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97"/>
  </p:notesMasterIdLst>
  <p:sldIdLst>
    <p:sldId id="256" r:id="rId2"/>
    <p:sldId id="257" r:id="rId3"/>
    <p:sldId id="272" r:id="rId4"/>
    <p:sldId id="273" r:id="rId5"/>
    <p:sldId id="261" r:id="rId6"/>
    <p:sldId id="275" r:id="rId7"/>
    <p:sldId id="263" r:id="rId8"/>
    <p:sldId id="262" r:id="rId9"/>
    <p:sldId id="313" r:id="rId10"/>
    <p:sldId id="276" r:id="rId11"/>
    <p:sldId id="298" r:id="rId12"/>
    <p:sldId id="278" r:id="rId13"/>
    <p:sldId id="299" r:id="rId14"/>
    <p:sldId id="284" r:id="rId15"/>
    <p:sldId id="300" r:id="rId16"/>
    <p:sldId id="285" r:id="rId17"/>
    <p:sldId id="301" r:id="rId18"/>
    <p:sldId id="286" r:id="rId19"/>
    <p:sldId id="302" r:id="rId20"/>
    <p:sldId id="287" r:id="rId21"/>
    <p:sldId id="303" r:id="rId22"/>
    <p:sldId id="288" r:id="rId23"/>
    <p:sldId id="305" r:id="rId24"/>
    <p:sldId id="289" r:id="rId25"/>
    <p:sldId id="304" r:id="rId26"/>
    <p:sldId id="290" r:id="rId27"/>
    <p:sldId id="306" r:id="rId28"/>
    <p:sldId id="291" r:id="rId29"/>
    <p:sldId id="307" r:id="rId30"/>
    <p:sldId id="292" r:id="rId31"/>
    <p:sldId id="308" r:id="rId32"/>
    <p:sldId id="293" r:id="rId33"/>
    <p:sldId id="309" r:id="rId34"/>
    <p:sldId id="294" r:id="rId35"/>
    <p:sldId id="310" r:id="rId36"/>
    <p:sldId id="295" r:id="rId37"/>
    <p:sldId id="311" r:id="rId38"/>
    <p:sldId id="296" r:id="rId39"/>
    <p:sldId id="312" r:id="rId40"/>
    <p:sldId id="279" r:id="rId41"/>
    <p:sldId id="297" r:id="rId42"/>
    <p:sldId id="264" r:id="rId43"/>
    <p:sldId id="265" r:id="rId44"/>
    <p:sldId id="266" r:id="rId45"/>
    <p:sldId id="315" r:id="rId46"/>
    <p:sldId id="314" r:id="rId47"/>
    <p:sldId id="316" r:id="rId48"/>
    <p:sldId id="317" r:id="rId49"/>
    <p:sldId id="467" r:id="rId50"/>
    <p:sldId id="468" r:id="rId51"/>
    <p:sldId id="318" r:id="rId52"/>
    <p:sldId id="319" r:id="rId53"/>
    <p:sldId id="320" r:id="rId54"/>
    <p:sldId id="469" r:id="rId55"/>
    <p:sldId id="321" r:id="rId56"/>
    <p:sldId id="322" r:id="rId57"/>
    <p:sldId id="323" r:id="rId58"/>
    <p:sldId id="470" r:id="rId59"/>
    <p:sldId id="471" r:id="rId60"/>
    <p:sldId id="325" r:id="rId61"/>
    <p:sldId id="324" r:id="rId62"/>
    <p:sldId id="348" r:id="rId63"/>
    <p:sldId id="326" r:id="rId64"/>
    <p:sldId id="327" r:id="rId65"/>
    <p:sldId id="328" r:id="rId66"/>
    <p:sldId id="329" r:id="rId67"/>
    <p:sldId id="472" r:id="rId68"/>
    <p:sldId id="349" r:id="rId69"/>
    <p:sldId id="355" r:id="rId70"/>
    <p:sldId id="473" r:id="rId71"/>
    <p:sldId id="474" r:id="rId72"/>
    <p:sldId id="350" r:id="rId73"/>
    <p:sldId id="351" r:id="rId74"/>
    <p:sldId id="356" r:id="rId75"/>
    <p:sldId id="475" r:id="rId76"/>
    <p:sldId id="352" r:id="rId77"/>
    <p:sldId id="353" r:id="rId78"/>
    <p:sldId id="354" r:id="rId79"/>
    <p:sldId id="357" r:id="rId80"/>
    <p:sldId id="365" r:id="rId81"/>
    <p:sldId id="476" r:id="rId82"/>
    <p:sldId id="358" r:id="rId83"/>
    <p:sldId id="477" r:id="rId84"/>
    <p:sldId id="359" r:id="rId85"/>
    <p:sldId id="478" r:id="rId86"/>
    <p:sldId id="360" r:id="rId87"/>
    <p:sldId id="361" r:id="rId88"/>
    <p:sldId id="362" r:id="rId89"/>
    <p:sldId id="366" r:id="rId90"/>
    <p:sldId id="363" r:id="rId91"/>
    <p:sldId id="367" r:id="rId92"/>
    <p:sldId id="368" r:id="rId93"/>
    <p:sldId id="370" r:id="rId94"/>
    <p:sldId id="369" r:id="rId95"/>
    <p:sldId id="375" r:id="rId96"/>
    <p:sldId id="376" r:id="rId97"/>
    <p:sldId id="479" r:id="rId98"/>
    <p:sldId id="371" r:id="rId99"/>
    <p:sldId id="377" r:id="rId100"/>
    <p:sldId id="372" r:id="rId101"/>
    <p:sldId id="480" r:id="rId102"/>
    <p:sldId id="373" r:id="rId103"/>
    <p:sldId id="374" r:id="rId104"/>
    <p:sldId id="384" r:id="rId105"/>
    <p:sldId id="385" r:id="rId106"/>
    <p:sldId id="481" r:id="rId107"/>
    <p:sldId id="378" r:id="rId108"/>
    <p:sldId id="379" r:id="rId109"/>
    <p:sldId id="386" r:id="rId110"/>
    <p:sldId id="387" r:id="rId111"/>
    <p:sldId id="388" r:id="rId112"/>
    <p:sldId id="482" r:id="rId113"/>
    <p:sldId id="380" r:id="rId114"/>
    <p:sldId id="483" r:id="rId115"/>
    <p:sldId id="381" r:id="rId116"/>
    <p:sldId id="484" r:id="rId117"/>
    <p:sldId id="382" r:id="rId118"/>
    <p:sldId id="394" r:id="rId119"/>
    <p:sldId id="389" r:id="rId120"/>
    <p:sldId id="395" r:id="rId121"/>
    <p:sldId id="396" r:id="rId122"/>
    <p:sldId id="390" r:id="rId123"/>
    <p:sldId id="397" r:id="rId124"/>
    <p:sldId id="391" r:id="rId125"/>
    <p:sldId id="398" r:id="rId126"/>
    <p:sldId id="392" r:id="rId127"/>
    <p:sldId id="393" r:id="rId128"/>
    <p:sldId id="399" r:id="rId129"/>
    <p:sldId id="402" r:id="rId130"/>
    <p:sldId id="400" r:id="rId131"/>
    <p:sldId id="401" r:id="rId132"/>
    <p:sldId id="403" r:id="rId133"/>
    <p:sldId id="383" r:id="rId134"/>
    <p:sldId id="404" r:id="rId135"/>
    <p:sldId id="414" r:id="rId136"/>
    <p:sldId id="415" r:id="rId137"/>
    <p:sldId id="405" r:id="rId138"/>
    <p:sldId id="406" r:id="rId139"/>
    <p:sldId id="407" r:id="rId140"/>
    <p:sldId id="416" r:id="rId141"/>
    <p:sldId id="417" r:id="rId142"/>
    <p:sldId id="418" r:id="rId143"/>
    <p:sldId id="419" r:id="rId144"/>
    <p:sldId id="420" r:id="rId145"/>
    <p:sldId id="421" r:id="rId146"/>
    <p:sldId id="422" r:id="rId147"/>
    <p:sldId id="423" r:id="rId148"/>
    <p:sldId id="408" r:id="rId149"/>
    <p:sldId id="425" r:id="rId150"/>
    <p:sldId id="426" r:id="rId151"/>
    <p:sldId id="424" r:id="rId152"/>
    <p:sldId id="427" r:id="rId153"/>
    <p:sldId id="428" r:id="rId154"/>
    <p:sldId id="429" r:id="rId155"/>
    <p:sldId id="409" r:id="rId156"/>
    <p:sldId id="430" r:id="rId157"/>
    <p:sldId id="431" r:id="rId158"/>
    <p:sldId id="432" r:id="rId159"/>
    <p:sldId id="410" r:id="rId160"/>
    <p:sldId id="411" r:id="rId161"/>
    <p:sldId id="412" r:id="rId162"/>
    <p:sldId id="433" r:id="rId163"/>
    <p:sldId id="413" r:id="rId164"/>
    <p:sldId id="434" r:id="rId165"/>
    <p:sldId id="435" r:id="rId166"/>
    <p:sldId id="436" r:id="rId167"/>
    <p:sldId id="437" r:id="rId168"/>
    <p:sldId id="444" r:id="rId169"/>
    <p:sldId id="445" r:id="rId170"/>
    <p:sldId id="438" r:id="rId171"/>
    <p:sldId id="439" r:id="rId172"/>
    <p:sldId id="446" r:id="rId173"/>
    <p:sldId id="447" r:id="rId174"/>
    <p:sldId id="448" r:id="rId175"/>
    <p:sldId id="449" r:id="rId176"/>
    <p:sldId id="450" r:id="rId177"/>
    <p:sldId id="452" r:id="rId178"/>
    <p:sldId id="451" r:id="rId179"/>
    <p:sldId id="453" r:id="rId180"/>
    <p:sldId id="454" r:id="rId181"/>
    <p:sldId id="455" r:id="rId182"/>
    <p:sldId id="456" r:id="rId183"/>
    <p:sldId id="457" r:id="rId184"/>
    <p:sldId id="458" r:id="rId185"/>
    <p:sldId id="459" r:id="rId186"/>
    <p:sldId id="460" r:id="rId187"/>
    <p:sldId id="461" r:id="rId188"/>
    <p:sldId id="462" r:id="rId189"/>
    <p:sldId id="440" r:id="rId190"/>
    <p:sldId id="463" r:id="rId191"/>
    <p:sldId id="464" r:id="rId192"/>
    <p:sldId id="465" r:id="rId193"/>
    <p:sldId id="466" r:id="rId194"/>
    <p:sldId id="270" r:id="rId195"/>
    <p:sldId id="271" r:id="rId196"/>
  </p:sldIdLst>
  <p:sldSz cx="9144000" cy="6858000" type="screen4x3"/>
  <p:notesSz cx="6858000" cy="9144000"/>
  <p:defaultTextStyle>
    <a:defPPr>
      <a:defRPr lang="ko-KR"/>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807" autoAdjust="0"/>
    <p:restoredTop sz="94660"/>
  </p:normalViewPr>
  <p:slideViewPr>
    <p:cSldViewPr>
      <p:cViewPr varScale="1">
        <p:scale>
          <a:sx n="82" d="100"/>
          <a:sy n="82" d="100"/>
        </p:scale>
        <p:origin x="-1421" y="-86"/>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196" Type="http://schemas.openxmlformats.org/officeDocument/2006/relationships/slide" Target="slides/slide195.xml"/><Relationship Id="rId200" Type="http://schemas.openxmlformats.org/officeDocument/2006/relationships/theme" Target="theme/theme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slide" Target="slides/slide164.xml"/><Relationship Id="rId181" Type="http://schemas.openxmlformats.org/officeDocument/2006/relationships/slide" Target="slides/slide180.xml"/><Relationship Id="rId186" Type="http://schemas.openxmlformats.org/officeDocument/2006/relationships/slide" Target="slides/slide185.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slide" Target="slides/slide170.xml"/><Relationship Id="rId176" Type="http://schemas.openxmlformats.org/officeDocument/2006/relationships/slide" Target="slides/slide175.xml"/><Relationship Id="rId192" Type="http://schemas.openxmlformats.org/officeDocument/2006/relationships/slide" Target="slides/slide191.xml"/><Relationship Id="rId197" Type="http://schemas.openxmlformats.org/officeDocument/2006/relationships/notesMaster" Target="notesMasters/notesMaster1.xml"/><Relationship Id="rId201" Type="http://schemas.openxmlformats.org/officeDocument/2006/relationships/tableStyles" Target="tableStyle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82" Type="http://schemas.openxmlformats.org/officeDocument/2006/relationships/slide" Target="slides/slide181.xml"/><Relationship Id="rId187" Type="http://schemas.openxmlformats.org/officeDocument/2006/relationships/slide" Target="slides/slide186.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presProps" Target="presProps.xml"/><Relationship Id="rId172" Type="http://schemas.openxmlformats.org/officeDocument/2006/relationships/slide" Target="slides/slide171.xml"/><Relationship Id="rId193" Type="http://schemas.openxmlformats.org/officeDocument/2006/relationships/slide" Target="slides/slide192.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190" Type="http://schemas.openxmlformats.org/officeDocument/2006/relationships/slide" Target="slides/slide189.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29C6F35-4F2A-4EA3-9DB3-EA032F6BFFA6}" type="doc">
      <dgm:prSet loTypeId="urn:microsoft.com/office/officeart/2005/8/layout/hierarchy2" loCatId="hierarchy" qsTypeId="urn:microsoft.com/office/officeart/2005/8/quickstyle/simple1" qsCatId="simple" csTypeId="urn:microsoft.com/office/officeart/2005/8/colors/accent1_2" csCatId="accent1" phldr="1"/>
      <dgm:spPr/>
      <dgm:t>
        <a:bodyPr/>
        <a:lstStyle/>
        <a:p>
          <a:pPr latinLnBrk="1"/>
          <a:endParaRPr lang="ko-KR" altLang="en-US"/>
        </a:p>
      </dgm:t>
    </dgm:pt>
    <dgm:pt modelId="{B2977599-959E-4DD8-AC2C-47C0190F5898}">
      <dgm:prSet phldrT="[텍스트]" custT="1"/>
      <dgm:spPr/>
      <dgm:t>
        <a:bodyPr/>
        <a:lstStyle/>
        <a:p>
          <a:pPr latinLnBrk="1"/>
          <a:r>
            <a:rPr lang="en-US" altLang="en-US" sz="1200" dirty="0" err="1" smtClean="0">
              <a:latin typeface="MS Mincho" pitchFamily="49" charset="-128"/>
              <a:ea typeface="MS Mincho" pitchFamily="49" charset="-128"/>
            </a:rPr>
            <a:t>src</a:t>
          </a:r>
          <a:r>
            <a:rPr lang="en-US" altLang="en-US" sz="1200" dirty="0" smtClean="0">
              <a:latin typeface="MS Mincho" pitchFamily="49" charset="-128"/>
              <a:ea typeface="MS Mincho" pitchFamily="49" charset="-128"/>
            </a:rPr>
            <a:t>/main</a:t>
          </a:r>
          <a:endParaRPr lang="ko-KR" altLang="en-US" sz="1200" dirty="0">
            <a:latin typeface="MS Mincho" pitchFamily="49" charset="-128"/>
          </a:endParaRPr>
        </a:p>
      </dgm:t>
    </dgm:pt>
    <dgm:pt modelId="{BBAA6881-B502-487D-9CE0-9E1F890FEFD9}" type="parTrans" cxnId="{F263E825-4D84-429A-97E3-094763455CFC}">
      <dgm:prSet/>
      <dgm:spPr/>
      <dgm:t>
        <a:bodyPr/>
        <a:lstStyle/>
        <a:p>
          <a:pPr latinLnBrk="1"/>
          <a:endParaRPr lang="ko-KR" altLang="en-US" sz="1200">
            <a:latin typeface="MS Mincho" pitchFamily="49" charset="-128"/>
          </a:endParaRPr>
        </a:p>
      </dgm:t>
    </dgm:pt>
    <dgm:pt modelId="{C4A11435-689F-4C16-BC2B-A73045D23CE2}" type="sibTrans" cxnId="{F263E825-4D84-429A-97E3-094763455CFC}">
      <dgm:prSet/>
      <dgm:spPr/>
      <dgm:t>
        <a:bodyPr/>
        <a:lstStyle/>
        <a:p>
          <a:pPr latinLnBrk="1"/>
          <a:endParaRPr lang="ko-KR" altLang="en-US" sz="1200">
            <a:latin typeface="MS Mincho" pitchFamily="49" charset="-128"/>
          </a:endParaRPr>
        </a:p>
      </dgm:t>
    </dgm:pt>
    <dgm:pt modelId="{29D881B8-4C37-40B0-B77D-22D8F1DEE6FD}">
      <dgm:prSet phldrT="[텍스트]" custT="1"/>
      <dgm:spPr/>
      <dgm:t>
        <a:bodyPr/>
        <a:lstStyle/>
        <a:p>
          <a:pPr latinLnBrk="1"/>
          <a:r>
            <a:rPr lang="en-US" altLang="en-US" sz="1200" dirty="0" smtClean="0">
              <a:latin typeface="MS Mincho" pitchFamily="49" charset="-128"/>
              <a:ea typeface="MS Mincho" pitchFamily="49" charset="-128"/>
            </a:rPr>
            <a:t>java/com/my/shop</a:t>
          </a:r>
          <a:endParaRPr lang="ko-KR" altLang="en-US" sz="1200" dirty="0">
            <a:latin typeface="MS Mincho" pitchFamily="49" charset="-128"/>
          </a:endParaRPr>
        </a:p>
      </dgm:t>
    </dgm:pt>
    <dgm:pt modelId="{74667722-1C7A-434F-B4F3-BBC22E8A8AD6}" type="parTrans" cxnId="{98858096-D443-4D7B-B049-93F0B3161744}">
      <dgm:prSet custT="1"/>
      <dgm:spPr/>
      <dgm:t>
        <a:bodyPr/>
        <a:lstStyle/>
        <a:p>
          <a:pPr latinLnBrk="1"/>
          <a:endParaRPr lang="ko-KR" altLang="en-US" sz="1200">
            <a:latin typeface="MS Mincho" pitchFamily="49" charset="-128"/>
          </a:endParaRPr>
        </a:p>
      </dgm:t>
    </dgm:pt>
    <dgm:pt modelId="{007DC26A-8F8D-47FE-93EA-E1D5475A26CB}" type="sibTrans" cxnId="{98858096-D443-4D7B-B049-93F0B3161744}">
      <dgm:prSet/>
      <dgm:spPr/>
      <dgm:t>
        <a:bodyPr/>
        <a:lstStyle/>
        <a:p>
          <a:pPr latinLnBrk="1"/>
          <a:endParaRPr lang="ko-KR" altLang="en-US" sz="1200">
            <a:latin typeface="MS Mincho" pitchFamily="49" charset="-128"/>
          </a:endParaRPr>
        </a:p>
      </dgm:t>
    </dgm:pt>
    <dgm:pt modelId="{F6B4F4EF-11BB-4BFB-8D69-DACFD93D39C7}">
      <dgm:prSet phldrT="[텍스트]" custT="1"/>
      <dgm:spPr/>
      <dgm:t>
        <a:bodyPr/>
        <a:lstStyle/>
        <a:p>
          <a:pPr latinLnBrk="1"/>
          <a:r>
            <a:rPr lang="en-US" altLang="ko-KR" sz="1200" dirty="0" smtClean="0">
              <a:latin typeface="MS Mincho" pitchFamily="49" charset="-128"/>
              <a:ea typeface="MS Mincho" pitchFamily="49" charset="-128"/>
            </a:rPr>
            <a:t>Controller</a:t>
          </a:r>
          <a:endParaRPr lang="ko-KR" altLang="en-US" sz="1200" dirty="0">
            <a:latin typeface="MS Mincho" pitchFamily="49" charset="-128"/>
          </a:endParaRPr>
        </a:p>
      </dgm:t>
    </dgm:pt>
    <dgm:pt modelId="{FC9FCACB-4D96-41A4-875E-689387D11311}" type="parTrans" cxnId="{4EF590DA-8323-4BC5-BB39-31FD9EECFDCF}">
      <dgm:prSet custT="1"/>
      <dgm:spPr/>
      <dgm:t>
        <a:bodyPr/>
        <a:lstStyle/>
        <a:p>
          <a:pPr latinLnBrk="1"/>
          <a:endParaRPr lang="ko-KR" altLang="en-US" sz="1200">
            <a:latin typeface="MS Mincho" pitchFamily="49" charset="-128"/>
          </a:endParaRPr>
        </a:p>
      </dgm:t>
    </dgm:pt>
    <dgm:pt modelId="{D27E19CF-951C-4060-BF99-56FF8A5FB7A3}" type="sibTrans" cxnId="{4EF590DA-8323-4BC5-BB39-31FD9EECFDCF}">
      <dgm:prSet/>
      <dgm:spPr/>
      <dgm:t>
        <a:bodyPr/>
        <a:lstStyle/>
        <a:p>
          <a:pPr latinLnBrk="1"/>
          <a:endParaRPr lang="ko-KR" altLang="en-US" sz="1200">
            <a:latin typeface="MS Mincho" pitchFamily="49" charset="-128"/>
          </a:endParaRPr>
        </a:p>
      </dgm:t>
    </dgm:pt>
    <dgm:pt modelId="{43F05E4E-836E-44B2-9C10-3601E2D75DC2}">
      <dgm:prSet phldrT="[텍스트]" custT="1"/>
      <dgm:spPr/>
      <dgm:t>
        <a:bodyPr/>
        <a:lstStyle/>
        <a:p>
          <a:pPr latinLnBrk="1"/>
          <a:r>
            <a:rPr lang="en-US" altLang="ko-KR" sz="1200" dirty="0" smtClean="0">
              <a:latin typeface="MS Mincho" pitchFamily="49" charset="-128"/>
              <a:ea typeface="MS Mincho" pitchFamily="49" charset="-128"/>
            </a:rPr>
            <a:t>VO</a:t>
          </a:r>
          <a:endParaRPr lang="ko-KR" altLang="en-US" sz="1200" dirty="0">
            <a:latin typeface="MS Mincho" pitchFamily="49" charset="-128"/>
          </a:endParaRPr>
        </a:p>
      </dgm:t>
    </dgm:pt>
    <dgm:pt modelId="{6D5C528E-27E9-47F3-A24C-783A47D76614}" type="parTrans" cxnId="{894A5434-FC25-476A-96AC-1EE736AF08A6}">
      <dgm:prSet custT="1"/>
      <dgm:spPr/>
      <dgm:t>
        <a:bodyPr/>
        <a:lstStyle/>
        <a:p>
          <a:pPr latinLnBrk="1"/>
          <a:endParaRPr lang="ko-KR" altLang="en-US" sz="1200">
            <a:latin typeface="MS Mincho" pitchFamily="49" charset="-128"/>
          </a:endParaRPr>
        </a:p>
      </dgm:t>
    </dgm:pt>
    <dgm:pt modelId="{898DC09A-72E9-414D-807D-19C99933B330}" type="sibTrans" cxnId="{894A5434-FC25-476A-96AC-1EE736AF08A6}">
      <dgm:prSet/>
      <dgm:spPr/>
      <dgm:t>
        <a:bodyPr/>
        <a:lstStyle/>
        <a:p>
          <a:pPr latinLnBrk="1"/>
          <a:endParaRPr lang="ko-KR" altLang="en-US" sz="1200">
            <a:latin typeface="MS Mincho" pitchFamily="49" charset="-128"/>
          </a:endParaRPr>
        </a:p>
      </dgm:t>
    </dgm:pt>
    <dgm:pt modelId="{72245070-42E6-4CCC-9DB1-1DFEEB4C0B8E}">
      <dgm:prSet phldrT="[텍스트]" custT="1"/>
      <dgm:spPr/>
      <dgm:t>
        <a:bodyPr/>
        <a:lstStyle/>
        <a:p>
          <a:pPr latinLnBrk="1"/>
          <a:r>
            <a:rPr lang="en-US" altLang="ko-KR" sz="1200" dirty="0" smtClean="0">
              <a:latin typeface="MS Mincho" pitchFamily="49" charset="-128"/>
              <a:ea typeface="MS Mincho" pitchFamily="49" charset="-128"/>
            </a:rPr>
            <a:t>Interceptor</a:t>
          </a:r>
          <a:endParaRPr lang="ko-KR" altLang="en-US" sz="1200" dirty="0">
            <a:latin typeface="MS Mincho" pitchFamily="49" charset="-128"/>
          </a:endParaRPr>
        </a:p>
      </dgm:t>
    </dgm:pt>
    <dgm:pt modelId="{A24714D8-6381-486A-82EA-97637073F31D}" type="parTrans" cxnId="{57B8B9D3-2403-4CDE-AF78-4B852F0B2985}">
      <dgm:prSet custT="1"/>
      <dgm:spPr/>
      <dgm:t>
        <a:bodyPr/>
        <a:lstStyle/>
        <a:p>
          <a:pPr latinLnBrk="1"/>
          <a:endParaRPr lang="ko-KR" altLang="en-US" sz="1200">
            <a:latin typeface="MS Mincho" pitchFamily="49" charset="-128"/>
          </a:endParaRPr>
        </a:p>
      </dgm:t>
    </dgm:pt>
    <dgm:pt modelId="{8FAC148E-87D9-4710-81AD-1C740EF3C859}" type="sibTrans" cxnId="{57B8B9D3-2403-4CDE-AF78-4B852F0B2985}">
      <dgm:prSet/>
      <dgm:spPr/>
      <dgm:t>
        <a:bodyPr/>
        <a:lstStyle/>
        <a:p>
          <a:pPr latinLnBrk="1"/>
          <a:endParaRPr lang="ko-KR" altLang="en-US" sz="1200">
            <a:latin typeface="MS Mincho" pitchFamily="49" charset="-128"/>
          </a:endParaRPr>
        </a:p>
      </dgm:t>
    </dgm:pt>
    <dgm:pt modelId="{7C73372F-AF09-49F1-B8ED-2D46A1C93B31}">
      <dgm:prSet phldrT="[텍스트]" custT="1"/>
      <dgm:spPr/>
      <dgm:t>
        <a:bodyPr/>
        <a:lstStyle/>
        <a:p>
          <a:pPr latinLnBrk="1"/>
          <a:r>
            <a:rPr lang="en-US" altLang="ko-KR" sz="1200" dirty="0" smtClean="0">
              <a:latin typeface="MS Mincho" pitchFamily="49" charset="-128"/>
              <a:ea typeface="MS Mincho" pitchFamily="49" charset="-128"/>
            </a:rPr>
            <a:t>Persistence</a:t>
          </a:r>
          <a:endParaRPr lang="ko-KR" altLang="en-US" sz="1200" dirty="0">
            <a:latin typeface="MS Mincho" pitchFamily="49" charset="-128"/>
          </a:endParaRPr>
        </a:p>
      </dgm:t>
    </dgm:pt>
    <dgm:pt modelId="{0B0912DB-7F1B-4278-89A3-54DD0821DAA4}" type="parTrans" cxnId="{2F9352F8-0C92-42C3-A506-37741C1B6656}">
      <dgm:prSet custT="1"/>
      <dgm:spPr/>
      <dgm:t>
        <a:bodyPr/>
        <a:lstStyle/>
        <a:p>
          <a:pPr latinLnBrk="1"/>
          <a:endParaRPr lang="ko-KR" altLang="en-US" sz="1200">
            <a:latin typeface="MS Mincho" pitchFamily="49" charset="-128"/>
          </a:endParaRPr>
        </a:p>
      </dgm:t>
    </dgm:pt>
    <dgm:pt modelId="{5C364EB0-96FF-45C6-B2D0-85377276C21D}" type="sibTrans" cxnId="{2F9352F8-0C92-42C3-A506-37741C1B6656}">
      <dgm:prSet/>
      <dgm:spPr/>
      <dgm:t>
        <a:bodyPr/>
        <a:lstStyle/>
        <a:p>
          <a:pPr latinLnBrk="1"/>
          <a:endParaRPr lang="ko-KR" altLang="en-US" sz="1200">
            <a:latin typeface="MS Mincho" pitchFamily="49" charset="-128"/>
          </a:endParaRPr>
        </a:p>
      </dgm:t>
    </dgm:pt>
    <dgm:pt modelId="{3886FBEC-CE5F-4C0C-89B3-421190A2F2CC}">
      <dgm:prSet phldrT="[텍스트]" custT="1"/>
      <dgm:spPr/>
      <dgm:t>
        <a:bodyPr/>
        <a:lstStyle/>
        <a:p>
          <a:pPr latinLnBrk="1"/>
          <a:r>
            <a:rPr lang="en-US" altLang="ko-KR" sz="1200" dirty="0" smtClean="0">
              <a:latin typeface="MS Mincho" pitchFamily="49" charset="-128"/>
              <a:ea typeface="MS Mincho" pitchFamily="49" charset="-128"/>
            </a:rPr>
            <a:t>Service</a:t>
          </a:r>
          <a:endParaRPr lang="ko-KR" altLang="en-US" sz="1200" dirty="0">
            <a:latin typeface="MS Mincho" pitchFamily="49" charset="-128"/>
          </a:endParaRPr>
        </a:p>
      </dgm:t>
    </dgm:pt>
    <dgm:pt modelId="{5CCEC330-4940-4451-ADD9-1425397211B7}" type="parTrans" cxnId="{5FC3C294-AEEC-4B2A-B77F-A40E10920FB9}">
      <dgm:prSet custT="1"/>
      <dgm:spPr/>
      <dgm:t>
        <a:bodyPr/>
        <a:lstStyle/>
        <a:p>
          <a:pPr latinLnBrk="1"/>
          <a:endParaRPr lang="ko-KR" altLang="en-US" sz="1200">
            <a:latin typeface="MS Mincho" pitchFamily="49" charset="-128"/>
          </a:endParaRPr>
        </a:p>
      </dgm:t>
    </dgm:pt>
    <dgm:pt modelId="{31C88A8F-BFCC-45CA-91B0-C6448FC7341B}" type="sibTrans" cxnId="{5FC3C294-AEEC-4B2A-B77F-A40E10920FB9}">
      <dgm:prSet/>
      <dgm:spPr/>
      <dgm:t>
        <a:bodyPr/>
        <a:lstStyle/>
        <a:p>
          <a:pPr latinLnBrk="1"/>
          <a:endParaRPr lang="ko-KR" altLang="en-US" sz="1200">
            <a:latin typeface="MS Mincho" pitchFamily="49" charset="-128"/>
          </a:endParaRPr>
        </a:p>
      </dgm:t>
    </dgm:pt>
    <dgm:pt modelId="{1BC8E94D-5C37-4981-836C-F2FA812E930D}">
      <dgm:prSet phldrT="[텍스트]" custT="1"/>
      <dgm:spPr/>
      <dgm:t>
        <a:bodyPr/>
        <a:lstStyle/>
        <a:p>
          <a:pPr latinLnBrk="1"/>
          <a:r>
            <a:rPr lang="en-US" altLang="ko-KR" sz="1200" dirty="0" err="1" smtClean="0">
              <a:latin typeface="MS Mincho" pitchFamily="49" charset="-128"/>
              <a:ea typeface="MS Mincho" pitchFamily="49" charset="-128"/>
            </a:rPr>
            <a:t>Utils</a:t>
          </a:r>
          <a:endParaRPr lang="ko-KR" altLang="en-US" sz="1200" dirty="0">
            <a:latin typeface="MS Mincho" pitchFamily="49" charset="-128"/>
          </a:endParaRPr>
        </a:p>
      </dgm:t>
    </dgm:pt>
    <dgm:pt modelId="{667A96FC-7847-49C5-AC83-3E5DE9D27CB1}" type="parTrans" cxnId="{EEC37282-3D8C-4B43-96EF-D0F5558C4267}">
      <dgm:prSet custT="1"/>
      <dgm:spPr/>
      <dgm:t>
        <a:bodyPr/>
        <a:lstStyle/>
        <a:p>
          <a:pPr latinLnBrk="1"/>
          <a:endParaRPr lang="ko-KR" altLang="en-US" sz="1200">
            <a:latin typeface="MS Mincho" pitchFamily="49" charset="-128"/>
          </a:endParaRPr>
        </a:p>
      </dgm:t>
    </dgm:pt>
    <dgm:pt modelId="{22184E11-63F5-4374-8C26-CB0D129558C6}" type="sibTrans" cxnId="{EEC37282-3D8C-4B43-96EF-D0F5558C4267}">
      <dgm:prSet/>
      <dgm:spPr/>
      <dgm:t>
        <a:bodyPr/>
        <a:lstStyle/>
        <a:p>
          <a:pPr latinLnBrk="1"/>
          <a:endParaRPr lang="ko-KR" altLang="en-US" sz="1200">
            <a:latin typeface="MS Mincho" pitchFamily="49" charset="-128"/>
          </a:endParaRPr>
        </a:p>
      </dgm:t>
    </dgm:pt>
    <dgm:pt modelId="{F353564B-D936-432C-A516-584FC0F3EA7E}">
      <dgm:prSet phldrT="[텍스트]" custT="1"/>
      <dgm:spPr/>
      <dgm:t>
        <a:bodyPr/>
        <a:lstStyle/>
        <a:p>
          <a:pPr latinLnBrk="1"/>
          <a:r>
            <a:rPr lang="en-US" altLang="ko-KR" sz="1200" dirty="0" smtClean="0">
              <a:latin typeface="MS Mincho" pitchFamily="49" charset="-128"/>
              <a:ea typeface="MS Mincho" pitchFamily="49" charset="-128"/>
            </a:rPr>
            <a:t>Admin</a:t>
          </a:r>
          <a:endParaRPr lang="ko-KR" altLang="en-US" sz="1200" dirty="0">
            <a:latin typeface="MS Mincho" pitchFamily="49" charset="-128"/>
          </a:endParaRPr>
        </a:p>
      </dgm:t>
    </dgm:pt>
    <dgm:pt modelId="{08788D93-04D5-4474-BB39-867041217A3E}" type="parTrans" cxnId="{D5E290F4-22AB-4981-BF1D-651528E1A206}">
      <dgm:prSet custT="1"/>
      <dgm:spPr/>
      <dgm:t>
        <a:bodyPr/>
        <a:lstStyle/>
        <a:p>
          <a:pPr latinLnBrk="1"/>
          <a:endParaRPr lang="ko-KR" altLang="en-US" sz="1200">
            <a:latin typeface="MS Mincho" pitchFamily="49" charset="-128"/>
          </a:endParaRPr>
        </a:p>
      </dgm:t>
    </dgm:pt>
    <dgm:pt modelId="{1482286E-B7CF-4B47-A8FE-7D31C2B38E33}" type="sibTrans" cxnId="{D5E290F4-22AB-4981-BF1D-651528E1A206}">
      <dgm:prSet/>
      <dgm:spPr/>
      <dgm:t>
        <a:bodyPr/>
        <a:lstStyle/>
        <a:p>
          <a:pPr latinLnBrk="1"/>
          <a:endParaRPr lang="ko-KR" altLang="en-US" sz="1200">
            <a:latin typeface="MS Mincho" pitchFamily="49" charset="-128"/>
          </a:endParaRPr>
        </a:p>
      </dgm:t>
    </dgm:pt>
    <dgm:pt modelId="{DCEC13BF-6874-4771-ABDD-E303F4CD358A}">
      <dgm:prSet phldrT="[텍스트]" custT="1"/>
      <dgm:spPr/>
      <dgm:t>
        <a:bodyPr/>
        <a:lstStyle/>
        <a:p>
          <a:pPr latinLnBrk="1"/>
          <a:r>
            <a:rPr lang="en-US" altLang="ko-KR" sz="1200" dirty="0" smtClean="0">
              <a:latin typeface="MS Mincho" pitchFamily="49" charset="-128"/>
              <a:ea typeface="MS Mincho" pitchFamily="49" charset="-128"/>
            </a:rPr>
            <a:t>Home</a:t>
          </a:r>
          <a:endParaRPr lang="ko-KR" altLang="en-US" sz="1200" dirty="0">
            <a:latin typeface="MS Mincho" pitchFamily="49" charset="-128"/>
          </a:endParaRPr>
        </a:p>
      </dgm:t>
    </dgm:pt>
    <dgm:pt modelId="{008CE93B-7C9C-40C0-A965-F646F607B126}" type="parTrans" cxnId="{1F4E30B5-3095-48F2-951D-ADED1BE09BCF}">
      <dgm:prSet custT="1"/>
      <dgm:spPr/>
      <dgm:t>
        <a:bodyPr/>
        <a:lstStyle/>
        <a:p>
          <a:pPr latinLnBrk="1"/>
          <a:endParaRPr lang="ko-KR" altLang="en-US" sz="1200">
            <a:latin typeface="MS Mincho" pitchFamily="49" charset="-128"/>
          </a:endParaRPr>
        </a:p>
      </dgm:t>
    </dgm:pt>
    <dgm:pt modelId="{88BCE94E-06ED-4707-A0EB-2594F6583F5E}" type="sibTrans" cxnId="{1F4E30B5-3095-48F2-951D-ADED1BE09BCF}">
      <dgm:prSet/>
      <dgm:spPr/>
      <dgm:t>
        <a:bodyPr/>
        <a:lstStyle/>
        <a:p>
          <a:pPr latinLnBrk="1"/>
          <a:endParaRPr lang="ko-KR" altLang="en-US" sz="1200">
            <a:latin typeface="MS Mincho" pitchFamily="49" charset="-128"/>
          </a:endParaRPr>
        </a:p>
      </dgm:t>
    </dgm:pt>
    <dgm:pt modelId="{14D2C486-936C-44FB-8ACE-F563BF72E35D}">
      <dgm:prSet phldrT="[텍스트]" custT="1"/>
      <dgm:spPr/>
      <dgm:t>
        <a:bodyPr/>
        <a:lstStyle/>
        <a:p>
          <a:pPr latinLnBrk="1"/>
          <a:r>
            <a:rPr lang="en-US" altLang="ko-KR" sz="1200" dirty="0" smtClean="0">
              <a:latin typeface="MS Mincho" pitchFamily="49" charset="-128"/>
              <a:ea typeface="MS Mincho" pitchFamily="49" charset="-128"/>
            </a:rPr>
            <a:t>Member</a:t>
          </a:r>
          <a:endParaRPr lang="ko-KR" altLang="en-US" sz="1200" dirty="0">
            <a:latin typeface="MS Mincho" pitchFamily="49" charset="-128"/>
          </a:endParaRPr>
        </a:p>
      </dgm:t>
    </dgm:pt>
    <dgm:pt modelId="{B4DE0626-C915-4592-ABC2-BA37CCC26C8D}" type="parTrans" cxnId="{FB5B80B6-405B-4E18-B02F-EDA97936CE49}">
      <dgm:prSet custT="1"/>
      <dgm:spPr/>
      <dgm:t>
        <a:bodyPr/>
        <a:lstStyle/>
        <a:p>
          <a:pPr latinLnBrk="1"/>
          <a:endParaRPr lang="ko-KR" altLang="en-US" sz="1200">
            <a:latin typeface="MS Mincho" pitchFamily="49" charset="-128"/>
          </a:endParaRPr>
        </a:p>
      </dgm:t>
    </dgm:pt>
    <dgm:pt modelId="{DFFBD9EA-26BB-4179-B954-931DADA7495C}" type="sibTrans" cxnId="{FB5B80B6-405B-4E18-B02F-EDA97936CE49}">
      <dgm:prSet/>
      <dgm:spPr/>
      <dgm:t>
        <a:bodyPr/>
        <a:lstStyle/>
        <a:p>
          <a:pPr latinLnBrk="1"/>
          <a:endParaRPr lang="ko-KR" altLang="en-US" sz="1200">
            <a:latin typeface="MS Mincho" pitchFamily="49" charset="-128"/>
          </a:endParaRPr>
        </a:p>
      </dgm:t>
    </dgm:pt>
    <dgm:pt modelId="{693E7CF8-68F5-4B40-9724-FC1419A2DF16}">
      <dgm:prSet phldrT="[텍스트]" custT="1"/>
      <dgm:spPr/>
      <dgm:t>
        <a:bodyPr/>
        <a:lstStyle/>
        <a:p>
          <a:pPr latinLnBrk="1"/>
          <a:r>
            <a:rPr lang="en-US" altLang="ko-KR" sz="1200" dirty="0" smtClean="0">
              <a:latin typeface="MS Mincho" pitchFamily="49" charset="-128"/>
              <a:ea typeface="MS Mincho" pitchFamily="49" charset="-128"/>
            </a:rPr>
            <a:t>shop</a:t>
          </a:r>
          <a:endParaRPr lang="ko-KR" altLang="en-US" sz="1200" dirty="0">
            <a:latin typeface="MS Mincho" pitchFamily="49" charset="-128"/>
          </a:endParaRPr>
        </a:p>
      </dgm:t>
    </dgm:pt>
    <dgm:pt modelId="{5323B711-2959-431A-95E4-95C5CC9C8452}" type="parTrans" cxnId="{F04B34E2-9659-4B2C-876A-644D8CABF8E9}">
      <dgm:prSet custT="1"/>
      <dgm:spPr/>
      <dgm:t>
        <a:bodyPr/>
        <a:lstStyle/>
        <a:p>
          <a:pPr latinLnBrk="1"/>
          <a:endParaRPr lang="ko-KR" altLang="en-US" sz="1200">
            <a:latin typeface="MS Mincho" pitchFamily="49" charset="-128"/>
          </a:endParaRPr>
        </a:p>
      </dgm:t>
    </dgm:pt>
    <dgm:pt modelId="{974DC644-0AB5-47D3-9F70-2AF5632F2047}" type="sibTrans" cxnId="{F04B34E2-9659-4B2C-876A-644D8CABF8E9}">
      <dgm:prSet/>
      <dgm:spPr/>
      <dgm:t>
        <a:bodyPr/>
        <a:lstStyle/>
        <a:p>
          <a:pPr latinLnBrk="1"/>
          <a:endParaRPr lang="ko-KR" altLang="en-US" sz="1200">
            <a:latin typeface="MS Mincho" pitchFamily="49" charset="-128"/>
          </a:endParaRPr>
        </a:p>
      </dgm:t>
    </dgm:pt>
    <dgm:pt modelId="{602F0547-AC93-45B6-95F3-472F5C3515E9}">
      <dgm:prSet phldrT="[텍스트]" custT="1"/>
      <dgm:spPr/>
      <dgm:t>
        <a:bodyPr/>
        <a:lstStyle/>
        <a:p>
          <a:pPr latinLnBrk="1"/>
          <a:r>
            <a:rPr lang="en-US" altLang="ko-KR" sz="1200" dirty="0" err="1" smtClean="0">
              <a:latin typeface="MS Mincho" pitchFamily="49" charset="-128"/>
              <a:ea typeface="MS Mincho" pitchFamily="49" charset="-128"/>
            </a:rPr>
            <a:t>admininterceptor</a:t>
          </a:r>
          <a:endParaRPr lang="ko-KR" altLang="en-US" sz="1200" dirty="0">
            <a:latin typeface="MS Mincho" pitchFamily="49" charset="-128"/>
          </a:endParaRPr>
        </a:p>
      </dgm:t>
    </dgm:pt>
    <dgm:pt modelId="{3DC805F1-597A-4519-A79F-8F87447391B2}" type="parTrans" cxnId="{E2C787A9-DFEE-4BD6-BC38-90ABBE441821}">
      <dgm:prSet custT="1"/>
      <dgm:spPr/>
      <dgm:t>
        <a:bodyPr/>
        <a:lstStyle/>
        <a:p>
          <a:pPr latinLnBrk="1"/>
          <a:endParaRPr lang="ko-KR" altLang="en-US" sz="1200">
            <a:latin typeface="MS Mincho" pitchFamily="49" charset="-128"/>
          </a:endParaRPr>
        </a:p>
      </dgm:t>
    </dgm:pt>
    <dgm:pt modelId="{9BE5820A-868C-4F55-BC4D-903912DB5148}" type="sibTrans" cxnId="{E2C787A9-DFEE-4BD6-BC38-90ABBE441821}">
      <dgm:prSet/>
      <dgm:spPr/>
      <dgm:t>
        <a:bodyPr/>
        <a:lstStyle/>
        <a:p>
          <a:pPr latinLnBrk="1"/>
          <a:endParaRPr lang="ko-KR" altLang="en-US" sz="1200">
            <a:latin typeface="MS Mincho" pitchFamily="49" charset="-128"/>
          </a:endParaRPr>
        </a:p>
      </dgm:t>
    </dgm:pt>
    <dgm:pt modelId="{BEA4A35C-9AD1-4C1D-A492-51BA5E660440}">
      <dgm:prSet phldrT="[텍스트]" custT="1"/>
      <dgm:spPr/>
      <dgm:t>
        <a:bodyPr/>
        <a:lstStyle/>
        <a:p>
          <a:pPr latinLnBrk="1"/>
          <a:r>
            <a:rPr lang="en-US" altLang="ko-KR" sz="1200" dirty="0" smtClean="0">
              <a:latin typeface="MS Mincho" pitchFamily="49" charset="-128"/>
              <a:ea typeface="MS Mincho" pitchFamily="49" charset="-128"/>
            </a:rPr>
            <a:t>Admin</a:t>
          </a:r>
          <a:endParaRPr lang="ko-KR" altLang="en-US" sz="1200" dirty="0">
            <a:latin typeface="MS Mincho" pitchFamily="49" charset="-128"/>
          </a:endParaRPr>
        </a:p>
      </dgm:t>
    </dgm:pt>
    <dgm:pt modelId="{F6B185D5-5865-4A17-977E-7B786630B970}" type="parTrans" cxnId="{7D2DB0A7-8B48-4974-8BB7-BF5E81C04AE0}">
      <dgm:prSet custT="1"/>
      <dgm:spPr/>
      <dgm:t>
        <a:bodyPr/>
        <a:lstStyle/>
        <a:p>
          <a:pPr latinLnBrk="1"/>
          <a:endParaRPr lang="ko-KR" altLang="en-US" sz="1200">
            <a:latin typeface="MS Mincho" pitchFamily="49" charset="-128"/>
          </a:endParaRPr>
        </a:p>
      </dgm:t>
    </dgm:pt>
    <dgm:pt modelId="{8569064A-8540-4C68-9813-A93FF22D428D}" type="sibTrans" cxnId="{7D2DB0A7-8B48-4974-8BB7-BF5E81C04AE0}">
      <dgm:prSet/>
      <dgm:spPr/>
      <dgm:t>
        <a:bodyPr/>
        <a:lstStyle/>
        <a:p>
          <a:pPr latinLnBrk="1"/>
          <a:endParaRPr lang="ko-KR" altLang="en-US" sz="1200">
            <a:latin typeface="MS Mincho" pitchFamily="49" charset="-128"/>
          </a:endParaRPr>
        </a:p>
      </dgm:t>
    </dgm:pt>
    <dgm:pt modelId="{64E39FE3-73C9-474C-B404-3C08785584BE}">
      <dgm:prSet phldrT="[텍스트]" custT="1"/>
      <dgm:spPr/>
      <dgm:t>
        <a:bodyPr/>
        <a:lstStyle/>
        <a:p>
          <a:pPr latinLnBrk="1"/>
          <a:r>
            <a:rPr lang="en-US" altLang="ko-KR" sz="1200" dirty="0" smtClean="0">
              <a:latin typeface="MS Mincho" pitchFamily="49" charset="-128"/>
              <a:ea typeface="MS Mincho" pitchFamily="49" charset="-128"/>
            </a:rPr>
            <a:t>Member</a:t>
          </a:r>
          <a:endParaRPr lang="ko-KR" altLang="en-US" sz="1200" dirty="0">
            <a:latin typeface="MS Mincho" pitchFamily="49" charset="-128"/>
          </a:endParaRPr>
        </a:p>
      </dgm:t>
    </dgm:pt>
    <dgm:pt modelId="{736A3C68-A0B7-4BB3-8E3C-F32C14C70705}" type="parTrans" cxnId="{D3898F93-27E2-414F-B2B3-9D20E5FB2FD2}">
      <dgm:prSet custT="1"/>
      <dgm:spPr/>
      <dgm:t>
        <a:bodyPr/>
        <a:lstStyle/>
        <a:p>
          <a:pPr latinLnBrk="1"/>
          <a:endParaRPr lang="ko-KR" altLang="en-US" sz="1200">
            <a:latin typeface="MS Mincho" pitchFamily="49" charset="-128"/>
          </a:endParaRPr>
        </a:p>
      </dgm:t>
    </dgm:pt>
    <dgm:pt modelId="{08B0DE1E-E730-4E17-826F-83AA25F427B7}" type="sibTrans" cxnId="{D3898F93-27E2-414F-B2B3-9D20E5FB2FD2}">
      <dgm:prSet/>
      <dgm:spPr/>
      <dgm:t>
        <a:bodyPr/>
        <a:lstStyle/>
        <a:p>
          <a:pPr latinLnBrk="1"/>
          <a:endParaRPr lang="ko-KR" altLang="en-US" sz="1200">
            <a:latin typeface="MS Mincho" pitchFamily="49" charset="-128"/>
          </a:endParaRPr>
        </a:p>
      </dgm:t>
    </dgm:pt>
    <dgm:pt modelId="{1652F9F5-EB58-45AF-A30D-701EFD42BA61}">
      <dgm:prSet phldrT="[텍스트]" custT="1"/>
      <dgm:spPr/>
      <dgm:t>
        <a:bodyPr/>
        <a:lstStyle/>
        <a:p>
          <a:pPr latinLnBrk="1"/>
          <a:r>
            <a:rPr lang="en-US" altLang="ko-KR" sz="1200" dirty="0" smtClean="0">
              <a:latin typeface="MS Mincho" pitchFamily="49" charset="-128"/>
              <a:ea typeface="MS Mincho" pitchFamily="49" charset="-128"/>
            </a:rPr>
            <a:t>Shop</a:t>
          </a:r>
          <a:endParaRPr lang="ko-KR" altLang="en-US" sz="1200" dirty="0">
            <a:latin typeface="MS Mincho" pitchFamily="49" charset="-128"/>
          </a:endParaRPr>
        </a:p>
      </dgm:t>
    </dgm:pt>
    <dgm:pt modelId="{A1FDF23D-E890-4E01-AC86-71677B3CB626}" type="parTrans" cxnId="{C2FF0EC2-E645-4F42-8ED5-643676B75B65}">
      <dgm:prSet custT="1"/>
      <dgm:spPr/>
      <dgm:t>
        <a:bodyPr/>
        <a:lstStyle/>
        <a:p>
          <a:pPr latinLnBrk="1"/>
          <a:endParaRPr lang="ko-KR" altLang="en-US" sz="1200">
            <a:latin typeface="MS Mincho" pitchFamily="49" charset="-128"/>
          </a:endParaRPr>
        </a:p>
      </dgm:t>
    </dgm:pt>
    <dgm:pt modelId="{FD871A72-2F73-4692-B90A-F9EFCAA2D702}" type="sibTrans" cxnId="{C2FF0EC2-E645-4F42-8ED5-643676B75B65}">
      <dgm:prSet/>
      <dgm:spPr/>
      <dgm:t>
        <a:bodyPr/>
        <a:lstStyle/>
        <a:p>
          <a:pPr latinLnBrk="1"/>
          <a:endParaRPr lang="ko-KR" altLang="en-US" sz="1200">
            <a:latin typeface="MS Mincho" pitchFamily="49" charset="-128"/>
          </a:endParaRPr>
        </a:p>
      </dgm:t>
    </dgm:pt>
    <dgm:pt modelId="{4249C4C4-E030-4663-A8CB-A0CC88A0D92A}">
      <dgm:prSet phldrT="[텍스트]" custT="1"/>
      <dgm:spPr/>
      <dgm:t>
        <a:bodyPr/>
        <a:lstStyle/>
        <a:p>
          <a:pPr latinLnBrk="1"/>
          <a:r>
            <a:rPr lang="en-US" altLang="ko-KR" sz="1200" dirty="0" smtClean="0">
              <a:latin typeface="MS Mincho" pitchFamily="49" charset="-128"/>
              <a:ea typeface="MS Mincho" pitchFamily="49" charset="-128"/>
            </a:rPr>
            <a:t>Admin</a:t>
          </a:r>
          <a:endParaRPr lang="ko-KR" altLang="en-US" sz="1200" dirty="0">
            <a:latin typeface="MS Mincho" pitchFamily="49" charset="-128"/>
          </a:endParaRPr>
        </a:p>
      </dgm:t>
    </dgm:pt>
    <dgm:pt modelId="{78A59315-D07D-4341-BD0D-0D8EBA4D2EF8}" type="parTrans" cxnId="{5F810DB7-A17A-4845-AABB-91A5E6A2726E}">
      <dgm:prSet custT="1"/>
      <dgm:spPr/>
      <dgm:t>
        <a:bodyPr/>
        <a:lstStyle/>
        <a:p>
          <a:pPr latinLnBrk="1"/>
          <a:endParaRPr lang="ko-KR" altLang="en-US" sz="1200">
            <a:latin typeface="MS Mincho" pitchFamily="49" charset="-128"/>
          </a:endParaRPr>
        </a:p>
      </dgm:t>
    </dgm:pt>
    <dgm:pt modelId="{7FED3A85-C30A-4CFB-8A22-75D99E535DCD}" type="sibTrans" cxnId="{5F810DB7-A17A-4845-AABB-91A5E6A2726E}">
      <dgm:prSet/>
      <dgm:spPr/>
      <dgm:t>
        <a:bodyPr/>
        <a:lstStyle/>
        <a:p>
          <a:pPr latinLnBrk="1"/>
          <a:endParaRPr lang="ko-KR" altLang="en-US" sz="1200">
            <a:latin typeface="MS Mincho" pitchFamily="49" charset="-128"/>
          </a:endParaRPr>
        </a:p>
      </dgm:t>
    </dgm:pt>
    <dgm:pt modelId="{E344449F-ED66-490B-BA75-C420B5DEE33B}">
      <dgm:prSet phldrT="[텍스트]" custT="1"/>
      <dgm:spPr/>
      <dgm:t>
        <a:bodyPr/>
        <a:lstStyle/>
        <a:p>
          <a:pPr latinLnBrk="1"/>
          <a:r>
            <a:rPr lang="en-US" altLang="ko-KR" sz="1200" dirty="0" smtClean="0">
              <a:latin typeface="MS Mincho" pitchFamily="49" charset="-128"/>
              <a:ea typeface="MS Mincho" pitchFamily="49" charset="-128"/>
            </a:rPr>
            <a:t>Member</a:t>
          </a:r>
          <a:endParaRPr lang="ko-KR" altLang="en-US" sz="1200" dirty="0">
            <a:latin typeface="MS Mincho" pitchFamily="49" charset="-128"/>
          </a:endParaRPr>
        </a:p>
      </dgm:t>
    </dgm:pt>
    <dgm:pt modelId="{C2AA7AF6-534F-4E02-BBB5-DD0DC7326A4B}" type="parTrans" cxnId="{9DE563E6-206A-4ADB-8349-4A87BE631439}">
      <dgm:prSet custT="1"/>
      <dgm:spPr/>
      <dgm:t>
        <a:bodyPr/>
        <a:lstStyle/>
        <a:p>
          <a:pPr latinLnBrk="1"/>
          <a:endParaRPr lang="ko-KR" altLang="en-US" sz="1200">
            <a:latin typeface="MS Mincho" pitchFamily="49" charset="-128"/>
          </a:endParaRPr>
        </a:p>
      </dgm:t>
    </dgm:pt>
    <dgm:pt modelId="{7843081E-B9C5-416B-8BF3-2576A8EB36DE}" type="sibTrans" cxnId="{9DE563E6-206A-4ADB-8349-4A87BE631439}">
      <dgm:prSet/>
      <dgm:spPr/>
      <dgm:t>
        <a:bodyPr/>
        <a:lstStyle/>
        <a:p>
          <a:pPr latinLnBrk="1"/>
          <a:endParaRPr lang="ko-KR" altLang="en-US" sz="1200">
            <a:latin typeface="MS Mincho" pitchFamily="49" charset="-128"/>
          </a:endParaRPr>
        </a:p>
      </dgm:t>
    </dgm:pt>
    <dgm:pt modelId="{F76217AD-FC2A-4AE6-BB0A-FC55B52230F4}">
      <dgm:prSet phldrT="[텍스트]" custT="1"/>
      <dgm:spPr/>
      <dgm:t>
        <a:bodyPr/>
        <a:lstStyle/>
        <a:p>
          <a:pPr latinLnBrk="1"/>
          <a:r>
            <a:rPr lang="en-US" altLang="ko-KR" sz="1200" dirty="0" smtClean="0">
              <a:latin typeface="MS Mincho" pitchFamily="49" charset="-128"/>
              <a:ea typeface="MS Mincho" pitchFamily="49" charset="-128"/>
            </a:rPr>
            <a:t>Shop</a:t>
          </a:r>
          <a:endParaRPr lang="ko-KR" altLang="en-US" sz="1200" dirty="0">
            <a:latin typeface="MS Mincho" pitchFamily="49" charset="-128"/>
          </a:endParaRPr>
        </a:p>
      </dgm:t>
    </dgm:pt>
    <dgm:pt modelId="{DE01BFF1-B272-4D39-91B9-E331CB5B7116}" type="parTrans" cxnId="{44669551-5726-4591-95AC-229F4F9E7633}">
      <dgm:prSet custT="1"/>
      <dgm:spPr/>
      <dgm:t>
        <a:bodyPr/>
        <a:lstStyle/>
        <a:p>
          <a:pPr latinLnBrk="1"/>
          <a:endParaRPr lang="ko-KR" altLang="en-US" sz="1200">
            <a:latin typeface="MS Mincho" pitchFamily="49" charset="-128"/>
          </a:endParaRPr>
        </a:p>
      </dgm:t>
    </dgm:pt>
    <dgm:pt modelId="{4973EE32-1C8D-4238-81DA-127336483ED2}" type="sibTrans" cxnId="{44669551-5726-4591-95AC-229F4F9E7633}">
      <dgm:prSet/>
      <dgm:spPr/>
      <dgm:t>
        <a:bodyPr/>
        <a:lstStyle/>
        <a:p>
          <a:pPr latinLnBrk="1"/>
          <a:endParaRPr lang="ko-KR" altLang="en-US" sz="1200">
            <a:latin typeface="MS Mincho" pitchFamily="49" charset="-128"/>
          </a:endParaRPr>
        </a:p>
      </dgm:t>
    </dgm:pt>
    <dgm:pt modelId="{7DB8F1A7-40AF-4AA6-8FAF-EA1BBA9984D7}">
      <dgm:prSet phldrT="[텍스트]" custT="1"/>
      <dgm:spPr/>
      <dgm:t>
        <a:bodyPr/>
        <a:lstStyle/>
        <a:p>
          <a:pPr latinLnBrk="1"/>
          <a:r>
            <a:rPr lang="en-US" altLang="ko-KR" sz="1200" dirty="0" err="1" smtClean="0">
              <a:latin typeface="MS Mincho" pitchFamily="49" charset="-128"/>
              <a:ea typeface="MS Mincho" pitchFamily="49" charset="-128"/>
            </a:rPr>
            <a:t>UploadFileUtil</a:t>
          </a:r>
          <a:endParaRPr lang="ko-KR" altLang="en-US" sz="1200" dirty="0">
            <a:latin typeface="MS Mincho" pitchFamily="49" charset="-128"/>
          </a:endParaRPr>
        </a:p>
      </dgm:t>
    </dgm:pt>
    <dgm:pt modelId="{F7F083E9-F1D6-4774-AB6A-CE681AA863C7}" type="parTrans" cxnId="{CDC17660-059F-4775-8983-C254AAEA644D}">
      <dgm:prSet custT="1"/>
      <dgm:spPr/>
      <dgm:t>
        <a:bodyPr/>
        <a:lstStyle/>
        <a:p>
          <a:pPr latinLnBrk="1"/>
          <a:endParaRPr lang="ko-KR" altLang="en-US" sz="1200">
            <a:latin typeface="MS Mincho" pitchFamily="49" charset="-128"/>
          </a:endParaRPr>
        </a:p>
      </dgm:t>
    </dgm:pt>
    <dgm:pt modelId="{EE33F0B5-560A-4AD7-A837-AF93525C576F}" type="sibTrans" cxnId="{CDC17660-059F-4775-8983-C254AAEA644D}">
      <dgm:prSet/>
      <dgm:spPr/>
      <dgm:t>
        <a:bodyPr/>
        <a:lstStyle/>
        <a:p>
          <a:pPr latinLnBrk="1"/>
          <a:endParaRPr lang="ko-KR" altLang="en-US" sz="1200">
            <a:latin typeface="MS Mincho" pitchFamily="49" charset="-128"/>
          </a:endParaRPr>
        </a:p>
      </dgm:t>
    </dgm:pt>
    <dgm:pt modelId="{4AF6F1EA-EFAF-4511-8B7B-A90F8AE349DA}">
      <dgm:prSet phldrT="[텍스트]" custT="1"/>
      <dgm:spPr/>
      <dgm:t>
        <a:bodyPr/>
        <a:lstStyle/>
        <a:p>
          <a:pPr latinLnBrk="1"/>
          <a:r>
            <a:rPr lang="en-US" altLang="ko-KR" sz="1200" dirty="0" err="1" smtClean="0">
              <a:latin typeface="MS Mincho" pitchFamily="49" charset="-128"/>
              <a:ea typeface="MS Mincho" pitchFamily="49" charset="-128"/>
            </a:rPr>
            <a:t>CartListVO</a:t>
          </a:r>
          <a:endParaRPr lang="ko-KR" altLang="en-US" sz="1200" dirty="0">
            <a:latin typeface="MS Mincho" pitchFamily="49" charset="-128"/>
          </a:endParaRPr>
        </a:p>
      </dgm:t>
    </dgm:pt>
    <dgm:pt modelId="{AB2ADCDB-1FBE-4A1B-BBAA-8F8B5B86C0E9}" type="parTrans" cxnId="{2D3A68B0-020D-4611-AED2-F5466D6F8014}">
      <dgm:prSet custT="1"/>
      <dgm:spPr/>
      <dgm:t>
        <a:bodyPr/>
        <a:lstStyle/>
        <a:p>
          <a:pPr latinLnBrk="1"/>
          <a:endParaRPr lang="ko-KR" altLang="en-US" sz="1200">
            <a:latin typeface="MS Mincho" pitchFamily="49" charset="-128"/>
          </a:endParaRPr>
        </a:p>
      </dgm:t>
    </dgm:pt>
    <dgm:pt modelId="{337DA5DC-6224-48D5-AB22-49661BD3B936}" type="sibTrans" cxnId="{2D3A68B0-020D-4611-AED2-F5466D6F8014}">
      <dgm:prSet/>
      <dgm:spPr/>
      <dgm:t>
        <a:bodyPr/>
        <a:lstStyle/>
        <a:p>
          <a:pPr latinLnBrk="1"/>
          <a:endParaRPr lang="ko-KR" altLang="en-US" sz="1200">
            <a:latin typeface="MS Mincho" pitchFamily="49" charset="-128"/>
          </a:endParaRPr>
        </a:p>
      </dgm:t>
    </dgm:pt>
    <dgm:pt modelId="{B6322D4D-5960-4E0D-BD2E-163F11232EB2}">
      <dgm:prSet phldrT="[텍스트]" custT="1"/>
      <dgm:spPr/>
      <dgm:t>
        <a:bodyPr/>
        <a:lstStyle/>
        <a:p>
          <a:pPr latinLnBrk="1"/>
          <a:r>
            <a:rPr lang="en-US" altLang="ko-KR" sz="1200" dirty="0" err="1" smtClean="0">
              <a:latin typeface="MS Mincho" pitchFamily="49" charset="-128"/>
              <a:ea typeface="MS Mincho" pitchFamily="49" charset="-128"/>
            </a:rPr>
            <a:t>CartVO</a:t>
          </a:r>
          <a:endParaRPr lang="ko-KR" altLang="en-US" sz="1200" dirty="0">
            <a:latin typeface="MS Mincho" pitchFamily="49" charset="-128"/>
          </a:endParaRPr>
        </a:p>
      </dgm:t>
    </dgm:pt>
    <dgm:pt modelId="{15B22EE6-CED0-49E6-98FA-E24449B5BF4E}" type="parTrans" cxnId="{99BD1807-7B6F-4470-B2DA-3E5BFA622766}">
      <dgm:prSet custT="1"/>
      <dgm:spPr/>
      <dgm:t>
        <a:bodyPr/>
        <a:lstStyle/>
        <a:p>
          <a:pPr latinLnBrk="1"/>
          <a:endParaRPr lang="ko-KR" altLang="en-US" sz="1200">
            <a:latin typeface="MS Mincho" pitchFamily="49" charset="-128"/>
          </a:endParaRPr>
        </a:p>
      </dgm:t>
    </dgm:pt>
    <dgm:pt modelId="{00E5C59B-B219-4A67-AC3A-9B4DA58E8D4A}" type="sibTrans" cxnId="{99BD1807-7B6F-4470-B2DA-3E5BFA622766}">
      <dgm:prSet/>
      <dgm:spPr/>
      <dgm:t>
        <a:bodyPr/>
        <a:lstStyle/>
        <a:p>
          <a:pPr latinLnBrk="1"/>
          <a:endParaRPr lang="ko-KR" altLang="en-US" sz="1200">
            <a:latin typeface="MS Mincho" pitchFamily="49" charset="-128"/>
          </a:endParaRPr>
        </a:p>
      </dgm:t>
    </dgm:pt>
    <dgm:pt modelId="{AA891BD1-A01D-4D11-9684-709D77E11284}">
      <dgm:prSet phldrT="[텍스트]" custT="1"/>
      <dgm:spPr/>
      <dgm:t>
        <a:bodyPr/>
        <a:lstStyle/>
        <a:p>
          <a:pPr latinLnBrk="1"/>
          <a:r>
            <a:rPr lang="en-US" altLang="ko-KR" sz="1200" dirty="0" err="1" smtClean="0">
              <a:latin typeface="MS Mincho" pitchFamily="49" charset="-128"/>
              <a:ea typeface="MS Mincho" pitchFamily="49" charset="-128"/>
            </a:rPr>
            <a:t>CategoryVO</a:t>
          </a:r>
          <a:endParaRPr lang="ko-KR" altLang="en-US" sz="1200" dirty="0">
            <a:latin typeface="MS Mincho" pitchFamily="49" charset="-128"/>
          </a:endParaRPr>
        </a:p>
      </dgm:t>
    </dgm:pt>
    <dgm:pt modelId="{088587EE-6D3E-4391-83D5-F635EA513569}" type="parTrans" cxnId="{5ECB968A-10C9-4684-BD52-53F452BB1AB4}">
      <dgm:prSet custT="1"/>
      <dgm:spPr/>
      <dgm:t>
        <a:bodyPr/>
        <a:lstStyle/>
        <a:p>
          <a:pPr latinLnBrk="1"/>
          <a:endParaRPr lang="ko-KR" altLang="en-US" sz="1200">
            <a:latin typeface="MS Mincho" pitchFamily="49" charset="-128"/>
          </a:endParaRPr>
        </a:p>
      </dgm:t>
    </dgm:pt>
    <dgm:pt modelId="{E6B24242-AF5E-4BB0-AD28-5B96D2090E95}" type="sibTrans" cxnId="{5ECB968A-10C9-4684-BD52-53F452BB1AB4}">
      <dgm:prSet/>
      <dgm:spPr/>
      <dgm:t>
        <a:bodyPr/>
        <a:lstStyle/>
        <a:p>
          <a:pPr latinLnBrk="1"/>
          <a:endParaRPr lang="ko-KR" altLang="en-US" sz="1200">
            <a:latin typeface="MS Mincho" pitchFamily="49" charset="-128"/>
          </a:endParaRPr>
        </a:p>
      </dgm:t>
    </dgm:pt>
    <dgm:pt modelId="{291810F0-9383-4DF3-8FF9-3B0B43BA8D01}">
      <dgm:prSet phldrT="[텍스트]" custT="1"/>
      <dgm:spPr/>
      <dgm:t>
        <a:bodyPr/>
        <a:lstStyle/>
        <a:p>
          <a:pPr latinLnBrk="1"/>
          <a:r>
            <a:rPr lang="en-US" altLang="ko-KR" sz="1200" dirty="0" err="1" smtClean="0">
              <a:latin typeface="MS Mincho" pitchFamily="49" charset="-128"/>
              <a:ea typeface="MS Mincho" pitchFamily="49" charset="-128"/>
            </a:rPr>
            <a:t>GoodsViewVO</a:t>
          </a:r>
          <a:endParaRPr lang="ko-KR" altLang="en-US" sz="1200" dirty="0">
            <a:latin typeface="MS Mincho" pitchFamily="49" charset="-128"/>
          </a:endParaRPr>
        </a:p>
      </dgm:t>
    </dgm:pt>
    <dgm:pt modelId="{872242AA-D36D-441A-BE9E-0DFD2B8C70CD}" type="parTrans" cxnId="{1259E8EA-EF79-4C71-A21D-A83090B44EC0}">
      <dgm:prSet custT="1"/>
      <dgm:spPr/>
      <dgm:t>
        <a:bodyPr/>
        <a:lstStyle/>
        <a:p>
          <a:pPr latinLnBrk="1"/>
          <a:endParaRPr lang="ko-KR" altLang="en-US" sz="1200">
            <a:latin typeface="MS Mincho" pitchFamily="49" charset="-128"/>
          </a:endParaRPr>
        </a:p>
      </dgm:t>
    </dgm:pt>
    <dgm:pt modelId="{DCDB7441-B6DC-4D05-B5DE-927611F54809}" type="sibTrans" cxnId="{1259E8EA-EF79-4C71-A21D-A83090B44EC0}">
      <dgm:prSet/>
      <dgm:spPr/>
      <dgm:t>
        <a:bodyPr/>
        <a:lstStyle/>
        <a:p>
          <a:pPr latinLnBrk="1"/>
          <a:endParaRPr lang="ko-KR" altLang="en-US" sz="1200">
            <a:latin typeface="MS Mincho" pitchFamily="49" charset="-128"/>
          </a:endParaRPr>
        </a:p>
      </dgm:t>
    </dgm:pt>
    <dgm:pt modelId="{043E8548-3ECC-4F17-9B24-4BD493E69B52}">
      <dgm:prSet phldrT="[텍스트]" custT="1"/>
      <dgm:spPr/>
      <dgm:t>
        <a:bodyPr/>
        <a:lstStyle/>
        <a:p>
          <a:pPr latinLnBrk="1"/>
          <a:r>
            <a:rPr lang="en-US" altLang="ko-KR" sz="1200" dirty="0" err="1" smtClean="0">
              <a:latin typeface="MS Mincho" pitchFamily="49" charset="-128"/>
              <a:ea typeface="MS Mincho" pitchFamily="49" charset="-128"/>
            </a:rPr>
            <a:t>GoodsVO</a:t>
          </a:r>
          <a:endParaRPr lang="ko-KR" altLang="en-US" sz="1200" dirty="0">
            <a:latin typeface="MS Mincho" pitchFamily="49" charset="-128"/>
          </a:endParaRPr>
        </a:p>
      </dgm:t>
    </dgm:pt>
    <dgm:pt modelId="{CEFBCB0D-0107-4439-B061-72F98952DD25}" type="parTrans" cxnId="{0A9CB165-46DC-4661-A942-336CDA121365}">
      <dgm:prSet custT="1"/>
      <dgm:spPr/>
      <dgm:t>
        <a:bodyPr/>
        <a:lstStyle/>
        <a:p>
          <a:pPr latinLnBrk="1"/>
          <a:endParaRPr lang="ko-KR" altLang="en-US" sz="1200">
            <a:latin typeface="MS Mincho" pitchFamily="49" charset="-128"/>
          </a:endParaRPr>
        </a:p>
      </dgm:t>
    </dgm:pt>
    <dgm:pt modelId="{1A2684ED-CD92-4711-9EBE-07CCCC2AA71C}" type="sibTrans" cxnId="{0A9CB165-46DC-4661-A942-336CDA121365}">
      <dgm:prSet/>
      <dgm:spPr/>
      <dgm:t>
        <a:bodyPr/>
        <a:lstStyle/>
        <a:p>
          <a:pPr latinLnBrk="1"/>
          <a:endParaRPr lang="ko-KR" altLang="en-US" sz="1200">
            <a:latin typeface="MS Mincho" pitchFamily="49" charset="-128"/>
          </a:endParaRPr>
        </a:p>
      </dgm:t>
    </dgm:pt>
    <dgm:pt modelId="{26B3CD2A-E94A-4CD1-8A35-EE0AFA65C9FB}">
      <dgm:prSet phldrT="[텍스트]" custT="1"/>
      <dgm:spPr/>
      <dgm:t>
        <a:bodyPr/>
        <a:lstStyle/>
        <a:p>
          <a:pPr latinLnBrk="1"/>
          <a:r>
            <a:rPr lang="en-US" altLang="ko-KR" sz="1200" dirty="0" err="1" smtClean="0">
              <a:latin typeface="MS Mincho" pitchFamily="49" charset="-128"/>
              <a:ea typeface="MS Mincho" pitchFamily="49" charset="-128"/>
            </a:rPr>
            <a:t>MemberVO</a:t>
          </a:r>
          <a:endParaRPr lang="ko-KR" altLang="en-US" sz="1200" dirty="0">
            <a:latin typeface="MS Mincho" pitchFamily="49" charset="-128"/>
          </a:endParaRPr>
        </a:p>
      </dgm:t>
    </dgm:pt>
    <dgm:pt modelId="{0D1BAFE9-6337-4682-89E6-023F3520F1E3}" type="parTrans" cxnId="{5386DB51-20C2-4E5E-8926-990988CC5EC4}">
      <dgm:prSet custT="1"/>
      <dgm:spPr/>
      <dgm:t>
        <a:bodyPr/>
        <a:lstStyle/>
        <a:p>
          <a:pPr latinLnBrk="1"/>
          <a:endParaRPr lang="ko-KR" altLang="en-US" sz="1200">
            <a:latin typeface="MS Mincho" pitchFamily="49" charset="-128"/>
          </a:endParaRPr>
        </a:p>
      </dgm:t>
    </dgm:pt>
    <dgm:pt modelId="{A908AF8E-0DC2-4229-8F8B-5522175029DB}" type="sibTrans" cxnId="{5386DB51-20C2-4E5E-8926-990988CC5EC4}">
      <dgm:prSet/>
      <dgm:spPr/>
      <dgm:t>
        <a:bodyPr/>
        <a:lstStyle/>
        <a:p>
          <a:pPr latinLnBrk="1"/>
          <a:endParaRPr lang="ko-KR" altLang="en-US" sz="1200">
            <a:latin typeface="MS Mincho" pitchFamily="49" charset="-128"/>
          </a:endParaRPr>
        </a:p>
      </dgm:t>
    </dgm:pt>
    <dgm:pt modelId="{B2676A98-FCDC-47CE-9A07-9AFA1F53C0C9}">
      <dgm:prSet phldrT="[텍스트]" custT="1"/>
      <dgm:spPr/>
      <dgm:t>
        <a:bodyPr/>
        <a:lstStyle/>
        <a:p>
          <a:pPr latinLnBrk="1"/>
          <a:r>
            <a:rPr lang="en-US" altLang="ko-KR" sz="1200" dirty="0" err="1" smtClean="0">
              <a:latin typeface="MS Mincho" pitchFamily="49" charset="-128"/>
              <a:ea typeface="MS Mincho" pitchFamily="49" charset="-128"/>
            </a:rPr>
            <a:t>OrderDetailVO</a:t>
          </a:r>
          <a:endParaRPr lang="ko-KR" altLang="en-US" sz="1200" dirty="0">
            <a:latin typeface="MS Mincho" pitchFamily="49" charset="-128"/>
          </a:endParaRPr>
        </a:p>
      </dgm:t>
    </dgm:pt>
    <dgm:pt modelId="{C876F96A-2218-420B-91F6-D0C8B935B879}" type="parTrans" cxnId="{7033F1D4-46DA-4F13-ADF4-6141DD00B0B9}">
      <dgm:prSet custT="1"/>
      <dgm:spPr/>
      <dgm:t>
        <a:bodyPr/>
        <a:lstStyle/>
        <a:p>
          <a:pPr latinLnBrk="1"/>
          <a:endParaRPr lang="ko-KR" altLang="en-US" sz="1200">
            <a:latin typeface="MS Mincho" pitchFamily="49" charset="-128"/>
          </a:endParaRPr>
        </a:p>
      </dgm:t>
    </dgm:pt>
    <dgm:pt modelId="{FADD2270-8167-449F-8FBD-3FB76C54412C}" type="sibTrans" cxnId="{7033F1D4-46DA-4F13-ADF4-6141DD00B0B9}">
      <dgm:prSet/>
      <dgm:spPr/>
      <dgm:t>
        <a:bodyPr/>
        <a:lstStyle/>
        <a:p>
          <a:pPr latinLnBrk="1"/>
          <a:endParaRPr lang="ko-KR" altLang="en-US" sz="1200">
            <a:latin typeface="MS Mincho" pitchFamily="49" charset="-128"/>
          </a:endParaRPr>
        </a:p>
      </dgm:t>
    </dgm:pt>
    <dgm:pt modelId="{CD8B6EF2-F256-4726-B8FC-BA1AABCA7C3D}">
      <dgm:prSet phldrT="[텍스트]" custT="1"/>
      <dgm:spPr/>
      <dgm:t>
        <a:bodyPr/>
        <a:lstStyle/>
        <a:p>
          <a:pPr latinLnBrk="1"/>
          <a:r>
            <a:rPr lang="en-US" altLang="ko-KR" sz="1200" dirty="0" err="1" smtClean="0">
              <a:latin typeface="MS Mincho" pitchFamily="49" charset="-128"/>
              <a:ea typeface="MS Mincho" pitchFamily="49" charset="-128"/>
            </a:rPr>
            <a:t>OrderListVO</a:t>
          </a:r>
          <a:endParaRPr lang="ko-KR" altLang="en-US" sz="1200" dirty="0">
            <a:latin typeface="MS Mincho" pitchFamily="49" charset="-128"/>
          </a:endParaRPr>
        </a:p>
      </dgm:t>
    </dgm:pt>
    <dgm:pt modelId="{2029BF8F-F3C2-4F44-8347-3099B1A6319F}" type="parTrans" cxnId="{19F08FFE-1753-4E38-A355-02D472BBAE3A}">
      <dgm:prSet custT="1"/>
      <dgm:spPr/>
      <dgm:t>
        <a:bodyPr/>
        <a:lstStyle/>
        <a:p>
          <a:pPr latinLnBrk="1"/>
          <a:endParaRPr lang="ko-KR" altLang="en-US" sz="1200">
            <a:latin typeface="MS Mincho" pitchFamily="49" charset="-128"/>
          </a:endParaRPr>
        </a:p>
      </dgm:t>
    </dgm:pt>
    <dgm:pt modelId="{BE3A024C-F9AA-4D7A-A1A6-F925A52A5930}" type="sibTrans" cxnId="{19F08FFE-1753-4E38-A355-02D472BBAE3A}">
      <dgm:prSet/>
      <dgm:spPr/>
      <dgm:t>
        <a:bodyPr/>
        <a:lstStyle/>
        <a:p>
          <a:pPr latinLnBrk="1"/>
          <a:endParaRPr lang="ko-KR" altLang="en-US" sz="1200">
            <a:latin typeface="MS Mincho" pitchFamily="49" charset="-128"/>
          </a:endParaRPr>
        </a:p>
      </dgm:t>
    </dgm:pt>
    <dgm:pt modelId="{E1635297-DEE8-429B-A640-DE6991EC655D}">
      <dgm:prSet phldrT="[텍스트]" custT="1"/>
      <dgm:spPr/>
      <dgm:t>
        <a:bodyPr/>
        <a:lstStyle/>
        <a:p>
          <a:pPr latinLnBrk="1"/>
          <a:r>
            <a:rPr lang="en-US" altLang="ko-KR" sz="1200" dirty="0" err="1" smtClean="0">
              <a:latin typeface="MS Mincho" pitchFamily="49" charset="-128"/>
              <a:ea typeface="MS Mincho" pitchFamily="49" charset="-128"/>
            </a:rPr>
            <a:t>OrderVO</a:t>
          </a:r>
          <a:endParaRPr lang="ko-KR" altLang="en-US" sz="1200" dirty="0">
            <a:latin typeface="MS Mincho" pitchFamily="49" charset="-128"/>
          </a:endParaRPr>
        </a:p>
      </dgm:t>
    </dgm:pt>
    <dgm:pt modelId="{7A6C332E-D736-4DE5-81A6-EDBB19379F23}" type="parTrans" cxnId="{BEAFF069-9E95-4041-9437-4694E98AB9EC}">
      <dgm:prSet custT="1"/>
      <dgm:spPr/>
      <dgm:t>
        <a:bodyPr/>
        <a:lstStyle/>
        <a:p>
          <a:pPr latinLnBrk="1"/>
          <a:endParaRPr lang="ko-KR" altLang="en-US" sz="1200">
            <a:latin typeface="MS Mincho" pitchFamily="49" charset="-128"/>
          </a:endParaRPr>
        </a:p>
      </dgm:t>
    </dgm:pt>
    <dgm:pt modelId="{CC8E0E8B-1A5C-476E-BC53-2FF80F0A37BB}" type="sibTrans" cxnId="{BEAFF069-9E95-4041-9437-4694E98AB9EC}">
      <dgm:prSet/>
      <dgm:spPr/>
      <dgm:t>
        <a:bodyPr/>
        <a:lstStyle/>
        <a:p>
          <a:pPr latinLnBrk="1"/>
          <a:endParaRPr lang="ko-KR" altLang="en-US" sz="1200">
            <a:latin typeface="MS Mincho" pitchFamily="49" charset="-128"/>
          </a:endParaRPr>
        </a:p>
      </dgm:t>
    </dgm:pt>
    <dgm:pt modelId="{4A1D2132-A74C-4689-AE9D-5E8E9C8E00FA}">
      <dgm:prSet phldrT="[텍스트]" custT="1"/>
      <dgm:spPr/>
      <dgm:t>
        <a:bodyPr/>
        <a:lstStyle/>
        <a:p>
          <a:pPr latinLnBrk="1"/>
          <a:r>
            <a:rPr lang="en-US" altLang="ko-KR" sz="1200" dirty="0" err="1" smtClean="0">
              <a:latin typeface="MS Mincho" pitchFamily="49" charset="-128"/>
              <a:ea typeface="MS Mincho" pitchFamily="49" charset="-128"/>
            </a:rPr>
            <a:t>ReplyListVO</a:t>
          </a:r>
          <a:endParaRPr lang="ko-KR" altLang="en-US" sz="1200" dirty="0">
            <a:latin typeface="MS Mincho" pitchFamily="49" charset="-128"/>
          </a:endParaRPr>
        </a:p>
      </dgm:t>
    </dgm:pt>
    <dgm:pt modelId="{4E627EF5-C4C3-4B2F-8C1F-1F7D363C0565}" type="parTrans" cxnId="{4FC21DC4-00AB-49D7-A82C-71160DE1BF40}">
      <dgm:prSet custT="1"/>
      <dgm:spPr/>
      <dgm:t>
        <a:bodyPr/>
        <a:lstStyle/>
        <a:p>
          <a:pPr latinLnBrk="1"/>
          <a:endParaRPr lang="ko-KR" altLang="en-US" sz="1200">
            <a:latin typeface="MS Mincho" pitchFamily="49" charset="-128"/>
          </a:endParaRPr>
        </a:p>
      </dgm:t>
    </dgm:pt>
    <dgm:pt modelId="{9C8842D1-B07B-46F1-B38A-66489F3F9120}" type="sibTrans" cxnId="{4FC21DC4-00AB-49D7-A82C-71160DE1BF40}">
      <dgm:prSet/>
      <dgm:spPr/>
      <dgm:t>
        <a:bodyPr/>
        <a:lstStyle/>
        <a:p>
          <a:pPr latinLnBrk="1"/>
          <a:endParaRPr lang="ko-KR" altLang="en-US" sz="1200">
            <a:latin typeface="MS Mincho" pitchFamily="49" charset="-128"/>
          </a:endParaRPr>
        </a:p>
      </dgm:t>
    </dgm:pt>
    <dgm:pt modelId="{A2CE8518-D803-425F-836C-1A04B2BCE197}">
      <dgm:prSet phldrT="[텍스트]" custT="1"/>
      <dgm:spPr/>
      <dgm:t>
        <a:bodyPr/>
        <a:lstStyle/>
        <a:p>
          <a:pPr latinLnBrk="1"/>
          <a:r>
            <a:rPr lang="en-US" altLang="ko-KR" sz="1200" dirty="0" err="1" smtClean="0">
              <a:latin typeface="MS Mincho" pitchFamily="49" charset="-128"/>
              <a:ea typeface="MS Mincho" pitchFamily="49" charset="-128"/>
            </a:rPr>
            <a:t>ReplyVO</a:t>
          </a:r>
          <a:endParaRPr lang="ko-KR" altLang="en-US" sz="1200" dirty="0">
            <a:latin typeface="MS Mincho" pitchFamily="49" charset="-128"/>
          </a:endParaRPr>
        </a:p>
      </dgm:t>
    </dgm:pt>
    <dgm:pt modelId="{0BE64D32-03D5-4051-A143-05C47F42C18B}" type="parTrans" cxnId="{29E266C3-D147-47A4-A0D9-1163857CD2EF}">
      <dgm:prSet custT="1"/>
      <dgm:spPr/>
      <dgm:t>
        <a:bodyPr/>
        <a:lstStyle/>
        <a:p>
          <a:pPr latinLnBrk="1"/>
          <a:endParaRPr lang="ko-KR" altLang="en-US" sz="1200">
            <a:latin typeface="MS Mincho" pitchFamily="49" charset="-128"/>
          </a:endParaRPr>
        </a:p>
      </dgm:t>
    </dgm:pt>
    <dgm:pt modelId="{CBF516D1-0F43-41D6-9F26-34BE1AEE1217}" type="sibTrans" cxnId="{29E266C3-D147-47A4-A0D9-1163857CD2EF}">
      <dgm:prSet/>
      <dgm:spPr/>
      <dgm:t>
        <a:bodyPr/>
        <a:lstStyle/>
        <a:p>
          <a:pPr latinLnBrk="1"/>
          <a:endParaRPr lang="ko-KR" altLang="en-US" sz="1200">
            <a:latin typeface="MS Mincho" pitchFamily="49" charset="-128"/>
          </a:endParaRPr>
        </a:p>
      </dgm:t>
    </dgm:pt>
    <dgm:pt modelId="{2B5EC665-485C-4607-8EED-363063022128}" type="pres">
      <dgm:prSet presAssocID="{429C6F35-4F2A-4EA3-9DB3-EA032F6BFFA6}" presName="diagram" presStyleCnt="0">
        <dgm:presLayoutVars>
          <dgm:chPref val="1"/>
          <dgm:dir/>
          <dgm:animOne val="branch"/>
          <dgm:animLvl val="lvl"/>
          <dgm:resizeHandles val="exact"/>
        </dgm:presLayoutVars>
      </dgm:prSet>
      <dgm:spPr/>
    </dgm:pt>
    <dgm:pt modelId="{67E0E988-AEBC-44CF-B230-D867661D550C}" type="pres">
      <dgm:prSet presAssocID="{B2977599-959E-4DD8-AC2C-47C0190F5898}" presName="root1" presStyleCnt="0"/>
      <dgm:spPr/>
    </dgm:pt>
    <dgm:pt modelId="{8B84369E-E9EB-4AE0-BA86-CDF9E0C0F861}" type="pres">
      <dgm:prSet presAssocID="{B2977599-959E-4DD8-AC2C-47C0190F5898}" presName="LevelOneTextNode" presStyleLbl="node0" presStyleIdx="0" presStyleCnt="1" custScaleX="252291" custScaleY="205941" custLinFactX="-200000" custLinFactNeighborX="-202280" custLinFactNeighborY="26008">
        <dgm:presLayoutVars>
          <dgm:chPref val="3"/>
        </dgm:presLayoutVars>
      </dgm:prSet>
      <dgm:spPr/>
      <dgm:t>
        <a:bodyPr/>
        <a:lstStyle/>
        <a:p>
          <a:pPr latinLnBrk="1"/>
          <a:endParaRPr lang="ko-KR" altLang="en-US"/>
        </a:p>
      </dgm:t>
    </dgm:pt>
    <dgm:pt modelId="{D7E50CF0-5465-4D94-AA2E-99FCB8B9CAB7}" type="pres">
      <dgm:prSet presAssocID="{B2977599-959E-4DD8-AC2C-47C0190F5898}" presName="level2hierChild" presStyleCnt="0"/>
      <dgm:spPr/>
    </dgm:pt>
    <dgm:pt modelId="{99084C9E-9CFC-425E-9085-84C8002B7147}" type="pres">
      <dgm:prSet presAssocID="{74667722-1C7A-434F-B4F3-BBC22E8A8AD6}" presName="conn2-1" presStyleLbl="parChTrans1D2" presStyleIdx="0" presStyleCnt="1"/>
      <dgm:spPr/>
    </dgm:pt>
    <dgm:pt modelId="{BA5031DD-5F15-4328-B40A-0948527A4837}" type="pres">
      <dgm:prSet presAssocID="{74667722-1C7A-434F-B4F3-BBC22E8A8AD6}" presName="connTx" presStyleLbl="parChTrans1D2" presStyleIdx="0" presStyleCnt="1"/>
      <dgm:spPr/>
    </dgm:pt>
    <dgm:pt modelId="{B181E0EE-6A5E-41DA-8F6A-A0E79073EFCF}" type="pres">
      <dgm:prSet presAssocID="{29D881B8-4C37-40B0-B77D-22D8F1DEE6FD}" presName="root2" presStyleCnt="0"/>
      <dgm:spPr/>
    </dgm:pt>
    <dgm:pt modelId="{C2F369F4-63C6-45C6-B3B3-A119599DA008}" type="pres">
      <dgm:prSet presAssocID="{29D881B8-4C37-40B0-B77D-22D8F1DEE6FD}" presName="LevelTwoTextNode" presStyleLbl="node2" presStyleIdx="0" presStyleCnt="1" custScaleX="197658" custScaleY="270881" custLinFactX="-182748" custLinFactNeighborX="-200000" custLinFactNeighborY="28712">
        <dgm:presLayoutVars>
          <dgm:chPref val="3"/>
        </dgm:presLayoutVars>
      </dgm:prSet>
      <dgm:spPr/>
      <dgm:t>
        <a:bodyPr/>
        <a:lstStyle/>
        <a:p>
          <a:pPr latinLnBrk="1"/>
          <a:endParaRPr lang="ko-KR" altLang="en-US"/>
        </a:p>
      </dgm:t>
    </dgm:pt>
    <dgm:pt modelId="{3C4FD486-7F40-4E57-966E-F80C04D285F4}" type="pres">
      <dgm:prSet presAssocID="{29D881B8-4C37-40B0-B77D-22D8F1DEE6FD}" presName="level3hierChild" presStyleCnt="0"/>
      <dgm:spPr/>
    </dgm:pt>
    <dgm:pt modelId="{C16AB770-932E-4051-9637-8DF0A88B2806}" type="pres">
      <dgm:prSet presAssocID="{FC9FCACB-4D96-41A4-875E-689387D11311}" presName="conn2-1" presStyleLbl="parChTrans1D3" presStyleIdx="0" presStyleCnt="6"/>
      <dgm:spPr/>
    </dgm:pt>
    <dgm:pt modelId="{3EEEC824-A476-4FD6-8884-FD7CBA520222}" type="pres">
      <dgm:prSet presAssocID="{FC9FCACB-4D96-41A4-875E-689387D11311}" presName="connTx" presStyleLbl="parChTrans1D3" presStyleIdx="0" presStyleCnt="6"/>
      <dgm:spPr/>
    </dgm:pt>
    <dgm:pt modelId="{D42EB9B0-FD36-48FA-B6FC-CE8EA1C47D28}" type="pres">
      <dgm:prSet presAssocID="{F6B4F4EF-11BB-4BFB-8D69-DACFD93D39C7}" presName="root2" presStyleCnt="0"/>
      <dgm:spPr/>
    </dgm:pt>
    <dgm:pt modelId="{CF2D7997-39F6-4C54-8034-C3546D86228D}" type="pres">
      <dgm:prSet presAssocID="{F6B4F4EF-11BB-4BFB-8D69-DACFD93D39C7}" presName="LevelTwoTextNode" presStyleLbl="node3" presStyleIdx="0" presStyleCnt="6" custScaleX="214359" custScaleY="133100" custLinFactX="-91286" custLinFactNeighborX="-100000">
        <dgm:presLayoutVars>
          <dgm:chPref val="3"/>
        </dgm:presLayoutVars>
      </dgm:prSet>
      <dgm:spPr/>
      <dgm:t>
        <a:bodyPr/>
        <a:lstStyle/>
        <a:p>
          <a:pPr latinLnBrk="1"/>
          <a:endParaRPr lang="ko-KR" altLang="en-US"/>
        </a:p>
      </dgm:t>
    </dgm:pt>
    <dgm:pt modelId="{0BABFC0B-475B-443B-9718-AB38BEAE808C}" type="pres">
      <dgm:prSet presAssocID="{F6B4F4EF-11BB-4BFB-8D69-DACFD93D39C7}" presName="level3hierChild" presStyleCnt="0"/>
      <dgm:spPr/>
    </dgm:pt>
    <dgm:pt modelId="{34F5BBA7-A66B-4059-B158-EC2992338C9C}" type="pres">
      <dgm:prSet presAssocID="{08788D93-04D5-4474-BB39-867041217A3E}" presName="conn2-1" presStyleLbl="parChTrans1D4" presStyleIdx="0" presStyleCnt="23"/>
      <dgm:spPr/>
    </dgm:pt>
    <dgm:pt modelId="{7B3D69A1-2733-43FC-9CD2-B542CC9CC935}" type="pres">
      <dgm:prSet presAssocID="{08788D93-04D5-4474-BB39-867041217A3E}" presName="connTx" presStyleLbl="parChTrans1D4" presStyleIdx="0" presStyleCnt="23"/>
      <dgm:spPr/>
    </dgm:pt>
    <dgm:pt modelId="{A76E51FF-39E1-438F-94B2-723BA6356741}" type="pres">
      <dgm:prSet presAssocID="{F353564B-D936-432C-A516-584FC0F3EA7E}" presName="root2" presStyleCnt="0"/>
      <dgm:spPr/>
    </dgm:pt>
    <dgm:pt modelId="{17146B1F-E8E6-4EE0-9C86-FC259A85F3A7}" type="pres">
      <dgm:prSet presAssocID="{F353564B-D936-432C-A516-584FC0F3EA7E}" presName="LevelTwoTextNode" presStyleLbl="node4" presStyleIdx="0" presStyleCnt="23" custScaleX="313847" custScaleY="90911">
        <dgm:presLayoutVars>
          <dgm:chPref val="3"/>
        </dgm:presLayoutVars>
      </dgm:prSet>
      <dgm:spPr/>
      <dgm:t>
        <a:bodyPr/>
        <a:lstStyle/>
        <a:p>
          <a:pPr latinLnBrk="1"/>
          <a:endParaRPr lang="ko-KR" altLang="en-US"/>
        </a:p>
      </dgm:t>
    </dgm:pt>
    <dgm:pt modelId="{E84D06DF-88A8-4434-B426-ABD18F8D472C}" type="pres">
      <dgm:prSet presAssocID="{F353564B-D936-432C-A516-584FC0F3EA7E}" presName="level3hierChild" presStyleCnt="0"/>
      <dgm:spPr/>
    </dgm:pt>
    <dgm:pt modelId="{DCC0F3FE-02D1-4B93-AA3C-74BD74ECAF0C}" type="pres">
      <dgm:prSet presAssocID="{008CE93B-7C9C-40C0-A965-F646F607B126}" presName="conn2-1" presStyleLbl="parChTrans1D4" presStyleIdx="1" presStyleCnt="23"/>
      <dgm:spPr/>
    </dgm:pt>
    <dgm:pt modelId="{07CEA6BB-25AA-43C4-B232-7EF144F44EEC}" type="pres">
      <dgm:prSet presAssocID="{008CE93B-7C9C-40C0-A965-F646F607B126}" presName="connTx" presStyleLbl="parChTrans1D4" presStyleIdx="1" presStyleCnt="23"/>
      <dgm:spPr/>
    </dgm:pt>
    <dgm:pt modelId="{3BCFFCC3-41A5-455D-9BB3-55BBA0BDA727}" type="pres">
      <dgm:prSet presAssocID="{DCEC13BF-6874-4771-ABDD-E303F4CD358A}" presName="root2" presStyleCnt="0"/>
      <dgm:spPr/>
    </dgm:pt>
    <dgm:pt modelId="{6B28D751-1B0A-4284-8F7D-E1154444DA02}" type="pres">
      <dgm:prSet presAssocID="{DCEC13BF-6874-4771-ABDD-E303F4CD358A}" presName="LevelTwoTextNode" presStyleLbl="node4" presStyleIdx="1" presStyleCnt="23" custScaleX="313847" custScaleY="90911">
        <dgm:presLayoutVars>
          <dgm:chPref val="3"/>
        </dgm:presLayoutVars>
      </dgm:prSet>
      <dgm:spPr/>
    </dgm:pt>
    <dgm:pt modelId="{3AF21375-0253-4F26-8CD5-74FBA32A90DD}" type="pres">
      <dgm:prSet presAssocID="{DCEC13BF-6874-4771-ABDD-E303F4CD358A}" presName="level3hierChild" presStyleCnt="0"/>
      <dgm:spPr/>
    </dgm:pt>
    <dgm:pt modelId="{8000690F-4A98-4A1E-A397-A27E172FAD74}" type="pres">
      <dgm:prSet presAssocID="{B4DE0626-C915-4592-ABC2-BA37CCC26C8D}" presName="conn2-1" presStyleLbl="parChTrans1D4" presStyleIdx="2" presStyleCnt="23"/>
      <dgm:spPr/>
    </dgm:pt>
    <dgm:pt modelId="{9A4BDACD-AE8F-41F5-B8BC-43021182176A}" type="pres">
      <dgm:prSet presAssocID="{B4DE0626-C915-4592-ABC2-BA37CCC26C8D}" presName="connTx" presStyleLbl="parChTrans1D4" presStyleIdx="2" presStyleCnt="23"/>
      <dgm:spPr/>
    </dgm:pt>
    <dgm:pt modelId="{48849890-5AD9-4CBA-9A0A-6B199AC6D655}" type="pres">
      <dgm:prSet presAssocID="{14D2C486-936C-44FB-8ACE-F563BF72E35D}" presName="root2" presStyleCnt="0"/>
      <dgm:spPr/>
    </dgm:pt>
    <dgm:pt modelId="{830E214E-248F-456C-91D5-6C5AF7363B2E}" type="pres">
      <dgm:prSet presAssocID="{14D2C486-936C-44FB-8ACE-F563BF72E35D}" presName="LevelTwoTextNode" presStyleLbl="node4" presStyleIdx="2" presStyleCnt="23" custScaleX="313847" custScaleY="90911">
        <dgm:presLayoutVars>
          <dgm:chPref val="3"/>
        </dgm:presLayoutVars>
      </dgm:prSet>
      <dgm:spPr/>
    </dgm:pt>
    <dgm:pt modelId="{1BA798EE-3A0F-4F07-A56B-C1F34AA5976A}" type="pres">
      <dgm:prSet presAssocID="{14D2C486-936C-44FB-8ACE-F563BF72E35D}" presName="level3hierChild" presStyleCnt="0"/>
      <dgm:spPr/>
    </dgm:pt>
    <dgm:pt modelId="{3E94B7DE-FC54-41D4-AE45-4126687E378F}" type="pres">
      <dgm:prSet presAssocID="{5323B711-2959-431A-95E4-95C5CC9C8452}" presName="conn2-1" presStyleLbl="parChTrans1D4" presStyleIdx="3" presStyleCnt="23"/>
      <dgm:spPr/>
    </dgm:pt>
    <dgm:pt modelId="{6CDF81BE-ECEE-4266-B71F-5517A463F2F9}" type="pres">
      <dgm:prSet presAssocID="{5323B711-2959-431A-95E4-95C5CC9C8452}" presName="connTx" presStyleLbl="parChTrans1D4" presStyleIdx="3" presStyleCnt="23"/>
      <dgm:spPr/>
    </dgm:pt>
    <dgm:pt modelId="{196AE235-01AD-4A95-BD52-99FE05C8D224}" type="pres">
      <dgm:prSet presAssocID="{693E7CF8-68F5-4B40-9724-FC1419A2DF16}" presName="root2" presStyleCnt="0"/>
      <dgm:spPr/>
    </dgm:pt>
    <dgm:pt modelId="{406CBFE8-EFB9-4419-B42A-C258C4520066}" type="pres">
      <dgm:prSet presAssocID="{693E7CF8-68F5-4B40-9724-FC1419A2DF16}" presName="LevelTwoTextNode" presStyleLbl="node4" presStyleIdx="3" presStyleCnt="23" custScaleX="313847" custScaleY="90911">
        <dgm:presLayoutVars>
          <dgm:chPref val="3"/>
        </dgm:presLayoutVars>
      </dgm:prSet>
      <dgm:spPr/>
    </dgm:pt>
    <dgm:pt modelId="{E6505558-BB27-419B-AA9C-3AA85C3152F7}" type="pres">
      <dgm:prSet presAssocID="{693E7CF8-68F5-4B40-9724-FC1419A2DF16}" presName="level3hierChild" presStyleCnt="0"/>
      <dgm:spPr/>
    </dgm:pt>
    <dgm:pt modelId="{734356BE-7323-494F-8D1F-B72A2CE6B660}" type="pres">
      <dgm:prSet presAssocID="{A24714D8-6381-486A-82EA-97637073F31D}" presName="conn2-1" presStyleLbl="parChTrans1D3" presStyleIdx="1" presStyleCnt="6"/>
      <dgm:spPr/>
    </dgm:pt>
    <dgm:pt modelId="{F4EF49ED-F161-4E30-A1B8-DA75F2C1462A}" type="pres">
      <dgm:prSet presAssocID="{A24714D8-6381-486A-82EA-97637073F31D}" presName="connTx" presStyleLbl="parChTrans1D3" presStyleIdx="1" presStyleCnt="6"/>
      <dgm:spPr/>
    </dgm:pt>
    <dgm:pt modelId="{13A2F076-531F-4B13-90D4-928F8FCDDD29}" type="pres">
      <dgm:prSet presAssocID="{72245070-42E6-4CCC-9DB1-1DFEEB4C0B8E}" presName="root2" presStyleCnt="0"/>
      <dgm:spPr/>
    </dgm:pt>
    <dgm:pt modelId="{3E1E8B1A-2D72-4597-9969-B7F5E8F2E9FE}" type="pres">
      <dgm:prSet presAssocID="{72245070-42E6-4CCC-9DB1-1DFEEB4C0B8E}" presName="LevelTwoTextNode" presStyleLbl="node3" presStyleIdx="1" presStyleCnt="6" custScaleX="214359" custScaleY="133100" custLinFactX="-91286" custLinFactNeighborX="-100000">
        <dgm:presLayoutVars>
          <dgm:chPref val="3"/>
        </dgm:presLayoutVars>
      </dgm:prSet>
      <dgm:spPr/>
    </dgm:pt>
    <dgm:pt modelId="{B9D7FDBC-1790-423E-AD04-AB4B22FE880C}" type="pres">
      <dgm:prSet presAssocID="{72245070-42E6-4CCC-9DB1-1DFEEB4C0B8E}" presName="level3hierChild" presStyleCnt="0"/>
      <dgm:spPr/>
    </dgm:pt>
    <dgm:pt modelId="{C93D2F10-EDBA-4504-8F58-A044BC64E1DE}" type="pres">
      <dgm:prSet presAssocID="{3DC805F1-597A-4519-A79F-8F87447391B2}" presName="conn2-1" presStyleLbl="parChTrans1D4" presStyleIdx="4" presStyleCnt="23"/>
      <dgm:spPr/>
    </dgm:pt>
    <dgm:pt modelId="{2E4F95A0-0626-43C3-ABF5-383DFA02AAF7}" type="pres">
      <dgm:prSet presAssocID="{3DC805F1-597A-4519-A79F-8F87447391B2}" presName="connTx" presStyleLbl="parChTrans1D4" presStyleIdx="4" presStyleCnt="23"/>
      <dgm:spPr/>
    </dgm:pt>
    <dgm:pt modelId="{DB1A8F6A-68B6-49C9-9967-58E4DE0CED17}" type="pres">
      <dgm:prSet presAssocID="{602F0547-AC93-45B6-95F3-472F5C3515E9}" presName="root2" presStyleCnt="0"/>
      <dgm:spPr/>
    </dgm:pt>
    <dgm:pt modelId="{11A85961-9454-4D32-A1F9-7B08E2141157}" type="pres">
      <dgm:prSet presAssocID="{602F0547-AC93-45B6-95F3-472F5C3515E9}" presName="LevelTwoTextNode" presStyleLbl="node4" presStyleIdx="4" presStyleCnt="23" custScaleX="313847" custScaleY="90911">
        <dgm:presLayoutVars>
          <dgm:chPref val="3"/>
        </dgm:presLayoutVars>
      </dgm:prSet>
      <dgm:spPr/>
      <dgm:t>
        <a:bodyPr/>
        <a:lstStyle/>
        <a:p>
          <a:pPr latinLnBrk="1"/>
          <a:endParaRPr lang="ko-KR" altLang="en-US"/>
        </a:p>
      </dgm:t>
    </dgm:pt>
    <dgm:pt modelId="{736F6C44-F8A5-4851-B238-89D4784D6207}" type="pres">
      <dgm:prSet presAssocID="{602F0547-AC93-45B6-95F3-472F5C3515E9}" presName="level3hierChild" presStyleCnt="0"/>
      <dgm:spPr/>
    </dgm:pt>
    <dgm:pt modelId="{F4B23BBF-3CA4-4C3A-ABBD-4C634135F6A1}" type="pres">
      <dgm:prSet presAssocID="{0B0912DB-7F1B-4278-89A3-54DD0821DAA4}" presName="conn2-1" presStyleLbl="parChTrans1D3" presStyleIdx="2" presStyleCnt="6"/>
      <dgm:spPr/>
    </dgm:pt>
    <dgm:pt modelId="{65888141-FAEC-4BBD-BFD3-BA6C7B6E7029}" type="pres">
      <dgm:prSet presAssocID="{0B0912DB-7F1B-4278-89A3-54DD0821DAA4}" presName="connTx" presStyleLbl="parChTrans1D3" presStyleIdx="2" presStyleCnt="6"/>
      <dgm:spPr/>
    </dgm:pt>
    <dgm:pt modelId="{B24CF558-B379-4BB7-9C4B-0742094AE8D4}" type="pres">
      <dgm:prSet presAssocID="{7C73372F-AF09-49F1-B8ED-2D46A1C93B31}" presName="root2" presStyleCnt="0"/>
      <dgm:spPr/>
    </dgm:pt>
    <dgm:pt modelId="{29D442A8-DEC5-46C7-803F-6C140A9EA79E}" type="pres">
      <dgm:prSet presAssocID="{7C73372F-AF09-49F1-B8ED-2D46A1C93B31}" presName="LevelTwoTextNode" presStyleLbl="node3" presStyleIdx="2" presStyleCnt="6" custScaleX="214359" custScaleY="133100" custLinFactX="-91286" custLinFactNeighborX="-100000">
        <dgm:presLayoutVars>
          <dgm:chPref val="3"/>
        </dgm:presLayoutVars>
      </dgm:prSet>
      <dgm:spPr/>
    </dgm:pt>
    <dgm:pt modelId="{6D2143C5-A015-45B8-8D61-F9ED0CABEBB9}" type="pres">
      <dgm:prSet presAssocID="{7C73372F-AF09-49F1-B8ED-2D46A1C93B31}" presName="level3hierChild" presStyleCnt="0"/>
      <dgm:spPr/>
    </dgm:pt>
    <dgm:pt modelId="{8E789894-8100-4182-A162-E3D32CB06230}" type="pres">
      <dgm:prSet presAssocID="{F6B185D5-5865-4A17-977E-7B786630B970}" presName="conn2-1" presStyleLbl="parChTrans1D4" presStyleIdx="5" presStyleCnt="23"/>
      <dgm:spPr/>
    </dgm:pt>
    <dgm:pt modelId="{47D65650-24B4-4F9F-B3E0-4B8D80CFCBFA}" type="pres">
      <dgm:prSet presAssocID="{F6B185D5-5865-4A17-977E-7B786630B970}" presName="connTx" presStyleLbl="parChTrans1D4" presStyleIdx="5" presStyleCnt="23"/>
      <dgm:spPr/>
    </dgm:pt>
    <dgm:pt modelId="{989F6C05-DA4F-4A09-9C4D-A812DBAFFBFC}" type="pres">
      <dgm:prSet presAssocID="{BEA4A35C-9AD1-4C1D-A492-51BA5E660440}" presName="root2" presStyleCnt="0"/>
      <dgm:spPr/>
    </dgm:pt>
    <dgm:pt modelId="{F548850E-527B-4C82-835C-F68466025827}" type="pres">
      <dgm:prSet presAssocID="{BEA4A35C-9AD1-4C1D-A492-51BA5E660440}" presName="LevelTwoTextNode" presStyleLbl="node4" presStyleIdx="5" presStyleCnt="23" custScaleX="313847" custScaleY="90911">
        <dgm:presLayoutVars>
          <dgm:chPref val="3"/>
        </dgm:presLayoutVars>
      </dgm:prSet>
      <dgm:spPr/>
      <dgm:t>
        <a:bodyPr/>
        <a:lstStyle/>
        <a:p>
          <a:pPr latinLnBrk="1"/>
          <a:endParaRPr lang="ko-KR" altLang="en-US"/>
        </a:p>
      </dgm:t>
    </dgm:pt>
    <dgm:pt modelId="{CFD78408-8854-46D8-A1C5-2A2BDACF3F80}" type="pres">
      <dgm:prSet presAssocID="{BEA4A35C-9AD1-4C1D-A492-51BA5E660440}" presName="level3hierChild" presStyleCnt="0"/>
      <dgm:spPr/>
    </dgm:pt>
    <dgm:pt modelId="{017824F7-BC94-4977-938E-C07A34774AC8}" type="pres">
      <dgm:prSet presAssocID="{736A3C68-A0B7-4BB3-8E3C-F32C14C70705}" presName="conn2-1" presStyleLbl="parChTrans1D4" presStyleIdx="6" presStyleCnt="23"/>
      <dgm:spPr/>
    </dgm:pt>
    <dgm:pt modelId="{CBED4581-BBFC-4B3E-8240-8D3035ADC041}" type="pres">
      <dgm:prSet presAssocID="{736A3C68-A0B7-4BB3-8E3C-F32C14C70705}" presName="connTx" presStyleLbl="parChTrans1D4" presStyleIdx="6" presStyleCnt="23"/>
      <dgm:spPr/>
    </dgm:pt>
    <dgm:pt modelId="{32DFFF9F-6E3A-48BD-BE90-C1C23B2CF9C9}" type="pres">
      <dgm:prSet presAssocID="{64E39FE3-73C9-474C-B404-3C08785584BE}" presName="root2" presStyleCnt="0"/>
      <dgm:spPr/>
    </dgm:pt>
    <dgm:pt modelId="{705187D2-7637-4450-A659-C16ADD9AB64E}" type="pres">
      <dgm:prSet presAssocID="{64E39FE3-73C9-474C-B404-3C08785584BE}" presName="LevelTwoTextNode" presStyleLbl="node4" presStyleIdx="6" presStyleCnt="23" custScaleX="313847" custScaleY="90911">
        <dgm:presLayoutVars>
          <dgm:chPref val="3"/>
        </dgm:presLayoutVars>
      </dgm:prSet>
      <dgm:spPr/>
      <dgm:t>
        <a:bodyPr/>
        <a:lstStyle/>
        <a:p>
          <a:pPr latinLnBrk="1"/>
          <a:endParaRPr lang="ko-KR" altLang="en-US"/>
        </a:p>
      </dgm:t>
    </dgm:pt>
    <dgm:pt modelId="{E3B0F4E3-024F-4B79-9C40-0C434C66F1F2}" type="pres">
      <dgm:prSet presAssocID="{64E39FE3-73C9-474C-B404-3C08785584BE}" presName="level3hierChild" presStyleCnt="0"/>
      <dgm:spPr/>
    </dgm:pt>
    <dgm:pt modelId="{87C49106-7B73-4440-846E-EC056C6FE7EE}" type="pres">
      <dgm:prSet presAssocID="{A1FDF23D-E890-4E01-AC86-71677B3CB626}" presName="conn2-1" presStyleLbl="parChTrans1D4" presStyleIdx="7" presStyleCnt="23"/>
      <dgm:spPr/>
    </dgm:pt>
    <dgm:pt modelId="{4421EEE2-1BA0-4750-BBB4-B73EB9CAD704}" type="pres">
      <dgm:prSet presAssocID="{A1FDF23D-E890-4E01-AC86-71677B3CB626}" presName="connTx" presStyleLbl="parChTrans1D4" presStyleIdx="7" presStyleCnt="23"/>
      <dgm:spPr/>
    </dgm:pt>
    <dgm:pt modelId="{9A6BECEF-649A-4738-A385-76998DDDC19A}" type="pres">
      <dgm:prSet presAssocID="{1652F9F5-EB58-45AF-A30D-701EFD42BA61}" presName="root2" presStyleCnt="0"/>
      <dgm:spPr/>
    </dgm:pt>
    <dgm:pt modelId="{5A92238D-A372-4B3D-B53C-A8E6C7B6B3B4}" type="pres">
      <dgm:prSet presAssocID="{1652F9F5-EB58-45AF-A30D-701EFD42BA61}" presName="LevelTwoTextNode" presStyleLbl="node4" presStyleIdx="7" presStyleCnt="23" custScaleX="313847" custScaleY="90911">
        <dgm:presLayoutVars>
          <dgm:chPref val="3"/>
        </dgm:presLayoutVars>
      </dgm:prSet>
      <dgm:spPr/>
      <dgm:t>
        <a:bodyPr/>
        <a:lstStyle/>
        <a:p>
          <a:pPr latinLnBrk="1"/>
          <a:endParaRPr lang="ko-KR" altLang="en-US"/>
        </a:p>
      </dgm:t>
    </dgm:pt>
    <dgm:pt modelId="{016DD8D1-2885-4A35-AAB6-89138BC94E15}" type="pres">
      <dgm:prSet presAssocID="{1652F9F5-EB58-45AF-A30D-701EFD42BA61}" presName="level3hierChild" presStyleCnt="0"/>
      <dgm:spPr/>
    </dgm:pt>
    <dgm:pt modelId="{E5B4A899-760B-4B3F-9250-BCD24E8029EF}" type="pres">
      <dgm:prSet presAssocID="{5CCEC330-4940-4451-ADD9-1425397211B7}" presName="conn2-1" presStyleLbl="parChTrans1D3" presStyleIdx="3" presStyleCnt="6"/>
      <dgm:spPr/>
    </dgm:pt>
    <dgm:pt modelId="{A4659B8F-DEAD-45C2-AC62-31350BF2169E}" type="pres">
      <dgm:prSet presAssocID="{5CCEC330-4940-4451-ADD9-1425397211B7}" presName="connTx" presStyleLbl="parChTrans1D3" presStyleIdx="3" presStyleCnt="6"/>
      <dgm:spPr/>
    </dgm:pt>
    <dgm:pt modelId="{5D24F5C6-AE25-4536-BC65-35BE4E01183F}" type="pres">
      <dgm:prSet presAssocID="{3886FBEC-CE5F-4C0C-89B3-421190A2F2CC}" presName="root2" presStyleCnt="0"/>
      <dgm:spPr/>
    </dgm:pt>
    <dgm:pt modelId="{DB003750-6472-4450-84A2-D8587561F522}" type="pres">
      <dgm:prSet presAssocID="{3886FBEC-CE5F-4C0C-89B3-421190A2F2CC}" presName="LevelTwoTextNode" presStyleLbl="node3" presStyleIdx="3" presStyleCnt="6" custScaleX="146410" custScaleY="133100" custLinFactX="-91286" custLinFactY="94572" custLinFactNeighborX="-100000" custLinFactNeighborY="100000">
        <dgm:presLayoutVars>
          <dgm:chPref val="3"/>
        </dgm:presLayoutVars>
      </dgm:prSet>
      <dgm:spPr/>
    </dgm:pt>
    <dgm:pt modelId="{92726851-8554-4858-ABC6-EE505D872EEF}" type="pres">
      <dgm:prSet presAssocID="{3886FBEC-CE5F-4C0C-89B3-421190A2F2CC}" presName="level3hierChild" presStyleCnt="0"/>
      <dgm:spPr/>
    </dgm:pt>
    <dgm:pt modelId="{9E01F3C7-05E9-4A77-B9AC-B84B610136BA}" type="pres">
      <dgm:prSet presAssocID="{78A59315-D07D-4341-BD0D-0D8EBA4D2EF8}" presName="conn2-1" presStyleLbl="parChTrans1D4" presStyleIdx="8" presStyleCnt="23"/>
      <dgm:spPr/>
    </dgm:pt>
    <dgm:pt modelId="{9652F590-AB77-4B0B-8F9D-21B7A64BAB7B}" type="pres">
      <dgm:prSet presAssocID="{78A59315-D07D-4341-BD0D-0D8EBA4D2EF8}" presName="connTx" presStyleLbl="parChTrans1D4" presStyleIdx="8" presStyleCnt="23"/>
      <dgm:spPr/>
    </dgm:pt>
    <dgm:pt modelId="{B22BBCD8-92FA-43C9-9934-1DB801328A30}" type="pres">
      <dgm:prSet presAssocID="{4249C4C4-E030-4663-A8CB-A0CC88A0D92A}" presName="root2" presStyleCnt="0"/>
      <dgm:spPr/>
    </dgm:pt>
    <dgm:pt modelId="{E9D79446-834E-479E-ACCF-DA217ADA9054}" type="pres">
      <dgm:prSet presAssocID="{4249C4C4-E030-4663-A8CB-A0CC88A0D92A}" presName="LevelTwoTextNode" presStyleLbl="node4" presStyleIdx="8" presStyleCnt="23" custScaleX="259377" custScaleY="121002" custLinFactY="100000" custLinFactNeighborY="124806">
        <dgm:presLayoutVars>
          <dgm:chPref val="3"/>
        </dgm:presLayoutVars>
      </dgm:prSet>
      <dgm:spPr/>
      <dgm:t>
        <a:bodyPr/>
        <a:lstStyle/>
        <a:p>
          <a:pPr latinLnBrk="1"/>
          <a:endParaRPr lang="ko-KR" altLang="en-US"/>
        </a:p>
      </dgm:t>
    </dgm:pt>
    <dgm:pt modelId="{F95B1198-7702-44EF-BBA7-170499D12D72}" type="pres">
      <dgm:prSet presAssocID="{4249C4C4-E030-4663-A8CB-A0CC88A0D92A}" presName="level3hierChild" presStyleCnt="0"/>
      <dgm:spPr/>
    </dgm:pt>
    <dgm:pt modelId="{D640635A-1241-42D6-B818-833B59383898}" type="pres">
      <dgm:prSet presAssocID="{C2AA7AF6-534F-4E02-BBB5-DD0DC7326A4B}" presName="conn2-1" presStyleLbl="parChTrans1D4" presStyleIdx="9" presStyleCnt="23"/>
      <dgm:spPr/>
    </dgm:pt>
    <dgm:pt modelId="{79505148-437B-4000-B144-936BA52DA2E1}" type="pres">
      <dgm:prSet presAssocID="{C2AA7AF6-534F-4E02-BBB5-DD0DC7326A4B}" presName="connTx" presStyleLbl="parChTrans1D4" presStyleIdx="9" presStyleCnt="23"/>
      <dgm:spPr/>
    </dgm:pt>
    <dgm:pt modelId="{93E85CE5-4589-49D0-9BC4-FDD996E382A6}" type="pres">
      <dgm:prSet presAssocID="{E344449F-ED66-490B-BA75-C420B5DEE33B}" presName="root2" presStyleCnt="0"/>
      <dgm:spPr/>
    </dgm:pt>
    <dgm:pt modelId="{5C6EFD75-F6C7-48C4-8FC4-22D5E2190583}" type="pres">
      <dgm:prSet presAssocID="{E344449F-ED66-490B-BA75-C420B5DEE33B}" presName="LevelTwoTextNode" presStyleLbl="node4" presStyleIdx="9" presStyleCnt="23" custScaleX="259377" custScaleY="121002" custLinFactY="100000" custLinFactNeighborY="116347">
        <dgm:presLayoutVars>
          <dgm:chPref val="3"/>
        </dgm:presLayoutVars>
      </dgm:prSet>
      <dgm:spPr/>
      <dgm:t>
        <a:bodyPr/>
        <a:lstStyle/>
        <a:p>
          <a:pPr latinLnBrk="1"/>
          <a:endParaRPr lang="ko-KR" altLang="en-US"/>
        </a:p>
      </dgm:t>
    </dgm:pt>
    <dgm:pt modelId="{F3BD7E76-CD28-4DDE-95A4-3580FC21E3F9}" type="pres">
      <dgm:prSet presAssocID="{E344449F-ED66-490B-BA75-C420B5DEE33B}" presName="level3hierChild" presStyleCnt="0"/>
      <dgm:spPr/>
    </dgm:pt>
    <dgm:pt modelId="{58ABB351-BD54-43E5-B018-02FAB037E396}" type="pres">
      <dgm:prSet presAssocID="{DE01BFF1-B272-4D39-91B9-E331CB5B7116}" presName="conn2-1" presStyleLbl="parChTrans1D4" presStyleIdx="10" presStyleCnt="23"/>
      <dgm:spPr/>
    </dgm:pt>
    <dgm:pt modelId="{B9828F4D-F4F2-4ACE-B206-A3441B40B714}" type="pres">
      <dgm:prSet presAssocID="{DE01BFF1-B272-4D39-91B9-E331CB5B7116}" presName="connTx" presStyleLbl="parChTrans1D4" presStyleIdx="10" presStyleCnt="23"/>
      <dgm:spPr/>
    </dgm:pt>
    <dgm:pt modelId="{74EA7D57-2A02-4F95-A476-56B517AE9B16}" type="pres">
      <dgm:prSet presAssocID="{F76217AD-FC2A-4AE6-BB0A-FC55B52230F4}" presName="root2" presStyleCnt="0"/>
      <dgm:spPr/>
    </dgm:pt>
    <dgm:pt modelId="{0B38CAC0-2D91-4102-AAB1-B1E9646FE610}" type="pres">
      <dgm:prSet presAssocID="{F76217AD-FC2A-4AE6-BB0A-FC55B52230F4}" presName="LevelTwoTextNode" presStyleLbl="node4" presStyleIdx="10" presStyleCnt="23" custScaleX="259377" custScaleY="121002" custLinFactY="100000" custLinFactNeighborY="116347">
        <dgm:presLayoutVars>
          <dgm:chPref val="3"/>
        </dgm:presLayoutVars>
      </dgm:prSet>
      <dgm:spPr/>
      <dgm:t>
        <a:bodyPr/>
        <a:lstStyle/>
        <a:p>
          <a:pPr latinLnBrk="1"/>
          <a:endParaRPr lang="ko-KR" altLang="en-US"/>
        </a:p>
      </dgm:t>
    </dgm:pt>
    <dgm:pt modelId="{F7B7B064-C167-4509-BB0A-55A48D4D4D94}" type="pres">
      <dgm:prSet presAssocID="{F76217AD-FC2A-4AE6-BB0A-FC55B52230F4}" presName="level3hierChild" presStyleCnt="0"/>
      <dgm:spPr/>
    </dgm:pt>
    <dgm:pt modelId="{F0890839-0BD6-45D0-A90A-C7678F5DD5EF}" type="pres">
      <dgm:prSet presAssocID="{667A96FC-7847-49C5-AC83-3E5DE9D27CB1}" presName="conn2-1" presStyleLbl="parChTrans1D3" presStyleIdx="4" presStyleCnt="6"/>
      <dgm:spPr/>
    </dgm:pt>
    <dgm:pt modelId="{79EABDE8-AD9E-4E88-B9A4-9FF13976B086}" type="pres">
      <dgm:prSet presAssocID="{667A96FC-7847-49C5-AC83-3E5DE9D27CB1}" presName="connTx" presStyleLbl="parChTrans1D3" presStyleIdx="4" presStyleCnt="6"/>
      <dgm:spPr/>
    </dgm:pt>
    <dgm:pt modelId="{E9BBF5FE-8F76-44E1-AD5E-98F1116992DB}" type="pres">
      <dgm:prSet presAssocID="{1BC8E94D-5C37-4981-836C-F2FA812E930D}" presName="root2" presStyleCnt="0"/>
      <dgm:spPr/>
    </dgm:pt>
    <dgm:pt modelId="{C41EBB9D-1FC9-4877-8889-9E26A23A8CD2}" type="pres">
      <dgm:prSet presAssocID="{1BC8E94D-5C37-4981-836C-F2FA812E930D}" presName="LevelTwoTextNode" presStyleLbl="node3" presStyleIdx="4" presStyleCnt="6" custScaleX="146410" custScaleY="133100" custLinFactX="-91286" custLinFactY="94572" custLinFactNeighborX="-100000" custLinFactNeighborY="100000">
        <dgm:presLayoutVars>
          <dgm:chPref val="3"/>
        </dgm:presLayoutVars>
      </dgm:prSet>
      <dgm:spPr/>
    </dgm:pt>
    <dgm:pt modelId="{ED207649-AFEB-4681-BA4B-91CD3EE0E35C}" type="pres">
      <dgm:prSet presAssocID="{1BC8E94D-5C37-4981-836C-F2FA812E930D}" presName="level3hierChild" presStyleCnt="0"/>
      <dgm:spPr/>
    </dgm:pt>
    <dgm:pt modelId="{FAE5BA73-AC06-44ED-AD74-11BD1804D7C6}" type="pres">
      <dgm:prSet presAssocID="{F7F083E9-F1D6-4774-AB6A-CE681AA863C7}" presName="conn2-1" presStyleLbl="parChTrans1D4" presStyleIdx="11" presStyleCnt="23"/>
      <dgm:spPr/>
    </dgm:pt>
    <dgm:pt modelId="{1A944985-C606-4754-9321-11FA30FC373B}" type="pres">
      <dgm:prSet presAssocID="{F7F083E9-F1D6-4774-AB6A-CE681AA863C7}" presName="connTx" presStyleLbl="parChTrans1D4" presStyleIdx="11" presStyleCnt="23"/>
      <dgm:spPr/>
    </dgm:pt>
    <dgm:pt modelId="{EC5D59AF-57BC-47E1-A545-D921A84E208F}" type="pres">
      <dgm:prSet presAssocID="{7DB8F1A7-40AF-4AA6-8FAF-EA1BBA9984D7}" presName="root2" presStyleCnt="0"/>
      <dgm:spPr/>
    </dgm:pt>
    <dgm:pt modelId="{FC05C961-2E65-41DD-A4EB-7216621CB466}" type="pres">
      <dgm:prSet presAssocID="{7DB8F1A7-40AF-4AA6-8FAF-EA1BBA9984D7}" presName="LevelTwoTextNode" presStyleLbl="node4" presStyleIdx="11" presStyleCnt="23" custScaleX="259377" custScaleY="121002" custLinFactY="100000" custLinFactNeighborY="116347">
        <dgm:presLayoutVars>
          <dgm:chPref val="3"/>
        </dgm:presLayoutVars>
      </dgm:prSet>
      <dgm:spPr/>
      <dgm:t>
        <a:bodyPr/>
        <a:lstStyle/>
        <a:p>
          <a:pPr latinLnBrk="1"/>
          <a:endParaRPr lang="ko-KR" altLang="en-US"/>
        </a:p>
      </dgm:t>
    </dgm:pt>
    <dgm:pt modelId="{F5AB84FB-0ADD-480D-A96B-4CA9DDA49FE0}" type="pres">
      <dgm:prSet presAssocID="{7DB8F1A7-40AF-4AA6-8FAF-EA1BBA9984D7}" presName="level3hierChild" presStyleCnt="0"/>
      <dgm:spPr/>
    </dgm:pt>
    <dgm:pt modelId="{D53F15E2-5C1B-4952-86A2-7A59EB5A9D84}" type="pres">
      <dgm:prSet presAssocID="{6D5C528E-27E9-47F3-A24C-783A47D76614}" presName="conn2-1" presStyleLbl="parChTrans1D3" presStyleIdx="5" presStyleCnt="6"/>
      <dgm:spPr/>
    </dgm:pt>
    <dgm:pt modelId="{1D75F2E4-D2A7-46BF-BD5B-D31D3FC7904D}" type="pres">
      <dgm:prSet presAssocID="{6D5C528E-27E9-47F3-A24C-783A47D76614}" presName="connTx" presStyleLbl="parChTrans1D3" presStyleIdx="5" presStyleCnt="6"/>
      <dgm:spPr/>
    </dgm:pt>
    <dgm:pt modelId="{959588AE-CBA5-4FB3-A439-58A56C9B9C34}" type="pres">
      <dgm:prSet presAssocID="{43F05E4E-836E-44B2-9C10-3601E2D75DC2}" presName="root2" presStyleCnt="0"/>
      <dgm:spPr/>
    </dgm:pt>
    <dgm:pt modelId="{2172EA3E-FE2A-4469-8270-5FFD00EE4CD9}" type="pres">
      <dgm:prSet presAssocID="{43F05E4E-836E-44B2-9C10-3601E2D75DC2}" presName="LevelTwoTextNode" presStyleLbl="node3" presStyleIdx="5" presStyleCnt="6" custScaleX="146410" custScaleY="133100" custLinFactX="-92255" custLinFactNeighborX="-100000" custLinFactNeighborY="-2519">
        <dgm:presLayoutVars>
          <dgm:chPref val="3"/>
        </dgm:presLayoutVars>
      </dgm:prSet>
      <dgm:spPr/>
      <dgm:t>
        <a:bodyPr/>
        <a:lstStyle/>
        <a:p>
          <a:pPr latinLnBrk="1"/>
          <a:endParaRPr lang="ko-KR" altLang="en-US"/>
        </a:p>
      </dgm:t>
    </dgm:pt>
    <dgm:pt modelId="{E4B9DCE3-CEF4-4970-B4AF-EB6CA3680B06}" type="pres">
      <dgm:prSet presAssocID="{43F05E4E-836E-44B2-9C10-3601E2D75DC2}" presName="level3hierChild" presStyleCnt="0"/>
      <dgm:spPr/>
    </dgm:pt>
    <dgm:pt modelId="{FAA537DE-C512-41F1-9C3A-42A74234C2EC}" type="pres">
      <dgm:prSet presAssocID="{AB2ADCDB-1FBE-4A1B-BBAA-8F8B5B86C0E9}" presName="conn2-1" presStyleLbl="parChTrans1D4" presStyleIdx="12" presStyleCnt="23"/>
      <dgm:spPr/>
    </dgm:pt>
    <dgm:pt modelId="{C536DAF8-CADC-468D-8E84-A5D85BBB1828}" type="pres">
      <dgm:prSet presAssocID="{AB2ADCDB-1FBE-4A1B-BBAA-8F8B5B86C0E9}" presName="connTx" presStyleLbl="parChTrans1D4" presStyleIdx="12" presStyleCnt="23"/>
      <dgm:spPr/>
    </dgm:pt>
    <dgm:pt modelId="{DFC5E00B-7846-4365-B525-BDBDAA92A043}" type="pres">
      <dgm:prSet presAssocID="{4AF6F1EA-EFAF-4511-8B7B-A90F8AE349DA}" presName="root2" presStyleCnt="0"/>
      <dgm:spPr/>
    </dgm:pt>
    <dgm:pt modelId="{F278B4C7-C976-42C0-809E-FC6C2513F552}" type="pres">
      <dgm:prSet presAssocID="{4AF6F1EA-EFAF-4511-8B7B-A90F8AE349DA}" presName="LevelTwoTextNode" presStyleLbl="node4" presStyleIdx="12" presStyleCnt="23" custScaleX="259374" custLinFactX="152577" custLinFactNeighborX="200000">
        <dgm:presLayoutVars>
          <dgm:chPref val="3"/>
        </dgm:presLayoutVars>
      </dgm:prSet>
      <dgm:spPr/>
      <dgm:t>
        <a:bodyPr/>
        <a:lstStyle/>
        <a:p>
          <a:pPr latinLnBrk="1"/>
          <a:endParaRPr lang="ko-KR" altLang="en-US"/>
        </a:p>
      </dgm:t>
    </dgm:pt>
    <dgm:pt modelId="{2585056B-7760-4B55-AC44-48FE2DC4594E}" type="pres">
      <dgm:prSet presAssocID="{4AF6F1EA-EFAF-4511-8B7B-A90F8AE349DA}" presName="level3hierChild" presStyleCnt="0"/>
      <dgm:spPr/>
    </dgm:pt>
    <dgm:pt modelId="{0272260E-95A1-4AF6-8BAF-8CDC796D8825}" type="pres">
      <dgm:prSet presAssocID="{15B22EE6-CED0-49E6-98FA-E24449B5BF4E}" presName="conn2-1" presStyleLbl="parChTrans1D4" presStyleIdx="13" presStyleCnt="23"/>
      <dgm:spPr/>
    </dgm:pt>
    <dgm:pt modelId="{2D62EBAE-0B3E-4F6E-BC9E-885CC0E94535}" type="pres">
      <dgm:prSet presAssocID="{15B22EE6-CED0-49E6-98FA-E24449B5BF4E}" presName="connTx" presStyleLbl="parChTrans1D4" presStyleIdx="13" presStyleCnt="23"/>
      <dgm:spPr/>
    </dgm:pt>
    <dgm:pt modelId="{554AE34F-A21A-48B6-B3F4-C973E620DDF8}" type="pres">
      <dgm:prSet presAssocID="{B6322D4D-5960-4E0D-BD2E-163F11232EB2}" presName="root2" presStyleCnt="0"/>
      <dgm:spPr/>
    </dgm:pt>
    <dgm:pt modelId="{BF4F1FDE-2E45-4120-BCB2-44C549108382}" type="pres">
      <dgm:prSet presAssocID="{B6322D4D-5960-4E0D-BD2E-163F11232EB2}" presName="LevelTwoTextNode" presStyleLbl="node4" presStyleIdx="13" presStyleCnt="23" custScaleX="259374" custLinFactX="152577" custLinFactNeighborX="200000">
        <dgm:presLayoutVars>
          <dgm:chPref val="3"/>
        </dgm:presLayoutVars>
      </dgm:prSet>
      <dgm:spPr/>
      <dgm:t>
        <a:bodyPr/>
        <a:lstStyle/>
        <a:p>
          <a:pPr latinLnBrk="1"/>
          <a:endParaRPr lang="ko-KR" altLang="en-US"/>
        </a:p>
      </dgm:t>
    </dgm:pt>
    <dgm:pt modelId="{383712F2-30C7-401C-A522-781E70B79C76}" type="pres">
      <dgm:prSet presAssocID="{B6322D4D-5960-4E0D-BD2E-163F11232EB2}" presName="level3hierChild" presStyleCnt="0"/>
      <dgm:spPr/>
    </dgm:pt>
    <dgm:pt modelId="{3A022253-9BDB-4141-8D26-1F6A54BFE6C4}" type="pres">
      <dgm:prSet presAssocID="{088587EE-6D3E-4391-83D5-F635EA513569}" presName="conn2-1" presStyleLbl="parChTrans1D4" presStyleIdx="14" presStyleCnt="23"/>
      <dgm:spPr/>
    </dgm:pt>
    <dgm:pt modelId="{29A39E6B-829B-4205-8279-1BFCB2F137EA}" type="pres">
      <dgm:prSet presAssocID="{088587EE-6D3E-4391-83D5-F635EA513569}" presName="connTx" presStyleLbl="parChTrans1D4" presStyleIdx="14" presStyleCnt="23"/>
      <dgm:spPr/>
    </dgm:pt>
    <dgm:pt modelId="{2BE4267A-7266-4FDB-82DE-C51D81A19DD6}" type="pres">
      <dgm:prSet presAssocID="{AA891BD1-A01D-4D11-9684-709D77E11284}" presName="root2" presStyleCnt="0"/>
      <dgm:spPr/>
    </dgm:pt>
    <dgm:pt modelId="{70F3A67F-3E6F-4D83-A45A-4DA9970CD465}" type="pres">
      <dgm:prSet presAssocID="{AA891BD1-A01D-4D11-9684-709D77E11284}" presName="LevelTwoTextNode" presStyleLbl="node4" presStyleIdx="14" presStyleCnt="23" custScaleX="259374" custLinFactX="152577" custLinFactNeighborX="200000">
        <dgm:presLayoutVars>
          <dgm:chPref val="3"/>
        </dgm:presLayoutVars>
      </dgm:prSet>
      <dgm:spPr/>
      <dgm:t>
        <a:bodyPr/>
        <a:lstStyle/>
        <a:p>
          <a:pPr latinLnBrk="1"/>
          <a:endParaRPr lang="ko-KR" altLang="en-US"/>
        </a:p>
      </dgm:t>
    </dgm:pt>
    <dgm:pt modelId="{F5A3C9E1-8BA1-48CC-B41F-E4A7C207F08E}" type="pres">
      <dgm:prSet presAssocID="{AA891BD1-A01D-4D11-9684-709D77E11284}" presName="level3hierChild" presStyleCnt="0"/>
      <dgm:spPr/>
    </dgm:pt>
    <dgm:pt modelId="{66C3A4A5-7916-4663-9CE7-420C28308C2B}" type="pres">
      <dgm:prSet presAssocID="{872242AA-D36D-441A-BE9E-0DFD2B8C70CD}" presName="conn2-1" presStyleLbl="parChTrans1D4" presStyleIdx="15" presStyleCnt="23"/>
      <dgm:spPr/>
    </dgm:pt>
    <dgm:pt modelId="{78B1087A-ED65-48CE-8F53-8BEFEDA80171}" type="pres">
      <dgm:prSet presAssocID="{872242AA-D36D-441A-BE9E-0DFD2B8C70CD}" presName="connTx" presStyleLbl="parChTrans1D4" presStyleIdx="15" presStyleCnt="23"/>
      <dgm:spPr/>
    </dgm:pt>
    <dgm:pt modelId="{8DC6B6F5-79FB-4288-B639-75B2AAA06429}" type="pres">
      <dgm:prSet presAssocID="{291810F0-9383-4DF3-8FF9-3B0B43BA8D01}" presName="root2" presStyleCnt="0"/>
      <dgm:spPr/>
    </dgm:pt>
    <dgm:pt modelId="{8A3648BA-EF36-4DE5-82CD-A964BC996A31}" type="pres">
      <dgm:prSet presAssocID="{291810F0-9383-4DF3-8FF9-3B0B43BA8D01}" presName="LevelTwoTextNode" presStyleLbl="node4" presStyleIdx="15" presStyleCnt="23" custScaleX="259374" custLinFactX="152577" custLinFactNeighborX="200000">
        <dgm:presLayoutVars>
          <dgm:chPref val="3"/>
        </dgm:presLayoutVars>
      </dgm:prSet>
      <dgm:spPr/>
    </dgm:pt>
    <dgm:pt modelId="{7EE52318-2C46-494D-9923-AEDD8847954B}" type="pres">
      <dgm:prSet presAssocID="{291810F0-9383-4DF3-8FF9-3B0B43BA8D01}" presName="level3hierChild" presStyleCnt="0"/>
      <dgm:spPr/>
    </dgm:pt>
    <dgm:pt modelId="{9FCF722F-95DF-4195-8B89-81A2A96455D6}" type="pres">
      <dgm:prSet presAssocID="{CEFBCB0D-0107-4439-B061-72F98952DD25}" presName="conn2-1" presStyleLbl="parChTrans1D4" presStyleIdx="16" presStyleCnt="23"/>
      <dgm:spPr/>
    </dgm:pt>
    <dgm:pt modelId="{69CE3104-B1C8-4E0B-B2CE-A3271123C6E2}" type="pres">
      <dgm:prSet presAssocID="{CEFBCB0D-0107-4439-B061-72F98952DD25}" presName="connTx" presStyleLbl="parChTrans1D4" presStyleIdx="16" presStyleCnt="23"/>
      <dgm:spPr/>
    </dgm:pt>
    <dgm:pt modelId="{FF3EB260-94CD-4999-A79E-FDA3DB806CEF}" type="pres">
      <dgm:prSet presAssocID="{043E8548-3ECC-4F17-9B24-4BD493E69B52}" presName="root2" presStyleCnt="0"/>
      <dgm:spPr/>
    </dgm:pt>
    <dgm:pt modelId="{2A041F5F-0BA2-42BF-986C-6BA304389375}" type="pres">
      <dgm:prSet presAssocID="{043E8548-3ECC-4F17-9B24-4BD493E69B52}" presName="LevelTwoTextNode" presStyleLbl="node4" presStyleIdx="16" presStyleCnt="23" custScaleX="259374" custLinFactX="152577" custLinFactNeighborX="200000">
        <dgm:presLayoutVars>
          <dgm:chPref val="3"/>
        </dgm:presLayoutVars>
      </dgm:prSet>
      <dgm:spPr/>
    </dgm:pt>
    <dgm:pt modelId="{CDA148AA-8EE6-40FF-8533-6411DE8BE1A8}" type="pres">
      <dgm:prSet presAssocID="{043E8548-3ECC-4F17-9B24-4BD493E69B52}" presName="level3hierChild" presStyleCnt="0"/>
      <dgm:spPr/>
    </dgm:pt>
    <dgm:pt modelId="{392B7646-840D-4715-9A93-68142CABD659}" type="pres">
      <dgm:prSet presAssocID="{0D1BAFE9-6337-4682-89E6-023F3520F1E3}" presName="conn2-1" presStyleLbl="parChTrans1D4" presStyleIdx="17" presStyleCnt="23"/>
      <dgm:spPr/>
    </dgm:pt>
    <dgm:pt modelId="{CC4029C7-625D-406B-8AD4-58D3E97AC251}" type="pres">
      <dgm:prSet presAssocID="{0D1BAFE9-6337-4682-89E6-023F3520F1E3}" presName="connTx" presStyleLbl="parChTrans1D4" presStyleIdx="17" presStyleCnt="23"/>
      <dgm:spPr/>
    </dgm:pt>
    <dgm:pt modelId="{A6A85518-94C7-4FCB-9DB2-BF6A836E4227}" type="pres">
      <dgm:prSet presAssocID="{26B3CD2A-E94A-4CD1-8A35-EE0AFA65C9FB}" presName="root2" presStyleCnt="0"/>
      <dgm:spPr/>
    </dgm:pt>
    <dgm:pt modelId="{F4A7D751-EA68-46CA-A71D-27D19DAF9D20}" type="pres">
      <dgm:prSet presAssocID="{26B3CD2A-E94A-4CD1-8A35-EE0AFA65C9FB}" presName="LevelTwoTextNode" presStyleLbl="node4" presStyleIdx="17" presStyleCnt="23" custScaleX="259374" custLinFactX="152577" custLinFactNeighborX="200000">
        <dgm:presLayoutVars>
          <dgm:chPref val="3"/>
        </dgm:presLayoutVars>
      </dgm:prSet>
      <dgm:spPr/>
    </dgm:pt>
    <dgm:pt modelId="{AE4966D8-8B98-408F-A3C8-02AAA1733774}" type="pres">
      <dgm:prSet presAssocID="{26B3CD2A-E94A-4CD1-8A35-EE0AFA65C9FB}" presName="level3hierChild" presStyleCnt="0"/>
      <dgm:spPr/>
    </dgm:pt>
    <dgm:pt modelId="{DFAAFB2D-5DFE-4834-B8BB-4E88A440A776}" type="pres">
      <dgm:prSet presAssocID="{C876F96A-2218-420B-91F6-D0C8B935B879}" presName="conn2-1" presStyleLbl="parChTrans1D4" presStyleIdx="18" presStyleCnt="23"/>
      <dgm:spPr/>
    </dgm:pt>
    <dgm:pt modelId="{A4568170-1562-4144-8159-81937104E114}" type="pres">
      <dgm:prSet presAssocID="{C876F96A-2218-420B-91F6-D0C8B935B879}" presName="connTx" presStyleLbl="parChTrans1D4" presStyleIdx="18" presStyleCnt="23"/>
      <dgm:spPr/>
    </dgm:pt>
    <dgm:pt modelId="{6F4E6633-4D62-4E28-B3DE-E006D052C2F4}" type="pres">
      <dgm:prSet presAssocID="{B2676A98-FCDC-47CE-9A07-9AFA1F53C0C9}" presName="root2" presStyleCnt="0"/>
      <dgm:spPr/>
    </dgm:pt>
    <dgm:pt modelId="{A53CD437-490F-4EEB-87B1-6140467535A6}" type="pres">
      <dgm:prSet presAssocID="{B2676A98-FCDC-47CE-9A07-9AFA1F53C0C9}" presName="LevelTwoTextNode" presStyleLbl="node4" presStyleIdx="18" presStyleCnt="23" custScaleX="259374" custLinFactX="152577" custLinFactNeighborX="200000">
        <dgm:presLayoutVars>
          <dgm:chPref val="3"/>
        </dgm:presLayoutVars>
      </dgm:prSet>
      <dgm:spPr/>
      <dgm:t>
        <a:bodyPr/>
        <a:lstStyle/>
        <a:p>
          <a:pPr latinLnBrk="1"/>
          <a:endParaRPr lang="ko-KR" altLang="en-US"/>
        </a:p>
      </dgm:t>
    </dgm:pt>
    <dgm:pt modelId="{B51FC221-CD9D-40DB-81E4-74AD3E452690}" type="pres">
      <dgm:prSet presAssocID="{B2676A98-FCDC-47CE-9A07-9AFA1F53C0C9}" presName="level3hierChild" presStyleCnt="0"/>
      <dgm:spPr/>
    </dgm:pt>
    <dgm:pt modelId="{A03783D6-F4B9-47C0-9BD5-321811A2AA83}" type="pres">
      <dgm:prSet presAssocID="{2029BF8F-F3C2-4F44-8347-3099B1A6319F}" presName="conn2-1" presStyleLbl="parChTrans1D4" presStyleIdx="19" presStyleCnt="23"/>
      <dgm:spPr/>
    </dgm:pt>
    <dgm:pt modelId="{F683947A-8B46-485D-BFB3-F1E6B6C58F1E}" type="pres">
      <dgm:prSet presAssocID="{2029BF8F-F3C2-4F44-8347-3099B1A6319F}" presName="connTx" presStyleLbl="parChTrans1D4" presStyleIdx="19" presStyleCnt="23"/>
      <dgm:spPr/>
    </dgm:pt>
    <dgm:pt modelId="{3B721C09-3E7D-43D1-8E6C-C61DCDE7C1A2}" type="pres">
      <dgm:prSet presAssocID="{CD8B6EF2-F256-4726-B8FC-BA1AABCA7C3D}" presName="root2" presStyleCnt="0"/>
      <dgm:spPr/>
    </dgm:pt>
    <dgm:pt modelId="{F225C1D1-30E2-4453-A5A2-72F8C7259D0B}" type="pres">
      <dgm:prSet presAssocID="{CD8B6EF2-F256-4726-B8FC-BA1AABCA7C3D}" presName="LevelTwoTextNode" presStyleLbl="node4" presStyleIdx="19" presStyleCnt="23" custScaleX="259374" custLinFactX="152577" custLinFactNeighborX="200000">
        <dgm:presLayoutVars>
          <dgm:chPref val="3"/>
        </dgm:presLayoutVars>
      </dgm:prSet>
      <dgm:spPr/>
    </dgm:pt>
    <dgm:pt modelId="{CD88A015-25BD-45AE-96B5-7AC335166538}" type="pres">
      <dgm:prSet presAssocID="{CD8B6EF2-F256-4726-B8FC-BA1AABCA7C3D}" presName="level3hierChild" presStyleCnt="0"/>
      <dgm:spPr/>
    </dgm:pt>
    <dgm:pt modelId="{087069B1-E641-477C-BDE4-117577C52BA3}" type="pres">
      <dgm:prSet presAssocID="{7A6C332E-D736-4DE5-81A6-EDBB19379F23}" presName="conn2-1" presStyleLbl="parChTrans1D4" presStyleIdx="20" presStyleCnt="23"/>
      <dgm:spPr/>
    </dgm:pt>
    <dgm:pt modelId="{C7C48EEF-6EBA-43D6-A8EB-1A657BD87F42}" type="pres">
      <dgm:prSet presAssocID="{7A6C332E-D736-4DE5-81A6-EDBB19379F23}" presName="connTx" presStyleLbl="parChTrans1D4" presStyleIdx="20" presStyleCnt="23"/>
      <dgm:spPr/>
    </dgm:pt>
    <dgm:pt modelId="{C128AF99-E4EF-4D37-8F04-DB1F952ACC21}" type="pres">
      <dgm:prSet presAssocID="{E1635297-DEE8-429B-A640-DE6991EC655D}" presName="root2" presStyleCnt="0"/>
      <dgm:spPr/>
    </dgm:pt>
    <dgm:pt modelId="{FE488216-1D5F-46BA-B690-23CF8F071978}" type="pres">
      <dgm:prSet presAssocID="{E1635297-DEE8-429B-A640-DE6991EC655D}" presName="LevelTwoTextNode" presStyleLbl="node4" presStyleIdx="20" presStyleCnt="23" custScaleX="259374" custLinFactX="152577" custLinFactNeighborX="200000">
        <dgm:presLayoutVars>
          <dgm:chPref val="3"/>
        </dgm:presLayoutVars>
      </dgm:prSet>
      <dgm:spPr/>
    </dgm:pt>
    <dgm:pt modelId="{658C43FA-11C3-4455-A185-0A34FC55FD63}" type="pres">
      <dgm:prSet presAssocID="{E1635297-DEE8-429B-A640-DE6991EC655D}" presName="level3hierChild" presStyleCnt="0"/>
      <dgm:spPr/>
    </dgm:pt>
    <dgm:pt modelId="{3800A9E9-A19E-4598-92A1-7BC1F82DC43C}" type="pres">
      <dgm:prSet presAssocID="{4E627EF5-C4C3-4B2F-8C1F-1F7D363C0565}" presName="conn2-1" presStyleLbl="parChTrans1D4" presStyleIdx="21" presStyleCnt="23"/>
      <dgm:spPr/>
    </dgm:pt>
    <dgm:pt modelId="{B4DF5DBE-A7BA-4DD1-A3B8-003B3775B5B2}" type="pres">
      <dgm:prSet presAssocID="{4E627EF5-C4C3-4B2F-8C1F-1F7D363C0565}" presName="connTx" presStyleLbl="parChTrans1D4" presStyleIdx="21" presStyleCnt="23"/>
      <dgm:spPr/>
    </dgm:pt>
    <dgm:pt modelId="{163D4B4C-05D8-43D7-ADE9-C6136C82E198}" type="pres">
      <dgm:prSet presAssocID="{4A1D2132-A74C-4689-AE9D-5E8E9C8E00FA}" presName="root2" presStyleCnt="0"/>
      <dgm:spPr/>
    </dgm:pt>
    <dgm:pt modelId="{9B989631-9A8E-4BFF-BF17-F4586249366C}" type="pres">
      <dgm:prSet presAssocID="{4A1D2132-A74C-4689-AE9D-5E8E9C8E00FA}" presName="LevelTwoTextNode" presStyleLbl="node4" presStyleIdx="21" presStyleCnt="23" custScaleX="259374" custLinFactX="152577" custLinFactNeighborX="200000">
        <dgm:presLayoutVars>
          <dgm:chPref val="3"/>
        </dgm:presLayoutVars>
      </dgm:prSet>
      <dgm:spPr/>
    </dgm:pt>
    <dgm:pt modelId="{B08C5ECE-D717-4AAA-9B5D-C5DF35EB2D89}" type="pres">
      <dgm:prSet presAssocID="{4A1D2132-A74C-4689-AE9D-5E8E9C8E00FA}" presName="level3hierChild" presStyleCnt="0"/>
      <dgm:spPr/>
    </dgm:pt>
    <dgm:pt modelId="{A74AE4D8-9926-487C-A358-DD7552BD5723}" type="pres">
      <dgm:prSet presAssocID="{0BE64D32-03D5-4051-A143-05C47F42C18B}" presName="conn2-1" presStyleLbl="parChTrans1D4" presStyleIdx="22" presStyleCnt="23"/>
      <dgm:spPr/>
    </dgm:pt>
    <dgm:pt modelId="{59D79DB0-2C02-4596-8565-9EBC8D5F548D}" type="pres">
      <dgm:prSet presAssocID="{0BE64D32-03D5-4051-A143-05C47F42C18B}" presName="connTx" presStyleLbl="parChTrans1D4" presStyleIdx="22" presStyleCnt="23"/>
      <dgm:spPr/>
    </dgm:pt>
    <dgm:pt modelId="{9CBBDCB2-0DE0-42B6-BDB2-31EA55132197}" type="pres">
      <dgm:prSet presAssocID="{A2CE8518-D803-425F-836C-1A04B2BCE197}" presName="root2" presStyleCnt="0"/>
      <dgm:spPr/>
    </dgm:pt>
    <dgm:pt modelId="{C10B6ED1-DC57-480C-BB70-8C2B76A932AE}" type="pres">
      <dgm:prSet presAssocID="{A2CE8518-D803-425F-836C-1A04B2BCE197}" presName="LevelTwoTextNode" presStyleLbl="node4" presStyleIdx="22" presStyleCnt="23" custScaleX="259374" custLinFactX="152577" custLinFactNeighborX="200000">
        <dgm:presLayoutVars>
          <dgm:chPref val="3"/>
        </dgm:presLayoutVars>
      </dgm:prSet>
      <dgm:spPr/>
      <dgm:t>
        <a:bodyPr/>
        <a:lstStyle/>
        <a:p>
          <a:pPr latinLnBrk="1"/>
          <a:endParaRPr lang="ko-KR" altLang="en-US"/>
        </a:p>
      </dgm:t>
    </dgm:pt>
    <dgm:pt modelId="{268164DC-E109-4429-9CE2-4074A50079AB}" type="pres">
      <dgm:prSet presAssocID="{A2CE8518-D803-425F-836C-1A04B2BCE197}" presName="level3hierChild" presStyleCnt="0"/>
      <dgm:spPr/>
    </dgm:pt>
  </dgm:ptLst>
  <dgm:cxnLst>
    <dgm:cxn modelId="{5FC3C294-AEEC-4B2A-B77F-A40E10920FB9}" srcId="{29D881B8-4C37-40B0-B77D-22D8F1DEE6FD}" destId="{3886FBEC-CE5F-4C0C-89B3-421190A2F2CC}" srcOrd="3" destOrd="0" parTransId="{5CCEC330-4940-4451-ADD9-1425397211B7}" sibTransId="{31C88A8F-BFCC-45CA-91B0-C6448FC7341B}"/>
    <dgm:cxn modelId="{5F810DB7-A17A-4845-AABB-91A5E6A2726E}" srcId="{3886FBEC-CE5F-4C0C-89B3-421190A2F2CC}" destId="{4249C4C4-E030-4663-A8CB-A0CC88A0D92A}" srcOrd="0" destOrd="0" parTransId="{78A59315-D07D-4341-BD0D-0D8EBA4D2EF8}" sibTransId="{7FED3A85-C30A-4CFB-8A22-75D99E535DCD}"/>
    <dgm:cxn modelId="{8BA45D46-C73B-48D3-A243-A9F6DB039817}" type="presOf" srcId="{74667722-1C7A-434F-B4F3-BBC22E8A8AD6}" destId="{BA5031DD-5F15-4328-B40A-0948527A4837}" srcOrd="1" destOrd="0" presId="urn:microsoft.com/office/officeart/2005/8/layout/hierarchy2"/>
    <dgm:cxn modelId="{B513C108-97B5-4F3D-93BD-702EF5459F58}" type="presOf" srcId="{A1FDF23D-E890-4E01-AC86-71677B3CB626}" destId="{4421EEE2-1BA0-4750-BBB4-B73EB9CAD704}" srcOrd="1" destOrd="0" presId="urn:microsoft.com/office/officeart/2005/8/layout/hierarchy2"/>
    <dgm:cxn modelId="{E754572D-9A0D-4382-94E2-AE0F3AC05A05}" type="presOf" srcId="{2029BF8F-F3C2-4F44-8347-3099B1A6319F}" destId="{F683947A-8B46-485D-BFB3-F1E6B6C58F1E}" srcOrd="1" destOrd="0" presId="urn:microsoft.com/office/officeart/2005/8/layout/hierarchy2"/>
    <dgm:cxn modelId="{974A4D36-05E1-49DD-9427-758F627654E2}" type="presOf" srcId="{1652F9F5-EB58-45AF-A30D-701EFD42BA61}" destId="{5A92238D-A372-4B3D-B53C-A8E6C7B6B3B4}" srcOrd="0" destOrd="0" presId="urn:microsoft.com/office/officeart/2005/8/layout/hierarchy2"/>
    <dgm:cxn modelId="{F263E825-4D84-429A-97E3-094763455CFC}" srcId="{429C6F35-4F2A-4EA3-9DB3-EA032F6BFFA6}" destId="{B2977599-959E-4DD8-AC2C-47C0190F5898}" srcOrd="0" destOrd="0" parTransId="{BBAA6881-B502-487D-9CE0-9E1F890FEFD9}" sibTransId="{C4A11435-689F-4C16-BC2B-A73045D23CE2}"/>
    <dgm:cxn modelId="{7EC3F97C-7C3A-4371-BA6C-0948CEBCEE74}" type="presOf" srcId="{088587EE-6D3E-4391-83D5-F635EA513569}" destId="{29A39E6B-829B-4205-8279-1BFCB2F137EA}" srcOrd="1" destOrd="0" presId="urn:microsoft.com/office/officeart/2005/8/layout/hierarchy2"/>
    <dgm:cxn modelId="{C01A6324-C90D-4E16-AA25-30335A372D49}" type="presOf" srcId="{DE01BFF1-B272-4D39-91B9-E331CB5B7116}" destId="{58ABB351-BD54-43E5-B018-02FAB037E396}" srcOrd="0" destOrd="0" presId="urn:microsoft.com/office/officeart/2005/8/layout/hierarchy2"/>
    <dgm:cxn modelId="{AE2F4E28-549A-4753-8A3D-A7AA993CA977}" type="presOf" srcId="{F6B185D5-5865-4A17-977E-7B786630B970}" destId="{47D65650-24B4-4F9F-B3E0-4B8D80CFCBFA}" srcOrd="1" destOrd="0" presId="urn:microsoft.com/office/officeart/2005/8/layout/hierarchy2"/>
    <dgm:cxn modelId="{843343DF-8959-436F-B3B1-4A8997348088}" type="presOf" srcId="{FC9FCACB-4D96-41A4-875E-689387D11311}" destId="{C16AB770-932E-4051-9637-8DF0A88B2806}" srcOrd="0" destOrd="0" presId="urn:microsoft.com/office/officeart/2005/8/layout/hierarchy2"/>
    <dgm:cxn modelId="{B23CECC2-3962-492A-9150-4DE1EFF31175}" type="presOf" srcId="{008CE93B-7C9C-40C0-A965-F646F607B126}" destId="{07CEA6BB-25AA-43C4-B232-7EF144F44EEC}" srcOrd="1" destOrd="0" presId="urn:microsoft.com/office/officeart/2005/8/layout/hierarchy2"/>
    <dgm:cxn modelId="{C98CD643-31A5-4C0E-ACC0-30A96F8AD49D}" type="presOf" srcId="{AA891BD1-A01D-4D11-9684-709D77E11284}" destId="{70F3A67F-3E6F-4D83-A45A-4DA9970CD465}" srcOrd="0" destOrd="0" presId="urn:microsoft.com/office/officeart/2005/8/layout/hierarchy2"/>
    <dgm:cxn modelId="{894A5434-FC25-476A-96AC-1EE736AF08A6}" srcId="{29D881B8-4C37-40B0-B77D-22D8F1DEE6FD}" destId="{43F05E4E-836E-44B2-9C10-3601E2D75DC2}" srcOrd="5" destOrd="0" parTransId="{6D5C528E-27E9-47F3-A24C-783A47D76614}" sibTransId="{898DC09A-72E9-414D-807D-19C99933B330}"/>
    <dgm:cxn modelId="{2468F140-B3E4-4A85-91CD-DEBA8837DAF0}" type="presOf" srcId="{BEA4A35C-9AD1-4C1D-A492-51BA5E660440}" destId="{F548850E-527B-4C82-835C-F68466025827}" srcOrd="0" destOrd="0" presId="urn:microsoft.com/office/officeart/2005/8/layout/hierarchy2"/>
    <dgm:cxn modelId="{A5DD171A-7BCE-421B-B5B9-CF314C7928F6}" type="presOf" srcId="{F7F083E9-F1D6-4774-AB6A-CE681AA863C7}" destId="{FAE5BA73-AC06-44ED-AD74-11BD1804D7C6}" srcOrd="0" destOrd="0" presId="urn:microsoft.com/office/officeart/2005/8/layout/hierarchy2"/>
    <dgm:cxn modelId="{81DB3AD1-A0F6-4E9B-802A-00D74606B1D8}" type="presOf" srcId="{78A59315-D07D-4341-BD0D-0D8EBA4D2EF8}" destId="{9652F590-AB77-4B0B-8F9D-21B7A64BAB7B}" srcOrd="1" destOrd="0" presId="urn:microsoft.com/office/officeart/2005/8/layout/hierarchy2"/>
    <dgm:cxn modelId="{68647B95-6402-42DD-95E5-79629C3955B6}" type="presOf" srcId="{872242AA-D36D-441A-BE9E-0DFD2B8C70CD}" destId="{78B1087A-ED65-48CE-8F53-8BEFEDA80171}" srcOrd="1" destOrd="0" presId="urn:microsoft.com/office/officeart/2005/8/layout/hierarchy2"/>
    <dgm:cxn modelId="{5B17A36D-A92E-4154-84EA-098BD22EA1CD}" type="presOf" srcId="{3DC805F1-597A-4519-A79F-8F87447391B2}" destId="{2E4F95A0-0626-43C3-ABF5-383DFA02AAF7}" srcOrd="1" destOrd="0" presId="urn:microsoft.com/office/officeart/2005/8/layout/hierarchy2"/>
    <dgm:cxn modelId="{5ECB968A-10C9-4684-BD52-53F452BB1AB4}" srcId="{43F05E4E-836E-44B2-9C10-3601E2D75DC2}" destId="{AA891BD1-A01D-4D11-9684-709D77E11284}" srcOrd="2" destOrd="0" parTransId="{088587EE-6D3E-4391-83D5-F635EA513569}" sibTransId="{E6B24242-AF5E-4BB0-AD28-5B96D2090E95}"/>
    <dgm:cxn modelId="{04D44005-24F4-4400-8203-D337E589D67A}" type="presOf" srcId="{A1FDF23D-E890-4E01-AC86-71677B3CB626}" destId="{87C49106-7B73-4440-846E-EC056C6FE7EE}" srcOrd="0" destOrd="0" presId="urn:microsoft.com/office/officeart/2005/8/layout/hierarchy2"/>
    <dgm:cxn modelId="{1880E86F-7FF3-4A00-A8E8-D2D1135005C9}" type="presOf" srcId="{7A6C332E-D736-4DE5-81A6-EDBB19379F23}" destId="{087069B1-E641-477C-BDE4-117577C52BA3}" srcOrd="0" destOrd="0" presId="urn:microsoft.com/office/officeart/2005/8/layout/hierarchy2"/>
    <dgm:cxn modelId="{B675E4F7-09CD-4BA2-83E2-5801EF37DC1D}" type="presOf" srcId="{0BE64D32-03D5-4051-A143-05C47F42C18B}" destId="{A74AE4D8-9926-487C-A358-DD7552BD5723}" srcOrd="0" destOrd="0" presId="urn:microsoft.com/office/officeart/2005/8/layout/hierarchy2"/>
    <dgm:cxn modelId="{F2EE5A03-8BB1-4DC9-AF1E-B56758A6DB04}" type="presOf" srcId="{C2AA7AF6-534F-4E02-BBB5-DD0DC7326A4B}" destId="{79505148-437B-4000-B144-936BA52DA2E1}" srcOrd="1" destOrd="0" presId="urn:microsoft.com/office/officeart/2005/8/layout/hierarchy2"/>
    <dgm:cxn modelId="{57B8B9D3-2403-4CDE-AF78-4B852F0B2985}" srcId="{29D881B8-4C37-40B0-B77D-22D8F1DEE6FD}" destId="{72245070-42E6-4CCC-9DB1-1DFEEB4C0B8E}" srcOrd="1" destOrd="0" parTransId="{A24714D8-6381-486A-82EA-97637073F31D}" sibTransId="{8FAC148E-87D9-4710-81AD-1C740EF3C859}"/>
    <dgm:cxn modelId="{BCFAAB17-4E94-461F-AB73-DC0CC2457888}" type="presOf" srcId="{B4DE0626-C915-4592-ABC2-BA37CCC26C8D}" destId="{8000690F-4A98-4A1E-A397-A27E172FAD74}" srcOrd="0" destOrd="0" presId="urn:microsoft.com/office/officeart/2005/8/layout/hierarchy2"/>
    <dgm:cxn modelId="{797CBB6C-F783-41BD-BA54-B7A0BCBCABC3}" type="presOf" srcId="{CD8B6EF2-F256-4726-B8FC-BA1AABCA7C3D}" destId="{F225C1D1-30E2-4453-A5A2-72F8C7259D0B}" srcOrd="0" destOrd="0" presId="urn:microsoft.com/office/officeart/2005/8/layout/hierarchy2"/>
    <dgm:cxn modelId="{AE782631-787E-4C60-BF69-4A2317829B0A}" type="presOf" srcId="{6D5C528E-27E9-47F3-A24C-783A47D76614}" destId="{1D75F2E4-D2A7-46BF-BD5B-D31D3FC7904D}" srcOrd="1" destOrd="0" presId="urn:microsoft.com/office/officeart/2005/8/layout/hierarchy2"/>
    <dgm:cxn modelId="{19F08FFE-1753-4E38-A355-02D472BBAE3A}" srcId="{43F05E4E-836E-44B2-9C10-3601E2D75DC2}" destId="{CD8B6EF2-F256-4726-B8FC-BA1AABCA7C3D}" srcOrd="7" destOrd="0" parTransId="{2029BF8F-F3C2-4F44-8347-3099B1A6319F}" sibTransId="{BE3A024C-F9AA-4D7A-A1A6-F925A52A5930}"/>
    <dgm:cxn modelId="{FB5B80B6-405B-4E18-B02F-EDA97936CE49}" srcId="{F6B4F4EF-11BB-4BFB-8D69-DACFD93D39C7}" destId="{14D2C486-936C-44FB-8ACE-F563BF72E35D}" srcOrd="2" destOrd="0" parTransId="{B4DE0626-C915-4592-ABC2-BA37CCC26C8D}" sibTransId="{DFFBD9EA-26BB-4179-B954-931DADA7495C}"/>
    <dgm:cxn modelId="{E2C787A9-DFEE-4BD6-BC38-90ABBE441821}" srcId="{72245070-42E6-4CCC-9DB1-1DFEEB4C0B8E}" destId="{602F0547-AC93-45B6-95F3-472F5C3515E9}" srcOrd="0" destOrd="0" parTransId="{3DC805F1-597A-4519-A79F-8F87447391B2}" sibTransId="{9BE5820A-868C-4F55-BC4D-903912DB5148}"/>
    <dgm:cxn modelId="{4A3D0254-EC6D-4394-ACA4-2FD829CC88CE}" type="presOf" srcId="{7C73372F-AF09-49F1-B8ED-2D46A1C93B31}" destId="{29D442A8-DEC5-46C7-803F-6C140A9EA79E}" srcOrd="0" destOrd="0" presId="urn:microsoft.com/office/officeart/2005/8/layout/hierarchy2"/>
    <dgm:cxn modelId="{648612E4-CCAA-46C4-9442-35588596E929}" type="presOf" srcId="{693E7CF8-68F5-4B40-9724-FC1419A2DF16}" destId="{406CBFE8-EFB9-4419-B42A-C258C4520066}" srcOrd="0" destOrd="0" presId="urn:microsoft.com/office/officeart/2005/8/layout/hierarchy2"/>
    <dgm:cxn modelId="{F291B659-C274-4755-8A5F-4E837252A9E4}" type="presOf" srcId="{0BE64D32-03D5-4051-A143-05C47F42C18B}" destId="{59D79DB0-2C02-4596-8565-9EBC8D5F548D}" srcOrd="1" destOrd="0" presId="urn:microsoft.com/office/officeart/2005/8/layout/hierarchy2"/>
    <dgm:cxn modelId="{4627E776-6DCD-4B75-9916-7C9B4C7C259A}" type="presOf" srcId="{29D881B8-4C37-40B0-B77D-22D8F1DEE6FD}" destId="{C2F369F4-63C6-45C6-B3B3-A119599DA008}" srcOrd="0" destOrd="0" presId="urn:microsoft.com/office/officeart/2005/8/layout/hierarchy2"/>
    <dgm:cxn modelId="{7075ED4E-381F-4382-BC60-E83BAABD3D03}" type="presOf" srcId="{E344449F-ED66-490B-BA75-C420B5DEE33B}" destId="{5C6EFD75-F6C7-48C4-8FC4-22D5E2190583}" srcOrd="0" destOrd="0" presId="urn:microsoft.com/office/officeart/2005/8/layout/hierarchy2"/>
    <dgm:cxn modelId="{DE9C0E8F-E31A-49D7-9077-F48694E5F33E}" type="presOf" srcId="{291810F0-9383-4DF3-8FF9-3B0B43BA8D01}" destId="{8A3648BA-EF36-4DE5-82CD-A964BC996A31}" srcOrd="0" destOrd="0" presId="urn:microsoft.com/office/officeart/2005/8/layout/hierarchy2"/>
    <dgm:cxn modelId="{0D1114E7-18E8-4505-8E81-0949A20E5ACE}" type="presOf" srcId="{5323B711-2959-431A-95E4-95C5CC9C8452}" destId="{6CDF81BE-ECEE-4266-B71F-5517A463F2F9}" srcOrd="1" destOrd="0" presId="urn:microsoft.com/office/officeart/2005/8/layout/hierarchy2"/>
    <dgm:cxn modelId="{4C8358EB-DD6D-41BE-BDE1-6F19B2BF08B2}" type="presOf" srcId="{736A3C68-A0B7-4BB3-8E3C-F32C14C70705}" destId="{CBED4581-BBFC-4B3E-8240-8D3035ADC041}" srcOrd="1" destOrd="0" presId="urn:microsoft.com/office/officeart/2005/8/layout/hierarchy2"/>
    <dgm:cxn modelId="{747C025D-1E87-4319-BA56-48A03853889A}" type="presOf" srcId="{0D1BAFE9-6337-4682-89E6-023F3520F1E3}" destId="{392B7646-840D-4715-9A93-68142CABD659}" srcOrd="0" destOrd="0" presId="urn:microsoft.com/office/officeart/2005/8/layout/hierarchy2"/>
    <dgm:cxn modelId="{4C07A791-0FA9-4EF5-9DFF-4FF4B2F5BCD9}" type="presOf" srcId="{4AF6F1EA-EFAF-4511-8B7B-A90F8AE349DA}" destId="{F278B4C7-C976-42C0-809E-FC6C2513F552}" srcOrd="0" destOrd="0" presId="urn:microsoft.com/office/officeart/2005/8/layout/hierarchy2"/>
    <dgm:cxn modelId="{BAD74A92-BA16-416D-965A-F4111EAED945}" type="presOf" srcId="{4249C4C4-E030-4663-A8CB-A0CC88A0D92A}" destId="{E9D79446-834E-479E-ACCF-DA217ADA9054}" srcOrd="0" destOrd="0" presId="urn:microsoft.com/office/officeart/2005/8/layout/hierarchy2"/>
    <dgm:cxn modelId="{73854B30-96BC-4494-9013-407176EBC97E}" type="presOf" srcId="{F76217AD-FC2A-4AE6-BB0A-FC55B52230F4}" destId="{0B38CAC0-2D91-4102-AAB1-B1E9646FE610}" srcOrd="0" destOrd="0" presId="urn:microsoft.com/office/officeart/2005/8/layout/hierarchy2"/>
    <dgm:cxn modelId="{D7274907-7ED7-48D6-98F0-78A4952160F0}" type="presOf" srcId="{64E39FE3-73C9-474C-B404-3C08785584BE}" destId="{705187D2-7637-4450-A659-C16ADD9AB64E}" srcOrd="0" destOrd="0" presId="urn:microsoft.com/office/officeart/2005/8/layout/hierarchy2"/>
    <dgm:cxn modelId="{5975B642-F96A-4DA9-A734-96784AC50545}" type="presOf" srcId="{DCEC13BF-6874-4771-ABDD-E303F4CD358A}" destId="{6B28D751-1B0A-4284-8F7D-E1154444DA02}" srcOrd="0" destOrd="0" presId="urn:microsoft.com/office/officeart/2005/8/layout/hierarchy2"/>
    <dgm:cxn modelId="{F04B34E2-9659-4B2C-876A-644D8CABF8E9}" srcId="{F6B4F4EF-11BB-4BFB-8D69-DACFD93D39C7}" destId="{693E7CF8-68F5-4B40-9724-FC1419A2DF16}" srcOrd="3" destOrd="0" parTransId="{5323B711-2959-431A-95E4-95C5CC9C8452}" sibTransId="{974DC644-0AB5-47D3-9F70-2AF5632F2047}"/>
    <dgm:cxn modelId="{BEAFF069-9E95-4041-9437-4694E98AB9EC}" srcId="{43F05E4E-836E-44B2-9C10-3601E2D75DC2}" destId="{E1635297-DEE8-429B-A640-DE6991EC655D}" srcOrd="8" destOrd="0" parTransId="{7A6C332E-D736-4DE5-81A6-EDBB19379F23}" sibTransId="{CC8E0E8B-1A5C-476E-BC53-2FF80F0A37BB}"/>
    <dgm:cxn modelId="{D39B860C-9945-48E3-8324-DD1165BE8E45}" type="presOf" srcId="{C876F96A-2218-420B-91F6-D0C8B935B879}" destId="{A4568170-1562-4144-8159-81937104E114}" srcOrd="1" destOrd="0" presId="urn:microsoft.com/office/officeart/2005/8/layout/hierarchy2"/>
    <dgm:cxn modelId="{0F150968-FC35-43E1-9F9B-48C39AFB23A9}" type="presOf" srcId="{AB2ADCDB-1FBE-4A1B-BBAA-8F8B5B86C0E9}" destId="{FAA537DE-C512-41F1-9C3A-42A74234C2EC}" srcOrd="0" destOrd="0" presId="urn:microsoft.com/office/officeart/2005/8/layout/hierarchy2"/>
    <dgm:cxn modelId="{41AAAB55-5A0C-4305-A9B2-C8B49F6024C3}" type="presOf" srcId="{5CCEC330-4940-4451-ADD9-1425397211B7}" destId="{A4659B8F-DEAD-45C2-AC62-31350BF2169E}" srcOrd="1" destOrd="0" presId="urn:microsoft.com/office/officeart/2005/8/layout/hierarchy2"/>
    <dgm:cxn modelId="{86BF9721-A70A-42E6-9016-F9876D0463FC}" type="presOf" srcId="{4E627EF5-C4C3-4B2F-8C1F-1F7D363C0565}" destId="{3800A9E9-A19E-4598-92A1-7BC1F82DC43C}" srcOrd="0" destOrd="0" presId="urn:microsoft.com/office/officeart/2005/8/layout/hierarchy2"/>
    <dgm:cxn modelId="{23D2E0AE-818C-452B-B6DD-FE8502971C55}" type="presOf" srcId="{667A96FC-7847-49C5-AC83-3E5DE9D27CB1}" destId="{F0890839-0BD6-45D0-A90A-C7678F5DD5EF}" srcOrd="0" destOrd="0" presId="urn:microsoft.com/office/officeart/2005/8/layout/hierarchy2"/>
    <dgm:cxn modelId="{D4031ECF-3DE0-408A-A2AC-2A6A200364FA}" type="presOf" srcId="{043E8548-3ECC-4F17-9B24-4BD493E69B52}" destId="{2A041F5F-0BA2-42BF-986C-6BA304389375}" srcOrd="0" destOrd="0" presId="urn:microsoft.com/office/officeart/2005/8/layout/hierarchy2"/>
    <dgm:cxn modelId="{E13C9966-955D-4878-97D1-450379D641D7}" type="presOf" srcId="{E1635297-DEE8-429B-A640-DE6991EC655D}" destId="{FE488216-1D5F-46BA-B690-23CF8F071978}" srcOrd="0" destOrd="0" presId="urn:microsoft.com/office/officeart/2005/8/layout/hierarchy2"/>
    <dgm:cxn modelId="{C189C929-3003-4134-BDD3-33D316DDFC08}" type="presOf" srcId="{602F0547-AC93-45B6-95F3-472F5C3515E9}" destId="{11A85961-9454-4D32-A1F9-7B08E2141157}" srcOrd="0" destOrd="0" presId="urn:microsoft.com/office/officeart/2005/8/layout/hierarchy2"/>
    <dgm:cxn modelId="{2F9352F8-0C92-42C3-A506-37741C1B6656}" srcId="{29D881B8-4C37-40B0-B77D-22D8F1DEE6FD}" destId="{7C73372F-AF09-49F1-B8ED-2D46A1C93B31}" srcOrd="2" destOrd="0" parTransId="{0B0912DB-7F1B-4278-89A3-54DD0821DAA4}" sibTransId="{5C364EB0-96FF-45C6-B2D0-85377276C21D}"/>
    <dgm:cxn modelId="{4D081C28-46D6-4911-B4F2-F8A10D62AA93}" type="presOf" srcId="{CEFBCB0D-0107-4439-B061-72F98952DD25}" destId="{9FCF722F-95DF-4195-8B89-81A2A96455D6}" srcOrd="0" destOrd="0" presId="urn:microsoft.com/office/officeart/2005/8/layout/hierarchy2"/>
    <dgm:cxn modelId="{06A09540-BBC4-4FD0-B000-CE7873AB2292}" type="presOf" srcId="{F7F083E9-F1D6-4774-AB6A-CE681AA863C7}" destId="{1A944985-C606-4754-9321-11FA30FC373B}" srcOrd="1" destOrd="0" presId="urn:microsoft.com/office/officeart/2005/8/layout/hierarchy2"/>
    <dgm:cxn modelId="{6E96E90A-92FB-4DEC-A9A1-323B9FCCA24F}" type="presOf" srcId="{0D1BAFE9-6337-4682-89E6-023F3520F1E3}" destId="{CC4029C7-625D-406B-8AD4-58D3E97AC251}" srcOrd="1" destOrd="0" presId="urn:microsoft.com/office/officeart/2005/8/layout/hierarchy2"/>
    <dgm:cxn modelId="{4FC21DC4-00AB-49D7-A82C-71160DE1BF40}" srcId="{43F05E4E-836E-44B2-9C10-3601E2D75DC2}" destId="{4A1D2132-A74C-4689-AE9D-5E8E9C8E00FA}" srcOrd="9" destOrd="0" parTransId="{4E627EF5-C4C3-4B2F-8C1F-1F7D363C0565}" sibTransId="{9C8842D1-B07B-46F1-B38A-66489F3F9120}"/>
    <dgm:cxn modelId="{AC9EFBD8-734A-46A8-80E3-5DBC1A14F3EB}" type="presOf" srcId="{088587EE-6D3E-4391-83D5-F635EA513569}" destId="{3A022253-9BDB-4141-8D26-1F6A54BFE6C4}" srcOrd="0" destOrd="0" presId="urn:microsoft.com/office/officeart/2005/8/layout/hierarchy2"/>
    <dgm:cxn modelId="{E374BF84-1039-4C32-B730-136467D313B6}" type="presOf" srcId="{736A3C68-A0B7-4BB3-8E3C-F32C14C70705}" destId="{017824F7-BC94-4977-938E-C07A34774AC8}" srcOrd="0" destOrd="0" presId="urn:microsoft.com/office/officeart/2005/8/layout/hierarchy2"/>
    <dgm:cxn modelId="{CB8C723D-F51B-4307-A080-7B05296BF701}" type="presOf" srcId="{A24714D8-6381-486A-82EA-97637073F31D}" destId="{F4EF49ED-F161-4E30-A1B8-DA75F2C1462A}" srcOrd="1" destOrd="0" presId="urn:microsoft.com/office/officeart/2005/8/layout/hierarchy2"/>
    <dgm:cxn modelId="{DA4987C9-3250-456D-86F9-77123BC9A0B1}" type="presOf" srcId="{F6B185D5-5865-4A17-977E-7B786630B970}" destId="{8E789894-8100-4182-A162-E3D32CB06230}" srcOrd="0" destOrd="0" presId="urn:microsoft.com/office/officeart/2005/8/layout/hierarchy2"/>
    <dgm:cxn modelId="{9E144B8A-C7D0-463F-95A8-D065BE491B2C}" type="presOf" srcId="{08788D93-04D5-4474-BB39-867041217A3E}" destId="{34F5BBA7-A66B-4059-B158-EC2992338C9C}" srcOrd="0" destOrd="0" presId="urn:microsoft.com/office/officeart/2005/8/layout/hierarchy2"/>
    <dgm:cxn modelId="{6AF2CEF2-FE34-4D7F-938A-6E70DD47EF89}" type="presOf" srcId="{74667722-1C7A-434F-B4F3-BBC22E8A8AD6}" destId="{99084C9E-9CFC-425E-9085-84C8002B7147}" srcOrd="0" destOrd="0" presId="urn:microsoft.com/office/officeart/2005/8/layout/hierarchy2"/>
    <dgm:cxn modelId="{8C3329B3-5A01-4210-A729-337EE3DC7C0A}" type="presOf" srcId="{78A59315-D07D-4341-BD0D-0D8EBA4D2EF8}" destId="{9E01F3C7-05E9-4A77-B9AC-B84B610136BA}" srcOrd="0" destOrd="0" presId="urn:microsoft.com/office/officeart/2005/8/layout/hierarchy2"/>
    <dgm:cxn modelId="{E97FA6C4-1D49-4D23-82D8-A363B28C1050}" type="presOf" srcId="{F353564B-D936-432C-A516-584FC0F3EA7E}" destId="{17146B1F-E8E6-4EE0-9C86-FC259A85F3A7}" srcOrd="0" destOrd="0" presId="urn:microsoft.com/office/officeart/2005/8/layout/hierarchy2"/>
    <dgm:cxn modelId="{7D2DB0A7-8B48-4974-8BB7-BF5E81C04AE0}" srcId="{7C73372F-AF09-49F1-B8ED-2D46A1C93B31}" destId="{BEA4A35C-9AD1-4C1D-A492-51BA5E660440}" srcOrd="0" destOrd="0" parTransId="{F6B185D5-5865-4A17-977E-7B786630B970}" sibTransId="{8569064A-8540-4C68-9813-A93FF22D428D}"/>
    <dgm:cxn modelId="{8E998AE3-0E85-4681-9F0D-F3AB721AEB82}" type="presOf" srcId="{0B0912DB-7F1B-4278-89A3-54DD0821DAA4}" destId="{65888141-FAEC-4BBD-BFD3-BA6C7B6E7029}" srcOrd="1" destOrd="0" presId="urn:microsoft.com/office/officeart/2005/8/layout/hierarchy2"/>
    <dgm:cxn modelId="{E638772A-C32D-412C-B423-EB66907C2065}" type="presOf" srcId="{667A96FC-7847-49C5-AC83-3E5DE9D27CB1}" destId="{79EABDE8-AD9E-4E88-B9A4-9FF13976B086}" srcOrd="1" destOrd="0" presId="urn:microsoft.com/office/officeart/2005/8/layout/hierarchy2"/>
    <dgm:cxn modelId="{FE6EC976-85F9-4B7E-AD4D-963650819BAE}" type="presOf" srcId="{5323B711-2959-431A-95E4-95C5CC9C8452}" destId="{3E94B7DE-FC54-41D4-AE45-4126687E378F}" srcOrd="0" destOrd="0" presId="urn:microsoft.com/office/officeart/2005/8/layout/hierarchy2"/>
    <dgm:cxn modelId="{524FB0E8-C317-4F88-AF48-6A46E131D4B9}" type="presOf" srcId="{C876F96A-2218-420B-91F6-D0C8B935B879}" destId="{DFAAFB2D-5DFE-4834-B8BB-4E88A440A776}" srcOrd="0" destOrd="0" presId="urn:microsoft.com/office/officeart/2005/8/layout/hierarchy2"/>
    <dgm:cxn modelId="{F5A502AF-AAFD-45BF-93B0-47C59C16EB2C}" type="presOf" srcId="{3DC805F1-597A-4519-A79F-8F87447391B2}" destId="{C93D2F10-EDBA-4504-8F58-A044BC64E1DE}" srcOrd="0" destOrd="0" presId="urn:microsoft.com/office/officeart/2005/8/layout/hierarchy2"/>
    <dgm:cxn modelId="{00E918AE-00C3-4EFF-8409-3AA2F4F0A01F}" type="presOf" srcId="{DE01BFF1-B272-4D39-91B9-E331CB5B7116}" destId="{B9828F4D-F4F2-4ACE-B206-A3441B40B714}" srcOrd="1" destOrd="0" presId="urn:microsoft.com/office/officeart/2005/8/layout/hierarchy2"/>
    <dgm:cxn modelId="{47944F1E-76AF-45F8-8E1E-4392BF676C34}" type="presOf" srcId="{A2CE8518-D803-425F-836C-1A04B2BCE197}" destId="{C10B6ED1-DC57-480C-BB70-8C2B76A932AE}" srcOrd="0" destOrd="0" presId="urn:microsoft.com/office/officeart/2005/8/layout/hierarchy2"/>
    <dgm:cxn modelId="{7D19FF38-0867-481B-80EA-304C4439BDAC}" type="presOf" srcId="{B4DE0626-C915-4592-ABC2-BA37CCC26C8D}" destId="{9A4BDACD-AE8F-41F5-B8BC-43021182176A}" srcOrd="1" destOrd="0" presId="urn:microsoft.com/office/officeart/2005/8/layout/hierarchy2"/>
    <dgm:cxn modelId="{68C44702-1FC1-410C-8657-4947C0D9F614}" type="presOf" srcId="{7A6C332E-D736-4DE5-81A6-EDBB19379F23}" destId="{C7C48EEF-6EBA-43D6-A8EB-1A657BD87F42}" srcOrd="1" destOrd="0" presId="urn:microsoft.com/office/officeart/2005/8/layout/hierarchy2"/>
    <dgm:cxn modelId="{4EF590DA-8323-4BC5-BB39-31FD9EECFDCF}" srcId="{29D881B8-4C37-40B0-B77D-22D8F1DEE6FD}" destId="{F6B4F4EF-11BB-4BFB-8D69-DACFD93D39C7}" srcOrd="0" destOrd="0" parTransId="{FC9FCACB-4D96-41A4-875E-689387D11311}" sibTransId="{D27E19CF-951C-4060-BF99-56FF8A5FB7A3}"/>
    <dgm:cxn modelId="{EEC37282-3D8C-4B43-96EF-D0F5558C4267}" srcId="{29D881B8-4C37-40B0-B77D-22D8F1DEE6FD}" destId="{1BC8E94D-5C37-4981-836C-F2FA812E930D}" srcOrd="4" destOrd="0" parTransId="{667A96FC-7847-49C5-AC83-3E5DE9D27CB1}" sibTransId="{22184E11-63F5-4374-8C26-CB0D129558C6}"/>
    <dgm:cxn modelId="{9DE563E6-206A-4ADB-8349-4A87BE631439}" srcId="{3886FBEC-CE5F-4C0C-89B3-421190A2F2CC}" destId="{E344449F-ED66-490B-BA75-C420B5DEE33B}" srcOrd="1" destOrd="0" parTransId="{C2AA7AF6-534F-4E02-BBB5-DD0DC7326A4B}" sibTransId="{7843081E-B9C5-416B-8BF3-2576A8EB36DE}"/>
    <dgm:cxn modelId="{073FBCE7-9C20-41CA-BA97-BF432EC84435}" type="presOf" srcId="{4E627EF5-C4C3-4B2F-8C1F-1F7D363C0565}" destId="{B4DF5DBE-A7BA-4DD1-A3B8-003B3775B5B2}" srcOrd="1" destOrd="0" presId="urn:microsoft.com/office/officeart/2005/8/layout/hierarchy2"/>
    <dgm:cxn modelId="{415BF9EE-2151-491E-95B4-FCC21FA6B0D1}" type="presOf" srcId="{5CCEC330-4940-4451-ADD9-1425397211B7}" destId="{E5B4A899-760B-4B3F-9250-BCD24E8029EF}" srcOrd="0" destOrd="0" presId="urn:microsoft.com/office/officeart/2005/8/layout/hierarchy2"/>
    <dgm:cxn modelId="{1259E8EA-EF79-4C71-A21D-A83090B44EC0}" srcId="{43F05E4E-836E-44B2-9C10-3601E2D75DC2}" destId="{291810F0-9383-4DF3-8FF9-3B0B43BA8D01}" srcOrd="3" destOrd="0" parTransId="{872242AA-D36D-441A-BE9E-0DFD2B8C70CD}" sibTransId="{DCDB7441-B6DC-4D05-B5DE-927611F54809}"/>
    <dgm:cxn modelId="{98858096-D443-4D7B-B049-93F0B3161744}" srcId="{B2977599-959E-4DD8-AC2C-47C0190F5898}" destId="{29D881B8-4C37-40B0-B77D-22D8F1DEE6FD}" srcOrd="0" destOrd="0" parTransId="{74667722-1C7A-434F-B4F3-BBC22E8A8AD6}" sibTransId="{007DC26A-8F8D-47FE-93EA-E1D5475A26CB}"/>
    <dgm:cxn modelId="{5C1F9E74-E33E-42BC-9CAC-A6A893B3B2F7}" type="presOf" srcId="{1BC8E94D-5C37-4981-836C-F2FA812E930D}" destId="{C41EBB9D-1FC9-4877-8889-9E26A23A8CD2}" srcOrd="0" destOrd="0" presId="urn:microsoft.com/office/officeart/2005/8/layout/hierarchy2"/>
    <dgm:cxn modelId="{C2FF0EC2-E645-4F42-8ED5-643676B75B65}" srcId="{7C73372F-AF09-49F1-B8ED-2D46A1C93B31}" destId="{1652F9F5-EB58-45AF-A30D-701EFD42BA61}" srcOrd="2" destOrd="0" parTransId="{A1FDF23D-E890-4E01-AC86-71677B3CB626}" sibTransId="{FD871A72-2F73-4692-B90A-F9EFCAA2D702}"/>
    <dgm:cxn modelId="{D13559FF-3412-4E1C-84A9-7476B753AE35}" type="presOf" srcId="{6D5C528E-27E9-47F3-A24C-783A47D76614}" destId="{D53F15E2-5C1B-4952-86A2-7A59EB5A9D84}" srcOrd="0" destOrd="0" presId="urn:microsoft.com/office/officeart/2005/8/layout/hierarchy2"/>
    <dgm:cxn modelId="{87BF5F2B-C2BF-4901-AD0E-461D5C0E9D94}" type="presOf" srcId="{08788D93-04D5-4474-BB39-867041217A3E}" destId="{7B3D69A1-2733-43FC-9CD2-B542CC9CC935}" srcOrd="1" destOrd="0" presId="urn:microsoft.com/office/officeart/2005/8/layout/hierarchy2"/>
    <dgm:cxn modelId="{5063F836-B9C7-43FC-B6D5-773BC3448F1F}" type="presOf" srcId="{26B3CD2A-E94A-4CD1-8A35-EE0AFA65C9FB}" destId="{F4A7D751-EA68-46CA-A71D-27D19DAF9D20}" srcOrd="0" destOrd="0" presId="urn:microsoft.com/office/officeart/2005/8/layout/hierarchy2"/>
    <dgm:cxn modelId="{44669551-5726-4591-95AC-229F4F9E7633}" srcId="{3886FBEC-CE5F-4C0C-89B3-421190A2F2CC}" destId="{F76217AD-FC2A-4AE6-BB0A-FC55B52230F4}" srcOrd="2" destOrd="0" parTransId="{DE01BFF1-B272-4D39-91B9-E331CB5B7116}" sibTransId="{4973EE32-1C8D-4238-81DA-127336483ED2}"/>
    <dgm:cxn modelId="{243233E1-A402-4F04-A95E-2714AE4D2B70}" type="presOf" srcId="{15B22EE6-CED0-49E6-98FA-E24449B5BF4E}" destId="{0272260E-95A1-4AF6-8BAF-8CDC796D8825}" srcOrd="0" destOrd="0" presId="urn:microsoft.com/office/officeart/2005/8/layout/hierarchy2"/>
    <dgm:cxn modelId="{0A9CB165-46DC-4661-A942-336CDA121365}" srcId="{43F05E4E-836E-44B2-9C10-3601E2D75DC2}" destId="{043E8548-3ECC-4F17-9B24-4BD493E69B52}" srcOrd="4" destOrd="0" parTransId="{CEFBCB0D-0107-4439-B061-72F98952DD25}" sibTransId="{1A2684ED-CD92-4711-9EBE-07CCCC2AA71C}"/>
    <dgm:cxn modelId="{1F4E30B5-3095-48F2-951D-ADED1BE09BCF}" srcId="{F6B4F4EF-11BB-4BFB-8D69-DACFD93D39C7}" destId="{DCEC13BF-6874-4771-ABDD-E303F4CD358A}" srcOrd="1" destOrd="0" parTransId="{008CE93B-7C9C-40C0-A965-F646F607B126}" sibTransId="{88BCE94E-06ED-4707-A0EB-2594F6583F5E}"/>
    <dgm:cxn modelId="{2D3A68B0-020D-4611-AED2-F5466D6F8014}" srcId="{43F05E4E-836E-44B2-9C10-3601E2D75DC2}" destId="{4AF6F1EA-EFAF-4511-8B7B-A90F8AE349DA}" srcOrd="0" destOrd="0" parTransId="{AB2ADCDB-1FBE-4A1B-BBAA-8F8B5B86C0E9}" sibTransId="{337DA5DC-6224-48D5-AB22-49661BD3B936}"/>
    <dgm:cxn modelId="{7C3265FA-6D6E-476B-9934-DCCFA504D0C4}" type="presOf" srcId="{CEFBCB0D-0107-4439-B061-72F98952DD25}" destId="{69CE3104-B1C8-4E0B-B2CE-A3271123C6E2}" srcOrd="1" destOrd="0" presId="urn:microsoft.com/office/officeart/2005/8/layout/hierarchy2"/>
    <dgm:cxn modelId="{48A25E3B-B954-443B-9EB7-3FA8039E9C95}" type="presOf" srcId="{AB2ADCDB-1FBE-4A1B-BBAA-8F8B5B86C0E9}" destId="{C536DAF8-CADC-468D-8E84-A5D85BBB1828}" srcOrd="1" destOrd="0" presId="urn:microsoft.com/office/officeart/2005/8/layout/hierarchy2"/>
    <dgm:cxn modelId="{050FA5A5-62A6-4F47-B27F-81E5B816A471}" type="presOf" srcId="{F6B4F4EF-11BB-4BFB-8D69-DACFD93D39C7}" destId="{CF2D7997-39F6-4C54-8034-C3546D86228D}" srcOrd="0" destOrd="0" presId="urn:microsoft.com/office/officeart/2005/8/layout/hierarchy2"/>
    <dgm:cxn modelId="{343944DD-2A18-44DF-A03D-504EE7B68520}" type="presOf" srcId="{0B0912DB-7F1B-4278-89A3-54DD0821DAA4}" destId="{F4B23BBF-3CA4-4C3A-ABBD-4C634135F6A1}" srcOrd="0" destOrd="0" presId="urn:microsoft.com/office/officeart/2005/8/layout/hierarchy2"/>
    <dgm:cxn modelId="{F4B7F6CD-2EF1-4561-BEDB-D6AFF6BE1921}" type="presOf" srcId="{872242AA-D36D-441A-BE9E-0DFD2B8C70CD}" destId="{66C3A4A5-7916-4663-9CE7-420C28308C2B}" srcOrd="0" destOrd="0" presId="urn:microsoft.com/office/officeart/2005/8/layout/hierarchy2"/>
    <dgm:cxn modelId="{403FE711-29FF-44DD-A85B-B0A6327ECB80}" type="presOf" srcId="{C2AA7AF6-534F-4E02-BBB5-DD0DC7326A4B}" destId="{D640635A-1241-42D6-B818-833B59383898}" srcOrd="0" destOrd="0" presId="urn:microsoft.com/office/officeart/2005/8/layout/hierarchy2"/>
    <dgm:cxn modelId="{B69AC12C-021D-4FD8-B201-DF3B8415DC9B}" type="presOf" srcId="{429C6F35-4F2A-4EA3-9DB3-EA032F6BFFA6}" destId="{2B5EC665-485C-4607-8EED-363063022128}" srcOrd="0" destOrd="0" presId="urn:microsoft.com/office/officeart/2005/8/layout/hierarchy2"/>
    <dgm:cxn modelId="{29E266C3-D147-47A4-A0D9-1163857CD2EF}" srcId="{43F05E4E-836E-44B2-9C10-3601E2D75DC2}" destId="{A2CE8518-D803-425F-836C-1A04B2BCE197}" srcOrd="10" destOrd="0" parTransId="{0BE64D32-03D5-4051-A143-05C47F42C18B}" sibTransId="{CBF516D1-0F43-41D6-9F26-34BE1AEE1217}"/>
    <dgm:cxn modelId="{6139CFFD-FAEB-49DB-BCA3-EAFD54F55C57}" type="presOf" srcId="{3886FBEC-CE5F-4C0C-89B3-421190A2F2CC}" destId="{DB003750-6472-4450-84A2-D8587561F522}" srcOrd="0" destOrd="0" presId="urn:microsoft.com/office/officeart/2005/8/layout/hierarchy2"/>
    <dgm:cxn modelId="{14DADD67-2097-42FC-B65F-C6DEEB6F1AC0}" type="presOf" srcId="{B2977599-959E-4DD8-AC2C-47C0190F5898}" destId="{8B84369E-E9EB-4AE0-BA86-CDF9E0C0F861}" srcOrd="0" destOrd="0" presId="urn:microsoft.com/office/officeart/2005/8/layout/hierarchy2"/>
    <dgm:cxn modelId="{CDC17660-059F-4775-8983-C254AAEA644D}" srcId="{1BC8E94D-5C37-4981-836C-F2FA812E930D}" destId="{7DB8F1A7-40AF-4AA6-8FAF-EA1BBA9984D7}" srcOrd="0" destOrd="0" parTransId="{F7F083E9-F1D6-4774-AB6A-CE681AA863C7}" sibTransId="{EE33F0B5-560A-4AD7-A837-AF93525C576F}"/>
    <dgm:cxn modelId="{8037507F-3970-4590-A009-1BDA846C090B}" type="presOf" srcId="{B2676A98-FCDC-47CE-9A07-9AFA1F53C0C9}" destId="{A53CD437-490F-4EEB-87B1-6140467535A6}" srcOrd="0" destOrd="0" presId="urn:microsoft.com/office/officeart/2005/8/layout/hierarchy2"/>
    <dgm:cxn modelId="{99BD1807-7B6F-4470-B2DA-3E5BFA622766}" srcId="{43F05E4E-836E-44B2-9C10-3601E2D75DC2}" destId="{B6322D4D-5960-4E0D-BD2E-163F11232EB2}" srcOrd="1" destOrd="0" parTransId="{15B22EE6-CED0-49E6-98FA-E24449B5BF4E}" sibTransId="{00E5C59B-B219-4A67-AC3A-9B4DA58E8D4A}"/>
    <dgm:cxn modelId="{D3898F93-27E2-414F-B2B3-9D20E5FB2FD2}" srcId="{7C73372F-AF09-49F1-B8ED-2D46A1C93B31}" destId="{64E39FE3-73C9-474C-B404-3C08785584BE}" srcOrd="1" destOrd="0" parTransId="{736A3C68-A0B7-4BB3-8E3C-F32C14C70705}" sibTransId="{08B0DE1E-E730-4E17-826F-83AA25F427B7}"/>
    <dgm:cxn modelId="{5386DB51-20C2-4E5E-8926-990988CC5EC4}" srcId="{43F05E4E-836E-44B2-9C10-3601E2D75DC2}" destId="{26B3CD2A-E94A-4CD1-8A35-EE0AFA65C9FB}" srcOrd="5" destOrd="0" parTransId="{0D1BAFE9-6337-4682-89E6-023F3520F1E3}" sibTransId="{A908AF8E-0DC2-4229-8F8B-5522175029DB}"/>
    <dgm:cxn modelId="{D5E290F4-22AB-4981-BF1D-651528E1A206}" srcId="{F6B4F4EF-11BB-4BFB-8D69-DACFD93D39C7}" destId="{F353564B-D936-432C-A516-584FC0F3EA7E}" srcOrd="0" destOrd="0" parTransId="{08788D93-04D5-4474-BB39-867041217A3E}" sibTransId="{1482286E-B7CF-4B47-A8FE-7D31C2B38E33}"/>
    <dgm:cxn modelId="{5E0B2786-462D-4ADF-8A8B-00E6422B6633}" type="presOf" srcId="{A24714D8-6381-486A-82EA-97637073F31D}" destId="{734356BE-7323-494F-8D1F-B72A2CE6B660}" srcOrd="0" destOrd="0" presId="urn:microsoft.com/office/officeart/2005/8/layout/hierarchy2"/>
    <dgm:cxn modelId="{7033F1D4-46DA-4F13-ADF4-6141DD00B0B9}" srcId="{43F05E4E-836E-44B2-9C10-3601E2D75DC2}" destId="{B2676A98-FCDC-47CE-9A07-9AFA1F53C0C9}" srcOrd="6" destOrd="0" parTransId="{C876F96A-2218-420B-91F6-D0C8B935B879}" sibTransId="{FADD2270-8167-449F-8FBD-3FB76C54412C}"/>
    <dgm:cxn modelId="{F1C0E0C7-9276-4FD3-BA5A-3966B3089E97}" type="presOf" srcId="{7DB8F1A7-40AF-4AA6-8FAF-EA1BBA9984D7}" destId="{FC05C961-2E65-41DD-A4EB-7216621CB466}" srcOrd="0" destOrd="0" presId="urn:microsoft.com/office/officeart/2005/8/layout/hierarchy2"/>
    <dgm:cxn modelId="{6C2FEEEE-A7C6-4F4C-9881-3E5C86A6CAEE}" type="presOf" srcId="{B6322D4D-5960-4E0D-BD2E-163F11232EB2}" destId="{BF4F1FDE-2E45-4120-BCB2-44C549108382}" srcOrd="0" destOrd="0" presId="urn:microsoft.com/office/officeart/2005/8/layout/hierarchy2"/>
    <dgm:cxn modelId="{A4EF5E1D-AE12-41FE-B009-E8A83BC6CA84}" type="presOf" srcId="{4A1D2132-A74C-4689-AE9D-5E8E9C8E00FA}" destId="{9B989631-9A8E-4BFF-BF17-F4586249366C}" srcOrd="0" destOrd="0" presId="urn:microsoft.com/office/officeart/2005/8/layout/hierarchy2"/>
    <dgm:cxn modelId="{17FA982E-1291-4D67-9FEE-040ECE6567A5}" type="presOf" srcId="{2029BF8F-F3C2-4F44-8347-3099B1A6319F}" destId="{A03783D6-F4B9-47C0-9BD5-321811A2AA83}" srcOrd="0" destOrd="0" presId="urn:microsoft.com/office/officeart/2005/8/layout/hierarchy2"/>
    <dgm:cxn modelId="{F030E920-771D-447B-B03B-92E594FEC97A}" type="presOf" srcId="{FC9FCACB-4D96-41A4-875E-689387D11311}" destId="{3EEEC824-A476-4FD6-8884-FD7CBA520222}" srcOrd="1" destOrd="0" presId="urn:microsoft.com/office/officeart/2005/8/layout/hierarchy2"/>
    <dgm:cxn modelId="{70ED96F5-13C8-4CE5-AE5D-AD63DE6127E3}" type="presOf" srcId="{43F05E4E-836E-44B2-9C10-3601E2D75DC2}" destId="{2172EA3E-FE2A-4469-8270-5FFD00EE4CD9}" srcOrd="0" destOrd="0" presId="urn:microsoft.com/office/officeart/2005/8/layout/hierarchy2"/>
    <dgm:cxn modelId="{6988D906-1D91-4EB3-99E8-41255E7934E6}" type="presOf" srcId="{008CE93B-7C9C-40C0-A965-F646F607B126}" destId="{DCC0F3FE-02D1-4B93-AA3C-74BD74ECAF0C}" srcOrd="0" destOrd="0" presId="urn:microsoft.com/office/officeart/2005/8/layout/hierarchy2"/>
    <dgm:cxn modelId="{D3B9388C-8CDF-42A7-A7BB-6B063EE456A6}" type="presOf" srcId="{14D2C486-936C-44FB-8ACE-F563BF72E35D}" destId="{830E214E-248F-456C-91D5-6C5AF7363B2E}" srcOrd="0" destOrd="0" presId="urn:microsoft.com/office/officeart/2005/8/layout/hierarchy2"/>
    <dgm:cxn modelId="{0F901AB9-DC86-421D-92CA-22CC62B59DCF}" type="presOf" srcId="{15B22EE6-CED0-49E6-98FA-E24449B5BF4E}" destId="{2D62EBAE-0B3E-4F6E-BC9E-885CC0E94535}" srcOrd="1" destOrd="0" presId="urn:microsoft.com/office/officeart/2005/8/layout/hierarchy2"/>
    <dgm:cxn modelId="{9CEBAC59-2AF1-433A-BED5-ED595372A904}" type="presOf" srcId="{72245070-42E6-4CCC-9DB1-1DFEEB4C0B8E}" destId="{3E1E8B1A-2D72-4597-9969-B7F5E8F2E9FE}" srcOrd="0" destOrd="0" presId="urn:microsoft.com/office/officeart/2005/8/layout/hierarchy2"/>
    <dgm:cxn modelId="{81672168-619E-4F3B-9E06-38580C130281}" type="presParOf" srcId="{2B5EC665-485C-4607-8EED-363063022128}" destId="{67E0E988-AEBC-44CF-B230-D867661D550C}" srcOrd="0" destOrd="0" presId="urn:microsoft.com/office/officeart/2005/8/layout/hierarchy2"/>
    <dgm:cxn modelId="{8FB04696-42E2-48F6-B4D6-EFA225DDA2E4}" type="presParOf" srcId="{67E0E988-AEBC-44CF-B230-D867661D550C}" destId="{8B84369E-E9EB-4AE0-BA86-CDF9E0C0F861}" srcOrd="0" destOrd="0" presId="urn:microsoft.com/office/officeart/2005/8/layout/hierarchy2"/>
    <dgm:cxn modelId="{CF9FBC74-2DD2-4F99-9B5B-99DB72CCDBE6}" type="presParOf" srcId="{67E0E988-AEBC-44CF-B230-D867661D550C}" destId="{D7E50CF0-5465-4D94-AA2E-99FCB8B9CAB7}" srcOrd="1" destOrd="0" presId="urn:microsoft.com/office/officeart/2005/8/layout/hierarchy2"/>
    <dgm:cxn modelId="{3CBDDE8B-84CE-4C8A-9A95-3BBBEE9CBE16}" type="presParOf" srcId="{D7E50CF0-5465-4D94-AA2E-99FCB8B9CAB7}" destId="{99084C9E-9CFC-425E-9085-84C8002B7147}" srcOrd="0" destOrd="0" presId="urn:microsoft.com/office/officeart/2005/8/layout/hierarchy2"/>
    <dgm:cxn modelId="{54306E5A-233B-47DD-AB79-E52AE6212A9E}" type="presParOf" srcId="{99084C9E-9CFC-425E-9085-84C8002B7147}" destId="{BA5031DD-5F15-4328-B40A-0948527A4837}" srcOrd="0" destOrd="0" presId="urn:microsoft.com/office/officeart/2005/8/layout/hierarchy2"/>
    <dgm:cxn modelId="{AF01E90E-AC2D-47E3-892B-54D8697D296E}" type="presParOf" srcId="{D7E50CF0-5465-4D94-AA2E-99FCB8B9CAB7}" destId="{B181E0EE-6A5E-41DA-8F6A-A0E79073EFCF}" srcOrd="1" destOrd="0" presId="urn:microsoft.com/office/officeart/2005/8/layout/hierarchy2"/>
    <dgm:cxn modelId="{8AC48BD6-9788-4901-A0CA-B2AAF96A4930}" type="presParOf" srcId="{B181E0EE-6A5E-41DA-8F6A-A0E79073EFCF}" destId="{C2F369F4-63C6-45C6-B3B3-A119599DA008}" srcOrd="0" destOrd="0" presId="urn:microsoft.com/office/officeart/2005/8/layout/hierarchy2"/>
    <dgm:cxn modelId="{59743BEB-2516-4566-A0D5-5B047DE2EA63}" type="presParOf" srcId="{B181E0EE-6A5E-41DA-8F6A-A0E79073EFCF}" destId="{3C4FD486-7F40-4E57-966E-F80C04D285F4}" srcOrd="1" destOrd="0" presId="urn:microsoft.com/office/officeart/2005/8/layout/hierarchy2"/>
    <dgm:cxn modelId="{C6A1EECB-58BF-4A86-9F78-0B633A5AF812}" type="presParOf" srcId="{3C4FD486-7F40-4E57-966E-F80C04D285F4}" destId="{C16AB770-932E-4051-9637-8DF0A88B2806}" srcOrd="0" destOrd="0" presId="urn:microsoft.com/office/officeart/2005/8/layout/hierarchy2"/>
    <dgm:cxn modelId="{B3051D90-3AE0-47D1-B5C3-E1B5A0D4E47D}" type="presParOf" srcId="{C16AB770-932E-4051-9637-8DF0A88B2806}" destId="{3EEEC824-A476-4FD6-8884-FD7CBA520222}" srcOrd="0" destOrd="0" presId="urn:microsoft.com/office/officeart/2005/8/layout/hierarchy2"/>
    <dgm:cxn modelId="{DF3681C8-8939-4378-A403-8B0280F84774}" type="presParOf" srcId="{3C4FD486-7F40-4E57-966E-F80C04D285F4}" destId="{D42EB9B0-FD36-48FA-B6FC-CE8EA1C47D28}" srcOrd="1" destOrd="0" presId="urn:microsoft.com/office/officeart/2005/8/layout/hierarchy2"/>
    <dgm:cxn modelId="{1B6D451D-5385-41EE-8086-1AA1357D0D21}" type="presParOf" srcId="{D42EB9B0-FD36-48FA-B6FC-CE8EA1C47D28}" destId="{CF2D7997-39F6-4C54-8034-C3546D86228D}" srcOrd="0" destOrd="0" presId="urn:microsoft.com/office/officeart/2005/8/layout/hierarchy2"/>
    <dgm:cxn modelId="{149E8318-F090-42D2-B9AA-DD335124EDD1}" type="presParOf" srcId="{D42EB9B0-FD36-48FA-B6FC-CE8EA1C47D28}" destId="{0BABFC0B-475B-443B-9718-AB38BEAE808C}" srcOrd="1" destOrd="0" presId="urn:microsoft.com/office/officeart/2005/8/layout/hierarchy2"/>
    <dgm:cxn modelId="{6A40242A-1048-4364-8FD9-5E516AC71774}" type="presParOf" srcId="{0BABFC0B-475B-443B-9718-AB38BEAE808C}" destId="{34F5BBA7-A66B-4059-B158-EC2992338C9C}" srcOrd="0" destOrd="0" presId="urn:microsoft.com/office/officeart/2005/8/layout/hierarchy2"/>
    <dgm:cxn modelId="{1D118DAD-B57E-4971-8A26-3B50A6E2AF52}" type="presParOf" srcId="{34F5BBA7-A66B-4059-B158-EC2992338C9C}" destId="{7B3D69A1-2733-43FC-9CD2-B542CC9CC935}" srcOrd="0" destOrd="0" presId="urn:microsoft.com/office/officeart/2005/8/layout/hierarchy2"/>
    <dgm:cxn modelId="{EF4035E4-BE1F-485B-B0D8-D5E95BCFB9EE}" type="presParOf" srcId="{0BABFC0B-475B-443B-9718-AB38BEAE808C}" destId="{A76E51FF-39E1-438F-94B2-723BA6356741}" srcOrd="1" destOrd="0" presId="urn:microsoft.com/office/officeart/2005/8/layout/hierarchy2"/>
    <dgm:cxn modelId="{DCCA2CA2-C773-4205-A9A0-6621CD7D1F7C}" type="presParOf" srcId="{A76E51FF-39E1-438F-94B2-723BA6356741}" destId="{17146B1F-E8E6-4EE0-9C86-FC259A85F3A7}" srcOrd="0" destOrd="0" presId="urn:microsoft.com/office/officeart/2005/8/layout/hierarchy2"/>
    <dgm:cxn modelId="{5183C69E-EEEA-4EBF-8878-C8750B19D881}" type="presParOf" srcId="{A76E51FF-39E1-438F-94B2-723BA6356741}" destId="{E84D06DF-88A8-4434-B426-ABD18F8D472C}" srcOrd="1" destOrd="0" presId="urn:microsoft.com/office/officeart/2005/8/layout/hierarchy2"/>
    <dgm:cxn modelId="{546098B8-634B-4089-B615-53F138698222}" type="presParOf" srcId="{0BABFC0B-475B-443B-9718-AB38BEAE808C}" destId="{DCC0F3FE-02D1-4B93-AA3C-74BD74ECAF0C}" srcOrd="2" destOrd="0" presId="urn:microsoft.com/office/officeart/2005/8/layout/hierarchy2"/>
    <dgm:cxn modelId="{6E7BE4B2-46ED-4303-A189-B868C83F939E}" type="presParOf" srcId="{DCC0F3FE-02D1-4B93-AA3C-74BD74ECAF0C}" destId="{07CEA6BB-25AA-43C4-B232-7EF144F44EEC}" srcOrd="0" destOrd="0" presId="urn:microsoft.com/office/officeart/2005/8/layout/hierarchy2"/>
    <dgm:cxn modelId="{16009982-A9DB-4689-A079-4EFEB0EC87FD}" type="presParOf" srcId="{0BABFC0B-475B-443B-9718-AB38BEAE808C}" destId="{3BCFFCC3-41A5-455D-9BB3-55BBA0BDA727}" srcOrd="3" destOrd="0" presId="urn:microsoft.com/office/officeart/2005/8/layout/hierarchy2"/>
    <dgm:cxn modelId="{544CFD50-4E71-41B0-B748-8B249882B86C}" type="presParOf" srcId="{3BCFFCC3-41A5-455D-9BB3-55BBA0BDA727}" destId="{6B28D751-1B0A-4284-8F7D-E1154444DA02}" srcOrd="0" destOrd="0" presId="urn:microsoft.com/office/officeart/2005/8/layout/hierarchy2"/>
    <dgm:cxn modelId="{62C66E83-DBA8-4AF5-8A6F-F5D915AB3635}" type="presParOf" srcId="{3BCFFCC3-41A5-455D-9BB3-55BBA0BDA727}" destId="{3AF21375-0253-4F26-8CD5-74FBA32A90DD}" srcOrd="1" destOrd="0" presId="urn:microsoft.com/office/officeart/2005/8/layout/hierarchy2"/>
    <dgm:cxn modelId="{26129CDA-B8A8-4062-93E6-CD144B9CBF1D}" type="presParOf" srcId="{0BABFC0B-475B-443B-9718-AB38BEAE808C}" destId="{8000690F-4A98-4A1E-A397-A27E172FAD74}" srcOrd="4" destOrd="0" presId="urn:microsoft.com/office/officeart/2005/8/layout/hierarchy2"/>
    <dgm:cxn modelId="{58B8006A-9E48-479D-8B53-82BE97927BE8}" type="presParOf" srcId="{8000690F-4A98-4A1E-A397-A27E172FAD74}" destId="{9A4BDACD-AE8F-41F5-B8BC-43021182176A}" srcOrd="0" destOrd="0" presId="urn:microsoft.com/office/officeart/2005/8/layout/hierarchy2"/>
    <dgm:cxn modelId="{55F7A1A8-75D3-44BD-80B3-A9CA176BE4DF}" type="presParOf" srcId="{0BABFC0B-475B-443B-9718-AB38BEAE808C}" destId="{48849890-5AD9-4CBA-9A0A-6B199AC6D655}" srcOrd="5" destOrd="0" presId="urn:microsoft.com/office/officeart/2005/8/layout/hierarchy2"/>
    <dgm:cxn modelId="{317EB0E4-7838-4A94-80BC-48A1C7B79F88}" type="presParOf" srcId="{48849890-5AD9-4CBA-9A0A-6B199AC6D655}" destId="{830E214E-248F-456C-91D5-6C5AF7363B2E}" srcOrd="0" destOrd="0" presId="urn:microsoft.com/office/officeart/2005/8/layout/hierarchy2"/>
    <dgm:cxn modelId="{34AF3A19-95DB-42A5-A277-F71F6EFA4B5E}" type="presParOf" srcId="{48849890-5AD9-4CBA-9A0A-6B199AC6D655}" destId="{1BA798EE-3A0F-4F07-A56B-C1F34AA5976A}" srcOrd="1" destOrd="0" presId="urn:microsoft.com/office/officeart/2005/8/layout/hierarchy2"/>
    <dgm:cxn modelId="{9CC3489A-80CC-472A-A36A-FECA6D6FEEB5}" type="presParOf" srcId="{0BABFC0B-475B-443B-9718-AB38BEAE808C}" destId="{3E94B7DE-FC54-41D4-AE45-4126687E378F}" srcOrd="6" destOrd="0" presId="urn:microsoft.com/office/officeart/2005/8/layout/hierarchy2"/>
    <dgm:cxn modelId="{781B383D-9E25-4D55-A224-7CE0A93942CA}" type="presParOf" srcId="{3E94B7DE-FC54-41D4-AE45-4126687E378F}" destId="{6CDF81BE-ECEE-4266-B71F-5517A463F2F9}" srcOrd="0" destOrd="0" presId="urn:microsoft.com/office/officeart/2005/8/layout/hierarchy2"/>
    <dgm:cxn modelId="{CCF6E4C3-A307-4F47-8179-6F91631465F0}" type="presParOf" srcId="{0BABFC0B-475B-443B-9718-AB38BEAE808C}" destId="{196AE235-01AD-4A95-BD52-99FE05C8D224}" srcOrd="7" destOrd="0" presId="urn:microsoft.com/office/officeart/2005/8/layout/hierarchy2"/>
    <dgm:cxn modelId="{D0285660-A033-4245-A5C4-C83F64F6A152}" type="presParOf" srcId="{196AE235-01AD-4A95-BD52-99FE05C8D224}" destId="{406CBFE8-EFB9-4419-B42A-C258C4520066}" srcOrd="0" destOrd="0" presId="urn:microsoft.com/office/officeart/2005/8/layout/hierarchy2"/>
    <dgm:cxn modelId="{605AF356-F117-46BB-B0DE-34A50FBEDF9E}" type="presParOf" srcId="{196AE235-01AD-4A95-BD52-99FE05C8D224}" destId="{E6505558-BB27-419B-AA9C-3AA85C3152F7}" srcOrd="1" destOrd="0" presId="urn:microsoft.com/office/officeart/2005/8/layout/hierarchy2"/>
    <dgm:cxn modelId="{FFF78335-9356-4E0F-A396-4D56A9E52FE2}" type="presParOf" srcId="{3C4FD486-7F40-4E57-966E-F80C04D285F4}" destId="{734356BE-7323-494F-8D1F-B72A2CE6B660}" srcOrd="2" destOrd="0" presId="urn:microsoft.com/office/officeart/2005/8/layout/hierarchy2"/>
    <dgm:cxn modelId="{6CFDC98E-1E5E-4B5F-B0DC-758C96B7C931}" type="presParOf" srcId="{734356BE-7323-494F-8D1F-B72A2CE6B660}" destId="{F4EF49ED-F161-4E30-A1B8-DA75F2C1462A}" srcOrd="0" destOrd="0" presId="urn:microsoft.com/office/officeart/2005/8/layout/hierarchy2"/>
    <dgm:cxn modelId="{83CFB7DE-D523-4743-848D-583AAE4189D0}" type="presParOf" srcId="{3C4FD486-7F40-4E57-966E-F80C04D285F4}" destId="{13A2F076-531F-4B13-90D4-928F8FCDDD29}" srcOrd="3" destOrd="0" presId="urn:microsoft.com/office/officeart/2005/8/layout/hierarchy2"/>
    <dgm:cxn modelId="{9B8AF206-C180-41D8-8F41-A85343FCE79E}" type="presParOf" srcId="{13A2F076-531F-4B13-90D4-928F8FCDDD29}" destId="{3E1E8B1A-2D72-4597-9969-B7F5E8F2E9FE}" srcOrd="0" destOrd="0" presId="urn:microsoft.com/office/officeart/2005/8/layout/hierarchy2"/>
    <dgm:cxn modelId="{CDDEF833-B1FC-4AAD-B9C9-1E470E5FB6B3}" type="presParOf" srcId="{13A2F076-531F-4B13-90D4-928F8FCDDD29}" destId="{B9D7FDBC-1790-423E-AD04-AB4B22FE880C}" srcOrd="1" destOrd="0" presId="urn:microsoft.com/office/officeart/2005/8/layout/hierarchy2"/>
    <dgm:cxn modelId="{488C68F4-819E-4CAD-8D72-FE53E082C6CB}" type="presParOf" srcId="{B9D7FDBC-1790-423E-AD04-AB4B22FE880C}" destId="{C93D2F10-EDBA-4504-8F58-A044BC64E1DE}" srcOrd="0" destOrd="0" presId="urn:microsoft.com/office/officeart/2005/8/layout/hierarchy2"/>
    <dgm:cxn modelId="{17976FF4-4D30-4120-8F7F-8C4604AB3574}" type="presParOf" srcId="{C93D2F10-EDBA-4504-8F58-A044BC64E1DE}" destId="{2E4F95A0-0626-43C3-ABF5-383DFA02AAF7}" srcOrd="0" destOrd="0" presId="urn:microsoft.com/office/officeart/2005/8/layout/hierarchy2"/>
    <dgm:cxn modelId="{E8BAE256-41B4-4DE6-9BC3-E7044ADDFF62}" type="presParOf" srcId="{B9D7FDBC-1790-423E-AD04-AB4B22FE880C}" destId="{DB1A8F6A-68B6-49C9-9967-58E4DE0CED17}" srcOrd="1" destOrd="0" presId="urn:microsoft.com/office/officeart/2005/8/layout/hierarchy2"/>
    <dgm:cxn modelId="{0F41BA9F-DA7C-4443-971A-AE144EC096F3}" type="presParOf" srcId="{DB1A8F6A-68B6-49C9-9967-58E4DE0CED17}" destId="{11A85961-9454-4D32-A1F9-7B08E2141157}" srcOrd="0" destOrd="0" presId="urn:microsoft.com/office/officeart/2005/8/layout/hierarchy2"/>
    <dgm:cxn modelId="{655824DD-07E6-4575-BBC2-FBD82A25209F}" type="presParOf" srcId="{DB1A8F6A-68B6-49C9-9967-58E4DE0CED17}" destId="{736F6C44-F8A5-4851-B238-89D4784D6207}" srcOrd="1" destOrd="0" presId="urn:microsoft.com/office/officeart/2005/8/layout/hierarchy2"/>
    <dgm:cxn modelId="{B25BAC18-B7E6-404A-A72D-D8191E06E5DB}" type="presParOf" srcId="{3C4FD486-7F40-4E57-966E-F80C04D285F4}" destId="{F4B23BBF-3CA4-4C3A-ABBD-4C634135F6A1}" srcOrd="4" destOrd="0" presId="urn:microsoft.com/office/officeart/2005/8/layout/hierarchy2"/>
    <dgm:cxn modelId="{5BC40A37-2B2E-4AC9-ADC6-72AEB040878E}" type="presParOf" srcId="{F4B23BBF-3CA4-4C3A-ABBD-4C634135F6A1}" destId="{65888141-FAEC-4BBD-BFD3-BA6C7B6E7029}" srcOrd="0" destOrd="0" presId="urn:microsoft.com/office/officeart/2005/8/layout/hierarchy2"/>
    <dgm:cxn modelId="{A5370F95-D2F2-4C94-A73C-27E2EAC7F8AA}" type="presParOf" srcId="{3C4FD486-7F40-4E57-966E-F80C04D285F4}" destId="{B24CF558-B379-4BB7-9C4B-0742094AE8D4}" srcOrd="5" destOrd="0" presId="urn:microsoft.com/office/officeart/2005/8/layout/hierarchy2"/>
    <dgm:cxn modelId="{0F691E20-7548-445D-BAD6-33678BB4A23F}" type="presParOf" srcId="{B24CF558-B379-4BB7-9C4B-0742094AE8D4}" destId="{29D442A8-DEC5-46C7-803F-6C140A9EA79E}" srcOrd="0" destOrd="0" presId="urn:microsoft.com/office/officeart/2005/8/layout/hierarchy2"/>
    <dgm:cxn modelId="{463A929C-88A7-42DE-86A1-11F051B9162C}" type="presParOf" srcId="{B24CF558-B379-4BB7-9C4B-0742094AE8D4}" destId="{6D2143C5-A015-45B8-8D61-F9ED0CABEBB9}" srcOrd="1" destOrd="0" presId="urn:microsoft.com/office/officeart/2005/8/layout/hierarchy2"/>
    <dgm:cxn modelId="{E2084AC5-BCB1-417A-812B-52762FB833DD}" type="presParOf" srcId="{6D2143C5-A015-45B8-8D61-F9ED0CABEBB9}" destId="{8E789894-8100-4182-A162-E3D32CB06230}" srcOrd="0" destOrd="0" presId="urn:microsoft.com/office/officeart/2005/8/layout/hierarchy2"/>
    <dgm:cxn modelId="{7A99353B-C37A-4B05-ACA7-07D20A9CFE69}" type="presParOf" srcId="{8E789894-8100-4182-A162-E3D32CB06230}" destId="{47D65650-24B4-4F9F-B3E0-4B8D80CFCBFA}" srcOrd="0" destOrd="0" presId="urn:microsoft.com/office/officeart/2005/8/layout/hierarchy2"/>
    <dgm:cxn modelId="{1335EA1C-0C9B-4523-9FED-A488EA82FF50}" type="presParOf" srcId="{6D2143C5-A015-45B8-8D61-F9ED0CABEBB9}" destId="{989F6C05-DA4F-4A09-9C4D-A812DBAFFBFC}" srcOrd="1" destOrd="0" presId="urn:microsoft.com/office/officeart/2005/8/layout/hierarchy2"/>
    <dgm:cxn modelId="{0BCD34A8-1150-4ECE-A232-A84418AEA050}" type="presParOf" srcId="{989F6C05-DA4F-4A09-9C4D-A812DBAFFBFC}" destId="{F548850E-527B-4C82-835C-F68466025827}" srcOrd="0" destOrd="0" presId="urn:microsoft.com/office/officeart/2005/8/layout/hierarchy2"/>
    <dgm:cxn modelId="{CEFC4D39-C5EA-4D1B-8A0D-940972EE120D}" type="presParOf" srcId="{989F6C05-DA4F-4A09-9C4D-A812DBAFFBFC}" destId="{CFD78408-8854-46D8-A1C5-2A2BDACF3F80}" srcOrd="1" destOrd="0" presId="urn:microsoft.com/office/officeart/2005/8/layout/hierarchy2"/>
    <dgm:cxn modelId="{967E7338-DBC5-41B2-BCDE-A234821D7370}" type="presParOf" srcId="{6D2143C5-A015-45B8-8D61-F9ED0CABEBB9}" destId="{017824F7-BC94-4977-938E-C07A34774AC8}" srcOrd="2" destOrd="0" presId="urn:microsoft.com/office/officeart/2005/8/layout/hierarchy2"/>
    <dgm:cxn modelId="{D1096D66-ECFB-4D80-A58E-8D5F24E90611}" type="presParOf" srcId="{017824F7-BC94-4977-938E-C07A34774AC8}" destId="{CBED4581-BBFC-4B3E-8240-8D3035ADC041}" srcOrd="0" destOrd="0" presId="urn:microsoft.com/office/officeart/2005/8/layout/hierarchy2"/>
    <dgm:cxn modelId="{945ED6A0-60E5-4CEF-B551-D60500D29CBC}" type="presParOf" srcId="{6D2143C5-A015-45B8-8D61-F9ED0CABEBB9}" destId="{32DFFF9F-6E3A-48BD-BE90-C1C23B2CF9C9}" srcOrd="3" destOrd="0" presId="urn:microsoft.com/office/officeart/2005/8/layout/hierarchy2"/>
    <dgm:cxn modelId="{D7292ADA-CD1B-4317-A837-6A1626958213}" type="presParOf" srcId="{32DFFF9F-6E3A-48BD-BE90-C1C23B2CF9C9}" destId="{705187D2-7637-4450-A659-C16ADD9AB64E}" srcOrd="0" destOrd="0" presId="urn:microsoft.com/office/officeart/2005/8/layout/hierarchy2"/>
    <dgm:cxn modelId="{7E22ACB0-CE70-472D-A79D-FB8329CFEA7F}" type="presParOf" srcId="{32DFFF9F-6E3A-48BD-BE90-C1C23B2CF9C9}" destId="{E3B0F4E3-024F-4B79-9C40-0C434C66F1F2}" srcOrd="1" destOrd="0" presId="urn:microsoft.com/office/officeart/2005/8/layout/hierarchy2"/>
    <dgm:cxn modelId="{B6C4F660-EEA8-4EDF-A7B2-3F1CBD3AFD38}" type="presParOf" srcId="{6D2143C5-A015-45B8-8D61-F9ED0CABEBB9}" destId="{87C49106-7B73-4440-846E-EC056C6FE7EE}" srcOrd="4" destOrd="0" presId="urn:microsoft.com/office/officeart/2005/8/layout/hierarchy2"/>
    <dgm:cxn modelId="{DB679516-2485-48C7-A526-F3980BBDDB7E}" type="presParOf" srcId="{87C49106-7B73-4440-846E-EC056C6FE7EE}" destId="{4421EEE2-1BA0-4750-BBB4-B73EB9CAD704}" srcOrd="0" destOrd="0" presId="urn:microsoft.com/office/officeart/2005/8/layout/hierarchy2"/>
    <dgm:cxn modelId="{DCE2C434-9402-4708-9D4E-5CCC8160EC1B}" type="presParOf" srcId="{6D2143C5-A015-45B8-8D61-F9ED0CABEBB9}" destId="{9A6BECEF-649A-4738-A385-76998DDDC19A}" srcOrd="5" destOrd="0" presId="urn:microsoft.com/office/officeart/2005/8/layout/hierarchy2"/>
    <dgm:cxn modelId="{769DA39D-3DE7-4159-AFDC-14F4C62F8A68}" type="presParOf" srcId="{9A6BECEF-649A-4738-A385-76998DDDC19A}" destId="{5A92238D-A372-4B3D-B53C-A8E6C7B6B3B4}" srcOrd="0" destOrd="0" presId="urn:microsoft.com/office/officeart/2005/8/layout/hierarchy2"/>
    <dgm:cxn modelId="{F1E8757D-B620-4220-87A5-D45A83CF85D0}" type="presParOf" srcId="{9A6BECEF-649A-4738-A385-76998DDDC19A}" destId="{016DD8D1-2885-4A35-AAB6-89138BC94E15}" srcOrd="1" destOrd="0" presId="urn:microsoft.com/office/officeart/2005/8/layout/hierarchy2"/>
    <dgm:cxn modelId="{62C4BB88-E634-4F47-BF52-6BC14906DDEE}" type="presParOf" srcId="{3C4FD486-7F40-4E57-966E-F80C04D285F4}" destId="{E5B4A899-760B-4B3F-9250-BCD24E8029EF}" srcOrd="6" destOrd="0" presId="urn:microsoft.com/office/officeart/2005/8/layout/hierarchy2"/>
    <dgm:cxn modelId="{79F1AC6A-D469-4D53-BC9C-E0660DC55FCD}" type="presParOf" srcId="{E5B4A899-760B-4B3F-9250-BCD24E8029EF}" destId="{A4659B8F-DEAD-45C2-AC62-31350BF2169E}" srcOrd="0" destOrd="0" presId="urn:microsoft.com/office/officeart/2005/8/layout/hierarchy2"/>
    <dgm:cxn modelId="{42CF6136-8D34-4475-811B-33314D1503F8}" type="presParOf" srcId="{3C4FD486-7F40-4E57-966E-F80C04D285F4}" destId="{5D24F5C6-AE25-4536-BC65-35BE4E01183F}" srcOrd="7" destOrd="0" presId="urn:microsoft.com/office/officeart/2005/8/layout/hierarchy2"/>
    <dgm:cxn modelId="{61E4955E-9F45-4B68-B12C-08791931FE92}" type="presParOf" srcId="{5D24F5C6-AE25-4536-BC65-35BE4E01183F}" destId="{DB003750-6472-4450-84A2-D8587561F522}" srcOrd="0" destOrd="0" presId="urn:microsoft.com/office/officeart/2005/8/layout/hierarchy2"/>
    <dgm:cxn modelId="{04A5078A-8E6C-4598-9065-AF1A5B1C3A80}" type="presParOf" srcId="{5D24F5C6-AE25-4536-BC65-35BE4E01183F}" destId="{92726851-8554-4858-ABC6-EE505D872EEF}" srcOrd="1" destOrd="0" presId="urn:microsoft.com/office/officeart/2005/8/layout/hierarchy2"/>
    <dgm:cxn modelId="{BAE0778A-A8D8-42A9-96CC-87C8734EB951}" type="presParOf" srcId="{92726851-8554-4858-ABC6-EE505D872EEF}" destId="{9E01F3C7-05E9-4A77-B9AC-B84B610136BA}" srcOrd="0" destOrd="0" presId="urn:microsoft.com/office/officeart/2005/8/layout/hierarchy2"/>
    <dgm:cxn modelId="{A8EFDF1A-2D24-4BE9-B78C-30890BA7342A}" type="presParOf" srcId="{9E01F3C7-05E9-4A77-B9AC-B84B610136BA}" destId="{9652F590-AB77-4B0B-8F9D-21B7A64BAB7B}" srcOrd="0" destOrd="0" presId="urn:microsoft.com/office/officeart/2005/8/layout/hierarchy2"/>
    <dgm:cxn modelId="{B4F7A416-FC79-42A8-AFF0-42BC90BD5C33}" type="presParOf" srcId="{92726851-8554-4858-ABC6-EE505D872EEF}" destId="{B22BBCD8-92FA-43C9-9934-1DB801328A30}" srcOrd="1" destOrd="0" presId="urn:microsoft.com/office/officeart/2005/8/layout/hierarchy2"/>
    <dgm:cxn modelId="{0451637D-51D0-4ACD-8012-A184C4BF3FE5}" type="presParOf" srcId="{B22BBCD8-92FA-43C9-9934-1DB801328A30}" destId="{E9D79446-834E-479E-ACCF-DA217ADA9054}" srcOrd="0" destOrd="0" presId="urn:microsoft.com/office/officeart/2005/8/layout/hierarchy2"/>
    <dgm:cxn modelId="{CA0E22E7-A537-4F6A-8AC9-2B0DE52AD94C}" type="presParOf" srcId="{B22BBCD8-92FA-43C9-9934-1DB801328A30}" destId="{F95B1198-7702-44EF-BBA7-170499D12D72}" srcOrd="1" destOrd="0" presId="urn:microsoft.com/office/officeart/2005/8/layout/hierarchy2"/>
    <dgm:cxn modelId="{35F3EF0C-58FD-4950-8849-192291572C5D}" type="presParOf" srcId="{92726851-8554-4858-ABC6-EE505D872EEF}" destId="{D640635A-1241-42D6-B818-833B59383898}" srcOrd="2" destOrd="0" presId="urn:microsoft.com/office/officeart/2005/8/layout/hierarchy2"/>
    <dgm:cxn modelId="{69B687A4-E91F-4ED9-8598-45A6BA4DBAE7}" type="presParOf" srcId="{D640635A-1241-42D6-B818-833B59383898}" destId="{79505148-437B-4000-B144-936BA52DA2E1}" srcOrd="0" destOrd="0" presId="urn:microsoft.com/office/officeart/2005/8/layout/hierarchy2"/>
    <dgm:cxn modelId="{4BDA969E-042C-4A4A-B4D2-F920A8BB431C}" type="presParOf" srcId="{92726851-8554-4858-ABC6-EE505D872EEF}" destId="{93E85CE5-4589-49D0-9BC4-FDD996E382A6}" srcOrd="3" destOrd="0" presId="urn:microsoft.com/office/officeart/2005/8/layout/hierarchy2"/>
    <dgm:cxn modelId="{5F72B201-4D6D-44D6-9A7C-7A1100AB6CE2}" type="presParOf" srcId="{93E85CE5-4589-49D0-9BC4-FDD996E382A6}" destId="{5C6EFD75-F6C7-48C4-8FC4-22D5E2190583}" srcOrd="0" destOrd="0" presId="urn:microsoft.com/office/officeart/2005/8/layout/hierarchy2"/>
    <dgm:cxn modelId="{3E0DF99B-8098-4687-8A5C-E992E579B737}" type="presParOf" srcId="{93E85CE5-4589-49D0-9BC4-FDD996E382A6}" destId="{F3BD7E76-CD28-4DDE-95A4-3580FC21E3F9}" srcOrd="1" destOrd="0" presId="urn:microsoft.com/office/officeart/2005/8/layout/hierarchy2"/>
    <dgm:cxn modelId="{9E285FF0-E0AB-4109-B6CA-AB18072083AC}" type="presParOf" srcId="{92726851-8554-4858-ABC6-EE505D872EEF}" destId="{58ABB351-BD54-43E5-B018-02FAB037E396}" srcOrd="4" destOrd="0" presId="urn:microsoft.com/office/officeart/2005/8/layout/hierarchy2"/>
    <dgm:cxn modelId="{8AA8000D-4E6E-469E-B145-5AC155B9667D}" type="presParOf" srcId="{58ABB351-BD54-43E5-B018-02FAB037E396}" destId="{B9828F4D-F4F2-4ACE-B206-A3441B40B714}" srcOrd="0" destOrd="0" presId="urn:microsoft.com/office/officeart/2005/8/layout/hierarchy2"/>
    <dgm:cxn modelId="{848D488A-7152-43CB-AA00-62352FCA6D1D}" type="presParOf" srcId="{92726851-8554-4858-ABC6-EE505D872EEF}" destId="{74EA7D57-2A02-4F95-A476-56B517AE9B16}" srcOrd="5" destOrd="0" presId="urn:microsoft.com/office/officeart/2005/8/layout/hierarchy2"/>
    <dgm:cxn modelId="{16C46534-FE1A-4E7B-A45A-E9ABA98C8B2C}" type="presParOf" srcId="{74EA7D57-2A02-4F95-A476-56B517AE9B16}" destId="{0B38CAC0-2D91-4102-AAB1-B1E9646FE610}" srcOrd="0" destOrd="0" presId="urn:microsoft.com/office/officeart/2005/8/layout/hierarchy2"/>
    <dgm:cxn modelId="{D4B3E8A9-AB6E-4C47-B003-C57700B28041}" type="presParOf" srcId="{74EA7D57-2A02-4F95-A476-56B517AE9B16}" destId="{F7B7B064-C167-4509-BB0A-55A48D4D4D94}" srcOrd="1" destOrd="0" presId="urn:microsoft.com/office/officeart/2005/8/layout/hierarchy2"/>
    <dgm:cxn modelId="{A2D49D98-B136-4AAA-AD7D-7956504CB41A}" type="presParOf" srcId="{3C4FD486-7F40-4E57-966E-F80C04D285F4}" destId="{F0890839-0BD6-45D0-A90A-C7678F5DD5EF}" srcOrd="8" destOrd="0" presId="urn:microsoft.com/office/officeart/2005/8/layout/hierarchy2"/>
    <dgm:cxn modelId="{3626D072-3B18-44AA-803A-8F0C637D1416}" type="presParOf" srcId="{F0890839-0BD6-45D0-A90A-C7678F5DD5EF}" destId="{79EABDE8-AD9E-4E88-B9A4-9FF13976B086}" srcOrd="0" destOrd="0" presId="urn:microsoft.com/office/officeart/2005/8/layout/hierarchy2"/>
    <dgm:cxn modelId="{E241D2D0-B007-43F1-9695-FDD297CEB1D2}" type="presParOf" srcId="{3C4FD486-7F40-4E57-966E-F80C04D285F4}" destId="{E9BBF5FE-8F76-44E1-AD5E-98F1116992DB}" srcOrd="9" destOrd="0" presId="urn:microsoft.com/office/officeart/2005/8/layout/hierarchy2"/>
    <dgm:cxn modelId="{5AD30655-AA25-4C56-9257-C7FDE4E283BA}" type="presParOf" srcId="{E9BBF5FE-8F76-44E1-AD5E-98F1116992DB}" destId="{C41EBB9D-1FC9-4877-8889-9E26A23A8CD2}" srcOrd="0" destOrd="0" presId="urn:microsoft.com/office/officeart/2005/8/layout/hierarchy2"/>
    <dgm:cxn modelId="{C759DDF2-ADE2-4C76-9A96-163AC106A48E}" type="presParOf" srcId="{E9BBF5FE-8F76-44E1-AD5E-98F1116992DB}" destId="{ED207649-AFEB-4681-BA4B-91CD3EE0E35C}" srcOrd="1" destOrd="0" presId="urn:microsoft.com/office/officeart/2005/8/layout/hierarchy2"/>
    <dgm:cxn modelId="{3F09DBE5-D77C-4ECE-A915-5E899F04EC30}" type="presParOf" srcId="{ED207649-AFEB-4681-BA4B-91CD3EE0E35C}" destId="{FAE5BA73-AC06-44ED-AD74-11BD1804D7C6}" srcOrd="0" destOrd="0" presId="urn:microsoft.com/office/officeart/2005/8/layout/hierarchy2"/>
    <dgm:cxn modelId="{60FDC2B9-A85E-4444-BCF7-0389F6A693C5}" type="presParOf" srcId="{FAE5BA73-AC06-44ED-AD74-11BD1804D7C6}" destId="{1A944985-C606-4754-9321-11FA30FC373B}" srcOrd="0" destOrd="0" presId="urn:microsoft.com/office/officeart/2005/8/layout/hierarchy2"/>
    <dgm:cxn modelId="{D088C928-E092-4146-8023-D0A6B8701DE1}" type="presParOf" srcId="{ED207649-AFEB-4681-BA4B-91CD3EE0E35C}" destId="{EC5D59AF-57BC-47E1-A545-D921A84E208F}" srcOrd="1" destOrd="0" presId="urn:microsoft.com/office/officeart/2005/8/layout/hierarchy2"/>
    <dgm:cxn modelId="{6E20A5E5-C301-4443-A087-5840F6C6B780}" type="presParOf" srcId="{EC5D59AF-57BC-47E1-A545-D921A84E208F}" destId="{FC05C961-2E65-41DD-A4EB-7216621CB466}" srcOrd="0" destOrd="0" presId="urn:microsoft.com/office/officeart/2005/8/layout/hierarchy2"/>
    <dgm:cxn modelId="{75D0528E-B394-465A-B3A2-DD0D6DD30C11}" type="presParOf" srcId="{EC5D59AF-57BC-47E1-A545-D921A84E208F}" destId="{F5AB84FB-0ADD-480D-A96B-4CA9DDA49FE0}" srcOrd="1" destOrd="0" presId="urn:microsoft.com/office/officeart/2005/8/layout/hierarchy2"/>
    <dgm:cxn modelId="{E215F8D9-B2FC-46EA-9F66-D918AC069D07}" type="presParOf" srcId="{3C4FD486-7F40-4E57-966E-F80C04D285F4}" destId="{D53F15E2-5C1B-4952-86A2-7A59EB5A9D84}" srcOrd="10" destOrd="0" presId="urn:microsoft.com/office/officeart/2005/8/layout/hierarchy2"/>
    <dgm:cxn modelId="{BBE34A3E-F260-4865-86E6-D306818FF613}" type="presParOf" srcId="{D53F15E2-5C1B-4952-86A2-7A59EB5A9D84}" destId="{1D75F2E4-D2A7-46BF-BD5B-D31D3FC7904D}" srcOrd="0" destOrd="0" presId="urn:microsoft.com/office/officeart/2005/8/layout/hierarchy2"/>
    <dgm:cxn modelId="{9F7D6C1D-ADBA-4CD0-A5DC-85E78593FADC}" type="presParOf" srcId="{3C4FD486-7F40-4E57-966E-F80C04D285F4}" destId="{959588AE-CBA5-4FB3-A439-58A56C9B9C34}" srcOrd="11" destOrd="0" presId="urn:microsoft.com/office/officeart/2005/8/layout/hierarchy2"/>
    <dgm:cxn modelId="{F78A3548-B0F3-48D8-9C01-37DCD0B544A8}" type="presParOf" srcId="{959588AE-CBA5-4FB3-A439-58A56C9B9C34}" destId="{2172EA3E-FE2A-4469-8270-5FFD00EE4CD9}" srcOrd="0" destOrd="0" presId="urn:microsoft.com/office/officeart/2005/8/layout/hierarchy2"/>
    <dgm:cxn modelId="{99CE69F2-2656-40D7-BD0C-E47988870510}" type="presParOf" srcId="{959588AE-CBA5-4FB3-A439-58A56C9B9C34}" destId="{E4B9DCE3-CEF4-4970-B4AF-EB6CA3680B06}" srcOrd="1" destOrd="0" presId="urn:microsoft.com/office/officeart/2005/8/layout/hierarchy2"/>
    <dgm:cxn modelId="{9EFCF5FB-DBAC-44B2-9367-DB4F0B6A3F90}" type="presParOf" srcId="{E4B9DCE3-CEF4-4970-B4AF-EB6CA3680B06}" destId="{FAA537DE-C512-41F1-9C3A-42A74234C2EC}" srcOrd="0" destOrd="0" presId="urn:microsoft.com/office/officeart/2005/8/layout/hierarchy2"/>
    <dgm:cxn modelId="{D5942DA9-2669-4341-9FDA-9F5959DCF38F}" type="presParOf" srcId="{FAA537DE-C512-41F1-9C3A-42A74234C2EC}" destId="{C536DAF8-CADC-468D-8E84-A5D85BBB1828}" srcOrd="0" destOrd="0" presId="urn:microsoft.com/office/officeart/2005/8/layout/hierarchy2"/>
    <dgm:cxn modelId="{B72053B2-B0E5-41E0-81DC-A7730C9D1703}" type="presParOf" srcId="{E4B9DCE3-CEF4-4970-B4AF-EB6CA3680B06}" destId="{DFC5E00B-7846-4365-B525-BDBDAA92A043}" srcOrd="1" destOrd="0" presId="urn:microsoft.com/office/officeart/2005/8/layout/hierarchy2"/>
    <dgm:cxn modelId="{C602FD5D-BF82-4516-959E-7DA036F02303}" type="presParOf" srcId="{DFC5E00B-7846-4365-B525-BDBDAA92A043}" destId="{F278B4C7-C976-42C0-809E-FC6C2513F552}" srcOrd="0" destOrd="0" presId="urn:microsoft.com/office/officeart/2005/8/layout/hierarchy2"/>
    <dgm:cxn modelId="{D2D4BC1B-DF89-4EEB-86F5-370A65A35286}" type="presParOf" srcId="{DFC5E00B-7846-4365-B525-BDBDAA92A043}" destId="{2585056B-7760-4B55-AC44-48FE2DC4594E}" srcOrd="1" destOrd="0" presId="urn:microsoft.com/office/officeart/2005/8/layout/hierarchy2"/>
    <dgm:cxn modelId="{6C222261-A36A-4494-8228-4EC4C964B15B}" type="presParOf" srcId="{E4B9DCE3-CEF4-4970-B4AF-EB6CA3680B06}" destId="{0272260E-95A1-4AF6-8BAF-8CDC796D8825}" srcOrd="2" destOrd="0" presId="urn:microsoft.com/office/officeart/2005/8/layout/hierarchy2"/>
    <dgm:cxn modelId="{FF68C854-EAFD-4B4F-A11D-ED05F56D0DF4}" type="presParOf" srcId="{0272260E-95A1-4AF6-8BAF-8CDC796D8825}" destId="{2D62EBAE-0B3E-4F6E-BC9E-885CC0E94535}" srcOrd="0" destOrd="0" presId="urn:microsoft.com/office/officeart/2005/8/layout/hierarchy2"/>
    <dgm:cxn modelId="{DDB54174-5C78-41F9-802A-F9DF2CBEDA40}" type="presParOf" srcId="{E4B9DCE3-CEF4-4970-B4AF-EB6CA3680B06}" destId="{554AE34F-A21A-48B6-B3F4-C973E620DDF8}" srcOrd="3" destOrd="0" presId="urn:microsoft.com/office/officeart/2005/8/layout/hierarchy2"/>
    <dgm:cxn modelId="{96456B47-6BDE-471D-89FF-E9A70C86FFFD}" type="presParOf" srcId="{554AE34F-A21A-48B6-B3F4-C973E620DDF8}" destId="{BF4F1FDE-2E45-4120-BCB2-44C549108382}" srcOrd="0" destOrd="0" presId="urn:microsoft.com/office/officeart/2005/8/layout/hierarchy2"/>
    <dgm:cxn modelId="{42BFF429-C803-4F9E-B9FD-029CC38A8F7A}" type="presParOf" srcId="{554AE34F-A21A-48B6-B3F4-C973E620DDF8}" destId="{383712F2-30C7-401C-A522-781E70B79C76}" srcOrd="1" destOrd="0" presId="urn:microsoft.com/office/officeart/2005/8/layout/hierarchy2"/>
    <dgm:cxn modelId="{B7F93E3A-96E8-45EA-BA25-F3D5B38036F2}" type="presParOf" srcId="{E4B9DCE3-CEF4-4970-B4AF-EB6CA3680B06}" destId="{3A022253-9BDB-4141-8D26-1F6A54BFE6C4}" srcOrd="4" destOrd="0" presId="urn:microsoft.com/office/officeart/2005/8/layout/hierarchy2"/>
    <dgm:cxn modelId="{9059742A-0BAC-4B6A-B738-17E335B2B038}" type="presParOf" srcId="{3A022253-9BDB-4141-8D26-1F6A54BFE6C4}" destId="{29A39E6B-829B-4205-8279-1BFCB2F137EA}" srcOrd="0" destOrd="0" presId="urn:microsoft.com/office/officeart/2005/8/layout/hierarchy2"/>
    <dgm:cxn modelId="{DE4DA0AA-D4F6-4F5B-A169-DE2941115DE7}" type="presParOf" srcId="{E4B9DCE3-CEF4-4970-B4AF-EB6CA3680B06}" destId="{2BE4267A-7266-4FDB-82DE-C51D81A19DD6}" srcOrd="5" destOrd="0" presId="urn:microsoft.com/office/officeart/2005/8/layout/hierarchy2"/>
    <dgm:cxn modelId="{335BFDC2-FFB9-493F-8FC5-7153CD7F6A00}" type="presParOf" srcId="{2BE4267A-7266-4FDB-82DE-C51D81A19DD6}" destId="{70F3A67F-3E6F-4D83-A45A-4DA9970CD465}" srcOrd="0" destOrd="0" presId="urn:microsoft.com/office/officeart/2005/8/layout/hierarchy2"/>
    <dgm:cxn modelId="{50ACD1DD-A4E0-4125-A199-2DBD918ACEA4}" type="presParOf" srcId="{2BE4267A-7266-4FDB-82DE-C51D81A19DD6}" destId="{F5A3C9E1-8BA1-48CC-B41F-E4A7C207F08E}" srcOrd="1" destOrd="0" presId="urn:microsoft.com/office/officeart/2005/8/layout/hierarchy2"/>
    <dgm:cxn modelId="{D34EC5C7-E8C2-4521-BEF6-48A94C221EA9}" type="presParOf" srcId="{E4B9DCE3-CEF4-4970-B4AF-EB6CA3680B06}" destId="{66C3A4A5-7916-4663-9CE7-420C28308C2B}" srcOrd="6" destOrd="0" presId="urn:microsoft.com/office/officeart/2005/8/layout/hierarchy2"/>
    <dgm:cxn modelId="{CF780CF6-49F2-47A1-98FC-16EE5572FAF8}" type="presParOf" srcId="{66C3A4A5-7916-4663-9CE7-420C28308C2B}" destId="{78B1087A-ED65-48CE-8F53-8BEFEDA80171}" srcOrd="0" destOrd="0" presId="urn:microsoft.com/office/officeart/2005/8/layout/hierarchy2"/>
    <dgm:cxn modelId="{EE20CF7F-B657-4E55-8A74-14203EF52468}" type="presParOf" srcId="{E4B9DCE3-CEF4-4970-B4AF-EB6CA3680B06}" destId="{8DC6B6F5-79FB-4288-B639-75B2AAA06429}" srcOrd="7" destOrd="0" presId="urn:microsoft.com/office/officeart/2005/8/layout/hierarchy2"/>
    <dgm:cxn modelId="{E89B1D9C-9E45-4D16-AA5E-28A3F7250263}" type="presParOf" srcId="{8DC6B6F5-79FB-4288-B639-75B2AAA06429}" destId="{8A3648BA-EF36-4DE5-82CD-A964BC996A31}" srcOrd="0" destOrd="0" presId="urn:microsoft.com/office/officeart/2005/8/layout/hierarchy2"/>
    <dgm:cxn modelId="{DCE1954C-8A0F-46ED-8B85-89AEBD42B26F}" type="presParOf" srcId="{8DC6B6F5-79FB-4288-B639-75B2AAA06429}" destId="{7EE52318-2C46-494D-9923-AEDD8847954B}" srcOrd="1" destOrd="0" presId="urn:microsoft.com/office/officeart/2005/8/layout/hierarchy2"/>
    <dgm:cxn modelId="{6C4B210D-6D4A-4045-B851-8BF2A588C0A8}" type="presParOf" srcId="{E4B9DCE3-CEF4-4970-B4AF-EB6CA3680B06}" destId="{9FCF722F-95DF-4195-8B89-81A2A96455D6}" srcOrd="8" destOrd="0" presId="urn:microsoft.com/office/officeart/2005/8/layout/hierarchy2"/>
    <dgm:cxn modelId="{2B0A3902-7B56-466B-A03F-F16018A72F17}" type="presParOf" srcId="{9FCF722F-95DF-4195-8B89-81A2A96455D6}" destId="{69CE3104-B1C8-4E0B-B2CE-A3271123C6E2}" srcOrd="0" destOrd="0" presId="urn:microsoft.com/office/officeart/2005/8/layout/hierarchy2"/>
    <dgm:cxn modelId="{2E140F44-617D-463E-9A94-0055161F6254}" type="presParOf" srcId="{E4B9DCE3-CEF4-4970-B4AF-EB6CA3680B06}" destId="{FF3EB260-94CD-4999-A79E-FDA3DB806CEF}" srcOrd="9" destOrd="0" presId="urn:microsoft.com/office/officeart/2005/8/layout/hierarchy2"/>
    <dgm:cxn modelId="{D6500C49-009A-42AB-BDB3-66D9E9DB7203}" type="presParOf" srcId="{FF3EB260-94CD-4999-A79E-FDA3DB806CEF}" destId="{2A041F5F-0BA2-42BF-986C-6BA304389375}" srcOrd="0" destOrd="0" presId="urn:microsoft.com/office/officeart/2005/8/layout/hierarchy2"/>
    <dgm:cxn modelId="{185B6DAA-F365-4994-B631-2F5D51F1FC84}" type="presParOf" srcId="{FF3EB260-94CD-4999-A79E-FDA3DB806CEF}" destId="{CDA148AA-8EE6-40FF-8533-6411DE8BE1A8}" srcOrd="1" destOrd="0" presId="urn:microsoft.com/office/officeart/2005/8/layout/hierarchy2"/>
    <dgm:cxn modelId="{238DEE69-05FA-497E-A627-A7DC27ABB4F6}" type="presParOf" srcId="{E4B9DCE3-CEF4-4970-B4AF-EB6CA3680B06}" destId="{392B7646-840D-4715-9A93-68142CABD659}" srcOrd="10" destOrd="0" presId="urn:microsoft.com/office/officeart/2005/8/layout/hierarchy2"/>
    <dgm:cxn modelId="{FF548074-9D14-4A0C-A2DC-2F78E32C2335}" type="presParOf" srcId="{392B7646-840D-4715-9A93-68142CABD659}" destId="{CC4029C7-625D-406B-8AD4-58D3E97AC251}" srcOrd="0" destOrd="0" presId="urn:microsoft.com/office/officeart/2005/8/layout/hierarchy2"/>
    <dgm:cxn modelId="{D59EC71A-D0DC-43AC-9385-EA47C9535E8C}" type="presParOf" srcId="{E4B9DCE3-CEF4-4970-B4AF-EB6CA3680B06}" destId="{A6A85518-94C7-4FCB-9DB2-BF6A836E4227}" srcOrd="11" destOrd="0" presId="urn:microsoft.com/office/officeart/2005/8/layout/hierarchy2"/>
    <dgm:cxn modelId="{931D0DEA-72F3-481A-A975-99C3E3B5FCEF}" type="presParOf" srcId="{A6A85518-94C7-4FCB-9DB2-BF6A836E4227}" destId="{F4A7D751-EA68-46CA-A71D-27D19DAF9D20}" srcOrd="0" destOrd="0" presId="urn:microsoft.com/office/officeart/2005/8/layout/hierarchy2"/>
    <dgm:cxn modelId="{02038303-C8FC-4EB4-90F5-79E0584DCD99}" type="presParOf" srcId="{A6A85518-94C7-4FCB-9DB2-BF6A836E4227}" destId="{AE4966D8-8B98-408F-A3C8-02AAA1733774}" srcOrd="1" destOrd="0" presId="urn:microsoft.com/office/officeart/2005/8/layout/hierarchy2"/>
    <dgm:cxn modelId="{0BD3325B-8FED-466D-9E33-A7A7237F69CD}" type="presParOf" srcId="{E4B9DCE3-CEF4-4970-B4AF-EB6CA3680B06}" destId="{DFAAFB2D-5DFE-4834-B8BB-4E88A440A776}" srcOrd="12" destOrd="0" presId="urn:microsoft.com/office/officeart/2005/8/layout/hierarchy2"/>
    <dgm:cxn modelId="{B5FC42A9-68E0-4C08-8548-269DF0DD1932}" type="presParOf" srcId="{DFAAFB2D-5DFE-4834-B8BB-4E88A440A776}" destId="{A4568170-1562-4144-8159-81937104E114}" srcOrd="0" destOrd="0" presId="urn:microsoft.com/office/officeart/2005/8/layout/hierarchy2"/>
    <dgm:cxn modelId="{ABB50E99-EC2D-4871-8985-DE3239841A55}" type="presParOf" srcId="{E4B9DCE3-CEF4-4970-B4AF-EB6CA3680B06}" destId="{6F4E6633-4D62-4E28-B3DE-E006D052C2F4}" srcOrd="13" destOrd="0" presId="urn:microsoft.com/office/officeart/2005/8/layout/hierarchy2"/>
    <dgm:cxn modelId="{5301BD2C-352B-4175-BC88-A23E887DA043}" type="presParOf" srcId="{6F4E6633-4D62-4E28-B3DE-E006D052C2F4}" destId="{A53CD437-490F-4EEB-87B1-6140467535A6}" srcOrd="0" destOrd="0" presId="urn:microsoft.com/office/officeart/2005/8/layout/hierarchy2"/>
    <dgm:cxn modelId="{CF8F487D-5001-41CA-8D37-5A24BE5F1D91}" type="presParOf" srcId="{6F4E6633-4D62-4E28-B3DE-E006D052C2F4}" destId="{B51FC221-CD9D-40DB-81E4-74AD3E452690}" srcOrd="1" destOrd="0" presId="urn:microsoft.com/office/officeart/2005/8/layout/hierarchy2"/>
    <dgm:cxn modelId="{9BB920B5-704F-4E8B-96A5-B7728EFBDB59}" type="presParOf" srcId="{E4B9DCE3-CEF4-4970-B4AF-EB6CA3680B06}" destId="{A03783D6-F4B9-47C0-9BD5-321811A2AA83}" srcOrd="14" destOrd="0" presId="urn:microsoft.com/office/officeart/2005/8/layout/hierarchy2"/>
    <dgm:cxn modelId="{BF6852BD-1E98-43A0-84CE-1BBA41BD9B1A}" type="presParOf" srcId="{A03783D6-F4B9-47C0-9BD5-321811A2AA83}" destId="{F683947A-8B46-485D-BFB3-F1E6B6C58F1E}" srcOrd="0" destOrd="0" presId="urn:microsoft.com/office/officeart/2005/8/layout/hierarchy2"/>
    <dgm:cxn modelId="{7CEA838D-CCB0-402C-A922-60D9BE46DF7D}" type="presParOf" srcId="{E4B9DCE3-CEF4-4970-B4AF-EB6CA3680B06}" destId="{3B721C09-3E7D-43D1-8E6C-C61DCDE7C1A2}" srcOrd="15" destOrd="0" presId="urn:microsoft.com/office/officeart/2005/8/layout/hierarchy2"/>
    <dgm:cxn modelId="{3290C73F-1E57-464A-A466-1B390237AE1A}" type="presParOf" srcId="{3B721C09-3E7D-43D1-8E6C-C61DCDE7C1A2}" destId="{F225C1D1-30E2-4453-A5A2-72F8C7259D0B}" srcOrd="0" destOrd="0" presId="urn:microsoft.com/office/officeart/2005/8/layout/hierarchy2"/>
    <dgm:cxn modelId="{BC6ED226-0719-44ED-976D-F8915963B260}" type="presParOf" srcId="{3B721C09-3E7D-43D1-8E6C-C61DCDE7C1A2}" destId="{CD88A015-25BD-45AE-96B5-7AC335166538}" srcOrd="1" destOrd="0" presId="urn:microsoft.com/office/officeart/2005/8/layout/hierarchy2"/>
    <dgm:cxn modelId="{0BACAD8C-CD5B-4DD8-BAC1-AD3157A03866}" type="presParOf" srcId="{E4B9DCE3-CEF4-4970-B4AF-EB6CA3680B06}" destId="{087069B1-E641-477C-BDE4-117577C52BA3}" srcOrd="16" destOrd="0" presId="urn:microsoft.com/office/officeart/2005/8/layout/hierarchy2"/>
    <dgm:cxn modelId="{E444C48D-697F-4619-85CE-5DE606C094AB}" type="presParOf" srcId="{087069B1-E641-477C-BDE4-117577C52BA3}" destId="{C7C48EEF-6EBA-43D6-A8EB-1A657BD87F42}" srcOrd="0" destOrd="0" presId="urn:microsoft.com/office/officeart/2005/8/layout/hierarchy2"/>
    <dgm:cxn modelId="{E64A31E8-42DD-430C-A0DF-8AECA154A42B}" type="presParOf" srcId="{E4B9DCE3-CEF4-4970-B4AF-EB6CA3680B06}" destId="{C128AF99-E4EF-4D37-8F04-DB1F952ACC21}" srcOrd="17" destOrd="0" presId="urn:microsoft.com/office/officeart/2005/8/layout/hierarchy2"/>
    <dgm:cxn modelId="{DC0C3B73-D64A-41D1-9D33-AE222327CFFC}" type="presParOf" srcId="{C128AF99-E4EF-4D37-8F04-DB1F952ACC21}" destId="{FE488216-1D5F-46BA-B690-23CF8F071978}" srcOrd="0" destOrd="0" presId="urn:microsoft.com/office/officeart/2005/8/layout/hierarchy2"/>
    <dgm:cxn modelId="{B06F24BB-C536-4663-BF45-387BF68C8577}" type="presParOf" srcId="{C128AF99-E4EF-4D37-8F04-DB1F952ACC21}" destId="{658C43FA-11C3-4455-A185-0A34FC55FD63}" srcOrd="1" destOrd="0" presId="urn:microsoft.com/office/officeart/2005/8/layout/hierarchy2"/>
    <dgm:cxn modelId="{A1EEC0BA-580C-4FF7-807A-8EA4B9919106}" type="presParOf" srcId="{E4B9DCE3-CEF4-4970-B4AF-EB6CA3680B06}" destId="{3800A9E9-A19E-4598-92A1-7BC1F82DC43C}" srcOrd="18" destOrd="0" presId="urn:microsoft.com/office/officeart/2005/8/layout/hierarchy2"/>
    <dgm:cxn modelId="{F9F264DF-D992-4F8F-8086-21741022F6F4}" type="presParOf" srcId="{3800A9E9-A19E-4598-92A1-7BC1F82DC43C}" destId="{B4DF5DBE-A7BA-4DD1-A3B8-003B3775B5B2}" srcOrd="0" destOrd="0" presId="urn:microsoft.com/office/officeart/2005/8/layout/hierarchy2"/>
    <dgm:cxn modelId="{F51FF615-9FBC-46FC-97DA-46D4B76FEE35}" type="presParOf" srcId="{E4B9DCE3-CEF4-4970-B4AF-EB6CA3680B06}" destId="{163D4B4C-05D8-43D7-ADE9-C6136C82E198}" srcOrd="19" destOrd="0" presId="urn:microsoft.com/office/officeart/2005/8/layout/hierarchy2"/>
    <dgm:cxn modelId="{1A63E144-E753-4177-8E2E-CE39DDDD13BD}" type="presParOf" srcId="{163D4B4C-05D8-43D7-ADE9-C6136C82E198}" destId="{9B989631-9A8E-4BFF-BF17-F4586249366C}" srcOrd="0" destOrd="0" presId="urn:microsoft.com/office/officeart/2005/8/layout/hierarchy2"/>
    <dgm:cxn modelId="{F9F5A271-A51A-4E23-B7D7-A8A0D0D1860E}" type="presParOf" srcId="{163D4B4C-05D8-43D7-ADE9-C6136C82E198}" destId="{B08C5ECE-D717-4AAA-9B5D-C5DF35EB2D89}" srcOrd="1" destOrd="0" presId="urn:microsoft.com/office/officeart/2005/8/layout/hierarchy2"/>
    <dgm:cxn modelId="{98F39B3E-C24D-4EE9-BA2E-2D5BF049E02C}" type="presParOf" srcId="{E4B9DCE3-CEF4-4970-B4AF-EB6CA3680B06}" destId="{A74AE4D8-9926-487C-A358-DD7552BD5723}" srcOrd="20" destOrd="0" presId="urn:microsoft.com/office/officeart/2005/8/layout/hierarchy2"/>
    <dgm:cxn modelId="{E0BE2483-E0B9-4B85-974F-8521471C3649}" type="presParOf" srcId="{A74AE4D8-9926-487C-A358-DD7552BD5723}" destId="{59D79DB0-2C02-4596-8565-9EBC8D5F548D}" srcOrd="0" destOrd="0" presId="urn:microsoft.com/office/officeart/2005/8/layout/hierarchy2"/>
    <dgm:cxn modelId="{F3524F92-9F30-42C7-9F74-4469B04202EB}" type="presParOf" srcId="{E4B9DCE3-CEF4-4970-B4AF-EB6CA3680B06}" destId="{9CBBDCB2-0DE0-42B6-BDB2-31EA55132197}" srcOrd="21" destOrd="0" presId="urn:microsoft.com/office/officeart/2005/8/layout/hierarchy2"/>
    <dgm:cxn modelId="{FC27871C-4F4C-4761-9982-F5919C66055B}" type="presParOf" srcId="{9CBBDCB2-0DE0-42B6-BDB2-31EA55132197}" destId="{C10B6ED1-DC57-480C-BB70-8C2B76A932AE}" srcOrd="0" destOrd="0" presId="urn:microsoft.com/office/officeart/2005/8/layout/hierarchy2"/>
    <dgm:cxn modelId="{45AF850B-476E-428C-A561-11F9A65E2DC1}" type="presParOf" srcId="{9CBBDCB2-0DE0-42B6-BDB2-31EA55132197}" destId="{268164DC-E109-4429-9CE2-4074A50079AB}" srcOrd="1" destOrd="0" presId="urn:microsoft.com/office/officeart/2005/8/layout/hierarchy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29C6F35-4F2A-4EA3-9DB3-EA032F6BFFA6}" type="doc">
      <dgm:prSet loTypeId="urn:microsoft.com/office/officeart/2005/8/layout/hierarchy2" loCatId="hierarchy" qsTypeId="urn:microsoft.com/office/officeart/2005/8/quickstyle/simple1" qsCatId="simple" csTypeId="urn:microsoft.com/office/officeart/2005/8/colors/accent1_2" csCatId="accent1" phldr="1"/>
      <dgm:spPr/>
      <dgm:t>
        <a:bodyPr/>
        <a:lstStyle/>
        <a:p>
          <a:pPr latinLnBrk="1"/>
          <a:endParaRPr lang="ko-KR" altLang="en-US"/>
        </a:p>
      </dgm:t>
    </dgm:pt>
    <dgm:pt modelId="{B2977599-959E-4DD8-AC2C-47C0190F5898}">
      <dgm:prSet phldrT="[텍스트]" custT="1"/>
      <dgm:spPr/>
      <dgm:t>
        <a:bodyPr/>
        <a:lstStyle/>
        <a:p>
          <a:pPr latinLnBrk="1"/>
          <a:r>
            <a:rPr lang="en-US" altLang="en-US" sz="1300" dirty="0" err="1" smtClean="0">
              <a:latin typeface="MS Mincho" pitchFamily="49" charset="-128"/>
              <a:ea typeface="MS Mincho" pitchFamily="49" charset="-128"/>
            </a:rPr>
            <a:t>src</a:t>
          </a:r>
          <a:r>
            <a:rPr lang="en-US" altLang="en-US" sz="1300" dirty="0" smtClean="0">
              <a:latin typeface="MS Mincho" pitchFamily="49" charset="-128"/>
              <a:ea typeface="MS Mincho" pitchFamily="49" charset="-128"/>
            </a:rPr>
            <a:t>/main</a:t>
          </a:r>
          <a:endParaRPr lang="ko-KR" altLang="en-US" sz="1300" dirty="0">
            <a:latin typeface="MS Mincho" pitchFamily="49" charset="-128"/>
          </a:endParaRPr>
        </a:p>
      </dgm:t>
    </dgm:pt>
    <dgm:pt modelId="{BBAA6881-B502-487D-9CE0-9E1F890FEFD9}" type="parTrans" cxnId="{F263E825-4D84-429A-97E3-094763455CFC}">
      <dgm:prSet/>
      <dgm:spPr/>
      <dgm:t>
        <a:bodyPr/>
        <a:lstStyle/>
        <a:p>
          <a:pPr latinLnBrk="1"/>
          <a:endParaRPr lang="ko-KR" altLang="en-US" sz="1300">
            <a:latin typeface="MS Mincho" pitchFamily="49" charset="-128"/>
          </a:endParaRPr>
        </a:p>
      </dgm:t>
    </dgm:pt>
    <dgm:pt modelId="{C4A11435-689F-4C16-BC2B-A73045D23CE2}" type="sibTrans" cxnId="{F263E825-4D84-429A-97E3-094763455CFC}">
      <dgm:prSet/>
      <dgm:spPr/>
      <dgm:t>
        <a:bodyPr/>
        <a:lstStyle/>
        <a:p>
          <a:pPr latinLnBrk="1"/>
          <a:endParaRPr lang="ko-KR" altLang="en-US" sz="1300">
            <a:latin typeface="MS Mincho" pitchFamily="49" charset="-128"/>
          </a:endParaRPr>
        </a:p>
      </dgm:t>
    </dgm:pt>
    <dgm:pt modelId="{29D881B8-4C37-40B0-B77D-22D8F1DEE6FD}">
      <dgm:prSet phldrT="[텍스트]" custT="1"/>
      <dgm:spPr/>
      <dgm:t>
        <a:bodyPr/>
        <a:lstStyle/>
        <a:p>
          <a:pPr latinLnBrk="1"/>
          <a:r>
            <a:rPr lang="en-US" altLang="en-US" sz="1300" dirty="0" smtClean="0">
              <a:latin typeface="MS Mincho" pitchFamily="49" charset="-128"/>
              <a:ea typeface="MS Mincho" pitchFamily="49" charset="-128"/>
            </a:rPr>
            <a:t>Resources</a:t>
          </a:r>
          <a:endParaRPr lang="ko-KR" altLang="en-US" sz="1300" dirty="0">
            <a:latin typeface="MS Mincho" pitchFamily="49" charset="-128"/>
          </a:endParaRPr>
        </a:p>
      </dgm:t>
    </dgm:pt>
    <dgm:pt modelId="{74667722-1C7A-434F-B4F3-BBC22E8A8AD6}" type="parTrans" cxnId="{98858096-D443-4D7B-B049-93F0B3161744}">
      <dgm:prSet custT="1"/>
      <dgm:spPr/>
      <dgm:t>
        <a:bodyPr/>
        <a:lstStyle/>
        <a:p>
          <a:pPr latinLnBrk="1"/>
          <a:endParaRPr lang="ko-KR" altLang="en-US" sz="1300">
            <a:latin typeface="MS Mincho" pitchFamily="49" charset="-128"/>
          </a:endParaRPr>
        </a:p>
      </dgm:t>
    </dgm:pt>
    <dgm:pt modelId="{007DC26A-8F8D-47FE-93EA-E1D5475A26CB}" type="sibTrans" cxnId="{98858096-D443-4D7B-B049-93F0B3161744}">
      <dgm:prSet/>
      <dgm:spPr/>
      <dgm:t>
        <a:bodyPr/>
        <a:lstStyle/>
        <a:p>
          <a:pPr latinLnBrk="1"/>
          <a:endParaRPr lang="ko-KR" altLang="en-US" sz="1300">
            <a:latin typeface="MS Mincho" pitchFamily="49" charset="-128"/>
          </a:endParaRPr>
        </a:p>
      </dgm:t>
    </dgm:pt>
    <dgm:pt modelId="{18D251C8-8849-4316-9DA5-B63E26EE3957}">
      <dgm:prSet phldrT="[텍스트]" custT="1"/>
      <dgm:spPr/>
      <dgm:t>
        <a:bodyPr/>
        <a:lstStyle/>
        <a:p>
          <a:pPr latinLnBrk="1"/>
          <a:r>
            <a:rPr lang="en-US" altLang="ko-KR" sz="1300" dirty="0" smtClean="0">
              <a:latin typeface="MS Mincho" pitchFamily="49" charset="-128"/>
              <a:ea typeface="MS Mincho" pitchFamily="49" charset="-128"/>
            </a:rPr>
            <a:t>Mappers</a:t>
          </a:r>
          <a:endParaRPr lang="ko-KR" altLang="en-US" sz="1300" dirty="0">
            <a:latin typeface="MS Mincho" pitchFamily="49" charset="-128"/>
          </a:endParaRPr>
        </a:p>
      </dgm:t>
    </dgm:pt>
    <dgm:pt modelId="{80C8DFC8-8426-4C35-B04B-4D07CC398264}" type="parTrans" cxnId="{861AF61B-D526-4C81-88A1-DB12D470B9C8}">
      <dgm:prSet custT="1"/>
      <dgm:spPr/>
      <dgm:t>
        <a:bodyPr/>
        <a:lstStyle/>
        <a:p>
          <a:pPr latinLnBrk="1"/>
          <a:endParaRPr lang="ko-KR" altLang="en-US" sz="1300">
            <a:latin typeface="MS Mincho" pitchFamily="49" charset="-128"/>
          </a:endParaRPr>
        </a:p>
      </dgm:t>
    </dgm:pt>
    <dgm:pt modelId="{8856BDAF-01F5-4965-A62C-1CC48532E7D9}" type="sibTrans" cxnId="{861AF61B-D526-4C81-88A1-DB12D470B9C8}">
      <dgm:prSet/>
      <dgm:spPr/>
      <dgm:t>
        <a:bodyPr/>
        <a:lstStyle/>
        <a:p>
          <a:pPr latinLnBrk="1"/>
          <a:endParaRPr lang="ko-KR" altLang="en-US" sz="1300">
            <a:latin typeface="MS Mincho" pitchFamily="49" charset="-128"/>
          </a:endParaRPr>
        </a:p>
      </dgm:t>
    </dgm:pt>
    <dgm:pt modelId="{3D557162-52A9-4F50-A775-37CF3D87FCA2}">
      <dgm:prSet phldrT="[텍스트]" custT="1"/>
      <dgm:spPr/>
      <dgm:t>
        <a:bodyPr/>
        <a:lstStyle/>
        <a:p>
          <a:pPr latinLnBrk="1"/>
          <a:r>
            <a:rPr lang="en-US" altLang="ko-KR" sz="1300" dirty="0" smtClean="0">
              <a:latin typeface="MS Mincho" pitchFamily="49" charset="-128"/>
              <a:ea typeface="MS Mincho" pitchFamily="49" charset="-128"/>
            </a:rPr>
            <a:t>Admin</a:t>
          </a:r>
          <a:endParaRPr lang="ko-KR" altLang="en-US" sz="1300" dirty="0">
            <a:latin typeface="MS Mincho" pitchFamily="49" charset="-128"/>
          </a:endParaRPr>
        </a:p>
      </dgm:t>
    </dgm:pt>
    <dgm:pt modelId="{16741959-C09C-488F-82B0-F3C2A7A2746B}" type="parTrans" cxnId="{42E9BFBC-AEE9-4ECB-9AED-EFCE66AD7D4C}">
      <dgm:prSet custT="1"/>
      <dgm:spPr/>
      <dgm:t>
        <a:bodyPr/>
        <a:lstStyle/>
        <a:p>
          <a:pPr latinLnBrk="1"/>
          <a:endParaRPr lang="ko-KR" altLang="en-US" sz="1300">
            <a:latin typeface="MS Mincho" pitchFamily="49" charset="-128"/>
          </a:endParaRPr>
        </a:p>
      </dgm:t>
    </dgm:pt>
    <dgm:pt modelId="{FCDA644A-F053-4BE3-9D11-ED407BB65438}" type="sibTrans" cxnId="{42E9BFBC-AEE9-4ECB-9AED-EFCE66AD7D4C}">
      <dgm:prSet/>
      <dgm:spPr/>
      <dgm:t>
        <a:bodyPr/>
        <a:lstStyle/>
        <a:p>
          <a:pPr latinLnBrk="1"/>
          <a:endParaRPr lang="ko-KR" altLang="en-US" sz="1300">
            <a:latin typeface="MS Mincho" pitchFamily="49" charset="-128"/>
          </a:endParaRPr>
        </a:p>
      </dgm:t>
    </dgm:pt>
    <dgm:pt modelId="{2EEF6ABD-2930-4D19-A93F-DE2000361201}">
      <dgm:prSet phldrT="[텍스트]" custT="1"/>
      <dgm:spPr/>
      <dgm:t>
        <a:bodyPr/>
        <a:lstStyle/>
        <a:p>
          <a:pPr latinLnBrk="1"/>
          <a:r>
            <a:rPr lang="en-US" altLang="ko-KR" sz="1300" dirty="0" smtClean="0">
              <a:latin typeface="MS Mincho" pitchFamily="49" charset="-128"/>
              <a:ea typeface="MS Mincho" pitchFamily="49" charset="-128"/>
            </a:rPr>
            <a:t>member</a:t>
          </a:r>
          <a:endParaRPr lang="ko-KR" altLang="en-US" sz="1300" dirty="0">
            <a:latin typeface="MS Mincho" pitchFamily="49" charset="-128"/>
          </a:endParaRPr>
        </a:p>
      </dgm:t>
    </dgm:pt>
    <dgm:pt modelId="{704CC620-814B-4E6F-86C6-0C2412E2D2B4}" type="parTrans" cxnId="{D83BA648-1604-4299-813A-A70EDAB67E05}">
      <dgm:prSet custT="1"/>
      <dgm:spPr/>
      <dgm:t>
        <a:bodyPr/>
        <a:lstStyle/>
        <a:p>
          <a:pPr latinLnBrk="1"/>
          <a:endParaRPr lang="ko-KR" altLang="en-US" sz="1300">
            <a:latin typeface="MS Mincho" pitchFamily="49" charset="-128"/>
          </a:endParaRPr>
        </a:p>
      </dgm:t>
    </dgm:pt>
    <dgm:pt modelId="{FCE9E0EB-B26B-4614-AF39-D78021EB4693}" type="sibTrans" cxnId="{D83BA648-1604-4299-813A-A70EDAB67E05}">
      <dgm:prSet/>
      <dgm:spPr/>
      <dgm:t>
        <a:bodyPr/>
        <a:lstStyle/>
        <a:p>
          <a:pPr latinLnBrk="1"/>
          <a:endParaRPr lang="ko-KR" altLang="en-US" sz="1300">
            <a:latin typeface="MS Mincho" pitchFamily="49" charset="-128"/>
          </a:endParaRPr>
        </a:p>
      </dgm:t>
    </dgm:pt>
    <dgm:pt modelId="{00DA22D6-8736-4303-AC39-5D147A2AF08C}">
      <dgm:prSet phldrT="[텍스트]" custT="1"/>
      <dgm:spPr/>
      <dgm:t>
        <a:bodyPr/>
        <a:lstStyle/>
        <a:p>
          <a:pPr latinLnBrk="1"/>
          <a:r>
            <a:rPr lang="en-US" altLang="ko-KR" sz="1300" dirty="0" smtClean="0">
              <a:latin typeface="MS Mincho" pitchFamily="49" charset="-128"/>
              <a:ea typeface="MS Mincho" pitchFamily="49" charset="-128"/>
            </a:rPr>
            <a:t>Shop</a:t>
          </a:r>
          <a:endParaRPr lang="ko-KR" altLang="en-US" sz="1300" dirty="0">
            <a:latin typeface="MS Mincho" pitchFamily="49" charset="-128"/>
          </a:endParaRPr>
        </a:p>
      </dgm:t>
    </dgm:pt>
    <dgm:pt modelId="{A924F1CE-A614-4D56-9D1A-50FAA69C4612}" type="parTrans" cxnId="{6D47AA9F-EF8D-4BD7-B187-E09A406F6BF5}">
      <dgm:prSet custT="1"/>
      <dgm:spPr/>
      <dgm:t>
        <a:bodyPr/>
        <a:lstStyle/>
        <a:p>
          <a:pPr latinLnBrk="1"/>
          <a:endParaRPr lang="ko-KR" altLang="en-US" sz="1300">
            <a:latin typeface="MS Mincho" pitchFamily="49" charset="-128"/>
          </a:endParaRPr>
        </a:p>
      </dgm:t>
    </dgm:pt>
    <dgm:pt modelId="{FCDF0EDB-018B-465D-9392-E3DB6CA4F3C7}" type="sibTrans" cxnId="{6D47AA9F-EF8D-4BD7-B187-E09A406F6BF5}">
      <dgm:prSet/>
      <dgm:spPr/>
      <dgm:t>
        <a:bodyPr/>
        <a:lstStyle/>
        <a:p>
          <a:pPr latinLnBrk="1"/>
          <a:endParaRPr lang="ko-KR" altLang="en-US" sz="1300">
            <a:latin typeface="MS Mincho" pitchFamily="49" charset="-128"/>
          </a:endParaRPr>
        </a:p>
      </dgm:t>
    </dgm:pt>
    <dgm:pt modelId="{C0C5109E-2E60-4476-8253-CED892725030}">
      <dgm:prSet phldrT="[텍스트]" custT="1"/>
      <dgm:spPr/>
      <dgm:t>
        <a:bodyPr/>
        <a:lstStyle/>
        <a:p>
          <a:pPr latinLnBrk="1"/>
          <a:r>
            <a:rPr lang="en-US" altLang="ko-KR" sz="1300" dirty="0" err="1" smtClean="0">
              <a:latin typeface="MS Mincho" pitchFamily="49" charset="-128"/>
              <a:ea typeface="MS Mincho" pitchFamily="49" charset="-128"/>
            </a:rPr>
            <a:t>Webapp</a:t>
          </a:r>
          <a:endParaRPr lang="ko-KR" altLang="en-US" sz="1300" dirty="0">
            <a:latin typeface="MS Mincho" pitchFamily="49" charset="-128"/>
          </a:endParaRPr>
        </a:p>
      </dgm:t>
    </dgm:pt>
    <dgm:pt modelId="{61577FEB-CE8F-40B0-BCA9-CBE4DA6D3C1F}" type="parTrans" cxnId="{6FDB1E46-D3E5-48E2-B53D-88517C699C25}">
      <dgm:prSet custT="1"/>
      <dgm:spPr/>
      <dgm:t>
        <a:bodyPr/>
        <a:lstStyle/>
        <a:p>
          <a:pPr latinLnBrk="1"/>
          <a:endParaRPr lang="ko-KR" altLang="en-US" sz="1300">
            <a:latin typeface="MS Mincho" pitchFamily="49" charset="-128"/>
          </a:endParaRPr>
        </a:p>
      </dgm:t>
    </dgm:pt>
    <dgm:pt modelId="{9CB16DC8-0CAF-4D06-9D7C-D6CBD86990DA}" type="sibTrans" cxnId="{6FDB1E46-D3E5-48E2-B53D-88517C699C25}">
      <dgm:prSet/>
      <dgm:spPr/>
      <dgm:t>
        <a:bodyPr/>
        <a:lstStyle/>
        <a:p>
          <a:pPr latinLnBrk="1"/>
          <a:endParaRPr lang="ko-KR" altLang="en-US" sz="1300">
            <a:latin typeface="MS Mincho" pitchFamily="49" charset="-128"/>
          </a:endParaRPr>
        </a:p>
      </dgm:t>
    </dgm:pt>
    <dgm:pt modelId="{E54A6B65-F7B8-4832-8271-233993F3EFE2}">
      <dgm:prSet phldrT="[텍스트]" custT="1"/>
      <dgm:spPr/>
      <dgm:t>
        <a:bodyPr/>
        <a:lstStyle/>
        <a:p>
          <a:pPr latinLnBrk="1"/>
          <a:r>
            <a:rPr lang="en-US" altLang="ko-KR" sz="1300" dirty="0" smtClean="0">
              <a:latin typeface="MS Mincho" pitchFamily="49" charset="-128"/>
              <a:ea typeface="MS Mincho" pitchFamily="49" charset="-128"/>
            </a:rPr>
            <a:t>Resources</a:t>
          </a:r>
          <a:endParaRPr lang="ko-KR" altLang="en-US" sz="1300" dirty="0">
            <a:latin typeface="MS Mincho" pitchFamily="49" charset="-128"/>
          </a:endParaRPr>
        </a:p>
      </dgm:t>
    </dgm:pt>
    <dgm:pt modelId="{F13F415B-6EEA-4414-BA77-70857F87FD72}" type="parTrans" cxnId="{146FB4F7-D87F-478C-93DD-EF111A80036B}">
      <dgm:prSet custT="1"/>
      <dgm:spPr/>
      <dgm:t>
        <a:bodyPr/>
        <a:lstStyle/>
        <a:p>
          <a:pPr latinLnBrk="1"/>
          <a:endParaRPr lang="ko-KR" altLang="en-US" sz="1300">
            <a:latin typeface="MS Mincho" pitchFamily="49" charset="-128"/>
          </a:endParaRPr>
        </a:p>
      </dgm:t>
    </dgm:pt>
    <dgm:pt modelId="{149AE067-85D7-431D-8439-85D56D8B67C7}" type="sibTrans" cxnId="{146FB4F7-D87F-478C-93DD-EF111A80036B}">
      <dgm:prSet/>
      <dgm:spPr/>
      <dgm:t>
        <a:bodyPr/>
        <a:lstStyle/>
        <a:p>
          <a:pPr latinLnBrk="1"/>
          <a:endParaRPr lang="ko-KR" altLang="en-US" sz="1300">
            <a:latin typeface="MS Mincho" pitchFamily="49" charset="-128"/>
          </a:endParaRPr>
        </a:p>
      </dgm:t>
    </dgm:pt>
    <dgm:pt modelId="{637FF039-6693-40CE-AAAC-AC3615080F4D}">
      <dgm:prSet phldrT="[텍스트]" custT="1"/>
      <dgm:spPr/>
      <dgm:t>
        <a:bodyPr/>
        <a:lstStyle/>
        <a:p>
          <a:pPr latinLnBrk="1"/>
          <a:r>
            <a:rPr lang="en-US" altLang="ko-KR" sz="1300" dirty="0" err="1" smtClean="0">
              <a:latin typeface="MS Mincho" pitchFamily="49" charset="-128"/>
              <a:ea typeface="MS Mincho" pitchFamily="49" charset="-128"/>
            </a:rPr>
            <a:t>Ckeditor</a:t>
          </a:r>
          <a:endParaRPr lang="ko-KR" altLang="en-US" sz="1300" dirty="0">
            <a:latin typeface="MS Mincho" pitchFamily="49" charset="-128"/>
          </a:endParaRPr>
        </a:p>
      </dgm:t>
    </dgm:pt>
    <dgm:pt modelId="{27864686-93E9-4EE7-8DC7-992E494EC46E}" type="parTrans" cxnId="{08FCAF6F-8EF5-4946-A745-FA57E2C92942}">
      <dgm:prSet custT="1"/>
      <dgm:spPr/>
      <dgm:t>
        <a:bodyPr/>
        <a:lstStyle/>
        <a:p>
          <a:pPr latinLnBrk="1"/>
          <a:endParaRPr lang="ko-KR" altLang="en-US" sz="1300">
            <a:latin typeface="MS Mincho" pitchFamily="49" charset="-128"/>
          </a:endParaRPr>
        </a:p>
      </dgm:t>
    </dgm:pt>
    <dgm:pt modelId="{95F4C364-DD19-415C-A3DB-BC1CEF409CD6}" type="sibTrans" cxnId="{08FCAF6F-8EF5-4946-A745-FA57E2C92942}">
      <dgm:prSet/>
      <dgm:spPr/>
      <dgm:t>
        <a:bodyPr/>
        <a:lstStyle/>
        <a:p>
          <a:pPr latinLnBrk="1"/>
          <a:endParaRPr lang="ko-KR" altLang="en-US" sz="1300">
            <a:latin typeface="MS Mincho" pitchFamily="49" charset="-128"/>
          </a:endParaRPr>
        </a:p>
      </dgm:t>
    </dgm:pt>
    <dgm:pt modelId="{4EEEF599-47B5-4B1B-8A6A-A9F303833020}">
      <dgm:prSet phldrT="[텍스트]" custT="1"/>
      <dgm:spPr/>
      <dgm:t>
        <a:bodyPr/>
        <a:lstStyle/>
        <a:p>
          <a:pPr latinLnBrk="1"/>
          <a:r>
            <a:rPr lang="en-US" altLang="ko-KR" sz="1300" dirty="0" err="1" smtClean="0">
              <a:latin typeface="MS Mincho" pitchFamily="49" charset="-128"/>
              <a:ea typeface="MS Mincho" pitchFamily="49" charset="-128"/>
            </a:rPr>
            <a:t>Css</a:t>
          </a:r>
          <a:endParaRPr lang="ko-KR" altLang="en-US" sz="1300" dirty="0">
            <a:latin typeface="MS Mincho" pitchFamily="49" charset="-128"/>
          </a:endParaRPr>
        </a:p>
      </dgm:t>
    </dgm:pt>
    <dgm:pt modelId="{C7E6EDC1-6213-4356-AF29-DF3DB7D320E1}" type="parTrans" cxnId="{146F95C9-F1BF-4BE9-B539-2222E757A90C}">
      <dgm:prSet custT="1"/>
      <dgm:spPr/>
      <dgm:t>
        <a:bodyPr/>
        <a:lstStyle/>
        <a:p>
          <a:pPr latinLnBrk="1"/>
          <a:endParaRPr lang="ko-KR" altLang="en-US" sz="1300">
            <a:latin typeface="MS Mincho" pitchFamily="49" charset="-128"/>
          </a:endParaRPr>
        </a:p>
      </dgm:t>
    </dgm:pt>
    <dgm:pt modelId="{738DDEA4-340A-4902-BB32-5CD5E825BE49}" type="sibTrans" cxnId="{146F95C9-F1BF-4BE9-B539-2222E757A90C}">
      <dgm:prSet/>
      <dgm:spPr/>
      <dgm:t>
        <a:bodyPr/>
        <a:lstStyle/>
        <a:p>
          <a:pPr latinLnBrk="1"/>
          <a:endParaRPr lang="ko-KR" altLang="en-US" sz="1300">
            <a:latin typeface="MS Mincho" pitchFamily="49" charset="-128"/>
          </a:endParaRPr>
        </a:p>
      </dgm:t>
    </dgm:pt>
    <dgm:pt modelId="{22E3EF85-29E0-49DB-8175-07E829F43D4E}">
      <dgm:prSet phldrT="[텍스트]" custT="1"/>
      <dgm:spPr/>
      <dgm:t>
        <a:bodyPr/>
        <a:lstStyle/>
        <a:p>
          <a:pPr latinLnBrk="1"/>
          <a:r>
            <a:rPr lang="en-US" altLang="ko-KR" sz="1300" dirty="0" smtClean="0">
              <a:latin typeface="MS Mincho" pitchFamily="49" charset="-128"/>
              <a:ea typeface="MS Mincho" pitchFamily="49" charset="-128"/>
            </a:rPr>
            <a:t>Images</a:t>
          </a:r>
          <a:endParaRPr lang="ko-KR" altLang="en-US" sz="1300" dirty="0">
            <a:latin typeface="MS Mincho" pitchFamily="49" charset="-128"/>
          </a:endParaRPr>
        </a:p>
      </dgm:t>
    </dgm:pt>
    <dgm:pt modelId="{60A29331-5649-4667-A3C5-018F7448983C}" type="parTrans" cxnId="{4796FEEC-29FF-4761-82F0-3FD29C8293D1}">
      <dgm:prSet custT="1"/>
      <dgm:spPr/>
      <dgm:t>
        <a:bodyPr/>
        <a:lstStyle/>
        <a:p>
          <a:pPr latinLnBrk="1"/>
          <a:endParaRPr lang="ko-KR" altLang="en-US" sz="1300">
            <a:latin typeface="MS Mincho" pitchFamily="49" charset="-128"/>
          </a:endParaRPr>
        </a:p>
      </dgm:t>
    </dgm:pt>
    <dgm:pt modelId="{19DE254A-75BE-47AF-97D5-1632A16C520B}" type="sibTrans" cxnId="{4796FEEC-29FF-4761-82F0-3FD29C8293D1}">
      <dgm:prSet/>
      <dgm:spPr/>
      <dgm:t>
        <a:bodyPr/>
        <a:lstStyle/>
        <a:p>
          <a:pPr latinLnBrk="1"/>
          <a:endParaRPr lang="ko-KR" altLang="en-US" sz="1300">
            <a:latin typeface="MS Mincho" pitchFamily="49" charset="-128"/>
          </a:endParaRPr>
        </a:p>
      </dgm:t>
    </dgm:pt>
    <dgm:pt modelId="{B562D0A5-A5C1-466B-B75B-230F9BFA60FD}">
      <dgm:prSet phldrT="[텍스트]" custT="1"/>
      <dgm:spPr/>
      <dgm:t>
        <a:bodyPr/>
        <a:lstStyle/>
        <a:p>
          <a:pPr latinLnBrk="1"/>
          <a:r>
            <a:rPr lang="en-US" altLang="ko-KR" sz="1300" dirty="0" err="1" smtClean="0">
              <a:latin typeface="MS Mincho" pitchFamily="49" charset="-128"/>
              <a:ea typeface="MS Mincho" pitchFamily="49" charset="-128"/>
            </a:rPr>
            <a:t>imgUpload</a:t>
          </a:r>
          <a:endParaRPr lang="ko-KR" altLang="en-US" sz="1300" dirty="0">
            <a:latin typeface="MS Mincho" pitchFamily="49" charset="-128"/>
          </a:endParaRPr>
        </a:p>
      </dgm:t>
    </dgm:pt>
    <dgm:pt modelId="{FE0867B6-FF19-4243-B9E2-ECE8C846FF72}" type="parTrans" cxnId="{0AD87E33-F2F2-41A2-99EB-E1089780A637}">
      <dgm:prSet custT="1"/>
      <dgm:spPr/>
      <dgm:t>
        <a:bodyPr/>
        <a:lstStyle/>
        <a:p>
          <a:pPr latinLnBrk="1"/>
          <a:endParaRPr lang="ko-KR" altLang="en-US" sz="1300">
            <a:latin typeface="MS Mincho" pitchFamily="49" charset="-128"/>
          </a:endParaRPr>
        </a:p>
      </dgm:t>
    </dgm:pt>
    <dgm:pt modelId="{0753A8A4-E17B-483C-974C-34888F175034}" type="sibTrans" cxnId="{0AD87E33-F2F2-41A2-99EB-E1089780A637}">
      <dgm:prSet/>
      <dgm:spPr/>
      <dgm:t>
        <a:bodyPr/>
        <a:lstStyle/>
        <a:p>
          <a:pPr latinLnBrk="1"/>
          <a:endParaRPr lang="ko-KR" altLang="en-US" sz="1300">
            <a:latin typeface="MS Mincho" pitchFamily="49" charset="-128"/>
          </a:endParaRPr>
        </a:p>
      </dgm:t>
    </dgm:pt>
    <dgm:pt modelId="{B80A827F-294B-4D11-A639-25AFE2563320}">
      <dgm:prSet phldrT="[텍스트]" custT="1"/>
      <dgm:spPr/>
      <dgm:t>
        <a:bodyPr/>
        <a:lstStyle/>
        <a:p>
          <a:pPr latinLnBrk="1"/>
          <a:r>
            <a:rPr lang="en-US" altLang="ko-KR" sz="1300" dirty="0" err="1" smtClean="0">
              <a:latin typeface="MS Mincho" pitchFamily="49" charset="-128"/>
              <a:ea typeface="MS Mincho" pitchFamily="49" charset="-128"/>
            </a:rPr>
            <a:t>Js</a:t>
          </a:r>
          <a:endParaRPr lang="ko-KR" altLang="en-US" sz="1300" dirty="0">
            <a:latin typeface="MS Mincho" pitchFamily="49" charset="-128"/>
          </a:endParaRPr>
        </a:p>
      </dgm:t>
    </dgm:pt>
    <dgm:pt modelId="{28AB4689-BC47-4939-8C95-453D5D04D7A5}" type="parTrans" cxnId="{20FBCD63-1D3C-4FA4-BB77-64C918E72E61}">
      <dgm:prSet custT="1"/>
      <dgm:spPr/>
      <dgm:t>
        <a:bodyPr/>
        <a:lstStyle/>
        <a:p>
          <a:pPr latinLnBrk="1"/>
          <a:endParaRPr lang="ko-KR" altLang="en-US" sz="1300">
            <a:latin typeface="MS Mincho" pitchFamily="49" charset="-128"/>
          </a:endParaRPr>
        </a:p>
      </dgm:t>
    </dgm:pt>
    <dgm:pt modelId="{4D464E23-7876-4256-8738-4BD4C3EF5EBF}" type="sibTrans" cxnId="{20FBCD63-1D3C-4FA4-BB77-64C918E72E61}">
      <dgm:prSet/>
      <dgm:spPr/>
      <dgm:t>
        <a:bodyPr/>
        <a:lstStyle/>
        <a:p>
          <a:pPr latinLnBrk="1"/>
          <a:endParaRPr lang="ko-KR" altLang="en-US" sz="1300">
            <a:latin typeface="MS Mincho" pitchFamily="49" charset="-128"/>
          </a:endParaRPr>
        </a:p>
      </dgm:t>
    </dgm:pt>
    <dgm:pt modelId="{4ABC8AFD-0F9D-4D63-BBCD-F0B1E92B25C1}">
      <dgm:prSet phldrT="[텍스트]" custT="1"/>
      <dgm:spPr/>
      <dgm:t>
        <a:bodyPr/>
        <a:lstStyle/>
        <a:p>
          <a:pPr latinLnBrk="1"/>
          <a:r>
            <a:rPr lang="en-US" altLang="ko-KR" sz="1300" dirty="0" smtClean="0">
              <a:latin typeface="MS Mincho" pitchFamily="49" charset="-128"/>
              <a:ea typeface="MS Mincho" pitchFamily="49" charset="-128"/>
            </a:rPr>
            <a:t>motion</a:t>
          </a:r>
          <a:endParaRPr lang="ko-KR" altLang="en-US" sz="1300" dirty="0">
            <a:latin typeface="MS Mincho" pitchFamily="49" charset="-128"/>
          </a:endParaRPr>
        </a:p>
      </dgm:t>
    </dgm:pt>
    <dgm:pt modelId="{3E7DC588-3D20-44CF-8890-0DF77772C15D}" type="parTrans" cxnId="{372695E0-C9FD-424E-9653-38A7752D1528}">
      <dgm:prSet custT="1"/>
      <dgm:spPr/>
      <dgm:t>
        <a:bodyPr/>
        <a:lstStyle/>
        <a:p>
          <a:pPr latinLnBrk="1"/>
          <a:endParaRPr lang="ko-KR" altLang="en-US" sz="1300">
            <a:latin typeface="MS Mincho" pitchFamily="49" charset="-128"/>
          </a:endParaRPr>
        </a:p>
      </dgm:t>
    </dgm:pt>
    <dgm:pt modelId="{6BC55C42-4992-4514-8CD7-584565C7F4C5}" type="sibTrans" cxnId="{372695E0-C9FD-424E-9653-38A7752D1528}">
      <dgm:prSet/>
      <dgm:spPr/>
      <dgm:t>
        <a:bodyPr/>
        <a:lstStyle/>
        <a:p>
          <a:pPr latinLnBrk="1"/>
          <a:endParaRPr lang="ko-KR" altLang="en-US" sz="1300">
            <a:latin typeface="MS Mincho" pitchFamily="49" charset="-128"/>
          </a:endParaRPr>
        </a:p>
      </dgm:t>
    </dgm:pt>
    <dgm:pt modelId="{C48675C2-9CEE-437C-85A7-37168B89BE1E}">
      <dgm:prSet phldrT="[텍스트]" custT="1"/>
      <dgm:spPr/>
      <dgm:t>
        <a:bodyPr/>
        <a:lstStyle/>
        <a:p>
          <a:pPr latinLnBrk="1"/>
          <a:r>
            <a:rPr lang="en-US" sz="1300" dirty="0" err="1" smtClean="0">
              <a:latin typeface="MS Mincho" pitchFamily="49" charset="-128"/>
              <a:ea typeface="MS Mincho" pitchFamily="49" charset="-128"/>
            </a:rPr>
            <a:t>backBtn</a:t>
          </a:r>
          <a:endParaRPr lang="ko-KR" altLang="en-US" sz="1300" dirty="0">
            <a:latin typeface="MS Mincho" pitchFamily="49" charset="-128"/>
          </a:endParaRPr>
        </a:p>
      </dgm:t>
    </dgm:pt>
    <dgm:pt modelId="{54501897-0CD2-4357-A42E-CA566AFAA653}" type="parTrans" cxnId="{C0015544-C029-4D64-8451-BFBAF270F550}">
      <dgm:prSet custT="1"/>
      <dgm:spPr/>
      <dgm:t>
        <a:bodyPr/>
        <a:lstStyle/>
        <a:p>
          <a:pPr latinLnBrk="1"/>
          <a:endParaRPr lang="ko-KR" altLang="en-US" sz="1300">
            <a:latin typeface="MS Mincho" pitchFamily="49" charset="-128"/>
          </a:endParaRPr>
        </a:p>
      </dgm:t>
    </dgm:pt>
    <dgm:pt modelId="{51119445-06AA-4C95-9158-FE9A1ED1D5EF}" type="sibTrans" cxnId="{C0015544-C029-4D64-8451-BFBAF270F550}">
      <dgm:prSet/>
      <dgm:spPr/>
      <dgm:t>
        <a:bodyPr/>
        <a:lstStyle/>
        <a:p>
          <a:pPr latinLnBrk="1"/>
          <a:endParaRPr lang="ko-KR" altLang="en-US" sz="1300">
            <a:latin typeface="MS Mincho" pitchFamily="49" charset="-128"/>
          </a:endParaRPr>
        </a:p>
      </dgm:t>
    </dgm:pt>
    <dgm:pt modelId="{A6357605-E279-4A09-8E26-E9807B60586E}">
      <dgm:prSet phldrT="[텍스트]" custT="1"/>
      <dgm:spPr/>
      <dgm:t>
        <a:bodyPr/>
        <a:lstStyle/>
        <a:p>
          <a:pPr latinLnBrk="1"/>
          <a:r>
            <a:rPr lang="en-US" sz="1300" dirty="0" smtClean="0">
              <a:latin typeface="MS Mincho" pitchFamily="49" charset="-128"/>
              <a:ea typeface="MS Mincho" pitchFamily="49" charset="-128"/>
            </a:rPr>
            <a:t>cart</a:t>
          </a:r>
          <a:endParaRPr lang="ko-KR" altLang="en-US" sz="1300" dirty="0">
            <a:latin typeface="MS Mincho" pitchFamily="49" charset="-128"/>
          </a:endParaRPr>
        </a:p>
      </dgm:t>
    </dgm:pt>
    <dgm:pt modelId="{A7B7D15E-63CA-4528-ADD4-6F0F8A69C4A3}" type="parTrans" cxnId="{26802396-D018-488C-AFE1-6FF6467797C4}">
      <dgm:prSet custT="1"/>
      <dgm:spPr/>
      <dgm:t>
        <a:bodyPr/>
        <a:lstStyle/>
        <a:p>
          <a:pPr latinLnBrk="1"/>
          <a:endParaRPr lang="ko-KR" altLang="en-US" sz="1300">
            <a:latin typeface="MS Mincho" pitchFamily="49" charset="-128"/>
          </a:endParaRPr>
        </a:p>
      </dgm:t>
    </dgm:pt>
    <dgm:pt modelId="{1AE648A7-C280-4FAB-B388-EED289CF5E9D}" type="sibTrans" cxnId="{26802396-D018-488C-AFE1-6FF6467797C4}">
      <dgm:prSet/>
      <dgm:spPr/>
      <dgm:t>
        <a:bodyPr/>
        <a:lstStyle/>
        <a:p>
          <a:pPr latinLnBrk="1"/>
          <a:endParaRPr lang="ko-KR" altLang="en-US" sz="1300">
            <a:latin typeface="MS Mincho" pitchFamily="49" charset="-128"/>
          </a:endParaRPr>
        </a:p>
      </dgm:t>
    </dgm:pt>
    <dgm:pt modelId="{D0FD2FA0-E91A-4429-93FC-833BE3E69CFF}">
      <dgm:prSet phldrT="[텍스트]" custT="1"/>
      <dgm:spPr/>
      <dgm:t>
        <a:bodyPr/>
        <a:lstStyle/>
        <a:p>
          <a:pPr latinLnBrk="1"/>
          <a:r>
            <a:rPr lang="en-US" sz="1300" dirty="0" err="1" smtClean="0">
              <a:latin typeface="MS Mincho" pitchFamily="49" charset="-128"/>
              <a:ea typeface="MS Mincho" pitchFamily="49" charset="-128"/>
            </a:rPr>
            <a:t>cartlist</a:t>
          </a:r>
          <a:endParaRPr lang="ko-KR" altLang="en-US" sz="1300" dirty="0">
            <a:latin typeface="MS Mincho" pitchFamily="49" charset="-128"/>
          </a:endParaRPr>
        </a:p>
      </dgm:t>
    </dgm:pt>
    <dgm:pt modelId="{036BB329-D16A-451E-9F2C-CEF6D20E92E9}" type="parTrans" cxnId="{818C7063-C539-4DAB-91AB-B4616F81FF80}">
      <dgm:prSet custT="1"/>
      <dgm:spPr/>
      <dgm:t>
        <a:bodyPr/>
        <a:lstStyle/>
        <a:p>
          <a:pPr latinLnBrk="1"/>
          <a:endParaRPr lang="ko-KR" altLang="en-US" sz="1300">
            <a:latin typeface="MS Mincho" pitchFamily="49" charset="-128"/>
          </a:endParaRPr>
        </a:p>
      </dgm:t>
    </dgm:pt>
    <dgm:pt modelId="{F3DC4658-C7A4-45AA-9789-73546C0FED79}" type="sibTrans" cxnId="{818C7063-C539-4DAB-91AB-B4616F81FF80}">
      <dgm:prSet/>
      <dgm:spPr/>
      <dgm:t>
        <a:bodyPr/>
        <a:lstStyle/>
        <a:p>
          <a:pPr latinLnBrk="1"/>
          <a:endParaRPr lang="ko-KR" altLang="en-US" sz="1300">
            <a:latin typeface="MS Mincho" pitchFamily="49" charset="-128"/>
          </a:endParaRPr>
        </a:p>
      </dgm:t>
    </dgm:pt>
    <dgm:pt modelId="{5C9E2E2F-4467-442B-AD14-61B2524A25A1}">
      <dgm:prSet phldrT="[텍스트]" custT="1"/>
      <dgm:spPr/>
      <dgm:t>
        <a:bodyPr/>
        <a:lstStyle/>
        <a:p>
          <a:pPr latinLnBrk="1"/>
          <a:r>
            <a:rPr lang="en-US" sz="1300" dirty="0" err="1" smtClean="0">
              <a:latin typeface="MS Mincho" pitchFamily="49" charset="-128"/>
              <a:ea typeface="MS Mincho" pitchFamily="49" charset="-128"/>
            </a:rPr>
            <a:t>changeImgFunction</a:t>
          </a:r>
          <a:endParaRPr lang="ko-KR" altLang="en-US" sz="1300" dirty="0">
            <a:latin typeface="MS Mincho" pitchFamily="49" charset="-128"/>
          </a:endParaRPr>
        </a:p>
      </dgm:t>
    </dgm:pt>
    <dgm:pt modelId="{929D099F-9E88-48A5-A5EF-D4D3BE09DCAF}" type="parTrans" cxnId="{753BE43F-5A06-424C-A66F-B8E3192D9B44}">
      <dgm:prSet custT="1"/>
      <dgm:spPr/>
      <dgm:t>
        <a:bodyPr/>
        <a:lstStyle/>
        <a:p>
          <a:pPr latinLnBrk="1"/>
          <a:endParaRPr lang="ko-KR" altLang="en-US" sz="1300">
            <a:latin typeface="MS Mincho" pitchFamily="49" charset="-128"/>
          </a:endParaRPr>
        </a:p>
      </dgm:t>
    </dgm:pt>
    <dgm:pt modelId="{5524E412-3422-4F29-9703-E2D5C5AFA3A3}" type="sibTrans" cxnId="{753BE43F-5A06-424C-A66F-B8E3192D9B44}">
      <dgm:prSet/>
      <dgm:spPr/>
      <dgm:t>
        <a:bodyPr/>
        <a:lstStyle/>
        <a:p>
          <a:pPr latinLnBrk="1"/>
          <a:endParaRPr lang="ko-KR" altLang="en-US" sz="1300">
            <a:latin typeface="MS Mincho" pitchFamily="49" charset="-128"/>
          </a:endParaRPr>
        </a:p>
      </dgm:t>
    </dgm:pt>
    <dgm:pt modelId="{4A32D7A4-B004-4293-BB7A-D2820F8C651E}">
      <dgm:prSet phldrT="[텍스트]" custT="1"/>
      <dgm:spPr/>
      <dgm:t>
        <a:bodyPr/>
        <a:lstStyle/>
        <a:p>
          <a:pPr latinLnBrk="1"/>
          <a:r>
            <a:rPr lang="en-US" sz="1300" dirty="0" err="1" smtClean="0">
              <a:latin typeface="MS Mincho" pitchFamily="49" charset="-128"/>
              <a:ea typeface="MS Mincho" pitchFamily="49" charset="-128"/>
            </a:rPr>
            <a:t>ckeditorConfig</a:t>
          </a:r>
          <a:endParaRPr lang="ko-KR" altLang="en-US" sz="1300" dirty="0">
            <a:latin typeface="MS Mincho" pitchFamily="49" charset="-128"/>
          </a:endParaRPr>
        </a:p>
      </dgm:t>
    </dgm:pt>
    <dgm:pt modelId="{66679FFD-DAD7-4B2D-9FB9-2EDEBBBA9246}" type="parTrans" cxnId="{2688FBF5-276A-4B22-A719-DC3668FB424D}">
      <dgm:prSet custT="1"/>
      <dgm:spPr/>
      <dgm:t>
        <a:bodyPr/>
        <a:lstStyle/>
        <a:p>
          <a:pPr latinLnBrk="1"/>
          <a:endParaRPr lang="ko-KR" altLang="en-US" sz="1300">
            <a:latin typeface="MS Mincho" pitchFamily="49" charset="-128"/>
          </a:endParaRPr>
        </a:p>
      </dgm:t>
    </dgm:pt>
    <dgm:pt modelId="{A953931B-C692-4338-811A-97B5695879DB}" type="sibTrans" cxnId="{2688FBF5-276A-4B22-A719-DC3668FB424D}">
      <dgm:prSet/>
      <dgm:spPr/>
      <dgm:t>
        <a:bodyPr/>
        <a:lstStyle/>
        <a:p>
          <a:pPr latinLnBrk="1"/>
          <a:endParaRPr lang="ko-KR" altLang="en-US" sz="1300">
            <a:latin typeface="MS Mincho" pitchFamily="49" charset="-128"/>
          </a:endParaRPr>
        </a:p>
      </dgm:t>
    </dgm:pt>
    <dgm:pt modelId="{21CD325B-EAD3-42D6-8157-1E25C915F14C}">
      <dgm:prSet phldrT="[텍스트]" custT="1"/>
      <dgm:spPr/>
      <dgm:t>
        <a:bodyPr/>
        <a:lstStyle/>
        <a:p>
          <a:pPr latinLnBrk="1"/>
          <a:r>
            <a:rPr lang="en-US" sz="1300" dirty="0" err="1" smtClean="0">
              <a:latin typeface="MS Mincho" pitchFamily="49" charset="-128"/>
              <a:ea typeface="MS Mincho" pitchFamily="49" charset="-128"/>
            </a:rPr>
            <a:t>daum</a:t>
          </a:r>
          <a:endParaRPr lang="ko-KR" altLang="en-US" sz="1300" dirty="0">
            <a:latin typeface="MS Mincho" pitchFamily="49" charset="-128"/>
          </a:endParaRPr>
        </a:p>
      </dgm:t>
    </dgm:pt>
    <dgm:pt modelId="{11789465-9A6B-4E80-9145-079735D57E7D}" type="parTrans" cxnId="{5D50616B-8272-4350-B183-8BC65BB7F60F}">
      <dgm:prSet custT="1"/>
      <dgm:spPr/>
      <dgm:t>
        <a:bodyPr/>
        <a:lstStyle/>
        <a:p>
          <a:pPr latinLnBrk="1"/>
          <a:endParaRPr lang="ko-KR" altLang="en-US" sz="1300">
            <a:latin typeface="MS Mincho" pitchFamily="49" charset="-128"/>
          </a:endParaRPr>
        </a:p>
      </dgm:t>
    </dgm:pt>
    <dgm:pt modelId="{F268B35B-0ECC-4443-B964-91F9511AF821}" type="sibTrans" cxnId="{5D50616B-8272-4350-B183-8BC65BB7F60F}">
      <dgm:prSet/>
      <dgm:spPr/>
      <dgm:t>
        <a:bodyPr/>
        <a:lstStyle/>
        <a:p>
          <a:pPr latinLnBrk="1"/>
          <a:endParaRPr lang="ko-KR" altLang="en-US" sz="1300">
            <a:latin typeface="MS Mincho" pitchFamily="49" charset="-128"/>
          </a:endParaRPr>
        </a:p>
      </dgm:t>
    </dgm:pt>
    <dgm:pt modelId="{B5A1E3E8-65B8-4C0A-B6AD-2500DA835321}">
      <dgm:prSet phldrT="[텍스트]" custT="1"/>
      <dgm:spPr/>
      <dgm:t>
        <a:bodyPr/>
        <a:lstStyle/>
        <a:p>
          <a:pPr latinLnBrk="1"/>
          <a:r>
            <a:rPr lang="en-US" sz="1300" dirty="0" err="1" smtClean="0">
              <a:latin typeface="MS Mincho" pitchFamily="49" charset="-128"/>
              <a:ea typeface="MS Mincho" pitchFamily="49" charset="-128"/>
            </a:rPr>
            <a:t>daumlayer</a:t>
          </a:r>
          <a:endParaRPr lang="ko-KR" altLang="en-US" sz="1300" dirty="0">
            <a:latin typeface="MS Mincho" pitchFamily="49" charset="-128"/>
          </a:endParaRPr>
        </a:p>
      </dgm:t>
    </dgm:pt>
    <dgm:pt modelId="{24E012ED-775D-4BC5-BDDA-375EAE6D2A7D}" type="parTrans" cxnId="{2E50A542-6A94-4DC7-BEE4-AE7DE7A32594}">
      <dgm:prSet custT="1"/>
      <dgm:spPr/>
      <dgm:t>
        <a:bodyPr/>
        <a:lstStyle/>
        <a:p>
          <a:pPr latinLnBrk="1"/>
          <a:endParaRPr lang="ko-KR" altLang="en-US" sz="1300">
            <a:latin typeface="MS Mincho" pitchFamily="49" charset="-128"/>
          </a:endParaRPr>
        </a:p>
      </dgm:t>
    </dgm:pt>
    <dgm:pt modelId="{D6DB3E43-9807-4807-818E-DFF79AA6A0E1}" type="sibTrans" cxnId="{2E50A542-6A94-4DC7-BEE4-AE7DE7A32594}">
      <dgm:prSet/>
      <dgm:spPr/>
      <dgm:t>
        <a:bodyPr/>
        <a:lstStyle/>
        <a:p>
          <a:pPr latinLnBrk="1"/>
          <a:endParaRPr lang="ko-KR" altLang="en-US" sz="1300">
            <a:latin typeface="MS Mincho" pitchFamily="49" charset="-128"/>
          </a:endParaRPr>
        </a:p>
      </dgm:t>
    </dgm:pt>
    <dgm:pt modelId="{E6A340E9-C3C1-4345-B080-6E0200584940}">
      <dgm:prSet phldrT="[텍스트]" custT="1"/>
      <dgm:spPr/>
      <dgm:t>
        <a:bodyPr/>
        <a:lstStyle/>
        <a:p>
          <a:pPr latinLnBrk="1"/>
          <a:r>
            <a:rPr lang="en-US" sz="1300" dirty="0" smtClean="0">
              <a:latin typeface="MS Mincho" pitchFamily="49" charset="-128"/>
              <a:ea typeface="MS Mincho" pitchFamily="49" charset="-128"/>
            </a:rPr>
            <a:t>delivery</a:t>
          </a:r>
          <a:endParaRPr lang="ko-KR" altLang="en-US" sz="1300" dirty="0">
            <a:latin typeface="MS Mincho" pitchFamily="49" charset="-128"/>
          </a:endParaRPr>
        </a:p>
      </dgm:t>
    </dgm:pt>
    <dgm:pt modelId="{5F21F9A3-9D87-49C1-B755-46B0C0B9CC1E}" type="parTrans" cxnId="{CE2413AD-D33D-49D8-9233-7FADE74D68EE}">
      <dgm:prSet custT="1"/>
      <dgm:spPr/>
      <dgm:t>
        <a:bodyPr/>
        <a:lstStyle/>
        <a:p>
          <a:pPr latinLnBrk="1"/>
          <a:endParaRPr lang="ko-KR" altLang="en-US" sz="1300">
            <a:latin typeface="MS Mincho" pitchFamily="49" charset="-128"/>
          </a:endParaRPr>
        </a:p>
      </dgm:t>
    </dgm:pt>
    <dgm:pt modelId="{1804C61C-A045-4F35-9D1A-180753E483C4}" type="sibTrans" cxnId="{CE2413AD-D33D-49D8-9233-7FADE74D68EE}">
      <dgm:prSet/>
      <dgm:spPr/>
      <dgm:t>
        <a:bodyPr/>
        <a:lstStyle/>
        <a:p>
          <a:pPr latinLnBrk="1"/>
          <a:endParaRPr lang="ko-KR" altLang="en-US" sz="1300">
            <a:latin typeface="MS Mincho" pitchFamily="49" charset="-128"/>
          </a:endParaRPr>
        </a:p>
      </dgm:t>
    </dgm:pt>
    <dgm:pt modelId="{5E7B53ED-067B-463C-9212-83167F5233D0}">
      <dgm:prSet phldrT="[텍스트]" custT="1"/>
      <dgm:spPr/>
      <dgm:t>
        <a:bodyPr/>
        <a:lstStyle/>
        <a:p>
          <a:pPr latinLnBrk="1"/>
          <a:r>
            <a:rPr lang="en-US" sz="1300" dirty="0" err="1" smtClean="0">
              <a:latin typeface="MS Mincho" pitchFamily="49" charset="-128"/>
              <a:ea typeface="MS Mincho" pitchFamily="49" charset="-128"/>
            </a:rPr>
            <a:t>historyBack</a:t>
          </a:r>
          <a:endParaRPr lang="ko-KR" altLang="en-US" sz="1300" dirty="0">
            <a:latin typeface="MS Mincho" pitchFamily="49" charset="-128"/>
          </a:endParaRPr>
        </a:p>
      </dgm:t>
    </dgm:pt>
    <dgm:pt modelId="{79901EA3-53E4-492C-B893-066E9519D4A2}" type="parTrans" cxnId="{A57B50C2-6A18-42FA-AE7A-9F8DBFC1D426}">
      <dgm:prSet custT="1"/>
      <dgm:spPr/>
      <dgm:t>
        <a:bodyPr/>
        <a:lstStyle/>
        <a:p>
          <a:pPr latinLnBrk="1"/>
          <a:endParaRPr lang="ko-KR" altLang="en-US" sz="1300">
            <a:latin typeface="MS Mincho" pitchFamily="49" charset="-128"/>
          </a:endParaRPr>
        </a:p>
      </dgm:t>
    </dgm:pt>
    <dgm:pt modelId="{9AF01D19-D402-4EFF-8239-AEB25C299AEA}" type="sibTrans" cxnId="{A57B50C2-6A18-42FA-AE7A-9F8DBFC1D426}">
      <dgm:prSet/>
      <dgm:spPr/>
      <dgm:t>
        <a:bodyPr/>
        <a:lstStyle/>
        <a:p>
          <a:pPr latinLnBrk="1"/>
          <a:endParaRPr lang="ko-KR" altLang="en-US" sz="1300">
            <a:latin typeface="MS Mincho" pitchFamily="49" charset="-128"/>
          </a:endParaRPr>
        </a:p>
      </dgm:t>
    </dgm:pt>
    <dgm:pt modelId="{0D89C015-9102-446B-9927-16EB91402D76}">
      <dgm:prSet phldrT="[텍스트]" custT="1"/>
      <dgm:spPr/>
      <dgm:t>
        <a:bodyPr/>
        <a:lstStyle/>
        <a:p>
          <a:pPr latinLnBrk="1"/>
          <a:r>
            <a:rPr lang="en-US" sz="1300" dirty="0" err="1" smtClean="0">
              <a:latin typeface="MS Mincho" pitchFamily="49" charset="-128"/>
              <a:ea typeface="MS Mincho" pitchFamily="49" charset="-128"/>
            </a:rPr>
            <a:t>jsonDrop</a:t>
          </a:r>
          <a:endParaRPr lang="ko-KR" altLang="en-US" sz="1300" dirty="0">
            <a:latin typeface="MS Mincho" pitchFamily="49" charset="-128"/>
          </a:endParaRPr>
        </a:p>
      </dgm:t>
    </dgm:pt>
    <dgm:pt modelId="{72E55171-0AA8-40F2-B630-8BDA36BBC726}" type="parTrans" cxnId="{23C9F2ED-9AC6-4DD6-80D1-16B81DB8BFA9}">
      <dgm:prSet custT="1"/>
      <dgm:spPr/>
      <dgm:t>
        <a:bodyPr/>
        <a:lstStyle/>
        <a:p>
          <a:pPr latinLnBrk="1"/>
          <a:endParaRPr lang="ko-KR" altLang="en-US" sz="1300">
            <a:latin typeface="MS Mincho" pitchFamily="49" charset="-128"/>
          </a:endParaRPr>
        </a:p>
      </dgm:t>
    </dgm:pt>
    <dgm:pt modelId="{202401EE-F023-4EAD-A119-C752BF4627DA}" type="sibTrans" cxnId="{23C9F2ED-9AC6-4DD6-80D1-16B81DB8BFA9}">
      <dgm:prSet/>
      <dgm:spPr/>
      <dgm:t>
        <a:bodyPr/>
        <a:lstStyle/>
        <a:p>
          <a:pPr latinLnBrk="1"/>
          <a:endParaRPr lang="ko-KR" altLang="en-US" sz="1300">
            <a:latin typeface="MS Mincho" pitchFamily="49" charset="-128"/>
          </a:endParaRPr>
        </a:p>
      </dgm:t>
    </dgm:pt>
    <dgm:pt modelId="{194AFA88-4A16-4F2D-BA92-870CEBC6E8EB}">
      <dgm:prSet phldrT="[텍스트]" custT="1"/>
      <dgm:spPr/>
      <dgm:t>
        <a:bodyPr/>
        <a:lstStyle/>
        <a:p>
          <a:pPr latinLnBrk="1"/>
          <a:r>
            <a:rPr lang="en-US" sz="1300" dirty="0" err="1" smtClean="0">
              <a:latin typeface="MS Mincho" pitchFamily="49" charset="-128"/>
              <a:ea typeface="MS Mincho" pitchFamily="49" charset="-128"/>
            </a:rPr>
            <a:t>newSelect</a:t>
          </a:r>
          <a:endParaRPr lang="ko-KR" altLang="en-US" sz="1300" dirty="0">
            <a:latin typeface="MS Mincho" pitchFamily="49" charset="-128"/>
          </a:endParaRPr>
        </a:p>
      </dgm:t>
    </dgm:pt>
    <dgm:pt modelId="{3B0E9BF0-3F3C-4557-A676-F04419893800}" type="parTrans" cxnId="{0A7663B8-30E9-4FC6-AEA1-3996DCDE75C7}">
      <dgm:prSet custT="1"/>
      <dgm:spPr/>
      <dgm:t>
        <a:bodyPr/>
        <a:lstStyle/>
        <a:p>
          <a:pPr latinLnBrk="1"/>
          <a:endParaRPr lang="ko-KR" altLang="en-US" sz="1300">
            <a:latin typeface="MS Mincho" pitchFamily="49" charset="-128"/>
          </a:endParaRPr>
        </a:p>
      </dgm:t>
    </dgm:pt>
    <dgm:pt modelId="{AC458D1C-730A-4B79-AD29-66B918811875}" type="sibTrans" cxnId="{0A7663B8-30E9-4FC6-AEA1-3996DCDE75C7}">
      <dgm:prSet/>
      <dgm:spPr/>
      <dgm:t>
        <a:bodyPr/>
        <a:lstStyle/>
        <a:p>
          <a:pPr latinLnBrk="1"/>
          <a:endParaRPr lang="ko-KR" altLang="en-US" sz="1300">
            <a:latin typeface="MS Mincho" pitchFamily="49" charset="-128"/>
          </a:endParaRPr>
        </a:p>
      </dgm:t>
    </dgm:pt>
    <dgm:pt modelId="{F05F6F68-C567-4267-BFCF-CFE1E9D2DD88}">
      <dgm:prSet phldrT="[텍스트]" custT="1"/>
      <dgm:spPr/>
      <dgm:t>
        <a:bodyPr/>
        <a:lstStyle/>
        <a:p>
          <a:pPr latinLnBrk="1"/>
          <a:r>
            <a:rPr lang="en-US" sz="1300" dirty="0" smtClean="0">
              <a:latin typeface="MS Mincho" pitchFamily="49" charset="-128"/>
              <a:ea typeface="MS Mincho" pitchFamily="49" charset="-128"/>
            </a:rPr>
            <a:t>reply</a:t>
          </a:r>
          <a:endParaRPr lang="ko-KR" altLang="en-US" sz="1300" dirty="0">
            <a:latin typeface="MS Mincho" pitchFamily="49" charset="-128"/>
          </a:endParaRPr>
        </a:p>
      </dgm:t>
    </dgm:pt>
    <dgm:pt modelId="{F7F791E6-A096-48FA-B54F-A8A22878BD08}" type="parTrans" cxnId="{24069697-1009-459C-A3CE-BDFD735E5A0A}">
      <dgm:prSet custT="1"/>
      <dgm:spPr/>
      <dgm:t>
        <a:bodyPr/>
        <a:lstStyle/>
        <a:p>
          <a:pPr latinLnBrk="1"/>
          <a:endParaRPr lang="ko-KR" altLang="en-US" sz="1300">
            <a:latin typeface="MS Mincho" pitchFamily="49" charset="-128"/>
          </a:endParaRPr>
        </a:p>
      </dgm:t>
    </dgm:pt>
    <dgm:pt modelId="{BBE8A6B6-2165-4F46-9321-03BFC90862FE}" type="sibTrans" cxnId="{24069697-1009-459C-A3CE-BDFD735E5A0A}">
      <dgm:prSet/>
      <dgm:spPr/>
      <dgm:t>
        <a:bodyPr/>
        <a:lstStyle/>
        <a:p>
          <a:pPr latinLnBrk="1"/>
          <a:endParaRPr lang="ko-KR" altLang="en-US" sz="1300">
            <a:latin typeface="MS Mincho" pitchFamily="49" charset="-128"/>
          </a:endParaRPr>
        </a:p>
      </dgm:t>
    </dgm:pt>
    <dgm:pt modelId="{9822FA98-E71F-40B5-A36D-C17A1FD9D288}">
      <dgm:prSet phldrT="[텍스트]" custT="1"/>
      <dgm:spPr/>
      <dgm:t>
        <a:bodyPr/>
        <a:lstStyle/>
        <a:p>
          <a:pPr latinLnBrk="1"/>
          <a:r>
            <a:rPr lang="en-US" sz="1300" dirty="0" err="1" smtClean="0">
              <a:latin typeface="MS Mincho" pitchFamily="49" charset="-128"/>
              <a:ea typeface="MS Mincho" pitchFamily="49" charset="-128"/>
            </a:rPr>
            <a:t>replyDelete</a:t>
          </a:r>
          <a:endParaRPr lang="ko-KR" altLang="en-US" sz="1300" dirty="0">
            <a:latin typeface="MS Mincho" pitchFamily="49" charset="-128"/>
          </a:endParaRPr>
        </a:p>
      </dgm:t>
    </dgm:pt>
    <dgm:pt modelId="{AE8E8D78-8379-4F62-9DEE-CBA5AF5CAD86}" type="parTrans" cxnId="{21AD4835-9BCF-45B0-A83F-441838AABA0B}">
      <dgm:prSet custT="1"/>
      <dgm:spPr/>
      <dgm:t>
        <a:bodyPr/>
        <a:lstStyle/>
        <a:p>
          <a:pPr latinLnBrk="1"/>
          <a:endParaRPr lang="ko-KR" altLang="en-US" sz="1300">
            <a:latin typeface="MS Mincho" pitchFamily="49" charset="-128"/>
          </a:endParaRPr>
        </a:p>
      </dgm:t>
    </dgm:pt>
    <dgm:pt modelId="{2871B42B-1B40-4D93-8B0B-93FDA3160246}" type="sibTrans" cxnId="{21AD4835-9BCF-45B0-A83F-441838AABA0B}">
      <dgm:prSet/>
      <dgm:spPr/>
      <dgm:t>
        <a:bodyPr/>
        <a:lstStyle/>
        <a:p>
          <a:pPr latinLnBrk="1"/>
          <a:endParaRPr lang="ko-KR" altLang="en-US" sz="1300">
            <a:latin typeface="MS Mincho" pitchFamily="49" charset="-128"/>
          </a:endParaRPr>
        </a:p>
      </dgm:t>
    </dgm:pt>
    <dgm:pt modelId="{E47F35BF-0DE5-48D9-8273-BB5DF0329E84}">
      <dgm:prSet phldrT="[텍스트]" custT="1"/>
      <dgm:spPr/>
      <dgm:t>
        <a:bodyPr/>
        <a:lstStyle/>
        <a:p>
          <a:pPr latinLnBrk="1"/>
          <a:r>
            <a:rPr lang="en-US" sz="1300" dirty="0" err="1" smtClean="0">
              <a:latin typeface="MS Mincho" pitchFamily="49" charset="-128"/>
              <a:ea typeface="MS Mincho" pitchFamily="49" charset="-128"/>
            </a:rPr>
            <a:t>replyEdit</a:t>
          </a:r>
          <a:endParaRPr lang="ko-KR" altLang="en-US" sz="1300" dirty="0">
            <a:latin typeface="MS Mincho" pitchFamily="49" charset="-128"/>
          </a:endParaRPr>
        </a:p>
      </dgm:t>
    </dgm:pt>
    <dgm:pt modelId="{D26D6E3E-3372-4282-B10C-13BCD5A0A736}" type="parTrans" cxnId="{3CC6A3A4-6ED8-4003-9BDA-8D95A98AF7A2}">
      <dgm:prSet custT="1"/>
      <dgm:spPr/>
      <dgm:t>
        <a:bodyPr/>
        <a:lstStyle/>
        <a:p>
          <a:pPr latinLnBrk="1"/>
          <a:endParaRPr lang="ko-KR" altLang="en-US" sz="1300">
            <a:latin typeface="MS Mincho" pitchFamily="49" charset="-128"/>
          </a:endParaRPr>
        </a:p>
      </dgm:t>
    </dgm:pt>
    <dgm:pt modelId="{E2435B53-6623-49CE-887D-9363B5DC14EF}" type="sibTrans" cxnId="{3CC6A3A4-6ED8-4003-9BDA-8D95A98AF7A2}">
      <dgm:prSet/>
      <dgm:spPr/>
      <dgm:t>
        <a:bodyPr/>
        <a:lstStyle/>
        <a:p>
          <a:pPr latinLnBrk="1"/>
          <a:endParaRPr lang="ko-KR" altLang="en-US" sz="1300">
            <a:latin typeface="MS Mincho" pitchFamily="49" charset="-128"/>
          </a:endParaRPr>
        </a:p>
      </dgm:t>
    </dgm:pt>
    <dgm:pt modelId="{74B3609F-0295-4B20-B5E2-F029FCC6B511}">
      <dgm:prSet phldrT="[텍스트]" custT="1"/>
      <dgm:spPr/>
      <dgm:t>
        <a:bodyPr/>
        <a:lstStyle/>
        <a:p>
          <a:pPr latinLnBrk="1"/>
          <a:r>
            <a:rPr lang="en-US" sz="1300" dirty="0" err="1" smtClean="0">
              <a:latin typeface="MS Mincho" pitchFamily="49" charset="-128"/>
              <a:ea typeface="MS Mincho" pitchFamily="49" charset="-128"/>
            </a:rPr>
            <a:t>stockBtn</a:t>
          </a:r>
          <a:endParaRPr lang="ko-KR" altLang="en-US" sz="1300" dirty="0">
            <a:latin typeface="MS Mincho" pitchFamily="49" charset="-128"/>
          </a:endParaRPr>
        </a:p>
      </dgm:t>
    </dgm:pt>
    <dgm:pt modelId="{27F26D23-4E8A-47DD-9756-F9DAA45081C6}" type="parTrans" cxnId="{1DFC03C0-E363-46B8-922E-AB6D2314C80F}">
      <dgm:prSet custT="1"/>
      <dgm:spPr/>
      <dgm:t>
        <a:bodyPr/>
        <a:lstStyle/>
        <a:p>
          <a:pPr latinLnBrk="1"/>
          <a:endParaRPr lang="ko-KR" altLang="en-US" sz="1300">
            <a:latin typeface="MS Mincho" pitchFamily="49" charset="-128"/>
          </a:endParaRPr>
        </a:p>
      </dgm:t>
    </dgm:pt>
    <dgm:pt modelId="{657D7991-A6DD-4B89-8766-45032976EF57}" type="sibTrans" cxnId="{1DFC03C0-E363-46B8-922E-AB6D2314C80F}">
      <dgm:prSet/>
      <dgm:spPr/>
      <dgm:t>
        <a:bodyPr/>
        <a:lstStyle/>
        <a:p>
          <a:pPr latinLnBrk="1"/>
          <a:endParaRPr lang="ko-KR" altLang="en-US" sz="1300">
            <a:latin typeface="MS Mincho" pitchFamily="49" charset="-128"/>
          </a:endParaRPr>
        </a:p>
      </dgm:t>
    </dgm:pt>
    <dgm:pt modelId="{97B4F30B-CBB6-4E25-B5D7-05FD1964B680}">
      <dgm:prSet phldrT="[텍스트]" custT="1"/>
      <dgm:spPr/>
      <dgm:t>
        <a:bodyPr/>
        <a:lstStyle/>
        <a:p>
          <a:pPr latinLnBrk="1"/>
          <a:r>
            <a:rPr lang="en-US" sz="1300" dirty="0" smtClean="0">
              <a:latin typeface="MS Mincho" pitchFamily="49" charset="-128"/>
              <a:ea typeface="MS Mincho" pitchFamily="49" charset="-128"/>
            </a:rPr>
            <a:t>video</a:t>
          </a:r>
          <a:endParaRPr lang="ko-KR" altLang="en-US" sz="1300" dirty="0">
            <a:latin typeface="MS Mincho" pitchFamily="49" charset="-128"/>
          </a:endParaRPr>
        </a:p>
      </dgm:t>
    </dgm:pt>
    <dgm:pt modelId="{8B259D87-651B-48BC-8E0D-2F7098D2D1EE}" type="parTrans" cxnId="{8FE58EE6-A536-45D4-82BF-B90E108E0CD8}">
      <dgm:prSet custT="1"/>
      <dgm:spPr/>
      <dgm:t>
        <a:bodyPr/>
        <a:lstStyle/>
        <a:p>
          <a:pPr latinLnBrk="1"/>
          <a:endParaRPr lang="ko-KR" altLang="en-US" sz="1300">
            <a:latin typeface="MS Mincho" pitchFamily="49" charset="-128"/>
          </a:endParaRPr>
        </a:p>
      </dgm:t>
    </dgm:pt>
    <dgm:pt modelId="{5A20D17F-5CB8-4370-A750-212115A3A7BB}" type="sibTrans" cxnId="{8FE58EE6-A536-45D4-82BF-B90E108E0CD8}">
      <dgm:prSet/>
      <dgm:spPr/>
      <dgm:t>
        <a:bodyPr/>
        <a:lstStyle/>
        <a:p>
          <a:pPr latinLnBrk="1"/>
          <a:endParaRPr lang="ko-KR" altLang="en-US" sz="1300">
            <a:latin typeface="MS Mincho" pitchFamily="49" charset="-128"/>
          </a:endParaRPr>
        </a:p>
      </dgm:t>
    </dgm:pt>
    <dgm:pt modelId="{EF73B6EC-23AE-4143-86F8-F4FAAC4ED651}">
      <dgm:prSet phldrT="[텍스트]" custT="1"/>
      <dgm:spPr/>
      <dgm:t>
        <a:bodyPr/>
        <a:lstStyle/>
        <a:p>
          <a:pPr latinLnBrk="1"/>
          <a:r>
            <a:rPr lang="en-US" sz="1300" smtClean="0">
              <a:latin typeface="MS Mincho" pitchFamily="49" charset="-128"/>
              <a:ea typeface="MS Mincho" pitchFamily="49" charset="-128"/>
            </a:rPr>
            <a:t>viewjs_01</a:t>
          </a:r>
          <a:endParaRPr lang="ko-KR" altLang="en-US" sz="1300" dirty="0">
            <a:latin typeface="MS Mincho" pitchFamily="49" charset="-128"/>
          </a:endParaRPr>
        </a:p>
      </dgm:t>
    </dgm:pt>
    <dgm:pt modelId="{E7DADAD4-480A-4715-8DE5-5CA6DD515FB4}" type="parTrans" cxnId="{83888A70-FF20-4B9D-80AE-516E51BE774F}">
      <dgm:prSet custT="1"/>
      <dgm:spPr/>
      <dgm:t>
        <a:bodyPr/>
        <a:lstStyle/>
        <a:p>
          <a:pPr latinLnBrk="1"/>
          <a:endParaRPr lang="ko-KR" altLang="en-US" sz="1300">
            <a:latin typeface="MS Mincho" pitchFamily="49" charset="-128"/>
          </a:endParaRPr>
        </a:p>
      </dgm:t>
    </dgm:pt>
    <dgm:pt modelId="{19B71D9E-6BA8-4577-A346-376C7E17D9DE}" type="sibTrans" cxnId="{83888A70-FF20-4B9D-80AE-516E51BE774F}">
      <dgm:prSet/>
      <dgm:spPr/>
      <dgm:t>
        <a:bodyPr/>
        <a:lstStyle/>
        <a:p>
          <a:pPr latinLnBrk="1"/>
          <a:endParaRPr lang="ko-KR" altLang="en-US" sz="1300">
            <a:latin typeface="MS Mincho" pitchFamily="49" charset="-128"/>
          </a:endParaRPr>
        </a:p>
      </dgm:t>
    </dgm:pt>
    <dgm:pt modelId="{2B5EC665-485C-4607-8EED-363063022128}" type="pres">
      <dgm:prSet presAssocID="{429C6F35-4F2A-4EA3-9DB3-EA032F6BFFA6}" presName="diagram" presStyleCnt="0">
        <dgm:presLayoutVars>
          <dgm:chPref val="1"/>
          <dgm:dir/>
          <dgm:animOne val="branch"/>
          <dgm:animLvl val="lvl"/>
          <dgm:resizeHandles val="exact"/>
        </dgm:presLayoutVars>
      </dgm:prSet>
      <dgm:spPr/>
    </dgm:pt>
    <dgm:pt modelId="{67E0E988-AEBC-44CF-B230-D867661D550C}" type="pres">
      <dgm:prSet presAssocID="{B2977599-959E-4DD8-AC2C-47C0190F5898}" presName="root1" presStyleCnt="0"/>
      <dgm:spPr/>
    </dgm:pt>
    <dgm:pt modelId="{8B84369E-E9EB-4AE0-BA86-CDF9E0C0F861}" type="pres">
      <dgm:prSet presAssocID="{B2977599-959E-4DD8-AC2C-47C0190F5898}" presName="LevelOneTextNode" presStyleLbl="node0" presStyleIdx="0" presStyleCnt="1" custScaleX="245078" custScaleY="185090" custLinFactX="-39361" custLinFactY="102664" custLinFactNeighborX="-100000" custLinFactNeighborY="200000">
        <dgm:presLayoutVars>
          <dgm:chPref val="3"/>
        </dgm:presLayoutVars>
      </dgm:prSet>
      <dgm:spPr/>
      <dgm:t>
        <a:bodyPr/>
        <a:lstStyle/>
        <a:p>
          <a:pPr latinLnBrk="1"/>
          <a:endParaRPr lang="ko-KR" altLang="en-US"/>
        </a:p>
      </dgm:t>
    </dgm:pt>
    <dgm:pt modelId="{D7E50CF0-5465-4D94-AA2E-99FCB8B9CAB7}" type="pres">
      <dgm:prSet presAssocID="{B2977599-959E-4DD8-AC2C-47C0190F5898}" presName="level2hierChild" presStyleCnt="0"/>
      <dgm:spPr/>
    </dgm:pt>
    <dgm:pt modelId="{99084C9E-9CFC-425E-9085-84C8002B7147}" type="pres">
      <dgm:prSet presAssocID="{74667722-1C7A-434F-B4F3-BBC22E8A8AD6}" presName="conn2-1" presStyleLbl="parChTrans1D2" presStyleIdx="0" presStyleCnt="2"/>
      <dgm:spPr/>
    </dgm:pt>
    <dgm:pt modelId="{BA5031DD-5F15-4328-B40A-0948527A4837}" type="pres">
      <dgm:prSet presAssocID="{74667722-1C7A-434F-B4F3-BBC22E8A8AD6}" presName="connTx" presStyleLbl="parChTrans1D2" presStyleIdx="0" presStyleCnt="2"/>
      <dgm:spPr/>
    </dgm:pt>
    <dgm:pt modelId="{B181E0EE-6A5E-41DA-8F6A-A0E79073EFCF}" type="pres">
      <dgm:prSet presAssocID="{29D881B8-4C37-40B0-B77D-22D8F1DEE6FD}" presName="root2" presStyleCnt="0"/>
      <dgm:spPr/>
    </dgm:pt>
    <dgm:pt modelId="{C2F369F4-63C6-45C6-B3B3-A119599DA008}" type="pres">
      <dgm:prSet presAssocID="{29D881B8-4C37-40B0-B77D-22D8F1DEE6FD}" presName="LevelTwoTextNode" presStyleLbl="node2" presStyleIdx="0" presStyleCnt="2" custScaleX="197658" custScaleY="270881" custLinFactNeighborX="-16232" custLinFactNeighborY="27677">
        <dgm:presLayoutVars>
          <dgm:chPref val="3"/>
        </dgm:presLayoutVars>
      </dgm:prSet>
      <dgm:spPr/>
      <dgm:t>
        <a:bodyPr/>
        <a:lstStyle/>
        <a:p>
          <a:pPr latinLnBrk="1"/>
          <a:endParaRPr lang="ko-KR" altLang="en-US"/>
        </a:p>
      </dgm:t>
    </dgm:pt>
    <dgm:pt modelId="{3C4FD486-7F40-4E57-966E-F80C04D285F4}" type="pres">
      <dgm:prSet presAssocID="{29D881B8-4C37-40B0-B77D-22D8F1DEE6FD}" presName="level3hierChild" presStyleCnt="0"/>
      <dgm:spPr/>
    </dgm:pt>
    <dgm:pt modelId="{78CBD06D-57A5-4D24-BA4D-ADC4FFBA01D1}" type="pres">
      <dgm:prSet presAssocID="{80C8DFC8-8426-4C35-B04B-4D07CC398264}" presName="conn2-1" presStyleLbl="parChTrans1D3" presStyleIdx="0" presStyleCnt="2"/>
      <dgm:spPr/>
    </dgm:pt>
    <dgm:pt modelId="{918D0A7A-68A9-4811-A28D-BBEE74104C14}" type="pres">
      <dgm:prSet presAssocID="{80C8DFC8-8426-4C35-B04B-4D07CC398264}" presName="connTx" presStyleLbl="parChTrans1D3" presStyleIdx="0" presStyleCnt="2"/>
      <dgm:spPr/>
    </dgm:pt>
    <dgm:pt modelId="{0C5C804D-79AA-48F3-B626-BCAFB0E136BC}" type="pres">
      <dgm:prSet presAssocID="{18D251C8-8849-4316-9DA5-B63E26EE3957}" presName="root2" presStyleCnt="0"/>
      <dgm:spPr/>
    </dgm:pt>
    <dgm:pt modelId="{BB187534-33CD-4AF3-B320-B2CFFCFD295E}" type="pres">
      <dgm:prSet presAssocID="{18D251C8-8849-4316-9DA5-B63E26EE3957}" presName="LevelTwoTextNode" presStyleLbl="node3" presStyleIdx="0" presStyleCnt="2" custScaleX="177156" custScaleY="146410">
        <dgm:presLayoutVars>
          <dgm:chPref val="3"/>
        </dgm:presLayoutVars>
      </dgm:prSet>
      <dgm:spPr/>
      <dgm:t>
        <a:bodyPr/>
        <a:lstStyle/>
        <a:p>
          <a:pPr latinLnBrk="1"/>
          <a:endParaRPr lang="ko-KR" altLang="en-US"/>
        </a:p>
      </dgm:t>
    </dgm:pt>
    <dgm:pt modelId="{C37E65C2-5692-4B14-8E16-93D20EB0EA55}" type="pres">
      <dgm:prSet presAssocID="{18D251C8-8849-4316-9DA5-B63E26EE3957}" presName="level3hierChild" presStyleCnt="0"/>
      <dgm:spPr/>
    </dgm:pt>
    <dgm:pt modelId="{24FCB6CE-7690-439E-B87B-0FCC22384ADF}" type="pres">
      <dgm:prSet presAssocID="{16741959-C09C-488F-82B0-F3C2A7A2746B}" presName="conn2-1" presStyleLbl="parChTrans1D4" presStyleIdx="0" presStyleCnt="26"/>
      <dgm:spPr/>
    </dgm:pt>
    <dgm:pt modelId="{35BE2E05-4C1D-48D9-A8D4-3AFE2572A39B}" type="pres">
      <dgm:prSet presAssocID="{16741959-C09C-488F-82B0-F3C2A7A2746B}" presName="connTx" presStyleLbl="parChTrans1D4" presStyleIdx="0" presStyleCnt="26"/>
      <dgm:spPr/>
    </dgm:pt>
    <dgm:pt modelId="{375FBC48-8910-4857-A4F7-05A5F9DD247B}" type="pres">
      <dgm:prSet presAssocID="{3D557162-52A9-4F50-A775-37CF3D87FCA2}" presName="root2" presStyleCnt="0"/>
      <dgm:spPr/>
    </dgm:pt>
    <dgm:pt modelId="{002098C4-D5A7-43CB-9CB5-C396BE5C4112}" type="pres">
      <dgm:prSet presAssocID="{3D557162-52A9-4F50-A775-37CF3D87FCA2}" presName="LevelTwoTextNode" presStyleLbl="node4" presStyleIdx="0" presStyleCnt="26" custScaleX="177156" custScaleY="146410">
        <dgm:presLayoutVars>
          <dgm:chPref val="3"/>
        </dgm:presLayoutVars>
      </dgm:prSet>
      <dgm:spPr/>
      <dgm:t>
        <a:bodyPr/>
        <a:lstStyle/>
        <a:p>
          <a:pPr latinLnBrk="1"/>
          <a:endParaRPr lang="ko-KR" altLang="en-US"/>
        </a:p>
      </dgm:t>
    </dgm:pt>
    <dgm:pt modelId="{AF0920CA-50DB-4FA2-AD09-AABF34391075}" type="pres">
      <dgm:prSet presAssocID="{3D557162-52A9-4F50-A775-37CF3D87FCA2}" presName="level3hierChild" presStyleCnt="0"/>
      <dgm:spPr/>
    </dgm:pt>
    <dgm:pt modelId="{940AF354-9A07-4088-9039-28018F0C0323}" type="pres">
      <dgm:prSet presAssocID="{704CC620-814B-4E6F-86C6-0C2412E2D2B4}" presName="conn2-1" presStyleLbl="parChTrans1D4" presStyleIdx="1" presStyleCnt="26"/>
      <dgm:spPr/>
    </dgm:pt>
    <dgm:pt modelId="{D37AC9F6-81F2-4D8A-9199-C83585CD7E07}" type="pres">
      <dgm:prSet presAssocID="{704CC620-814B-4E6F-86C6-0C2412E2D2B4}" presName="connTx" presStyleLbl="parChTrans1D4" presStyleIdx="1" presStyleCnt="26"/>
      <dgm:spPr/>
    </dgm:pt>
    <dgm:pt modelId="{F3A29FBD-6C0D-4303-88A2-08AB2D4CF223}" type="pres">
      <dgm:prSet presAssocID="{2EEF6ABD-2930-4D19-A93F-DE2000361201}" presName="root2" presStyleCnt="0"/>
      <dgm:spPr/>
    </dgm:pt>
    <dgm:pt modelId="{E9FF53C9-139E-4211-B616-D0EB1850434F}" type="pres">
      <dgm:prSet presAssocID="{2EEF6ABD-2930-4D19-A93F-DE2000361201}" presName="LevelTwoTextNode" presStyleLbl="node4" presStyleIdx="1" presStyleCnt="26" custScaleX="177156" custScaleY="146410">
        <dgm:presLayoutVars>
          <dgm:chPref val="3"/>
        </dgm:presLayoutVars>
      </dgm:prSet>
      <dgm:spPr/>
      <dgm:t>
        <a:bodyPr/>
        <a:lstStyle/>
        <a:p>
          <a:pPr latinLnBrk="1"/>
          <a:endParaRPr lang="ko-KR" altLang="en-US"/>
        </a:p>
      </dgm:t>
    </dgm:pt>
    <dgm:pt modelId="{1E1AB562-7611-4B20-A7DA-FD68C12981CC}" type="pres">
      <dgm:prSet presAssocID="{2EEF6ABD-2930-4D19-A93F-DE2000361201}" presName="level3hierChild" presStyleCnt="0"/>
      <dgm:spPr/>
    </dgm:pt>
    <dgm:pt modelId="{F54B6DD9-0D6A-4540-86B1-CE71E2B79ED8}" type="pres">
      <dgm:prSet presAssocID="{A924F1CE-A614-4D56-9D1A-50FAA69C4612}" presName="conn2-1" presStyleLbl="parChTrans1D4" presStyleIdx="2" presStyleCnt="26"/>
      <dgm:spPr/>
    </dgm:pt>
    <dgm:pt modelId="{F509D946-C70F-4812-9362-95ABF36966BC}" type="pres">
      <dgm:prSet presAssocID="{A924F1CE-A614-4D56-9D1A-50FAA69C4612}" presName="connTx" presStyleLbl="parChTrans1D4" presStyleIdx="2" presStyleCnt="26"/>
      <dgm:spPr/>
    </dgm:pt>
    <dgm:pt modelId="{51999246-2718-4FE5-8C04-BE81AF629ECB}" type="pres">
      <dgm:prSet presAssocID="{00DA22D6-8736-4303-AC39-5D147A2AF08C}" presName="root2" presStyleCnt="0"/>
      <dgm:spPr/>
    </dgm:pt>
    <dgm:pt modelId="{A488CAFB-735E-4734-9AB9-5D259BB3EEF6}" type="pres">
      <dgm:prSet presAssocID="{00DA22D6-8736-4303-AC39-5D147A2AF08C}" presName="LevelTwoTextNode" presStyleLbl="node4" presStyleIdx="2" presStyleCnt="26" custScaleX="177156" custScaleY="146410">
        <dgm:presLayoutVars>
          <dgm:chPref val="3"/>
        </dgm:presLayoutVars>
      </dgm:prSet>
      <dgm:spPr/>
    </dgm:pt>
    <dgm:pt modelId="{DE8C31B2-D73C-4BB2-B96C-42A465EE831B}" type="pres">
      <dgm:prSet presAssocID="{00DA22D6-8736-4303-AC39-5D147A2AF08C}" presName="level3hierChild" presStyleCnt="0"/>
      <dgm:spPr/>
    </dgm:pt>
    <dgm:pt modelId="{B6EF77CC-3DA5-471A-959F-E2453650A159}" type="pres">
      <dgm:prSet presAssocID="{61577FEB-CE8F-40B0-BCA9-CBE4DA6D3C1F}" presName="conn2-1" presStyleLbl="parChTrans1D2" presStyleIdx="1" presStyleCnt="2"/>
      <dgm:spPr/>
    </dgm:pt>
    <dgm:pt modelId="{DAE37276-865C-42D0-95DE-16EEFB44EC9F}" type="pres">
      <dgm:prSet presAssocID="{61577FEB-CE8F-40B0-BCA9-CBE4DA6D3C1F}" presName="connTx" presStyleLbl="parChTrans1D2" presStyleIdx="1" presStyleCnt="2"/>
      <dgm:spPr/>
    </dgm:pt>
    <dgm:pt modelId="{34B36122-0A75-4096-BABF-D6077402ADEA}" type="pres">
      <dgm:prSet presAssocID="{C0C5109E-2E60-4476-8253-CED892725030}" presName="root2" presStyleCnt="0"/>
      <dgm:spPr/>
    </dgm:pt>
    <dgm:pt modelId="{0B56644F-FF81-45CC-AFB7-7044A69BFD7D}" type="pres">
      <dgm:prSet presAssocID="{C0C5109E-2E60-4476-8253-CED892725030}" presName="LevelTwoTextNode" presStyleLbl="node2" presStyleIdx="1" presStyleCnt="2" custScaleX="194872" custScaleY="235795" custLinFactY="125688" custLinFactNeighborX="9700" custLinFactNeighborY="200000">
        <dgm:presLayoutVars>
          <dgm:chPref val="3"/>
        </dgm:presLayoutVars>
      </dgm:prSet>
      <dgm:spPr/>
      <dgm:t>
        <a:bodyPr/>
        <a:lstStyle/>
        <a:p>
          <a:pPr latinLnBrk="1"/>
          <a:endParaRPr lang="ko-KR" altLang="en-US"/>
        </a:p>
      </dgm:t>
    </dgm:pt>
    <dgm:pt modelId="{88E94DE1-B440-43EC-B9A2-EC1499E21706}" type="pres">
      <dgm:prSet presAssocID="{C0C5109E-2E60-4476-8253-CED892725030}" presName="level3hierChild" presStyleCnt="0"/>
      <dgm:spPr/>
    </dgm:pt>
    <dgm:pt modelId="{4EEFB80B-BD4D-4FAF-A312-7A1E41C15B45}" type="pres">
      <dgm:prSet presAssocID="{F13F415B-6EEA-4414-BA77-70857F87FD72}" presName="conn2-1" presStyleLbl="parChTrans1D3" presStyleIdx="1" presStyleCnt="2"/>
      <dgm:spPr/>
    </dgm:pt>
    <dgm:pt modelId="{1F2C1309-C5D5-45BE-9248-175D0394E750}" type="pres">
      <dgm:prSet presAssocID="{F13F415B-6EEA-4414-BA77-70857F87FD72}" presName="connTx" presStyleLbl="parChTrans1D3" presStyleIdx="1" presStyleCnt="2"/>
      <dgm:spPr/>
    </dgm:pt>
    <dgm:pt modelId="{499E1A0B-F704-43EF-BBDE-811C5524CAEF}" type="pres">
      <dgm:prSet presAssocID="{E54A6B65-F7B8-4832-8271-233993F3EFE2}" presName="root2" presStyleCnt="0"/>
      <dgm:spPr/>
    </dgm:pt>
    <dgm:pt modelId="{EE1C133F-A91B-43D9-88D1-1C56C0BEB61F}" type="pres">
      <dgm:prSet presAssocID="{E54A6B65-F7B8-4832-8271-233993F3EFE2}" presName="LevelTwoTextNode" presStyleLbl="node3" presStyleIdx="1" presStyleCnt="2" custScaleX="194872" custScaleY="161051" custLinFactY="125688" custLinFactNeighborX="9700" custLinFactNeighborY="200000">
        <dgm:presLayoutVars>
          <dgm:chPref val="3"/>
        </dgm:presLayoutVars>
      </dgm:prSet>
      <dgm:spPr/>
      <dgm:t>
        <a:bodyPr/>
        <a:lstStyle/>
        <a:p>
          <a:pPr latinLnBrk="1"/>
          <a:endParaRPr lang="ko-KR" altLang="en-US"/>
        </a:p>
      </dgm:t>
    </dgm:pt>
    <dgm:pt modelId="{311A2EDC-EBA8-40F2-A2B9-F7D7796E561E}" type="pres">
      <dgm:prSet presAssocID="{E54A6B65-F7B8-4832-8271-233993F3EFE2}" presName="level3hierChild" presStyleCnt="0"/>
      <dgm:spPr/>
    </dgm:pt>
    <dgm:pt modelId="{EE9B8A2F-CB3F-4CF6-9D76-BBB528DB86CB}" type="pres">
      <dgm:prSet presAssocID="{27864686-93E9-4EE7-8DC7-992E494EC46E}" presName="conn2-1" presStyleLbl="parChTrans1D4" presStyleIdx="3" presStyleCnt="26"/>
      <dgm:spPr/>
    </dgm:pt>
    <dgm:pt modelId="{BB9D72D3-D5B6-4643-84B3-28D2096C5D37}" type="pres">
      <dgm:prSet presAssocID="{27864686-93E9-4EE7-8DC7-992E494EC46E}" presName="connTx" presStyleLbl="parChTrans1D4" presStyleIdx="3" presStyleCnt="26"/>
      <dgm:spPr/>
    </dgm:pt>
    <dgm:pt modelId="{B60BE9CF-548F-484B-92A9-C5AAC5EA1F8B}" type="pres">
      <dgm:prSet presAssocID="{637FF039-6693-40CE-AAAC-AC3615080F4D}" presName="root2" presStyleCnt="0"/>
      <dgm:spPr/>
    </dgm:pt>
    <dgm:pt modelId="{3E0E8924-9A32-46E5-9DBE-D9ECC570E84B}" type="pres">
      <dgm:prSet presAssocID="{637FF039-6693-40CE-AAAC-AC3615080F4D}" presName="LevelTwoTextNode" presStyleLbl="node4" presStyleIdx="3" presStyleCnt="26" custScaleX="235796" custLinFactY="103020" custLinFactNeighborX="71918" custLinFactNeighborY="200000">
        <dgm:presLayoutVars>
          <dgm:chPref val="3"/>
        </dgm:presLayoutVars>
      </dgm:prSet>
      <dgm:spPr/>
      <dgm:t>
        <a:bodyPr/>
        <a:lstStyle/>
        <a:p>
          <a:pPr latinLnBrk="1"/>
          <a:endParaRPr lang="ko-KR" altLang="en-US"/>
        </a:p>
      </dgm:t>
    </dgm:pt>
    <dgm:pt modelId="{775E6008-EF41-49C7-AAA1-640E6C8D60C6}" type="pres">
      <dgm:prSet presAssocID="{637FF039-6693-40CE-AAAC-AC3615080F4D}" presName="level3hierChild" presStyleCnt="0"/>
      <dgm:spPr/>
    </dgm:pt>
    <dgm:pt modelId="{247AEC49-6A4D-4AED-A6A7-A24C001FAD45}" type="pres">
      <dgm:prSet presAssocID="{C7E6EDC1-6213-4356-AF29-DF3DB7D320E1}" presName="conn2-1" presStyleLbl="parChTrans1D4" presStyleIdx="4" presStyleCnt="26"/>
      <dgm:spPr/>
    </dgm:pt>
    <dgm:pt modelId="{F87A26D7-EE74-45A1-8E6A-CBB67FF8EA9B}" type="pres">
      <dgm:prSet presAssocID="{C7E6EDC1-6213-4356-AF29-DF3DB7D320E1}" presName="connTx" presStyleLbl="parChTrans1D4" presStyleIdx="4" presStyleCnt="26"/>
      <dgm:spPr/>
    </dgm:pt>
    <dgm:pt modelId="{A8C03D21-5F15-4CB7-BBAD-DEF86D05A544}" type="pres">
      <dgm:prSet presAssocID="{4EEEF599-47B5-4B1B-8A6A-A9F303833020}" presName="root2" presStyleCnt="0"/>
      <dgm:spPr/>
    </dgm:pt>
    <dgm:pt modelId="{94AEA0C5-E131-4B09-824B-927275B7B05A}" type="pres">
      <dgm:prSet presAssocID="{4EEEF599-47B5-4B1B-8A6A-A9F303833020}" presName="LevelTwoTextNode" presStyleLbl="node4" presStyleIdx="4" presStyleCnt="26" custScaleX="235796" custLinFactY="103020" custLinFactNeighborX="71918" custLinFactNeighborY="200000">
        <dgm:presLayoutVars>
          <dgm:chPref val="3"/>
        </dgm:presLayoutVars>
      </dgm:prSet>
      <dgm:spPr/>
    </dgm:pt>
    <dgm:pt modelId="{C1C614DD-F1AF-4FAF-9650-E05CACC91A61}" type="pres">
      <dgm:prSet presAssocID="{4EEEF599-47B5-4B1B-8A6A-A9F303833020}" presName="level3hierChild" presStyleCnt="0"/>
      <dgm:spPr/>
    </dgm:pt>
    <dgm:pt modelId="{380F0099-2C9C-42A6-A334-A299CBFF2D31}" type="pres">
      <dgm:prSet presAssocID="{60A29331-5649-4667-A3C5-018F7448983C}" presName="conn2-1" presStyleLbl="parChTrans1D4" presStyleIdx="5" presStyleCnt="26"/>
      <dgm:spPr/>
    </dgm:pt>
    <dgm:pt modelId="{4A317D0D-D500-4652-B4A5-7BCD996A1A0B}" type="pres">
      <dgm:prSet presAssocID="{60A29331-5649-4667-A3C5-018F7448983C}" presName="connTx" presStyleLbl="parChTrans1D4" presStyleIdx="5" presStyleCnt="26"/>
      <dgm:spPr/>
    </dgm:pt>
    <dgm:pt modelId="{45EE00EC-B94C-4271-96E1-5A3452099E34}" type="pres">
      <dgm:prSet presAssocID="{22E3EF85-29E0-49DB-8175-07E829F43D4E}" presName="root2" presStyleCnt="0"/>
      <dgm:spPr/>
    </dgm:pt>
    <dgm:pt modelId="{9590D400-D069-45D0-B2C7-6F6E246BCEDB}" type="pres">
      <dgm:prSet presAssocID="{22E3EF85-29E0-49DB-8175-07E829F43D4E}" presName="LevelTwoTextNode" presStyleLbl="node4" presStyleIdx="5" presStyleCnt="26" custScaleX="235796" custLinFactY="103020" custLinFactNeighborX="71918" custLinFactNeighborY="200000">
        <dgm:presLayoutVars>
          <dgm:chPref val="3"/>
        </dgm:presLayoutVars>
      </dgm:prSet>
      <dgm:spPr/>
    </dgm:pt>
    <dgm:pt modelId="{511F3F89-1A8C-4B89-83C3-6E391FE67FC6}" type="pres">
      <dgm:prSet presAssocID="{22E3EF85-29E0-49DB-8175-07E829F43D4E}" presName="level3hierChild" presStyleCnt="0"/>
      <dgm:spPr/>
    </dgm:pt>
    <dgm:pt modelId="{20B7DF85-E5F7-4E1F-B7DC-997D60402670}" type="pres">
      <dgm:prSet presAssocID="{FE0867B6-FF19-4243-B9E2-ECE8C846FF72}" presName="conn2-1" presStyleLbl="parChTrans1D4" presStyleIdx="6" presStyleCnt="26"/>
      <dgm:spPr/>
    </dgm:pt>
    <dgm:pt modelId="{48C6B3E1-AE94-4FDE-898F-233F1146F216}" type="pres">
      <dgm:prSet presAssocID="{FE0867B6-FF19-4243-B9E2-ECE8C846FF72}" presName="connTx" presStyleLbl="parChTrans1D4" presStyleIdx="6" presStyleCnt="26"/>
      <dgm:spPr/>
    </dgm:pt>
    <dgm:pt modelId="{748EA943-7A3C-4936-B0A8-536D50F0A079}" type="pres">
      <dgm:prSet presAssocID="{B562D0A5-A5C1-466B-B75B-230F9BFA60FD}" presName="root2" presStyleCnt="0"/>
      <dgm:spPr/>
    </dgm:pt>
    <dgm:pt modelId="{D33FAEB1-5FF6-46F3-BCFE-3C1BA87D49A6}" type="pres">
      <dgm:prSet presAssocID="{B562D0A5-A5C1-466B-B75B-230F9BFA60FD}" presName="LevelTwoTextNode" presStyleLbl="node4" presStyleIdx="6" presStyleCnt="26" custScaleX="235796" custLinFactY="103020" custLinFactNeighborX="71918" custLinFactNeighborY="200000">
        <dgm:presLayoutVars>
          <dgm:chPref val="3"/>
        </dgm:presLayoutVars>
      </dgm:prSet>
      <dgm:spPr/>
    </dgm:pt>
    <dgm:pt modelId="{F05B2D55-3481-4A77-8CEF-529AAF55CFED}" type="pres">
      <dgm:prSet presAssocID="{B562D0A5-A5C1-466B-B75B-230F9BFA60FD}" presName="level3hierChild" presStyleCnt="0"/>
      <dgm:spPr/>
    </dgm:pt>
    <dgm:pt modelId="{7B2F2DE6-AF3A-4DFF-806C-208563D666B4}" type="pres">
      <dgm:prSet presAssocID="{28AB4689-BC47-4939-8C95-453D5D04D7A5}" presName="conn2-1" presStyleLbl="parChTrans1D4" presStyleIdx="7" presStyleCnt="26"/>
      <dgm:spPr/>
    </dgm:pt>
    <dgm:pt modelId="{662F5384-79BA-46B4-B90E-A113CE81DA47}" type="pres">
      <dgm:prSet presAssocID="{28AB4689-BC47-4939-8C95-453D5D04D7A5}" presName="connTx" presStyleLbl="parChTrans1D4" presStyleIdx="7" presStyleCnt="26"/>
      <dgm:spPr/>
    </dgm:pt>
    <dgm:pt modelId="{942734FF-E42C-422E-BF93-4978545ABEBF}" type="pres">
      <dgm:prSet presAssocID="{B80A827F-294B-4D11-A639-25AFE2563320}" presName="root2" presStyleCnt="0"/>
      <dgm:spPr/>
    </dgm:pt>
    <dgm:pt modelId="{F9095CAA-3F8D-4003-8B98-B1900DC6C438}" type="pres">
      <dgm:prSet presAssocID="{B80A827F-294B-4D11-A639-25AFE2563320}" presName="LevelTwoTextNode" presStyleLbl="node4" presStyleIdx="7" presStyleCnt="26" custScaleX="235796" custLinFactY="103020" custLinFactNeighborX="71918" custLinFactNeighborY="200000">
        <dgm:presLayoutVars>
          <dgm:chPref val="3"/>
        </dgm:presLayoutVars>
      </dgm:prSet>
      <dgm:spPr/>
    </dgm:pt>
    <dgm:pt modelId="{E86FC1B1-6E61-43C6-951B-40A672674F48}" type="pres">
      <dgm:prSet presAssocID="{B80A827F-294B-4D11-A639-25AFE2563320}" presName="level3hierChild" presStyleCnt="0"/>
      <dgm:spPr/>
    </dgm:pt>
    <dgm:pt modelId="{CB8F6935-5C30-4DD8-B3A5-454F9E04918C}" type="pres">
      <dgm:prSet presAssocID="{54501897-0CD2-4357-A42E-CA566AFAA653}" presName="conn2-1" presStyleLbl="parChTrans1D4" presStyleIdx="8" presStyleCnt="26"/>
      <dgm:spPr/>
    </dgm:pt>
    <dgm:pt modelId="{28E363BB-98D5-45D8-B161-023C045A8963}" type="pres">
      <dgm:prSet presAssocID="{54501897-0CD2-4357-A42E-CA566AFAA653}" presName="connTx" presStyleLbl="parChTrans1D4" presStyleIdx="8" presStyleCnt="26"/>
      <dgm:spPr/>
    </dgm:pt>
    <dgm:pt modelId="{40CAB235-31F9-411C-9D50-8699111DDFE8}" type="pres">
      <dgm:prSet presAssocID="{C48675C2-9CEE-437C-85A7-37168B89BE1E}" presName="root2" presStyleCnt="0"/>
      <dgm:spPr/>
    </dgm:pt>
    <dgm:pt modelId="{F6A4BC3C-1034-4AE7-918A-A955952A63E5}" type="pres">
      <dgm:prSet presAssocID="{C48675C2-9CEE-437C-85A7-37168B89BE1E}" presName="LevelTwoTextNode" presStyleLbl="node4" presStyleIdx="8" presStyleCnt="26" custScaleX="459496" custScaleY="110000" custLinFactX="200000" custLinFactNeighborX="267989">
        <dgm:presLayoutVars>
          <dgm:chPref val="3"/>
        </dgm:presLayoutVars>
      </dgm:prSet>
      <dgm:spPr/>
      <dgm:t>
        <a:bodyPr/>
        <a:lstStyle/>
        <a:p>
          <a:pPr latinLnBrk="1"/>
          <a:endParaRPr lang="ko-KR" altLang="en-US"/>
        </a:p>
      </dgm:t>
    </dgm:pt>
    <dgm:pt modelId="{652B3F75-CB10-488F-9C04-D55E0A92DF2B}" type="pres">
      <dgm:prSet presAssocID="{C48675C2-9CEE-437C-85A7-37168B89BE1E}" presName="level3hierChild" presStyleCnt="0"/>
      <dgm:spPr/>
    </dgm:pt>
    <dgm:pt modelId="{3FCF8941-B1C1-41CB-A179-04359440CF01}" type="pres">
      <dgm:prSet presAssocID="{A7B7D15E-63CA-4528-ADD4-6F0F8A69C4A3}" presName="conn2-1" presStyleLbl="parChTrans1D4" presStyleIdx="9" presStyleCnt="26"/>
      <dgm:spPr/>
    </dgm:pt>
    <dgm:pt modelId="{7ED560A5-27CD-46B5-931E-9DBCB5DA5470}" type="pres">
      <dgm:prSet presAssocID="{A7B7D15E-63CA-4528-ADD4-6F0F8A69C4A3}" presName="connTx" presStyleLbl="parChTrans1D4" presStyleIdx="9" presStyleCnt="26"/>
      <dgm:spPr/>
    </dgm:pt>
    <dgm:pt modelId="{8D58D2CD-857E-43F1-97C6-2445F2924836}" type="pres">
      <dgm:prSet presAssocID="{A6357605-E279-4A09-8E26-E9807B60586E}" presName="root2" presStyleCnt="0"/>
      <dgm:spPr/>
    </dgm:pt>
    <dgm:pt modelId="{2E6188A2-C6EB-409C-86AC-35336A00C59A}" type="pres">
      <dgm:prSet presAssocID="{A6357605-E279-4A09-8E26-E9807B60586E}" presName="LevelTwoTextNode" presStyleLbl="node4" presStyleIdx="9" presStyleCnt="26" custScaleX="459496" custScaleY="110000" custLinFactX="200000" custLinFactNeighborX="267989">
        <dgm:presLayoutVars>
          <dgm:chPref val="3"/>
        </dgm:presLayoutVars>
      </dgm:prSet>
      <dgm:spPr/>
      <dgm:t>
        <a:bodyPr/>
        <a:lstStyle/>
        <a:p>
          <a:pPr latinLnBrk="1"/>
          <a:endParaRPr lang="ko-KR" altLang="en-US"/>
        </a:p>
      </dgm:t>
    </dgm:pt>
    <dgm:pt modelId="{851298A2-2B3B-4345-A680-13EF892C3F3D}" type="pres">
      <dgm:prSet presAssocID="{A6357605-E279-4A09-8E26-E9807B60586E}" presName="level3hierChild" presStyleCnt="0"/>
      <dgm:spPr/>
    </dgm:pt>
    <dgm:pt modelId="{A224B8E1-3239-44A7-9110-B990490ADAD5}" type="pres">
      <dgm:prSet presAssocID="{036BB329-D16A-451E-9F2C-CEF6D20E92E9}" presName="conn2-1" presStyleLbl="parChTrans1D4" presStyleIdx="10" presStyleCnt="26"/>
      <dgm:spPr/>
    </dgm:pt>
    <dgm:pt modelId="{05335D94-6363-4EC3-B771-7B2DCDAE12BD}" type="pres">
      <dgm:prSet presAssocID="{036BB329-D16A-451E-9F2C-CEF6D20E92E9}" presName="connTx" presStyleLbl="parChTrans1D4" presStyleIdx="10" presStyleCnt="26"/>
      <dgm:spPr/>
    </dgm:pt>
    <dgm:pt modelId="{AD76519C-FC40-4F6E-9866-8494B1011F02}" type="pres">
      <dgm:prSet presAssocID="{D0FD2FA0-E91A-4429-93FC-833BE3E69CFF}" presName="root2" presStyleCnt="0"/>
      <dgm:spPr/>
    </dgm:pt>
    <dgm:pt modelId="{F01E5D0A-F5D8-4BD3-A159-A872D0FFC011}" type="pres">
      <dgm:prSet presAssocID="{D0FD2FA0-E91A-4429-93FC-833BE3E69CFF}" presName="LevelTwoTextNode" presStyleLbl="node4" presStyleIdx="10" presStyleCnt="26" custScaleX="459496" custScaleY="110000" custLinFactX="200000" custLinFactNeighborX="267989">
        <dgm:presLayoutVars>
          <dgm:chPref val="3"/>
        </dgm:presLayoutVars>
      </dgm:prSet>
      <dgm:spPr/>
      <dgm:t>
        <a:bodyPr/>
        <a:lstStyle/>
        <a:p>
          <a:pPr latinLnBrk="1"/>
          <a:endParaRPr lang="ko-KR" altLang="en-US"/>
        </a:p>
      </dgm:t>
    </dgm:pt>
    <dgm:pt modelId="{270C2118-AEE2-4FFB-8217-2052970E7EEC}" type="pres">
      <dgm:prSet presAssocID="{D0FD2FA0-E91A-4429-93FC-833BE3E69CFF}" presName="level3hierChild" presStyleCnt="0"/>
      <dgm:spPr/>
    </dgm:pt>
    <dgm:pt modelId="{04A8403E-CE86-40FF-B169-0ABE3B7A8700}" type="pres">
      <dgm:prSet presAssocID="{929D099F-9E88-48A5-A5EF-D4D3BE09DCAF}" presName="conn2-1" presStyleLbl="parChTrans1D4" presStyleIdx="11" presStyleCnt="26"/>
      <dgm:spPr/>
    </dgm:pt>
    <dgm:pt modelId="{04A636EC-1E4A-472E-92C0-6D106A89710E}" type="pres">
      <dgm:prSet presAssocID="{929D099F-9E88-48A5-A5EF-D4D3BE09DCAF}" presName="connTx" presStyleLbl="parChTrans1D4" presStyleIdx="11" presStyleCnt="26"/>
      <dgm:spPr/>
    </dgm:pt>
    <dgm:pt modelId="{94D46C80-5F59-4B2E-9C0E-541F2E1F8609}" type="pres">
      <dgm:prSet presAssocID="{5C9E2E2F-4467-442B-AD14-61B2524A25A1}" presName="root2" presStyleCnt="0"/>
      <dgm:spPr/>
    </dgm:pt>
    <dgm:pt modelId="{EADF0A21-F135-45A1-9C0E-1D753AA83831}" type="pres">
      <dgm:prSet presAssocID="{5C9E2E2F-4467-442B-AD14-61B2524A25A1}" presName="LevelTwoTextNode" presStyleLbl="node4" presStyleIdx="11" presStyleCnt="26" custScaleX="459496" custScaleY="110000" custLinFactX="200000" custLinFactNeighborX="267989">
        <dgm:presLayoutVars>
          <dgm:chPref val="3"/>
        </dgm:presLayoutVars>
      </dgm:prSet>
      <dgm:spPr/>
      <dgm:t>
        <a:bodyPr/>
        <a:lstStyle/>
        <a:p>
          <a:pPr latinLnBrk="1"/>
          <a:endParaRPr lang="ko-KR" altLang="en-US"/>
        </a:p>
      </dgm:t>
    </dgm:pt>
    <dgm:pt modelId="{012219FD-EBF7-40A2-8D52-B3310126BE53}" type="pres">
      <dgm:prSet presAssocID="{5C9E2E2F-4467-442B-AD14-61B2524A25A1}" presName="level3hierChild" presStyleCnt="0"/>
      <dgm:spPr/>
    </dgm:pt>
    <dgm:pt modelId="{4B280967-65CF-421D-9141-F4EC339052CA}" type="pres">
      <dgm:prSet presAssocID="{66679FFD-DAD7-4B2D-9FB9-2EDEBBBA9246}" presName="conn2-1" presStyleLbl="parChTrans1D4" presStyleIdx="12" presStyleCnt="26"/>
      <dgm:spPr/>
    </dgm:pt>
    <dgm:pt modelId="{8FF3E2FF-00BA-4B00-9593-2F48E21341D7}" type="pres">
      <dgm:prSet presAssocID="{66679FFD-DAD7-4B2D-9FB9-2EDEBBBA9246}" presName="connTx" presStyleLbl="parChTrans1D4" presStyleIdx="12" presStyleCnt="26"/>
      <dgm:spPr/>
    </dgm:pt>
    <dgm:pt modelId="{5456A211-90CE-4878-846C-6C5B30B48CCE}" type="pres">
      <dgm:prSet presAssocID="{4A32D7A4-B004-4293-BB7A-D2820F8C651E}" presName="root2" presStyleCnt="0"/>
      <dgm:spPr/>
    </dgm:pt>
    <dgm:pt modelId="{CBF5566C-F923-41D0-8C98-1AD18A309777}" type="pres">
      <dgm:prSet presAssocID="{4A32D7A4-B004-4293-BB7A-D2820F8C651E}" presName="LevelTwoTextNode" presStyleLbl="node4" presStyleIdx="12" presStyleCnt="26" custScaleX="459496" custScaleY="110000" custLinFactX="200000" custLinFactNeighborX="267989">
        <dgm:presLayoutVars>
          <dgm:chPref val="3"/>
        </dgm:presLayoutVars>
      </dgm:prSet>
      <dgm:spPr/>
      <dgm:t>
        <a:bodyPr/>
        <a:lstStyle/>
        <a:p>
          <a:pPr latinLnBrk="1"/>
          <a:endParaRPr lang="ko-KR" altLang="en-US"/>
        </a:p>
      </dgm:t>
    </dgm:pt>
    <dgm:pt modelId="{A1EECD26-DB76-40D7-9E76-A53523D95DB0}" type="pres">
      <dgm:prSet presAssocID="{4A32D7A4-B004-4293-BB7A-D2820F8C651E}" presName="level3hierChild" presStyleCnt="0"/>
      <dgm:spPr/>
    </dgm:pt>
    <dgm:pt modelId="{A6359B61-C080-4024-BAB4-2B12EA7D47CB}" type="pres">
      <dgm:prSet presAssocID="{11789465-9A6B-4E80-9145-079735D57E7D}" presName="conn2-1" presStyleLbl="parChTrans1D4" presStyleIdx="13" presStyleCnt="26"/>
      <dgm:spPr/>
    </dgm:pt>
    <dgm:pt modelId="{1339847F-B762-4E7A-A314-9698CA415C92}" type="pres">
      <dgm:prSet presAssocID="{11789465-9A6B-4E80-9145-079735D57E7D}" presName="connTx" presStyleLbl="parChTrans1D4" presStyleIdx="13" presStyleCnt="26"/>
      <dgm:spPr/>
    </dgm:pt>
    <dgm:pt modelId="{53F433ED-0C65-4D90-AADF-1C79CF0DF202}" type="pres">
      <dgm:prSet presAssocID="{21CD325B-EAD3-42D6-8157-1E25C915F14C}" presName="root2" presStyleCnt="0"/>
      <dgm:spPr/>
    </dgm:pt>
    <dgm:pt modelId="{6A67DB59-D989-4A81-BA60-1D30BEA9E9CC}" type="pres">
      <dgm:prSet presAssocID="{21CD325B-EAD3-42D6-8157-1E25C915F14C}" presName="LevelTwoTextNode" presStyleLbl="node4" presStyleIdx="13" presStyleCnt="26" custScaleX="459496" custScaleY="110000" custLinFactX="200000" custLinFactNeighborX="267989">
        <dgm:presLayoutVars>
          <dgm:chPref val="3"/>
        </dgm:presLayoutVars>
      </dgm:prSet>
      <dgm:spPr/>
      <dgm:t>
        <a:bodyPr/>
        <a:lstStyle/>
        <a:p>
          <a:pPr latinLnBrk="1"/>
          <a:endParaRPr lang="ko-KR" altLang="en-US"/>
        </a:p>
      </dgm:t>
    </dgm:pt>
    <dgm:pt modelId="{9FAC31CC-CD41-413D-8290-0C702CB43E58}" type="pres">
      <dgm:prSet presAssocID="{21CD325B-EAD3-42D6-8157-1E25C915F14C}" presName="level3hierChild" presStyleCnt="0"/>
      <dgm:spPr/>
    </dgm:pt>
    <dgm:pt modelId="{016BEB7B-1223-425C-A0D8-C5C084DF7378}" type="pres">
      <dgm:prSet presAssocID="{24E012ED-775D-4BC5-BDDA-375EAE6D2A7D}" presName="conn2-1" presStyleLbl="parChTrans1D4" presStyleIdx="14" presStyleCnt="26"/>
      <dgm:spPr/>
    </dgm:pt>
    <dgm:pt modelId="{CA179A82-0E7B-4C5F-A8BD-5E72EE3EED0E}" type="pres">
      <dgm:prSet presAssocID="{24E012ED-775D-4BC5-BDDA-375EAE6D2A7D}" presName="connTx" presStyleLbl="parChTrans1D4" presStyleIdx="14" presStyleCnt="26"/>
      <dgm:spPr/>
    </dgm:pt>
    <dgm:pt modelId="{B276D5FE-1EAA-4707-9018-1C57A53245DD}" type="pres">
      <dgm:prSet presAssocID="{B5A1E3E8-65B8-4C0A-B6AD-2500DA835321}" presName="root2" presStyleCnt="0"/>
      <dgm:spPr/>
    </dgm:pt>
    <dgm:pt modelId="{32F89C0B-C8B5-4256-A751-8069C4C3A1CC}" type="pres">
      <dgm:prSet presAssocID="{B5A1E3E8-65B8-4C0A-B6AD-2500DA835321}" presName="LevelTwoTextNode" presStyleLbl="node4" presStyleIdx="14" presStyleCnt="26" custScaleX="459496" custScaleY="110000" custLinFactX="200000" custLinFactNeighborX="267989">
        <dgm:presLayoutVars>
          <dgm:chPref val="3"/>
        </dgm:presLayoutVars>
      </dgm:prSet>
      <dgm:spPr/>
      <dgm:t>
        <a:bodyPr/>
        <a:lstStyle/>
        <a:p>
          <a:pPr latinLnBrk="1"/>
          <a:endParaRPr lang="ko-KR" altLang="en-US"/>
        </a:p>
      </dgm:t>
    </dgm:pt>
    <dgm:pt modelId="{E1B2E394-91EF-47A1-BE0F-BACD6D035CC5}" type="pres">
      <dgm:prSet presAssocID="{B5A1E3E8-65B8-4C0A-B6AD-2500DA835321}" presName="level3hierChild" presStyleCnt="0"/>
      <dgm:spPr/>
    </dgm:pt>
    <dgm:pt modelId="{8F616DEF-8956-464E-8FFD-7721705382B5}" type="pres">
      <dgm:prSet presAssocID="{5F21F9A3-9D87-49C1-B755-46B0C0B9CC1E}" presName="conn2-1" presStyleLbl="parChTrans1D4" presStyleIdx="15" presStyleCnt="26"/>
      <dgm:spPr/>
    </dgm:pt>
    <dgm:pt modelId="{339B94CF-0C92-4093-B0E5-DB7BBCFF1174}" type="pres">
      <dgm:prSet presAssocID="{5F21F9A3-9D87-49C1-B755-46B0C0B9CC1E}" presName="connTx" presStyleLbl="parChTrans1D4" presStyleIdx="15" presStyleCnt="26"/>
      <dgm:spPr/>
    </dgm:pt>
    <dgm:pt modelId="{3AC50EEE-5D9B-4102-A87D-B178AAC24096}" type="pres">
      <dgm:prSet presAssocID="{E6A340E9-C3C1-4345-B080-6E0200584940}" presName="root2" presStyleCnt="0"/>
      <dgm:spPr/>
    </dgm:pt>
    <dgm:pt modelId="{4C2732C7-5BF5-42E4-B562-FE312127D2FE}" type="pres">
      <dgm:prSet presAssocID="{E6A340E9-C3C1-4345-B080-6E0200584940}" presName="LevelTwoTextNode" presStyleLbl="node4" presStyleIdx="15" presStyleCnt="26" custScaleX="459496" custScaleY="110000" custLinFactX="200000" custLinFactNeighborX="267989">
        <dgm:presLayoutVars>
          <dgm:chPref val="3"/>
        </dgm:presLayoutVars>
      </dgm:prSet>
      <dgm:spPr/>
      <dgm:t>
        <a:bodyPr/>
        <a:lstStyle/>
        <a:p>
          <a:pPr latinLnBrk="1"/>
          <a:endParaRPr lang="ko-KR" altLang="en-US"/>
        </a:p>
      </dgm:t>
    </dgm:pt>
    <dgm:pt modelId="{8E4ADEBC-50EB-45EF-A6EF-2C549E99E329}" type="pres">
      <dgm:prSet presAssocID="{E6A340E9-C3C1-4345-B080-6E0200584940}" presName="level3hierChild" presStyleCnt="0"/>
      <dgm:spPr/>
    </dgm:pt>
    <dgm:pt modelId="{F1EE7DF3-92D2-4A85-845D-C9B5FF2A93E8}" type="pres">
      <dgm:prSet presAssocID="{79901EA3-53E4-492C-B893-066E9519D4A2}" presName="conn2-1" presStyleLbl="parChTrans1D4" presStyleIdx="16" presStyleCnt="26"/>
      <dgm:spPr/>
    </dgm:pt>
    <dgm:pt modelId="{1413417D-4E74-40FF-9B93-0F0E951E6F0D}" type="pres">
      <dgm:prSet presAssocID="{79901EA3-53E4-492C-B893-066E9519D4A2}" presName="connTx" presStyleLbl="parChTrans1D4" presStyleIdx="16" presStyleCnt="26"/>
      <dgm:spPr/>
    </dgm:pt>
    <dgm:pt modelId="{E739E024-C081-4918-8DB6-4E60EC465B7C}" type="pres">
      <dgm:prSet presAssocID="{5E7B53ED-067B-463C-9212-83167F5233D0}" presName="root2" presStyleCnt="0"/>
      <dgm:spPr/>
    </dgm:pt>
    <dgm:pt modelId="{DB4138F7-1483-4B8D-82E8-04755C2FA8BD}" type="pres">
      <dgm:prSet presAssocID="{5E7B53ED-067B-463C-9212-83167F5233D0}" presName="LevelTwoTextNode" presStyleLbl="node4" presStyleIdx="16" presStyleCnt="26" custScaleX="459496" custScaleY="110000" custLinFactX="200000" custLinFactNeighborX="267989">
        <dgm:presLayoutVars>
          <dgm:chPref val="3"/>
        </dgm:presLayoutVars>
      </dgm:prSet>
      <dgm:spPr/>
      <dgm:t>
        <a:bodyPr/>
        <a:lstStyle/>
        <a:p>
          <a:pPr latinLnBrk="1"/>
          <a:endParaRPr lang="ko-KR" altLang="en-US"/>
        </a:p>
      </dgm:t>
    </dgm:pt>
    <dgm:pt modelId="{61C8A08B-83D3-4811-A15A-42A6E9325F58}" type="pres">
      <dgm:prSet presAssocID="{5E7B53ED-067B-463C-9212-83167F5233D0}" presName="level3hierChild" presStyleCnt="0"/>
      <dgm:spPr/>
    </dgm:pt>
    <dgm:pt modelId="{31B94F5C-F3F8-4B23-991D-25E05B4C8F62}" type="pres">
      <dgm:prSet presAssocID="{72E55171-0AA8-40F2-B630-8BDA36BBC726}" presName="conn2-1" presStyleLbl="parChTrans1D4" presStyleIdx="17" presStyleCnt="26"/>
      <dgm:spPr/>
    </dgm:pt>
    <dgm:pt modelId="{4E59EEF7-D18E-4B82-A4F7-AFF57264988E}" type="pres">
      <dgm:prSet presAssocID="{72E55171-0AA8-40F2-B630-8BDA36BBC726}" presName="connTx" presStyleLbl="parChTrans1D4" presStyleIdx="17" presStyleCnt="26"/>
      <dgm:spPr/>
    </dgm:pt>
    <dgm:pt modelId="{94C69ED9-7E0A-46F1-9277-6B8CBC7EBC97}" type="pres">
      <dgm:prSet presAssocID="{0D89C015-9102-446B-9927-16EB91402D76}" presName="root2" presStyleCnt="0"/>
      <dgm:spPr/>
    </dgm:pt>
    <dgm:pt modelId="{8CBD6B1A-608C-4325-B426-3AF26983D28B}" type="pres">
      <dgm:prSet presAssocID="{0D89C015-9102-446B-9927-16EB91402D76}" presName="LevelTwoTextNode" presStyleLbl="node4" presStyleIdx="17" presStyleCnt="26" custScaleX="459496" custScaleY="110000" custLinFactX="200000" custLinFactNeighborX="267989">
        <dgm:presLayoutVars>
          <dgm:chPref val="3"/>
        </dgm:presLayoutVars>
      </dgm:prSet>
      <dgm:spPr/>
      <dgm:t>
        <a:bodyPr/>
        <a:lstStyle/>
        <a:p>
          <a:pPr latinLnBrk="1"/>
          <a:endParaRPr lang="ko-KR" altLang="en-US"/>
        </a:p>
      </dgm:t>
    </dgm:pt>
    <dgm:pt modelId="{3EBEE05B-77AF-4395-9A56-E419F212EB92}" type="pres">
      <dgm:prSet presAssocID="{0D89C015-9102-446B-9927-16EB91402D76}" presName="level3hierChild" presStyleCnt="0"/>
      <dgm:spPr/>
    </dgm:pt>
    <dgm:pt modelId="{27DD3D6E-85F8-4811-BC99-BE7DA3F79627}" type="pres">
      <dgm:prSet presAssocID="{3B0E9BF0-3F3C-4557-A676-F04419893800}" presName="conn2-1" presStyleLbl="parChTrans1D4" presStyleIdx="18" presStyleCnt="26"/>
      <dgm:spPr/>
    </dgm:pt>
    <dgm:pt modelId="{DB7D37E7-51A7-46DD-B0E2-9CDFCA6F3AC8}" type="pres">
      <dgm:prSet presAssocID="{3B0E9BF0-3F3C-4557-A676-F04419893800}" presName="connTx" presStyleLbl="parChTrans1D4" presStyleIdx="18" presStyleCnt="26"/>
      <dgm:spPr/>
    </dgm:pt>
    <dgm:pt modelId="{4B285448-0459-474D-8D70-91562513FCCC}" type="pres">
      <dgm:prSet presAssocID="{194AFA88-4A16-4F2D-BA92-870CEBC6E8EB}" presName="root2" presStyleCnt="0"/>
      <dgm:spPr/>
    </dgm:pt>
    <dgm:pt modelId="{1E4D8BC1-E536-4297-922C-874443DC6945}" type="pres">
      <dgm:prSet presAssocID="{194AFA88-4A16-4F2D-BA92-870CEBC6E8EB}" presName="LevelTwoTextNode" presStyleLbl="node4" presStyleIdx="18" presStyleCnt="26" custScaleX="459496" custScaleY="110000" custLinFactX="200000" custLinFactNeighborX="267989">
        <dgm:presLayoutVars>
          <dgm:chPref val="3"/>
        </dgm:presLayoutVars>
      </dgm:prSet>
      <dgm:spPr/>
      <dgm:t>
        <a:bodyPr/>
        <a:lstStyle/>
        <a:p>
          <a:pPr latinLnBrk="1"/>
          <a:endParaRPr lang="ko-KR" altLang="en-US"/>
        </a:p>
      </dgm:t>
    </dgm:pt>
    <dgm:pt modelId="{DAD8F86C-7ED6-44BB-A1F9-A05D46D94677}" type="pres">
      <dgm:prSet presAssocID="{194AFA88-4A16-4F2D-BA92-870CEBC6E8EB}" presName="level3hierChild" presStyleCnt="0"/>
      <dgm:spPr/>
    </dgm:pt>
    <dgm:pt modelId="{CB558996-66AA-42E6-A15D-9CF5A8989FE1}" type="pres">
      <dgm:prSet presAssocID="{F7F791E6-A096-48FA-B54F-A8A22878BD08}" presName="conn2-1" presStyleLbl="parChTrans1D4" presStyleIdx="19" presStyleCnt="26"/>
      <dgm:spPr/>
    </dgm:pt>
    <dgm:pt modelId="{002CEF19-77E0-4DE9-A50B-D3F9AC1B2D30}" type="pres">
      <dgm:prSet presAssocID="{F7F791E6-A096-48FA-B54F-A8A22878BD08}" presName="connTx" presStyleLbl="parChTrans1D4" presStyleIdx="19" presStyleCnt="26"/>
      <dgm:spPr/>
    </dgm:pt>
    <dgm:pt modelId="{D981B36E-8096-4280-A299-430AE209B0C1}" type="pres">
      <dgm:prSet presAssocID="{F05F6F68-C567-4267-BFCF-CFE1E9D2DD88}" presName="root2" presStyleCnt="0"/>
      <dgm:spPr/>
    </dgm:pt>
    <dgm:pt modelId="{E0FC1B91-0F2C-447F-8270-57C10FB1CB03}" type="pres">
      <dgm:prSet presAssocID="{F05F6F68-C567-4267-BFCF-CFE1E9D2DD88}" presName="LevelTwoTextNode" presStyleLbl="node4" presStyleIdx="19" presStyleCnt="26" custScaleX="459496" custScaleY="110000" custLinFactX="200000" custLinFactNeighborX="267989">
        <dgm:presLayoutVars>
          <dgm:chPref val="3"/>
        </dgm:presLayoutVars>
      </dgm:prSet>
      <dgm:spPr/>
      <dgm:t>
        <a:bodyPr/>
        <a:lstStyle/>
        <a:p>
          <a:pPr latinLnBrk="1"/>
          <a:endParaRPr lang="ko-KR" altLang="en-US"/>
        </a:p>
      </dgm:t>
    </dgm:pt>
    <dgm:pt modelId="{74F86E5B-6231-4F4C-9331-D1926D9B099F}" type="pres">
      <dgm:prSet presAssocID="{F05F6F68-C567-4267-BFCF-CFE1E9D2DD88}" presName="level3hierChild" presStyleCnt="0"/>
      <dgm:spPr/>
    </dgm:pt>
    <dgm:pt modelId="{31F5691C-0853-4E61-BB6B-99B67051DA5C}" type="pres">
      <dgm:prSet presAssocID="{AE8E8D78-8379-4F62-9DEE-CBA5AF5CAD86}" presName="conn2-1" presStyleLbl="parChTrans1D4" presStyleIdx="20" presStyleCnt="26"/>
      <dgm:spPr/>
    </dgm:pt>
    <dgm:pt modelId="{9844928C-73FE-44CF-B334-AB11D46B804A}" type="pres">
      <dgm:prSet presAssocID="{AE8E8D78-8379-4F62-9DEE-CBA5AF5CAD86}" presName="connTx" presStyleLbl="parChTrans1D4" presStyleIdx="20" presStyleCnt="26"/>
      <dgm:spPr/>
    </dgm:pt>
    <dgm:pt modelId="{31243DDA-D109-46E0-94EA-9737BA023398}" type="pres">
      <dgm:prSet presAssocID="{9822FA98-E71F-40B5-A36D-C17A1FD9D288}" presName="root2" presStyleCnt="0"/>
      <dgm:spPr/>
    </dgm:pt>
    <dgm:pt modelId="{3CE981F2-C6FE-410A-9FB7-1A0FB724721E}" type="pres">
      <dgm:prSet presAssocID="{9822FA98-E71F-40B5-A36D-C17A1FD9D288}" presName="LevelTwoTextNode" presStyleLbl="node4" presStyleIdx="20" presStyleCnt="26" custScaleX="459496" custScaleY="110000" custLinFactX="200000" custLinFactNeighborX="267989">
        <dgm:presLayoutVars>
          <dgm:chPref val="3"/>
        </dgm:presLayoutVars>
      </dgm:prSet>
      <dgm:spPr/>
      <dgm:t>
        <a:bodyPr/>
        <a:lstStyle/>
        <a:p>
          <a:pPr latinLnBrk="1"/>
          <a:endParaRPr lang="ko-KR" altLang="en-US"/>
        </a:p>
      </dgm:t>
    </dgm:pt>
    <dgm:pt modelId="{233E3D8A-C89E-4CC9-8FA6-A60899AA181F}" type="pres">
      <dgm:prSet presAssocID="{9822FA98-E71F-40B5-A36D-C17A1FD9D288}" presName="level3hierChild" presStyleCnt="0"/>
      <dgm:spPr/>
    </dgm:pt>
    <dgm:pt modelId="{37A9417B-3EE0-4C34-8213-4DB9A9791961}" type="pres">
      <dgm:prSet presAssocID="{D26D6E3E-3372-4282-B10C-13BCD5A0A736}" presName="conn2-1" presStyleLbl="parChTrans1D4" presStyleIdx="21" presStyleCnt="26"/>
      <dgm:spPr/>
    </dgm:pt>
    <dgm:pt modelId="{07FD668A-ACBD-4E7B-87E0-1B905DFE92EB}" type="pres">
      <dgm:prSet presAssocID="{D26D6E3E-3372-4282-B10C-13BCD5A0A736}" presName="connTx" presStyleLbl="parChTrans1D4" presStyleIdx="21" presStyleCnt="26"/>
      <dgm:spPr/>
    </dgm:pt>
    <dgm:pt modelId="{27E649A2-91B8-49D8-A6D3-AC35AC79A59F}" type="pres">
      <dgm:prSet presAssocID="{E47F35BF-0DE5-48D9-8273-BB5DF0329E84}" presName="root2" presStyleCnt="0"/>
      <dgm:spPr/>
    </dgm:pt>
    <dgm:pt modelId="{EF2745B6-B710-46BB-8781-2B0665C359FE}" type="pres">
      <dgm:prSet presAssocID="{E47F35BF-0DE5-48D9-8273-BB5DF0329E84}" presName="LevelTwoTextNode" presStyleLbl="node4" presStyleIdx="21" presStyleCnt="26" custScaleX="459496" custScaleY="110000" custLinFactX="200000" custLinFactNeighborX="267989">
        <dgm:presLayoutVars>
          <dgm:chPref val="3"/>
        </dgm:presLayoutVars>
      </dgm:prSet>
      <dgm:spPr/>
      <dgm:t>
        <a:bodyPr/>
        <a:lstStyle/>
        <a:p>
          <a:pPr latinLnBrk="1"/>
          <a:endParaRPr lang="ko-KR" altLang="en-US"/>
        </a:p>
      </dgm:t>
    </dgm:pt>
    <dgm:pt modelId="{828A02C8-D39A-4ACC-9041-0402A3453C3E}" type="pres">
      <dgm:prSet presAssocID="{E47F35BF-0DE5-48D9-8273-BB5DF0329E84}" presName="level3hierChild" presStyleCnt="0"/>
      <dgm:spPr/>
    </dgm:pt>
    <dgm:pt modelId="{9EA55CEA-97AB-4359-9690-94E68D0835D3}" type="pres">
      <dgm:prSet presAssocID="{27F26D23-4E8A-47DD-9756-F9DAA45081C6}" presName="conn2-1" presStyleLbl="parChTrans1D4" presStyleIdx="22" presStyleCnt="26"/>
      <dgm:spPr/>
    </dgm:pt>
    <dgm:pt modelId="{87E8F386-8106-41A0-9D84-3E40DB67573B}" type="pres">
      <dgm:prSet presAssocID="{27F26D23-4E8A-47DD-9756-F9DAA45081C6}" presName="connTx" presStyleLbl="parChTrans1D4" presStyleIdx="22" presStyleCnt="26"/>
      <dgm:spPr/>
    </dgm:pt>
    <dgm:pt modelId="{4DD14053-DD27-419D-BAE4-305364F241EA}" type="pres">
      <dgm:prSet presAssocID="{74B3609F-0295-4B20-B5E2-F029FCC6B511}" presName="root2" presStyleCnt="0"/>
      <dgm:spPr/>
    </dgm:pt>
    <dgm:pt modelId="{CFD2946E-824F-4037-96C8-63F6A29905D1}" type="pres">
      <dgm:prSet presAssocID="{74B3609F-0295-4B20-B5E2-F029FCC6B511}" presName="LevelTwoTextNode" presStyleLbl="node4" presStyleIdx="22" presStyleCnt="26" custScaleX="459496" custScaleY="110000" custLinFactX="200000" custLinFactNeighborX="267989">
        <dgm:presLayoutVars>
          <dgm:chPref val="3"/>
        </dgm:presLayoutVars>
      </dgm:prSet>
      <dgm:spPr/>
      <dgm:t>
        <a:bodyPr/>
        <a:lstStyle/>
        <a:p>
          <a:pPr latinLnBrk="1"/>
          <a:endParaRPr lang="ko-KR" altLang="en-US"/>
        </a:p>
      </dgm:t>
    </dgm:pt>
    <dgm:pt modelId="{FD93B02D-16E8-4316-9480-4E2413E2FCCC}" type="pres">
      <dgm:prSet presAssocID="{74B3609F-0295-4B20-B5E2-F029FCC6B511}" presName="level3hierChild" presStyleCnt="0"/>
      <dgm:spPr/>
    </dgm:pt>
    <dgm:pt modelId="{E6E46BFE-F937-4B86-8A98-CDA1AE71AAAD}" type="pres">
      <dgm:prSet presAssocID="{8B259D87-651B-48BC-8E0D-2F7098D2D1EE}" presName="conn2-1" presStyleLbl="parChTrans1D4" presStyleIdx="23" presStyleCnt="26"/>
      <dgm:spPr/>
    </dgm:pt>
    <dgm:pt modelId="{05C786E3-247D-49CA-A101-161772E98CF1}" type="pres">
      <dgm:prSet presAssocID="{8B259D87-651B-48BC-8E0D-2F7098D2D1EE}" presName="connTx" presStyleLbl="parChTrans1D4" presStyleIdx="23" presStyleCnt="26"/>
      <dgm:spPr/>
    </dgm:pt>
    <dgm:pt modelId="{515DC3AA-492A-4758-A711-2D0110F04B96}" type="pres">
      <dgm:prSet presAssocID="{97B4F30B-CBB6-4E25-B5D7-05FD1964B680}" presName="root2" presStyleCnt="0"/>
      <dgm:spPr/>
    </dgm:pt>
    <dgm:pt modelId="{3FB07121-563A-4A4E-A3C5-D16DE7A02C30}" type="pres">
      <dgm:prSet presAssocID="{97B4F30B-CBB6-4E25-B5D7-05FD1964B680}" presName="LevelTwoTextNode" presStyleLbl="node4" presStyleIdx="23" presStyleCnt="26" custScaleX="459496" custScaleY="110000" custLinFactX="200000" custLinFactNeighborX="267989">
        <dgm:presLayoutVars>
          <dgm:chPref val="3"/>
        </dgm:presLayoutVars>
      </dgm:prSet>
      <dgm:spPr/>
      <dgm:t>
        <a:bodyPr/>
        <a:lstStyle/>
        <a:p>
          <a:pPr latinLnBrk="1"/>
          <a:endParaRPr lang="ko-KR" altLang="en-US"/>
        </a:p>
      </dgm:t>
    </dgm:pt>
    <dgm:pt modelId="{EFA7C220-72B0-4F47-B1AB-BB7BED21FE48}" type="pres">
      <dgm:prSet presAssocID="{97B4F30B-CBB6-4E25-B5D7-05FD1964B680}" presName="level3hierChild" presStyleCnt="0"/>
      <dgm:spPr/>
    </dgm:pt>
    <dgm:pt modelId="{9772A13A-8431-444C-AC3B-966A4F2FDB3E}" type="pres">
      <dgm:prSet presAssocID="{E7DADAD4-480A-4715-8DE5-5CA6DD515FB4}" presName="conn2-1" presStyleLbl="parChTrans1D4" presStyleIdx="24" presStyleCnt="26"/>
      <dgm:spPr/>
    </dgm:pt>
    <dgm:pt modelId="{3D65C5DA-84F2-417A-ABC6-BB6A7DB48F50}" type="pres">
      <dgm:prSet presAssocID="{E7DADAD4-480A-4715-8DE5-5CA6DD515FB4}" presName="connTx" presStyleLbl="parChTrans1D4" presStyleIdx="24" presStyleCnt="26"/>
      <dgm:spPr/>
    </dgm:pt>
    <dgm:pt modelId="{FE84DB4B-52F9-4500-9F94-B1472F537159}" type="pres">
      <dgm:prSet presAssocID="{EF73B6EC-23AE-4143-86F8-F4FAAC4ED651}" presName="root2" presStyleCnt="0"/>
      <dgm:spPr/>
    </dgm:pt>
    <dgm:pt modelId="{0075B688-C806-4DC9-89E3-2F2EE4D539B6}" type="pres">
      <dgm:prSet presAssocID="{EF73B6EC-23AE-4143-86F8-F4FAAC4ED651}" presName="LevelTwoTextNode" presStyleLbl="node4" presStyleIdx="24" presStyleCnt="26" custScaleX="459496" custScaleY="110000" custLinFactX="200000" custLinFactNeighborX="267989">
        <dgm:presLayoutVars>
          <dgm:chPref val="3"/>
        </dgm:presLayoutVars>
      </dgm:prSet>
      <dgm:spPr/>
    </dgm:pt>
    <dgm:pt modelId="{5B7DF3B4-85EA-4AAE-A104-583D1F4991E0}" type="pres">
      <dgm:prSet presAssocID="{EF73B6EC-23AE-4143-86F8-F4FAAC4ED651}" presName="level3hierChild" presStyleCnt="0"/>
      <dgm:spPr/>
    </dgm:pt>
    <dgm:pt modelId="{1B7A4F4C-F501-43A8-B7EB-F1B55AAA6781}" type="pres">
      <dgm:prSet presAssocID="{3E7DC588-3D20-44CF-8890-0DF77772C15D}" presName="conn2-1" presStyleLbl="parChTrans1D4" presStyleIdx="25" presStyleCnt="26"/>
      <dgm:spPr/>
    </dgm:pt>
    <dgm:pt modelId="{140BAA58-E73A-45E6-9B6C-9650A8B25F98}" type="pres">
      <dgm:prSet presAssocID="{3E7DC588-3D20-44CF-8890-0DF77772C15D}" presName="connTx" presStyleLbl="parChTrans1D4" presStyleIdx="25" presStyleCnt="26"/>
      <dgm:spPr/>
    </dgm:pt>
    <dgm:pt modelId="{C31B1B4C-892B-4A48-B582-884140D45A7E}" type="pres">
      <dgm:prSet presAssocID="{4ABC8AFD-0F9D-4D63-BBCD-F0B1E92B25C1}" presName="root2" presStyleCnt="0"/>
      <dgm:spPr/>
    </dgm:pt>
    <dgm:pt modelId="{AB745D9B-D84A-4182-B9A5-8C4A98A01AB4}" type="pres">
      <dgm:prSet presAssocID="{4ABC8AFD-0F9D-4D63-BBCD-F0B1E92B25C1}" presName="LevelTwoTextNode" presStyleLbl="node4" presStyleIdx="25" presStyleCnt="26" custScaleX="235796" custLinFactY="103020" custLinFactNeighborX="71918" custLinFactNeighborY="200000">
        <dgm:presLayoutVars>
          <dgm:chPref val="3"/>
        </dgm:presLayoutVars>
      </dgm:prSet>
      <dgm:spPr/>
    </dgm:pt>
    <dgm:pt modelId="{75893F96-3134-4F94-8FC0-6A9539EE6336}" type="pres">
      <dgm:prSet presAssocID="{4ABC8AFD-0F9D-4D63-BBCD-F0B1E92B25C1}" presName="level3hierChild" presStyleCnt="0"/>
      <dgm:spPr/>
    </dgm:pt>
  </dgm:ptLst>
  <dgm:cxnLst>
    <dgm:cxn modelId="{842B4E35-7D38-4ED6-8A11-98F52247B7CA}" type="presOf" srcId="{5C9E2E2F-4467-442B-AD14-61B2524A25A1}" destId="{EADF0A21-F135-45A1-9C0E-1D753AA83831}" srcOrd="0" destOrd="0" presId="urn:microsoft.com/office/officeart/2005/8/layout/hierarchy2"/>
    <dgm:cxn modelId="{2688FBF5-276A-4B22-A719-DC3668FB424D}" srcId="{B80A827F-294B-4D11-A639-25AFE2563320}" destId="{4A32D7A4-B004-4293-BB7A-D2820F8C651E}" srcOrd="4" destOrd="0" parTransId="{66679FFD-DAD7-4B2D-9FB9-2EDEBBBA9246}" sibTransId="{A953931B-C692-4338-811A-97B5695879DB}"/>
    <dgm:cxn modelId="{39DC54E7-2F2D-447A-BC41-ACF24081A889}" type="presOf" srcId="{E54A6B65-F7B8-4832-8271-233993F3EFE2}" destId="{EE1C133F-A91B-43D9-88D1-1C56C0BEB61F}" srcOrd="0" destOrd="0" presId="urn:microsoft.com/office/officeart/2005/8/layout/hierarchy2"/>
    <dgm:cxn modelId="{CA1E8ACC-D54E-49FE-9378-C84A63E423D5}" type="presOf" srcId="{036BB329-D16A-451E-9F2C-CEF6D20E92E9}" destId="{A224B8E1-3239-44A7-9110-B990490ADAD5}" srcOrd="0" destOrd="0" presId="urn:microsoft.com/office/officeart/2005/8/layout/hierarchy2"/>
    <dgm:cxn modelId="{614337ED-13FD-475A-A387-FD01028145D6}" type="presOf" srcId="{A924F1CE-A614-4D56-9D1A-50FAA69C4612}" destId="{F54B6DD9-0D6A-4540-86B1-CE71E2B79ED8}" srcOrd="0" destOrd="0" presId="urn:microsoft.com/office/officeart/2005/8/layout/hierarchy2"/>
    <dgm:cxn modelId="{7AD688C2-3CA5-4B4A-BE30-6C57D4BA52AD}" type="presOf" srcId="{D0FD2FA0-E91A-4429-93FC-833BE3E69CFF}" destId="{F01E5D0A-F5D8-4BD3-A159-A872D0FFC011}" srcOrd="0" destOrd="0" presId="urn:microsoft.com/office/officeart/2005/8/layout/hierarchy2"/>
    <dgm:cxn modelId="{8FE58EE6-A536-45D4-82BF-B90E108E0CD8}" srcId="{B80A827F-294B-4D11-A639-25AFE2563320}" destId="{97B4F30B-CBB6-4E25-B5D7-05FD1964B680}" srcOrd="15" destOrd="0" parTransId="{8B259D87-651B-48BC-8E0D-2F7098D2D1EE}" sibTransId="{5A20D17F-5CB8-4370-A750-212115A3A7BB}"/>
    <dgm:cxn modelId="{21AD4835-9BCF-45B0-A83F-441838AABA0B}" srcId="{B80A827F-294B-4D11-A639-25AFE2563320}" destId="{9822FA98-E71F-40B5-A36D-C17A1FD9D288}" srcOrd="12" destOrd="0" parTransId="{AE8E8D78-8379-4F62-9DEE-CBA5AF5CAD86}" sibTransId="{2871B42B-1B40-4D93-8B0B-93FDA3160246}"/>
    <dgm:cxn modelId="{FD7D7AD7-07AC-4244-A1F0-5E1521199FA2}" type="presOf" srcId="{74667722-1C7A-434F-B4F3-BBC22E8A8AD6}" destId="{99084C9E-9CFC-425E-9085-84C8002B7147}" srcOrd="0" destOrd="0" presId="urn:microsoft.com/office/officeart/2005/8/layout/hierarchy2"/>
    <dgm:cxn modelId="{F2F8CA8B-6317-41D8-B6ED-072F62E45C89}" type="presOf" srcId="{194AFA88-4A16-4F2D-BA92-870CEBC6E8EB}" destId="{1E4D8BC1-E536-4297-922C-874443DC6945}" srcOrd="0" destOrd="0" presId="urn:microsoft.com/office/officeart/2005/8/layout/hierarchy2"/>
    <dgm:cxn modelId="{CE2413AD-D33D-49D8-9233-7FADE74D68EE}" srcId="{B80A827F-294B-4D11-A639-25AFE2563320}" destId="{E6A340E9-C3C1-4345-B080-6E0200584940}" srcOrd="7" destOrd="0" parTransId="{5F21F9A3-9D87-49C1-B755-46B0C0B9CC1E}" sibTransId="{1804C61C-A045-4F35-9D1A-180753E483C4}"/>
    <dgm:cxn modelId="{6FDB1E46-D3E5-48E2-B53D-88517C699C25}" srcId="{B2977599-959E-4DD8-AC2C-47C0190F5898}" destId="{C0C5109E-2E60-4476-8253-CED892725030}" srcOrd="1" destOrd="0" parTransId="{61577FEB-CE8F-40B0-BCA9-CBE4DA6D3C1F}" sibTransId="{9CB16DC8-0CAF-4D06-9D7C-D6CBD86990DA}"/>
    <dgm:cxn modelId="{1DC0B127-EE73-4405-8654-420B24D7A073}" type="presOf" srcId="{C48675C2-9CEE-437C-85A7-37168B89BE1E}" destId="{F6A4BC3C-1034-4AE7-918A-A955952A63E5}" srcOrd="0" destOrd="0" presId="urn:microsoft.com/office/officeart/2005/8/layout/hierarchy2"/>
    <dgm:cxn modelId="{0A7663B8-30E9-4FC6-AEA1-3996DCDE75C7}" srcId="{B80A827F-294B-4D11-A639-25AFE2563320}" destId="{194AFA88-4A16-4F2D-BA92-870CEBC6E8EB}" srcOrd="10" destOrd="0" parTransId="{3B0E9BF0-3F3C-4557-A676-F04419893800}" sibTransId="{AC458D1C-730A-4B79-AD29-66B918811875}"/>
    <dgm:cxn modelId="{8340C7CA-DDEF-45D5-862F-D57CB6AA6709}" type="presOf" srcId="{3B0E9BF0-3F3C-4557-A676-F04419893800}" destId="{27DD3D6E-85F8-4811-BC99-BE7DA3F79627}" srcOrd="0" destOrd="0" presId="urn:microsoft.com/office/officeart/2005/8/layout/hierarchy2"/>
    <dgm:cxn modelId="{0E4B6273-0A6B-42F2-96C8-F3178E6FC692}" type="presOf" srcId="{27864686-93E9-4EE7-8DC7-992E494EC46E}" destId="{EE9B8A2F-CB3F-4CF6-9D76-BBB528DB86CB}" srcOrd="0" destOrd="0" presId="urn:microsoft.com/office/officeart/2005/8/layout/hierarchy2"/>
    <dgm:cxn modelId="{98858096-D443-4D7B-B049-93F0B3161744}" srcId="{B2977599-959E-4DD8-AC2C-47C0190F5898}" destId="{29D881B8-4C37-40B0-B77D-22D8F1DEE6FD}" srcOrd="0" destOrd="0" parTransId="{74667722-1C7A-434F-B4F3-BBC22E8A8AD6}" sibTransId="{007DC26A-8F8D-47FE-93EA-E1D5475A26CB}"/>
    <dgm:cxn modelId="{26802396-D018-488C-AFE1-6FF6467797C4}" srcId="{B80A827F-294B-4D11-A639-25AFE2563320}" destId="{A6357605-E279-4A09-8E26-E9807B60586E}" srcOrd="1" destOrd="0" parTransId="{A7B7D15E-63CA-4528-ADD4-6F0F8A69C4A3}" sibTransId="{1AE648A7-C280-4FAB-B388-EED289CF5E9D}"/>
    <dgm:cxn modelId="{2DCC4B5F-DE0D-462A-A74C-9C35A9EEB7B4}" type="presOf" srcId="{22E3EF85-29E0-49DB-8175-07E829F43D4E}" destId="{9590D400-D069-45D0-B2C7-6F6E246BCEDB}" srcOrd="0" destOrd="0" presId="urn:microsoft.com/office/officeart/2005/8/layout/hierarchy2"/>
    <dgm:cxn modelId="{01EC9D6C-3765-4733-9731-B0E9FBC74E54}" type="presOf" srcId="{704CC620-814B-4E6F-86C6-0C2412E2D2B4}" destId="{D37AC9F6-81F2-4D8A-9199-C83585CD7E07}" srcOrd="1" destOrd="0" presId="urn:microsoft.com/office/officeart/2005/8/layout/hierarchy2"/>
    <dgm:cxn modelId="{EF4626D7-71E7-4EDC-AEDF-93B3A35D76C2}" type="presOf" srcId="{8B259D87-651B-48BC-8E0D-2F7098D2D1EE}" destId="{05C786E3-247D-49CA-A101-161772E98CF1}" srcOrd="1" destOrd="0" presId="urn:microsoft.com/office/officeart/2005/8/layout/hierarchy2"/>
    <dgm:cxn modelId="{46CFCF5F-66F1-4DE4-A72F-1BA98EC4F568}" type="presOf" srcId="{E7DADAD4-480A-4715-8DE5-5CA6DD515FB4}" destId="{3D65C5DA-84F2-417A-ABC6-BB6A7DB48F50}" srcOrd="1" destOrd="0" presId="urn:microsoft.com/office/officeart/2005/8/layout/hierarchy2"/>
    <dgm:cxn modelId="{3F4BD644-A009-4589-AA2D-749A3DBD2DE4}" type="presOf" srcId="{A7B7D15E-63CA-4528-ADD4-6F0F8A69C4A3}" destId="{3FCF8941-B1C1-41CB-A179-04359440CF01}" srcOrd="0" destOrd="0" presId="urn:microsoft.com/office/officeart/2005/8/layout/hierarchy2"/>
    <dgm:cxn modelId="{CB0B31DC-1CC3-4ED5-AF3B-97A3190219D5}" type="presOf" srcId="{C7E6EDC1-6213-4356-AF29-DF3DB7D320E1}" destId="{247AEC49-6A4D-4AED-A6A7-A24C001FAD45}" srcOrd="0" destOrd="0" presId="urn:microsoft.com/office/officeart/2005/8/layout/hierarchy2"/>
    <dgm:cxn modelId="{193AFE69-6C40-4EB4-A4C7-F466041F1C63}" type="presOf" srcId="{D26D6E3E-3372-4282-B10C-13BCD5A0A736}" destId="{37A9417B-3EE0-4C34-8213-4DB9A9791961}" srcOrd="0" destOrd="0" presId="urn:microsoft.com/office/officeart/2005/8/layout/hierarchy2"/>
    <dgm:cxn modelId="{C8EE476D-6AAF-4B88-80AD-85588D089FDE}" type="presOf" srcId="{11789465-9A6B-4E80-9145-079735D57E7D}" destId="{A6359B61-C080-4024-BAB4-2B12EA7D47CB}" srcOrd="0" destOrd="0" presId="urn:microsoft.com/office/officeart/2005/8/layout/hierarchy2"/>
    <dgm:cxn modelId="{E2948860-5753-47AC-8B7D-87C9CB19CD42}" type="presOf" srcId="{16741959-C09C-488F-82B0-F3C2A7A2746B}" destId="{35BE2E05-4C1D-48D9-A8D4-3AFE2572A39B}" srcOrd="1" destOrd="0" presId="urn:microsoft.com/office/officeart/2005/8/layout/hierarchy2"/>
    <dgm:cxn modelId="{C1FB2253-3F3B-4E81-B5C3-1BA4E430B4B7}" type="presOf" srcId="{AE8E8D78-8379-4F62-9DEE-CBA5AF5CAD86}" destId="{9844928C-73FE-44CF-B334-AB11D46B804A}" srcOrd="1" destOrd="0" presId="urn:microsoft.com/office/officeart/2005/8/layout/hierarchy2"/>
    <dgm:cxn modelId="{320C5022-562E-42C1-8254-C4F380D8903D}" type="presOf" srcId="{F13F415B-6EEA-4414-BA77-70857F87FD72}" destId="{1F2C1309-C5D5-45BE-9248-175D0394E750}" srcOrd="1" destOrd="0" presId="urn:microsoft.com/office/officeart/2005/8/layout/hierarchy2"/>
    <dgm:cxn modelId="{A2481FC2-9DDF-4CCE-924B-7AF55A11284F}" type="presOf" srcId="{16741959-C09C-488F-82B0-F3C2A7A2746B}" destId="{24FCB6CE-7690-439E-B87B-0FCC22384ADF}" srcOrd="0" destOrd="0" presId="urn:microsoft.com/office/officeart/2005/8/layout/hierarchy2"/>
    <dgm:cxn modelId="{85A3344B-6676-4F28-9D74-5DD0C94FB99B}" type="presOf" srcId="{929D099F-9E88-48A5-A5EF-D4D3BE09DCAF}" destId="{04A8403E-CE86-40FF-B169-0ABE3B7A8700}" srcOrd="0" destOrd="0" presId="urn:microsoft.com/office/officeart/2005/8/layout/hierarchy2"/>
    <dgm:cxn modelId="{00D3BC20-E019-4D69-9163-D84C42B585BE}" type="presOf" srcId="{28AB4689-BC47-4939-8C95-453D5D04D7A5}" destId="{7B2F2DE6-AF3A-4DFF-806C-208563D666B4}" srcOrd="0" destOrd="0" presId="urn:microsoft.com/office/officeart/2005/8/layout/hierarchy2"/>
    <dgm:cxn modelId="{C7EDA973-A3D8-48BD-AE7D-EC534105CF60}" type="presOf" srcId="{C7E6EDC1-6213-4356-AF29-DF3DB7D320E1}" destId="{F87A26D7-EE74-45A1-8E6A-CBB67FF8EA9B}" srcOrd="1" destOrd="0" presId="urn:microsoft.com/office/officeart/2005/8/layout/hierarchy2"/>
    <dgm:cxn modelId="{7766B7B4-049D-40BA-BB24-778A46D0C936}" type="presOf" srcId="{3D557162-52A9-4F50-A775-37CF3D87FCA2}" destId="{002098C4-D5A7-43CB-9CB5-C396BE5C4112}" srcOrd="0" destOrd="0" presId="urn:microsoft.com/office/officeart/2005/8/layout/hierarchy2"/>
    <dgm:cxn modelId="{40FFA1D2-AD20-420B-8EA3-C963798AF5AB}" type="presOf" srcId="{24E012ED-775D-4BC5-BDDA-375EAE6D2A7D}" destId="{016BEB7B-1223-425C-A0D8-C5C084DF7378}" srcOrd="0" destOrd="0" presId="urn:microsoft.com/office/officeart/2005/8/layout/hierarchy2"/>
    <dgm:cxn modelId="{20FBCD63-1D3C-4FA4-BB77-64C918E72E61}" srcId="{E54A6B65-F7B8-4832-8271-233993F3EFE2}" destId="{B80A827F-294B-4D11-A639-25AFE2563320}" srcOrd="4" destOrd="0" parTransId="{28AB4689-BC47-4939-8C95-453D5D04D7A5}" sibTransId="{4D464E23-7876-4256-8738-4BD4C3EF5EBF}"/>
    <dgm:cxn modelId="{D83BA648-1604-4299-813A-A70EDAB67E05}" srcId="{18D251C8-8849-4316-9DA5-B63E26EE3957}" destId="{2EEF6ABD-2930-4D19-A93F-DE2000361201}" srcOrd="1" destOrd="0" parTransId="{704CC620-814B-4E6F-86C6-0C2412E2D2B4}" sibTransId="{FCE9E0EB-B26B-4614-AF39-D78021EB4693}"/>
    <dgm:cxn modelId="{3343AB66-2E6F-4347-9030-F02D62E7D904}" type="presOf" srcId="{00DA22D6-8736-4303-AC39-5D147A2AF08C}" destId="{A488CAFB-735E-4734-9AB9-5D259BB3EEF6}" srcOrd="0" destOrd="0" presId="urn:microsoft.com/office/officeart/2005/8/layout/hierarchy2"/>
    <dgm:cxn modelId="{55250CA9-8FBD-4BE2-9A10-FC8A58825863}" type="presOf" srcId="{54501897-0CD2-4357-A42E-CA566AFAA653}" destId="{CB8F6935-5C30-4DD8-B3A5-454F9E04918C}" srcOrd="0" destOrd="0" presId="urn:microsoft.com/office/officeart/2005/8/layout/hierarchy2"/>
    <dgm:cxn modelId="{82D3E89C-09C3-400B-BAAB-282AF56DC96D}" type="presOf" srcId="{B562D0A5-A5C1-466B-B75B-230F9BFA60FD}" destId="{D33FAEB1-5FF6-46F3-BCFE-3C1BA87D49A6}" srcOrd="0" destOrd="0" presId="urn:microsoft.com/office/officeart/2005/8/layout/hierarchy2"/>
    <dgm:cxn modelId="{54620B49-41CF-42DB-BE85-17FAE7C8A96D}" type="presOf" srcId="{18D251C8-8849-4316-9DA5-B63E26EE3957}" destId="{BB187534-33CD-4AF3-B320-B2CFFCFD295E}" srcOrd="0" destOrd="0" presId="urn:microsoft.com/office/officeart/2005/8/layout/hierarchy2"/>
    <dgm:cxn modelId="{01F83E55-E0AC-47EA-A300-34214D384AF2}" type="presOf" srcId="{B2977599-959E-4DD8-AC2C-47C0190F5898}" destId="{8B84369E-E9EB-4AE0-BA86-CDF9E0C0F861}" srcOrd="0" destOrd="0" presId="urn:microsoft.com/office/officeart/2005/8/layout/hierarchy2"/>
    <dgm:cxn modelId="{23C9F2ED-9AC6-4DD6-80D1-16B81DB8BFA9}" srcId="{B80A827F-294B-4D11-A639-25AFE2563320}" destId="{0D89C015-9102-446B-9927-16EB91402D76}" srcOrd="9" destOrd="0" parTransId="{72E55171-0AA8-40F2-B630-8BDA36BBC726}" sibTransId="{202401EE-F023-4EAD-A119-C752BF4627DA}"/>
    <dgm:cxn modelId="{54DBDAE7-7485-4598-A349-2C6EDDB8DC7B}" type="presOf" srcId="{A7B7D15E-63CA-4528-ADD4-6F0F8A69C4A3}" destId="{7ED560A5-27CD-46B5-931E-9DBCB5DA5470}" srcOrd="1" destOrd="0" presId="urn:microsoft.com/office/officeart/2005/8/layout/hierarchy2"/>
    <dgm:cxn modelId="{372695E0-C9FD-424E-9653-38A7752D1528}" srcId="{E54A6B65-F7B8-4832-8271-233993F3EFE2}" destId="{4ABC8AFD-0F9D-4D63-BBCD-F0B1E92B25C1}" srcOrd="5" destOrd="0" parTransId="{3E7DC588-3D20-44CF-8890-0DF77772C15D}" sibTransId="{6BC55C42-4992-4514-8CD7-584565C7F4C5}"/>
    <dgm:cxn modelId="{14FBD328-AEBF-4DA4-8BCD-74BD14309F7D}" type="presOf" srcId="{B5A1E3E8-65B8-4C0A-B6AD-2500DA835321}" destId="{32F89C0B-C8B5-4256-A751-8069C4C3A1CC}" srcOrd="0" destOrd="0" presId="urn:microsoft.com/office/officeart/2005/8/layout/hierarchy2"/>
    <dgm:cxn modelId="{DC8B1783-0695-4CAB-A98B-92385B6495AE}" type="presOf" srcId="{80C8DFC8-8426-4C35-B04B-4D07CC398264}" destId="{918D0A7A-68A9-4811-A28D-BBEE74104C14}" srcOrd="1" destOrd="0" presId="urn:microsoft.com/office/officeart/2005/8/layout/hierarchy2"/>
    <dgm:cxn modelId="{2579FFA1-5A38-4D85-BC61-B0482005ACA3}" type="presOf" srcId="{61577FEB-CE8F-40B0-BCA9-CBE4DA6D3C1F}" destId="{DAE37276-865C-42D0-95DE-16EEFB44EC9F}" srcOrd="1" destOrd="0" presId="urn:microsoft.com/office/officeart/2005/8/layout/hierarchy2"/>
    <dgm:cxn modelId="{05FB7C26-7820-4F5B-AF9A-FC7D95E37446}" type="presOf" srcId="{80C8DFC8-8426-4C35-B04B-4D07CC398264}" destId="{78CBD06D-57A5-4D24-BA4D-ADC4FFBA01D1}" srcOrd="0" destOrd="0" presId="urn:microsoft.com/office/officeart/2005/8/layout/hierarchy2"/>
    <dgm:cxn modelId="{B7810D79-A56D-43A6-9943-C5288E613D82}" type="presOf" srcId="{72E55171-0AA8-40F2-B630-8BDA36BBC726}" destId="{31B94F5C-F3F8-4B23-991D-25E05B4C8F62}" srcOrd="0" destOrd="0" presId="urn:microsoft.com/office/officeart/2005/8/layout/hierarchy2"/>
    <dgm:cxn modelId="{8C690E2E-78B2-4C80-9FA3-C4E393A3237F}" type="presOf" srcId="{E47F35BF-0DE5-48D9-8273-BB5DF0329E84}" destId="{EF2745B6-B710-46BB-8781-2B0665C359FE}" srcOrd="0" destOrd="0" presId="urn:microsoft.com/office/officeart/2005/8/layout/hierarchy2"/>
    <dgm:cxn modelId="{116128F4-D651-4021-9B8C-4ECA6F525E32}" type="presOf" srcId="{3E7DC588-3D20-44CF-8890-0DF77772C15D}" destId="{140BAA58-E73A-45E6-9B6C-9650A8B25F98}" srcOrd="1" destOrd="0" presId="urn:microsoft.com/office/officeart/2005/8/layout/hierarchy2"/>
    <dgm:cxn modelId="{C0015544-C029-4D64-8451-BFBAF270F550}" srcId="{B80A827F-294B-4D11-A639-25AFE2563320}" destId="{C48675C2-9CEE-437C-85A7-37168B89BE1E}" srcOrd="0" destOrd="0" parTransId="{54501897-0CD2-4357-A42E-CA566AFAA653}" sibTransId="{51119445-06AA-4C95-9158-FE9A1ED1D5EF}"/>
    <dgm:cxn modelId="{07462A25-A880-497D-980E-48D37CC5269C}" type="presOf" srcId="{A924F1CE-A614-4D56-9D1A-50FAA69C4612}" destId="{F509D946-C70F-4812-9362-95ABF36966BC}" srcOrd="1" destOrd="0" presId="urn:microsoft.com/office/officeart/2005/8/layout/hierarchy2"/>
    <dgm:cxn modelId="{FD7585DF-08B4-4739-AE81-5DD51F6F6B26}" type="presOf" srcId="{66679FFD-DAD7-4B2D-9FB9-2EDEBBBA9246}" destId="{4B280967-65CF-421D-9141-F4EC339052CA}" srcOrd="0" destOrd="0" presId="urn:microsoft.com/office/officeart/2005/8/layout/hierarchy2"/>
    <dgm:cxn modelId="{8E1C8AA6-A33A-42FD-B3C1-707C66C5B11F}" type="presOf" srcId="{60A29331-5649-4667-A3C5-018F7448983C}" destId="{4A317D0D-D500-4652-B4A5-7BCD996A1A0B}" srcOrd="1" destOrd="0" presId="urn:microsoft.com/office/officeart/2005/8/layout/hierarchy2"/>
    <dgm:cxn modelId="{5F14E3D0-7BC2-48A7-81FC-9C15A51BAEE9}" type="presOf" srcId="{AE8E8D78-8379-4F62-9DEE-CBA5AF5CAD86}" destId="{31F5691C-0853-4E61-BB6B-99B67051DA5C}" srcOrd="0" destOrd="0" presId="urn:microsoft.com/office/officeart/2005/8/layout/hierarchy2"/>
    <dgm:cxn modelId="{4A99A2D4-148D-4FCD-B342-BABDC894EE30}" type="presOf" srcId="{9822FA98-E71F-40B5-A36D-C17A1FD9D288}" destId="{3CE981F2-C6FE-410A-9FB7-1A0FB724721E}" srcOrd="0" destOrd="0" presId="urn:microsoft.com/office/officeart/2005/8/layout/hierarchy2"/>
    <dgm:cxn modelId="{38215D59-4B5A-48A2-A36A-8AE2B8533E8F}" type="presOf" srcId="{61577FEB-CE8F-40B0-BCA9-CBE4DA6D3C1F}" destId="{B6EF77CC-3DA5-471A-959F-E2453650A159}" srcOrd="0" destOrd="0" presId="urn:microsoft.com/office/officeart/2005/8/layout/hierarchy2"/>
    <dgm:cxn modelId="{8A6D609E-7191-4635-80D6-8D0F97C8E4E3}" type="presOf" srcId="{74B3609F-0295-4B20-B5E2-F029FCC6B511}" destId="{CFD2946E-824F-4037-96C8-63F6A29905D1}" srcOrd="0" destOrd="0" presId="urn:microsoft.com/office/officeart/2005/8/layout/hierarchy2"/>
    <dgm:cxn modelId="{B133309F-2303-4CB3-A01C-D9F7CD6A30D4}" type="presOf" srcId="{D26D6E3E-3372-4282-B10C-13BCD5A0A736}" destId="{07FD668A-ACBD-4E7B-87E0-1B905DFE92EB}" srcOrd="1" destOrd="0" presId="urn:microsoft.com/office/officeart/2005/8/layout/hierarchy2"/>
    <dgm:cxn modelId="{42E9BFBC-AEE9-4ECB-9AED-EFCE66AD7D4C}" srcId="{18D251C8-8849-4316-9DA5-B63E26EE3957}" destId="{3D557162-52A9-4F50-A775-37CF3D87FCA2}" srcOrd="0" destOrd="0" parTransId="{16741959-C09C-488F-82B0-F3C2A7A2746B}" sibTransId="{FCDA644A-F053-4BE3-9D11-ED407BB65438}"/>
    <dgm:cxn modelId="{5D50616B-8272-4350-B183-8BC65BB7F60F}" srcId="{B80A827F-294B-4D11-A639-25AFE2563320}" destId="{21CD325B-EAD3-42D6-8157-1E25C915F14C}" srcOrd="5" destOrd="0" parTransId="{11789465-9A6B-4E80-9145-079735D57E7D}" sibTransId="{F268B35B-0ECC-4443-B964-91F9511AF821}"/>
    <dgm:cxn modelId="{4AE4959F-3530-4415-B4E5-0C66C6AF9DFA}" type="presOf" srcId="{54501897-0CD2-4357-A42E-CA566AFAA653}" destId="{28E363BB-98D5-45D8-B161-023C045A8963}" srcOrd="1" destOrd="0" presId="urn:microsoft.com/office/officeart/2005/8/layout/hierarchy2"/>
    <dgm:cxn modelId="{861AF61B-D526-4C81-88A1-DB12D470B9C8}" srcId="{29D881B8-4C37-40B0-B77D-22D8F1DEE6FD}" destId="{18D251C8-8849-4316-9DA5-B63E26EE3957}" srcOrd="0" destOrd="0" parTransId="{80C8DFC8-8426-4C35-B04B-4D07CC398264}" sibTransId="{8856BDAF-01F5-4965-A62C-1CC48532E7D9}"/>
    <dgm:cxn modelId="{11B45B66-24BE-4F49-B8FA-9EEF469ED411}" type="presOf" srcId="{79901EA3-53E4-492C-B893-066E9519D4A2}" destId="{F1EE7DF3-92D2-4A85-845D-C9B5FF2A93E8}" srcOrd="0" destOrd="0" presId="urn:microsoft.com/office/officeart/2005/8/layout/hierarchy2"/>
    <dgm:cxn modelId="{FAB28426-B762-47B2-845F-39BCA24FDD4F}" type="presOf" srcId="{F7F791E6-A096-48FA-B54F-A8A22878BD08}" destId="{CB558996-66AA-42E6-A15D-9CF5A8989FE1}" srcOrd="0" destOrd="0" presId="urn:microsoft.com/office/officeart/2005/8/layout/hierarchy2"/>
    <dgm:cxn modelId="{146FB4F7-D87F-478C-93DD-EF111A80036B}" srcId="{C0C5109E-2E60-4476-8253-CED892725030}" destId="{E54A6B65-F7B8-4832-8271-233993F3EFE2}" srcOrd="0" destOrd="0" parTransId="{F13F415B-6EEA-4414-BA77-70857F87FD72}" sibTransId="{149AE067-85D7-431D-8439-85D56D8B67C7}"/>
    <dgm:cxn modelId="{DF48EF70-6BD3-450C-BD94-5EAF67E0F4A1}" type="presOf" srcId="{FE0867B6-FF19-4243-B9E2-ECE8C846FF72}" destId="{48C6B3E1-AE94-4FDE-898F-233F1146F216}" srcOrd="1" destOrd="0" presId="urn:microsoft.com/office/officeart/2005/8/layout/hierarchy2"/>
    <dgm:cxn modelId="{8F5E1E64-AFDD-4C93-9B70-A50D3413AC2C}" type="presOf" srcId="{66679FFD-DAD7-4B2D-9FB9-2EDEBBBA9246}" destId="{8FF3E2FF-00BA-4B00-9593-2F48E21341D7}" srcOrd="1" destOrd="0" presId="urn:microsoft.com/office/officeart/2005/8/layout/hierarchy2"/>
    <dgm:cxn modelId="{91AC5EDD-C8EC-41FF-ABF1-1CB95A6D5738}" type="presOf" srcId="{27F26D23-4E8A-47DD-9756-F9DAA45081C6}" destId="{87E8F386-8106-41A0-9D84-3E40DB67573B}" srcOrd="1" destOrd="0" presId="urn:microsoft.com/office/officeart/2005/8/layout/hierarchy2"/>
    <dgm:cxn modelId="{B769A6B8-9F50-41A2-9A60-A0BFF596200D}" type="presOf" srcId="{24E012ED-775D-4BC5-BDDA-375EAE6D2A7D}" destId="{CA179A82-0E7B-4C5F-A8BD-5E72EE3EED0E}" srcOrd="1" destOrd="0" presId="urn:microsoft.com/office/officeart/2005/8/layout/hierarchy2"/>
    <dgm:cxn modelId="{146F95C9-F1BF-4BE9-B539-2222E757A90C}" srcId="{E54A6B65-F7B8-4832-8271-233993F3EFE2}" destId="{4EEEF599-47B5-4B1B-8A6A-A9F303833020}" srcOrd="1" destOrd="0" parTransId="{C7E6EDC1-6213-4356-AF29-DF3DB7D320E1}" sibTransId="{738DDEA4-340A-4902-BB32-5CD5E825BE49}"/>
    <dgm:cxn modelId="{7BE33B63-EBD9-4F21-A797-A14834881EBE}" type="presOf" srcId="{A6357605-E279-4A09-8E26-E9807B60586E}" destId="{2E6188A2-C6EB-409C-86AC-35336A00C59A}" srcOrd="0" destOrd="0" presId="urn:microsoft.com/office/officeart/2005/8/layout/hierarchy2"/>
    <dgm:cxn modelId="{06415573-E485-4C5C-B0FA-2FFBBA5F3567}" type="presOf" srcId="{28AB4689-BC47-4939-8C95-453D5D04D7A5}" destId="{662F5384-79BA-46B4-B90E-A113CE81DA47}" srcOrd="1" destOrd="0" presId="urn:microsoft.com/office/officeart/2005/8/layout/hierarchy2"/>
    <dgm:cxn modelId="{0AD87E33-F2F2-41A2-99EB-E1089780A637}" srcId="{E54A6B65-F7B8-4832-8271-233993F3EFE2}" destId="{B562D0A5-A5C1-466B-B75B-230F9BFA60FD}" srcOrd="3" destOrd="0" parTransId="{FE0867B6-FF19-4243-B9E2-ECE8C846FF72}" sibTransId="{0753A8A4-E17B-483C-974C-34888F175034}"/>
    <dgm:cxn modelId="{752A8B93-F65B-4F89-A54F-54BB373DD99F}" type="presOf" srcId="{E6A340E9-C3C1-4345-B080-6E0200584940}" destId="{4C2732C7-5BF5-42E4-B562-FE312127D2FE}" srcOrd="0" destOrd="0" presId="urn:microsoft.com/office/officeart/2005/8/layout/hierarchy2"/>
    <dgm:cxn modelId="{CDFAC495-0D48-41B6-8F4F-02A8645C6BAC}" type="presOf" srcId="{C0C5109E-2E60-4476-8253-CED892725030}" destId="{0B56644F-FF81-45CC-AFB7-7044A69BFD7D}" srcOrd="0" destOrd="0" presId="urn:microsoft.com/office/officeart/2005/8/layout/hierarchy2"/>
    <dgm:cxn modelId="{F263E825-4D84-429A-97E3-094763455CFC}" srcId="{429C6F35-4F2A-4EA3-9DB3-EA032F6BFFA6}" destId="{B2977599-959E-4DD8-AC2C-47C0190F5898}" srcOrd="0" destOrd="0" parTransId="{BBAA6881-B502-487D-9CE0-9E1F890FEFD9}" sibTransId="{C4A11435-689F-4C16-BC2B-A73045D23CE2}"/>
    <dgm:cxn modelId="{3E3BD9AF-5EA0-4DF6-89F7-C742423294C0}" type="presOf" srcId="{F05F6F68-C567-4267-BFCF-CFE1E9D2DD88}" destId="{E0FC1B91-0F2C-447F-8270-57C10FB1CB03}" srcOrd="0" destOrd="0" presId="urn:microsoft.com/office/officeart/2005/8/layout/hierarchy2"/>
    <dgm:cxn modelId="{A57B50C2-6A18-42FA-AE7A-9F8DBFC1D426}" srcId="{B80A827F-294B-4D11-A639-25AFE2563320}" destId="{5E7B53ED-067B-463C-9212-83167F5233D0}" srcOrd="8" destOrd="0" parTransId="{79901EA3-53E4-492C-B893-066E9519D4A2}" sibTransId="{9AF01D19-D402-4EFF-8239-AEB25C299AEA}"/>
    <dgm:cxn modelId="{5181CDC8-46E9-4C64-B833-22ACAE73C61A}" type="presOf" srcId="{4ABC8AFD-0F9D-4D63-BBCD-F0B1E92B25C1}" destId="{AB745D9B-D84A-4182-B9A5-8C4A98A01AB4}" srcOrd="0" destOrd="0" presId="urn:microsoft.com/office/officeart/2005/8/layout/hierarchy2"/>
    <dgm:cxn modelId="{A0BC9FA9-EF39-48D6-9D93-1892F85A17DE}" type="presOf" srcId="{E7DADAD4-480A-4715-8DE5-5CA6DD515FB4}" destId="{9772A13A-8431-444C-AC3B-966A4F2FDB3E}" srcOrd="0" destOrd="0" presId="urn:microsoft.com/office/officeart/2005/8/layout/hierarchy2"/>
    <dgm:cxn modelId="{1DFC03C0-E363-46B8-922E-AB6D2314C80F}" srcId="{B80A827F-294B-4D11-A639-25AFE2563320}" destId="{74B3609F-0295-4B20-B5E2-F029FCC6B511}" srcOrd="14" destOrd="0" parTransId="{27F26D23-4E8A-47DD-9756-F9DAA45081C6}" sibTransId="{657D7991-A6DD-4B89-8766-45032976EF57}"/>
    <dgm:cxn modelId="{50B50DB7-8712-4F8E-A3C9-156AAC8CCA69}" type="presOf" srcId="{29D881B8-4C37-40B0-B77D-22D8F1DEE6FD}" destId="{C2F369F4-63C6-45C6-B3B3-A119599DA008}" srcOrd="0" destOrd="0" presId="urn:microsoft.com/office/officeart/2005/8/layout/hierarchy2"/>
    <dgm:cxn modelId="{EE6B949F-3796-4712-A821-7EC112A14609}" type="presOf" srcId="{8B259D87-651B-48BC-8E0D-2F7098D2D1EE}" destId="{E6E46BFE-F937-4B86-8A98-CDA1AE71AAAD}" srcOrd="0" destOrd="0" presId="urn:microsoft.com/office/officeart/2005/8/layout/hierarchy2"/>
    <dgm:cxn modelId="{25A78209-FAFA-4316-A47D-DB5B02E605F7}" type="presOf" srcId="{637FF039-6693-40CE-AAAC-AC3615080F4D}" destId="{3E0E8924-9A32-46E5-9DBE-D9ECC570E84B}" srcOrd="0" destOrd="0" presId="urn:microsoft.com/office/officeart/2005/8/layout/hierarchy2"/>
    <dgm:cxn modelId="{497D7E57-A2DF-4A73-B29A-B6E2E0C0FFF9}" type="presOf" srcId="{4A32D7A4-B004-4293-BB7A-D2820F8C651E}" destId="{CBF5566C-F923-41D0-8C98-1AD18A309777}" srcOrd="0" destOrd="0" presId="urn:microsoft.com/office/officeart/2005/8/layout/hierarchy2"/>
    <dgm:cxn modelId="{15621F5C-6595-4E83-98B2-44F7FD6BA8B5}" type="presOf" srcId="{036BB329-D16A-451E-9F2C-CEF6D20E92E9}" destId="{05335D94-6363-4EC3-B771-7B2DCDAE12BD}" srcOrd="1" destOrd="0" presId="urn:microsoft.com/office/officeart/2005/8/layout/hierarchy2"/>
    <dgm:cxn modelId="{A5C22C16-6961-4047-AFCD-42F11DC5F464}" type="presOf" srcId="{704CC620-814B-4E6F-86C6-0C2412E2D2B4}" destId="{940AF354-9A07-4088-9039-28018F0C0323}" srcOrd="0" destOrd="0" presId="urn:microsoft.com/office/officeart/2005/8/layout/hierarchy2"/>
    <dgm:cxn modelId="{7E8991F8-9A46-4CB7-82BE-B01057F2FF71}" type="presOf" srcId="{2EEF6ABD-2930-4D19-A93F-DE2000361201}" destId="{E9FF53C9-139E-4211-B616-D0EB1850434F}" srcOrd="0" destOrd="0" presId="urn:microsoft.com/office/officeart/2005/8/layout/hierarchy2"/>
    <dgm:cxn modelId="{A2C9DD9A-42C5-4E0E-8913-811F9BB994B7}" type="presOf" srcId="{3B0E9BF0-3F3C-4557-A676-F04419893800}" destId="{DB7D37E7-51A7-46DD-B0E2-9CDFCA6F3AC8}" srcOrd="1" destOrd="0" presId="urn:microsoft.com/office/officeart/2005/8/layout/hierarchy2"/>
    <dgm:cxn modelId="{EEC36F51-CD52-4C8B-B16F-61A6FA6052FC}" type="presOf" srcId="{429C6F35-4F2A-4EA3-9DB3-EA032F6BFFA6}" destId="{2B5EC665-485C-4607-8EED-363063022128}" srcOrd="0" destOrd="0" presId="urn:microsoft.com/office/officeart/2005/8/layout/hierarchy2"/>
    <dgm:cxn modelId="{57F4F8C3-F466-4A59-A605-D3318BCD4EF2}" type="presOf" srcId="{79901EA3-53E4-492C-B893-066E9519D4A2}" destId="{1413417D-4E74-40FF-9B93-0F0E951E6F0D}" srcOrd="1" destOrd="0" presId="urn:microsoft.com/office/officeart/2005/8/layout/hierarchy2"/>
    <dgm:cxn modelId="{DE6623AD-2892-448C-A3DD-BA6B9C0588BD}" type="presOf" srcId="{5F21F9A3-9D87-49C1-B755-46B0C0B9CC1E}" destId="{8F616DEF-8956-464E-8FFD-7721705382B5}" srcOrd="0" destOrd="0" presId="urn:microsoft.com/office/officeart/2005/8/layout/hierarchy2"/>
    <dgm:cxn modelId="{34C4207B-A219-4E9A-94A7-E0E9A258CE84}" type="presOf" srcId="{F7F791E6-A096-48FA-B54F-A8A22878BD08}" destId="{002CEF19-77E0-4DE9-A50B-D3F9AC1B2D30}" srcOrd="1" destOrd="0" presId="urn:microsoft.com/office/officeart/2005/8/layout/hierarchy2"/>
    <dgm:cxn modelId="{D7F65B91-B362-4F7B-8270-D3EB19787951}" type="presOf" srcId="{5E7B53ED-067B-463C-9212-83167F5233D0}" destId="{DB4138F7-1483-4B8D-82E8-04755C2FA8BD}" srcOrd="0" destOrd="0" presId="urn:microsoft.com/office/officeart/2005/8/layout/hierarchy2"/>
    <dgm:cxn modelId="{567E3B1C-5497-4DDD-A5A7-6F97BB34C3FF}" type="presOf" srcId="{4EEEF599-47B5-4B1B-8A6A-A9F303833020}" destId="{94AEA0C5-E131-4B09-824B-927275B7B05A}" srcOrd="0" destOrd="0" presId="urn:microsoft.com/office/officeart/2005/8/layout/hierarchy2"/>
    <dgm:cxn modelId="{49581E9A-F18D-4A04-BA45-B40C69A09ED8}" type="presOf" srcId="{3E7DC588-3D20-44CF-8890-0DF77772C15D}" destId="{1B7A4F4C-F501-43A8-B7EB-F1B55AAA6781}" srcOrd="0" destOrd="0" presId="urn:microsoft.com/office/officeart/2005/8/layout/hierarchy2"/>
    <dgm:cxn modelId="{3CC6A3A4-6ED8-4003-9BDA-8D95A98AF7A2}" srcId="{B80A827F-294B-4D11-A639-25AFE2563320}" destId="{E47F35BF-0DE5-48D9-8273-BB5DF0329E84}" srcOrd="13" destOrd="0" parTransId="{D26D6E3E-3372-4282-B10C-13BCD5A0A736}" sibTransId="{E2435B53-6623-49CE-887D-9363B5DC14EF}"/>
    <dgm:cxn modelId="{08FCAF6F-8EF5-4946-A745-FA57E2C92942}" srcId="{E54A6B65-F7B8-4832-8271-233993F3EFE2}" destId="{637FF039-6693-40CE-AAAC-AC3615080F4D}" srcOrd="0" destOrd="0" parTransId="{27864686-93E9-4EE7-8DC7-992E494EC46E}" sibTransId="{95F4C364-DD19-415C-A3DB-BC1CEF409CD6}"/>
    <dgm:cxn modelId="{83888A70-FF20-4B9D-80AE-516E51BE774F}" srcId="{B80A827F-294B-4D11-A639-25AFE2563320}" destId="{EF73B6EC-23AE-4143-86F8-F4FAAC4ED651}" srcOrd="16" destOrd="0" parTransId="{E7DADAD4-480A-4715-8DE5-5CA6DD515FB4}" sibTransId="{19B71D9E-6BA8-4577-A346-376C7E17D9DE}"/>
    <dgm:cxn modelId="{F978A344-AB7B-4803-AFF2-00C0BBA0A895}" type="presOf" srcId="{60A29331-5649-4667-A3C5-018F7448983C}" destId="{380F0099-2C9C-42A6-A334-A299CBFF2D31}" srcOrd="0" destOrd="0" presId="urn:microsoft.com/office/officeart/2005/8/layout/hierarchy2"/>
    <dgm:cxn modelId="{4796FEEC-29FF-4761-82F0-3FD29C8293D1}" srcId="{E54A6B65-F7B8-4832-8271-233993F3EFE2}" destId="{22E3EF85-29E0-49DB-8175-07E829F43D4E}" srcOrd="2" destOrd="0" parTransId="{60A29331-5649-4667-A3C5-018F7448983C}" sibTransId="{19DE254A-75BE-47AF-97D5-1632A16C520B}"/>
    <dgm:cxn modelId="{24069697-1009-459C-A3CE-BDFD735E5A0A}" srcId="{B80A827F-294B-4D11-A639-25AFE2563320}" destId="{F05F6F68-C567-4267-BFCF-CFE1E9D2DD88}" srcOrd="11" destOrd="0" parTransId="{F7F791E6-A096-48FA-B54F-A8A22878BD08}" sibTransId="{BBE8A6B6-2165-4F46-9321-03BFC90862FE}"/>
    <dgm:cxn modelId="{2E50A542-6A94-4DC7-BEE4-AE7DE7A32594}" srcId="{B80A827F-294B-4D11-A639-25AFE2563320}" destId="{B5A1E3E8-65B8-4C0A-B6AD-2500DA835321}" srcOrd="6" destOrd="0" parTransId="{24E012ED-775D-4BC5-BDDA-375EAE6D2A7D}" sibTransId="{D6DB3E43-9807-4807-818E-DFF79AA6A0E1}"/>
    <dgm:cxn modelId="{753BE43F-5A06-424C-A66F-B8E3192D9B44}" srcId="{B80A827F-294B-4D11-A639-25AFE2563320}" destId="{5C9E2E2F-4467-442B-AD14-61B2524A25A1}" srcOrd="3" destOrd="0" parTransId="{929D099F-9E88-48A5-A5EF-D4D3BE09DCAF}" sibTransId="{5524E412-3422-4F29-9703-E2D5C5AFA3A3}"/>
    <dgm:cxn modelId="{23B23DEC-7515-45C3-B27C-8E522D910671}" type="presOf" srcId="{27F26D23-4E8A-47DD-9756-F9DAA45081C6}" destId="{9EA55CEA-97AB-4359-9690-94E68D0835D3}" srcOrd="0" destOrd="0" presId="urn:microsoft.com/office/officeart/2005/8/layout/hierarchy2"/>
    <dgm:cxn modelId="{6D47AA9F-EF8D-4BD7-B187-E09A406F6BF5}" srcId="{18D251C8-8849-4316-9DA5-B63E26EE3957}" destId="{00DA22D6-8736-4303-AC39-5D147A2AF08C}" srcOrd="2" destOrd="0" parTransId="{A924F1CE-A614-4D56-9D1A-50FAA69C4612}" sibTransId="{FCDF0EDB-018B-465D-9392-E3DB6CA4F3C7}"/>
    <dgm:cxn modelId="{13722164-4DE1-4EAB-B241-53398B7BC5FA}" type="presOf" srcId="{27864686-93E9-4EE7-8DC7-992E494EC46E}" destId="{BB9D72D3-D5B6-4643-84B3-28D2096C5D37}" srcOrd="1" destOrd="0" presId="urn:microsoft.com/office/officeart/2005/8/layout/hierarchy2"/>
    <dgm:cxn modelId="{40AB95E2-3578-43CF-87E0-00EF41F1A2F5}" type="presOf" srcId="{FE0867B6-FF19-4243-B9E2-ECE8C846FF72}" destId="{20B7DF85-E5F7-4E1F-B7DC-997D60402670}" srcOrd="0" destOrd="0" presId="urn:microsoft.com/office/officeart/2005/8/layout/hierarchy2"/>
    <dgm:cxn modelId="{52E12839-09F8-4D09-A25D-66FC8F60C4AD}" type="presOf" srcId="{929D099F-9E88-48A5-A5EF-D4D3BE09DCAF}" destId="{04A636EC-1E4A-472E-92C0-6D106A89710E}" srcOrd="1" destOrd="0" presId="urn:microsoft.com/office/officeart/2005/8/layout/hierarchy2"/>
    <dgm:cxn modelId="{F781ACD5-7F6C-40B7-A058-C58879E9517F}" type="presOf" srcId="{11789465-9A6B-4E80-9145-079735D57E7D}" destId="{1339847F-B762-4E7A-A314-9698CA415C92}" srcOrd="1" destOrd="0" presId="urn:microsoft.com/office/officeart/2005/8/layout/hierarchy2"/>
    <dgm:cxn modelId="{818C7063-C539-4DAB-91AB-B4616F81FF80}" srcId="{B80A827F-294B-4D11-A639-25AFE2563320}" destId="{D0FD2FA0-E91A-4429-93FC-833BE3E69CFF}" srcOrd="2" destOrd="0" parTransId="{036BB329-D16A-451E-9F2C-CEF6D20E92E9}" sibTransId="{F3DC4658-C7A4-45AA-9789-73546C0FED79}"/>
    <dgm:cxn modelId="{50A94462-DE04-48B9-814C-11D34CF7ACE2}" type="presOf" srcId="{74667722-1C7A-434F-B4F3-BBC22E8A8AD6}" destId="{BA5031DD-5F15-4328-B40A-0948527A4837}" srcOrd="1" destOrd="0" presId="urn:microsoft.com/office/officeart/2005/8/layout/hierarchy2"/>
    <dgm:cxn modelId="{3853DA7B-B1AA-4282-9710-AF80B8773832}" type="presOf" srcId="{72E55171-0AA8-40F2-B630-8BDA36BBC726}" destId="{4E59EEF7-D18E-4B82-A4F7-AFF57264988E}" srcOrd="1" destOrd="0" presId="urn:microsoft.com/office/officeart/2005/8/layout/hierarchy2"/>
    <dgm:cxn modelId="{D7D23C9E-3F7D-4EEF-8837-1D16886D843C}" type="presOf" srcId="{97B4F30B-CBB6-4E25-B5D7-05FD1964B680}" destId="{3FB07121-563A-4A4E-A3C5-D16DE7A02C30}" srcOrd="0" destOrd="0" presId="urn:microsoft.com/office/officeart/2005/8/layout/hierarchy2"/>
    <dgm:cxn modelId="{B53C0C69-D267-4253-9DB1-D4A0F64EE727}" type="presOf" srcId="{B80A827F-294B-4D11-A639-25AFE2563320}" destId="{F9095CAA-3F8D-4003-8B98-B1900DC6C438}" srcOrd="0" destOrd="0" presId="urn:microsoft.com/office/officeart/2005/8/layout/hierarchy2"/>
    <dgm:cxn modelId="{033E959F-B2EF-40DD-B0CD-15EDD71607E0}" type="presOf" srcId="{5F21F9A3-9D87-49C1-B755-46B0C0B9CC1E}" destId="{339B94CF-0C92-4093-B0E5-DB7BBCFF1174}" srcOrd="1" destOrd="0" presId="urn:microsoft.com/office/officeart/2005/8/layout/hierarchy2"/>
    <dgm:cxn modelId="{C8286356-129C-4167-8007-24A64CAA6604}" type="presOf" srcId="{F13F415B-6EEA-4414-BA77-70857F87FD72}" destId="{4EEFB80B-BD4D-4FAF-A312-7A1E41C15B45}" srcOrd="0" destOrd="0" presId="urn:microsoft.com/office/officeart/2005/8/layout/hierarchy2"/>
    <dgm:cxn modelId="{1130808F-6FEA-41D3-88C2-E8AB6BEEF972}" type="presOf" srcId="{21CD325B-EAD3-42D6-8157-1E25C915F14C}" destId="{6A67DB59-D989-4A81-BA60-1D30BEA9E9CC}" srcOrd="0" destOrd="0" presId="urn:microsoft.com/office/officeart/2005/8/layout/hierarchy2"/>
    <dgm:cxn modelId="{C4F4F2F5-A85D-4CC9-8CA7-C52BAC05CEAA}" type="presOf" srcId="{EF73B6EC-23AE-4143-86F8-F4FAAC4ED651}" destId="{0075B688-C806-4DC9-89E3-2F2EE4D539B6}" srcOrd="0" destOrd="0" presId="urn:microsoft.com/office/officeart/2005/8/layout/hierarchy2"/>
    <dgm:cxn modelId="{FF0EF4F9-690F-4E7F-90C4-A3C1EF64C312}" type="presOf" srcId="{0D89C015-9102-446B-9927-16EB91402D76}" destId="{8CBD6B1A-608C-4325-B426-3AF26983D28B}" srcOrd="0" destOrd="0" presId="urn:microsoft.com/office/officeart/2005/8/layout/hierarchy2"/>
    <dgm:cxn modelId="{76647BB8-ED1A-4B6C-B9E0-C3BA0FCC156A}" type="presParOf" srcId="{2B5EC665-485C-4607-8EED-363063022128}" destId="{67E0E988-AEBC-44CF-B230-D867661D550C}" srcOrd="0" destOrd="0" presId="urn:microsoft.com/office/officeart/2005/8/layout/hierarchy2"/>
    <dgm:cxn modelId="{24B245D4-CCD2-45F7-9288-F08249AE95F4}" type="presParOf" srcId="{67E0E988-AEBC-44CF-B230-D867661D550C}" destId="{8B84369E-E9EB-4AE0-BA86-CDF9E0C0F861}" srcOrd="0" destOrd="0" presId="urn:microsoft.com/office/officeart/2005/8/layout/hierarchy2"/>
    <dgm:cxn modelId="{4B5B3B55-EB6E-4837-9C71-F56F13BF58B5}" type="presParOf" srcId="{67E0E988-AEBC-44CF-B230-D867661D550C}" destId="{D7E50CF0-5465-4D94-AA2E-99FCB8B9CAB7}" srcOrd="1" destOrd="0" presId="urn:microsoft.com/office/officeart/2005/8/layout/hierarchy2"/>
    <dgm:cxn modelId="{E26E32C7-55A3-4AB6-B2EE-F2E3C2A3D0BA}" type="presParOf" srcId="{D7E50CF0-5465-4D94-AA2E-99FCB8B9CAB7}" destId="{99084C9E-9CFC-425E-9085-84C8002B7147}" srcOrd="0" destOrd="0" presId="urn:microsoft.com/office/officeart/2005/8/layout/hierarchy2"/>
    <dgm:cxn modelId="{BD81B92C-025A-4E81-A8E9-18825A0A83C5}" type="presParOf" srcId="{99084C9E-9CFC-425E-9085-84C8002B7147}" destId="{BA5031DD-5F15-4328-B40A-0948527A4837}" srcOrd="0" destOrd="0" presId="urn:microsoft.com/office/officeart/2005/8/layout/hierarchy2"/>
    <dgm:cxn modelId="{13AF682C-D854-463B-9738-968A03809650}" type="presParOf" srcId="{D7E50CF0-5465-4D94-AA2E-99FCB8B9CAB7}" destId="{B181E0EE-6A5E-41DA-8F6A-A0E79073EFCF}" srcOrd="1" destOrd="0" presId="urn:microsoft.com/office/officeart/2005/8/layout/hierarchy2"/>
    <dgm:cxn modelId="{CA1AFA64-D10F-4925-9B8D-0A8153BCCEE2}" type="presParOf" srcId="{B181E0EE-6A5E-41DA-8F6A-A0E79073EFCF}" destId="{C2F369F4-63C6-45C6-B3B3-A119599DA008}" srcOrd="0" destOrd="0" presId="urn:microsoft.com/office/officeart/2005/8/layout/hierarchy2"/>
    <dgm:cxn modelId="{EE6C3CF6-02B1-4E60-8674-1A66CB1564E6}" type="presParOf" srcId="{B181E0EE-6A5E-41DA-8F6A-A0E79073EFCF}" destId="{3C4FD486-7F40-4E57-966E-F80C04D285F4}" srcOrd="1" destOrd="0" presId="urn:microsoft.com/office/officeart/2005/8/layout/hierarchy2"/>
    <dgm:cxn modelId="{79145E0D-1D09-47DE-AAB8-4464A7654A98}" type="presParOf" srcId="{3C4FD486-7F40-4E57-966E-F80C04D285F4}" destId="{78CBD06D-57A5-4D24-BA4D-ADC4FFBA01D1}" srcOrd="0" destOrd="0" presId="urn:microsoft.com/office/officeart/2005/8/layout/hierarchy2"/>
    <dgm:cxn modelId="{FC0FF745-F12B-48C8-986D-705D7FE854E6}" type="presParOf" srcId="{78CBD06D-57A5-4D24-BA4D-ADC4FFBA01D1}" destId="{918D0A7A-68A9-4811-A28D-BBEE74104C14}" srcOrd="0" destOrd="0" presId="urn:microsoft.com/office/officeart/2005/8/layout/hierarchy2"/>
    <dgm:cxn modelId="{F1140513-A812-4D83-8E1D-FA2DA0738E9C}" type="presParOf" srcId="{3C4FD486-7F40-4E57-966E-F80C04D285F4}" destId="{0C5C804D-79AA-48F3-B626-BCAFB0E136BC}" srcOrd="1" destOrd="0" presId="urn:microsoft.com/office/officeart/2005/8/layout/hierarchy2"/>
    <dgm:cxn modelId="{B4C7CC73-028C-491F-BC0F-5315817B93C9}" type="presParOf" srcId="{0C5C804D-79AA-48F3-B626-BCAFB0E136BC}" destId="{BB187534-33CD-4AF3-B320-B2CFFCFD295E}" srcOrd="0" destOrd="0" presId="urn:microsoft.com/office/officeart/2005/8/layout/hierarchy2"/>
    <dgm:cxn modelId="{58481100-4FF3-45DD-9566-0F4DA5ECB63B}" type="presParOf" srcId="{0C5C804D-79AA-48F3-B626-BCAFB0E136BC}" destId="{C37E65C2-5692-4B14-8E16-93D20EB0EA55}" srcOrd="1" destOrd="0" presId="urn:microsoft.com/office/officeart/2005/8/layout/hierarchy2"/>
    <dgm:cxn modelId="{1D72E0EB-7A0F-4AD4-BB75-6CF39B762D7F}" type="presParOf" srcId="{C37E65C2-5692-4B14-8E16-93D20EB0EA55}" destId="{24FCB6CE-7690-439E-B87B-0FCC22384ADF}" srcOrd="0" destOrd="0" presId="urn:microsoft.com/office/officeart/2005/8/layout/hierarchy2"/>
    <dgm:cxn modelId="{9442A6FA-F97E-43BB-9C2E-56E466ACE77D}" type="presParOf" srcId="{24FCB6CE-7690-439E-B87B-0FCC22384ADF}" destId="{35BE2E05-4C1D-48D9-A8D4-3AFE2572A39B}" srcOrd="0" destOrd="0" presId="urn:microsoft.com/office/officeart/2005/8/layout/hierarchy2"/>
    <dgm:cxn modelId="{A5B5E3C5-7AB8-4CE8-B466-98FB71F25F5D}" type="presParOf" srcId="{C37E65C2-5692-4B14-8E16-93D20EB0EA55}" destId="{375FBC48-8910-4857-A4F7-05A5F9DD247B}" srcOrd="1" destOrd="0" presId="urn:microsoft.com/office/officeart/2005/8/layout/hierarchy2"/>
    <dgm:cxn modelId="{65E6BCD8-1261-4230-B4CD-3FA7947508F3}" type="presParOf" srcId="{375FBC48-8910-4857-A4F7-05A5F9DD247B}" destId="{002098C4-D5A7-43CB-9CB5-C396BE5C4112}" srcOrd="0" destOrd="0" presId="urn:microsoft.com/office/officeart/2005/8/layout/hierarchy2"/>
    <dgm:cxn modelId="{EBA88BB3-1641-4773-9955-39259F379543}" type="presParOf" srcId="{375FBC48-8910-4857-A4F7-05A5F9DD247B}" destId="{AF0920CA-50DB-4FA2-AD09-AABF34391075}" srcOrd="1" destOrd="0" presId="urn:microsoft.com/office/officeart/2005/8/layout/hierarchy2"/>
    <dgm:cxn modelId="{15200A63-1108-4DD6-8377-B59D0AECCB26}" type="presParOf" srcId="{C37E65C2-5692-4B14-8E16-93D20EB0EA55}" destId="{940AF354-9A07-4088-9039-28018F0C0323}" srcOrd="2" destOrd="0" presId="urn:microsoft.com/office/officeart/2005/8/layout/hierarchy2"/>
    <dgm:cxn modelId="{D9E29156-A59C-4C5A-94EE-5142A40B51A3}" type="presParOf" srcId="{940AF354-9A07-4088-9039-28018F0C0323}" destId="{D37AC9F6-81F2-4D8A-9199-C83585CD7E07}" srcOrd="0" destOrd="0" presId="urn:microsoft.com/office/officeart/2005/8/layout/hierarchy2"/>
    <dgm:cxn modelId="{6FCF0A26-39D4-446C-9F21-9E8BBC8720D3}" type="presParOf" srcId="{C37E65C2-5692-4B14-8E16-93D20EB0EA55}" destId="{F3A29FBD-6C0D-4303-88A2-08AB2D4CF223}" srcOrd="3" destOrd="0" presId="urn:microsoft.com/office/officeart/2005/8/layout/hierarchy2"/>
    <dgm:cxn modelId="{25172C43-A69E-4FAD-8932-FEFF5819266C}" type="presParOf" srcId="{F3A29FBD-6C0D-4303-88A2-08AB2D4CF223}" destId="{E9FF53C9-139E-4211-B616-D0EB1850434F}" srcOrd="0" destOrd="0" presId="urn:microsoft.com/office/officeart/2005/8/layout/hierarchy2"/>
    <dgm:cxn modelId="{164283DC-83F0-4CC9-8605-CCD7FDA16DBB}" type="presParOf" srcId="{F3A29FBD-6C0D-4303-88A2-08AB2D4CF223}" destId="{1E1AB562-7611-4B20-A7DA-FD68C12981CC}" srcOrd="1" destOrd="0" presId="urn:microsoft.com/office/officeart/2005/8/layout/hierarchy2"/>
    <dgm:cxn modelId="{F0CBBD60-EF6D-4BC9-824C-4769AEC5D2E9}" type="presParOf" srcId="{C37E65C2-5692-4B14-8E16-93D20EB0EA55}" destId="{F54B6DD9-0D6A-4540-86B1-CE71E2B79ED8}" srcOrd="4" destOrd="0" presId="urn:microsoft.com/office/officeart/2005/8/layout/hierarchy2"/>
    <dgm:cxn modelId="{C13B1B7F-7A07-4BAD-8E29-A7F627A5C72C}" type="presParOf" srcId="{F54B6DD9-0D6A-4540-86B1-CE71E2B79ED8}" destId="{F509D946-C70F-4812-9362-95ABF36966BC}" srcOrd="0" destOrd="0" presId="urn:microsoft.com/office/officeart/2005/8/layout/hierarchy2"/>
    <dgm:cxn modelId="{2E233FD0-538B-40AB-9DB7-1AF7C2ACFCE0}" type="presParOf" srcId="{C37E65C2-5692-4B14-8E16-93D20EB0EA55}" destId="{51999246-2718-4FE5-8C04-BE81AF629ECB}" srcOrd="5" destOrd="0" presId="urn:microsoft.com/office/officeart/2005/8/layout/hierarchy2"/>
    <dgm:cxn modelId="{A9082EFE-6D8B-4FD4-8317-C24E89CCBB21}" type="presParOf" srcId="{51999246-2718-4FE5-8C04-BE81AF629ECB}" destId="{A488CAFB-735E-4734-9AB9-5D259BB3EEF6}" srcOrd="0" destOrd="0" presId="urn:microsoft.com/office/officeart/2005/8/layout/hierarchy2"/>
    <dgm:cxn modelId="{51BD4E1F-6BE1-490C-B130-3DCA0803A60F}" type="presParOf" srcId="{51999246-2718-4FE5-8C04-BE81AF629ECB}" destId="{DE8C31B2-D73C-4BB2-B96C-42A465EE831B}" srcOrd="1" destOrd="0" presId="urn:microsoft.com/office/officeart/2005/8/layout/hierarchy2"/>
    <dgm:cxn modelId="{CB18001B-B0E8-495B-81AD-321699B48A6F}" type="presParOf" srcId="{D7E50CF0-5465-4D94-AA2E-99FCB8B9CAB7}" destId="{B6EF77CC-3DA5-471A-959F-E2453650A159}" srcOrd="2" destOrd="0" presId="urn:microsoft.com/office/officeart/2005/8/layout/hierarchy2"/>
    <dgm:cxn modelId="{121AE609-93D9-4AD2-ABD3-9B061283D977}" type="presParOf" srcId="{B6EF77CC-3DA5-471A-959F-E2453650A159}" destId="{DAE37276-865C-42D0-95DE-16EEFB44EC9F}" srcOrd="0" destOrd="0" presId="urn:microsoft.com/office/officeart/2005/8/layout/hierarchy2"/>
    <dgm:cxn modelId="{A0273084-B7CE-4D62-9DF6-BBBE48EAB272}" type="presParOf" srcId="{D7E50CF0-5465-4D94-AA2E-99FCB8B9CAB7}" destId="{34B36122-0A75-4096-BABF-D6077402ADEA}" srcOrd="3" destOrd="0" presId="urn:microsoft.com/office/officeart/2005/8/layout/hierarchy2"/>
    <dgm:cxn modelId="{20025C29-CEF6-4991-AAB8-ACB9A6D06AE8}" type="presParOf" srcId="{34B36122-0A75-4096-BABF-D6077402ADEA}" destId="{0B56644F-FF81-45CC-AFB7-7044A69BFD7D}" srcOrd="0" destOrd="0" presId="urn:microsoft.com/office/officeart/2005/8/layout/hierarchy2"/>
    <dgm:cxn modelId="{A818F207-4747-4FD3-8AEE-DCD4D6F3020B}" type="presParOf" srcId="{34B36122-0A75-4096-BABF-D6077402ADEA}" destId="{88E94DE1-B440-43EC-B9A2-EC1499E21706}" srcOrd="1" destOrd="0" presId="urn:microsoft.com/office/officeart/2005/8/layout/hierarchy2"/>
    <dgm:cxn modelId="{BAD80577-7763-4A35-A05E-3E7F53CCD439}" type="presParOf" srcId="{88E94DE1-B440-43EC-B9A2-EC1499E21706}" destId="{4EEFB80B-BD4D-4FAF-A312-7A1E41C15B45}" srcOrd="0" destOrd="0" presId="urn:microsoft.com/office/officeart/2005/8/layout/hierarchy2"/>
    <dgm:cxn modelId="{51D0C481-14D1-4BD9-9B16-76B63D529CA3}" type="presParOf" srcId="{4EEFB80B-BD4D-4FAF-A312-7A1E41C15B45}" destId="{1F2C1309-C5D5-45BE-9248-175D0394E750}" srcOrd="0" destOrd="0" presId="urn:microsoft.com/office/officeart/2005/8/layout/hierarchy2"/>
    <dgm:cxn modelId="{3661CAE3-5A47-494E-8880-E1FCBC69CFB7}" type="presParOf" srcId="{88E94DE1-B440-43EC-B9A2-EC1499E21706}" destId="{499E1A0B-F704-43EF-BBDE-811C5524CAEF}" srcOrd="1" destOrd="0" presId="urn:microsoft.com/office/officeart/2005/8/layout/hierarchy2"/>
    <dgm:cxn modelId="{D84F039D-79EC-4B1F-884A-F9AB45E8E809}" type="presParOf" srcId="{499E1A0B-F704-43EF-BBDE-811C5524CAEF}" destId="{EE1C133F-A91B-43D9-88D1-1C56C0BEB61F}" srcOrd="0" destOrd="0" presId="urn:microsoft.com/office/officeart/2005/8/layout/hierarchy2"/>
    <dgm:cxn modelId="{DFB87F12-7A58-485E-9980-45F25B2A5321}" type="presParOf" srcId="{499E1A0B-F704-43EF-BBDE-811C5524CAEF}" destId="{311A2EDC-EBA8-40F2-A2B9-F7D7796E561E}" srcOrd="1" destOrd="0" presId="urn:microsoft.com/office/officeart/2005/8/layout/hierarchy2"/>
    <dgm:cxn modelId="{3968CA18-EE89-4789-9C6B-85AB43CD0B83}" type="presParOf" srcId="{311A2EDC-EBA8-40F2-A2B9-F7D7796E561E}" destId="{EE9B8A2F-CB3F-4CF6-9D76-BBB528DB86CB}" srcOrd="0" destOrd="0" presId="urn:microsoft.com/office/officeart/2005/8/layout/hierarchy2"/>
    <dgm:cxn modelId="{FE66A243-3276-4687-91A6-1EE390B91B93}" type="presParOf" srcId="{EE9B8A2F-CB3F-4CF6-9D76-BBB528DB86CB}" destId="{BB9D72D3-D5B6-4643-84B3-28D2096C5D37}" srcOrd="0" destOrd="0" presId="urn:microsoft.com/office/officeart/2005/8/layout/hierarchy2"/>
    <dgm:cxn modelId="{535F9C9D-8BB5-4907-B3E9-FA07F4797B40}" type="presParOf" srcId="{311A2EDC-EBA8-40F2-A2B9-F7D7796E561E}" destId="{B60BE9CF-548F-484B-92A9-C5AAC5EA1F8B}" srcOrd="1" destOrd="0" presId="urn:microsoft.com/office/officeart/2005/8/layout/hierarchy2"/>
    <dgm:cxn modelId="{B5055F61-6EBC-43D6-A9E4-6FBFE5D603CF}" type="presParOf" srcId="{B60BE9CF-548F-484B-92A9-C5AAC5EA1F8B}" destId="{3E0E8924-9A32-46E5-9DBE-D9ECC570E84B}" srcOrd="0" destOrd="0" presId="urn:microsoft.com/office/officeart/2005/8/layout/hierarchy2"/>
    <dgm:cxn modelId="{FE0F486E-361F-48D9-8E15-FF5DD370779E}" type="presParOf" srcId="{B60BE9CF-548F-484B-92A9-C5AAC5EA1F8B}" destId="{775E6008-EF41-49C7-AAA1-640E6C8D60C6}" srcOrd="1" destOrd="0" presId="urn:microsoft.com/office/officeart/2005/8/layout/hierarchy2"/>
    <dgm:cxn modelId="{CD76EBD7-6FE9-4592-934E-A2C312239D24}" type="presParOf" srcId="{311A2EDC-EBA8-40F2-A2B9-F7D7796E561E}" destId="{247AEC49-6A4D-4AED-A6A7-A24C001FAD45}" srcOrd="2" destOrd="0" presId="urn:microsoft.com/office/officeart/2005/8/layout/hierarchy2"/>
    <dgm:cxn modelId="{99F37323-9EE7-422D-B6F0-E832C4A4DB87}" type="presParOf" srcId="{247AEC49-6A4D-4AED-A6A7-A24C001FAD45}" destId="{F87A26D7-EE74-45A1-8E6A-CBB67FF8EA9B}" srcOrd="0" destOrd="0" presId="urn:microsoft.com/office/officeart/2005/8/layout/hierarchy2"/>
    <dgm:cxn modelId="{B2C00EDC-7B8A-4821-BB1B-B33404772B36}" type="presParOf" srcId="{311A2EDC-EBA8-40F2-A2B9-F7D7796E561E}" destId="{A8C03D21-5F15-4CB7-BBAD-DEF86D05A544}" srcOrd="3" destOrd="0" presId="urn:microsoft.com/office/officeart/2005/8/layout/hierarchy2"/>
    <dgm:cxn modelId="{B479864E-E8B2-4684-8159-1E448E0B7DFA}" type="presParOf" srcId="{A8C03D21-5F15-4CB7-BBAD-DEF86D05A544}" destId="{94AEA0C5-E131-4B09-824B-927275B7B05A}" srcOrd="0" destOrd="0" presId="urn:microsoft.com/office/officeart/2005/8/layout/hierarchy2"/>
    <dgm:cxn modelId="{6FC40ADE-6DEF-4353-A952-67A1161B1789}" type="presParOf" srcId="{A8C03D21-5F15-4CB7-BBAD-DEF86D05A544}" destId="{C1C614DD-F1AF-4FAF-9650-E05CACC91A61}" srcOrd="1" destOrd="0" presId="urn:microsoft.com/office/officeart/2005/8/layout/hierarchy2"/>
    <dgm:cxn modelId="{2CF649BE-7A83-4A76-8B00-233B1E16E1EE}" type="presParOf" srcId="{311A2EDC-EBA8-40F2-A2B9-F7D7796E561E}" destId="{380F0099-2C9C-42A6-A334-A299CBFF2D31}" srcOrd="4" destOrd="0" presId="urn:microsoft.com/office/officeart/2005/8/layout/hierarchy2"/>
    <dgm:cxn modelId="{9C38DC40-B7A1-4BF3-BFB5-7953331B5B8E}" type="presParOf" srcId="{380F0099-2C9C-42A6-A334-A299CBFF2D31}" destId="{4A317D0D-D500-4652-B4A5-7BCD996A1A0B}" srcOrd="0" destOrd="0" presId="urn:microsoft.com/office/officeart/2005/8/layout/hierarchy2"/>
    <dgm:cxn modelId="{1F974B3C-74DC-4017-954C-242B199BCD28}" type="presParOf" srcId="{311A2EDC-EBA8-40F2-A2B9-F7D7796E561E}" destId="{45EE00EC-B94C-4271-96E1-5A3452099E34}" srcOrd="5" destOrd="0" presId="urn:microsoft.com/office/officeart/2005/8/layout/hierarchy2"/>
    <dgm:cxn modelId="{8D7883D5-0FEA-4A1A-BA6E-17542E7C9BB5}" type="presParOf" srcId="{45EE00EC-B94C-4271-96E1-5A3452099E34}" destId="{9590D400-D069-45D0-B2C7-6F6E246BCEDB}" srcOrd="0" destOrd="0" presId="urn:microsoft.com/office/officeart/2005/8/layout/hierarchy2"/>
    <dgm:cxn modelId="{CBDC5A4D-692A-46FE-AAF5-DBDE71A04D5C}" type="presParOf" srcId="{45EE00EC-B94C-4271-96E1-5A3452099E34}" destId="{511F3F89-1A8C-4B89-83C3-6E391FE67FC6}" srcOrd="1" destOrd="0" presId="urn:microsoft.com/office/officeart/2005/8/layout/hierarchy2"/>
    <dgm:cxn modelId="{5A299031-A3DA-49E8-BFFE-F6929D11D6C1}" type="presParOf" srcId="{311A2EDC-EBA8-40F2-A2B9-F7D7796E561E}" destId="{20B7DF85-E5F7-4E1F-B7DC-997D60402670}" srcOrd="6" destOrd="0" presId="urn:microsoft.com/office/officeart/2005/8/layout/hierarchy2"/>
    <dgm:cxn modelId="{890D83B1-425B-4AA8-8BAC-4A0D10445505}" type="presParOf" srcId="{20B7DF85-E5F7-4E1F-B7DC-997D60402670}" destId="{48C6B3E1-AE94-4FDE-898F-233F1146F216}" srcOrd="0" destOrd="0" presId="urn:microsoft.com/office/officeart/2005/8/layout/hierarchy2"/>
    <dgm:cxn modelId="{BA05EA73-682E-405B-B9D5-2B3F46FB34B2}" type="presParOf" srcId="{311A2EDC-EBA8-40F2-A2B9-F7D7796E561E}" destId="{748EA943-7A3C-4936-B0A8-536D50F0A079}" srcOrd="7" destOrd="0" presId="urn:microsoft.com/office/officeart/2005/8/layout/hierarchy2"/>
    <dgm:cxn modelId="{F201F511-AE0B-47B5-8050-E6EDC4047A9A}" type="presParOf" srcId="{748EA943-7A3C-4936-B0A8-536D50F0A079}" destId="{D33FAEB1-5FF6-46F3-BCFE-3C1BA87D49A6}" srcOrd="0" destOrd="0" presId="urn:microsoft.com/office/officeart/2005/8/layout/hierarchy2"/>
    <dgm:cxn modelId="{199B55FB-4528-4062-BD43-4B5A1052B833}" type="presParOf" srcId="{748EA943-7A3C-4936-B0A8-536D50F0A079}" destId="{F05B2D55-3481-4A77-8CEF-529AAF55CFED}" srcOrd="1" destOrd="0" presId="urn:microsoft.com/office/officeart/2005/8/layout/hierarchy2"/>
    <dgm:cxn modelId="{2A81148E-C528-418E-A940-DC8B08A1E631}" type="presParOf" srcId="{311A2EDC-EBA8-40F2-A2B9-F7D7796E561E}" destId="{7B2F2DE6-AF3A-4DFF-806C-208563D666B4}" srcOrd="8" destOrd="0" presId="urn:microsoft.com/office/officeart/2005/8/layout/hierarchy2"/>
    <dgm:cxn modelId="{721561E0-58E7-40F0-966B-712E8DC77202}" type="presParOf" srcId="{7B2F2DE6-AF3A-4DFF-806C-208563D666B4}" destId="{662F5384-79BA-46B4-B90E-A113CE81DA47}" srcOrd="0" destOrd="0" presId="urn:microsoft.com/office/officeart/2005/8/layout/hierarchy2"/>
    <dgm:cxn modelId="{45794868-5769-4A59-89B1-96E66EFB6267}" type="presParOf" srcId="{311A2EDC-EBA8-40F2-A2B9-F7D7796E561E}" destId="{942734FF-E42C-422E-BF93-4978545ABEBF}" srcOrd="9" destOrd="0" presId="urn:microsoft.com/office/officeart/2005/8/layout/hierarchy2"/>
    <dgm:cxn modelId="{DF60C074-FB3C-4F93-AB08-72457723139C}" type="presParOf" srcId="{942734FF-E42C-422E-BF93-4978545ABEBF}" destId="{F9095CAA-3F8D-4003-8B98-B1900DC6C438}" srcOrd="0" destOrd="0" presId="urn:microsoft.com/office/officeart/2005/8/layout/hierarchy2"/>
    <dgm:cxn modelId="{E53F2F31-1749-4BE8-ACD9-EB2A326021E7}" type="presParOf" srcId="{942734FF-E42C-422E-BF93-4978545ABEBF}" destId="{E86FC1B1-6E61-43C6-951B-40A672674F48}" srcOrd="1" destOrd="0" presId="urn:microsoft.com/office/officeart/2005/8/layout/hierarchy2"/>
    <dgm:cxn modelId="{B9F20417-AB77-4243-9C0E-0471CACA4420}" type="presParOf" srcId="{E86FC1B1-6E61-43C6-951B-40A672674F48}" destId="{CB8F6935-5C30-4DD8-B3A5-454F9E04918C}" srcOrd="0" destOrd="0" presId="urn:microsoft.com/office/officeart/2005/8/layout/hierarchy2"/>
    <dgm:cxn modelId="{4BF135B5-F9A6-46CE-BB69-564EA503893E}" type="presParOf" srcId="{CB8F6935-5C30-4DD8-B3A5-454F9E04918C}" destId="{28E363BB-98D5-45D8-B161-023C045A8963}" srcOrd="0" destOrd="0" presId="urn:microsoft.com/office/officeart/2005/8/layout/hierarchy2"/>
    <dgm:cxn modelId="{69D7ECD9-30A4-4838-A8A4-F70BF0561826}" type="presParOf" srcId="{E86FC1B1-6E61-43C6-951B-40A672674F48}" destId="{40CAB235-31F9-411C-9D50-8699111DDFE8}" srcOrd="1" destOrd="0" presId="urn:microsoft.com/office/officeart/2005/8/layout/hierarchy2"/>
    <dgm:cxn modelId="{9959040D-AFF0-44EB-ABB8-145DEA30EC2C}" type="presParOf" srcId="{40CAB235-31F9-411C-9D50-8699111DDFE8}" destId="{F6A4BC3C-1034-4AE7-918A-A955952A63E5}" srcOrd="0" destOrd="0" presId="urn:microsoft.com/office/officeart/2005/8/layout/hierarchy2"/>
    <dgm:cxn modelId="{E92CD5E1-9355-4789-AFD3-BB1F6CCA2B80}" type="presParOf" srcId="{40CAB235-31F9-411C-9D50-8699111DDFE8}" destId="{652B3F75-CB10-488F-9C04-D55E0A92DF2B}" srcOrd="1" destOrd="0" presId="urn:microsoft.com/office/officeart/2005/8/layout/hierarchy2"/>
    <dgm:cxn modelId="{68292359-A347-47B4-90E1-530C7DB229FD}" type="presParOf" srcId="{E86FC1B1-6E61-43C6-951B-40A672674F48}" destId="{3FCF8941-B1C1-41CB-A179-04359440CF01}" srcOrd="2" destOrd="0" presId="urn:microsoft.com/office/officeart/2005/8/layout/hierarchy2"/>
    <dgm:cxn modelId="{8073CCDB-B34D-41FC-A7F9-5590F97A3293}" type="presParOf" srcId="{3FCF8941-B1C1-41CB-A179-04359440CF01}" destId="{7ED560A5-27CD-46B5-931E-9DBCB5DA5470}" srcOrd="0" destOrd="0" presId="urn:microsoft.com/office/officeart/2005/8/layout/hierarchy2"/>
    <dgm:cxn modelId="{738DF980-E75E-4E5F-A556-B1CE18215977}" type="presParOf" srcId="{E86FC1B1-6E61-43C6-951B-40A672674F48}" destId="{8D58D2CD-857E-43F1-97C6-2445F2924836}" srcOrd="3" destOrd="0" presId="urn:microsoft.com/office/officeart/2005/8/layout/hierarchy2"/>
    <dgm:cxn modelId="{605C7813-597A-41C9-9F3B-454D0289A979}" type="presParOf" srcId="{8D58D2CD-857E-43F1-97C6-2445F2924836}" destId="{2E6188A2-C6EB-409C-86AC-35336A00C59A}" srcOrd="0" destOrd="0" presId="urn:microsoft.com/office/officeart/2005/8/layout/hierarchy2"/>
    <dgm:cxn modelId="{268E44BD-FE4F-49ED-A10B-666658E85124}" type="presParOf" srcId="{8D58D2CD-857E-43F1-97C6-2445F2924836}" destId="{851298A2-2B3B-4345-A680-13EF892C3F3D}" srcOrd="1" destOrd="0" presId="urn:microsoft.com/office/officeart/2005/8/layout/hierarchy2"/>
    <dgm:cxn modelId="{D07730F5-0C37-4158-86A0-887FBF2A472E}" type="presParOf" srcId="{E86FC1B1-6E61-43C6-951B-40A672674F48}" destId="{A224B8E1-3239-44A7-9110-B990490ADAD5}" srcOrd="4" destOrd="0" presId="urn:microsoft.com/office/officeart/2005/8/layout/hierarchy2"/>
    <dgm:cxn modelId="{137970CD-9B97-4232-B8E7-4A4EDA018BC9}" type="presParOf" srcId="{A224B8E1-3239-44A7-9110-B990490ADAD5}" destId="{05335D94-6363-4EC3-B771-7B2DCDAE12BD}" srcOrd="0" destOrd="0" presId="urn:microsoft.com/office/officeart/2005/8/layout/hierarchy2"/>
    <dgm:cxn modelId="{B2EF42CB-8F03-43B5-9D47-E5BE14ECAEBE}" type="presParOf" srcId="{E86FC1B1-6E61-43C6-951B-40A672674F48}" destId="{AD76519C-FC40-4F6E-9866-8494B1011F02}" srcOrd="5" destOrd="0" presId="urn:microsoft.com/office/officeart/2005/8/layout/hierarchy2"/>
    <dgm:cxn modelId="{AFF08D5B-CCEC-4916-911E-E7A3DF36E621}" type="presParOf" srcId="{AD76519C-FC40-4F6E-9866-8494B1011F02}" destId="{F01E5D0A-F5D8-4BD3-A159-A872D0FFC011}" srcOrd="0" destOrd="0" presId="urn:microsoft.com/office/officeart/2005/8/layout/hierarchy2"/>
    <dgm:cxn modelId="{F0008565-44A4-48F0-9EA3-574AE481B998}" type="presParOf" srcId="{AD76519C-FC40-4F6E-9866-8494B1011F02}" destId="{270C2118-AEE2-4FFB-8217-2052970E7EEC}" srcOrd="1" destOrd="0" presId="urn:microsoft.com/office/officeart/2005/8/layout/hierarchy2"/>
    <dgm:cxn modelId="{D05B3EE9-152D-4EEC-9831-7AEFCC18AF6D}" type="presParOf" srcId="{E86FC1B1-6E61-43C6-951B-40A672674F48}" destId="{04A8403E-CE86-40FF-B169-0ABE3B7A8700}" srcOrd="6" destOrd="0" presId="urn:microsoft.com/office/officeart/2005/8/layout/hierarchy2"/>
    <dgm:cxn modelId="{1B26874D-6424-4C3A-A3AA-4DB146B48ED5}" type="presParOf" srcId="{04A8403E-CE86-40FF-B169-0ABE3B7A8700}" destId="{04A636EC-1E4A-472E-92C0-6D106A89710E}" srcOrd="0" destOrd="0" presId="urn:microsoft.com/office/officeart/2005/8/layout/hierarchy2"/>
    <dgm:cxn modelId="{5D643EB9-F187-4632-BBC0-3A47A3A78598}" type="presParOf" srcId="{E86FC1B1-6E61-43C6-951B-40A672674F48}" destId="{94D46C80-5F59-4B2E-9C0E-541F2E1F8609}" srcOrd="7" destOrd="0" presId="urn:microsoft.com/office/officeart/2005/8/layout/hierarchy2"/>
    <dgm:cxn modelId="{05F75F1B-86BF-4457-AD12-01F2B66A3BBB}" type="presParOf" srcId="{94D46C80-5F59-4B2E-9C0E-541F2E1F8609}" destId="{EADF0A21-F135-45A1-9C0E-1D753AA83831}" srcOrd="0" destOrd="0" presId="urn:microsoft.com/office/officeart/2005/8/layout/hierarchy2"/>
    <dgm:cxn modelId="{E6FB5AAB-22A5-414D-8587-1DC7A5221365}" type="presParOf" srcId="{94D46C80-5F59-4B2E-9C0E-541F2E1F8609}" destId="{012219FD-EBF7-40A2-8D52-B3310126BE53}" srcOrd="1" destOrd="0" presId="urn:microsoft.com/office/officeart/2005/8/layout/hierarchy2"/>
    <dgm:cxn modelId="{06414936-4430-40D4-9C5F-F391E2AE305D}" type="presParOf" srcId="{E86FC1B1-6E61-43C6-951B-40A672674F48}" destId="{4B280967-65CF-421D-9141-F4EC339052CA}" srcOrd="8" destOrd="0" presId="urn:microsoft.com/office/officeart/2005/8/layout/hierarchy2"/>
    <dgm:cxn modelId="{CD4B95A9-0182-43D9-AA98-E9D66CE135EF}" type="presParOf" srcId="{4B280967-65CF-421D-9141-F4EC339052CA}" destId="{8FF3E2FF-00BA-4B00-9593-2F48E21341D7}" srcOrd="0" destOrd="0" presId="urn:microsoft.com/office/officeart/2005/8/layout/hierarchy2"/>
    <dgm:cxn modelId="{38F067DA-E906-4BD6-B4A6-7C46EAF82C0A}" type="presParOf" srcId="{E86FC1B1-6E61-43C6-951B-40A672674F48}" destId="{5456A211-90CE-4878-846C-6C5B30B48CCE}" srcOrd="9" destOrd="0" presId="urn:microsoft.com/office/officeart/2005/8/layout/hierarchy2"/>
    <dgm:cxn modelId="{08C34BB6-29F8-4D3D-9CB1-BA112A215695}" type="presParOf" srcId="{5456A211-90CE-4878-846C-6C5B30B48CCE}" destId="{CBF5566C-F923-41D0-8C98-1AD18A309777}" srcOrd="0" destOrd="0" presId="urn:microsoft.com/office/officeart/2005/8/layout/hierarchy2"/>
    <dgm:cxn modelId="{28C9B611-873E-4808-BE2F-F0B80E5C4327}" type="presParOf" srcId="{5456A211-90CE-4878-846C-6C5B30B48CCE}" destId="{A1EECD26-DB76-40D7-9E76-A53523D95DB0}" srcOrd="1" destOrd="0" presId="urn:microsoft.com/office/officeart/2005/8/layout/hierarchy2"/>
    <dgm:cxn modelId="{3DCB7F1A-83E7-40EF-9A51-38D80CCEA7AD}" type="presParOf" srcId="{E86FC1B1-6E61-43C6-951B-40A672674F48}" destId="{A6359B61-C080-4024-BAB4-2B12EA7D47CB}" srcOrd="10" destOrd="0" presId="urn:microsoft.com/office/officeart/2005/8/layout/hierarchy2"/>
    <dgm:cxn modelId="{4DB5BB1D-D48F-4730-BA56-1B66F414E08E}" type="presParOf" srcId="{A6359B61-C080-4024-BAB4-2B12EA7D47CB}" destId="{1339847F-B762-4E7A-A314-9698CA415C92}" srcOrd="0" destOrd="0" presId="urn:microsoft.com/office/officeart/2005/8/layout/hierarchy2"/>
    <dgm:cxn modelId="{7B10F02E-B62F-4139-9BA8-41B4247AAA9D}" type="presParOf" srcId="{E86FC1B1-6E61-43C6-951B-40A672674F48}" destId="{53F433ED-0C65-4D90-AADF-1C79CF0DF202}" srcOrd="11" destOrd="0" presId="urn:microsoft.com/office/officeart/2005/8/layout/hierarchy2"/>
    <dgm:cxn modelId="{C5D0A466-E4C9-4E25-AC40-C9B3B86DAB1B}" type="presParOf" srcId="{53F433ED-0C65-4D90-AADF-1C79CF0DF202}" destId="{6A67DB59-D989-4A81-BA60-1D30BEA9E9CC}" srcOrd="0" destOrd="0" presId="urn:microsoft.com/office/officeart/2005/8/layout/hierarchy2"/>
    <dgm:cxn modelId="{0132960C-4CD2-4A63-9D2A-E5FF2BB6FE4F}" type="presParOf" srcId="{53F433ED-0C65-4D90-AADF-1C79CF0DF202}" destId="{9FAC31CC-CD41-413D-8290-0C702CB43E58}" srcOrd="1" destOrd="0" presId="urn:microsoft.com/office/officeart/2005/8/layout/hierarchy2"/>
    <dgm:cxn modelId="{9CDFD7A8-8949-4908-A728-B794B205857F}" type="presParOf" srcId="{E86FC1B1-6E61-43C6-951B-40A672674F48}" destId="{016BEB7B-1223-425C-A0D8-C5C084DF7378}" srcOrd="12" destOrd="0" presId="urn:microsoft.com/office/officeart/2005/8/layout/hierarchy2"/>
    <dgm:cxn modelId="{B473CBF6-246A-4912-AA87-4C7566B94251}" type="presParOf" srcId="{016BEB7B-1223-425C-A0D8-C5C084DF7378}" destId="{CA179A82-0E7B-4C5F-A8BD-5E72EE3EED0E}" srcOrd="0" destOrd="0" presId="urn:microsoft.com/office/officeart/2005/8/layout/hierarchy2"/>
    <dgm:cxn modelId="{28364B85-81C1-4305-A995-9D871DE84F14}" type="presParOf" srcId="{E86FC1B1-6E61-43C6-951B-40A672674F48}" destId="{B276D5FE-1EAA-4707-9018-1C57A53245DD}" srcOrd="13" destOrd="0" presId="urn:microsoft.com/office/officeart/2005/8/layout/hierarchy2"/>
    <dgm:cxn modelId="{B526DCFF-655A-474E-AD7B-C17DD886A966}" type="presParOf" srcId="{B276D5FE-1EAA-4707-9018-1C57A53245DD}" destId="{32F89C0B-C8B5-4256-A751-8069C4C3A1CC}" srcOrd="0" destOrd="0" presId="urn:microsoft.com/office/officeart/2005/8/layout/hierarchy2"/>
    <dgm:cxn modelId="{51CC051B-E07E-436A-A5C6-37525CFA97D5}" type="presParOf" srcId="{B276D5FE-1EAA-4707-9018-1C57A53245DD}" destId="{E1B2E394-91EF-47A1-BE0F-BACD6D035CC5}" srcOrd="1" destOrd="0" presId="urn:microsoft.com/office/officeart/2005/8/layout/hierarchy2"/>
    <dgm:cxn modelId="{15072478-C703-4A28-BA46-DA10F83054A5}" type="presParOf" srcId="{E86FC1B1-6E61-43C6-951B-40A672674F48}" destId="{8F616DEF-8956-464E-8FFD-7721705382B5}" srcOrd="14" destOrd="0" presId="urn:microsoft.com/office/officeart/2005/8/layout/hierarchy2"/>
    <dgm:cxn modelId="{D9CF6CE4-9E08-454A-9DB1-331B1C6426FC}" type="presParOf" srcId="{8F616DEF-8956-464E-8FFD-7721705382B5}" destId="{339B94CF-0C92-4093-B0E5-DB7BBCFF1174}" srcOrd="0" destOrd="0" presId="urn:microsoft.com/office/officeart/2005/8/layout/hierarchy2"/>
    <dgm:cxn modelId="{848553A1-37CF-4205-B507-57BFBCD3560F}" type="presParOf" srcId="{E86FC1B1-6E61-43C6-951B-40A672674F48}" destId="{3AC50EEE-5D9B-4102-A87D-B178AAC24096}" srcOrd="15" destOrd="0" presId="urn:microsoft.com/office/officeart/2005/8/layout/hierarchy2"/>
    <dgm:cxn modelId="{3D5EB82A-1250-4AFB-88F8-F4808B0BBB20}" type="presParOf" srcId="{3AC50EEE-5D9B-4102-A87D-B178AAC24096}" destId="{4C2732C7-5BF5-42E4-B562-FE312127D2FE}" srcOrd="0" destOrd="0" presId="urn:microsoft.com/office/officeart/2005/8/layout/hierarchy2"/>
    <dgm:cxn modelId="{F1866DB9-D8A5-4608-BA51-614C8C7DF0FB}" type="presParOf" srcId="{3AC50EEE-5D9B-4102-A87D-B178AAC24096}" destId="{8E4ADEBC-50EB-45EF-A6EF-2C549E99E329}" srcOrd="1" destOrd="0" presId="urn:microsoft.com/office/officeart/2005/8/layout/hierarchy2"/>
    <dgm:cxn modelId="{02399CDB-EE94-4A4B-B5D8-1851A9217682}" type="presParOf" srcId="{E86FC1B1-6E61-43C6-951B-40A672674F48}" destId="{F1EE7DF3-92D2-4A85-845D-C9B5FF2A93E8}" srcOrd="16" destOrd="0" presId="urn:microsoft.com/office/officeart/2005/8/layout/hierarchy2"/>
    <dgm:cxn modelId="{B25E50FE-AD18-4B9D-9D6B-847FC39BB7D2}" type="presParOf" srcId="{F1EE7DF3-92D2-4A85-845D-C9B5FF2A93E8}" destId="{1413417D-4E74-40FF-9B93-0F0E951E6F0D}" srcOrd="0" destOrd="0" presId="urn:microsoft.com/office/officeart/2005/8/layout/hierarchy2"/>
    <dgm:cxn modelId="{AB249047-4F13-4E11-BB86-FDCC36012245}" type="presParOf" srcId="{E86FC1B1-6E61-43C6-951B-40A672674F48}" destId="{E739E024-C081-4918-8DB6-4E60EC465B7C}" srcOrd="17" destOrd="0" presId="urn:microsoft.com/office/officeart/2005/8/layout/hierarchy2"/>
    <dgm:cxn modelId="{59B48A2C-74A2-40C1-B97E-0937E6BBC7BB}" type="presParOf" srcId="{E739E024-C081-4918-8DB6-4E60EC465B7C}" destId="{DB4138F7-1483-4B8D-82E8-04755C2FA8BD}" srcOrd="0" destOrd="0" presId="urn:microsoft.com/office/officeart/2005/8/layout/hierarchy2"/>
    <dgm:cxn modelId="{18303274-12CF-4D0C-A59E-9DC3B078E947}" type="presParOf" srcId="{E739E024-C081-4918-8DB6-4E60EC465B7C}" destId="{61C8A08B-83D3-4811-A15A-42A6E9325F58}" srcOrd="1" destOrd="0" presId="urn:microsoft.com/office/officeart/2005/8/layout/hierarchy2"/>
    <dgm:cxn modelId="{1C5F9614-BFE2-4B30-BE41-EEE7C4F17463}" type="presParOf" srcId="{E86FC1B1-6E61-43C6-951B-40A672674F48}" destId="{31B94F5C-F3F8-4B23-991D-25E05B4C8F62}" srcOrd="18" destOrd="0" presId="urn:microsoft.com/office/officeart/2005/8/layout/hierarchy2"/>
    <dgm:cxn modelId="{7BE64BDB-28FA-430F-83BB-3DDB8E4E81B8}" type="presParOf" srcId="{31B94F5C-F3F8-4B23-991D-25E05B4C8F62}" destId="{4E59EEF7-D18E-4B82-A4F7-AFF57264988E}" srcOrd="0" destOrd="0" presId="urn:microsoft.com/office/officeart/2005/8/layout/hierarchy2"/>
    <dgm:cxn modelId="{A2BE4ECB-FF53-44AD-8AE7-A7C9AB3BB4E3}" type="presParOf" srcId="{E86FC1B1-6E61-43C6-951B-40A672674F48}" destId="{94C69ED9-7E0A-46F1-9277-6B8CBC7EBC97}" srcOrd="19" destOrd="0" presId="urn:microsoft.com/office/officeart/2005/8/layout/hierarchy2"/>
    <dgm:cxn modelId="{1117D79D-16C3-4ADA-B73E-2C4082BAE005}" type="presParOf" srcId="{94C69ED9-7E0A-46F1-9277-6B8CBC7EBC97}" destId="{8CBD6B1A-608C-4325-B426-3AF26983D28B}" srcOrd="0" destOrd="0" presId="urn:microsoft.com/office/officeart/2005/8/layout/hierarchy2"/>
    <dgm:cxn modelId="{1BDC6EBD-6630-4A7E-8C1C-D7A660C3F6E5}" type="presParOf" srcId="{94C69ED9-7E0A-46F1-9277-6B8CBC7EBC97}" destId="{3EBEE05B-77AF-4395-9A56-E419F212EB92}" srcOrd="1" destOrd="0" presId="urn:microsoft.com/office/officeart/2005/8/layout/hierarchy2"/>
    <dgm:cxn modelId="{9B49F343-A30C-4D01-A95E-68B07D949279}" type="presParOf" srcId="{E86FC1B1-6E61-43C6-951B-40A672674F48}" destId="{27DD3D6E-85F8-4811-BC99-BE7DA3F79627}" srcOrd="20" destOrd="0" presId="urn:microsoft.com/office/officeart/2005/8/layout/hierarchy2"/>
    <dgm:cxn modelId="{A5AE6E8A-E203-4BFE-8CB6-5C271DB71690}" type="presParOf" srcId="{27DD3D6E-85F8-4811-BC99-BE7DA3F79627}" destId="{DB7D37E7-51A7-46DD-B0E2-9CDFCA6F3AC8}" srcOrd="0" destOrd="0" presId="urn:microsoft.com/office/officeart/2005/8/layout/hierarchy2"/>
    <dgm:cxn modelId="{A51CC505-554A-43B4-BD69-BF86C9693D9D}" type="presParOf" srcId="{E86FC1B1-6E61-43C6-951B-40A672674F48}" destId="{4B285448-0459-474D-8D70-91562513FCCC}" srcOrd="21" destOrd="0" presId="urn:microsoft.com/office/officeart/2005/8/layout/hierarchy2"/>
    <dgm:cxn modelId="{60CC7343-D803-41D2-923F-53380196697E}" type="presParOf" srcId="{4B285448-0459-474D-8D70-91562513FCCC}" destId="{1E4D8BC1-E536-4297-922C-874443DC6945}" srcOrd="0" destOrd="0" presId="urn:microsoft.com/office/officeart/2005/8/layout/hierarchy2"/>
    <dgm:cxn modelId="{A26B77BC-82E5-4348-8068-6A5BA62B3A3E}" type="presParOf" srcId="{4B285448-0459-474D-8D70-91562513FCCC}" destId="{DAD8F86C-7ED6-44BB-A1F9-A05D46D94677}" srcOrd="1" destOrd="0" presId="urn:microsoft.com/office/officeart/2005/8/layout/hierarchy2"/>
    <dgm:cxn modelId="{2CFBF4D0-1749-41C3-9A9F-8FDCF86888E0}" type="presParOf" srcId="{E86FC1B1-6E61-43C6-951B-40A672674F48}" destId="{CB558996-66AA-42E6-A15D-9CF5A8989FE1}" srcOrd="22" destOrd="0" presId="urn:microsoft.com/office/officeart/2005/8/layout/hierarchy2"/>
    <dgm:cxn modelId="{082BE587-3C1C-4D32-B2EC-13A1427F6D5A}" type="presParOf" srcId="{CB558996-66AA-42E6-A15D-9CF5A8989FE1}" destId="{002CEF19-77E0-4DE9-A50B-D3F9AC1B2D30}" srcOrd="0" destOrd="0" presId="urn:microsoft.com/office/officeart/2005/8/layout/hierarchy2"/>
    <dgm:cxn modelId="{A5F18419-FE07-47C2-A498-B8E85EE187EA}" type="presParOf" srcId="{E86FC1B1-6E61-43C6-951B-40A672674F48}" destId="{D981B36E-8096-4280-A299-430AE209B0C1}" srcOrd="23" destOrd="0" presId="urn:microsoft.com/office/officeart/2005/8/layout/hierarchy2"/>
    <dgm:cxn modelId="{7077B175-9A8F-442E-B172-F109447AB74A}" type="presParOf" srcId="{D981B36E-8096-4280-A299-430AE209B0C1}" destId="{E0FC1B91-0F2C-447F-8270-57C10FB1CB03}" srcOrd="0" destOrd="0" presId="urn:microsoft.com/office/officeart/2005/8/layout/hierarchy2"/>
    <dgm:cxn modelId="{BC245F77-066E-4B1E-B005-BDBB6CAC96EE}" type="presParOf" srcId="{D981B36E-8096-4280-A299-430AE209B0C1}" destId="{74F86E5B-6231-4F4C-9331-D1926D9B099F}" srcOrd="1" destOrd="0" presId="urn:microsoft.com/office/officeart/2005/8/layout/hierarchy2"/>
    <dgm:cxn modelId="{486644CA-E722-418A-99D7-7FD1DDA64C24}" type="presParOf" srcId="{E86FC1B1-6E61-43C6-951B-40A672674F48}" destId="{31F5691C-0853-4E61-BB6B-99B67051DA5C}" srcOrd="24" destOrd="0" presId="urn:microsoft.com/office/officeart/2005/8/layout/hierarchy2"/>
    <dgm:cxn modelId="{DE9A20A3-9898-4416-AE28-05478FA2735F}" type="presParOf" srcId="{31F5691C-0853-4E61-BB6B-99B67051DA5C}" destId="{9844928C-73FE-44CF-B334-AB11D46B804A}" srcOrd="0" destOrd="0" presId="urn:microsoft.com/office/officeart/2005/8/layout/hierarchy2"/>
    <dgm:cxn modelId="{6F13F765-FE9B-4917-9EEA-A3455ECC8015}" type="presParOf" srcId="{E86FC1B1-6E61-43C6-951B-40A672674F48}" destId="{31243DDA-D109-46E0-94EA-9737BA023398}" srcOrd="25" destOrd="0" presId="urn:microsoft.com/office/officeart/2005/8/layout/hierarchy2"/>
    <dgm:cxn modelId="{0F2A7108-17AC-4CBB-A928-0D5E33F920A0}" type="presParOf" srcId="{31243DDA-D109-46E0-94EA-9737BA023398}" destId="{3CE981F2-C6FE-410A-9FB7-1A0FB724721E}" srcOrd="0" destOrd="0" presId="urn:microsoft.com/office/officeart/2005/8/layout/hierarchy2"/>
    <dgm:cxn modelId="{89AFD245-89EC-4C5A-8AB4-78BB7646850E}" type="presParOf" srcId="{31243DDA-D109-46E0-94EA-9737BA023398}" destId="{233E3D8A-C89E-4CC9-8FA6-A60899AA181F}" srcOrd="1" destOrd="0" presId="urn:microsoft.com/office/officeart/2005/8/layout/hierarchy2"/>
    <dgm:cxn modelId="{12455956-7FD7-4510-8CB1-0FEF5884961C}" type="presParOf" srcId="{E86FC1B1-6E61-43C6-951B-40A672674F48}" destId="{37A9417B-3EE0-4C34-8213-4DB9A9791961}" srcOrd="26" destOrd="0" presId="urn:microsoft.com/office/officeart/2005/8/layout/hierarchy2"/>
    <dgm:cxn modelId="{44C21C59-E918-4C77-8379-59C39EF2DF4A}" type="presParOf" srcId="{37A9417B-3EE0-4C34-8213-4DB9A9791961}" destId="{07FD668A-ACBD-4E7B-87E0-1B905DFE92EB}" srcOrd="0" destOrd="0" presId="urn:microsoft.com/office/officeart/2005/8/layout/hierarchy2"/>
    <dgm:cxn modelId="{BCE45F0D-330A-4AAD-B880-6690425A241B}" type="presParOf" srcId="{E86FC1B1-6E61-43C6-951B-40A672674F48}" destId="{27E649A2-91B8-49D8-A6D3-AC35AC79A59F}" srcOrd="27" destOrd="0" presId="urn:microsoft.com/office/officeart/2005/8/layout/hierarchy2"/>
    <dgm:cxn modelId="{B0FDE137-B103-4B84-A858-53250DE143E9}" type="presParOf" srcId="{27E649A2-91B8-49D8-A6D3-AC35AC79A59F}" destId="{EF2745B6-B710-46BB-8781-2B0665C359FE}" srcOrd="0" destOrd="0" presId="urn:microsoft.com/office/officeart/2005/8/layout/hierarchy2"/>
    <dgm:cxn modelId="{48331548-7E3C-4B23-B313-D8AB0F8343B2}" type="presParOf" srcId="{27E649A2-91B8-49D8-A6D3-AC35AC79A59F}" destId="{828A02C8-D39A-4ACC-9041-0402A3453C3E}" srcOrd="1" destOrd="0" presId="urn:microsoft.com/office/officeart/2005/8/layout/hierarchy2"/>
    <dgm:cxn modelId="{7A10CD2C-E415-41F4-8DE4-02B798B23DFF}" type="presParOf" srcId="{E86FC1B1-6E61-43C6-951B-40A672674F48}" destId="{9EA55CEA-97AB-4359-9690-94E68D0835D3}" srcOrd="28" destOrd="0" presId="urn:microsoft.com/office/officeart/2005/8/layout/hierarchy2"/>
    <dgm:cxn modelId="{60B7A0A2-E0DB-452F-96F0-4831DE16CEF5}" type="presParOf" srcId="{9EA55CEA-97AB-4359-9690-94E68D0835D3}" destId="{87E8F386-8106-41A0-9D84-3E40DB67573B}" srcOrd="0" destOrd="0" presId="urn:microsoft.com/office/officeart/2005/8/layout/hierarchy2"/>
    <dgm:cxn modelId="{7AAAE4D2-2476-44A2-A208-D35DE7B63158}" type="presParOf" srcId="{E86FC1B1-6E61-43C6-951B-40A672674F48}" destId="{4DD14053-DD27-419D-BAE4-305364F241EA}" srcOrd="29" destOrd="0" presId="urn:microsoft.com/office/officeart/2005/8/layout/hierarchy2"/>
    <dgm:cxn modelId="{92487036-9054-47AC-8CA6-48F3FE743637}" type="presParOf" srcId="{4DD14053-DD27-419D-BAE4-305364F241EA}" destId="{CFD2946E-824F-4037-96C8-63F6A29905D1}" srcOrd="0" destOrd="0" presId="urn:microsoft.com/office/officeart/2005/8/layout/hierarchy2"/>
    <dgm:cxn modelId="{69191F2B-BE45-4AB8-95C3-EBF6BD7DDB37}" type="presParOf" srcId="{4DD14053-DD27-419D-BAE4-305364F241EA}" destId="{FD93B02D-16E8-4316-9480-4E2413E2FCCC}" srcOrd="1" destOrd="0" presId="urn:microsoft.com/office/officeart/2005/8/layout/hierarchy2"/>
    <dgm:cxn modelId="{1EDED4A9-5AB4-4519-842F-DDE90AF5E1AF}" type="presParOf" srcId="{E86FC1B1-6E61-43C6-951B-40A672674F48}" destId="{E6E46BFE-F937-4B86-8A98-CDA1AE71AAAD}" srcOrd="30" destOrd="0" presId="urn:microsoft.com/office/officeart/2005/8/layout/hierarchy2"/>
    <dgm:cxn modelId="{8823F55E-218F-4D20-8346-27C3DECA14D5}" type="presParOf" srcId="{E6E46BFE-F937-4B86-8A98-CDA1AE71AAAD}" destId="{05C786E3-247D-49CA-A101-161772E98CF1}" srcOrd="0" destOrd="0" presId="urn:microsoft.com/office/officeart/2005/8/layout/hierarchy2"/>
    <dgm:cxn modelId="{796A2C43-F271-493C-8C32-08E6C33D157E}" type="presParOf" srcId="{E86FC1B1-6E61-43C6-951B-40A672674F48}" destId="{515DC3AA-492A-4758-A711-2D0110F04B96}" srcOrd="31" destOrd="0" presId="urn:microsoft.com/office/officeart/2005/8/layout/hierarchy2"/>
    <dgm:cxn modelId="{18827909-B4FA-49D7-B434-C8A69E14125B}" type="presParOf" srcId="{515DC3AA-492A-4758-A711-2D0110F04B96}" destId="{3FB07121-563A-4A4E-A3C5-D16DE7A02C30}" srcOrd="0" destOrd="0" presId="urn:microsoft.com/office/officeart/2005/8/layout/hierarchy2"/>
    <dgm:cxn modelId="{6C314657-D3D9-4208-8B40-BAD0B0631160}" type="presParOf" srcId="{515DC3AA-492A-4758-A711-2D0110F04B96}" destId="{EFA7C220-72B0-4F47-B1AB-BB7BED21FE48}" srcOrd="1" destOrd="0" presId="urn:microsoft.com/office/officeart/2005/8/layout/hierarchy2"/>
    <dgm:cxn modelId="{23898132-73E9-4DA8-B0C7-AEF8F04952CF}" type="presParOf" srcId="{E86FC1B1-6E61-43C6-951B-40A672674F48}" destId="{9772A13A-8431-444C-AC3B-966A4F2FDB3E}" srcOrd="32" destOrd="0" presId="urn:microsoft.com/office/officeart/2005/8/layout/hierarchy2"/>
    <dgm:cxn modelId="{3084B96D-B560-4772-A9F7-71AC3C0156F7}" type="presParOf" srcId="{9772A13A-8431-444C-AC3B-966A4F2FDB3E}" destId="{3D65C5DA-84F2-417A-ABC6-BB6A7DB48F50}" srcOrd="0" destOrd="0" presId="urn:microsoft.com/office/officeart/2005/8/layout/hierarchy2"/>
    <dgm:cxn modelId="{F39A0B9C-0331-4000-B93F-109365B549EF}" type="presParOf" srcId="{E86FC1B1-6E61-43C6-951B-40A672674F48}" destId="{FE84DB4B-52F9-4500-9F94-B1472F537159}" srcOrd="33" destOrd="0" presId="urn:microsoft.com/office/officeart/2005/8/layout/hierarchy2"/>
    <dgm:cxn modelId="{2989D625-3AB0-400A-B945-5FCA6FBFC3FB}" type="presParOf" srcId="{FE84DB4B-52F9-4500-9F94-B1472F537159}" destId="{0075B688-C806-4DC9-89E3-2F2EE4D539B6}" srcOrd="0" destOrd="0" presId="urn:microsoft.com/office/officeart/2005/8/layout/hierarchy2"/>
    <dgm:cxn modelId="{8DF20DC4-48D4-47C9-A36F-B82CC7D9BC06}" type="presParOf" srcId="{FE84DB4B-52F9-4500-9F94-B1472F537159}" destId="{5B7DF3B4-85EA-4AAE-A104-583D1F4991E0}" srcOrd="1" destOrd="0" presId="urn:microsoft.com/office/officeart/2005/8/layout/hierarchy2"/>
    <dgm:cxn modelId="{4D04782F-E3BA-45D0-A941-B6B5B7D39044}" type="presParOf" srcId="{311A2EDC-EBA8-40F2-A2B9-F7D7796E561E}" destId="{1B7A4F4C-F501-43A8-B7EB-F1B55AAA6781}" srcOrd="10" destOrd="0" presId="urn:microsoft.com/office/officeart/2005/8/layout/hierarchy2"/>
    <dgm:cxn modelId="{009ECCEF-F0F7-4298-9E1F-F6225D92EC90}" type="presParOf" srcId="{1B7A4F4C-F501-43A8-B7EB-F1B55AAA6781}" destId="{140BAA58-E73A-45E6-9B6C-9650A8B25F98}" srcOrd="0" destOrd="0" presId="urn:microsoft.com/office/officeart/2005/8/layout/hierarchy2"/>
    <dgm:cxn modelId="{6A096CA2-73CD-4B7F-9716-877C0BCD948B}" type="presParOf" srcId="{311A2EDC-EBA8-40F2-A2B9-F7D7796E561E}" destId="{C31B1B4C-892B-4A48-B582-884140D45A7E}" srcOrd="11" destOrd="0" presId="urn:microsoft.com/office/officeart/2005/8/layout/hierarchy2"/>
    <dgm:cxn modelId="{1689573B-AF07-4267-BA48-7682383CC604}" type="presParOf" srcId="{C31B1B4C-892B-4A48-B582-884140D45A7E}" destId="{AB745D9B-D84A-4182-B9A5-8C4A98A01AB4}" srcOrd="0" destOrd="0" presId="urn:microsoft.com/office/officeart/2005/8/layout/hierarchy2"/>
    <dgm:cxn modelId="{7EA7ADFC-86E9-4C3D-8EF0-9E0AFBDDC86D}" type="presParOf" srcId="{C31B1B4C-892B-4A48-B582-884140D45A7E}" destId="{75893F96-3134-4F94-8FC0-6A9539EE6336}" srcOrd="1" destOrd="0" presId="urn:microsoft.com/office/officeart/2005/8/layout/hierarchy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29C6F35-4F2A-4EA3-9DB3-EA032F6BFFA6}" type="doc">
      <dgm:prSet loTypeId="urn:microsoft.com/office/officeart/2005/8/layout/hierarchy2" loCatId="hierarchy" qsTypeId="urn:microsoft.com/office/officeart/2005/8/quickstyle/simple1" qsCatId="simple" csTypeId="urn:microsoft.com/office/officeart/2005/8/colors/accent1_2" csCatId="accent1" phldr="1"/>
      <dgm:spPr/>
      <dgm:t>
        <a:bodyPr/>
        <a:lstStyle/>
        <a:p>
          <a:pPr latinLnBrk="1"/>
          <a:endParaRPr lang="ko-KR" altLang="en-US"/>
        </a:p>
      </dgm:t>
    </dgm:pt>
    <dgm:pt modelId="{B2977599-959E-4DD8-AC2C-47C0190F5898}">
      <dgm:prSet phldrT="[텍스트]" custT="1"/>
      <dgm:spPr/>
      <dgm:t>
        <a:bodyPr/>
        <a:lstStyle/>
        <a:p>
          <a:pPr latinLnBrk="1"/>
          <a:r>
            <a:rPr lang="en-US" altLang="en-US" sz="1300" dirty="0" err="1" smtClean="0">
              <a:latin typeface="MS Mincho" pitchFamily="49" charset="-128"/>
              <a:ea typeface="MS Mincho" pitchFamily="49" charset="-128"/>
            </a:rPr>
            <a:t>src</a:t>
          </a:r>
          <a:r>
            <a:rPr lang="en-US" altLang="en-US" sz="1300" dirty="0" smtClean="0">
              <a:latin typeface="MS Mincho" pitchFamily="49" charset="-128"/>
              <a:ea typeface="MS Mincho" pitchFamily="49" charset="-128"/>
            </a:rPr>
            <a:t>/main</a:t>
          </a:r>
          <a:endParaRPr lang="ko-KR" altLang="en-US" sz="1300" dirty="0">
            <a:latin typeface="MS Mincho" pitchFamily="49" charset="-128"/>
          </a:endParaRPr>
        </a:p>
      </dgm:t>
    </dgm:pt>
    <dgm:pt modelId="{BBAA6881-B502-487D-9CE0-9E1F890FEFD9}" type="parTrans" cxnId="{F263E825-4D84-429A-97E3-094763455CFC}">
      <dgm:prSet/>
      <dgm:spPr/>
      <dgm:t>
        <a:bodyPr/>
        <a:lstStyle/>
        <a:p>
          <a:pPr latinLnBrk="1"/>
          <a:endParaRPr lang="ko-KR" altLang="en-US" sz="1300">
            <a:latin typeface="MS Mincho" pitchFamily="49" charset="-128"/>
          </a:endParaRPr>
        </a:p>
      </dgm:t>
    </dgm:pt>
    <dgm:pt modelId="{C4A11435-689F-4C16-BC2B-A73045D23CE2}" type="sibTrans" cxnId="{F263E825-4D84-429A-97E3-094763455CFC}">
      <dgm:prSet/>
      <dgm:spPr/>
      <dgm:t>
        <a:bodyPr/>
        <a:lstStyle/>
        <a:p>
          <a:pPr latinLnBrk="1"/>
          <a:endParaRPr lang="ko-KR" altLang="en-US" sz="1300">
            <a:latin typeface="MS Mincho" pitchFamily="49" charset="-128"/>
          </a:endParaRPr>
        </a:p>
      </dgm:t>
    </dgm:pt>
    <dgm:pt modelId="{29D881B8-4C37-40B0-B77D-22D8F1DEE6FD}">
      <dgm:prSet phldrT="[텍스트]" custT="1"/>
      <dgm:spPr/>
      <dgm:t>
        <a:bodyPr/>
        <a:lstStyle/>
        <a:p>
          <a:pPr latinLnBrk="1"/>
          <a:r>
            <a:rPr lang="en-US" altLang="ko-KR" sz="1300" dirty="0" err="1" smtClean="0">
              <a:latin typeface="MS Mincho" pitchFamily="49" charset="-128"/>
              <a:ea typeface="MS Mincho" pitchFamily="49" charset="-128"/>
            </a:rPr>
            <a:t>Webapp</a:t>
          </a:r>
          <a:endParaRPr lang="ko-KR" altLang="en-US" sz="1300" dirty="0">
            <a:latin typeface="MS Mincho" pitchFamily="49" charset="-128"/>
          </a:endParaRPr>
        </a:p>
      </dgm:t>
    </dgm:pt>
    <dgm:pt modelId="{74667722-1C7A-434F-B4F3-BBC22E8A8AD6}" type="parTrans" cxnId="{98858096-D443-4D7B-B049-93F0B3161744}">
      <dgm:prSet custT="1"/>
      <dgm:spPr/>
      <dgm:t>
        <a:bodyPr/>
        <a:lstStyle/>
        <a:p>
          <a:pPr latinLnBrk="1"/>
          <a:endParaRPr lang="ko-KR" altLang="en-US" sz="1300">
            <a:latin typeface="MS Mincho" pitchFamily="49" charset="-128"/>
          </a:endParaRPr>
        </a:p>
      </dgm:t>
    </dgm:pt>
    <dgm:pt modelId="{007DC26A-8F8D-47FE-93EA-E1D5475A26CB}" type="sibTrans" cxnId="{98858096-D443-4D7B-B049-93F0B3161744}">
      <dgm:prSet/>
      <dgm:spPr/>
      <dgm:t>
        <a:bodyPr/>
        <a:lstStyle/>
        <a:p>
          <a:pPr latinLnBrk="1"/>
          <a:endParaRPr lang="ko-KR" altLang="en-US" sz="1300">
            <a:latin typeface="MS Mincho" pitchFamily="49" charset="-128"/>
          </a:endParaRPr>
        </a:p>
      </dgm:t>
    </dgm:pt>
    <dgm:pt modelId="{7B759F9F-264F-4232-A288-CE7CA16C54B5}">
      <dgm:prSet phldrT="[텍스트]" custT="1"/>
      <dgm:spPr/>
      <dgm:t>
        <a:bodyPr/>
        <a:lstStyle/>
        <a:p>
          <a:pPr latinLnBrk="1"/>
          <a:r>
            <a:rPr lang="en-US" altLang="ko-KR" sz="1300" dirty="0" smtClean="0">
              <a:latin typeface="MS Mincho" pitchFamily="49" charset="-128"/>
              <a:ea typeface="MS Mincho" pitchFamily="49" charset="-128"/>
            </a:rPr>
            <a:t>Views</a:t>
          </a:r>
          <a:endParaRPr lang="ko-KR" altLang="en-US" sz="1300" dirty="0">
            <a:latin typeface="MS Mincho" pitchFamily="49" charset="-128"/>
          </a:endParaRPr>
        </a:p>
      </dgm:t>
    </dgm:pt>
    <dgm:pt modelId="{1969C56C-D18E-4896-BB1A-164C154FD618}" type="parTrans" cxnId="{8FB00B03-80A5-4DFD-AB04-270DD14542C2}">
      <dgm:prSet custT="1"/>
      <dgm:spPr/>
      <dgm:t>
        <a:bodyPr/>
        <a:lstStyle/>
        <a:p>
          <a:pPr latinLnBrk="1"/>
          <a:endParaRPr lang="ko-KR" altLang="en-US" sz="1300">
            <a:latin typeface="MS Mincho" pitchFamily="49" charset="-128"/>
          </a:endParaRPr>
        </a:p>
      </dgm:t>
    </dgm:pt>
    <dgm:pt modelId="{4678F844-1EFF-475B-9BD3-C73DE156009D}" type="sibTrans" cxnId="{8FB00B03-80A5-4DFD-AB04-270DD14542C2}">
      <dgm:prSet/>
      <dgm:spPr/>
      <dgm:t>
        <a:bodyPr/>
        <a:lstStyle/>
        <a:p>
          <a:pPr latinLnBrk="1"/>
          <a:endParaRPr lang="ko-KR" altLang="en-US" sz="1300">
            <a:latin typeface="MS Mincho" pitchFamily="49" charset="-128"/>
          </a:endParaRPr>
        </a:p>
      </dgm:t>
    </dgm:pt>
    <dgm:pt modelId="{740A4D2D-22CC-495B-85F5-8B474BC716B3}">
      <dgm:prSet phldrT="[텍스트]" custT="1"/>
      <dgm:spPr/>
      <dgm:t>
        <a:bodyPr/>
        <a:lstStyle/>
        <a:p>
          <a:pPr latinLnBrk="1"/>
          <a:r>
            <a:rPr lang="en-US" altLang="ko-KR" sz="1300" dirty="0" smtClean="0">
              <a:latin typeface="MS Mincho" pitchFamily="49" charset="-128"/>
              <a:ea typeface="MS Mincho" pitchFamily="49" charset="-128"/>
            </a:rPr>
            <a:t>Admin</a:t>
          </a:r>
          <a:endParaRPr lang="ko-KR" altLang="en-US" sz="1300" dirty="0">
            <a:latin typeface="MS Mincho" pitchFamily="49" charset="-128"/>
          </a:endParaRPr>
        </a:p>
      </dgm:t>
    </dgm:pt>
    <dgm:pt modelId="{A3DA2880-4595-4E20-A46B-F71F4D804197}" type="parTrans" cxnId="{5FC3F397-AF55-4A62-819D-D965B52CFAEE}">
      <dgm:prSet custT="1"/>
      <dgm:spPr/>
      <dgm:t>
        <a:bodyPr/>
        <a:lstStyle/>
        <a:p>
          <a:pPr latinLnBrk="1"/>
          <a:endParaRPr lang="ko-KR" altLang="en-US" sz="1300">
            <a:latin typeface="MS Mincho" pitchFamily="49" charset="-128"/>
          </a:endParaRPr>
        </a:p>
      </dgm:t>
    </dgm:pt>
    <dgm:pt modelId="{21FF44CE-84EE-42E4-84AF-E1D16D2B17CE}" type="sibTrans" cxnId="{5FC3F397-AF55-4A62-819D-D965B52CFAEE}">
      <dgm:prSet/>
      <dgm:spPr/>
      <dgm:t>
        <a:bodyPr/>
        <a:lstStyle/>
        <a:p>
          <a:pPr latinLnBrk="1"/>
          <a:endParaRPr lang="ko-KR" altLang="en-US" sz="1300">
            <a:latin typeface="MS Mincho" pitchFamily="49" charset="-128"/>
          </a:endParaRPr>
        </a:p>
      </dgm:t>
    </dgm:pt>
    <dgm:pt modelId="{4F68294A-569E-470D-9625-77E105837B12}">
      <dgm:prSet phldrT="[텍스트]" custT="1"/>
      <dgm:spPr/>
      <dgm:t>
        <a:bodyPr/>
        <a:lstStyle/>
        <a:p>
          <a:pPr latinLnBrk="1"/>
          <a:r>
            <a:rPr lang="en-US" altLang="ko-KR" sz="1300" dirty="0" smtClean="0">
              <a:latin typeface="MS Mincho" pitchFamily="49" charset="-128"/>
              <a:ea typeface="MS Mincho" pitchFamily="49" charset="-128"/>
            </a:rPr>
            <a:t>Goods</a:t>
          </a:r>
          <a:endParaRPr lang="ko-KR" altLang="en-US" sz="1300" dirty="0">
            <a:latin typeface="MS Mincho" pitchFamily="49" charset="-128"/>
          </a:endParaRPr>
        </a:p>
      </dgm:t>
    </dgm:pt>
    <dgm:pt modelId="{FD72B799-2435-4DBD-85AF-4509BE3CF622}" type="parTrans" cxnId="{841C2E97-900B-42D0-821F-730B7300216D}">
      <dgm:prSet custT="1"/>
      <dgm:spPr/>
      <dgm:t>
        <a:bodyPr/>
        <a:lstStyle/>
        <a:p>
          <a:pPr latinLnBrk="1"/>
          <a:endParaRPr lang="ko-KR" altLang="en-US" sz="1300">
            <a:latin typeface="MS Mincho" pitchFamily="49" charset="-128"/>
          </a:endParaRPr>
        </a:p>
      </dgm:t>
    </dgm:pt>
    <dgm:pt modelId="{C24F82A9-AE56-42DC-82ED-03E0761570BC}" type="sibTrans" cxnId="{841C2E97-900B-42D0-821F-730B7300216D}">
      <dgm:prSet/>
      <dgm:spPr/>
      <dgm:t>
        <a:bodyPr/>
        <a:lstStyle/>
        <a:p>
          <a:pPr latinLnBrk="1"/>
          <a:endParaRPr lang="ko-KR" altLang="en-US" sz="1300">
            <a:latin typeface="MS Mincho" pitchFamily="49" charset="-128"/>
          </a:endParaRPr>
        </a:p>
      </dgm:t>
    </dgm:pt>
    <dgm:pt modelId="{D96C4057-223F-44CA-AFBB-1944839D0D00}">
      <dgm:prSet phldrT="[텍스트]" custT="1"/>
      <dgm:spPr/>
      <dgm:t>
        <a:bodyPr/>
        <a:lstStyle/>
        <a:p>
          <a:pPr latinLnBrk="1"/>
          <a:r>
            <a:rPr lang="en-US" altLang="ko-KR" sz="1300" dirty="0" smtClean="0">
              <a:latin typeface="MS Mincho" pitchFamily="49" charset="-128"/>
              <a:ea typeface="MS Mincho" pitchFamily="49" charset="-128"/>
            </a:rPr>
            <a:t>Include</a:t>
          </a:r>
          <a:endParaRPr lang="ko-KR" altLang="en-US" sz="1300" dirty="0">
            <a:latin typeface="MS Mincho" pitchFamily="49" charset="-128"/>
          </a:endParaRPr>
        </a:p>
      </dgm:t>
    </dgm:pt>
    <dgm:pt modelId="{BFEDF967-C8E2-48E5-8401-320B38FDEA3C}" type="parTrans" cxnId="{826DBCC0-6417-4DD0-8825-513123DA5781}">
      <dgm:prSet custT="1"/>
      <dgm:spPr/>
      <dgm:t>
        <a:bodyPr/>
        <a:lstStyle/>
        <a:p>
          <a:pPr latinLnBrk="1"/>
          <a:endParaRPr lang="ko-KR" altLang="en-US" sz="1300">
            <a:latin typeface="MS Mincho" pitchFamily="49" charset="-128"/>
          </a:endParaRPr>
        </a:p>
      </dgm:t>
    </dgm:pt>
    <dgm:pt modelId="{DAB3CFC2-A373-42D9-968F-5D038459DEB8}" type="sibTrans" cxnId="{826DBCC0-6417-4DD0-8825-513123DA5781}">
      <dgm:prSet/>
      <dgm:spPr/>
      <dgm:t>
        <a:bodyPr/>
        <a:lstStyle/>
        <a:p>
          <a:pPr latinLnBrk="1"/>
          <a:endParaRPr lang="ko-KR" altLang="en-US" sz="1300">
            <a:latin typeface="MS Mincho" pitchFamily="49" charset="-128"/>
          </a:endParaRPr>
        </a:p>
      </dgm:t>
    </dgm:pt>
    <dgm:pt modelId="{8E61EBB1-A292-4131-BF99-0EA19AFD5489}">
      <dgm:prSet phldrT="[텍스트]" custT="1"/>
      <dgm:spPr/>
      <dgm:t>
        <a:bodyPr/>
        <a:lstStyle/>
        <a:p>
          <a:pPr latinLnBrk="1"/>
          <a:r>
            <a:rPr lang="en-US" altLang="ko-KR" sz="1300" dirty="0" smtClean="0">
              <a:latin typeface="MS Mincho" pitchFamily="49" charset="-128"/>
              <a:ea typeface="MS Mincho" pitchFamily="49" charset="-128"/>
            </a:rPr>
            <a:t>Shop</a:t>
          </a:r>
          <a:endParaRPr lang="ko-KR" altLang="en-US" sz="1300" dirty="0">
            <a:latin typeface="MS Mincho" pitchFamily="49" charset="-128"/>
          </a:endParaRPr>
        </a:p>
      </dgm:t>
    </dgm:pt>
    <dgm:pt modelId="{1BC7EF45-1136-4762-B06A-24F381E7CE87}" type="parTrans" cxnId="{5FEB084D-EFE6-41FC-8E10-5EF0B0BF83AF}">
      <dgm:prSet custT="1"/>
      <dgm:spPr/>
      <dgm:t>
        <a:bodyPr/>
        <a:lstStyle/>
        <a:p>
          <a:pPr latinLnBrk="1"/>
          <a:endParaRPr lang="ko-KR" altLang="en-US" sz="1300">
            <a:latin typeface="MS Mincho" pitchFamily="49" charset="-128"/>
          </a:endParaRPr>
        </a:p>
      </dgm:t>
    </dgm:pt>
    <dgm:pt modelId="{86492F41-41AB-4032-B6E9-F91CEE1B5B8E}" type="sibTrans" cxnId="{5FEB084D-EFE6-41FC-8E10-5EF0B0BF83AF}">
      <dgm:prSet/>
      <dgm:spPr/>
      <dgm:t>
        <a:bodyPr/>
        <a:lstStyle/>
        <a:p>
          <a:pPr latinLnBrk="1"/>
          <a:endParaRPr lang="ko-KR" altLang="en-US" sz="1300">
            <a:latin typeface="MS Mincho" pitchFamily="49" charset="-128"/>
          </a:endParaRPr>
        </a:p>
      </dgm:t>
    </dgm:pt>
    <dgm:pt modelId="{19D77AB0-A598-4354-8C85-B4504FAB181C}">
      <dgm:prSet phldrT="[텍스트]" custT="1"/>
      <dgm:spPr/>
      <dgm:t>
        <a:bodyPr/>
        <a:lstStyle/>
        <a:p>
          <a:pPr latinLnBrk="1"/>
          <a:r>
            <a:rPr lang="en-US" altLang="ko-KR" sz="1300" dirty="0" err="1" smtClean="0">
              <a:latin typeface="MS Mincho" pitchFamily="49" charset="-128"/>
              <a:ea typeface="MS Mincho" pitchFamily="49" charset="-128"/>
            </a:rPr>
            <a:t>Index.jsp</a:t>
          </a:r>
          <a:endParaRPr lang="ko-KR" altLang="en-US" sz="1300" dirty="0">
            <a:latin typeface="MS Mincho" pitchFamily="49" charset="-128"/>
          </a:endParaRPr>
        </a:p>
      </dgm:t>
    </dgm:pt>
    <dgm:pt modelId="{B559F7D9-3949-46A5-8814-3B7C77E9B346}" type="parTrans" cxnId="{0698BD19-0F0B-4F41-8040-08628D8E4048}">
      <dgm:prSet custT="1"/>
      <dgm:spPr/>
      <dgm:t>
        <a:bodyPr/>
        <a:lstStyle/>
        <a:p>
          <a:pPr latinLnBrk="1"/>
          <a:endParaRPr lang="ko-KR" altLang="en-US" sz="1300">
            <a:latin typeface="MS Mincho" pitchFamily="49" charset="-128"/>
          </a:endParaRPr>
        </a:p>
      </dgm:t>
    </dgm:pt>
    <dgm:pt modelId="{38744674-E404-4A04-8B58-C469B634B3E9}" type="sibTrans" cxnId="{0698BD19-0F0B-4F41-8040-08628D8E4048}">
      <dgm:prSet/>
      <dgm:spPr/>
      <dgm:t>
        <a:bodyPr/>
        <a:lstStyle/>
        <a:p>
          <a:pPr latinLnBrk="1"/>
          <a:endParaRPr lang="ko-KR" altLang="en-US" sz="1300">
            <a:latin typeface="MS Mincho" pitchFamily="49" charset="-128"/>
          </a:endParaRPr>
        </a:p>
      </dgm:t>
    </dgm:pt>
    <dgm:pt modelId="{7F3E9110-0104-4B99-8811-1BF752F44951}">
      <dgm:prSet phldrT="[텍스트]" custT="1"/>
      <dgm:spPr/>
      <dgm:t>
        <a:bodyPr/>
        <a:lstStyle/>
        <a:p>
          <a:pPr latinLnBrk="1"/>
          <a:r>
            <a:rPr lang="en-US" altLang="ko-KR" sz="1300" dirty="0" smtClean="0">
              <a:latin typeface="MS Mincho" pitchFamily="49" charset="-128"/>
              <a:ea typeface="MS Mincho" pitchFamily="49" charset="-128"/>
            </a:rPr>
            <a:t>Include</a:t>
          </a:r>
          <a:endParaRPr lang="ko-KR" altLang="en-US" sz="1300" dirty="0">
            <a:latin typeface="MS Mincho" pitchFamily="49" charset="-128"/>
          </a:endParaRPr>
        </a:p>
      </dgm:t>
    </dgm:pt>
    <dgm:pt modelId="{9FB78871-FF7B-4274-907B-1B94AA2AA401}" type="parTrans" cxnId="{A51038D7-F6FD-4652-9738-233EE5B074E3}">
      <dgm:prSet custT="1"/>
      <dgm:spPr/>
      <dgm:t>
        <a:bodyPr/>
        <a:lstStyle/>
        <a:p>
          <a:pPr latinLnBrk="1"/>
          <a:endParaRPr lang="ko-KR" altLang="en-US" sz="1300">
            <a:latin typeface="MS Mincho" pitchFamily="49" charset="-128"/>
          </a:endParaRPr>
        </a:p>
      </dgm:t>
    </dgm:pt>
    <dgm:pt modelId="{D6C75F46-B4EE-4F4B-9578-F446A5BD738F}" type="sibTrans" cxnId="{A51038D7-F6FD-4652-9738-233EE5B074E3}">
      <dgm:prSet/>
      <dgm:spPr/>
      <dgm:t>
        <a:bodyPr/>
        <a:lstStyle/>
        <a:p>
          <a:pPr latinLnBrk="1"/>
          <a:endParaRPr lang="ko-KR" altLang="en-US" sz="1300">
            <a:latin typeface="MS Mincho" pitchFamily="49" charset="-128"/>
          </a:endParaRPr>
        </a:p>
      </dgm:t>
    </dgm:pt>
    <dgm:pt modelId="{4E79022D-6FFC-4CB7-A759-E8EB67D0755B}">
      <dgm:prSet phldrT="[텍스트]" custT="1"/>
      <dgm:spPr/>
      <dgm:t>
        <a:bodyPr/>
        <a:lstStyle/>
        <a:p>
          <a:pPr latinLnBrk="1"/>
          <a:r>
            <a:rPr lang="en-US" altLang="ko-KR" sz="1300" dirty="0" smtClean="0">
              <a:latin typeface="MS Mincho" pitchFamily="49" charset="-128"/>
              <a:ea typeface="MS Mincho" pitchFamily="49" charset="-128"/>
            </a:rPr>
            <a:t>Member</a:t>
          </a:r>
          <a:endParaRPr lang="ko-KR" altLang="en-US" sz="1300" dirty="0">
            <a:latin typeface="MS Mincho" pitchFamily="49" charset="-128"/>
          </a:endParaRPr>
        </a:p>
      </dgm:t>
    </dgm:pt>
    <dgm:pt modelId="{AA09B4DB-DF77-490A-84E2-7E76ADCD63E4}" type="parTrans" cxnId="{D14C0F64-CD0F-4093-AB7A-E80B9312D803}">
      <dgm:prSet custT="1"/>
      <dgm:spPr/>
      <dgm:t>
        <a:bodyPr/>
        <a:lstStyle/>
        <a:p>
          <a:pPr latinLnBrk="1"/>
          <a:endParaRPr lang="ko-KR" altLang="en-US" sz="1300">
            <a:latin typeface="MS Mincho" pitchFamily="49" charset="-128"/>
          </a:endParaRPr>
        </a:p>
      </dgm:t>
    </dgm:pt>
    <dgm:pt modelId="{BA145CA7-A251-45D7-9FE8-451BCF4C0F9C}" type="sibTrans" cxnId="{D14C0F64-CD0F-4093-AB7A-E80B9312D803}">
      <dgm:prSet/>
      <dgm:spPr/>
      <dgm:t>
        <a:bodyPr/>
        <a:lstStyle/>
        <a:p>
          <a:pPr latinLnBrk="1"/>
          <a:endParaRPr lang="ko-KR" altLang="en-US" sz="1300">
            <a:latin typeface="MS Mincho" pitchFamily="49" charset="-128"/>
          </a:endParaRPr>
        </a:p>
      </dgm:t>
    </dgm:pt>
    <dgm:pt modelId="{8F53EB09-066C-45AF-89F1-39A8D575AEDE}">
      <dgm:prSet phldrT="[텍스트]" custT="1"/>
      <dgm:spPr/>
      <dgm:t>
        <a:bodyPr/>
        <a:lstStyle/>
        <a:p>
          <a:pPr latinLnBrk="1"/>
          <a:r>
            <a:rPr lang="en-US" altLang="ko-KR" sz="1300" dirty="0" err="1" smtClean="0">
              <a:latin typeface="MS Mincho" pitchFamily="49" charset="-128"/>
              <a:ea typeface="MS Mincho" pitchFamily="49" charset="-128"/>
            </a:rPr>
            <a:t>Home.jsp</a:t>
          </a:r>
          <a:endParaRPr lang="ko-KR" altLang="en-US" sz="1300" dirty="0">
            <a:latin typeface="MS Mincho" pitchFamily="49" charset="-128"/>
          </a:endParaRPr>
        </a:p>
      </dgm:t>
    </dgm:pt>
    <dgm:pt modelId="{6E79E15F-6FF7-4054-8D37-21A1B9A9D38C}" type="parTrans" cxnId="{495EEF8C-504B-4D65-A648-C59F87BBF640}">
      <dgm:prSet custT="1"/>
      <dgm:spPr/>
      <dgm:t>
        <a:bodyPr/>
        <a:lstStyle/>
        <a:p>
          <a:pPr latinLnBrk="1"/>
          <a:endParaRPr lang="ko-KR" altLang="en-US" sz="1300">
            <a:latin typeface="MS Mincho" pitchFamily="49" charset="-128"/>
          </a:endParaRPr>
        </a:p>
      </dgm:t>
    </dgm:pt>
    <dgm:pt modelId="{BE3033A9-09EA-4BA5-9918-3F2065D3C2D8}" type="sibTrans" cxnId="{495EEF8C-504B-4D65-A648-C59F87BBF640}">
      <dgm:prSet/>
      <dgm:spPr/>
      <dgm:t>
        <a:bodyPr/>
        <a:lstStyle/>
        <a:p>
          <a:pPr latinLnBrk="1"/>
          <a:endParaRPr lang="ko-KR" altLang="en-US" sz="1300">
            <a:latin typeface="MS Mincho" pitchFamily="49" charset="-128"/>
          </a:endParaRPr>
        </a:p>
      </dgm:t>
    </dgm:pt>
    <dgm:pt modelId="{00F8525A-B0C3-4897-8100-69F7CF465432}">
      <dgm:prSet phldrT="[텍스트]" custT="1"/>
      <dgm:spPr/>
      <dgm:t>
        <a:bodyPr/>
        <a:lstStyle/>
        <a:p>
          <a:pPr latinLnBrk="1"/>
          <a:r>
            <a:rPr lang="en-US" altLang="ko-KR" sz="1300" dirty="0" smtClean="0">
              <a:latin typeface="MS Mincho" pitchFamily="49" charset="-128"/>
              <a:ea typeface="MS Mincho" pitchFamily="49" charset="-128"/>
            </a:rPr>
            <a:t>Shop</a:t>
          </a:r>
          <a:endParaRPr lang="ko-KR" altLang="en-US" sz="1300" dirty="0">
            <a:latin typeface="MS Mincho" pitchFamily="49" charset="-128"/>
          </a:endParaRPr>
        </a:p>
      </dgm:t>
    </dgm:pt>
    <dgm:pt modelId="{96FE45EF-7F44-4F1F-B653-097387791954}" type="parTrans" cxnId="{E1ACE261-5A24-4D43-9D5F-1727A99137CD}">
      <dgm:prSet custT="1"/>
      <dgm:spPr/>
      <dgm:t>
        <a:bodyPr/>
        <a:lstStyle/>
        <a:p>
          <a:pPr latinLnBrk="1"/>
          <a:endParaRPr lang="ko-KR" altLang="en-US" sz="1300">
            <a:latin typeface="MS Mincho" pitchFamily="49" charset="-128"/>
          </a:endParaRPr>
        </a:p>
      </dgm:t>
    </dgm:pt>
    <dgm:pt modelId="{4ED22723-2746-4469-846B-0398354349BA}" type="sibTrans" cxnId="{E1ACE261-5A24-4D43-9D5F-1727A99137CD}">
      <dgm:prSet/>
      <dgm:spPr/>
      <dgm:t>
        <a:bodyPr/>
        <a:lstStyle/>
        <a:p>
          <a:pPr latinLnBrk="1"/>
          <a:endParaRPr lang="ko-KR" altLang="en-US" sz="1300">
            <a:latin typeface="MS Mincho" pitchFamily="49" charset="-128"/>
          </a:endParaRPr>
        </a:p>
      </dgm:t>
    </dgm:pt>
    <dgm:pt modelId="{3AC02914-D58E-4C01-AF8A-47DA7EAF1709}">
      <dgm:prSet phldrT="[텍스트]" custT="1"/>
      <dgm:spPr/>
      <dgm:t>
        <a:bodyPr/>
        <a:lstStyle/>
        <a:p>
          <a:pPr latinLnBrk="1"/>
          <a:r>
            <a:rPr lang="en-US" altLang="ko-KR" sz="1300" dirty="0" smtClean="0">
              <a:latin typeface="MS Mincho" pitchFamily="49" charset="-128"/>
              <a:ea typeface="MS Mincho" pitchFamily="49" charset="-128"/>
            </a:rPr>
            <a:t>List</a:t>
          </a:r>
          <a:endParaRPr lang="ko-KR" altLang="en-US" sz="1300" dirty="0">
            <a:latin typeface="MS Mincho" pitchFamily="49" charset="-128"/>
          </a:endParaRPr>
        </a:p>
      </dgm:t>
    </dgm:pt>
    <dgm:pt modelId="{C64A462D-6455-4D85-BBF0-4348FBF868E3}" type="parTrans" cxnId="{7BC26A13-F9F6-458A-B902-627C3BE36CE5}">
      <dgm:prSet custT="1"/>
      <dgm:spPr/>
      <dgm:t>
        <a:bodyPr/>
        <a:lstStyle/>
        <a:p>
          <a:pPr latinLnBrk="1"/>
          <a:endParaRPr lang="ko-KR" altLang="en-US" sz="1300">
            <a:latin typeface="MS Mincho" pitchFamily="49" charset="-128"/>
          </a:endParaRPr>
        </a:p>
      </dgm:t>
    </dgm:pt>
    <dgm:pt modelId="{8EA58ADF-9377-4BCA-B1AC-D8DAE67D7E97}" type="sibTrans" cxnId="{7BC26A13-F9F6-458A-B902-627C3BE36CE5}">
      <dgm:prSet/>
      <dgm:spPr/>
      <dgm:t>
        <a:bodyPr/>
        <a:lstStyle/>
        <a:p>
          <a:pPr latinLnBrk="1"/>
          <a:endParaRPr lang="ko-KR" altLang="en-US" sz="1300">
            <a:latin typeface="MS Mincho" pitchFamily="49" charset="-128"/>
          </a:endParaRPr>
        </a:p>
      </dgm:t>
    </dgm:pt>
    <dgm:pt modelId="{ADD525DF-5B7F-4D67-AD2F-2BBB43480423}">
      <dgm:prSet phldrT="[텍스트]" custT="1"/>
      <dgm:spPr/>
      <dgm:t>
        <a:bodyPr/>
        <a:lstStyle/>
        <a:p>
          <a:pPr latinLnBrk="1"/>
          <a:r>
            <a:rPr lang="en-US" altLang="ko-KR" sz="1300" dirty="0" smtClean="0">
              <a:latin typeface="MS Mincho" pitchFamily="49" charset="-128"/>
              <a:ea typeface="MS Mincho" pitchFamily="49" charset="-128"/>
            </a:rPr>
            <a:t>Modify</a:t>
          </a:r>
          <a:endParaRPr lang="ko-KR" altLang="en-US" sz="1300" dirty="0">
            <a:latin typeface="MS Mincho" pitchFamily="49" charset="-128"/>
          </a:endParaRPr>
        </a:p>
      </dgm:t>
    </dgm:pt>
    <dgm:pt modelId="{0C3EA471-69A1-4E5F-A49C-D15CEA380094}" type="parTrans" cxnId="{C2ECCA9A-1984-4FE8-8DCA-04971473E2D5}">
      <dgm:prSet custT="1"/>
      <dgm:spPr/>
      <dgm:t>
        <a:bodyPr/>
        <a:lstStyle/>
        <a:p>
          <a:pPr latinLnBrk="1"/>
          <a:endParaRPr lang="ko-KR" altLang="en-US" sz="1300">
            <a:latin typeface="MS Mincho" pitchFamily="49" charset="-128"/>
          </a:endParaRPr>
        </a:p>
      </dgm:t>
    </dgm:pt>
    <dgm:pt modelId="{26B2AE94-1D46-4CFA-8B3B-115389112968}" type="sibTrans" cxnId="{C2ECCA9A-1984-4FE8-8DCA-04971473E2D5}">
      <dgm:prSet/>
      <dgm:spPr/>
      <dgm:t>
        <a:bodyPr/>
        <a:lstStyle/>
        <a:p>
          <a:pPr latinLnBrk="1"/>
          <a:endParaRPr lang="ko-KR" altLang="en-US" sz="1300">
            <a:latin typeface="MS Mincho" pitchFamily="49" charset="-128"/>
          </a:endParaRPr>
        </a:p>
      </dgm:t>
    </dgm:pt>
    <dgm:pt modelId="{C1130A1F-89A7-4290-A6A9-AF37D1AC74A0}">
      <dgm:prSet phldrT="[텍스트]" custT="1"/>
      <dgm:spPr/>
      <dgm:t>
        <a:bodyPr/>
        <a:lstStyle/>
        <a:p>
          <a:pPr latinLnBrk="1"/>
          <a:r>
            <a:rPr lang="en-US" altLang="ko-KR" sz="1300" dirty="0" smtClean="0">
              <a:latin typeface="MS Mincho" pitchFamily="49" charset="-128"/>
              <a:ea typeface="MS Mincho" pitchFamily="49" charset="-128"/>
            </a:rPr>
            <a:t>Register</a:t>
          </a:r>
          <a:endParaRPr lang="ko-KR" altLang="en-US" sz="1300" dirty="0">
            <a:latin typeface="MS Mincho" pitchFamily="49" charset="-128"/>
          </a:endParaRPr>
        </a:p>
      </dgm:t>
    </dgm:pt>
    <dgm:pt modelId="{F395FC4F-0D27-4344-B93D-0402920DFE83}" type="parTrans" cxnId="{57D33679-E99B-4967-8CB8-DFEF3BB831BF}">
      <dgm:prSet custT="1"/>
      <dgm:spPr/>
      <dgm:t>
        <a:bodyPr/>
        <a:lstStyle/>
        <a:p>
          <a:pPr latinLnBrk="1"/>
          <a:endParaRPr lang="ko-KR" altLang="en-US" sz="1300">
            <a:latin typeface="MS Mincho" pitchFamily="49" charset="-128"/>
          </a:endParaRPr>
        </a:p>
      </dgm:t>
    </dgm:pt>
    <dgm:pt modelId="{99940683-4267-4780-A682-B032F00344E0}" type="sibTrans" cxnId="{57D33679-E99B-4967-8CB8-DFEF3BB831BF}">
      <dgm:prSet/>
      <dgm:spPr/>
      <dgm:t>
        <a:bodyPr/>
        <a:lstStyle/>
        <a:p>
          <a:pPr latinLnBrk="1"/>
          <a:endParaRPr lang="ko-KR" altLang="en-US" sz="1300">
            <a:latin typeface="MS Mincho" pitchFamily="49" charset="-128"/>
          </a:endParaRPr>
        </a:p>
      </dgm:t>
    </dgm:pt>
    <dgm:pt modelId="{7873AEBB-A84F-4EF6-BAFF-34EC4971797A}">
      <dgm:prSet phldrT="[텍스트]" custT="1"/>
      <dgm:spPr/>
      <dgm:t>
        <a:bodyPr/>
        <a:lstStyle/>
        <a:p>
          <a:pPr latinLnBrk="1"/>
          <a:r>
            <a:rPr lang="en-US" altLang="ko-KR" sz="1300" dirty="0" smtClean="0">
              <a:latin typeface="MS Mincho" pitchFamily="49" charset="-128"/>
              <a:ea typeface="MS Mincho" pitchFamily="49" charset="-128"/>
            </a:rPr>
            <a:t>view</a:t>
          </a:r>
          <a:endParaRPr lang="ko-KR" altLang="en-US" sz="1300" dirty="0">
            <a:latin typeface="MS Mincho" pitchFamily="49" charset="-128"/>
          </a:endParaRPr>
        </a:p>
      </dgm:t>
    </dgm:pt>
    <dgm:pt modelId="{BB850F1F-EBFD-4DEF-9437-705FE4A85B7E}" type="parTrans" cxnId="{608FB6F5-2531-4251-88EE-A3F2001D47A4}">
      <dgm:prSet custT="1"/>
      <dgm:spPr/>
      <dgm:t>
        <a:bodyPr/>
        <a:lstStyle/>
        <a:p>
          <a:pPr latinLnBrk="1"/>
          <a:endParaRPr lang="ko-KR" altLang="en-US" sz="1300">
            <a:latin typeface="MS Mincho" pitchFamily="49" charset="-128"/>
          </a:endParaRPr>
        </a:p>
      </dgm:t>
    </dgm:pt>
    <dgm:pt modelId="{0D4BC13F-360A-4A9C-8191-B9776E0570A4}" type="sibTrans" cxnId="{608FB6F5-2531-4251-88EE-A3F2001D47A4}">
      <dgm:prSet/>
      <dgm:spPr/>
      <dgm:t>
        <a:bodyPr/>
        <a:lstStyle/>
        <a:p>
          <a:pPr latinLnBrk="1"/>
          <a:endParaRPr lang="ko-KR" altLang="en-US" sz="1300">
            <a:latin typeface="MS Mincho" pitchFamily="49" charset="-128"/>
          </a:endParaRPr>
        </a:p>
      </dgm:t>
    </dgm:pt>
    <dgm:pt modelId="{B54846EE-09B6-4AD8-9986-6AFCE3525705}">
      <dgm:prSet phldrT="[텍스트]" custT="1"/>
      <dgm:spPr/>
      <dgm:t>
        <a:bodyPr/>
        <a:lstStyle/>
        <a:p>
          <a:pPr latinLnBrk="1"/>
          <a:r>
            <a:rPr lang="en-US" altLang="ko-KR" sz="1300" dirty="0" err="1" smtClean="0">
              <a:latin typeface="MS Mincho" pitchFamily="49" charset="-128"/>
              <a:ea typeface="MS Mincho" pitchFamily="49" charset="-128"/>
            </a:rPr>
            <a:t>Lnb</a:t>
          </a:r>
          <a:endParaRPr lang="ko-KR" altLang="en-US" sz="1300" dirty="0">
            <a:latin typeface="MS Mincho" pitchFamily="49" charset="-128"/>
          </a:endParaRPr>
        </a:p>
      </dgm:t>
    </dgm:pt>
    <dgm:pt modelId="{8094FA5A-CEED-4FD7-86F7-67F46B86C268}" type="parTrans" cxnId="{FBBAE9D8-F548-4606-A687-181A41498432}">
      <dgm:prSet custT="1"/>
      <dgm:spPr/>
      <dgm:t>
        <a:bodyPr/>
        <a:lstStyle/>
        <a:p>
          <a:pPr latinLnBrk="1"/>
          <a:endParaRPr lang="ko-KR" altLang="en-US" sz="1300">
            <a:latin typeface="MS Mincho" pitchFamily="49" charset="-128"/>
          </a:endParaRPr>
        </a:p>
      </dgm:t>
    </dgm:pt>
    <dgm:pt modelId="{212F07CD-4A67-4357-A478-F72086D1CC35}" type="sibTrans" cxnId="{FBBAE9D8-F548-4606-A687-181A41498432}">
      <dgm:prSet/>
      <dgm:spPr/>
      <dgm:t>
        <a:bodyPr/>
        <a:lstStyle/>
        <a:p>
          <a:pPr latinLnBrk="1"/>
          <a:endParaRPr lang="ko-KR" altLang="en-US" sz="1300">
            <a:latin typeface="MS Mincho" pitchFamily="49" charset="-128"/>
          </a:endParaRPr>
        </a:p>
      </dgm:t>
    </dgm:pt>
    <dgm:pt modelId="{6296ED14-CD63-40F8-8F9E-0245536FF86F}">
      <dgm:prSet phldrT="[텍스트]" custT="1"/>
      <dgm:spPr/>
      <dgm:t>
        <a:bodyPr/>
        <a:lstStyle/>
        <a:p>
          <a:pPr latinLnBrk="1"/>
          <a:r>
            <a:rPr lang="en-US" altLang="ko-KR" sz="1300" dirty="0" smtClean="0">
              <a:latin typeface="MS Mincho" pitchFamily="49" charset="-128"/>
              <a:ea typeface="MS Mincho" pitchFamily="49" charset="-128"/>
            </a:rPr>
            <a:t>log</a:t>
          </a:r>
          <a:endParaRPr lang="ko-KR" altLang="en-US" sz="1300" dirty="0">
            <a:latin typeface="MS Mincho" pitchFamily="49" charset="-128"/>
          </a:endParaRPr>
        </a:p>
      </dgm:t>
    </dgm:pt>
    <dgm:pt modelId="{1966620D-9FAF-4459-B71A-30A2E65B45EC}" type="parTrans" cxnId="{CFB3C2A2-5A61-4C0B-BE0D-DAE61B1EAFE7}">
      <dgm:prSet custT="1"/>
      <dgm:spPr/>
      <dgm:t>
        <a:bodyPr/>
        <a:lstStyle/>
        <a:p>
          <a:pPr latinLnBrk="1"/>
          <a:endParaRPr lang="ko-KR" altLang="en-US" sz="1300">
            <a:latin typeface="MS Mincho" pitchFamily="49" charset="-128"/>
          </a:endParaRPr>
        </a:p>
      </dgm:t>
    </dgm:pt>
    <dgm:pt modelId="{B5C63B51-4269-4B88-8358-B14995245319}" type="sibTrans" cxnId="{CFB3C2A2-5A61-4C0B-BE0D-DAE61B1EAFE7}">
      <dgm:prSet/>
      <dgm:spPr/>
      <dgm:t>
        <a:bodyPr/>
        <a:lstStyle/>
        <a:p>
          <a:pPr latinLnBrk="1"/>
          <a:endParaRPr lang="ko-KR" altLang="en-US" sz="1300">
            <a:latin typeface="MS Mincho" pitchFamily="49" charset="-128"/>
          </a:endParaRPr>
        </a:p>
      </dgm:t>
    </dgm:pt>
    <dgm:pt modelId="{9D432C6A-A876-4473-8EFF-91B575552866}">
      <dgm:prSet phldrT="[텍스트]" custT="1"/>
      <dgm:spPr/>
      <dgm:t>
        <a:bodyPr/>
        <a:lstStyle/>
        <a:p>
          <a:pPr latinLnBrk="1"/>
          <a:r>
            <a:rPr lang="en-US" altLang="ko-KR" sz="1300" dirty="0" err="1" smtClean="0">
              <a:latin typeface="MS Mincho" pitchFamily="49" charset="-128"/>
              <a:ea typeface="MS Mincho" pitchFamily="49" charset="-128"/>
            </a:rPr>
            <a:t>allReply</a:t>
          </a:r>
          <a:endParaRPr lang="ko-KR" altLang="en-US" sz="1300" dirty="0">
            <a:latin typeface="MS Mincho" pitchFamily="49" charset="-128"/>
          </a:endParaRPr>
        </a:p>
      </dgm:t>
    </dgm:pt>
    <dgm:pt modelId="{1B9B8BB1-A108-48B4-A71F-C65FD2F3A7E0}" type="parTrans" cxnId="{DA104499-FB9C-4164-8F2D-B638760BB746}">
      <dgm:prSet custT="1"/>
      <dgm:spPr/>
      <dgm:t>
        <a:bodyPr/>
        <a:lstStyle/>
        <a:p>
          <a:pPr latinLnBrk="1"/>
          <a:endParaRPr lang="ko-KR" altLang="en-US" sz="1300">
            <a:latin typeface="MS Mincho" pitchFamily="49" charset="-128"/>
          </a:endParaRPr>
        </a:p>
      </dgm:t>
    </dgm:pt>
    <dgm:pt modelId="{7223D3A5-11F0-4412-8620-7CE6BA76A330}" type="sibTrans" cxnId="{DA104499-FB9C-4164-8F2D-B638760BB746}">
      <dgm:prSet/>
      <dgm:spPr/>
      <dgm:t>
        <a:bodyPr/>
        <a:lstStyle/>
        <a:p>
          <a:pPr latinLnBrk="1"/>
          <a:endParaRPr lang="ko-KR" altLang="en-US" sz="1300">
            <a:latin typeface="MS Mincho" pitchFamily="49" charset="-128"/>
          </a:endParaRPr>
        </a:p>
      </dgm:t>
    </dgm:pt>
    <dgm:pt modelId="{236E624B-E77D-492C-900B-F59E65DA4115}">
      <dgm:prSet phldrT="[텍스트]" custT="1"/>
      <dgm:spPr/>
      <dgm:t>
        <a:bodyPr/>
        <a:lstStyle/>
        <a:p>
          <a:pPr latinLnBrk="1"/>
          <a:r>
            <a:rPr lang="en-US" altLang="ko-KR" sz="1300" dirty="0" err="1" smtClean="0">
              <a:latin typeface="MS Mincho" pitchFamily="49" charset="-128"/>
              <a:ea typeface="MS Mincho" pitchFamily="49" charset="-128"/>
            </a:rPr>
            <a:t>allUser</a:t>
          </a:r>
          <a:endParaRPr lang="ko-KR" altLang="en-US" sz="1300" dirty="0">
            <a:latin typeface="MS Mincho" pitchFamily="49" charset="-128"/>
          </a:endParaRPr>
        </a:p>
      </dgm:t>
    </dgm:pt>
    <dgm:pt modelId="{15A4CD24-00CE-4DD4-B48A-7214F63E75F4}" type="parTrans" cxnId="{3E894AD4-DBDF-47CF-9037-BC8D11DCEC56}">
      <dgm:prSet custT="1"/>
      <dgm:spPr/>
      <dgm:t>
        <a:bodyPr/>
        <a:lstStyle/>
        <a:p>
          <a:pPr latinLnBrk="1"/>
          <a:endParaRPr lang="ko-KR" altLang="en-US" sz="1300">
            <a:latin typeface="MS Mincho" pitchFamily="49" charset="-128"/>
          </a:endParaRPr>
        </a:p>
      </dgm:t>
    </dgm:pt>
    <dgm:pt modelId="{D2D926E1-C59C-40A5-87BD-3814A680F16B}" type="sibTrans" cxnId="{3E894AD4-DBDF-47CF-9037-BC8D11DCEC56}">
      <dgm:prSet/>
      <dgm:spPr/>
      <dgm:t>
        <a:bodyPr/>
        <a:lstStyle/>
        <a:p>
          <a:pPr latinLnBrk="1"/>
          <a:endParaRPr lang="ko-KR" altLang="en-US" sz="1300">
            <a:latin typeface="MS Mincho" pitchFamily="49" charset="-128"/>
          </a:endParaRPr>
        </a:p>
      </dgm:t>
    </dgm:pt>
    <dgm:pt modelId="{97F13C1D-476F-433B-896E-4BD6158D5AD6}">
      <dgm:prSet phldrT="[텍스트]" custT="1"/>
      <dgm:spPr/>
      <dgm:t>
        <a:bodyPr/>
        <a:lstStyle/>
        <a:p>
          <a:pPr latinLnBrk="1"/>
          <a:r>
            <a:rPr lang="en-US" altLang="ko-KR" sz="1300" dirty="0" err="1" smtClean="0">
              <a:latin typeface="MS Mincho" pitchFamily="49" charset="-128"/>
              <a:ea typeface="MS Mincho" pitchFamily="49" charset="-128"/>
            </a:rPr>
            <a:t>orderList</a:t>
          </a:r>
          <a:endParaRPr lang="ko-KR" altLang="en-US" sz="1300" dirty="0">
            <a:latin typeface="MS Mincho" pitchFamily="49" charset="-128"/>
          </a:endParaRPr>
        </a:p>
      </dgm:t>
    </dgm:pt>
    <dgm:pt modelId="{D10FD45E-08B7-430D-BD23-82A716EEAAE7}" type="parTrans" cxnId="{F562CA6D-6731-462B-ABB2-57D2CEB49527}">
      <dgm:prSet custT="1"/>
      <dgm:spPr/>
      <dgm:t>
        <a:bodyPr/>
        <a:lstStyle/>
        <a:p>
          <a:pPr latinLnBrk="1"/>
          <a:endParaRPr lang="ko-KR" altLang="en-US" sz="1300">
            <a:latin typeface="MS Mincho" pitchFamily="49" charset="-128"/>
          </a:endParaRPr>
        </a:p>
      </dgm:t>
    </dgm:pt>
    <dgm:pt modelId="{407EC0AE-ECF3-4169-B1AE-C4D10C5A80FD}" type="sibTrans" cxnId="{F562CA6D-6731-462B-ABB2-57D2CEB49527}">
      <dgm:prSet/>
      <dgm:spPr/>
      <dgm:t>
        <a:bodyPr/>
        <a:lstStyle/>
        <a:p>
          <a:pPr latinLnBrk="1"/>
          <a:endParaRPr lang="ko-KR" altLang="en-US" sz="1300">
            <a:latin typeface="MS Mincho" pitchFamily="49" charset="-128"/>
          </a:endParaRPr>
        </a:p>
      </dgm:t>
    </dgm:pt>
    <dgm:pt modelId="{25D6BBC3-AD59-4E73-98F0-01B513191843}">
      <dgm:prSet phldrT="[텍스트]" custT="1"/>
      <dgm:spPr/>
      <dgm:t>
        <a:bodyPr/>
        <a:lstStyle/>
        <a:p>
          <a:pPr latinLnBrk="1"/>
          <a:r>
            <a:rPr lang="en-US" altLang="ko-KR" sz="1300" dirty="0" err="1" smtClean="0">
              <a:latin typeface="MS Mincho" pitchFamily="49" charset="-128"/>
              <a:ea typeface="MS Mincho" pitchFamily="49" charset="-128"/>
            </a:rPr>
            <a:t>orderView</a:t>
          </a:r>
          <a:endParaRPr lang="ko-KR" altLang="en-US" sz="1300" dirty="0">
            <a:latin typeface="MS Mincho" pitchFamily="49" charset="-128"/>
          </a:endParaRPr>
        </a:p>
      </dgm:t>
    </dgm:pt>
    <dgm:pt modelId="{2BEB9412-0B04-4D2D-950F-5BF8C295CEEA}" type="parTrans" cxnId="{540F8DEE-5E1E-45EA-A240-479AC701ABC0}">
      <dgm:prSet custT="1"/>
      <dgm:spPr/>
      <dgm:t>
        <a:bodyPr/>
        <a:lstStyle/>
        <a:p>
          <a:pPr latinLnBrk="1"/>
          <a:endParaRPr lang="ko-KR" altLang="en-US" sz="1300">
            <a:latin typeface="MS Mincho" pitchFamily="49" charset="-128"/>
          </a:endParaRPr>
        </a:p>
      </dgm:t>
    </dgm:pt>
    <dgm:pt modelId="{E39FD1F7-DECB-41C4-A163-F529CFA3C81F}" type="sibTrans" cxnId="{540F8DEE-5E1E-45EA-A240-479AC701ABC0}">
      <dgm:prSet/>
      <dgm:spPr/>
      <dgm:t>
        <a:bodyPr/>
        <a:lstStyle/>
        <a:p>
          <a:pPr latinLnBrk="1"/>
          <a:endParaRPr lang="ko-KR" altLang="en-US" sz="1300">
            <a:latin typeface="MS Mincho" pitchFamily="49" charset="-128"/>
          </a:endParaRPr>
        </a:p>
      </dgm:t>
    </dgm:pt>
    <dgm:pt modelId="{D198EF6C-FE45-49EF-9C45-FD8D715E3EC1}">
      <dgm:prSet phldrT="[텍스트]" custT="1"/>
      <dgm:spPr/>
      <dgm:t>
        <a:bodyPr/>
        <a:lstStyle/>
        <a:p>
          <a:pPr latinLnBrk="1"/>
          <a:r>
            <a:rPr lang="en-US" altLang="ko-KR" sz="1300" dirty="0" smtClean="0">
              <a:latin typeface="MS Mincho" pitchFamily="49" charset="-128"/>
              <a:ea typeface="MS Mincho" pitchFamily="49" charset="-128"/>
            </a:rPr>
            <a:t>Aside</a:t>
          </a:r>
          <a:endParaRPr lang="ko-KR" altLang="en-US" sz="1300" dirty="0">
            <a:latin typeface="MS Mincho" pitchFamily="49" charset="-128"/>
          </a:endParaRPr>
        </a:p>
      </dgm:t>
    </dgm:pt>
    <dgm:pt modelId="{8A2673B7-5AD4-4704-AFE3-CE53B1E81794}" type="parTrans" cxnId="{DB9D65D5-4DA1-4827-AADA-9356517DFEA3}">
      <dgm:prSet custT="1"/>
      <dgm:spPr/>
      <dgm:t>
        <a:bodyPr/>
        <a:lstStyle/>
        <a:p>
          <a:pPr latinLnBrk="1"/>
          <a:endParaRPr lang="ko-KR" altLang="en-US" sz="1300">
            <a:latin typeface="MS Mincho" pitchFamily="49" charset="-128"/>
          </a:endParaRPr>
        </a:p>
      </dgm:t>
    </dgm:pt>
    <dgm:pt modelId="{F60E95F6-32C7-4F24-9D93-8F262D8769A2}" type="sibTrans" cxnId="{DB9D65D5-4DA1-4827-AADA-9356517DFEA3}">
      <dgm:prSet/>
      <dgm:spPr/>
      <dgm:t>
        <a:bodyPr/>
        <a:lstStyle/>
        <a:p>
          <a:pPr latinLnBrk="1"/>
          <a:endParaRPr lang="ko-KR" altLang="en-US" sz="1300">
            <a:latin typeface="MS Mincho" pitchFamily="49" charset="-128"/>
          </a:endParaRPr>
        </a:p>
      </dgm:t>
    </dgm:pt>
    <dgm:pt modelId="{77C60D53-C0F1-49CF-92EC-9939A317E049}">
      <dgm:prSet phldrT="[텍스트]" custT="1"/>
      <dgm:spPr/>
      <dgm:t>
        <a:bodyPr/>
        <a:lstStyle/>
        <a:p>
          <a:pPr latinLnBrk="1"/>
          <a:r>
            <a:rPr lang="en-US" altLang="ko-KR" sz="1300" dirty="0" smtClean="0">
              <a:latin typeface="MS Mincho" pitchFamily="49" charset="-128"/>
              <a:ea typeface="MS Mincho" pitchFamily="49" charset="-128"/>
            </a:rPr>
            <a:t>Body</a:t>
          </a:r>
          <a:endParaRPr lang="ko-KR" altLang="en-US" sz="1300" dirty="0">
            <a:latin typeface="MS Mincho" pitchFamily="49" charset="-128"/>
          </a:endParaRPr>
        </a:p>
      </dgm:t>
    </dgm:pt>
    <dgm:pt modelId="{93AF6AF4-18B6-4E67-9AA3-62E86938C94A}" type="parTrans" cxnId="{0DCF3B77-3994-431C-9B3C-C5A703E25BA2}">
      <dgm:prSet custT="1"/>
      <dgm:spPr/>
      <dgm:t>
        <a:bodyPr/>
        <a:lstStyle/>
        <a:p>
          <a:pPr latinLnBrk="1"/>
          <a:endParaRPr lang="ko-KR" altLang="en-US" sz="1300">
            <a:latin typeface="MS Mincho" pitchFamily="49" charset="-128"/>
          </a:endParaRPr>
        </a:p>
      </dgm:t>
    </dgm:pt>
    <dgm:pt modelId="{5631529C-CC8B-417C-AE2B-189048C4B27B}" type="sibTrans" cxnId="{0DCF3B77-3994-431C-9B3C-C5A703E25BA2}">
      <dgm:prSet/>
      <dgm:spPr/>
      <dgm:t>
        <a:bodyPr/>
        <a:lstStyle/>
        <a:p>
          <a:pPr latinLnBrk="1"/>
          <a:endParaRPr lang="ko-KR" altLang="en-US" sz="1300">
            <a:latin typeface="MS Mincho" pitchFamily="49" charset="-128"/>
          </a:endParaRPr>
        </a:p>
      </dgm:t>
    </dgm:pt>
    <dgm:pt modelId="{2470B37D-E30D-4533-8B83-B3E705F7D05F}">
      <dgm:prSet phldrT="[텍스트]" custT="1"/>
      <dgm:spPr/>
      <dgm:t>
        <a:bodyPr/>
        <a:lstStyle/>
        <a:p>
          <a:pPr latinLnBrk="1"/>
          <a:r>
            <a:rPr lang="en-US" altLang="ko-KR" sz="1300" dirty="0" smtClean="0">
              <a:latin typeface="MS Mincho" pitchFamily="49" charset="-128"/>
              <a:ea typeface="MS Mincho" pitchFamily="49" charset="-128"/>
            </a:rPr>
            <a:t>Breadcrumbs</a:t>
          </a:r>
          <a:endParaRPr lang="ko-KR" altLang="en-US" sz="1300" dirty="0">
            <a:latin typeface="MS Mincho" pitchFamily="49" charset="-128"/>
          </a:endParaRPr>
        </a:p>
      </dgm:t>
    </dgm:pt>
    <dgm:pt modelId="{3446BD20-189E-4D74-8722-1F8342C7E453}" type="parTrans" cxnId="{1C7318B8-5AF8-449A-8658-8AC15087AF1A}">
      <dgm:prSet custT="1"/>
      <dgm:spPr/>
      <dgm:t>
        <a:bodyPr/>
        <a:lstStyle/>
        <a:p>
          <a:pPr latinLnBrk="1"/>
          <a:endParaRPr lang="ko-KR" altLang="en-US" sz="1300">
            <a:latin typeface="MS Mincho" pitchFamily="49" charset="-128"/>
          </a:endParaRPr>
        </a:p>
      </dgm:t>
    </dgm:pt>
    <dgm:pt modelId="{4414859F-5578-422C-A4CA-00CB7A3B8EA8}" type="sibTrans" cxnId="{1C7318B8-5AF8-449A-8658-8AC15087AF1A}">
      <dgm:prSet/>
      <dgm:spPr/>
      <dgm:t>
        <a:bodyPr/>
        <a:lstStyle/>
        <a:p>
          <a:pPr latinLnBrk="1"/>
          <a:endParaRPr lang="ko-KR" altLang="en-US" sz="1300">
            <a:latin typeface="MS Mincho" pitchFamily="49" charset="-128"/>
          </a:endParaRPr>
        </a:p>
      </dgm:t>
    </dgm:pt>
    <dgm:pt modelId="{15636A10-1E3D-49BA-83C6-5EDE694742D2}">
      <dgm:prSet phldrT="[텍스트]" custT="1"/>
      <dgm:spPr/>
      <dgm:t>
        <a:bodyPr/>
        <a:lstStyle/>
        <a:p>
          <a:pPr latinLnBrk="1"/>
          <a:r>
            <a:rPr lang="en-US" altLang="ko-KR" sz="1300" dirty="0" smtClean="0">
              <a:latin typeface="MS Mincho" pitchFamily="49" charset="-128"/>
              <a:ea typeface="MS Mincho" pitchFamily="49" charset="-128"/>
            </a:rPr>
            <a:t>Footer</a:t>
          </a:r>
          <a:endParaRPr lang="ko-KR" altLang="en-US" sz="1300" dirty="0">
            <a:latin typeface="MS Mincho" pitchFamily="49" charset="-128"/>
          </a:endParaRPr>
        </a:p>
      </dgm:t>
    </dgm:pt>
    <dgm:pt modelId="{D1A13A85-826F-4B8A-9987-9E3B86010585}" type="parTrans" cxnId="{0ED89996-B64C-4DD1-A7BD-6628D2F3EDD9}">
      <dgm:prSet custT="1"/>
      <dgm:spPr/>
      <dgm:t>
        <a:bodyPr/>
        <a:lstStyle/>
        <a:p>
          <a:pPr latinLnBrk="1"/>
          <a:endParaRPr lang="ko-KR" altLang="en-US" sz="1300">
            <a:latin typeface="MS Mincho" pitchFamily="49" charset="-128"/>
          </a:endParaRPr>
        </a:p>
      </dgm:t>
    </dgm:pt>
    <dgm:pt modelId="{3D220A8C-1D92-4961-95D2-F10301262456}" type="sibTrans" cxnId="{0ED89996-B64C-4DD1-A7BD-6628D2F3EDD9}">
      <dgm:prSet/>
      <dgm:spPr/>
      <dgm:t>
        <a:bodyPr/>
        <a:lstStyle/>
        <a:p>
          <a:pPr latinLnBrk="1"/>
          <a:endParaRPr lang="ko-KR" altLang="en-US" sz="1300">
            <a:latin typeface="MS Mincho" pitchFamily="49" charset="-128"/>
          </a:endParaRPr>
        </a:p>
      </dgm:t>
    </dgm:pt>
    <dgm:pt modelId="{415E3C6E-CFB2-4A1B-8B4E-13149B9407D1}">
      <dgm:prSet phldrT="[텍스트]" custT="1"/>
      <dgm:spPr/>
      <dgm:t>
        <a:bodyPr/>
        <a:lstStyle/>
        <a:p>
          <a:pPr latinLnBrk="1"/>
          <a:r>
            <a:rPr lang="en-US" altLang="ko-KR" sz="1300" dirty="0" smtClean="0">
              <a:latin typeface="MS Mincho" pitchFamily="49" charset="-128"/>
              <a:ea typeface="MS Mincho" pitchFamily="49" charset="-128"/>
            </a:rPr>
            <a:t>Header</a:t>
          </a:r>
          <a:endParaRPr lang="ko-KR" altLang="en-US" sz="1300" dirty="0">
            <a:latin typeface="MS Mincho" pitchFamily="49" charset="-128"/>
          </a:endParaRPr>
        </a:p>
      </dgm:t>
    </dgm:pt>
    <dgm:pt modelId="{75EE093D-5618-4B70-BB2D-B1C7018FAF41}" type="parTrans" cxnId="{AAAB5489-24FD-415C-BCA1-6A439A783CA7}">
      <dgm:prSet custT="1"/>
      <dgm:spPr/>
      <dgm:t>
        <a:bodyPr/>
        <a:lstStyle/>
        <a:p>
          <a:pPr latinLnBrk="1"/>
          <a:endParaRPr lang="ko-KR" altLang="en-US" sz="1300">
            <a:latin typeface="MS Mincho" pitchFamily="49" charset="-128"/>
          </a:endParaRPr>
        </a:p>
      </dgm:t>
    </dgm:pt>
    <dgm:pt modelId="{F635C614-08C4-4616-8FC2-E2B727EB23B7}" type="sibTrans" cxnId="{AAAB5489-24FD-415C-BCA1-6A439A783CA7}">
      <dgm:prSet/>
      <dgm:spPr/>
      <dgm:t>
        <a:bodyPr/>
        <a:lstStyle/>
        <a:p>
          <a:pPr latinLnBrk="1"/>
          <a:endParaRPr lang="ko-KR" altLang="en-US" sz="1300">
            <a:latin typeface="MS Mincho" pitchFamily="49" charset="-128"/>
          </a:endParaRPr>
        </a:p>
      </dgm:t>
    </dgm:pt>
    <dgm:pt modelId="{A3D2FD24-FE3B-4798-A2C8-20912848E0F8}">
      <dgm:prSet phldrT="[텍스트]" custT="1"/>
      <dgm:spPr/>
      <dgm:t>
        <a:bodyPr/>
        <a:lstStyle/>
        <a:p>
          <a:pPr latinLnBrk="1"/>
          <a:r>
            <a:rPr lang="en-US" altLang="ko-KR" sz="1300" dirty="0" err="1" smtClean="0">
              <a:latin typeface="MS Mincho" pitchFamily="49" charset="-128"/>
              <a:ea typeface="MS Mincho" pitchFamily="49" charset="-128"/>
            </a:rPr>
            <a:t>Signin</a:t>
          </a:r>
          <a:endParaRPr lang="ko-KR" altLang="en-US" sz="1300" dirty="0">
            <a:latin typeface="MS Mincho" pitchFamily="49" charset="-128"/>
          </a:endParaRPr>
        </a:p>
      </dgm:t>
    </dgm:pt>
    <dgm:pt modelId="{96691AE2-FEFE-4CAB-A47E-07B9B748232F}" type="parTrans" cxnId="{F20F1924-E1F4-4005-9724-043D3CAD0BA4}">
      <dgm:prSet custT="1"/>
      <dgm:spPr/>
      <dgm:t>
        <a:bodyPr/>
        <a:lstStyle/>
        <a:p>
          <a:pPr latinLnBrk="1"/>
          <a:endParaRPr lang="ko-KR" altLang="en-US" sz="1300">
            <a:latin typeface="MS Mincho" pitchFamily="49" charset="-128"/>
          </a:endParaRPr>
        </a:p>
      </dgm:t>
    </dgm:pt>
    <dgm:pt modelId="{4B43F8B9-D9D7-40BE-8061-4095A87D5D26}" type="sibTrans" cxnId="{F20F1924-E1F4-4005-9724-043D3CAD0BA4}">
      <dgm:prSet/>
      <dgm:spPr/>
      <dgm:t>
        <a:bodyPr/>
        <a:lstStyle/>
        <a:p>
          <a:pPr latinLnBrk="1"/>
          <a:endParaRPr lang="ko-KR" altLang="en-US" sz="1300">
            <a:latin typeface="MS Mincho" pitchFamily="49" charset="-128"/>
          </a:endParaRPr>
        </a:p>
      </dgm:t>
    </dgm:pt>
    <dgm:pt modelId="{D56315A6-606B-4854-B092-9F7668BE8F92}">
      <dgm:prSet phldrT="[텍스트]" custT="1"/>
      <dgm:spPr/>
      <dgm:t>
        <a:bodyPr/>
        <a:lstStyle/>
        <a:p>
          <a:pPr latinLnBrk="1"/>
          <a:r>
            <a:rPr lang="en-US" altLang="ko-KR" sz="1300" dirty="0" smtClean="0">
              <a:latin typeface="MS Mincho" pitchFamily="49" charset="-128"/>
              <a:ea typeface="MS Mincho" pitchFamily="49" charset="-128"/>
            </a:rPr>
            <a:t>Signup</a:t>
          </a:r>
          <a:endParaRPr lang="ko-KR" altLang="en-US" sz="1300" dirty="0">
            <a:latin typeface="MS Mincho" pitchFamily="49" charset="-128"/>
          </a:endParaRPr>
        </a:p>
      </dgm:t>
    </dgm:pt>
    <dgm:pt modelId="{0641CC3D-CEBE-4664-8511-9C78CC484996}" type="parTrans" cxnId="{CB084F75-6EC7-4BEA-86B7-A069393B08A1}">
      <dgm:prSet custT="1"/>
      <dgm:spPr/>
      <dgm:t>
        <a:bodyPr/>
        <a:lstStyle/>
        <a:p>
          <a:pPr latinLnBrk="1"/>
          <a:endParaRPr lang="ko-KR" altLang="en-US" sz="1300">
            <a:latin typeface="MS Mincho" pitchFamily="49" charset="-128"/>
          </a:endParaRPr>
        </a:p>
      </dgm:t>
    </dgm:pt>
    <dgm:pt modelId="{94702103-6570-4AD4-92FC-F8AE5A93DC43}" type="sibTrans" cxnId="{CB084F75-6EC7-4BEA-86B7-A069393B08A1}">
      <dgm:prSet/>
      <dgm:spPr/>
      <dgm:t>
        <a:bodyPr/>
        <a:lstStyle/>
        <a:p>
          <a:pPr latinLnBrk="1"/>
          <a:endParaRPr lang="ko-KR" altLang="en-US" sz="1300">
            <a:latin typeface="MS Mincho" pitchFamily="49" charset="-128"/>
          </a:endParaRPr>
        </a:p>
      </dgm:t>
    </dgm:pt>
    <dgm:pt modelId="{EEA3B3F9-7CF0-4C4A-A599-66C2E75CAD22}">
      <dgm:prSet phldrT="[텍스트]" custT="1"/>
      <dgm:spPr/>
      <dgm:t>
        <a:bodyPr/>
        <a:lstStyle/>
        <a:p>
          <a:pPr latinLnBrk="1"/>
          <a:r>
            <a:rPr lang="en-US" altLang="ko-KR" sz="1300" dirty="0" err="1" smtClean="0">
              <a:latin typeface="MS Mincho" pitchFamily="49" charset="-128"/>
              <a:ea typeface="MS Mincho" pitchFamily="49" charset="-128"/>
            </a:rPr>
            <a:t>CartList</a:t>
          </a:r>
          <a:endParaRPr lang="ko-KR" altLang="en-US" sz="1300" dirty="0">
            <a:latin typeface="MS Mincho" pitchFamily="49" charset="-128"/>
          </a:endParaRPr>
        </a:p>
      </dgm:t>
    </dgm:pt>
    <dgm:pt modelId="{3914868B-090B-4A96-8482-E29842730473}" type="parTrans" cxnId="{0FD50C82-63AE-4C6F-A3D9-EFC108F8340F}">
      <dgm:prSet custT="1"/>
      <dgm:spPr/>
      <dgm:t>
        <a:bodyPr/>
        <a:lstStyle/>
        <a:p>
          <a:pPr latinLnBrk="1"/>
          <a:endParaRPr lang="ko-KR" altLang="en-US" sz="1300">
            <a:latin typeface="MS Mincho" pitchFamily="49" charset="-128"/>
          </a:endParaRPr>
        </a:p>
      </dgm:t>
    </dgm:pt>
    <dgm:pt modelId="{4403F3D7-AF9D-4BE9-AD1A-D79E0BC2F79E}" type="sibTrans" cxnId="{0FD50C82-63AE-4C6F-A3D9-EFC108F8340F}">
      <dgm:prSet/>
      <dgm:spPr/>
      <dgm:t>
        <a:bodyPr/>
        <a:lstStyle/>
        <a:p>
          <a:pPr latinLnBrk="1"/>
          <a:endParaRPr lang="ko-KR" altLang="en-US" sz="1300">
            <a:latin typeface="MS Mincho" pitchFamily="49" charset="-128"/>
          </a:endParaRPr>
        </a:p>
      </dgm:t>
    </dgm:pt>
    <dgm:pt modelId="{49127B72-6860-4864-908A-C41099AEEAB1}">
      <dgm:prSet phldrT="[텍스트]" custT="1"/>
      <dgm:spPr/>
      <dgm:t>
        <a:bodyPr/>
        <a:lstStyle/>
        <a:p>
          <a:pPr latinLnBrk="1"/>
          <a:r>
            <a:rPr lang="en-US" altLang="ko-KR" sz="1300" dirty="0" smtClean="0">
              <a:latin typeface="MS Mincho" pitchFamily="49" charset="-128"/>
              <a:ea typeface="MS Mincho" pitchFamily="49" charset="-128"/>
            </a:rPr>
            <a:t>List</a:t>
          </a:r>
          <a:endParaRPr lang="ko-KR" altLang="en-US" sz="1300" dirty="0">
            <a:latin typeface="MS Mincho" pitchFamily="49" charset="-128"/>
          </a:endParaRPr>
        </a:p>
      </dgm:t>
    </dgm:pt>
    <dgm:pt modelId="{46D41341-AE0B-41B8-92F7-E8F231C5CEEA}" type="parTrans" cxnId="{C9601FE2-E38B-4961-ABF7-A156CA3ED71A}">
      <dgm:prSet custT="1"/>
      <dgm:spPr/>
      <dgm:t>
        <a:bodyPr/>
        <a:lstStyle/>
        <a:p>
          <a:pPr latinLnBrk="1"/>
          <a:endParaRPr lang="ko-KR" altLang="en-US" sz="1300">
            <a:latin typeface="MS Mincho" pitchFamily="49" charset="-128"/>
          </a:endParaRPr>
        </a:p>
      </dgm:t>
    </dgm:pt>
    <dgm:pt modelId="{AE27592D-5DDA-4545-9811-7170B2FE53AA}" type="sibTrans" cxnId="{C9601FE2-E38B-4961-ABF7-A156CA3ED71A}">
      <dgm:prSet/>
      <dgm:spPr/>
      <dgm:t>
        <a:bodyPr/>
        <a:lstStyle/>
        <a:p>
          <a:pPr latinLnBrk="1"/>
          <a:endParaRPr lang="ko-KR" altLang="en-US" sz="1300">
            <a:latin typeface="MS Mincho" pitchFamily="49" charset="-128"/>
          </a:endParaRPr>
        </a:p>
      </dgm:t>
    </dgm:pt>
    <dgm:pt modelId="{50FA728F-2B76-4325-A795-A6C4C6DA4119}">
      <dgm:prSet phldrT="[텍스트]" custT="1"/>
      <dgm:spPr/>
      <dgm:t>
        <a:bodyPr/>
        <a:lstStyle/>
        <a:p>
          <a:pPr latinLnBrk="1"/>
          <a:r>
            <a:rPr lang="en-US" altLang="ko-KR" sz="1300" dirty="0" err="1" smtClean="0">
              <a:latin typeface="MS Mincho" pitchFamily="49" charset="-128"/>
              <a:ea typeface="MS Mincho" pitchFamily="49" charset="-128"/>
            </a:rPr>
            <a:t>orderList</a:t>
          </a:r>
          <a:endParaRPr lang="ko-KR" altLang="en-US" sz="1300" dirty="0">
            <a:latin typeface="MS Mincho" pitchFamily="49" charset="-128"/>
          </a:endParaRPr>
        </a:p>
      </dgm:t>
    </dgm:pt>
    <dgm:pt modelId="{8C944D70-16A0-4712-89A7-673EBBE4D134}" type="parTrans" cxnId="{7377EF88-F25C-4CA4-9592-A12F630EF97F}">
      <dgm:prSet custT="1"/>
      <dgm:spPr/>
      <dgm:t>
        <a:bodyPr/>
        <a:lstStyle/>
        <a:p>
          <a:pPr latinLnBrk="1"/>
          <a:endParaRPr lang="ko-KR" altLang="en-US" sz="1300">
            <a:latin typeface="MS Mincho" pitchFamily="49" charset="-128"/>
          </a:endParaRPr>
        </a:p>
      </dgm:t>
    </dgm:pt>
    <dgm:pt modelId="{91670ABE-8EE2-4FD2-9D22-E65B02D2DDEB}" type="sibTrans" cxnId="{7377EF88-F25C-4CA4-9592-A12F630EF97F}">
      <dgm:prSet/>
      <dgm:spPr/>
      <dgm:t>
        <a:bodyPr/>
        <a:lstStyle/>
        <a:p>
          <a:pPr latinLnBrk="1"/>
          <a:endParaRPr lang="ko-KR" altLang="en-US" sz="1300">
            <a:latin typeface="MS Mincho" pitchFamily="49" charset="-128"/>
          </a:endParaRPr>
        </a:p>
      </dgm:t>
    </dgm:pt>
    <dgm:pt modelId="{96FF3EA2-201D-477F-9618-62B35AC5FF9D}">
      <dgm:prSet phldrT="[텍스트]" custT="1"/>
      <dgm:spPr/>
      <dgm:t>
        <a:bodyPr/>
        <a:lstStyle/>
        <a:p>
          <a:pPr latinLnBrk="1"/>
          <a:r>
            <a:rPr lang="en-US" altLang="ko-KR" sz="1300" dirty="0" err="1" smtClean="0">
              <a:latin typeface="MS Mincho" pitchFamily="49" charset="-128"/>
              <a:ea typeface="MS Mincho" pitchFamily="49" charset="-128"/>
            </a:rPr>
            <a:t>orderView</a:t>
          </a:r>
          <a:endParaRPr lang="ko-KR" altLang="en-US" sz="1300" dirty="0">
            <a:latin typeface="MS Mincho" pitchFamily="49" charset="-128"/>
          </a:endParaRPr>
        </a:p>
      </dgm:t>
    </dgm:pt>
    <dgm:pt modelId="{F726953B-C8E1-4D35-893E-B2781E58B58C}" type="parTrans" cxnId="{D9BB6038-4B6F-4D53-ABE7-627840B75330}">
      <dgm:prSet custT="1"/>
      <dgm:spPr/>
      <dgm:t>
        <a:bodyPr/>
        <a:lstStyle/>
        <a:p>
          <a:pPr latinLnBrk="1"/>
          <a:endParaRPr lang="ko-KR" altLang="en-US" sz="1300">
            <a:latin typeface="MS Mincho" pitchFamily="49" charset="-128"/>
          </a:endParaRPr>
        </a:p>
      </dgm:t>
    </dgm:pt>
    <dgm:pt modelId="{9D40B5D7-4E68-4A61-A171-4FAAF09AE128}" type="sibTrans" cxnId="{D9BB6038-4B6F-4D53-ABE7-627840B75330}">
      <dgm:prSet/>
      <dgm:spPr/>
      <dgm:t>
        <a:bodyPr/>
        <a:lstStyle/>
        <a:p>
          <a:pPr latinLnBrk="1"/>
          <a:endParaRPr lang="ko-KR" altLang="en-US" sz="1300">
            <a:latin typeface="MS Mincho" pitchFamily="49" charset="-128"/>
          </a:endParaRPr>
        </a:p>
      </dgm:t>
    </dgm:pt>
    <dgm:pt modelId="{2B46DFF4-9BD6-4643-A0F4-BF4F70312AE6}">
      <dgm:prSet phldrT="[텍스트]" custT="1"/>
      <dgm:spPr/>
      <dgm:t>
        <a:bodyPr/>
        <a:lstStyle/>
        <a:p>
          <a:pPr latinLnBrk="1"/>
          <a:r>
            <a:rPr lang="en-US" altLang="ko-KR" sz="1300" dirty="0" smtClean="0">
              <a:latin typeface="MS Mincho" pitchFamily="49" charset="-128"/>
              <a:ea typeface="MS Mincho" pitchFamily="49" charset="-128"/>
            </a:rPr>
            <a:t>View</a:t>
          </a:r>
          <a:endParaRPr lang="ko-KR" altLang="en-US" sz="1300" dirty="0">
            <a:latin typeface="MS Mincho" pitchFamily="49" charset="-128"/>
          </a:endParaRPr>
        </a:p>
      </dgm:t>
    </dgm:pt>
    <dgm:pt modelId="{D305B2A9-CC04-4494-88B3-4C18D2BA932F}" type="parTrans" cxnId="{B0EBE597-92A7-4B8D-9A55-95F8E9AF7EB3}">
      <dgm:prSet custT="1"/>
      <dgm:spPr/>
      <dgm:t>
        <a:bodyPr/>
        <a:lstStyle/>
        <a:p>
          <a:pPr latinLnBrk="1"/>
          <a:endParaRPr lang="ko-KR" altLang="en-US" sz="1300">
            <a:latin typeface="MS Mincho" pitchFamily="49" charset="-128"/>
          </a:endParaRPr>
        </a:p>
      </dgm:t>
    </dgm:pt>
    <dgm:pt modelId="{DEDC9B92-7270-43E6-8F8C-83B8389C2E80}" type="sibTrans" cxnId="{B0EBE597-92A7-4B8D-9A55-95F8E9AF7EB3}">
      <dgm:prSet/>
      <dgm:spPr/>
      <dgm:t>
        <a:bodyPr/>
        <a:lstStyle/>
        <a:p>
          <a:pPr latinLnBrk="1"/>
          <a:endParaRPr lang="ko-KR" altLang="en-US" sz="1300">
            <a:latin typeface="MS Mincho" pitchFamily="49" charset="-128"/>
          </a:endParaRPr>
        </a:p>
      </dgm:t>
    </dgm:pt>
    <dgm:pt modelId="{2B5EC665-485C-4607-8EED-363063022128}" type="pres">
      <dgm:prSet presAssocID="{429C6F35-4F2A-4EA3-9DB3-EA032F6BFFA6}" presName="diagram" presStyleCnt="0">
        <dgm:presLayoutVars>
          <dgm:chPref val="1"/>
          <dgm:dir/>
          <dgm:animOne val="branch"/>
          <dgm:animLvl val="lvl"/>
          <dgm:resizeHandles val="exact"/>
        </dgm:presLayoutVars>
      </dgm:prSet>
      <dgm:spPr/>
    </dgm:pt>
    <dgm:pt modelId="{67E0E988-AEBC-44CF-B230-D867661D550C}" type="pres">
      <dgm:prSet presAssocID="{B2977599-959E-4DD8-AC2C-47C0190F5898}" presName="root1" presStyleCnt="0"/>
      <dgm:spPr/>
    </dgm:pt>
    <dgm:pt modelId="{8B84369E-E9EB-4AE0-BA86-CDF9E0C0F861}" type="pres">
      <dgm:prSet presAssocID="{B2977599-959E-4DD8-AC2C-47C0190F5898}" presName="LevelOneTextNode" presStyleLbl="node0" presStyleIdx="0" presStyleCnt="1" custScaleX="252291" custScaleY="205941" custLinFactX="-200000" custLinFactY="-100000" custLinFactNeighborX="-245983" custLinFactNeighborY="-130692">
        <dgm:presLayoutVars>
          <dgm:chPref val="3"/>
        </dgm:presLayoutVars>
      </dgm:prSet>
      <dgm:spPr/>
      <dgm:t>
        <a:bodyPr/>
        <a:lstStyle/>
        <a:p>
          <a:pPr latinLnBrk="1"/>
          <a:endParaRPr lang="ko-KR" altLang="en-US"/>
        </a:p>
      </dgm:t>
    </dgm:pt>
    <dgm:pt modelId="{D7E50CF0-5465-4D94-AA2E-99FCB8B9CAB7}" type="pres">
      <dgm:prSet presAssocID="{B2977599-959E-4DD8-AC2C-47C0190F5898}" presName="level2hierChild" presStyleCnt="0"/>
      <dgm:spPr/>
    </dgm:pt>
    <dgm:pt modelId="{99084C9E-9CFC-425E-9085-84C8002B7147}" type="pres">
      <dgm:prSet presAssocID="{74667722-1C7A-434F-B4F3-BBC22E8A8AD6}" presName="conn2-1" presStyleLbl="parChTrans1D2" presStyleIdx="0" presStyleCnt="1"/>
      <dgm:spPr/>
    </dgm:pt>
    <dgm:pt modelId="{BA5031DD-5F15-4328-B40A-0948527A4837}" type="pres">
      <dgm:prSet presAssocID="{74667722-1C7A-434F-B4F3-BBC22E8A8AD6}" presName="connTx" presStyleLbl="parChTrans1D2" presStyleIdx="0" presStyleCnt="1"/>
      <dgm:spPr/>
    </dgm:pt>
    <dgm:pt modelId="{B181E0EE-6A5E-41DA-8F6A-A0E79073EFCF}" type="pres">
      <dgm:prSet presAssocID="{29D881B8-4C37-40B0-B77D-22D8F1DEE6FD}" presName="root2" presStyleCnt="0"/>
      <dgm:spPr/>
    </dgm:pt>
    <dgm:pt modelId="{C2F369F4-63C6-45C6-B3B3-A119599DA008}" type="pres">
      <dgm:prSet presAssocID="{29D881B8-4C37-40B0-B77D-22D8F1DEE6FD}" presName="LevelTwoTextNode" presStyleLbl="node2" presStyleIdx="0" presStyleCnt="1" custScaleX="197658" custScaleY="270881" custLinFactX="-200000" custLinFactY="-100000" custLinFactNeighborX="-209401" custLinFactNeighborY="-129549">
        <dgm:presLayoutVars>
          <dgm:chPref val="3"/>
        </dgm:presLayoutVars>
      </dgm:prSet>
      <dgm:spPr/>
      <dgm:t>
        <a:bodyPr/>
        <a:lstStyle/>
        <a:p>
          <a:pPr latinLnBrk="1"/>
          <a:endParaRPr lang="ko-KR" altLang="en-US"/>
        </a:p>
      </dgm:t>
    </dgm:pt>
    <dgm:pt modelId="{3C4FD486-7F40-4E57-966E-F80C04D285F4}" type="pres">
      <dgm:prSet presAssocID="{29D881B8-4C37-40B0-B77D-22D8F1DEE6FD}" presName="level3hierChild" presStyleCnt="0"/>
      <dgm:spPr/>
    </dgm:pt>
    <dgm:pt modelId="{7E6C9165-84D3-411D-AD2D-178E49E51639}" type="pres">
      <dgm:prSet presAssocID="{1969C56C-D18E-4896-BB1A-164C154FD618}" presName="conn2-1" presStyleLbl="parChTrans1D3" presStyleIdx="0" presStyleCnt="1"/>
      <dgm:spPr/>
    </dgm:pt>
    <dgm:pt modelId="{A66AA024-1F6A-4301-A784-A25551D07E3D}" type="pres">
      <dgm:prSet presAssocID="{1969C56C-D18E-4896-BB1A-164C154FD618}" presName="connTx" presStyleLbl="parChTrans1D3" presStyleIdx="0" presStyleCnt="1"/>
      <dgm:spPr/>
    </dgm:pt>
    <dgm:pt modelId="{15060D0D-CF88-4FBB-BBE1-BE9D1D95E7AC}" type="pres">
      <dgm:prSet presAssocID="{7B759F9F-264F-4232-A288-CE7CA16C54B5}" presName="root2" presStyleCnt="0"/>
      <dgm:spPr/>
    </dgm:pt>
    <dgm:pt modelId="{0E864D99-A1EA-4928-BE11-E58E0AC1B4DB}" type="pres">
      <dgm:prSet presAssocID="{7B759F9F-264F-4232-A288-CE7CA16C54B5}" presName="LevelTwoTextNode" presStyleLbl="node3" presStyleIdx="0" presStyleCnt="1" custScaleX="177156" custScaleY="235795" custLinFactX="-162596" custLinFactY="-100000" custLinFactNeighborX="-200000" custLinFactNeighborY="-132176">
        <dgm:presLayoutVars>
          <dgm:chPref val="3"/>
        </dgm:presLayoutVars>
      </dgm:prSet>
      <dgm:spPr/>
      <dgm:t>
        <a:bodyPr/>
        <a:lstStyle/>
        <a:p>
          <a:pPr latinLnBrk="1"/>
          <a:endParaRPr lang="ko-KR" altLang="en-US"/>
        </a:p>
      </dgm:t>
    </dgm:pt>
    <dgm:pt modelId="{10E4EB51-AA1D-41BB-8AE9-3594F058DEC6}" type="pres">
      <dgm:prSet presAssocID="{7B759F9F-264F-4232-A288-CE7CA16C54B5}" presName="level3hierChild" presStyleCnt="0"/>
      <dgm:spPr/>
    </dgm:pt>
    <dgm:pt modelId="{5948994E-BC0D-495F-A95B-48EEF1DA82E7}" type="pres">
      <dgm:prSet presAssocID="{A3DA2880-4595-4E20-A46B-F71F4D804197}" presName="conn2-1" presStyleLbl="parChTrans1D4" presStyleIdx="0" presStyleCnt="31"/>
      <dgm:spPr/>
    </dgm:pt>
    <dgm:pt modelId="{9B8F54E2-519D-4144-AFD6-E8A77F428A5D}" type="pres">
      <dgm:prSet presAssocID="{A3DA2880-4595-4E20-A46B-F71F4D804197}" presName="connTx" presStyleLbl="parChTrans1D4" presStyleIdx="0" presStyleCnt="31"/>
      <dgm:spPr/>
    </dgm:pt>
    <dgm:pt modelId="{F35C94C4-43D7-40D4-9F0C-AB99BE7B9A5D}" type="pres">
      <dgm:prSet presAssocID="{740A4D2D-22CC-495B-85F5-8B474BC716B3}" presName="root2" presStyleCnt="0"/>
      <dgm:spPr/>
    </dgm:pt>
    <dgm:pt modelId="{C9815688-DFEF-44DA-9DB3-CCC954BED214}" type="pres">
      <dgm:prSet presAssocID="{740A4D2D-22CC-495B-85F5-8B474BC716B3}" presName="LevelTwoTextNode" presStyleLbl="node4" presStyleIdx="0" presStyleCnt="31" custScaleX="177156" custScaleY="121000" custLinFactX="-108838" custLinFactNeighborX="-200000">
        <dgm:presLayoutVars>
          <dgm:chPref val="3"/>
        </dgm:presLayoutVars>
      </dgm:prSet>
      <dgm:spPr/>
      <dgm:t>
        <a:bodyPr/>
        <a:lstStyle/>
        <a:p>
          <a:pPr latinLnBrk="1"/>
          <a:endParaRPr lang="ko-KR" altLang="en-US"/>
        </a:p>
      </dgm:t>
    </dgm:pt>
    <dgm:pt modelId="{8DFF8373-4AE8-47D3-A147-AEE4CAF9D3E4}" type="pres">
      <dgm:prSet presAssocID="{740A4D2D-22CC-495B-85F5-8B474BC716B3}" presName="level3hierChild" presStyleCnt="0"/>
      <dgm:spPr/>
    </dgm:pt>
    <dgm:pt modelId="{0D68934C-4A01-40AD-8CC9-35CE875658D9}" type="pres">
      <dgm:prSet presAssocID="{FD72B799-2435-4DBD-85AF-4509BE3CF622}" presName="conn2-1" presStyleLbl="parChTrans1D4" presStyleIdx="1" presStyleCnt="31"/>
      <dgm:spPr/>
    </dgm:pt>
    <dgm:pt modelId="{1DCC6F0A-B0AC-4E31-9704-6A626DC1F836}" type="pres">
      <dgm:prSet presAssocID="{FD72B799-2435-4DBD-85AF-4509BE3CF622}" presName="connTx" presStyleLbl="parChTrans1D4" presStyleIdx="1" presStyleCnt="31"/>
      <dgm:spPr/>
    </dgm:pt>
    <dgm:pt modelId="{AFFBB7FF-3031-4A70-9B82-D1224C482E93}" type="pres">
      <dgm:prSet presAssocID="{4F68294A-569E-470D-9625-77E105837B12}" presName="root2" presStyleCnt="0"/>
      <dgm:spPr/>
    </dgm:pt>
    <dgm:pt modelId="{0027BD01-66E9-4C08-AD04-C882077C45EB}" type="pres">
      <dgm:prSet presAssocID="{4F68294A-569E-470D-9625-77E105837B12}" presName="LevelTwoTextNode" presStyleLbl="node4" presStyleIdx="1" presStyleCnt="31" custScaleX="259374" custScaleY="121000" custLinFactNeighborX="-95899">
        <dgm:presLayoutVars>
          <dgm:chPref val="3"/>
        </dgm:presLayoutVars>
      </dgm:prSet>
      <dgm:spPr/>
      <dgm:t>
        <a:bodyPr/>
        <a:lstStyle/>
        <a:p>
          <a:pPr latinLnBrk="1"/>
          <a:endParaRPr lang="ko-KR" altLang="en-US"/>
        </a:p>
      </dgm:t>
    </dgm:pt>
    <dgm:pt modelId="{4D3083AC-4134-46C7-8897-4CA56EC60AE6}" type="pres">
      <dgm:prSet presAssocID="{4F68294A-569E-470D-9625-77E105837B12}" presName="level3hierChild" presStyleCnt="0"/>
      <dgm:spPr/>
    </dgm:pt>
    <dgm:pt modelId="{C1AC6684-76D1-45EA-A7A1-3AE8B020BFCC}" type="pres">
      <dgm:prSet presAssocID="{C64A462D-6455-4D85-BBF0-4348FBF868E3}" presName="conn2-1" presStyleLbl="parChTrans1D4" presStyleIdx="2" presStyleCnt="31"/>
      <dgm:spPr/>
    </dgm:pt>
    <dgm:pt modelId="{7E03F74A-8C66-4DDB-90CB-1EF16FFAE3C4}" type="pres">
      <dgm:prSet presAssocID="{C64A462D-6455-4D85-BBF0-4348FBF868E3}" presName="connTx" presStyleLbl="parChTrans1D4" presStyleIdx="2" presStyleCnt="31"/>
      <dgm:spPr/>
    </dgm:pt>
    <dgm:pt modelId="{3982C362-F0AA-4E84-8C59-166DE7041247}" type="pres">
      <dgm:prSet presAssocID="{3AC02914-D58E-4C01-AF8A-47DA7EAF1709}" presName="root2" presStyleCnt="0"/>
      <dgm:spPr/>
    </dgm:pt>
    <dgm:pt modelId="{A385DFC8-FB2F-4BA1-A012-F51CDC1E40AC}" type="pres">
      <dgm:prSet presAssocID="{3AC02914-D58E-4C01-AF8A-47DA7EAF1709}" presName="LevelTwoTextNode" presStyleLbl="node4" presStyleIdx="2" presStyleCnt="31" custScaleX="214359" custScaleY="121000" custLinFactNeighborX="99538">
        <dgm:presLayoutVars>
          <dgm:chPref val="3"/>
        </dgm:presLayoutVars>
      </dgm:prSet>
      <dgm:spPr/>
      <dgm:t>
        <a:bodyPr/>
        <a:lstStyle/>
        <a:p>
          <a:pPr latinLnBrk="1"/>
          <a:endParaRPr lang="ko-KR" altLang="en-US"/>
        </a:p>
      </dgm:t>
    </dgm:pt>
    <dgm:pt modelId="{6B474659-475C-44E4-BCB3-FD7E0E9D9153}" type="pres">
      <dgm:prSet presAssocID="{3AC02914-D58E-4C01-AF8A-47DA7EAF1709}" presName="level3hierChild" presStyleCnt="0"/>
      <dgm:spPr/>
    </dgm:pt>
    <dgm:pt modelId="{F4943BF5-95D3-46B4-9516-9B096AD34C40}" type="pres">
      <dgm:prSet presAssocID="{0C3EA471-69A1-4E5F-A49C-D15CEA380094}" presName="conn2-1" presStyleLbl="parChTrans1D4" presStyleIdx="3" presStyleCnt="31"/>
      <dgm:spPr/>
    </dgm:pt>
    <dgm:pt modelId="{4D7734A3-CC70-4AD1-9F0C-6984C3EEDC1A}" type="pres">
      <dgm:prSet presAssocID="{0C3EA471-69A1-4E5F-A49C-D15CEA380094}" presName="connTx" presStyleLbl="parChTrans1D4" presStyleIdx="3" presStyleCnt="31"/>
      <dgm:spPr/>
    </dgm:pt>
    <dgm:pt modelId="{2779EF92-3A60-435A-884A-97774B693C2E}" type="pres">
      <dgm:prSet presAssocID="{ADD525DF-5B7F-4D67-AD2F-2BBB43480423}" presName="root2" presStyleCnt="0"/>
      <dgm:spPr/>
    </dgm:pt>
    <dgm:pt modelId="{ECD3E4D1-E101-45DA-9D1C-89BCEFEA1E43}" type="pres">
      <dgm:prSet presAssocID="{ADD525DF-5B7F-4D67-AD2F-2BBB43480423}" presName="LevelTwoTextNode" presStyleLbl="node4" presStyleIdx="3" presStyleCnt="31" custScaleX="214359" custScaleY="121000" custLinFactNeighborX="99538">
        <dgm:presLayoutVars>
          <dgm:chPref val="3"/>
        </dgm:presLayoutVars>
      </dgm:prSet>
      <dgm:spPr/>
    </dgm:pt>
    <dgm:pt modelId="{4FA8BF8E-70D2-4436-ACC3-F3DCBBBAE29C}" type="pres">
      <dgm:prSet presAssocID="{ADD525DF-5B7F-4D67-AD2F-2BBB43480423}" presName="level3hierChild" presStyleCnt="0"/>
      <dgm:spPr/>
    </dgm:pt>
    <dgm:pt modelId="{32870411-723F-4211-9E4E-CEECF65ABF52}" type="pres">
      <dgm:prSet presAssocID="{F395FC4F-0D27-4344-B93D-0402920DFE83}" presName="conn2-1" presStyleLbl="parChTrans1D4" presStyleIdx="4" presStyleCnt="31"/>
      <dgm:spPr/>
    </dgm:pt>
    <dgm:pt modelId="{90314C5B-87CD-4089-BBEC-38247F1E1BDC}" type="pres">
      <dgm:prSet presAssocID="{F395FC4F-0D27-4344-B93D-0402920DFE83}" presName="connTx" presStyleLbl="parChTrans1D4" presStyleIdx="4" presStyleCnt="31"/>
      <dgm:spPr/>
    </dgm:pt>
    <dgm:pt modelId="{FAA41D42-B86F-4306-AF77-E8FC5A1045AC}" type="pres">
      <dgm:prSet presAssocID="{C1130A1F-89A7-4290-A6A9-AF37D1AC74A0}" presName="root2" presStyleCnt="0"/>
      <dgm:spPr/>
    </dgm:pt>
    <dgm:pt modelId="{93297DEC-C99F-4733-B4A8-922F29C64E82}" type="pres">
      <dgm:prSet presAssocID="{C1130A1F-89A7-4290-A6A9-AF37D1AC74A0}" presName="LevelTwoTextNode" presStyleLbl="node4" presStyleIdx="4" presStyleCnt="31" custScaleX="214359" custScaleY="121000" custLinFactNeighborX="99538">
        <dgm:presLayoutVars>
          <dgm:chPref val="3"/>
        </dgm:presLayoutVars>
      </dgm:prSet>
      <dgm:spPr/>
    </dgm:pt>
    <dgm:pt modelId="{9FB76C71-4314-4DF9-961F-844ACA0C92A6}" type="pres">
      <dgm:prSet presAssocID="{C1130A1F-89A7-4290-A6A9-AF37D1AC74A0}" presName="level3hierChild" presStyleCnt="0"/>
      <dgm:spPr/>
    </dgm:pt>
    <dgm:pt modelId="{BDD2CBD7-7AED-4CAD-B4B7-5BB556E7E9FB}" type="pres">
      <dgm:prSet presAssocID="{BB850F1F-EBFD-4DEF-9437-705FE4A85B7E}" presName="conn2-1" presStyleLbl="parChTrans1D4" presStyleIdx="5" presStyleCnt="31"/>
      <dgm:spPr/>
    </dgm:pt>
    <dgm:pt modelId="{95BB4CB5-B529-452D-A52F-8AA2F3609F07}" type="pres">
      <dgm:prSet presAssocID="{BB850F1F-EBFD-4DEF-9437-705FE4A85B7E}" presName="connTx" presStyleLbl="parChTrans1D4" presStyleIdx="5" presStyleCnt="31"/>
      <dgm:spPr/>
    </dgm:pt>
    <dgm:pt modelId="{8FC32662-54B3-4AB1-B75A-B27CF49F50B3}" type="pres">
      <dgm:prSet presAssocID="{7873AEBB-A84F-4EF6-BAFF-34EC4971797A}" presName="root2" presStyleCnt="0"/>
      <dgm:spPr/>
    </dgm:pt>
    <dgm:pt modelId="{21757FD0-A654-42E0-B18A-1A79819E56FA}" type="pres">
      <dgm:prSet presAssocID="{7873AEBB-A84F-4EF6-BAFF-34EC4971797A}" presName="LevelTwoTextNode" presStyleLbl="node4" presStyleIdx="5" presStyleCnt="31" custScaleX="214359" custScaleY="121000" custLinFactNeighborX="99538">
        <dgm:presLayoutVars>
          <dgm:chPref val="3"/>
        </dgm:presLayoutVars>
      </dgm:prSet>
      <dgm:spPr/>
    </dgm:pt>
    <dgm:pt modelId="{BADA5101-DAB1-4D99-9ABE-B2FC314C6ABE}" type="pres">
      <dgm:prSet presAssocID="{7873AEBB-A84F-4EF6-BAFF-34EC4971797A}" presName="level3hierChild" presStyleCnt="0"/>
      <dgm:spPr/>
    </dgm:pt>
    <dgm:pt modelId="{56C2A006-B14B-4F01-A9F3-32A337CC8BB7}" type="pres">
      <dgm:prSet presAssocID="{BFEDF967-C8E2-48E5-8401-320B38FDEA3C}" presName="conn2-1" presStyleLbl="parChTrans1D4" presStyleIdx="6" presStyleCnt="31"/>
      <dgm:spPr/>
    </dgm:pt>
    <dgm:pt modelId="{6AC24989-B1B9-4B13-A5EA-8C49EEDDA808}" type="pres">
      <dgm:prSet presAssocID="{BFEDF967-C8E2-48E5-8401-320B38FDEA3C}" presName="connTx" presStyleLbl="parChTrans1D4" presStyleIdx="6" presStyleCnt="31"/>
      <dgm:spPr/>
    </dgm:pt>
    <dgm:pt modelId="{74BA7334-FD7C-44AD-B213-90C5F34522B9}" type="pres">
      <dgm:prSet presAssocID="{D96C4057-223F-44CA-AFBB-1944839D0D00}" presName="root2" presStyleCnt="0"/>
      <dgm:spPr/>
    </dgm:pt>
    <dgm:pt modelId="{1A030705-9C7B-4FD9-A7B3-B102146B068C}" type="pres">
      <dgm:prSet presAssocID="{D96C4057-223F-44CA-AFBB-1944839D0D00}" presName="LevelTwoTextNode" presStyleLbl="node4" presStyleIdx="6" presStyleCnt="31" custScaleX="259374" custScaleY="121000" custLinFactNeighborX="-95899">
        <dgm:presLayoutVars>
          <dgm:chPref val="3"/>
        </dgm:presLayoutVars>
      </dgm:prSet>
      <dgm:spPr/>
    </dgm:pt>
    <dgm:pt modelId="{9F4CB324-DD5E-4475-A5D2-58B36A331286}" type="pres">
      <dgm:prSet presAssocID="{D96C4057-223F-44CA-AFBB-1944839D0D00}" presName="level3hierChild" presStyleCnt="0"/>
      <dgm:spPr/>
    </dgm:pt>
    <dgm:pt modelId="{979D0922-F61D-44D8-9B47-DB90A80223F2}" type="pres">
      <dgm:prSet presAssocID="{8094FA5A-CEED-4FD7-86F7-67F46B86C268}" presName="conn2-1" presStyleLbl="parChTrans1D4" presStyleIdx="7" presStyleCnt="31"/>
      <dgm:spPr/>
    </dgm:pt>
    <dgm:pt modelId="{4AE18D36-E797-4606-857C-E13A6F338E43}" type="pres">
      <dgm:prSet presAssocID="{8094FA5A-CEED-4FD7-86F7-67F46B86C268}" presName="connTx" presStyleLbl="parChTrans1D4" presStyleIdx="7" presStyleCnt="31"/>
      <dgm:spPr/>
    </dgm:pt>
    <dgm:pt modelId="{B9C83E96-C64C-4658-A678-672CFDCA18C9}" type="pres">
      <dgm:prSet presAssocID="{B54846EE-09B6-4AD8-9986-6AFCE3525705}" presName="root2" presStyleCnt="0"/>
      <dgm:spPr/>
    </dgm:pt>
    <dgm:pt modelId="{3B73DB41-E7AF-4AF9-99CC-7F3AA5451BA8}" type="pres">
      <dgm:prSet presAssocID="{B54846EE-09B6-4AD8-9986-6AFCE3525705}" presName="LevelTwoTextNode" presStyleLbl="node4" presStyleIdx="7" presStyleCnt="31" custScaleX="214359" custScaleY="121000" custLinFactNeighborX="99538">
        <dgm:presLayoutVars>
          <dgm:chPref val="3"/>
        </dgm:presLayoutVars>
      </dgm:prSet>
      <dgm:spPr/>
      <dgm:t>
        <a:bodyPr/>
        <a:lstStyle/>
        <a:p>
          <a:pPr latinLnBrk="1"/>
          <a:endParaRPr lang="ko-KR" altLang="en-US"/>
        </a:p>
      </dgm:t>
    </dgm:pt>
    <dgm:pt modelId="{3364C31A-BB7E-4169-B277-661EDC3E2DFE}" type="pres">
      <dgm:prSet presAssocID="{B54846EE-09B6-4AD8-9986-6AFCE3525705}" presName="level3hierChild" presStyleCnt="0"/>
      <dgm:spPr/>
    </dgm:pt>
    <dgm:pt modelId="{BA870743-4C7D-4CE9-88AB-B11B50F4C0CB}" type="pres">
      <dgm:prSet presAssocID="{1966620D-9FAF-4459-B71A-30A2E65B45EC}" presName="conn2-1" presStyleLbl="parChTrans1D4" presStyleIdx="8" presStyleCnt="31"/>
      <dgm:spPr/>
    </dgm:pt>
    <dgm:pt modelId="{11EA2380-172B-41A1-A520-4BFBAA879F81}" type="pres">
      <dgm:prSet presAssocID="{1966620D-9FAF-4459-B71A-30A2E65B45EC}" presName="connTx" presStyleLbl="parChTrans1D4" presStyleIdx="8" presStyleCnt="31"/>
      <dgm:spPr/>
    </dgm:pt>
    <dgm:pt modelId="{FDE06A2F-D829-49A5-BFA4-2CF0D60C0F3C}" type="pres">
      <dgm:prSet presAssocID="{6296ED14-CD63-40F8-8F9E-0245536FF86F}" presName="root2" presStyleCnt="0"/>
      <dgm:spPr/>
    </dgm:pt>
    <dgm:pt modelId="{6A3399E8-E025-4DC8-A7F5-C9128431FCDF}" type="pres">
      <dgm:prSet presAssocID="{6296ED14-CD63-40F8-8F9E-0245536FF86F}" presName="LevelTwoTextNode" presStyleLbl="node4" presStyleIdx="8" presStyleCnt="31" custScaleX="214359" custScaleY="121000" custLinFactNeighborX="99538">
        <dgm:presLayoutVars>
          <dgm:chPref val="3"/>
        </dgm:presLayoutVars>
      </dgm:prSet>
      <dgm:spPr/>
    </dgm:pt>
    <dgm:pt modelId="{D82AFDD9-1A83-4381-B53C-812766D4CD26}" type="pres">
      <dgm:prSet presAssocID="{6296ED14-CD63-40F8-8F9E-0245536FF86F}" presName="level3hierChild" presStyleCnt="0"/>
      <dgm:spPr/>
    </dgm:pt>
    <dgm:pt modelId="{59C51B14-FBAD-4C37-B43D-1B1C3970E565}" type="pres">
      <dgm:prSet presAssocID="{1BC7EF45-1136-4762-B06A-24F381E7CE87}" presName="conn2-1" presStyleLbl="parChTrans1D4" presStyleIdx="9" presStyleCnt="31"/>
      <dgm:spPr/>
    </dgm:pt>
    <dgm:pt modelId="{5F835126-9F2D-4758-9721-306AB1417C16}" type="pres">
      <dgm:prSet presAssocID="{1BC7EF45-1136-4762-B06A-24F381E7CE87}" presName="connTx" presStyleLbl="parChTrans1D4" presStyleIdx="9" presStyleCnt="31"/>
      <dgm:spPr/>
    </dgm:pt>
    <dgm:pt modelId="{EF09383B-ADC2-4114-8253-4C7E7B457222}" type="pres">
      <dgm:prSet presAssocID="{8E61EBB1-A292-4131-BF99-0EA19AFD5489}" presName="root2" presStyleCnt="0"/>
      <dgm:spPr/>
    </dgm:pt>
    <dgm:pt modelId="{84279DCF-1448-498B-8790-7EAC9473F560}" type="pres">
      <dgm:prSet presAssocID="{8E61EBB1-A292-4131-BF99-0EA19AFD5489}" presName="LevelTwoTextNode" presStyleLbl="node4" presStyleIdx="9" presStyleCnt="31" custScaleX="259374" custScaleY="121000" custLinFactNeighborX="-95899">
        <dgm:presLayoutVars>
          <dgm:chPref val="3"/>
        </dgm:presLayoutVars>
      </dgm:prSet>
      <dgm:spPr/>
    </dgm:pt>
    <dgm:pt modelId="{32B45652-12B6-4A12-B8C4-4CFC18544B52}" type="pres">
      <dgm:prSet presAssocID="{8E61EBB1-A292-4131-BF99-0EA19AFD5489}" presName="level3hierChild" presStyleCnt="0"/>
      <dgm:spPr/>
    </dgm:pt>
    <dgm:pt modelId="{63BD3DC5-3FF2-432A-B3FB-C74A6967C70F}" type="pres">
      <dgm:prSet presAssocID="{1B9B8BB1-A108-48B4-A71F-C65FD2F3A7E0}" presName="conn2-1" presStyleLbl="parChTrans1D4" presStyleIdx="10" presStyleCnt="31"/>
      <dgm:spPr/>
    </dgm:pt>
    <dgm:pt modelId="{730B6C46-9AE5-4F46-9DC2-D8981FDDCB51}" type="pres">
      <dgm:prSet presAssocID="{1B9B8BB1-A108-48B4-A71F-C65FD2F3A7E0}" presName="connTx" presStyleLbl="parChTrans1D4" presStyleIdx="10" presStyleCnt="31"/>
      <dgm:spPr/>
    </dgm:pt>
    <dgm:pt modelId="{2CAC8C6C-561B-4DBF-9DA6-0D604D869724}" type="pres">
      <dgm:prSet presAssocID="{9D432C6A-A876-4473-8EFF-91B575552866}" presName="root2" presStyleCnt="0"/>
      <dgm:spPr/>
    </dgm:pt>
    <dgm:pt modelId="{A9380C85-BE0B-45EC-8536-B702EB3FEB10}" type="pres">
      <dgm:prSet presAssocID="{9D432C6A-A876-4473-8EFF-91B575552866}" presName="LevelTwoTextNode" presStyleLbl="node4" presStyleIdx="10" presStyleCnt="31" custScaleX="214359" custScaleY="121000" custLinFactNeighborX="99538">
        <dgm:presLayoutVars>
          <dgm:chPref val="3"/>
        </dgm:presLayoutVars>
      </dgm:prSet>
      <dgm:spPr/>
      <dgm:t>
        <a:bodyPr/>
        <a:lstStyle/>
        <a:p>
          <a:pPr latinLnBrk="1"/>
          <a:endParaRPr lang="ko-KR" altLang="en-US"/>
        </a:p>
      </dgm:t>
    </dgm:pt>
    <dgm:pt modelId="{6E6B7C5C-0676-4326-82D6-B780FE81D542}" type="pres">
      <dgm:prSet presAssocID="{9D432C6A-A876-4473-8EFF-91B575552866}" presName="level3hierChild" presStyleCnt="0"/>
      <dgm:spPr/>
    </dgm:pt>
    <dgm:pt modelId="{9B55606C-435A-4846-8DCA-6DEF2EBBDC64}" type="pres">
      <dgm:prSet presAssocID="{15A4CD24-00CE-4DD4-B48A-7214F63E75F4}" presName="conn2-1" presStyleLbl="parChTrans1D4" presStyleIdx="11" presStyleCnt="31"/>
      <dgm:spPr/>
    </dgm:pt>
    <dgm:pt modelId="{C74CB2CC-3F73-42A7-8575-2CAE5DFC628C}" type="pres">
      <dgm:prSet presAssocID="{15A4CD24-00CE-4DD4-B48A-7214F63E75F4}" presName="connTx" presStyleLbl="parChTrans1D4" presStyleIdx="11" presStyleCnt="31"/>
      <dgm:spPr/>
    </dgm:pt>
    <dgm:pt modelId="{421ECEF0-EA5C-4B6B-BD7E-B70ADFE30F2C}" type="pres">
      <dgm:prSet presAssocID="{236E624B-E77D-492C-900B-F59E65DA4115}" presName="root2" presStyleCnt="0"/>
      <dgm:spPr/>
    </dgm:pt>
    <dgm:pt modelId="{CE1DD676-C7BC-4301-A48D-5F088BD77EE9}" type="pres">
      <dgm:prSet presAssocID="{236E624B-E77D-492C-900B-F59E65DA4115}" presName="LevelTwoTextNode" presStyleLbl="node4" presStyleIdx="11" presStyleCnt="31" custScaleX="214359" custScaleY="121000" custLinFactNeighborX="99538">
        <dgm:presLayoutVars>
          <dgm:chPref val="3"/>
        </dgm:presLayoutVars>
      </dgm:prSet>
      <dgm:spPr/>
    </dgm:pt>
    <dgm:pt modelId="{3C48B7B1-3710-4DB0-963F-7970F8FAC492}" type="pres">
      <dgm:prSet presAssocID="{236E624B-E77D-492C-900B-F59E65DA4115}" presName="level3hierChild" presStyleCnt="0"/>
      <dgm:spPr/>
    </dgm:pt>
    <dgm:pt modelId="{97918D02-305C-468F-8400-A90D916FAF1C}" type="pres">
      <dgm:prSet presAssocID="{D10FD45E-08B7-430D-BD23-82A716EEAAE7}" presName="conn2-1" presStyleLbl="parChTrans1D4" presStyleIdx="12" presStyleCnt="31"/>
      <dgm:spPr/>
    </dgm:pt>
    <dgm:pt modelId="{77AC7B6F-A9EE-44A2-AC41-E93688C721C2}" type="pres">
      <dgm:prSet presAssocID="{D10FD45E-08B7-430D-BD23-82A716EEAAE7}" presName="connTx" presStyleLbl="parChTrans1D4" presStyleIdx="12" presStyleCnt="31"/>
      <dgm:spPr/>
    </dgm:pt>
    <dgm:pt modelId="{11D67249-DC70-4371-B020-99F4CDE9A0C8}" type="pres">
      <dgm:prSet presAssocID="{97F13C1D-476F-433B-896E-4BD6158D5AD6}" presName="root2" presStyleCnt="0"/>
      <dgm:spPr/>
    </dgm:pt>
    <dgm:pt modelId="{F9C93065-0B8B-4D40-B5F7-7D757BD047EB}" type="pres">
      <dgm:prSet presAssocID="{97F13C1D-476F-433B-896E-4BD6158D5AD6}" presName="LevelTwoTextNode" presStyleLbl="node4" presStyleIdx="12" presStyleCnt="31" custScaleX="214359" custScaleY="121000" custLinFactNeighborX="99538">
        <dgm:presLayoutVars>
          <dgm:chPref val="3"/>
        </dgm:presLayoutVars>
      </dgm:prSet>
      <dgm:spPr/>
    </dgm:pt>
    <dgm:pt modelId="{16072D82-16AF-440C-BF1F-114635B7387E}" type="pres">
      <dgm:prSet presAssocID="{97F13C1D-476F-433B-896E-4BD6158D5AD6}" presName="level3hierChild" presStyleCnt="0"/>
      <dgm:spPr/>
    </dgm:pt>
    <dgm:pt modelId="{F4E011AF-DE5F-49A4-B513-7F2AD83C45FC}" type="pres">
      <dgm:prSet presAssocID="{2BEB9412-0B04-4D2D-950F-5BF8C295CEEA}" presName="conn2-1" presStyleLbl="parChTrans1D4" presStyleIdx="13" presStyleCnt="31"/>
      <dgm:spPr/>
    </dgm:pt>
    <dgm:pt modelId="{393DF6E4-3098-4D82-8B6A-A0BD73D6A00B}" type="pres">
      <dgm:prSet presAssocID="{2BEB9412-0B04-4D2D-950F-5BF8C295CEEA}" presName="connTx" presStyleLbl="parChTrans1D4" presStyleIdx="13" presStyleCnt="31"/>
      <dgm:spPr/>
    </dgm:pt>
    <dgm:pt modelId="{C411CB6F-E5ED-4558-8A00-8257B825C0DA}" type="pres">
      <dgm:prSet presAssocID="{25D6BBC3-AD59-4E73-98F0-01B513191843}" presName="root2" presStyleCnt="0"/>
      <dgm:spPr/>
    </dgm:pt>
    <dgm:pt modelId="{4F7DA8EE-27CA-4AB1-89E0-8D534C524D05}" type="pres">
      <dgm:prSet presAssocID="{25D6BBC3-AD59-4E73-98F0-01B513191843}" presName="LevelTwoTextNode" presStyleLbl="node4" presStyleIdx="13" presStyleCnt="31" custScaleX="214359" custScaleY="121000" custLinFactNeighborX="99538">
        <dgm:presLayoutVars>
          <dgm:chPref val="3"/>
        </dgm:presLayoutVars>
      </dgm:prSet>
      <dgm:spPr/>
      <dgm:t>
        <a:bodyPr/>
        <a:lstStyle/>
        <a:p>
          <a:pPr latinLnBrk="1"/>
          <a:endParaRPr lang="ko-KR" altLang="en-US"/>
        </a:p>
      </dgm:t>
    </dgm:pt>
    <dgm:pt modelId="{7B70EF59-C86D-4421-8C71-E88D5B5245D6}" type="pres">
      <dgm:prSet presAssocID="{25D6BBC3-AD59-4E73-98F0-01B513191843}" presName="level3hierChild" presStyleCnt="0"/>
      <dgm:spPr/>
    </dgm:pt>
    <dgm:pt modelId="{DD2EA60E-6846-48FF-B760-65B0C9A7750E}" type="pres">
      <dgm:prSet presAssocID="{B559F7D9-3949-46A5-8814-3B7C77E9B346}" presName="conn2-1" presStyleLbl="parChTrans1D4" presStyleIdx="14" presStyleCnt="31"/>
      <dgm:spPr/>
    </dgm:pt>
    <dgm:pt modelId="{26B57252-4812-4E02-92E6-11ED102C58DE}" type="pres">
      <dgm:prSet presAssocID="{B559F7D9-3949-46A5-8814-3B7C77E9B346}" presName="connTx" presStyleLbl="parChTrans1D4" presStyleIdx="14" presStyleCnt="31"/>
      <dgm:spPr/>
    </dgm:pt>
    <dgm:pt modelId="{09FD7904-01C8-4DF5-9162-CF037EB2E76C}" type="pres">
      <dgm:prSet presAssocID="{19D77AB0-A598-4354-8C85-B4504FAB181C}" presName="root2" presStyleCnt="0"/>
      <dgm:spPr/>
    </dgm:pt>
    <dgm:pt modelId="{FE3F87DC-2AC7-4C52-A5F6-05540986C14C}" type="pres">
      <dgm:prSet presAssocID="{19D77AB0-A598-4354-8C85-B4504FAB181C}" presName="LevelTwoTextNode" presStyleLbl="node4" presStyleIdx="14" presStyleCnt="31" custScaleX="259374" custScaleY="121000" custLinFactNeighborX="-95899">
        <dgm:presLayoutVars>
          <dgm:chPref val="3"/>
        </dgm:presLayoutVars>
      </dgm:prSet>
      <dgm:spPr/>
      <dgm:t>
        <a:bodyPr/>
        <a:lstStyle/>
        <a:p>
          <a:pPr latinLnBrk="1"/>
          <a:endParaRPr lang="ko-KR" altLang="en-US"/>
        </a:p>
      </dgm:t>
    </dgm:pt>
    <dgm:pt modelId="{90FAB6A0-5F8C-4AD2-A5EE-8323BDEAE8B7}" type="pres">
      <dgm:prSet presAssocID="{19D77AB0-A598-4354-8C85-B4504FAB181C}" presName="level3hierChild" presStyleCnt="0"/>
      <dgm:spPr/>
    </dgm:pt>
    <dgm:pt modelId="{1CEE69E3-0D64-4EA9-AE9E-D49DEBDF9FFD}" type="pres">
      <dgm:prSet presAssocID="{9FB78871-FF7B-4274-907B-1B94AA2AA401}" presName="conn2-1" presStyleLbl="parChTrans1D4" presStyleIdx="15" presStyleCnt="31"/>
      <dgm:spPr/>
    </dgm:pt>
    <dgm:pt modelId="{FB0052C8-3F05-4800-8FBB-A25A226A0ADB}" type="pres">
      <dgm:prSet presAssocID="{9FB78871-FF7B-4274-907B-1B94AA2AA401}" presName="connTx" presStyleLbl="parChTrans1D4" presStyleIdx="15" presStyleCnt="31"/>
      <dgm:spPr/>
    </dgm:pt>
    <dgm:pt modelId="{45427B39-9DE5-48E5-8E61-7D704E2179C9}" type="pres">
      <dgm:prSet presAssocID="{7F3E9110-0104-4B99-8811-1BF752F44951}" presName="root2" presStyleCnt="0"/>
      <dgm:spPr/>
    </dgm:pt>
    <dgm:pt modelId="{3B2CD920-E7EB-4E22-9564-D40005494445}" type="pres">
      <dgm:prSet presAssocID="{7F3E9110-0104-4B99-8811-1BF752F44951}" presName="LevelTwoTextNode" presStyleLbl="node4" presStyleIdx="15" presStyleCnt="31" custScaleX="177156" custScaleY="121000" custLinFactX="-108838" custLinFactNeighborX="-200000">
        <dgm:presLayoutVars>
          <dgm:chPref val="3"/>
        </dgm:presLayoutVars>
      </dgm:prSet>
      <dgm:spPr/>
      <dgm:t>
        <a:bodyPr/>
        <a:lstStyle/>
        <a:p>
          <a:pPr latinLnBrk="1"/>
          <a:endParaRPr lang="ko-KR" altLang="en-US"/>
        </a:p>
      </dgm:t>
    </dgm:pt>
    <dgm:pt modelId="{C4071D78-486E-4245-AC07-91A3D54E6DE0}" type="pres">
      <dgm:prSet presAssocID="{7F3E9110-0104-4B99-8811-1BF752F44951}" presName="level3hierChild" presStyleCnt="0"/>
      <dgm:spPr/>
    </dgm:pt>
    <dgm:pt modelId="{B85212FA-F6D8-46B2-80B7-6CFF5F2DD36B}" type="pres">
      <dgm:prSet presAssocID="{8A2673B7-5AD4-4704-AFE3-CE53B1E81794}" presName="conn2-1" presStyleLbl="parChTrans1D4" presStyleIdx="16" presStyleCnt="31"/>
      <dgm:spPr/>
    </dgm:pt>
    <dgm:pt modelId="{DF11353F-CC1D-4974-852B-5BFA1A6C84CF}" type="pres">
      <dgm:prSet presAssocID="{8A2673B7-5AD4-4704-AFE3-CE53B1E81794}" presName="connTx" presStyleLbl="parChTrans1D4" presStyleIdx="16" presStyleCnt="31"/>
      <dgm:spPr/>
    </dgm:pt>
    <dgm:pt modelId="{991B36D6-9462-4F18-9516-8B9B1285829D}" type="pres">
      <dgm:prSet presAssocID="{D198EF6C-FE45-49EF-9C45-FD8D715E3EC1}" presName="root2" presStyleCnt="0"/>
      <dgm:spPr/>
    </dgm:pt>
    <dgm:pt modelId="{BAAD5D8B-7E8B-4699-ADC9-F79B83BE451F}" type="pres">
      <dgm:prSet presAssocID="{D198EF6C-FE45-49EF-9C45-FD8D715E3EC1}" presName="LevelTwoTextNode" presStyleLbl="node4" presStyleIdx="16" presStyleCnt="31" custScaleX="259374" custScaleY="121000" custLinFactNeighborX="-95899">
        <dgm:presLayoutVars>
          <dgm:chPref val="3"/>
        </dgm:presLayoutVars>
      </dgm:prSet>
      <dgm:spPr/>
      <dgm:t>
        <a:bodyPr/>
        <a:lstStyle/>
        <a:p>
          <a:pPr latinLnBrk="1"/>
          <a:endParaRPr lang="ko-KR" altLang="en-US"/>
        </a:p>
      </dgm:t>
    </dgm:pt>
    <dgm:pt modelId="{75F4468F-69C1-4C9F-8AEC-24341CE0BFD0}" type="pres">
      <dgm:prSet presAssocID="{D198EF6C-FE45-49EF-9C45-FD8D715E3EC1}" presName="level3hierChild" presStyleCnt="0"/>
      <dgm:spPr/>
    </dgm:pt>
    <dgm:pt modelId="{7FA00C3B-C65F-44AB-89D5-407BD5A4AFD9}" type="pres">
      <dgm:prSet presAssocID="{93AF6AF4-18B6-4E67-9AA3-62E86938C94A}" presName="conn2-1" presStyleLbl="parChTrans1D4" presStyleIdx="17" presStyleCnt="31"/>
      <dgm:spPr/>
    </dgm:pt>
    <dgm:pt modelId="{A9022E31-A5F5-4A40-BB21-A0BFA25761E1}" type="pres">
      <dgm:prSet presAssocID="{93AF6AF4-18B6-4E67-9AA3-62E86938C94A}" presName="connTx" presStyleLbl="parChTrans1D4" presStyleIdx="17" presStyleCnt="31"/>
      <dgm:spPr/>
    </dgm:pt>
    <dgm:pt modelId="{7AD5C1B7-528B-482A-B7C2-8A5393B285FD}" type="pres">
      <dgm:prSet presAssocID="{77C60D53-C0F1-49CF-92EC-9939A317E049}" presName="root2" presStyleCnt="0"/>
      <dgm:spPr/>
    </dgm:pt>
    <dgm:pt modelId="{CC7F408B-6BC7-47BF-8A40-2F5A55309FB6}" type="pres">
      <dgm:prSet presAssocID="{77C60D53-C0F1-49CF-92EC-9939A317E049}" presName="LevelTwoTextNode" presStyleLbl="node4" presStyleIdx="17" presStyleCnt="31" custScaleX="259374" custScaleY="121000" custLinFactNeighborX="-95899">
        <dgm:presLayoutVars>
          <dgm:chPref val="3"/>
        </dgm:presLayoutVars>
      </dgm:prSet>
      <dgm:spPr/>
      <dgm:t>
        <a:bodyPr/>
        <a:lstStyle/>
        <a:p>
          <a:pPr latinLnBrk="1"/>
          <a:endParaRPr lang="ko-KR" altLang="en-US"/>
        </a:p>
      </dgm:t>
    </dgm:pt>
    <dgm:pt modelId="{4C6EAAD5-37E8-4CE6-9FB1-ECF2A80A8B47}" type="pres">
      <dgm:prSet presAssocID="{77C60D53-C0F1-49CF-92EC-9939A317E049}" presName="level3hierChild" presStyleCnt="0"/>
      <dgm:spPr/>
    </dgm:pt>
    <dgm:pt modelId="{67C67259-0A89-45D1-AF54-1EC44FE1C922}" type="pres">
      <dgm:prSet presAssocID="{3446BD20-189E-4D74-8722-1F8342C7E453}" presName="conn2-1" presStyleLbl="parChTrans1D4" presStyleIdx="18" presStyleCnt="31"/>
      <dgm:spPr/>
    </dgm:pt>
    <dgm:pt modelId="{0F9550EE-1E41-406D-AC60-999347AA06A3}" type="pres">
      <dgm:prSet presAssocID="{3446BD20-189E-4D74-8722-1F8342C7E453}" presName="connTx" presStyleLbl="parChTrans1D4" presStyleIdx="18" presStyleCnt="31"/>
      <dgm:spPr/>
    </dgm:pt>
    <dgm:pt modelId="{0B55CB72-708A-445B-8F12-8193C2BE4048}" type="pres">
      <dgm:prSet presAssocID="{2470B37D-E30D-4533-8B83-B3E705F7D05F}" presName="root2" presStyleCnt="0"/>
      <dgm:spPr/>
    </dgm:pt>
    <dgm:pt modelId="{37D07E31-31C9-4478-8321-70F308EC1A11}" type="pres">
      <dgm:prSet presAssocID="{2470B37D-E30D-4533-8B83-B3E705F7D05F}" presName="LevelTwoTextNode" presStyleLbl="node4" presStyleIdx="18" presStyleCnt="31" custScaleX="259374" custScaleY="121000" custLinFactNeighborX="-95899">
        <dgm:presLayoutVars>
          <dgm:chPref val="3"/>
        </dgm:presLayoutVars>
      </dgm:prSet>
      <dgm:spPr/>
      <dgm:t>
        <a:bodyPr/>
        <a:lstStyle/>
        <a:p>
          <a:pPr latinLnBrk="1"/>
          <a:endParaRPr lang="ko-KR" altLang="en-US"/>
        </a:p>
      </dgm:t>
    </dgm:pt>
    <dgm:pt modelId="{D973644B-3497-4450-84F6-B5804C60BDA9}" type="pres">
      <dgm:prSet presAssocID="{2470B37D-E30D-4533-8B83-B3E705F7D05F}" presName="level3hierChild" presStyleCnt="0"/>
      <dgm:spPr/>
    </dgm:pt>
    <dgm:pt modelId="{A1D3319F-283A-4147-B8EA-EFC68DDD7C7F}" type="pres">
      <dgm:prSet presAssocID="{D1A13A85-826F-4B8A-9987-9E3B86010585}" presName="conn2-1" presStyleLbl="parChTrans1D4" presStyleIdx="19" presStyleCnt="31"/>
      <dgm:spPr/>
    </dgm:pt>
    <dgm:pt modelId="{BBD67F07-3A72-47B1-9455-C24019D5AA2C}" type="pres">
      <dgm:prSet presAssocID="{D1A13A85-826F-4B8A-9987-9E3B86010585}" presName="connTx" presStyleLbl="parChTrans1D4" presStyleIdx="19" presStyleCnt="31"/>
      <dgm:spPr/>
    </dgm:pt>
    <dgm:pt modelId="{8D664674-8874-4BC9-8E48-7B8DE262DD70}" type="pres">
      <dgm:prSet presAssocID="{15636A10-1E3D-49BA-83C6-5EDE694742D2}" presName="root2" presStyleCnt="0"/>
      <dgm:spPr/>
    </dgm:pt>
    <dgm:pt modelId="{055DF85F-D6C5-48AF-B937-C2756FB0CA7D}" type="pres">
      <dgm:prSet presAssocID="{15636A10-1E3D-49BA-83C6-5EDE694742D2}" presName="LevelTwoTextNode" presStyleLbl="node4" presStyleIdx="19" presStyleCnt="31" custScaleX="259374" custScaleY="121000" custLinFactNeighborX="-95899">
        <dgm:presLayoutVars>
          <dgm:chPref val="3"/>
        </dgm:presLayoutVars>
      </dgm:prSet>
      <dgm:spPr/>
    </dgm:pt>
    <dgm:pt modelId="{DE3D5F21-8263-4F5B-9529-4EAC899D0753}" type="pres">
      <dgm:prSet presAssocID="{15636A10-1E3D-49BA-83C6-5EDE694742D2}" presName="level3hierChild" presStyleCnt="0"/>
      <dgm:spPr/>
    </dgm:pt>
    <dgm:pt modelId="{DA15EE73-3641-4E37-8D82-3C111A28E261}" type="pres">
      <dgm:prSet presAssocID="{75EE093D-5618-4B70-BB2D-B1C7018FAF41}" presName="conn2-1" presStyleLbl="parChTrans1D4" presStyleIdx="20" presStyleCnt="31"/>
      <dgm:spPr/>
    </dgm:pt>
    <dgm:pt modelId="{2F6EC995-B272-4A41-A274-7CFB2968B567}" type="pres">
      <dgm:prSet presAssocID="{75EE093D-5618-4B70-BB2D-B1C7018FAF41}" presName="connTx" presStyleLbl="parChTrans1D4" presStyleIdx="20" presStyleCnt="31"/>
      <dgm:spPr/>
    </dgm:pt>
    <dgm:pt modelId="{2CF72790-222A-4643-AADE-4C9780888043}" type="pres">
      <dgm:prSet presAssocID="{415E3C6E-CFB2-4A1B-8B4E-13149B9407D1}" presName="root2" presStyleCnt="0"/>
      <dgm:spPr/>
    </dgm:pt>
    <dgm:pt modelId="{27B677D5-D127-4AAC-B5F8-B1C005AEF741}" type="pres">
      <dgm:prSet presAssocID="{415E3C6E-CFB2-4A1B-8B4E-13149B9407D1}" presName="LevelTwoTextNode" presStyleLbl="node4" presStyleIdx="20" presStyleCnt="31" custScaleX="259374" custScaleY="121000" custLinFactNeighborX="-95899">
        <dgm:presLayoutVars>
          <dgm:chPref val="3"/>
        </dgm:presLayoutVars>
      </dgm:prSet>
      <dgm:spPr/>
      <dgm:t>
        <a:bodyPr/>
        <a:lstStyle/>
        <a:p>
          <a:pPr latinLnBrk="1"/>
          <a:endParaRPr lang="ko-KR" altLang="en-US"/>
        </a:p>
      </dgm:t>
    </dgm:pt>
    <dgm:pt modelId="{5D29B648-7D4E-4D2B-8D75-4DB64EBC220A}" type="pres">
      <dgm:prSet presAssocID="{415E3C6E-CFB2-4A1B-8B4E-13149B9407D1}" presName="level3hierChild" presStyleCnt="0"/>
      <dgm:spPr/>
    </dgm:pt>
    <dgm:pt modelId="{D70FDEE9-B25E-4A7A-9F2F-5D3900288DDB}" type="pres">
      <dgm:prSet presAssocID="{AA09B4DB-DF77-490A-84E2-7E76ADCD63E4}" presName="conn2-1" presStyleLbl="parChTrans1D4" presStyleIdx="21" presStyleCnt="31"/>
      <dgm:spPr/>
    </dgm:pt>
    <dgm:pt modelId="{1AB5897D-8F29-4B6F-AAD7-5415A73379A2}" type="pres">
      <dgm:prSet presAssocID="{AA09B4DB-DF77-490A-84E2-7E76ADCD63E4}" presName="connTx" presStyleLbl="parChTrans1D4" presStyleIdx="21" presStyleCnt="31"/>
      <dgm:spPr/>
    </dgm:pt>
    <dgm:pt modelId="{1701430E-8B16-4B99-A91B-E81B5DF45FEB}" type="pres">
      <dgm:prSet presAssocID="{4E79022D-6FFC-4CB7-A759-E8EB67D0755B}" presName="root2" presStyleCnt="0"/>
      <dgm:spPr/>
    </dgm:pt>
    <dgm:pt modelId="{9B8AA4A5-2B9F-4551-A901-9B2554615AAA}" type="pres">
      <dgm:prSet presAssocID="{4E79022D-6FFC-4CB7-A759-E8EB67D0755B}" presName="LevelTwoTextNode" presStyleLbl="node4" presStyleIdx="21" presStyleCnt="31" custScaleX="177156" custScaleY="121000" custLinFactX="-108838" custLinFactNeighborX="-200000">
        <dgm:presLayoutVars>
          <dgm:chPref val="3"/>
        </dgm:presLayoutVars>
      </dgm:prSet>
      <dgm:spPr/>
      <dgm:t>
        <a:bodyPr/>
        <a:lstStyle/>
        <a:p>
          <a:pPr latinLnBrk="1"/>
          <a:endParaRPr lang="ko-KR" altLang="en-US"/>
        </a:p>
      </dgm:t>
    </dgm:pt>
    <dgm:pt modelId="{29585C50-F388-48CE-8854-5CE7862DD535}" type="pres">
      <dgm:prSet presAssocID="{4E79022D-6FFC-4CB7-A759-E8EB67D0755B}" presName="level3hierChild" presStyleCnt="0"/>
      <dgm:spPr/>
    </dgm:pt>
    <dgm:pt modelId="{485FC17C-BD20-45BB-B5B9-3E337CAE4F97}" type="pres">
      <dgm:prSet presAssocID="{96691AE2-FEFE-4CAB-A47E-07B9B748232F}" presName="conn2-1" presStyleLbl="parChTrans1D4" presStyleIdx="22" presStyleCnt="31"/>
      <dgm:spPr/>
    </dgm:pt>
    <dgm:pt modelId="{87085EFA-7DCA-4B0B-93A5-34F15FD17105}" type="pres">
      <dgm:prSet presAssocID="{96691AE2-FEFE-4CAB-A47E-07B9B748232F}" presName="connTx" presStyleLbl="parChTrans1D4" presStyleIdx="22" presStyleCnt="31"/>
      <dgm:spPr/>
    </dgm:pt>
    <dgm:pt modelId="{1FBF843A-B0FC-495A-BC71-DBC4E539FAC6}" type="pres">
      <dgm:prSet presAssocID="{A3D2FD24-FE3B-4798-A2C8-20912848E0F8}" presName="root2" presStyleCnt="0"/>
      <dgm:spPr/>
    </dgm:pt>
    <dgm:pt modelId="{3147C950-A7B3-4F9B-95DB-E5F25B4658DD}" type="pres">
      <dgm:prSet presAssocID="{A3D2FD24-FE3B-4798-A2C8-20912848E0F8}" presName="LevelTwoTextNode" presStyleLbl="node4" presStyleIdx="22" presStyleCnt="31" custScaleX="259374" custScaleY="121000" custLinFactNeighborX="-95899">
        <dgm:presLayoutVars>
          <dgm:chPref val="3"/>
        </dgm:presLayoutVars>
      </dgm:prSet>
      <dgm:spPr/>
      <dgm:t>
        <a:bodyPr/>
        <a:lstStyle/>
        <a:p>
          <a:pPr latinLnBrk="1"/>
          <a:endParaRPr lang="ko-KR" altLang="en-US"/>
        </a:p>
      </dgm:t>
    </dgm:pt>
    <dgm:pt modelId="{42CEB490-5F90-4F17-B686-C5F2A44B3F77}" type="pres">
      <dgm:prSet presAssocID="{A3D2FD24-FE3B-4798-A2C8-20912848E0F8}" presName="level3hierChild" presStyleCnt="0"/>
      <dgm:spPr/>
    </dgm:pt>
    <dgm:pt modelId="{8F31B6FF-81BC-406E-A270-967B74C3DD7F}" type="pres">
      <dgm:prSet presAssocID="{0641CC3D-CEBE-4664-8511-9C78CC484996}" presName="conn2-1" presStyleLbl="parChTrans1D4" presStyleIdx="23" presStyleCnt="31"/>
      <dgm:spPr/>
    </dgm:pt>
    <dgm:pt modelId="{42D88164-2B00-4FA2-86E4-33F328C1E449}" type="pres">
      <dgm:prSet presAssocID="{0641CC3D-CEBE-4664-8511-9C78CC484996}" presName="connTx" presStyleLbl="parChTrans1D4" presStyleIdx="23" presStyleCnt="31"/>
      <dgm:spPr/>
    </dgm:pt>
    <dgm:pt modelId="{12F25F8B-58C7-4A8D-A778-CE79E008FB26}" type="pres">
      <dgm:prSet presAssocID="{D56315A6-606B-4854-B092-9F7668BE8F92}" presName="root2" presStyleCnt="0"/>
      <dgm:spPr/>
    </dgm:pt>
    <dgm:pt modelId="{65E69587-4CF5-495E-89EE-C4AF1442F79D}" type="pres">
      <dgm:prSet presAssocID="{D56315A6-606B-4854-B092-9F7668BE8F92}" presName="LevelTwoTextNode" presStyleLbl="node4" presStyleIdx="23" presStyleCnt="31" custScaleX="259374" custScaleY="121000" custLinFactNeighborX="-95899">
        <dgm:presLayoutVars>
          <dgm:chPref val="3"/>
        </dgm:presLayoutVars>
      </dgm:prSet>
      <dgm:spPr/>
      <dgm:t>
        <a:bodyPr/>
        <a:lstStyle/>
        <a:p>
          <a:pPr latinLnBrk="1"/>
          <a:endParaRPr lang="ko-KR" altLang="en-US"/>
        </a:p>
      </dgm:t>
    </dgm:pt>
    <dgm:pt modelId="{1E0B0D85-5568-41C8-B057-DDA978071E84}" type="pres">
      <dgm:prSet presAssocID="{D56315A6-606B-4854-B092-9F7668BE8F92}" presName="level3hierChild" presStyleCnt="0"/>
      <dgm:spPr/>
    </dgm:pt>
    <dgm:pt modelId="{1810CD71-7F7A-4D60-8188-CC8D936A9116}" type="pres">
      <dgm:prSet presAssocID="{96FE45EF-7F44-4F1F-B653-097387791954}" presName="conn2-1" presStyleLbl="parChTrans1D4" presStyleIdx="24" presStyleCnt="31"/>
      <dgm:spPr/>
    </dgm:pt>
    <dgm:pt modelId="{6E129CE5-9FAF-492A-B4D5-FE0D583464ED}" type="pres">
      <dgm:prSet presAssocID="{96FE45EF-7F44-4F1F-B653-097387791954}" presName="connTx" presStyleLbl="parChTrans1D4" presStyleIdx="24" presStyleCnt="31"/>
      <dgm:spPr/>
    </dgm:pt>
    <dgm:pt modelId="{A85CD22F-B406-4AF4-BB1A-BCD3902292D0}" type="pres">
      <dgm:prSet presAssocID="{00F8525A-B0C3-4897-8100-69F7CF465432}" presName="root2" presStyleCnt="0"/>
      <dgm:spPr/>
    </dgm:pt>
    <dgm:pt modelId="{2B48C975-D8D5-439B-8FFB-A925228CA9C7}" type="pres">
      <dgm:prSet presAssocID="{00F8525A-B0C3-4897-8100-69F7CF465432}" presName="LevelTwoTextNode" presStyleLbl="node4" presStyleIdx="24" presStyleCnt="31" custScaleX="177156" custScaleY="121000" custLinFactX="-108838" custLinFactNeighborX="-200000">
        <dgm:presLayoutVars>
          <dgm:chPref val="3"/>
        </dgm:presLayoutVars>
      </dgm:prSet>
      <dgm:spPr/>
      <dgm:t>
        <a:bodyPr/>
        <a:lstStyle/>
        <a:p>
          <a:pPr latinLnBrk="1"/>
          <a:endParaRPr lang="ko-KR" altLang="en-US"/>
        </a:p>
      </dgm:t>
    </dgm:pt>
    <dgm:pt modelId="{1B21298A-9FF6-4359-AD1C-16E1C23613C1}" type="pres">
      <dgm:prSet presAssocID="{00F8525A-B0C3-4897-8100-69F7CF465432}" presName="level3hierChild" presStyleCnt="0"/>
      <dgm:spPr/>
    </dgm:pt>
    <dgm:pt modelId="{2C78F184-15D9-4B3A-B7C7-07527E74498B}" type="pres">
      <dgm:prSet presAssocID="{3914868B-090B-4A96-8482-E29842730473}" presName="conn2-1" presStyleLbl="parChTrans1D4" presStyleIdx="25" presStyleCnt="31"/>
      <dgm:spPr/>
    </dgm:pt>
    <dgm:pt modelId="{51DA7DD9-668B-469A-9E38-73153CCBAB94}" type="pres">
      <dgm:prSet presAssocID="{3914868B-090B-4A96-8482-E29842730473}" presName="connTx" presStyleLbl="parChTrans1D4" presStyleIdx="25" presStyleCnt="31"/>
      <dgm:spPr/>
    </dgm:pt>
    <dgm:pt modelId="{DF4E78BB-E660-4B0A-AA4D-611BC9583B6A}" type="pres">
      <dgm:prSet presAssocID="{EEA3B3F9-7CF0-4C4A-A599-66C2E75CAD22}" presName="root2" presStyleCnt="0"/>
      <dgm:spPr/>
    </dgm:pt>
    <dgm:pt modelId="{18C9830F-4FFB-4538-9CDC-556483A35602}" type="pres">
      <dgm:prSet presAssocID="{EEA3B3F9-7CF0-4C4A-A599-66C2E75CAD22}" presName="LevelTwoTextNode" presStyleLbl="node4" presStyleIdx="25" presStyleCnt="31" custScaleX="259374" custScaleY="121000" custLinFactNeighborX="-95899">
        <dgm:presLayoutVars>
          <dgm:chPref val="3"/>
        </dgm:presLayoutVars>
      </dgm:prSet>
      <dgm:spPr/>
      <dgm:t>
        <a:bodyPr/>
        <a:lstStyle/>
        <a:p>
          <a:pPr latinLnBrk="1"/>
          <a:endParaRPr lang="ko-KR" altLang="en-US"/>
        </a:p>
      </dgm:t>
    </dgm:pt>
    <dgm:pt modelId="{193E222C-FE86-4712-AEED-2757C151F1C1}" type="pres">
      <dgm:prSet presAssocID="{EEA3B3F9-7CF0-4C4A-A599-66C2E75CAD22}" presName="level3hierChild" presStyleCnt="0"/>
      <dgm:spPr/>
    </dgm:pt>
    <dgm:pt modelId="{5289CE1C-175A-46E4-BFEC-7331956A89A6}" type="pres">
      <dgm:prSet presAssocID="{46D41341-AE0B-41B8-92F7-E8F231C5CEEA}" presName="conn2-1" presStyleLbl="parChTrans1D4" presStyleIdx="26" presStyleCnt="31"/>
      <dgm:spPr/>
    </dgm:pt>
    <dgm:pt modelId="{7B08CCF3-E6FE-4BC8-A6C6-06CCD4470BEF}" type="pres">
      <dgm:prSet presAssocID="{46D41341-AE0B-41B8-92F7-E8F231C5CEEA}" presName="connTx" presStyleLbl="parChTrans1D4" presStyleIdx="26" presStyleCnt="31"/>
      <dgm:spPr/>
    </dgm:pt>
    <dgm:pt modelId="{A486FC46-331E-45AC-9688-19736C802D56}" type="pres">
      <dgm:prSet presAssocID="{49127B72-6860-4864-908A-C41099AEEAB1}" presName="root2" presStyleCnt="0"/>
      <dgm:spPr/>
    </dgm:pt>
    <dgm:pt modelId="{828F0C3C-3454-4E5A-822D-4EE023BE5004}" type="pres">
      <dgm:prSet presAssocID="{49127B72-6860-4864-908A-C41099AEEAB1}" presName="LevelTwoTextNode" presStyleLbl="node4" presStyleIdx="26" presStyleCnt="31" custScaleX="259374" custScaleY="121000" custLinFactNeighborX="-95899">
        <dgm:presLayoutVars>
          <dgm:chPref val="3"/>
        </dgm:presLayoutVars>
      </dgm:prSet>
      <dgm:spPr/>
      <dgm:t>
        <a:bodyPr/>
        <a:lstStyle/>
        <a:p>
          <a:pPr latinLnBrk="1"/>
          <a:endParaRPr lang="ko-KR" altLang="en-US"/>
        </a:p>
      </dgm:t>
    </dgm:pt>
    <dgm:pt modelId="{37CBB762-E7C9-4594-BD7E-30216CEE98C6}" type="pres">
      <dgm:prSet presAssocID="{49127B72-6860-4864-908A-C41099AEEAB1}" presName="level3hierChild" presStyleCnt="0"/>
      <dgm:spPr/>
    </dgm:pt>
    <dgm:pt modelId="{399D79D6-A3CF-45AC-A585-821FB6A2E9A1}" type="pres">
      <dgm:prSet presAssocID="{8C944D70-16A0-4712-89A7-673EBBE4D134}" presName="conn2-1" presStyleLbl="parChTrans1D4" presStyleIdx="27" presStyleCnt="31"/>
      <dgm:spPr/>
    </dgm:pt>
    <dgm:pt modelId="{C3194E33-0BBF-4FDF-8C66-A9DD53BEDCB9}" type="pres">
      <dgm:prSet presAssocID="{8C944D70-16A0-4712-89A7-673EBBE4D134}" presName="connTx" presStyleLbl="parChTrans1D4" presStyleIdx="27" presStyleCnt="31"/>
      <dgm:spPr/>
    </dgm:pt>
    <dgm:pt modelId="{E815812F-D8C8-4254-9059-B16E656BBE07}" type="pres">
      <dgm:prSet presAssocID="{50FA728F-2B76-4325-A795-A6C4C6DA4119}" presName="root2" presStyleCnt="0"/>
      <dgm:spPr/>
    </dgm:pt>
    <dgm:pt modelId="{F0CC0F47-CD55-474F-A24C-E1D039E5C6EE}" type="pres">
      <dgm:prSet presAssocID="{50FA728F-2B76-4325-A795-A6C4C6DA4119}" presName="LevelTwoTextNode" presStyleLbl="node4" presStyleIdx="27" presStyleCnt="31" custScaleX="259374" custScaleY="121000" custLinFactNeighborX="-95899">
        <dgm:presLayoutVars>
          <dgm:chPref val="3"/>
        </dgm:presLayoutVars>
      </dgm:prSet>
      <dgm:spPr/>
    </dgm:pt>
    <dgm:pt modelId="{593FADD2-4517-4067-A622-88B83E0A4983}" type="pres">
      <dgm:prSet presAssocID="{50FA728F-2B76-4325-A795-A6C4C6DA4119}" presName="level3hierChild" presStyleCnt="0"/>
      <dgm:spPr/>
    </dgm:pt>
    <dgm:pt modelId="{DA735511-20C7-49D0-96AD-2F564481E38F}" type="pres">
      <dgm:prSet presAssocID="{F726953B-C8E1-4D35-893E-B2781E58B58C}" presName="conn2-1" presStyleLbl="parChTrans1D4" presStyleIdx="28" presStyleCnt="31"/>
      <dgm:spPr/>
    </dgm:pt>
    <dgm:pt modelId="{50A012BA-61B2-4EF9-9F57-D9C2E45B20D3}" type="pres">
      <dgm:prSet presAssocID="{F726953B-C8E1-4D35-893E-B2781E58B58C}" presName="connTx" presStyleLbl="parChTrans1D4" presStyleIdx="28" presStyleCnt="31"/>
      <dgm:spPr/>
    </dgm:pt>
    <dgm:pt modelId="{BEECF65A-931D-482D-A957-EB9A19E8A794}" type="pres">
      <dgm:prSet presAssocID="{96FF3EA2-201D-477F-9618-62B35AC5FF9D}" presName="root2" presStyleCnt="0"/>
      <dgm:spPr/>
    </dgm:pt>
    <dgm:pt modelId="{9C3BFB4E-7003-4B9C-9896-A03079765844}" type="pres">
      <dgm:prSet presAssocID="{96FF3EA2-201D-477F-9618-62B35AC5FF9D}" presName="LevelTwoTextNode" presStyleLbl="node4" presStyleIdx="28" presStyleCnt="31" custScaleX="259374" custScaleY="121000" custLinFactNeighborX="-95899">
        <dgm:presLayoutVars>
          <dgm:chPref val="3"/>
        </dgm:presLayoutVars>
      </dgm:prSet>
      <dgm:spPr/>
    </dgm:pt>
    <dgm:pt modelId="{D4CC47C7-8255-4CB3-B98E-ED657D1A67BE}" type="pres">
      <dgm:prSet presAssocID="{96FF3EA2-201D-477F-9618-62B35AC5FF9D}" presName="level3hierChild" presStyleCnt="0"/>
      <dgm:spPr/>
    </dgm:pt>
    <dgm:pt modelId="{C10204C5-9C98-4B06-8576-56FE276CBB2E}" type="pres">
      <dgm:prSet presAssocID="{D305B2A9-CC04-4494-88B3-4C18D2BA932F}" presName="conn2-1" presStyleLbl="parChTrans1D4" presStyleIdx="29" presStyleCnt="31"/>
      <dgm:spPr/>
    </dgm:pt>
    <dgm:pt modelId="{2E79B163-14FC-405D-8FDD-0F38B6AD5DC5}" type="pres">
      <dgm:prSet presAssocID="{D305B2A9-CC04-4494-88B3-4C18D2BA932F}" presName="connTx" presStyleLbl="parChTrans1D4" presStyleIdx="29" presStyleCnt="31"/>
      <dgm:spPr/>
    </dgm:pt>
    <dgm:pt modelId="{DCA8F05B-0835-47D6-BA29-4856E0BBF7D7}" type="pres">
      <dgm:prSet presAssocID="{2B46DFF4-9BD6-4643-A0F4-BF4F70312AE6}" presName="root2" presStyleCnt="0"/>
      <dgm:spPr/>
    </dgm:pt>
    <dgm:pt modelId="{F4E38473-9814-4DB1-8871-ADC7BDA4D969}" type="pres">
      <dgm:prSet presAssocID="{2B46DFF4-9BD6-4643-A0F4-BF4F70312AE6}" presName="LevelTwoTextNode" presStyleLbl="node4" presStyleIdx="29" presStyleCnt="31" custScaleX="259374" custScaleY="121000" custLinFactNeighborX="-95899">
        <dgm:presLayoutVars>
          <dgm:chPref val="3"/>
        </dgm:presLayoutVars>
      </dgm:prSet>
      <dgm:spPr/>
    </dgm:pt>
    <dgm:pt modelId="{40EF5B70-7D37-4E50-B055-05DFC36392BD}" type="pres">
      <dgm:prSet presAssocID="{2B46DFF4-9BD6-4643-A0F4-BF4F70312AE6}" presName="level3hierChild" presStyleCnt="0"/>
      <dgm:spPr/>
    </dgm:pt>
    <dgm:pt modelId="{27FA6A59-09A7-445D-9EAA-0F29F3EE1D02}" type="pres">
      <dgm:prSet presAssocID="{6E79E15F-6FF7-4054-8D37-21A1B9A9D38C}" presName="conn2-1" presStyleLbl="parChTrans1D4" presStyleIdx="30" presStyleCnt="31"/>
      <dgm:spPr/>
    </dgm:pt>
    <dgm:pt modelId="{210FF0B4-D9F2-4A51-9699-3BAF63D01C09}" type="pres">
      <dgm:prSet presAssocID="{6E79E15F-6FF7-4054-8D37-21A1B9A9D38C}" presName="connTx" presStyleLbl="parChTrans1D4" presStyleIdx="30" presStyleCnt="31"/>
      <dgm:spPr/>
    </dgm:pt>
    <dgm:pt modelId="{9A1CB128-9C87-4BE2-B499-0669FCAC76CE}" type="pres">
      <dgm:prSet presAssocID="{8F53EB09-066C-45AF-89F1-39A8D575AEDE}" presName="root2" presStyleCnt="0"/>
      <dgm:spPr/>
    </dgm:pt>
    <dgm:pt modelId="{28F915E4-7BBB-4105-9F89-BF27298E0BDD}" type="pres">
      <dgm:prSet presAssocID="{8F53EB09-066C-45AF-89F1-39A8D575AEDE}" presName="LevelTwoTextNode" presStyleLbl="node4" presStyleIdx="30" presStyleCnt="31" custScaleX="177156" custScaleY="121000" custLinFactX="-108838" custLinFactNeighborX="-200000">
        <dgm:presLayoutVars>
          <dgm:chPref val="3"/>
        </dgm:presLayoutVars>
      </dgm:prSet>
      <dgm:spPr/>
      <dgm:t>
        <a:bodyPr/>
        <a:lstStyle/>
        <a:p>
          <a:pPr latinLnBrk="1"/>
          <a:endParaRPr lang="ko-KR" altLang="en-US"/>
        </a:p>
      </dgm:t>
    </dgm:pt>
    <dgm:pt modelId="{33770197-DB27-40F7-A98E-AC82DBB1952F}" type="pres">
      <dgm:prSet presAssocID="{8F53EB09-066C-45AF-89F1-39A8D575AEDE}" presName="level3hierChild" presStyleCnt="0"/>
      <dgm:spPr/>
    </dgm:pt>
  </dgm:ptLst>
  <dgm:cxnLst>
    <dgm:cxn modelId="{1B6479A9-EDFD-47FA-90BF-0EA360DFF567}" type="presOf" srcId="{1969C56C-D18E-4896-BB1A-164C154FD618}" destId="{7E6C9165-84D3-411D-AD2D-178E49E51639}" srcOrd="0" destOrd="0" presId="urn:microsoft.com/office/officeart/2005/8/layout/hierarchy2"/>
    <dgm:cxn modelId="{E86E05E6-69FB-4EB7-83F4-CA0EDD470261}" type="presOf" srcId="{BFEDF967-C8E2-48E5-8401-320B38FDEA3C}" destId="{56C2A006-B14B-4F01-A9F3-32A337CC8BB7}" srcOrd="0" destOrd="0" presId="urn:microsoft.com/office/officeart/2005/8/layout/hierarchy2"/>
    <dgm:cxn modelId="{A29C6E51-CEC8-4CEB-9693-139E7E84CD3D}" type="presOf" srcId="{F395FC4F-0D27-4344-B93D-0402920DFE83}" destId="{32870411-723F-4211-9E4E-CEECF65ABF52}" srcOrd="0" destOrd="0" presId="urn:microsoft.com/office/officeart/2005/8/layout/hierarchy2"/>
    <dgm:cxn modelId="{FDD4D3EC-E528-4B84-A896-9E3459BFA8AA}" type="presOf" srcId="{BB850F1F-EBFD-4DEF-9437-705FE4A85B7E}" destId="{BDD2CBD7-7AED-4CAD-B4B7-5BB556E7E9FB}" srcOrd="0" destOrd="0" presId="urn:microsoft.com/office/officeart/2005/8/layout/hierarchy2"/>
    <dgm:cxn modelId="{681B3B65-A721-4D6D-ACBF-358E62C104ED}" type="presOf" srcId="{B2977599-959E-4DD8-AC2C-47C0190F5898}" destId="{8B84369E-E9EB-4AE0-BA86-CDF9E0C0F861}" srcOrd="0" destOrd="0" presId="urn:microsoft.com/office/officeart/2005/8/layout/hierarchy2"/>
    <dgm:cxn modelId="{540F8DEE-5E1E-45EA-A240-479AC701ABC0}" srcId="{8E61EBB1-A292-4131-BF99-0EA19AFD5489}" destId="{25D6BBC3-AD59-4E73-98F0-01B513191843}" srcOrd="3" destOrd="0" parTransId="{2BEB9412-0B04-4D2D-950F-5BF8C295CEEA}" sibTransId="{E39FD1F7-DECB-41C4-A163-F529CFA3C81F}"/>
    <dgm:cxn modelId="{7BC26A13-F9F6-458A-B902-627C3BE36CE5}" srcId="{4F68294A-569E-470D-9625-77E105837B12}" destId="{3AC02914-D58E-4C01-AF8A-47DA7EAF1709}" srcOrd="0" destOrd="0" parTransId="{C64A462D-6455-4D85-BBF0-4348FBF868E3}" sibTransId="{8EA58ADF-9377-4BCA-B1AC-D8DAE67D7E97}"/>
    <dgm:cxn modelId="{F2C164D1-410D-4D83-8662-BD9EBA431385}" type="presOf" srcId="{9D432C6A-A876-4473-8EFF-91B575552866}" destId="{A9380C85-BE0B-45EC-8536-B702EB3FEB10}" srcOrd="0" destOrd="0" presId="urn:microsoft.com/office/officeart/2005/8/layout/hierarchy2"/>
    <dgm:cxn modelId="{7377EF88-F25C-4CA4-9592-A12F630EF97F}" srcId="{00F8525A-B0C3-4897-8100-69F7CF465432}" destId="{50FA728F-2B76-4325-A795-A6C4C6DA4119}" srcOrd="2" destOrd="0" parTransId="{8C944D70-16A0-4712-89A7-673EBBE4D134}" sibTransId="{91670ABE-8EE2-4FD2-9D22-E65B02D2DDEB}"/>
    <dgm:cxn modelId="{D50739CA-0621-4038-A96C-EE7CA7E201BC}" type="presOf" srcId="{4E79022D-6FFC-4CB7-A759-E8EB67D0755B}" destId="{9B8AA4A5-2B9F-4551-A901-9B2554615AAA}" srcOrd="0" destOrd="0" presId="urn:microsoft.com/office/officeart/2005/8/layout/hierarchy2"/>
    <dgm:cxn modelId="{3EB660F0-252C-439D-953D-447DE9E747BA}" type="presOf" srcId="{D305B2A9-CC04-4494-88B3-4C18D2BA932F}" destId="{2E79B163-14FC-405D-8FDD-0F38B6AD5DC5}" srcOrd="1" destOrd="0" presId="urn:microsoft.com/office/officeart/2005/8/layout/hierarchy2"/>
    <dgm:cxn modelId="{FBBAE9D8-F548-4606-A687-181A41498432}" srcId="{D96C4057-223F-44CA-AFBB-1944839D0D00}" destId="{B54846EE-09B6-4AD8-9986-6AFCE3525705}" srcOrd="0" destOrd="0" parTransId="{8094FA5A-CEED-4FD7-86F7-67F46B86C268}" sibTransId="{212F07CD-4A67-4357-A478-F72086D1CC35}"/>
    <dgm:cxn modelId="{0DCF3B77-3994-431C-9B3C-C5A703E25BA2}" srcId="{7F3E9110-0104-4B99-8811-1BF752F44951}" destId="{77C60D53-C0F1-49CF-92EC-9939A317E049}" srcOrd="1" destOrd="0" parTransId="{93AF6AF4-18B6-4E67-9AA3-62E86938C94A}" sibTransId="{5631529C-CC8B-417C-AE2B-189048C4B27B}"/>
    <dgm:cxn modelId="{EF980942-F39F-4861-8DCF-C1A51E9D95A3}" type="presOf" srcId="{AA09B4DB-DF77-490A-84E2-7E76ADCD63E4}" destId="{1AB5897D-8F29-4B6F-AAD7-5415A73379A2}" srcOrd="1" destOrd="0" presId="urn:microsoft.com/office/officeart/2005/8/layout/hierarchy2"/>
    <dgm:cxn modelId="{28BF2CA1-ADB4-4F8E-86F4-482BA03B3456}" type="presOf" srcId="{49127B72-6860-4864-908A-C41099AEEAB1}" destId="{828F0C3C-3454-4E5A-822D-4EE023BE5004}" srcOrd="0" destOrd="0" presId="urn:microsoft.com/office/officeart/2005/8/layout/hierarchy2"/>
    <dgm:cxn modelId="{1B9C8AD4-BDAE-466F-B5B5-3FEBEB8B5732}" type="presOf" srcId="{00F8525A-B0C3-4897-8100-69F7CF465432}" destId="{2B48C975-D8D5-439B-8FFB-A925228CA9C7}" srcOrd="0" destOrd="0" presId="urn:microsoft.com/office/officeart/2005/8/layout/hierarchy2"/>
    <dgm:cxn modelId="{A1D5AB7D-1186-438B-941D-68AF55581EE2}" type="presOf" srcId="{77C60D53-C0F1-49CF-92EC-9939A317E049}" destId="{CC7F408B-6BC7-47BF-8A40-2F5A55309FB6}" srcOrd="0" destOrd="0" presId="urn:microsoft.com/office/officeart/2005/8/layout/hierarchy2"/>
    <dgm:cxn modelId="{89FC32FC-AD1D-43A6-845A-66CA23999112}" type="presOf" srcId="{2BEB9412-0B04-4D2D-950F-5BF8C295CEEA}" destId="{F4E011AF-DE5F-49A4-B513-7F2AD83C45FC}" srcOrd="0" destOrd="0" presId="urn:microsoft.com/office/officeart/2005/8/layout/hierarchy2"/>
    <dgm:cxn modelId="{58A44A17-F5C2-4272-BE1E-91E47C4FA514}" type="presOf" srcId="{8A2673B7-5AD4-4704-AFE3-CE53B1E81794}" destId="{DF11353F-CC1D-4974-852B-5BFA1A6C84CF}" srcOrd="1" destOrd="0" presId="urn:microsoft.com/office/officeart/2005/8/layout/hierarchy2"/>
    <dgm:cxn modelId="{89F1E543-FFB8-4E8E-AED9-EB5D5DC8C8B1}" type="presOf" srcId="{8094FA5A-CEED-4FD7-86F7-67F46B86C268}" destId="{979D0922-F61D-44D8-9B47-DB90A80223F2}" srcOrd="0" destOrd="0" presId="urn:microsoft.com/office/officeart/2005/8/layout/hierarchy2"/>
    <dgm:cxn modelId="{D14C0F64-CD0F-4093-AB7A-E80B9312D803}" srcId="{7B759F9F-264F-4232-A288-CE7CA16C54B5}" destId="{4E79022D-6FFC-4CB7-A759-E8EB67D0755B}" srcOrd="2" destOrd="0" parTransId="{AA09B4DB-DF77-490A-84E2-7E76ADCD63E4}" sibTransId="{BA145CA7-A251-45D7-9FE8-451BCF4C0F9C}"/>
    <dgm:cxn modelId="{257F6B74-1DCA-48CA-8D58-E7B33196450E}" type="presOf" srcId="{96FE45EF-7F44-4F1F-B653-097387791954}" destId="{1810CD71-7F7A-4D60-8188-CC8D936A9116}" srcOrd="0" destOrd="0" presId="urn:microsoft.com/office/officeart/2005/8/layout/hierarchy2"/>
    <dgm:cxn modelId="{53310510-0C0B-412D-9214-4656DF349BA9}" type="presOf" srcId="{74667722-1C7A-434F-B4F3-BBC22E8A8AD6}" destId="{BA5031DD-5F15-4328-B40A-0948527A4837}" srcOrd="1" destOrd="0" presId="urn:microsoft.com/office/officeart/2005/8/layout/hierarchy2"/>
    <dgm:cxn modelId="{E6D53A6D-CDA7-497B-ACBD-A66BBE7B664C}" type="presOf" srcId="{1966620D-9FAF-4459-B71A-30A2E65B45EC}" destId="{BA870743-4C7D-4CE9-88AB-B11B50F4C0CB}" srcOrd="0" destOrd="0" presId="urn:microsoft.com/office/officeart/2005/8/layout/hierarchy2"/>
    <dgm:cxn modelId="{63568441-D520-4876-9C5A-D5BFC2EB63ED}" type="presOf" srcId="{AA09B4DB-DF77-490A-84E2-7E76ADCD63E4}" destId="{D70FDEE9-B25E-4A7A-9F2F-5D3900288DDB}" srcOrd="0" destOrd="0" presId="urn:microsoft.com/office/officeart/2005/8/layout/hierarchy2"/>
    <dgm:cxn modelId="{32F1213E-B7BC-47B7-9821-6FE72BD70F62}" type="presOf" srcId="{50FA728F-2B76-4325-A795-A6C4C6DA4119}" destId="{F0CC0F47-CD55-474F-A24C-E1D039E5C6EE}" srcOrd="0" destOrd="0" presId="urn:microsoft.com/office/officeart/2005/8/layout/hierarchy2"/>
    <dgm:cxn modelId="{C0561B84-94AC-4F47-A48C-0F18A1EA3A3A}" type="presOf" srcId="{7F3E9110-0104-4B99-8811-1BF752F44951}" destId="{3B2CD920-E7EB-4E22-9564-D40005494445}" srcOrd="0" destOrd="0" presId="urn:microsoft.com/office/officeart/2005/8/layout/hierarchy2"/>
    <dgm:cxn modelId="{DB9D65D5-4DA1-4827-AADA-9356517DFEA3}" srcId="{7F3E9110-0104-4B99-8811-1BF752F44951}" destId="{D198EF6C-FE45-49EF-9C45-FD8D715E3EC1}" srcOrd="0" destOrd="0" parTransId="{8A2673B7-5AD4-4704-AFE3-CE53B1E81794}" sibTransId="{F60E95F6-32C7-4F24-9D93-8F262D8769A2}"/>
    <dgm:cxn modelId="{B2C61873-55EF-4A04-AA09-9CDF328ED481}" type="presOf" srcId="{BFEDF967-C8E2-48E5-8401-320B38FDEA3C}" destId="{6AC24989-B1B9-4B13-A5EA-8C49EEDDA808}" srcOrd="1" destOrd="0" presId="urn:microsoft.com/office/officeart/2005/8/layout/hierarchy2"/>
    <dgm:cxn modelId="{34F2C084-E6F9-4405-9BC2-604B78B607E7}" type="presOf" srcId="{8F53EB09-066C-45AF-89F1-39A8D575AEDE}" destId="{28F915E4-7BBB-4105-9F89-BF27298E0BDD}" srcOrd="0" destOrd="0" presId="urn:microsoft.com/office/officeart/2005/8/layout/hierarchy2"/>
    <dgm:cxn modelId="{8F042CF3-2684-4475-AFEC-A16BD32A94B0}" type="presOf" srcId="{D10FD45E-08B7-430D-BD23-82A716EEAAE7}" destId="{97918D02-305C-468F-8400-A90D916FAF1C}" srcOrd="0" destOrd="0" presId="urn:microsoft.com/office/officeart/2005/8/layout/hierarchy2"/>
    <dgm:cxn modelId="{DA8FD59B-6F56-4169-91A5-70B982233817}" type="presOf" srcId="{96FE45EF-7F44-4F1F-B653-097387791954}" destId="{6E129CE5-9FAF-492A-B4D5-FE0D583464ED}" srcOrd="1" destOrd="0" presId="urn:microsoft.com/office/officeart/2005/8/layout/hierarchy2"/>
    <dgm:cxn modelId="{A2707823-3122-4890-9FED-8970350C8C7D}" type="presOf" srcId="{1966620D-9FAF-4459-B71A-30A2E65B45EC}" destId="{11EA2380-172B-41A1-A520-4BFBAA879F81}" srcOrd="1" destOrd="0" presId="urn:microsoft.com/office/officeart/2005/8/layout/hierarchy2"/>
    <dgm:cxn modelId="{4FFF5418-2F5F-4282-AA6B-0A064BC75B48}" type="presOf" srcId="{3914868B-090B-4A96-8482-E29842730473}" destId="{2C78F184-15D9-4B3A-B7C7-07527E74498B}" srcOrd="0" destOrd="0" presId="urn:microsoft.com/office/officeart/2005/8/layout/hierarchy2"/>
    <dgm:cxn modelId="{5FEB084D-EFE6-41FC-8E10-5EF0B0BF83AF}" srcId="{740A4D2D-22CC-495B-85F5-8B474BC716B3}" destId="{8E61EBB1-A292-4131-BF99-0EA19AFD5489}" srcOrd="2" destOrd="0" parTransId="{1BC7EF45-1136-4762-B06A-24F381E7CE87}" sibTransId="{86492F41-41AB-4032-B6E9-F91CEE1B5B8E}"/>
    <dgm:cxn modelId="{5FC3F397-AF55-4A62-819D-D965B52CFAEE}" srcId="{7B759F9F-264F-4232-A288-CE7CA16C54B5}" destId="{740A4D2D-22CC-495B-85F5-8B474BC716B3}" srcOrd="0" destOrd="0" parTransId="{A3DA2880-4595-4E20-A46B-F71F4D804197}" sibTransId="{21FF44CE-84EE-42E4-84AF-E1D16D2B17CE}"/>
    <dgm:cxn modelId="{84DB699D-7BF4-424B-B4B8-7709285118ED}" type="presOf" srcId="{D56315A6-606B-4854-B092-9F7668BE8F92}" destId="{65E69587-4CF5-495E-89EE-C4AF1442F79D}" srcOrd="0" destOrd="0" presId="urn:microsoft.com/office/officeart/2005/8/layout/hierarchy2"/>
    <dgm:cxn modelId="{56A5CAC1-FB50-496A-BD6D-D1F27ADFEF97}" type="presOf" srcId="{46D41341-AE0B-41B8-92F7-E8F231C5CEEA}" destId="{7B08CCF3-E6FE-4BC8-A6C6-06CCD4470BEF}" srcOrd="1" destOrd="0" presId="urn:microsoft.com/office/officeart/2005/8/layout/hierarchy2"/>
    <dgm:cxn modelId="{44ACE2E7-C0D9-480A-ADBD-C27AF6638CE1}" type="presOf" srcId="{8C944D70-16A0-4712-89A7-673EBBE4D134}" destId="{399D79D6-A3CF-45AC-A585-821FB6A2E9A1}" srcOrd="0" destOrd="0" presId="urn:microsoft.com/office/officeart/2005/8/layout/hierarchy2"/>
    <dgm:cxn modelId="{97B7F3CC-3DD5-4125-8ADF-A4959B1E641A}" type="presOf" srcId="{15A4CD24-00CE-4DD4-B48A-7214F63E75F4}" destId="{C74CB2CC-3F73-42A7-8575-2CAE5DFC628C}" srcOrd="1" destOrd="0" presId="urn:microsoft.com/office/officeart/2005/8/layout/hierarchy2"/>
    <dgm:cxn modelId="{73E22274-2DCA-4AA3-B40A-9ED756DC1363}" type="presOf" srcId="{0C3EA471-69A1-4E5F-A49C-D15CEA380094}" destId="{4D7734A3-CC70-4AD1-9F0C-6984C3EEDC1A}" srcOrd="1" destOrd="0" presId="urn:microsoft.com/office/officeart/2005/8/layout/hierarchy2"/>
    <dgm:cxn modelId="{0FD50C82-63AE-4C6F-A3D9-EFC108F8340F}" srcId="{00F8525A-B0C3-4897-8100-69F7CF465432}" destId="{EEA3B3F9-7CF0-4C4A-A599-66C2E75CAD22}" srcOrd="0" destOrd="0" parTransId="{3914868B-090B-4A96-8482-E29842730473}" sibTransId="{4403F3D7-AF9D-4BE9-AD1A-D79E0BC2F79E}"/>
    <dgm:cxn modelId="{2B850318-6E89-438A-B34F-50BDC16CC416}" type="presOf" srcId="{3446BD20-189E-4D74-8722-1F8342C7E453}" destId="{67C67259-0A89-45D1-AF54-1EC44FE1C922}" srcOrd="0" destOrd="0" presId="urn:microsoft.com/office/officeart/2005/8/layout/hierarchy2"/>
    <dgm:cxn modelId="{B02CA7F9-E63B-449D-9259-72E6615CB2A4}" type="presOf" srcId="{46D41341-AE0B-41B8-92F7-E8F231C5CEEA}" destId="{5289CE1C-175A-46E4-BFEC-7331956A89A6}" srcOrd="0" destOrd="0" presId="urn:microsoft.com/office/officeart/2005/8/layout/hierarchy2"/>
    <dgm:cxn modelId="{06519839-7570-4A7F-9EB7-6633C358ECEC}" type="presOf" srcId="{C64A462D-6455-4D85-BBF0-4348FBF868E3}" destId="{C1AC6684-76D1-45EA-A7A1-3AE8B020BFCC}" srcOrd="0" destOrd="0" presId="urn:microsoft.com/office/officeart/2005/8/layout/hierarchy2"/>
    <dgm:cxn modelId="{8ECE69AA-BA68-4BC2-A4F1-527767562160}" type="presOf" srcId="{4F68294A-569E-470D-9625-77E105837B12}" destId="{0027BD01-66E9-4C08-AD04-C882077C45EB}" srcOrd="0" destOrd="0" presId="urn:microsoft.com/office/officeart/2005/8/layout/hierarchy2"/>
    <dgm:cxn modelId="{F69B8BDC-5EFE-4B01-98D5-386DF35850C1}" type="presOf" srcId="{1BC7EF45-1136-4762-B06A-24F381E7CE87}" destId="{59C51B14-FBAD-4C37-B43D-1B1C3970E565}" srcOrd="0" destOrd="0" presId="urn:microsoft.com/office/officeart/2005/8/layout/hierarchy2"/>
    <dgm:cxn modelId="{A4F5A41F-F307-4BF6-8829-797E4CDBB021}" type="presOf" srcId="{2BEB9412-0B04-4D2D-950F-5BF8C295CEEA}" destId="{393DF6E4-3098-4D82-8B6A-A0BD73D6A00B}" srcOrd="1" destOrd="0" presId="urn:microsoft.com/office/officeart/2005/8/layout/hierarchy2"/>
    <dgm:cxn modelId="{5323D4D7-63A3-4557-8E68-A01EFFB69840}" type="presOf" srcId="{F726953B-C8E1-4D35-893E-B2781E58B58C}" destId="{DA735511-20C7-49D0-96AD-2F564481E38F}" srcOrd="0" destOrd="0" presId="urn:microsoft.com/office/officeart/2005/8/layout/hierarchy2"/>
    <dgm:cxn modelId="{7ECB62A6-DCCE-4459-97B8-37DCC7F55B1B}" type="presOf" srcId="{1BC7EF45-1136-4762-B06A-24F381E7CE87}" destId="{5F835126-9F2D-4758-9721-306AB1417C16}" srcOrd="1" destOrd="0" presId="urn:microsoft.com/office/officeart/2005/8/layout/hierarchy2"/>
    <dgm:cxn modelId="{EB91FE10-AE6F-4AD5-8ABF-81764D121BEA}" type="presOf" srcId="{D96C4057-223F-44CA-AFBB-1944839D0D00}" destId="{1A030705-9C7B-4FD9-A7B3-B102146B068C}" srcOrd="0" destOrd="0" presId="urn:microsoft.com/office/officeart/2005/8/layout/hierarchy2"/>
    <dgm:cxn modelId="{D9BB6038-4B6F-4D53-ABE7-627840B75330}" srcId="{00F8525A-B0C3-4897-8100-69F7CF465432}" destId="{96FF3EA2-201D-477F-9618-62B35AC5FF9D}" srcOrd="3" destOrd="0" parTransId="{F726953B-C8E1-4D35-893E-B2781E58B58C}" sibTransId="{9D40B5D7-4E68-4A61-A171-4FAAF09AE128}"/>
    <dgm:cxn modelId="{F20F1924-E1F4-4005-9724-043D3CAD0BA4}" srcId="{4E79022D-6FFC-4CB7-A759-E8EB67D0755B}" destId="{A3D2FD24-FE3B-4798-A2C8-20912848E0F8}" srcOrd="0" destOrd="0" parTransId="{96691AE2-FEFE-4CAB-A47E-07B9B748232F}" sibTransId="{4B43F8B9-D9D7-40BE-8061-4095A87D5D26}"/>
    <dgm:cxn modelId="{986B33F3-CA28-41C5-BB3E-B7B24AB4F67D}" type="presOf" srcId="{F726953B-C8E1-4D35-893E-B2781E58B58C}" destId="{50A012BA-61B2-4EF9-9F57-D9C2E45B20D3}" srcOrd="1" destOrd="0" presId="urn:microsoft.com/office/officeart/2005/8/layout/hierarchy2"/>
    <dgm:cxn modelId="{C708522A-D1E9-45AA-8639-647DE7A8C792}" type="presOf" srcId="{93AF6AF4-18B6-4E67-9AA3-62E86938C94A}" destId="{7FA00C3B-C65F-44AB-89D5-407BD5A4AFD9}" srcOrd="0" destOrd="0" presId="urn:microsoft.com/office/officeart/2005/8/layout/hierarchy2"/>
    <dgm:cxn modelId="{98858096-D443-4D7B-B049-93F0B3161744}" srcId="{B2977599-959E-4DD8-AC2C-47C0190F5898}" destId="{29D881B8-4C37-40B0-B77D-22D8F1DEE6FD}" srcOrd="0" destOrd="0" parTransId="{74667722-1C7A-434F-B4F3-BBC22E8A8AD6}" sibTransId="{007DC26A-8F8D-47FE-93EA-E1D5475A26CB}"/>
    <dgm:cxn modelId="{0BA32308-5F8B-4BCC-8323-F66A5870A41C}" type="presOf" srcId="{97F13C1D-476F-433B-896E-4BD6158D5AD6}" destId="{F9C93065-0B8B-4D40-B5F7-7D757BD047EB}" srcOrd="0" destOrd="0" presId="urn:microsoft.com/office/officeart/2005/8/layout/hierarchy2"/>
    <dgm:cxn modelId="{7C850411-08A8-4E4D-A3EE-29288B4DF0D8}" type="presOf" srcId="{96691AE2-FEFE-4CAB-A47E-07B9B748232F}" destId="{485FC17C-BD20-45BB-B5B9-3E337CAE4F97}" srcOrd="0" destOrd="0" presId="urn:microsoft.com/office/officeart/2005/8/layout/hierarchy2"/>
    <dgm:cxn modelId="{7FC89D60-9111-4C32-909D-09458BE62DB1}" type="presOf" srcId="{429C6F35-4F2A-4EA3-9DB3-EA032F6BFFA6}" destId="{2B5EC665-485C-4607-8EED-363063022128}" srcOrd="0" destOrd="0" presId="urn:microsoft.com/office/officeart/2005/8/layout/hierarchy2"/>
    <dgm:cxn modelId="{B1515FD7-481E-4350-998D-CBFA626B0AB6}" type="presOf" srcId="{A3DA2880-4595-4E20-A46B-F71F4D804197}" destId="{9B8F54E2-519D-4144-AFD6-E8A77F428A5D}" srcOrd="1" destOrd="0" presId="urn:microsoft.com/office/officeart/2005/8/layout/hierarchy2"/>
    <dgm:cxn modelId="{76496163-F996-4020-BFCD-0258662FECA7}" type="presOf" srcId="{B559F7D9-3949-46A5-8814-3B7C77E9B346}" destId="{DD2EA60E-6846-48FF-B760-65B0C9A7750E}" srcOrd="0" destOrd="0" presId="urn:microsoft.com/office/officeart/2005/8/layout/hierarchy2"/>
    <dgm:cxn modelId="{8255C809-61AF-428F-A79B-EAE077548815}" type="presOf" srcId="{3AC02914-D58E-4C01-AF8A-47DA7EAF1709}" destId="{A385DFC8-FB2F-4BA1-A012-F51CDC1E40AC}" srcOrd="0" destOrd="0" presId="urn:microsoft.com/office/officeart/2005/8/layout/hierarchy2"/>
    <dgm:cxn modelId="{4443F1BB-EE7C-4447-A170-2185E301A5F5}" type="presOf" srcId="{0641CC3D-CEBE-4664-8511-9C78CC484996}" destId="{8F31B6FF-81BC-406E-A270-967B74C3DD7F}" srcOrd="0" destOrd="0" presId="urn:microsoft.com/office/officeart/2005/8/layout/hierarchy2"/>
    <dgm:cxn modelId="{89F7893F-0763-486E-848E-CF26C5A076F5}" type="presOf" srcId="{2470B37D-E30D-4533-8B83-B3E705F7D05F}" destId="{37D07E31-31C9-4478-8321-70F308EC1A11}" srcOrd="0" destOrd="0" presId="urn:microsoft.com/office/officeart/2005/8/layout/hierarchy2"/>
    <dgm:cxn modelId="{D60A5170-03B3-41B0-A673-408A877F48BD}" type="presOf" srcId="{6E79E15F-6FF7-4054-8D37-21A1B9A9D38C}" destId="{210FF0B4-D9F2-4A51-9699-3BAF63D01C09}" srcOrd="1" destOrd="0" presId="urn:microsoft.com/office/officeart/2005/8/layout/hierarchy2"/>
    <dgm:cxn modelId="{DA104499-FB9C-4164-8F2D-B638760BB746}" srcId="{8E61EBB1-A292-4131-BF99-0EA19AFD5489}" destId="{9D432C6A-A876-4473-8EFF-91B575552866}" srcOrd="0" destOrd="0" parTransId="{1B9B8BB1-A108-48B4-A71F-C65FD2F3A7E0}" sibTransId="{7223D3A5-11F0-4412-8620-7CE6BA76A330}"/>
    <dgm:cxn modelId="{2E7FFFB9-5AD7-4E9C-82D4-817E85F4E8D3}" type="presOf" srcId="{EEA3B3F9-7CF0-4C4A-A599-66C2E75CAD22}" destId="{18C9830F-4FFB-4538-9CDC-556483A35602}" srcOrd="0" destOrd="0" presId="urn:microsoft.com/office/officeart/2005/8/layout/hierarchy2"/>
    <dgm:cxn modelId="{A2040461-5AA7-4C2D-ADFB-0D2E42E13EE5}" type="presOf" srcId="{A3D2FD24-FE3B-4798-A2C8-20912848E0F8}" destId="{3147C950-A7B3-4F9B-95DB-E5F25B4658DD}" srcOrd="0" destOrd="0" presId="urn:microsoft.com/office/officeart/2005/8/layout/hierarchy2"/>
    <dgm:cxn modelId="{0DEF1BEB-1581-4037-A1A1-A69FF7516CF3}" type="presOf" srcId="{6296ED14-CD63-40F8-8F9E-0245536FF86F}" destId="{6A3399E8-E025-4DC8-A7F5-C9128431FCDF}" srcOrd="0" destOrd="0" presId="urn:microsoft.com/office/officeart/2005/8/layout/hierarchy2"/>
    <dgm:cxn modelId="{D916AA7F-2B0D-4385-B8E2-A47418A322FD}" type="presOf" srcId="{415E3C6E-CFB2-4A1B-8B4E-13149B9407D1}" destId="{27B677D5-D127-4AAC-B5F8-B1C005AEF741}" srcOrd="0" destOrd="0" presId="urn:microsoft.com/office/officeart/2005/8/layout/hierarchy2"/>
    <dgm:cxn modelId="{35FE5A4F-5906-4DAE-857B-1A4AF85D6D03}" type="presOf" srcId="{96691AE2-FEFE-4CAB-A47E-07B9B748232F}" destId="{87085EFA-7DCA-4B0B-93A5-34F15FD17105}" srcOrd="1" destOrd="0" presId="urn:microsoft.com/office/officeart/2005/8/layout/hierarchy2"/>
    <dgm:cxn modelId="{2ACF0AA6-C6F1-4DCC-B8B9-C1E20D1C735A}" type="presOf" srcId="{75EE093D-5618-4B70-BB2D-B1C7018FAF41}" destId="{DA15EE73-3641-4E37-8D82-3C111A28E261}" srcOrd="0" destOrd="0" presId="urn:microsoft.com/office/officeart/2005/8/layout/hierarchy2"/>
    <dgm:cxn modelId="{A51038D7-F6FD-4652-9738-233EE5B074E3}" srcId="{7B759F9F-264F-4232-A288-CE7CA16C54B5}" destId="{7F3E9110-0104-4B99-8811-1BF752F44951}" srcOrd="1" destOrd="0" parTransId="{9FB78871-FF7B-4274-907B-1B94AA2AA401}" sibTransId="{D6C75F46-B4EE-4F4B-9578-F446A5BD738F}"/>
    <dgm:cxn modelId="{4E6B41DF-928F-4BAC-B206-4FC96709976D}" type="presOf" srcId="{FD72B799-2435-4DBD-85AF-4509BE3CF622}" destId="{0D68934C-4A01-40AD-8CC9-35CE875658D9}" srcOrd="0" destOrd="0" presId="urn:microsoft.com/office/officeart/2005/8/layout/hierarchy2"/>
    <dgm:cxn modelId="{C7A1FA1B-A412-44CA-A4D0-4937531A1600}" type="presOf" srcId="{0641CC3D-CEBE-4664-8511-9C78CC484996}" destId="{42D88164-2B00-4FA2-86E4-33F328C1E449}" srcOrd="1" destOrd="0" presId="urn:microsoft.com/office/officeart/2005/8/layout/hierarchy2"/>
    <dgm:cxn modelId="{CFAE67EE-969B-42A8-9291-DAD286896965}" type="presOf" srcId="{A3DA2880-4595-4E20-A46B-F71F4D804197}" destId="{5948994E-BC0D-495F-A95B-48EEF1DA82E7}" srcOrd="0" destOrd="0" presId="urn:microsoft.com/office/officeart/2005/8/layout/hierarchy2"/>
    <dgm:cxn modelId="{1B0EB51E-82C9-4EF1-99B8-8FB33B47DB98}" type="presOf" srcId="{15636A10-1E3D-49BA-83C6-5EDE694742D2}" destId="{055DF85F-D6C5-48AF-B937-C2756FB0CA7D}" srcOrd="0" destOrd="0" presId="urn:microsoft.com/office/officeart/2005/8/layout/hierarchy2"/>
    <dgm:cxn modelId="{361CE201-18B5-4CD5-BC3E-C1407F6CF577}" type="presOf" srcId="{1B9B8BB1-A108-48B4-A71F-C65FD2F3A7E0}" destId="{730B6C46-9AE5-4F46-9DC2-D8981FDDCB51}" srcOrd="1" destOrd="0" presId="urn:microsoft.com/office/officeart/2005/8/layout/hierarchy2"/>
    <dgm:cxn modelId="{357D456C-1DFB-4263-A701-37130A7A2B04}" type="presOf" srcId="{8E61EBB1-A292-4131-BF99-0EA19AFD5489}" destId="{84279DCF-1448-498B-8790-7EAC9473F560}" srcOrd="0" destOrd="0" presId="urn:microsoft.com/office/officeart/2005/8/layout/hierarchy2"/>
    <dgm:cxn modelId="{99AE9014-36F0-4F56-A7A6-66F23785DE68}" type="presOf" srcId="{D305B2A9-CC04-4494-88B3-4C18D2BA932F}" destId="{C10204C5-9C98-4B06-8576-56FE276CBB2E}" srcOrd="0" destOrd="0" presId="urn:microsoft.com/office/officeart/2005/8/layout/hierarchy2"/>
    <dgm:cxn modelId="{D865B6DB-4144-4794-9F33-5410F921857E}" type="presOf" srcId="{0C3EA471-69A1-4E5F-A49C-D15CEA380094}" destId="{F4943BF5-95D3-46B4-9516-9B096AD34C40}" srcOrd="0" destOrd="0" presId="urn:microsoft.com/office/officeart/2005/8/layout/hierarchy2"/>
    <dgm:cxn modelId="{841C2E97-900B-42D0-821F-730B7300216D}" srcId="{740A4D2D-22CC-495B-85F5-8B474BC716B3}" destId="{4F68294A-569E-470D-9625-77E105837B12}" srcOrd="0" destOrd="0" parTransId="{FD72B799-2435-4DBD-85AF-4509BE3CF622}" sibTransId="{C24F82A9-AE56-42DC-82ED-03E0761570BC}"/>
    <dgm:cxn modelId="{AAAB5489-24FD-415C-BCA1-6A439A783CA7}" srcId="{7F3E9110-0104-4B99-8811-1BF752F44951}" destId="{415E3C6E-CFB2-4A1B-8B4E-13149B9407D1}" srcOrd="4" destOrd="0" parTransId="{75EE093D-5618-4B70-BB2D-B1C7018FAF41}" sibTransId="{F635C614-08C4-4616-8FC2-E2B727EB23B7}"/>
    <dgm:cxn modelId="{86DF4550-6B80-4006-BEA4-B39985BEC729}" type="presOf" srcId="{236E624B-E77D-492C-900B-F59E65DA4115}" destId="{CE1DD676-C7BC-4301-A48D-5F088BD77EE9}" srcOrd="0" destOrd="0" presId="urn:microsoft.com/office/officeart/2005/8/layout/hierarchy2"/>
    <dgm:cxn modelId="{DF95D0EF-EFCE-4274-86C2-CA72BB14EACA}" type="presOf" srcId="{7873AEBB-A84F-4EF6-BAFF-34EC4971797A}" destId="{21757FD0-A654-42E0-B18A-1A79819E56FA}" srcOrd="0" destOrd="0" presId="urn:microsoft.com/office/officeart/2005/8/layout/hierarchy2"/>
    <dgm:cxn modelId="{C1AE6610-A20B-46E7-97BB-55119C46A7BC}" type="presOf" srcId="{D1A13A85-826F-4B8A-9987-9E3B86010585}" destId="{BBD67F07-3A72-47B1-9455-C24019D5AA2C}" srcOrd="1" destOrd="0" presId="urn:microsoft.com/office/officeart/2005/8/layout/hierarchy2"/>
    <dgm:cxn modelId="{31D5DEF3-EE2F-4F79-B51B-0E53B040CEAA}" type="presOf" srcId="{B54846EE-09B6-4AD8-9986-6AFCE3525705}" destId="{3B73DB41-E7AF-4AF9-99CC-7F3AA5451BA8}" srcOrd="0" destOrd="0" presId="urn:microsoft.com/office/officeart/2005/8/layout/hierarchy2"/>
    <dgm:cxn modelId="{B4C16C9B-4CC6-4714-8BDE-342EBE9FDDA3}" type="presOf" srcId="{D1A13A85-826F-4B8A-9987-9E3B86010585}" destId="{A1D3319F-283A-4147-B8EA-EFC68DDD7C7F}" srcOrd="0" destOrd="0" presId="urn:microsoft.com/office/officeart/2005/8/layout/hierarchy2"/>
    <dgm:cxn modelId="{0ED89996-B64C-4DD1-A7BD-6628D2F3EDD9}" srcId="{7F3E9110-0104-4B99-8811-1BF752F44951}" destId="{15636A10-1E3D-49BA-83C6-5EDE694742D2}" srcOrd="3" destOrd="0" parTransId="{D1A13A85-826F-4B8A-9987-9E3B86010585}" sibTransId="{3D220A8C-1D92-4961-95D2-F10301262456}"/>
    <dgm:cxn modelId="{D4D6385C-632C-483F-AD74-A4F7D17DE744}" type="presOf" srcId="{FD72B799-2435-4DBD-85AF-4509BE3CF622}" destId="{1DCC6F0A-B0AC-4E31-9704-6A626DC1F836}" srcOrd="1" destOrd="0" presId="urn:microsoft.com/office/officeart/2005/8/layout/hierarchy2"/>
    <dgm:cxn modelId="{D1223FF2-784A-4634-BA78-D7677885E87E}" type="presOf" srcId="{8094FA5A-CEED-4FD7-86F7-67F46B86C268}" destId="{4AE18D36-E797-4606-857C-E13A6F338E43}" srcOrd="1" destOrd="0" presId="urn:microsoft.com/office/officeart/2005/8/layout/hierarchy2"/>
    <dgm:cxn modelId="{6746344C-318A-4743-ACFE-6A36C1F78C96}" type="presOf" srcId="{B559F7D9-3949-46A5-8814-3B7C77E9B346}" destId="{26B57252-4812-4E02-92E6-11ED102C58DE}" srcOrd="1" destOrd="0" presId="urn:microsoft.com/office/officeart/2005/8/layout/hierarchy2"/>
    <dgm:cxn modelId="{CB084F75-6EC7-4BEA-86B7-A069393B08A1}" srcId="{4E79022D-6FFC-4CB7-A759-E8EB67D0755B}" destId="{D56315A6-606B-4854-B092-9F7668BE8F92}" srcOrd="1" destOrd="0" parTransId="{0641CC3D-CEBE-4664-8511-9C78CC484996}" sibTransId="{94702103-6570-4AD4-92FC-F8AE5A93DC43}"/>
    <dgm:cxn modelId="{6F61F380-CA08-4414-A99F-5CC40E6EE4B1}" type="presOf" srcId="{D10FD45E-08B7-430D-BD23-82A716EEAAE7}" destId="{77AC7B6F-A9EE-44A2-AC41-E93688C721C2}" srcOrd="1" destOrd="0" presId="urn:microsoft.com/office/officeart/2005/8/layout/hierarchy2"/>
    <dgm:cxn modelId="{3484B260-A6AB-4F26-BE97-F5B82B58DCBF}" type="presOf" srcId="{75EE093D-5618-4B70-BB2D-B1C7018FAF41}" destId="{2F6EC995-B272-4A41-A274-7CFB2968B567}" srcOrd="1" destOrd="0" presId="urn:microsoft.com/office/officeart/2005/8/layout/hierarchy2"/>
    <dgm:cxn modelId="{917B70A4-C6F6-481F-99C1-3EFE5FBB8B2E}" type="presOf" srcId="{29D881B8-4C37-40B0-B77D-22D8F1DEE6FD}" destId="{C2F369F4-63C6-45C6-B3B3-A119599DA008}" srcOrd="0" destOrd="0" presId="urn:microsoft.com/office/officeart/2005/8/layout/hierarchy2"/>
    <dgm:cxn modelId="{F263E825-4D84-429A-97E3-094763455CFC}" srcId="{429C6F35-4F2A-4EA3-9DB3-EA032F6BFFA6}" destId="{B2977599-959E-4DD8-AC2C-47C0190F5898}" srcOrd="0" destOrd="0" parTransId="{BBAA6881-B502-487D-9CE0-9E1F890FEFD9}" sibTransId="{C4A11435-689F-4C16-BC2B-A73045D23CE2}"/>
    <dgm:cxn modelId="{C2ECCA9A-1984-4FE8-8DCA-04971473E2D5}" srcId="{4F68294A-569E-470D-9625-77E105837B12}" destId="{ADD525DF-5B7F-4D67-AD2F-2BBB43480423}" srcOrd="1" destOrd="0" parTransId="{0C3EA471-69A1-4E5F-A49C-D15CEA380094}" sibTransId="{26B2AE94-1D46-4CFA-8B3B-115389112968}"/>
    <dgm:cxn modelId="{FD735948-C7C8-47CB-83DD-AC40F9FFBD80}" type="presOf" srcId="{15A4CD24-00CE-4DD4-B48A-7214F63E75F4}" destId="{9B55606C-435A-4846-8DCA-6DEF2EBBDC64}" srcOrd="0" destOrd="0" presId="urn:microsoft.com/office/officeart/2005/8/layout/hierarchy2"/>
    <dgm:cxn modelId="{35CEC0ED-FDD0-4455-97B7-43EC4BC83CA6}" type="presOf" srcId="{F395FC4F-0D27-4344-B93D-0402920DFE83}" destId="{90314C5B-87CD-4089-BBEC-38247F1E1BDC}" srcOrd="1" destOrd="0" presId="urn:microsoft.com/office/officeart/2005/8/layout/hierarchy2"/>
    <dgm:cxn modelId="{14417083-055C-40C2-8901-6AED401083BC}" type="presOf" srcId="{C1130A1F-89A7-4290-A6A9-AF37D1AC74A0}" destId="{93297DEC-C99F-4733-B4A8-922F29C64E82}" srcOrd="0" destOrd="0" presId="urn:microsoft.com/office/officeart/2005/8/layout/hierarchy2"/>
    <dgm:cxn modelId="{266EB08B-6D75-4816-8529-8A4409F63093}" type="presOf" srcId="{8A2673B7-5AD4-4704-AFE3-CE53B1E81794}" destId="{B85212FA-F6D8-46B2-80B7-6CFF5F2DD36B}" srcOrd="0" destOrd="0" presId="urn:microsoft.com/office/officeart/2005/8/layout/hierarchy2"/>
    <dgm:cxn modelId="{D95744EB-524B-4A3D-AA89-2F594B6C8616}" type="presOf" srcId="{BB850F1F-EBFD-4DEF-9437-705FE4A85B7E}" destId="{95BB4CB5-B529-452D-A52F-8AA2F3609F07}" srcOrd="1" destOrd="0" presId="urn:microsoft.com/office/officeart/2005/8/layout/hierarchy2"/>
    <dgm:cxn modelId="{305B0F7B-2122-4BD2-BA07-60CC79B02C61}" type="presOf" srcId="{25D6BBC3-AD59-4E73-98F0-01B513191843}" destId="{4F7DA8EE-27CA-4AB1-89E0-8D534C524D05}" srcOrd="0" destOrd="0" presId="urn:microsoft.com/office/officeart/2005/8/layout/hierarchy2"/>
    <dgm:cxn modelId="{C7AED581-B2CF-42BF-96CE-DDCEBA211C39}" type="presOf" srcId="{9FB78871-FF7B-4274-907B-1B94AA2AA401}" destId="{1CEE69E3-0D64-4EA9-AE9E-D49DEBDF9FFD}" srcOrd="0" destOrd="0" presId="urn:microsoft.com/office/officeart/2005/8/layout/hierarchy2"/>
    <dgm:cxn modelId="{CFB3C2A2-5A61-4C0B-BE0D-DAE61B1EAFE7}" srcId="{D96C4057-223F-44CA-AFBB-1944839D0D00}" destId="{6296ED14-CD63-40F8-8F9E-0245536FF86F}" srcOrd="1" destOrd="0" parTransId="{1966620D-9FAF-4459-B71A-30A2E65B45EC}" sibTransId="{B5C63B51-4269-4B88-8358-B14995245319}"/>
    <dgm:cxn modelId="{DC94A598-1A6F-4B96-AA62-A56D77A6D609}" type="presOf" srcId="{7B759F9F-264F-4232-A288-CE7CA16C54B5}" destId="{0E864D99-A1EA-4928-BE11-E58E0AC1B4DB}" srcOrd="0" destOrd="0" presId="urn:microsoft.com/office/officeart/2005/8/layout/hierarchy2"/>
    <dgm:cxn modelId="{495EEF8C-504B-4D65-A648-C59F87BBF640}" srcId="{7B759F9F-264F-4232-A288-CE7CA16C54B5}" destId="{8F53EB09-066C-45AF-89F1-39A8D575AEDE}" srcOrd="4" destOrd="0" parTransId="{6E79E15F-6FF7-4054-8D37-21A1B9A9D38C}" sibTransId="{BE3033A9-09EA-4BA5-9918-3F2065D3C2D8}"/>
    <dgm:cxn modelId="{CFA992BD-E636-47D9-BFDD-3E48E319FEDC}" type="presOf" srcId="{ADD525DF-5B7F-4D67-AD2F-2BBB43480423}" destId="{ECD3E4D1-E101-45DA-9D1C-89BCEFEA1E43}" srcOrd="0" destOrd="0" presId="urn:microsoft.com/office/officeart/2005/8/layout/hierarchy2"/>
    <dgm:cxn modelId="{B33769A3-DAAD-479A-9E4E-FC3E44851C70}" type="presOf" srcId="{D198EF6C-FE45-49EF-9C45-FD8D715E3EC1}" destId="{BAAD5D8B-7E8B-4699-ADC9-F79B83BE451F}" srcOrd="0" destOrd="0" presId="urn:microsoft.com/office/officeart/2005/8/layout/hierarchy2"/>
    <dgm:cxn modelId="{1C7318B8-5AF8-449A-8658-8AC15087AF1A}" srcId="{7F3E9110-0104-4B99-8811-1BF752F44951}" destId="{2470B37D-E30D-4533-8B83-B3E705F7D05F}" srcOrd="2" destOrd="0" parTransId="{3446BD20-189E-4D74-8722-1F8342C7E453}" sibTransId="{4414859F-5578-422C-A4CA-00CB7A3B8EA8}"/>
    <dgm:cxn modelId="{6969F66F-5445-40E7-A646-A04DB7C35C80}" type="presOf" srcId="{8C944D70-16A0-4712-89A7-673EBBE4D134}" destId="{C3194E33-0BBF-4FDF-8C66-A9DD53BEDCB9}" srcOrd="1" destOrd="0" presId="urn:microsoft.com/office/officeart/2005/8/layout/hierarchy2"/>
    <dgm:cxn modelId="{5EA6F389-5FD2-4A34-9264-CD701F3110C6}" type="presOf" srcId="{9FB78871-FF7B-4274-907B-1B94AA2AA401}" destId="{FB0052C8-3F05-4800-8FBB-A25A226A0ADB}" srcOrd="1" destOrd="0" presId="urn:microsoft.com/office/officeart/2005/8/layout/hierarchy2"/>
    <dgm:cxn modelId="{599F121C-E834-43D4-A6DC-B6FD03B11EF1}" type="presOf" srcId="{1B9B8BB1-A108-48B4-A71F-C65FD2F3A7E0}" destId="{63BD3DC5-3FF2-432A-B3FB-C74A6967C70F}" srcOrd="0" destOrd="0" presId="urn:microsoft.com/office/officeart/2005/8/layout/hierarchy2"/>
    <dgm:cxn modelId="{E61EA147-6B4F-4AE5-ACE1-9F064FECE0B7}" type="presOf" srcId="{3914868B-090B-4A96-8482-E29842730473}" destId="{51DA7DD9-668B-469A-9E38-73153CCBAB94}" srcOrd="1" destOrd="0" presId="urn:microsoft.com/office/officeart/2005/8/layout/hierarchy2"/>
    <dgm:cxn modelId="{826DBCC0-6417-4DD0-8825-513123DA5781}" srcId="{740A4D2D-22CC-495B-85F5-8B474BC716B3}" destId="{D96C4057-223F-44CA-AFBB-1944839D0D00}" srcOrd="1" destOrd="0" parTransId="{BFEDF967-C8E2-48E5-8401-320B38FDEA3C}" sibTransId="{DAB3CFC2-A373-42D9-968F-5D038459DEB8}"/>
    <dgm:cxn modelId="{E2809E02-DAE3-41F4-BB44-F242BA41515B}" type="presOf" srcId="{19D77AB0-A598-4354-8C85-B4504FAB181C}" destId="{FE3F87DC-2AC7-4C52-A5F6-05540986C14C}" srcOrd="0" destOrd="0" presId="urn:microsoft.com/office/officeart/2005/8/layout/hierarchy2"/>
    <dgm:cxn modelId="{E1E4C936-8656-494E-B756-CE16711FC0AB}" type="presOf" srcId="{740A4D2D-22CC-495B-85F5-8B474BC716B3}" destId="{C9815688-DFEF-44DA-9DB3-CCC954BED214}" srcOrd="0" destOrd="0" presId="urn:microsoft.com/office/officeart/2005/8/layout/hierarchy2"/>
    <dgm:cxn modelId="{7D9B7361-B138-46B5-A5A7-5A17A7956583}" type="presOf" srcId="{96FF3EA2-201D-477F-9618-62B35AC5FF9D}" destId="{9C3BFB4E-7003-4B9C-9896-A03079765844}" srcOrd="0" destOrd="0" presId="urn:microsoft.com/office/officeart/2005/8/layout/hierarchy2"/>
    <dgm:cxn modelId="{E5A32D31-F134-4EDE-A12C-91D933E0628B}" type="presOf" srcId="{2B46DFF4-9BD6-4643-A0F4-BF4F70312AE6}" destId="{F4E38473-9814-4DB1-8871-ADC7BDA4D969}" srcOrd="0" destOrd="0" presId="urn:microsoft.com/office/officeart/2005/8/layout/hierarchy2"/>
    <dgm:cxn modelId="{3E894AD4-DBDF-47CF-9037-BC8D11DCEC56}" srcId="{8E61EBB1-A292-4131-BF99-0EA19AFD5489}" destId="{236E624B-E77D-492C-900B-F59E65DA4115}" srcOrd="1" destOrd="0" parTransId="{15A4CD24-00CE-4DD4-B48A-7214F63E75F4}" sibTransId="{D2D926E1-C59C-40A5-87BD-3814A680F16B}"/>
    <dgm:cxn modelId="{F562CA6D-6731-462B-ABB2-57D2CEB49527}" srcId="{8E61EBB1-A292-4131-BF99-0EA19AFD5489}" destId="{97F13C1D-476F-433B-896E-4BD6158D5AD6}" srcOrd="2" destOrd="0" parTransId="{D10FD45E-08B7-430D-BD23-82A716EEAAE7}" sibTransId="{407EC0AE-ECF3-4169-B1AE-C4D10C5A80FD}"/>
    <dgm:cxn modelId="{8FB00B03-80A5-4DFD-AB04-270DD14542C2}" srcId="{29D881B8-4C37-40B0-B77D-22D8F1DEE6FD}" destId="{7B759F9F-264F-4232-A288-CE7CA16C54B5}" srcOrd="0" destOrd="0" parTransId="{1969C56C-D18E-4896-BB1A-164C154FD618}" sibTransId="{4678F844-1EFF-475B-9BD3-C73DE156009D}"/>
    <dgm:cxn modelId="{B0EBE597-92A7-4B8D-9A55-95F8E9AF7EB3}" srcId="{00F8525A-B0C3-4897-8100-69F7CF465432}" destId="{2B46DFF4-9BD6-4643-A0F4-BF4F70312AE6}" srcOrd="4" destOrd="0" parTransId="{D305B2A9-CC04-4494-88B3-4C18D2BA932F}" sibTransId="{DEDC9B92-7270-43E6-8F8C-83B8389C2E80}"/>
    <dgm:cxn modelId="{A81BABE5-02E5-4E51-9412-67EF7ABEA575}" type="presOf" srcId="{C64A462D-6455-4D85-BBF0-4348FBF868E3}" destId="{7E03F74A-8C66-4DDB-90CB-1EF16FFAE3C4}" srcOrd="1" destOrd="0" presId="urn:microsoft.com/office/officeart/2005/8/layout/hierarchy2"/>
    <dgm:cxn modelId="{608FB6F5-2531-4251-88EE-A3F2001D47A4}" srcId="{4F68294A-569E-470D-9625-77E105837B12}" destId="{7873AEBB-A84F-4EF6-BAFF-34EC4971797A}" srcOrd="3" destOrd="0" parTransId="{BB850F1F-EBFD-4DEF-9437-705FE4A85B7E}" sibTransId="{0D4BC13F-360A-4A9C-8191-B9776E0570A4}"/>
    <dgm:cxn modelId="{0698BD19-0F0B-4F41-8040-08628D8E4048}" srcId="{740A4D2D-22CC-495B-85F5-8B474BC716B3}" destId="{19D77AB0-A598-4354-8C85-B4504FAB181C}" srcOrd="3" destOrd="0" parTransId="{B559F7D9-3949-46A5-8814-3B7C77E9B346}" sibTransId="{38744674-E404-4A04-8B58-C469B634B3E9}"/>
    <dgm:cxn modelId="{2BF02119-5D48-4E2C-8DAF-7918F367897E}" type="presOf" srcId="{6E79E15F-6FF7-4054-8D37-21A1B9A9D38C}" destId="{27FA6A59-09A7-445D-9EAA-0F29F3EE1D02}" srcOrd="0" destOrd="0" presId="urn:microsoft.com/office/officeart/2005/8/layout/hierarchy2"/>
    <dgm:cxn modelId="{986F4058-A182-42F8-BC1B-20F3463FD3B7}" type="presOf" srcId="{93AF6AF4-18B6-4E67-9AA3-62E86938C94A}" destId="{A9022E31-A5F5-4A40-BB21-A0BFA25761E1}" srcOrd="1" destOrd="0" presId="urn:microsoft.com/office/officeart/2005/8/layout/hierarchy2"/>
    <dgm:cxn modelId="{57D33679-E99B-4967-8CB8-DFEF3BB831BF}" srcId="{4F68294A-569E-470D-9625-77E105837B12}" destId="{C1130A1F-89A7-4290-A6A9-AF37D1AC74A0}" srcOrd="2" destOrd="0" parTransId="{F395FC4F-0D27-4344-B93D-0402920DFE83}" sibTransId="{99940683-4267-4780-A682-B032F00344E0}"/>
    <dgm:cxn modelId="{3BA17D6E-E03A-4897-B29D-6B849B4256E9}" type="presOf" srcId="{74667722-1C7A-434F-B4F3-BBC22E8A8AD6}" destId="{99084C9E-9CFC-425E-9085-84C8002B7147}" srcOrd="0" destOrd="0" presId="urn:microsoft.com/office/officeart/2005/8/layout/hierarchy2"/>
    <dgm:cxn modelId="{624BD261-DE7A-47A2-B497-F4D388A6D43A}" type="presOf" srcId="{1969C56C-D18E-4896-BB1A-164C154FD618}" destId="{A66AA024-1F6A-4301-A784-A25551D07E3D}" srcOrd="1" destOrd="0" presId="urn:microsoft.com/office/officeart/2005/8/layout/hierarchy2"/>
    <dgm:cxn modelId="{C9601FE2-E38B-4961-ABF7-A156CA3ED71A}" srcId="{00F8525A-B0C3-4897-8100-69F7CF465432}" destId="{49127B72-6860-4864-908A-C41099AEEAB1}" srcOrd="1" destOrd="0" parTransId="{46D41341-AE0B-41B8-92F7-E8F231C5CEEA}" sibTransId="{AE27592D-5DDA-4545-9811-7170B2FE53AA}"/>
    <dgm:cxn modelId="{E1ACE261-5A24-4D43-9D5F-1727A99137CD}" srcId="{7B759F9F-264F-4232-A288-CE7CA16C54B5}" destId="{00F8525A-B0C3-4897-8100-69F7CF465432}" srcOrd="3" destOrd="0" parTransId="{96FE45EF-7F44-4F1F-B653-097387791954}" sibTransId="{4ED22723-2746-4469-846B-0398354349BA}"/>
    <dgm:cxn modelId="{EF0E927A-41D2-4B8F-84B8-85FF1912294E}" type="presOf" srcId="{3446BD20-189E-4D74-8722-1F8342C7E453}" destId="{0F9550EE-1E41-406D-AC60-999347AA06A3}" srcOrd="1" destOrd="0" presId="urn:microsoft.com/office/officeart/2005/8/layout/hierarchy2"/>
    <dgm:cxn modelId="{AAB50A3D-7375-44FF-9419-4998C9E3A1A7}" type="presParOf" srcId="{2B5EC665-485C-4607-8EED-363063022128}" destId="{67E0E988-AEBC-44CF-B230-D867661D550C}" srcOrd="0" destOrd="0" presId="urn:microsoft.com/office/officeart/2005/8/layout/hierarchy2"/>
    <dgm:cxn modelId="{2C60EC88-7BCF-414A-84EE-DB02E7F45014}" type="presParOf" srcId="{67E0E988-AEBC-44CF-B230-D867661D550C}" destId="{8B84369E-E9EB-4AE0-BA86-CDF9E0C0F861}" srcOrd="0" destOrd="0" presId="urn:microsoft.com/office/officeart/2005/8/layout/hierarchy2"/>
    <dgm:cxn modelId="{79ADE25D-EACC-447A-AFFC-65AA282221FD}" type="presParOf" srcId="{67E0E988-AEBC-44CF-B230-D867661D550C}" destId="{D7E50CF0-5465-4D94-AA2E-99FCB8B9CAB7}" srcOrd="1" destOrd="0" presId="urn:microsoft.com/office/officeart/2005/8/layout/hierarchy2"/>
    <dgm:cxn modelId="{6F9AA182-7BAB-4AAD-BF46-B46B65813810}" type="presParOf" srcId="{D7E50CF0-5465-4D94-AA2E-99FCB8B9CAB7}" destId="{99084C9E-9CFC-425E-9085-84C8002B7147}" srcOrd="0" destOrd="0" presId="urn:microsoft.com/office/officeart/2005/8/layout/hierarchy2"/>
    <dgm:cxn modelId="{9F7222FF-A653-4ED3-AA25-89A24286ABFA}" type="presParOf" srcId="{99084C9E-9CFC-425E-9085-84C8002B7147}" destId="{BA5031DD-5F15-4328-B40A-0948527A4837}" srcOrd="0" destOrd="0" presId="urn:microsoft.com/office/officeart/2005/8/layout/hierarchy2"/>
    <dgm:cxn modelId="{EDC82BBC-147F-4C74-9E55-A7C17E537485}" type="presParOf" srcId="{D7E50CF0-5465-4D94-AA2E-99FCB8B9CAB7}" destId="{B181E0EE-6A5E-41DA-8F6A-A0E79073EFCF}" srcOrd="1" destOrd="0" presId="urn:microsoft.com/office/officeart/2005/8/layout/hierarchy2"/>
    <dgm:cxn modelId="{21F0C115-076B-4CED-8F22-8A3AA70A690B}" type="presParOf" srcId="{B181E0EE-6A5E-41DA-8F6A-A0E79073EFCF}" destId="{C2F369F4-63C6-45C6-B3B3-A119599DA008}" srcOrd="0" destOrd="0" presId="urn:microsoft.com/office/officeart/2005/8/layout/hierarchy2"/>
    <dgm:cxn modelId="{82DADE8E-835F-4E6C-99AD-8753076CB475}" type="presParOf" srcId="{B181E0EE-6A5E-41DA-8F6A-A0E79073EFCF}" destId="{3C4FD486-7F40-4E57-966E-F80C04D285F4}" srcOrd="1" destOrd="0" presId="urn:microsoft.com/office/officeart/2005/8/layout/hierarchy2"/>
    <dgm:cxn modelId="{EEA47737-5A48-4A0F-B434-FC2CC2A52D2E}" type="presParOf" srcId="{3C4FD486-7F40-4E57-966E-F80C04D285F4}" destId="{7E6C9165-84D3-411D-AD2D-178E49E51639}" srcOrd="0" destOrd="0" presId="urn:microsoft.com/office/officeart/2005/8/layout/hierarchy2"/>
    <dgm:cxn modelId="{6BB6A8FA-1D5A-4A3A-B26B-23C0D00369E2}" type="presParOf" srcId="{7E6C9165-84D3-411D-AD2D-178E49E51639}" destId="{A66AA024-1F6A-4301-A784-A25551D07E3D}" srcOrd="0" destOrd="0" presId="urn:microsoft.com/office/officeart/2005/8/layout/hierarchy2"/>
    <dgm:cxn modelId="{5EB79A75-96F4-4AFB-AF33-7812CC15F453}" type="presParOf" srcId="{3C4FD486-7F40-4E57-966E-F80C04D285F4}" destId="{15060D0D-CF88-4FBB-BBE1-BE9D1D95E7AC}" srcOrd="1" destOrd="0" presId="urn:microsoft.com/office/officeart/2005/8/layout/hierarchy2"/>
    <dgm:cxn modelId="{5F1FA533-5BB2-41AA-A015-264F1126FCC8}" type="presParOf" srcId="{15060D0D-CF88-4FBB-BBE1-BE9D1D95E7AC}" destId="{0E864D99-A1EA-4928-BE11-E58E0AC1B4DB}" srcOrd="0" destOrd="0" presId="urn:microsoft.com/office/officeart/2005/8/layout/hierarchy2"/>
    <dgm:cxn modelId="{D7144F38-42CF-4F79-8428-A1ACF2087960}" type="presParOf" srcId="{15060D0D-CF88-4FBB-BBE1-BE9D1D95E7AC}" destId="{10E4EB51-AA1D-41BB-8AE9-3594F058DEC6}" srcOrd="1" destOrd="0" presId="urn:microsoft.com/office/officeart/2005/8/layout/hierarchy2"/>
    <dgm:cxn modelId="{C466DDBC-65FF-41E6-8CB1-590371FAB519}" type="presParOf" srcId="{10E4EB51-AA1D-41BB-8AE9-3594F058DEC6}" destId="{5948994E-BC0D-495F-A95B-48EEF1DA82E7}" srcOrd="0" destOrd="0" presId="urn:microsoft.com/office/officeart/2005/8/layout/hierarchy2"/>
    <dgm:cxn modelId="{DD2214E2-5A6E-4D7B-9D27-55965D29178F}" type="presParOf" srcId="{5948994E-BC0D-495F-A95B-48EEF1DA82E7}" destId="{9B8F54E2-519D-4144-AFD6-E8A77F428A5D}" srcOrd="0" destOrd="0" presId="urn:microsoft.com/office/officeart/2005/8/layout/hierarchy2"/>
    <dgm:cxn modelId="{D3920112-87BF-4130-872B-010F51312B36}" type="presParOf" srcId="{10E4EB51-AA1D-41BB-8AE9-3594F058DEC6}" destId="{F35C94C4-43D7-40D4-9F0C-AB99BE7B9A5D}" srcOrd="1" destOrd="0" presId="urn:microsoft.com/office/officeart/2005/8/layout/hierarchy2"/>
    <dgm:cxn modelId="{3D4FECB7-7CB5-4268-980F-4D6E207050A3}" type="presParOf" srcId="{F35C94C4-43D7-40D4-9F0C-AB99BE7B9A5D}" destId="{C9815688-DFEF-44DA-9DB3-CCC954BED214}" srcOrd="0" destOrd="0" presId="urn:microsoft.com/office/officeart/2005/8/layout/hierarchy2"/>
    <dgm:cxn modelId="{7016FABA-25E8-4021-A444-CF80BE5CB6D4}" type="presParOf" srcId="{F35C94C4-43D7-40D4-9F0C-AB99BE7B9A5D}" destId="{8DFF8373-4AE8-47D3-A147-AEE4CAF9D3E4}" srcOrd="1" destOrd="0" presId="urn:microsoft.com/office/officeart/2005/8/layout/hierarchy2"/>
    <dgm:cxn modelId="{2CB177EC-F739-43DB-AA96-92B9AA451903}" type="presParOf" srcId="{8DFF8373-4AE8-47D3-A147-AEE4CAF9D3E4}" destId="{0D68934C-4A01-40AD-8CC9-35CE875658D9}" srcOrd="0" destOrd="0" presId="urn:microsoft.com/office/officeart/2005/8/layout/hierarchy2"/>
    <dgm:cxn modelId="{A047EB74-C962-4C85-961F-5E2EA1173E24}" type="presParOf" srcId="{0D68934C-4A01-40AD-8CC9-35CE875658D9}" destId="{1DCC6F0A-B0AC-4E31-9704-6A626DC1F836}" srcOrd="0" destOrd="0" presId="urn:microsoft.com/office/officeart/2005/8/layout/hierarchy2"/>
    <dgm:cxn modelId="{89BAD5B3-D151-4D52-B9C0-D139D6628BEF}" type="presParOf" srcId="{8DFF8373-4AE8-47D3-A147-AEE4CAF9D3E4}" destId="{AFFBB7FF-3031-4A70-9B82-D1224C482E93}" srcOrd="1" destOrd="0" presId="urn:microsoft.com/office/officeart/2005/8/layout/hierarchy2"/>
    <dgm:cxn modelId="{CADC8057-9B39-4AA9-B096-5FB870BA294D}" type="presParOf" srcId="{AFFBB7FF-3031-4A70-9B82-D1224C482E93}" destId="{0027BD01-66E9-4C08-AD04-C882077C45EB}" srcOrd="0" destOrd="0" presId="urn:microsoft.com/office/officeart/2005/8/layout/hierarchy2"/>
    <dgm:cxn modelId="{A79EAACC-EE2D-4DEB-9A8B-21C112EA0626}" type="presParOf" srcId="{AFFBB7FF-3031-4A70-9B82-D1224C482E93}" destId="{4D3083AC-4134-46C7-8897-4CA56EC60AE6}" srcOrd="1" destOrd="0" presId="urn:microsoft.com/office/officeart/2005/8/layout/hierarchy2"/>
    <dgm:cxn modelId="{B8DBDE51-F9B5-4B93-9729-720003112D67}" type="presParOf" srcId="{4D3083AC-4134-46C7-8897-4CA56EC60AE6}" destId="{C1AC6684-76D1-45EA-A7A1-3AE8B020BFCC}" srcOrd="0" destOrd="0" presId="urn:microsoft.com/office/officeart/2005/8/layout/hierarchy2"/>
    <dgm:cxn modelId="{146DF47A-0A04-4A8A-87D7-630698603FF0}" type="presParOf" srcId="{C1AC6684-76D1-45EA-A7A1-3AE8B020BFCC}" destId="{7E03F74A-8C66-4DDB-90CB-1EF16FFAE3C4}" srcOrd="0" destOrd="0" presId="urn:microsoft.com/office/officeart/2005/8/layout/hierarchy2"/>
    <dgm:cxn modelId="{BCDE4DBF-CC5C-4D3B-924C-F3EA95419F4F}" type="presParOf" srcId="{4D3083AC-4134-46C7-8897-4CA56EC60AE6}" destId="{3982C362-F0AA-4E84-8C59-166DE7041247}" srcOrd="1" destOrd="0" presId="urn:microsoft.com/office/officeart/2005/8/layout/hierarchy2"/>
    <dgm:cxn modelId="{EDDB9ABF-0A70-4AE9-8603-51A63BAA2472}" type="presParOf" srcId="{3982C362-F0AA-4E84-8C59-166DE7041247}" destId="{A385DFC8-FB2F-4BA1-A012-F51CDC1E40AC}" srcOrd="0" destOrd="0" presId="urn:microsoft.com/office/officeart/2005/8/layout/hierarchy2"/>
    <dgm:cxn modelId="{30589739-9ADF-4014-915D-836DF3C692CA}" type="presParOf" srcId="{3982C362-F0AA-4E84-8C59-166DE7041247}" destId="{6B474659-475C-44E4-BCB3-FD7E0E9D9153}" srcOrd="1" destOrd="0" presId="urn:microsoft.com/office/officeart/2005/8/layout/hierarchy2"/>
    <dgm:cxn modelId="{E42879AE-E846-469D-87EE-FF83684BECEE}" type="presParOf" srcId="{4D3083AC-4134-46C7-8897-4CA56EC60AE6}" destId="{F4943BF5-95D3-46B4-9516-9B096AD34C40}" srcOrd="2" destOrd="0" presId="urn:microsoft.com/office/officeart/2005/8/layout/hierarchy2"/>
    <dgm:cxn modelId="{5D50FFE2-141E-4524-A130-117FB9802C22}" type="presParOf" srcId="{F4943BF5-95D3-46B4-9516-9B096AD34C40}" destId="{4D7734A3-CC70-4AD1-9F0C-6984C3EEDC1A}" srcOrd="0" destOrd="0" presId="urn:microsoft.com/office/officeart/2005/8/layout/hierarchy2"/>
    <dgm:cxn modelId="{407A4E30-B647-47B4-B86E-348284819C8F}" type="presParOf" srcId="{4D3083AC-4134-46C7-8897-4CA56EC60AE6}" destId="{2779EF92-3A60-435A-884A-97774B693C2E}" srcOrd="3" destOrd="0" presId="urn:microsoft.com/office/officeart/2005/8/layout/hierarchy2"/>
    <dgm:cxn modelId="{D4BBD685-74C2-46A0-9696-A446F0785B6C}" type="presParOf" srcId="{2779EF92-3A60-435A-884A-97774B693C2E}" destId="{ECD3E4D1-E101-45DA-9D1C-89BCEFEA1E43}" srcOrd="0" destOrd="0" presId="urn:microsoft.com/office/officeart/2005/8/layout/hierarchy2"/>
    <dgm:cxn modelId="{750F47BC-4853-4C86-B8B9-9A11753BF5F3}" type="presParOf" srcId="{2779EF92-3A60-435A-884A-97774B693C2E}" destId="{4FA8BF8E-70D2-4436-ACC3-F3DCBBBAE29C}" srcOrd="1" destOrd="0" presId="urn:microsoft.com/office/officeart/2005/8/layout/hierarchy2"/>
    <dgm:cxn modelId="{23D16833-0B27-409B-A0FC-FD555DC2D328}" type="presParOf" srcId="{4D3083AC-4134-46C7-8897-4CA56EC60AE6}" destId="{32870411-723F-4211-9E4E-CEECF65ABF52}" srcOrd="4" destOrd="0" presId="urn:microsoft.com/office/officeart/2005/8/layout/hierarchy2"/>
    <dgm:cxn modelId="{E36FD3DA-D7D4-4D0C-8D73-5C13225E8EB5}" type="presParOf" srcId="{32870411-723F-4211-9E4E-CEECF65ABF52}" destId="{90314C5B-87CD-4089-BBEC-38247F1E1BDC}" srcOrd="0" destOrd="0" presId="urn:microsoft.com/office/officeart/2005/8/layout/hierarchy2"/>
    <dgm:cxn modelId="{A9D50236-6C10-4269-87B5-848B696B3F80}" type="presParOf" srcId="{4D3083AC-4134-46C7-8897-4CA56EC60AE6}" destId="{FAA41D42-B86F-4306-AF77-E8FC5A1045AC}" srcOrd="5" destOrd="0" presId="urn:microsoft.com/office/officeart/2005/8/layout/hierarchy2"/>
    <dgm:cxn modelId="{92E0E3AB-14CE-419A-B07C-13D035559D5B}" type="presParOf" srcId="{FAA41D42-B86F-4306-AF77-E8FC5A1045AC}" destId="{93297DEC-C99F-4733-B4A8-922F29C64E82}" srcOrd="0" destOrd="0" presId="urn:microsoft.com/office/officeart/2005/8/layout/hierarchy2"/>
    <dgm:cxn modelId="{21C0E96E-758C-437E-BACC-35D8464015F6}" type="presParOf" srcId="{FAA41D42-B86F-4306-AF77-E8FC5A1045AC}" destId="{9FB76C71-4314-4DF9-961F-844ACA0C92A6}" srcOrd="1" destOrd="0" presId="urn:microsoft.com/office/officeart/2005/8/layout/hierarchy2"/>
    <dgm:cxn modelId="{6DB63003-AC91-4DF5-BF0E-AE4319339C32}" type="presParOf" srcId="{4D3083AC-4134-46C7-8897-4CA56EC60AE6}" destId="{BDD2CBD7-7AED-4CAD-B4B7-5BB556E7E9FB}" srcOrd="6" destOrd="0" presId="urn:microsoft.com/office/officeart/2005/8/layout/hierarchy2"/>
    <dgm:cxn modelId="{94C93586-F129-4573-A6D0-4863715D940C}" type="presParOf" srcId="{BDD2CBD7-7AED-4CAD-B4B7-5BB556E7E9FB}" destId="{95BB4CB5-B529-452D-A52F-8AA2F3609F07}" srcOrd="0" destOrd="0" presId="urn:microsoft.com/office/officeart/2005/8/layout/hierarchy2"/>
    <dgm:cxn modelId="{20D5C536-A1F0-4775-8178-B56FB716E8EF}" type="presParOf" srcId="{4D3083AC-4134-46C7-8897-4CA56EC60AE6}" destId="{8FC32662-54B3-4AB1-B75A-B27CF49F50B3}" srcOrd="7" destOrd="0" presId="urn:microsoft.com/office/officeart/2005/8/layout/hierarchy2"/>
    <dgm:cxn modelId="{D6B70CCE-1E5C-4D9C-9A75-F473BBB5E7D8}" type="presParOf" srcId="{8FC32662-54B3-4AB1-B75A-B27CF49F50B3}" destId="{21757FD0-A654-42E0-B18A-1A79819E56FA}" srcOrd="0" destOrd="0" presId="urn:microsoft.com/office/officeart/2005/8/layout/hierarchy2"/>
    <dgm:cxn modelId="{83635CA6-7593-488A-BD0D-A1344B4AAE8E}" type="presParOf" srcId="{8FC32662-54B3-4AB1-B75A-B27CF49F50B3}" destId="{BADA5101-DAB1-4D99-9ABE-B2FC314C6ABE}" srcOrd="1" destOrd="0" presId="urn:microsoft.com/office/officeart/2005/8/layout/hierarchy2"/>
    <dgm:cxn modelId="{9F694562-3801-4398-A9D2-FA2194CB1215}" type="presParOf" srcId="{8DFF8373-4AE8-47D3-A147-AEE4CAF9D3E4}" destId="{56C2A006-B14B-4F01-A9F3-32A337CC8BB7}" srcOrd="2" destOrd="0" presId="urn:microsoft.com/office/officeart/2005/8/layout/hierarchy2"/>
    <dgm:cxn modelId="{14141C50-E4CE-4983-9AA5-293879343C5F}" type="presParOf" srcId="{56C2A006-B14B-4F01-A9F3-32A337CC8BB7}" destId="{6AC24989-B1B9-4B13-A5EA-8C49EEDDA808}" srcOrd="0" destOrd="0" presId="urn:microsoft.com/office/officeart/2005/8/layout/hierarchy2"/>
    <dgm:cxn modelId="{9E219363-E066-42B2-AEF4-CE732E938511}" type="presParOf" srcId="{8DFF8373-4AE8-47D3-A147-AEE4CAF9D3E4}" destId="{74BA7334-FD7C-44AD-B213-90C5F34522B9}" srcOrd="3" destOrd="0" presId="urn:microsoft.com/office/officeart/2005/8/layout/hierarchy2"/>
    <dgm:cxn modelId="{4BD0B62E-E244-4AEA-9105-C22D611EA7E0}" type="presParOf" srcId="{74BA7334-FD7C-44AD-B213-90C5F34522B9}" destId="{1A030705-9C7B-4FD9-A7B3-B102146B068C}" srcOrd="0" destOrd="0" presId="urn:microsoft.com/office/officeart/2005/8/layout/hierarchy2"/>
    <dgm:cxn modelId="{9468F68B-6BF8-4C5B-A9D5-8606380400F5}" type="presParOf" srcId="{74BA7334-FD7C-44AD-B213-90C5F34522B9}" destId="{9F4CB324-DD5E-4475-A5D2-58B36A331286}" srcOrd="1" destOrd="0" presId="urn:microsoft.com/office/officeart/2005/8/layout/hierarchy2"/>
    <dgm:cxn modelId="{8864ECAE-5CD4-4117-9862-60E06AA8F47C}" type="presParOf" srcId="{9F4CB324-DD5E-4475-A5D2-58B36A331286}" destId="{979D0922-F61D-44D8-9B47-DB90A80223F2}" srcOrd="0" destOrd="0" presId="urn:microsoft.com/office/officeart/2005/8/layout/hierarchy2"/>
    <dgm:cxn modelId="{2BFD84E2-F395-4882-9ACA-A5E1D90F15A7}" type="presParOf" srcId="{979D0922-F61D-44D8-9B47-DB90A80223F2}" destId="{4AE18D36-E797-4606-857C-E13A6F338E43}" srcOrd="0" destOrd="0" presId="urn:microsoft.com/office/officeart/2005/8/layout/hierarchy2"/>
    <dgm:cxn modelId="{9C45FF1D-6507-4F32-9266-1CA0C96F0D87}" type="presParOf" srcId="{9F4CB324-DD5E-4475-A5D2-58B36A331286}" destId="{B9C83E96-C64C-4658-A678-672CFDCA18C9}" srcOrd="1" destOrd="0" presId="urn:microsoft.com/office/officeart/2005/8/layout/hierarchy2"/>
    <dgm:cxn modelId="{B31E8CA3-EF4E-4577-AD6A-4FB532C189D0}" type="presParOf" srcId="{B9C83E96-C64C-4658-A678-672CFDCA18C9}" destId="{3B73DB41-E7AF-4AF9-99CC-7F3AA5451BA8}" srcOrd="0" destOrd="0" presId="urn:microsoft.com/office/officeart/2005/8/layout/hierarchy2"/>
    <dgm:cxn modelId="{0597CFF8-2777-4A0D-ABF2-04B6FD4C21A9}" type="presParOf" srcId="{B9C83E96-C64C-4658-A678-672CFDCA18C9}" destId="{3364C31A-BB7E-4169-B277-661EDC3E2DFE}" srcOrd="1" destOrd="0" presId="urn:microsoft.com/office/officeart/2005/8/layout/hierarchy2"/>
    <dgm:cxn modelId="{C1DDC0AB-E74B-472B-ABDB-4DD971EF86E6}" type="presParOf" srcId="{9F4CB324-DD5E-4475-A5D2-58B36A331286}" destId="{BA870743-4C7D-4CE9-88AB-B11B50F4C0CB}" srcOrd="2" destOrd="0" presId="urn:microsoft.com/office/officeart/2005/8/layout/hierarchy2"/>
    <dgm:cxn modelId="{120D48AB-32D0-48E4-83C0-E4AFBD2904D2}" type="presParOf" srcId="{BA870743-4C7D-4CE9-88AB-B11B50F4C0CB}" destId="{11EA2380-172B-41A1-A520-4BFBAA879F81}" srcOrd="0" destOrd="0" presId="urn:microsoft.com/office/officeart/2005/8/layout/hierarchy2"/>
    <dgm:cxn modelId="{4C0DBC32-7B25-462E-93A7-8E85109C81EA}" type="presParOf" srcId="{9F4CB324-DD5E-4475-A5D2-58B36A331286}" destId="{FDE06A2F-D829-49A5-BFA4-2CF0D60C0F3C}" srcOrd="3" destOrd="0" presId="urn:microsoft.com/office/officeart/2005/8/layout/hierarchy2"/>
    <dgm:cxn modelId="{B11174A5-6797-43AD-A54C-73DC5D21D119}" type="presParOf" srcId="{FDE06A2F-D829-49A5-BFA4-2CF0D60C0F3C}" destId="{6A3399E8-E025-4DC8-A7F5-C9128431FCDF}" srcOrd="0" destOrd="0" presId="urn:microsoft.com/office/officeart/2005/8/layout/hierarchy2"/>
    <dgm:cxn modelId="{C4A6DFCF-6467-4F46-B5B8-9D4435032739}" type="presParOf" srcId="{FDE06A2F-D829-49A5-BFA4-2CF0D60C0F3C}" destId="{D82AFDD9-1A83-4381-B53C-812766D4CD26}" srcOrd="1" destOrd="0" presId="urn:microsoft.com/office/officeart/2005/8/layout/hierarchy2"/>
    <dgm:cxn modelId="{8D7A2D5B-6220-4F7C-92B6-E3F9DEE80107}" type="presParOf" srcId="{8DFF8373-4AE8-47D3-A147-AEE4CAF9D3E4}" destId="{59C51B14-FBAD-4C37-B43D-1B1C3970E565}" srcOrd="4" destOrd="0" presId="urn:microsoft.com/office/officeart/2005/8/layout/hierarchy2"/>
    <dgm:cxn modelId="{20721EDD-E610-4A6C-9542-C0D3702C4F63}" type="presParOf" srcId="{59C51B14-FBAD-4C37-B43D-1B1C3970E565}" destId="{5F835126-9F2D-4758-9721-306AB1417C16}" srcOrd="0" destOrd="0" presId="urn:microsoft.com/office/officeart/2005/8/layout/hierarchy2"/>
    <dgm:cxn modelId="{F7B61CC2-B2F3-43F5-AE55-7869DA651F5B}" type="presParOf" srcId="{8DFF8373-4AE8-47D3-A147-AEE4CAF9D3E4}" destId="{EF09383B-ADC2-4114-8253-4C7E7B457222}" srcOrd="5" destOrd="0" presId="urn:microsoft.com/office/officeart/2005/8/layout/hierarchy2"/>
    <dgm:cxn modelId="{7A425BE1-9D55-42F7-85DB-6A779A7300FB}" type="presParOf" srcId="{EF09383B-ADC2-4114-8253-4C7E7B457222}" destId="{84279DCF-1448-498B-8790-7EAC9473F560}" srcOrd="0" destOrd="0" presId="urn:microsoft.com/office/officeart/2005/8/layout/hierarchy2"/>
    <dgm:cxn modelId="{CF146520-FB1A-475E-840D-B3A9FC33EC74}" type="presParOf" srcId="{EF09383B-ADC2-4114-8253-4C7E7B457222}" destId="{32B45652-12B6-4A12-B8C4-4CFC18544B52}" srcOrd="1" destOrd="0" presId="urn:microsoft.com/office/officeart/2005/8/layout/hierarchy2"/>
    <dgm:cxn modelId="{840E67E3-2043-4DCF-9B75-3B59F3721C4D}" type="presParOf" srcId="{32B45652-12B6-4A12-B8C4-4CFC18544B52}" destId="{63BD3DC5-3FF2-432A-B3FB-C74A6967C70F}" srcOrd="0" destOrd="0" presId="urn:microsoft.com/office/officeart/2005/8/layout/hierarchy2"/>
    <dgm:cxn modelId="{D87EF935-AEA7-4CCD-A0C4-18A5328EC908}" type="presParOf" srcId="{63BD3DC5-3FF2-432A-B3FB-C74A6967C70F}" destId="{730B6C46-9AE5-4F46-9DC2-D8981FDDCB51}" srcOrd="0" destOrd="0" presId="urn:microsoft.com/office/officeart/2005/8/layout/hierarchy2"/>
    <dgm:cxn modelId="{8C0E3B43-6F4E-48C7-B1B2-63595F8BE0DD}" type="presParOf" srcId="{32B45652-12B6-4A12-B8C4-4CFC18544B52}" destId="{2CAC8C6C-561B-4DBF-9DA6-0D604D869724}" srcOrd="1" destOrd="0" presId="urn:microsoft.com/office/officeart/2005/8/layout/hierarchy2"/>
    <dgm:cxn modelId="{4DCE7443-4C99-4009-9987-31DF7747484A}" type="presParOf" srcId="{2CAC8C6C-561B-4DBF-9DA6-0D604D869724}" destId="{A9380C85-BE0B-45EC-8536-B702EB3FEB10}" srcOrd="0" destOrd="0" presId="urn:microsoft.com/office/officeart/2005/8/layout/hierarchy2"/>
    <dgm:cxn modelId="{7F941D55-4392-4E49-AD62-3E22B4FFCFE0}" type="presParOf" srcId="{2CAC8C6C-561B-4DBF-9DA6-0D604D869724}" destId="{6E6B7C5C-0676-4326-82D6-B780FE81D542}" srcOrd="1" destOrd="0" presId="urn:microsoft.com/office/officeart/2005/8/layout/hierarchy2"/>
    <dgm:cxn modelId="{1464B08A-055C-47EB-B288-A28D4F2911CC}" type="presParOf" srcId="{32B45652-12B6-4A12-B8C4-4CFC18544B52}" destId="{9B55606C-435A-4846-8DCA-6DEF2EBBDC64}" srcOrd="2" destOrd="0" presId="urn:microsoft.com/office/officeart/2005/8/layout/hierarchy2"/>
    <dgm:cxn modelId="{D3FCD95C-3808-4AE9-BB0D-4C32F123D6A6}" type="presParOf" srcId="{9B55606C-435A-4846-8DCA-6DEF2EBBDC64}" destId="{C74CB2CC-3F73-42A7-8575-2CAE5DFC628C}" srcOrd="0" destOrd="0" presId="urn:microsoft.com/office/officeart/2005/8/layout/hierarchy2"/>
    <dgm:cxn modelId="{9FD77F9D-AF08-40E8-A33D-170C8B45CB3A}" type="presParOf" srcId="{32B45652-12B6-4A12-B8C4-4CFC18544B52}" destId="{421ECEF0-EA5C-4B6B-BD7E-B70ADFE30F2C}" srcOrd="3" destOrd="0" presId="urn:microsoft.com/office/officeart/2005/8/layout/hierarchy2"/>
    <dgm:cxn modelId="{D4820B65-3079-44A5-9DAA-417DD3AD0012}" type="presParOf" srcId="{421ECEF0-EA5C-4B6B-BD7E-B70ADFE30F2C}" destId="{CE1DD676-C7BC-4301-A48D-5F088BD77EE9}" srcOrd="0" destOrd="0" presId="urn:microsoft.com/office/officeart/2005/8/layout/hierarchy2"/>
    <dgm:cxn modelId="{A6F0971D-C4AE-4885-A552-A6805D4ACA7A}" type="presParOf" srcId="{421ECEF0-EA5C-4B6B-BD7E-B70ADFE30F2C}" destId="{3C48B7B1-3710-4DB0-963F-7970F8FAC492}" srcOrd="1" destOrd="0" presId="urn:microsoft.com/office/officeart/2005/8/layout/hierarchy2"/>
    <dgm:cxn modelId="{E32CBA71-674E-44B0-B2AB-BFCCDC1566DC}" type="presParOf" srcId="{32B45652-12B6-4A12-B8C4-4CFC18544B52}" destId="{97918D02-305C-468F-8400-A90D916FAF1C}" srcOrd="4" destOrd="0" presId="urn:microsoft.com/office/officeart/2005/8/layout/hierarchy2"/>
    <dgm:cxn modelId="{DB780768-FD41-40CC-95E6-CD9A5A34E614}" type="presParOf" srcId="{97918D02-305C-468F-8400-A90D916FAF1C}" destId="{77AC7B6F-A9EE-44A2-AC41-E93688C721C2}" srcOrd="0" destOrd="0" presId="urn:microsoft.com/office/officeart/2005/8/layout/hierarchy2"/>
    <dgm:cxn modelId="{FE122BE8-5057-4A2B-81D3-85F7B2B26448}" type="presParOf" srcId="{32B45652-12B6-4A12-B8C4-4CFC18544B52}" destId="{11D67249-DC70-4371-B020-99F4CDE9A0C8}" srcOrd="5" destOrd="0" presId="urn:microsoft.com/office/officeart/2005/8/layout/hierarchy2"/>
    <dgm:cxn modelId="{704DBE97-057D-4095-B4B8-C3F47A41D1A8}" type="presParOf" srcId="{11D67249-DC70-4371-B020-99F4CDE9A0C8}" destId="{F9C93065-0B8B-4D40-B5F7-7D757BD047EB}" srcOrd="0" destOrd="0" presId="urn:microsoft.com/office/officeart/2005/8/layout/hierarchy2"/>
    <dgm:cxn modelId="{C91A65D3-0520-493D-A1BA-5EC4DA830A86}" type="presParOf" srcId="{11D67249-DC70-4371-B020-99F4CDE9A0C8}" destId="{16072D82-16AF-440C-BF1F-114635B7387E}" srcOrd="1" destOrd="0" presId="urn:microsoft.com/office/officeart/2005/8/layout/hierarchy2"/>
    <dgm:cxn modelId="{F4BF23BC-957D-44C5-9C7F-C2C2CA4B4A0A}" type="presParOf" srcId="{32B45652-12B6-4A12-B8C4-4CFC18544B52}" destId="{F4E011AF-DE5F-49A4-B513-7F2AD83C45FC}" srcOrd="6" destOrd="0" presId="urn:microsoft.com/office/officeart/2005/8/layout/hierarchy2"/>
    <dgm:cxn modelId="{B0BEE149-88F6-42AB-B7C1-DE70D72EE01F}" type="presParOf" srcId="{F4E011AF-DE5F-49A4-B513-7F2AD83C45FC}" destId="{393DF6E4-3098-4D82-8B6A-A0BD73D6A00B}" srcOrd="0" destOrd="0" presId="urn:microsoft.com/office/officeart/2005/8/layout/hierarchy2"/>
    <dgm:cxn modelId="{FD8BA0A2-9F06-4DBD-B37D-0E8F877ECF58}" type="presParOf" srcId="{32B45652-12B6-4A12-B8C4-4CFC18544B52}" destId="{C411CB6F-E5ED-4558-8A00-8257B825C0DA}" srcOrd="7" destOrd="0" presId="urn:microsoft.com/office/officeart/2005/8/layout/hierarchy2"/>
    <dgm:cxn modelId="{903E7E12-868F-4DDE-BCEE-3A8EEEE47696}" type="presParOf" srcId="{C411CB6F-E5ED-4558-8A00-8257B825C0DA}" destId="{4F7DA8EE-27CA-4AB1-89E0-8D534C524D05}" srcOrd="0" destOrd="0" presId="urn:microsoft.com/office/officeart/2005/8/layout/hierarchy2"/>
    <dgm:cxn modelId="{C0427183-12E6-4909-862A-D0397764FFC9}" type="presParOf" srcId="{C411CB6F-E5ED-4558-8A00-8257B825C0DA}" destId="{7B70EF59-C86D-4421-8C71-E88D5B5245D6}" srcOrd="1" destOrd="0" presId="urn:microsoft.com/office/officeart/2005/8/layout/hierarchy2"/>
    <dgm:cxn modelId="{1F4D857F-24BC-4704-990B-9DE39C3EF358}" type="presParOf" srcId="{8DFF8373-4AE8-47D3-A147-AEE4CAF9D3E4}" destId="{DD2EA60E-6846-48FF-B760-65B0C9A7750E}" srcOrd="6" destOrd="0" presId="urn:microsoft.com/office/officeart/2005/8/layout/hierarchy2"/>
    <dgm:cxn modelId="{9A77FA4E-C68F-451E-962A-80F790B6878C}" type="presParOf" srcId="{DD2EA60E-6846-48FF-B760-65B0C9A7750E}" destId="{26B57252-4812-4E02-92E6-11ED102C58DE}" srcOrd="0" destOrd="0" presId="urn:microsoft.com/office/officeart/2005/8/layout/hierarchy2"/>
    <dgm:cxn modelId="{F44FFEF4-578C-4444-BBFB-BB045247B8D0}" type="presParOf" srcId="{8DFF8373-4AE8-47D3-A147-AEE4CAF9D3E4}" destId="{09FD7904-01C8-4DF5-9162-CF037EB2E76C}" srcOrd="7" destOrd="0" presId="urn:microsoft.com/office/officeart/2005/8/layout/hierarchy2"/>
    <dgm:cxn modelId="{5BBC5357-F10A-47B7-BAA0-10C634129E2E}" type="presParOf" srcId="{09FD7904-01C8-4DF5-9162-CF037EB2E76C}" destId="{FE3F87DC-2AC7-4C52-A5F6-05540986C14C}" srcOrd="0" destOrd="0" presId="urn:microsoft.com/office/officeart/2005/8/layout/hierarchy2"/>
    <dgm:cxn modelId="{74B6C577-7A0B-41E0-8379-D6D2B0605BB6}" type="presParOf" srcId="{09FD7904-01C8-4DF5-9162-CF037EB2E76C}" destId="{90FAB6A0-5F8C-4AD2-A5EE-8323BDEAE8B7}" srcOrd="1" destOrd="0" presId="urn:microsoft.com/office/officeart/2005/8/layout/hierarchy2"/>
    <dgm:cxn modelId="{35B309E1-ECA1-40AF-92BA-05DEC3F3FEFA}" type="presParOf" srcId="{10E4EB51-AA1D-41BB-8AE9-3594F058DEC6}" destId="{1CEE69E3-0D64-4EA9-AE9E-D49DEBDF9FFD}" srcOrd="2" destOrd="0" presId="urn:microsoft.com/office/officeart/2005/8/layout/hierarchy2"/>
    <dgm:cxn modelId="{4CDAD6D3-F753-46BC-AAD5-5F0ABD24F260}" type="presParOf" srcId="{1CEE69E3-0D64-4EA9-AE9E-D49DEBDF9FFD}" destId="{FB0052C8-3F05-4800-8FBB-A25A226A0ADB}" srcOrd="0" destOrd="0" presId="urn:microsoft.com/office/officeart/2005/8/layout/hierarchy2"/>
    <dgm:cxn modelId="{640F757B-053B-4B20-ABB0-FC8778F5D5FD}" type="presParOf" srcId="{10E4EB51-AA1D-41BB-8AE9-3594F058DEC6}" destId="{45427B39-9DE5-48E5-8E61-7D704E2179C9}" srcOrd="3" destOrd="0" presId="urn:microsoft.com/office/officeart/2005/8/layout/hierarchy2"/>
    <dgm:cxn modelId="{3C0E8D73-E194-4111-A21A-AAFA01D067DE}" type="presParOf" srcId="{45427B39-9DE5-48E5-8E61-7D704E2179C9}" destId="{3B2CD920-E7EB-4E22-9564-D40005494445}" srcOrd="0" destOrd="0" presId="urn:microsoft.com/office/officeart/2005/8/layout/hierarchy2"/>
    <dgm:cxn modelId="{EBA991E9-7E9D-4323-AA5D-4F72F24E87F5}" type="presParOf" srcId="{45427B39-9DE5-48E5-8E61-7D704E2179C9}" destId="{C4071D78-486E-4245-AC07-91A3D54E6DE0}" srcOrd="1" destOrd="0" presId="urn:microsoft.com/office/officeart/2005/8/layout/hierarchy2"/>
    <dgm:cxn modelId="{0596118B-A646-48D7-A2BF-F90F7CB5B12D}" type="presParOf" srcId="{C4071D78-486E-4245-AC07-91A3D54E6DE0}" destId="{B85212FA-F6D8-46B2-80B7-6CFF5F2DD36B}" srcOrd="0" destOrd="0" presId="urn:microsoft.com/office/officeart/2005/8/layout/hierarchy2"/>
    <dgm:cxn modelId="{FC8647B5-D3DF-4FB0-BB21-A3550913E3E0}" type="presParOf" srcId="{B85212FA-F6D8-46B2-80B7-6CFF5F2DD36B}" destId="{DF11353F-CC1D-4974-852B-5BFA1A6C84CF}" srcOrd="0" destOrd="0" presId="urn:microsoft.com/office/officeart/2005/8/layout/hierarchy2"/>
    <dgm:cxn modelId="{C117FBCE-CA82-47BF-AEFC-4D74A027AF1F}" type="presParOf" srcId="{C4071D78-486E-4245-AC07-91A3D54E6DE0}" destId="{991B36D6-9462-4F18-9516-8B9B1285829D}" srcOrd="1" destOrd="0" presId="urn:microsoft.com/office/officeart/2005/8/layout/hierarchy2"/>
    <dgm:cxn modelId="{42BDE270-31ED-454A-82F1-CBEC19DAFA0C}" type="presParOf" srcId="{991B36D6-9462-4F18-9516-8B9B1285829D}" destId="{BAAD5D8B-7E8B-4699-ADC9-F79B83BE451F}" srcOrd="0" destOrd="0" presId="urn:microsoft.com/office/officeart/2005/8/layout/hierarchy2"/>
    <dgm:cxn modelId="{FE577BA8-B489-4E0A-AB45-87B0A685D26A}" type="presParOf" srcId="{991B36D6-9462-4F18-9516-8B9B1285829D}" destId="{75F4468F-69C1-4C9F-8AEC-24341CE0BFD0}" srcOrd="1" destOrd="0" presId="urn:microsoft.com/office/officeart/2005/8/layout/hierarchy2"/>
    <dgm:cxn modelId="{218653BD-50BA-4090-B411-68F68035AF88}" type="presParOf" srcId="{C4071D78-486E-4245-AC07-91A3D54E6DE0}" destId="{7FA00C3B-C65F-44AB-89D5-407BD5A4AFD9}" srcOrd="2" destOrd="0" presId="urn:microsoft.com/office/officeart/2005/8/layout/hierarchy2"/>
    <dgm:cxn modelId="{2BEB026C-7679-43EF-B910-55C681718E3F}" type="presParOf" srcId="{7FA00C3B-C65F-44AB-89D5-407BD5A4AFD9}" destId="{A9022E31-A5F5-4A40-BB21-A0BFA25761E1}" srcOrd="0" destOrd="0" presId="urn:microsoft.com/office/officeart/2005/8/layout/hierarchy2"/>
    <dgm:cxn modelId="{BC6F8807-38A1-4981-8E7B-9F5E81CB9951}" type="presParOf" srcId="{C4071D78-486E-4245-AC07-91A3D54E6DE0}" destId="{7AD5C1B7-528B-482A-B7C2-8A5393B285FD}" srcOrd="3" destOrd="0" presId="urn:microsoft.com/office/officeart/2005/8/layout/hierarchy2"/>
    <dgm:cxn modelId="{DC77CDA6-1A35-47B7-B480-3555142E6BEF}" type="presParOf" srcId="{7AD5C1B7-528B-482A-B7C2-8A5393B285FD}" destId="{CC7F408B-6BC7-47BF-8A40-2F5A55309FB6}" srcOrd="0" destOrd="0" presId="urn:microsoft.com/office/officeart/2005/8/layout/hierarchy2"/>
    <dgm:cxn modelId="{2FEA81E5-59E9-4B31-982A-ED561FAA27EB}" type="presParOf" srcId="{7AD5C1B7-528B-482A-B7C2-8A5393B285FD}" destId="{4C6EAAD5-37E8-4CE6-9FB1-ECF2A80A8B47}" srcOrd="1" destOrd="0" presId="urn:microsoft.com/office/officeart/2005/8/layout/hierarchy2"/>
    <dgm:cxn modelId="{E01DB460-B95D-40AE-BE65-C6200EECDDD3}" type="presParOf" srcId="{C4071D78-486E-4245-AC07-91A3D54E6DE0}" destId="{67C67259-0A89-45D1-AF54-1EC44FE1C922}" srcOrd="4" destOrd="0" presId="urn:microsoft.com/office/officeart/2005/8/layout/hierarchy2"/>
    <dgm:cxn modelId="{BFD39DC3-9DFF-405B-897B-97592F173E04}" type="presParOf" srcId="{67C67259-0A89-45D1-AF54-1EC44FE1C922}" destId="{0F9550EE-1E41-406D-AC60-999347AA06A3}" srcOrd="0" destOrd="0" presId="urn:microsoft.com/office/officeart/2005/8/layout/hierarchy2"/>
    <dgm:cxn modelId="{C2735E59-02A6-44CA-A5EB-5BBD04D12715}" type="presParOf" srcId="{C4071D78-486E-4245-AC07-91A3D54E6DE0}" destId="{0B55CB72-708A-445B-8F12-8193C2BE4048}" srcOrd="5" destOrd="0" presId="urn:microsoft.com/office/officeart/2005/8/layout/hierarchy2"/>
    <dgm:cxn modelId="{4B5109FD-234D-4BE2-83FA-0C6B85C74DF5}" type="presParOf" srcId="{0B55CB72-708A-445B-8F12-8193C2BE4048}" destId="{37D07E31-31C9-4478-8321-70F308EC1A11}" srcOrd="0" destOrd="0" presId="urn:microsoft.com/office/officeart/2005/8/layout/hierarchy2"/>
    <dgm:cxn modelId="{F1213F03-099B-41B8-96B3-F7278B9E1869}" type="presParOf" srcId="{0B55CB72-708A-445B-8F12-8193C2BE4048}" destId="{D973644B-3497-4450-84F6-B5804C60BDA9}" srcOrd="1" destOrd="0" presId="urn:microsoft.com/office/officeart/2005/8/layout/hierarchy2"/>
    <dgm:cxn modelId="{3EB3B06D-2D0C-4BEA-961B-7174D71D2A66}" type="presParOf" srcId="{C4071D78-486E-4245-AC07-91A3D54E6DE0}" destId="{A1D3319F-283A-4147-B8EA-EFC68DDD7C7F}" srcOrd="6" destOrd="0" presId="urn:microsoft.com/office/officeart/2005/8/layout/hierarchy2"/>
    <dgm:cxn modelId="{F66F5641-6E05-4ACF-8C95-D70826C51537}" type="presParOf" srcId="{A1D3319F-283A-4147-B8EA-EFC68DDD7C7F}" destId="{BBD67F07-3A72-47B1-9455-C24019D5AA2C}" srcOrd="0" destOrd="0" presId="urn:microsoft.com/office/officeart/2005/8/layout/hierarchy2"/>
    <dgm:cxn modelId="{868DCEAC-B35C-4DA3-84EB-B5736E4B858E}" type="presParOf" srcId="{C4071D78-486E-4245-AC07-91A3D54E6DE0}" destId="{8D664674-8874-4BC9-8E48-7B8DE262DD70}" srcOrd="7" destOrd="0" presId="urn:microsoft.com/office/officeart/2005/8/layout/hierarchy2"/>
    <dgm:cxn modelId="{9EBA1C3D-3EFE-4921-B7ED-10C4C010D501}" type="presParOf" srcId="{8D664674-8874-4BC9-8E48-7B8DE262DD70}" destId="{055DF85F-D6C5-48AF-B937-C2756FB0CA7D}" srcOrd="0" destOrd="0" presId="urn:microsoft.com/office/officeart/2005/8/layout/hierarchy2"/>
    <dgm:cxn modelId="{6B59F064-E8D1-4702-ACA4-DD7B9CD60C7E}" type="presParOf" srcId="{8D664674-8874-4BC9-8E48-7B8DE262DD70}" destId="{DE3D5F21-8263-4F5B-9529-4EAC899D0753}" srcOrd="1" destOrd="0" presId="urn:microsoft.com/office/officeart/2005/8/layout/hierarchy2"/>
    <dgm:cxn modelId="{7649E686-EDEE-4A6A-8D47-AC6A30075A7F}" type="presParOf" srcId="{C4071D78-486E-4245-AC07-91A3D54E6DE0}" destId="{DA15EE73-3641-4E37-8D82-3C111A28E261}" srcOrd="8" destOrd="0" presId="urn:microsoft.com/office/officeart/2005/8/layout/hierarchy2"/>
    <dgm:cxn modelId="{7F56ACCE-52D9-4F4B-BDE9-36A668B32017}" type="presParOf" srcId="{DA15EE73-3641-4E37-8D82-3C111A28E261}" destId="{2F6EC995-B272-4A41-A274-7CFB2968B567}" srcOrd="0" destOrd="0" presId="urn:microsoft.com/office/officeart/2005/8/layout/hierarchy2"/>
    <dgm:cxn modelId="{C8DC34FD-2E5F-42A7-A3BB-FE64E58FBC1E}" type="presParOf" srcId="{C4071D78-486E-4245-AC07-91A3D54E6DE0}" destId="{2CF72790-222A-4643-AADE-4C9780888043}" srcOrd="9" destOrd="0" presId="urn:microsoft.com/office/officeart/2005/8/layout/hierarchy2"/>
    <dgm:cxn modelId="{89596D4E-F11D-439B-A233-E61E0C5D2506}" type="presParOf" srcId="{2CF72790-222A-4643-AADE-4C9780888043}" destId="{27B677D5-D127-4AAC-B5F8-B1C005AEF741}" srcOrd="0" destOrd="0" presId="urn:microsoft.com/office/officeart/2005/8/layout/hierarchy2"/>
    <dgm:cxn modelId="{7E5C8370-D753-4D5A-9A78-8C3869CDCEC4}" type="presParOf" srcId="{2CF72790-222A-4643-AADE-4C9780888043}" destId="{5D29B648-7D4E-4D2B-8D75-4DB64EBC220A}" srcOrd="1" destOrd="0" presId="urn:microsoft.com/office/officeart/2005/8/layout/hierarchy2"/>
    <dgm:cxn modelId="{A0945D73-2DE7-43F2-AFDA-8C239BCB954E}" type="presParOf" srcId="{10E4EB51-AA1D-41BB-8AE9-3594F058DEC6}" destId="{D70FDEE9-B25E-4A7A-9F2F-5D3900288DDB}" srcOrd="4" destOrd="0" presId="urn:microsoft.com/office/officeart/2005/8/layout/hierarchy2"/>
    <dgm:cxn modelId="{7D950765-B69A-4D7D-A611-F8A8408734CC}" type="presParOf" srcId="{D70FDEE9-B25E-4A7A-9F2F-5D3900288DDB}" destId="{1AB5897D-8F29-4B6F-AAD7-5415A73379A2}" srcOrd="0" destOrd="0" presId="urn:microsoft.com/office/officeart/2005/8/layout/hierarchy2"/>
    <dgm:cxn modelId="{247D2EAB-0634-4BE9-8C8D-73A22CE0E3BC}" type="presParOf" srcId="{10E4EB51-AA1D-41BB-8AE9-3594F058DEC6}" destId="{1701430E-8B16-4B99-A91B-E81B5DF45FEB}" srcOrd="5" destOrd="0" presId="urn:microsoft.com/office/officeart/2005/8/layout/hierarchy2"/>
    <dgm:cxn modelId="{5B9107D1-64F1-45AB-875B-F50EC1AAE8A7}" type="presParOf" srcId="{1701430E-8B16-4B99-A91B-E81B5DF45FEB}" destId="{9B8AA4A5-2B9F-4551-A901-9B2554615AAA}" srcOrd="0" destOrd="0" presId="urn:microsoft.com/office/officeart/2005/8/layout/hierarchy2"/>
    <dgm:cxn modelId="{75994F28-D992-4653-9ECF-83FD6005753E}" type="presParOf" srcId="{1701430E-8B16-4B99-A91B-E81B5DF45FEB}" destId="{29585C50-F388-48CE-8854-5CE7862DD535}" srcOrd="1" destOrd="0" presId="urn:microsoft.com/office/officeart/2005/8/layout/hierarchy2"/>
    <dgm:cxn modelId="{34F437FD-9B65-4438-94C2-CB761326E7F8}" type="presParOf" srcId="{29585C50-F388-48CE-8854-5CE7862DD535}" destId="{485FC17C-BD20-45BB-B5B9-3E337CAE4F97}" srcOrd="0" destOrd="0" presId="urn:microsoft.com/office/officeart/2005/8/layout/hierarchy2"/>
    <dgm:cxn modelId="{67128AA9-AB0A-4CB4-B9B5-0167B752E4CF}" type="presParOf" srcId="{485FC17C-BD20-45BB-B5B9-3E337CAE4F97}" destId="{87085EFA-7DCA-4B0B-93A5-34F15FD17105}" srcOrd="0" destOrd="0" presId="urn:microsoft.com/office/officeart/2005/8/layout/hierarchy2"/>
    <dgm:cxn modelId="{93E49DD8-6EC8-41E4-B6F9-D1E025A11D39}" type="presParOf" srcId="{29585C50-F388-48CE-8854-5CE7862DD535}" destId="{1FBF843A-B0FC-495A-BC71-DBC4E539FAC6}" srcOrd="1" destOrd="0" presId="urn:microsoft.com/office/officeart/2005/8/layout/hierarchy2"/>
    <dgm:cxn modelId="{B3E9EACD-F4D6-4D97-AC40-980D2129F7CA}" type="presParOf" srcId="{1FBF843A-B0FC-495A-BC71-DBC4E539FAC6}" destId="{3147C950-A7B3-4F9B-95DB-E5F25B4658DD}" srcOrd="0" destOrd="0" presId="urn:microsoft.com/office/officeart/2005/8/layout/hierarchy2"/>
    <dgm:cxn modelId="{F06E1A3B-7B2B-4A2B-AABA-703A049F0CDE}" type="presParOf" srcId="{1FBF843A-B0FC-495A-BC71-DBC4E539FAC6}" destId="{42CEB490-5F90-4F17-B686-C5F2A44B3F77}" srcOrd="1" destOrd="0" presId="urn:microsoft.com/office/officeart/2005/8/layout/hierarchy2"/>
    <dgm:cxn modelId="{1F410EAD-E56A-4130-B371-3FFD83F61E7A}" type="presParOf" srcId="{29585C50-F388-48CE-8854-5CE7862DD535}" destId="{8F31B6FF-81BC-406E-A270-967B74C3DD7F}" srcOrd="2" destOrd="0" presId="urn:microsoft.com/office/officeart/2005/8/layout/hierarchy2"/>
    <dgm:cxn modelId="{289153A1-DD67-4D7A-9E19-0D59BD8CD78C}" type="presParOf" srcId="{8F31B6FF-81BC-406E-A270-967B74C3DD7F}" destId="{42D88164-2B00-4FA2-86E4-33F328C1E449}" srcOrd="0" destOrd="0" presId="urn:microsoft.com/office/officeart/2005/8/layout/hierarchy2"/>
    <dgm:cxn modelId="{58C38BFB-0706-45EA-9FB5-F24FF15E065F}" type="presParOf" srcId="{29585C50-F388-48CE-8854-5CE7862DD535}" destId="{12F25F8B-58C7-4A8D-A778-CE79E008FB26}" srcOrd="3" destOrd="0" presId="urn:microsoft.com/office/officeart/2005/8/layout/hierarchy2"/>
    <dgm:cxn modelId="{EA3FC174-B1E5-41AF-81AE-53F1557ED4BB}" type="presParOf" srcId="{12F25F8B-58C7-4A8D-A778-CE79E008FB26}" destId="{65E69587-4CF5-495E-89EE-C4AF1442F79D}" srcOrd="0" destOrd="0" presId="urn:microsoft.com/office/officeart/2005/8/layout/hierarchy2"/>
    <dgm:cxn modelId="{37E5DA12-7131-47C6-A68C-B13B5DA17847}" type="presParOf" srcId="{12F25F8B-58C7-4A8D-A778-CE79E008FB26}" destId="{1E0B0D85-5568-41C8-B057-DDA978071E84}" srcOrd="1" destOrd="0" presId="urn:microsoft.com/office/officeart/2005/8/layout/hierarchy2"/>
    <dgm:cxn modelId="{C6085EC5-078C-4EA9-A62C-2E06DC8B94E1}" type="presParOf" srcId="{10E4EB51-AA1D-41BB-8AE9-3594F058DEC6}" destId="{1810CD71-7F7A-4D60-8188-CC8D936A9116}" srcOrd="6" destOrd="0" presId="urn:microsoft.com/office/officeart/2005/8/layout/hierarchy2"/>
    <dgm:cxn modelId="{70ABAC1B-EF43-4A1D-9698-94FEC43D0A75}" type="presParOf" srcId="{1810CD71-7F7A-4D60-8188-CC8D936A9116}" destId="{6E129CE5-9FAF-492A-B4D5-FE0D583464ED}" srcOrd="0" destOrd="0" presId="urn:microsoft.com/office/officeart/2005/8/layout/hierarchy2"/>
    <dgm:cxn modelId="{9A089E3C-DBCF-4A60-8FAB-ED60735A6AC3}" type="presParOf" srcId="{10E4EB51-AA1D-41BB-8AE9-3594F058DEC6}" destId="{A85CD22F-B406-4AF4-BB1A-BCD3902292D0}" srcOrd="7" destOrd="0" presId="urn:microsoft.com/office/officeart/2005/8/layout/hierarchy2"/>
    <dgm:cxn modelId="{9E2F6697-E304-42A9-9D4E-EE5C226F0D69}" type="presParOf" srcId="{A85CD22F-B406-4AF4-BB1A-BCD3902292D0}" destId="{2B48C975-D8D5-439B-8FFB-A925228CA9C7}" srcOrd="0" destOrd="0" presId="urn:microsoft.com/office/officeart/2005/8/layout/hierarchy2"/>
    <dgm:cxn modelId="{EDE4671A-3AFC-4656-B19A-5C7F57221608}" type="presParOf" srcId="{A85CD22F-B406-4AF4-BB1A-BCD3902292D0}" destId="{1B21298A-9FF6-4359-AD1C-16E1C23613C1}" srcOrd="1" destOrd="0" presId="urn:microsoft.com/office/officeart/2005/8/layout/hierarchy2"/>
    <dgm:cxn modelId="{93800CB2-BF3F-44E6-B4B0-F7ADE6CA0A2A}" type="presParOf" srcId="{1B21298A-9FF6-4359-AD1C-16E1C23613C1}" destId="{2C78F184-15D9-4B3A-B7C7-07527E74498B}" srcOrd="0" destOrd="0" presId="urn:microsoft.com/office/officeart/2005/8/layout/hierarchy2"/>
    <dgm:cxn modelId="{3CC2BD65-5F49-441D-910D-A74B1CBAB365}" type="presParOf" srcId="{2C78F184-15D9-4B3A-B7C7-07527E74498B}" destId="{51DA7DD9-668B-469A-9E38-73153CCBAB94}" srcOrd="0" destOrd="0" presId="urn:microsoft.com/office/officeart/2005/8/layout/hierarchy2"/>
    <dgm:cxn modelId="{16198B39-15CC-488B-9C55-751980BBD8D2}" type="presParOf" srcId="{1B21298A-9FF6-4359-AD1C-16E1C23613C1}" destId="{DF4E78BB-E660-4B0A-AA4D-611BC9583B6A}" srcOrd="1" destOrd="0" presId="urn:microsoft.com/office/officeart/2005/8/layout/hierarchy2"/>
    <dgm:cxn modelId="{92628FE1-ECCA-4FF5-87CC-4FC66E907A74}" type="presParOf" srcId="{DF4E78BB-E660-4B0A-AA4D-611BC9583B6A}" destId="{18C9830F-4FFB-4538-9CDC-556483A35602}" srcOrd="0" destOrd="0" presId="urn:microsoft.com/office/officeart/2005/8/layout/hierarchy2"/>
    <dgm:cxn modelId="{F5D991AE-4A63-4A37-83AA-4C4420F7C86B}" type="presParOf" srcId="{DF4E78BB-E660-4B0A-AA4D-611BC9583B6A}" destId="{193E222C-FE86-4712-AEED-2757C151F1C1}" srcOrd="1" destOrd="0" presId="urn:microsoft.com/office/officeart/2005/8/layout/hierarchy2"/>
    <dgm:cxn modelId="{ECF63EDC-321F-4F10-9998-FFDF78A7B5C4}" type="presParOf" srcId="{1B21298A-9FF6-4359-AD1C-16E1C23613C1}" destId="{5289CE1C-175A-46E4-BFEC-7331956A89A6}" srcOrd="2" destOrd="0" presId="urn:microsoft.com/office/officeart/2005/8/layout/hierarchy2"/>
    <dgm:cxn modelId="{9997273E-54E1-416F-816B-54D75F89BBE5}" type="presParOf" srcId="{5289CE1C-175A-46E4-BFEC-7331956A89A6}" destId="{7B08CCF3-E6FE-4BC8-A6C6-06CCD4470BEF}" srcOrd="0" destOrd="0" presId="urn:microsoft.com/office/officeart/2005/8/layout/hierarchy2"/>
    <dgm:cxn modelId="{906D3E42-866B-4479-8E65-1B4839C3FD7A}" type="presParOf" srcId="{1B21298A-9FF6-4359-AD1C-16E1C23613C1}" destId="{A486FC46-331E-45AC-9688-19736C802D56}" srcOrd="3" destOrd="0" presId="urn:microsoft.com/office/officeart/2005/8/layout/hierarchy2"/>
    <dgm:cxn modelId="{BD449AF3-93C0-42E1-82BD-ED17BFAF7D97}" type="presParOf" srcId="{A486FC46-331E-45AC-9688-19736C802D56}" destId="{828F0C3C-3454-4E5A-822D-4EE023BE5004}" srcOrd="0" destOrd="0" presId="urn:microsoft.com/office/officeart/2005/8/layout/hierarchy2"/>
    <dgm:cxn modelId="{F881B2E9-25C1-42D4-8119-06C0D9E131E8}" type="presParOf" srcId="{A486FC46-331E-45AC-9688-19736C802D56}" destId="{37CBB762-E7C9-4594-BD7E-30216CEE98C6}" srcOrd="1" destOrd="0" presId="urn:microsoft.com/office/officeart/2005/8/layout/hierarchy2"/>
    <dgm:cxn modelId="{CBAC7277-BD24-4542-8172-981FBE75AC6E}" type="presParOf" srcId="{1B21298A-9FF6-4359-AD1C-16E1C23613C1}" destId="{399D79D6-A3CF-45AC-A585-821FB6A2E9A1}" srcOrd="4" destOrd="0" presId="urn:microsoft.com/office/officeart/2005/8/layout/hierarchy2"/>
    <dgm:cxn modelId="{8DC65D23-FFB5-4E26-85E2-72360B6EB2FC}" type="presParOf" srcId="{399D79D6-A3CF-45AC-A585-821FB6A2E9A1}" destId="{C3194E33-0BBF-4FDF-8C66-A9DD53BEDCB9}" srcOrd="0" destOrd="0" presId="urn:microsoft.com/office/officeart/2005/8/layout/hierarchy2"/>
    <dgm:cxn modelId="{A71975D3-E248-46F5-8869-693723031530}" type="presParOf" srcId="{1B21298A-9FF6-4359-AD1C-16E1C23613C1}" destId="{E815812F-D8C8-4254-9059-B16E656BBE07}" srcOrd="5" destOrd="0" presId="urn:microsoft.com/office/officeart/2005/8/layout/hierarchy2"/>
    <dgm:cxn modelId="{E7A1CB86-6F0D-4885-86FD-5FFE6F68E64E}" type="presParOf" srcId="{E815812F-D8C8-4254-9059-B16E656BBE07}" destId="{F0CC0F47-CD55-474F-A24C-E1D039E5C6EE}" srcOrd="0" destOrd="0" presId="urn:microsoft.com/office/officeart/2005/8/layout/hierarchy2"/>
    <dgm:cxn modelId="{596E11F9-0C01-4258-AA44-8376E89E1943}" type="presParOf" srcId="{E815812F-D8C8-4254-9059-B16E656BBE07}" destId="{593FADD2-4517-4067-A622-88B83E0A4983}" srcOrd="1" destOrd="0" presId="urn:microsoft.com/office/officeart/2005/8/layout/hierarchy2"/>
    <dgm:cxn modelId="{F3DDAFB5-AD3D-4D9F-B387-BF775C08C8DB}" type="presParOf" srcId="{1B21298A-9FF6-4359-AD1C-16E1C23613C1}" destId="{DA735511-20C7-49D0-96AD-2F564481E38F}" srcOrd="6" destOrd="0" presId="urn:microsoft.com/office/officeart/2005/8/layout/hierarchy2"/>
    <dgm:cxn modelId="{A7B81E1D-21DF-4D7E-89E1-88A293508110}" type="presParOf" srcId="{DA735511-20C7-49D0-96AD-2F564481E38F}" destId="{50A012BA-61B2-4EF9-9F57-D9C2E45B20D3}" srcOrd="0" destOrd="0" presId="urn:microsoft.com/office/officeart/2005/8/layout/hierarchy2"/>
    <dgm:cxn modelId="{631F429A-C9DE-41A5-9506-068686F4F9A1}" type="presParOf" srcId="{1B21298A-9FF6-4359-AD1C-16E1C23613C1}" destId="{BEECF65A-931D-482D-A957-EB9A19E8A794}" srcOrd="7" destOrd="0" presId="urn:microsoft.com/office/officeart/2005/8/layout/hierarchy2"/>
    <dgm:cxn modelId="{14BFBC4E-E0F7-4C01-9A89-C9687D0F1C49}" type="presParOf" srcId="{BEECF65A-931D-482D-A957-EB9A19E8A794}" destId="{9C3BFB4E-7003-4B9C-9896-A03079765844}" srcOrd="0" destOrd="0" presId="urn:microsoft.com/office/officeart/2005/8/layout/hierarchy2"/>
    <dgm:cxn modelId="{A36139D6-71D7-43AF-AB78-9E58A3A139E2}" type="presParOf" srcId="{BEECF65A-931D-482D-A957-EB9A19E8A794}" destId="{D4CC47C7-8255-4CB3-B98E-ED657D1A67BE}" srcOrd="1" destOrd="0" presId="urn:microsoft.com/office/officeart/2005/8/layout/hierarchy2"/>
    <dgm:cxn modelId="{5D74C0C7-4910-4F02-BA70-37030A738124}" type="presParOf" srcId="{1B21298A-9FF6-4359-AD1C-16E1C23613C1}" destId="{C10204C5-9C98-4B06-8576-56FE276CBB2E}" srcOrd="8" destOrd="0" presId="urn:microsoft.com/office/officeart/2005/8/layout/hierarchy2"/>
    <dgm:cxn modelId="{5368B2D0-D324-4336-9A71-0D71A4BE49B7}" type="presParOf" srcId="{C10204C5-9C98-4B06-8576-56FE276CBB2E}" destId="{2E79B163-14FC-405D-8FDD-0F38B6AD5DC5}" srcOrd="0" destOrd="0" presId="urn:microsoft.com/office/officeart/2005/8/layout/hierarchy2"/>
    <dgm:cxn modelId="{98EAE549-E74A-4CF3-A80E-13F9F21F908A}" type="presParOf" srcId="{1B21298A-9FF6-4359-AD1C-16E1C23613C1}" destId="{DCA8F05B-0835-47D6-BA29-4856E0BBF7D7}" srcOrd="9" destOrd="0" presId="urn:microsoft.com/office/officeart/2005/8/layout/hierarchy2"/>
    <dgm:cxn modelId="{7BC822A1-D1AB-479D-863B-89405368BC62}" type="presParOf" srcId="{DCA8F05B-0835-47D6-BA29-4856E0BBF7D7}" destId="{F4E38473-9814-4DB1-8871-ADC7BDA4D969}" srcOrd="0" destOrd="0" presId="urn:microsoft.com/office/officeart/2005/8/layout/hierarchy2"/>
    <dgm:cxn modelId="{C817200E-BB46-454B-AD5F-3DF23CE1653A}" type="presParOf" srcId="{DCA8F05B-0835-47D6-BA29-4856E0BBF7D7}" destId="{40EF5B70-7D37-4E50-B055-05DFC36392BD}" srcOrd="1" destOrd="0" presId="urn:microsoft.com/office/officeart/2005/8/layout/hierarchy2"/>
    <dgm:cxn modelId="{471223CE-8C1C-40BD-9C94-32485471E3ED}" type="presParOf" srcId="{10E4EB51-AA1D-41BB-8AE9-3594F058DEC6}" destId="{27FA6A59-09A7-445D-9EAA-0F29F3EE1D02}" srcOrd="8" destOrd="0" presId="urn:microsoft.com/office/officeart/2005/8/layout/hierarchy2"/>
    <dgm:cxn modelId="{F184F293-8FE3-4461-B71B-8BE4AADF706E}" type="presParOf" srcId="{27FA6A59-09A7-445D-9EAA-0F29F3EE1D02}" destId="{210FF0B4-D9F2-4A51-9699-3BAF63D01C09}" srcOrd="0" destOrd="0" presId="urn:microsoft.com/office/officeart/2005/8/layout/hierarchy2"/>
    <dgm:cxn modelId="{EED36255-3431-4FED-91A3-5F39D6DB5B90}" type="presParOf" srcId="{10E4EB51-AA1D-41BB-8AE9-3594F058DEC6}" destId="{9A1CB128-9C87-4BE2-B499-0669FCAC76CE}" srcOrd="9" destOrd="0" presId="urn:microsoft.com/office/officeart/2005/8/layout/hierarchy2"/>
    <dgm:cxn modelId="{ED47F6B1-A100-4CC3-94CE-4925F2A9FD23}" type="presParOf" srcId="{9A1CB128-9C87-4BE2-B499-0669FCAC76CE}" destId="{28F915E4-7BBB-4105-9F89-BF27298E0BDD}" srcOrd="0" destOrd="0" presId="urn:microsoft.com/office/officeart/2005/8/layout/hierarchy2"/>
    <dgm:cxn modelId="{AF357335-6848-4550-AC0F-8D1143E00D64}" type="presParOf" srcId="{9A1CB128-9C87-4BE2-B499-0669FCAC76CE}" destId="{33770197-DB27-40F7-A98E-AC82DBB1952F}" srcOrd="1" destOrd="0" presId="urn:microsoft.com/office/officeart/2005/8/layout/hierarchy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84369E-E9EB-4AE0-BA86-CDF9E0C0F861}">
      <dsp:nvSpPr>
        <dsp:cNvPr id="0" name=""/>
        <dsp:cNvSpPr/>
      </dsp:nvSpPr>
      <dsp:spPr>
        <a:xfrm>
          <a:off x="447962" y="2243916"/>
          <a:ext cx="1093655" cy="44636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latinLnBrk="1">
            <a:lnSpc>
              <a:spcPct val="90000"/>
            </a:lnSpc>
            <a:spcBef>
              <a:spcPct val="0"/>
            </a:spcBef>
            <a:spcAft>
              <a:spcPct val="35000"/>
            </a:spcAft>
          </a:pPr>
          <a:r>
            <a:rPr lang="en-US" altLang="en-US" sz="1200" kern="1200" dirty="0" err="1" smtClean="0">
              <a:latin typeface="MS Mincho" pitchFamily="49" charset="-128"/>
              <a:ea typeface="MS Mincho" pitchFamily="49" charset="-128"/>
            </a:rPr>
            <a:t>src</a:t>
          </a:r>
          <a:r>
            <a:rPr lang="en-US" altLang="en-US" sz="1200" kern="1200" dirty="0" smtClean="0">
              <a:latin typeface="MS Mincho" pitchFamily="49" charset="-128"/>
              <a:ea typeface="MS Mincho" pitchFamily="49" charset="-128"/>
            </a:rPr>
            <a:t>/main</a:t>
          </a:r>
          <a:endParaRPr lang="ko-KR" altLang="en-US" sz="1200" kern="1200" dirty="0">
            <a:latin typeface="MS Mincho" pitchFamily="49" charset="-128"/>
          </a:endParaRPr>
        </a:p>
      </dsp:txBody>
      <dsp:txXfrm>
        <a:off x="461036" y="2256990"/>
        <a:ext cx="1067507" cy="420218"/>
      </dsp:txXfrm>
    </dsp:sp>
    <dsp:sp modelId="{99084C9E-9CFC-425E-9085-84C8002B7147}">
      <dsp:nvSpPr>
        <dsp:cNvPr id="0" name=""/>
        <dsp:cNvSpPr/>
      </dsp:nvSpPr>
      <dsp:spPr>
        <a:xfrm rot="78059">
          <a:off x="1541585" y="2466628"/>
          <a:ext cx="258131" cy="6804"/>
        </a:xfrm>
        <a:custGeom>
          <a:avLst/>
          <a:gdLst/>
          <a:ahLst/>
          <a:cxnLst/>
          <a:rect l="0" t="0" r="0" b="0"/>
          <a:pathLst>
            <a:path>
              <a:moveTo>
                <a:pt x="0" y="3402"/>
              </a:moveTo>
              <a:lnTo>
                <a:pt x="258131" y="3402"/>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533400" latinLnBrk="1">
            <a:lnSpc>
              <a:spcPct val="90000"/>
            </a:lnSpc>
            <a:spcBef>
              <a:spcPct val="0"/>
            </a:spcBef>
            <a:spcAft>
              <a:spcPct val="35000"/>
            </a:spcAft>
          </a:pPr>
          <a:endParaRPr lang="ko-KR" altLang="en-US" sz="1200" kern="1200">
            <a:latin typeface="MS Mincho" pitchFamily="49" charset="-128"/>
          </a:endParaRPr>
        </a:p>
      </dsp:txBody>
      <dsp:txXfrm>
        <a:off x="1664197" y="2463577"/>
        <a:ext cx="12906" cy="12906"/>
      </dsp:txXfrm>
    </dsp:sp>
    <dsp:sp modelId="{C2F369F4-63C6-45C6-B3B3-A119599DA008}">
      <dsp:nvSpPr>
        <dsp:cNvPr id="0" name=""/>
        <dsp:cNvSpPr/>
      </dsp:nvSpPr>
      <dsp:spPr>
        <a:xfrm>
          <a:off x="1799683" y="2179400"/>
          <a:ext cx="856827" cy="58712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latinLnBrk="1">
            <a:lnSpc>
              <a:spcPct val="90000"/>
            </a:lnSpc>
            <a:spcBef>
              <a:spcPct val="0"/>
            </a:spcBef>
            <a:spcAft>
              <a:spcPct val="35000"/>
            </a:spcAft>
          </a:pPr>
          <a:r>
            <a:rPr lang="en-US" altLang="en-US" sz="1200" kern="1200" dirty="0" smtClean="0">
              <a:latin typeface="MS Mincho" pitchFamily="49" charset="-128"/>
              <a:ea typeface="MS Mincho" pitchFamily="49" charset="-128"/>
            </a:rPr>
            <a:t>java/com/my/shop</a:t>
          </a:r>
          <a:endParaRPr lang="ko-KR" altLang="en-US" sz="1200" kern="1200" dirty="0">
            <a:latin typeface="MS Mincho" pitchFamily="49" charset="-128"/>
          </a:endParaRPr>
        </a:p>
      </dsp:txBody>
      <dsp:txXfrm>
        <a:off x="1816879" y="2196596"/>
        <a:ext cx="822435" cy="552728"/>
      </dsp:txXfrm>
    </dsp:sp>
    <dsp:sp modelId="{C16AB770-932E-4051-9637-8DF0A88B2806}">
      <dsp:nvSpPr>
        <dsp:cNvPr id="0" name=""/>
        <dsp:cNvSpPr/>
      </dsp:nvSpPr>
      <dsp:spPr>
        <a:xfrm rot="17780857">
          <a:off x="2027810" y="1456602"/>
          <a:ext cx="2260764" cy="6804"/>
        </a:xfrm>
        <a:custGeom>
          <a:avLst/>
          <a:gdLst/>
          <a:ahLst/>
          <a:cxnLst/>
          <a:rect l="0" t="0" r="0" b="0"/>
          <a:pathLst>
            <a:path>
              <a:moveTo>
                <a:pt x="0" y="3402"/>
              </a:moveTo>
              <a:lnTo>
                <a:pt x="2260764" y="3402"/>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533400" latinLnBrk="1">
            <a:lnSpc>
              <a:spcPct val="90000"/>
            </a:lnSpc>
            <a:spcBef>
              <a:spcPct val="0"/>
            </a:spcBef>
            <a:spcAft>
              <a:spcPct val="35000"/>
            </a:spcAft>
          </a:pPr>
          <a:endParaRPr lang="ko-KR" altLang="en-US" sz="1200" kern="1200">
            <a:latin typeface="MS Mincho" pitchFamily="49" charset="-128"/>
          </a:endParaRPr>
        </a:p>
      </dsp:txBody>
      <dsp:txXfrm>
        <a:off x="3101673" y="1403485"/>
        <a:ext cx="113038" cy="113038"/>
      </dsp:txXfrm>
    </dsp:sp>
    <dsp:sp modelId="{CF2D7997-39F6-4C54-8034-C3546D86228D}">
      <dsp:nvSpPr>
        <dsp:cNvPr id="0" name=""/>
        <dsp:cNvSpPr/>
      </dsp:nvSpPr>
      <dsp:spPr>
        <a:xfrm>
          <a:off x="3659874" y="302805"/>
          <a:ext cx="929224" cy="288487"/>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latinLnBrk="1">
            <a:lnSpc>
              <a:spcPct val="90000"/>
            </a:lnSpc>
            <a:spcBef>
              <a:spcPct val="0"/>
            </a:spcBef>
            <a:spcAft>
              <a:spcPct val="35000"/>
            </a:spcAft>
          </a:pPr>
          <a:r>
            <a:rPr lang="en-US" altLang="ko-KR" sz="1200" kern="1200" dirty="0" smtClean="0">
              <a:latin typeface="MS Mincho" pitchFamily="49" charset="-128"/>
              <a:ea typeface="MS Mincho" pitchFamily="49" charset="-128"/>
            </a:rPr>
            <a:t>Controller</a:t>
          </a:r>
          <a:endParaRPr lang="ko-KR" altLang="en-US" sz="1200" kern="1200" dirty="0">
            <a:latin typeface="MS Mincho" pitchFamily="49" charset="-128"/>
          </a:endParaRPr>
        </a:p>
      </dsp:txBody>
      <dsp:txXfrm>
        <a:off x="3668323" y="311254"/>
        <a:ext cx="912326" cy="271589"/>
      </dsp:txXfrm>
    </dsp:sp>
    <dsp:sp modelId="{34F5BBA7-A66B-4059-B158-EC2992338C9C}">
      <dsp:nvSpPr>
        <dsp:cNvPr id="0" name=""/>
        <dsp:cNvSpPr/>
      </dsp:nvSpPr>
      <dsp:spPr>
        <a:xfrm rot="20462724">
          <a:off x="4560357" y="271479"/>
          <a:ext cx="1060082" cy="6804"/>
        </a:xfrm>
        <a:custGeom>
          <a:avLst/>
          <a:gdLst/>
          <a:ahLst/>
          <a:cxnLst/>
          <a:rect l="0" t="0" r="0" b="0"/>
          <a:pathLst>
            <a:path>
              <a:moveTo>
                <a:pt x="0" y="3402"/>
              </a:moveTo>
              <a:lnTo>
                <a:pt x="1060082" y="3402"/>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533400" latinLnBrk="1">
            <a:lnSpc>
              <a:spcPct val="90000"/>
            </a:lnSpc>
            <a:spcBef>
              <a:spcPct val="0"/>
            </a:spcBef>
            <a:spcAft>
              <a:spcPct val="35000"/>
            </a:spcAft>
          </a:pPr>
          <a:endParaRPr lang="ko-KR" altLang="en-US" sz="1200" kern="1200">
            <a:latin typeface="MS Mincho" pitchFamily="49" charset="-128"/>
          </a:endParaRPr>
        </a:p>
      </dsp:txBody>
      <dsp:txXfrm>
        <a:off x="5063896" y="248379"/>
        <a:ext cx="53004" cy="53004"/>
      </dsp:txXfrm>
    </dsp:sp>
    <dsp:sp modelId="{17146B1F-E8E6-4EE0-9C86-FC259A85F3A7}">
      <dsp:nvSpPr>
        <dsp:cNvPr id="0" name=""/>
        <dsp:cNvSpPr/>
      </dsp:nvSpPr>
      <dsp:spPr>
        <a:xfrm>
          <a:off x="5591699" y="4191"/>
          <a:ext cx="1360494" cy="19704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latinLnBrk="1">
            <a:lnSpc>
              <a:spcPct val="90000"/>
            </a:lnSpc>
            <a:spcBef>
              <a:spcPct val="0"/>
            </a:spcBef>
            <a:spcAft>
              <a:spcPct val="35000"/>
            </a:spcAft>
          </a:pPr>
          <a:r>
            <a:rPr lang="en-US" altLang="ko-KR" sz="1200" kern="1200" dirty="0" smtClean="0">
              <a:latin typeface="MS Mincho" pitchFamily="49" charset="-128"/>
              <a:ea typeface="MS Mincho" pitchFamily="49" charset="-128"/>
            </a:rPr>
            <a:t>Admin</a:t>
          </a:r>
          <a:endParaRPr lang="ko-KR" altLang="en-US" sz="1200" kern="1200" dirty="0">
            <a:latin typeface="MS Mincho" pitchFamily="49" charset="-128"/>
          </a:endParaRPr>
        </a:p>
      </dsp:txBody>
      <dsp:txXfrm>
        <a:off x="5597470" y="9962"/>
        <a:ext cx="1348952" cy="185502"/>
      </dsp:txXfrm>
    </dsp:sp>
    <dsp:sp modelId="{DCC0F3FE-02D1-4B93-AA3C-74BD74ECAF0C}">
      <dsp:nvSpPr>
        <dsp:cNvPr id="0" name=""/>
        <dsp:cNvSpPr/>
      </dsp:nvSpPr>
      <dsp:spPr>
        <a:xfrm rot="21208151">
          <a:off x="4585824" y="386257"/>
          <a:ext cx="1009149" cy="6804"/>
        </a:xfrm>
        <a:custGeom>
          <a:avLst/>
          <a:gdLst/>
          <a:ahLst/>
          <a:cxnLst/>
          <a:rect l="0" t="0" r="0" b="0"/>
          <a:pathLst>
            <a:path>
              <a:moveTo>
                <a:pt x="0" y="3402"/>
              </a:moveTo>
              <a:lnTo>
                <a:pt x="1009149" y="3402"/>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533400" latinLnBrk="1">
            <a:lnSpc>
              <a:spcPct val="90000"/>
            </a:lnSpc>
            <a:spcBef>
              <a:spcPct val="0"/>
            </a:spcBef>
            <a:spcAft>
              <a:spcPct val="35000"/>
            </a:spcAft>
          </a:pPr>
          <a:endParaRPr lang="ko-KR" altLang="en-US" sz="1200" kern="1200">
            <a:latin typeface="MS Mincho" pitchFamily="49" charset="-128"/>
          </a:endParaRPr>
        </a:p>
      </dsp:txBody>
      <dsp:txXfrm>
        <a:off x="5065170" y="364431"/>
        <a:ext cx="50457" cy="50457"/>
      </dsp:txXfrm>
    </dsp:sp>
    <dsp:sp modelId="{6B28D751-1B0A-4284-8F7D-E1154444DA02}">
      <dsp:nvSpPr>
        <dsp:cNvPr id="0" name=""/>
        <dsp:cNvSpPr/>
      </dsp:nvSpPr>
      <dsp:spPr>
        <a:xfrm>
          <a:off x="5591699" y="233748"/>
          <a:ext cx="1360494" cy="19704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latinLnBrk="1">
            <a:lnSpc>
              <a:spcPct val="90000"/>
            </a:lnSpc>
            <a:spcBef>
              <a:spcPct val="0"/>
            </a:spcBef>
            <a:spcAft>
              <a:spcPct val="35000"/>
            </a:spcAft>
          </a:pPr>
          <a:r>
            <a:rPr lang="en-US" altLang="ko-KR" sz="1200" kern="1200" dirty="0" smtClean="0">
              <a:latin typeface="MS Mincho" pitchFamily="49" charset="-128"/>
              <a:ea typeface="MS Mincho" pitchFamily="49" charset="-128"/>
            </a:rPr>
            <a:t>Home</a:t>
          </a:r>
          <a:endParaRPr lang="ko-KR" altLang="en-US" sz="1200" kern="1200" dirty="0">
            <a:latin typeface="MS Mincho" pitchFamily="49" charset="-128"/>
          </a:endParaRPr>
        </a:p>
      </dsp:txBody>
      <dsp:txXfrm>
        <a:off x="5597470" y="239519"/>
        <a:ext cx="1348952" cy="185502"/>
      </dsp:txXfrm>
    </dsp:sp>
    <dsp:sp modelId="{8000690F-4A98-4A1E-A397-A27E172FAD74}">
      <dsp:nvSpPr>
        <dsp:cNvPr id="0" name=""/>
        <dsp:cNvSpPr/>
      </dsp:nvSpPr>
      <dsp:spPr>
        <a:xfrm rot="391849">
          <a:off x="4585824" y="501035"/>
          <a:ext cx="1009149" cy="6804"/>
        </a:xfrm>
        <a:custGeom>
          <a:avLst/>
          <a:gdLst/>
          <a:ahLst/>
          <a:cxnLst/>
          <a:rect l="0" t="0" r="0" b="0"/>
          <a:pathLst>
            <a:path>
              <a:moveTo>
                <a:pt x="0" y="3402"/>
              </a:moveTo>
              <a:lnTo>
                <a:pt x="1009149" y="3402"/>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533400" latinLnBrk="1">
            <a:lnSpc>
              <a:spcPct val="90000"/>
            </a:lnSpc>
            <a:spcBef>
              <a:spcPct val="0"/>
            </a:spcBef>
            <a:spcAft>
              <a:spcPct val="35000"/>
            </a:spcAft>
          </a:pPr>
          <a:endParaRPr lang="ko-KR" altLang="en-US" sz="1200" kern="1200">
            <a:latin typeface="MS Mincho" pitchFamily="49" charset="-128"/>
          </a:endParaRPr>
        </a:p>
      </dsp:txBody>
      <dsp:txXfrm>
        <a:off x="5065170" y="479209"/>
        <a:ext cx="50457" cy="50457"/>
      </dsp:txXfrm>
    </dsp:sp>
    <dsp:sp modelId="{830E214E-248F-456C-91D5-6C5AF7363B2E}">
      <dsp:nvSpPr>
        <dsp:cNvPr id="0" name=""/>
        <dsp:cNvSpPr/>
      </dsp:nvSpPr>
      <dsp:spPr>
        <a:xfrm>
          <a:off x="5591699" y="463304"/>
          <a:ext cx="1360494" cy="19704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latinLnBrk="1">
            <a:lnSpc>
              <a:spcPct val="90000"/>
            </a:lnSpc>
            <a:spcBef>
              <a:spcPct val="0"/>
            </a:spcBef>
            <a:spcAft>
              <a:spcPct val="35000"/>
            </a:spcAft>
          </a:pPr>
          <a:r>
            <a:rPr lang="en-US" altLang="ko-KR" sz="1200" kern="1200" dirty="0" smtClean="0">
              <a:latin typeface="MS Mincho" pitchFamily="49" charset="-128"/>
              <a:ea typeface="MS Mincho" pitchFamily="49" charset="-128"/>
            </a:rPr>
            <a:t>Member</a:t>
          </a:r>
          <a:endParaRPr lang="ko-KR" altLang="en-US" sz="1200" kern="1200" dirty="0">
            <a:latin typeface="MS Mincho" pitchFamily="49" charset="-128"/>
          </a:endParaRPr>
        </a:p>
      </dsp:txBody>
      <dsp:txXfrm>
        <a:off x="5597470" y="469075"/>
        <a:ext cx="1348952" cy="185502"/>
      </dsp:txXfrm>
    </dsp:sp>
    <dsp:sp modelId="{3E94B7DE-FC54-41D4-AE45-4126687E378F}">
      <dsp:nvSpPr>
        <dsp:cNvPr id="0" name=""/>
        <dsp:cNvSpPr/>
      </dsp:nvSpPr>
      <dsp:spPr>
        <a:xfrm rot="1137276">
          <a:off x="4560357" y="615814"/>
          <a:ext cx="1060082" cy="6804"/>
        </a:xfrm>
        <a:custGeom>
          <a:avLst/>
          <a:gdLst/>
          <a:ahLst/>
          <a:cxnLst/>
          <a:rect l="0" t="0" r="0" b="0"/>
          <a:pathLst>
            <a:path>
              <a:moveTo>
                <a:pt x="0" y="3402"/>
              </a:moveTo>
              <a:lnTo>
                <a:pt x="1060082" y="3402"/>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533400" latinLnBrk="1">
            <a:lnSpc>
              <a:spcPct val="90000"/>
            </a:lnSpc>
            <a:spcBef>
              <a:spcPct val="0"/>
            </a:spcBef>
            <a:spcAft>
              <a:spcPct val="35000"/>
            </a:spcAft>
          </a:pPr>
          <a:endParaRPr lang="ko-KR" altLang="en-US" sz="1200" kern="1200">
            <a:latin typeface="MS Mincho" pitchFamily="49" charset="-128"/>
          </a:endParaRPr>
        </a:p>
      </dsp:txBody>
      <dsp:txXfrm>
        <a:off x="5063896" y="592714"/>
        <a:ext cx="53004" cy="53004"/>
      </dsp:txXfrm>
    </dsp:sp>
    <dsp:sp modelId="{406CBFE8-EFB9-4419-B42A-C258C4520066}">
      <dsp:nvSpPr>
        <dsp:cNvPr id="0" name=""/>
        <dsp:cNvSpPr/>
      </dsp:nvSpPr>
      <dsp:spPr>
        <a:xfrm>
          <a:off x="5591699" y="692861"/>
          <a:ext cx="1360494" cy="19704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latinLnBrk="1">
            <a:lnSpc>
              <a:spcPct val="90000"/>
            </a:lnSpc>
            <a:spcBef>
              <a:spcPct val="0"/>
            </a:spcBef>
            <a:spcAft>
              <a:spcPct val="35000"/>
            </a:spcAft>
          </a:pPr>
          <a:r>
            <a:rPr lang="en-US" altLang="ko-KR" sz="1200" kern="1200" dirty="0" smtClean="0">
              <a:latin typeface="MS Mincho" pitchFamily="49" charset="-128"/>
              <a:ea typeface="MS Mincho" pitchFamily="49" charset="-128"/>
            </a:rPr>
            <a:t>shop</a:t>
          </a:r>
          <a:endParaRPr lang="ko-KR" altLang="en-US" sz="1200" kern="1200" dirty="0">
            <a:latin typeface="MS Mincho" pitchFamily="49" charset="-128"/>
          </a:endParaRPr>
        </a:p>
      </dsp:txBody>
      <dsp:txXfrm>
        <a:off x="5597470" y="698632"/>
        <a:ext cx="1348952" cy="185502"/>
      </dsp:txXfrm>
    </dsp:sp>
    <dsp:sp modelId="{734356BE-7323-494F-8D1F-B72A2CE6B660}">
      <dsp:nvSpPr>
        <dsp:cNvPr id="0" name=""/>
        <dsp:cNvSpPr/>
      </dsp:nvSpPr>
      <dsp:spPr>
        <a:xfrm rot="18278697">
          <a:off x="2275709" y="1743548"/>
          <a:ext cx="1764965" cy="6804"/>
        </a:xfrm>
        <a:custGeom>
          <a:avLst/>
          <a:gdLst/>
          <a:ahLst/>
          <a:cxnLst/>
          <a:rect l="0" t="0" r="0" b="0"/>
          <a:pathLst>
            <a:path>
              <a:moveTo>
                <a:pt x="0" y="3402"/>
              </a:moveTo>
              <a:lnTo>
                <a:pt x="1764965" y="3402"/>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533400" latinLnBrk="1">
            <a:lnSpc>
              <a:spcPct val="90000"/>
            </a:lnSpc>
            <a:spcBef>
              <a:spcPct val="0"/>
            </a:spcBef>
            <a:spcAft>
              <a:spcPct val="35000"/>
            </a:spcAft>
          </a:pPr>
          <a:endParaRPr lang="ko-KR" altLang="en-US" sz="1200" kern="1200">
            <a:latin typeface="MS Mincho" pitchFamily="49" charset="-128"/>
          </a:endParaRPr>
        </a:p>
      </dsp:txBody>
      <dsp:txXfrm>
        <a:off x="3114068" y="1702826"/>
        <a:ext cx="88248" cy="88248"/>
      </dsp:txXfrm>
    </dsp:sp>
    <dsp:sp modelId="{3E1E8B1A-2D72-4597-9969-B7F5E8F2E9FE}">
      <dsp:nvSpPr>
        <dsp:cNvPr id="0" name=""/>
        <dsp:cNvSpPr/>
      </dsp:nvSpPr>
      <dsp:spPr>
        <a:xfrm>
          <a:off x="3659874" y="876696"/>
          <a:ext cx="929224" cy="288487"/>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latinLnBrk="1">
            <a:lnSpc>
              <a:spcPct val="90000"/>
            </a:lnSpc>
            <a:spcBef>
              <a:spcPct val="0"/>
            </a:spcBef>
            <a:spcAft>
              <a:spcPct val="35000"/>
            </a:spcAft>
          </a:pPr>
          <a:r>
            <a:rPr lang="en-US" altLang="ko-KR" sz="1200" kern="1200" dirty="0" smtClean="0">
              <a:latin typeface="MS Mincho" pitchFamily="49" charset="-128"/>
              <a:ea typeface="MS Mincho" pitchFamily="49" charset="-128"/>
            </a:rPr>
            <a:t>Interceptor</a:t>
          </a:r>
          <a:endParaRPr lang="ko-KR" altLang="en-US" sz="1200" kern="1200" dirty="0">
            <a:latin typeface="MS Mincho" pitchFamily="49" charset="-128"/>
          </a:endParaRPr>
        </a:p>
      </dsp:txBody>
      <dsp:txXfrm>
        <a:off x="3668323" y="885145"/>
        <a:ext cx="912326" cy="271589"/>
      </dsp:txXfrm>
    </dsp:sp>
    <dsp:sp modelId="{C93D2F10-EDBA-4504-8F58-A044BC64E1DE}">
      <dsp:nvSpPr>
        <dsp:cNvPr id="0" name=""/>
        <dsp:cNvSpPr/>
      </dsp:nvSpPr>
      <dsp:spPr>
        <a:xfrm>
          <a:off x="4589098" y="1017538"/>
          <a:ext cx="1002600" cy="6804"/>
        </a:xfrm>
        <a:custGeom>
          <a:avLst/>
          <a:gdLst/>
          <a:ahLst/>
          <a:cxnLst/>
          <a:rect l="0" t="0" r="0" b="0"/>
          <a:pathLst>
            <a:path>
              <a:moveTo>
                <a:pt x="0" y="3402"/>
              </a:moveTo>
              <a:lnTo>
                <a:pt x="1002600" y="3402"/>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533400" latinLnBrk="1">
            <a:lnSpc>
              <a:spcPct val="90000"/>
            </a:lnSpc>
            <a:spcBef>
              <a:spcPct val="0"/>
            </a:spcBef>
            <a:spcAft>
              <a:spcPct val="35000"/>
            </a:spcAft>
          </a:pPr>
          <a:endParaRPr lang="ko-KR" altLang="en-US" sz="1200" kern="1200">
            <a:latin typeface="MS Mincho" pitchFamily="49" charset="-128"/>
          </a:endParaRPr>
        </a:p>
      </dsp:txBody>
      <dsp:txXfrm>
        <a:off x="5065333" y="995875"/>
        <a:ext cx="50130" cy="50130"/>
      </dsp:txXfrm>
    </dsp:sp>
    <dsp:sp modelId="{11A85961-9454-4D32-A1F9-7B08E2141157}">
      <dsp:nvSpPr>
        <dsp:cNvPr id="0" name=""/>
        <dsp:cNvSpPr/>
      </dsp:nvSpPr>
      <dsp:spPr>
        <a:xfrm>
          <a:off x="5591699" y="922418"/>
          <a:ext cx="1360494" cy="19704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latinLnBrk="1">
            <a:lnSpc>
              <a:spcPct val="90000"/>
            </a:lnSpc>
            <a:spcBef>
              <a:spcPct val="0"/>
            </a:spcBef>
            <a:spcAft>
              <a:spcPct val="35000"/>
            </a:spcAft>
          </a:pPr>
          <a:r>
            <a:rPr lang="en-US" altLang="ko-KR" sz="1200" kern="1200" dirty="0" err="1" smtClean="0">
              <a:latin typeface="MS Mincho" pitchFamily="49" charset="-128"/>
              <a:ea typeface="MS Mincho" pitchFamily="49" charset="-128"/>
            </a:rPr>
            <a:t>admininterceptor</a:t>
          </a:r>
          <a:endParaRPr lang="ko-KR" altLang="en-US" sz="1200" kern="1200" dirty="0">
            <a:latin typeface="MS Mincho" pitchFamily="49" charset="-128"/>
          </a:endParaRPr>
        </a:p>
      </dsp:txBody>
      <dsp:txXfrm>
        <a:off x="5597470" y="928189"/>
        <a:ext cx="1348952" cy="185502"/>
      </dsp:txXfrm>
    </dsp:sp>
    <dsp:sp modelId="{F4B23BBF-3CA4-4C3A-ABBD-4C634135F6A1}">
      <dsp:nvSpPr>
        <dsp:cNvPr id="0" name=""/>
        <dsp:cNvSpPr/>
      </dsp:nvSpPr>
      <dsp:spPr>
        <a:xfrm rot="18918007">
          <a:off x="2452394" y="1973104"/>
          <a:ext cx="1411596" cy="6804"/>
        </a:xfrm>
        <a:custGeom>
          <a:avLst/>
          <a:gdLst/>
          <a:ahLst/>
          <a:cxnLst/>
          <a:rect l="0" t="0" r="0" b="0"/>
          <a:pathLst>
            <a:path>
              <a:moveTo>
                <a:pt x="0" y="3402"/>
              </a:moveTo>
              <a:lnTo>
                <a:pt x="1411596" y="3402"/>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533400" latinLnBrk="1">
            <a:lnSpc>
              <a:spcPct val="90000"/>
            </a:lnSpc>
            <a:spcBef>
              <a:spcPct val="0"/>
            </a:spcBef>
            <a:spcAft>
              <a:spcPct val="35000"/>
            </a:spcAft>
          </a:pPr>
          <a:endParaRPr lang="ko-KR" altLang="en-US" sz="1200" kern="1200">
            <a:latin typeface="MS Mincho" pitchFamily="49" charset="-128"/>
          </a:endParaRPr>
        </a:p>
      </dsp:txBody>
      <dsp:txXfrm>
        <a:off x="3122902" y="1941217"/>
        <a:ext cx="70579" cy="70579"/>
      </dsp:txXfrm>
    </dsp:sp>
    <dsp:sp modelId="{29D442A8-DEC5-46C7-803F-6C140A9EA79E}">
      <dsp:nvSpPr>
        <dsp:cNvPr id="0" name=""/>
        <dsp:cNvSpPr/>
      </dsp:nvSpPr>
      <dsp:spPr>
        <a:xfrm>
          <a:off x="3659874" y="1335810"/>
          <a:ext cx="929224" cy="288487"/>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latinLnBrk="1">
            <a:lnSpc>
              <a:spcPct val="90000"/>
            </a:lnSpc>
            <a:spcBef>
              <a:spcPct val="0"/>
            </a:spcBef>
            <a:spcAft>
              <a:spcPct val="35000"/>
            </a:spcAft>
          </a:pPr>
          <a:r>
            <a:rPr lang="en-US" altLang="ko-KR" sz="1200" kern="1200" dirty="0" smtClean="0">
              <a:latin typeface="MS Mincho" pitchFamily="49" charset="-128"/>
              <a:ea typeface="MS Mincho" pitchFamily="49" charset="-128"/>
            </a:rPr>
            <a:t>Persistence</a:t>
          </a:r>
          <a:endParaRPr lang="ko-KR" altLang="en-US" sz="1200" kern="1200" dirty="0">
            <a:latin typeface="MS Mincho" pitchFamily="49" charset="-128"/>
          </a:endParaRPr>
        </a:p>
      </dsp:txBody>
      <dsp:txXfrm>
        <a:off x="3668323" y="1344259"/>
        <a:ext cx="912326" cy="271589"/>
      </dsp:txXfrm>
    </dsp:sp>
    <dsp:sp modelId="{8E789894-8100-4182-A162-E3D32CB06230}">
      <dsp:nvSpPr>
        <dsp:cNvPr id="0" name=""/>
        <dsp:cNvSpPr/>
      </dsp:nvSpPr>
      <dsp:spPr>
        <a:xfrm rot="20826227">
          <a:off x="4576126" y="1361873"/>
          <a:ext cx="1028545" cy="6804"/>
        </a:xfrm>
        <a:custGeom>
          <a:avLst/>
          <a:gdLst/>
          <a:ahLst/>
          <a:cxnLst/>
          <a:rect l="0" t="0" r="0" b="0"/>
          <a:pathLst>
            <a:path>
              <a:moveTo>
                <a:pt x="0" y="3402"/>
              </a:moveTo>
              <a:lnTo>
                <a:pt x="1028545" y="3402"/>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533400" latinLnBrk="1">
            <a:lnSpc>
              <a:spcPct val="90000"/>
            </a:lnSpc>
            <a:spcBef>
              <a:spcPct val="0"/>
            </a:spcBef>
            <a:spcAft>
              <a:spcPct val="35000"/>
            </a:spcAft>
          </a:pPr>
          <a:endParaRPr lang="ko-KR" altLang="en-US" sz="1200" kern="1200">
            <a:latin typeface="MS Mincho" pitchFamily="49" charset="-128"/>
          </a:endParaRPr>
        </a:p>
      </dsp:txBody>
      <dsp:txXfrm>
        <a:off x="5064685" y="1339561"/>
        <a:ext cx="51427" cy="51427"/>
      </dsp:txXfrm>
    </dsp:sp>
    <dsp:sp modelId="{F548850E-527B-4C82-835C-F68466025827}">
      <dsp:nvSpPr>
        <dsp:cNvPr id="0" name=""/>
        <dsp:cNvSpPr/>
      </dsp:nvSpPr>
      <dsp:spPr>
        <a:xfrm>
          <a:off x="5591699" y="1151974"/>
          <a:ext cx="1360494" cy="19704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latinLnBrk="1">
            <a:lnSpc>
              <a:spcPct val="90000"/>
            </a:lnSpc>
            <a:spcBef>
              <a:spcPct val="0"/>
            </a:spcBef>
            <a:spcAft>
              <a:spcPct val="35000"/>
            </a:spcAft>
          </a:pPr>
          <a:r>
            <a:rPr lang="en-US" altLang="ko-KR" sz="1200" kern="1200" dirty="0" smtClean="0">
              <a:latin typeface="MS Mincho" pitchFamily="49" charset="-128"/>
              <a:ea typeface="MS Mincho" pitchFamily="49" charset="-128"/>
            </a:rPr>
            <a:t>Admin</a:t>
          </a:r>
          <a:endParaRPr lang="ko-KR" altLang="en-US" sz="1200" kern="1200" dirty="0">
            <a:latin typeface="MS Mincho" pitchFamily="49" charset="-128"/>
          </a:endParaRPr>
        </a:p>
      </dsp:txBody>
      <dsp:txXfrm>
        <a:off x="5597470" y="1157745"/>
        <a:ext cx="1348952" cy="185502"/>
      </dsp:txXfrm>
    </dsp:sp>
    <dsp:sp modelId="{017824F7-BC94-4977-938E-C07A34774AC8}">
      <dsp:nvSpPr>
        <dsp:cNvPr id="0" name=""/>
        <dsp:cNvSpPr/>
      </dsp:nvSpPr>
      <dsp:spPr>
        <a:xfrm>
          <a:off x="4589098" y="1476651"/>
          <a:ext cx="1002600" cy="6804"/>
        </a:xfrm>
        <a:custGeom>
          <a:avLst/>
          <a:gdLst/>
          <a:ahLst/>
          <a:cxnLst/>
          <a:rect l="0" t="0" r="0" b="0"/>
          <a:pathLst>
            <a:path>
              <a:moveTo>
                <a:pt x="0" y="3402"/>
              </a:moveTo>
              <a:lnTo>
                <a:pt x="1002600" y="3402"/>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533400" latinLnBrk="1">
            <a:lnSpc>
              <a:spcPct val="90000"/>
            </a:lnSpc>
            <a:spcBef>
              <a:spcPct val="0"/>
            </a:spcBef>
            <a:spcAft>
              <a:spcPct val="35000"/>
            </a:spcAft>
          </a:pPr>
          <a:endParaRPr lang="ko-KR" altLang="en-US" sz="1200" kern="1200">
            <a:latin typeface="MS Mincho" pitchFamily="49" charset="-128"/>
          </a:endParaRPr>
        </a:p>
      </dsp:txBody>
      <dsp:txXfrm>
        <a:off x="5065333" y="1454988"/>
        <a:ext cx="50130" cy="50130"/>
      </dsp:txXfrm>
    </dsp:sp>
    <dsp:sp modelId="{705187D2-7637-4450-A659-C16ADD9AB64E}">
      <dsp:nvSpPr>
        <dsp:cNvPr id="0" name=""/>
        <dsp:cNvSpPr/>
      </dsp:nvSpPr>
      <dsp:spPr>
        <a:xfrm>
          <a:off x="5591699" y="1381531"/>
          <a:ext cx="1360494" cy="19704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latinLnBrk="1">
            <a:lnSpc>
              <a:spcPct val="90000"/>
            </a:lnSpc>
            <a:spcBef>
              <a:spcPct val="0"/>
            </a:spcBef>
            <a:spcAft>
              <a:spcPct val="35000"/>
            </a:spcAft>
          </a:pPr>
          <a:r>
            <a:rPr lang="en-US" altLang="ko-KR" sz="1200" kern="1200" dirty="0" smtClean="0">
              <a:latin typeface="MS Mincho" pitchFamily="49" charset="-128"/>
              <a:ea typeface="MS Mincho" pitchFamily="49" charset="-128"/>
            </a:rPr>
            <a:t>Member</a:t>
          </a:r>
          <a:endParaRPr lang="ko-KR" altLang="en-US" sz="1200" kern="1200" dirty="0">
            <a:latin typeface="MS Mincho" pitchFamily="49" charset="-128"/>
          </a:endParaRPr>
        </a:p>
      </dsp:txBody>
      <dsp:txXfrm>
        <a:off x="5597470" y="1387302"/>
        <a:ext cx="1348952" cy="185502"/>
      </dsp:txXfrm>
    </dsp:sp>
    <dsp:sp modelId="{87C49106-7B73-4440-846E-EC056C6FE7EE}">
      <dsp:nvSpPr>
        <dsp:cNvPr id="0" name=""/>
        <dsp:cNvSpPr/>
      </dsp:nvSpPr>
      <dsp:spPr>
        <a:xfrm rot="773773">
          <a:off x="4576126" y="1591429"/>
          <a:ext cx="1028545" cy="6804"/>
        </a:xfrm>
        <a:custGeom>
          <a:avLst/>
          <a:gdLst/>
          <a:ahLst/>
          <a:cxnLst/>
          <a:rect l="0" t="0" r="0" b="0"/>
          <a:pathLst>
            <a:path>
              <a:moveTo>
                <a:pt x="0" y="3402"/>
              </a:moveTo>
              <a:lnTo>
                <a:pt x="1028545" y="3402"/>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533400" latinLnBrk="1">
            <a:lnSpc>
              <a:spcPct val="90000"/>
            </a:lnSpc>
            <a:spcBef>
              <a:spcPct val="0"/>
            </a:spcBef>
            <a:spcAft>
              <a:spcPct val="35000"/>
            </a:spcAft>
          </a:pPr>
          <a:endParaRPr lang="ko-KR" altLang="en-US" sz="1200" kern="1200">
            <a:latin typeface="MS Mincho" pitchFamily="49" charset="-128"/>
          </a:endParaRPr>
        </a:p>
      </dsp:txBody>
      <dsp:txXfrm>
        <a:off x="5064685" y="1569118"/>
        <a:ext cx="51427" cy="51427"/>
      </dsp:txXfrm>
    </dsp:sp>
    <dsp:sp modelId="{5A92238D-A372-4B3D-B53C-A8E6C7B6B3B4}">
      <dsp:nvSpPr>
        <dsp:cNvPr id="0" name=""/>
        <dsp:cNvSpPr/>
      </dsp:nvSpPr>
      <dsp:spPr>
        <a:xfrm>
          <a:off x="5591699" y="1611088"/>
          <a:ext cx="1360494" cy="19704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latinLnBrk="1">
            <a:lnSpc>
              <a:spcPct val="90000"/>
            </a:lnSpc>
            <a:spcBef>
              <a:spcPct val="0"/>
            </a:spcBef>
            <a:spcAft>
              <a:spcPct val="35000"/>
            </a:spcAft>
          </a:pPr>
          <a:r>
            <a:rPr lang="en-US" altLang="ko-KR" sz="1200" kern="1200" dirty="0" smtClean="0">
              <a:latin typeface="MS Mincho" pitchFamily="49" charset="-128"/>
              <a:ea typeface="MS Mincho" pitchFamily="49" charset="-128"/>
            </a:rPr>
            <a:t>Shop</a:t>
          </a:r>
          <a:endParaRPr lang="ko-KR" altLang="en-US" sz="1200" kern="1200" dirty="0">
            <a:latin typeface="MS Mincho" pitchFamily="49" charset="-128"/>
          </a:endParaRPr>
        </a:p>
      </dsp:txBody>
      <dsp:txXfrm>
        <a:off x="5597470" y="1616859"/>
        <a:ext cx="1348952" cy="185502"/>
      </dsp:txXfrm>
    </dsp:sp>
    <dsp:sp modelId="{E5B4A899-760B-4B3F-9250-BCD24E8029EF}">
      <dsp:nvSpPr>
        <dsp:cNvPr id="0" name=""/>
        <dsp:cNvSpPr/>
      </dsp:nvSpPr>
      <dsp:spPr>
        <a:xfrm rot="726708">
          <a:off x="2645088" y="2577217"/>
          <a:ext cx="1026207" cy="6804"/>
        </a:xfrm>
        <a:custGeom>
          <a:avLst/>
          <a:gdLst/>
          <a:ahLst/>
          <a:cxnLst/>
          <a:rect l="0" t="0" r="0" b="0"/>
          <a:pathLst>
            <a:path>
              <a:moveTo>
                <a:pt x="0" y="3402"/>
              </a:moveTo>
              <a:lnTo>
                <a:pt x="1026207" y="3402"/>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533400" latinLnBrk="1">
            <a:lnSpc>
              <a:spcPct val="90000"/>
            </a:lnSpc>
            <a:spcBef>
              <a:spcPct val="0"/>
            </a:spcBef>
            <a:spcAft>
              <a:spcPct val="35000"/>
            </a:spcAft>
          </a:pPr>
          <a:endParaRPr lang="ko-KR" altLang="en-US" sz="1200" kern="1200">
            <a:latin typeface="MS Mincho" pitchFamily="49" charset="-128"/>
          </a:endParaRPr>
        </a:p>
      </dsp:txBody>
      <dsp:txXfrm>
        <a:off x="3132537" y="2554965"/>
        <a:ext cx="51310" cy="51310"/>
      </dsp:txXfrm>
    </dsp:sp>
    <dsp:sp modelId="{DB003750-6472-4450-84A2-D8587561F522}">
      <dsp:nvSpPr>
        <dsp:cNvPr id="0" name=""/>
        <dsp:cNvSpPr/>
      </dsp:nvSpPr>
      <dsp:spPr>
        <a:xfrm>
          <a:off x="3659874" y="2544035"/>
          <a:ext cx="634672" cy="288487"/>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latinLnBrk="1">
            <a:lnSpc>
              <a:spcPct val="90000"/>
            </a:lnSpc>
            <a:spcBef>
              <a:spcPct val="0"/>
            </a:spcBef>
            <a:spcAft>
              <a:spcPct val="35000"/>
            </a:spcAft>
          </a:pPr>
          <a:r>
            <a:rPr lang="en-US" altLang="ko-KR" sz="1200" kern="1200" dirty="0" smtClean="0">
              <a:latin typeface="MS Mincho" pitchFamily="49" charset="-128"/>
              <a:ea typeface="MS Mincho" pitchFamily="49" charset="-128"/>
            </a:rPr>
            <a:t>Service</a:t>
          </a:r>
          <a:endParaRPr lang="ko-KR" altLang="en-US" sz="1200" kern="1200" dirty="0">
            <a:latin typeface="MS Mincho" pitchFamily="49" charset="-128"/>
          </a:endParaRPr>
        </a:p>
      </dsp:txBody>
      <dsp:txXfrm>
        <a:off x="3668323" y="2552484"/>
        <a:ext cx="617774" cy="271589"/>
      </dsp:txXfrm>
    </dsp:sp>
    <dsp:sp modelId="{9E01F3C7-05E9-4A77-B9AC-B84B610136BA}">
      <dsp:nvSpPr>
        <dsp:cNvPr id="0" name=""/>
        <dsp:cNvSpPr/>
      </dsp:nvSpPr>
      <dsp:spPr>
        <a:xfrm rot="20827237">
          <a:off x="4281609" y="2570253"/>
          <a:ext cx="1028475" cy="6804"/>
        </a:xfrm>
        <a:custGeom>
          <a:avLst/>
          <a:gdLst/>
          <a:ahLst/>
          <a:cxnLst/>
          <a:rect l="0" t="0" r="0" b="0"/>
          <a:pathLst>
            <a:path>
              <a:moveTo>
                <a:pt x="0" y="3402"/>
              </a:moveTo>
              <a:lnTo>
                <a:pt x="1028475" y="3402"/>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533400" latinLnBrk="1">
            <a:lnSpc>
              <a:spcPct val="90000"/>
            </a:lnSpc>
            <a:spcBef>
              <a:spcPct val="0"/>
            </a:spcBef>
            <a:spcAft>
              <a:spcPct val="35000"/>
            </a:spcAft>
          </a:pPr>
          <a:endParaRPr lang="ko-KR" altLang="en-US" sz="1200" kern="1200">
            <a:latin typeface="MS Mincho" pitchFamily="49" charset="-128"/>
          </a:endParaRPr>
        </a:p>
      </dsp:txBody>
      <dsp:txXfrm>
        <a:off x="4770135" y="2547944"/>
        <a:ext cx="51423" cy="51423"/>
      </dsp:txXfrm>
    </dsp:sp>
    <dsp:sp modelId="{E9D79446-834E-479E-ACCF-DA217ADA9054}">
      <dsp:nvSpPr>
        <dsp:cNvPr id="0" name=""/>
        <dsp:cNvSpPr/>
      </dsp:nvSpPr>
      <dsp:spPr>
        <a:xfrm>
          <a:off x="5297147" y="2327900"/>
          <a:ext cx="1124372" cy="262265"/>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latinLnBrk="1">
            <a:lnSpc>
              <a:spcPct val="90000"/>
            </a:lnSpc>
            <a:spcBef>
              <a:spcPct val="0"/>
            </a:spcBef>
            <a:spcAft>
              <a:spcPct val="35000"/>
            </a:spcAft>
          </a:pPr>
          <a:r>
            <a:rPr lang="en-US" altLang="ko-KR" sz="1200" kern="1200" dirty="0" smtClean="0">
              <a:latin typeface="MS Mincho" pitchFamily="49" charset="-128"/>
              <a:ea typeface="MS Mincho" pitchFamily="49" charset="-128"/>
            </a:rPr>
            <a:t>Admin</a:t>
          </a:r>
          <a:endParaRPr lang="ko-KR" altLang="en-US" sz="1200" kern="1200" dirty="0">
            <a:latin typeface="MS Mincho" pitchFamily="49" charset="-128"/>
          </a:endParaRPr>
        </a:p>
      </dsp:txBody>
      <dsp:txXfrm>
        <a:off x="5304828" y="2335581"/>
        <a:ext cx="1109010" cy="246903"/>
      </dsp:txXfrm>
    </dsp:sp>
    <dsp:sp modelId="{D640635A-1241-42D6-B818-833B59383898}">
      <dsp:nvSpPr>
        <dsp:cNvPr id="0" name=""/>
        <dsp:cNvSpPr/>
      </dsp:nvSpPr>
      <dsp:spPr>
        <a:xfrm rot="161708">
          <a:off x="4293991" y="2708475"/>
          <a:ext cx="1003711" cy="6804"/>
        </a:xfrm>
        <a:custGeom>
          <a:avLst/>
          <a:gdLst/>
          <a:ahLst/>
          <a:cxnLst/>
          <a:rect l="0" t="0" r="0" b="0"/>
          <a:pathLst>
            <a:path>
              <a:moveTo>
                <a:pt x="0" y="3402"/>
              </a:moveTo>
              <a:lnTo>
                <a:pt x="1003711" y="3402"/>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533400" latinLnBrk="1">
            <a:lnSpc>
              <a:spcPct val="90000"/>
            </a:lnSpc>
            <a:spcBef>
              <a:spcPct val="0"/>
            </a:spcBef>
            <a:spcAft>
              <a:spcPct val="35000"/>
            </a:spcAft>
          </a:pPr>
          <a:endParaRPr lang="ko-KR" altLang="en-US" sz="1200" kern="1200">
            <a:latin typeface="MS Mincho" pitchFamily="49" charset="-128"/>
          </a:endParaRPr>
        </a:p>
      </dsp:txBody>
      <dsp:txXfrm>
        <a:off x="4770754" y="2686784"/>
        <a:ext cx="50185" cy="50185"/>
      </dsp:txXfrm>
    </dsp:sp>
    <dsp:sp modelId="{5C6EFD75-F6C7-48C4-8FC4-22D5E2190583}">
      <dsp:nvSpPr>
        <dsp:cNvPr id="0" name=""/>
        <dsp:cNvSpPr/>
      </dsp:nvSpPr>
      <dsp:spPr>
        <a:xfrm>
          <a:off x="5297147" y="2604342"/>
          <a:ext cx="1124372" cy="262265"/>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latinLnBrk="1">
            <a:lnSpc>
              <a:spcPct val="90000"/>
            </a:lnSpc>
            <a:spcBef>
              <a:spcPct val="0"/>
            </a:spcBef>
            <a:spcAft>
              <a:spcPct val="35000"/>
            </a:spcAft>
          </a:pPr>
          <a:r>
            <a:rPr lang="en-US" altLang="ko-KR" sz="1200" kern="1200" dirty="0" smtClean="0">
              <a:latin typeface="MS Mincho" pitchFamily="49" charset="-128"/>
              <a:ea typeface="MS Mincho" pitchFamily="49" charset="-128"/>
            </a:rPr>
            <a:t>Member</a:t>
          </a:r>
          <a:endParaRPr lang="ko-KR" altLang="en-US" sz="1200" kern="1200" dirty="0">
            <a:latin typeface="MS Mincho" pitchFamily="49" charset="-128"/>
          </a:endParaRPr>
        </a:p>
      </dsp:txBody>
      <dsp:txXfrm>
        <a:off x="5304828" y="2612023"/>
        <a:ext cx="1109010" cy="246903"/>
      </dsp:txXfrm>
    </dsp:sp>
    <dsp:sp modelId="{58ABB351-BD54-43E5-B018-02FAB037E396}">
      <dsp:nvSpPr>
        <dsp:cNvPr id="0" name=""/>
        <dsp:cNvSpPr/>
      </dsp:nvSpPr>
      <dsp:spPr>
        <a:xfrm rot="1130029">
          <a:off x="4266188" y="2855863"/>
          <a:ext cx="1059317" cy="6804"/>
        </a:xfrm>
        <a:custGeom>
          <a:avLst/>
          <a:gdLst/>
          <a:ahLst/>
          <a:cxnLst/>
          <a:rect l="0" t="0" r="0" b="0"/>
          <a:pathLst>
            <a:path>
              <a:moveTo>
                <a:pt x="0" y="3402"/>
              </a:moveTo>
              <a:lnTo>
                <a:pt x="1059317" y="3402"/>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533400" latinLnBrk="1">
            <a:lnSpc>
              <a:spcPct val="90000"/>
            </a:lnSpc>
            <a:spcBef>
              <a:spcPct val="0"/>
            </a:spcBef>
            <a:spcAft>
              <a:spcPct val="35000"/>
            </a:spcAft>
          </a:pPr>
          <a:endParaRPr lang="ko-KR" altLang="en-US" sz="1200" kern="1200">
            <a:latin typeface="MS Mincho" pitchFamily="49" charset="-128"/>
          </a:endParaRPr>
        </a:p>
      </dsp:txBody>
      <dsp:txXfrm>
        <a:off x="4769364" y="2832783"/>
        <a:ext cx="52965" cy="52965"/>
      </dsp:txXfrm>
    </dsp:sp>
    <dsp:sp modelId="{0B38CAC0-2D91-4102-AAB1-B1E9646FE610}">
      <dsp:nvSpPr>
        <dsp:cNvPr id="0" name=""/>
        <dsp:cNvSpPr/>
      </dsp:nvSpPr>
      <dsp:spPr>
        <a:xfrm>
          <a:off x="5297147" y="2899120"/>
          <a:ext cx="1124372" cy="262265"/>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latinLnBrk="1">
            <a:lnSpc>
              <a:spcPct val="90000"/>
            </a:lnSpc>
            <a:spcBef>
              <a:spcPct val="0"/>
            </a:spcBef>
            <a:spcAft>
              <a:spcPct val="35000"/>
            </a:spcAft>
          </a:pPr>
          <a:r>
            <a:rPr lang="en-US" altLang="ko-KR" sz="1200" kern="1200" dirty="0" smtClean="0">
              <a:latin typeface="MS Mincho" pitchFamily="49" charset="-128"/>
              <a:ea typeface="MS Mincho" pitchFamily="49" charset="-128"/>
            </a:rPr>
            <a:t>Shop</a:t>
          </a:r>
          <a:endParaRPr lang="ko-KR" altLang="en-US" sz="1200" kern="1200" dirty="0">
            <a:latin typeface="MS Mincho" pitchFamily="49" charset="-128"/>
          </a:endParaRPr>
        </a:p>
      </dsp:txBody>
      <dsp:txXfrm>
        <a:off x="5304828" y="2906801"/>
        <a:ext cx="1109010" cy="246903"/>
      </dsp:txXfrm>
    </dsp:sp>
    <dsp:sp modelId="{F0890839-0BD6-45D0-A90A-C7678F5DD5EF}">
      <dsp:nvSpPr>
        <dsp:cNvPr id="0" name=""/>
        <dsp:cNvSpPr/>
      </dsp:nvSpPr>
      <dsp:spPr>
        <a:xfrm rot="2324143">
          <a:off x="2515043" y="2871995"/>
          <a:ext cx="1286297" cy="6804"/>
        </a:xfrm>
        <a:custGeom>
          <a:avLst/>
          <a:gdLst/>
          <a:ahLst/>
          <a:cxnLst/>
          <a:rect l="0" t="0" r="0" b="0"/>
          <a:pathLst>
            <a:path>
              <a:moveTo>
                <a:pt x="0" y="3402"/>
              </a:moveTo>
              <a:lnTo>
                <a:pt x="1286297" y="3402"/>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533400" latinLnBrk="1">
            <a:lnSpc>
              <a:spcPct val="90000"/>
            </a:lnSpc>
            <a:spcBef>
              <a:spcPct val="0"/>
            </a:spcBef>
            <a:spcAft>
              <a:spcPct val="35000"/>
            </a:spcAft>
          </a:pPr>
          <a:endParaRPr lang="ko-KR" altLang="en-US" sz="1200" kern="1200">
            <a:latin typeface="MS Mincho" pitchFamily="49" charset="-128"/>
          </a:endParaRPr>
        </a:p>
      </dsp:txBody>
      <dsp:txXfrm>
        <a:off x="3126035" y="2843240"/>
        <a:ext cx="64314" cy="64314"/>
      </dsp:txXfrm>
    </dsp:sp>
    <dsp:sp modelId="{C41EBB9D-1FC9-4877-8889-9E26A23A8CD2}">
      <dsp:nvSpPr>
        <dsp:cNvPr id="0" name=""/>
        <dsp:cNvSpPr/>
      </dsp:nvSpPr>
      <dsp:spPr>
        <a:xfrm>
          <a:off x="3659874" y="3133590"/>
          <a:ext cx="634672" cy="288487"/>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latinLnBrk="1">
            <a:lnSpc>
              <a:spcPct val="90000"/>
            </a:lnSpc>
            <a:spcBef>
              <a:spcPct val="0"/>
            </a:spcBef>
            <a:spcAft>
              <a:spcPct val="35000"/>
            </a:spcAft>
          </a:pPr>
          <a:r>
            <a:rPr lang="en-US" altLang="ko-KR" sz="1200" kern="1200" dirty="0" err="1" smtClean="0">
              <a:latin typeface="MS Mincho" pitchFamily="49" charset="-128"/>
              <a:ea typeface="MS Mincho" pitchFamily="49" charset="-128"/>
            </a:rPr>
            <a:t>Utils</a:t>
          </a:r>
          <a:endParaRPr lang="ko-KR" altLang="en-US" sz="1200" kern="1200" dirty="0">
            <a:latin typeface="MS Mincho" pitchFamily="49" charset="-128"/>
          </a:endParaRPr>
        </a:p>
      </dsp:txBody>
      <dsp:txXfrm>
        <a:off x="3668323" y="3142039"/>
        <a:ext cx="617774" cy="271589"/>
      </dsp:txXfrm>
    </dsp:sp>
    <dsp:sp modelId="{FAE5BA73-AC06-44ED-AD74-11BD1804D7C6}">
      <dsp:nvSpPr>
        <dsp:cNvPr id="0" name=""/>
        <dsp:cNvSpPr/>
      </dsp:nvSpPr>
      <dsp:spPr>
        <a:xfrm rot="161708">
          <a:off x="4293991" y="3298029"/>
          <a:ext cx="1003711" cy="6804"/>
        </a:xfrm>
        <a:custGeom>
          <a:avLst/>
          <a:gdLst/>
          <a:ahLst/>
          <a:cxnLst/>
          <a:rect l="0" t="0" r="0" b="0"/>
          <a:pathLst>
            <a:path>
              <a:moveTo>
                <a:pt x="0" y="3402"/>
              </a:moveTo>
              <a:lnTo>
                <a:pt x="1003711" y="3402"/>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533400" latinLnBrk="1">
            <a:lnSpc>
              <a:spcPct val="90000"/>
            </a:lnSpc>
            <a:spcBef>
              <a:spcPct val="0"/>
            </a:spcBef>
            <a:spcAft>
              <a:spcPct val="35000"/>
            </a:spcAft>
          </a:pPr>
          <a:endParaRPr lang="ko-KR" altLang="en-US" sz="1200" kern="1200">
            <a:latin typeface="MS Mincho" pitchFamily="49" charset="-128"/>
          </a:endParaRPr>
        </a:p>
      </dsp:txBody>
      <dsp:txXfrm>
        <a:off x="4770754" y="3276339"/>
        <a:ext cx="50185" cy="50185"/>
      </dsp:txXfrm>
    </dsp:sp>
    <dsp:sp modelId="{FC05C961-2E65-41DD-A4EB-7216621CB466}">
      <dsp:nvSpPr>
        <dsp:cNvPr id="0" name=""/>
        <dsp:cNvSpPr/>
      </dsp:nvSpPr>
      <dsp:spPr>
        <a:xfrm>
          <a:off x="5297147" y="3193897"/>
          <a:ext cx="1124372" cy="262265"/>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latinLnBrk="1">
            <a:lnSpc>
              <a:spcPct val="90000"/>
            </a:lnSpc>
            <a:spcBef>
              <a:spcPct val="0"/>
            </a:spcBef>
            <a:spcAft>
              <a:spcPct val="35000"/>
            </a:spcAft>
          </a:pPr>
          <a:r>
            <a:rPr lang="en-US" altLang="ko-KR" sz="1200" kern="1200" dirty="0" err="1" smtClean="0">
              <a:latin typeface="MS Mincho" pitchFamily="49" charset="-128"/>
              <a:ea typeface="MS Mincho" pitchFamily="49" charset="-128"/>
            </a:rPr>
            <a:t>UploadFileUtil</a:t>
          </a:r>
          <a:endParaRPr lang="ko-KR" altLang="en-US" sz="1200" kern="1200" dirty="0">
            <a:latin typeface="MS Mincho" pitchFamily="49" charset="-128"/>
          </a:endParaRPr>
        </a:p>
      </dsp:txBody>
      <dsp:txXfrm>
        <a:off x="5304828" y="3201578"/>
        <a:ext cx="1109010" cy="246903"/>
      </dsp:txXfrm>
    </dsp:sp>
    <dsp:sp modelId="{D53F15E2-5C1B-4952-86A2-7A59EB5A9D84}">
      <dsp:nvSpPr>
        <dsp:cNvPr id="0" name=""/>
        <dsp:cNvSpPr/>
      </dsp:nvSpPr>
      <dsp:spPr>
        <a:xfrm rot="3732678">
          <a:off x="2084516" y="3417552"/>
          <a:ext cx="2143151" cy="6804"/>
        </a:xfrm>
        <a:custGeom>
          <a:avLst/>
          <a:gdLst/>
          <a:ahLst/>
          <a:cxnLst/>
          <a:rect l="0" t="0" r="0" b="0"/>
          <a:pathLst>
            <a:path>
              <a:moveTo>
                <a:pt x="0" y="3402"/>
              </a:moveTo>
              <a:lnTo>
                <a:pt x="2143151" y="3402"/>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533400" latinLnBrk="1">
            <a:lnSpc>
              <a:spcPct val="90000"/>
            </a:lnSpc>
            <a:spcBef>
              <a:spcPct val="0"/>
            </a:spcBef>
            <a:spcAft>
              <a:spcPct val="35000"/>
            </a:spcAft>
          </a:pPr>
          <a:endParaRPr lang="ko-KR" altLang="en-US" sz="1200" kern="1200">
            <a:latin typeface="MS Mincho" pitchFamily="49" charset="-128"/>
          </a:endParaRPr>
        </a:p>
      </dsp:txBody>
      <dsp:txXfrm>
        <a:off x="3102513" y="3367376"/>
        <a:ext cx="107157" cy="107157"/>
      </dsp:txXfrm>
    </dsp:sp>
    <dsp:sp modelId="{2172EA3E-FE2A-4469-8270-5FFD00EE4CD9}">
      <dsp:nvSpPr>
        <dsp:cNvPr id="0" name=""/>
        <dsp:cNvSpPr/>
      </dsp:nvSpPr>
      <dsp:spPr>
        <a:xfrm>
          <a:off x="3655673" y="4224705"/>
          <a:ext cx="634672" cy="288487"/>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latinLnBrk="1">
            <a:lnSpc>
              <a:spcPct val="90000"/>
            </a:lnSpc>
            <a:spcBef>
              <a:spcPct val="0"/>
            </a:spcBef>
            <a:spcAft>
              <a:spcPct val="35000"/>
            </a:spcAft>
          </a:pPr>
          <a:r>
            <a:rPr lang="en-US" altLang="ko-KR" sz="1200" kern="1200" dirty="0" smtClean="0">
              <a:latin typeface="MS Mincho" pitchFamily="49" charset="-128"/>
              <a:ea typeface="MS Mincho" pitchFamily="49" charset="-128"/>
            </a:rPr>
            <a:t>VO</a:t>
          </a:r>
          <a:endParaRPr lang="ko-KR" altLang="en-US" sz="1200" kern="1200" dirty="0">
            <a:latin typeface="MS Mincho" pitchFamily="49" charset="-128"/>
          </a:endParaRPr>
        </a:p>
      </dsp:txBody>
      <dsp:txXfrm>
        <a:off x="3664122" y="4233154"/>
        <a:ext cx="617774" cy="271589"/>
      </dsp:txXfrm>
    </dsp:sp>
    <dsp:sp modelId="{FAA537DE-C512-41F1-9C3A-42A74234C2EC}">
      <dsp:nvSpPr>
        <dsp:cNvPr id="0" name=""/>
        <dsp:cNvSpPr/>
      </dsp:nvSpPr>
      <dsp:spPr>
        <a:xfrm rot="20035260">
          <a:off x="4146662" y="3745135"/>
          <a:ext cx="2822554" cy="6804"/>
        </a:xfrm>
        <a:custGeom>
          <a:avLst/>
          <a:gdLst/>
          <a:ahLst/>
          <a:cxnLst/>
          <a:rect l="0" t="0" r="0" b="0"/>
          <a:pathLst>
            <a:path>
              <a:moveTo>
                <a:pt x="0" y="3402"/>
              </a:moveTo>
              <a:lnTo>
                <a:pt x="2822554" y="3402"/>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533400" latinLnBrk="1">
            <a:lnSpc>
              <a:spcPct val="90000"/>
            </a:lnSpc>
            <a:spcBef>
              <a:spcPct val="0"/>
            </a:spcBef>
            <a:spcAft>
              <a:spcPct val="35000"/>
            </a:spcAft>
          </a:pPr>
          <a:endParaRPr lang="ko-KR" altLang="en-US" sz="1200" kern="1200">
            <a:latin typeface="MS Mincho" pitchFamily="49" charset="-128"/>
          </a:endParaRPr>
        </a:p>
      </dsp:txBody>
      <dsp:txXfrm>
        <a:off x="5487375" y="3677973"/>
        <a:ext cx="141127" cy="141127"/>
      </dsp:txXfrm>
    </dsp:sp>
    <dsp:sp modelId="{F278B4C7-C976-42C0-809E-FC6C2513F552}">
      <dsp:nvSpPr>
        <dsp:cNvPr id="0" name=""/>
        <dsp:cNvSpPr/>
      </dsp:nvSpPr>
      <dsp:spPr>
        <a:xfrm>
          <a:off x="6825532" y="3019753"/>
          <a:ext cx="1124359" cy="21674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latinLnBrk="1">
            <a:lnSpc>
              <a:spcPct val="90000"/>
            </a:lnSpc>
            <a:spcBef>
              <a:spcPct val="0"/>
            </a:spcBef>
            <a:spcAft>
              <a:spcPct val="35000"/>
            </a:spcAft>
          </a:pPr>
          <a:r>
            <a:rPr lang="en-US" altLang="ko-KR" sz="1200" kern="1200" dirty="0" err="1" smtClean="0">
              <a:latin typeface="MS Mincho" pitchFamily="49" charset="-128"/>
              <a:ea typeface="MS Mincho" pitchFamily="49" charset="-128"/>
            </a:rPr>
            <a:t>CartListVO</a:t>
          </a:r>
          <a:endParaRPr lang="ko-KR" altLang="en-US" sz="1200" kern="1200" dirty="0">
            <a:latin typeface="MS Mincho" pitchFamily="49" charset="-128"/>
          </a:endParaRPr>
        </a:p>
      </dsp:txBody>
      <dsp:txXfrm>
        <a:off x="6831880" y="3026101"/>
        <a:ext cx="1111663" cy="204048"/>
      </dsp:txXfrm>
    </dsp:sp>
    <dsp:sp modelId="{0272260E-95A1-4AF6-8BAF-8CDC796D8825}">
      <dsp:nvSpPr>
        <dsp:cNvPr id="0" name=""/>
        <dsp:cNvSpPr/>
      </dsp:nvSpPr>
      <dsp:spPr>
        <a:xfrm rot="20318307">
          <a:off x="4196839" y="3869763"/>
          <a:ext cx="2722200" cy="6804"/>
        </a:xfrm>
        <a:custGeom>
          <a:avLst/>
          <a:gdLst/>
          <a:ahLst/>
          <a:cxnLst/>
          <a:rect l="0" t="0" r="0" b="0"/>
          <a:pathLst>
            <a:path>
              <a:moveTo>
                <a:pt x="0" y="3402"/>
              </a:moveTo>
              <a:lnTo>
                <a:pt x="2722200" y="3402"/>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533400" latinLnBrk="1">
            <a:lnSpc>
              <a:spcPct val="90000"/>
            </a:lnSpc>
            <a:spcBef>
              <a:spcPct val="0"/>
            </a:spcBef>
            <a:spcAft>
              <a:spcPct val="35000"/>
            </a:spcAft>
          </a:pPr>
          <a:endParaRPr lang="ko-KR" altLang="en-US" sz="1200" kern="1200">
            <a:latin typeface="MS Mincho" pitchFamily="49" charset="-128"/>
          </a:endParaRPr>
        </a:p>
      </dsp:txBody>
      <dsp:txXfrm>
        <a:off x="5489884" y="3805111"/>
        <a:ext cx="136110" cy="136110"/>
      </dsp:txXfrm>
    </dsp:sp>
    <dsp:sp modelId="{BF4F1FDE-2E45-4120-BCB2-44C549108382}">
      <dsp:nvSpPr>
        <dsp:cNvPr id="0" name=""/>
        <dsp:cNvSpPr/>
      </dsp:nvSpPr>
      <dsp:spPr>
        <a:xfrm>
          <a:off x="6825532" y="3269010"/>
          <a:ext cx="1124359" cy="21674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latinLnBrk="1">
            <a:lnSpc>
              <a:spcPct val="90000"/>
            </a:lnSpc>
            <a:spcBef>
              <a:spcPct val="0"/>
            </a:spcBef>
            <a:spcAft>
              <a:spcPct val="35000"/>
            </a:spcAft>
          </a:pPr>
          <a:r>
            <a:rPr lang="en-US" altLang="ko-KR" sz="1200" kern="1200" dirty="0" err="1" smtClean="0">
              <a:latin typeface="MS Mincho" pitchFamily="49" charset="-128"/>
              <a:ea typeface="MS Mincho" pitchFamily="49" charset="-128"/>
            </a:rPr>
            <a:t>CartVO</a:t>
          </a:r>
          <a:endParaRPr lang="ko-KR" altLang="en-US" sz="1200" kern="1200" dirty="0">
            <a:latin typeface="MS Mincho" pitchFamily="49" charset="-128"/>
          </a:endParaRPr>
        </a:p>
      </dsp:txBody>
      <dsp:txXfrm>
        <a:off x="6831880" y="3275358"/>
        <a:ext cx="1111663" cy="204048"/>
      </dsp:txXfrm>
    </dsp:sp>
    <dsp:sp modelId="{3A022253-9BDB-4141-8D26-1F6A54BFE6C4}">
      <dsp:nvSpPr>
        <dsp:cNvPr id="0" name=""/>
        <dsp:cNvSpPr/>
      </dsp:nvSpPr>
      <dsp:spPr>
        <a:xfrm rot="20620789">
          <a:off x="4237125" y="3994391"/>
          <a:ext cx="2641627" cy="6804"/>
        </a:xfrm>
        <a:custGeom>
          <a:avLst/>
          <a:gdLst/>
          <a:ahLst/>
          <a:cxnLst/>
          <a:rect l="0" t="0" r="0" b="0"/>
          <a:pathLst>
            <a:path>
              <a:moveTo>
                <a:pt x="0" y="3402"/>
              </a:moveTo>
              <a:lnTo>
                <a:pt x="2641627" y="3402"/>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533400" latinLnBrk="1">
            <a:lnSpc>
              <a:spcPct val="90000"/>
            </a:lnSpc>
            <a:spcBef>
              <a:spcPct val="0"/>
            </a:spcBef>
            <a:spcAft>
              <a:spcPct val="35000"/>
            </a:spcAft>
          </a:pPr>
          <a:endParaRPr lang="ko-KR" altLang="en-US" sz="1200" kern="1200">
            <a:latin typeface="MS Mincho" pitchFamily="49" charset="-128"/>
          </a:endParaRPr>
        </a:p>
      </dsp:txBody>
      <dsp:txXfrm>
        <a:off x="5491898" y="3931753"/>
        <a:ext cx="132081" cy="132081"/>
      </dsp:txXfrm>
    </dsp:sp>
    <dsp:sp modelId="{70F3A67F-3E6F-4D83-A45A-4DA9970CD465}">
      <dsp:nvSpPr>
        <dsp:cNvPr id="0" name=""/>
        <dsp:cNvSpPr/>
      </dsp:nvSpPr>
      <dsp:spPr>
        <a:xfrm>
          <a:off x="6825532" y="3518267"/>
          <a:ext cx="1124359" cy="21674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latinLnBrk="1">
            <a:lnSpc>
              <a:spcPct val="90000"/>
            </a:lnSpc>
            <a:spcBef>
              <a:spcPct val="0"/>
            </a:spcBef>
            <a:spcAft>
              <a:spcPct val="35000"/>
            </a:spcAft>
          </a:pPr>
          <a:r>
            <a:rPr lang="en-US" altLang="ko-KR" sz="1200" kern="1200" dirty="0" err="1" smtClean="0">
              <a:latin typeface="MS Mincho" pitchFamily="49" charset="-128"/>
              <a:ea typeface="MS Mincho" pitchFamily="49" charset="-128"/>
            </a:rPr>
            <a:t>CategoryVO</a:t>
          </a:r>
          <a:endParaRPr lang="ko-KR" altLang="en-US" sz="1200" kern="1200" dirty="0">
            <a:latin typeface="MS Mincho" pitchFamily="49" charset="-128"/>
          </a:endParaRPr>
        </a:p>
      </dsp:txBody>
      <dsp:txXfrm>
        <a:off x="6831880" y="3524615"/>
        <a:ext cx="1111663" cy="204048"/>
      </dsp:txXfrm>
    </dsp:sp>
    <dsp:sp modelId="{66C3A4A5-7916-4663-9CE7-420C28308C2B}">
      <dsp:nvSpPr>
        <dsp:cNvPr id="0" name=""/>
        <dsp:cNvSpPr/>
      </dsp:nvSpPr>
      <dsp:spPr>
        <a:xfrm rot="20939656">
          <a:off x="4266595" y="4119020"/>
          <a:ext cx="2582686" cy="6804"/>
        </a:xfrm>
        <a:custGeom>
          <a:avLst/>
          <a:gdLst/>
          <a:ahLst/>
          <a:cxnLst/>
          <a:rect l="0" t="0" r="0" b="0"/>
          <a:pathLst>
            <a:path>
              <a:moveTo>
                <a:pt x="0" y="3402"/>
              </a:moveTo>
              <a:lnTo>
                <a:pt x="2582686" y="3402"/>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533400" latinLnBrk="1">
            <a:lnSpc>
              <a:spcPct val="90000"/>
            </a:lnSpc>
            <a:spcBef>
              <a:spcPct val="0"/>
            </a:spcBef>
            <a:spcAft>
              <a:spcPct val="35000"/>
            </a:spcAft>
          </a:pPr>
          <a:endParaRPr lang="ko-KR" altLang="en-US" sz="1200" kern="1200">
            <a:latin typeface="MS Mincho" pitchFamily="49" charset="-128"/>
          </a:endParaRPr>
        </a:p>
      </dsp:txBody>
      <dsp:txXfrm>
        <a:off x="5493372" y="4057855"/>
        <a:ext cx="129134" cy="129134"/>
      </dsp:txXfrm>
    </dsp:sp>
    <dsp:sp modelId="{8A3648BA-EF36-4DE5-82CD-A964BC996A31}">
      <dsp:nvSpPr>
        <dsp:cNvPr id="0" name=""/>
        <dsp:cNvSpPr/>
      </dsp:nvSpPr>
      <dsp:spPr>
        <a:xfrm>
          <a:off x="6825532" y="3767523"/>
          <a:ext cx="1124359" cy="21674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latinLnBrk="1">
            <a:lnSpc>
              <a:spcPct val="90000"/>
            </a:lnSpc>
            <a:spcBef>
              <a:spcPct val="0"/>
            </a:spcBef>
            <a:spcAft>
              <a:spcPct val="35000"/>
            </a:spcAft>
          </a:pPr>
          <a:r>
            <a:rPr lang="en-US" altLang="ko-KR" sz="1200" kern="1200" dirty="0" err="1" smtClean="0">
              <a:latin typeface="MS Mincho" pitchFamily="49" charset="-128"/>
              <a:ea typeface="MS Mincho" pitchFamily="49" charset="-128"/>
            </a:rPr>
            <a:t>GoodsViewVO</a:t>
          </a:r>
          <a:endParaRPr lang="ko-KR" altLang="en-US" sz="1200" kern="1200" dirty="0">
            <a:latin typeface="MS Mincho" pitchFamily="49" charset="-128"/>
          </a:endParaRPr>
        </a:p>
      </dsp:txBody>
      <dsp:txXfrm>
        <a:off x="6831880" y="3773871"/>
        <a:ext cx="1111663" cy="204048"/>
      </dsp:txXfrm>
    </dsp:sp>
    <dsp:sp modelId="{9FCF722F-95DF-4195-8B89-81A2A96455D6}">
      <dsp:nvSpPr>
        <dsp:cNvPr id="0" name=""/>
        <dsp:cNvSpPr/>
      </dsp:nvSpPr>
      <dsp:spPr>
        <a:xfrm rot="21270422">
          <a:off x="4284498" y="4243648"/>
          <a:ext cx="2546881" cy="6804"/>
        </a:xfrm>
        <a:custGeom>
          <a:avLst/>
          <a:gdLst/>
          <a:ahLst/>
          <a:cxnLst/>
          <a:rect l="0" t="0" r="0" b="0"/>
          <a:pathLst>
            <a:path>
              <a:moveTo>
                <a:pt x="0" y="3402"/>
              </a:moveTo>
              <a:lnTo>
                <a:pt x="2546881" y="3402"/>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533400" latinLnBrk="1">
            <a:lnSpc>
              <a:spcPct val="90000"/>
            </a:lnSpc>
            <a:spcBef>
              <a:spcPct val="0"/>
            </a:spcBef>
            <a:spcAft>
              <a:spcPct val="35000"/>
            </a:spcAft>
          </a:pPr>
          <a:endParaRPr lang="ko-KR" altLang="en-US" sz="1200" kern="1200">
            <a:latin typeface="MS Mincho" pitchFamily="49" charset="-128"/>
          </a:endParaRPr>
        </a:p>
      </dsp:txBody>
      <dsp:txXfrm>
        <a:off x="5494267" y="4183378"/>
        <a:ext cx="127344" cy="127344"/>
      </dsp:txXfrm>
    </dsp:sp>
    <dsp:sp modelId="{2A041F5F-0BA2-42BF-986C-6BA304389375}">
      <dsp:nvSpPr>
        <dsp:cNvPr id="0" name=""/>
        <dsp:cNvSpPr/>
      </dsp:nvSpPr>
      <dsp:spPr>
        <a:xfrm>
          <a:off x="6825532" y="4016780"/>
          <a:ext cx="1124359" cy="21674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latinLnBrk="1">
            <a:lnSpc>
              <a:spcPct val="90000"/>
            </a:lnSpc>
            <a:spcBef>
              <a:spcPct val="0"/>
            </a:spcBef>
            <a:spcAft>
              <a:spcPct val="35000"/>
            </a:spcAft>
          </a:pPr>
          <a:r>
            <a:rPr lang="en-US" altLang="ko-KR" sz="1200" kern="1200" dirty="0" err="1" smtClean="0">
              <a:latin typeface="MS Mincho" pitchFamily="49" charset="-128"/>
              <a:ea typeface="MS Mincho" pitchFamily="49" charset="-128"/>
            </a:rPr>
            <a:t>GoodsVO</a:t>
          </a:r>
          <a:endParaRPr lang="ko-KR" altLang="en-US" sz="1200" kern="1200" dirty="0">
            <a:latin typeface="MS Mincho" pitchFamily="49" charset="-128"/>
          </a:endParaRPr>
        </a:p>
      </dsp:txBody>
      <dsp:txXfrm>
        <a:off x="6831880" y="4023128"/>
        <a:ext cx="1111663" cy="204048"/>
      </dsp:txXfrm>
    </dsp:sp>
    <dsp:sp modelId="{392B7646-840D-4715-9A93-68142CABD659}">
      <dsp:nvSpPr>
        <dsp:cNvPr id="0" name=""/>
        <dsp:cNvSpPr/>
      </dsp:nvSpPr>
      <dsp:spPr>
        <a:xfrm rot="7404">
          <a:off x="4290343" y="4368276"/>
          <a:ext cx="2535192" cy="6804"/>
        </a:xfrm>
        <a:custGeom>
          <a:avLst/>
          <a:gdLst/>
          <a:ahLst/>
          <a:cxnLst/>
          <a:rect l="0" t="0" r="0" b="0"/>
          <a:pathLst>
            <a:path>
              <a:moveTo>
                <a:pt x="0" y="3402"/>
              </a:moveTo>
              <a:lnTo>
                <a:pt x="2535192" y="3402"/>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533400" latinLnBrk="1">
            <a:lnSpc>
              <a:spcPct val="90000"/>
            </a:lnSpc>
            <a:spcBef>
              <a:spcPct val="0"/>
            </a:spcBef>
            <a:spcAft>
              <a:spcPct val="35000"/>
            </a:spcAft>
          </a:pPr>
          <a:endParaRPr lang="ko-KR" altLang="en-US" sz="1200" kern="1200">
            <a:latin typeface="MS Mincho" pitchFamily="49" charset="-128"/>
          </a:endParaRPr>
        </a:p>
      </dsp:txBody>
      <dsp:txXfrm>
        <a:off x="5494559" y="4308299"/>
        <a:ext cx="126759" cy="126759"/>
      </dsp:txXfrm>
    </dsp:sp>
    <dsp:sp modelId="{F4A7D751-EA68-46CA-A71D-27D19DAF9D20}">
      <dsp:nvSpPr>
        <dsp:cNvPr id="0" name=""/>
        <dsp:cNvSpPr/>
      </dsp:nvSpPr>
      <dsp:spPr>
        <a:xfrm>
          <a:off x="6825532" y="4266036"/>
          <a:ext cx="1124359" cy="21674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latinLnBrk="1">
            <a:lnSpc>
              <a:spcPct val="90000"/>
            </a:lnSpc>
            <a:spcBef>
              <a:spcPct val="0"/>
            </a:spcBef>
            <a:spcAft>
              <a:spcPct val="35000"/>
            </a:spcAft>
          </a:pPr>
          <a:r>
            <a:rPr lang="en-US" altLang="ko-KR" sz="1200" kern="1200" dirty="0" err="1" smtClean="0">
              <a:latin typeface="MS Mincho" pitchFamily="49" charset="-128"/>
              <a:ea typeface="MS Mincho" pitchFamily="49" charset="-128"/>
            </a:rPr>
            <a:t>MemberVO</a:t>
          </a:r>
          <a:endParaRPr lang="ko-KR" altLang="en-US" sz="1200" kern="1200" dirty="0">
            <a:latin typeface="MS Mincho" pitchFamily="49" charset="-128"/>
          </a:endParaRPr>
        </a:p>
      </dsp:txBody>
      <dsp:txXfrm>
        <a:off x="6831880" y="4272384"/>
        <a:ext cx="1111663" cy="204048"/>
      </dsp:txXfrm>
    </dsp:sp>
    <dsp:sp modelId="{DFAAFB2D-5DFE-4834-B8BB-4E88A440A776}">
      <dsp:nvSpPr>
        <dsp:cNvPr id="0" name=""/>
        <dsp:cNvSpPr/>
      </dsp:nvSpPr>
      <dsp:spPr>
        <a:xfrm rot="344244">
          <a:off x="4283964" y="4492905"/>
          <a:ext cx="2547950" cy="6804"/>
        </a:xfrm>
        <a:custGeom>
          <a:avLst/>
          <a:gdLst/>
          <a:ahLst/>
          <a:cxnLst/>
          <a:rect l="0" t="0" r="0" b="0"/>
          <a:pathLst>
            <a:path>
              <a:moveTo>
                <a:pt x="0" y="3402"/>
              </a:moveTo>
              <a:lnTo>
                <a:pt x="2547950" y="3402"/>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533400" latinLnBrk="1">
            <a:lnSpc>
              <a:spcPct val="90000"/>
            </a:lnSpc>
            <a:spcBef>
              <a:spcPct val="0"/>
            </a:spcBef>
            <a:spcAft>
              <a:spcPct val="35000"/>
            </a:spcAft>
          </a:pPr>
          <a:endParaRPr lang="ko-KR" altLang="en-US" sz="1200" kern="1200">
            <a:latin typeface="MS Mincho" pitchFamily="49" charset="-128"/>
          </a:endParaRPr>
        </a:p>
      </dsp:txBody>
      <dsp:txXfrm>
        <a:off x="5494240" y="4432608"/>
        <a:ext cx="127397" cy="127397"/>
      </dsp:txXfrm>
    </dsp:sp>
    <dsp:sp modelId="{A53CD437-490F-4EEB-87B1-6140467535A6}">
      <dsp:nvSpPr>
        <dsp:cNvPr id="0" name=""/>
        <dsp:cNvSpPr/>
      </dsp:nvSpPr>
      <dsp:spPr>
        <a:xfrm>
          <a:off x="6825532" y="4515293"/>
          <a:ext cx="1124359" cy="21674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latinLnBrk="1">
            <a:lnSpc>
              <a:spcPct val="90000"/>
            </a:lnSpc>
            <a:spcBef>
              <a:spcPct val="0"/>
            </a:spcBef>
            <a:spcAft>
              <a:spcPct val="35000"/>
            </a:spcAft>
          </a:pPr>
          <a:r>
            <a:rPr lang="en-US" altLang="ko-KR" sz="1200" kern="1200" dirty="0" err="1" smtClean="0">
              <a:latin typeface="MS Mincho" pitchFamily="49" charset="-128"/>
              <a:ea typeface="MS Mincho" pitchFamily="49" charset="-128"/>
            </a:rPr>
            <a:t>OrderDetailVO</a:t>
          </a:r>
          <a:endParaRPr lang="ko-KR" altLang="en-US" sz="1200" kern="1200" dirty="0">
            <a:latin typeface="MS Mincho" pitchFamily="49" charset="-128"/>
          </a:endParaRPr>
        </a:p>
      </dsp:txBody>
      <dsp:txXfrm>
        <a:off x="6831880" y="4521641"/>
        <a:ext cx="1111663" cy="204048"/>
      </dsp:txXfrm>
    </dsp:sp>
    <dsp:sp modelId="{A03783D6-F4B9-47C0-9BD5-321811A2AA83}">
      <dsp:nvSpPr>
        <dsp:cNvPr id="0" name=""/>
        <dsp:cNvSpPr/>
      </dsp:nvSpPr>
      <dsp:spPr>
        <a:xfrm rot="674600">
          <a:off x="4265542" y="4617533"/>
          <a:ext cx="2584793" cy="6804"/>
        </a:xfrm>
        <a:custGeom>
          <a:avLst/>
          <a:gdLst/>
          <a:ahLst/>
          <a:cxnLst/>
          <a:rect l="0" t="0" r="0" b="0"/>
          <a:pathLst>
            <a:path>
              <a:moveTo>
                <a:pt x="0" y="3402"/>
              </a:moveTo>
              <a:lnTo>
                <a:pt x="2584793" y="3402"/>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533400" latinLnBrk="1">
            <a:lnSpc>
              <a:spcPct val="90000"/>
            </a:lnSpc>
            <a:spcBef>
              <a:spcPct val="0"/>
            </a:spcBef>
            <a:spcAft>
              <a:spcPct val="35000"/>
            </a:spcAft>
          </a:pPr>
          <a:endParaRPr lang="ko-KR" altLang="en-US" sz="1200" kern="1200">
            <a:latin typeface="MS Mincho" pitchFamily="49" charset="-128"/>
          </a:endParaRPr>
        </a:p>
      </dsp:txBody>
      <dsp:txXfrm>
        <a:off x="5493319" y="4556315"/>
        <a:ext cx="129239" cy="129239"/>
      </dsp:txXfrm>
    </dsp:sp>
    <dsp:sp modelId="{F225C1D1-30E2-4453-A5A2-72F8C7259D0B}">
      <dsp:nvSpPr>
        <dsp:cNvPr id="0" name=""/>
        <dsp:cNvSpPr/>
      </dsp:nvSpPr>
      <dsp:spPr>
        <a:xfrm>
          <a:off x="6825532" y="4764549"/>
          <a:ext cx="1124359" cy="21674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latinLnBrk="1">
            <a:lnSpc>
              <a:spcPct val="90000"/>
            </a:lnSpc>
            <a:spcBef>
              <a:spcPct val="0"/>
            </a:spcBef>
            <a:spcAft>
              <a:spcPct val="35000"/>
            </a:spcAft>
          </a:pPr>
          <a:r>
            <a:rPr lang="en-US" altLang="ko-KR" sz="1200" kern="1200" dirty="0" err="1" smtClean="0">
              <a:latin typeface="MS Mincho" pitchFamily="49" charset="-128"/>
              <a:ea typeface="MS Mincho" pitchFamily="49" charset="-128"/>
            </a:rPr>
            <a:t>OrderListVO</a:t>
          </a:r>
          <a:endParaRPr lang="ko-KR" altLang="en-US" sz="1200" kern="1200" dirty="0">
            <a:latin typeface="MS Mincho" pitchFamily="49" charset="-128"/>
          </a:endParaRPr>
        </a:p>
      </dsp:txBody>
      <dsp:txXfrm>
        <a:off x="6831880" y="4770897"/>
        <a:ext cx="1111663" cy="204048"/>
      </dsp:txXfrm>
    </dsp:sp>
    <dsp:sp modelId="{087069B1-E641-477C-BDE4-117577C52BA3}">
      <dsp:nvSpPr>
        <dsp:cNvPr id="0" name=""/>
        <dsp:cNvSpPr/>
      </dsp:nvSpPr>
      <dsp:spPr>
        <a:xfrm rot="992833">
          <a:off x="4235581" y="4742161"/>
          <a:ext cx="2644716" cy="6804"/>
        </a:xfrm>
        <a:custGeom>
          <a:avLst/>
          <a:gdLst/>
          <a:ahLst/>
          <a:cxnLst/>
          <a:rect l="0" t="0" r="0" b="0"/>
          <a:pathLst>
            <a:path>
              <a:moveTo>
                <a:pt x="0" y="3402"/>
              </a:moveTo>
              <a:lnTo>
                <a:pt x="2644716" y="3402"/>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533400" latinLnBrk="1">
            <a:lnSpc>
              <a:spcPct val="90000"/>
            </a:lnSpc>
            <a:spcBef>
              <a:spcPct val="0"/>
            </a:spcBef>
            <a:spcAft>
              <a:spcPct val="35000"/>
            </a:spcAft>
          </a:pPr>
          <a:endParaRPr lang="ko-KR" altLang="en-US" sz="1200" kern="1200">
            <a:latin typeface="MS Mincho" pitchFamily="49" charset="-128"/>
          </a:endParaRPr>
        </a:p>
      </dsp:txBody>
      <dsp:txXfrm>
        <a:off x="5491821" y="4679446"/>
        <a:ext cx="132235" cy="132235"/>
      </dsp:txXfrm>
    </dsp:sp>
    <dsp:sp modelId="{FE488216-1D5F-46BA-B690-23CF8F071978}">
      <dsp:nvSpPr>
        <dsp:cNvPr id="0" name=""/>
        <dsp:cNvSpPr/>
      </dsp:nvSpPr>
      <dsp:spPr>
        <a:xfrm>
          <a:off x="6825532" y="5013806"/>
          <a:ext cx="1124359" cy="21674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latinLnBrk="1">
            <a:lnSpc>
              <a:spcPct val="90000"/>
            </a:lnSpc>
            <a:spcBef>
              <a:spcPct val="0"/>
            </a:spcBef>
            <a:spcAft>
              <a:spcPct val="35000"/>
            </a:spcAft>
          </a:pPr>
          <a:r>
            <a:rPr lang="en-US" altLang="ko-KR" sz="1200" kern="1200" dirty="0" err="1" smtClean="0">
              <a:latin typeface="MS Mincho" pitchFamily="49" charset="-128"/>
              <a:ea typeface="MS Mincho" pitchFamily="49" charset="-128"/>
            </a:rPr>
            <a:t>OrderVO</a:t>
          </a:r>
          <a:endParaRPr lang="ko-KR" altLang="en-US" sz="1200" kern="1200" dirty="0">
            <a:latin typeface="MS Mincho" pitchFamily="49" charset="-128"/>
          </a:endParaRPr>
        </a:p>
      </dsp:txBody>
      <dsp:txXfrm>
        <a:off x="6831880" y="5020154"/>
        <a:ext cx="1111663" cy="204048"/>
      </dsp:txXfrm>
    </dsp:sp>
    <dsp:sp modelId="{3800A9E9-A19E-4598-92A1-7BC1F82DC43C}">
      <dsp:nvSpPr>
        <dsp:cNvPr id="0" name=""/>
        <dsp:cNvSpPr/>
      </dsp:nvSpPr>
      <dsp:spPr>
        <a:xfrm rot="1294517">
          <a:off x="4194840" y="4866789"/>
          <a:ext cx="2726196" cy="6804"/>
        </a:xfrm>
        <a:custGeom>
          <a:avLst/>
          <a:gdLst/>
          <a:ahLst/>
          <a:cxnLst/>
          <a:rect l="0" t="0" r="0" b="0"/>
          <a:pathLst>
            <a:path>
              <a:moveTo>
                <a:pt x="0" y="3402"/>
              </a:moveTo>
              <a:lnTo>
                <a:pt x="2726196" y="3402"/>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533400" latinLnBrk="1">
            <a:lnSpc>
              <a:spcPct val="90000"/>
            </a:lnSpc>
            <a:spcBef>
              <a:spcPct val="0"/>
            </a:spcBef>
            <a:spcAft>
              <a:spcPct val="35000"/>
            </a:spcAft>
          </a:pPr>
          <a:endParaRPr lang="ko-KR" altLang="en-US" sz="1200" kern="1200">
            <a:latin typeface="MS Mincho" pitchFamily="49" charset="-128"/>
          </a:endParaRPr>
        </a:p>
      </dsp:txBody>
      <dsp:txXfrm>
        <a:off x="5489784" y="4802037"/>
        <a:ext cx="136309" cy="136309"/>
      </dsp:txXfrm>
    </dsp:sp>
    <dsp:sp modelId="{9B989631-9A8E-4BFF-BF17-F4586249366C}">
      <dsp:nvSpPr>
        <dsp:cNvPr id="0" name=""/>
        <dsp:cNvSpPr/>
      </dsp:nvSpPr>
      <dsp:spPr>
        <a:xfrm>
          <a:off x="6825532" y="5263062"/>
          <a:ext cx="1124359" cy="21674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latinLnBrk="1">
            <a:lnSpc>
              <a:spcPct val="90000"/>
            </a:lnSpc>
            <a:spcBef>
              <a:spcPct val="0"/>
            </a:spcBef>
            <a:spcAft>
              <a:spcPct val="35000"/>
            </a:spcAft>
          </a:pPr>
          <a:r>
            <a:rPr lang="en-US" altLang="ko-KR" sz="1200" kern="1200" dirty="0" err="1" smtClean="0">
              <a:latin typeface="MS Mincho" pitchFamily="49" charset="-128"/>
              <a:ea typeface="MS Mincho" pitchFamily="49" charset="-128"/>
            </a:rPr>
            <a:t>ReplyListVO</a:t>
          </a:r>
          <a:endParaRPr lang="ko-KR" altLang="en-US" sz="1200" kern="1200" dirty="0">
            <a:latin typeface="MS Mincho" pitchFamily="49" charset="-128"/>
          </a:endParaRPr>
        </a:p>
      </dsp:txBody>
      <dsp:txXfrm>
        <a:off x="6831880" y="5269410"/>
        <a:ext cx="1111663" cy="204048"/>
      </dsp:txXfrm>
    </dsp:sp>
    <dsp:sp modelId="{A74AE4D8-9926-487C-A358-DD7552BD5723}">
      <dsp:nvSpPr>
        <dsp:cNvPr id="0" name=""/>
        <dsp:cNvSpPr/>
      </dsp:nvSpPr>
      <dsp:spPr>
        <a:xfrm rot="1576665">
          <a:off x="4144253" y="4991418"/>
          <a:ext cx="2827371" cy="6804"/>
        </a:xfrm>
        <a:custGeom>
          <a:avLst/>
          <a:gdLst/>
          <a:ahLst/>
          <a:cxnLst/>
          <a:rect l="0" t="0" r="0" b="0"/>
          <a:pathLst>
            <a:path>
              <a:moveTo>
                <a:pt x="0" y="3402"/>
              </a:moveTo>
              <a:lnTo>
                <a:pt x="2827371" y="3402"/>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533400" latinLnBrk="1">
            <a:lnSpc>
              <a:spcPct val="90000"/>
            </a:lnSpc>
            <a:spcBef>
              <a:spcPct val="0"/>
            </a:spcBef>
            <a:spcAft>
              <a:spcPct val="35000"/>
            </a:spcAft>
          </a:pPr>
          <a:endParaRPr lang="ko-KR" altLang="en-US" sz="1200" kern="1200">
            <a:latin typeface="MS Mincho" pitchFamily="49" charset="-128"/>
          </a:endParaRPr>
        </a:p>
      </dsp:txBody>
      <dsp:txXfrm>
        <a:off x="5487254" y="4924136"/>
        <a:ext cx="141368" cy="141368"/>
      </dsp:txXfrm>
    </dsp:sp>
    <dsp:sp modelId="{C10B6ED1-DC57-480C-BB70-8C2B76A932AE}">
      <dsp:nvSpPr>
        <dsp:cNvPr id="0" name=""/>
        <dsp:cNvSpPr/>
      </dsp:nvSpPr>
      <dsp:spPr>
        <a:xfrm>
          <a:off x="6825532" y="5512319"/>
          <a:ext cx="1124359" cy="21674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latinLnBrk="1">
            <a:lnSpc>
              <a:spcPct val="90000"/>
            </a:lnSpc>
            <a:spcBef>
              <a:spcPct val="0"/>
            </a:spcBef>
            <a:spcAft>
              <a:spcPct val="35000"/>
            </a:spcAft>
          </a:pPr>
          <a:r>
            <a:rPr lang="en-US" altLang="ko-KR" sz="1200" kern="1200" dirty="0" err="1" smtClean="0">
              <a:latin typeface="MS Mincho" pitchFamily="49" charset="-128"/>
              <a:ea typeface="MS Mincho" pitchFamily="49" charset="-128"/>
            </a:rPr>
            <a:t>ReplyVO</a:t>
          </a:r>
          <a:endParaRPr lang="ko-KR" altLang="en-US" sz="1200" kern="1200" dirty="0">
            <a:latin typeface="MS Mincho" pitchFamily="49" charset="-128"/>
          </a:endParaRPr>
        </a:p>
      </dsp:txBody>
      <dsp:txXfrm>
        <a:off x="6831880" y="5518667"/>
        <a:ext cx="1111663" cy="20404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84369E-E9EB-4AE0-BA86-CDF9E0C0F861}">
      <dsp:nvSpPr>
        <dsp:cNvPr id="0" name=""/>
        <dsp:cNvSpPr/>
      </dsp:nvSpPr>
      <dsp:spPr>
        <a:xfrm>
          <a:off x="0" y="2094551"/>
          <a:ext cx="1296297" cy="4895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lvl="0" algn="ctr" defTabSz="577850" latinLnBrk="1">
            <a:lnSpc>
              <a:spcPct val="90000"/>
            </a:lnSpc>
            <a:spcBef>
              <a:spcPct val="0"/>
            </a:spcBef>
            <a:spcAft>
              <a:spcPct val="35000"/>
            </a:spcAft>
          </a:pPr>
          <a:r>
            <a:rPr lang="en-US" altLang="en-US" sz="1300" kern="1200" dirty="0" err="1" smtClean="0">
              <a:latin typeface="MS Mincho" pitchFamily="49" charset="-128"/>
              <a:ea typeface="MS Mincho" pitchFamily="49" charset="-128"/>
            </a:rPr>
            <a:t>src</a:t>
          </a:r>
          <a:r>
            <a:rPr lang="en-US" altLang="en-US" sz="1300" kern="1200" dirty="0" smtClean="0">
              <a:latin typeface="MS Mincho" pitchFamily="49" charset="-128"/>
              <a:ea typeface="MS Mincho" pitchFamily="49" charset="-128"/>
            </a:rPr>
            <a:t>/main</a:t>
          </a:r>
          <a:endParaRPr lang="ko-KR" altLang="en-US" sz="1300" kern="1200" dirty="0">
            <a:latin typeface="MS Mincho" pitchFamily="49" charset="-128"/>
          </a:endParaRPr>
        </a:p>
      </dsp:txBody>
      <dsp:txXfrm>
        <a:off x="14337" y="2108888"/>
        <a:ext cx="1267623" cy="460826"/>
      </dsp:txXfrm>
    </dsp:sp>
    <dsp:sp modelId="{99084C9E-9CFC-425E-9085-84C8002B7147}">
      <dsp:nvSpPr>
        <dsp:cNvPr id="0" name=""/>
        <dsp:cNvSpPr/>
      </dsp:nvSpPr>
      <dsp:spPr>
        <a:xfrm rot="17824719">
          <a:off x="843397" y="1594837"/>
          <a:ext cx="1662668" cy="8517"/>
        </a:xfrm>
        <a:custGeom>
          <a:avLst/>
          <a:gdLst/>
          <a:ahLst/>
          <a:cxnLst/>
          <a:rect l="0" t="0" r="0" b="0"/>
          <a:pathLst>
            <a:path>
              <a:moveTo>
                <a:pt x="0" y="4258"/>
              </a:moveTo>
              <a:lnTo>
                <a:pt x="1662668" y="4258"/>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577850" latinLnBrk="1">
            <a:lnSpc>
              <a:spcPct val="90000"/>
            </a:lnSpc>
            <a:spcBef>
              <a:spcPct val="0"/>
            </a:spcBef>
            <a:spcAft>
              <a:spcPct val="35000"/>
            </a:spcAft>
          </a:pPr>
          <a:endParaRPr lang="ko-KR" altLang="en-US" sz="1300" kern="1200">
            <a:latin typeface="MS Mincho" pitchFamily="49" charset="-128"/>
          </a:endParaRPr>
        </a:p>
      </dsp:txBody>
      <dsp:txXfrm>
        <a:off x="1633164" y="1557529"/>
        <a:ext cx="83133" cy="83133"/>
      </dsp:txXfrm>
    </dsp:sp>
    <dsp:sp modelId="{C2F369F4-63C6-45C6-B3B3-A119599DA008}">
      <dsp:nvSpPr>
        <dsp:cNvPr id="0" name=""/>
        <dsp:cNvSpPr/>
      </dsp:nvSpPr>
      <dsp:spPr>
        <a:xfrm>
          <a:off x="2053165" y="500696"/>
          <a:ext cx="1045477" cy="716388"/>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lvl="0" algn="ctr" defTabSz="577850" latinLnBrk="1">
            <a:lnSpc>
              <a:spcPct val="90000"/>
            </a:lnSpc>
            <a:spcBef>
              <a:spcPct val="0"/>
            </a:spcBef>
            <a:spcAft>
              <a:spcPct val="35000"/>
            </a:spcAft>
          </a:pPr>
          <a:r>
            <a:rPr lang="en-US" altLang="en-US" sz="1300" kern="1200" dirty="0" smtClean="0">
              <a:latin typeface="MS Mincho" pitchFamily="49" charset="-128"/>
              <a:ea typeface="MS Mincho" pitchFamily="49" charset="-128"/>
            </a:rPr>
            <a:t>Resources</a:t>
          </a:r>
          <a:endParaRPr lang="ko-KR" altLang="en-US" sz="1300" kern="1200" dirty="0">
            <a:latin typeface="MS Mincho" pitchFamily="49" charset="-128"/>
          </a:endParaRPr>
        </a:p>
      </dsp:txBody>
      <dsp:txXfrm>
        <a:off x="2074147" y="521678"/>
        <a:ext cx="1003513" cy="674424"/>
      </dsp:txXfrm>
    </dsp:sp>
    <dsp:sp modelId="{78CBD06D-57A5-4D24-BA4D-ADC4FFBA01D1}">
      <dsp:nvSpPr>
        <dsp:cNvPr id="0" name=""/>
        <dsp:cNvSpPr/>
      </dsp:nvSpPr>
      <dsp:spPr>
        <a:xfrm rot="20770467">
          <a:off x="3094205" y="818034"/>
          <a:ext cx="306303" cy="8517"/>
        </a:xfrm>
        <a:custGeom>
          <a:avLst/>
          <a:gdLst/>
          <a:ahLst/>
          <a:cxnLst/>
          <a:rect l="0" t="0" r="0" b="0"/>
          <a:pathLst>
            <a:path>
              <a:moveTo>
                <a:pt x="0" y="4258"/>
              </a:moveTo>
              <a:lnTo>
                <a:pt x="306303" y="4258"/>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577850" latinLnBrk="1">
            <a:lnSpc>
              <a:spcPct val="90000"/>
            </a:lnSpc>
            <a:spcBef>
              <a:spcPct val="0"/>
            </a:spcBef>
            <a:spcAft>
              <a:spcPct val="35000"/>
            </a:spcAft>
          </a:pPr>
          <a:endParaRPr lang="ko-KR" altLang="en-US" sz="1300" kern="1200">
            <a:latin typeface="MS Mincho" pitchFamily="49" charset="-128"/>
          </a:endParaRPr>
        </a:p>
      </dsp:txBody>
      <dsp:txXfrm>
        <a:off x="3239699" y="814635"/>
        <a:ext cx="15315" cy="15315"/>
      </dsp:txXfrm>
    </dsp:sp>
    <dsp:sp modelId="{BB187534-33CD-4AF3-B320-B2CFFCFD295E}">
      <dsp:nvSpPr>
        <dsp:cNvPr id="0" name=""/>
        <dsp:cNvSpPr/>
      </dsp:nvSpPr>
      <dsp:spPr>
        <a:xfrm>
          <a:off x="3396072" y="592092"/>
          <a:ext cx="937035" cy="387205"/>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lvl="0" algn="ctr" defTabSz="577850" latinLnBrk="1">
            <a:lnSpc>
              <a:spcPct val="90000"/>
            </a:lnSpc>
            <a:spcBef>
              <a:spcPct val="0"/>
            </a:spcBef>
            <a:spcAft>
              <a:spcPct val="35000"/>
            </a:spcAft>
          </a:pPr>
          <a:r>
            <a:rPr lang="en-US" altLang="ko-KR" sz="1300" kern="1200" dirty="0" smtClean="0">
              <a:latin typeface="MS Mincho" pitchFamily="49" charset="-128"/>
              <a:ea typeface="MS Mincho" pitchFamily="49" charset="-128"/>
            </a:rPr>
            <a:t>Mappers</a:t>
          </a:r>
          <a:endParaRPr lang="ko-KR" altLang="en-US" sz="1300" kern="1200" dirty="0">
            <a:latin typeface="MS Mincho" pitchFamily="49" charset="-128"/>
          </a:endParaRPr>
        </a:p>
      </dsp:txBody>
      <dsp:txXfrm>
        <a:off x="3407413" y="603433"/>
        <a:ext cx="914353" cy="364523"/>
      </dsp:txXfrm>
    </dsp:sp>
    <dsp:sp modelId="{24FCB6CE-7690-439E-B87B-0FCC22384ADF}">
      <dsp:nvSpPr>
        <dsp:cNvPr id="0" name=""/>
        <dsp:cNvSpPr/>
      </dsp:nvSpPr>
      <dsp:spPr>
        <a:xfrm rot="17781870">
          <a:off x="4200679" y="567998"/>
          <a:ext cx="476429" cy="8517"/>
        </a:xfrm>
        <a:custGeom>
          <a:avLst/>
          <a:gdLst/>
          <a:ahLst/>
          <a:cxnLst/>
          <a:rect l="0" t="0" r="0" b="0"/>
          <a:pathLst>
            <a:path>
              <a:moveTo>
                <a:pt x="0" y="4258"/>
              </a:moveTo>
              <a:lnTo>
                <a:pt x="476429" y="4258"/>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577850" latinLnBrk="1">
            <a:lnSpc>
              <a:spcPct val="90000"/>
            </a:lnSpc>
            <a:spcBef>
              <a:spcPct val="0"/>
            </a:spcBef>
            <a:spcAft>
              <a:spcPct val="35000"/>
            </a:spcAft>
          </a:pPr>
          <a:endParaRPr lang="ko-KR" altLang="en-US" sz="1300" kern="1200">
            <a:latin typeface="MS Mincho" pitchFamily="49" charset="-128"/>
          </a:endParaRPr>
        </a:p>
      </dsp:txBody>
      <dsp:txXfrm>
        <a:off x="4426983" y="560346"/>
        <a:ext cx="23821" cy="23821"/>
      </dsp:txXfrm>
    </dsp:sp>
    <dsp:sp modelId="{002098C4-D5A7-43CB-9CB5-C396BE5C4112}">
      <dsp:nvSpPr>
        <dsp:cNvPr id="0" name=""/>
        <dsp:cNvSpPr/>
      </dsp:nvSpPr>
      <dsp:spPr>
        <a:xfrm>
          <a:off x="4544680" y="165217"/>
          <a:ext cx="937035" cy="387205"/>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lvl="0" algn="ctr" defTabSz="577850" latinLnBrk="1">
            <a:lnSpc>
              <a:spcPct val="90000"/>
            </a:lnSpc>
            <a:spcBef>
              <a:spcPct val="0"/>
            </a:spcBef>
            <a:spcAft>
              <a:spcPct val="35000"/>
            </a:spcAft>
          </a:pPr>
          <a:r>
            <a:rPr lang="en-US" altLang="ko-KR" sz="1300" kern="1200" dirty="0" smtClean="0">
              <a:latin typeface="MS Mincho" pitchFamily="49" charset="-128"/>
              <a:ea typeface="MS Mincho" pitchFamily="49" charset="-128"/>
            </a:rPr>
            <a:t>Admin</a:t>
          </a:r>
          <a:endParaRPr lang="ko-KR" altLang="en-US" sz="1300" kern="1200" dirty="0">
            <a:latin typeface="MS Mincho" pitchFamily="49" charset="-128"/>
          </a:endParaRPr>
        </a:p>
      </dsp:txBody>
      <dsp:txXfrm>
        <a:off x="4556021" y="176558"/>
        <a:ext cx="914353" cy="364523"/>
      </dsp:txXfrm>
    </dsp:sp>
    <dsp:sp modelId="{940AF354-9A07-4088-9039-28018F0C0323}">
      <dsp:nvSpPr>
        <dsp:cNvPr id="0" name=""/>
        <dsp:cNvSpPr/>
      </dsp:nvSpPr>
      <dsp:spPr>
        <a:xfrm>
          <a:off x="4333107" y="781436"/>
          <a:ext cx="211572" cy="8517"/>
        </a:xfrm>
        <a:custGeom>
          <a:avLst/>
          <a:gdLst/>
          <a:ahLst/>
          <a:cxnLst/>
          <a:rect l="0" t="0" r="0" b="0"/>
          <a:pathLst>
            <a:path>
              <a:moveTo>
                <a:pt x="0" y="4258"/>
              </a:moveTo>
              <a:lnTo>
                <a:pt x="211572" y="4258"/>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577850" latinLnBrk="1">
            <a:lnSpc>
              <a:spcPct val="90000"/>
            </a:lnSpc>
            <a:spcBef>
              <a:spcPct val="0"/>
            </a:spcBef>
            <a:spcAft>
              <a:spcPct val="35000"/>
            </a:spcAft>
          </a:pPr>
          <a:endParaRPr lang="ko-KR" altLang="en-US" sz="1300" kern="1200">
            <a:latin typeface="MS Mincho" pitchFamily="49" charset="-128"/>
          </a:endParaRPr>
        </a:p>
      </dsp:txBody>
      <dsp:txXfrm>
        <a:off x="4433604" y="780405"/>
        <a:ext cx="10578" cy="10578"/>
      </dsp:txXfrm>
    </dsp:sp>
    <dsp:sp modelId="{E9FF53C9-139E-4211-B616-D0EB1850434F}">
      <dsp:nvSpPr>
        <dsp:cNvPr id="0" name=""/>
        <dsp:cNvSpPr/>
      </dsp:nvSpPr>
      <dsp:spPr>
        <a:xfrm>
          <a:off x="4544680" y="592092"/>
          <a:ext cx="937035" cy="387205"/>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lvl="0" algn="ctr" defTabSz="577850" latinLnBrk="1">
            <a:lnSpc>
              <a:spcPct val="90000"/>
            </a:lnSpc>
            <a:spcBef>
              <a:spcPct val="0"/>
            </a:spcBef>
            <a:spcAft>
              <a:spcPct val="35000"/>
            </a:spcAft>
          </a:pPr>
          <a:r>
            <a:rPr lang="en-US" altLang="ko-KR" sz="1300" kern="1200" dirty="0" smtClean="0">
              <a:latin typeface="MS Mincho" pitchFamily="49" charset="-128"/>
              <a:ea typeface="MS Mincho" pitchFamily="49" charset="-128"/>
            </a:rPr>
            <a:t>member</a:t>
          </a:r>
          <a:endParaRPr lang="ko-KR" altLang="en-US" sz="1300" kern="1200" dirty="0">
            <a:latin typeface="MS Mincho" pitchFamily="49" charset="-128"/>
          </a:endParaRPr>
        </a:p>
      </dsp:txBody>
      <dsp:txXfrm>
        <a:off x="4556021" y="603433"/>
        <a:ext cx="914353" cy="364523"/>
      </dsp:txXfrm>
    </dsp:sp>
    <dsp:sp modelId="{F54B6DD9-0D6A-4540-86B1-CE71E2B79ED8}">
      <dsp:nvSpPr>
        <dsp:cNvPr id="0" name=""/>
        <dsp:cNvSpPr/>
      </dsp:nvSpPr>
      <dsp:spPr>
        <a:xfrm rot="3818130">
          <a:off x="4200679" y="994873"/>
          <a:ext cx="476429" cy="8517"/>
        </a:xfrm>
        <a:custGeom>
          <a:avLst/>
          <a:gdLst/>
          <a:ahLst/>
          <a:cxnLst/>
          <a:rect l="0" t="0" r="0" b="0"/>
          <a:pathLst>
            <a:path>
              <a:moveTo>
                <a:pt x="0" y="4258"/>
              </a:moveTo>
              <a:lnTo>
                <a:pt x="476429" y="4258"/>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577850" latinLnBrk="1">
            <a:lnSpc>
              <a:spcPct val="90000"/>
            </a:lnSpc>
            <a:spcBef>
              <a:spcPct val="0"/>
            </a:spcBef>
            <a:spcAft>
              <a:spcPct val="35000"/>
            </a:spcAft>
          </a:pPr>
          <a:endParaRPr lang="ko-KR" altLang="en-US" sz="1300" kern="1200">
            <a:latin typeface="MS Mincho" pitchFamily="49" charset="-128"/>
          </a:endParaRPr>
        </a:p>
      </dsp:txBody>
      <dsp:txXfrm>
        <a:off x="4426983" y="987221"/>
        <a:ext cx="23821" cy="23821"/>
      </dsp:txXfrm>
    </dsp:sp>
    <dsp:sp modelId="{A488CAFB-735E-4734-9AB9-5D259BB3EEF6}">
      <dsp:nvSpPr>
        <dsp:cNvPr id="0" name=""/>
        <dsp:cNvSpPr/>
      </dsp:nvSpPr>
      <dsp:spPr>
        <a:xfrm>
          <a:off x="4544680" y="1018967"/>
          <a:ext cx="937035" cy="387205"/>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lvl="0" algn="ctr" defTabSz="577850" latinLnBrk="1">
            <a:lnSpc>
              <a:spcPct val="90000"/>
            </a:lnSpc>
            <a:spcBef>
              <a:spcPct val="0"/>
            </a:spcBef>
            <a:spcAft>
              <a:spcPct val="35000"/>
            </a:spcAft>
          </a:pPr>
          <a:r>
            <a:rPr lang="en-US" altLang="ko-KR" sz="1300" kern="1200" dirty="0" smtClean="0">
              <a:latin typeface="MS Mincho" pitchFamily="49" charset="-128"/>
              <a:ea typeface="MS Mincho" pitchFamily="49" charset="-128"/>
            </a:rPr>
            <a:t>Shop</a:t>
          </a:r>
          <a:endParaRPr lang="ko-KR" altLang="en-US" sz="1300" kern="1200" dirty="0">
            <a:latin typeface="MS Mincho" pitchFamily="49" charset="-128"/>
          </a:endParaRPr>
        </a:p>
      </dsp:txBody>
      <dsp:txXfrm>
        <a:off x="4556021" y="1030308"/>
        <a:ext cx="914353" cy="364523"/>
      </dsp:txXfrm>
    </dsp:sp>
    <dsp:sp modelId="{B6EF77CC-3DA5-471A-959F-E2453650A159}">
      <dsp:nvSpPr>
        <dsp:cNvPr id="0" name=""/>
        <dsp:cNvSpPr/>
      </dsp:nvSpPr>
      <dsp:spPr>
        <a:xfrm rot="2634206">
          <a:off x="1122896" y="2765267"/>
          <a:ext cx="1240831" cy="8517"/>
        </a:xfrm>
        <a:custGeom>
          <a:avLst/>
          <a:gdLst/>
          <a:ahLst/>
          <a:cxnLst/>
          <a:rect l="0" t="0" r="0" b="0"/>
          <a:pathLst>
            <a:path>
              <a:moveTo>
                <a:pt x="0" y="4258"/>
              </a:moveTo>
              <a:lnTo>
                <a:pt x="1240831" y="4258"/>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577850" latinLnBrk="1">
            <a:lnSpc>
              <a:spcPct val="90000"/>
            </a:lnSpc>
            <a:spcBef>
              <a:spcPct val="0"/>
            </a:spcBef>
            <a:spcAft>
              <a:spcPct val="35000"/>
            </a:spcAft>
          </a:pPr>
          <a:endParaRPr lang="ko-KR" altLang="en-US" sz="1300" kern="1200">
            <a:latin typeface="MS Mincho" pitchFamily="49" charset="-128"/>
          </a:endParaRPr>
        </a:p>
      </dsp:txBody>
      <dsp:txXfrm>
        <a:off x="1712291" y="2738505"/>
        <a:ext cx="62041" cy="62041"/>
      </dsp:txXfrm>
    </dsp:sp>
    <dsp:sp modelId="{0B56644F-FF81-45CC-AFB7-7044A69BFD7D}">
      <dsp:nvSpPr>
        <dsp:cNvPr id="0" name=""/>
        <dsp:cNvSpPr/>
      </dsp:nvSpPr>
      <dsp:spPr>
        <a:xfrm>
          <a:off x="2190328" y="2887951"/>
          <a:ext cx="1030741" cy="623598"/>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lvl="0" algn="ctr" defTabSz="577850" latinLnBrk="1">
            <a:lnSpc>
              <a:spcPct val="90000"/>
            </a:lnSpc>
            <a:spcBef>
              <a:spcPct val="0"/>
            </a:spcBef>
            <a:spcAft>
              <a:spcPct val="35000"/>
            </a:spcAft>
          </a:pPr>
          <a:r>
            <a:rPr lang="en-US" altLang="ko-KR" sz="1300" kern="1200" dirty="0" err="1" smtClean="0">
              <a:latin typeface="MS Mincho" pitchFamily="49" charset="-128"/>
              <a:ea typeface="MS Mincho" pitchFamily="49" charset="-128"/>
            </a:rPr>
            <a:t>Webapp</a:t>
          </a:r>
          <a:endParaRPr lang="ko-KR" altLang="en-US" sz="1300" kern="1200" dirty="0">
            <a:latin typeface="MS Mincho" pitchFamily="49" charset="-128"/>
          </a:endParaRPr>
        </a:p>
      </dsp:txBody>
      <dsp:txXfrm>
        <a:off x="2208593" y="2906216"/>
        <a:ext cx="994211" cy="587068"/>
      </dsp:txXfrm>
    </dsp:sp>
    <dsp:sp modelId="{4EEFB80B-BD4D-4FAF-A312-7A1E41C15B45}">
      <dsp:nvSpPr>
        <dsp:cNvPr id="0" name=""/>
        <dsp:cNvSpPr/>
      </dsp:nvSpPr>
      <dsp:spPr>
        <a:xfrm>
          <a:off x="3221069" y="3195491"/>
          <a:ext cx="211572" cy="8517"/>
        </a:xfrm>
        <a:custGeom>
          <a:avLst/>
          <a:gdLst/>
          <a:ahLst/>
          <a:cxnLst/>
          <a:rect l="0" t="0" r="0" b="0"/>
          <a:pathLst>
            <a:path>
              <a:moveTo>
                <a:pt x="0" y="4258"/>
              </a:moveTo>
              <a:lnTo>
                <a:pt x="211572" y="4258"/>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577850" latinLnBrk="1">
            <a:lnSpc>
              <a:spcPct val="90000"/>
            </a:lnSpc>
            <a:spcBef>
              <a:spcPct val="0"/>
            </a:spcBef>
            <a:spcAft>
              <a:spcPct val="35000"/>
            </a:spcAft>
          </a:pPr>
          <a:endParaRPr lang="ko-KR" altLang="en-US" sz="1300" kern="1200">
            <a:latin typeface="MS Mincho" pitchFamily="49" charset="-128"/>
          </a:endParaRPr>
        </a:p>
      </dsp:txBody>
      <dsp:txXfrm>
        <a:off x="3321566" y="3194461"/>
        <a:ext cx="10578" cy="10578"/>
      </dsp:txXfrm>
    </dsp:sp>
    <dsp:sp modelId="{EE1C133F-A91B-43D9-88D1-1C56C0BEB61F}">
      <dsp:nvSpPr>
        <dsp:cNvPr id="0" name=""/>
        <dsp:cNvSpPr/>
      </dsp:nvSpPr>
      <dsp:spPr>
        <a:xfrm>
          <a:off x="3432642" y="2986787"/>
          <a:ext cx="1030741" cy="425925"/>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lvl="0" algn="ctr" defTabSz="577850" latinLnBrk="1">
            <a:lnSpc>
              <a:spcPct val="90000"/>
            </a:lnSpc>
            <a:spcBef>
              <a:spcPct val="0"/>
            </a:spcBef>
            <a:spcAft>
              <a:spcPct val="35000"/>
            </a:spcAft>
          </a:pPr>
          <a:r>
            <a:rPr lang="en-US" altLang="ko-KR" sz="1300" kern="1200" dirty="0" smtClean="0">
              <a:latin typeface="MS Mincho" pitchFamily="49" charset="-128"/>
              <a:ea typeface="MS Mincho" pitchFamily="49" charset="-128"/>
            </a:rPr>
            <a:t>Resources</a:t>
          </a:r>
          <a:endParaRPr lang="ko-KR" altLang="en-US" sz="1300" kern="1200" dirty="0">
            <a:latin typeface="MS Mincho" pitchFamily="49" charset="-128"/>
          </a:endParaRPr>
        </a:p>
      </dsp:txBody>
      <dsp:txXfrm>
        <a:off x="3445117" y="2999262"/>
        <a:ext cx="1005791" cy="400975"/>
      </dsp:txXfrm>
    </dsp:sp>
    <dsp:sp modelId="{EE9B8A2F-CB3F-4CF6-9D76-BBB528DB86CB}">
      <dsp:nvSpPr>
        <dsp:cNvPr id="0" name=""/>
        <dsp:cNvSpPr/>
      </dsp:nvSpPr>
      <dsp:spPr>
        <a:xfrm rot="18203366">
          <a:off x="4242494" y="2785347"/>
          <a:ext cx="982442" cy="8517"/>
        </a:xfrm>
        <a:custGeom>
          <a:avLst/>
          <a:gdLst/>
          <a:ahLst/>
          <a:cxnLst/>
          <a:rect l="0" t="0" r="0" b="0"/>
          <a:pathLst>
            <a:path>
              <a:moveTo>
                <a:pt x="0" y="4258"/>
              </a:moveTo>
              <a:lnTo>
                <a:pt x="982442" y="4258"/>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577850" latinLnBrk="1">
            <a:lnSpc>
              <a:spcPct val="90000"/>
            </a:lnSpc>
            <a:spcBef>
              <a:spcPct val="0"/>
            </a:spcBef>
            <a:spcAft>
              <a:spcPct val="35000"/>
            </a:spcAft>
          </a:pPr>
          <a:endParaRPr lang="ko-KR" altLang="en-US" sz="1300" kern="1200">
            <a:latin typeface="MS Mincho" pitchFamily="49" charset="-128"/>
          </a:endParaRPr>
        </a:p>
      </dsp:txBody>
      <dsp:txXfrm>
        <a:off x="4709154" y="2765044"/>
        <a:ext cx="49122" cy="49122"/>
      </dsp:txXfrm>
    </dsp:sp>
    <dsp:sp modelId="{3E0E8924-9A32-46E5-9DBE-D9ECC570E84B}">
      <dsp:nvSpPr>
        <dsp:cNvPr id="0" name=""/>
        <dsp:cNvSpPr/>
      </dsp:nvSpPr>
      <dsp:spPr>
        <a:xfrm>
          <a:off x="5004047" y="2247227"/>
          <a:ext cx="1247201" cy="26446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lvl="0" algn="ctr" defTabSz="577850" latinLnBrk="1">
            <a:lnSpc>
              <a:spcPct val="90000"/>
            </a:lnSpc>
            <a:spcBef>
              <a:spcPct val="0"/>
            </a:spcBef>
            <a:spcAft>
              <a:spcPct val="35000"/>
            </a:spcAft>
          </a:pPr>
          <a:r>
            <a:rPr lang="en-US" altLang="ko-KR" sz="1300" kern="1200" dirty="0" err="1" smtClean="0">
              <a:latin typeface="MS Mincho" pitchFamily="49" charset="-128"/>
              <a:ea typeface="MS Mincho" pitchFamily="49" charset="-128"/>
            </a:rPr>
            <a:t>Ckeditor</a:t>
          </a:r>
          <a:endParaRPr lang="ko-KR" altLang="en-US" sz="1300" kern="1200" dirty="0">
            <a:latin typeface="MS Mincho" pitchFamily="49" charset="-128"/>
          </a:endParaRPr>
        </a:p>
      </dsp:txBody>
      <dsp:txXfrm>
        <a:off x="5011793" y="2254973"/>
        <a:ext cx="1231709" cy="248974"/>
      </dsp:txXfrm>
    </dsp:sp>
    <dsp:sp modelId="{247AEC49-6A4D-4AED-A6A7-A24C001FAD45}">
      <dsp:nvSpPr>
        <dsp:cNvPr id="0" name=""/>
        <dsp:cNvSpPr/>
      </dsp:nvSpPr>
      <dsp:spPr>
        <a:xfrm rot="18979717">
          <a:off x="4359973" y="2937415"/>
          <a:ext cx="747483" cy="8517"/>
        </a:xfrm>
        <a:custGeom>
          <a:avLst/>
          <a:gdLst/>
          <a:ahLst/>
          <a:cxnLst/>
          <a:rect l="0" t="0" r="0" b="0"/>
          <a:pathLst>
            <a:path>
              <a:moveTo>
                <a:pt x="0" y="4258"/>
              </a:moveTo>
              <a:lnTo>
                <a:pt x="747483" y="4258"/>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577850" latinLnBrk="1">
            <a:lnSpc>
              <a:spcPct val="90000"/>
            </a:lnSpc>
            <a:spcBef>
              <a:spcPct val="0"/>
            </a:spcBef>
            <a:spcAft>
              <a:spcPct val="35000"/>
            </a:spcAft>
          </a:pPr>
          <a:endParaRPr lang="ko-KR" altLang="en-US" sz="1300" kern="1200">
            <a:latin typeface="MS Mincho" pitchFamily="49" charset="-128"/>
          </a:endParaRPr>
        </a:p>
      </dsp:txBody>
      <dsp:txXfrm>
        <a:off x="4715028" y="2922986"/>
        <a:ext cx="37374" cy="37374"/>
      </dsp:txXfrm>
    </dsp:sp>
    <dsp:sp modelId="{94AEA0C5-E131-4B09-824B-927275B7B05A}">
      <dsp:nvSpPr>
        <dsp:cNvPr id="0" name=""/>
        <dsp:cNvSpPr/>
      </dsp:nvSpPr>
      <dsp:spPr>
        <a:xfrm>
          <a:off x="5004047" y="2551363"/>
          <a:ext cx="1247201" cy="26446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lvl="0" algn="ctr" defTabSz="577850" latinLnBrk="1">
            <a:lnSpc>
              <a:spcPct val="90000"/>
            </a:lnSpc>
            <a:spcBef>
              <a:spcPct val="0"/>
            </a:spcBef>
            <a:spcAft>
              <a:spcPct val="35000"/>
            </a:spcAft>
          </a:pPr>
          <a:r>
            <a:rPr lang="en-US" altLang="ko-KR" sz="1300" kern="1200" dirty="0" err="1" smtClean="0">
              <a:latin typeface="MS Mincho" pitchFamily="49" charset="-128"/>
              <a:ea typeface="MS Mincho" pitchFamily="49" charset="-128"/>
            </a:rPr>
            <a:t>Css</a:t>
          </a:r>
          <a:endParaRPr lang="ko-KR" altLang="en-US" sz="1300" kern="1200" dirty="0">
            <a:latin typeface="MS Mincho" pitchFamily="49" charset="-128"/>
          </a:endParaRPr>
        </a:p>
      </dsp:txBody>
      <dsp:txXfrm>
        <a:off x="5011793" y="2559109"/>
        <a:ext cx="1231709" cy="248974"/>
      </dsp:txXfrm>
    </dsp:sp>
    <dsp:sp modelId="{380F0099-2C9C-42A6-A334-A299CBFF2D31}">
      <dsp:nvSpPr>
        <dsp:cNvPr id="0" name=""/>
        <dsp:cNvSpPr/>
      </dsp:nvSpPr>
      <dsp:spPr>
        <a:xfrm rot="20315265">
          <a:off x="4443341" y="3089483"/>
          <a:ext cx="580748" cy="8517"/>
        </a:xfrm>
        <a:custGeom>
          <a:avLst/>
          <a:gdLst/>
          <a:ahLst/>
          <a:cxnLst/>
          <a:rect l="0" t="0" r="0" b="0"/>
          <a:pathLst>
            <a:path>
              <a:moveTo>
                <a:pt x="0" y="4258"/>
              </a:moveTo>
              <a:lnTo>
                <a:pt x="580748" y="4258"/>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577850" latinLnBrk="1">
            <a:lnSpc>
              <a:spcPct val="90000"/>
            </a:lnSpc>
            <a:spcBef>
              <a:spcPct val="0"/>
            </a:spcBef>
            <a:spcAft>
              <a:spcPct val="35000"/>
            </a:spcAft>
          </a:pPr>
          <a:endParaRPr lang="ko-KR" altLang="en-US" sz="1300" kern="1200">
            <a:latin typeface="MS Mincho" pitchFamily="49" charset="-128"/>
          </a:endParaRPr>
        </a:p>
      </dsp:txBody>
      <dsp:txXfrm>
        <a:off x="4719197" y="3079223"/>
        <a:ext cx="29037" cy="29037"/>
      </dsp:txXfrm>
    </dsp:sp>
    <dsp:sp modelId="{9590D400-D069-45D0-B2C7-6F6E246BCEDB}">
      <dsp:nvSpPr>
        <dsp:cNvPr id="0" name=""/>
        <dsp:cNvSpPr/>
      </dsp:nvSpPr>
      <dsp:spPr>
        <a:xfrm>
          <a:off x="5004047" y="2855500"/>
          <a:ext cx="1247201" cy="26446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lvl="0" algn="ctr" defTabSz="577850" latinLnBrk="1">
            <a:lnSpc>
              <a:spcPct val="90000"/>
            </a:lnSpc>
            <a:spcBef>
              <a:spcPct val="0"/>
            </a:spcBef>
            <a:spcAft>
              <a:spcPct val="35000"/>
            </a:spcAft>
          </a:pPr>
          <a:r>
            <a:rPr lang="en-US" altLang="ko-KR" sz="1300" kern="1200" dirty="0" smtClean="0">
              <a:latin typeface="MS Mincho" pitchFamily="49" charset="-128"/>
              <a:ea typeface="MS Mincho" pitchFamily="49" charset="-128"/>
            </a:rPr>
            <a:t>Images</a:t>
          </a:r>
          <a:endParaRPr lang="ko-KR" altLang="en-US" sz="1300" kern="1200" dirty="0">
            <a:latin typeface="MS Mincho" pitchFamily="49" charset="-128"/>
          </a:endParaRPr>
        </a:p>
      </dsp:txBody>
      <dsp:txXfrm>
        <a:off x="5011793" y="2863246"/>
        <a:ext cx="1231709" cy="248974"/>
      </dsp:txXfrm>
    </dsp:sp>
    <dsp:sp modelId="{20B7DF85-E5F7-4E1F-B7DC-997D60402670}">
      <dsp:nvSpPr>
        <dsp:cNvPr id="0" name=""/>
        <dsp:cNvSpPr/>
      </dsp:nvSpPr>
      <dsp:spPr>
        <a:xfrm rot="580155">
          <a:off x="4459487" y="3241551"/>
          <a:ext cx="548455" cy="8517"/>
        </a:xfrm>
        <a:custGeom>
          <a:avLst/>
          <a:gdLst/>
          <a:ahLst/>
          <a:cxnLst/>
          <a:rect l="0" t="0" r="0" b="0"/>
          <a:pathLst>
            <a:path>
              <a:moveTo>
                <a:pt x="0" y="4258"/>
              </a:moveTo>
              <a:lnTo>
                <a:pt x="548455" y="4258"/>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577850" latinLnBrk="1">
            <a:lnSpc>
              <a:spcPct val="90000"/>
            </a:lnSpc>
            <a:spcBef>
              <a:spcPct val="0"/>
            </a:spcBef>
            <a:spcAft>
              <a:spcPct val="35000"/>
            </a:spcAft>
          </a:pPr>
          <a:endParaRPr lang="ko-KR" altLang="en-US" sz="1300" kern="1200">
            <a:latin typeface="MS Mincho" pitchFamily="49" charset="-128"/>
          </a:endParaRPr>
        </a:p>
      </dsp:txBody>
      <dsp:txXfrm>
        <a:off x="4720004" y="3232098"/>
        <a:ext cx="27422" cy="27422"/>
      </dsp:txXfrm>
    </dsp:sp>
    <dsp:sp modelId="{D33FAEB1-5FF6-46F3-BCFE-3C1BA87D49A6}">
      <dsp:nvSpPr>
        <dsp:cNvPr id="0" name=""/>
        <dsp:cNvSpPr/>
      </dsp:nvSpPr>
      <dsp:spPr>
        <a:xfrm>
          <a:off x="5004047" y="3159636"/>
          <a:ext cx="1247201" cy="26446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lvl="0" algn="ctr" defTabSz="577850" latinLnBrk="1">
            <a:lnSpc>
              <a:spcPct val="90000"/>
            </a:lnSpc>
            <a:spcBef>
              <a:spcPct val="0"/>
            </a:spcBef>
            <a:spcAft>
              <a:spcPct val="35000"/>
            </a:spcAft>
          </a:pPr>
          <a:r>
            <a:rPr lang="en-US" altLang="ko-KR" sz="1300" kern="1200" dirty="0" err="1" smtClean="0">
              <a:latin typeface="MS Mincho" pitchFamily="49" charset="-128"/>
              <a:ea typeface="MS Mincho" pitchFamily="49" charset="-128"/>
            </a:rPr>
            <a:t>imgUpload</a:t>
          </a:r>
          <a:endParaRPr lang="ko-KR" altLang="en-US" sz="1300" kern="1200" dirty="0">
            <a:latin typeface="MS Mincho" pitchFamily="49" charset="-128"/>
          </a:endParaRPr>
        </a:p>
      </dsp:txBody>
      <dsp:txXfrm>
        <a:off x="5011793" y="3167382"/>
        <a:ext cx="1231709" cy="248974"/>
      </dsp:txXfrm>
    </dsp:sp>
    <dsp:sp modelId="{7B2F2DE6-AF3A-4DFF-806C-208563D666B4}">
      <dsp:nvSpPr>
        <dsp:cNvPr id="0" name=""/>
        <dsp:cNvSpPr/>
      </dsp:nvSpPr>
      <dsp:spPr>
        <a:xfrm rot="2174271">
          <a:off x="4398553" y="3393619"/>
          <a:ext cx="670325" cy="8517"/>
        </a:xfrm>
        <a:custGeom>
          <a:avLst/>
          <a:gdLst/>
          <a:ahLst/>
          <a:cxnLst/>
          <a:rect l="0" t="0" r="0" b="0"/>
          <a:pathLst>
            <a:path>
              <a:moveTo>
                <a:pt x="0" y="4258"/>
              </a:moveTo>
              <a:lnTo>
                <a:pt x="670325" y="4258"/>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577850" latinLnBrk="1">
            <a:lnSpc>
              <a:spcPct val="90000"/>
            </a:lnSpc>
            <a:spcBef>
              <a:spcPct val="0"/>
            </a:spcBef>
            <a:spcAft>
              <a:spcPct val="35000"/>
            </a:spcAft>
          </a:pPr>
          <a:endParaRPr lang="ko-KR" altLang="en-US" sz="1300" kern="1200">
            <a:latin typeface="MS Mincho" pitchFamily="49" charset="-128"/>
          </a:endParaRPr>
        </a:p>
      </dsp:txBody>
      <dsp:txXfrm>
        <a:off x="4716957" y="3381119"/>
        <a:ext cx="33516" cy="33516"/>
      </dsp:txXfrm>
    </dsp:sp>
    <dsp:sp modelId="{F9095CAA-3F8D-4003-8B98-B1900DC6C438}">
      <dsp:nvSpPr>
        <dsp:cNvPr id="0" name=""/>
        <dsp:cNvSpPr/>
      </dsp:nvSpPr>
      <dsp:spPr>
        <a:xfrm>
          <a:off x="5004047" y="3463772"/>
          <a:ext cx="1247201" cy="26446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lvl="0" algn="ctr" defTabSz="577850" latinLnBrk="1">
            <a:lnSpc>
              <a:spcPct val="90000"/>
            </a:lnSpc>
            <a:spcBef>
              <a:spcPct val="0"/>
            </a:spcBef>
            <a:spcAft>
              <a:spcPct val="35000"/>
            </a:spcAft>
          </a:pPr>
          <a:r>
            <a:rPr lang="en-US" altLang="ko-KR" sz="1300" kern="1200" dirty="0" err="1" smtClean="0">
              <a:latin typeface="MS Mincho" pitchFamily="49" charset="-128"/>
              <a:ea typeface="MS Mincho" pitchFamily="49" charset="-128"/>
            </a:rPr>
            <a:t>Js</a:t>
          </a:r>
          <a:endParaRPr lang="ko-KR" altLang="en-US" sz="1300" kern="1200" dirty="0">
            <a:latin typeface="MS Mincho" pitchFamily="49" charset="-128"/>
          </a:endParaRPr>
        </a:p>
      </dsp:txBody>
      <dsp:txXfrm>
        <a:off x="5011793" y="3471518"/>
        <a:ext cx="1231709" cy="248974"/>
      </dsp:txXfrm>
    </dsp:sp>
    <dsp:sp modelId="{CB8F6935-5C30-4DD8-B3A5-454F9E04918C}">
      <dsp:nvSpPr>
        <dsp:cNvPr id="0" name=""/>
        <dsp:cNvSpPr/>
      </dsp:nvSpPr>
      <dsp:spPr>
        <a:xfrm rot="16658476">
          <a:off x="4743951" y="1868723"/>
          <a:ext cx="3476922" cy="8517"/>
        </a:xfrm>
        <a:custGeom>
          <a:avLst/>
          <a:gdLst/>
          <a:ahLst/>
          <a:cxnLst/>
          <a:rect l="0" t="0" r="0" b="0"/>
          <a:pathLst>
            <a:path>
              <a:moveTo>
                <a:pt x="0" y="4258"/>
              </a:moveTo>
              <a:lnTo>
                <a:pt x="3476922" y="4258"/>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577850" latinLnBrk="1">
            <a:lnSpc>
              <a:spcPct val="90000"/>
            </a:lnSpc>
            <a:spcBef>
              <a:spcPct val="0"/>
            </a:spcBef>
            <a:spcAft>
              <a:spcPct val="35000"/>
            </a:spcAft>
          </a:pPr>
          <a:endParaRPr lang="ko-KR" altLang="en-US" sz="1300" kern="1200">
            <a:latin typeface="MS Mincho" pitchFamily="49" charset="-128"/>
          </a:endParaRPr>
        </a:p>
      </dsp:txBody>
      <dsp:txXfrm>
        <a:off x="6395489" y="1786058"/>
        <a:ext cx="173846" cy="173846"/>
      </dsp:txXfrm>
    </dsp:sp>
    <dsp:sp modelId="{F6A4BC3C-1034-4AE7-918A-A955952A63E5}">
      <dsp:nvSpPr>
        <dsp:cNvPr id="0" name=""/>
        <dsp:cNvSpPr/>
      </dsp:nvSpPr>
      <dsp:spPr>
        <a:xfrm>
          <a:off x="6713576" y="4501"/>
          <a:ext cx="2430423" cy="290912"/>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lvl="0" algn="ctr" defTabSz="577850" latinLnBrk="1">
            <a:lnSpc>
              <a:spcPct val="90000"/>
            </a:lnSpc>
            <a:spcBef>
              <a:spcPct val="0"/>
            </a:spcBef>
            <a:spcAft>
              <a:spcPct val="35000"/>
            </a:spcAft>
          </a:pPr>
          <a:r>
            <a:rPr lang="en-US" sz="1300" kern="1200" dirty="0" err="1" smtClean="0">
              <a:latin typeface="MS Mincho" pitchFamily="49" charset="-128"/>
              <a:ea typeface="MS Mincho" pitchFamily="49" charset="-128"/>
            </a:rPr>
            <a:t>backBtn</a:t>
          </a:r>
          <a:endParaRPr lang="ko-KR" altLang="en-US" sz="1300" kern="1200" dirty="0">
            <a:latin typeface="MS Mincho" pitchFamily="49" charset="-128"/>
          </a:endParaRPr>
        </a:p>
      </dsp:txBody>
      <dsp:txXfrm>
        <a:off x="6722097" y="13022"/>
        <a:ext cx="2413381" cy="273870"/>
      </dsp:txXfrm>
    </dsp:sp>
    <dsp:sp modelId="{3FCF8941-B1C1-41CB-A179-04359440CF01}">
      <dsp:nvSpPr>
        <dsp:cNvPr id="0" name=""/>
        <dsp:cNvSpPr/>
      </dsp:nvSpPr>
      <dsp:spPr>
        <a:xfrm rot="16706457">
          <a:off x="4907621" y="2034014"/>
          <a:ext cx="3149582" cy="8517"/>
        </a:xfrm>
        <a:custGeom>
          <a:avLst/>
          <a:gdLst/>
          <a:ahLst/>
          <a:cxnLst/>
          <a:rect l="0" t="0" r="0" b="0"/>
          <a:pathLst>
            <a:path>
              <a:moveTo>
                <a:pt x="0" y="4258"/>
              </a:moveTo>
              <a:lnTo>
                <a:pt x="3149582" y="4258"/>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577850" latinLnBrk="1">
            <a:lnSpc>
              <a:spcPct val="90000"/>
            </a:lnSpc>
            <a:spcBef>
              <a:spcPct val="0"/>
            </a:spcBef>
            <a:spcAft>
              <a:spcPct val="35000"/>
            </a:spcAft>
          </a:pPr>
          <a:endParaRPr lang="ko-KR" altLang="en-US" sz="1300" kern="1200">
            <a:latin typeface="MS Mincho" pitchFamily="49" charset="-128"/>
          </a:endParaRPr>
        </a:p>
      </dsp:txBody>
      <dsp:txXfrm>
        <a:off x="6403673" y="1959533"/>
        <a:ext cx="157479" cy="157479"/>
      </dsp:txXfrm>
    </dsp:sp>
    <dsp:sp modelId="{2E6188A2-C6EB-409C-86AC-35336A00C59A}">
      <dsp:nvSpPr>
        <dsp:cNvPr id="0" name=""/>
        <dsp:cNvSpPr/>
      </dsp:nvSpPr>
      <dsp:spPr>
        <a:xfrm>
          <a:off x="6713576" y="335084"/>
          <a:ext cx="2430423" cy="290912"/>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lvl="0" algn="ctr" defTabSz="577850" latinLnBrk="1">
            <a:lnSpc>
              <a:spcPct val="90000"/>
            </a:lnSpc>
            <a:spcBef>
              <a:spcPct val="0"/>
            </a:spcBef>
            <a:spcAft>
              <a:spcPct val="35000"/>
            </a:spcAft>
          </a:pPr>
          <a:r>
            <a:rPr lang="en-US" sz="1300" kern="1200" dirty="0" smtClean="0">
              <a:latin typeface="MS Mincho" pitchFamily="49" charset="-128"/>
              <a:ea typeface="MS Mincho" pitchFamily="49" charset="-128"/>
            </a:rPr>
            <a:t>cart</a:t>
          </a:r>
          <a:endParaRPr lang="ko-KR" altLang="en-US" sz="1300" kern="1200" dirty="0">
            <a:latin typeface="MS Mincho" pitchFamily="49" charset="-128"/>
          </a:endParaRPr>
        </a:p>
      </dsp:txBody>
      <dsp:txXfrm>
        <a:off x="6722097" y="343605"/>
        <a:ext cx="2413381" cy="273870"/>
      </dsp:txXfrm>
    </dsp:sp>
    <dsp:sp modelId="{A224B8E1-3239-44A7-9110-B990490ADAD5}">
      <dsp:nvSpPr>
        <dsp:cNvPr id="0" name=""/>
        <dsp:cNvSpPr/>
      </dsp:nvSpPr>
      <dsp:spPr>
        <a:xfrm rot="16765553">
          <a:off x="5070914" y="2199305"/>
          <a:ext cx="2822997" cy="8517"/>
        </a:xfrm>
        <a:custGeom>
          <a:avLst/>
          <a:gdLst/>
          <a:ahLst/>
          <a:cxnLst/>
          <a:rect l="0" t="0" r="0" b="0"/>
          <a:pathLst>
            <a:path>
              <a:moveTo>
                <a:pt x="0" y="4258"/>
              </a:moveTo>
              <a:lnTo>
                <a:pt x="2822997" y="4258"/>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577850" latinLnBrk="1">
            <a:lnSpc>
              <a:spcPct val="90000"/>
            </a:lnSpc>
            <a:spcBef>
              <a:spcPct val="0"/>
            </a:spcBef>
            <a:spcAft>
              <a:spcPct val="35000"/>
            </a:spcAft>
          </a:pPr>
          <a:endParaRPr lang="ko-KR" altLang="en-US" sz="1300" kern="1200">
            <a:latin typeface="MS Mincho" pitchFamily="49" charset="-128"/>
          </a:endParaRPr>
        </a:p>
      </dsp:txBody>
      <dsp:txXfrm>
        <a:off x="6411838" y="2132989"/>
        <a:ext cx="141149" cy="141149"/>
      </dsp:txXfrm>
    </dsp:sp>
    <dsp:sp modelId="{F01E5D0A-F5D8-4BD3-A159-A872D0FFC011}">
      <dsp:nvSpPr>
        <dsp:cNvPr id="0" name=""/>
        <dsp:cNvSpPr/>
      </dsp:nvSpPr>
      <dsp:spPr>
        <a:xfrm>
          <a:off x="6713576" y="665666"/>
          <a:ext cx="2430423" cy="290912"/>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lvl="0" algn="ctr" defTabSz="577850" latinLnBrk="1">
            <a:lnSpc>
              <a:spcPct val="90000"/>
            </a:lnSpc>
            <a:spcBef>
              <a:spcPct val="0"/>
            </a:spcBef>
            <a:spcAft>
              <a:spcPct val="35000"/>
            </a:spcAft>
          </a:pPr>
          <a:r>
            <a:rPr lang="en-US" sz="1300" kern="1200" dirty="0" err="1" smtClean="0">
              <a:latin typeface="MS Mincho" pitchFamily="49" charset="-128"/>
              <a:ea typeface="MS Mincho" pitchFamily="49" charset="-128"/>
            </a:rPr>
            <a:t>cartlist</a:t>
          </a:r>
          <a:endParaRPr lang="ko-KR" altLang="en-US" sz="1300" kern="1200" dirty="0">
            <a:latin typeface="MS Mincho" pitchFamily="49" charset="-128"/>
          </a:endParaRPr>
        </a:p>
      </dsp:txBody>
      <dsp:txXfrm>
        <a:off x="6722097" y="674187"/>
        <a:ext cx="2413381" cy="273870"/>
      </dsp:txXfrm>
    </dsp:sp>
    <dsp:sp modelId="{04A8403E-CE86-40FF-B169-0ABE3B7A8700}">
      <dsp:nvSpPr>
        <dsp:cNvPr id="0" name=""/>
        <dsp:cNvSpPr/>
      </dsp:nvSpPr>
      <dsp:spPr>
        <a:xfrm rot="16840083">
          <a:off x="5233680" y="2364597"/>
          <a:ext cx="2497465" cy="8517"/>
        </a:xfrm>
        <a:custGeom>
          <a:avLst/>
          <a:gdLst/>
          <a:ahLst/>
          <a:cxnLst/>
          <a:rect l="0" t="0" r="0" b="0"/>
          <a:pathLst>
            <a:path>
              <a:moveTo>
                <a:pt x="0" y="4258"/>
              </a:moveTo>
              <a:lnTo>
                <a:pt x="2497465" y="4258"/>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577850" latinLnBrk="1">
            <a:lnSpc>
              <a:spcPct val="90000"/>
            </a:lnSpc>
            <a:spcBef>
              <a:spcPct val="0"/>
            </a:spcBef>
            <a:spcAft>
              <a:spcPct val="35000"/>
            </a:spcAft>
          </a:pPr>
          <a:endParaRPr lang="ko-KR" altLang="en-US" sz="1300" kern="1200">
            <a:latin typeface="MS Mincho" pitchFamily="49" charset="-128"/>
          </a:endParaRPr>
        </a:p>
      </dsp:txBody>
      <dsp:txXfrm>
        <a:off x="6419976" y="2306419"/>
        <a:ext cx="124873" cy="124873"/>
      </dsp:txXfrm>
    </dsp:sp>
    <dsp:sp modelId="{EADF0A21-F135-45A1-9C0E-1D753AA83831}">
      <dsp:nvSpPr>
        <dsp:cNvPr id="0" name=""/>
        <dsp:cNvSpPr/>
      </dsp:nvSpPr>
      <dsp:spPr>
        <a:xfrm>
          <a:off x="6713576" y="996249"/>
          <a:ext cx="2430423" cy="290912"/>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lvl="0" algn="ctr" defTabSz="577850" latinLnBrk="1">
            <a:lnSpc>
              <a:spcPct val="90000"/>
            </a:lnSpc>
            <a:spcBef>
              <a:spcPct val="0"/>
            </a:spcBef>
            <a:spcAft>
              <a:spcPct val="35000"/>
            </a:spcAft>
          </a:pPr>
          <a:r>
            <a:rPr lang="en-US" sz="1300" kern="1200" dirty="0" err="1" smtClean="0">
              <a:latin typeface="MS Mincho" pitchFamily="49" charset="-128"/>
              <a:ea typeface="MS Mincho" pitchFamily="49" charset="-128"/>
            </a:rPr>
            <a:t>changeImgFunction</a:t>
          </a:r>
          <a:endParaRPr lang="ko-KR" altLang="en-US" sz="1300" kern="1200" dirty="0">
            <a:latin typeface="MS Mincho" pitchFamily="49" charset="-128"/>
          </a:endParaRPr>
        </a:p>
      </dsp:txBody>
      <dsp:txXfrm>
        <a:off x="6722097" y="1004770"/>
        <a:ext cx="2413381" cy="273870"/>
      </dsp:txXfrm>
    </dsp:sp>
    <dsp:sp modelId="{4B280967-65CF-421D-9141-F4EC339052CA}">
      <dsp:nvSpPr>
        <dsp:cNvPr id="0" name=""/>
        <dsp:cNvSpPr/>
      </dsp:nvSpPr>
      <dsp:spPr>
        <a:xfrm rot="16936890">
          <a:off x="5395684" y="2529888"/>
          <a:ext cx="2173457" cy="8517"/>
        </a:xfrm>
        <a:custGeom>
          <a:avLst/>
          <a:gdLst/>
          <a:ahLst/>
          <a:cxnLst/>
          <a:rect l="0" t="0" r="0" b="0"/>
          <a:pathLst>
            <a:path>
              <a:moveTo>
                <a:pt x="0" y="4258"/>
              </a:moveTo>
              <a:lnTo>
                <a:pt x="2173457" y="4258"/>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577850" latinLnBrk="1">
            <a:lnSpc>
              <a:spcPct val="90000"/>
            </a:lnSpc>
            <a:spcBef>
              <a:spcPct val="0"/>
            </a:spcBef>
            <a:spcAft>
              <a:spcPct val="35000"/>
            </a:spcAft>
          </a:pPr>
          <a:endParaRPr lang="ko-KR" altLang="en-US" sz="1300" kern="1200">
            <a:latin typeface="MS Mincho" pitchFamily="49" charset="-128"/>
          </a:endParaRPr>
        </a:p>
      </dsp:txBody>
      <dsp:txXfrm>
        <a:off x="6428076" y="2479810"/>
        <a:ext cx="108672" cy="108672"/>
      </dsp:txXfrm>
    </dsp:sp>
    <dsp:sp modelId="{CBF5566C-F923-41D0-8C98-1AD18A309777}">
      <dsp:nvSpPr>
        <dsp:cNvPr id="0" name=""/>
        <dsp:cNvSpPr/>
      </dsp:nvSpPr>
      <dsp:spPr>
        <a:xfrm>
          <a:off x="6713576" y="1326832"/>
          <a:ext cx="2430423" cy="290912"/>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lvl="0" algn="ctr" defTabSz="577850" latinLnBrk="1">
            <a:lnSpc>
              <a:spcPct val="90000"/>
            </a:lnSpc>
            <a:spcBef>
              <a:spcPct val="0"/>
            </a:spcBef>
            <a:spcAft>
              <a:spcPct val="35000"/>
            </a:spcAft>
          </a:pPr>
          <a:r>
            <a:rPr lang="en-US" sz="1300" kern="1200" dirty="0" err="1" smtClean="0">
              <a:latin typeface="MS Mincho" pitchFamily="49" charset="-128"/>
              <a:ea typeface="MS Mincho" pitchFamily="49" charset="-128"/>
            </a:rPr>
            <a:t>ckeditorConfig</a:t>
          </a:r>
          <a:endParaRPr lang="ko-KR" altLang="en-US" sz="1300" kern="1200" dirty="0">
            <a:latin typeface="MS Mincho" pitchFamily="49" charset="-128"/>
          </a:endParaRPr>
        </a:p>
      </dsp:txBody>
      <dsp:txXfrm>
        <a:off x="6722097" y="1335353"/>
        <a:ext cx="2413381" cy="273870"/>
      </dsp:txXfrm>
    </dsp:sp>
    <dsp:sp modelId="{A6359B61-C080-4024-BAB4-2B12EA7D47CB}">
      <dsp:nvSpPr>
        <dsp:cNvPr id="0" name=""/>
        <dsp:cNvSpPr/>
      </dsp:nvSpPr>
      <dsp:spPr>
        <a:xfrm rot="17067468">
          <a:off x="5556524" y="2695180"/>
          <a:ext cx="1851776" cy="8517"/>
        </a:xfrm>
        <a:custGeom>
          <a:avLst/>
          <a:gdLst/>
          <a:ahLst/>
          <a:cxnLst/>
          <a:rect l="0" t="0" r="0" b="0"/>
          <a:pathLst>
            <a:path>
              <a:moveTo>
                <a:pt x="0" y="4258"/>
              </a:moveTo>
              <a:lnTo>
                <a:pt x="1851776" y="4258"/>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577850" latinLnBrk="1">
            <a:lnSpc>
              <a:spcPct val="90000"/>
            </a:lnSpc>
            <a:spcBef>
              <a:spcPct val="0"/>
            </a:spcBef>
            <a:spcAft>
              <a:spcPct val="35000"/>
            </a:spcAft>
          </a:pPr>
          <a:endParaRPr lang="ko-KR" altLang="en-US" sz="1300" kern="1200">
            <a:latin typeface="MS Mincho" pitchFamily="49" charset="-128"/>
          </a:endParaRPr>
        </a:p>
      </dsp:txBody>
      <dsp:txXfrm>
        <a:off x="6436118" y="2653144"/>
        <a:ext cx="92588" cy="92588"/>
      </dsp:txXfrm>
    </dsp:sp>
    <dsp:sp modelId="{6A67DB59-D989-4A81-BA60-1D30BEA9E9CC}">
      <dsp:nvSpPr>
        <dsp:cNvPr id="0" name=""/>
        <dsp:cNvSpPr/>
      </dsp:nvSpPr>
      <dsp:spPr>
        <a:xfrm>
          <a:off x="6713576" y="1657415"/>
          <a:ext cx="2430423" cy="290912"/>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lvl="0" algn="ctr" defTabSz="577850" latinLnBrk="1">
            <a:lnSpc>
              <a:spcPct val="90000"/>
            </a:lnSpc>
            <a:spcBef>
              <a:spcPct val="0"/>
            </a:spcBef>
            <a:spcAft>
              <a:spcPct val="35000"/>
            </a:spcAft>
          </a:pPr>
          <a:r>
            <a:rPr lang="en-US" sz="1300" kern="1200" dirty="0" err="1" smtClean="0">
              <a:latin typeface="MS Mincho" pitchFamily="49" charset="-128"/>
              <a:ea typeface="MS Mincho" pitchFamily="49" charset="-128"/>
            </a:rPr>
            <a:t>daum</a:t>
          </a:r>
          <a:endParaRPr lang="ko-KR" altLang="en-US" sz="1300" kern="1200" dirty="0">
            <a:latin typeface="MS Mincho" pitchFamily="49" charset="-128"/>
          </a:endParaRPr>
        </a:p>
      </dsp:txBody>
      <dsp:txXfrm>
        <a:off x="6722097" y="1665936"/>
        <a:ext cx="2413381" cy="273870"/>
      </dsp:txXfrm>
    </dsp:sp>
    <dsp:sp modelId="{016BEB7B-1223-425C-A0D8-C5C084DF7378}">
      <dsp:nvSpPr>
        <dsp:cNvPr id="0" name=""/>
        <dsp:cNvSpPr/>
      </dsp:nvSpPr>
      <dsp:spPr>
        <a:xfrm rot="17252536">
          <a:off x="5715470" y="2860471"/>
          <a:ext cx="1533884" cy="8517"/>
        </a:xfrm>
        <a:custGeom>
          <a:avLst/>
          <a:gdLst/>
          <a:ahLst/>
          <a:cxnLst/>
          <a:rect l="0" t="0" r="0" b="0"/>
          <a:pathLst>
            <a:path>
              <a:moveTo>
                <a:pt x="0" y="4258"/>
              </a:moveTo>
              <a:lnTo>
                <a:pt x="1533884" y="4258"/>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577850" latinLnBrk="1">
            <a:lnSpc>
              <a:spcPct val="90000"/>
            </a:lnSpc>
            <a:spcBef>
              <a:spcPct val="0"/>
            </a:spcBef>
            <a:spcAft>
              <a:spcPct val="35000"/>
            </a:spcAft>
          </a:pPr>
          <a:endParaRPr lang="ko-KR" altLang="en-US" sz="1300" kern="1200">
            <a:latin typeface="MS Mincho" pitchFamily="49" charset="-128"/>
          </a:endParaRPr>
        </a:p>
      </dsp:txBody>
      <dsp:txXfrm>
        <a:off x="6444065" y="2826382"/>
        <a:ext cx="76694" cy="76694"/>
      </dsp:txXfrm>
    </dsp:sp>
    <dsp:sp modelId="{32F89C0B-C8B5-4256-A751-8069C4C3A1CC}">
      <dsp:nvSpPr>
        <dsp:cNvPr id="0" name=""/>
        <dsp:cNvSpPr/>
      </dsp:nvSpPr>
      <dsp:spPr>
        <a:xfrm>
          <a:off x="6713576" y="1987998"/>
          <a:ext cx="2430423" cy="290912"/>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lvl="0" algn="ctr" defTabSz="577850" latinLnBrk="1">
            <a:lnSpc>
              <a:spcPct val="90000"/>
            </a:lnSpc>
            <a:spcBef>
              <a:spcPct val="0"/>
            </a:spcBef>
            <a:spcAft>
              <a:spcPct val="35000"/>
            </a:spcAft>
          </a:pPr>
          <a:r>
            <a:rPr lang="en-US" sz="1300" kern="1200" dirty="0" err="1" smtClean="0">
              <a:latin typeface="MS Mincho" pitchFamily="49" charset="-128"/>
              <a:ea typeface="MS Mincho" pitchFamily="49" charset="-128"/>
            </a:rPr>
            <a:t>daumlayer</a:t>
          </a:r>
          <a:endParaRPr lang="ko-KR" altLang="en-US" sz="1300" kern="1200" dirty="0">
            <a:latin typeface="MS Mincho" pitchFamily="49" charset="-128"/>
          </a:endParaRPr>
        </a:p>
      </dsp:txBody>
      <dsp:txXfrm>
        <a:off x="6722097" y="1996519"/>
        <a:ext cx="2413381" cy="273870"/>
      </dsp:txXfrm>
    </dsp:sp>
    <dsp:sp modelId="{8F616DEF-8956-464E-8FFD-7721705382B5}">
      <dsp:nvSpPr>
        <dsp:cNvPr id="0" name=""/>
        <dsp:cNvSpPr/>
      </dsp:nvSpPr>
      <dsp:spPr>
        <a:xfrm rot="17532988">
          <a:off x="5871041" y="3025762"/>
          <a:ext cx="1222742" cy="8517"/>
        </a:xfrm>
        <a:custGeom>
          <a:avLst/>
          <a:gdLst/>
          <a:ahLst/>
          <a:cxnLst/>
          <a:rect l="0" t="0" r="0" b="0"/>
          <a:pathLst>
            <a:path>
              <a:moveTo>
                <a:pt x="0" y="4258"/>
              </a:moveTo>
              <a:lnTo>
                <a:pt x="1222742" y="4258"/>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577850" latinLnBrk="1">
            <a:lnSpc>
              <a:spcPct val="90000"/>
            </a:lnSpc>
            <a:spcBef>
              <a:spcPct val="0"/>
            </a:spcBef>
            <a:spcAft>
              <a:spcPct val="35000"/>
            </a:spcAft>
          </a:pPr>
          <a:endParaRPr lang="ko-KR" altLang="en-US" sz="1300" kern="1200">
            <a:latin typeface="MS Mincho" pitchFamily="49" charset="-128"/>
          </a:endParaRPr>
        </a:p>
      </dsp:txBody>
      <dsp:txXfrm>
        <a:off x="6451844" y="2999452"/>
        <a:ext cx="61137" cy="61137"/>
      </dsp:txXfrm>
    </dsp:sp>
    <dsp:sp modelId="{4C2732C7-5BF5-42E4-B562-FE312127D2FE}">
      <dsp:nvSpPr>
        <dsp:cNvPr id="0" name=""/>
        <dsp:cNvSpPr/>
      </dsp:nvSpPr>
      <dsp:spPr>
        <a:xfrm>
          <a:off x="6713576" y="2318580"/>
          <a:ext cx="2430423" cy="290912"/>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lvl="0" algn="ctr" defTabSz="577850" latinLnBrk="1">
            <a:lnSpc>
              <a:spcPct val="90000"/>
            </a:lnSpc>
            <a:spcBef>
              <a:spcPct val="0"/>
            </a:spcBef>
            <a:spcAft>
              <a:spcPct val="35000"/>
            </a:spcAft>
          </a:pPr>
          <a:r>
            <a:rPr lang="en-US" sz="1300" kern="1200" dirty="0" smtClean="0">
              <a:latin typeface="MS Mincho" pitchFamily="49" charset="-128"/>
              <a:ea typeface="MS Mincho" pitchFamily="49" charset="-128"/>
            </a:rPr>
            <a:t>delivery</a:t>
          </a:r>
          <a:endParaRPr lang="ko-KR" altLang="en-US" sz="1300" kern="1200" dirty="0">
            <a:latin typeface="MS Mincho" pitchFamily="49" charset="-128"/>
          </a:endParaRPr>
        </a:p>
      </dsp:txBody>
      <dsp:txXfrm>
        <a:off x="6722097" y="2327101"/>
        <a:ext cx="2413381" cy="273870"/>
      </dsp:txXfrm>
    </dsp:sp>
    <dsp:sp modelId="{F1EE7DF3-92D2-4A85-845D-C9B5FF2A93E8}">
      <dsp:nvSpPr>
        <dsp:cNvPr id="0" name=""/>
        <dsp:cNvSpPr/>
      </dsp:nvSpPr>
      <dsp:spPr>
        <a:xfrm rot="17998864">
          <a:off x="6019821" y="3191054"/>
          <a:ext cx="925183" cy="8517"/>
        </a:xfrm>
        <a:custGeom>
          <a:avLst/>
          <a:gdLst/>
          <a:ahLst/>
          <a:cxnLst/>
          <a:rect l="0" t="0" r="0" b="0"/>
          <a:pathLst>
            <a:path>
              <a:moveTo>
                <a:pt x="0" y="4258"/>
              </a:moveTo>
              <a:lnTo>
                <a:pt x="925183" y="4258"/>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577850" latinLnBrk="1">
            <a:lnSpc>
              <a:spcPct val="90000"/>
            </a:lnSpc>
            <a:spcBef>
              <a:spcPct val="0"/>
            </a:spcBef>
            <a:spcAft>
              <a:spcPct val="35000"/>
            </a:spcAft>
          </a:pPr>
          <a:endParaRPr lang="ko-KR" altLang="en-US" sz="1300" kern="1200">
            <a:latin typeface="MS Mincho" pitchFamily="49" charset="-128"/>
          </a:endParaRPr>
        </a:p>
      </dsp:txBody>
      <dsp:txXfrm>
        <a:off x="6459283" y="3172183"/>
        <a:ext cx="46259" cy="46259"/>
      </dsp:txXfrm>
    </dsp:sp>
    <dsp:sp modelId="{DB4138F7-1483-4B8D-82E8-04755C2FA8BD}">
      <dsp:nvSpPr>
        <dsp:cNvPr id="0" name=""/>
        <dsp:cNvSpPr/>
      </dsp:nvSpPr>
      <dsp:spPr>
        <a:xfrm>
          <a:off x="6713576" y="2649163"/>
          <a:ext cx="2430423" cy="290912"/>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lvl="0" algn="ctr" defTabSz="577850" latinLnBrk="1">
            <a:lnSpc>
              <a:spcPct val="90000"/>
            </a:lnSpc>
            <a:spcBef>
              <a:spcPct val="0"/>
            </a:spcBef>
            <a:spcAft>
              <a:spcPct val="35000"/>
            </a:spcAft>
          </a:pPr>
          <a:r>
            <a:rPr lang="en-US" sz="1300" kern="1200" dirty="0" err="1" smtClean="0">
              <a:latin typeface="MS Mincho" pitchFamily="49" charset="-128"/>
              <a:ea typeface="MS Mincho" pitchFamily="49" charset="-128"/>
            </a:rPr>
            <a:t>historyBack</a:t>
          </a:r>
          <a:endParaRPr lang="ko-KR" altLang="en-US" sz="1300" kern="1200" dirty="0">
            <a:latin typeface="MS Mincho" pitchFamily="49" charset="-128"/>
          </a:endParaRPr>
        </a:p>
      </dsp:txBody>
      <dsp:txXfrm>
        <a:off x="6722097" y="2657684"/>
        <a:ext cx="2413381" cy="273870"/>
      </dsp:txXfrm>
    </dsp:sp>
    <dsp:sp modelId="{31B94F5C-F3F8-4B23-991D-25E05B4C8F62}">
      <dsp:nvSpPr>
        <dsp:cNvPr id="0" name=""/>
        <dsp:cNvSpPr/>
      </dsp:nvSpPr>
      <dsp:spPr>
        <a:xfrm rot="18868776">
          <a:off x="6152488" y="3356345"/>
          <a:ext cx="659849" cy="8517"/>
        </a:xfrm>
        <a:custGeom>
          <a:avLst/>
          <a:gdLst/>
          <a:ahLst/>
          <a:cxnLst/>
          <a:rect l="0" t="0" r="0" b="0"/>
          <a:pathLst>
            <a:path>
              <a:moveTo>
                <a:pt x="0" y="4258"/>
              </a:moveTo>
              <a:lnTo>
                <a:pt x="659849" y="4258"/>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577850" latinLnBrk="1">
            <a:lnSpc>
              <a:spcPct val="90000"/>
            </a:lnSpc>
            <a:spcBef>
              <a:spcPct val="0"/>
            </a:spcBef>
            <a:spcAft>
              <a:spcPct val="35000"/>
            </a:spcAft>
          </a:pPr>
          <a:endParaRPr lang="ko-KR" altLang="en-US" sz="1300" kern="1200">
            <a:latin typeface="MS Mincho" pitchFamily="49" charset="-128"/>
          </a:endParaRPr>
        </a:p>
      </dsp:txBody>
      <dsp:txXfrm>
        <a:off x="6465916" y="3344107"/>
        <a:ext cx="32992" cy="32992"/>
      </dsp:txXfrm>
    </dsp:sp>
    <dsp:sp modelId="{8CBD6B1A-608C-4325-B426-3AF26983D28B}">
      <dsp:nvSpPr>
        <dsp:cNvPr id="0" name=""/>
        <dsp:cNvSpPr/>
      </dsp:nvSpPr>
      <dsp:spPr>
        <a:xfrm>
          <a:off x="6713576" y="2979746"/>
          <a:ext cx="2430423" cy="290912"/>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lvl="0" algn="ctr" defTabSz="577850" latinLnBrk="1">
            <a:lnSpc>
              <a:spcPct val="90000"/>
            </a:lnSpc>
            <a:spcBef>
              <a:spcPct val="0"/>
            </a:spcBef>
            <a:spcAft>
              <a:spcPct val="35000"/>
            </a:spcAft>
          </a:pPr>
          <a:r>
            <a:rPr lang="en-US" sz="1300" kern="1200" dirty="0" err="1" smtClean="0">
              <a:latin typeface="MS Mincho" pitchFamily="49" charset="-128"/>
              <a:ea typeface="MS Mincho" pitchFamily="49" charset="-128"/>
            </a:rPr>
            <a:t>jsonDrop</a:t>
          </a:r>
          <a:endParaRPr lang="ko-KR" altLang="en-US" sz="1300" kern="1200" dirty="0">
            <a:latin typeface="MS Mincho" pitchFamily="49" charset="-128"/>
          </a:endParaRPr>
        </a:p>
      </dsp:txBody>
      <dsp:txXfrm>
        <a:off x="6722097" y="2988267"/>
        <a:ext cx="2413381" cy="273870"/>
      </dsp:txXfrm>
    </dsp:sp>
    <dsp:sp modelId="{27DD3D6E-85F8-4811-BC99-BE7DA3F79627}">
      <dsp:nvSpPr>
        <dsp:cNvPr id="0" name=""/>
        <dsp:cNvSpPr/>
      </dsp:nvSpPr>
      <dsp:spPr>
        <a:xfrm rot="20587673">
          <a:off x="6240851" y="3521637"/>
          <a:ext cx="483123" cy="8517"/>
        </a:xfrm>
        <a:custGeom>
          <a:avLst/>
          <a:gdLst/>
          <a:ahLst/>
          <a:cxnLst/>
          <a:rect l="0" t="0" r="0" b="0"/>
          <a:pathLst>
            <a:path>
              <a:moveTo>
                <a:pt x="0" y="4258"/>
              </a:moveTo>
              <a:lnTo>
                <a:pt x="483123" y="4258"/>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577850" latinLnBrk="1">
            <a:lnSpc>
              <a:spcPct val="90000"/>
            </a:lnSpc>
            <a:spcBef>
              <a:spcPct val="0"/>
            </a:spcBef>
            <a:spcAft>
              <a:spcPct val="35000"/>
            </a:spcAft>
          </a:pPr>
          <a:endParaRPr lang="ko-KR" altLang="en-US" sz="1300" kern="1200">
            <a:latin typeface="MS Mincho" pitchFamily="49" charset="-128"/>
          </a:endParaRPr>
        </a:p>
      </dsp:txBody>
      <dsp:txXfrm>
        <a:off x="6470334" y="3513817"/>
        <a:ext cx="24156" cy="24156"/>
      </dsp:txXfrm>
    </dsp:sp>
    <dsp:sp modelId="{1E4D8BC1-E536-4297-922C-874443DC6945}">
      <dsp:nvSpPr>
        <dsp:cNvPr id="0" name=""/>
        <dsp:cNvSpPr/>
      </dsp:nvSpPr>
      <dsp:spPr>
        <a:xfrm>
          <a:off x="6713576" y="3310329"/>
          <a:ext cx="2430423" cy="290912"/>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lvl="0" algn="ctr" defTabSz="577850" latinLnBrk="1">
            <a:lnSpc>
              <a:spcPct val="90000"/>
            </a:lnSpc>
            <a:spcBef>
              <a:spcPct val="0"/>
            </a:spcBef>
            <a:spcAft>
              <a:spcPct val="35000"/>
            </a:spcAft>
          </a:pPr>
          <a:r>
            <a:rPr lang="en-US" sz="1300" kern="1200" dirty="0" err="1" smtClean="0">
              <a:latin typeface="MS Mincho" pitchFamily="49" charset="-128"/>
              <a:ea typeface="MS Mincho" pitchFamily="49" charset="-128"/>
            </a:rPr>
            <a:t>newSelect</a:t>
          </a:r>
          <a:endParaRPr lang="ko-KR" altLang="en-US" sz="1300" kern="1200" dirty="0">
            <a:latin typeface="MS Mincho" pitchFamily="49" charset="-128"/>
          </a:endParaRPr>
        </a:p>
      </dsp:txBody>
      <dsp:txXfrm>
        <a:off x="6722097" y="3318850"/>
        <a:ext cx="2413381" cy="273870"/>
      </dsp:txXfrm>
    </dsp:sp>
    <dsp:sp modelId="{CB558996-66AA-42E6-A15D-9CF5A8989FE1}">
      <dsp:nvSpPr>
        <dsp:cNvPr id="0" name=""/>
        <dsp:cNvSpPr/>
      </dsp:nvSpPr>
      <dsp:spPr>
        <a:xfrm rot="1342762">
          <a:off x="6232420" y="3686928"/>
          <a:ext cx="499984" cy="8517"/>
        </a:xfrm>
        <a:custGeom>
          <a:avLst/>
          <a:gdLst/>
          <a:ahLst/>
          <a:cxnLst/>
          <a:rect l="0" t="0" r="0" b="0"/>
          <a:pathLst>
            <a:path>
              <a:moveTo>
                <a:pt x="0" y="4258"/>
              </a:moveTo>
              <a:lnTo>
                <a:pt x="499984" y="4258"/>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577850" latinLnBrk="1">
            <a:lnSpc>
              <a:spcPct val="90000"/>
            </a:lnSpc>
            <a:spcBef>
              <a:spcPct val="0"/>
            </a:spcBef>
            <a:spcAft>
              <a:spcPct val="35000"/>
            </a:spcAft>
          </a:pPr>
          <a:endParaRPr lang="ko-KR" altLang="en-US" sz="1300" kern="1200">
            <a:latin typeface="MS Mincho" pitchFamily="49" charset="-128"/>
          </a:endParaRPr>
        </a:p>
      </dsp:txBody>
      <dsp:txXfrm>
        <a:off x="6469913" y="3678687"/>
        <a:ext cx="24999" cy="24999"/>
      </dsp:txXfrm>
    </dsp:sp>
    <dsp:sp modelId="{E0FC1B91-0F2C-447F-8270-57C10FB1CB03}">
      <dsp:nvSpPr>
        <dsp:cNvPr id="0" name=""/>
        <dsp:cNvSpPr/>
      </dsp:nvSpPr>
      <dsp:spPr>
        <a:xfrm>
          <a:off x="6713576" y="3640911"/>
          <a:ext cx="2430423" cy="290912"/>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lvl="0" algn="ctr" defTabSz="577850" latinLnBrk="1">
            <a:lnSpc>
              <a:spcPct val="90000"/>
            </a:lnSpc>
            <a:spcBef>
              <a:spcPct val="0"/>
            </a:spcBef>
            <a:spcAft>
              <a:spcPct val="35000"/>
            </a:spcAft>
          </a:pPr>
          <a:r>
            <a:rPr lang="en-US" sz="1300" kern="1200" dirty="0" smtClean="0">
              <a:latin typeface="MS Mincho" pitchFamily="49" charset="-128"/>
              <a:ea typeface="MS Mincho" pitchFamily="49" charset="-128"/>
            </a:rPr>
            <a:t>reply</a:t>
          </a:r>
          <a:endParaRPr lang="ko-KR" altLang="en-US" sz="1300" kern="1200" dirty="0">
            <a:latin typeface="MS Mincho" pitchFamily="49" charset="-128"/>
          </a:endParaRPr>
        </a:p>
      </dsp:txBody>
      <dsp:txXfrm>
        <a:off x="6722097" y="3649432"/>
        <a:ext cx="2413381" cy="273870"/>
      </dsp:txXfrm>
    </dsp:sp>
    <dsp:sp modelId="{31F5691C-0853-4E61-BB6B-99B67051DA5C}">
      <dsp:nvSpPr>
        <dsp:cNvPr id="0" name=""/>
        <dsp:cNvSpPr/>
      </dsp:nvSpPr>
      <dsp:spPr>
        <a:xfrm rot="2904701">
          <a:off x="6134156" y="3852219"/>
          <a:ext cx="696513" cy="8517"/>
        </a:xfrm>
        <a:custGeom>
          <a:avLst/>
          <a:gdLst/>
          <a:ahLst/>
          <a:cxnLst/>
          <a:rect l="0" t="0" r="0" b="0"/>
          <a:pathLst>
            <a:path>
              <a:moveTo>
                <a:pt x="0" y="4258"/>
              </a:moveTo>
              <a:lnTo>
                <a:pt x="696513" y="4258"/>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577850" latinLnBrk="1">
            <a:lnSpc>
              <a:spcPct val="90000"/>
            </a:lnSpc>
            <a:spcBef>
              <a:spcPct val="0"/>
            </a:spcBef>
            <a:spcAft>
              <a:spcPct val="35000"/>
            </a:spcAft>
          </a:pPr>
          <a:endParaRPr lang="ko-KR" altLang="en-US" sz="1300" kern="1200">
            <a:latin typeface="MS Mincho" pitchFamily="49" charset="-128"/>
          </a:endParaRPr>
        </a:p>
      </dsp:txBody>
      <dsp:txXfrm>
        <a:off x="6465000" y="3839065"/>
        <a:ext cx="34825" cy="34825"/>
      </dsp:txXfrm>
    </dsp:sp>
    <dsp:sp modelId="{3CE981F2-C6FE-410A-9FB7-1A0FB724721E}">
      <dsp:nvSpPr>
        <dsp:cNvPr id="0" name=""/>
        <dsp:cNvSpPr/>
      </dsp:nvSpPr>
      <dsp:spPr>
        <a:xfrm>
          <a:off x="6713576" y="3971494"/>
          <a:ext cx="2430423" cy="290912"/>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lvl="0" algn="ctr" defTabSz="577850" latinLnBrk="1">
            <a:lnSpc>
              <a:spcPct val="90000"/>
            </a:lnSpc>
            <a:spcBef>
              <a:spcPct val="0"/>
            </a:spcBef>
            <a:spcAft>
              <a:spcPct val="35000"/>
            </a:spcAft>
          </a:pPr>
          <a:r>
            <a:rPr lang="en-US" sz="1300" kern="1200" dirty="0" err="1" smtClean="0">
              <a:latin typeface="MS Mincho" pitchFamily="49" charset="-128"/>
              <a:ea typeface="MS Mincho" pitchFamily="49" charset="-128"/>
            </a:rPr>
            <a:t>replyDelete</a:t>
          </a:r>
          <a:endParaRPr lang="ko-KR" altLang="en-US" sz="1300" kern="1200" dirty="0">
            <a:latin typeface="MS Mincho" pitchFamily="49" charset="-128"/>
          </a:endParaRPr>
        </a:p>
      </dsp:txBody>
      <dsp:txXfrm>
        <a:off x="6722097" y="3980015"/>
        <a:ext cx="2413381" cy="273870"/>
      </dsp:txXfrm>
    </dsp:sp>
    <dsp:sp modelId="{37A9417B-3EE0-4C34-8213-4DB9A9791961}">
      <dsp:nvSpPr>
        <dsp:cNvPr id="0" name=""/>
        <dsp:cNvSpPr/>
      </dsp:nvSpPr>
      <dsp:spPr>
        <a:xfrm rot="3690047">
          <a:off x="5997942" y="4017511"/>
          <a:ext cx="968941" cy="8517"/>
        </a:xfrm>
        <a:custGeom>
          <a:avLst/>
          <a:gdLst/>
          <a:ahLst/>
          <a:cxnLst/>
          <a:rect l="0" t="0" r="0" b="0"/>
          <a:pathLst>
            <a:path>
              <a:moveTo>
                <a:pt x="0" y="4258"/>
              </a:moveTo>
              <a:lnTo>
                <a:pt x="968941" y="4258"/>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577850" latinLnBrk="1">
            <a:lnSpc>
              <a:spcPct val="90000"/>
            </a:lnSpc>
            <a:spcBef>
              <a:spcPct val="0"/>
            </a:spcBef>
            <a:spcAft>
              <a:spcPct val="35000"/>
            </a:spcAft>
          </a:pPr>
          <a:endParaRPr lang="ko-KR" altLang="en-US" sz="1300" kern="1200">
            <a:latin typeface="MS Mincho" pitchFamily="49" charset="-128"/>
          </a:endParaRPr>
        </a:p>
      </dsp:txBody>
      <dsp:txXfrm>
        <a:off x="6458189" y="3997546"/>
        <a:ext cx="48447" cy="48447"/>
      </dsp:txXfrm>
    </dsp:sp>
    <dsp:sp modelId="{EF2745B6-B710-46BB-8781-2B0665C359FE}">
      <dsp:nvSpPr>
        <dsp:cNvPr id="0" name=""/>
        <dsp:cNvSpPr/>
      </dsp:nvSpPr>
      <dsp:spPr>
        <a:xfrm>
          <a:off x="6713576" y="4302077"/>
          <a:ext cx="2430423" cy="290912"/>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lvl="0" algn="ctr" defTabSz="577850" latinLnBrk="1">
            <a:lnSpc>
              <a:spcPct val="90000"/>
            </a:lnSpc>
            <a:spcBef>
              <a:spcPct val="0"/>
            </a:spcBef>
            <a:spcAft>
              <a:spcPct val="35000"/>
            </a:spcAft>
          </a:pPr>
          <a:r>
            <a:rPr lang="en-US" sz="1300" kern="1200" dirty="0" err="1" smtClean="0">
              <a:latin typeface="MS Mincho" pitchFamily="49" charset="-128"/>
              <a:ea typeface="MS Mincho" pitchFamily="49" charset="-128"/>
            </a:rPr>
            <a:t>replyEdit</a:t>
          </a:r>
          <a:endParaRPr lang="ko-KR" altLang="en-US" sz="1300" kern="1200" dirty="0">
            <a:latin typeface="MS Mincho" pitchFamily="49" charset="-128"/>
          </a:endParaRPr>
        </a:p>
      </dsp:txBody>
      <dsp:txXfrm>
        <a:off x="6722097" y="4310598"/>
        <a:ext cx="2413381" cy="273870"/>
      </dsp:txXfrm>
    </dsp:sp>
    <dsp:sp modelId="{9EA55CEA-97AB-4359-9690-94E68D0835D3}">
      <dsp:nvSpPr>
        <dsp:cNvPr id="0" name=""/>
        <dsp:cNvSpPr/>
      </dsp:nvSpPr>
      <dsp:spPr>
        <a:xfrm rot="4118363">
          <a:off x="5847760" y="4182802"/>
          <a:ext cx="1269304" cy="8517"/>
        </a:xfrm>
        <a:custGeom>
          <a:avLst/>
          <a:gdLst/>
          <a:ahLst/>
          <a:cxnLst/>
          <a:rect l="0" t="0" r="0" b="0"/>
          <a:pathLst>
            <a:path>
              <a:moveTo>
                <a:pt x="0" y="4258"/>
              </a:moveTo>
              <a:lnTo>
                <a:pt x="1269304" y="4258"/>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577850" latinLnBrk="1">
            <a:lnSpc>
              <a:spcPct val="90000"/>
            </a:lnSpc>
            <a:spcBef>
              <a:spcPct val="0"/>
            </a:spcBef>
            <a:spcAft>
              <a:spcPct val="35000"/>
            </a:spcAft>
          </a:pPr>
          <a:endParaRPr lang="ko-KR" altLang="en-US" sz="1300" kern="1200">
            <a:latin typeface="MS Mincho" pitchFamily="49" charset="-128"/>
          </a:endParaRPr>
        </a:p>
      </dsp:txBody>
      <dsp:txXfrm>
        <a:off x="6450680" y="4155328"/>
        <a:ext cx="63465" cy="63465"/>
      </dsp:txXfrm>
    </dsp:sp>
    <dsp:sp modelId="{CFD2946E-824F-4037-96C8-63F6A29905D1}">
      <dsp:nvSpPr>
        <dsp:cNvPr id="0" name=""/>
        <dsp:cNvSpPr/>
      </dsp:nvSpPr>
      <dsp:spPr>
        <a:xfrm>
          <a:off x="6713576" y="4632660"/>
          <a:ext cx="2430423" cy="290912"/>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lvl="0" algn="ctr" defTabSz="577850" latinLnBrk="1">
            <a:lnSpc>
              <a:spcPct val="90000"/>
            </a:lnSpc>
            <a:spcBef>
              <a:spcPct val="0"/>
            </a:spcBef>
            <a:spcAft>
              <a:spcPct val="35000"/>
            </a:spcAft>
          </a:pPr>
          <a:r>
            <a:rPr lang="en-US" sz="1300" kern="1200" dirty="0" err="1" smtClean="0">
              <a:latin typeface="MS Mincho" pitchFamily="49" charset="-128"/>
              <a:ea typeface="MS Mincho" pitchFamily="49" charset="-128"/>
            </a:rPr>
            <a:t>stockBtn</a:t>
          </a:r>
          <a:endParaRPr lang="ko-KR" altLang="en-US" sz="1300" kern="1200" dirty="0">
            <a:latin typeface="MS Mincho" pitchFamily="49" charset="-128"/>
          </a:endParaRPr>
        </a:p>
      </dsp:txBody>
      <dsp:txXfrm>
        <a:off x="6722097" y="4641181"/>
        <a:ext cx="2413381" cy="273870"/>
      </dsp:txXfrm>
    </dsp:sp>
    <dsp:sp modelId="{E6E46BFE-F937-4B86-8A98-CDA1AE71AAAD}">
      <dsp:nvSpPr>
        <dsp:cNvPr id="0" name=""/>
        <dsp:cNvSpPr/>
      </dsp:nvSpPr>
      <dsp:spPr>
        <a:xfrm rot="4380311">
          <a:off x="5691529" y="4348093"/>
          <a:ext cx="1581767" cy="8517"/>
        </a:xfrm>
        <a:custGeom>
          <a:avLst/>
          <a:gdLst/>
          <a:ahLst/>
          <a:cxnLst/>
          <a:rect l="0" t="0" r="0" b="0"/>
          <a:pathLst>
            <a:path>
              <a:moveTo>
                <a:pt x="0" y="4258"/>
              </a:moveTo>
              <a:lnTo>
                <a:pt x="1581767" y="4258"/>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577850" latinLnBrk="1">
            <a:lnSpc>
              <a:spcPct val="90000"/>
            </a:lnSpc>
            <a:spcBef>
              <a:spcPct val="0"/>
            </a:spcBef>
            <a:spcAft>
              <a:spcPct val="35000"/>
            </a:spcAft>
          </a:pPr>
          <a:endParaRPr lang="ko-KR" altLang="en-US" sz="1300" kern="1200">
            <a:latin typeface="MS Mincho" pitchFamily="49" charset="-128"/>
          </a:endParaRPr>
        </a:p>
      </dsp:txBody>
      <dsp:txXfrm>
        <a:off x="6442868" y="4312808"/>
        <a:ext cx="79088" cy="79088"/>
      </dsp:txXfrm>
    </dsp:sp>
    <dsp:sp modelId="{3FB07121-563A-4A4E-A3C5-D16DE7A02C30}">
      <dsp:nvSpPr>
        <dsp:cNvPr id="0" name=""/>
        <dsp:cNvSpPr/>
      </dsp:nvSpPr>
      <dsp:spPr>
        <a:xfrm>
          <a:off x="6713576" y="4963243"/>
          <a:ext cx="2430423" cy="290912"/>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lvl="0" algn="ctr" defTabSz="577850" latinLnBrk="1">
            <a:lnSpc>
              <a:spcPct val="90000"/>
            </a:lnSpc>
            <a:spcBef>
              <a:spcPct val="0"/>
            </a:spcBef>
            <a:spcAft>
              <a:spcPct val="35000"/>
            </a:spcAft>
          </a:pPr>
          <a:r>
            <a:rPr lang="en-US" sz="1300" kern="1200" dirty="0" smtClean="0">
              <a:latin typeface="MS Mincho" pitchFamily="49" charset="-128"/>
              <a:ea typeface="MS Mincho" pitchFamily="49" charset="-128"/>
            </a:rPr>
            <a:t>video</a:t>
          </a:r>
          <a:endParaRPr lang="ko-KR" altLang="en-US" sz="1300" kern="1200" dirty="0">
            <a:latin typeface="MS Mincho" pitchFamily="49" charset="-128"/>
          </a:endParaRPr>
        </a:p>
      </dsp:txBody>
      <dsp:txXfrm>
        <a:off x="6722097" y="4971764"/>
        <a:ext cx="2413381" cy="273870"/>
      </dsp:txXfrm>
    </dsp:sp>
    <dsp:sp modelId="{9772A13A-8431-444C-AC3B-966A4F2FDB3E}">
      <dsp:nvSpPr>
        <dsp:cNvPr id="0" name=""/>
        <dsp:cNvSpPr/>
      </dsp:nvSpPr>
      <dsp:spPr>
        <a:xfrm rot="4555179">
          <a:off x="5532226" y="4513385"/>
          <a:ext cx="1900372" cy="8517"/>
        </a:xfrm>
        <a:custGeom>
          <a:avLst/>
          <a:gdLst/>
          <a:ahLst/>
          <a:cxnLst/>
          <a:rect l="0" t="0" r="0" b="0"/>
          <a:pathLst>
            <a:path>
              <a:moveTo>
                <a:pt x="0" y="4258"/>
              </a:moveTo>
              <a:lnTo>
                <a:pt x="1900372" y="4258"/>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577850" latinLnBrk="1">
            <a:lnSpc>
              <a:spcPct val="90000"/>
            </a:lnSpc>
            <a:spcBef>
              <a:spcPct val="0"/>
            </a:spcBef>
            <a:spcAft>
              <a:spcPct val="35000"/>
            </a:spcAft>
          </a:pPr>
          <a:endParaRPr lang="ko-KR" altLang="en-US" sz="1300" kern="1200">
            <a:latin typeface="MS Mincho" pitchFamily="49" charset="-128"/>
          </a:endParaRPr>
        </a:p>
      </dsp:txBody>
      <dsp:txXfrm>
        <a:off x="6434903" y="4470134"/>
        <a:ext cx="95018" cy="95018"/>
      </dsp:txXfrm>
    </dsp:sp>
    <dsp:sp modelId="{0075B688-C806-4DC9-89E3-2F2EE4D539B6}">
      <dsp:nvSpPr>
        <dsp:cNvPr id="0" name=""/>
        <dsp:cNvSpPr/>
      </dsp:nvSpPr>
      <dsp:spPr>
        <a:xfrm>
          <a:off x="6713576" y="5293825"/>
          <a:ext cx="2430423" cy="290912"/>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lvl="0" algn="ctr" defTabSz="577850" latinLnBrk="1">
            <a:lnSpc>
              <a:spcPct val="90000"/>
            </a:lnSpc>
            <a:spcBef>
              <a:spcPct val="0"/>
            </a:spcBef>
            <a:spcAft>
              <a:spcPct val="35000"/>
            </a:spcAft>
          </a:pPr>
          <a:r>
            <a:rPr lang="en-US" sz="1300" kern="1200" smtClean="0">
              <a:latin typeface="MS Mincho" pitchFamily="49" charset="-128"/>
              <a:ea typeface="MS Mincho" pitchFamily="49" charset="-128"/>
            </a:rPr>
            <a:t>viewjs_01</a:t>
          </a:r>
          <a:endParaRPr lang="ko-KR" altLang="en-US" sz="1300" kern="1200" dirty="0">
            <a:latin typeface="MS Mincho" pitchFamily="49" charset="-128"/>
          </a:endParaRPr>
        </a:p>
      </dsp:txBody>
      <dsp:txXfrm>
        <a:off x="6722097" y="5302346"/>
        <a:ext cx="2413381" cy="273870"/>
      </dsp:txXfrm>
    </dsp:sp>
    <dsp:sp modelId="{1B7A4F4C-F501-43A8-B7EB-F1B55AAA6781}">
      <dsp:nvSpPr>
        <dsp:cNvPr id="0" name=""/>
        <dsp:cNvSpPr/>
      </dsp:nvSpPr>
      <dsp:spPr>
        <a:xfrm rot="3140028">
          <a:off x="4291317" y="3545687"/>
          <a:ext cx="884796" cy="8517"/>
        </a:xfrm>
        <a:custGeom>
          <a:avLst/>
          <a:gdLst/>
          <a:ahLst/>
          <a:cxnLst/>
          <a:rect l="0" t="0" r="0" b="0"/>
          <a:pathLst>
            <a:path>
              <a:moveTo>
                <a:pt x="0" y="4258"/>
              </a:moveTo>
              <a:lnTo>
                <a:pt x="884796" y="4258"/>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577850" latinLnBrk="1">
            <a:lnSpc>
              <a:spcPct val="90000"/>
            </a:lnSpc>
            <a:spcBef>
              <a:spcPct val="0"/>
            </a:spcBef>
            <a:spcAft>
              <a:spcPct val="35000"/>
            </a:spcAft>
          </a:pPr>
          <a:endParaRPr lang="ko-KR" altLang="en-US" sz="1300" kern="1200">
            <a:latin typeface="MS Mincho" pitchFamily="49" charset="-128"/>
          </a:endParaRPr>
        </a:p>
      </dsp:txBody>
      <dsp:txXfrm>
        <a:off x="4711595" y="3527826"/>
        <a:ext cx="44239" cy="44239"/>
      </dsp:txXfrm>
    </dsp:sp>
    <dsp:sp modelId="{AB745D9B-D84A-4182-B9A5-8C4A98A01AB4}">
      <dsp:nvSpPr>
        <dsp:cNvPr id="0" name=""/>
        <dsp:cNvSpPr/>
      </dsp:nvSpPr>
      <dsp:spPr>
        <a:xfrm>
          <a:off x="5004047" y="3767908"/>
          <a:ext cx="1247201" cy="26446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lvl="0" algn="ctr" defTabSz="577850" latinLnBrk="1">
            <a:lnSpc>
              <a:spcPct val="90000"/>
            </a:lnSpc>
            <a:spcBef>
              <a:spcPct val="0"/>
            </a:spcBef>
            <a:spcAft>
              <a:spcPct val="35000"/>
            </a:spcAft>
          </a:pPr>
          <a:r>
            <a:rPr lang="en-US" altLang="ko-KR" sz="1300" kern="1200" dirty="0" smtClean="0">
              <a:latin typeface="MS Mincho" pitchFamily="49" charset="-128"/>
              <a:ea typeface="MS Mincho" pitchFamily="49" charset="-128"/>
            </a:rPr>
            <a:t>motion</a:t>
          </a:r>
          <a:endParaRPr lang="ko-KR" altLang="en-US" sz="1300" kern="1200" dirty="0">
            <a:latin typeface="MS Mincho" pitchFamily="49" charset="-128"/>
          </a:endParaRPr>
        </a:p>
      </dsp:txBody>
      <dsp:txXfrm>
        <a:off x="5011793" y="3775654"/>
        <a:ext cx="1231709" cy="24897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84369E-E9EB-4AE0-BA86-CDF9E0C0F861}">
      <dsp:nvSpPr>
        <dsp:cNvPr id="0" name=""/>
        <dsp:cNvSpPr/>
      </dsp:nvSpPr>
      <dsp:spPr>
        <a:xfrm>
          <a:off x="0" y="2710785"/>
          <a:ext cx="980636" cy="400238"/>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lvl="0" algn="ctr" defTabSz="577850" latinLnBrk="1">
            <a:lnSpc>
              <a:spcPct val="90000"/>
            </a:lnSpc>
            <a:spcBef>
              <a:spcPct val="0"/>
            </a:spcBef>
            <a:spcAft>
              <a:spcPct val="35000"/>
            </a:spcAft>
          </a:pPr>
          <a:r>
            <a:rPr lang="en-US" altLang="en-US" sz="1300" kern="1200" dirty="0" err="1" smtClean="0">
              <a:latin typeface="MS Mincho" pitchFamily="49" charset="-128"/>
              <a:ea typeface="MS Mincho" pitchFamily="49" charset="-128"/>
            </a:rPr>
            <a:t>src</a:t>
          </a:r>
          <a:r>
            <a:rPr lang="en-US" altLang="en-US" sz="1300" kern="1200" dirty="0" smtClean="0">
              <a:latin typeface="MS Mincho" pitchFamily="49" charset="-128"/>
              <a:ea typeface="MS Mincho" pitchFamily="49" charset="-128"/>
            </a:rPr>
            <a:t>/main</a:t>
          </a:r>
          <a:endParaRPr lang="ko-KR" altLang="en-US" sz="1300" kern="1200" dirty="0">
            <a:latin typeface="MS Mincho" pitchFamily="49" charset="-128"/>
          </a:endParaRPr>
        </a:p>
      </dsp:txBody>
      <dsp:txXfrm>
        <a:off x="11723" y="2722508"/>
        <a:ext cx="957190" cy="376792"/>
      </dsp:txXfrm>
    </dsp:sp>
    <dsp:sp modelId="{99084C9E-9CFC-425E-9085-84C8002B7147}">
      <dsp:nvSpPr>
        <dsp:cNvPr id="0" name=""/>
        <dsp:cNvSpPr/>
      </dsp:nvSpPr>
      <dsp:spPr>
        <a:xfrm rot="28954">
          <a:off x="980631" y="2908925"/>
          <a:ext cx="263747" cy="6179"/>
        </a:xfrm>
        <a:custGeom>
          <a:avLst/>
          <a:gdLst/>
          <a:ahLst/>
          <a:cxnLst/>
          <a:rect l="0" t="0" r="0" b="0"/>
          <a:pathLst>
            <a:path>
              <a:moveTo>
                <a:pt x="0" y="3089"/>
              </a:moveTo>
              <a:lnTo>
                <a:pt x="263747" y="3089"/>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577850" latinLnBrk="1">
            <a:lnSpc>
              <a:spcPct val="90000"/>
            </a:lnSpc>
            <a:spcBef>
              <a:spcPct val="0"/>
            </a:spcBef>
            <a:spcAft>
              <a:spcPct val="35000"/>
            </a:spcAft>
          </a:pPr>
          <a:endParaRPr lang="ko-KR" altLang="en-US" sz="1300" kern="1200">
            <a:latin typeface="MS Mincho" pitchFamily="49" charset="-128"/>
          </a:endParaRPr>
        </a:p>
      </dsp:txBody>
      <dsp:txXfrm>
        <a:off x="1105912" y="2905421"/>
        <a:ext cx="13187" cy="13187"/>
      </dsp:txXfrm>
    </dsp:sp>
    <dsp:sp modelId="{C2F369F4-63C6-45C6-B3B3-A119599DA008}">
      <dsp:nvSpPr>
        <dsp:cNvPr id="0" name=""/>
        <dsp:cNvSpPr/>
      </dsp:nvSpPr>
      <dsp:spPr>
        <a:xfrm>
          <a:off x="1244375" y="2649902"/>
          <a:ext cx="768282" cy="526447"/>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lvl="0" algn="ctr" defTabSz="577850" latinLnBrk="1">
            <a:lnSpc>
              <a:spcPct val="90000"/>
            </a:lnSpc>
            <a:spcBef>
              <a:spcPct val="0"/>
            </a:spcBef>
            <a:spcAft>
              <a:spcPct val="35000"/>
            </a:spcAft>
          </a:pPr>
          <a:r>
            <a:rPr lang="en-US" altLang="ko-KR" sz="1300" kern="1200" dirty="0" err="1" smtClean="0">
              <a:latin typeface="MS Mincho" pitchFamily="49" charset="-128"/>
              <a:ea typeface="MS Mincho" pitchFamily="49" charset="-128"/>
            </a:rPr>
            <a:t>Webapp</a:t>
          </a:r>
          <a:endParaRPr lang="ko-KR" altLang="en-US" sz="1300" kern="1200" dirty="0">
            <a:latin typeface="MS Mincho" pitchFamily="49" charset="-128"/>
          </a:endParaRPr>
        </a:p>
      </dsp:txBody>
      <dsp:txXfrm>
        <a:off x="1259794" y="2665321"/>
        <a:ext cx="737444" cy="495609"/>
      </dsp:txXfrm>
    </dsp:sp>
    <dsp:sp modelId="{7E6C9165-84D3-411D-AD2D-178E49E51639}">
      <dsp:nvSpPr>
        <dsp:cNvPr id="0" name=""/>
        <dsp:cNvSpPr/>
      </dsp:nvSpPr>
      <dsp:spPr>
        <a:xfrm rot="21547985">
          <a:off x="2012637" y="2907483"/>
          <a:ext cx="337443" cy="6179"/>
        </a:xfrm>
        <a:custGeom>
          <a:avLst/>
          <a:gdLst/>
          <a:ahLst/>
          <a:cxnLst/>
          <a:rect l="0" t="0" r="0" b="0"/>
          <a:pathLst>
            <a:path>
              <a:moveTo>
                <a:pt x="0" y="3089"/>
              </a:moveTo>
              <a:lnTo>
                <a:pt x="337443" y="3089"/>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577850" latinLnBrk="1">
            <a:lnSpc>
              <a:spcPct val="90000"/>
            </a:lnSpc>
            <a:spcBef>
              <a:spcPct val="0"/>
            </a:spcBef>
            <a:spcAft>
              <a:spcPct val="35000"/>
            </a:spcAft>
          </a:pPr>
          <a:endParaRPr lang="ko-KR" altLang="en-US" sz="1300" kern="1200">
            <a:latin typeface="MS Mincho" pitchFamily="49" charset="-128"/>
          </a:endParaRPr>
        </a:p>
      </dsp:txBody>
      <dsp:txXfrm>
        <a:off x="2172923" y="2902137"/>
        <a:ext cx="16872" cy="16872"/>
      </dsp:txXfrm>
    </dsp:sp>
    <dsp:sp modelId="{0E864D99-A1EA-4928-BE11-E58E0AC1B4DB}">
      <dsp:nvSpPr>
        <dsp:cNvPr id="0" name=""/>
        <dsp:cNvSpPr/>
      </dsp:nvSpPr>
      <dsp:spPr>
        <a:xfrm>
          <a:off x="2350061" y="2678891"/>
          <a:ext cx="688592" cy="458258"/>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lvl="0" algn="ctr" defTabSz="577850" latinLnBrk="1">
            <a:lnSpc>
              <a:spcPct val="90000"/>
            </a:lnSpc>
            <a:spcBef>
              <a:spcPct val="0"/>
            </a:spcBef>
            <a:spcAft>
              <a:spcPct val="35000"/>
            </a:spcAft>
          </a:pPr>
          <a:r>
            <a:rPr lang="en-US" altLang="ko-KR" sz="1300" kern="1200" dirty="0" smtClean="0">
              <a:latin typeface="MS Mincho" pitchFamily="49" charset="-128"/>
              <a:ea typeface="MS Mincho" pitchFamily="49" charset="-128"/>
            </a:rPr>
            <a:t>Views</a:t>
          </a:r>
          <a:endParaRPr lang="ko-KR" altLang="en-US" sz="1300" kern="1200" dirty="0">
            <a:latin typeface="MS Mincho" pitchFamily="49" charset="-128"/>
          </a:endParaRPr>
        </a:p>
      </dsp:txBody>
      <dsp:txXfrm>
        <a:off x="2363483" y="2692313"/>
        <a:ext cx="661748" cy="431414"/>
      </dsp:txXfrm>
    </dsp:sp>
    <dsp:sp modelId="{5948994E-BC0D-495F-A95B-48EEF1DA82E7}">
      <dsp:nvSpPr>
        <dsp:cNvPr id="0" name=""/>
        <dsp:cNvSpPr/>
      </dsp:nvSpPr>
      <dsp:spPr>
        <a:xfrm rot="17038139">
          <a:off x="2466031" y="2172416"/>
          <a:ext cx="1509675" cy="6179"/>
        </a:xfrm>
        <a:custGeom>
          <a:avLst/>
          <a:gdLst/>
          <a:ahLst/>
          <a:cxnLst/>
          <a:rect l="0" t="0" r="0" b="0"/>
          <a:pathLst>
            <a:path>
              <a:moveTo>
                <a:pt x="0" y="3089"/>
              </a:moveTo>
              <a:lnTo>
                <a:pt x="1509675" y="3089"/>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577850" latinLnBrk="1">
            <a:lnSpc>
              <a:spcPct val="90000"/>
            </a:lnSpc>
            <a:spcBef>
              <a:spcPct val="0"/>
            </a:spcBef>
            <a:spcAft>
              <a:spcPct val="35000"/>
            </a:spcAft>
          </a:pPr>
          <a:endParaRPr lang="ko-KR" altLang="en-US" sz="1300" kern="1200">
            <a:latin typeface="MS Mincho" pitchFamily="49" charset="-128"/>
          </a:endParaRPr>
        </a:p>
      </dsp:txBody>
      <dsp:txXfrm>
        <a:off x="3183127" y="2137764"/>
        <a:ext cx="75483" cy="75483"/>
      </dsp:txXfrm>
    </dsp:sp>
    <dsp:sp modelId="{C9815688-DFEF-44DA-9DB3-CCC954BED214}">
      <dsp:nvSpPr>
        <dsp:cNvPr id="0" name=""/>
        <dsp:cNvSpPr/>
      </dsp:nvSpPr>
      <dsp:spPr>
        <a:xfrm>
          <a:off x="3403084" y="1325411"/>
          <a:ext cx="688592" cy="23515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lvl="0" algn="ctr" defTabSz="577850" latinLnBrk="1">
            <a:lnSpc>
              <a:spcPct val="90000"/>
            </a:lnSpc>
            <a:spcBef>
              <a:spcPct val="0"/>
            </a:spcBef>
            <a:spcAft>
              <a:spcPct val="35000"/>
            </a:spcAft>
          </a:pPr>
          <a:r>
            <a:rPr lang="en-US" altLang="ko-KR" sz="1300" kern="1200" dirty="0" smtClean="0">
              <a:latin typeface="MS Mincho" pitchFamily="49" charset="-128"/>
              <a:ea typeface="MS Mincho" pitchFamily="49" charset="-128"/>
            </a:rPr>
            <a:t>Admin</a:t>
          </a:r>
          <a:endParaRPr lang="ko-KR" altLang="en-US" sz="1300" kern="1200" dirty="0">
            <a:latin typeface="MS Mincho" pitchFamily="49" charset="-128"/>
          </a:endParaRPr>
        </a:p>
      </dsp:txBody>
      <dsp:txXfrm>
        <a:off x="3409972" y="1332299"/>
        <a:ext cx="674816" cy="221383"/>
      </dsp:txXfrm>
    </dsp:sp>
    <dsp:sp modelId="{0D68934C-4A01-40AD-8CC9-35CE875658D9}">
      <dsp:nvSpPr>
        <dsp:cNvPr id="0" name=""/>
        <dsp:cNvSpPr/>
      </dsp:nvSpPr>
      <dsp:spPr>
        <a:xfrm rot="19004576">
          <a:off x="3908276" y="977357"/>
          <a:ext cx="1349956" cy="6179"/>
        </a:xfrm>
        <a:custGeom>
          <a:avLst/>
          <a:gdLst/>
          <a:ahLst/>
          <a:cxnLst/>
          <a:rect l="0" t="0" r="0" b="0"/>
          <a:pathLst>
            <a:path>
              <a:moveTo>
                <a:pt x="0" y="3089"/>
              </a:moveTo>
              <a:lnTo>
                <a:pt x="1349956" y="3089"/>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577850" latinLnBrk="1">
            <a:lnSpc>
              <a:spcPct val="90000"/>
            </a:lnSpc>
            <a:spcBef>
              <a:spcPct val="0"/>
            </a:spcBef>
            <a:spcAft>
              <a:spcPct val="35000"/>
            </a:spcAft>
          </a:pPr>
          <a:endParaRPr lang="ko-KR" altLang="en-US" sz="1300" kern="1200">
            <a:latin typeface="MS Mincho" pitchFamily="49" charset="-128"/>
          </a:endParaRPr>
        </a:p>
      </dsp:txBody>
      <dsp:txXfrm>
        <a:off x="4549505" y="946698"/>
        <a:ext cx="67497" cy="67497"/>
      </dsp:txXfrm>
    </dsp:sp>
    <dsp:sp modelId="{0027BD01-66E9-4C08-AD04-C882077C45EB}">
      <dsp:nvSpPr>
        <dsp:cNvPr id="0" name=""/>
        <dsp:cNvSpPr/>
      </dsp:nvSpPr>
      <dsp:spPr>
        <a:xfrm>
          <a:off x="5074832" y="400323"/>
          <a:ext cx="1008167" cy="23515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lvl="0" algn="ctr" defTabSz="577850" latinLnBrk="1">
            <a:lnSpc>
              <a:spcPct val="90000"/>
            </a:lnSpc>
            <a:spcBef>
              <a:spcPct val="0"/>
            </a:spcBef>
            <a:spcAft>
              <a:spcPct val="35000"/>
            </a:spcAft>
          </a:pPr>
          <a:r>
            <a:rPr lang="en-US" altLang="ko-KR" sz="1300" kern="1200" dirty="0" smtClean="0">
              <a:latin typeface="MS Mincho" pitchFamily="49" charset="-128"/>
              <a:ea typeface="MS Mincho" pitchFamily="49" charset="-128"/>
            </a:rPr>
            <a:t>Goods</a:t>
          </a:r>
          <a:endParaRPr lang="ko-KR" altLang="en-US" sz="1300" kern="1200" dirty="0">
            <a:latin typeface="MS Mincho" pitchFamily="49" charset="-128"/>
          </a:endParaRPr>
        </a:p>
      </dsp:txBody>
      <dsp:txXfrm>
        <a:off x="5081720" y="407211"/>
        <a:ext cx="994391" cy="221383"/>
      </dsp:txXfrm>
    </dsp:sp>
    <dsp:sp modelId="{C1AC6684-76D1-45EA-A7A1-3AE8B020BFCC}">
      <dsp:nvSpPr>
        <dsp:cNvPr id="0" name=""/>
        <dsp:cNvSpPr/>
      </dsp:nvSpPr>
      <dsp:spPr>
        <a:xfrm rot="20194557">
          <a:off x="6041904" y="316579"/>
          <a:ext cx="997317" cy="6179"/>
        </a:xfrm>
        <a:custGeom>
          <a:avLst/>
          <a:gdLst/>
          <a:ahLst/>
          <a:cxnLst/>
          <a:rect l="0" t="0" r="0" b="0"/>
          <a:pathLst>
            <a:path>
              <a:moveTo>
                <a:pt x="0" y="3089"/>
              </a:moveTo>
              <a:lnTo>
                <a:pt x="997317" y="3089"/>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577850" latinLnBrk="1">
            <a:lnSpc>
              <a:spcPct val="90000"/>
            </a:lnSpc>
            <a:spcBef>
              <a:spcPct val="0"/>
            </a:spcBef>
            <a:spcAft>
              <a:spcPct val="35000"/>
            </a:spcAft>
          </a:pPr>
          <a:endParaRPr lang="ko-KR" altLang="en-US" sz="1300" kern="1200">
            <a:latin typeface="MS Mincho" pitchFamily="49" charset="-128"/>
          </a:endParaRPr>
        </a:p>
      </dsp:txBody>
      <dsp:txXfrm>
        <a:off x="6515630" y="294736"/>
        <a:ext cx="49865" cy="49865"/>
      </dsp:txXfrm>
    </dsp:sp>
    <dsp:sp modelId="{A385DFC8-FB2F-4BA1-A012-F51CDC1E40AC}">
      <dsp:nvSpPr>
        <dsp:cNvPr id="0" name=""/>
        <dsp:cNvSpPr/>
      </dsp:nvSpPr>
      <dsp:spPr>
        <a:xfrm>
          <a:off x="6998126" y="3856"/>
          <a:ext cx="833197" cy="23515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lvl="0" algn="ctr" defTabSz="577850" latinLnBrk="1">
            <a:lnSpc>
              <a:spcPct val="90000"/>
            </a:lnSpc>
            <a:spcBef>
              <a:spcPct val="0"/>
            </a:spcBef>
            <a:spcAft>
              <a:spcPct val="35000"/>
            </a:spcAft>
          </a:pPr>
          <a:r>
            <a:rPr lang="en-US" altLang="ko-KR" sz="1300" kern="1200" dirty="0" smtClean="0">
              <a:latin typeface="MS Mincho" pitchFamily="49" charset="-128"/>
              <a:ea typeface="MS Mincho" pitchFamily="49" charset="-128"/>
            </a:rPr>
            <a:t>List</a:t>
          </a:r>
          <a:endParaRPr lang="ko-KR" altLang="en-US" sz="1300" kern="1200" dirty="0">
            <a:latin typeface="MS Mincho" pitchFamily="49" charset="-128"/>
          </a:endParaRPr>
        </a:p>
      </dsp:txBody>
      <dsp:txXfrm>
        <a:off x="7005014" y="10744"/>
        <a:ext cx="819421" cy="221383"/>
      </dsp:txXfrm>
    </dsp:sp>
    <dsp:sp modelId="{F4943BF5-95D3-46B4-9516-9B096AD34C40}">
      <dsp:nvSpPr>
        <dsp:cNvPr id="0" name=""/>
        <dsp:cNvSpPr/>
      </dsp:nvSpPr>
      <dsp:spPr>
        <a:xfrm rot="21106956">
          <a:off x="6078253" y="448735"/>
          <a:ext cx="924619" cy="6179"/>
        </a:xfrm>
        <a:custGeom>
          <a:avLst/>
          <a:gdLst/>
          <a:ahLst/>
          <a:cxnLst/>
          <a:rect l="0" t="0" r="0" b="0"/>
          <a:pathLst>
            <a:path>
              <a:moveTo>
                <a:pt x="0" y="3089"/>
              </a:moveTo>
              <a:lnTo>
                <a:pt x="924619" y="3089"/>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577850" latinLnBrk="1">
            <a:lnSpc>
              <a:spcPct val="90000"/>
            </a:lnSpc>
            <a:spcBef>
              <a:spcPct val="0"/>
            </a:spcBef>
            <a:spcAft>
              <a:spcPct val="35000"/>
            </a:spcAft>
          </a:pPr>
          <a:endParaRPr lang="ko-KR" altLang="en-US" sz="1300" kern="1200">
            <a:latin typeface="MS Mincho" pitchFamily="49" charset="-128"/>
          </a:endParaRPr>
        </a:p>
      </dsp:txBody>
      <dsp:txXfrm>
        <a:off x="6517447" y="428709"/>
        <a:ext cx="46230" cy="46230"/>
      </dsp:txXfrm>
    </dsp:sp>
    <dsp:sp modelId="{ECD3E4D1-E101-45DA-9D1C-89BCEFEA1E43}">
      <dsp:nvSpPr>
        <dsp:cNvPr id="0" name=""/>
        <dsp:cNvSpPr/>
      </dsp:nvSpPr>
      <dsp:spPr>
        <a:xfrm>
          <a:off x="6998126" y="268167"/>
          <a:ext cx="833197" cy="23515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lvl="0" algn="ctr" defTabSz="577850" latinLnBrk="1">
            <a:lnSpc>
              <a:spcPct val="90000"/>
            </a:lnSpc>
            <a:spcBef>
              <a:spcPct val="0"/>
            </a:spcBef>
            <a:spcAft>
              <a:spcPct val="35000"/>
            </a:spcAft>
          </a:pPr>
          <a:r>
            <a:rPr lang="en-US" altLang="ko-KR" sz="1300" kern="1200" dirty="0" smtClean="0">
              <a:latin typeface="MS Mincho" pitchFamily="49" charset="-128"/>
              <a:ea typeface="MS Mincho" pitchFamily="49" charset="-128"/>
            </a:rPr>
            <a:t>Modify</a:t>
          </a:r>
          <a:endParaRPr lang="ko-KR" altLang="en-US" sz="1300" kern="1200" dirty="0">
            <a:latin typeface="MS Mincho" pitchFamily="49" charset="-128"/>
          </a:endParaRPr>
        </a:p>
      </dsp:txBody>
      <dsp:txXfrm>
        <a:off x="7005014" y="275055"/>
        <a:ext cx="819421" cy="221383"/>
      </dsp:txXfrm>
    </dsp:sp>
    <dsp:sp modelId="{32870411-723F-4211-9E4E-CEECF65ABF52}">
      <dsp:nvSpPr>
        <dsp:cNvPr id="0" name=""/>
        <dsp:cNvSpPr/>
      </dsp:nvSpPr>
      <dsp:spPr>
        <a:xfrm rot="493044">
          <a:off x="6078253" y="580890"/>
          <a:ext cx="924619" cy="6179"/>
        </a:xfrm>
        <a:custGeom>
          <a:avLst/>
          <a:gdLst/>
          <a:ahLst/>
          <a:cxnLst/>
          <a:rect l="0" t="0" r="0" b="0"/>
          <a:pathLst>
            <a:path>
              <a:moveTo>
                <a:pt x="0" y="3089"/>
              </a:moveTo>
              <a:lnTo>
                <a:pt x="924619" y="3089"/>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577850" latinLnBrk="1">
            <a:lnSpc>
              <a:spcPct val="90000"/>
            </a:lnSpc>
            <a:spcBef>
              <a:spcPct val="0"/>
            </a:spcBef>
            <a:spcAft>
              <a:spcPct val="35000"/>
            </a:spcAft>
          </a:pPr>
          <a:endParaRPr lang="ko-KR" altLang="en-US" sz="1300" kern="1200">
            <a:latin typeface="MS Mincho" pitchFamily="49" charset="-128"/>
          </a:endParaRPr>
        </a:p>
      </dsp:txBody>
      <dsp:txXfrm>
        <a:off x="6517447" y="560865"/>
        <a:ext cx="46230" cy="46230"/>
      </dsp:txXfrm>
    </dsp:sp>
    <dsp:sp modelId="{93297DEC-C99F-4733-B4A8-922F29C64E82}">
      <dsp:nvSpPr>
        <dsp:cNvPr id="0" name=""/>
        <dsp:cNvSpPr/>
      </dsp:nvSpPr>
      <dsp:spPr>
        <a:xfrm>
          <a:off x="6998126" y="532478"/>
          <a:ext cx="833197" cy="23515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lvl="0" algn="ctr" defTabSz="577850" latinLnBrk="1">
            <a:lnSpc>
              <a:spcPct val="90000"/>
            </a:lnSpc>
            <a:spcBef>
              <a:spcPct val="0"/>
            </a:spcBef>
            <a:spcAft>
              <a:spcPct val="35000"/>
            </a:spcAft>
          </a:pPr>
          <a:r>
            <a:rPr lang="en-US" altLang="ko-KR" sz="1300" kern="1200" dirty="0" smtClean="0">
              <a:latin typeface="MS Mincho" pitchFamily="49" charset="-128"/>
              <a:ea typeface="MS Mincho" pitchFamily="49" charset="-128"/>
            </a:rPr>
            <a:t>Register</a:t>
          </a:r>
          <a:endParaRPr lang="ko-KR" altLang="en-US" sz="1300" kern="1200" dirty="0">
            <a:latin typeface="MS Mincho" pitchFamily="49" charset="-128"/>
          </a:endParaRPr>
        </a:p>
      </dsp:txBody>
      <dsp:txXfrm>
        <a:off x="7005014" y="539366"/>
        <a:ext cx="819421" cy="221383"/>
      </dsp:txXfrm>
    </dsp:sp>
    <dsp:sp modelId="{BDD2CBD7-7AED-4CAD-B4B7-5BB556E7E9FB}">
      <dsp:nvSpPr>
        <dsp:cNvPr id="0" name=""/>
        <dsp:cNvSpPr/>
      </dsp:nvSpPr>
      <dsp:spPr>
        <a:xfrm rot="1405443">
          <a:off x="6041904" y="713046"/>
          <a:ext cx="997317" cy="6179"/>
        </a:xfrm>
        <a:custGeom>
          <a:avLst/>
          <a:gdLst/>
          <a:ahLst/>
          <a:cxnLst/>
          <a:rect l="0" t="0" r="0" b="0"/>
          <a:pathLst>
            <a:path>
              <a:moveTo>
                <a:pt x="0" y="3089"/>
              </a:moveTo>
              <a:lnTo>
                <a:pt x="997317" y="3089"/>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577850" latinLnBrk="1">
            <a:lnSpc>
              <a:spcPct val="90000"/>
            </a:lnSpc>
            <a:spcBef>
              <a:spcPct val="0"/>
            </a:spcBef>
            <a:spcAft>
              <a:spcPct val="35000"/>
            </a:spcAft>
          </a:pPr>
          <a:endParaRPr lang="ko-KR" altLang="en-US" sz="1300" kern="1200">
            <a:latin typeface="MS Mincho" pitchFamily="49" charset="-128"/>
          </a:endParaRPr>
        </a:p>
      </dsp:txBody>
      <dsp:txXfrm>
        <a:off x="6515630" y="691203"/>
        <a:ext cx="49865" cy="49865"/>
      </dsp:txXfrm>
    </dsp:sp>
    <dsp:sp modelId="{21757FD0-A654-42E0-B18A-1A79819E56FA}">
      <dsp:nvSpPr>
        <dsp:cNvPr id="0" name=""/>
        <dsp:cNvSpPr/>
      </dsp:nvSpPr>
      <dsp:spPr>
        <a:xfrm>
          <a:off x="6998126" y="796789"/>
          <a:ext cx="833197" cy="23515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lvl="0" algn="ctr" defTabSz="577850" latinLnBrk="1">
            <a:lnSpc>
              <a:spcPct val="90000"/>
            </a:lnSpc>
            <a:spcBef>
              <a:spcPct val="0"/>
            </a:spcBef>
            <a:spcAft>
              <a:spcPct val="35000"/>
            </a:spcAft>
          </a:pPr>
          <a:r>
            <a:rPr lang="en-US" altLang="ko-KR" sz="1300" kern="1200" dirty="0" smtClean="0">
              <a:latin typeface="MS Mincho" pitchFamily="49" charset="-128"/>
              <a:ea typeface="MS Mincho" pitchFamily="49" charset="-128"/>
            </a:rPr>
            <a:t>view</a:t>
          </a:r>
          <a:endParaRPr lang="ko-KR" altLang="en-US" sz="1300" kern="1200" dirty="0">
            <a:latin typeface="MS Mincho" pitchFamily="49" charset="-128"/>
          </a:endParaRPr>
        </a:p>
      </dsp:txBody>
      <dsp:txXfrm>
        <a:off x="7005014" y="803677"/>
        <a:ext cx="819421" cy="221383"/>
      </dsp:txXfrm>
    </dsp:sp>
    <dsp:sp modelId="{56C2A006-B14B-4F01-A9F3-32A337CC8BB7}">
      <dsp:nvSpPr>
        <dsp:cNvPr id="0" name=""/>
        <dsp:cNvSpPr/>
      </dsp:nvSpPr>
      <dsp:spPr>
        <a:xfrm rot="21140652">
          <a:off x="4087255" y="1373823"/>
          <a:ext cx="991997" cy="6179"/>
        </a:xfrm>
        <a:custGeom>
          <a:avLst/>
          <a:gdLst/>
          <a:ahLst/>
          <a:cxnLst/>
          <a:rect l="0" t="0" r="0" b="0"/>
          <a:pathLst>
            <a:path>
              <a:moveTo>
                <a:pt x="0" y="3089"/>
              </a:moveTo>
              <a:lnTo>
                <a:pt x="991997" y="3089"/>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577850" latinLnBrk="1">
            <a:lnSpc>
              <a:spcPct val="90000"/>
            </a:lnSpc>
            <a:spcBef>
              <a:spcPct val="0"/>
            </a:spcBef>
            <a:spcAft>
              <a:spcPct val="35000"/>
            </a:spcAft>
          </a:pPr>
          <a:endParaRPr lang="ko-KR" altLang="en-US" sz="1300" kern="1200">
            <a:latin typeface="MS Mincho" pitchFamily="49" charset="-128"/>
          </a:endParaRPr>
        </a:p>
      </dsp:txBody>
      <dsp:txXfrm>
        <a:off x="4558454" y="1352113"/>
        <a:ext cx="49599" cy="49599"/>
      </dsp:txXfrm>
    </dsp:sp>
    <dsp:sp modelId="{1A030705-9C7B-4FD9-A7B3-B102146B068C}">
      <dsp:nvSpPr>
        <dsp:cNvPr id="0" name=""/>
        <dsp:cNvSpPr/>
      </dsp:nvSpPr>
      <dsp:spPr>
        <a:xfrm>
          <a:off x="5074832" y="1193256"/>
          <a:ext cx="1008167" cy="23515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lvl="0" algn="ctr" defTabSz="577850" latinLnBrk="1">
            <a:lnSpc>
              <a:spcPct val="90000"/>
            </a:lnSpc>
            <a:spcBef>
              <a:spcPct val="0"/>
            </a:spcBef>
            <a:spcAft>
              <a:spcPct val="35000"/>
            </a:spcAft>
          </a:pPr>
          <a:r>
            <a:rPr lang="en-US" altLang="ko-KR" sz="1300" kern="1200" dirty="0" smtClean="0">
              <a:latin typeface="MS Mincho" pitchFamily="49" charset="-128"/>
              <a:ea typeface="MS Mincho" pitchFamily="49" charset="-128"/>
            </a:rPr>
            <a:t>Include</a:t>
          </a:r>
          <a:endParaRPr lang="ko-KR" altLang="en-US" sz="1300" kern="1200" dirty="0">
            <a:latin typeface="MS Mincho" pitchFamily="49" charset="-128"/>
          </a:endParaRPr>
        </a:p>
      </dsp:txBody>
      <dsp:txXfrm>
        <a:off x="5081720" y="1200144"/>
        <a:ext cx="994391" cy="221383"/>
      </dsp:txXfrm>
    </dsp:sp>
    <dsp:sp modelId="{979D0922-F61D-44D8-9B47-DB90A80223F2}">
      <dsp:nvSpPr>
        <dsp:cNvPr id="0" name=""/>
        <dsp:cNvSpPr/>
      </dsp:nvSpPr>
      <dsp:spPr>
        <a:xfrm rot="21106956">
          <a:off x="6078253" y="1241668"/>
          <a:ext cx="924619" cy="6179"/>
        </a:xfrm>
        <a:custGeom>
          <a:avLst/>
          <a:gdLst/>
          <a:ahLst/>
          <a:cxnLst/>
          <a:rect l="0" t="0" r="0" b="0"/>
          <a:pathLst>
            <a:path>
              <a:moveTo>
                <a:pt x="0" y="3089"/>
              </a:moveTo>
              <a:lnTo>
                <a:pt x="924619" y="3089"/>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577850" latinLnBrk="1">
            <a:lnSpc>
              <a:spcPct val="90000"/>
            </a:lnSpc>
            <a:spcBef>
              <a:spcPct val="0"/>
            </a:spcBef>
            <a:spcAft>
              <a:spcPct val="35000"/>
            </a:spcAft>
          </a:pPr>
          <a:endParaRPr lang="ko-KR" altLang="en-US" sz="1300" kern="1200">
            <a:latin typeface="MS Mincho" pitchFamily="49" charset="-128"/>
          </a:endParaRPr>
        </a:p>
      </dsp:txBody>
      <dsp:txXfrm>
        <a:off x="6517447" y="1221642"/>
        <a:ext cx="46230" cy="46230"/>
      </dsp:txXfrm>
    </dsp:sp>
    <dsp:sp modelId="{3B73DB41-E7AF-4AF9-99CC-7F3AA5451BA8}">
      <dsp:nvSpPr>
        <dsp:cNvPr id="0" name=""/>
        <dsp:cNvSpPr/>
      </dsp:nvSpPr>
      <dsp:spPr>
        <a:xfrm>
          <a:off x="6998126" y="1061100"/>
          <a:ext cx="833197" cy="23515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lvl="0" algn="ctr" defTabSz="577850" latinLnBrk="1">
            <a:lnSpc>
              <a:spcPct val="90000"/>
            </a:lnSpc>
            <a:spcBef>
              <a:spcPct val="0"/>
            </a:spcBef>
            <a:spcAft>
              <a:spcPct val="35000"/>
            </a:spcAft>
          </a:pPr>
          <a:r>
            <a:rPr lang="en-US" altLang="ko-KR" sz="1300" kern="1200" dirty="0" err="1" smtClean="0">
              <a:latin typeface="MS Mincho" pitchFamily="49" charset="-128"/>
              <a:ea typeface="MS Mincho" pitchFamily="49" charset="-128"/>
            </a:rPr>
            <a:t>Lnb</a:t>
          </a:r>
          <a:endParaRPr lang="ko-KR" altLang="en-US" sz="1300" kern="1200" dirty="0">
            <a:latin typeface="MS Mincho" pitchFamily="49" charset="-128"/>
          </a:endParaRPr>
        </a:p>
      </dsp:txBody>
      <dsp:txXfrm>
        <a:off x="7005014" y="1067988"/>
        <a:ext cx="819421" cy="221383"/>
      </dsp:txXfrm>
    </dsp:sp>
    <dsp:sp modelId="{BA870743-4C7D-4CE9-88AB-B11B50F4C0CB}">
      <dsp:nvSpPr>
        <dsp:cNvPr id="0" name=""/>
        <dsp:cNvSpPr/>
      </dsp:nvSpPr>
      <dsp:spPr>
        <a:xfrm rot="493044">
          <a:off x="6078253" y="1373823"/>
          <a:ext cx="924619" cy="6179"/>
        </a:xfrm>
        <a:custGeom>
          <a:avLst/>
          <a:gdLst/>
          <a:ahLst/>
          <a:cxnLst/>
          <a:rect l="0" t="0" r="0" b="0"/>
          <a:pathLst>
            <a:path>
              <a:moveTo>
                <a:pt x="0" y="3089"/>
              </a:moveTo>
              <a:lnTo>
                <a:pt x="924619" y="3089"/>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577850" latinLnBrk="1">
            <a:lnSpc>
              <a:spcPct val="90000"/>
            </a:lnSpc>
            <a:spcBef>
              <a:spcPct val="0"/>
            </a:spcBef>
            <a:spcAft>
              <a:spcPct val="35000"/>
            </a:spcAft>
          </a:pPr>
          <a:endParaRPr lang="ko-KR" altLang="en-US" sz="1300" kern="1200">
            <a:latin typeface="MS Mincho" pitchFamily="49" charset="-128"/>
          </a:endParaRPr>
        </a:p>
      </dsp:txBody>
      <dsp:txXfrm>
        <a:off x="6517447" y="1353798"/>
        <a:ext cx="46230" cy="46230"/>
      </dsp:txXfrm>
    </dsp:sp>
    <dsp:sp modelId="{6A3399E8-E025-4DC8-A7F5-C9128431FCDF}">
      <dsp:nvSpPr>
        <dsp:cNvPr id="0" name=""/>
        <dsp:cNvSpPr/>
      </dsp:nvSpPr>
      <dsp:spPr>
        <a:xfrm>
          <a:off x="6998126" y="1325411"/>
          <a:ext cx="833197" cy="23515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lvl="0" algn="ctr" defTabSz="577850" latinLnBrk="1">
            <a:lnSpc>
              <a:spcPct val="90000"/>
            </a:lnSpc>
            <a:spcBef>
              <a:spcPct val="0"/>
            </a:spcBef>
            <a:spcAft>
              <a:spcPct val="35000"/>
            </a:spcAft>
          </a:pPr>
          <a:r>
            <a:rPr lang="en-US" altLang="ko-KR" sz="1300" kern="1200" dirty="0" smtClean="0">
              <a:latin typeface="MS Mincho" pitchFamily="49" charset="-128"/>
              <a:ea typeface="MS Mincho" pitchFamily="49" charset="-128"/>
            </a:rPr>
            <a:t>log</a:t>
          </a:r>
          <a:endParaRPr lang="ko-KR" altLang="en-US" sz="1300" kern="1200" dirty="0">
            <a:latin typeface="MS Mincho" pitchFamily="49" charset="-128"/>
          </a:endParaRPr>
        </a:p>
      </dsp:txBody>
      <dsp:txXfrm>
        <a:off x="7005014" y="1332299"/>
        <a:ext cx="819421" cy="221383"/>
      </dsp:txXfrm>
    </dsp:sp>
    <dsp:sp modelId="{59C51B14-FBAD-4C37-B43D-1B1C3970E565}">
      <dsp:nvSpPr>
        <dsp:cNvPr id="0" name=""/>
        <dsp:cNvSpPr/>
      </dsp:nvSpPr>
      <dsp:spPr>
        <a:xfrm rot="2034300">
          <a:off x="3990966" y="1770290"/>
          <a:ext cx="1184576" cy="6179"/>
        </a:xfrm>
        <a:custGeom>
          <a:avLst/>
          <a:gdLst/>
          <a:ahLst/>
          <a:cxnLst/>
          <a:rect l="0" t="0" r="0" b="0"/>
          <a:pathLst>
            <a:path>
              <a:moveTo>
                <a:pt x="0" y="3089"/>
              </a:moveTo>
              <a:lnTo>
                <a:pt x="1184576" y="3089"/>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577850" latinLnBrk="1">
            <a:lnSpc>
              <a:spcPct val="90000"/>
            </a:lnSpc>
            <a:spcBef>
              <a:spcPct val="0"/>
            </a:spcBef>
            <a:spcAft>
              <a:spcPct val="35000"/>
            </a:spcAft>
          </a:pPr>
          <a:endParaRPr lang="ko-KR" altLang="en-US" sz="1300" kern="1200">
            <a:latin typeface="MS Mincho" pitchFamily="49" charset="-128"/>
          </a:endParaRPr>
        </a:p>
      </dsp:txBody>
      <dsp:txXfrm>
        <a:off x="4553640" y="1743765"/>
        <a:ext cx="59228" cy="59228"/>
      </dsp:txXfrm>
    </dsp:sp>
    <dsp:sp modelId="{84279DCF-1448-498B-8790-7EAC9473F560}">
      <dsp:nvSpPr>
        <dsp:cNvPr id="0" name=""/>
        <dsp:cNvSpPr/>
      </dsp:nvSpPr>
      <dsp:spPr>
        <a:xfrm>
          <a:off x="5074832" y="1986189"/>
          <a:ext cx="1008167" cy="23515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lvl="0" algn="ctr" defTabSz="577850" latinLnBrk="1">
            <a:lnSpc>
              <a:spcPct val="90000"/>
            </a:lnSpc>
            <a:spcBef>
              <a:spcPct val="0"/>
            </a:spcBef>
            <a:spcAft>
              <a:spcPct val="35000"/>
            </a:spcAft>
          </a:pPr>
          <a:r>
            <a:rPr lang="en-US" altLang="ko-KR" sz="1300" kern="1200" dirty="0" smtClean="0">
              <a:latin typeface="MS Mincho" pitchFamily="49" charset="-128"/>
              <a:ea typeface="MS Mincho" pitchFamily="49" charset="-128"/>
            </a:rPr>
            <a:t>Shop</a:t>
          </a:r>
          <a:endParaRPr lang="ko-KR" altLang="en-US" sz="1300" kern="1200" dirty="0">
            <a:latin typeface="MS Mincho" pitchFamily="49" charset="-128"/>
          </a:endParaRPr>
        </a:p>
      </dsp:txBody>
      <dsp:txXfrm>
        <a:off x="5081720" y="1993077"/>
        <a:ext cx="994391" cy="221383"/>
      </dsp:txXfrm>
    </dsp:sp>
    <dsp:sp modelId="{63BD3DC5-3FF2-432A-B3FB-C74A6967C70F}">
      <dsp:nvSpPr>
        <dsp:cNvPr id="0" name=""/>
        <dsp:cNvSpPr/>
      </dsp:nvSpPr>
      <dsp:spPr>
        <a:xfrm rot="20194557">
          <a:off x="6041904" y="1902445"/>
          <a:ext cx="997317" cy="6179"/>
        </a:xfrm>
        <a:custGeom>
          <a:avLst/>
          <a:gdLst/>
          <a:ahLst/>
          <a:cxnLst/>
          <a:rect l="0" t="0" r="0" b="0"/>
          <a:pathLst>
            <a:path>
              <a:moveTo>
                <a:pt x="0" y="3089"/>
              </a:moveTo>
              <a:lnTo>
                <a:pt x="997317" y="3089"/>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577850" latinLnBrk="1">
            <a:lnSpc>
              <a:spcPct val="90000"/>
            </a:lnSpc>
            <a:spcBef>
              <a:spcPct val="0"/>
            </a:spcBef>
            <a:spcAft>
              <a:spcPct val="35000"/>
            </a:spcAft>
          </a:pPr>
          <a:endParaRPr lang="ko-KR" altLang="en-US" sz="1300" kern="1200">
            <a:latin typeface="MS Mincho" pitchFamily="49" charset="-128"/>
          </a:endParaRPr>
        </a:p>
      </dsp:txBody>
      <dsp:txXfrm>
        <a:off x="6515630" y="1880602"/>
        <a:ext cx="49865" cy="49865"/>
      </dsp:txXfrm>
    </dsp:sp>
    <dsp:sp modelId="{A9380C85-BE0B-45EC-8536-B702EB3FEB10}">
      <dsp:nvSpPr>
        <dsp:cNvPr id="0" name=""/>
        <dsp:cNvSpPr/>
      </dsp:nvSpPr>
      <dsp:spPr>
        <a:xfrm>
          <a:off x="6998126" y="1589722"/>
          <a:ext cx="833197" cy="23515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lvl="0" algn="ctr" defTabSz="577850" latinLnBrk="1">
            <a:lnSpc>
              <a:spcPct val="90000"/>
            </a:lnSpc>
            <a:spcBef>
              <a:spcPct val="0"/>
            </a:spcBef>
            <a:spcAft>
              <a:spcPct val="35000"/>
            </a:spcAft>
          </a:pPr>
          <a:r>
            <a:rPr lang="en-US" altLang="ko-KR" sz="1300" kern="1200" dirty="0" err="1" smtClean="0">
              <a:latin typeface="MS Mincho" pitchFamily="49" charset="-128"/>
              <a:ea typeface="MS Mincho" pitchFamily="49" charset="-128"/>
            </a:rPr>
            <a:t>allReply</a:t>
          </a:r>
          <a:endParaRPr lang="ko-KR" altLang="en-US" sz="1300" kern="1200" dirty="0">
            <a:latin typeface="MS Mincho" pitchFamily="49" charset="-128"/>
          </a:endParaRPr>
        </a:p>
      </dsp:txBody>
      <dsp:txXfrm>
        <a:off x="7005014" y="1596610"/>
        <a:ext cx="819421" cy="221383"/>
      </dsp:txXfrm>
    </dsp:sp>
    <dsp:sp modelId="{9B55606C-435A-4846-8DCA-6DEF2EBBDC64}">
      <dsp:nvSpPr>
        <dsp:cNvPr id="0" name=""/>
        <dsp:cNvSpPr/>
      </dsp:nvSpPr>
      <dsp:spPr>
        <a:xfrm rot="21106956">
          <a:off x="6078253" y="2034601"/>
          <a:ext cx="924619" cy="6179"/>
        </a:xfrm>
        <a:custGeom>
          <a:avLst/>
          <a:gdLst/>
          <a:ahLst/>
          <a:cxnLst/>
          <a:rect l="0" t="0" r="0" b="0"/>
          <a:pathLst>
            <a:path>
              <a:moveTo>
                <a:pt x="0" y="3089"/>
              </a:moveTo>
              <a:lnTo>
                <a:pt x="924619" y="3089"/>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577850" latinLnBrk="1">
            <a:lnSpc>
              <a:spcPct val="90000"/>
            </a:lnSpc>
            <a:spcBef>
              <a:spcPct val="0"/>
            </a:spcBef>
            <a:spcAft>
              <a:spcPct val="35000"/>
            </a:spcAft>
          </a:pPr>
          <a:endParaRPr lang="ko-KR" altLang="en-US" sz="1300" kern="1200">
            <a:latin typeface="MS Mincho" pitchFamily="49" charset="-128"/>
          </a:endParaRPr>
        </a:p>
      </dsp:txBody>
      <dsp:txXfrm>
        <a:off x="6517447" y="2014575"/>
        <a:ext cx="46230" cy="46230"/>
      </dsp:txXfrm>
    </dsp:sp>
    <dsp:sp modelId="{CE1DD676-C7BC-4301-A48D-5F088BD77EE9}">
      <dsp:nvSpPr>
        <dsp:cNvPr id="0" name=""/>
        <dsp:cNvSpPr/>
      </dsp:nvSpPr>
      <dsp:spPr>
        <a:xfrm>
          <a:off x="6998126" y="1854033"/>
          <a:ext cx="833197" cy="23515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lvl="0" algn="ctr" defTabSz="577850" latinLnBrk="1">
            <a:lnSpc>
              <a:spcPct val="90000"/>
            </a:lnSpc>
            <a:spcBef>
              <a:spcPct val="0"/>
            </a:spcBef>
            <a:spcAft>
              <a:spcPct val="35000"/>
            </a:spcAft>
          </a:pPr>
          <a:r>
            <a:rPr lang="en-US" altLang="ko-KR" sz="1300" kern="1200" dirty="0" err="1" smtClean="0">
              <a:latin typeface="MS Mincho" pitchFamily="49" charset="-128"/>
              <a:ea typeface="MS Mincho" pitchFamily="49" charset="-128"/>
            </a:rPr>
            <a:t>allUser</a:t>
          </a:r>
          <a:endParaRPr lang="ko-KR" altLang="en-US" sz="1300" kern="1200" dirty="0">
            <a:latin typeface="MS Mincho" pitchFamily="49" charset="-128"/>
          </a:endParaRPr>
        </a:p>
      </dsp:txBody>
      <dsp:txXfrm>
        <a:off x="7005014" y="1860921"/>
        <a:ext cx="819421" cy="221383"/>
      </dsp:txXfrm>
    </dsp:sp>
    <dsp:sp modelId="{97918D02-305C-468F-8400-A90D916FAF1C}">
      <dsp:nvSpPr>
        <dsp:cNvPr id="0" name=""/>
        <dsp:cNvSpPr/>
      </dsp:nvSpPr>
      <dsp:spPr>
        <a:xfrm rot="493044">
          <a:off x="6078253" y="2166756"/>
          <a:ext cx="924619" cy="6179"/>
        </a:xfrm>
        <a:custGeom>
          <a:avLst/>
          <a:gdLst/>
          <a:ahLst/>
          <a:cxnLst/>
          <a:rect l="0" t="0" r="0" b="0"/>
          <a:pathLst>
            <a:path>
              <a:moveTo>
                <a:pt x="0" y="3089"/>
              </a:moveTo>
              <a:lnTo>
                <a:pt x="924619" y="3089"/>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577850" latinLnBrk="1">
            <a:lnSpc>
              <a:spcPct val="90000"/>
            </a:lnSpc>
            <a:spcBef>
              <a:spcPct val="0"/>
            </a:spcBef>
            <a:spcAft>
              <a:spcPct val="35000"/>
            </a:spcAft>
          </a:pPr>
          <a:endParaRPr lang="ko-KR" altLang="en-US" sz="1300" kern="1200">
            <a:latin typeface="MS Mincho" pitchFamily="49" charset="-128"/>
          </a:endParaRPr>
        </a:p>
      </dsp:txBody>
      <dsp:txXfrm>
        <a:off x="6517447" y="2146731"/>
        <a:ext cx="46230" cy="46230"/>
      </dsp:txXfrm>
    </dsp:sp>
    <dsp:sp modelId="{F9C93065-0B8B-4D40-B5F7-7D757BD047EB}">
      <dsp:nvSpPr>
        <dsp:cNvPr id="0" name=""/>
        <dsp:cNvSpPr/>
      </dsp:nvSpPr>
      <dsp:spPr>
        <a:xfrm>
          <a:off x="6998126" y="2118344"/>
          <a:ext cx="833197" cy="23515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lvl="0" algn="ctr" defTabSz="577850" latinLnBrk="1">
            <a:lnSpc>
              <a:spcPct val="90000"/>
            </a:lnSpc>
            <a:spcBef>
              <a:spcPct val="0"/>
            </a:spcBef>
            <a:spcAft>
              <a:spcPct val="35000"/>
            </a:spcAft>
          </a:pPr>
          <a:r>
            <a:rPr lang="en-US" altLang="ko-KR" sz="1300" kern="1200" dirty="0" err="1" smtClean="0">
              <a:latin typeface="MS Mincho" pitchFamily="49" charset="-128"/>
              <a:ea typeface="MS Mincho" pitchFamily="49" charset="-128"/>
            </a:rPr>
            <a:t>orderList</a:t>
          </a:r>
          <a:endParaRPr lang="ko-KR" altLang="en-US" sz="1300" kern="1200" dirty="0">
            <a:latin typeface="MS Mincho" pitchFamily="49" charset="-128"/>
          </a:endParaRPr>
        </a:p>
      </dsp:txBody>
      <dsp:txXfrm>
        <a:off x="7005014" y="2125232"/>
        <a:ext cx="819421" cy="221383"/>
      </dsp:txXfrm>
    </dsp:sp>
    <dsp:sp modelId="{F4E011AF-DE5F-49A4-B513-7F2AD83C45FC}">
      <dsp:nvSpPr>
        <dsp:cNvPr id="0" name=""/>
        <dsp:cNvSpPr/>
      </dsp:nvSpPr>
      <dsp:spPr>
        <a:xfrm rot="1405443">
          <a:off x="6041904" y="2298912"/>
          <a:ext cx="997317" cy="6179"/>
        </a:xfrm>
        <a:custGeom>
          <a:avLst/>
          <a:gdLst/>
          <a:ahLst/>
          <a:cxnLst/>
          <a:rect l="0" t="0" r="0" b="0"/>
          <a:pathLst>
            <a:path>
              <a:moveTo>
                <a:pt x="0" y="3089"/>
              </a:moveTo>
              <a:lnTo>
                <a:pt x="997317" y="3089"/>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577850" latinLnBrk="1">
            <a:lnSpc>
              <a:spcPct val="90000"/>
            </a:lnSpc>
            <a:spcBef>
              <a:spcPct val="0"/>
            </a:spcBef>
            <a:spcAft>
              <a:spcPct val="35000"/>
            </a:spcAft>
          </a:pPr>
          <a:endParaRPr lang="ko-KR" altLang="en-US" sz="1300" kern="1200">
            <a:latin typeface="MS Mincho" pitchFamily="49" charset="-128"/>
          </a:endParaRPr>
        </a:p>
      </dsp:txBody>
      <dsp:txXfrm>
        <a:off x="6515630" y="2277069"/>
        <a:ext cx="49865" cy="49865"/>
      </dsp:txXfrm>
    </dsp:sp>
    <dsp:sp modelId="{4F7DA8EE-27CA-4AB1-89E0-8D534C524D05}">
      <dsp:nvSpPr>
        <dsp:cNvPr id="0" name=""/>
        <dsp:cNvSpPr/>
      </dsp:nvSpPr>
      <dsp:spPr>
        <a:xfrm>
          <a:off x="6998126" y="2382655"/>
          <a:ext cx="833197" cy="23515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lvl="0" algn="ctr" defTabSz="577850" latinLnBrk="1">
            <a:lnSpc>
              <a:spcPct val="90000"/>
            </a:lnSpc>
            <a:spcBef>
              <a:spcPct val="0"/>
            </a:spcBef>
            <a:spcAft>
              <a:spcPct val="35000"/>
            </a:spcAft>
          </a:pPr>
          <a:r>
            <a:rPr lang="en-US" altLang="ko-KR" sz="1300" kern="1200" dirty="0" err="1" smtClean="0">
              <a:latin typeface="MS Mincho" pitchFamily="49" charset="-128"/>
              <a:ea typeface="MS Mincho" pitchFamily="49" charset="-128"/>
            </a:rPr>
            <a:t>orderView</a:t>
          </a:r>
          <a:endParaRPr lang="ko-KR" altLang="en-US" sz="1300" kern="1200" dirty="0">
            <a:latin typeface="MS Mincho" pitchFamily="49" charset="-128"/>
          </a:endParaRPr>
        </a:p>
      </dsp:txBody>
      <dsp:txXfrm>
        <a:off x="7005014" y="2389543"/>
        <a:ext cx="819421" cy="221383"/>
      </dsp:txXfrm>
    </dsp:sp>
    <dsp:sp modelId="{DD2EA60E-6846-48FF-B760-65B0C9A7750E}">
      <dsp:nvSpPr>
        <dsp:cNvPr id="0" name=""/>
        <dsp:cNvSpPr/>
      </dsp:nvSpPr>
      <dsp:spPr>
        <a:xfrm rot="2595424">
          <a:off x="3908276" y="1902445"/>
          <a:ext cx="1349956" cy="6179"/>
        </a:xfrm>
        <a:custGeom>
          <a:avLst/>
          <a:gdLst/>
          <a:ahLst/>
          <a:cxnLst/>
          <a:rect l="0" t="0" r="0" b="0"/>
          <a:pathLst>
            <a:path>
              <a:moveTo>
                <a:pt x="0" y="3089"/>
              </a:moveTo>
              <a:lnTo>
                <a:pt x="1349956" y="3089"/>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577850" latinLnBrk="1">
            <a:lnSpc>
              <a:spcPct val="90000"/>
            </a:lnSpc>
            <a:spcBef>
              <a:spcPct val="0"/>
            </a:spcBef>
            <a:spcAft>
              <a:spcPct val="35000"/>
            </a:spcAft>
          </a:pPr>
          <a:endParaRPr lang="ko-KR" altLang="en-US" sz="1300" kern="1200">
            <a:latin typeface="MS Mincho" pitchFamily="49" charset="-128"/>
          </a:endParaRPr>
        </a:p>
      </dsp:txBody>
      <dsp:txXfrm>
        <a:off x="4549505" y="1871786"/>
        <a:ext cx="67497" cy="67497"/>
      </dsp:txXfrm>
    </dsp:sp>
    <dsp:sp modelId="{FE3F87DC-2AC7-4C52-A5F6-05540986C14C}">
      <dsp:nvSpPr>
        <dsp:cNvPr id="0" name=""/>
        <dsp:cNvSpPr/>
      </dsp:nvSpPr>
      <dsp:spPr>
        <a:xfrm>
          <a:off x="5074832" y="2250500"/>
          <a:ext cx="1008167" cy="23515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lvl="0" algn="ctr" defTabSz="577850" latinLnBrk="1">
            <a:lnSpc>
              <a:spcPct val="90000"/>
            </a:lnSpc>
            <a:spcBef>
              <a:spcPct val="0"/>
            </a:spcBef>
            <a:spcAft>
              <a:spcPct val="35000"/>
            </a:spcAft>
          </a:pPr>
          <a:r>
            <a:rPr lang="en-US" altLang="ko-KR" sz="1300" kern="1200" dirty="0" err="1" smtClean="0">
              <a:latin typeface="MS Mincho" pitchFamily="49" charset="-128"/>
              <a:ea typeface="MS Mincho" pitchFamily="49" charset="-128"/>
            </a:rPr>
            <a:t>Index.jsp</a:t>
          </a:r>
          <a:endParaRPr lang="ko-KR" altLang="en-US" sz="1300" kern="1200" dirty="0">
            <a:latin typeface="MS Mincho" pitchFamily="49" charset="-128"/>
          </a:endParaRPr>
        </a:p>
      </dsp:txBody>
      <dsp:txXfrm>
        <a:off x="5081720" y="2257388"/>
        <a:ext cx="994391" cy="221383"/>
      </dsp:txXfrm>
    </dsp:sp>
    <dsp:sp modelId="{1CEE69E3-0D64-4EA9-AE9E-D49DEBDF9FFD}">
      <dsp:nvSpPr>
        <dsp:cNvPr id="0" name=""/>
        <dsp:cNvSpPr/>
      </dsp:nvSpPr>
      <dsp:spPr>
        <a:xfrm rot="2086132">
          <a:off x="2999050" y="3031426"/>
          <a:ext cx="443637" cy="6179"/>
        </a:xfrm>
        <a:custGeom>
          <a:avLst/>
          <a:gdLst/>
          <a:ahLst/>
          <a:cxnLst/>
          <a:rect l="0" t="0" r="0" b="0"/>
          <a:pathLst>
            <a:path>
              <a:moveTo>
                <a:pt x="0" y="3089"/>
              </a:moveTo>
              <a:lnTo>
                <a:pt x="443637" y="3089"/>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577850" latinLnBrk="1">
            <a:lnSpc>
              <a:spcPct val="90000"/>
            </a:lnSpc>
            <a:spcBef>
              <a:spcPct val="0"/>
            </a:spcBef>
            <a:spcAft>
              <a:spcPct val="35000"/>
            </a:spcAft>
          </a:pPr>
          <a:endParaRPr lang="ko-KR" altLang="en-US" sz="1300" kern="1200">
            <a:latin typeface="MS Mincho" pitchFamily="49" charset="-128"/>
          </a:endParaRPr>
        </a:p>
      </dsp:txBody>
      <dsp:txXfrm>
        <a:off x="3209778" y="3023425"/>
        <a:ext cx="22181" cy="22181"/>
      </dsp:txXfrm>
    </dsp:sp>
    <dsp:sp modelId="{3B2CD920-E7EB-4E22-9564-D40005494445}">
      <dsp:nvSpPr>
        <dsp:cNvPr id="0" name=""/>
        <dsp:cNvSpPr/>
      </dsp:nvSpPr>
      <dsp:spPr>
        <a:xfrm>
          <a:off x="3403084" y="3043433"/>
          <a:ext cx="688592" cy="23515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lvl="0" algn="ctr" defTabSz="577850" latinLnBrk="1">
            <a:lnSpc>
              <a:spcPct val="90000"/>
            </a:lnSpc>
            <a:spcBef>
              <a:spcPct val="0"/>
            </a:spcBef>
            <a:spcAft>
              <a:spcPct val="35000"/>
            </a:spcAft>
          </a:pPr>
          <a:r>
            <a:rPr lang="en-US" altLang="ko-KR" sz="1300" kern="1200" dirty="0" smtClean="0">
              <a:latin typeface="MS Mincho" pitchFamily="49" charset="-128"/>
              <a:ea typeface="MS Mincho" pitchFamily="49" charset="-128"/>
            </a:rPr>
            <a:t>Include</a:t>
          </a:r>
          <a:endParaRPr lang="ko-KR" altLang="en-US" sz="1300" kern="1200" dirty="0">
            <a:latin typeface="MS Mincho" pitchFamily="49" charset="-128"/>
          </a:endParaRPr>
        </a:p>
      </dsp:txBody>
      <dsp:txXfrm>
        <a:off x="3409972" y="3050321"/>
        <a:ext cx="674816" cy="221383"/>
      </dsp:txXfrm>
    </dsp:sp>
    <dsp:sp modelId="{B85212FA-F6D8-46B2-80B7-6CFF5F2DD36B}">
      <dsp:nvSpPr>
        <dsp:cNvPr id="0" name=""/>
        <dsp:cNvSpPr/>
      </dsp:nvSpPr>
      <dsp:spPr>
        <a:xfrm rot="19904041">
          <a:off x="4025124" y="2893612"/>
          <a:ext cx="1116259" cy="6179"/>
        </a:xfrm>
        <a:custGeom>
          <a:avLst/>
          <a:gdLst/>
          <a:ahLst/>
          <a:cxnLst/>
          <a:rect l="0" t="0" r="0" b="0"/>
          <a:pathLst>
            <a:path>
              <a:moveTo>
                <a:pt x="0" y="3089"/>
              </a:moveTo>
              <a:lnTo>
                <a:pt x="1116259" y="3089"/>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577850" latinLnBrk="1">
            <a:lnSpc>
              <a:spcPct val="90000"/>
            </a:lnSpc>
            <a:spcBef>
              <a:spcPct val="0"/>
            </a:spcBef>
            <a:spcAft>
              <a:spcPct val="35000"/>
            </a:spcAft>
          </a:pPr>
          <a:endParaRPr lang="ko-KR" altLang="en-US" sz="1300" kern="1200">
            <a:latin typeface="MS Mincho" pitchFamily="49" charset="-128"/>
          </a:endParaRPr>
        </a:p>
      </dsp:txBody>
      <dsp:txXfrm>
        <a:off x="4555348" y="2868795"/>
        <a:ext cx="55812" cy="55812"/>
      </dsp:txXfrm>
    </dsp:sp>
    <dsp:sp modelId="{BAAD5D8B-7E8B-4699-ADC9-F79B83BE451F}">
      <dsp:nvSpPr>
        <dsp:cNvPr id="0" name=""/>
        <dsp:cNvSpPr/>
      </dsp:nvSpPr>
      <dsp:spPr>
        <a:xfrm>
          <a:off x="5074832" y="2514811"/>
          <a:ext cx="1008167" cy="23515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lvl="0" algn="ctr" defTabSz="577850" latinLnBrk="1">
            <a:lnSpc>
              <a:spcPct val="90000"/>
            </a:lnSpc>
            <a:spcBef>
              <a:spcPct val="0"/>
            </a:spcBef>
            <a:spcAft>
              <a:spcPct val="35000"/>
            </a:spcAft>
          </a:pPr>
          <a:r>
            <a:rPr lang="en-US" altLang="ko-KR" sz="1300" kern="1200" dirty="0" smtClean="0">
              <a:latin typeface="MS Mincho" pitchFamily="49" charset="-128"/>
              <a:ea typeface="MS Mincho" pitchFamily="49" charset="-128"/>
            </a:rPr>
            <a:t>Aside</a:t>
          </a:r>
          <a:endParaRPr lang="ko-KR" altLang="en-US" sz="1300" kern="1200" dirty="0">
            <a:latin typeface="MS Mincho" pitchFamily="49" charset="-128"/>
          </a:endParaRPr>
        </a:p>
      </dsp:txBody>
      <dsp:txXfrm>
        <a:off x="5081720" y="2521699"/>
        <a:ext cx="994391" cy="221383"/>
      </dsp:txXfrm>
    </dsp:sp>
    <dsp:sp modelId="{7FA00C3B-C65F-44AB-89D5-407BD5A4AFD9}">
      <dsp:nvSpPr>
        <dsp:cNvPr id="0" name=""/>
        <dsp:cNvSpPr/>
      </dsp:nvSpPr>
      <dsp:spPr>
        <a:xfrm rot="20697145">
          <a:off x="4074222" y="3025767"/>
          <a:ext cx="1018064" cy="6179"/>
        </a:xfrm>
        <a:custGeom>
          <a:avLst/>
          <a:gdLst/>
          <a:ahLst/>
          <a:cxnLst/>
          <a:rect l="0" t="0" r="0" b="0"/>
          <a:pathLst>
            <a:path>
              <a:moveTo>
                <a:pt x="0" y="3089"/>
              </a:moveTo>
              <a:lnTo>
                <a:pt x="1018064" y="3089"/>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577850" latinLnBrk="1">
            <a:lnSpc>
              <a:spcPct val="90000"/>
            </a:lnSpc>
            <a:spcBef>
              <a:spcPct val="0"/>
            </a:spcBef>
            <a:spcAft>
              <a:spcPct val="35000"/>
            </a:spcAft>
          </a:pPr>
          <a:endParaRPr lang="ko-KR" altLang="en-US" sz="1300" kern="1200">
            <a:latin typeface="MS Mincho" pitchFamily="49" charset="-128"/>
          </a:endParaRPr>
        </a:p>
      </dsp:txBody>
      <dsp:txXfrm>
        <a:off x="4557802" y="3003405"/>
        <a:ext cx="50903" cy="50903"/>
      </dsp:txXfrm>
    </dsp:sp>
    <dsp:sp modelId="{CC7F408B-6BC7-47BF-8A40-2F5A55309FB6}">
      <dsp:nvSpPr>
        <dsp:cNvPr id="0" name=""/>
        <dsp:cNvSpPr/>
      </dsp:nvSpPr>
      <dsp:spPr>
        <a:xfrm>
          <a:off x="5074832" y="2779122"/>
          <a:ext cx="1008167" cy="23515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lvl="0" algn="ctr" defTabSz="577850" latinLnBrk="1">
            <a:lnSpc>
              <a:spcPct val="90000"/>
            </a:lnSpc>
            <a:spcBef>
              <a:spcPct val="0"/>
            </a:spcBef>
            <a:spcAft>
              <a:spcPct val="35000"/>
            </a:spcAft>
          </a:pPr>
          <a:r>
            <a:rPr lang="en-US" altLang="ko-KR" sz="1300" kern="1200" dirty="0" smtClean="0">
              <a:latin typeface="MS Mincho" pitchFamily="49" charset="-128"/>
              <a:ea typeface="MS Mincho" pitchFamily="49" charset="-128"/>
            </a:rPr>
            <a:t>Body</a:t>
          </a:r>
          <a:endParaRPr lang="ko-KR" altLang="en-US" sz="1300" kern="1200" dirty="0">
            <a:latin typeface="MS Mincho" pitchFamily="49" charset="-128"/>
          </a:endParaRPr>
        </a:p>
      </dsp:txBody>
      <dsp:txXfrm>
        <a:off x="5081720" y="2786010"/>
        <a:ext cx="994391" cy="221383"/>
      </dsp:txXfrm>
    </dsp:sp>
    <dsp:sp modelId="{67C67259-0A89-45D1-AF54-1EC44FE1C922}">
      <dsp:nvSpPr>
        <dsp:cNvPr id="0" name=""/>
        <dsp:cNvSpPr/>
      </dsp:nvSpPr>
      <dsp:spPr>
        <a:xfrm>
          <a:off x="4091676" y="3157923"/>
          <a:ext cx="983155" cy="6179"/>
        </a:xfrm>
        <a:custGeom>
          <a:avLst/>
          <a:gdLst/>
          <a:ahLst/>
          <a:cxnLst/>
          <a:rect l="0" t="0" r="0" b="0"/>
          <a:pathLst>
            <a:path>
              <a:moveTo>
                <a:pt x="0" y="3089"/>
              </a:moveTo>
              <a:lnTo>
                <a:pt x="983155" y="3089"/>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577850" latinLnBrk="1">
            <a:lnSpc>
              <a:spcPct val="90000"/>
            </a:lnSpc>
            <a:spcBef>
              <a:spcPct val="0"/>
            </a:spcBef>
            <a:spcAft>
              <a:spcPct val="35000"/>
            </a:spcAft>
          </a:pPr>
          <a:endParaRPr lang="ko-KR" altLang="en-US" sz="1300" kern="1200">
            <a:latin typeface="MS Mincho" pitchFamily="49" charset="-128"/>
          </a:endParaRPr>
        </a:p>
      </dsp:txBody>
      <dsp:txXfrm>
        <a:off x="4558675" y="3136433"/>
        <a:ext cx="49157" cy="49157"/>
      </dsp:txXfrm>
    </dsp:sp>
    <dsp:sp modelId="{37D07E31-31C9-4478-8321-70F308EC1A11}">
      <dsp:nvSpPr>
        <dsp:cNvPr id="0" name=""/>
        <dsp:cNvSpPr/>
      </dsp:nvSpPr>
      <dsp:spPr>
        <a:xfrm>
          <a:off x="5074832" y="3043433"/>
          <a:ext cx="1008167" cy="23515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lvl="0" algn="ctr" defTabSz="577850" latinLnBrk="1">
            <a:lnSpc>
              <a:spcPct val="90000"/>
            </a:lnSpc>
            <a:spcBef>
              <a:spcPct val="0"/>
            </a:spcBef>
            <a:spcAft>
              <a:spcPct val="35000"/>
            </a:spcAft>
          </a:pPr>
          <a:r>
            <a:rPr lang="en-US" altLang="ko-KR" sz="1300" kern="1200" dirty="0" smtClean="0">
              <a:latin typeface="MS Mincho" pitchFamily="49" charset="-128"/>
              <a:ea typeface="MS Mincho" pitchFamily="49" charset="-128"/>
            </a:rPr>
            <a:t>Breadcrumbs</a:t>
          </a:r>
          <a:endParaRPr lang="ko-KR" altLang="en-US" sz="1300" kern="1200" dirty="0">
            <a:latin typeface="MS Mincho" pitchFamily="49" charset="-128"/>
          </a:endParaRPr>
        </a:p>
      </dsp:txBody>
      <dsp:txXfrm>
        <a:off x="5081720" y="3050321"/>
        <a:ext cx="994391" cy="221383"/>
      </dsp:txXfrm>
    </dsp:sp>
    <dsp:sp modelId="{A1D3319F-283A-4147-B8EA-EFC68DDD7C7F}">
      <dsp:nvSpPr>
        <dsp:cNvPr id="0" name=""/>
        <dsp:cNvSpPr/>
      </dsp:nvSpPr>
      <dsp:spPr>
        <a:xfrm rot="902855">
          <a:off x="4074222" y="3290078"/>
          <a:ext cx="1018064" cy="6179"/>
        </a:xfrm>
        <a:custGeom>
          <a:avLst/>
          <a:gdLst/>
          <a:ahLst/>
          <a:cxnLst/>
          <a:rect l="0" t="0" r="0" b="0"/>
          <a:pathLst>
            <a:path>
              <a:moveTo>
                <a:pt x="0" y="3089"/>
              </a:moveTo>
              <a:lnTo>
                <a:pt x="1018064" y="3089"/>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577850" latinLnBrk="1">
            <a:lnSpc>
              <a:spcPct val="90000"/>
            </a:lnSpc>
            <a:spcBef>
              <a:spcPct val="0"/>
            </a:spcBef>
            <a:spcAft>
              <a:spcPct val="35000"/>
            </a:spcAft>
          </a:pPr>
          <a:endParaRPr lang="ko-KR" altLang="en-US" sz="1300" kern="1200">
            <a:latin typeface="MS Mincho" pitchFamily="49" charset="-128"/>
          </a:endParaRPr>
        </a:p>
      </dsp:txBody>
      <dsp:txXfrm>
        <a:off x="4557802" y="3267716"/>
        <a:ext cx="50903" cy="50903"/>
      </dsp:txXfrm>
    </dsp:sp>
    <dsp:sp modelId="{055DF85F-D6C5-48AF-B937-C2756FB0CA7D}">
      <dsp:nvSpPr>
        <dsp:cNvPr id="0" name=""/>
        <dsp:cNvSpPr/>
      </dsp:nvSpPr>
      <dsp:spPr>
        <a:xfrm>
          <a:off x="5074832" y="3307744"/>
          <a:ext cx="1008167" cy="23515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lvl="0" algn="ctr" defTabSz="577850" latinLnBrk="1">
            <a:lnSpc>
              <a:spcPct val="90000"/>
            </a:lnSpc>
            <a:spcBef>
              <a:spcPct val="0"/>
            </a:spcBef>
            <a:spcAft>
              <a:spcPct val="35000"/>
            </a:spcAft>
          </a:pPr>
          <a:r>
            <a:rPr lang="en-US" altLang="ko-KR" sz="1300" kern="1200" dirty="0" smtClean="0">
              <a:latin typeface="MS Mincho" pitchFamily="49" charset="-128"/>
              <a:ea typeface="MS Mincho" pitchFamily="49" charset="-128"/>
            </a:rPr>
            <a:t>Footer</a:t>
          </a:r>
          <a:endParaRPr lang="ko-KR" altLang="en-US" sz="1300" kern="1200" dirty="0">
            <a:latin typeface="MS Mincho" pitchFamily="49" charset="-128"/>
          </a:endParaRPr>
        </a:p>
      </dsp:txBody>
      <dsp:txXfrm>
        <a:off x="5081720" y="3314632"/>
        <a:ext cx="994391" cy="221383"/>
      </dsp:txXfrm>
    </dsp:sp>
    <dsp:sp modelId="{DA15EE73-3641-4E37-8D82-3C111A28E261}">
      <dsp:nvSpPr>
        <dsp:cNvPr id="0" name=""/>
        <dsp:cNvSpPr/>
      </dsp:nvSpPr>
      <dsp:spPr>
        <a:xfrm rot="1695959">
          <a:off x="4025124" y="3422234"/>
          <a:ext cx="1116259" cy="6179"/>
        </a:xfrm>
        <a:custGeom>
          <a:avLst/>
          <a:gdLst/>
          <a:ahLst/>
          <a:cxnLst/>
          <a:rect l="0" t="0" r="0" b="0"/>
          <a:pathLst>
            <a:path>
              <a:moveTo>
                <a:pt x="0" y="3089"/>
              </a:moveTo>
              <a:lnTo>
                <a:pt x="1116259" y="3089"/>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577850" latinLnBrk="1">
            <a:lnSpc>
              <a:spcPct val="90000"/>
            </a:lnSpc>
            <a:spcBef>
              <a:spcPct val="0"/>
            </a:spcBef>
            <a:spcAft>
              <a:spcPct val="35000"/>
            </a:spcAft>
          </a:pPr>
          <a:endParaRPr lang="ko-KR" altLang="en-US" sz="1300" kern="1200">
            <a:latin typeface="MS Mincho" pitchFamily="49" charset="-128"/>
          </a:endParaRPr>
        </a:p>
      </dsp:txBody>
      <dsp:txXfrm>
        <a:off x="4555348" y="3397417"/>
        <a:ext cx="55812" cy="55812"/>
      </dsp:txXfrm>
    </dsp:sp>
    <dsp:sp modelId="{27B677D5-D127-4AAC-B5F8-B1C005AEF741}">
      <dsp:nvSpPr>
        <dsp:cNvPr id="0" name=""/>
        <dsp:cNvSpPr/>
      </dsp:nvSpPr>
      <dsp:spPr>
        <a:xfrm>
          <a:off x="5074832" y="3572055"/>
          <a:ext cx="1008167" cy="23515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lvl="0" algn="ctr" defTabSz="577850" latinLnBrk="1">
            <a:lnSpc>
              <a:spcPct val="90000"/>
            </a:lnSpc>
            <a:spcBef>
              <a:spcPct val="0"/>
            </a:spcBef>
            <a:spcAft>
              <a:spcPct val="35000"/>
            </a:spcAft>
          </a:pPr>
          <a:r>
            <a:rPr lang="en-US" altLang="ko-KR" sz="1300" kern="1200" dirty="0" smtClean="0">
              <a:latin typeface="MS Mincho" pitchFamily="49" charset="-128"/>
              <a:ea typeface="MS Mincho" pitchFamily="49" charset="-128"/>
            </a:rPr>
            <a:t>Header</a:t>
          </a:r>
          <a:endParaRPr lang="ko-KR" altLang="en-US" sz="1300" kern="1200" dirty="0">
            <a:latin typeface="MS Mincho" pitchFamily="49" charset="-128"/>
          </a:endParaRPr>
        </a:p>
      </dsp:txBody>
      <dsp:txXfrm>
        <a:off x="5081720" y="3578943"/>
        <a:ext cx="994391" cy="221383"/>
      </dsp:txXfrm>
    </dsp:sp>
    <dsp:sp modelId="{D70FDEE9-B25E-4A7A-9F2F-5D3900288DDB}">
      <dsp:nvSpPr>
        <dsp:cNvPr id="0" name=""/>
        <dsp:cNvSpPr/>
      </dsp:nvSpPr>
      <dsp:spPr>
        <a:xfrm rot="4368656">
          <a:off x="2604289" y="3493971"/>
          <a:ext cx="1233160" cy="6179"/>
        </a:xfrm>
        <a:custGeom>
          <a:avLst/>
          <a:gdLst/>
          <a:ahLst/>
          <a:cxnLst/>
          <a:rect l="0" t="0" r="0" b="0"/>
          <a:pathLst>
            <a:path>
              <a:moveTo>
                <a:pt x="0" y="3089"/>
              </a:moveTo>
              <a:lnTo>
                <a:pt x="1233160" y="3089"/>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577850" latinLnBrk="1">
            <a:lnSpc>
              <a:spcPct val="90000"/>
            </a:lnSpc>
            <a:spcBef>
              <a:spcPct val="0"/>
            </a:spcBef>
            <a:spcAft>
              <a:spcPct val="35000"/>
            </a:spcAft>
          </a:pPr>
          <a:endParaRPr lang="ko-KR" altLang="en-US" sz="1300" kern="1200">
            <a:latin typeface="MS Mincho" pitchFamily="49" charset="-128"/>
          </a:endParaRPr>
        </a:p>
      </dsp:txBody>
      <dsp:txXfrm>
        <a:off x="3190040" y="3466231"/>
        <a:ext cx="61658" cy="61658"/>
      </dsp:txXfrm>
    </dsp:sp>
    <dsp:sp modelId="{9B8AA4A5-2B9F-4551-A901-9B2554615AAA}">
      <dsp:nvSpPr>
        <dsp:cNvPr id="0" name=""/>
        <dsp:cNvSpPr/>
      </dsp:nvSpPr>
      <dsp:spPr>
        <a:xfrm>
          <a:off x="3403084" y="3968521"/>
          <a:ext cx="688592" cy="23515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lvl="0" algn="ctr" defTabSz="577850" latinLnBrk="1">
            <a:lnSpc>
              <a:spcPct val="90000"/>
            </a:lnSpc>
            <a:spcBef>
              <a:spcPct val="0"/>
            </a:spcBef>
            <a:spcAft>
              <a:spcPct val="35000"/>
            </a:spcAft>
          </a:pPr>
          <a:r>
            <a:rPr lang="en-US" altLang="ko-KR" sz="1300" kern="1200" dirty="0" smtClean="0">
              <a:latin typeface="MS Mincho" pitchFamily="49" charset="-128"/>
              <a:ea typeface="MS Mincho" pitchFamily="49" charset="-128"/>
            </a:rPr>
            <a:t>Member</a:t>
          </a:r>
          <a:endParaRPr lang="ko-KR" altLang="en-US" sz="1300" kern="1200" dirty="0">
            <a:latin typeface="MS Mincho" pitchFamily="49" charset="-128"/>
          </a:endParaRPr>
        </a:p>
      </dsp:txBody>
      <dsp:txXfrm>
        <a:off x="3409972" y="3975409"/>
        <a:ext cx="674816" cy="221383"/>
      </dsp:txXfrm>
    </dsp:sp>
    <dsp:sp modelId="{485FC17C-BD20-45BB-B5B9-3E337CAE4F97}">
      <dsp:nvSpPr>
        <dsp:cNvPr id="0" name=""/>
        <dsp:cNvSpPr/>
      </dsp:nvSpPr>
      <dsp:spPr>
        <a:xfrm rot="21140652">
          <a:off x="4087255" y="4016933"/>
          <a:ext cx="991997" cy="6179"/>
        </a:xfrm>
        <a:custGeom>
          <a:avLst/>
          <a:gdLst/>
          <a:ahLst/>
          <a:cxnLst/>
          <a:rect l="0" t="0" r="0" b="0"/>
          <a:pathLst>
            <a:path>
              <a:moveTo>
                <a:pt x="0" y="3089"/>
              </a:moveTo>
              <a:lnTo>
                <a:pt x="991997" y="3089"/>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577850" latinLnBrk="1">
            <a:lnSpc>
              <a:spcPct val="90000"/>
            </a:lnSpc>
            <a:spcBef>
              <a:spcPct val="0"/>
            </a:spcBef>
            <a:spcAft>
              <a:spcPct val="35000"/>
            </a:spcAft>
          </a:pPr>
          <a:endParaRPr lang="ko-KR" altLang="en-US" sz="1300" kern="1200">
            <a:latin typeface="MS Mincho" pitchFamily="49" charset="-128"/>
          </a:endParaRPr>
        </a:p>
      </dsp:txBody>
      <dsp:txXfrm>
        <a:off x="4558454" y="3995223"/>
        <a:ext cx="49599" cy="49599"/>
      </dsp:txXfrm>
    </dsp:sp>
    <dsp:sp modelId="{3147C950-A7B3-4F9B-95DB-E5F25B4658DD}">
      <dsp:nvSpPr>
        <dsp:cNvPr id="0" name=""/>
        <dsp:cNvSpPr/>
      </dsp:nvSpPr>
      <dsp:spPr>
        <a:xfrm>
          <a:off x="5074832" y="3836366"/>
          <a:ext cx="1008167" cy="23515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lvl="0" algn="ctr" defTabSz="577850" latinLnBrk="1">
            <a:lnSpc>
              <a:spcPct val="90000"/>
            </a:lnSpc>
            <a:spcBef>
              <a:spcPct val="0"/>
            </a:spcBef>
            <a:spcAft>
              <a:spcPct val="35000"/>
            </a:spcAft>
          </a:pPr>
          <a:r>
            <a:rPr lang="en-US" altLang="ko-KR" sz="1300" kern="1200" dirty="0" err="1" smtClean="0">
              <a:latin typeface="MS Mincho" pitchFamily="49" charset="-128"/>
              <a:ea typeface="MS Mincho" pitchFamily="49" charset="-128"/>
            </a:rPr>
            <a:t>Signin</a:t>
          </a:r>
          <a:endParaRPr lang="ko-KR" altLang="en-US" sz="1300" kern="1200" dirty="0">
            <a:latin typeface="MS Mincho" pitchFamily="49" charset="-128"/>
          </a:endParaRPr>
        </a:p>
      </dsp:txBody>
      <dsp:txXfrm>
        <a:off x="5081720" y="3843254"/>
        <a:ext cx="994391" cy="221383"/>
      </dsp:txXfrm>
    </dsp:sp>
    <dsp:sp modelId="{8F31B6FF-81BC-406E-A270-967B74C3DD7F}">
      <dsp:nvSpPr>
        <dsp:cNvPr id="0" name=""/>
        <dsp:cNvSpPr/>
      </dsp:nvSpPr>
      <dsp:spPr>
        <a:xfrm rot="459348">
          <a:off x="4087255" y="4149089"/>
          <a:ext cx="991997" cy="6179"/>
        </a:xfrm>
        <a:custGeom>
          <a:avLst/>
          <a:gdLst/>
          <a:ahLst/>
          <a:cxnLst/>
          <a:rect l="0" t="0" r="0" b="0"/>
          <a:pathLst>
            <a:path>
              <a:moveTo>
                <a:pt x="0" y="3089"/>
              </a:moveTo>
              <a:lnTo>
                <a:pt x="991997" y="3089"/>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577850" latinLnBrk="1">
            <a:lnSpc>
              <a:spcPct val="90000"/>
            </a:lnSpc>
            <a:spcBef>
              <a:spcPct val="0"/>
            </a:spcBef>
            <a:spcAft>
              <a:spcPct val="35000"/>
            </a:spcAft>
          </a:pPr>
          <a:endParaRPr lang="ko-KR" altLang="en-US" sz="1300" kern="1200">
            <a:latin typeface="MS Mincho" pitchFamily="49" charset="-128"/>
          </a:endParaRPr>
        </a:p>
      </dsp:txBody>
      <dsp:txXfrm>
        <a:off x="4558454" y="4127379"/>
        <a:ext cx="49599" cy="49599"/>
      </dsp:txXfrm>
    </dsp:sp>
    <dsp:sp modelId="{65E69587-4CF5-495E-89EE-C4AF1442F79D}">
      <dsp:nvSpPr>
        <dsp:cNvPr id="0" name=""/>
        <dsp:cNvSpPr/>
      </dsp:nvSpPr>
      <dsp:spPr>
        <a:xfrm>
          <a:off x="5074832" y="4100677"/>
          <a:ext cx="1008167" cy="23515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lvl="0" algn="ctr" defTabSz="577850" latinLnBrk="1">
            <a:lnSpc>
              <a:spcPct val="90000"/>
            </a:lnSpc>
            <a:spcBef>
              <a:spcPct val="0"/>
            </a:spcBef>
            <a:spcAft>
              <a:spcPct val="35000"/>
            </a:spcAft>
          </a:pPr>
          <a:r>
            <a:rPr lang="en-US" altLang="ko-KR" sz="1300" kern="1200" dirty="0" smtClean="0">
              <a:latin typeface="MS Mincho" pitchFamily="49" charset="-128"/>
              <a:ea typeface="MS Mincho" pitchFamily="49" charset="-128"/>
            </a:rPr>
            <a:t>Signup</a:t>
          </a:r>
          <a:endParaRPr lang="ko-KR" altLang="en-US" sz="1300" kern="1200" dirty="0">
            <a:latin typeface="MS Mincho" pitchFamily="49" charset="-128"/>
          </a:endParaRPr>
        </a:p>
      </dsp:txBody>
      <dsp:txXfrm>
        <a:off x="5081720" y="4107565"/>
        <a:ext cx="994391" cy="221383"/>
      </dsp:txXfrm>
    </dsp:sp>
    <dsp:sp modelId="{1810CD71-7F7A-4D60-8188-CC8D936A9116}">
      <dsp:nvSpPr>
        <dsp:cNvPr id="0" name=""/>
        <dsp:cNvSpPr/>
      </dsp:nvSpPr>
      <dsp:spPr>
        <a:xfrm rot="4810175">
          <a:off x="2153614" y="3956515"/>
          <a:ext cx="2134509" cy="6179"/>
        </a:xfrm>
        <a:custGeom>
          <a:avLst/>
          <a:gdLst/>
          <a:ahLst/>
          <a:cxnLst/>
          <a:rect l="0" t="0" r="0" b="0"/>
          <a:pathLst>
            <a:path>
              <a:moveTo>
                <a:pt x="0" y="3089"/>
              </a:moveTo>
              <a:lnTo>
                <a:pt x="2134509" y="3089"/>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577850" latinLnBrk="1">
            <a:lnSpc>
              <a:spcPct val="90000"/>
            </a:lnSpc>
            <a:spcBef>
              <a:spcPct val="0"/>
            </a:spcBef>
            <a:spcAft>
              <a:spcPct val="35000"/>
            </a:spcAft>
          </a:pPr>
          <a:endParaRPr lang="ko-KR" altLang="en-US" sz="1300" kern="1200">
            <a:latin typeface="MS Mincho" pitchFamily="49" charset="-128"/>
          </a:endParaRPr>
        </a:p>
      </dsp:txBody>
      <dsp:txXfrm>
        <a:off x="3167506" y="3906242"/>
        <a:ext cx="106725" cy="106725"/>
      </dsp:txXfrm>
    </dsp:sp>
    <dsp:sp modelId="{2B48C975-D8D5-439B-8FFB-A925228CA9C7}">
      <dsp:nvSpPr>
        <dsp:cNvPr id="0" name=""/>
        <dsp:cNvSpPr/>
      </dsp:nvSpPr>
      <dsp:spPr>
        <a:xfrm>
          <a:off x="3403084" y="4893610"/>
          <a:ext cx="688592" cy="23515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lvl="0" algn="ctr" defTabSz="577850" latinLnBrk="1">
            <a:lnSpc>
              <a:spcPct val="90000"/>
            </a:lnSpc>
            <a:spcBef>
              <a:spcPct val="0"/>
            </a:spcBef>
            <a:spcAft>
              <a:spcPct val="35000"/>
            </a:spcAft>
          </a:pPr>
          <a:r>
            <a:rPr lang="en-US" altLang="ko-KR" sz="1300" kern="1200" dirty="0" smtClean="0">
              <a:latin typeface="MS Mincho" pitchFamily="49" charset="-128"/>
              <a:ea typeface="MS Mincho" pitchFamily="49" charset="-128"/>
            </a:rPr>
            <a:t>Shop</a:t>
          </a:r>
          <a:endParaRPr lang="ko-KR" altLang="en-US" sz="1300" kern="1200" dirty="0">
            <a:latin typeface="MS Mincho" pitchFamily="49" charset="-128"/>
          </a:endParaRPr>
        </a:p>
      </dsp:txBody>
      <dsp:txXfrm>
        <a:off x="3409972" y="4900498"/>
        <a:ext cx="674816" cy="221383"/>
      </dsp:txXfrm>
    </dsp:sp>
    <dsp:sp modelId="{2C78F184-15D9-4B3A-B7C7-07527E74498B}">
      <dsp:nvSpPr>
        <dsp:cNvPr id="0" name=""/>
        <dsp:cNvSpPr/>
      </dsp:nvSpPr>
      <dsp:spPr>
        <a:xfrm rot="19904041">
          <a:off x="4025124" y="4743789"/>
          <a:ext cx="1116259" cy="6179"/>
        </a:xfrm>
        <a:custGeom>
          <a:avLst/>
          <a:gdLst/>
          <a:ahLst/>
          <a:cxnLst/>
          <a:rect l="0" t="0" r="0" b="0"/>
          <a:pathLst>
            <a:path>
              <a:moveTo>
                <a:pt x="0" y="3089"/>
              </a:moveTo>
              <a:lnTo>
                <a:pt x="1116259" y="3089"/>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577850" latinLnBrk="1">
            <a:lnSpc>
              <a:spcPct val="90000"/>
            </a:lnSpc>
            <a:spcBef>
              <a:spcPct val="0"/>
            </a:spcBef>
            <a:spcAft>
              <a:spcPct val="35000"/>
            </a:spcAft>
          </a:pPr>
          <a:endParaRPr lang="ko-KR" altLang="en-US" sz="1300" kern="1200">
            <a:latin typeface="MS Mincho" pitchFamily="49" charset="-128"/>
          </a:endParaRPr>
        </a:p>
      </dsp:txBody>
      <dsp:txXfrm>
        <a:off x="4555348" y="4718972"/>
        <a:ext cx="55812" cy="55812"/>
      </dsp:txXfrm>
    </dsp:sp>
    <dsp:sp modelId="{18C9830F-4FFB-4538-9CDC-556483A35602}">
      <dsp:nvSpPr>
        <dsp:cNvPr id="0" name=""/>
        <dsp:cNvSpPr/>
      </dsp:nvSpPr>
      <dsp:spPr>
        <a:xfrm>
          <a:off x="5074832" y="4364988"/>
          <a:ext cx="1008167" cy="23515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lvl="0" algn="ctr" defTabSz="577850" latinLnBrk="1">
            <a:lnSpc>
              <a:spcPct val="90000"/>
            </a:lnSpc>
            <a:spcBef>
              <a:spcPct val="0"/>
            </a:spcBef>
            <a:spcAft>
              <a:spcPct val="35000"/>
            </a:spcAft>
          </a:pPr>
          <a:r>
            <a:rPr lang="en-US" altLang="ko-KR" sz="1300" kern="1200" dirty="0" err="1" smtClean="0">
              <a:latin typeface="MS Mincho" pitchFamily="49" charset="-128"/>
              <a:ea typeface="MS Mincho" pitchFamily="49" charset="-128"/>
            </a:rPr>
            <a:t>CartList</a:t>
          </a:r>
          <a:endParaRPr lang="ko-KR" altLang="en-US" sz="1300" kern="1200" dirty="0">
            <a:latin typeface="MS Mincho" pitchFamily="49" charset="-128"/>
          </a:endParaRPr>
        </a:p>
      </dsp:txBody>
      <dsp:txXfrm>
        <a:off x="5081720" y="4371876"/>
        <a:ext cx="994391" cy="221383"/>
      </dsp:txXfrm>
    </dsp:sp>
    <dsp:sp modelId="{5289CE1C-175A-46E4-BFEC-7331956A89A6}">
      <dsp:nvSpPr>
        <dsp:cNvPr id="0" name=""/>
        <dsp:cNvSpPr/>
      </dsp:nvSpPr>
      <dsp:spPr>
        <a:xfrm rot="20697145">
          <a:off x="4074222" y="4875944"/>
          <a:ext cx="1018064" cy="6179"/>
        </a:xfrm>
        <a:custGeom>
          <a:avLst/>
          <a:gdLst/>
          <a:ahLst/>
          <a:cxnLst/>
          <a:rect l="0" t="0" r="0" b="0"/>
          <a:pathLst>
            <a:path>
              <a:moveTo>
                <a:pt x="0" y="3089"/>
              </a:moveTo>
              <a:lnTo>
                <a:pt x="1018064" y="3089"/>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577850" latinLnBrk="1">
            <a:lnSpc>
              <a:spcPct val="90000"/>
            </a:lnSpc>
            <a:spcBef>
              <a:spcPct val="0"/>
            </a:spcBef>
            <a:spcAft>
              <a:spcPct val="35000"/>
            </a:spcAft>
          </a:pPr>
          <a:endParaRPr lang="ko-KR" altLang="en-US" sz="1300" kern="1200">
            <a:latin typeface="MS Mincho" pitchFamily="49" charset="-128"/>
          </a:endParaRPr>
        </a:p>
      </dsp:txBody>
      <dsp:txXfrm>
        <a:off x="4557802" y="4853582"/>
        <a:ext cx="50903" cy="50903"/>
      </dsp:txXfrm>
    </dsp:sp>
    <dsp:sp modelId="{828F0C3C-3454-4E5A-822D-4EE023BE5004}">
      <dsp:nvSpPr>
        <dsp:cNvPr id="0" name=""/>
        <dsp:cNvSpPr/>
      </dsp:nvSpPr>
      <dsp:spPr>
        <a:xfrm>
          <a:off x="5074832" y="4629299"/>
          <a:ext cx="1008167" cy="23515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lvl="0" algn="ctr" defTabSz="577850" latinLnBrk="1">
            <a:lnSpc>
              <a:spcPct val="90000"/>
            </a:lnSpc>
            <a:spcBef>
              <a:spcPct val="0"/>
            </a:spcBef>
            <a:spcAft>
              <a:spcPct val="35000"/>
            </a:spcAft>
          </a:pPr>
          <a:r>
            <a:rPr lang="en-US" altLang="ko-KR" sz="1300" kern="1200" dirty="0" smtClean="0">
              <a:latin typeface="MS Mincho" pitchFamily="49" charset="-128"/>
              <a:ea typeface="MS Mincho" pitchFamily="49" charset="-128"/>
            </a:rPr>
            <a:t>List</a:t>
          </a:r>
          <a:endParaRPr lang="ko-KR" altLang="en-US" sz="1300" kern="1200" dirty="0">
            <a:latin typeface="MS Mincho" pitchFamily="49" charset="-128"/>
          </a:endParaRPr>
        </a:p>
      </dsp:txBody>
      <dsp:txXfrm>
        <a:off x="5081720" y="4636187"/>
        <a:ext cx="994391" cy="221383"/>
      </dsp:txXfrm>
    </dsp:sp>
    <dsp:sp modelId="{399D79D6-A3CF-45AC-A585-821FB6A2E9A1}">
      <dsp:nvSpPr>
        <dsp:cNvPr id="0" name=""/>
        <dsp:cNvSpPr/>
      </dsp:nvSpPr>
      <dsp:spPr>
        <a:xfrm>
          <a:off x="4091676" y="5008100"/>
          <a:ext cx="983155" cy="6179"/>
        </a:xfrm>
        <a:custGeom>
          <a:avLst/>
          <a:gdLst/>
          <a:ahLst/>
          <a:cxnLst/>
          <a:rect l="0" t="0" r="0" b="0"/>
          <a:pathLst>
            <a:path>
              <a:moveTo>
                <a:pt x="0" y="3089"/>
              </a:moveTo>
              <a:lnTo>
                <a:pt x="983155" y="3089"/>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577850" latinLnBrk="1">
            <a:lnSpc>
              <a:spcPct val="90000"/>
            </a:lnSpc>
            <a:spcBef>
              <a:spcPct val="0"/>
            </a:spcBef>
            <a:spcAft>
              <a:spcPct val="35000"/>
            </a:spcAft>
          </a:pPr>
          <a:endParaRPr lang="ko-KR" altLang="en-US" sz="1300" kern="1200">
            <a:latin typeface="MS Mincho" pitchFamily="49" charset="-128"/>
          </a:endParaRPr>
        </a:p>
      </dsp:txBody>
      <dsp:txXfrm>
        <a:off x="4558675" y="4986610"/>
        <a:ext cx="49157" cy="49157"/>
      </dsp:txXfrm>
    </dsp:sp>
    <dsp:sp modelId="{F0CC0F47-CD55-474F-A24C-E1D039E5C6EE}">
      <dsp:nvSpPr>
        <dsp:cNvPr id="0" name=""/>
        <dsp:cNvSpPr/>
      </dsp:nvSpPr>
      <dsp:spPr>
        <a:xfrm>
          <a:off x="5074832" y="4893610"/>
          <a:ext cx="1008167" cy="23515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lvl="0" algn="ctr" defTabSz="577850" latinLnBrk="1">
            <a:lnSpc>
              <a:spcPct val="90000"/>
            </a:lnSpc>
            <a:spcBef>
              <a:spcPct val="0"/>
            </a:spcBef>
            <a:spcAft>
              <a:spcPct val="35000"/>
            </a:spcAft>
          </a:pPr>
          <a:r>
            <a:rPr lang="en-US" altLang="ko-KR" sz="1300" kern="1200" dirty="0" err="1" smtClean="0">
              <a:latin typeface="MS Mincho" pitchFamily="49" charset="-128"/>
              <a:ea typeface="MS Mincho" pitchFamily="49" charset="-128"/>
            </a:rPr>
            <a:t>orderList</a:t>
          </a:r>
          <a:endParaRPr lang="ko-KR" altLang="en-US" sz="1300" kern="1200" dirty="0">
            <a:latin typeface="MS Mincho" pitchFamily="49" charset="-128"/>
          </a:endParaRPr>
        </a:p>
      </dsp:txBody>
      <dsp:txXfrm>
        <a:off x="5081720" y="4900498"/>
        <a:ext cx="994391" cy="221383"/>
      </dsp:txXfrm>
    </dsp:sp>
    <dsp:sp modelId="{DA735511-20C7-49D0-96AD-2F564481E38F}">
      <dsp:nvSpPr>
        <dsp:cNvPr id="0" name=""/>
        <dsp:cNvSpPr/>
      </dsp:nvSpPr>
      <dsp:spPr>
        <a:xfrm rot="902855">
          <a:off x="4074222" y="5140255"/>
          <a:ext cx="1018064" cy="6179"/>
        </a:xfrm>
        <a:custGeom>
          <a:avLst/>
          <a:gdLst/>
          <a:ahLst/>
          <a:cxnLst/>
          <a:rect l="0" t="0" r="0" b="0"/>
          <a:pathLst>
            <a:path>
              <a:moveTo>
                <a:pt x="0" y="3089"/>
              </a:moveTo>
              <a:lnTo>
                <a:pt x="1018064" y="3089"/>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577850" latinLnBrk="1">
            <a:lnSpc>
              <a:spcPct val="90000"/>
            </a:lnSpc>
            <a:spcBef>
              <a:spcPct val="0"/>
            </a:spcBef>
            <a:spcAft>
              <a:spcPct val="35000"/>
            </a:spcAft>
          </a:pPr>
          <a:endParaRPr lang="ko-KR" altLang="en-US" sz="1300" kern="1200">
            <a:latin typeface="MS Mincho" pitchFamily="49" charset="-128"/>
          </a:endParaRPr>
        </a:p>
      </dsp:txBody>
      <dsp:txXfrm>
        <a:off x="4557802" y="5117893"/>
        <a:ext cx="50903" cy="50903"/>
      </dsp:txXfrm>
    </dsp:sp>
    <dsp:sp modelId="{9C3BFB4E-7003-4B9C-9896-A03079765844}">
      <dsp:nvSpPr>
        <dsp:cNvPr id="0" name=""/>
        <dsp:cNvSpPr/>
      </dsp:nvSpPr>
      <dsp:spPr>
        <a:xfrm>
          <a:off x="5074832" y="5157921"/>
          <a:ext cx="1008167" cy="23515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lvl="0" algn="ctr" defTabSz="577850" latinLnBrk="1">
            <a:lnSpc>
              <a:spcPct val="90000"/>
            </a:lnSpc>
            <a:spcBef>
              <a:spcPct val="0"/>
            </a:spcBef>
            <a:spcAft>
              <a:spcPct val="35000"/>
            </a:spcAft>
          </a:pPr>
          <a:r>
            <a:rPr lang="en-US" altLang="ko-KR" sz="1300" kern="1200" dirty="0" err="1" smtClean="0">
              <a:latin typeface="MS Mincho" pitchFamily="49" charset="-128"/>
              <a:ea typeface="MS Mincho" pitchFamily="49" charset="-128"/>
            </a:rPr>
            <a:t>orderView</a:t>
          </a:r>
          <a:endParaRPr lang="ko-KR" altLang="en-US" sz="1300" kern="1200" dirty="0">
            <a:latin typeface="MS Mincho" pitchFamily="49" charset="-128"/>
          </a:endParaRPr>
        </a:p>
      </dsp:txBody>
      <dsp:txXfrm>
        <a:off x="5081720" y="5164809"/>
        <a:ext cx="994391" cy="221383"/>
      </dsp:txXfrm>
    </dsp:sp>
    <dsp:sp modelId="{C10204C5-9C98-4B06-8576-56FE276CBB2E}">
      <dsp:nvSpPr>
        <dsp:cNvPr id="0" name=""/>
        <dsp:cNvSpPr/>
      </dsp:nvSpPr>
      <dsp:spPr>
        <a:xfrm rot="1695959">
          <a:off x="4025124" y="5272411"/>
          <a:ext cx="1116259" cy="6179"/>
        </a:xfrm>
        <a:custGeom>
          <a:avLst/>
          <a:gdLst/>
          <a:ahLst/>
          <a:cxnLst/>
          <a:rect l="0" t="0" r="0" b="0"/>
          <a:pathLst>
            <a:path>
              <a:moveTo>
                <a:pt x="0" y="3089"/>
              </a:moveTo>
              <a:lnTo>
                <a:pt x="1116259" y="3089"/>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577850" latinLnBrk="1">
            <a:lnSpc>
              <a:spcPct val="90000"/>
            </a:lnSpc>
            <a:spcBef>
              <a:spcPct val="0"/>
            </a:spcBef>
            <a:spcAft>
              <a:spcPct val="35000"/>
            </a:spcAft>
          </a:pPr>
          <a:endParaRPr lang="ko-KR" altLang="en-US" sz="1300" kern="1200">
            <a:latin typeface="MS Mincho" pitchFamily="49" charset="-128"/>
          </a:endParaRPr>
        </a:p>
      </dsp:txBody>
      <dsp:txXfrm>
        <a:off x="4555348" y="5247594"/>
        <a:ext cx="55812" cy="55812"/>
      </dsp:txXfrm>
    </dsp:sp>
    <dsp:sp modelId="{F4E38473-9814-4DB1-8871-ADC7BDA4D969}">
      <dsp:nvSpPr>
        <dsp:cNvPr id="0" name=""/>
        <dsp:cNvSpPr/>
      </dsp:nvSpPr>
      <dsp:spPr>
        <a:xfrm>
          <a:off x="5074832" y="5422232"/>
          <a:ext cx="1008167" cy="23515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lvl="0" algn="ctr" defTabSz="577850" latinLnBrk="1">
            <a:lnSpc>
              <a:spcPct val="90000"/>
            </a:lnSpc>
            <a:spcBef>
              <a:spcPct val="0"/>
            </a:spcBef>
            <a:spcAft>
              <a:spcPct val="35000"/>
            </a:spcAft>
          </a:pPr>
          <a:r>
            <a:rPr lang="en-US" altLang="ko-KR" sz="1300" kern="1200" dirty="0" smtClean="0">
              <a:latin typeface="MS Mincho" pitchFamily="49" charset="-128"/>
              <a:ea typeface="MS Mincho" pitchFamily="49" charset="-128"/>
            </a:rPr>
            <a:t>View</a:t>
          </a:r>
          <a:endParaRPr lang="ko-KR" altLang="en-US" sz="1300" kern="1200" dirty="0">
            <a:latin typeface="MS Mincho" pitchFamily="49" charset="-128"/>
          </a:endParaRPr>
        </a:p>
      </dsp:txBody>
      <dsp:txXfrm>
        <a:off x="5081720" y="5429120"/>
        <a:ext cx="994391" cy="221383"/>
      </dsp:txXfrm>
    </dsp:sp>
    <dsp:sp modelId="{27FA6A59-09A7-445D-9EAA-0F29F3EE1D02}">
      <dsp:nvSpPr>
        <dsp:cNvPr id="0" name=""/>
        <dsp:cNvSpPr/>
      </dsp:nvSpPr>
      <dsp:spPr>
        <a:xfrm rot="4874943">
          <a:off x="2023187" y="4088670"/>
          <a:ext cx="2395364" cy="6179"/>
        </a:xfrm>
        <a:custGeom>
          <a:avLst/>
          <a:gdLst/>
          <a:ahLst/>
          <a:cxnLst/>
          <a:rect l="0" t="0" r="0" b="0"/>
          <a:pathLst>
            <a:path>
              <a:moveTo>
                <a:pt x="0" y="3089"/>
              </a:moveTo>
              <a:lnTo>
                <a:pt x="2395364" y="3089"/>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577850" latinLnBrk="1">
            <a:lnSpc>
              <a:spcPct val="90000"/>
            </a:lnSpc>
            <a:spcBef>
              <a:spcPct val="0"/>
            </a:spcBef>
            <a:spcAft>
              <a:spcPct val="35000"/>
            </a:spcAft>
          </a:pPr>
          <a:endParaRPr lang="ko-KR" altLang="en-US" sz="1300" kern="1200">
            <a:latin typeface="MS Mincho" pitchFamily="49" charset="-128"/>
          </a:endParaRPr>
        </a:p>
      </dsp:txBody>
      <dsp:txXfrm>
        <a:off x="3160985" y="4031876"/>
        <a:ext cx="119768" cy="119768"/>
      </dsp:txXfrm>
    </dsp:sp>
    <dsp:sp modelId="{28F915E4-7BBB-4105-9F89-BF27298E0BDD}">
      <dsp:nvSpPr>
        <dsp:cNvPr id="0" name=""/>
        <dsp:cNvSpPr/>
      </dsp:nvSpPr>
      <dsp:spPr>
        <a:xfrm>
          <a:off x="3403084" y="5157921"/>
          <a:ext cx="688592" cy="23515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lvl="0" algn="ctr" defTabSz="577850" latinLnBrk="1">
            <a:lnSpc>
              <a:spcPct val="90000"/>
            </a:lnSpc>
            <a:spcBef>
              <a:spcPct val="0"/>
            </a:spcBef>
            <a:spcAft>
              <a:spcPct val="35000"/>
            </a:spcAft>
          </a:pPr>
          <a:r>
            <a:rPr lang="en-US" altLang="ko-KR" sz="1300" kern="1200" dirty="0" err="1" smtClean="0">
              <a:latin typeface="MS Mincho" pitchFamily="49" charset="-128"/>
              <a:ea typeface="MS Mincho" pitchFamily="49" charset="-128"/>
            </a:rPr>
            <a:t>Home.jsp</a:t>
          </a:r>
          <a:endParaRPr lang="ko-KR" altLang="en-US" sz="1300" kern="1200" dirty="0">
            <a:latin typeface="MS Mincho" pitchFamily="49" charset="-128"/>
          </a:endParaRPr>
        </a:p>
      </dsp:txBody>
      <dsp:txXfrm>
        <a:off x="3409972" y="5164809"/>
        <a:ext cx="674816" cy="221383"/>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bwMode="auto">
        <a:xfrm>
          <a:off x="0" y="0"/>
          <a:ext cx="0" cy="0"/>
          <a:chOff x="0" y="0"/>
          <a:chExt cx="0" cy="0"/>
        </a:xfrm>
      </p:grpSpPr>
      <p:sp>
        <p:nvSpPr>
          <p:cNvPr id="2" name="Header Placeholder 1"/>
          <p:cNvSpPr>
            <a:spLocks noGrp="1"/>
          </p:cNvSpPr>
          <p:nvPr>
            <p:ph type="hdr" sz="quarter"/>
          </p:nvPr>
        </p:nvSpPr>
        <p:spPr bwMode="auto">
          <a:xfrm>
            <a:off x="0" y="0"/>
            <a:ext cx="2971800" cy="458788"/>
          </a:xfrm>
          <a:prstGeom prst="rect">
            <a:avLst/>
          </a:prstGeom>
        </p:spPr>
        <p:txBody>
          <a:bodyPr vert="horz" lIns="91440" tIns="45720" rIns="91440" bIns="45720" rtlCol="0" anchor="ctr"/>
          <a:lstStyle>
            <a:lvl1pPr algn="l">
              <a:defRPr sz="1200"/>
            </a:lvl1pPr>
          </a:lstStyle>
          <a:p>
            <a:pPr>
              <a:defRPr/>
            </a:pPr>
            <a:endParaRPr/>
          </a:p>
        </p:txBody>
      </p:sp>
      <p:sp>
        <p:nvSpPr>
          <p:cNvPr id="3" name="Date Placeholder 2"/>
          <p:cNvSpPr>
            <a:spLocks noGrp="1"/>
          </p:cNvSpPr>
          <p:nvPr>
            <p:ph type="dt" idx="2"/>
          </p:nvPr>
        </p:nvSpPr>
        <p:spPr bwMode="auto">
          <a:xfrm>
            <a:off x="3884613" y="0"/>
            <a:ext cx="2971800" cy="458788"/>
          </a:xfrm>
          <a:prstGeom prst="rect">
            <a:avLst/>
          </a:prstGeom>
        </p:spPr>
        <p:txBody>
          <a:bodyPr vert="horz" lIns="91440" tIns="45720" rIns="91440" bIns="45720" rtlCol="0" anchor="ctr"/>
          <a:lstStyle>
            <a:lvl1pPr algn="r">
              <a:defRPr sz="1200"/>
            </a:lvl1pPr>
          </a:lstStyle>
          <a:p>
            <a:pPr>
              <a:defRPr/>
            </a:pPr>
            <a:endParaRPr/>
          </a:p>
        </p:txBody>
      </p:sp>
      <p:sp>
        <p:nvSpPr>
          <p:cNvPr id="4" name="Date Placeholder 2"/>
          <p:cNvSpPr>
            <a:spLocks noGrp="1"/>
          </p:cNvSpPr>
          <p:nvPr>
            <p:ph type="dt" idx="3"/>
          </p:nvPr>
        </p:nvSpPr>
        <p:spPr bwMode="auto">
          <a:xfrm>
            <a:off x="3884613" y="0"/>
            <a:ext cx="2971800" cy="458788"/>
          </a:xfrm>
          <a:prstGeom prst="rect">
            <a:avLst/>
          </a:prstGeom>
        </p:spPr>
        <p:txBody>
          <a:bodyPr vert="horz" lIns="91440" tIns="45720" rIns="91440" bIns="45720" rtlCol="0" anchor="ctr"/>
          <a:lstStyle>
            <a:lvl1pPr algn="r">
              <a:defRPr sz="1200"/>
            </a:lvl1pPr>
          </a:lstStyle>
          <a:p>
            <a:pPr>
              <a:defRPr/>
            </a:pPr>
            <a:endParaRPr/>
          </a:p>
        </p:txBody>
      </p:sp>
      <p:sp>
        <p:nvSpPr>
          <p:cNvPr id="5" name="Notes Placeholder 4"/>
          <p:cNvSpPr>
            <a:spLocks noGrp="1"/>
          </p:cNvSpPr>
          <p:nvPr>
            <p:ph type="body" sz="quarter" idx="1"/>
          </p:nvPr>
        </p:nvSpPr>
        <p:spPr bwMode="auto">
          <a:xfrm>
            <a:off x="685800" y="4400550"/>
            <a:ext cx="5486400" cy="3600450"/>
          </a:xfrm>
          <a:prstGeom prst="rect">
            <a:avLst/>
          </a:prstGeom>
        </p:spPr>
        <p:txBody>
          <a:bodyPr vert="horz" lIns="91440" tIns="45720" rIns="91440" bIns="45720" rtlCol="0" anchor="ctr"/>
          <a:lstStyle/>
          <a:p>
            <a:pPr>
              <a:defRPr/>
            </a:pPr>
            <a:endParaRPr/>
          </a:p>
        </p:txBody>
      </p:sp>
      <p:sp>
        <p:nvSpPr>
          <p:cNvPr id="6" name="Footer Placeholder 5"/>
          <p:cNvSpPr>
            <a:spLocks noGrp="1"/>
          </p:cNvSpPr>
          <p:nvPr>
            <p:ph type="ftr" sz="quarter" idx="4"/>
          </p:nvPr>
        </p:nvSpPr>
        <p:spPr bwMode="auto">
          <a:xfrm>
            <a:off x="0" y="8685213"/>
            <a:ext cx="2971800" cy="458787"/>
          </a:xfrm>
          <a:prstGeom prst="rect">
            <a:avLst/>
          </a:prstGeom>
        </p:spPr>
        <p:txBody>
          <a:bodyPr vert="horz" lIns="91440" tIns="45720" rIns="91440" bIns="45720" rtlCol="0" anchor="b"/>
          <a:lstStyle>
            <a:lvl1pPr algn="l">
              <a:defRPr sz="1200"/>
            </a:lvl1pPr>
          </a:lstStyle>
          <a:p>
            <a:pPr>
              <a:defRPr/>
            </a:pPr>
            <a:endParaRPr/>
          </a:p>
        </p:txBody>
      </p:sp>
      <p:sp>
        <p:nvSpPr>
          <p:cNvPr id="7" name="Slide Number Placeholder 6"/>
          <p:cNvSpPr>
            <a:spLocks noGrp="1"/>
          </p:cNvSpPr>
          <p:nvPr>
            <p:ph type="sldNum" sz="quarter" idx="10"/>
          </p:nvPr>
        </p:nvSpPr>
        <p:spPr bwMode="auto">
          <a:xfrm>
            <a:off x="3884613" y="8685213"/>
            <a:ext cx="2971800" cy="458787"/>
          </a:xfrm>
          <a:prstGeom prst="rect">
            <a:avLst/>
          </a:prstGeom>
        </p:spPr>
        <p:txBody>
          <a:bodyPr vert="horz" lIns="91440" tIns="45720" rIns="91440" bIns="45720" rtlCol="0" anchor="b"/>
          <a:lstStyle>
            <a:lvl1pPr algn="r">
              <a:defRPr sz="1200"/>
            </a:lvl1pPr>
          </a:lstStyle>
          <a:p>
            <a:pPr>
              <a:defRPr/>
            </a:pPr>
            <a:endParaRPr/>
          </a:p>
        </p:txBody>
      </p:sp>
    </p:spTree>
    <p:extLst>
      <p:ext uri="{BB962C8B-B14F-4D97-AF65-F5344CB8AC3E}">
        <p14:creationId xmlns:p14="http://schemas.microsoft.com/office/powerpoint/2010/main" val="2827282598"/>
      </p:ext>
    </p:extLst>
  </p:cSld>
  <p:clrMap bg1="lt1" tx1="dk1" bg2="lt2" tx2="dk2" accent1="accent1" accent2="accent2" accent3="accent3" accent4="accent4" accent5="accent5" accent6="accent6" hlink="hlink" folHlink="folHlink"/>
  <p:notesStyle>
    <a:lvl1pPr marL="0" algn="l" defTabSz="914400">
      <a:defRPr sz="1200">
        <a:solidFill>
          <a:schemeClr val="tx1"/>
        </a:solidFill>
        <a:latin typeface="+mn-lt"/>
        <a:ea typeface="+mn-ea"/>
        <a:cs typeface="+mn-cs"/>
      </a:defRPr>
    </a:lvl1pPr>
    <a:lvl2pPr marL="457200" algn="l" defTabSz="914400">
      <a:defRPr sz="1200">
        <a:solidFill>
          <a:schemeClr val="tx1"/>
        </a:solidFill>
        <a:latin typeface="+mn-lt"/>
        <a:ea typeface="+mn-ea"/>
        <a:cs typeface="+mn-cs"/>
      </a:defRPr>
    </a:lvl2pPr>
    <a:lvl3pPr marL="914400" algn="l" defTabSz="914400">
      <a:defRPr sz="1200">
        <a:solidFill>
          <a:schemeClr val="tx1"/>
        </a:solidFill>
        <a:latin typeface="+mn-lt"/>
        <a:ea typeface="+mn-ea"/>
        <a:cs typeface="+mn-cs"/>
      </a:defRPr>
    </a:lvl3pPr>
    <a:lvl4pPr marL="1371600" algn="l" defTabSz="914400">
      <a:defRPr sz="1200">
        <a:solidFill>
          <a:schemeClr val="tx1"/>
        </a:solidFill>
        <a:latin typeface="+mn-lt"/>
        <a:ea typeface="+mn-ea"/>
        <a:cs typeface="+mn-cs"/>
      </a:defRPr>
    </a:lvl4pPr>
    <a:lvl5pPr marL="1828800" algn="l" defTabSz="914400">
      <a:defRPr sz="1200">
        <a:solidFill>
          <a:schemeClr val="tx1"/>
        </a:solidFill>
        <a:latin typeface="+mn-lt"/>
        <a:ea typeface="+mn-ea"/>
        <a:cs typeface="+mn-cs"/>
      </a:defRPr>
    </a:lvl5pPr>
    <a:lvl6pPr marL="2286000" algn="l" defTabSz="914400">
      <a:defRPr sz="1200">
        <a:solidFill>
          <a:schemeClr val="tx1"/>
        </a:solidFill>
        <a:latin typeface="+mn-lt"/>
        <a:ea typeface="+mn-ea"/>
        <a:cs typeface="+mn-cs"/>
      </a:defRPr>
    </a:lvl6pPr>
    <a:lvl7pPr marL="2743200" algn="l" defTabSz="914400">
      <a:defRPr sz="1200">
        <a:solidFill>
          <a:schemeClr val="tx1"/>
        </a:solidFill>
        <a:latin typeface="+mn-lt"/>
        <a:ea typeface="+mn-ea"/>
        <a:cs typeface="+mn-cs"/>
      </a:defRPr>
    </a:lvl7pPr>
    <a:lvl8pPr marL="3200400" algn="l" defTabSz="914400">
      <a:defRPr sz="1200">
        <a:solidFill>
          <a:schemeClr val="tx1"/>
        </a:solidFill>
        <a:latin typeface="+mn-lt"/>
        <a:ea typeface="+mn-ea"/>
        <a:cs typeface="+mn-cs"/>
      </a:defRPr>
    </a:lvl8pPr>
    <a:lvl9pPr marL="3657600" algn="l" defTabSz="914400">
      <a:defRPr sz="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33B8FA2E-5E42-C217-60A3-38611EC8B2AB}" type="slidenum">
              <a:rPr/>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a:xfrm>
            <a:off x="1143000" y="685800"/>
            <a:ext cx="4572000" cy="3429000"/>
          </a:xfrm>
          <a:prstGeom prst="rect">
            <a:avLst/>
          </a:prstGeom>
        </p:spPr>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8C3F946D-8724-B826-4D97-279B1E1C2C79}" type="slidenum">
              <a:rPr/>
              <a:t>10</a:t>
            </a:fld>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a:xfrm>
            <a:off x="1143000" y="685800"/>
            <a:ext cx="4572000" cy="3429000"/>
          </a:xfrm>
          <a:prstGeom prst="rect">
            <a:avLst/>
          </a:prstGeom>
        </p:spPr>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4343618D-3375-527F-E83A-2F69DA76E8C1}" type="slidenum">
              <a:rPr/>
              <a:t>100</a:t>
            </a:fld>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a:xfrm>
            <a:off x="1143000" y="685800"/>
            <a:ext cx="4572000" cy="3429000"/>
          </a:xfrm>
          <a:prstGeom prst="rect">
            <a:avLst/>
          </a:prstGeom>
        </p:spPr>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4343618D-3375-527F-E83A-2F69DA76E8C1}" type="slidenum">
              <a:rPr/>
              <a:t>101</a:t>
            </a:fld>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a:xfrm>
            <a:off x="1143000" y="685800"/>
            <a:ext cx="4572000" cy="3429000"/>
          </a:xfrm>
          <a:prstGeom prst="rect">
            <a:avLst/>
          </a:prstGeom>
        </p:spPr>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4343618D-3375-527F-E83A-2F69DA76E8C1}" type="slidenum">
              <a:rPr/>
              <a:t>102</a:t>
            </a:fld>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a:xfrm>
            <a:off x="1143000" y="685800"/>
            <a:ext cx="4572000" cy="3429000"/>
          </a:xfrm>
          <a:prstGeom prst="rect">
            <a:avLst/>
          </a:prstGeom>
        </p:spPr>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4343618D-3375-527F-E83A-2F69DA76E8C1}" type="slidenum">
              <a:rPr/>
              <a:t>103</a:t>
            </a:fld>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a:xfrm>
            <a:off x="1143000" y="685800"/>
            <a:ext cx="4572000" cy="3429000"/>
          </a:xfrm>
          <a:prstGeom prst="rect">
            <a:avLst/>
          </a:prstGeom>
        </p:spPr>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4343618D-3375-527F-E83A-2F69DA76E8C1}" type="slidenum">
              <a:rPr/>
              <a:t>104</a:t>
            </a:fld>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a:xfrm>
            <a:off x="1143000" y="685800"/>
            <a:ext cx="4572000" cy="3429000"/>
          </a:xfrm>
          <a:prstGeom prst="rect">
            <a:avLst/>
          </a:prstGeom>
        </p:spPr>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4343618D-3375-527F-E83A-2F69DA76E8C1}" type="slidenum">
              <a:rPr/>
              <a:t>105</a:t>
            </a:fld>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a:xfrm>
            <a:off x="1143000" y="685800"/>
            <a:ext cx="4572000" cy="3429000"/>
          </a:xfrm>
          <a:prstGeom prst="rect">
            <a:avLst/>
          </a:prstGeom>
        </p:spPr>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4343618D-3375-527F-E83A-2F69DA76E8C1}" type="slidenum">
              <a:rPr/>
              <a:t>106</a:t>
            </a:fld>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a:xfrm>
            <a:off x="1143000" y="685800"/>
            <a:ext cx="4572000" cy="3429000"/>
          </a:xfrm>
          <a:prstGeom prst="rect">
            <a:avLst/>
          </a:prstGeom>
        </p:spPr>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4343618D-3375-527F-E83A-2F69DA76E8C1}" type="slidenum">
              <a:rPr/>
              <a:t>107</a:t>
            </a:fld>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a:xfrm>
            <a:off x="1143000" y="685800"/>
            <a:ext cx="4572000" cy="3429000"/>
          </a:xfrm>
          <a:prstGeom prst="rect">
            <a:avLst/>
          </a:prstGeom>
        </p:spPr>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4343618D-3375-527F-E83A-2F69DA76E8C1}" type="slidenum">
              <a:rPr/>
              <a:t>108</a:t>
            </a:fld>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a:xfrm>
            <a:off x="1143000" y="685800"/>
            <a:ext cx="4572000" cy="3429000"/>
          </a:xfrm>
          <a:prstGeom prst="rect">
            <a:avLst/>
          </a:prstGeom>
        </p:spPr>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4343618D-3375-527F-E83A-2F69DA76E8C1}" type="slidenum">
              <a:rPr/>
              <a:t>109</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a:xfrm>
            <a:off x="1143000" y="685800"/>
            <a:ext cx="4572000" cy="3429000"/>
          </a:xfrm>
          <a:prstGeom prst="rect">
            <a:avLst/>
          </a:prstGeom>
        </p:spPr>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8C3F946D-8724-B826-4D97-279B1E1C2C79}" type="slidenum">
              <a:rPr/>
              <a:t>11</a:t>
            </a:fld>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a:xfrm>
            <a:off x="1143000" y="685800"/>
            <a:ext cx="4572000" cy="3429000"/>
          </a:xfrm>
          <a:prstGeom prst="rect">
            <a:avLst/>
          </a:prstGeom>
        </p:spPr>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4343618D-3375-527F-E83A-2F69DA76E8C1}" type="slidenum">
              <a:rPr/>
              <a:t>110</a:t>
            </a:fld>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a:xfrm>
            <a:off x="1143000" y="685800"/>
            <a:ext cx="4572000" cy="3429000"/>
          </a:xfrm>
          <a:prstGeom prst="rect">
            <a:avLst/>
          </a:prstGeom>
        </p:spPr>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4343618D-3375-527F-E83A-2F69DA76E8C1}" type="slidenum">
              <a:rPr/>
              <a:t>111</a:t>
            </a:fld>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a:xfrm>
            <a:off x="1143000" y="685800"/>
            <a:ext cx="4572000" cy="3429000"/>
          </a:xfrm>
          <a:prstGeom prst="rect">
            <a:avLst/>
          </a:prstGeom>
        </p:spPr>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4343618D-3375-527F-E83A-2F69DA76E8C1}" type="slidenum">
              <a:rPr/>
              <a:t>112</a:t>
            </a:fld>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a:xfrm>
            <a:off x="1143000" y="685800"/>
            <a:ext cx="4572000" cy="3429000"/>
          </a:xfrm>
          <a:prstGeom prst="rect">
            <a:avLst/>
          </a:prstGeom>
        </p:spPr>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4343618D-3375-527F-E83A-2F69DA76E8C1}" type="slidenum">
              <a:rPr/>
              <a:t>113</a:t>
            </a:fld>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a:xfrm>
            <a:off x="1143000" y="685800"/>
            <a:ext cx="4572000" cy="3429000"/>
          </a:xfrm>
          <a:prstGeom prst="rect">
            <a:avLst/>
          </a:prstGeom>
        </p:spPr>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4343618D-3375-527F-E83A-2F69DA76E8C1}" type="slidenum">
              <a:rPr/>
              <a:t>114</a:t>
            </a:fld>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a:xfrm>
            <a:off x="1143000" y="685800"/>
            <a:ext cx="4572000" cy="3429000"/>
          </a:xfrm>
          <a:prstGeom prst="rect">
            <a:avLst/>
          </a:prstGeom>
        </p:spPr>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4343618D-3375-527F-E83A-2F69DA76E8C1}" type="slidenum">
              <a:rPr/>
              <a:t>115</a:t>
            </a:fld>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a:xfrm>
            <a:off x="1143000" y="685800"/>
            <a:ext cx="4572000" cy="3429000"/>
          </a:xfrm>
          <a:prstGeom prst="rect">
            <a:avLst/>
          </a:prstGeom>
        </p:spPr>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4343618D-3375-527F-E83A-2F69DA76E8C1}" type="slidenum">
              <a:rPr/>
              <a:t>116</a:t>
            </a:fld>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a:xfrm>
            <a:off x="1143000" y="685800"/>
            <a:ext cx="4572000" cy="3429000"/>
          </a:xfrm>
          <a:prstGeom prst="rect">
            <a:avLst/>
          </a:prstGeom>
        </p:spPr>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4343618D-3375-527F-E83A-2F69DA76E8C1}" type="slidenum">
              <a:rPr/>
              <a:t>117</a:t>
            </a:fld>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a:xfrm>
            <a:off x="1143000" y="685800"/>
            <a:ext cx="4572000" cy="3429000"/>
          </a:xfrm>
          <a:prstGeom prst="rect">
            <a:avLst/>
          </a:prstGeom>
        </p:spPr>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4343618D-3375-527F-E83A-2F69DA76E8C1}" type="slidenum">
              <a:rPr/>
              <a:t>118</a:t>
            </a:fld>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a:xfrm>
            <a:off x="1143000" y="685800"/>
            <a:ext cx="4572000" cy="3429000"/>
          </a:xfrm>
          <a:prstGeom prst="rect">
            <a:avLst/>
          </a:prstGeom>
        </p:spPr>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4343618D-3375-527F-E83A-2F69DA76E8C1}" type="slidenum">
              <a:rPr/>
              <a:t>119</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a:xfrm>
            <a:off x="1143000" y="685800"/>
            <a:ext cx="4572000" cy="3429000"/>
          </a:xfrm>
          <a:prstGeom prst="rect">
            <a:avLst/>
          </a:prstGeom>
        </p:spPr>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8C3F946D-8724-B826-4D97-279B1E1C2C79}" type="slidenum">
              <a:rPr/>
              <a:t>12</a:t>
            </a:fld>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a:xfrm>
            <a:off x="1143000" y="685800"/>
            <a:ext cx="4572000" cy="3429000"/>
          </a:xfrm>
          <a:prstGeom prst="rect">
            <a:avLst/>
          </a:prstGeom>
        </p:spPr>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4343618D-3375-527F-E83A-2F69DA76E8C1}" type="slidenum">
              <a:rPr/>
              <a:t>120</a:t>
            </a:fld>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a:xfrm>
            <a:off x="1143000" y="685800"/>
            <a:ext cx="4572000" cy="3429000"/>
          </a:xfrm>
          <a:prstGeom prst="rect">
            <a:avLst/>
          </a:prstGeom>
        </p:spPr>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4343618D-3375-527F-E83A-2F69DA76E8C1}" type="slidenum">
              <a:rPr/>
              <a:t>121</a:t>
            </a:fld>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a:xfrm>
            <a:off x="1143000" y="685800"/>
            <a:ext cx="4572000" cy="3429000"/>
          </a:xfrm>
          <a:prstGeom prst="rect">
            <a:avLst/>
          </a:prstGeom>
        </p:spPr>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4343618D-3375-527F-E83A-2F69DA76E8C1}" type="slidenum">
              <a:rPr/>
              <a:t>122</a:t>
            </a:fld>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a:xfrm>
            <a:off x="1143000" y="685800"/>
            <a:ext cx="4572000" cy="3429000"/>
          </a:xfrm>
          <a:prstGeom prst="rect">
            <a:avLst/>
          </a:prstGeom>
        </p:spPr>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4343618D-3375-527F-E83A-2F69DA76E8C1}" type="slidenum">
              <a:rPr/>
              <a:t>123</a:t>
            </a:fld>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a:xfrm>
            <a:off x="1143000" y="685800"/>
            <a:ext cx="4572000" cy="3429000"/>
          </a:xfrm>
          <a:prstGeom prst="rect">
            <a:avLst/>
          </a:prstGeom>
        </p:spPr>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4343618D-3375-527F-E83A-2F69DA76E8C1}" type="slidenum">
              <a:rPr/>
              <a:t>124</a:t>
            </a:fld>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a:xfrm>
            <a:off x="1143000" y="685800"/>
            <a:ext cx="4572000" cy="3429000"/>
          </a:xfrm>
          <a:prstGeom prst="rect">
            <a:avLst/>
          </a:prstGeom>
        </p:spPr>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4343618D-3375-527F-E83A-2F69DA76E8C1}" type="slidenum">
              <a:rPr/>
              <a:t>125</a:t>
            </a:fld>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a:xfrm>
            <a:off x="1143000" y="685800"/>
            <a:ext cx="4572000" cy="3429000"/>
          </a:xfrm>
          <a:prstGeom prst="rect">
            <a:avLst/>
          </a:prstGeom>
        </p:spPr>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4343618D-3375-527F-E83A-2F69DA76E8C1}" type="slidenum">
              <a:rPr/>
              <a:t>126</a:t>
            </a:fld>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a:xfrm>
            <a:off x="1143000" y="685800"/>
            <a:ext cx="4572000" cy="3429000"/>
          </a:xfrm>
          <a:prstGeom prst="rect">
            <a:avLst/>
          </a:prstGeom>
        </p:spPr>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4343618D-3375-527F-E83A-2F69DA76E8C1}" type="slidenum">
              <a:rPr/>
              <a:t>127</a:t>
            </a:fld>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a:xfrm>
            <a:off x="1143000" y="685800"/>
            <a:ext cx="4572000" cy="3429000"/>
          </a:xfrm>
          <a:prstGeom prst="rect">
            <a:avLst/>
          </a:prstGeom>
        </p:spPr>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4343618D-3375-527F-E83A-2F69DA76E8C1}" type="slidenum">
              <a:rPr/>
              <a:t>128</a:t>
            </a:fld>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a:xfrm>
            <a:off x="1143000" y="685800"/>
            <a:ext cx="4572000" cy="3429000"/>
          </a:xfrm>
          <a:prstGeom prst="rect">
            <a:avLst/>
          </a:prstGeom>
        </p:spPr>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4343618D-3375-527F-E83A-2F69DA76E8C1}" type="slidenum">
              <a:rPr/>
              <a:t>129</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a:xfrm>
            <a:off x="1143000" y="685800"/>
            <a:ext cx="4572000" cy="3429000"/>
          </a:xfrm>
          <a:prstGeom prst="rect">
            <a:avLst/>
          </a:prstGeom>
        </p:spPr>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8C3F946D-8724-B826-4D97-279B1E1C2C79}" type="slidenum">
              <a:rPr/>
              <a:t>13</a:t>
            </a:fld>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a:xfrm>
            <a:off x="1143000" y="685800"/>
            <a:ext cx="4572000" cy="3429000"/>
          </a:xfrm>
          <a:prstGeom prst="rect">
            <a:avLst/>
          </a:prstGeom>
        </p:spPr>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4343618D-3375-527F-E83A-2F69DA76E8C1}" type="slidenum">
              <a:rPr/>
              <a:t>130</a:t>
            </a:fld>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a:xfrm>
            <a:off x="1143000" y="685800"/>
            <a:ext cx="4572000" cy="3429000"/>
          </a:xfrm>
          <a:prstGeom prst="rect">
            <a:avLst/>
          </a:prstGeom>
        </p:spPr>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4343618D-3375-527F-E83A-2F69DA76E8C1}" type="slidenum">
              <a:rPr/>
              <a:t>131</a:t>
            </a:fld>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a:xfrm>
            <a:off x="1143000" y="685800"/>
            <a:ext cx="4572000" cy="3429000"/>
          </a:xfrm>
          <a:prstGeom prst="rect">
            <a:avLst/>
          </a:prstGeom>
        </p:spPr>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4343618D-3375-527F-E83A-2F69DA76E8C1}" type="slidenum">
              <a:rPr/>
              <a:t>132</a:t>
            </a:fld>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a:xfrm>
            <a:off x="1143000" y="685800"/>
            <a:ext cx="4572000" cy="3429000"/>
          </a:xfrm>
          <a:prstGeom prst="rect">
            <a:avLst/>
          </a:prstGeom>
        </p:spPr>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4343618D-3375-527F-E83A-2F69DA76E8C1}" type="slidenum">
              <a:rPr/>
              <a:t>133</a:t>
            </a:fld>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a:xfrm>
            <a:off x="1143000" y="685800"/>
            <a:ext cx="4572000" cy="3429000"/>
          </a:xfrm>
          <a:prstGeom prst="rect">
            <a:avLst/>
          </a:prstGeom>
        </p:spPr>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4343618D-3375-527F-E83A-2F69DA76E8C1}" type="slidenum">
              <a:rPr/>
              <a:t>134</a:t>
            </a:fld>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a:xfrm>
            <a:off x="1143000" y="685800"/>
            <a:ext cx="4572000" cy="3429000"/>
          </a:xfrm>
          <a:prstGeom prst="rect">
            <a:avLst/>
          </a:prstGeom>
        </p:spPr>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4343618D-3375-527F-E83A-2F69DA76E8C1}" type="slidenum">
              <a:rPr/>
              <a:t>135</a:t>
            </a:fld>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a:xfrm>
            <a:off x="1143000" y="685800"/>
            <a:ext cx="4572000" cy="3429000"/>
          </a:xfrm>
          <a:prstGeom prst="rect">
            <a:avLst/>
          </a:prstGeom>
        </p:spPr>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4343618D-3375-527F-E83A-2F69DA76E8C1}" type="slidenum">
              <a:rPr/>
              <a:t>136</a:t>
            </a:fld>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a:xfrm>
            <a:off x="1143000" y="685800"/>
            <a:ext cx="4572000" cy="3429000"/>
          </a:xfrm>
          <a:prstGeom prst="rect">
            <a:avLst/>
          </a:prstGeom>
        </p:spPr>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4343618D-3375-527F-E83A-2F69DA76E8C1}" type="slidenum">
              <a:rPr/>
              <a:t>137</a:t>
            </a:fld>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a:xfrm>
            <a:off x="1143000" y="685800"/>
            <a:ext cx="4572000" cy="3429000"/>
          </a:xfrm>
          <a:prstGeom prst="rect">
            <a:avLst/>
          </a:prstGeom>
        </p:spPr>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4343618D-3375-527F-E83A-2F69DA76E8C1}" type="slidenum">
              <a:rPr/>
              <a:t>138</a:t>
            </a:fld>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a:xfrm>
            <a:off x="1143000" y="685800"/>
            <a:ext cx="4572000" cy="3429000"/>
          </a:xfrm>
          <a:prstGeom prst="rect">
            <a:avLst/>
          </a:prstGeom>
        </p:spPr>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4343618D-3375-527F-E83A-2F69DA76E8C1}" type="slidenum">
              <a:rPr/>
              <a:t>139</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a:xfrm>
            <a:off x="1143000" y="685800"/>
            <a:ext cx="4572000" cy="3429000"/>
          </a:xfrm>
          <a:prstGeom prst="rect">
            <a:avLst/>
          </a:prstGeom>
        </p:spPr>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8C3F946D-8724-B826-4D97-279B1E1C2C79}" type="slidenum">
              <a:rPr/>
              <a:t>14</a:t>
            </a:fld>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a:xfrm>
            <a:off x="1143000" y="685800"/>
            <a:ext cx="4572000" cy="3429000"/>
          </a:xfrm>
          <a:prstGeom prst="rect">
            <a:avLst/>
          </a:prstGeom>
        </p:spPr>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4343618D-3375-527F-E83A-2F69DA76E8C1}" type="slidenum">
              <a:rPr/>
              <a:t>140</a:t>
            </a:fld>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a:xfrm>
            <a:off x="1143000" y="685800"/>
            <a:ext cx="4572000" cy="3429000"/>
          </a:xfrm>
          <a:prstGeom prst="rect">
            <a:avLst/>
          </a:prstGeom>
        </p:spPr>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4343618D-3375-527F-E83A-2F69DA76E8C1}" type="slidenum">
              <a:rPr/>
              <a:t>141</a:t>
            </a:fld>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a:xfrm>
            <a:off x="1143000" y="685800"/>
            <a:ext cx="4572000" cy="3429000"/>
          </a:xfrm>
          <a:prstGeom prst="rect">
            <a:avLst/>
          </a:prstGeom>
        </p:spPr>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4343618D-3375-527F-E83A-2F69DA76E8C1}" type="slidenum">
              <a:rPr/>
              <a:t>142</a:t>
            </a:fld>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a:xfrm>
            <a:off x="1143000" y="685800"/>
            <a:ext cx="4572000" cy="3429000"/>
          </a:xfrm>
          <a:prstGeom prst="rect">
            <a:avLst/>
          </a:prstGeom>
        </p:spPr>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4343618D-3375-527F-E83A-2F69DA76E8C1}" type="slidenum">
              <a:rPr/>
              <a:t>143</a:t>
            </a:fld>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a:xfrm>
            <a:off x="1143000" y="685800"/>
            <a:ext cx="4572000" cy="3429000"/>
          </a:xfrm>
          <a:prstGeom prst="rect">
            <a:avLst/>
          </a:prstGeom>
        </p:spPr>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4343618D-3375-527F-E83A-2F69DA76E8C1}" type="slidenum">
              <a:rPr/>
              <a:t>144</a:t>
            </a:fld>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a:xfrm>
            <a:off x="1143000" y="685800"/>
            <a:ext cx="4572000" cy="3429000"/>
          </a:xfrm>
          <a:prstGeom prst="rect">
            <a:avLst/>
          </a:prstGeom>
        </p:spPr>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4343618D-3375-527F-E83A-2F69DA76E8C1}" type="slidenum">
              <a:rPr/>
              <a:t>145</a:t>
            </a:fld>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a:xfrm>
            <a:off x="1143000" y="685800"/>
            <a:ext cx="4572000" cy="3429000"/>
          </a:xfrm>
          <a:prstGeom prst="rect">
            <a:avLst/>
          </a:prstGeom>
        </p:spPr>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4343618D-3375-527F-E83A-2F69DA76E8C1}" type="slidenum">
              <a:rPr/>
              <a:t>146</a:t>
            </a:fld>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a:xfrm>
            <a:off x="1143000" y="685800"/>
            <a:ext cx="4572000" cy="3429000"/>
          </a:xfrm>
          <a:prstGeom prst="rect">
            <a:avLst/>
          </a:prstGeom>
        </p:spPr>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4343618D-3375-527F-E83A-2F69DA76E8C1}" type="slidenum">
              <a:rPr/>
              <a:t>147</a:t>
            </a:fld>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a:xfrm>
            <a:off x="1143000" y="685800"/>
            <a:ext cx="4572000" cy="3429000"/>
          </a:xfrm>
          <a:prstGeom prst="rect">
            <a:avLst/>
          </a:prstGeom>
        </p:spPr>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4343618D-3375-527F-E83A-2F69DA76E8C1}" type="slidenum">
              <a:rPr/>
              <a:t>148</a:t>
            </a:fld>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a:xfrm>
            <a:off x="1143000" y="685800"/>
            <a:ext cx="4572000" cy="3429000"/>
          </a:xfrm>
          <a:prstGeom prst="rect">
            <a:avLst/>
          </a:prstGeom>
        </p:spPr>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4343618D-3375-527F-E83A-2F69DA76E8C1}" type="slidenum">
              <a:rPr/>
              <a:t>149</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a:xfrm>
            <a:off x="1143000" y="685800"/>
            <a:ext cx="4572000" cy="3429000"/>
          </a:xfrm>
          <a:prstGeom prst="rect">
            <a:avLst/>
          </a:prstGeom>
        </p:spPr>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8C3F946D-8724-B826-4D97-279B1E1C2C79}" type="slidenum">
              <a:rPr/>
              <a:t>15</a:t>
            </a:fld>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a:xfrm>
            <a:off x="1143000" y="685800"/>
            <a:ext cx="4572000" cy="3429000"/>
          </a:xfrm>
          <a:prstGeom prst="rect">
            <a:avLst/>
          </a:prstGeom>
        </p:spPr>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4343618D-3375-527F-E83A-2F69DA76E8C1}" type="slidenum">
              <a:rPr/>
              <a:t>150</a:t>
            </a:fld>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a:xfrm>
            <a:off x="1143000" y="685800"/>
            <a:ext cx="4572000" cy="3429000"/>
          </a:xfrm>
          <a:prstGeom prst="rect">
            <a:avLst/>
          </a:prstGeom>
        </p:spPr>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4343618D-3375-527F-E83A-2F69DA76E8C1}" type="slidenum">
              <a:rPr/>
              <a:t>151</a:t>
            </a:fld>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a:xfrm>
            <a:off x="1143000" y="685800"/>
            <a:ext cx="4572000" cy="3429000"/>
          </a:xfrm>
          <a:prstGeom prst="rect">
            <a:avLst/>
          </a:prstGeom>
        </p:spPr>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4343618D-3375-527F-E83A-2F69DA76E8C1}" type="slidenum">
              <a:rPr/>
              <a:t>152</a:t>
            </a:fld>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a:xfrm>
            <a:off x="1143000" y="685800"/>
            <a:ext cx="4572000" cy="3429000"/>
          </a:xfrm>
          <a:prstGeom prst="rect">
            <a:avLst/>
          </a:prstGeom>
        </p:spPr>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4343618D-3375-527F-E83A-2F69DA76E8C1}" type="slidenum">
              <a:rPr/>
              <a:t>153</a:t>
            </a:fld>
            <a:endParaRPr/>
          </a:p>
        </p:txBody>
      </p:sp>
    </p:spTree>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a:xfrm>
            <a:off x="1143000" y="685800"/>
            <a:ext cx="4572000" cy="3429000"/>
          </a:xfrm>
          <a:prstGeom prst="rect">
            <a:avLst/>
          </a:prstGeom>
        </p:spPr>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4343618D-3375-527F-E83A-2F69DA76E8C1}" type="slidenum">
              <a:rPr/>
              <a:t>154</a:t>
            </a:fld>
            <a:endParaRPr/>
          </a:p>
        </p:txBody>
      </p:sp>
    </p:spTree>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a:xfrm>
            <a:off x="1143000" y="685800"/>
            <a:ext cx="4572000" cy="3429000"/>
          </a:xfrm>
          <a:prstGeom prst="rect">
            <a:avLst/>
          </a:prstGeom>
        </p:spPr>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4343618D-3375-527F-E83A-2F69DA76E8C1}" type="slidenum">
              <a:rPr/>
              <a:t>155</a:t>
            </a:fld>
            <a:endParaRPr/>
          </a:p>
        </p:txBody>
      </p:sp>
    </p:spTree>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a:xfrm>
            <a:off x="1143000" y="685800"/>
            <a:ext cx="4572000" cy="3429000"/>
          </a:xfrm>
          <a:prstGeom prst="rect">
            <a:avLst/>
          </a:prstGeom>
        </p:spPr>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4343618D-3375-527F-E83A-2F69DA76E8C1}" type="slidenum">
              <a:rPr/>
              <a:t>156</a:t>
            </a:fld>
            <a:endParaRPr/>
          </a:p>
        </p:txBody>
      </p:sp>
    </p:spTree>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a:xfrm>
            <a:off x="1143000" y="685800"/>
            <a:ext cx="4572000" cy="3429000"/>
          </a:xfrm>
          <a:prstGeom prst="rect">
            <a:avLst/>
          </a:prstGeom>
        </p:spPr>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4343618D-3375-527F-E83A-2F69DA76E8C1}" type="slidenum">
              <a:rPr/>
              <a:t>157</a:t>
            </a:fld>
            <a:endParaRPr/>
          </a:p>
        </p:txBody>
      </p:sp>
    </p:spTree>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a:xfrm>
            <a:off x="1143000" y="685800"/>
            <a:ext cx="4572000" cy="3429000"/>
          </a:xfrm>
          <a:prstGeom prst="rect">
            <a:avLst/>
          </a:prstGeom>
        </p:spPr>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4343618D-3375-527F-E83A-2F69DA76E8C1}" type="slidenum">
              <a:rPr/>
              <a:t>158</a:t>
            </a:fld>
            <a:endParaRPr/>
          </a:p>
        </p:txBody>
      </p:sp>
    </p:spTree>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a:xfrm>
            <a:off x="1143000" y="685800"/>
            <a:ext cx="4572000" cy="3429000"/>
          </a:xfrm>
          <a:prstGeom prst="rect">
            <a:avLst/>
          </a:prstGeom>
        </p:spPr>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4343618D-3375-527F-E83A-2F69DA76E8C1}" type="slidenum">
              <a:rPr/>
              <a:t>159</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a:xfrm>
            <a:off x="1143000" y="685800"/>
            <a:ext cx="4572000" cy="3429000"/>
          </a:xfrm>
          <a:prstGeom prst="rect">
            <a:avLst/>
          </a:prstGeom>
        </p:spPr>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8C3F946D-8724-B826-4D97-279B1E1C2C79}" type="slidenum">
              <a:rPr/>
              <a:t>16</a:t>
            </a:fld>
            <a:endParaRPr/>
          </a:p>
        </p:txBody>
      </p:sp>
    </p:spTree>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a:xfrm>
            <a:off x="1143000" y="685800"/>
            <a:ext cx="4572000" cy="3429000"/>
          </a:xfrm>
          <a:prstGeom prst="rect">
            <a:avLst/>
          </a:prstGeom>
        </p:spPr>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4343618D-3375-527F-E83A-2F69DA76E8C1}" type="slidenum">
              <a:rPr/>
              <a:t>160</a:t>
            </a:fld>
            <a:endParaRPr/>
          </a:p>
        </p:txBody>
      </p:sp>
    </p:spTree>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a:xfrm>
            <a:off x="1143000" y="685800"/>
            <a:ext cx="4572000" cy="3429000"/>
          </a:xfrm>
          <a:prstGeom prst="rect">
            <a:avLst/>
          </a:prstGeom>
        </p:spPr>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4343618D-3375-527F-E83A-2F69DA76E8C1}" type="slidenum">
              <a:rPr/>
              <a:t>161</a:t>
            </a:fld>
            <a:endParaRPr/>
          </a:p>
        </p:txBody>
      </p:sp>
    </p:spTree>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a:xfrm>
            <a:off x="1143000" y="685800"/>
            <a:ext cx="4572000" cy="3429000"/>
          </a:xfrm>
          <a:prstGeom prst="rect">
            <a:avLst/>
          </a:prstGeom>
        </p:spPr>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4343618D-3375-527F-E83A-2F69DA76E8C1}" type="slidenum">
              <a:rPr/>
              <a:t>162</a:t>
            </a:fld>
            <a:endParaRPr/>
          </a:p>
        </p:txBody>
      </p:sp>
    </p:spTree>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a:xfrm>
            <a:off x="1143000" y="685800"/>
            <a:ext cx="4572000" cy="3429000"/>
          </a:xfrm>
          <a:prstGeom prst="rect">
            <a:avLst/>
          </a:prstGeom>
        </p:spPr>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4343618D-3375-527F-E83A-2F69DA76E8C1}" type="slidenum">
              <a:rPr/>
              <a:t>163</a:t>
            </a:fld>
            <a:endParaRPr/>
          </a:p>
        </p:txBody>
      </p:sp>
    </p:spTree>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a:xfrm>
            <a:off x="1143000" y="685800"/>
            <a:ext cx="4572000" cy="3429000"/>
          </a:xfrm>
          <a:prstGeom prst="rect">
            <a:avLst/>
          </a:prstGeom>
        </p:spPr>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4343618D-3375-527F-E83A-2F69DA76E8C1}" type="slidenum">
              <a:rPr/>
              <a:t>164</a:t>
            </a:fld>
            <a:endParaRPr/>
          </a:p>
        </p:txBody>
      </p:sp>
    </p:spTree>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a:xfrm>
            <a:off x="1143000" y="685800"/>
            <a:ext cx="4572000" cy="3429000"/>
          </a:xfrm>
          <a:prstGeom prst="rect">
            <a:avLst/>
          </a:prstGeom>
        </p:spPr>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4343618D-3375-527F-E83A-2F69DA76E8C1}" type="slidenum">
              <a:rPr/>
              <a:t>165</a:t>
            </a:fld>
            <a:endParaRPr/>
          </a:p>
        </p:txBody>
      </p:sp>
    </p:spTree>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a:xfrm>
            <a:off x="1143000" y="685800"/>
            <a:ext cx="4572000" cy="3429000"/>
          </a:xfrm>
          <a:prstGeom prst="rect">
            <a:avLst/>
          </a:prstGeom>
        </p:spPr>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4343618D-3375-527F-E83A-2F69DA76E8C1}" type="slidenum">
              <a:rPr/>
              <a:t>166</a:t>
            </a:fld>
            <a:endParaRPr/>
          </a:p>
        </p:txBody>
      </p:sp>
    </p:spTree>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a:xfrm>
            <a:off x="1143000" y="685800"/>
            <a:ext cx="4572000" cy="3429000"/>
          </a:xfrm>
          <a:prstGeom prst="rect">
            <a:avLst/>
          </a:prstGeom>
        </p:spPr>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4343618D-3375-527F-E83A-2F69DA76E8C1}" type="slidenum">
              <a:rPr/>
              <a:t>167</a:t>
            </a:fld>
            <a:endParaRPr/>
          </a:p>
        </p:txBody>
      </p:sp>
    </p:spTree>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a:xfrm>
            <a:off x="1143000" y="685800"/>
            <a:ext cx="4572000" cy="3429000"/>
          </a:xfrm>
          <a:prstGeom prst="rect">
            <a:avLst/>
          </a:prstGeom>
        </p:spPr>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4343618D-3375-527F-E83A-2F69DA76E8C1}" type="slidenum">
              <a:rPr/>
              <a:t>168</a:t>
            </a:fld>
            <a:endParaRPr/>
          </a:p>
        </p:txBody>
      </p:sp>
    </p:spTree>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a:xfrm>
            <a:off x="1143000" y="685800"/>
            <a:ext cx="4572000" cy="3429000"/>
          </a:xfrm>
          <a:prstGeom prst="rect">
            <a:avLst/>
          </a:prstGeom>
        </p:spPr>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4343618D-3375-527F-E83A-2F69DA76E8C1}" type="slidenum">
              <a:rPr/>
              <a:t>169</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a:xfrm>
            <a:off x="1143000" y="685800"/>
            <a:ext cx="4572000" cy="3429000"/>
          </a:xfrm>
          <a:prstGeom prst="rect">
            <a:avLst/>
          </a:prstGeom>
        </p:spPr>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8C3F946D-8724-B826-4D97-279B1E1C2C79}" type="slidenum">
              <a:rPr/>
              <a:t>17</a:t>
            </a:fld>
            <a:endParaRPr/>
          </a:p>
        </p:txBody>
      </p:sp>
    </p:spTree>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a:xfrm>
            <a:off x="1143000" y="685800"/>
            <a:ext cx="4572000" cy="3429000"/>
          </a:xfrm>
          <a:prstGeom prst="rect">
            <a:avLst/>
          </a:prstGeom>
        </p:spPr>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4343618D-3375-527F-E83A-2F69DA76E8C1}" type="slidenum">
              <a:rPr/>
              <a:t>170</a:t>
            </a:fld>
            <a:endParaRPr/>
          </a:p>
        </p:txBody>
      </p:sp>
    </p:spTree>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a:xfrm>
            <a:off x="1143000" y="685800"/>
            <a:ext cx="4572000" cy="3429000"/>
          </a:xfrm>
          <a:prstGeom prst="rect">
            <a:avLst/>
          </a:prstGeom>
        </p:spPr>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4343618D-3375-527F-E83A-2F69DA76E8C1}" type="slidenum">
              <a:rPr/>
              <a:t>171</a:t>
            </a:fld>
            <a:endParaRPr/>
          </a:p>
        </p:txBody>
      </p:sp>
    </p:spTree>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a:xfrm>
            <a:off x="1143000" y="685800"/>
            <a:ext cx="4572000" cy="3429000"/>
          </a:xfrm>
          <a:prstGeom prst="rect">
            <a:avLst/>
          </a:prstGeom>
        </p:spPr>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4343618D-3375-527F-E83A-2F69DA76E8C1}" type="slidenum">
              <a:rPr/>
              <a:t>172</a:t>
            </a:fld>
            <a:endParaRPr/>
          </a:p>
        </p:txBody>
      </p:sp>
    </p:spTree>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a:xfrm>
            <a:off x="1143000" y="685800"/>
            <a:ext cx="4572000" cy="3429000"/>
          </a:xfrm>
          <a:prstGeom prst="rect">
            <a:avLst/>
          </a:prstGeom>
        </p:spPr>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4343618D-3375-527F-E83A-2F69DA76E8C1}" type="slidenum">
              <a:rPr/>
              <a:t>173</a:t>
            </a:fld>
            <a:endParaRPr/>
          </a:p>
        </p:txBody>
      </p:sp>
    </p:spTree>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a:xfrm>
            <a:off x="1143000" y="685800"/>
            <a:ext cx="4572000" cy="3429000"/>
          </a:xfrm>
          <a:prstGeom prst="rect">
            <a:avLst/>
          </a:prstGeom>
        </p:spPr>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4343618D-3375-527F-E83A-2F69DA76E8C1}" type="slidenum">
              <a:rPr/>
              <a:t>174</a:t>
            </a:fld>
            <a:endParaRPr/>
          </a:p>
        </p:txBody>
      </p:sp>
    </p:spTree>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a:xfrm>
            <a:off x="1143000" y="685800"/>
            <a:ext cx="4572000" cy="3429000"/>
          </a:xfrm>
          <a:prstGeom prst="rect">
            <a:avLst/>
          </a:prstGeom>
        </p:spPr>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4343618D-3375-527F-E83A-2F69DA76E8C1}" type="slidenum">
              <a:rPr/>
              <a:t>175</a:t>
            </a:fld>
            <a:endParaRPr/>
          </a:p>
        </p:txBody>
      </p:sp>
    </p:spTree>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a:xfrm>
            <a:off x="1143000" y="685800"/>
            <a:ext cx="4572000" cy="3429000"/>
          </a:xfrm>
          <a:prstGeom prst="rect">
            <a:avLst/>
          </a:prstGeom>
        </p:spPr>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4343618D-3375-527F-E83A-2F69DA76E8C1}" type="slidenum">
              <a:rPr/>
              <a:t>176</a:t>
            </a:fld>
            <a:endParaRPr/>
          </a:p>
        </p:txBody>
      </p:sp>
    </p:spTree>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a:xfrm>
            <a:off x="1143000" y="685800"/>
            <a:ext cx="4572000" cy="3429000"/>
          </a:xfrm>
          <a:prstGeom prst="rect">
            <a:avLst/>
          </a:prstGeom>
        </p:spPr>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4343618D-3375-527F-E83A-2F69DA76E8C1}" type="slidenum">
              <a:rPr/>
              <a:t>177</a:t>
            </a:fld>
            <a:endParaRPr/>
          </a:p>
        </p:txBody>
      </p:sp>
    </p:spTree>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a:xfrm>
            <a:off x="1143000" y="685800"/>
            <a:ext cx="4572000" cy="3429000"/>
          </a:xfrm>
          <a:prstGeom prst="rect">
            <a:avLst/>
          </a:prstGeom>
        </p:spPr>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4343618D-3375-527F-E83A-2F69DA76E8C1}" type="slidenum">
              <a:rPr/>
              <a:t>178</a:t>
            </a:fld>
            <a:endParaRPr/>
          </a:p>
        </p:txBody>
      </p:sp>
    </p:spTree>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a:xfrm>
            <a:off x="1143000" y="685800"/>
            <a:ext cx="4572000" cy="3429000"/>
          </a:xfrm>
          <a:prstGeom prst="rect">
            <a:avLst/>
          </a:prstGeom>
        </p:spPr>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4343618D-3375-527F-E83A-2F69DA76E8C1}" type="slidenum">
              <a:rPr/>
              <a:t>179</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a:xfrm>
            <a:off x="1143000" y="685800"/>
            <a:ext cx="4572000" cy="3429000"/>
          </a:xfrm>
          <a:prstGeom prst="rect">
            <a:avLst/>
          </a:prstGeom>
        </p:spPr>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8C3F946D-8724-B826-4D97-279B1E1C2C79}" type="slidenum">
              <a:rPr/>
              <a:t>18</a:t>
            </a:fld>
            <a:endParaRPr/>
          </a:p>
        </p:txBody>
      </p:sp>
    </p:spTree>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a:xfrm>
            <a:off x="1143000" y="685800"/>
            <a:ext cx="4572000" cy="3429000"/>
          </a:xfrm>
          <a:prstGeom prst="rect">
            <a:avLst/>
          </a:prstGeom>
        </p:spPr>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4343618D-3375-527F-E83A-2F69DA76E8C1}" type="slidenum">
              <a:rPr/>
              <a:t>180</a:t>
            </a:fld>
            <a:endParaRPr/>
          </a:p>
        </p:txBody>
      </p:sp>
    </p:spTree>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a:xfrm>
            <a:off x="1143000" y="685800"/>
            <a:ext cx="4572000" cy="3429000"/>
          </a:xfrm>
          <a:prstGeom prst="rect">
            <a:avLst/>
          </a:prstGeom>
        </p:spPr>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4343618D-3375-527F-E83A-2F69DA76E8C1}" type="slidenum">
              <a:rPr/>
              <a:t>181</a:t>
            </a:fld>
            <a:endParaRPr/>
          </a:p>
        </p:txBody>
      </p:sp>
    </p:spTree>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a:xfrm>
            <a:off x="1143000" y="685800"/>
            <a:ext cx="4572000" cy="3429000"/>
          </a:xfrm>
          <a:prstGeom prst="rect">
            <a:avLst/>
          </a:prstGeom>
        </p:spPr>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4343618D-3375-527F-E83A-2F69DA76E8C1}" type="slidenum">
              <a:rPr/>
              <a:t>182</a:t>
            </a:fld>
            <a:endParaRPr/>
          </a:p>
        </p:txBody>
      </p:sp>
    </p:spTree>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a:xfrm>
            <a:off x="1143000" y="685800"/>
            <a:ext cx="4572000" cy="3429000"/>
          </a:xfrm>
          <a:prstGeom prst="rect">
            <a:avLst/>
          </a:prstGeom>
        </p:spPr>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4343618D-3375-527F-E83A-2F69DA76E8C1}" type="slidenum">
              <a:rPr/>
              <a:t>183</a:t>
            </a:fld>
            <a:endParaRPr/>
          </a:p>
        </p:txBody>
      </p:sp>
    </p:spTree>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a:xfrm>
            <a:off x="1143000" y="685800"/>
            <a:ext cx="4572000" cy="3429000"/>
          </a:xfrm>
          <a:prstGeom prst="rect">
            <a:avLst/>
          </a:prstGeom>
        </p:spPr>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4343618D-3375-527F-E83A-2F69DA76E8C1}" type="slidenum">
              <a:rPr/>
              <a:t>184</a:t>
            </a:fld>
            <a:endParaRPr/>
          </a:p>
        </p:txBody>
      </p:sp>
    </p:spTree>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a:xfrm>
            <a:off x="1143000" y="685800"/>
            <a:ext cx="4572000" cy="3429000"/>
          </a:xfrm>
          <a:prstGeom prst="rect">
            <a:avLst/>
          </a:prstGeom>
        </p:spPr>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4343618D-3375-527F-E83A-2F69DA76E8C1}" type="slidenum">
              <a:rPr/>
              <a:t>185</a:t>
            </a:fld>
            <a:endParaRPr/>
          </a:p>
        </p:txBody>
      </p:sp>
    </p:spTree>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a:xfrm>
            <a:off x="1143000" y="685800"/>
            <a:ext cx="4572000" cy="3429000"/>
          </a:xfrm>
          <a:prstGeom prst="rect">
            <a:avLst/>
          </a:prstGeom>
        </p:spPr>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4343618D-3375-527F-E83A-2F69DA76E8C1}" type="slidenum">
              <a:rPr/>
              <a:t>186</a:t>
            </a:fld>
            <a:endParaRPr/>
          </a:p>
        </p:txBody>
      </p:sp>
    </p:spTree>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a:xfrm>
            <a:off x="1143000" y="685800"/>
            <a:ext cx="4572000" cy="3429000"/>
          </a:xfrm>
          <a:prstGeom prst="rect">
            <a:avLst/>
          </a:prstGeom>
        </p:spPr>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4343618D-3375-527F-E83A-2F69DA76E8C1}" type="slidenum">
              <a:rPr/>
              <a:t>187</a:t>
            </a:fld>
            <a:endParaRPr/>
          </a:p>
        </p:txBody>
      </p:sp>
    </p:spTree>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a:xfrm>
            <a:off x="1143000" y="685800"/>
            <a:ext cx="4572000" cy="3429000"/>
          </a:xfrm>
          <a:prstGeom prst="rect">
            <a:avLst/>
          </a:prstGeom>
        </p:spPr>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4343618D-3375-527F-E83A-2F69DA76E8C1}" type="slidenum">
              <a:rPr/>
              <a:t>188</a:t>
            </a:fld>
            <a:endParaRPr/>
          </a:p>
        </p:txBody>
      </p:sp>
    </p:spTree>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a:xfrm>
            <a:off x="1143000" y="685800"/>
            <a:ext cx="4572000" cy="3429000"/>
          </a:xfrm>
          <a:prstGeom prst="rect">
            <a:avLst/>
          </a:prstGeom>
        </p:spPr>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4343618D-3375-527F-E83A-2F69DA76E8C1}" type="slidenum">
              <a:rPr/>
              <a:t>189</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a:xfrm>
            <a:off x="1143000" y="685800"/>
            <a:ext cx="4572000" cy="3429000"/>
          </a:xfrm>
          <a:prstGeom prst="rect">
            <a:avLst/>
          </a:prstGeom>
        </p:spPr>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8C3F946D-8724-B826-4D97-279B1E1C2C79}" type="slidenum">
              <a:rPr/>
              <a:t>19</a:t>
            </a:fld>
            <a:endParaRPr/>
          </a:p>
        </p:txBody>
      </p:sp>
    </p:spTree>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a:xfrm>
            <a:off x="1143000" y="685800"/>
            <a:ext cx="4572000" cy="3429000"/>
          </a:xfrm>
          <a:prstGeom prst="rect">
            <a:avLst/>
          </a:prstGeom>
        </p:spPr>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4343618D-3375-527F-E83A-2F69DA76E8C1}" type="slidenum">
              <a:rPr/>
              <a:t>190</a:t>
            </a:fld>
            <a:endParaRPr/>
          </a:p>
        </p:txBody>
      </p:sp>
    </p:spTree>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a:xfrm>
            <a:off x="1143000" y="685800"/>
            <a:ext cx="4572000" cy="3429000"/>
          </a:xfrm>
          <a:prstGeom prst="rect">
            <a:avLst/>
          </a:prstGeom>
        </p:spPr>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4343618D-3375-527F-E83A-2F69DA76E8C1}" type="slidenum">
              <a:rPr/>
              <a:t>191</a:t>
            </a:fld>
            <a:endParaRPr/>
          </a:p>
        </p:txBody>
      </p:sp>
    </p:spTree>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a:xfrm>
            <a:off x="1143000" y="685800"/>
            <a:ext cx="4572000" cy="3429000"/>
          </a:xfrm>
          <a:prstGeom prst="rect">
            <a:avLst/>
          </a:prstGeom>
        </p:spPr>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4343618D-3375-527F-E83A-2F69DA76E8C1}" type="slidenum">
              <a:rPr/>
              <a:t>192</a:t>
            </a:fld>
            <a:endParaRPr/>
          </a:p>
        </p:txBody>
      </p:sp>
    </p:spTree>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a:xfrm>
            <a:off x="1143000" y="685800"/>
            <a:ext cx="4572000" cy="3429000"/>
          </a:xfrm>
          <a:prstGeom prst="rect">
            <a:avLst/>
          </a:prstGeom>
        </p:spPr>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4343618D-3375-527F-E83A-2F69DA76E8C1}" type="slidenum">
              <a:rPr/>
              <a:t>193</a:t>
            </a:fld>
            <a:endParaRPr/>
          </a:p>
        </p:txBody>
      </p:sp>
    </p:spTree>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E7820119-8A9E-CBE1-57A3-AD934C99F975}" type="slidenum">
              <a:rPr/>
              <a:t>194</a:t>
            </a:fld>
            <a:endParaRPr/>
          </a:p>
        </p:txBody>
      </p:sp>
    </p:spTree>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66985332-72B5-3F1C-6315-C6A7C322E609}" type="slidenum">
              <a:rPr/>
              <a:t>195</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8C3F946D-8724-B826-4D97-279B1E1C2C79}" type="slidenum">
              <a:rPr/>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a:xfrm>
            <a:off x="1143000" y="685800"/>
            <a:ext cx="4572000" cy="3429000"/>
          </a:xfrm>
          <a:prstGeom prst="rect">
            <a:avLst/>
          </a:prstGeom>
        </p:spPr>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8C3F946D-8724-B826-4D97-279B1E1C2C79}" type="slidenum">
              <a:rPr/>
              <a:t>20</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a:xfrm>
            <a:off x="1143000" y="685800"/>
            <a:ext cx="4572000" cy="3429000"/>
          </a:xfrm>
          <a:prstGeom prst="rect">
            <a:avLst/>
          </a:prstGeom>
        </p:spPr>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8C3F946D-8724-B826-4D97-279B1E1C2C79}" type="slidenum">
              <a:rPr/>
              <a:t>21</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a:xfrm>
            <a:off x="1143000" y="685800"/>
            <a:ext cx="4572000" cy="3429000"/>
          </a:xfrm>
          <a:prstGeom prst="rect">
            <a:avLst/>
          </a:prstGeom>
        </p:spPr>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8C3F946D-8724-B826-4D97-279B1E1C2C79}" type="slidenum">
              <a:rPr/>
              <a:t>22</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a:xfrm>
            <a:off x="1143000" y="685800"/>
            <a:ext cx="4572000" cy="3429000"/>
          </a:xfrm>
          <a:prstGeom prst="rect">
            <a:avLst/>
          </a:prstGeom>
        </p:spPr>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8C3F946D-8724-B826-4D97-279B1E1C2C79}" type="slidenum">
              <a:rPr/>
              <a:t>23</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a:xfrm>
            <a:off x="1143000" y="685800"/>
            <a:ext cx="4572000" cy="3429000"/>
          </a:xfrm>
          <a:prstGeom prst="rect">
            <a:avLst/>
          </a:prstGeom>
        </p:spPr>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8C3F946D-8724-B826-4D97-279B1E1C2C79}" type="slidenum">
              <a:rPr/>
              <a:t>24</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a:xfrm>
            <a:off x="1143000" y="685800"/>
            <a:ext cx="4572000" cy="3429000"/>
          </a:xfrm>
          <a:prstGeom prst="rect">
            <a:avLst/>
          </a:prstGeom>
        </p:spPr>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8C3F946D-8724-B826-4D97-279B1E1C2C79}" type="slidenum">
              <a:rPr/>
              <a:t>25</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a:xfrm>
            <a:off x="1143000" y="685800"/>
            <a:ext cx="4572000" cy="3429000"/>
          </a:xfrm>
          <a:prstGeom prst="rect">
            <a:avLst/>
          </a:prstGeom>
        </p:spPr>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8C3F946D-8724-B826-4D97-279B1E1C2C79}" type="slidenum">
              <a:rPr/>
              <a:t>26</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a:xfrm>
            <a:off x="1143000" y="685800"/>
            <a:ext cx="4572000" cy="3429000"/>
          </a:xfrm>
          <a:prstGeom prst="rect">
            <a:avLst/>
          </a:prstGeom>
        </p:spPr>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8C3F946D-8724-B826-4D97-279B1E1C2C79}" type="slidenum">
              <a:rPr/>
              <a:t>27</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a:xfrm>
            <a:off x="1143000" y="685800"/>
            <a:ext cx="4572000" cy="3429000"/>
          </a:xfrm>
          <a:prstGeom prst="rect">
            <a:avLst/>
          </a:prstGeom>
        </p:spPr>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8C3F946D-8724-B826-4D97-279B1E1C2C79}" type="slidenum">
              <a:rPr/>
              <a:t>28</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a:xfrm>
            <a:off x="1143000" y="685800"/>
            <a:ext cx="4572000" cy="3429000"/>
          </a:xfrm>
          <a:prstGeom prst="rect">
            <a:avLst/>
          </a:prstGeom>
        </p:spPr>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8C3F946D-8724-B826-4D97-279B1E1C2C79}" type="slidenum">
              <a:rPr/>
              <a:t>29</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a:xfrm>
            <a:off x="1143000" y="685800"/>
            <a:ext cx="4572000" cy="3429000"/>
          </a:xfrm>
          <a:prstGeom prst="rect">
            <a:avLst/>
          </a:prstGeom>
        </p:spPr>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8C3F946D-8724-B826-4D97-279B1E1C2C79}" type="slidenum">
              <a:rPr/>
              <a:t>3</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a:xfrm>
            <a:off x="1143000" y="685800"/>
            <a:ext cx="4572000" cy="3429000"/>
          </a:xfrm>
          <a:prstGeom prst="rect">
            <a:avLst/>
          </a:prstGeom>
        </p:spPr>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8C3F946D-8724-B826-4D97-279B1E1C2C79}" type="slidenum">
              <a:rPr/>
              <a:t>30</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a:xfrm>
            <a:off x="1143000" y="685800"/>
            <a:ext cx="4572000" cy="3429000"/>
          </a:xfrm>
          <a:prstGeom prst="rect">
            <a:avLst/>
          </a:prstGeom>
        </p:spPr>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8C3F946D-8724-B826-4D97-279B1E1C2C79}" type="slidenum">
              <a:rPr/>
              <a:t>31</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a:xfrm>
            <a:off x="1143000" y="685800"/>
            <a:ext cx="4572000" cy="3429000"/>
          </a:xfrm>
          <a:prstGeom prst="rect">
            <a:avLst/>
          </a:prstGeom>
        </p:spPr>
      </p:sp>
      <p:sp>
        <p:nvSpPr>
          <p:cNvPr id="3" name="Notes Placeholder 2"/>
          <p:cNvSpPr>
            <a:spLocks noGrp="1"/>
          </p:cNvSpPr>
          <p:nvPr>
            <p:ph type="body" idx="1"/>
          </p:nvPr>
        </p:nvSpPr>
        <p:spPr bwMode="auto"/>
        <p:txBody>
          <a:bodyPr/>
          <a:lstStyle/>
          <a:p>
            <a:pPr>
              <a:defRPr/>
            </a:pPr>
            <a:endParaRPr dirty="0"/>
          </a:p>
        </p:txBody>
      </p:sp>
      <p:sp>
        <p:nvSpPr>
          <p:cNvPr id="4" name="Slide Number Placeholder 3"/>
          <p:cNvSpPr>
            <a:spLocks noGrp="1"/>
          </p:cNvSpPr>
          <p:nvPr>
            <p:ph type="sldNum" sz="quarter" idx="10"/>
          </p:nvPr>
        </p:nvSpPr>
        <p:spPr bwMode="auto"/>
        <p:txBody>
          <a:bodyPr/>
          <a:lstStyle/>
          <a:p>
            <a:pPr>
              <a:defRPr/>
            </a:pPr>
            <a:fld id="{8C3F946D-8724-B826-4D97-279B1E1C2C79}" type="slidenum">
              <a:rPr/>
              <a:t>32</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a:xfrm>
            <a:off x="1143000" y="685800"/>
            <a:ext cx="4572000" cy="3429000"/>
          </a:xfrm>
          <a:prstGeom prst="rect">
            <a:avLst/>
          </a:prstGeom>
        </p:spPr>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8C3F946D-8724-B826-4D97-279B1E1C2C79}" type="slidenum">
              <a:rPr/>
              <a:t>33</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a:xfrm>
            <a:off x="1143000" y="685800"/>
            <a:ext cx="4572000" cy="3429000"/>
          </a:xfrm>
          <a:prstGeom prst="rect">
            <a:avLst/>
          </a:prstGeom>
        </p:spPr>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8C3F946D-8724-B826-4D97-279B1E1C2C79}" type="slidenum">
              <a:rPr/>
              <a:t>34</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a:xfrm>
            <a:off x="1143000" y="685800"/>
            <a:ext cx="4572000" cy="3429000"/>
          </a:xfrm>
          <a:prstGeom prst="rect">
            <a:avLst/>
          </a:prstGeom>
        </p:spPr>
      </p:sp>
      <p:sp>
        <p:nvSpPr>
          <p:cNvPr id="3" name="Notes Placeholder 2"/>
          <p:cNvSpPr>
            <a:spLocks noGrp="1"/>
          </p:cNvSpPr>
          <p:nvPr>
            <p:ph type="body" idx="1"/>
          </p:nvPr>
        </p:nvSpPr>
        <p:spPr bwMode="auto"/>
        <p:txBody>
          <a:bodyPr/>
          <a:lstStyle/>
          <a:p>
            <a:pPr>
              <a:defRPr/>
            </a:pPr>
            <a:endParaRPr dirty="0"/>
          </a:p>
        </p:txBody>
      </p:sp>
      <p:sp>
        <p:nvSpPr>
          <p:cNvPr id="4" name="Slide Number Placeholder 3"/>
          <p:cNvSpPr>
            <a:spLocks noGrp="1"/>
          </p:cNvSpPr>
          <p:nvPr>
            <p:ph type="sldNum" sz="quarter" idx="10"/>
          </p:nvPr>
        </p:nvSpPr>
        <p:spPr bwMode="auto"/>
        <p:txBody>
          <a:bodyPr/>
          <a:lstStyle/>
          <a:p>
            <a:pPr>
              <a:defRPr/>
            </a:pPr>
            <a:fld id="{8C3F946D-8724-B826-4D97-279B1E1C2C79}" type="slidenum">
              <a:rPr/>
              <a:t>35</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a:xfrm>
            <a:off x="1143000" y="685800"/>
            <a:ext cx="4572000" cy="3429000"/>
          </a:xfrm>
          <a:prstGeom prst="rect">
            <a:avLst/>
          </a:prstGeom>
        </p:spPr>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8C3F946D-8724-B826-4D97-279B1E1C2C79}" type="slidenum">
              <a:rPr/>
              <a:t>36</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a:xfrm>
            <a:off x="1143000" y="685800"/>
            <a:ext cx="4572000" cy="3429000"/>
          </a:xfrm>
          <a:prstGeom prst="rect">
            <a:avLst/>
          </a:prstGeom>
        </p:spPr>
      </p:sp>
      <p:sp>
        <p:nvSpPr>
          <p:cNvPr id="3" name="Notes Placeholder 2"/>
          <p:cNvSpPr>
            <a:spLocks noGrp="1"/>
          </p:cNvSpPr>
          <p:nvPr>
            <p:ph type="body" idx="1"/>
          </p:nvPr>
        </p:nvSpPr>
        <p:spPr bwMode="auto"/>
        <p:txBody>
          <a:bodyPr/>
          <a:lstStyle/>
          <a:p>
            <a:pPr>
              <a:defRPr/>
            </a:pPr>
            <a:endParaRPr dirty="0"/>
          </a:p>
        </p:txBody>
      </p:sp>
      <p:sp>
        <p:nvSpPr>
          <p:cNvPr id="4" name="Slide Number Placeholder 3"/>
          <p:cNvSpPr>
            <a:spLocks noGrp="1"/>
          </p:cNvSpPr>
          <p:nvPr>
            <p:ph type="sldNum" sz="quarter" idx="10"/>
          </p:nvPr>
        </p:nvSpPr>
        <p:spPr bwMode="auto"/>
        <p:txBody>
          <a:bodyPr/>
          <a:lstStyle/>
          <a:p>
            <a:pPr>
              <a:defRPr/>
            </a:pPr>
            <a:fld id="{8C3F946D-8724-B826-4D97-279B1E1C2C79}" type="slidenum">
              <a:rPr/>
              <a:t>37</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a:xfrm>
            <a:off x="1143000" y="685800"/>
            <a:ext cx="4572000" cy="3429000"/>
          </a:xfrm>
          <a:prstGeom prst="rect">
            <a:avLst/>
          </a:prstGeom>
        </p:spPr>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8C3F946D-8724-B826-4D97-279B1E1C2C79}" type="slidenum">
              <a:rPr/>
              <a:t>38</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a:xfrm>
            <a:off x="1143000" y="685800"/>
            <a:ext cx="4572000" cy="3429000"/>
          </a:xfrm>
          <a:prstGeom prst="rect">
            <a:avLst/>
          </a:prstGeom>
        </p:spPr>
      </p:sp>
      <p:sp>
        <p:nvSpPr>
          <p:cNvPr id="3" name="Notes Placeholder 2"/>
          <p:cNvSpPr>
            <a:spLocks noGrp="1"/>
          </p:cNvSpPr>
          <p:nvPr>
            <p:ph type="body" idx="1"/>
          </p:nvPr>
        </p:nvSpPr>
        <p:spPr bwMode="auto"/>
        <p:txBody>
          <a:bodyPr/>
          <a:lstStyle/>
          <a:p>
            <a:pPr>
              <a:defRPr/>
            </a:pPr>
            <a:endParaRPr dirty="0"/>
          </a:p>
        </p:txBody>
      </p:sp>
      <p:sp>
        <p:nvSpPr>
          <p:cNvPr id="4" name="Slide Number Placeholder 3"/>
          <p:cNvSpPr>
            <a:spLocks noGrp="1"/>
          </p:cNvSpPr>
          <p:nvPr>
            <p:ph type="sldNum" sz="quarter" idx="10"/>
          </p:nvPr>
        </p:nvSpPr>
        <p:spPr bwMode="auto"/>
        <p:txBody>
          <a:bodyPr/>
          <a:lstStyle/>
          <a:p>
            <a:pPr>
              <a:defRPr/>
            </a:pPr>
            <a:fld id="{8C3F946D-8724-B826-4D97-279B1E1C2C79}" type="slidenum">
              <a:rPr/>
              <a:t>39</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a:xfrm>
            <a:off x="1143000" y="685800"/>
            <a:ext cx="4572000" cy="3429000"/>
          </a:xfrm>
          <a:prstGeom prst="rect">
            <a:avLst/>
          </a:prstGeom>
        </p:spPr>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8C3F946D-8724-B826-4D97-279B1E1C2C79}" type="slidenum">
              <a:rPr/>
              <a:t>4</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a:xfrm>
            <a:off x="1143000" y="685800"/>
            <a:ext cx="4572000" cy="3429000"/>
          </a:xfrm>
          <a:prstGeom prst="rect">
            <a:avLst/>
          </a:prstGeom>
        </p:spPr>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8C3F946D-8724-B826-4D97-279B1E1C2C79}" type="slidenum">
              <a:rPr/>
              <a:t>40</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a:xfrm>
            <a:off x="1143000" y="685800"/>
            <a:ext cx="4572000" cy="3429000"/>
          </a:xfrm>
          <a:prstGeom prst="rect">
            <a:avLst/>
          </a:prstGeom>
        </p:spPr>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8C3F946D-8724-B826-4D97-279B1E1C2C79}" type="slidenum">
              <a:rPr/>
              <a:t>41</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F345BDF7-7108-E7CB-C4E7-749C45953FFD}" type="slidenum">
              <a:rPr/>
              <a:t>42</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0678EB41-8D30-7465-1043-27DCD2C5ED21}" type="slidenum">
              <a:rPr/>
              <a:t>43</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D280C06C-0F0B-6AD1-4990-143826207C4E}" type="slidenum">
              <a:rPr/>
              <a:t>44</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a:xfrm>
            <a:off x="1143000" y="685800"/>
            <a:ext cx="4572000" cy="3429000"/>
          </a:xfrm>
          <a:prstGeom prst="rect">
            <a:avLst/>
          </a:prstGeom>
        </p:spPr>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4343618D-3375-527F-E83A-2F69DA76E8C1}" type="slidenum">
              <a:rPr/>
              <a:t>45</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a:xfrm>
            <a:off x="1143000" y="685800"/>
            <a:ext cx="4572000" cy="3429000"/>
          </a:xfrm>
          <a:prstGeom prst="rect">
            <a:avLst/>
          </a:prstGeom>
        </p:spPr>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4343618D-3375-527F-E83A-2F69DA76E8C1}" type="slidenum">
              <a:rPr/>
              <a:t>46</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a:xfrm>
            <a:off x="1143000" y="685800"/>
            <a:ext cx="4572000" cy="3429000"/>
          </a:xfrm>
          <a:prstGeom prst="rect">
            <a:avLst/>
          </a:prstGeom>
        </p:spPr>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4343618D-3375-527F-E83A-2F69DA76E8C1}" type="slidenum">
              <a:rPr/>
              <a:t>47</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a:xfrm>
            <a:off x="1143000" y="685800"/>
            <a:ext cx="4572000" cy="3429000"/>
          </a:xfrm>
          <a:prstGeom prst="rect">
            <a:avLst/>
          </a:prstGeom>
        </p:spPr>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4343618D-3375-527F-E83A-2F69DA76E8C1}" type="slidenum">
              <a:rPr/>
              <a:t>48</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a:xfrm>
            <a:off x="1143000" y="685800"/>
            <a:ext cx="4572000" cy="3429000"/>
          </a:xfrm>
          <a:prstGeom prst="rect">
            <a:avLst/>
          </a:prstGeom>
        </p:spPr>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4343618D-3375-527F-E83A-2F69DA76E8C1}" type="slidenum">
              <a:rPr/>
              <a:t>49</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A20B5B22-18FC-1EA5-A57E-9D0920BDC68E}" type="slidenum">
              <a:rPr/>
              <a:t>5</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a:xfrm>
            <a:off x="1143000" y="685800"/>
            <a:ext cx="4572000" cy="3429000"/>
          </a:xfrm>
          <a:prstGeom prst="rect">
            <a:avLst/>
          </a:prstGeom>
        </p:spPr>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4343618D-3375-527F-E83A-2F69DA76E8C1}" type="slidenum">
              <a:rPr/>
              <a:t>50</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a:xfrm>
            <a:off x="1143000" y="685800"/>
            <a:ext cx="4572000" cy="3429000"/>
          </a:xfrm>
          <a:prstGeom prst="rect">
            <a:avLst/>
          </a:prstGeom>
        </p:spPr>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4343618D-3375-527F-E83A-2F69DA76E8C1}" type="slidenum">
              <a:rPr/>
              <a:t>51</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a:xfrm>
            <a:off x="1143000" y="685800"/>
            <a:ext cx="4572000" cy="3429000"/>
          </a:xfrm>
          <a:prstGeom prst="rect">
            <a:avLst/>
          </a:prstGeom>
        </p:spPr>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4343618D-3375-527F-E83A-2F69DA76E8C1}" type="slidenum">
              <a:rPr/>
              <a:t>52</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a:xfrm>
            <a:off x="1143000" y="685800"/>
            <a:ext cx="4572000" cy="3429000"/>
          </a:xfrm>
          <a:prstGeom prst="rect">
            <a:avLst/>
          </a:prstGeom>
        </p:spPr>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4343618D-3375-527F-E83A-2F69DA76E8C1}" type="slidenum">
              <a:rPr/>
              <a:t>53</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a:xfrm>
            <a:off x="1143000" y="685800"/>
            <a:ext cx="4572000" cy="3429000"/>
          </a:xfrm>
          <a:prstGeom prst="rect">
            <a:avLst/>
          </a:prstGeom>
        </p:spPr>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4343618D-3375-527F-E83A-2F69DA76E8C1}" type="slidenum">
              <a:rPr/>
              <a:t>54</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a:xfrm>
            <a:off x="1143000" y="685800"/>
            <a:ext cx="4572000" cy="3429000"/>
          </a:xfrm>
          <a:prstGeom prst="rect">
            <a:avLst/>
          </a:prstGeom>
        </p:spPr>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4343618D-3375-527F-E83A-2F69DA76E8C1}" type="slidenum">
              <a:rPr/>
              <a:t>55</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a:xfrm>
            <a:off x="1143000" y="685800"/>
            <a:ext cx="4572000" cy="3429000"/>
          </a:xfrm>
          <a:prstGeom prst="rect">
            <a:avLst/>
          </a:prstGeom>
        </p:spPr>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4343618D-3375-527F-E83A-2F69DA76E8C1}" type="slidenum">
              <a:rPr/>
              <a:t>56</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a:xfrm>
            <a:off x="1143000" y="685800"/>
            <a:ext cx="4572000" cy="3429000"/>
          </a:xfrm>
          <a:prstGeom prst="rect">
            <a:avLst/>
          </a:prstGeom>
        </p:spPr>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4343618D-3375-527F-E83A-2F69DA76E8C1}" type="slidenum">
              <a:rPr/>
              <a:t>57</a:t>
            </a:fld>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a:xfrm>
            <a:off x="1143000" y="685800"/>
            <a:ext cx="4572000" cy="3429000"/>
          </a:xfrm>
          <a:prstGeom prst="rect">
            <a:avLst/>
          </a:prstGeom>
        </p:spPr>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4343618D-3375-527F-E83A-2F69DA76E8C1}" type="slidenum">
              <a:rPr/>
              <a:t>58</a:t>
            </a:fld>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a:xfrm>
            <a:off x="1143000" y="685800"/>
            <a:ext cx="4572000" cy="3429000"/>
          </a:xfrm>
          <a:prstGeom prst="rect">
            <a:avLst/>
          </a:prstGeom>
        </p:spPr>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4343618D-3375-527F-E83A-2F69DA76E8C1}" type="slidenum">
              <a:rPr/>
              <a:t>59</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a:xfrm>
            <a:off x="1143000" y="685800"/>
            <a:ext cx="4572000" cy="3429000"/>
          </a:xfrm>
          <a:prstGeom prst="rect">
            <a:avLst/>
          </a:prstGeom>
        </p:spPr>
      </p:sp>
      <p:sp>
        <p:nvSpPr>
          <p:cNvPr id="3" name="Notes Placeholder 2"/>
          <p:cNvSpPr>
            <a:spLocks noGrp="1"/>
          </p:cNvSpPr>
          <p:nvPr>
            <p:ph type="body" idx="1"/>
          </p:nvPr>
        </p:nvSpPr>
        <p:spPr bwMode="auto"/>
        <p:txBody>
          <a:bodyPr/>
          <a:lstStyle/>
          <a:p>
            <a:pPr>
              <a:defRPr/>
            </a:pPr>
            <a:endParaRPr dirty="0"/>
          </a:p>
        </p:txBody>
      </p:sp>
      <p:sp>
        <p:nvSpPr>
          <p:cNvPr id="4" name="Slide Number Placeholder 3"/>
          <p:cNvSpPr>
            <a:spLocks noGrp="1"/>
          </p:cNvSpPr>
          <p:nvPr>
            <p:ph type="sldNum" sz="quarter" idx="10"/>
          </p:nvPr>
        </p:nvSpPr>
        <p:spPr bwMode="auto"/>
        <p:txBody>
          <a:bodyPr/>
          <a:lstStyle/>
          <a:p>
            <a:pPr>
              <a:defRPr/>
            </a:pPr>
            <a:fld id="{8C3F946D-8724-B826-4D97-279B1E1C2C79}" type="slidenum">
              <a:rPr/>
              <a:t>6</a:t>
            </a:fld>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a:xfrm>
            <a:off x="1143000" y="685800"/>
            <a:ext cx="4572000" cy="3429000"/>
          </a:xfrm>
          <a:prstGeom prst="rect">
            <a:avLst/>
          </a:prstGeom>
        </p:spPr>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4343618D-3375-527F-E83A-2F69DA76E8C1}" type="slidenum">
              <a:rPr/>
              <a:t>60</a:t>
            </a:fld>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a:xfrm>
            <a:off x="1143000" y="685800"/>
            <a:ext cx="4572000" cy="3429000"/>
          </a:xfrm>
          <a:prstGeom prst="rect">
            <a:avLst/>
          </a:prstGeom>
        </p:spPr>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4343618D-3375-527F-E83A-2F69DA76E8C1}" type="slidenum">
              <a:rPr/>
              <a:t>61</a:t>
            </a:fld>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a:xfrm>
            <a:off x="1143000" y="685800"/>
            <a:ext cx="4572000" cy="3429000"/>
          </a:xfrm>
          <a:prstGeom prst="rect">
            <a:avLst/>
          </a:prstGeom>
        </p:spPr>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4343618D-3375-527F-E83A-2F69DA76E8C1}" type="slidenum">
              <a:rPr/>
              <a:t>62</a:t>
            </a:fld>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a:xfrm>
            <a:off x="1143000" y="685800"/>
            <a:ext cx="4572000" cy="3429000"/>
          </a:xfrm>
          <a:prstGeom prst="rect">
            <a:avLst/>
          </a:prstGeom>
        </p:spPr>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4343618D-3375-527F-E83A-2F69DA76E8C1}" type="slidenum">
              <a:rPr/>
              <a:t>63</a:t>
            </a:fld>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a:xfrm>
            <a:off x="1143000" y="685800"/>
            <a:ext cx="4572000" cy="3429000"/>
          </a:xfrm>
          <a:prstGeom prst="rect">
            <a:avLst/>
          </a:prstGeom>
        </p:spPr>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4343618D-3375-527F-E83A-2F69DA76E8C1}" type="slidenum">
              <a:rPr/>
              <a:t>64</a:t>
            </a:fld>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a:xfrm>
            <a:off x="1143000" y="685800"/>
            <a:ext cx="4572000" cy="3429000"/>
          </a:xfrm>
          <a:prstGeom prst="rect">
            <a:avLst/>
          </a:prstGeom>
        </p:spPr>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4343618D-3375-527F-E83A-2F69DA76E8C1}" type="slidenum">
              <a:rPr/>
              <a:t>65</a:t>
            </a:fld>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a:xfrm>
            <a:off x="1143000" y="685800"/>
            <a:ext cx="4572000" cy="3429000"/>
          </a:xfrm>
          <a:prstGeom prst="rect">
            <a:avLst/>
          </a:prstGeom>
        </p:spPr>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4343618D-3375-527F-E83A-2F69DA76E8C1}" type="slidenum">
              <a:rPr/>
              <a:t>66</a:t>
            </a:fld>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a:xfrm>
            <a:off x="1143000" y="685800"/>
            <a:ext cx="4572000" cy="3429000"/>
          </a:xfrm>
          <a:prstGeom prst="rect">
            <a:avLst/>
          </a:prstGeom>
        </p:spPr>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4343618D-3375-527F-E83A-2F69DA76E8C1}" type="slidenum">
              <a:rPr/>
              <a:t>67</a:t>
            </a:fld>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a:xfrm>
            <a:off x="1143000" y="685800"/>
            <a:ext cx="4572000" cy="3429000"/>
          </a:xfrm>
          <a:prstGeom prst="rect">
            <a:avLst/>
          </a:prstGeom>
        </p:spPr>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4343618D-3375-527F-E83A-2F69DA76E8C1}" type="slidenum">
              <a:rPr/>
              <a:t>68</a:t>
            </a:fld>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a:xfrm>
            <a:off x="1143000" y="685800"/>
            <a:ext cx="4572000" cy="3429000"/>
          </a:xfrm>
          <a:prstGeom prst="rect">
            <a:avLst/>
          </a:prstGeom>
        </p:spPr>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4343618D-3375-527F-E83A-2F69DA76E8C1}" type="slidenum">
              <a:rPr/>
              <a:t>69</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7E965719-4EFC-CDE4-12AD-282D6BB60D29}" type="slidenum">
              <a:rPr/>
              <a:t>7</a:t>
            </a:fld>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a:xfrm>
            <a:off x="1143000" y="685800"/>
            <a:ext cx="4572000" cy="3429000"/>
          </a:xfrm>
          <a:prstGeom prst="rect">
            <a:avLst/>
          </a:prstGeom>
        </p:spPr>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4343618D-3375-527F-E83A-2F69DA76E8C1}" type="slidenum">
              <a:rPr/>
              <a:t>70</a:t>
            </a:fld>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a:xfrm>
            <a:off x="1143000" y="685800"/>
            <a:ext cx="4572000" cy="3429000"/>
          </a:xfrm>
          <a:prstGeom prst="rect">
            <a:avLst/>
          </a:prstGeom>
        </p:spPr>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4343618D-3375-527F-E83A-2F69DA76E8C1}" type="slidenum">
              <a:rPr/>
              <a:t>71</a:t>
            </a:fld>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a:xfrm>
            <a:off x="1143000" y="685800"/>
            <a:ext cx="4572000" cy="3429000"/>
          </a:xfrm>
          <a:prstGeom prst="rect">
            <a:avLst/>
          </a:prstGeom>
        </p:spPr>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4343618D-3375-527F-E83A-2F69DA76E8C1}" type="slidenum">
              <a:rPr/>
              <a:t>72</a:t>
            </a:fld>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a:xfrm>
            <a:off x="1143000" y="685800"/>
            <a:ext cx="4572000" cy="3429000"/>
          </a:xfrm>
          <a:prstGeom prst="rect">
            <a:avLst/>
          </a:prstGeom>
        </p:spPr>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4343618D-3375-527F-E83A-2F69DA76E8C1}" type="slidenum">
              <a:rPr/>
              <a:t>73</a:t>
            </a:fld>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a:xfrm>
            <a:off x="1143000" y="685800"/>
            <a:ext cx="4572000" cy="3429000"/>
          </a:xfrm>
          <a:prstGeom prst="rect">
            <a:avLst/>
          </a:prstGeom>
        </p:spPr>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4343618D-3375-527F-E83A-2F69DA76E8C1}" type="slidenum">
              <a:rPr/>
              <a:t>74</a:t>
            </a:fld>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a:xfrm>
            <a:off x="1143000" y="685800"/>
            <a:ext cx="4572000" cy="3429000"/>
          </a:xfrm>
          <a:prstGeom prst="rect">
            <a:avLst/>
          </a:prstGeom>
        </p:spPr>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4343618D-3375-527F-E83A-2F69DA76E8C1}" type="slidenum">
              <a:rPr/>
              <a:t>75</a:t>
            </a:fld>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a:xfrm>
            <a:off x="1143000" y="685800"/>
            <a:ext cx="4572000" cy="3429000"/>
          </a:xfrm>
          <a:prstGeom prst="rect">
            <a:avLst/>
          </a:prstGeom>
        </p:spPr>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4343618D-3375-527F-E83A-2F69DA76E8C1}" type="slidenum">
              <a:rPr/>
              <a:t>76</a:t>
            </a:fld>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a:xfrm>
            <a:off x="1143000" y="685800"/>
            <a:ext cx="4572000" cy="3429000"/>
          </a:xfrm>
          <a:prstGeom prst="rect">
            <a:avLst/>
          </a:prstGeom>
        </p:spPr>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4343618D-3375-527F-E83A-2F69DA76E8C1}" type="slidenum">
              <a:rPr/>
              <a:t>77</a:t>
            </a:fld>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a:xfrm>
            <a:off x="1143000" y="685800"/>
            <a:ext cx="4572000" cy="3429000"/>
          </a:xfrm>
          <a:prstGeom prst="rect">
            <a:avLst/>
          </a:prstGeom>
        </p:spPr>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4343618D-3375-527F-E83A-2F69DA76E8C1}" type="slidenum">
              <a:rPr/>
              <a:t>78</a:t>
            </a:fld>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a:xfrm>
            <a:off x="1143000" y="685800"/>
            <a:ext cx="4572000" cy="3429000"/>
          </a:xfrm>
          <a:prstGeom prst="rect">
            <a:avLst/>
          </a:prstGeom>
        </p:spPr>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4343618D-3375-527F-E83A-2F69DA76E8C1}" type="slidenum">
              <a:rPr/>
              <a:t>79</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5E1406D6-BACB-05D2-FD58-1ACD8BE75A31}" type="slidenum">
              <a:rPr/>
              <a:t>8</a:t>
            </a:fld>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a:xfrm>
            <a:off x="1143000" y="685800"/>
            <a:ext cx="4572000" cy="3429000"/>
          </a:xfrm>
          <a:prstGeom prst="rect">
            <a:avLst/>
          </a:prstGeom>
        </p:spPr>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4343618D-3375-527F-E83A-2F69DA76E8C1}" type="slidenum">
              <a:rPr/>
              <a:t>80</a:t>
            </a:fld>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a:xfrm>
            <a:off x="1143000" y="685800"/>
            <a:ext cx="4572000" cy="3429000"/>
          </a:xfrm>
          <a:prstGeom prst="rect">
            <a:avLst/>
          </a:prstGeom>
        </p:spPr>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4343618D-3375-527F-E83A-2F69DA76E8C1}" type="slidenum">
              <a:rPr/>
              <a:t>81</a:t>
            </a:fld>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a:xfrm>
            <a:off x="1143000" y="685800"/>
            <a:ext cx="4572000" cy="3429000"/>
          </a:xfrm>
          <a:prstGeom prst="rect">
            <a:avLst/>
          </a:prstGeom>
        </p:spPr>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4343618D-3375-527F-E83A-2F69DA76E8C1}" type="slidenum">
              <a:rPr/>
              <a:t>82</a:t>
            </a:fld>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a:xfrm>
            <a:off x="1143000" y="685800"/>
            <a:ext cx="4572000" cy="3429000"/>
          </a:xfrm>
          <a:prstGeom prst="rect">
            <a:avLst/>
          </a:prstGeom>
        </p:spPr>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4343618D-3375-527F-E83A-2F69DA76E8C1}" type="slidenum">
              <a:rPr/>
              <a:t>83</a:t>
            </a:fld>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a:xfrm>
            <a:off x="1143000" y="685800"/>
            <a:ext cx="4572000" cy="3429000"/>
          </a:xfrm>
          <a:prstGeom prst="rect">
            <a:avLst/>
          </a:prstGeom>
        </p:spPr>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4343618D-3375-527F-E83A-2F69DA76E8C1}" type="slidenum">
              <a:rPr/>
              <a:t>84</a:t>
            </a:fld>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a:xfrm>
            <a:off x="1143000" y="685800"/>
            <a:ext cx="4572000" cy="3429000"/>
          </a:xfrm>
          <a:prstGeom prst="rect">
            <a:avLst/>
          </a:prstGeom>
        </p:spPr>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4343618D-3375-527F-E83A-2F69DA76E8C1}" type="slidenum">
              <a:rPr/>
              <a:t>85</a:t>
            </a:fld>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a:xfrm>
            <a:off x="1143000" y="685800"/>
            <a:ext cx="4572000" cy="3429000"/>
          </a:xfrm>
          <a:prstGeom prst="rect">
            <a:avLst/>
          </a:prstGeom>
        </p:spPr>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4343618D-3375-527F-E83A-2F69DA76E8C1}" type="slidenum">
              <a:rPr/>
              <a:t>86</a:t>
            </a:fld>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a:xfrm>
            <a:off x="1143000" y="685800"/>
            <a:ext cx="4572000" cy="3429000"/>
          </a:xfrm>
          <a:prstGeom prst="rect">
            <a:avLst/>
          </a:prstGeom>
        </p:spPr>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4343618D-3375-527F-E83A-2F69DA76E8C1}" type="slidenum">
              <a:rPr/>
              <a:t>87</a:t>
            </a:fld>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a:xfrm>
            <a:off x="1143000" y="685800"/>
            <a:ext cx="4572000" cy="3429000"/>
          </a:xfrm>
          <a:prstGeom prst="rect">
            <a:avLst/>
          </a:prstGeom>
        </p:spPr>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4343618D-3375-527F-E83A-2F69DA76E8C1}" type="slidenum">
              <a:rPr/>
              <a:t>88</a:t>
            </a:fld>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a:xfrm>
            <a:off x="1143000" y="685800"/>
            <a:ext cx="4572000" cy="3429000"/>
          </a:xfrm>
          <a:prstGeom prst="rect">
            <a:avLst/>
          </a:prstGeom>
        </p:spPr>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4343618D-3375-527F-E83A-2F69DA76E8C1}" type="slidenum">
              <a:rPr/>
              <a:t>89</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a:xfrm>
            <a:off x="1143000" y="685800"/>
            <a:ext cx="4572000" cy="3429000"/>
          </a:xfrm>
          <a:prstGeom prst="rect">
            <a:avLst/>
          </a:prstGeom>
        </p:spPr>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5E1406D6-BACB-05D2-FD58-1ACD8BE75A31}" type="slidenum">
              <a:rPr/>
              <a:t>9</a:t>
            </a:fld>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a:xfrm>
            <a:off x="1143000" y="685800"/>
            <a:ext cx="4572000" cy="3429000"/>
          </a:xfrm>
          <a:prstGeom prst="rect">
            <a:avLst/>
          </a:prstGeom>
        </p:spPr>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4343618D-3375-527F-E83A-2F69DA76E8C1}" type="slidenum">
              <a:rPr/>
              <a:t>90</a:t>
            </a:fld>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a:xfrm>
            <a:off x="1143000" y="685800"/>
            <a:ext cx="4572000" cy="3429000"/>
          </a:xfrm>
          <a:prstGeom prst="rect">
            <a:avLst/>
          </a:prstGeom>
        </p:spPr>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4343618D-3375-527F-E83A-2F69DA76E8C1}" type="slidenum">
              <a:rPr/>
              <a:t>91</a:t>
            </a:fld>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a:xfrm>
            <a:off x="1143000" y="685800"/>
            <a:ext cx="4572000" cy="3429000"/>
          </a:xfrm>
          <a:prstGeom prst="rect">
            <a:avLst/>
          </a:prstGeom>
        </p:spPr>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4343618D-3375-527F-E83A-2F69DA76E8C1}" type="slidenum">
              <a:rPr/>
              <a:t>92</a:t>
            </a:fld>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a:xfrm>
            <a:off x="1143000" y="685800"/>
            <a:ext cx="4572000" cy="3429000"/>
          </a:xfrm>
          <a:prstGeom prst="rect">
            <a:avLst/>
          </a:prstGeom>
        </p:spPr>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4343618D-3375-527F-E83A-2F69DA76E8C1}" type="slidenum">
              <a:rPr/>
              <a:t>93</a:t>
            </a:fld>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a:xfrm>
            <a:off x="1143000" y="685800"/>
            <a:ext cx="4572000" cy="3429000"/>
          </a:xfrm>
          <a:prstGeom prst="rect">
            <a:avLst/>
          </a:prstGeom>
        </p:spPr>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4343618D-3375-527F-E83A-2F69DA76E8C1}" type="slidenum">
              <a:rPr/>
              <a:t>94</a:t>
            </a:fld>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a:xfrm>
            <a:off x="1143000" y="685800"/>
            <a:ext cx="4572000" cy="3429000"/>
          </a:xfrm>
          <a:prstGeom prst="rect">
            <a:avLst/>
          </a:prstGeom>
        </p:spPr>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4343618D-3375-527F-E83A-2F69DA76E8C1}" type="slidenum">
              <a:rPr/>
              <a:t>95</a:t>
            </a:fld>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a:xfrm>
            <a:off x="1143000" y="685800"/>
            <a:ext cx="4572000" cy="3429000"/>
          </a:xfrm>
          <a:prstGeom prst="rect">
            <a:avLst/>
          </a:prstGeom>
        </p:spPr>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4343618D-3375-527F-E83A-2F69DA76E8C1}" type="slidenum">
              <a:rPr/>
              <a:t>96</a:t>
            </a:fld>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a:xfrm>
            <a:off x="1143000" y="685800"/>
            <a:ext cx="4572000" cy="3429000"/>
          </a:xfrm>
          <a:prstGeom prst="rect">
            <a:avLst/>
          </a:prstGeom>
        </p:spPr>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4343618D-3375-527F-E83A-2F69DA76E8C1}" type="slidenum">
              <a:rPr/>
              <a:t>97</a:t>
            </a:fld>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a:xfrm>
            <a:off x="1143000" y="685800"/>
            <a:ext cx="4572000" cy="3429000"/>
          </a:xfrm>
          <a:prstGeom prst="rect">
            <a:avLst/>
          </a:prstGeom>
        </p:spPr>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4343618D-3375-527F-E83A-2F69DA76E8C1}" type="slidenum">
              <a:rPr/>
              <a:t>98</a:t>
            </a:fld>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a:xfrm>
            <a:off x="1143000" y="685800"/>
            <a:ext cx="4572000" cy="3429000"/>
          </a:xfrm>
          <a:prstGeom prst="rect">
            <a:avLst/>
          </a:prstGeom>
        </p:spPr>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4343618D-3375-527F-E83A-2F69DA76E8C1}" type="slidenum">
              <a:rPr/>
              <a:t>99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PhAnim="0" type="title" preserve="1" userDrawn="1">
  <p:cSld name="제목 슬라이드">
    <p:bg>
      <p:bgPr>
        <a:blipFill>
          <a:blip r:embed="rId2">
            <a:lum/>
          </a:blip>
          <a:stretch/>
        </a:blipFill>
        <a:effectLst/>
      </p:bgPr>
    </p:bg>
    <p:spTree>
      <p:nvGrpSpPr>
        <p:cNvPr id="1" name=""/>
        <p:cNvGrpSpPr/>
        <p:nvPr/>
      </p:nvGrpSpPr>
      <p:grpSpPr bwMode="auto">
        <a:xfrm>
          <a:off x="0" y="0"/>
          <a:ext cx="0" cy="0"/>
          <a:chOff x="0" y="0"/>
          <a:chExt cx="0" cy="0"/>
        </a:xfrm>
      </p:grpSpPr>
      <p:sp>
        <p:nvSpPr>
          <p:cNvPr id="2" name="제목 1"/>
          <p:cNvSpPr>
            <a:spLocks noGrp="1"/>
          </p:cNvSpPr>
          <p:nvPr>
            <p:ph type="ctrTitle"/>
          </p:nvPr>
        </p:nvSpPr>
        <p:spPr bwMode="auto">
          <a:xfrm>
            <a:off x="685800" y="2130426"/>
            <a:ext cx="7772400" cy="1470025"/>
          </a:xfrm>
        </p:spPr>
        <p:txBody>
          <a:bodyPr/>
          <a:lstStyle>
            <a:lvl1pPr>
              <a:defRPr>
                <a:latin typeface="MS PGothic (제목)"/>
              </a:defRPr>
            </a:lvl1pPr>
          </a:lstStyle>
          <a:p>
            <a:pPr>
              <a:defRPr/>
            </a:pPr>
            <a:r>
              <a:rPr lang="ko-KR"/>
              <a:t>마스터 제목 스타일 편집</a:t>
            </a:r>
          </a:p>
        </p:txBody>
      </p:sp>
      <p:sp>
        <p:nvSpPr>
          <p:cNvPr id="3" name="부제목 2"/>
          <p:cNvSpPr>
            <a:spLocks noGrp="1"/>
          </p:cNvSpPr>
          <p:nvPr>
            <p:ph type="subTitle" idx="1"/>
          </p:nvPr>
        </p:nvSpPr>
        <p:spPr bwMode="auto">
          <a:xfrm>
            <a:off x="1371600" y="3886200"/>
            <a:ext cx="6400800" cy="1752599"/>
          </a:xfrm>
        </p:spPr>
        <p:txBody>
          <a:bodyPr/>
          <a:lstStyle>
            <a:lvl1pPr marL="0" indent="0" algn="ctr">
              <a:buNone/>
              <a:defRPr>
                <a:solidFill>
                  <a:schemeClr val="tx1">
                    <a:tint val="75000"/>
                  </a:schemeClr>
                </a:solidFill>
                <a:latin typeface="MS PGothic (제목)"/>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a:defRPr/>
            </a:pPr>
            <a:r>
              <a:rPr lang="ko-KR"/>
              <a:t>마스터 부제목 스타일 편집</a:t>
            </a:r>
          </a:p>
        </p:txBody>
      </p:sp>
      <p:pic>
        <p:nvPicPr>
          <p:cNvPr id="10" name="그림 9"/>
          <p:cNvPicPr>
            <a:picLocks noChangeAspect="1"/>
          </p:cNvPicPr>
          <p:nvPr userDrawn="1"/>
        </p:nvPicPr>
        <p:blipFill>
          <a:blip r:embed="rId3"/>
          <a:stretch/>
        </p:blipFill>
        <p:spPr bwMode="auto">
          <a:xfrm>
            <a:off x="5018217" y="1340768"/>
            <a:ext cx="1533147" cy="304801"/>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PhAnim="0" type="objTx" preserve="1" userDrawn="1">
  <p:cSld name="캡션 있는 콘텐츠">
    <p:spTree>
      <p:nvGrpSpPr>
        <p:cNvPr id="1" name=""/>
        <p:cNvGrpSpPr/>
        <p:nvPr/>
      </p:nvGrpSpPr>
      <p:grpSpPr bwMode="auto">
        <a:xfrm>
          <a:off x="0" y="0"/>
          <a:ext cx="0" cy="0"/>
          <a:chOff x="0" y="0"/>
          <a:chExt cx="0" cy="0"/>
        </a:xfrm>
      </p:grpSpPr>
      <p:sp>
        <p:nvSpPr>
          <p:cNvPr id="2" name="제목 1"/>
          <p:cNvSpPr>
            <a:spLocks noGrp="1"/>
          </p:cNvSpPr>
          <p:nvPr>
            <p:ph type="title"/>
          </p:nvPr>
        </p:nvSpPr>
        <p:spPr bwMode="auto">
          <a:xfrm>
            <a:off x="457201" y="273050"/>
            <a:ext cx="3008313" cy="1162050"/>
          </a:xfrm>
        </p:spPr>
        <p:txBody>
          <a:bodyPr anchor="b"/>
          <a:lstStyle>
            <a:lvl1pPr algn="l">
              <a:defRPr sz="2000" b="1"/>
            </a:lvl1pPr>
          </a:lstStyle>
          <a:p>
            <a:pPr>
              <a:defRPr/>
            </a:pPr>
            <a:r>
              <a:rPr lang="ko-KR"/>
              <a:t>마스터 제목 스타일 편집</a:t>
            </a:r>
          </a:p>
        </p:txBody>
      </p:sp>
      <p:sp>
        <p:nvSpPr>
          <p:cNvPr id="3" name="내용 개체 틀 2"/>
          <p:cNvSpPr>
            <a:spLocks noGrp="1"/>
          </p:cNvSpPr>
          <p:nvPr>
            <p:ph idx="1"/>
          </p:nvPr>
        </p:nvSpPr>
        <p:spPr bwMode="auto">
          <a:xfrm>
            <a:off x="3575050" y="273051"/>
            <a:ext cx="5111751"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defRPr/>
            </a:pPr>
            <a:r>
              <a:rPr lang="ko-KR"/>
              <a:t>마스터 텍스트 스타일을 편집합니다</a:t>
            </a:r>
            <a:endParaRPr/>
          </a:p>
          <a:p>
            <a:pPr lvl="1">
              <a:defRPr/>
            </a:pPr>
            <a:r>
              <a:rPr lang="ko-KR"/>
              <a:t>둘째 수준</a:t>
            </a:r>
            <a:endParaRPr/>
          </a:p>
          <a:p>
            <a:pPr lvl="2">
              <a:defRPr/>
            </a:pPr>
            <a:r>
              <a:rPr lang="ko-KR"/>
              <a:t>셋째 수준</a:t>
            </a:r>
            <a:endParaRPr/>
          </a:p>
          <a:p>
            <a:pPr lvl="3">
              <a:defRPr/>
            </a:pPr>
            <a:r>
              <a:rPr lang="ko-KR"/>
              <a:t>넷째 수준</a:t>
            </a:r>
            <a:endParaRPr/>
          </a:p>
          <a:p>
            <a:pPr lvl="4">
              <a:defRPr/>
            </a:pPr>
            <a:r>
              <a:rPr lang="ko-KR"/>
              <a:t>다섯째 수준</a:t>
            </a:r>
          </a:p>
        </p:txBody>
      </p:sp>
      <p:sp>
        <p:nvSpPr>
          <p:cNvPr id="4" name="텍스트 개체 틀 3"/>
          <p:cNvSpPr>
            <a:spLocks noGrp="1"/>
          </p:cNvSpPr>
          <p:nvPr>
            <p:ph type="body" sz="half" idx="2"/>
          </p:nvPr>
        </p:nvSpPr>
        <p:spPr bwMode="auto">
          <a:xfrm>
            <a:off x="457201" y="1435101"/>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defRPr/>
            </a:pPr>
            <a:r>
              <a:rPr lang="ko-KR"/>
              <a:t>마스터 텍스트 스타일을 편집합니다</a:t>
            </a:r>
            <a:endParaRPr/>
          </a:p>
        </p:txBody>
      </p:sp>
      <p:sp>
        <p:nvSpPr>
          <p:cNvPr id="5" name="날짜 개체 틀 4"/>
          <p:cNvSpPr>
            <a:spLocks noGrp="1"/>
          </p:cNvSpPr>
          <p:nvPr>
            <p:ph type="dt" sz="half" idx="10"/>
          </p:nvPr>
        </p:nvSpPr>
        <p:spPr bwMode="auto"/>
        <p:txBody>
          <a:bodyPr/>
          <a:lstStyle/>
          <a:p>
            <a:pPr>
              <a:defRPr/>
            </a:pPr>
            <a:fld id="{B6754F21-70FA-447A-8992-BF69C33CD0DB}" type="datetimeFigureOut">
              <a:rPr lang="en-US" altLang="ko-KR"/>
              <a:t>4/23/2025</a:t>
            </a:fld>
            <a:endParaRPr lang="ko-KR"/>
          </a:p>
        </p:txBody>
      </p:sp>
      <p:sp>
        <p:nvSpPr>
          <p:cNvPr id="6" name="바닥글 개체 틀 5"/>
          <p:cNvSpPr>
            <a:spLocks noGrp="1"/>
          </p:cNvSpPr>
          <p:nvPr>
            <p:ph type="ftr" sz="quarter" idx="11"/>
          </p:nvPr>
        </p:nvSpPr>
        <p:spPr bwMode="auto"/>
        <p:txBody>
          <a:bodyPr/>
          <a:lstStyle/>
          <a:p>
            <a:pPr>
              <a:defRPr/>
            </a:pPr>
            <a:endParaRPr lang="ko-KR"/>
          </a:p>
        </p:txBody>
      </p:sp>
      <p:sp>
        <p:nvSpPr>
          <p:cNvPr id="7" name="슬라이드 번호 개체 틀 6"/>
          <p:cNvSpPr>
            <a:spLocks noGrp="1"/>
          </p:cNvSpPr>
          <p:nvPr>
            <p:ph type="sldNum" sz="quarter" idx="12"/>
          </p:nvPr>
        </p:nvSpPr>
        <p:spPr bwMode="auto"/>
        <p:txBody>
          <a:bodyPr/>
          <a:lstStyle/>
          <a:p>
            <a:pPr>
              <a:defRPr/>
            </a:pPr>
            <a:fld id="{87C20C7F-BF03-4BBF-BF9F-F7A60E23FC7E}" type="slidenum">
              <a:rPr lang="en-US" altLang="ko-KR"/>
              <a:t>‹#›</a:t>
            </a:fld>
            <a:endParaRPr lang="ko-K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PhAnim="0" type="picTx" preserve="1" userDrawn="1">
  <p:cSld name="캡션 있는 그림">
    <p:spTree>
      <p:nvGrpSpPr>
        <p:cNvPr id="1" name=""/>
        <p:cNvGrpSpPr/>
        <p:nvPr/>
      </p:nvGrpSpPr>
      <p:grpSpPr bwMode="auto">
        <a:xfrm>
          <a:off x="0" y="0"/>
          <a:ext cx="0" cy="0"/>
          <a:chOff x="0" y="0"/>
          <a:chExt cx="0" cy="0"/>
        </a:xfrm>
      </p:grpSpPr>
      <p:sp>
        <p:nvSpPr>
          <p:cNvPr id="2" name="제목 1"/>
          <p:cNvSpPr>
            <a:spLocks noGrp="1"/>
          </p:cNvSpPr>
          <p:nvPr>
            <p:ph type="title"/>
          </p:nvPr>
        </p:nvSpPr>
        <p:spPr bwMode="auto">
          <a:xfrm>
            <a:off x="1792288" y="4800601"/>
            <a:ext cx="5486400" cy="566738"/>
          </a:xfrm>
        </p:spPr>
        <p:txBody>
          <a:bodyPr anchor="b"/>
          <a:lstStyle>
            <a:lvl1pPr algn="l">
              <a:defRPr sz="2000" b="1"/>
            </a:lvl1pPr>
          </a:lstStyle>
          <a:p>
            <a:pPr>
              <a:defRPr/>
            </a:pPr>
            <a:r>
              <a:rPr lang="ko-KR"/>
              <a:t>마스터 제목 스타일 편집</a:t>
            </a:r>
          </a:p>
        </p:txBody>
      </p:sp>
      <p:sp>
        <p:nvSpPr>
          <p:cNvPr id="3" name="그림 개체 틀 2"/>
          <p:cNvSpPr>
            <a:spLocks noGrp="1"/>
          </p:cNvSpPr>
          <p:nvPr>
            <p:ph type="pic" idx="1"/>
          </p:nvPr>
        </p:nvSpPr>
        <p:spPr bwMode="auto">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a:defRPr/>
            </a:pPr>
            <a:endParaRPr lang="ko-KR"/>
          </a:p>
        </p:txBody>
      </p:sp>
      <p:sp>
        <p:nvSpPr>
          <p:cNvPr id="4" name="텍스트 개체 틀 3"/>
          <p:cNvSpPr>
            <a:spLocks noGrp="1"/>
          </p:cNvSpPr>
          <p:nvPr>
            <p:ph type="body" sz="half" idx="2"/>
          </p:nvPr>
        </p:nvSpPr>
        <p:spPr bwMode="auto">
          <a:xfrm>
            <a:off x="1792288" y="5367339"/>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defRPr/>
            </a:pPr>
            <a:r>
              <a:rPr lang="ko-KR"/>
              <a:t>마스터 텍스트 스타일을 편집합니다</a:t>
            </a:r>
            <a:endParaRPr/>
          </a:p>
        </p:txBody>
      </p:sp>
      <p:sp>
        <p:nvSpPr>
          <p:cNvPr id="5" name="날짜 개체 틀 4"/>
          <p:cNvSpPr>
            <a:spLocks noGrp="1"/>
          </p:cNvSpPr>
          <p:nvPr>
            <p:ph type="dt" sz="half" idx="10"/>
          </p:nvPr>
        </p:nvSpPr>
        <p:spPr bwMode="auto"/>
        <p:txBody>
          <a:bodyPr/>
          <a:lstStyle/>
          <a:p>
            <a:pPr>
              <a:defRPr/>
            </a:pPr>
            <a:fld id="{B6754F21-70FA-447A-8992-BF69C33CD0DB}" type="datetimeFigureOut">
              <a:rPr lang="en-US" altLang="ko-KR"/>
              <a:t>4/23/2025</a:t>
            </a:fld>
            <a:endParaRPr lang="ko-KR"/>
          </a:p>
        </p:txBody>
      </p:sp>
      <p:sp>
        <p:nvSpPr>
          <p:cNvPr id="6" name="바닥글 개체 틀 5"/>
          <p:cNvSpPr>
            <a:spLocks noGrp="1"/>
          </p:cNvSpPr>
          <p:nvPr>
            <p:ph type="ftr" sz="quarter" idx="11"/>
          </p:nvPr>
        </p:nvSpPr>
        <p:spPr bwMode="auto"/>
        <p:txBody>
          <a:bodyPr/>
          <a:lstStyle/>
          <a:p>
            <a:pPr>
              <a:defRPr/>
            </a:pPr>
            <a:endParaRPr lang="ko-KR"/>
          </a:p>
        </p:txBody>
      </p:sp>
      <p:sp>
        <p:nvSpPr>
          <p:cNvPr id="7" name="슬라이드 번호 개체 틀 6"/>
          <p:cNvSpPr>
            <a:spLocks noGrp="1"/>
          </p:cNvSpPr>
          <p:nvPr>
            <p:ph type="sldNum" sz="quarter" idx="12"/>
          </p:nvPr>
        </p:nvSpPr>
        <p:spPr bwMode="auto"/>
        <p:txBody>
          <a:bodyPr/>
          <a:lstStyle/>
          <a:p>
            <a:pPr>
              <a:defRPr/>
            </a:pPr>
            <a:fld id="{87C20C7F-BF03-4BBF-BF9F-F7A60E23FC7E}" type="slidenum">
              <a:rPr lang="en-US" altLang="ko-KR"/>
              <a:t>‹#›</a:t>
            </a:fld>
            <a:endParaRPr lang="ko-K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PhAnim="0" type="vertTx" preserve="1" userDrawn="1">
  <p:cSld name="제목 및 세로 텍스트">
    <p:spTree>
      <p:nvGrpSpPr>
        <p:cNvPr id="1" name=""/>
        <p:cNvGrpSpPr/>
        <p:nvPr/>
      </p:nvGrpSpPr>
      <p:grpSpPr bwMode="auto">
        <a:xfrm>
          <a:off x="0" y="0"/>
          <a:ext cx="0" cy="0"/>
          <a:chOff x="0" y="0"/>
          <a:chExt cx="0" cy="0"/>
        </a:xfrm>
      </p:grpSpPr>
      <p:sp>
        <p:nvSpPr>
          <p:cNvPr id="2" name="제목 1"/>
          <p:cNvSpPr>
            <a:spLocks noGrp="1"/>
          </p:cNvSpPr>
          <p:nvPr>
            <p:ph type="title"/>
          </p:nvPr>
        </p:nvSpPr>
        <p:spPr bwMode="auto"/>
        <p:txBody>
          <a:bodyPr/>
          <a:lstStyle/>
          <a:p>
            <a:pPr>
              <a:defRPr/>
            </a:pPr>
            <a:r>
              <a:rPr lang="ko-KR"/>
              <a:t>마스터 제목 스타일 편집</a:t>
            </a:r>
          </a:p>
        </p:txBody>
      </p:sp>
      <p:sp>
        <p:nvSpPr>
          <p:cNvPr id="3" name="세로 텍스트 개체 틀 2"/>
          <p:cNvSpPr>
            <a:spLocks noGrp="1"/>
          </p:cNvSpPr>
          <p:nvPr>
            <p:ph type="body" orient="vert" idx="1"/>
          </p:nvPr>
        </p:nvSpPr>
        <p:spPr bwMode="auto"/>
        <p:txBody>
          <a:bodyPr vert="eaVert"/>
          <a:lstStyle/>
          <a:p>
            <a:pPr lvl="0">
              <a:defRPr/>
            </a:pPr>
            <a:r>
              <a:rPr lang="ko-KR"/>
              <a:t>마스터 텍스트 스타일을 편집합니다</a:t>
            </a:r>
            <a:endParaRPr/>
          </a:p>
          <a:p>
            <a:pPr lvl="1">
              <a:defRPr/>
            </a:pPr>
            <a:r>
              <a:rPr lang="ko-KR"/>
              <a:t>둘째 수준</a:t>
            </a:r>
            <a:endParaRPr/>
          </a:p>
          <a:p>
            <a:pPr lvl="2">
              <a:defRPr/>
            </a:pPr>
            <a:r>
              <a:rPr lang="ko-KR"/>
              <a:t>셋째 수준</a:t>
            </a:r>
            <a:endParaRPr/>
          </a:p>
          <a:p>
            <a:pPr lvl="3">
              <a:defRPr/>
            </a:pPr>
            <a:r>
              <a:rPr lang="ko-KR"/>
              <a:t>넷째 수준</a:t>
            </a:r>
            <a:endParaRPr/>
          </a:p>
          <a:p>
            <a:pPr lvl="4">
              <a:defRPr/>
            </a:pPr>
            <a:r>
              <a:rPr lang="ko-KR"/>
              <a:t>다섯째 수준</a:t>
            </a:r>
          </a:p>
        </p:txBody>
      </p:sp>
      <p:sp>
        <p:nvSpPr>
          <p:cNvPr id="4" name="날짜 개체 틀 3"/>
          <p:cNvSpPr>
            <a:spLocks noGrp="1"/>
          </p:cNvSpPr>
          <p:nvPr>
            <p:ph type="dt" sz="half" idx="10"/>
          </p:nvPr>
        </p:nvSpPr>
        <p:spPr bwMode="auto"/>
        <p:txBody>
          <a:bodyPr/>
          <a:lstStyle/>
          <a:p>
            <a:pPr>
              <a:defRPr/>
            </a:pPr>
            <a:fld id="{B6754F21-70FA-447A-8992-BF69C33CD0DB}" type="datetimeFigureOut">
              <a:rPr lang="en-US" altLang="ko-KR"/>
              <a:t>4/23/2025</a:t>
            </a:fld>
            <a:endParaRPr lang="ko-KR"/>
          </a:p>
        </p:txBody>
      </p:sp>
      <p:sp>
        <p:nvSpPr>
          <p:cNvPr id="5" name="바닥글 개체 틀 4"/>
          <p:cNvSpPr>
            <a:spLocks noGrp="1"/>
          </p:cNvSpPr>
          <p:nvPr>
            <p:ph type="ftr" sz="quarter" idx="11"/>
          </p:nvPr>
        </p:nvSpPr>
        <p:spPr bwMode="auto"/>
        <p:txBody>
          <a:bodyPr/>
          <a:lstStyle/>
          <a:p>
            <a:pPr>
              <a:defRPr/>
            </a:pPr>
            <a:endParaRPr lang="ko-KR"/>
          </a:p>
        </p:txBody>
      </p:sp>
      <p:sp>
        <p:nvSpPr>
          <p:cNvPr id="6" name="슬라이드 번호 개체 틀 5"/>
          <p:cNvSpPr>
            <a:spLocks noGrp="1"/>
          </p:cNvSpPr>
          <p:nvPr>
            <p:ph type="sldNum" sz="quarter" idx="12"/>
          </p:nvPr>
        </p:nvSpPr>
        <p:spPr bwMode="auto"/>
        <p:txBody>
          <a:bodyPr/>
          <a:lstStyle/>
          <a:p>
            <a:pPr>
              <a:defRPr/>
            </a:pPr>
            <a:fld id="{87C20C7F-BF03-4BBF-BF9F-F7A60E23FC7E}" type="slidenum">
              <a:rPr lang="en-US" altLang="ko-KR"/>
              <a:t>‹#›</a:t>
            </a:fld>
            <a:endParaRPr lang="ko-K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PhAnim="0" type="vertTitleAndTx" preserve="1" userDrawn="1">
  <p:cSld name="세로 제목 및 텍스트">
    <p:spTree>
      <p:nvGrpSpPr>
        <p:cNvPr id="1" name=""/>
        <p:cNvGrpSpPr/>
        <p:nvPr/>
      </p:nvGrpSpPr>
      <p:grpSpPr bwMode="auto">
        <a:xfrm>
          <a:off x="0" y="0"/>
          <a:ext cx="0" cy="0"/>
          <a:chOff x="0" y="0"/>
          <a:chExt cx="0" cy="0"/>
        </a:xfrm>
      </p:grpSpPr>
      <p:sp>
        <p:nvSpPr>
          <p:cNvPr id="2" name="세로 제목 1"/>
          <p:cNvSpPr>
            <a:spLocks noGrp="1"/>
          </p:cNvSpPr>
          <p:nvPr>
            <p:ph type="title" orient="vert"/>
          </p:nvPr>
        </p:nvSpPr>
        <p:spPr bwMode="auto">
          <a:xfrm>
            <a:off x="6629400" y="274639"/>
            <a:ext cx="2057400" cy="5851525"/>
          </a:xfrm>
        </p:spPr>
        <p:txBody>
          <a:bodyPr vert="eaVert"/>
          <a:lstStyle/>
          <a:p>
            <a:pPr>
              <a:defRPr/>
            </a:pPr>
            <a:r>
              <a:rPr lang="ko-KR"/>
              <a:t>마스터 제목 스타일 편집</a:t>
            </a:r>
          </a:p>
        </p:txBody>
      </p:sp>
      <p:sp>
        <p:nvSpPr>
          <p:cNvPr id="3" name="세로 텍스트 개체 틀 2"/>
          <p:cNvSpPr>
            <a:spLocks noGrp="1"/>
          </p:cNvSpPr>
          <p:nvPr>
            <p:ph type="body" orient="vert" idx="1"/>
          </p:nvPr>
        </p:nvSpPr>
        <p:spPr bwMode="auto">
          <a:xfrm>
            <a:off x="457200" y="274639"/>
            <a:ext cx="6019800" cy="5851525"/>
          </a:xfrm>
        </p:spPr>
        <p:txBody>
          <a:bodyPr vert="eaVert"/>
          <a:lstStyle/>
          <a:p>
            <a:pPr lvl="0">
              <a:defRPr/>
            </a:pPr>
            <a:r>
              <a:rPr lang="ko-KR"/>
              <a:t>마스터 텍스트 스타일을 편집합니다</a:t>
            </a:r>
            <a:endParaRPr/>
          </a:p>
          <a:p>
            <a:pPr lvl="1">
              <a:defRPr/>
            </a:pPr>
            <a:r>
              <a:rPr lang="ko-KR"/>
              <a:t>둘째 수준</a:t>
            </a:r>
            <a:endParaRPr/>
          </a:p>
          <a:p>
            <a:pPr lvl="2">
              <a:defRPr/>
            </a:pPr>
            <a:r>
              <a:rPr lang="ko-KR"/>
              <a:t>셋째 수준</a:t>
            </a:r>
            <a:endParaRPr/>
          </a:p>
          <a:p>
            <a:pPr lvl="3">
              <a:defRPr/>
            </a:pPr>
            <a:r>
              <a:rPr lang="ko-KR"/>
              <a:t>넷째 수준</a:t>
            </a:r>
            <a:endParaRPr/>
          </a:p>
          <a:p>
            <a:pPr lvl="4">
              <a:defRPr/>
            </a:pPr>
            <a:r>
              <a:rPr lang="ko-KR"/>
              <a:t>다섯째 수준</a:t>
            </a:r>
          </a:p>
        </p:txBody>
      </p:sp>
      <p:sp>
        <p:nvSpPr>
          <p:cNvPr id="4" name="날짜 개체 틀 3"/>
          <p:cNvSpPr>
            <a:spLocks noGrp="1"/>
          </p:cNvSpPr>
          <p:nvPr>
            <p:ph type="dt" sz="half" idx="10"/>
          </p:nvPr>
        </p:nvSpPr>
        <p:spPr bwMode="auto"/>
        <p:txBody>
          <a:bodyPr/>
          <a:lstStyle/>
          <a:p>
            <a:pPr>
              <a:defRPr/>
            </a:pPr>
            <a:fld id="{B6754F21-70FA-447A-8992-BF69C33CD0DB}" type="datetimeFigureOut">
              <a:rPr lang="en-US" altLang="ko-KR"/>
              <a:t>4/23/2025</a:t>
            </a:fld>
            <a:endParaRPr lang="ko-KR"/>
          </a:p>
        </p:txBody>
      </p:sp>
      <p:sp>
        <p:nvSpPr>
          <p:cNvPr id="5" name="바닥글 개체 틀 4"/>
          <p:cNvSpPr>
            <a:spLocks noGrp="1"/>
          </p:cNvSpPr>
          <p:nvPr>
            <p:ph type="ftr" sz="quarter" idx="11"/>
          </p:nvPr>
        </p:nvSpPr>
        <p:spPr bwMode="auto"/>
        <p:txBody>
          <a:bodyPr/>
          <a:lstStyle/>
          <a:p>
            <a:pPr>
              <a:defRPr/>
            </a:pPr>
            <a:endParaRPr lang="ko-KR"/>
          </a:p>
        </p:txBody>
      </p:sp>
      <p:sp>
        <p:nvSpPr>
          <p:cNvPr id="6" name="슬라이드 번호 개체 틀 5"/>
          <p:cNvSpPr>
            <a:spLocks noGrp="1"/>
          </p:cNvSpPr>
          <p:nvPr>
            <p:ph type="sldNum" sz="quarter" idx="12"/>
          </p:nvPr>
        </p:nvSpPr>
        <p:spPr bwMode="auto"/>
        <p:txBody>
          <a:bodyPr/>
          <a:lstStyle/>
          <a:p>
            <a:pPr>
              <a:defRPr/>
            </a:pPr>
            <a:fld id="{87C20C7F-BF03-4BBF-BF9F-F7A60E23FC7E}" type="slidenum">
              <a:rPr lang="en-US" altLang="ko-KR"/>
              <a:t>‹#›</a:t>
            </a:fld>
            <a:endParaRPr lang="ko-K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PhAnim="0" preserve="1" userDrawn="1">
  <p:cSld name="제목 및 내용">
    <p:bg>
      <p:bgPr>
        <a:blipFill>
          <a:blip r:embed="rId2">
            <a:alphaModFix amt="40000"/>
            <a:lum/>
          </a:blip>
          <a:srcRect l="5357" r="5357"/>
          <a:stretch/>
        </a:blipFill>
        <a:effectLst/>
      </p:bgPr>
    </p:bg>
    <p:spTree>
      <p:nvGrpSpPr>
        <p:cNvPr id="1" name=""/>
        <p:cNvGrpSpPr/>
        <p:nvPr/>
      </p:nvGrpSpPr>
      <p:grpSpPr bwMode="auto">
        <a:xfrm>
          <a:off x="0" y="0"/>
          <a:ext cx="0" cy="0"/>
          <a:chOff x="0" y="0"/>
          <a:chExt cx="0" cy="0"/>
        </a:xfrm>
      </p:grpSpPr>
      <p:sp>
        <p:nvSpPr>
          <p:cNvPr id="3" name="내용 개체 틀 2"/>
          <p:cNvSpPr>
            <a:spLocks noGrp="1"/>
          </p:cNvSpPr>
          <p:nvPr>
            <p:ph idx="1"/>
          </p:nvPr>
        </p:nvSpPr>
        <p:spPr bwMode="auto">
          <a:xfrm>
            <a:off x="467544" y="1412776"/>
            <a:ext cx="8229600" cy="5184000"/>
          </a:xfrm>
        </p:spPr>
        <p:txBody>
          <a:bodyPr/>
          <a:lstStyle>
            <a:lvl1pPr>
              <a:defRPr sz="2400">
                <a:latin typeface="MS Mincho" pitchFamily="49" charset="-128"/>
              </a:defRPr>
            </a:lvl1pPr>
            <a:lvl2pPr>
              <a:defRPr sz="1600">
                <a:latin typeface="MS Mincho" pitchFamily="49" charset="-128"/>
              </a:defRPr>
            </a:lvl2pPr>
            <a:lvl3pPr>
              <a:defRPr sz="1200">
                <a:latin typeface="MS Mincho" pitchFamily="49" charset="-128"/>
              </a:defRPr>
            </a:lvl3pPr>
            <a:lvl4pPr>
              <a:defRPr sz="1200">
                <a:latin typeface="MS Mincho" pitchFamily="49" charset="-128"/>
              </a:defRPr>
            </a:lvl4pPr>
            <a:lvl5pPr>
              <a:defRPr sz="1200">
                <a:latin typeface="MS Mincho" pitchFamily="49" charset="-128"/>
              </a:defRPr>
            </a:lvl5pPr>
          </a:lstStyle>
          <a:p>
            <a:pPr lvl="0">
              <a:defRPr/>
            </a:pPr>
            <a:r>
              <a:rPr lang="ko-KR"/>
              <a:t>마스터 텍스트 스타일을 편집합니다</a:t>
            </a:r>
            <a:endParaRPr/>
          </a:p>
          <a:p>
            <a:pPr lvl="1">
              <a:defRPr/>
            </a:pPr>
            <a:r>
              <a:rPr lang="ko-KR"/>
              <a:t>둘째 수준</a:t>
            </a:r>
            <a:endParaRPr/>
          </a:p>
          <a:p>
            <a:pPr lvl="2">
              <a:defRPr/>
            </a:pPr>
            <a:r>
              <a:rPr lang="ko-KR"/>
              <a:t>셋째 수준</a:t>
            </a:r>
            <a:endParaRPr/>
          </a:p>
          <a:p>
            <a:pPr lvl="3">
              <a:defRPr/>
            </a:pPr>
            <a:r>
              <a:rPr lang="ko-KR"/>
              <a:t>넷째 수준</a:t>
            </a:r>
            <a:endParaRPr/>
          </a:p>
          <a:p>
            <a:pPr lvl="4">
              <a:defRPr/>
            </a:pPr>
            <a:r>
              <a:rPr lang="ko-KR"/>
              <a:t>다섯째 수준</a:t>
            </a:r>
          </a:p>
        </p:txBody>
      </p:sp>
      <p:sp>
        <p:nvSpPr>
          <p:cNvPr id="7" name="제목 6"/>
          <p:cNvSpPr>
            <a:spLocks noGrp="1"/>
          </p:cNvSpPr>
          <p:nvPr>
            <p:ph type="title"/>
          </p:nvPr>
        </p:nvSpPr>
        <p:spPr bwMode="auto"/>
        <p:txBody>
          <a:bodyPr>
            <a:normAutofit/>
          </a:bodyPr>
          <a:lstStyle>
            <a:lvl1pPr algn="l">
              <a:defRPr sz="3600">
                <a:latin typeface="MS PGothic (제목)"/>
              </a:defRPr>
            </a:lvl1pPr>
          </a:lstStyle>
          <a:p>
            <a:pPr>
              <a:defRPr/>
            </a:pPr>
            <a:r>
              <a:rPr lang="ko-KR" dirty="0"/>
              <a:t>마스터 제목 스타일 편집</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PhAnim="0" type="twoObj" preserve="1" userDrawn="1">
  <p:cSld name="콘텐츠 2개">
    <p:bg>
      <p:bgPr>
        <a:blipFill>
          <a:blip r:embed="rId2">
            <a:alphaModFix amt="40000"/>
            <a:lum/>
          </a:blip>
          <a:srcRect l="12121" r="12121"/>
          <a:stretch/>
        </a:blipFill>
        <a:effectLst/>
      </p:bgPr>
    </p:bg>
    <p:spTree>
      <p:nvGrpSpPr>
        <p:cNvPr id="1" name=""/>
        <p:cNvGrpSpPr/>
        <p:nvPr/>
      </p:nvGrpSpPr>
      <p:grpSpPr bwMode="auto">
        <a:xfrm>
          <a:off x="0" y="0"/>
          <a:ext cx="0" cy="0"/>
          <a:chOff x="0" y="0"/>
          <a:chExt cx="0" cy="0"/>
        </a:xfrm>
      </p:grpSpPr>
      <p:sp>
        <p:nvSpPr>
          <p:cNvPr id="2" name="제목 1"/>
          <p:cNvSpPr>
            <a:spLocks noGrp="1"/>
          </p:cNvSpPr>
          <p:nvPr>
            <p:ph type="title"/>
          </p:nvPr>
        </p:nvSpPr>
        <p:spPr bwMode="auto"/>
        <p:txBody>
          <a:bodyPr>
            <a:normAutofit/>
          </a:bodyPr>
          <a:lstStyle>
            <a:lvl1pPr algn="l">
              <a:defRPr sz="3600"/>
            </a:lvl1pPr>
          </a:lstStyle>
          <a:p>
            <a:pPr>
              <a:defRPr/>
            </a:pPr>
            <a:r>
              <a:rPr lang="ko-KR"/>
              <a:t>마스터 제목 스타일 편집</a:t>
            </a:r>
          </a:p>
        </p:txBody>
      </p:sp>
      <p:sp>
        <p:nvSpPr>
          <p:cNvPr id="3" name="내용 개체 틀 2"/>
          <p:cNvSpPr>
            <a:spLocks noGrp="1"/>
          </p:cNvSpPr>
          <p:nvPr>
            <p:ph sz="half" idx="1"/>
          </p:nvPr>
        </p:nvSpPr>
        <p:spPr bwMode="auto">
          <a:xfrm>
            <a:off x="467544" y="1412776"/>
            <a:ext cx="4104456" cy="5184000"/>
          </a:xfrm>
        </p:spPr>
        <p:txBody>
          <a:bodyPr/>
          <a:lstStyle>
            <a:lvl1pPr>
              <a:defRPr sz="2400">
                <a:latin typeface="MS Mincho" pitchFamily="49" charset="-128"/>
              </a:defRPr>
            </a:lvl1pPr>
            <a:lvl2pPr>
              <a:defRPr sz="1600">
                <a:latin typeface="MS Mincho" pitchFamily="49" charset="-128"/>
              </a:defRPr>
            </a:lvl2pPr>
            <a:lvl3pPr>
              <a:defRPr sz="1600">
                <a:latin typeface="MS Mincho" pitchFamily="49" charset="-128"/>
              </a:defRPr>
            </a:lvl3pPr>
            <a:lvl4pPr>
              <a:defRPr sz="1600">
                <a:latin typeface="MS Mincho" pitchFamily="49" charset="-128"/>
              </a:defRPr>
            </a:lvl4pPr>
            <a:lvl5pPr>
              <a:defRPr sz="1600">
                <a:latin typeface="MS Mincho" pitchFamily="49" charset="-128"/>
              </a:defRPr>
            </a:lvl5pPr>
            <a:lvl6pPr>
              <a:defRPr sz="1800"/>
            </a:lvl6pPr>
            <a:lvl7pPr>
              <a:defRPr sz="1800"/>
            </a:lvl7pPr>
            <a:lvl8pPr>
              <a:defRPr sz="1800"/>
            </a:lvl8pPr>
            <a:lvl9pPr>
              <a:defRPr sz="1800"/>
            </a:lvl9pPr>
          </a:lstStyle>
          <a:p>
            <a:pPr lvl="0">
              <a:defRPr/>
            </a:pPr>
            <a:r>
              <a:rPr lang="ko-KR"/>
              <a:t>마스터 텍스트 스타일을 편집합니다</a:t>
            </a:r>
            <a:endParaRPr/>
          </a:p>
          <a:p>
            <a:pPr lvl="1">
              <a:defRPr/>
            </a:pPr>
            <a:r>
              <a:rPr lang="ko-KR"/>
              <a:t>둘째 수준</a:t>
            </a:r>
            <a:endParaRPr/>
          </a:p>
          <a:p>
            <a:pPr lvl="2">
              <a:defRPr/>
            </a:pPr>
            <a:r>
              <a:rPr lang="ko-KR"/>
              <a:t>셋째 수준</a:t>
            </a:r>
            <a:endParaRPr/>
          </a:p>
          <a:p>
            <a:pPr lvl="3">
              <a:defRPr/>
            </a:pPr>
            <a:r>
              <a:rPr lang="ko-KR"/>
              <a:t>넷째 수준</a:t>
            </a:r>
            <a:endParaRPr/>
          </a:p>
          <a:p>
            <a:pPr lvl="4">
              <a:defRPr/>
            </a:pPr>
            <a:r>
              <a:rPr lang="ko-KR"/>
              <a:t>다섯째 수준</a:t>
            </a:r>
          </a:p>
        </p:txBody>
      </p:sp>
      <p:sp>
        <p:nvSpPr>
          <p:cNvPr id="4" name="내용 개체 틀 3"/>
          <p:cNvSpPr>
            <a:spLocks noGrp="1"/>
          </p:cNvSpPr>
          <p:nvPr>
            <p:ph sz="half" idx="2"/>
          </p:nvPr>
        </p:nvSpPr>
        <p:spPr bwMode="auto">
          <a:xfrm>
            <a:off x="4572000" y="1412776"/>
            <a:ext cx="4110608" cy="5184000"/>
          </a:xfrm>
        </p:spPr>
        <p:txBody>
          <a:bodyPr/>
          <a:lstStyle>
            <a:lvl1pPr>
              <a:defRPr sz="2400">
                <a:latin typeface="MS Mincho" pitchFamily="49" charset="-128"/>
              </a:defRPr>
            </a:lvl1pPr>
            <a:lvl2pPr>
              <a:defRPr sz="1600">
                <a:latin typeface="MS Mincho" pitchFamily="49" charset="-128"/>
              </a:defRPr>
            </a:lvl2pPr>
            <a:lvl3pPr>
              <a:defRPr sz="1600">
                <a:latin typeface="MS Mincho" pitchFamily="49" charset="-128"/>
              </a:defRPr>
            </a:lvl3pPr>
            <a:lvl4pPr>
              <a:defRPr sz="1600">
                <a:latin typeface="MS Mincho" pitchFamily="49" charset="-128"/>
              </a:defRPr>
            </a:lvl4pPr>
            <a:lvl5pPr>
              <a:defRPr sz="1600">
                <a:latin typeface="MS Mincho" pitchFamily="49" charset="-128"/>
              </a:defRPr>
            </a:lvl5pPr>
            <a:lvl6pPr>
              <a:defRPr sz="1800"/>
            </a:lvl6pPr>
            <a:lvl7pPr>
              <a:defRPr sz="1800"/>
            </a:lvl7pPr>
            <a:lvl8pPr>
              <a:defRPr sz="1800"/>
            </a:lvl8pPr>
            <a:lvl9pPr>
              <a:defRPr sz="1800"/>
            </a:lvl9pPr>
          </a:lstStyle>
          <a:p>
            <a:pPr lvl="0">
              <a:defRPr/>
            </a:pPr>
            <a:r>
              <a:rPr lang="ko-KR"/>
              <a:t>마스터 텍스트 스타일을 편집합니다</a:t>
            </a:r>
            <a:endParaRPr/>
          </a:p>
          <a:p>
            <a:pPr lvl="1">
              <a:defRPr/>
            </a:pPr>
            <a:r>
              <a:rPr lang="ko-KR"/>
              <a:t>둘째 수준</a:t>
            </a:r>
            <a:endParaRPr/>
          </a:p>
          <a:p>
            <a:pPr lvl="2">
              <a:defRPr/>
            </a:pPr>
            <a:r>
              <a:rPr lang="ko-KR"/>
              <a:t>셋째 수준</a:t>
            </a:r>
            <a:endParaRPr/>
          </a:p>
          <a:p>
            <a:pPr lvl="3">
              <a:defRPr/>
            </a:pPr>
            <a:r>
              <a:rPr lang="ko-KR"/>
              <a:t>넷째 수준</a:t>
            </a:r>
            <a:endParaRPr/>
          </a:p>
          <a:p>
            <a:pPr lvl="4">
              <a:defRPr/>
            </a:pPr>
            <a:r>
              <a:rPr lang="ko-KR"/>
              <a:t>다섯째 수준</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PhAnim="0" preserve="1" userDrawn="1">
  <p:cSld name="1_제목 및 내용">
    <p:bg>
      <p:bgPr>
        <a:blipFill>
          <a:blip r:embed="rId2">
            <a:alphaModFix amt="40000"/>
            <a:lum/>
          </a:blip>
          <a:srcRect l="4545" r="4545"/>
          <a:stretch/>
        </a:blipFill>
        <a:effectLst/>
      </p:bgPr>
    </p:bg>
    <p:spTree>
      <p:nvGrpSpPr>
        <p:cNvPr id="1" name=""/>
        <p:cNvGrpSpPr/>
        <p:nvPr/>
      </p:nvGrpSpPr>
      <p:grpSpPr bwMode="auto">
        <a:xfrm>
          <a:off x="0" y="0"/>
          <a:ext cx="0" cy="0"/>
          <a:chOff x="0" y="0"/>
          <a:chExt cx="0" cy="0"/>
        </a:xfrm>
      </p:grpSpPr>
      <p:sp>
        <p:nvSpPr>
          <p:cNvPr id="3" name="내용 개체 틀 2"/>
          <p:cNvSpPr>
            <a:spLocks noGrp="1"/>
          </p:cNvSpPr>
          <p:nvPr>
            <p:ph idx="1"/>
          </p:nvPr>
        </p:nvSpPr>
        <p:spPr bwMode="auto">
          <a:xfrm>
            <a:off x="467544" y="1412776"/>
            <a:ext cx="8229600" cy="5184576"/>
          </a:xfrm>
        </p:spPr>
        <p:txBody>
          <a:bodyPr/>
          <a:lstStyle>
            <a:lvl1pPr>
              <a:defRPr sz="2400"/>
            </a:lvl1pPr>
            <a:lvl2pPr>
              <a:defRPr sz="1600"/>
            </a:lvl2pPr>
            <a:lvl3pPr>
              <a:defRPr sz="1200"/>
            </a:lvl3pPr>
            <a:lvl4pPr>
              <a:defRPr sz="1200"/>
            </a:lvl4pPr>
            <a:lvl5pPr>
              <a:defRPr sz="1200"/>
            </a:lvl5pPr>
          </a:lstStyle>
          <a:p>
            <a:pPr lvl="0">
              <a:defRPr/>
            </a:pPr>
            <a:r>
              <a:rPr lang="ko-KR"/>
              <a:t>마스터 텍스트 스타일을 편집합니다</a:t>
            </a:r>
            <a:endParaRPr/>
          </a:p>
          <a:p>
            <a:pPr lvl="1">
              <a:defRPr/>
            </a:pPr>
            <a:r>
              <a:rPr lang="ko-KR"/>
              <a:t>둘째 수준</a:t>
            </a:r>
            <a:endParaRPr/>
          </a:p>
          <a:p>
            <a:pPr lvl="2">
              <a:defRPr/>
            </a:pPr>
            <a:r>
              <a:rPr lang="ko-KR"/>
              <a:t>셋째 수준</a:t>
            </a:r>
            <a:endParaRPr/>
          </a:p>
          <a:p>
            <a:pPr lvl="3">
              <a:defRPr/>
            </a:pPr>
            <a:r>
              <a:rPr lang="ko-KR"/>
              <a:t>넷째 수준</a:t>
            </a:r>
            <a:endParaRPr/>
          </a:p>
          <a:p>
            <a:pPr lvl="4">
              <a:defRPr/>
            </a:pPr>
            <a:r>
              <a:rPr lang="ko-KR"/>
              <a:t>다섯째 수준</a:t>
            </a:r>
          </a:p>
        </p:txBody>
      </p:sp>
      <p:sp>
        <p:nvSpPr>
          <p:cNvPr id="7" name="제목 6"/>
          <p:cNvSpPr>
            <a:spLocks noGrp="1"/>
          </p:cNvSpPr>
          <p:nvPr>
            <p:ph type="title"/>
          </p:nvPr>
        </p:nvSpPr>
        <p:spPr bwMode="auto"/>
        <p:txBody>
          <a:bodyPr>
            <a:normAutofit/>
          </a:bodyPr>
          <a:lstStyle>
            <a:lvl1pPr algn="ctr">
              <a:defRPr sz="3600">
                <a:latin typeface="MS PGothic (제목)"/>
              </a:defRPr>
            </a:lvl1pPr>
          </a:lstStyle>
          <a:p>
            <a:pPr>
              <a:defRPr/>
            </a:pPr>
            <a:r>
              <a:rPr lang="ko-KR"/>
              <a:t>마스터 제목 스타일 편집</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PhAnim="0" type="title" preserve="1" userDrawn="1">
  <p:cSld name="1_제목 슬라이드">
    <p:bg>
      <p:bgPr>
        <a:blipFill>
          <a:blip r:embed="rId2">
            <a:lum/>
          </a:blip>
          <a:srcRect l="5357" r="5357"/>
          <a:stretch/>
        </a:blipFill>
        <a:effectLst/>
      </p:bgPr>
    </p:bg>
    <p:spTree>
      <p:nvGrpSpPr>
        <p:cNvPr id="1" name=""/>
        <p:cNvGrpSpPr/>
        <p:nvPr/>
      </p:nvGrpSpPr>
      <p:grpSpPr bwMode="auto">
        <a:xfrm>
          <a:off x="0" y="0"/>
          <a:ext cx="0" cy="0"/>
          <a:chOff x="0" y="0"/>
          <a:chExt cx="0" cy="0"/>
        </a:xfrm>
      </p:grpSpPr>
      <p:sp>
        <p:nvSpPr>
          <p:cNvPr id="2" name="제목 1"/>
          <p:cNvSpPr>
            <a:spLocks noGrp="1"/>
          </p:cNvSpPr>
          <p:nvPr>
            <p:ph type="ctrTitle"/>
          </p:nvPr>
        </p:nvSpPr>
        <p:spPr bwMode="auto">
          <a:xfrm>
            <a:off x="685800" y="2130426"/>
            <a:ext cx="7772400" cy="1470025"/>
          </a:xfrm>
        </p:spPr>
        <p:txBody>
          <a:bodyPr/>
          <a:lstStyle/>
          <a:p>
            <a:pPr>
              <a:defRPr/>
            </a:pPr>
            <a:r>
              <a:rPr lang="ko-KR"/>
              <a:t>마스터 제목 스타일 편집</a:t>
            </a:r>
          </a:p>
        </p:txBody>
      </p:sp>
      <p:sp>
        <p:nvSpPr>
          <p:cNvPr id="3" name="부제목 2"/>
          <p:cNvSpPr>
            <a:spLocks noGrp="1"/>
          </p:cNvSpPr>
          <p:nvPr>
            <p:ph type="subTitle" idx="1"/>
          </p:nvPr>
        </p:nvSpPr>
        <p:spPr bwMode="auto">
          <a:xfrm>
            <a:off x="1115616" y="3861048"/>
            <a:ext cx="6400800" cy="1752599"/>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a:defRPr/>
            </a:pPr>
            <a:r>
              <a:rPr lang="ko-KR"/>
              <a:t>마스터 부제목 스타일 편집</a:t>
            </a:r>
          </a:p>
        </p:txBody>
      </p:sp>
      <p:pic>
        <p:nvPicPr>
          <p:cNvPr id="10" name="그림 9"/>
          <p:cNvPicPr>
            <a:picLocks noChangeAspect="1"/>
          </p:cNvPicPr>
          <p:nvPr userDrawn="1"/>
        </p:nvPicPr>
        <p:blipFill>
          <a:blip r:embed="rId3"/>
          <a:stretch/>
        </p:blipFill>
        <p:spPr bwMode="auto">
          <a:xfrm>
            <a:off x="4940667" y="1209534"/>
            <a:ext cx="1533147" cy="304801"/>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PhAnim="0" type="twoTxTwoObj" preserve="1" userDrawn="1">
  <p:cSld name="비교">
    <p:spTree>
      <p:nvGrpSpPr>
        <p:cNvPr id="1" name=""/>
        <p:cNvGrpSpPr/>
        <p:nvPr/>
      </p:nvGrpSpPr>
      <p:grpSpPr bwMode="auto">
        <a:xfrm>
          <a:off x="0" y="0"/>
          <a:ext cx="0" cy="0"/>
          <a:chOff x="0" y="0"/>
          <a:chExt cx="0" cy="0"/>
        </a:xfrm>
      </p:grpSpPr>
      <p:sp>
        <p:nvSpPr>
          <p:cNvPr id="2" name="제목 1"/>
          <p:cNvSpPr>
            <a:spLocks noGrp="1"/>
          </p:cNvSpPr>
          <p:nvPr>
            <p:ph type="title"/>
          </p:nvPr>
        </p:nvSpPr>
        <p:spPr bwMode="auto"/>
        <p:txBody>
          <a:bodyPr/>
          <a:lstStyle>
            <a:lvl1pPr>
              <a:defRPr/>
            </a:lvl1pPr>
          </a:lstStyle>
          <a:p>
            <a:pPr>
              <a:defRPr/>
            </a:pPr>
            <a:r>
              <a:rPr lang="ko-KR"/>
              <a:t>마스터 제목 스타일 편집</a:t>
            </a:r>
          </a:p>
        </p:txBody>
      </p:sp>
      <p:sp>
        <p:nvSpPr>
          <p:cNvPr id="3" name="텍스트 개체 틀 2"/>
          <p:cNvSpPr>
            <a:spLocks noGrp="1"/>
          </p:cNvSpPr>
          <p:nvPr>
            <p:ph type="body" idx="1"/>
          </p:nvPr>
        </p:nvSpPr>
        <p:spPr bwMode="auto">
          <a:xfrm>
            <a:off x="457201"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defRPr/>
            </a:pPr>
            <a:r>
              <a:rPr lang="ko-KR"/>
              <a:t>마스터 텍스트 스타일을 편집합니다</a:t>
            </a:r>
            <a:endParaRPr/>
          </a:p>
        </p:txBody>
      </p:sp>
      <p:sp>
        <p:nvSpPr>
          <p:cNvPr id="4" name="내용 개체 틀 3"/>
          <p:cNvSpPr>
            <a:spLocks noGrp="1"/>
          </p:cNvSpPr>
          <p:nvPr>
            <p:ph sz="half" idx="2"/>
          </p:nvPr>
        </p:nvSpPr>
        <p:spPr bwMode="auto">
          <a:xfrm>
            <a:off x="457201"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defRPr/>
            </a:pPr>
            <a:r>
              <a:rPr lang="ko-KR"/>
              <a:t>마스터 텍스트 스타일을 편집합니다</a:t>
            </a:r>
            <a:endParaRPr/>
          </a:p>
          <a:p>
            <a:pPr lvl="1">
              <a:defRPr/>
            </a:pPr>
            <a:r>
              <a:rPr lang="ko-KR"/>
              <a:t>둘째 수준</a:t>
            </a:r>
            <a:endParaRPr/>
          </a:p>
          <a:p>
            <a:pPr lvl="2">
              <a:defRPr/>
            </a:pPr>
            <a:r>
              <a:rPr lang="ko-KR"/>
              <a:t>셋째 수준</a:t>
            </a:r>
            <a:endParaRPr/>
          </a:p>
          <a:p>
            <a:pPr lvl="3">
              <a:defRPr/>
            </a:pPr>
            <a:r>
              <a:rPr lang="ko-KR"/>
              <a:t>넷째 수준</a:t>
            </a:r>
            <a:endParaRPr/>
          </a:p>
          <a:p>
            <a:pPr lvl="4">
              <a:defRPr/>
            </a:pPr>
            <a:r>
              <a:rPr lang="ko-KR"/>
              <a:t>다섯째 수준</a:t>
            </a:r>
          </a:p>
        </p:txBody>
      </p:sp>
      <p:sp>
        <p:nvSpPr>
          <p:cNvPr id="5" name="텍스트 개체 틀 4"/>
          <p:cNvSpPr>
            <a:spLocks noGrp="1"/>
          </p:cNvSpPr>
          <p:nvPr>
            <p:ph type="body" sz="quarter" idx="3"/>
          </p:nvPr>
        </p:nvSpPr>
        <p:spPr bwMode="auto">
          <a:xfrm>
            <a:off x="4645026"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defRPr/>
            </a:pPr>
            <a:r>
              <a:rPr lang="ko-KR"/>
              <a:t>마스터 텍스트 스타일을 편집합니다</a:t>
            </a:r>
            <a:endParaRPr/>
          </a:p>
        </p:txBody>
      </p:sp>
      <p:sp>
        <p:nvSpPr>
          <p:cNvPr id="6" name="내용 개체 틀 5"/>
          <p:cNvSpPr>
            <a:spLocks noGrp="1"/>
          </p:cNvSpPr>
          <p:nvPr>
            <p:ph sz="quarter" idx="4"/>
          </p:nvPr>
        </p:nvSpPr>
        <p:spPr bwMode="auto">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defRPr/>
            </a:pPr>
            <a:r>
              <a:rPr lang="ko-KR"/>
              <a:t>마스터 텍스트 스타일을 편집합니다</a:t>
            </a:r>
            <a:endParaRPr/>
          </a:p>
          <a:p>
            <a:pPr lvl="1">
              <a:defRPr/>
            </a:pPr>
            <a:r>
              <a:rPr lang="ko-KR"/>
              <a:t>둘째 수준</a:t>
            </a:r>
            <a:endParaRPr/>
          </a:p>
          <a:p>
            <a:pPr lvl="2">
              <a:defRPr/>
            </a:pPr>
            <a:r>
              <a:rPr lang="ko-KR"/>
              <a:t>셋째 수준</a:t>
            </a:r>
            <a:endParaRPr/>
          </a:p>
          <a:p>
            <a:pPr lvl="3">
              <a:defRPr/>
            </a:pPr>
            <a:r>
              <a:rPr lang="ko-KR"/>
              <a:t>넷째 수준</a:t>
            </a:r>
            <a:endParaRPr/>
          </a:p>
          <a:p>
            <a:pPr lvl="4">
              <a:defRPr/>
            </a:pPr>
            <a:r>
              <a:rPr lang="ko-KR"/>
              <a:t>다섯째 수준</a:t>
            </a:r>
          </a:p>
        </p:txBody>
      </p:sp>
      <p:sp>
        <p:nvSpPr>
          <p:cNvPr id="7" name="날짜 개체 틀 6"/>
          <p:cNvSpPr>
            <a:spLocks noGrp="1"/>
          </p:cNvSpPr>
          <p:nvPr>
            <p:ph type="dt" sz="half" idx="10"/>
          </p:nvPr>
        </p:nvSpPr>
        <p:spPr bwMode="auto"/>
        <p:txBody>
          <a:bodyPr/>
          <a:lstStyle/>
          <a:p>
            <a:pPr>
              <a:defRPr/>
            </a:pPr>
            <a:fld id="{B6754F21-70FA-447A-8992-BF69C33CD0DB}" type="datetimeFigureOut">
              <a:rPr lang="en-US" altLang="ko-KR"/>
              <a:t>4/23/2025</a:t>
            </a:fld>
            <a:endParaRPr lang="ko-KR"/>
          </a:p>
        </p:txBody>
      </p:sp>
      <p:sp>
        <p:nvSpPr>
          <p:cNvPr id="8" name="바닥글 개체 틀 7"/>
          <p:cNvSpPr>
            <a:spLocks noGrp="1"/>
          </p:cNvSpPr>
          <p:nvPr>
            <p:ph type="ftr" sz="quarter" idx="11"/>
          </p:nvPr>
        </p:nvSpPr>
        <p:spPr bwMode="auto"/>
        <p:txBody>
          <a:bodyPr/>
          <a:lstStyle/>
          <a:p>
            <a:pPr>
              <a:defRPr/>
            </a:pPr>
            <a:endParaRPr lang="ko-KR"/>
          </a:p>
        </p:txBody>
      </p:sp>
      <p:sp>
        <p:nvSpPr>
          <p:cNvPr id="9" name="슬라이드 번호 개체 틀 8"/>
          <p:cNvSpPr>
            <a:spLocks noGrp="1"/>
          </p:cNvSpPr>
          <p:nvPr>
            <p:ph type="sldNum" sz="quarter" idx="12"/>
          </p:nvPr>
        </p:nvSpPr>
        <p:spPr bwMode="auto"/>
        <p:txBody>
          <a:bodyPr/>
          <a:lstStyle/>
          <a:p>
            <a:pPr>
              <a:defRPr/>
            </a:pPr>
            <a:fld id="{87C20C7F-BF03-4BBF-BF9F-F7A60E23FC7E}" type="slidenum">
              <a:rPr lang="en-US" altLang="ko-KR"/>
              <a:t>‹#›</a:t>
            </a:fld>
            <a:endParaRPr lang="ko-K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PhAnim="0" type="titleOnly" preserve="1" userDrawn="1">
  <p:cSld name="제목만">
    <p:spTree>
      <p:nvGrpSpPr>
        <p:cNvPr id="1" name=""/>
        <p:cNvGrpSpPr/>
        <p:nvPr/>
      </p:nvGrpSpPr>
      <p:grpSpPr bwMode="auto">
        <a:xfrm>
          <a:off x="0" y="0"/>
          <a:ext cx="0" cy="0"/>
          <a:chOff x="0" y="0"/>
          <a:chExt cx="0" cy="0"/>
        </a:xfrm>
      </p:grpSpPr>
      <p:sp>
        <p:nvSpPr>
          <p:cNvPr id="2" name="제목 1"/>
          <p:cNvSpPr>
            <a:spLocks noGrp="1"/>
          </p:cNvSpPr>
          <p:nvPr>
            <p:ph type="title"/>
          </p:nvPr>
        </p:nvSpPr>
        <p:spPr bwMode="auto"/>
        <p:txBody>
          <a:bodyPr/>
          <a:lstStyle/>
          <a:p>
            <a:pPr>
              <a:defRPr/>
            </a:pPr>
            <a:r>
              <a:rPr lang="ko-KR"/>
              <a:t>마스터 제목 스타일 편집</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PhAnim="0" type="secHead" preserve="1" userDrawn="1">
  <p:cSld name="구역 머리글">
    <p:spTree>
      <p:nvGrpSpPr>
        <p:cNvPr id="1" name=""/>
        <p:cNvGrpSpPr/>
        <p:nvPr/>
      </p:nvGrpSpPr>
      <p:grpSpPr bwMode="auto">
        <a:xfrm>
          <a:off x="0" y="0"/>
          <a:ext cx="0" cy="0"/>
          <a:chOff x="0" y="0"/>
          <a:chExt cx="0" cy="0"/>
        </a:xfrm>
      </p:grpSpPr>
      <p:sp>
        <p:nvSpPr>
          <p:cNvPr id="2" name="제목 1"/>
          <p:cNvSpPr>
            <a:spLocks noGrp="1"/>
          </p:cNvSpPr>
          <p:nvPr>
            <p:ph type="title"/>
          </p:nvPr>
        </p:nvSpPr>
        <p:spPr bwMode="auto">
          <a:xfrm>
            <a:off x="722313" y="4406900"/>
            <a:ext cx="7772400" cy="1362075"/>
          </a:xfrm>
        </p:spPr>
        <p:txBody>
          <a:bodyPr anchor="t"/>
          <a:lstStyle>
            <a:lvl1pPr algn="l">
              <a:defRPr sz="4000" b="1" cap="all"/>
            </a:lvl1pPr>
          </a:lstStyle>
          <a:p>
            <a:pPr>
              <a:defRPr/>
            </a:pPr>
            <a:r>
              <a:rPr lang="ko-KR"/>
              <a:t>마스터 제목 스타일 편집</a:t>
            </a:r>
          </a:p>
        </p:txBody>
      </p:sp>
      <p:sp>
        <p:nvSpPr>
          <p:cNvPr id="3" name="텍스트 개체 틀 2"/>
          <p:cNvSpPr>
            <a:spLocks noGrp="1"/>
          </p:cNvSpPr>
          <p:nvPr>
            <p:ph type="body" idx="1"/>
          </p:nvPr>
        </p:nvSpPr>
        <p:spPr bwMode="auto">
          <a:xfrm>
            <a:off x="722313" y="2906714"/>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defRPr/>
            </a:pPr>
            <a:r>
              <a:rPr lang="ko-KR"/>
              <a:t>마스터 텍스트 스타일을 편집합니다</a:t>
            </a:r>
            <a:endParaRPr/>
          </a:p>
        </p:txBody>
      </p:sp>
      <p:sp>
        <p:nvSpPr>
          <p:cNvPr id="4" name="날짜 개체 틀 3"/>
          <p:cNvSpPr>
            <a:spLocks noGrp="1"/>
          </p:cNvSpPr>
          <p:nvPr>
            <p:ph type="dt" sz="half" idx="10"/>
          </p:nvPr>
        </p:nvSpPr>
        <p:spPr bwMode="auto"/>
        <p:txBody>
          <a:bodyPr/>
          <a:lstStyle/>
          <a:p>
            <a:pPr>
              <a:defRPr/>
            </a:pPr>
            <a:fld id="{B6754F21-70FA-447A-8992-BF69C33CD0DB}" type="datetimeFigureOut">
              <a:rPr lang="en-US" altLang="ko-KR"/>
              <a:t>4/23/2025</a:t>
            </a:fld>
            <a:endParaRPr lang="ko-KR"/>
          </a:p>
        </p:txBody>
      </p:sp>
      <p:sp>
        <p:nvSpPr>
          <p:cNvPr id="5" name="바닥글 개체 틀 4"/>
          <p:cNvSpPr>
            <a:spLocks noGrp="1"/>
          </p:cNvSpPr>
          <p:nvPr>
            <p:ph type="ftr" sz="quarter" idx="11"/>
          </p:nvPr>
        </p:nvSpPr>
        <p:spPr bwMode="auto"/>
        <p:txBody>
          <a:bodyPr/>
          <a:lstStyle/>
          <a:p>
            <a:pPr>
              <a:defRPr/>
            </a:pPr>
            <a:endParaRPr lang="ko-KR"/>
          </a:p>
        </p:txBody>
      </p:sp>
      <p:sp>
        <p:nvSpPr>
          <p:cNvPr id="6" name="슬라이드 번호 개체 틀 5"/>
          <p:cNvSpPr>
            <a:spLocks noGrp="1"/>
          </p:cNvSpPr>
          <p:nvPr>
            <p:ph type="sldNum" sz="quarter" idx="12"/>
          </p:nvPr>
        </p:nvSpPr>
        <p:spPr bwMode="auto"/>
        <p:txBody>
          <a:bodyPr/>
          <a:lstStyle/>
          <a:p>
            <a:pPr>
              <a:defRPr/>
            </a:pPr>
            <a:fld id="{87C20C7F-BF03-4BBF-BF9F-F7A60E23FC7E}" type="slidenum">
              <a:rPr lang="en-US" altLang="ko-KR"/>
              <a:t>‹#›</a:t>
            </a:fld>
            <a:endParaRPr lang="ko-K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PhAnim="0" type="blank" preserve="1" userDrawn="1">
  <p:cSld name="빈 화면">
    <p:spTree>
      <p:nvGrpSpPr>
        <p:cNvPr id="1" name=""/>
        <p:cNvGrpSpPr/>
        <p:nvPr/>
      </p:nvGrpSpPr>
      <p:grpSpPr bwMode="auto">
        <a:xfrm>
          <a:off x="0" y="0"/>
          <a:ext cx="0" cy="0"/>
          <a:chOff x="0" y="0"/>
          <a:chExt cx="0" cy="0"/>
        </a:xfrm>
      </p:grpSpPr>
      <p:sp>
        <p:nvSpPr>
          <p:cNvPr id="2" name="날짜 개체 틀 1"/>
          <p:cNvSpPr>
            <a:spLocks noGrp="1"/>
          </p:cNvSpPr>
          <p:nvPr>
            <p:ph type="dt" sz="half" idx="10"/>
          </p:nvPr>
        </p:nvSpPr>
        <p:spPr bwMode="auto"/>
        <p:txBody>
          <a:bodyPr/>
          <a:lstStyle/>
          <a:p>
            <a:pPr>
              <a:defRPr/>
            </a:pPr>
            <a:fld id="{B6754F21-70FA-447A-8992-BF69C33CD0DB}" type="datetimeFigureOut">
              <a:rPr lang="en-US" altLang="ko-KR"/>
              <a:t>4/23/2025</a:t>
            </a:fld>
            <a:endParaRPr lang="ko-KR"/>
          </a:p>
        </p:txBody>
      </p:sp>
      <p:sp>
        <p:nvSpPr>
          <p:cNvPr id="3" name="바닥글 개체 틀 2"/>
          <p:cNvSpPr>
            <a:spLocks noGrp="1"/>
          </p:cNvSpPr>
          <p:nvPr>
            <p:ph type="ftr" sz="quarter" idx="11"/>
          </p:nvPr>
        </p:nvSpPr>
        <p:spPr bwMode="auto"/>
        <p:txBody>
          <a:bodyPr/>
          <a:lstStyle/>
          <a:p>
            <a:pPr>
              <a:defRPr/>
            </a:pPr>
            <a:endParaRPr lang="ko-KR"/>
          </a:p>
        </p:txBody>
      </p:sp>
      <p:sp>
        <p:nvSpPr>
          <p:cNvPr id="4" name="슬라이드 번호 개체 틀 3"/>
          <p:cNvSpPr>
            <a:spLocks noGrp="1"/>
          </p:cNvSpPr>
          <p:nvPr>
            <p:ph type="sldNum" sz="quarter" idx="12"/>
          </p:nvPr>
        </p:nvSpPr>
        <p:spPr bwMode="auto"/>
        <p:txBody>
          <a:bodyPr/>
          <a:lstStyle/>
          <a:p>
            <a:pPr>
              <a:defRPr/>
            </a:pPr>
            <a:fld id="{87C20C7F-BF03-4BBF-BF9F-F7A60E23FC7E}" type="slidenum">
              <a:rPr lang="en-US" altLang="ko-KR"/>
              <a:t>‹#›</a:t>
            </a:fld>
            <a:endParaRPr lang="ko-K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bwMode="auto">
        <a:xfrm>
          <a:off x="0" y="0"/>
          <a:ext cx="0" cy="0"/>
          <a:chOff x="0" y="0"/>
          <a:chExt cx="0" cy="0"/>
        </a:xfrm>
      </p:grpSpPr>
      <p:sp>
        <p:nvSpPr>
          <p:cNvPr id="2" name="제목 개체 틀 1"/>
          <p:cNvSpPr>
            <a:spLocks noGrp="1"/>
          </p:cNvSpPr>
          <p:nvPr>
            <p:ph type="title"/>
          </p:nvPr>
        </p:nvSpPr>
        <p:spPr bwMode="auto">
          <a:xfrm>
            <a:off x="457200" y="274638"/>
            <a:ext cx="8229600" cy="1143000"/>
          </a:xfrm>
          <a:prstGeom prst="rect">
            <a:avLst/>
          </a:prstGeom>
        </p:spPr>
        <p:txBody>
          <a:bodyPr vert="horz" lIns="91440" tIns="45720" rIns="91440" bIns="45720" rtlCol="0" anchor="ctr">
            <a:normAutofit/>
          </a:bodyPr>
          <a:lstStyle/>
          <a:p>
            <a:pPr>
              <a:defRPr/>
            </a:pPr>
            <a:r>
              <a:rPr lang="ko-KR"/>
              <a:t>마스터 제목 스타일 편집</a:t>
            </a:r>
          </a:p>
        </p:txBody>
      </p:sp>
      <p:sp>
        <p:nvSpPr>
          <p:cNvPr id="3" name="텍스트 개체 틀 2"/>
          <p:cNvSpPr>
            <a:spLocks noGrp="1"/>
          </p:cNvSpPr>
          <p:nvPr>
            <p:ph type="body" idx="1"/>
          </p:nvPr>
        </p:nvSpPr>
        <p:spPr bwMode="auto">
          <a:xfrm>
            <a:off x="457200" y="1600201"/>
            <a:ext cx="8229600" cy="4525963"/>
          </a:xfrm>
          <a:prstGeom prst="rect">
            <a:avLst/>
          </a:prstGeom>
        </p:spPr>
        <p:txBody>
          <a:bodyPr vert="horz" lIns="91440" tIns="45720" rIns="91440" bIns="45720" rtlCol="0">
            <a:normAutofit/>
          </a:bodyPr>
          <a:lstStyle/>
          <a:p>
            <a:pPr lvl="0">
              <a:defRPr/>
            </a:pPr>
            <a:r>
              <a:rPr lang="ko-KR"/>
              <a:t>마스터 텍스트 스타일을 편집합니다</a:t>
            </a:r>
            <a:endParaRPr/>
          </a:p>
          <a:p>
            <a:pPr lvl="1">
              <a:defRPr/>
            </a:pPr>
            <a:r>
              <a:rPr lang="ko-KR"/>
              <a:t>둘째 수준</a:t>
            </a:r>
            <a:endParaRPr/>
          </a:p>
          <a:p>
            <a:pPr lvl="2">
              <a:defRPr/>
            </a:pPr>
            <a:r>
              <a:rPr lang="ko-KR"/>
              <a:t>셋째 수준</a:t>
            </a:r>
            <a:endParaRPr/>
          </a:p>
          <a:p>
            <a:pPr lvl="3">
              <a:defRPr/>
            </a:pPr>
            <a:r>
              <a:rPr lang="ko-KR"/>
              <a:t>넷째 수준</a:t>
            </a:r>
            <a:endParaRPr/>
          </a:p>
          <a:p>
            <a:pPr lvl="4">
              <a:defRPr/>
            </a:pPr>
            <a:r>
              <a:rPr lang="ko-KR"/>
              <a:t>다섯째 수준</a:t>
            </a:r>
          </a:p>
        </p:txBody>
      </p:sp>
      <p:sp>
        <p:nvSpPr>
          <p:cNvPr id="4" name="날짜 개체 틀 3"/>
          <p:cNvSpPr>
            <a:spLocks noGrp="1"/>
          </p:cNvSpPr>
          <p:nvPr>
            <p:ph type="dt" sz="half" idx="2"/>
          </p:nvPr>
        </p:nvSpPr>
        <p:spPr bwMode="auto">
          <a:xfrm>
            <a:off x="457200" y="6356351"/>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defRPr/>
            </a:pPr>
            <a:fld id="{B6754F21-70FA-447A-8992-BF69C33CD0DB}" type="datetimeFigureOut">
              <a:rPr lang="en-US" altLang="ko-KR"/>
              <a:t>4/23/2025</a:t>
            </a:fld>
            <a:endParaRPr lang="ko-KR"/>
          </a:p>
        </p:txBody>
      </p:sp>
      <p:sp>
        <p:nvSpPr>
          <p:cNvPr id="5" name="바닥글 개체 틀 4"/>
          <p:cNvSpPr>
            <a:spLocks noGrp="1"/>
          </p:cNvSpPr>
          <p:nvPr>
            <p:ph type="ftr" sz="quarter" idx="3"/>
          </p:nvPr>
        </p:nvSpPr>
        <p:spPr bwMode="auto">
          <a:xfrm>
            <a:off x="3124200" y="6356351"/>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endParaRPr lang="ko-KR"/>
          </a:p>
        </p:txBody>
      </p:sp>
      <p:sp>
        <p:nvSpPr>
          <p:cNvPr id="6" name="슬라이드 번호 개체 틀 5"/>
          <p:cNvSpPr>
            <a:spLocks noGrp="1"/>
          </p:cNvSpPr>
          <p:nvPr>
            <p:ph type="sldNum" sz="quarter" idx="4"/>
          </p:nvPr>
        </p:nvSpPr>
        <p:spPr bwMode="auto">
          <a:xfrm>
            <a:off x="6553200" y="6356351"/>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defRPr/>
            </a:pPr>
            <a:fld id="{87C20C7F-BF03-4BBF-BF9F-F7A60E23FC7E}" type="slidenum">
              <a:rPr lang="en-US" altLang="ko-KR"/>
              <a:t>‹#›</a:t>
            </a:fld>
            <a:endParaRPr lang="ko-K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ctr" defTabSz="914400">
        <a:spcBef>
          <a:spcPts val="0"/>
        </a:spcBef>
        <a:buNone/>
        <a:defRPr sz="4400">
          <a:solidFill>
            <a:schemeClr val="tx1"/>
          </a:solidFill>
          <a:latin typeface="+mj-lt"/>
          <a:ea typeface="+mj-ea"/>
          <a:cs typeface="+mj-cs"/>
        </a:defRPr>
      </a:lvl1pPr>
    </p:titleStyle>
    <p:bodyStyle>
      <a:lvl1pPr marL="342900" indent="-342900" algn="l" defTabSz="914400">
        <a:spcBef>
          <a:spcPts val="0"/>
        </a:spcBef>
        <a:buFont typeface="Arial"/>
        <a:buChar char="•"/>
        <a:defRPr sz="3200">
          <a:solidFill>
            <a:schemeClr val="tx1"/>
          </a:solidFill>
          <a:latin typeface="+mn-lt"/>
          <a:ea typeface="+mn-ea"/>
          <a:cs typeface="+mn-cs"/>
        </a:defRPr>
      </a:lvl1pPr>
      <a:lvl2pPr marL="742950" indent="-285750" algn="l" defTabSz="914400">
        <a:spcBef>
          <a:spcPts val="0"/>
        </a:spcBef>
        <a:buFont typeface="Arial"/>
        <a:buChar char="–"/>
        <a:defRPr sz="2800">
          <a:solidFill>
            <a:schemeClr val="tx1"/>
          </a:solidFill>
          <a:latin typeface="+mn-lt"/>
          <a:ea typeface="+mn-ea"/>
          <a:cs typeface="+mn-cs"/>
        </a:defRPr>
      </a:lvl2pPr>
      <a:lvl3pPr marL="1143000" indent="-228600" algn="l" defTabSz="914400">
        <a:spcBef>
          <a:spcPts val="0"/>
        </a:spcBef>
        <a:buFont typeface="Arial"/>
        <a:buChar char="•"/>
        <a:defRPr sz="2400">
          <a:solidFill>
            <a:schemeClr val="tx1"/>
          </a:solidFill>
          <a:latin typeface="+mn-lt"/>
          <a:ea typeface="+mn-ea"/>
          <a:cs typeface="+mn-cs"/>
        </a:defRPr>
      </a:lvl3pPr>
      <a:lvl4pPr marL="1600200" indent="-228600" algn="l" defTabSz="914400">
        <a:spcBef>
          <a:spcPts val="0"/>
        </a:spcBef>
        <a:buFont typeface="Arial"/>
        <a:buChar char="–"/>
        <a:defRPr sz="2000">
          <a:solidFill>
            <a:schemeClr val="tx1"/>
          </a:solidFill>
          <a:latin typeface="+mn-lt"/>
          <a:ea typeface="+mn-ea"/>
          <a:cs typeface="+mn-cs"/>
        </a:defRPr>
      </a:lvl4pPr>
      <a:lvl5pPr marL="2057400" indent="-228600" algn="l" defTabSz="914400">
        <a:spcBef>
          <a:spcPts val="0"/>
        </a:spcBef>
        <a:buFont typeface="Arial"/>
        <a:buChar char="»"/>
        <a:defRPr sz="2000">
          <a:solidFill>
            <a:schemeClr val="tx1"/>
          </a:solidFill>
          <a:latin typeface="+mn-lt"/>
          <a:ea typeface="+mn-ea"/>
          <a:cs typeface="+mn-cs"/>
        </a:defRPr>
      </a:lvl5pPr>
      <a:lvl6pPr marL="2514600" indent="-228600" algn="l" defTabSz="914400">
        <a:spcBef>
          <a:spcPts val="0"/>
        </a:spcBef>
        <a:buFont typeface="Arial"/>
        <a:buChar char="•"/>
        <a:defRPr sz="2000">
          <a:solidFill>
            <a:schemeClr val="tx1"/>
          </a:solidFill>
          <a:latin typeface="+mn-lt"/>
          <a:ea typeface="+mn-ea"/>
          <a:cs typeface="+mn-cs"/>
        </a:defRPr>
      </a:lvl6pPr>
      <a:lvl7pPr marL="2971800" indent="-228600" algn="l" defTabSz="914400">
        <a:spcBef>
          <a:spcPts val="0"/>
        </a:spcBef>
        <a:buFont typeface="Arial"/>
        <a:buChar char="•"/>
        <a:defRPr sz="2000">
          <a:solidFill>
            <a:schemeClr val="tx1"/>
          </a:solidFill>
          <a:latin typeface="+mn-lt"/>
          <a:ea typeface="+mn-ea"/>
          <a:cs typeface="+mn-cs"/>
        </a:defRPr>
      </a:lvl7pPr>
      <a:lvl8pPr marL="3429000" indent="-228600" algn="l" defTabSz="914400">
        <a:spcBef>
          <a:spcPts val="0"/>
        </a:spcBef>
        <a:buFont typeface="Arial"/>
        <a:buChar char="•"/>
        <a:defRPr sz="2000">
          <a:solidFill>
            <a:schemeClr val="tx1"/>
          </a:solidFill>
          <a:latin typeface="+mn-lt"/>
          <a:ea typeface="+mn-ea"/>
          <a:cs typeface="+mn-cs"/>
        </a:defRPr>
      </a:lvl8pPr>
      <a:lvl9pPr marL="3886200" indent="-228600" algn="l" defTabSz="914400">
        <a:spcBef>
          <a:spcPts val="0"/>
        </a:spcBef>
        <a:buFont typeface="Arial"/>
        <a:buChar char="•"/>
        <a:defRPr sz="2000">
          <a:solidFill>
            <a:schemeClr val="tx1"/>
          </a:solidFill>
          <a:latin typeface="+mn-lt"/>
          <a:ea typeface="+mn-ea"/>
          <a:cs typeface="+mn-cs"/>
        </a:defRPr>
      </a:lvl9pPr>
    </p:bodyStyle>
    <p:otherStyle>
      <a:defPPr>
        <a:defRPr lang="ko-KR"/>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3.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3.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3.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3.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3.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3.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3.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3.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3.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3.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3.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3.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3.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3.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3.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3.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3.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3.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3.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3.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3.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3.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3.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3.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3.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3.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3.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3.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3.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3.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3.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3.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58.xml"/><Relationship Id="rId1" Type="http://schemas.openxmlformats.org/officeDocument/2006/relationships/slideLayout" Target="../slideLayouts/slideLayout3.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60.xml"/><Relationship Id="rId1" Type="http://schemas.openxmlformats.org/officeDocument/2006/relationships/slideLayout" Target="../slideLayouts/slideLayout3.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61.xml"/><Relationship Id="rId1" Type="http://schemas.openxmlformats.org/officeDocument/2006/relationships/slideLayout" Target="../slideLayouts/slideLayout3.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62.xml"/><Relationship Id="rId1" Type="http://schemas.openxmlformats.org/officeDocument/2006/relationships/slideLayout" Target="../slideLayouts/slideLayout3.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63.xml"/><Relationship Id="rId1" Type="http://schemas.openxmlformats.org/officeDocument/2006/relationships/slideLayout" Target="../slideLayouts/slideLayout3.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64.xml"/><Relationship Id="rId1" Type="http://schemas.openxmlformats.org/officeDocument/2006/relationships/slideLayout" Target="../slideLayouts/slideLayout3.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65.xml"/><Relationship Id="rId1" Type="http://schemas.openxmlformats.org/officeDocument/2006/relationships/slideLayout" Target="../slideLayouts/slideLayout3.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166.xml"/><Relationship Id="rId1" Type="http://schemas.openxmlformats.org/officeDocument/2006/relationships/slideLayout" Target="../slideLayouts/slideLayout3.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67.xml"/><Relationship Id="rId1" Type="http://schemas.openxmlformats.org/officeDocument/2006/relationships/slideLayout" Target="../slideLayouts/slideLayout3.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168.xml"/><Relationship Id="rId1" Type="http://schemas.openxmlformats.org/officeDocument/2006/relationships/slideLayout" Target="../slideLayouts/slideLayout3.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169.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170.xml"/><Relationship Id="rId1" Type="http://schemas.openxmlformats.org/officeDocument/2006/relationships/slideLayout" Target="../slideLayouts/slideLayout3.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171.xml"/><Relationship Id="rId1" Type="http://schemas.openxmlformats.org/officeDocument/2006/relationships/slideLayout" Target="../slideLayouts/slideLayout3.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172.xml"/><Relationship Id="rId1" Type="http://schemas.openxmlformats.org/officeDocument/2006/relationships/slideLayout" Target="../slideLayouts/slideLayout3.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173.xml"/><Relationship Id="rId1" Type="http://schemas.openxmlformats.org/officeDocument/2006/relationships/slideLayout" Target="../slideLayouts/slideLayout3.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74.xml"/><Relationship Id="rId1" Type="http://schemas.openxmlformats.org/officeDocument/2006/relationships/slideLayout" Target="../slideLayouts/slideLayout3.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175.xml"/><Relationship Id="rId1" Type="http://schemas.openxmlformats.org/officeDocument/2006/relationships/slideLayout" Target="../slideLayouts/slideLayout3.xm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176.xml"/><Relationship Id="rId1" Type="http://schemas.openxmlformats.org/officeDocument/2006/relationships/slideLayout" Target="../slideLayouts/slideLayout3.xml"/></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177.xml"/><Relationship Id="rId1" Type="http://schemas.openxmlformats.org/officeDocument/2006/relationships/slideLayout" Target="../slideLayouts/slideLayout3.xm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178.xml"/><Relationship Id="rId1" Type="http://schemas.openxmlformats.org/officeDocument/2006/relationships/slideLayout" Target="../slideLayouts/slideLayout3.xml"/></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179.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180.xml"/><Relationship Id="rId1" Type="http://schemas.openxmlformats.org/officeDocument/2006/relationships/slideLayout" Target="../slideLayouts/slideLayout3.xml"/></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181.xml"/><Relationship Id="rId1" Type="http://schemas.openxmlformats.org/officeDocument/2006/relationships/slideLayout" Target="../slideLayouts/slideLayout3.xml"/></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182.xml"/><Relationship Id="rId1" Type="http://schemas.openxmlformats.org/officeDocument/2006/relationships/slideLayout" Target="../slideLayouts/slideLayout3.xml"/></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183.xml"/><Relationship Id="rId1" Type="http://schemas.openxmlformats.org/officeDocument/2006/relationships/slideLayout" Target="../slideLayouts/slideLayout3.xm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184.xml"/><Relationship Id="rId1" Type="http://schemas.openxmlformats.org/officeDocument/2006/relationships/slideLayout" Target="../slideLayouts/slideLayout3.xml"/></Relationships>
</file>

<file path=ppt/slides/_rels/slide185.xml.rels><?xml version="1.0" encoding="UTF-8" standalone="yes"?>
<Relationships xmlns="http://schemas.openxmlformats.org/package/2006/relationships"><Relationship Id="rId2" Type="http://schemas.openxmlformats.org/officeDocument/2006/relationships/notesSlide" Target="../notesSlides/notesSlide185.xml"/><Relationship Id="rId1" Type="http://schemas.openxmlformats.org/officeDocument/2006/relationships/slideLayout" Target="../slideLayouts/slideLayout3.xml"/></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186.xml"/><Relationship Id="rId1" Type="http://schemas.openxmlformats.org/officeDocument/2006/relationships/slideLayout" Target="../slideLayouts/slideLayout3.xml"/></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187.xml"/><Relationship Id="rId1" Type="http://schemas.openxmlformats.org/officeDocument/2006/relationships/slideLayout" Target="../slideLayouts/slideLayout3.xml"/></Relationships>
</file>

<file path=ppt/slides/_rels/slide188.xml.rels><?xml version="1.0" encoding="UTF-8" standalone="yes"?>
<Relationships xmlns="http://schemas.openxmlformats.org/package/2006/relationships"><Relationship Id="rId2" Type="http://schemas.openxmlformats.org/officeDocument/2006/relationships/notesSlide" Target="../notesSlides/notesSlide188.xml"/><Relationship Id="rId1" Type="http://schemas.openxmlformats.org/officeDocument/2006/relationships/slideLayout" Target="../slideLayouts/slideLayout3.xml"/></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189.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190.xml"/><Relationship Id="rId1" Type="http://schemas.openxmlformats.org/officeDocument/2006/relationships/slideLayout" Target="../slideLayouts/slideLayout3.xml"/></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191.xml"/><Relationship Id="rId1" Type="http://schemas.openxmlformats.org/officeDocument/2006/relationships/slideLayout" Target="../slideLayouts/slideLayout3.xml"/></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192.xml"/><Relationship Id="rId1" Type="http://schemas.openxmlformats.org/officeDocument/2006/relationships/slideLayout" Target="../slideLayouts/slideLayout3.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193.xml"/><Relationship Id="rId1" Type="http://schemas.openxmlformats.org/officeDocument/2006/relationships/slideLayout" Target="../slideLayouts/slideLayout3.xml"/></Relationships>
</file>

<file path=ppt/slides/_rels/slide19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94.xml"/><Relationship Id="rId1" Type="http://schemas.openxmlformats.org/officeDocument/2006/relationships/slideLayout" Target="../slideLayouts/slideLayout4.xml"/></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195.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localhost:8085/shop/view?n=45" TargetMode="External"/><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4.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제목 1"/>
          <p:cNvSpPr>
            <a:spLocks noGrp="1"/>
          </p:cNvSpPr>
          <p:nvPr>
            <p:ph type="ctrTitle"/>
          </p:nvPr>
        </p:nvSpPr>
        <p:spPr bwMode="auto">
          <a:xfrm>
            <a:off x="755576" y="1916832"/>
            <a:ext cx="7772400" cy="1470025"/>
          </a:xfrm>
        </p:spPr>
        <p:txBody>
          <a:bodyPr vert="horz" lIns="91440" tIns="45720" rIns="91440" bIns="45720" rtlCol="0" anchor="ctr">
            <a:normAutofit/>
          </a:bodyPr>
          <a:lstStyle/>
          <a:p>
            <a:r>
              <a:rPr lang="ja-JP" sz="3600" dirty="0">
                <a:latin typeface="MS Mincho" pitchFamily="49" charset="-128"/>
                <a:ea typeface="MS Mincho" pitchFamily="49" charset="-128"/>
              </a:rPr>
              <a:t>ポートフォリオ</a:t>
            </a:r>
            <a:endParaRPr lang="ko-KR" sz="3600" dirty="0">
              <a:latin typeface="MS Mincho" pitchFamily="49" charset="-128"/>
              <a:ea typeface="MS Mincho" pitchFamily="49" charset="-128"/>
            </a:endParaRPr>
          </a:p>
        </p:txBody>
      </p:sp>
      <p:sp>
        <p:nvSpPr>
          <p:cNvPr id="3" name="부제목 2"/>
          <p:cNvSpPr>
            <a:spLocks noGrp="1"/>
          </p:cNvSpPr>
          <p:nvPr>
            <p:ph type="subTitle" idx="1"/>
          </p:nvPr>
        </p:nvSpPr>
        <p:spPr bwMode="auto">
          <a:xfrm>
            <a:off x="1331640" y="3789040"/>
            <a:ext cx="6400800" cy="1440160"/>
          </a:xfrm>
        </p:spPr>
        <p:txBody>
          <a:bodyPr vert="horz" lIns="91440" tIns="45720" rIns="91440" bIns="45720" rtlCol="0" anchor="ctr">
            <a:normAutofit/>
          </a:bodyPr>
          <a:lstStyle/>
          <a:p>
            <a:r>
              <a:rPr lang="en-US" sz="3600" dirty="0">
                <a:solidFill>
                  <a:schemeClr val="tx1"/>
                </a:solidFill>
                <a:latin typeface="MS Mincho" pitchFamily="49" charset="-128"/>
                <a:ea typeface="MS Mincho" pitchFamily="49" charset="-128"/>
                <a:cs typeface="+mj-cs"/>
              </a:rPr>
              <a:t>S</a:t>
            </a:r>
            <a:r>
              <a:rPr lang="ko-KR" sz="3600" dirty="0">
                <a:solidFill>
                  <a:schemeClr val="tx1"/>
                </a:solidFill>
                <a:latin typeface="MS Mincho" pitchFamily="49" charset="-128"/>
                <a:ea typeface="MS Mincho" pitchFamily="49" charset="-128"/>
                <a:cs typeface="+mj-cs"/>
              </a:rPr>
              <a:t>・</a:t>
            </a:r>
            <a:r>
              <a:rPr lang="en-US" sz="3600" dirty="0">
                <a:solidFill>
                  <a:schemeClr val="tx1"/>
                </a:solidFill>
                <a:latin typeface="MS Mincho" pitchFamily="49" charset="-128"/>
                <a:ea typeface="MS Mincho" pitchFamily="49" charset="-128"/>
                <a:cs typeface="+mj-cs"/>
              </a:rPr>
              <a:t>H</a:t>
            </a:r>
            <a:endParaRPr lang="ko-KR" sz="3600" dirty="0">
              <a:solidFill>
                <a:schemeClr val="tx1"/>
              </a:solidFill>
              <a:latin typeface="MS Mincho" pitchFamily="49" charset="-128"/>
              <a:ea typeface="MS Mincho" pitchFamily="49" charset="-128"/>
              <a:cs typeface="+mj-cs"/>
            </a:endParaRPr>
          </a:p>
        </p:txBody>
      </p:sp>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531724848" name="내용 개체 틀 2"/>
          <p:cNvSpPr>
            <a:spLocks noGrp="1"/>
          </p:cNvSpPr>
          <p:nvPr>
            <p:ph idx="1"/>
          </p:nvPr>
        </p:nvSpPr>
        <p:spPr bwMode="auto">
          <a:xfrm>
            <a:off x="467544" y="1412776"/>
            <a:ext cx="8229600" cy="5184000"/>
          </a:xfrm>
        </p:spPr>
        <p:txBody>
          <a:bodyPr numCol="2">
            <a:normAutofit/>
          </a:bodyPr>
          <a:lstStyle>
            <a:lvl1pPr>
              <a:defRPr sz="2400"/>
            </a:lvl1pPr>
            <a:lvl2pPr>
              <a:defRPr sz="1600"/>
            </a:lvl2pPr>
            <a:lvl3pPr>
              <a:defRPr sz="1200"/>
            </a:lvl3pPr>
            <a:lvl4pPr>
              <a:defRPr sz="1200"/>
            </a:lvl4pPr>
            <a:lvl5pPr>
              <a:defRPr sz="1200"/>
            </a:lvl5pPr>
          </a:lstStyle>
          <a:p>
            <a:pPr>
              <a:defRPr/>
            </a:pPr>
            <a:r>
              <a:rPr lang="ja-JP" altLang="en-US" sz="1800" dirty="0">
                <a:ea typeface="MS Mincho" pitchFamily="49" charset="-128"/>
              </a:rPr>
              <a:t>ログイン機</a:t>
            </a:r>
            <a:r>
              <a:rPr lang="ja-JP" altLang="en-US" sz="1800" dirty="0" smtClean="0">
                <a:ea typeface="MS Mincho" pitchFamily="49" charset="-128"/>
              </a:rPr>
              <a:t>能</a:t>
            </a:r>
            <a:r>
              <a:rPr lang="en-US" altLang="ja-JP" sz="1800" dirty="0" smtClean="0">
                <a:ea typeface="MS Mincho" pitchFamily="49" charset="-128"/>
              </a:rPr>
              <a:t>	</a:t>
            </a:r>
          </a:p>
          <a:p>
            <a:pPr>
              <a:defRPr/>
            </a:pPr>
            <a:endParaRPr lang="en-US" sz="1800" dirty="0">
              <a:ea typeface="MS Mincho" pitchFamily="49" charset="-128"/>
            </a:endParaRPr>
          </a:p>
          <a:p>
            <a:pPr>
              <a:defRPr/>
            </a:pPr>
            <a:endParaRPr lang="en-US" sz="1800" dirty="0" smtClean="0">
              <a:ea typeface="MS Mincho" pitchFamily="49" charset="-128"/>
            </a:endParaRPr>
          </a:p>
          <a:p>
            <a:pPr>
              <a:defRPr/>
            </a:pPr>
            <a:endParaRPr lang="en-US" sz="1800" dirty="0">
              <a:ea typeface="MS Mincho" pitchFamily="49" charset="-128"/>
            </a:endParaRPr>
          </a:p>
          <a:p>
            <a:pPr>
              <a:defRPr/>
            </a:pPr>
            <a:endParaRPr lang="en-US" sz="1800" dirty="0" smtClean="0">
              <a:ea typeface="MS Mincho" pitchFamily="49" charset="-128"/>
            </a:endParaRPr>
          </a:p>
          <a:p>
            <a:pPr>
              <a:defRPr/>
            </a:pPr>
            <a:endParaRPr lang="en-US" sz="1800" dirty="0">
              <a:ea typeface="MS Mincho" pitchFamily="49" charset="-128"/>
            </a:endParaRPr>
          </a:p>
          <a:p>
            <a:pPr>
              <a:defRPr/>
            </a:pPr>
            <a:endParaRPr lang="en-US" sz="1800" dirty="0" smtClean="0">
              <a:ea typeface="MS Mincho" pitchFamily="49" charset="-128"/>
            </a:endParaRPr>
          </a:p>
          <a:p>
            <a:pPr>
              <a:defRPr/>
            </a:pPr>
            <a:endParaRPr lang="en-US" sz="1800" dirty="0">
              <a:ea typeface="MS Mincho" pitchFamily="49" charset="-128"/>
            </a:endParaRPr>
          </a:p>
          <a:p>
            <a:pPr>
              <a:defRPr/>
            </a:pPr>
            <a:endParaRPr lang="en-US" sz="1800" dirty="0" smtClean="0">
              <a:ea typeface="MS Mincho" pitchFamily="49" charset="-128"/>
            </a:endParaRPr>
          </a:p>
          <a:p>
            <a:pPr>
              <a:defRPr/>
            </a:pPr>
            <a:endParaRPr lang="en-US" sz="1800" dirty="0">
              <a:ea typeface="MS Mincho" pitchFamily="49" charset="-128"/>
            </a:endParaRPr>
          </a:p>
          <a:p>
            <a:pPr>
              <a:defRPr/>
            </a:pPr>
            <a:endParaRPr lang="en-US" sz="1800" dirty="0" smtClean="0">
              <a:ea typeface="MS Mincho" pitchFamily="49" charset="-128"/>
            </a:endParaRPr>
          </a:p>
          <a:p>
            <a:pPr>
              <a:defRPr/>
            </a:pPr>
            <a:endParaRPr lang="en-US" sz="1800" dirty="0">
              <a:ea typeface="MS Mincho" pitchFamily="49" charset="-128"/>
            </a:endParaRPr>
          </a:p>
          <a:p>
            <a:pPr>
              <a:defRPr/>
            </a:pPr>
            <a:endParaRPr lang="en-US" sz="1800" dirty="0" smtClean="0">
              <a:ea typeface="MS Mincho" pitchFamily="49" charset="-128"/>
            </a:endParaRPr>
          </a:p>
          <a:p>
            <a:pPr>
              <a:defRPr/>
            </a:pPr>
            <a:endParaRPr lang="en-US" sz="1800" dirty="0">
              <a:ea typeface="MS Mincho" pitchFamily="49" charset="-128"/>
            </a:endParaRPr>
          </a:p>
          <a:p>
            <a:pPr marL="0" indent="0">
              <a:buNone/>
              <a:defRPr/>
            </a:pPr>
            <a:endParaRPr lang="en-US" altLang="ja-JP" sz="1800" dirty="0" smtClean="0"/>
          </a:p>
          <a:p>
            <a:pPr marL="0" indent="0">
              <a:buNone/>
              <a:defRPr/>
            </a:pPr>
            <a:endParaRPr lang="en-US" altLang="ja-JP" sz="1800" dirty="0"/>
          </a:p>
          <a:p>
            <a:pPr marL="0" indent="0">
              <a:buNone/>
              <a:defRPr/>
            </a:pPr>
            <a:endParaRPr lang="en-US" altLang="ja-JP" sz="1800" dirty="0" smtClean="0"/>
          </a:p>
          <a:p>
            <a:pPr marL="0" indent="0">
              <a:buNone/>
              <a:defRPr/>
            </a:pPr>
            <a:endParaRPr lang="en-US" altLang="ja-JP" sz="1800" dirty="0"/>
          </a:p>
          <a:p>
            <a:pPr marL="0" indent="0">
              <a:buNone/>
              <a:defRPr/>
            </a:pPr>
            <a:endParaRPr lang="en-US" altLang="ja-JP" sz="1800" dirty="0" smtClean="0"/>
          </a:p>
          <a:p>
            <a:pPr marL="0" indent="0">
              <a:buNone/>
              <a:defRPr/>
            </a:pPr>
            <a:r>
              <a:rPr lang="ja-JP" altLang="en-US" sz="1800" dirty="0" smtClean="0">
                <a:ea typeface="MS Mincho" pitchFamily="49" charset="-128"/>
              </a:rPr>
              <a:t>入</a:t>
            </a:r>
            <a:r>
              <a:rPr lang="ja-JP" altLang="en-US" sz="1800" dirty="0">
                <a:ea typeface="MS Mincho" pitchFamily="49" charset="-128"/>
              </a:rPr>
              <a:t>力されたユーザー</a:t>
            </a:r>
            <a:r>
              <a:rPr lang="en-US" altLang="ja-JP" sz="1800" dirty="0">
                <a:ea typeface="MS Mincho" pitchFamily="49" charset="-128"/>
              </a:rPr>
              <a:t>ID</a:t>
            </a:r>
            <a:r>
              <a:rPr lang="ja-JP" altLang="en-US" sz="1800" dirty="0">
                <a:ea typeface="MS Mincho" pitchFamily="49" charset="-128"/>
              </a:rPr>
              <a:t>に対応するユーザー情報を</a:t>
            </a:r>
            <a:r>
              <a:rPr lang="en-US" altLang="ja-JP" sz="1800" dirty="0">
                <a:ea typeface="MS Mincho" pitchFamily="49" charset="-128"/>
              </a:rPr>
              <a:t>TBL_MEMBER</a:t>
            </a:r>
            <a:r>
              <a:rPr lang="ja-JP" altLang="en-US" sz="1800" dirty="0">
                <a:ea typeface="MS Mincho" pitchFamily="49" charset="-128"/>
              </a:rPr>
              <a:t>テーブルから取得します。</a:t>
            </a:r>
            <a:br>
              <a:rPr lang="ja-JP" altLang="en-US" sz="1800" dirty="0">
                <a:ea typeface="MS Mincho" pitchFamily="49" charset="-128"/>
              </a:rPr>
            </a:br>
            <a:r>
              <a:rPr lang="ja-JP" altLang="en-US" sz="1800" dirty="0">
                <a:ea typeface="MS Mincho" pitchFamily="49" charset="-128"/>
              </a:rPr>
              <a:t>ユーザーが入力したパスワードは</a:t>
            </a:r>
            <a:r>
              <a:rPr lang="en-US" altLang="ja-JP" sz="1800" dirty="0" err="1">
                <a:ea typeface="MS Mincho" pitchFamily="49" charset="-128"/>
              </a:rPr>
              <a:t>BCrypt</a:t>
            </a:r>
            <a:r>
              <a:rPr lang="ja-JP" altLang="en-US" sz="1800" dirty="0">
                <a:ea typeface="MS Mincho" pitchFamily="49" charset="-128"/>
              </a:rPr>
              <a:t>によって暗号化され、</a:t>
            </a:r>
            <a:r>
              <a:rPr lang="en-US" altLang="ja-JP" sz="1800" dirty="0">
                <a:ea typeface="MS Mincho" pitchFamily="49" charset="-128"/>
              </a:rPr>
              <a:t>TBL_MEMBER</a:t>
            </a:r>
            <a:r>
              <a:rPr lang="ja-JP" altLang="en-US" sz="1800" dirty="0">
                <a:ea typeface="MS Mincho" pitchFamily="49" charset="-128"/>
              </a:rPr>
              <a:t>テーブルに保存されたパスワードフィールドの値と一致する場合、認証が成功し、メインページに戻ります。また、ヘッダーがさまざまな機能にアクセス可能なヘッダーに変更されます。</a:t>
            </a:r>
            <a:br>
              <a:rPr lang="ja-JP" altLang="en-US" sz="1800" dirty="0">
                <a:ea typeface="MS Mincho" pitchFamily="49" charset="-128"/>
              </a:rPr>
            </a:br>
            <a:r>
              <a:rPr lang="ja-JP" altLang="en-US" sz="1800" dirty="0">
                <a:ea typeface="MS Mincho" pitchFamily="49" charset="-128"/>
              </a:rPr>
              <a:t>新規登録は会員登録のためのリンクです。</a:t>
            </a:r>
          </a:p>
          <a:p>
            <a:pPr marL="0" indent="0">
              <a:buNone/>
              <a:defRPr/>
            </a:pPr>
            <a:endParaRPr lang="en-US" sz="1800" dirty="0">
              <a:ea typeface="MS Mincho" pitchFamily="49" charset="-128"/>
            </a:endParaRPr>
          </a:p>
        </p:txBody>
      </p:sp>
      <p:sp>
        <p:nvSpPr>
          <p:cNvPr id="1616166873" name="제목 6"/>
          <p:cNvSpPr>
            <a:spLocks noGrp="1"/>
          </p:cNvSpPr>
          <p:nvPr>
            <p:ph type="title"/>
          </p:nvPr>
        </p:nvSpPr>
        <p:spPr bwMode="auto"/>
        <p:txBody>
          <a:bodyPr>
            <a:normAutofit/>
          </a:bodyPr>
          <a:lstStyle>
            <a:lvl1pPr algn="l">
              <a:defRPr sz="3600">
                <a:latin typeface="MS PGothic (제목)"/>
              </a:defRPr>
            </a:lvl1pPr>
          </a:lstStyle>
          <a:p>
            <a:pPr>
              <a:defRPr/>
            </a:pPr>
            <a:r>
              <a:rPr lang="ja-JP" altLang="en-US" dirty="0">
                <a:latin typeface="MS Mincho" pitchFamily="49" charset="-128"/>
                <a:ea typeface="MS Mincho" pitchFamily="49" charset="-128"/>
              </a:rPr>
              <a:t>ログイン画面</a:t>
            </a:r>
            <a:endParaRPr dirty="0">
              <a:latin typeface="MS Mincho" pitchFamily="49" charset="-128"/>
              <a:ea typeface="MS Mincho" pitchFamily="49" charset="-128"/>
            </a:endParaRPr>
          </a:p>
        </p:txBody>
      </p:sp>
      <p:grpSp>
        <p:nvGrpSpPr>
          <p:cNvPr id="5" name="그룹 4"/>
          <p:cNvGrpSpPr/>
          <p:nvPr/>
        </p:nvGrpSpPr>
        <p:grpSpPr>
          <a:xfrm>
            <a:off x="1331640" y="1904851"/>
            <a:ext cx="3096344" cy="2402163"/>
            <a:chOff x="1257083" y="2801387"/>
            <a:chExt cx="2520280" cy="1512168"/>
          </a:xfrm>
        </p:grpSpPr>
        <p:sp>
          <p:nvSpPr>
            <p:cNvPr id="6" name="직사각형 5"/>
            <p:cNvSpPr/>
            <p:nvPr/>
          </p:nvSpPr>
          <p:spPr bwMode="auto">
            <a:xfrm>
              <a:off x="1257083" y="2801387"/>
              <a:ext cx="2520280" cy="1512168"/>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200" dirty="0" smtClean="0">
                  <a:solidFill>
                    <a:schemeClr val="tx1"/>
                  </a:solidFill>
                  <a:latin typeface="MS Mincho" pitchFamily="49" charset="-128"/>
                  <a:ea typeface="MS Mincho" pitchFamily="49" charset="-128"/>
                </a:rPr>
                <a:t>ロ</a:t>
              </a:r>
              <a:r>
                <a:rPr lang="ja-JP" altLang="en-US" sz="1200" dirty="0">
                  <a:solidFill>
                    <a:schemeClr val="tx1"/>
                  </a:solidFill>
                  <a:latin typeface="MS Mincho" pitchFamily="49" charset="-128"/>
                  <a:ea typeface="MS Mincho" pitchFamily="49" charset="-128"/>
                </a:rPr>
                <a:t>グインフォー</a:t>
              </a:r>
              <a:r>
                <a:rPr lang="ja-JP" altLang="en-US" sz="1200" dirty="0" smtClean="0">
                  <a:solidFill>
                    <a:schemeClr val="tx1"/>
                  </a:solidFill>
                  <a:latin typeface="MS Mincho" pitchFamily="49" charset="-128"/>
                  <a:ea typeface="MS Mincho" pitchFamily="49" charset="-128"/>
                </a:rPr>
                <a:t>ム</a:t>
              </a:r>
              <a:endParaRPr lang="en-US" altLang="ja-JP" sz="1200" dirty="0" smtClean="0">
                <a:solidFill>
                  <a:schemeClr val="tx1"/>
                </a:solidFill>
                <a:latin typeface="MS Mincho" pitchFamily="49" charset="-128"/>
                <a:ea typeface="MS Mincho" pitchFamily="49" charset="-128"/>
              </a:endParaRPr>
            </a:p>
            <a:p>
              <a:pPr algn="ctr"/>
              <a:endParaRPr lang="en-US" altLang="ko-KR" sz="1200" dirty="0" smtClean="0">
                <a:solidFill>
                  <a:schemeClr val="tx1"/>
                </a:solidFill>
                <a:latin typeface="MS Mincho" pitchFamily="49" charset="-128"/>
                <a:ea typeface="MS Mincho" pitchFamily="49" charset="-128"/>
              </a:endParaRPr>
            </a:p>
            <a:p>
              <a:pPr>
                <a:lnSpc>
                  <a:spcPts val="1300"/>
                </a:lnSpc>
              </a:pPr>
              <a:r>
                <a:rPr lang="en-US" altLang="ko-KR" sz="1200" dirty="0" smtClean="0">
                  <a:solidFill>
                    <a:schemeClr val="tx1"/>
                  </a:solidFill>
                  <a:latin typeface="MS Mincho" pitchFamily="49" charset="-128"/>
                  <a:ea typeface="MS Mincho" pitchFamily="49" charset="-128"/>
                </a:rPr>
                <a:t>ID</a:t>
              </a:r>
            </a:p>
            <a:p>
              <a:pPr>
                <a:lnSpc>
                  <a:spcPts val="1300"/>
                </a:lnSpc>
              </a:pPr>
              <a:endParaRPr lang="en-US" altLang="ko-KR" sz="1200" dirty="0" smtClean="0">
                <a:solidFill>
                  <a:schemeClr val="tx1"/>
                </a:solidFill>
                <a:latin typeface="MS Mincho" pitchFamily="49" charset="-128"/>
                <a:ea typeface="MS Mincho" pitchFamily="49" charset="-128"/>
              </a:endParaRPr>
            </a:p>
            <a:p>
              <a:pPr>
                <a:lnSpc>
                  <a:spcPts val="1300"/>
                </a:lnSpc>
              </a:pPr>
              <a:r>
                <a:rPr lang="ja-JP" altLang="en-US" sz="1200" dirty="0">
                  <a:solidFill>
                    <a:schemeClr val="tx1"/>
                  </a:solidFill>
                  <a:latin typeface="MS Mincho" pitchFamily="49" charset="-128"/>
                  <a:ea typeface="MS Mincho" pitchFamily="49" charset="-128"/>
                </a:rPr>
                <a:t>パスワード</a:t>
              </a:r>
              <a:endParaRPr lang="en-US" altLang="ko-KR" sz="1200" dirty="0" smtClean="0">
                <a:solidFill>
                  <a:schemeClr val="tx1"/>
                </a:solidFill>
                <a:latin typeface="MS Mincho" pitchFamily="49" charset="-128"/>
                <a:ea typeface="MS Mincho" pitchFamily="49" charset="-128"/>
              </a:endParaRPr>
            </a:p>
            <a:p>
              <a:pPr>
                <a:lnSpc>
                  <a:spcPts val="1300"/>
                </a:lnSpc>
              </a:pPr>
              <a:endParaRPr lang="en-US" altLang="ko-KR" sz="1200" dirty="0" smtClean="0">
                <a:solidFill>
                  <a:schemeClr val="tx1"/>
                </a:solidFill>
                <a:latin typeface="MS Mincho" pitchFamily="49" charset="-128"/>
                <a:ea typeface="MS Mincho" pitchFamily="49" charset="-128"/>
              </a:endParaRPr>
            </a:p>
            <a:p>
              <a:pPr>
                <a:lnSpc>
                  <a:spcPts val="1300"/>
                </a:lnSpc>
              </a:pPr>
              <a:r>
                <a:rPr lang="en-US" altLang="ko-KR" sz="1200" dirty="0">
                  <a:solidFill>
                    <a:schemeClr val="tx1"/>
                  </a:solidFill>
                  <a:latin typeface="MS Mincho" pitchFamily="49" charset="-128"/>
                  <a:ea typeface="MS Mincho" pitchFamily="49" charset="-128"/>
                </a:rPr>
                <a:t>	</a:t>
              </a:r>
              <a:endParaRPr lang="en-US" altLang="ko-KR" sz="1200" dirty="0" smtClean="0">
                <a:solidFill>
                  <a:schemeClr val="tx1"/>
                </a:solidFill>
                <a:latin typeface="MS Mincho" pitchFamily="49" charset="-128"/>
                <a:ea typeface="MS Mincho" pitchFamily="49" charset="-128"/>
              </a:endParaRPr>
            </a:p>
            <a:p>
              <a:endParaRPr lang="en-US" altLang="ko-KR" sz="1200" dirty="0" smtClean="0">
                <a:solidFill>
                  <a:schemeClr val="tx1"/>
                </a:solidFill>
                <a:latin typeface="MS Mincho" pitchFamily="49" charset="-128"/>
                <a:ea typeface="MS Mincho" pitchFamily="49" charset="-128"/>
              </a:endParaRPr>
            </a:p>
          </p:txBody>
        </p:sp>
        <p:sp>
          <p:nvSpPr>
            <p:cNvPr id="7" name="빗면 6"/>
            <p:cNvSpPr/>
            <p:nvPr/>
          </p:nvSpPr>
          <p:spPr bwMode="auto">
            <a:xfrm>
              <a:off x="2101241" y="3735379"/>
              <a:ext cx="788270" cy="254419"/>
            </a:xfrm>
            <a:prstGeom prst="bevel">
              <a:avLst/>
            </a:prstGeom>
            <a:solidFill>
              <a:srgbClr val="FFFF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200" dirty="0">
                  <a:solidFill>
                    <a:schemeClr val="tx1"/>
                  </a:solidFill>
                  <a:latin typeface="MS Mincho" pitchFamily="49" charset="-128"/>
                  <a:ea typeface="MS Mincho" pitchFamily="49" charset="-128"/>
                </a:rPr>
                <a:t>ログイン</a:t>
              </a:r>
              <a:endParaRPr lang="ko-KR" altLang="en-US" sz="1200" dirty="0">
                <a:solidFill>
                  <a:schemeClr val="tx1"/>
                </a:solidFill>
                <a:latin typeface="MS Mincho" pitchFamily="49" charset="-128"/>
              </a:endParaRPr>
            </a:p>
          </p:txBody>
        </p:sp>
        <p:sp>
          <p:nvSpPr>
            <p:cNvPr id="8" name="빗면 7"/>
            <p:cNvSpPr/>
            <p:nvPr/>
          </p:nvSpPr>
          <p:spPr bwMode="auto">
            <a:xfrm>
              <a:off x="2101241" y="4031667"/>
              <a:ext cx="788270" cy="240973"/>
            </a:xfrm>
            <a:prstGeom prst="bevel">
              <a:avLst/>
            </a:prstGeom>
            <a:solidFill>
              <a:srgbClr val="FFFF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latin typeface="MS Mincho" pitchFamily="49" charset="-128"/>
                  <a:ea typeface="MS Mincho" pitchFamily="49" charset="-128"/>
                </a:rPr>
                <a:t>新規登録</a:t>
              </a:r>
            </a:p>
          </p:txBody>
        </p:sp>
        <p:sp>
          <p:nvSpPr>
            <p:cNvPr id="9" name="직사각형 8"/>
            <p:cNvSpPr/>
            <p:nvPr/>
          </p:nvSpPr>
          <p:spPr bwMode="auto">
            <a:xfrm>
              <a:off x="2072654" y="3344852"/>
              <a:ext cx="894235" cy="144016"/>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MS Mincho" pitchFamily="49" charset="-128"/>
              </a:endParaRPr>
            </a:p>
          </p:txBody>
        </p:sp>
        <p:sp>
          <p:nvSpPr>
            <p:cNvPr id="10" name="직사각형 9"/>
            <p:cNvSpPr/>
            <p:nvPr/>
          </p:nvSpPr>
          <p:spPr bwMode="auto">
            <a:xfrm>
              <a:off x="2070106" y="3526169"/>
              <a:ext cx="894235" cy="144016"/>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MS Mincho" pitchFamily="49" charset="-128"/>
              </a:endParaRPr>
            </a:p>
          </p:txBody>
        </p:sp>
      </p:grpSp>
      <p:sp>
        <p:nvSpPr>
          <p:cNvPr id="2" name="직사각형 1"/>
          <p:cNvSpPr/>
          <p:nvPr/>
        </p:nvSpPr>
        <p:spPr>
          <a:xfrm>
            <a:off x="0" y="1904851"/>
            <a:ext cx="1331640" cy="2402163"/>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latin typeface="MS Mincho" pitchFamily="49" charset="-128"/>
                <a:ea typeface="MS Mincho" pitchFamily="49" charset="-128"/>
              </a:rPr>
              <a:t>イメージ</a:t>
            </a:r>
            <a:endParaRPr lang="ko-KR" altLang="en-US" dirty="0">
              <a:solidFill>
                <a:schemeClr val="tx1"/>
              </a:solidFill>
              <a:latin typeface="MS Mincho" pitchFamily="49" charset="-128"/>
            </a:endParaRPr>
          </a:p>
        </p:txBody>
      </p:sp>
    </p:spTree>
    <p:extLst>
      <p:ext uri="{BB962C8B-B14F-4D97-AF65-F5344CB8AC3E}">
        <p14:creationId xmlns:p14="http://schemas.microsoft.com/office/powerpoint/2010/main" val="230065825"/>
      </p:ext>
    </p:extLst>
  </p:cSld>
  <p:clrMapOvr>
    <a:masterClrMapping/>
  </p:clrMapOvr>
  <p:transition/>
</p:sld>
</file>

<file path=ppt/slides/slide10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제목 1"/>
          <p:cNvSpPr>
            <a:spLocks noGrp="1"/>
          </p:cNvSpPr>
          <p:nvPr>
            <p:ph type="title"/>
          </p:nvPr>
        </p:nvSpPr>
        <p:spPr bwMode="auto">
          <a:xfrm>
            <a:off x="0" y="-2242"/>
            <a:ext cx="9144000" cy="694938"/>
          </a:xfrm>
        </p:spPr>
        <p:txBody>
          <a:bodyPr vert="horz" lIns="91440" tIns="45720" rIns="91440" bIns="45720" rtlCol="0" anchor="ctr">
            <a:normAutofit/>
          </a:bodyPr>
          <a:lstStyle/>
          <a:p>
            <a:r>
              <a:rPr lang="en-US" altLang="ja-JP" dirty="0" err="1" smtClean="0">
                <a:latin typeface="MS Mincho" pitchFamily="49" charset="-128"/>
                <a:ea typeface="MS Mincho" pitchFamily="49" charset="-128"/>
              </a:rPr>
              <a:t>ReplyListVO</a:t>
            </a:r>
            <a:r>
              <a:rPr lang="en-US" altLang="ja-JP" dirty="0" smtClean="0">
                <a:latin typeface="MS Mincho" pitchFamily="49" charset="-128"/>
                <a:ea typeface="MS Mincho" pitchFamily="49" charset="-128"/>
              </a:rPr>
              <a:t>(1/2)</a:t>
            </a:r>
            <a:endParaRPr lang="ko-KR" dirty="0">
              <a:latin typeface="MS Mincho" pitchFamily="49" charset="-128"/>
              <a:ea typeface="MS Mincho" pitchFamily="49" charset="-128"/>
            </a:endParaRPr>
          </a:p>
        </p:txBody>
      </p:sp>
      <p:sp>
        <p:nvSpPr>
          <p:cNvPr id="5" name="내용 개체 틀 2"/>
          <p:cNvSpPr>
            <a:spLocks noGrp="1"/>
          </p:cNvSpPr>
          <p:nvPr>
            <p:ph sz="half" idx="1"/>
          </p:nvPr>
        </p:nvSpPr>
        <p:spPr bwMode="auto">
          <a:xfrm>
            <a:off x="0" y="692696"/>
            <a:ext cx="9144000" cy="6165304"/>
          </a:xfrm>
          <a:solidFill>
            <a:schemeClr val="bg1"/>
          </a:solidFill>
        </p:spPr>
        <p:txBody>
          <a:bodyPr numCol="2">
            <a:noAutofit/>
          </a:bodyPr>
          <a:lstStyle>
            <a:lvl1pPr>
              <a:defRPr sz="2400"/>
            </a:lvl1pPr>
            <a:lvl2pPr>
              <a:defRPr sz="1600"/>
            </a:lvl2pPr>
            <a:lvl3pPr>
              <a:defRPr sz="1200"/>
            </a:lvl3pPr>
            <a:lvl4pPr>
              <a:defRPr sz="1200"/>
            </a:lvl4pPr>
            <a:lvl5pPr>
              <a:defRPr sz="1200"/>
            </a:lvl5pPr>
          </a:lstStyle>
          <a:p>
            <a:r>
              <a:rPr lang="en-US" altLang="ko-KR" sz="1400" b="1" dirty="0">
                <a:solidFill>
                  <a:srgbClr val="7F0055"/>
                </a:solidFill>
                <a:latin typeface="Consolas"/>
              </a:rPr>
              <a:t>package</a:t>
            </a:r>
            <a:r>
              <a:rPr lang="en-US" altLang="ko-KR" sz="1400" b="1" dirty="0">
                <a:solidFill>
                  <a:srgbClr val="000000"/>
                </a:solidFill>
                <a:latin typeface="Consolas"/>
              </a:rPr>
              <a:t> </a:t>
            </a:r>
            <a:r>
              <a:rPr lang="en-US" altLang="ko-KR" sz="1400" b="1" dirty="0" err="1">
                <a:solidFill>
                  <a:srgbClr val="000000"/>
                </a:solidFill>
                <a:latin typeface="Consolas"/>
              </a:rPr>
              <a:t>com.my.shop.vo</a:t>
            </a:r>
            <a:r>
              <a:rPr lang="en-US" altLang="ko-KR" sz="1400" b="1" dirty="0">
                <a:solidFill>
                  <a:srgbClr val="000000"/>
                </a:solidFill>
                <a:latin typeface="Consolas"/>
              </a:rPr>
              <a:t>;</a:t>
            </a:r>
          </a:p>
          <a:p>
            <a:endParaRPr lang="ko-KR" altLang="en-US" sz="1400" dirty="0">
              <a:latin typeface="Consolas"/>
            </a:endParaRPr>
          </a:p>
          <a:p>
            <a:r>
              <a:rPr lang="en-US" altLang="ko-KR" sz="1400" b="1" dirty="0">
                <a:solidFill>
                  <a:srgbClr val="7F0055"/>
                </a:solidFill>
                <a:latin typeface="Consolas"/>
              </a:rPr>
              <a:t>import</a:t>
            </a:r>
            <a:r>
              <a:rPr lang="en-US" altLang="ko-KR" sz="1400" b="1" dirty="0">
                <a:solidFill>
                  <a:srgbClr val="000000"/>
                </a:solidFill>
                <a:latin typeface="Consolas"/>
              </a:rPr>
              <a:t> </a:t>
            </a:r>
            <a:r>
              <a:rPr lang="en-US" altLang="ko-KR" sz="1400" b="1" dirty="0" err="1">
                <a:solidFill>
                  <a:srgbClr val="000000"/>
                </a:solidFill>
                <a:latin typeface="Consolas"/>
              </a:rPr>
              <a:t>java.util.Date</a:t>
            </a:r>
            <a:r>
              <a:rPr lang="en-US" altLang="ko-KR" sz="1400" b="1" dirty="0">
                <a:solidFill>
                  <a:srgbClr val="000000"/>
                </a:solidFill>
                <a:latin typeface="Consolas"/>
              </a:rPr>
              <a:t>;</a:t>
            </a:r>
          </a:p>
          <a:p>
            <a:endParaRPr lang="ko-KR" altLang="en-US" sz="1400" dirty="0">
              <a:latin typeface="Consolas"/>
            </a:endParaRPr>
          </a:p>
          <a:p>
            <a:r>
              <a:rPr lang="en-US" altLang="ja-JP" sz="1400" dirty="0">
                <a:solidFill>
                  <a:srgbClr val="3F7F5F"/>
                </a:solidFill>
                <a:latin typeface="Consolas"/>
              </a:rPr>
              <a:t>// </a:t>
            </a:r>
            <a:r>
              <a:rPr lang="ja-JP" altLang="en-US" sz="1400" dirty="0">
                <a:solidFill>
                  <a:srgbClr val="3F7F5F"/>
                </a:solidFill>
                <a:latin typeface="Consolas"/>
              </a:rPr>
              <a:t>商品に対するコメントリスト情報を格納するための</a:t>
            </a:r>
            <a:r>
              <a:rPr lang="en-US" altLang="ja-JP" sz="1400" dirty="0">
                <a:solidFill>
                  <a:srgbClr val="3F7F5F"/>
                </a:solidFill>
                <a:latin typeface="Consolas"/>
              </a:rPr>
              <a:t>VO</a:t>
            </a:r>
            <a:r>
              <a:rPr lang="ja-JP" altLang="en-US" sz="1400" dirty="0">
                <a:solidFill>
                  <a:srgbClr val="3F7F5F"/>
                </a:solidFill>
                <a:latin typeface="Consolas"/>
              </a:rPr>
              <a:t>クラス</a:t>
            </a:r>
          </a:p>
          <a:p>
            <a:r>
              <a:rPr lang="en-US" altLang="ko-KR" sz="1400" b="1" dirty="0">
                <a:solidFill>
                  <a:srgbClr val="7F0055"/>
                </a:solidFill>
                <a:latin typeface="Consolas"/>
              </a:rPr>
              <a:t>public</a:t>
            </a:r>
            <a:r>
              <a:rPr lang="en-US" altLang="ko-KR" sz="1400" b="1" dirty="0">
                <a:solidFill>
                  <a:srgbClr val="000000"/>
                </a:solidFill>
                <a:latin typeface="Consolas"/>
              </a:rPr>
              <a:t> </a:t>
            </a:r>
            <a:r>
              <a:rPr lang="en-US" altLang="ko-KR" sz="1400" b="1" dirty="0">
                <a:solidFill>
                  <a:srgbClr val="7F0055"/>
                </a:solidFill>
                <a:latin typeface="Consolas"/>
              </a:rPr>
              <a:t>class</a:t>
            </a:r>
            <a:r>
              <a:rPr lang="en-US" altLang="ko-KR" sz="1400" b="1" dirty="0">
                <a:solidFill>
                  <a:srgbClr val="000000"/>
                </a:solidFill>
                <a:latin typeface="Consolas"/>
              </a:rPr>
              <a:t> </a:t>
            </a:r>
            <a:r>
              <a:rPr lang="en-US" altLang="ko-KR" sz="1400" b="1" dirty="0" err="1">
                <a:solidFill>
                  <a:srgbClr val="000000"/>
                </a:solidFill>
                <a:latin typeface="Consolas"/>
              </a:rPr>
              <a:t>ReplyListVO</a:t>
            </a:r>
            <a:r>
              <a:rPr lang="en-US" altLang="ko-KR" sz="1400" b="1" dirty="0">
                <a:solidFill>
                  <a:srgbClr val="000000"/>
                </a:solidFill>
                <a:latin typeface="Consolas"/>
              </a:rPr>
              <a:t> {</a:t>
            </a:r>
          </a:p>
          <a:p>
            <a:endParaRPr lang="ko-KR" altLang="en-US" sz="1400" dirty="0">
              <a:latin typeface="Consolas"/>
            </a:endParaRPr>
          </a:p>
          <a:p>
            <a:r>
              <a:rPr lang="ja-JP" altLang="en-US" sz="1400" dirty="0">
                <a:solidFill>
                  <a:srgbClr val="000000"/>
                </a:solidFill>
                <a:latin typeface="Consolas"/>
              </a:rPr>
              <a:t>    </a:t>
            </a:r>
            <a:r>
              <a:rPr lang="en-US" altLang="ja-JP" sz="1400" dirty="0">
                <a:solidFill>
                  <a:srgbClr val="3F7F5F"/>
                </a:solidFill>
                <a:latin typeface="Consolas"/>
              </a:rPr>
              <a:t>// </a:t>
            </a:r>
            <a:r>
              <a:rPr lang="ja-JP" altLang="en-US" sz="1400" dirty="0">
                <a:solidFill>
                  <a:srgbClr val="3F7F5F"/>
                </a:solidFill>
                <a:latin typeface="Consolas"/>
              </a:rPr>
              <a:t>コメントリストに関するプロパティ</a:t>
            </a:r>
          </a:p>
          <a:p>
            <a:r>
              <a:rPr lang="en-US" altLang="ko-KR" sz="1400" dirty="0">
                <a:solidFill>
                  <a:srgbClr val="000000"/>
                </a:solidFill>
                <a:latin typeface="Consolas"/>
              </a:rPr>
              <a:t>    </a:t>
            </a:r>
            <a:r>
              <a:rPr lang="en-US" altLang="ko-KR" sz="1400" b="1" dirty="0">
                <a:solidFill>
                  <a:srgbClr val="7F0055"/>
                </a:solidFill>
                <a:latin typeface="Consolas"/>
              </a:rPr>
              <a:t>private</a:t>
            </a:r>
            <a:r>
              <a:rPr lang="en-US" altLang="ko-KR" sz="1400" b="1" dirty="0">
                <a:solidFill>
                  <a:srgbClr val="000000"/>
                </a:solidFill>
                <a:latin typeface="Consolas"/>
              </a:rPr>
              <a:t> </a:t>
            </a:r>
            <a:r>
              <a:rPr lang="en-US" altLang="ko-KR" sz="1400" b="1" dirty="0" err="1">
                <a:solidFill>
                  <a:srgbClr val="7F0055"/>
                </a:solidFill>
                <a:latin typeface="Consolas"/>
              </a:rPr>
              <a:t>int</a:t>
            </a:r>
            <a:r>
              <a:rPr lang="en-US" altLang="ko-KR" sz="1400" b="1" dirty="0">
                <a:solidFill>
                  <a:srgbClr val="000000"/>
                </a:solidFill>
                <a:latin typeface="Consolas"/>
              </a:rPr>
              <a:t> </a:t>
            </a:r>
            <a:r>
              <a:rPr lang="en-US" altLang="ko-KR" sz="1400" b="1" dirty="0" err="1">
                <a:solidFill>
                  <a:srgbClr val="0000C0"/>
                </a:solidFill>
                <a:latin typeface="Consolas"/>
              </a:rPr>
              <a:t>gdsNum</a:t>
            </a:r>
            <a:r>
              <a:rPr lang="en-US" altLang="ko-KR" sz="1400" b="1" dirty="0">
                <a:solidFill>
                  <a:srgbClr val="000000"/>
                </a:solidFill>
                <a:latin typeface="Consolas"/>
              </a:rPr>
              <a:t>; </a:t>
            </a:r>
            <a:r>
              <a:rPr lang="en-US" altLang="ko-KR" sz="1400" b="1" dirty="0">
                <a:solidFill>
                  <a:srgbClr val="3F7F5F"/>
                </a:solidFill>
                <a:latin typeface="Consolas"/>
              </a:rPr>
              <a:t>// </a:t>
            </a:r>
            <a:r>
              <a:rPr lang="ko-KR" altLang="en-US" sz="1400" b="1" dirty="0">
                <a:solidFill>
                  <a:srgbClr val="3F7F5F"/>
                </a:solidFill>
                <a:latin typeface="Consolas"/>
              </a:rPr>
              <a:t>商品番号</a:t>
            </a:r>
          </a:p>
          <a:p>
            <a:r>
              <a:rPr lang="en-US" altLang="ko-KR" sz="1400" dirty="0">
                <a:solidFill>
                  <a:srgbClr val="000000"/>
                </a:solidFill>
                <a:latin typeface="Consolas"/>
              </a:rPr>
              <a:t>    </a:t>
            </a:r>
            <a:r>
              <a:rPr lang="en-US" altLang="ko-KR" sz="1400" b="1" dirty="0">
                <a:solidFill>
                  <a:srgbClr val="7F0055"/>
                </a:solidFill>
                <a:latin typeface="Consolas"/>
              </a:rPr>
              <a:t>private</a:t>
            </a:r>
            <a:r>
              <a:rPr lang="en-US" altLang="ko-KR" sz="1400" b="1" dirty="0">
                <a:solidFill>
                  <a:srgbClr val="000000"/>
                </a:solidFill>
                <a:latin typeface="Consolas"/>
              </a:rPr>
              <a:t> </a:t>
            </a:r>
            <a:r>
              <a:rPr lang="en-US" altLang="ko-KR" sz="1400" b="1" dirty="0" err="1">
                <a:solidFill>
                  <a:srgbClr val="7F0055"/>
                </a:solidFill>
                <a:latin typeface="Consolas"/>
              </a:rPr>
              <a:t>int</a:t>
            </a:r>
            <a:r>
              <a:rPr lang="en-US" altLang="ko-KR" sz="1400" b="1" dirty="0">
                <a:solidFill>
                  <a:srgbClr val="000000"/>
                </a:solidFill>
                <a:latin typeface="Consolas"/>
              </a:rPr>
              <a:t> </a:t>
            </a:r>
            <a:r>
              <a:rPr lang="en-US" altLang="ko-KR" sz="1400" b="1" dirty="0" err="1">
                <a:solidFill>
                  <a:srgbClr val="0000C0"/>
                </a:solidFill>
                <a:latin typeface="Consolas"/>
              </a:rPr>
              <a:t>repNum</a:t>
            </a:r>
            <a:r>
              <a:rPr lang="en-US" altLang="ko-KR" sz="1400" b="1" dirty="0">
                <a:solidFill>
                  <a:srgbClr val="000000"/>
                </a:solidFill>
                <a:latin typeface="Consolas"/>
              </a:rPr>
              <a:t>; </a:t>
            </a:r>
            <a:r>
              <a:rPr lang="en-US" altLang="ko-KR" sz="1400" b="1" dirty="0">
                <a:solidFill>
                  <a:srgbClr val="3F7F5F"/>
                </a:solidFill>
                <a:latin typeface="Consolas"/>
              </a:rPr>
              <a:t>// </a:t>
            </a:r>
            <a:r>
              <a:rPr lang="ja-JP" altLang="en-US" sz="1400" b="1" dirty="0">
                <a:solidFill>
                  <a:srgbClr val="3F7F5F"/>
                </a:solidFill>
                <a:latin typeface="Consolas"/>
              </a:rPr>
              <a:t>コメント</a:t>
            </a:r>
            <a:r>
              <a:rPr lang="ko-KR" altLang="en-US" sz="1400" b="1" dirty="0">
                <a:solidFill>
                  <a:srgbClr val="3F7F5F"/>
                </a:solidFill>
                <a:latin typeface="Consolas"/>
              </a:rPr>
              <a:t>番号</a:t>
            </a:r>
          </a:p>
          <a:p>
            <a:r>
              <a:rPr lang="en-US" altLang="ko-KR" sz="1400" dirty="0">
                <a:solidFill>
                  <a:srgbClr val="000000"/>
                </a:solidFill>
                <a:latin typeface="Consolas"/>
              </a:rPr>
              <a:t>    </a:t>
            </a:r>
            <a:r>
              <a:rPr lang="en-US" altLang="ko-KR" sz="1400" b="1" dirty="0">
                <a:solidFill>
                  <a:srgbClr val="7F0055"/>
                </a:solidFill>
                <a:latin typeface="Consolas"/>
              </a:rPr>
              <a:t>private</a:t>
            </a:r>
            <a:r>
              <a:rPr lang="en-US" altLang="ko-KR" sz="1400" b="1" dirty="0">
                <a:solidFill>
                  <a:srgbClr val="000000"/>
                </a:solidFill>
                <a:latin typeface="Consolas"/>
              </a:rPr>
              <a:t> String </a:t>
            </a:r>
            <a:r>
              <a:rPr lang="en-US" altLang="ko-KR" sz="1400" b="1" dirty="0" err="1">
                <a:solidFill>
                  <a:srgbClr val="0000C0"/>
                </a:solidFill>
                <a:latin typeface="Consolas"/>
              </a:rPr>
              <a:t>userId</a:t>
            </a:r>
            <a:r>
              <a:rPr lang="en-US" altLang="ko-KR" sz="1400" b="1" dirty="0">
                <a:solidFill>
                  <a:srgbClr val="000000"/>
                </a:solidFill>
                <a:latin typeface="Consolas"/>
              </a:rPr>
              <a:t>; </a:t>
            </a:r>
            <a:r>
              <a:rPr lang="en-US" altLang="ko-KR" sz="1400" b="1" dirty="0">
                <a:solidFill>
                  <a:srgbClr val="3F7F5F"/>
                </a:solidFill>
                <a:latin typeface="Consolas"/>
              </a:rPr>
              <a:t>// </a:t>
            </a:r>
            <a:r>
              <a:rPr lang="ja-JP" altLang="en-US" sz="1400" b="1" dirty="0">
                <a:solidFill>
                  <a:srgbClr val="3F7F5F"/>
                </a:solidFill>
                <a:latin typeface="Consolas"/>
              </a:rPr>
              <a:t>コメントを</a:t>
            </a:r>
            <a:r>
              <a:rPr lang="ko-KR" altLang="en-US" sz="1400" b="1" dirty="0">
                <a:solidFill>
                  <a:srgbClr val="3F7F5F"/>
                </a:solidFill>
                <a:latin typeface="Consolas"/>
              </a:rPr>
              <a:t>作成</a:t>
            </a:r>
            <a:r>
              <a:rPr lang="ja-JP" altLang="en-US" sz="1400" b="1" dirty="0">
                <a:solidFill>
                  <a:srgbClr val="3F7F5F"/>
                </a:solidFill>
                <a:latin typeface="Consolas"/>
              </a:rPr>
              <a:t>したユーザー</a:t>
            </a:r>
            <a:r>
              <a:rPr lang="en-US" altLang="ko-KR" sz="1400" b="1" dirty="0">
                <a:solidFill>
                  <a:srgbClr val="3F7F5F"/>
                </a:solidFill>
                <a:latin typeface="Consolas"/>
              </a:rPr>
              <a:t>ID</a:t>
            </a:r>
          </a:p>
          <a:p>
            <a:r>
              <a:rPr lang="en-US" altLang="ko-KR" sz="1400" dirty="0">
                <a:solidFill>
                  <a:srgbClr val="000000"/>
                </a:solidFill>
                <a:latin typeface="Consolas"/>
              </a:rPr>
              <a:t>    </a:t>
            </a:r>
            <a:r>
              <a:rPr lang="en-US" altLang="ko-KR" sz="1400" b="1" dirty="0">
                <a:solidFill>
                  <a:srgbClr val="7F0055"/>
                </a:solidFill>
                <a:latin typeface="Consolas"/>
              </a:rPr>
              <a:t>private</a:t>
            </a:r>
            <a:r>
              <a:rPr lang="en-US" altLang="ko-KR" sz="1400" b="1" dirty="0">
                <a:solidFill>
                  <a:srgbClr val="000000"/>
                </a:solidFill>
                <a:latin typeface="Consolas"/>
              </a:rPr>
              <a:t> String </a:t>
            </a:r>
            <a:r>
              <a:rPr lang="en-US" altLang="ko-KR" sz="1400" b="1" dirty="0" err="1">
                <a:solidFill>
                  <a:srgbClr val="0000C0"/>
                </a:solidFill>
                <a:latin typeface="Consolas"/>
              </a:rPr>
              <a:t>repCon</a:t>
            </a:r>
            <a:r>
              <a:rPr lang="en-US" altLang="ko-KR" sz="1400" b="1" dirty="0">
                <a:solidFill>
                  <a:srgbClr val="000000"/>
                </a:solidFill>
                <a:latin typeface="Consolas"/>
              </a:rPr>
              <a:t>; </a:t>
            </a:r>
            <a:r>
              <a:rPr lang="en-US" altLang="ko-KR" sz="1400" b="1" dirty="0">
                <a:solidFill>
                  <a:srgbClr val="3F7F5F"/>
                </a:solidFill>
                <a:latin typeface="Consolas"/>
              </a:rPr>
              <a:t>// </a:t>
            </a:r>
            <a:r>
              <a:rPr lang="ja-JP" altLang="en-US" sz="1400" b="1" dirty="0">
                <a:solidFill>
                  <a:srgbClr val="3F7F5F"/>
                </a:solidFill>
                <a:latin typeface="Consolas"/>
              </a:rPr>
              <a:t>コメント</a:t>
            </a:r>
            <a:r>
              <a:rPr lang="ko-KR" altLang="en-US" sz="1400" b="1" dirty="0">
                <a:solidFill>
                  <a:srgbClr val="3F7F5F"/>
                </a:solidFill>
                <a:latin typeface="Consolas"/>
              </a:rPr>
              <a:t>内容</a:t>
            </a:r>
          </a:p>
          <a:p>
            <a:r>
              <a:rPr lang="en-US" altLang="ko-KR" sz="1400" dirty="0">
                <a:solidFill>
                  <a:srgbClr val="000000"/>
                </a:solidFill>
                <a:latin typeface="Consolas"/>
              </a:rPr>
              <a:t>    </a:t>
            </a:r>
            <a:r>
              <a:rPr lang="en-US" altLang="ko-KR" sz="1400" b="1" dirty="0">
                <a:solidFill>
                  <a:srgbClr val="7F0055"/>
                </a:solidFill>
                <a:latin typeface="Consolas"/>
              </a:rPr>
              <a:t>private</a:t>
            </a:r>
            <a:r>
              <a:rPr lang="en-US" altLang="ko-KR" sz="1400" b="1" dirty="0">
                <a:solidFill>
                  <a:srgbClr val="000000"/>
                </a:solidFill>
                <a:latin typeface="Consolas"/>
              </a:rPr>
              <a:t> String </a:t>
            </a:r>
            <a:r>
              <a:rPr lang="en-US" altLang="ko-KR" sz="1400" b="1" dirty="0" err="1">
                <a:solidFill>
                  <a:srgbClr val="0000C0"/>
                </a:solidFill>
                <a:latin typeface="Consolas"/>
              </a:rPr>
              <a:t>userName</a:t>
            </a:r>
            <a:r>
              <a:rPr lang="en-US" altLang="ko-KR" sz="1400" b="1" dirty="0">
                <a:solidFill>
                  <a:srgbClr val="000000"/>
                </a:solidFill>
                <a:latin typeface="Consolas"/>
              </a:rPr>
              <a:t>; </a:t>
            </a:r>
            <a:r>
              <a:rPr lang="en-US" altLang="ko-KR" sz="1400" b="1" dirty="0">
                <a:solidFill>
                  <a:srgbClr val="3F7F5F"/>
                </a:solidFill>
                <a:latin typeface="Consolas"/>
              </a:rPr>
              <a:t>// </a:t>
            </a:r>
            <a:r>
              <a:rPr lang="ja-JP" altLang="en-US" sz="1400" b="1" dirty="0">
                <a:solidFill>
                  <a:srgbClr val="3F7F5F"/>
                </a:solidFill>
                <a:latin typeface="Consolas"/>
              </a:rPr>
              <a:t>コメントを</a:t>
            </a:r>
            <a:r>
              <a:rPr lang="ko-KR" altLang="en-US" sz="1400" b="1" dirty="0">
                <a:solidFill>
                  <a:srgbClr val="3F7F5F"/>
                </a:solidFill>
                <a:latin typeface="Consolas"/>
              </a:rPr>
              <a:t>作成</a:t>
            </a:r>
            <a:r>
              <a:rPr lang="ja-JP" altLang="en-US" sz="1400" b="1" dirty="0">
                <a:solidFill>
                  <a:srgbClr val="3F7F5F"/>
                </a:solidFill>
                <a:latin typeface="Consolas"/>
              </a:rPr>
              <a:t>したユーザー</a:t>
            </a:r>
            <a:r>
              <a:rPr lang="ko-KR" altLang="en-US" sz="1400" b="1" dirty="0">
                <a:solidFill>
                  <a:srgbClr val="3F7F5F"/>
                </a:solidFill>
                <a:latin typeface="Consolas"/>
              </a:rPr>
              <a:t>名</a:t>
            </a:r>
          </a:p>
          <a:p>
            <a:r>
              <a:rPr lang="en-US" altLang="ko-KR" sz="1400" dirty="0">
                <a:solidFill>
                  <a:srgbClr val="000000"/>
                </a:solidFill>
                <a:latin typeface="Consolas"/>
              </a:rPr>
              <a:t>    </a:t>
            </a:r>
            <a:r>
              <a:rPr lang="en-US" altLang="ko-KR" sz="1400" b="1" dirty="0">
                <a:solidFill>
                  <a:srgbClr val="7F0055"/>
                </a:solidFill>
                <a:latin typeface="Consolas"/>
              </a:rPr>
              <a:t>private</a:t>
            </a:r>
            <a:r>
              <a:rPr lang="en-US" altLang="ko-KR" sz="1400" b="1" dirty="0">
                <a:solidFill>
                  <a:srgbClr val="000000"/>
                </a:solidFill>
                <a:latin typeface="Consolas"/>
              </a:rPr>
              <a:t> Date </a:t>
            </a:r>
            <a:r>
              <a:rPr lang="en-US" altLang="ko-KR" sz="1400" b="1" dirty="0" err="1">
                <a:solidFill>
                  <a:srgbClr val="0000C0"/>
                </a:solidFill>
                <a:latin typeface="Consolas"/>
              </a:rPr>
              <a:t>repDate</a:t>
            </a:r>
            <a:r>
              <a:rPr lang="en-US" altLang="ko-KR" sz="1400" b="1" dirty="0">
                <a:solidFill>
                  <a:srgbClr val="000000"/>
                </a:solidFill>
                <a:latin typeface="Consolas"/>
              </a:rPr>
              <a:t>; </a:t>
            </a:r>
            <a:r>
              <a:rPr lang="en-US" altLang="ko-KR" sz="1400" b="1" dirty="0">
                <a:solidFill>
                  <a:srgbClr val="3F7F5F"/>
                </a:solidFill>
                <a:latin typeface="Consolas"/>
              </a:rPr>
              <a:t>// </a:t>
            </a:r>
            <a:r>
              <a:rPr lang="ja-JP" altLang="en-US" sz="1400" b="1" dirty="0">
                <a:solidFill>
                  <a:srgbClr val="3F7F5F"/>
                </a:solidFill>
                <a:latin typeface="Consolas"/>
              </a:rPr>
              <a:t>コメントが</a:t>
            </a:r>
            <a:r>
              <a:rPr lang="ko-KR" altLang="en-US" sz="1400" b="1" dirty="0">
                <a:solidFill>
                  <a:srgbClr val="3F7F5F"/>
                </a:solidFill>
                <a:latin typeface="Consolas"/>
              </a:rPr>
              <a:t>作成</a:t>
            </a:r>
            <a:r>
              <a:rPr lang="ja-JP" altLang="en-US" sz="1400" b="1" dirty="0">
                <a:solidFill>
                  <a:srgbClr val="3F7F5F"/>
                </a:solidFill>
                <a:latin typeface="Consolas"/>
              </a:rPr>
              <a:t>された</a:t>
            </a:r>
            <a:r>
              <a:rPr lang="ko-KR" altLang="en-US" sz="1400" b="1" dirty="0">
                <a:solidFill>
                  <a:srgbClr val="3F7F5F"/>
                </a:solidFill>
                <a:latin typeface="Consolas"/>
              </a:rPr>
              <a:t>日時</a:t>
            </a:r>
          </a:p>
          <a:p>
            <a:endParaRPr lang="ko-KR" altLang="en-US" sz="1400" dirty="0">
              <a:latin typeface="Consolas"/>
            </a:endParaRPr>
          </a:p>
          <a:p>
            <a:r>
              <a:rPr lang="ja-JP" altLang="en-US" sz="1400" dirty="0">
                <a:solidFill>
                  <a:srgbClr val="000000"/>
                </a:solidFill>
                <a:latin typeface="Consolas"/>
              </a:rPr>
              <a:t>    </a:t>
            </a:r>
            <a:r>
              <a:rPr lang="en-US" altLang="ja-JP" sz="1400" dirty="0">
                <a:solidFill>
                  <a:srgbClr val="3F7F5F"/>
                </a:solidFill>
                <a:latin typeface="Consolas"/>
              </a:rPr>
              <a:t>// </a:t>
            </a:r>
            <a:r>
              <a:rPr lang="ja-JP" altLang="en-US" sz="1400" dirty="0">
                <a:solidFill>
                  <a:srgbClr val="3F7F5F"/>
                </a:solidFill>
                <a:latin typeface="Consolas"/>
              </a:rPr>
              <a:t>以下はプロパティにアクセスするための</a:t>
            </a:r>
            <a:r>
              <a:rPr lang="en-US" altLang="ja-JP" sz="1400" dirty="0">
                <a:solidFill>
                  <a:srgbClr val="3F7F5F"/>
                </a:solidFill>
                <a:latin typeface="Consolas"/>
              </a:rPr>
              <a:t>getter</a:t>
            </a:r>
            <a:r>
              <a:rPr lang="ja-JP" altLang="en-US" sz="1400" dirty="0">
                <a:solidFill>
                  <a:srgbClr val="3F7F5F"/>
                </a:solidFill>
                <a:latin typeface="Consolas"/>
              </a:rPr>
              <a:t>および</a:t>
            </a:r>
            <a:r>
              <a:rPr lang="en-US" altLang="ja-JP" sz="1400" dirty="0">
                <a:solidFill>
                  <a:srgbClr val="3F7F5F"/>
                </a:solidFill>
                <a:latin typeface="Consolas"/>
              </a:rPr>
              <a:t>setter</a:t>
            </a:r>
            <a:r>
              <a:rPr lang="ja-JP" altLang="en-US" sz="1400" dirty="0">
                <a:solidFill>
                  <a:srgbClr val="3F7F5F"/>
                </a:solidFill>
                <a:latin typeface="Consolas"/>
              </a:rPr>
              <a:t>メソッド</a:t>
            </a:r>
          </a:p>
          <a:p>
            <a:endParaRPr lang="ko-KR" altLang="en-US" sz="1400" dirty="0">
              <a:latin typeface="Consolas"/>
            </a:endParaRPr>
          </a:p>
          <a:p>
            <a:r>
              <a:rPr lang="en-US" altLang="ko-KR" sz="1400" dirty="0">
                <a:solidFill>
                  <a:srgbClr val="000000"/>
                </a:solidFill>
                <a:latin typeface="Consolas"/>
              </a:rPr>
              <a:t>    </a:t>
            </a:r>
            <a:r>
              <a:rPr lang="en-US" altLang="ko-KR" sz="1400" b="1" dirty="0">
                <a:solidFill>
                  <a:srgbClr val="7F0055"/>
                </a:solidFill>
                <a:latin typeface="Consolas"/>
              </a:rPr>
              <a:t>public</a:t>
            </a:r>
            <a:r>
              <a:rPr lang="en-US" altLang="ko-KR" sz="1400" b="1" dirty="0">
                <a:solidFill>
                  <a:srgbClr val="000000"/>
                </a:solidFill>
                <a:latin typeface="Consolas"/>
              </a:rPr>
              <a:t> </a:t>
            </a:r>
            <a:r>
              <a:rPr lang="en-US" altLang="ko-KR" sz="1400" b="1" dirty="0" err="1">
                <a:solidFill>
                  <a:srgbClr val="7F0055"/>
                </a:solidFill>
                <a:latin typeface="Consolas"/>
              </a:rPr>
              <a:t>int</a:t>
            </a:r>
            <a:r>
              <a:rPr lang="en-US" altLang="ko-KR" sz="1400" b="1" dirty="0">
                <a:solidFill>
                  <a:srgbClr val="000000"/>
                </a:solidFill>
                <a:latin typeface="Consolas"/>
              </a:rPr>
              <a:t> </a:t>
            </a:r>
            <a:r>
              <a:rPr lang="en-US" altLang="ko-KR" sz="1400" b="1" dirty="0" err="1">
                <a:solidFill>
                  <a:srgbClr val="000000"/>
                </a:solidFill>
                <a:latin typeface="Consolas"/>
              </a:rPr>
              <a:t>getGdsNum</a:t>
            </a:r>
            <a:r>
              <a:rPr lang="en-US" altLang="ko-KR" sz="1400" b="1" dirty="0">
                <a:solidFill>
                  <a:srgbClr val="000000"/>
                </a:solidFill>
                <a:latin typeface="Consolas"/>
              </a:rPr>
              <a:t>() { </a:t>
            </a:r>
            <a:r>
              <a:rPr lang="en-US" altLang="ko-KR" sz="1400" b="1" dirty="0">
                <a:solidFill>
                  <a:srgbClr val="3F7F5F"/>
                </a:solidFill>
                <a:latin typeface="Consolas"/>
              </a:rPr>
              <a:t>// </a:t>
            </a:r>
            <a:r>
              <a:rPr lang="ko-KR" altLang="en-US" sz="1400" b="1" dirty="0">
                <a:solidFill>
                  <a:srgbClr val="3F7F5F"/>
                </a:solidFill>
                <a:latin typeface="Consolas"/>
              </a:rPr>
              <a:t>商品番号</a:t>
            </a:r>
            <a:r>
              <a:rPr lang="ja-JP" altLang="en-US" sz="1400" b="1" dirty="0">
                <a:solidFill>
                  <a:srgbClr val="3F7F5F"/>
                </a:solidFill>
                <a:latin typeface="Consolas"/>
              </a:rPr>
              <a:t>を</a:t>
            </a:r>
            <a:r>
              <a:rPr lang="ko-KR" altLang="en-US" sz="1400" b="1" dirty="0">
                <a:solidFill>
                  <a:srgbClr val="3F7F5F"/>
                </a:solidFill>
                <a:latin typeface="Consolas"/>
              </a:rPr>
              <a:t>取得</a:t>
            </a:r>
          </a:p>
          <a:p>
            <a:r>
              <a:rPr lang="en-US" altLang="ko-KR" sz="1400" dirty="0">
                <a:solidFill>
                  <a:srgbClr val="000000"/>
                </a:solidFill>
                <a:latin typeface="Consolas"/>
              </a:rPr>
              <a:t>        </a:t>
            </a:r>
            <a:r>
              <a:rPr lang="en-US" altLang="ko-KR" sz="1400" b="1" dirty="0">
                <a:solidFill>
                  <a:srgbClr val="7F0055"/>
                </a:solidFill>
                <a:latin typeface="Consolas"/>
              </a:rPr>
              <a:t>return</a:t>
            </a:r>
            <a:r>
              <a:rPr lang="en-US" altLang="ko-KR" sz="1400" b="1" dirty="0">
                <a:solidFill>
                  <a:srgbClr val="000000"/>
                </a:solidFill>
                <a:latin typeface="Consolas"/>
              </a:rPr>
              <a:t> </a:t>
            </a:r>
            <a:r>
              <a:rPr lang="en-US" altLang="ko-KR" sz="1400" b="1" dirty="0" err="1">
                <a:solidFill>
                  <a:srgbClr val="0000C0"/>
                </a:solidFill>
                <a:latin typeface="Consolas"/>
              </a:rPr>
              <a:t>gdsNum</a:t>
            </a:r>
            <a:r>
              <a:rPr lang="en-US" altLang="ko-KR" sz="1400" b="1" dirty="0">
                <a:solidFill>
                  <a:srgbClr val="000000"/>
                </a:solidFill>
                <a:latin typeface="Consolas"/>
              </a:rPr>
              <a:t>;</a:t>
            </a:r>
          </a:p>
          <a:p>
            <a:r>
              <a:rPr lang="ko-KR" altLang="en-US" sz="1400" dirty="0">
                <a:solidFill>
                  <a:srgbClr val="000000"/>
                </a:solidFill>
                <a:latin typeface="Consolas"/>
              </a:rPr>
              <a:t>    </a:t>
            </a:r>
            <a:r>
              <a:rPr lang="en-US" altLang="ko-KR" sz="1400" dirty="0" smtClean="0">
                <a:solidFill>
                  <a:srgbClr val="000000"/>
                </a:solidFill>
                <a:latin typeface="Consolas"/>
              </a:rPr>
              <a:t>}</a:t>
            </a:r>
          </a:p>
          <a:p>
            <a:endParaRPr lang="en-US" altLang="ko-KR" sz="1400" dirty="0">
              <a:solidFill>
                <a:srgbClr val="000000"/>
              </a:solidFill>
              <a:latin typeface="Consolas"/>
            </a:endParaRPr>
          </a:p>
          <a:p>
            <a:endParaRPr lang="en-US" altLang="ko-KR" sz="1400" dirty="0">
              <a:solidFill>
                <a:srgbClr val="000000"/>
              </a:solidFill>
              <a:latin typeface="Consolas"/>
            </a:endParaRPr>
          </a:p>
          <a:p>
            <a:r>
              <a:rPr lang="en-US" altLang="ko-KR" sz="1400" dirty="0">
                <a:solidFill>
                  <a:srgbClr val="000000"/>
                </a:solidFill>
                <a:latin typeface="Consolas"/>
              </a:rPr>
              <a:t>    </a:t>
            </a:r>
            <a:r>
              <a:rPr lang="en-US" altLang="ko-KR" sz="1400" b="1" dirty="0">
                <a:solidFill>
                  <a:srgbClr val="7F0055"/>
                </a:solidFill>
                <a:latin typeface="Consolas"/>
              </a:rPr>
              <a:t>public</a:t>
            </a:r>
            <a:r>
              <a:rPr lang="en-US" altLang="ko-KR" sz="1400" b="1" dirty="0">
                <a:solidFill>
                  <a:srgbClr val="000000"/>
                </a:solidFill>
                <a:latin typeface="Consolas"/>
              </a:rPr>
              <a:t> </a:t>
            </a:r>
            <a:r>
              <a:rPr lang="en-US" altLang="ko-KR" sz="1400" b="1" dirty="0">
                <a:solidFill>
                  <a:srgbClr val="7F0055"/>
                </a:solidFill>
                <a:latin typeface="Consolas"/>
              </a:rPr>
              <a:t>void</a:t>
            </a:r>
            <a:r>
              <a:rPr lang="en-US" altLang="ko-KR" sz="1400" b="1" dirty="0">
                <a:solidFill>
                  <a:srgbClr val="000000"/>
                </a:solidFill>
                <a:latin typeface="Consolas"/>
              </a:rPr>
              <a:t> </a:t>
            </a:r>
            <a:r>
              <a:rPr lang="en-US" altLang="ko-KR" sz="1400" b="1" dirty="0" err="1">
                <a:solidFill>
                  <a:srgbClr val="000000"/>
                </a:solidFill>
                <a:latin typeface="Consolas"/>
              </a:rPr>
              <a:t>setGdsNum</a:t>
            </a:r>
            <a:r>
              <a:rPr lang="en-US" altLang="ko-KR" sz="1400" b="1" dirty="0">
                <a:solidFill>
                  <a:srgbClr val="000000"/>
                </a:solidFill>
                <a:latin typeface="Consolas"/>
              </a:rPr>
              <a:t>(</a:t>
            </a:r>
            <a:r>
              <a:rPr lang="en-US" altLang="ko-KR" sz="1400" b="1" dirty="0" err="1">
                <a:solidFill>
                  <a:srgbClr val="7F0055"/>
                </a:solidFill>
                <a:latin typeface="Consolas"/>
              </a:rPr>
              <a:t>int</a:t>
            </a:r>
            <a:r>
              <a:rPr lang="en-US" altLang="ko-KR" sz="1400" b="1" dirty="0">
                <a:solidFill>
                  <a:srgbClr val="000000"/>
                </a:solidFill>
                <a:latin typeface="Consolas"/>
              </a:rPr>
              <a:t> </a:t>
            </a:r>
            <a:r>
              <a:rPr lang="en-US" altLang="ko-KR" sz="1400" b="1" dirty="0" err="1">
                <a:solidFill>
                  <a:srgbClr val="6A3E3E"/>
                </a:solidFill>
                <a:latin typeface="Consolas"/>
              </a:rPr>
              <a:t>gdsNum</a:t>
            </a:r>
            <a:r>
              <a:rPr lang="en-US" altLang="ko-KR" sz="1400" b="1" dirty="0">
                <a:solidFill>
                  <a:srgbClr val="000000"/>
                </a:solidFill>
                <a:latin typeface="Consolas"/>
              </a:rPr>
              <a:t>) { </a:t>
            </a:r>
            <a:r>
              <a:rPr lang="en-US" altLang="ko-KR" sz="1400" b="1" dirty="0">
                <a:solidFill>
                  <a:srgbClr val="3F7F5F"/>
                </a:solidFill>
                <a:latin typeface="Consolas"/>
              </a:rPr>
              <a:t>// </a:t>
            </a:r>
            <a:r>
              <a:rPr lang="ko-KR" altLang="en-US" sz="1400" b="1" dirty="0">
                <a:solidFill>
                  <a:srgbClr val="3F7F5F"/>
                </a:solidFill>
                <a:latin typeface="Consolas"/>
              </a:rPr>
              <a:t>商品番号</a:t>
            </a:r>
            <a:r>
              <a:rPr lang="ja-JP" altLang="en-US" sz="1400" b="1" dirty="0">
                <a:solidFill>
                  <a:srgbClr val="3F7F5F"/>
                </a:solidFill>
                <a:latin typeface="Consolas"/>
              </a:rPr>
              <a:t>を</a:t>
            </a:r>
            <a:r>
              <a:rPr lang="ko-KR" altLang="en-US" sz="1400" b="1" dirty="0">
                <a:solidFill>
                  <a:srgbClr val="3F7F5F"/>
                </a:solidFill>
                <a:latin typeface="Consolas"/>
              </a:rPr>
              <a:t>設定</a:t>
            </a:r>
          </a:p>
          <a:p>
            <a:r>
              <a:rPr lang="en-US" altLang="ko-KR" sz="1400" dirty="0">
                <a:solidFill>
                  <a:srgbClr val="000000"/>
                </a:solidFill>
                <a:latin typeface="Consolas"/>
              </a:rPr>
              <a:t>        </a:t>
            </a:r>
            <a:r>
              <a:rPr lang="en-US" altLang="ko-KR" sz="1400" b="1" dirty="0" err="1">
                <a:solidFill>
                  <a:srgbClr val="7F0055"/>
                </a:solidFill>
                <a:latin typeface="Consolas"/>
              </a:rPr>
              <a:t>this</a:t>
            </a:r>
            <a:r>
              <a:rPr lang="en-US" altLang="ko-KR" sz="1400" b="1" dirty="0" err="1">
                <a:solidFill>
                  <a:srgbClr val="000000"/>
                </a:solidFill>
                <a:latin typeface="Consolas"/>
              </a:rPr>
              <a:t>.</a:t>
            </a:r>
            <a:r>
              <a:rPr lang="en-US" altLang="ko-KR" sz="1400" b="1" dirty="0" err="1">
                <a:solidFill>
                  <a:srgbClr val="0000C0"/>
                </a:solidFill>
                <a:latin typeface="Consolas"/>
              </a:rPr>
              <a:t>gdsNum</a:t>
            </a:r>
            <a:r>
              <a:rPr lang="en-US" altLang="ko-KR" sz="1400" b="1" dirty="0">
                <a:solidFill>
                  <a:srgbClr val="000000"/>
                </a:solidFill>
                <a:latin typeface="Consolas"/>
              </a:rPr>
              <a:t> = </a:t>
            </a:r>
            <a:r>
              <a:rPr lang="en-US" altLang="ko-KR" sz="1400" b="1" dirty="0" err="1">
                <a:solidFill>
                  <a:srgbClr val="6A3E3E"/>
                </a:solidFill>
                <a:latin typeface="Consolas"/>
              </a:rPr>
              <a:t>gdsNum</a:t>
            </a:r>
            <a:r>
              <a:rPr lang="en-US" altLang="ko-KR" sz="1400" b="1" dirty="0">
                <a:solidFill>
                  <a:srgbClr val="000000"/>
                </a:solidFill>
                <a:latin typeface="Consolas"/>
              </a:rPr>
              <a:t>;</a:t>
            </a:r>
          </a:p>
          <a:p>
            <a:r>
              <a:rPr lang="ko-KR" altLang="en-US" sz="1400" dirty="0">
                <a:solidFill>
                  <a:srgbClr val="000000"/>
                </a:solidFill>
                <a:latin typeface="Consolas"/>
              </a:rPr>
              <a:t>    </a:t>
            </a:r>
            <a:r>
              <a:rPr lang="en-US" altLang="ko-KR" sz="1400" dirty="0">
                <a:solidFill>
                  <a:srgbClr val="000000"/>
                </a:solidFill>
                <a:latin typeface="Consolas"/>
              </a:rPr>
              <a:t>}</a:t>
            </a:r>
          </a:p>
          <a:p>
            <a:r>
              <a:rPr lang="en-US" altLang="ko-KR" sz="1400" dirty="0">
                <a:solidFill>
                  <a:srgbClr val="000000"/>
                </a:solidFill>
                <a:latin typeface="Consolas"/>
              </a:rPr>
              <a:t>    </a:t>
            </a:r>
            <a:r>
              <a:rPr lang="en-US" altLang="ko-KR" sz="1400" b="1" dirty="0">
                <a:solidFill>
                  <a:srgbClr val="7F0055"/>
                </a:solidFill>
                <a:latin typeface="Consolas"/>
              </a:rPr>
              <a:t>public</a:t>
            </a:r>
            <a:r>
              <a:rPr lang="en-US" altLang="ko-KR" sz="1400" b="1" dirty="0">
                <a:solidFill>
                  <a:srgbClr val="000000"/>
                </a:solidFill>
                <a:latin typeface="Consolas"/>
              </a:rPr>
              <a:t> </a:t>
            </a:r>
            <a:r>
              <a:rPr lang="en-US" altLang="ko-KR" sz="1400" b="1" dirty="0" err="1">
                <a:solidFill>
                  <a:srgbClr val="7F0055"/>
                </a:solidFill>
                <a:latin typeface="Consolas"/>
              </a:rPr>
              <a:t>int</a:t>
            </a:r>
            <a:r>
              <a:rPr lang="en-US" altLang="ko-KR" sz="1400" b="1" dirty="0">
                <a:solidFill>
                  <a:srgbClr val="000000"/>
                </a:solidFill>
                <a:latin typeface="Consolas"/>
              </a:rPr>
              <a:t> </a:t>
            </a:r>
            <a:r>
              <a:rPr lang="en-US" altLang="ko-KR" sz="1400" b="1" dirty="0" err="1">
                <a:solidFill>
                  <a:srgbClr val="000000"/>
                </a:solidFill>
                <a:latin typeface="Consolas"/>
              </a:rPr>
              <a:t>getRepNum</a:t>
            </a:r>
            <a:r>
              <a:rPr lang="en-US" altLang="ko-KR" sz="1400" b="1" dirty="0">
                <a:solidFill>
                  <a:srgbClr val="000000"/>
                </a:solidFill>
                <a:latin typeface="Consolas"/>
              </a:rPr>
              <a:t>() { </a:t>
            </a:r>
            <a:r>
              <a:rPr lang="en-US" altLang="ko-KR" sz="1400" b="1" dirty="0">
                <a:solidFill>
                  <a:srgbClr val="3F7F5F"/>
                </a:solidFill>
                <a:latin typeface="Consolas"/>
              </a:rPr>
              <a:t>// </a:t>
            </a:r>
            <a:r>
              <a:rPr lang="ja-JP" altLang="en-US" sz="1400" b="1" dirty="0">
                <a:solidFill>
                  <a:srgbClr val="3F7F5F"/>
                </a:solidFill>
                <a:latin typeface="Consolas"/>
              </a:rPr>
              <a:t>コメント</a:t>
            </a:r>
            <a:r>
              <a:rPr lang="ko-KR" altLang="en-US" sz="1400" b="1" dirty="0">
                <a:solidFill>
                  <a:srgbClr val="3F7F5F"/>
                </a:solidFill>
                <a:latin typeface="Consolas"/>
              </a:rPr>
              <a:t>番号</a:t>
            </a:r>
            <a:r>
              <a:rPr lang="ja-JP" altLang="en-US" sz="1400" b="1" dirty="0">
                <a:solidFill>
                  <a:srgbClr val="3F7F5F"/>
                </a:solidFill>
                <a:latin typeface="Consolas"/>
              </a:rPr>
              <a:t>を</a:t>
            </a:r>
            <a:r>
              <a:rPr lang="ko-KR" altLang="en-US" sz="1400" b="1" dirty="0">
                <a:solidFill>
                  <a:srgbClr val="3F7F5F"/>
                </a:solidFill>
                <a:latin typeface="Consolas"/>
              </a:rPr>
              <a:t>取得</a:t>
            </a:r>
          </a:p>
          <a:p>
            <a:r>
              <a:rPr lang="en-US" altLang="ko-KR" sz="1400" dirty="0">
                <a:solidFill>
                  <a:srgbClr val="000000"/>
                </a:solidFill>
                <a:latin typeface="Consolas"/>
              </a:rPr>
              <a:t>        </a:t>
            </a:r>
            <a:r>
              <a:rPr lang="en-US" altLang="ko-KR" sz="1400" b="1" dirty="0">
                <a:solidFill>
                  <a:srgbClr val="7F0055"/>
                </a:solidFill>
                <a:latin typeface="Consolas"/>
              </a:rPr>
              <a:t>return</a:t>
            </a:r>
            <a:r>
              <a:rPr lang="en-US" altLang="ko-KR" sz="1400" b="1" dirty="0">
                <a:solidFill>
                  <a:srgbClr val="000000"/>
                </a:solidFill>
                <a:latin typeface="Consolas"/>
              </a:rPr>
              <a:t> </a:t>
            </a:r>
            <a:r>
              <a:rPr lang="en-US" altLang="ko-KR" sz="1400" b="1" dirty="0" err="1">
                <a:solidFill>
                  <a:srgbClr val="0000C0"/>
                </a:solidFill>
                <a:latin typeface="Consolas"/>
              </a:rPr>
              <a:t>repNum</a:t>
            </a:r>
            <a:r>
              <a:rPr lang="en-US" altLang="ko-KR" sz="1400" b="1" dirty="0">
                <a:solidFill>
                  <a:srgbClr val="000000"/>
                </a:solidFill>
                <a:latin typeface="Consolas"/>
              </a:rPr>
              <a:t>;</a:t>
            </a:r>
          </a:p>
          <a:p>
            <a:r>
              <a:rPr lang="ko-KR" altLang="en-US" sz="1400" dirty="0">
                <a:solidFill>
                  <a:srgbClr val="000000"/>
                </a:solidFill>
                <a:latin typeface="Consolas"/>
              </a:rPr>
              <a:t>    </a:t>
            </a:r>
            <a:r>
              <a:rPr lang="en-US" altLang="ko-KR" sz="1400" dirty="0">
                <a:solidFill>
                  <a:srgbClr val="000000"/>
                </a:solidFill>
                <a:latin typeface="Consolas"/>
              </a:rPr>
              <a:t>}</a:t>
            </a:r>
          </a:p>
          <a:p>
            <a:r>
              <a:rPr lang="en-US" altLang="ko-KR" sz="1400" dirty="0">
                <a:solidFill>
                  <a:srgbClr val="000000"/>
                </a:solidFill>
                <a:latin typeface="Consolas"/>
              </a:rPr>
              <a:t>    </a:t>
            </a:r>
            <a:r>
              <a:rPr lang="en-US" altLang="ko-KR" sz="1400" b="1" dirty="0">
                <a:solidFill>
                  <a:srgbClr val="7F0055"/>
                </a:solidFill>
                <a:latin typeface="Consolas"/>
              </a:rPr>
              <a:t>public</a:t>
            </a:r>
            <a:r>
              <a:rPr lang="en-US" altLang="ko-KR" sz="1400" b="1" dirty="0">
                <a:solidFill>
                  <a:srgbClr val="000000"/>
                </a:solidFill>
                <a:latin typeface="Consolas"/>
              </a:rPr>
              <a:t> </a:t>
            </a:r>
            <a:r>
              <a:rPr lang="en-US" altLang="ko-KR" sz="1400" b="1" dirty="0">
                <a:solidFill>
                  <a:srgbClr val="7F0055"/>
                </a:solidFill>
                <a:latin typeface="Consolas"/>
              </a:rPr>
              <a:t>void</a:t>
            </a:r>
            <a:r>
              <a:rPr lang="en-US" altLang="ko-KR" sz="1400" b="1" dirty="0">
                <a:solidFill>
                  <a:srgbClr val="000000"/>
                </a:solidFill>
                <a:latin typeface="Consolas"/>
              </a:rPr>
              <a:t> </a:t>
            </a:r>
            <a:r>
              <a:rPr lang="en-US" altLang="ko-KR" sz="1400" b="1" dirty="0" err="1">
                <a:solidFill>
                  <a:srgbClr val="000000"/>
                </a:solidFill>
                <a:latin typeface="Consolas"/>
              </a:rPr>
              <a:t>setRepNum</a:t>
            </a:r>
            <a:r>
              <a:rPr lang="en-US" altLang="ko-KR" sz="1400" b="1" dirty="0">
                <a:solidFill>
                  <a:srgbClr val="000000"/>
                </a:solidFill>
                <a:latin typeface="Consolas"/>
              </a:rPr>
              <a:t>(</a:t>
            </a:r>
            <a:r>
              <a:rPr lang="en-US" altLang="ko-KR" sz="1400" b="1" dirty="0" err="1">
                <a:solidFill>
                  <a:srgbClr val="7F0055"/>
                </a:solidFill>
                <a:latin typeface="Consolas"/>
              </a:rPr>
              <a:t>int</a:t>
            </a:r>
            <a:r>
              <a:rPr lang="en-US" altLang="ko-KR" sz="1400" b="1" dirty="0">
                <a:solidFill>
                  <a:srgbClr val="000000"/>
                </a:solidFill>
                <a:latin typeface="Consolas"/>
              </a:rPr>
              <a:t> </a:t>
            </a:r>
            <a:r>
              <a:rPr lang="en-US" altLang="ko-KR" sz="1400" b="1" dirty="0" err="1">
                <a:solidFill>
                  <a:srgbClr val="6A3E3E"/>
                </a:solidFill>
                <a:latin typeface="Consolas"/>
              </a:rPr>
              <a:t>repNum</a:t>
            </a:r>
            <a:r>
              <a:rPr lang="en-US" altLang="ko-KR" sz="1400" b="1" dirty="0">
                <a:solidFill>
                  <a:srgbClr val="000000"/>
                </a:solidFill>
                <a:latin typeface="Consolas"/>
              </a:rPr>
              <a:t>) { </a:t>
            </a:r>
            <a:r>
              <a:rPr lang="en-US" altLang="ko-KR" sz="1400" b="1" dirty="0">
                <a:solidFill>
                  <a:srgbClr val="3F7F5F"/>
                </a:solidFill>
                <a:latin typeface="Consolas"/>
              </a:rPr>
              <a:t>// </a:t>
            </a:r>
            <a:r>
              <a:rPr lang="ja-JP" altLang="en-US" sz="1400" b="1" dirty="0">
                <a:solidFill>
                  <a:srgbClr val="3F7F5F"/>
                </a:solidFill>
                <a:latin typeface="Consolas"/>
              </a:rPr>
              <a:t>コメント</a:t>
            </a:r>
            <a:r>
              <a:rPr lang="ko-KR" altLang="en-US" sz="1400" b="1" dirty="0">
                <a:solidFill>
                  <a:srgbClr val="3F7F5F"/>
                </a:solidFill>
                <a:latin typeface="Consolas"/>
              </a:rPr>
              <a:t>番号</a:t>
            </a:r>
            <a:r>
              <a:rPr lang="ja-JP" altLang="en-US" sz="1400" b="1" dirty="0">
                <a:solidFill>
                  <a:srgbClr val="3F7F5F"/>
                </a:solidFill>
                <a:latin typeface="Consolas"/>
              </a:rPr>
              <a:t>を</a:t>
            </a:r>
            <a:r>
              <a:rPr lang="ko-KR" altLang="en-US" sz="1400" b="1" dirty="0">
                <a:solidFill>
                  <a:srgbClr val="3F7F5F"/>
                </a:solidFill>
                <a:latin typeface="Consolas"/>
              </a:rPr>
              <a:t>設定</a:t>
            </a:r>
          </a:p>
          <a:p>
            <a:r>
              <a:rPr lang="en-US" altLang="ko-KR" sz="1400" dirty="0">
                <a:solidFill>
                  <a:srgbClr val="000000"/>
                </a:solidFill>
                <a:latin typeface="Consolas"/>
              </a:rPr>
              <a:t>        </a:t>
            </a:r>
            <a:r>
              <a:rPr lang="en-US" altLang="ko-KR" sz="1400" b="1" dirty="0" err="1">
                <a:solidFill>
                  <a:srgbClr val="7F0055"/>
                </a:solidFill>
                <a:latin typeface="Consolas"/>
              </a:rPr>
              <a:t>this</a:t>
            </a:r>
            <a:r>
              <a:rPr lang="en-US" altLang="ko-KR" sz="1400" b="1" dirty="0" err="1">
                <a:solidFill>
                  <a:srgbClr val="000000"/>
                </a:solidFill>
                <a:latin typeface="Consolas"/>
              </a:rPr>
              <a:t>.</a:t>
            </a:r>
            <a:r>
              <a:rPr lang="en-US" altLang="ko-KR" sz="1400" b="1" dirty="0" err="1">
                <a:solidFill>
                  <a:srgbClr val="0000C0"/>
                </a:solidFill>
                <a:latin typeface="Consolas"/>
              </a:rPr>
              <a:t>repNum</a:t>
            </a:r>
            <a:r>
              <a:rPr lang="en-US" altLang="ko-KR" sz="1400" b="1" dirty="0">
                <a:solidFill>
                  <a:srgbClr val="000000"/>
                </a:solidFill>
                <a:latin typeface="Consolas"/>
              </a:rPr>
              <a:t> = </a:t>
            </a:r>
            <a:r>
              <a:rPr lang="en-US" altLang="ko-KR" sz="1400" b="1" dirty="0" err="1">
                <a:solidFill>
                  <a:srgbClr val="6A3E3E"/>
                </a:solidFill>
                <a:latin typeface="Consolas"/>
              </a:rPr>
              <a:t>repNum</a:t>
            </a:r>
            <a:r>
              <a:rPr lang="en-US" altLang="ko-KR" sz="1400" b="1" dirty="0">
                <a:solidFill>
                  <a:srgbClr val="000000"/>
                </a:solidFill>
                <a:latin typeface="Consolas"/>
              </a:rPr>
              <a:t>;</a:t>
            </a:r>
          </a:p>
          <a:p>
            <a:r>
              <a:rPr lang="ko-KR" altLang="en-US" sz="1400" dirty="0">
                <a:solidFill>
                  <a:srgbClr val="000000"/>
                </a:solidFill>
                <a:latin typeface="Consolas"/>
              </a:rPr>
              <a:t>    </a:t>
            </a:r>
            <a:r>
              <a:rPr lang="en-US" altLang="ko-KR" sz="1400" dirty="0">
                <a:solidFill>
                  <a:srgbClr val="000000"/>
                </a:solidFill>
                <a:latin typeface="Consolas"/>
              </a:rPr>
              <a:t>}</a:t>
            </a:r>
            <a:endParaRPr lang="en-US" altLang="ja-JP" sz="1400" dirty="0" smtClean="0">
              <a:ea typeface="MS Mincho" pitchFamily="49" charset="-128"/>
            </a:endParaRPr>
          </a:p>
        </p:txBody>
      </p:sp>
    </p:spTree>
    <p:extLst>
      <p:ext uri="{BB962C8B-B14F-4D97-AF65-F5344CB8AC3E}">
        <p14:creationId xmlns:p14="http://schemas.microsoft.com/office/powerpoint/2010/main" val="2772468853"/>
      </p:ext>
    </p:extLst>
  </p:cSld>
  <p:clrMapOvr>
    <a:masterClrMapping/>
  </p:clrMapOvr>
  <p:transition/>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제목 1"/>
          <p:cNvSpPr>
            <a:spLocks noGrp="1"/>
          </p:cNvSpPr>
          <p:nvPr>
            <p:ph type="title"/>
          </p:nvPr>
        </p:nvSpPr>
        <p:spPr bwMode="auto">
          <a:xfrm>
            <a:off x="0" y="-2242"/>
            <a:ext cx="9144000" cy="694938"/>
          </a:xfrm>
        </p:spPr>
        <p:txBody>
          <a:bodyPr vert="horz" lIns="91440" tIns="45720" rIns="91440" bIns="45720" rtlCol="0" anchor="ctr">
            <a:normAutofit/>
          </a:bodyPr>
          <a:lstStyle/>
          <a:p>
            <a:r>
              <a:rPr lang="en-US" altLang="ja-JP" dirty="0" err="1" smtClean="0">
                <a:latin typeface="MS Mincho" pitchFamily="49" charset="-128"/>
                <a:ea typeface="MS Mincho" pitchFamily="49" charset="-128"/>
              </a:rPr>
              <a:t>ReplyListVO</a:t>
            </a:r>
            <a:r>
              <a:rPr lang="en-US" altLang="ja-JP" dirty="0" smtClean="0">
                <a:latin typeface="MS Mincho" pitchFamily="49" charset="-128"/>
                <a:ea typeface="MS Mincho" pitchFamily="49" charset="-128"/>
              </a:rPr>
              <a:t>(2/2</a:t>
            </a:r>
            <a:r>
              <a:rPr lang="en-US" altLang="ja-JP" dirty="0">
                <a:latin typeface="MS Mincho" pitchFamily="49" charset="-128"/>
                <a:ea typeface="MS Mincho" pitchFamily="49" charset="-128"/>
              </a:rPr>
              <a:t>)</a:t>
            </a:r>
            <a:endParaRPr lang="ko-KR" dirty="0">
              <a:latin typeface="MS Mincho" pitchFamily="49" charset="-128"/>
              <a:ea typeface="MS Mincho" pitchFamily="49" charset="-128"/>
            </a:endParaRPr>
          </a:p>
        </p:txBody>
      </p:sp>
      <p:sp>
        <p:nvSpPr>
          <p:cNvPr id="5" name="내용 개체 틀 2"/>
          <p:cNvSpPr>
            <a:spLocks noGrp="1"/>
          </p:cNvSpPr>
          <p:nvPr>
            <p:ph sz="half" idx="1"/>
          </p:nvPr>
        </p:nvSpPr>
        <p:spPr bwMode="auto">
          <a:xfrm>
            <a:off x="0" y="692696"/>
            <a:ext cx="9144000" cy="6165304"/>
          </a:xfrm>
          <a:solidFill>
            <a:schemeClr val="bg1"/>
          </a:solidFill>
        </p:spPr>
        <p:txBody>
          <a:bodyPr numCol="2">
            <a:noAutofit/>
          </a:bodyPr>
          <a:lstStyle>
            <a:lvl1pPr>
              <a:defRPr sz="2400"/>
            </a:lvl1pPr>
            <a:lvl2pPr>
              <a:defRPr sz="1600"/>
            </a:lvl2pPr>
            <a:lvl3pPr>
              <a:defRPr sz="1200"/>
            </a:lvl3pPr>
            <a:lvl4pPr>
              <a:defRPr sz="1200"/>
            </a:lvl4pPr>
            <a:lvl5pPr>
              <a:defRPr sz="1200"/>
            </a:lvl5pPr>
          </a:lstStyle>
          <a:p>
            <a:r>
              <a:rPr lang="en-US" altLang="ko-KR" sz="1400" b="1" dirty="0">
                <a:solidFill>
                  <a:srgbClr val="7F0055"/>
                </a:solidFill>
                <a:latin typeface="Consolas"/>
              </a:rPr>
              <a:t>public</a:t>
            </a:r>
            <a:r>
              <a:rPr lang="en-US" altLang="ko-KR" sz="1400" b="1" dirty="0">
                <a:solidFill>
                  <a:srgbClr val="000000"/>
                </a:solidFill>
                <a:latin typeface="Consolas"/>
              </a:rPr>
              <a:t> String </a:t>
            </a:r>
            <a:r>
              <a:rPr lang="en-US" altLang="ko-KR" sz="1400" b="1" dirty="0" err="1">
                <a:solidFill>
                  <a:srgbClr val="000000"/>
                </a:solidFill>
                <a:latin typeface="Consolas"/>
              </a:rPr>
              <a:t>getUserId</a:t>
            </a:r>
            <a:r>
              <a:rPr lang="en-US" altLang="ko-KR" sz="1400" b="1" dirty="0">
                <a:solidFill>
                  <a:srgbClr val="000000"/>
                </a:solidFill>
                <a:latin typeface="Consolas"/>
              </a:rPr>
              <a:t>() { </a:t>
            </a:r>
            <a:r>
              <a:rPr lang="en-US" altLang="ko-KR" sz="1400" b="1" dirty="0">
                <a:solidFill>
                  <a:srgbClr val="3F7F5F"/>
                </a:solidFill>
                <a:latin typeface="Consolas"/>
              </a:rPr>
              <a:t>// </a:t>
            </a:r>
            <a:r>
              <a:rPr lang="ja-JP" altLang="en-US" sz="1400" b="1" dirty="0">
                <a:solidFill>
                  <a:srgbClr val="3F7F5F"/>
                </a:solidFill>
                <a:latin typeface="Consolas"/>
              </a:rPr>
              <a:t>ユーザー</a:t>
            </a:r>
            <a:r>
              <a:rPr lang="en-US" altLang="ko-KR" sz="1400" b="1" dirty="0">
                <a:solidFill>
                  <a:srgbClr val="3F7F5F"/>
                </a:solidFill>
                <a:latin typeface="Consolas"/>
              </a:rPr>
              <a:t>ID</a:t>
            </a:r>
            <a:r>
              <a:rPr lang="ja-JP" altLang="en-US" sz="1400" b="1" dirty="0">
                <a:solidFill>
                  <a:srgbClr val="3F7F5F"/>
                </a:solidFill>
                <a:latin typeface="Consolas"/>
              </a:rPr>
              <a:t>を</a:t>
            </a:r>
            <a:r>
              <a:rPr lang="ko-KR" altLang="en-US" sz="1400" b="1" dirty="0">
                <a:solidFill>
                  <a:srgbClr val="3F7F5F"/>
                </a:solidFill>
                <a:latin typeface="Consolas"/>
              </a:rPr>
              <a:t>取得</a:t>
            </a:r>
          </a:p>
          <a:p>
            <a:r>
              <a:rPr lang="en-US" altLang="ko-KR" sz="1400" dirty="0">
                <a:solidFill>
                  <a:srgbClr val="000000"/>
                </a:solidFill>
                <a:latin typeface="Consolas"/>
              </a:rPr>
              <a:t>        </a:t>
            </a:r>
            <a:r>
              <a:rPr lang="en-US" altLang="ko-KR" sz="1400" b="1" dirty="0">
                <a:solidFill>
                  <a:srgbClr val="7F0055"/>
                </a:solidFill>
                <a:latin typeface="Consolas"/>
              </a:rPr>
              <a:t>return</a:t>
            </a:r>
            <a:r>
              <a:rPr lang="en-US" altLang="ko-KR" sz="1400" b="1" dirty="0">
                <a:solidFill>
                  <a:srgbClr val="000000"/>
                </a:solidFill>
                <a:latin typeface="Consolas"/>
              </a:rPr>
              <a:t> </a:t>
            </a:r>
            <a:r>
              <a:rPr lang="en-US" altLang="ko-KR" sz="1400" b="1" dirty="0" err="1">
                <a:solidFill>
                  <a:srgbClr val="0000C0"/>
                </a:solidFill>
                <a:latin typeface="Consolas"/>
              </a:rPr>
              <a:t>userId</a:t>
            </a:r>
            <a:r>
              <a:rPr lang="en-US" altLang="ko-KR" sz="1400" b="1" dirty="0">
                <a:solidFill>
                  <a:srgbClr val="000000"/>
                </a:solidFill>
                <a:latin typeface="Consolas"/>
              </a:rPr>
              <a:t>;</a:t>
            </a:r>
          </a:p>
          <a:p>
            <a:r>
              <a:rPr lang="ko-KR" altLang="en-US" sz="1400" dirty="0">
                <a:solidFill>
                  <a:srgbClr val="000000"/>
                </a:solidFill>
                <a:latin typeface="Consolas"/>
              </a:rPr>
              <a:t>    </a:t>
            </a:r>
            <a:r>
              <a:rPr lang="en-US" altLang="ko-KR" sz="1400" dirty="0">
                <a:solidFill>
                  <a:srgbClr val="000000"/>
                </a:solidFill>
                <a:latin typeface="Consolas"/>
              </a:rPr>
              <a:t>}</a:t>
            </a:r>
          </a:p>
          <a:p>
            <a:r>
              <a:rPr lang="en-US" altLang="ko-KR" sz="1400" dirty="0">
                <a:solidFill>
                  <a:srgbClr val="000000"/>
                </a:solidFill>
                <a:latin typeface="Consolas"/>
              </a:rPr>
              <a:t>    </a:t>
            </a:r>
            <a:r>
              <a:rPr lang="en-US" altLang="ko-KR" sz="1400" b="1" dirty="0">
                <a:solidFill>
                  <a:srgbClr val="7F0055"/>
                </a:solidFill>
                <a:latin typeface="Consolas"/>
              </a:rPr>
              <a:t>public</a:t>
            </a:r>
            <a:r>
              <a:rPr lang="en-US" altLang="ko-KR" sz="1400" b="1" dirty="0">
                <a:solidFill>
                  <a:srgbClr val="000000"/>
                </a:solidFill>
                <a:latin typeface="Consolas"/>
              </a:rPr>
              <a:t> </a:t>
            </a:r>
            <a:r>
              <a:rPr lang="en-US" altLang="ko-KR" sz="1400" b="1" dirty="0">
                <a:solidFill>
                  <a:srgbClr val="7F0055"/>
                </a:solidFill>
                <a:latin typeface="Consolas"/>
              </a:rPr>
              <a:t>void</a:t>
            </a:r>
            <a:r>
              <a:rPr lang="en-US" altLang="ko-KR" sz="1400" b="1" dirty="0">
                <a:solidFill>
                  <a:srgbClr val="000000"/>
                </a:solidFill>
                <a:latin typeface="Consolas"/>
              </a:rPr>
              <a:t> </a:t>
            </a:r>
            <a:r>
              <a:rPr lang="en-US" altLang="ko-KR" sz="1400" b="1" dirty="0" err="1">
                <a:solidFill>
                  <a:srgbClr val="000000"/>
                </a:solidFill>
                <a:latin typeface="Consolas"/>
              </a:rPr>
              <a:t>setUserId</a:t>
            </a:r>
            <a:r>
              <a:rPr lang="en-US" altLang="ko-KR" sz="1400" b="1" dirty="0">
                <a:solidFill>
                  <a:srgbClr val="000000"/>
                </a:solidFill>
                <a:latin typeface="Consolas"/>
              </a:rPr>
              <a:t>(String </a:t>
            </a:r>
            <a:r>
              <a:rPr lang="en-US" altLang="ko-KR" sz="1400" b="1" dirty="0" err="1">
                <a:solidFill>
                  <a:srgbClr val="6A3E3E"/>
                </a:solidFill>
                <a:latin typeface="Consolas"/>
              </a:rPr>
              <a:t>userId</a:t>
            </a:r>
            <a:r>
              <a:rPr lang="en-US" altLang="ko-KR" sz="1400" b="1" dirty="0">
                <a:solidFill>
                  <a:srgbClr val="000000"/>
                </a:solidFill>
                <a:latin typeface="Consolas"/>
              </a:rPr>
              <a:t>) { </a:t>
            </a:r>
            <a:r>
              <a:rPr lang="en-US" altLang="ko-KR" sz="1400" b="1" dirty="0">
                <a:solidFill>
                  <a:srgbClr val="3F7F5F"/>
                </a:solidFill>
                <a:latin typeface="Consolas"/>
              </a:rPr>
              <a:t>// </a:t>
            </a:r>
            <a:r>
              <a:rPr lang="ja-JP" altLang="en-US" sz="1400" b="1" dirty="0">
                <a:solidFill>
                  <a:srgbClr val="3F7F5F"/>
                </a:solidFill>
                <a:latin typeface="Consolas"/>
              </a:rPr>
              <a:t>ユーザー</a:t>
            </a:r>
            <a:r>
              <a:rPr lang="en-US" altLang="ko-KR" sz="1400" b="1" dirty="0">
                <a:solidFill>
                  <a:srgbClr val="3F7F5F"/>
                </a:solidFill>
                <a:latin typeface="Consolas"/>
              </a:rPr>
              <a:t>ID</a:t>
            </a:r>
            <a:r>
              <a:rPr lang="ja-JP" altLang="en-US" sz="1400" b="1" dirty="0">
                <a:solidFill>
                  <a:srgbClr val="3F7F5F"/>
                </a:solidFill>
                <a:latin typeface="Consolas"/>
              </a:rPr>
              <a:t>を</a:t>
            </a:r>
            <a:r>
              <a:rPr lang="ko-KR" altLang="en-US" sz="1400" b="1" dirty="0">
                <a:solidFill>
                  <a:srgbClr val="3F7F5F"/>
                </a:solidFill>
                <a:latin typeface="Consolas"/>
              </a:rPr>
              <a:t>設定</a:t>
            </a:r>
          </a:p>
          <a:p>
            <a:r>
              <a:rPr lang="en-US" altLang="ko-KR" sz="1400" dirty="0">
                <a:solidFill>
                  <a:srgbClr val="000000"/>
                </a:solidFill>
                <a:latin typeface="Consolas"/>
              </a:rPr>
              <a:t>        </a:t>
            </a:r>
            <a:r>
              <a:rPr lang="en-US" altLang="ko-KR" sz="1400" b="1" dirty="0" err="1">
                <a:solidFill>
                  <a:srgbClr val="7F0055"/>
                </a:solidFill>
                <a:latin typeface="Consolas"/>
              </a:rPr>
              <a:t>this</a:t>
            </a:r>
            <a:r>
              <a:rPr lang="en-US" altLang="ko-KR" sz="1400" b="1" dirty="0" err="1">
                <a:solidFill>
                  <a:srgbClr val="000000"/>
                </a:solidFill>
                <a:latin typeface="Consolas"/>
              </a:rPr>
              <a:t>.</a:t>
            </a:r>
            <a:r>
              <a:rPr lang="en-US" altLang="ko-KR" sz="1400" b="1" dirty="0" err="1">
                <a:solidFill>
                  <a:srgbClr val="0000C0"/>
                </a:solidFill>
                <a:latin typeface="Consolas"/>
              </a:rPr>
              <a:t>userId</a:t>
            </a:r>
            <a:r>
              <a:rPr lang="en-US" altLang="ko-KR" sz="1400" b="1" dirty="0">
                <a:solidFill>
                  <a:srgbClr val="000000"/>
                </a:solidFill>
                <a:latin typeface="Consolas"/>
              </a:rPr>
              <a:t> = </a:t>
            </a:r>
            <a:r>
              <a:rPr lang="en-US" altLang="ko-KR" sz="1400" b="1" dirty="0" err="1">
                <a:solidFill>
                  <a:srgbClr val="6A3E3E"/>
                </a:solidFill>
                <a:latin typeface="Consolas"/>
              </a:rPr>
              <a:t>userId</a:t>
            </a:r>
            <a:r>
              <a:rPr lang="en-US" altLang="ko-KR" sz="1400" b="1" dirty="0">
                <a:solidFill>
                  <a:srgbClr val="000000"/>
                </a:solidFill>
                <a:latin typeface="Consolas"/>
              </a:rPr>
              <a:t>;</a:t>
            </a:r>
          </a:p>
          <a:p>
            <a:r>
              <a:rPr lang="ko-KR" altLang="en-US" sz="1400" dirty="0">
                <a:solidFill>
                  <a:srgbClr val="000000"/>
                </a:solidFill>
                <a:latin typeface="Consolas"/>
              </a:rPr>
              <a:t>    </a:t>
            </a:r>
            <a:r>
              <a:rPr lang="en-US" altLang="ko-KR" sz="1400" dirty="0">
                <a:solidFill>
                  <a:srgbClr val="000000"/>
                </a:solidFill>
                <a:latin typeface="Consolas"/>
              </a:rPr>
              <a:t>}</a:t>
            </a:r>
          </a:p>
          <a:p>
            <a:r>
              <a:rPr lang="en-US" altLang="ko-KR" sz="1400" dirty="0">
                <a:solidFill>
                  <a:srgbClr val="000000"/>
                </a:solidFill>
                <a:latin typeface="Consolas"/>
              </a:rPr>
              <a:t>    </a:t>
            </a:r>
            <a:r>
              <a:rPr lang="en-US" altLang="ko-KR" sz="1400" b="1" dirty="0">
                <a:solidFill>
                  <a:srgbClr val="7F0055"/>
                </a:solidFill>
                <a:latin typeface="Consolas"/>
              </a:rPr>
              <a:t>public</a:t>
            </a:r>
            <a:r>
              <a:rPr lang="en-US" altLang="ko-KR" sz="1400" b="1" dirty="0">
                <a:solidFill>
                  <a:srgbClr val="000000"/>
                </a:solidFill>
                <a:latin typeface="Consolas"/>
              </a:rPr>
              <a:t> String </a:t>
            </a:r>
            <a:r>
              <a:rPr lang="en-US" altLang="ko-KR" sz="1400" b="1" dirty="0" err="1">
                <a:solidFill>
                  <a:srgbClr val="000000"/>
                </a:solidFill>
                <a:latin typeface="Consolas"/>
              </a:rPr>
              <a:t>getRepCon</a:t>
            </a:r>
            <a:r>
              <a:rPr lang="en-US" altLang="ko-KR" sz="1400" b="1" dirty="0">
                <a:solidFill>
                  <a:srgbClr val="000000"/>
                </a:solidFill>
                <a:latin typeface="Consolas"/>
              </a:rPr>
              <a:t>() { </a:t>
            </a:r>
            <a:r>
              <a:rPr lang="en-US" altLang="ko-KR" sz="1400" b="1" dirty="0">
                <a:solidFill>
                  <a:srgbClr val="3F7F5F"/>
                </a:solidFill>
                <a:latin typeface="Consolas"/>
              </a:rPr>
              <a:t>// </a:t>
            </a:r>
            <a:r>
              <a:rPr lang="ja-JP" altLang="en-US" sz="1400" b="1" dirty="0">
                <a:solidFill>
                  <a:srgbClr val="3F7F5F"/>
                </a:solidFill>
                <a:latin typeface="Consolas"/>
              </a:rPr>
              <a:t>コメント</a:t>
            </a:r>
            <a:r>
              <a:rPr lang="ko-KR" altLang="en-US" sz="1400" b="1" dirty="0">
                <a:solidFill>
                  <a:srgbClr val="3F7F5F"/>
                </a:solidFill>
                <a:latin typeface="Consolas"/>
              </a:rPr>
              <a:t>内容</a:t>
            </a:r>
            <a:r>
              <a:rPr lang="ja-JP" altLang="en-US" sz="1400" b="1" dirty="0">
                <a:solidFill>
                  <a:srgbClr val="3F7F5F"/>
                </a:solidFill>
                <a:latin typeface="Consolas"/>
              </a:rPr>
              <a:t>を</a:t>
            </a:r>
            <a:r>
              <a:rPr lang="ko-KR" altLang="en-US" sz="1400" b="1" dirty="0">
                <a:solidFill>
                  <a:srgbClr val="3F7F5F"/>
                </a:solidFill>
                <a:latin typeface="Consolas"/>
              </a:rPr>
              <a:t>取得</a:t>
            </a:r>
          </a:p>
          <a:p>
            <a:r>
              <a:rPr lang="en-US" altLang="ko-KR" sz="1400" dirty="0">
                <a:solidFill>
                  <a:srgbClr val="000000"/>
                </a:solidFill>
                <a:latin typeface="Consolas"/>
              </a:rPr>
              <a:t>        </a:t>
            </a:r>
            <a:r>
              <a:rPr lang="en-US" altLang="ko-KR" sz="1400" b="1" dirty="0">
                <a:solidFill>
                  <a:srgbClr val="7F0055"/>
                </a:solidFill>
                <a:latin typeface="Consolas"/>
              </a:rPr>
              <a:t>return</a:t>
            </a:r>
            <a:r>
              <a:rPr lang="en-US" altLang="ko-KR" sz="1400" b="1" dirty="0">
                <a:solidFill>
                  <a:srgbClr val="000000"/>
                </a:solidFill>
                <a:latin typeface="Consolas"/>
              </a:rPr>
              <a:t> </a:t>
            </a:r>
            <a:r>
              <a:rPr lang="en-US" altLang="ko-KR" sz="1400" b="1" dirty="0" err="1">
                <a:solidFill>
                  <a:srgbClr val="0000C0"/>
                </a:solidFill>
                <a:latin typeface="Consolas"/>
              </a:rPr>
              <a:t>repCon</a:t>
            </a:r>
            <a:r>
              <a:rPr lang="en-US" altLang="ko-KR" sz="1400" b="1" dirty="0">
                <a:solidFill>
                  <a:srgbClr val="000000"/>
                </a:solidFill>
                <a:latin typeface="Consolas"/>
              </a:rPr>
              <a:t>;</a:t>
            </a:r>
          </a:p>
          <a:p>
            <a:r>
              <a:rPr lang="ko-KR" altLang="en-US" sz="1400" dirty="0">
                <a:solidFill>
                  <a:srgbClr val="000000"/>
                </a:solidFill>
                <a:latin typeface="Consolas"/>
              </a:rPr>
              <a:t>    </a:t>
            </a:r>
            <a:r>
              <a:rPr lang="en-US" altLang="ko-KR" sz="1400" dirty="0">
                <a:solidFill>
                  <a:srgbClr val="000000"/>
                </a:solidFill>
                <a:latin typeface="Consolas"/>
              </a:rPr>
              <a:t>}</a:t>
            </a:r>
          </a:p>
          <a:p>
            <a:r>
              <a:rPr lang="en-US" altLang="ko-KR" sz="1400" dirty="0">
                <a:solidFill>
                  <a:srgbClr val="000000"/>
                </a:solidFill>
                <a:latin typeface="Consolas"/>
              </a:rPr>
              <a:t>    </a:t>
            </a:r>
            <a:r>
              <a:rPr lang="en-US" altLang="ko-KR" sz="1400" b="1" dirty="0">
                <a:solidFill>
                  <a:srgbClr val="7F0055"/>
                </a:solidFill>
                <a:latin typeface="Consolas"/>
              </a:rPr>
              <a:t>public</a:t>
            </a:r>
            <a:r>
              <a:rPr lang="en-US" altLang="ko-KR" sz="1400" b="1" dirty="0">
                <a:solidFill>
                  <a:srgbClr val="000000"/>
                </a:solidFill>
                <a:latin typeface="Consolas"/>
              </a:rPr>
              <a:t> </a:t>
            </a:r>
            <a:r>
              <a:rPr lang="en-US" altLang="ko-KR" sz="1400" b="1" dirty="0">
                <a:solidFill>
                  <a:srgbClr val="7F0055"/>
                </a:solidFill>
                <a:latin typeface="Consolas"/>
              </a:rPr>
              <a:t>void</a:t>
            </a:r>
            <a:r>
              <a:rPr lang="en-US" altLang="ko-KR" sz="1400" b="1" dirty="0">
                <a:solidFill>
                  <a:srgbClr val="000000"/>
                </a:solidFill>
                <a:latin typeface="Consolas"/>
              </a:rPr>
              <a:t> </a:t>
            </a:r>
            <a:r>
              <a:rPr lang="en-US" altLang="ko-KR" sz="1400" b="1" dirty="0" err="1">
                <a:solidFill>
                  <a:srgbClr val="000000"/>
                </a:solidFill>
                <a:latin typeface="Consolas"/>
              </a:rPr>
              <a:t>setRepCon</a:t>
            </a:r>
            <a:r>
              <a:rPr lang="en-US" altLang="ko-KR" sz="1400" b="1" dirty="0">
                <a:solidFill>
                  <a:srgbClr val="000000"/>
                </a:solidFill>
                <a:latin typeface="Consolas"/>
              </a:rPr>
              <a:t>(String </a:t>
            </a:r>
            <a:r>
              <a:rPr lang="en-US" altLang="ko-KR" sz="1400" b="1" dirty="0" err="1">
                <a:solidFill>
                  <a:srgbClr val="6A3E3E"/>
                </a:solidFill>
                <a:latin typeface="Consolas"/>
              </a:rPr>
              <a:t>repCon</a:t>
            </a:r>
            <a:r>
              <a:rPr lang="en-US" altLang="ko-KR" sz="1400" b="1" dirty="0">
                <a:solidFill>
                  <a:srgbClr val="000000"/>
                </a:solidFill>
                <a:latin typeface="Consolas"/>
              </a:rPr>
              <a:t>) { </a:t>
            </a:r>
            <a:r>
              <a:rPr lang="en-US" altLang="ko-KR" sz="1400" b="1" dirty="0">
                <a:solidFill>
                  <a:srgbClr val="3F7F5F"/>
                </a:solidFill>
                <a:latin typeface="Consolas"/>
              </a:rPr>
              <a:t>// </a:t>
            </a:r>
            <a:r>
              <a:rPr lang="ja-JP" altLang="en-US" sz="1400" b="1" dirty="0">
                <a:solidFill>
                  <a:srgbClr val="3F7F5F"/>
                </a:solidFill>
                <a:latin typeface="Consolas"/>
              </a:rPr>
              <a:t>コメント</a:t>
            </a:r>
            <a:r>
              <a:rPr lang="ko-KR" altLang="en-US" sz="1400" b="1" dirty="0">
                <a:solidFill>
                  <a:srgbClr val="3F7F5F"/>
                </a:solidFill>
                <a:latin typeface="Consolas"/>
              </a:rPr>
              <a:t>内容</a:t>
            </a:r>
            <a:r>
              <a:rPr lang="ja-JP" altLang="en-US" sz="1400" b="1" dirty="0">
                <a:solidFill>
                  <a:srgbClr val="3F7F5F"/>
                </a:solidFill>
                <a:latin typeface="Consolas"/>
              </a:rPr>
              <a:t>を</a:t>
            </a:r>
            <a:r>
              <a:rPr lang="ko-KR" altLang="en-US" sz="1400" b="1" dirty="0">
                <a:solidFill>
                  <a:srgbClr val="3F7F5F"/>
                </a:solidFill>
                <a:latin typeface="Consolas"/>
              </a:rPr>
              <a:t>設定</a:t>
            </a:r>
          </a:p>
          <a:p>
            <a:r>
              <a:rPr lang="en-US" altLang="ko-KR" sz="1400" dirty="0">
                <a:solidFill>
                  <a:srgbClr val="000000"/>
                </a:solidFill>
                <a:latin typeface="Consolas"/>
              </a:rPr>
              <a:t>        </a:t>
            </a:r>
            <a:r>
              <a:rPr lang="en-US" altLang="ko-KR" sz="1400" b="1" dirty="0" err="1">
                <a:solidFill>
                  <a:srgbClr val="7F0055"/>
                </a:solidFill>
                <a:latin typeface="Consolas"/>
              </a:rPr>
              <a:t>this</a:t>
            </a:r>
            <a:r>
              <a:rPr lang="en-US" altLang="ko-KR" sz="1400" b="1" dirty="0" err="1">
                <a:solidFill>
                  <a:srgbClr val="000000"/>
                </a:solidFill>
                <a:latin typeface="Consolas"/>
              </a:rPr>
              <a:t>.</a:t>
            </a:r>
            <a:r>
              <a:rPr lang="en-US" altLang="ko-KR" sz="1400" b="1" dirty="0" err="1">
                <a:solidFill>
                  <a:srgbClr val="0000C0"/>
                </a:solidFill>
                <a:latin typeface="Consolas"/>
              </a:rPr>
              <a:t>repCon</a:t>
            </a:r>
            <a:r>
              <a:rPr lang="en-US" altLang="ko-KR" sz="1400" b="1" dirty="0">
                <a:solidFill>
                  <a:srgbClr val="000000"/>
                </a:solidFill>
                <a:latin typeface="Consolas"/>
              </a:rPr>
              <a:t> = </a:t>
            </a:r>
            <a:r>
              <a:rPr lang="en-US" altLang="ko-KR" sz="1400" b="1" dirty="0" err="1">
                <a:solidFill>
                  <a:srgbClr val="6A3E3E"/>
                </a:solidFill>
                <a:latin typeface="Consolas"/>
              </a:rPr>
              <a:t>repCon</a:t>
            </a:r>
            <a:r>
              <a:rPr lang="en-US" altLang="ko-KR" sz="1400" b="1" dirty="0">
                <a:solidFill>
                  <a:srgbClr val="000000"/>
                </a:solidFill>
                <a:latin typeface="Consolas"/>
              </a:rPr>
              <a:t>;</a:t>
            </a:r>
          </a:p>
          <a:p>
            <a:r>
              <a:rPr lang="ko-KR" altLang="en-US" sz="1400" dirty="0">
                <a:solidFill>
                  <a:srgbClr val="000000"/>
                </a:solidFill>
                <a:latin typeface="Consolas"/>
              </a:rPr>
              <a:t>    </a:t>
            </a:r>
            <a:r>
              <a:rPr lang="en-US" altLang="ko-KR" sz="1400" dirty="0">
                <a:solidFill>
                  <a:srgbClr val="000000"/>
                </a:solidFill>
                <a:latin typeface="Consolas"/>
              </a:rPr>
              <a:t>}</a:t>
            </a:r>
          </a:p>
          <a:p>
            <a:r>
              <a:rPr lang="en-US" altLang="ko-KR" sz="1400" dirty="0">
                <a:solidFill>
                  <a:srgbClr val="000000"/>
                </a:solidFill>
                <a:latin typeface="Consolas"/>
              </a:rPr>
              <a:t>    </a:t>
            </a:r>
            <a:r>
              <a:rPr lang="en-US" altLang="ko-KR" sz="1400" b="1" dirty="0">
                <a:solidFill>
                  <a:srgbClr val="7F0055"/>
                </a:solidFill>
                <a:latin typeface="Consolas"/>
              </a:rPr>
              <a:t>public</a:t>
            </a:r>
            <a:r>
              <a:rPr lang="en-US" altLang="ko-KR" sz="1400" b="1" dirty="0">
                <a:solidFill>
                  <a:srgbClr val="000000"/>
                </a:solidFill>
                <a:latin typeface="Consolas"/>
              </a:rPr>
              <a:t> String </a:t>
            </a:r>
            <a:r>
              <a:rPr lang="en-US" altLang="ko-KR" sz="1400" b="1" dirty="0" err="1">
                <a:solidFill>
                  <a:srgbClr val="000000"/>
                </a:solidFill>
                <a:latin typeface="Consolas"/>
              </a:rPr>
              <a:t>getUserName</a:t>
            </a:r>
            <a:r>
              <a:rPr lang="en-US" altLang="ko-KR" sz="1400" b="1" dirty="0">
                <a:solidFill>
                  <a:srgbClr val="000000"/>
                </a:solidFill>
                <a:latin typeface="Consolas"/>
              </a:rPr>
              <a:t>() { </a:t>
            </a:r>
            <a:r>
              <a:rPr lang="en-US" altLang="ko-KR" sz="1400" b="1" dirty="0">
                <a:solidFill>
                  <a:srgbClr val="3F7F5F"/>
                </a:solidFill>
                <a:latin typeface="Consolas"/>
              </a:rPr>
              <a:t>// </a:t>
            </a:r>
            <a:r>
              <a:rPr lang="ja-JP" altLang="en-US" sz="1400" b="1" dirty="0">
                <a:solidFill>
                  <a:srgbClr val="3F7F5F"/>
                </a:solidFill>
                <a:latin typeface="Consolas"/>
              </a:rPr>
              <a:t>ユーザー</a:t>
            </a:r>
            <a:r>
              <a:rPr lang="ko-KR" altLang="en-US" sz="1400" b="1" dirty="0">
                <a:solidFill>
                  <a:srgbClr val="3F7F5F"/>
                </a:solidFill>
                <a:latin typeface="Consolas"/>
              </a:rPr>
              <a:t>名</a:t>
            </a:r>
            <a:r>
              <a:rPr lang="ja-JP" altLang="en-US" sz="1400" b="1" dirty="0">
                <a:solidFill>
                  <a:srgbClr val="3F7F5F"/>
                </a:solidFill>
                <a:latin typeface="Consolas"/>
              </a:rPr>
              <a:t>を</a:t>
            </a:r>
            <a:r>
              <a:rPr lang="ko-KR" altLang="en-US" sz="1400" b="1" dirty="0">
                <a:solidFill>
                  <a:srgbClr val="3F7F5F"/>
                </a:solidFill>
                <a:latin typeface="Consolas"/>
              </a:rPr>
              <a:t>取得</a:t>
            </a:r>
          </a:p>
          <a:p>
            <a:r>
              <a:rPr lang="en-US" altLang="ko-KR" sz="1400" dirty="0">
                <a:solidFill>
                  <a:srgbClr val="000000"/>
                </a:solidFill>
                <a:latin typeface="Consolas"/>
              </a:rPr>
              <a:t>        </a:t>
            </a:r>
            <a:r>
              <a:rPr lang="en-US" altLang="ko-KR" sz="1400" b="1" dirty="0">
                <a:solidFill>
                  <a:srgbClr val="7F0055"/>
                </a:solidFill>
                <a:latin typeface="Consolas"/>
              </a:rPr>
              <a:t>return</a:t>
            </a:r>
            <a:r>
              <a:rPr lang="en-US" altLang="ko-KR" sz="1400" b="1" dirty="0">
                <a:solidFill>
                  <a:srgbClr val="000000"/>
                </a:solidFill>
                <a:latin typeface="Consolas"/>
              </a:rPr>
              <a:t> </a:t>
            </a:r>
            <a:r>
              <a:rPr lang="en-US" altLang="ko-KR" sz="1400" b="1" dirty="0" err="1">
                <a:solidFill>
                  <a:srgbClr val="0000C0"/>
                </a:solidFill>
                <a:latin typeface="Consolas"/>
              </a:rPr>
              <a:t>userName</a:t>
            </a:r>
            <a:r>
              <a:rPr lang="en-US" altLang="ko-KR" sz="1400" b="1" dirty="0">
                <a:solidFill>
                  <a:srgbClr val="000000"/>
                </a:solidFill>
                <a:latin typeface="Consolas"/>
              </a:rPr>
              <a:t>;</a:t>
            </a:r>
          </a:p>
          <a:p>
            <a:r>
              <a:rPr lang="ko-KR" altLang="en-US" sz="1400" dirty="0">
                <a:solidFill>
                  <a:srgbClr val="000000"/>
                </a:solidFill>
                <a:latin typeface="Consolas"/>
              </a:rPr>
              <a:t>    </a:t>
            </a:r>
            <a:r>
              <a:rPr lang="en-US" altLang="ko-KR" sz="1400" dirty="0">
                <a:solidFill>
                  <a:srgbClr val="000000"/>
                </a:solidFill>
                <a:latin typeface="Consolas"/>
              </a:rPr>
              <a:t>}</a:t>
            </a:r>
          </a:p>
          <a:p>
            <a:r>
              <a:rPr lang="en-US" altLang="ko-KR" sz="1400" dirty="0">
                <a:solidFill>
                  <a:srgbClr val="000000"/>
                </a:solidFill>
                <a:latin typeface="Consolas"/>
              </a:rPr>
              <a:t>    </a:t>
            </a:r>
            <a:r>
              <a:rPr lang="en-US" altLang="ko-KR" sz="1400" b="1" dirty="0">
                <a:solidFill>
                  <a:srgbClr val="7F0055"/>
                </a:solidFill>
                <a:latin typeface="Consolas"/>
              </a:rPr>
              <a:t>public</a:t>
            </a:r>
            <a:r>
              <a:rPr lang="en-US" altLang="ko-KR" sz="1400" b="1" dirty="0">
                <a:solidFill>
                  <a:srgbClr val="000000"/>
                </a:solidFill>
                <a:latin typeface="Consolas"/>
              </a:rPr>
              <a:t> </a:t>
            </a:r>
            <a:r>
              <a:rPr lang="en-US" altLang="ko-KR" sz="1400" b="1" dirty="0">
                <a:solidFill>
                  <a:srgbClr val="7F0055"/>
                </a:solidFill>
                <a:latin typeface="Consolas"/>
              </a:rPr>
              <a:t>void</a:t>
            </a:r>
            <a:r>
              <a:rPr lang="en-US" altLang="ko-KR" sz="1400" b="1" dirty="0">
                <a:solidFill>
                  <a:srgbClr val="000000"/>
                </a:solidFill>
                <a:latin typeface="Consolas"/>
              </a:rPr>
              <a:t> </a:t>
            </a:r>
            <a:r>
              <a:rPr lang="en-US" altLang="ko-KR" sz="1400" b="1" dirty="0" err="1">
                <a:solidFill>
                  <a:srgbClr val="000000"/>
                </a:solidFill>
                <a:latin typeface="Consolas"/>
              </a:rPr>
              <a:t>setUserName</a:t>
            </a:r>
            <a:r>
              <a:rPr lang="en-US" altLang="ko-KR" sz="1400" b="1" dirty="0">
                <a:solidFill>
                  <a:srgbClr val="000000"/>
                </a:solidFill>
                <a:latin typeface="Consolas"/>
              </a:rPr>
              <a:t>(String </a:t>
            </a:r>
            <a:r>
              <a:rPr lang="en-US" altLang="ko-KR" sz="1400" b="1" dirty="0" err="1">
                <a:solidFill>
                  <a:srgbClr val="6A3E3E"/>
                </a:solidFill>
                <a:latin typeface="Consolas"/>
              </a:rPr>
              <a:t>userName</a:t>
            </a:r>
            <a:r>
              <a:rPr lang="en-US" altLang="ko-KR" sz="1400" b="1" dirty="0">
                <a:solidFill>
                  <a:srgbClr val="000000"/>
                </a:solidFill>
                <a:latin typeface="Consolas"/>
              </a:rPr>
              <a:t>) { </a:t>
            </a:r>
            <a:r>
              <a:rPr lang="en-US" altLang="ko-KR" sz="1400" b="1" dirty="0">
                <a:solidFill>
                  <a:srgbClr val="3F7F5F"/>
                </a:solidFill>
                <a:latin typeface="Consolas"/>
              </a:rPr>
              <a:t>// </a:t>
            </a:r>
            <a:r>
              <a:rPr lang="ja-JP" altLang="en-US" sz="1400" b="1" dirty="0">
                <a:solidFill>
                  <a:srgbClr val="3F7F5F"/>
                </a:solidFill>
                <a:latin typeface="Consolas"/>
              </a:rPr>
              <a:t>ユーザー</a:t>
            </a:r>
            <a:r>
              <a:rPr lang="ko-KR" altLang="en-US" sz="1400" b="1" dirty="0">
                <a:solidFill>
                  <a:srgbClr val="3F7F5F"/>
                </a:solidFill>
                <a:latin typeface="Consolas"/>
              </a:rPr>
              <a:t>名</a:t>
            </a:r>
            <a:r>
              <a:rPr lang="ja-JP" altLang="en-US" sz="1400" b="1" dirty="0">
                <a:solidFill>
                  <a:srgbClr val="3F7F5F"/>
                </a:solidFill>
                <a:latin typeface="Consolas"/>
              </a:rPr>
              <a:t>を</a:t>
            </a:r>
            <a:r>
              <a:rPr lang="ko-KR" altLang="en-US" sz="1400" b="1" dirty="0">
                <a:solidFill>
                  <a:srgbClr val="3F7F5F"/>
                </a:solidFill>
                <a:latin typeface="Consolas"/>
              </a:rPr>
              <a:t>設定</a:t>
            </a:r>
          </a:p>
          <a:p>
            <a:r>
              <a:rPr lang="en-US" altLang="ko-KR" sz="1400" dirty="0">
                <a:solidFill>
                  <a:srgbClr val="000000"/>
                </a:solidFill>
                <a:latin typeface="Consolas"/>
              </a:rPr>
              <a:t>        </a:t>
            </a:r>
            <a:r>
              <a:rPr lang="en-US" altLang="ko-KR" sz="1400" b="1" dirty="0" err="1">
                <a:solidFill>
                  <a:srgbClr val="7F0055"/>
                </a:solidFill>
                <a:latin typeface="Consolas"/>
              </a:rPr>
              <a:t>this</a:t>
            </a:r>
            <a:r>
              <a:rPr lang="en-US" altLang="ko-KR" sz="1400" b="1" dirty="0" err="1">
                <a:solidFill>
                  <a:srgbClr val="000000"/>
                </a:solidFill>
                <a:latin typeface="Consolas"/>
              </a:rPr>
              <a:t>.</a:t>
            </a:r>
            <a:r>
              <a:rPr lang="en-US" altLang="ko-KR" sz="1400" b="1" dirty="0" err="1">
                <a:solidFill>
                  <a:srgbClr val="0000C0"/>
                </a:solidFill>
                <a:latin typeface="Consolas"/>
              </a:rPr>
              <a:t>userName</a:t>
            </a:r>
            <a:r>
              <a:rPr lang="en-US" altLang="ko-KR" sz="1400" b="1" dirty="0">
                <a:solidFill>
                  <a:srgbClr val="000000"/>
                </a:solidFill>
                <a:latin typeface="Consolas"/>
              </a:rPr>
              <a:t> = </a:t>
            </a:r>
            <a:r>
              <a:rPr lang="en-US" altLang="ko-KR" sz="1400" b="1" dirty="0" err="1">
                <a:solidFill>
                  <a:srgbClr val="6A3E3E"/>
                </a:solidFill>
                <a:latin typeface="Consolas"/>
              </a:rPr>
              <a:t>userName</a:t>
            </a:r>
            <a:r>
              <a:rPr lang="en-US" altLang="ko-KR" sz="1400" b="1" dirty="0">
                <a:solidFill>
                  <a:srgbClr val="000000"/>
                </a:solidFill>
                <a:latin typeface="Consolas"/>
              </a:rPr>
              <a:t>;</a:t>
            </a:r>
          </a:p>
          <a:p>
            <a:r>
              <a:rPr lang="ko-KR" altLang="en-US" sz="1400" dirty="0">
                <a:solidFill>
                  <a:srgbClr val="000000"/>
                </a:solidFill>
                <a:latin typeface="Consolas"/>
              </a:rPr>
              <a:t>    </a:t>
            </a:r>
            <a:r>
              <a:rPr lang="en-US" altLang="ko-KR" sz="1400" dirty="0">
                <a:solidFill>
                  <a:srgbClr val="000000"/>
                </a:solidFill>
                <a:latin typeface="Consolas"/>
              </a:rPr>
              <a:t>}</a:t>
            </a:r>
          </a:p>
          <a:p>
            <a:r>
              <a:rPr lang="en-US" altLang="ko-KR" sz="1400" dirty="0">
                <a:solidFill>
                  <a:srgbClr val="000000"/>
                </a:solidFill>
                <a:latin typeface="Consolas"/>
              </a:rPr>
              <a:t>    </a:t>
            </a:r>
            <a:r>
              <a:rPr lang="en-US" altLang="ko-KR" sz="1400" b="1" dirty="0">
                <a:solidFill>
                  <a:srgbClr val="7F0055"/>
                </a:solidFill>
                <a:latin typeface="Consolas"/>
              </a:rPr>
              <a:t>public</a:t>
            </a:r>
            <a:r>
              <a:rPr lang="en-US" altLang="ko-KR" sz="1400" b="1" dirty="0">
                <a:solidFill>
                  <a:srgbClr val="000000"/>
                </a:solidFill>
                <a:latin typeface="Consolas"/>
              </a:rPr>
              <a:t> Date </a:t>
            </a:r>
            <a:r>
              <a:rPr lang="en-US" altLang="ko-KR" sz="1400" b="1" dirty="0" err="1">
                <a:solidFill>
                  <a:srgbClr val="000000"/>
                </a:solidFill>
                <a:latin typeface="Consolas"/>
              </a:rPr>
              <a:t>getRepDate</a:t>
            </a:r>
            <a:r>
              <a:rPr lang="en-US" altLang="ko-KR" sz="1400" b="1" dirty="0">
                <a:solidFill>
                  <a:srgbClr val="000000"/>
                </a:solidFill>
                <a:latin typeface="Consolas"/>
              </a:rPr>
              <a:t>() { </a:t>
            </a:r>
            <a:r>
              <a:rPr lang="en-US" altLang="ko-KR" sz="1400" b="1" dirty="0">
                <a:solidFill>
                  <a:srgbClr val="3F7F5F"/>
                </a:solidFill>
                <a:latin typeface="Consolas"/>
              </a:rPr>
              <a:t>// </a:t>
            </a:r>
            <a:r>
              <a:rPr lang="ja-JP" altLang="en-US" sz="1400" b="1" dirty="0">
                <a:solidFill>
                  <a:srgbClr val="3F7F5F"/>
                </a:solidFill>
                <a:latin typeface="Consolas"/>
              </a:rPr>
              <a:t>コメント</a:t>
            </a:r>
            <a:r>
              <a:rPr lang="ko-KR" altLang="en-US" sz="1400" b="1" dirty="0" err="1">
                <a:solidFill>
                  <a:srgbClr val="3F7F5F"/>
                </a:solidFill>
                <a:latin typeface="Consolas"/>
              </a:rPr>
              <a:t>作成日時</a:t>
            </a:r>
            <a:r>
              <a:rPr lang="ja-JP" altLang="en-US" sz="1400" b="1" dirty="0">
                <a:solidFill>
                  <a:srgbClr val="3F7F5F"/>
                </a:solidFill>
                <a:latin typeface="Consolas"/>
              </a:rPr>
              <a:t>を</a:t>
            </a:r>
            <a:r>
              <a:rPr lang="ko-KR" altLang="en-US" sz="1400" b="1" dirty="0">
                <a:solidFill>
                  <a:srgbClr val="3F7F5F"/>
                </a:solidFill>
                <a:latin typeface="Consolas"/>
              </a:rPr>
              <a:t>取得</a:t>
            </a:r>
          </a:p>
          <a:p>
            <a:r>
              <a:rPr lang="en-US" altLang="ko-KR" sz="1400" dirty="0">
                <a:solidFill>
                  <a:srgbClr val="000000"/>
                </a:solidFill>
                <a:latin typeface="Consolas"/>
              </a:rPr>
              <a:t>        </a:t>
            </a:r>
            <a:r>
              <a:rPr lang="en-US" altLang="ko-KR" sz="1400" b="1" dirty="0">
                <a:solidFill>
                  <a:srgbClr val="7F0055"/>
                </a:solidFill>
                <a:latin typeface="Consolas"/>
              </a:rPr>
              <a:t>return</a:t>
            </a:r>
            <a:r>
              <a:rPr lang="en-US" altLang="ko-KR" sz="1400" b="1" dirty="0">
                <a:solidFill>
                  <a:srgbClr val="000000"/>
                </a:solidFill>
                <a:latin typeface="Consolas"/>
              </a:rPr>
              <a:t> </a:t>
            </a:r>
            <a:r>
              <a:rPr lang="en-US" altLang="ko-KR" sz="1400" b="1" dirty="0" err="1">
                <a:solidFill>
                  <a:srgbClr val="0000C0"/>
                </a:solidFill>
                <a:latin typeface="Consolas"/>
              </a:rPr>
              <a:t>repDate</a:t>
            </a:r>
            <a:r>
              <a:rPr lang="en-US" altLang="ko-KR" sz="1400" b="1" dirty="0">
                <a:solidFill>
                  <a:srgbClr val="000000"/>
                </a:solidFill>
                <a:latin typeface="Consolas"/>
              </a:rPr>
              <a:t>;</a:t>
            </a:r>
          </a:p>
          <a:p>
            <a:r>
              <a:rPr lang="ko-KR" altLang="en-US" sz="1400" dirty="0">
                <a:solidFill>
                  <a:srgbClr val="000000"/>
                </a:solidFill>
                <a:latin typeface="Consolas"/>
              </a:rPr>
              <a:t>    </a:t>
            </a:r>
            <a:r>
              <a:rPr lang="en-US" altLang="ko-KR" sz="1400" dirty="0">
                <a:solidFill>
                  <a:srgbClr val="000000"/>
                </a:solidFill>
                <a:latin typeface="Consolas"/>
              </a:rPr>
              <a:t>}</a:t>
            </a:r>
          </a:p>
          <a:p>
            <a:r>
              <a:rPr lang="en-US" altLang="ko-KR" sz="1400" dirty="0">
                <a:solidFill>
                  <a:srgbClr val="000000"/>
                </a:solidFill>
                <a:latin typeface="Consolas"/>
              </a:rPr>
              <a:t>    </a:t>
            </a:r>
            <a:r>
              <a:rPr lang="en-US" altLang="ko-KR" sz="1400" b="1" dirty="0">
                <a:solidFill>
                  <a:srgbClr val="7F0055"/>
                </a:solidFill>
                <a:latin typeface="Consolas"/>
              </a:rPr>
              <a:t>public</a:t>
            </a:r>
            <a:r>
              <a:rPr lang="en-US" altLang="ko-KR" sz="1400" b="1" dirty="0">
                <a:solidFill>
                  <a:srgbClr val="000000"/>
                </a:solidFill>
                <a:latin typeface="Consolas"/>
              </a:rPr>
              <a:t> </a:t>
            </a:r>
            <a:r>
              <a:rPr lang="en-US" altLang="ko-KR" sz="1400" b="1" dirty="0">
                <a:solidFill>
                  <a:srgbClr val="7F0055"/>
                </a:solidFill>
                <a:latin typeface="Consolas"/>
              </a:rPr>
              <a:t>void</a:t>
            </a:r>
            <a:r>
              <a:rPr lang="en-US" altLang="ko-KR" sz="1400" b="1" dirty="0">
                <a:solidFill>
                  <a:srgbClr val="000000"/>
                </a:solidFill>
                <a:latin typeface="Consolas"/>
              </a:rPr>
              <a:t> </a:t>
            </a:r>
            <a:r>
              <a:rPr lang="en-US" altLang="ko-KR" sz="1400" b="1" dirty="0" err="1">
                <a:solidFill>
                  <a:srgbClr val="000000"/>
                </a:solidFill>
                <a:latin typeface="Consolas"/>
              </a:rPr>
              <a:t>setRepDate</a:t>
            </a:r>
            <a:r>
              <a:rPr lang="en-US" altLang="ko-KR" sz="1400" b="1" dirty="0">
                <a:solidFill>
                  <a:srgbClr val="000000"/>
                </a:solidFill>
                <a:latin typeface="Consolas"/>
              </a:rPr>
              <a:t>(Date </a:t>
            </a:r>
            <a:r>
              <a:rPr lang="en-US" altLang="ko-KR" sz="1400" b="1" dirty="0" err="1">
                <a:solidFill>
                  <a:srgbClr val="6A3E3E"/>
                </a:solidFill>
                <a:latin typeface="Consolas"/>
              </a:rPr>
              <a:t>repDate</a:t>
            </a:r>
            <a:r>
              <a:rPr lang="en-US" altLang="ko-KR" sz="1400" b="1" dirty="0">
                <a:solidFill>
                  <a:srgbClr val="000000"/>
                </a:solidFill>
                <a:latin typeface="Consolas"/>
              </a:rPr>
              <a:t>) { </a:t>
            </a:r>
            <a:r>
              <a:rPr lang="en-US" altLang="ko-KR" sz="1400" b="1" dirty="0">
                <a:solidFill>
                  <a:srgbClr val="3F7F5F"/>
                </a:solidFill>
                <a:latin typeface="Consolas"/>
              </a:rPr>
              <a:t>// </a:t>
            </a:r>
            <a:r>
              <a:rPr lang="ja-JP" altLang="en-US" sz="1400" b="1" dirty="0">
                <a:solidFill>
                  <a:srgbClr val="3F7F5F"/>
                </a:solidFill>
                <a:latin typeface="Consolas"/>
              </a:rPr>
              <a:t>コメント</a:t>
            </a:r>
            <a:r>
              <a:rPr lang="ko-KR" altLang="en-US" sz="1400" b="1" dirty="0" err="1">
                <a:solidFill>
                  <a:srgbClr val="3F7F5F"/>
                </a:solidFill>
                <a:latin typeface="Consolas"/>
              </a:rPr>
              <a:t>作成日時</a:t>
            </a:r>
            <a:r>
              <a:rPr lang="ja-JP" altLang="en-US" sz="1400" b="1" dirty="0">
                <a:solidFill>
                  <a:srgbClr val="3F7F5F"/>
                </a:solidFill>
                <a:latin typeface="Consolas"/>
              </a:rPr>
              <a:t>を</a:t>
            </a:r>
            <a:r>
              <a:rPr lang="ko-KR" altLang="en-US" sz="1400" b="1" dirty="0">
                <a:solidFill>
                  <a:srgbClr val="3F7F5F"/>
                </a:solidFill>
                <a:latin typeface="Consolas"/>
              </a:rPr>
              <a:t>設定</a:t>
            </a:r>
          </a:p>
          <a:p>
            <a:r>
              <a:rPr lang="en-US" altLang="ko-KR" sz="1400" dirty="0">
                <a:solidFill>
                  <a:srgbClr val="000000"/>
                </a:solidFill>
                <a:latin typeface="Consolas"/>
              </a:rPr>
              <a:t>        </a:t>
            </a:r>
            <a:r>
              <a:rPr lang="en-US" altLang="ko-KR" sz="1400" b="1" dirty="0" err="1">
                <a:solidFill>
                  <a:srgbClr val="7F0055"/>
                </a:solidFill>
                <a:latin typeface="Consolas"/>
              </a:rPr>
              <a:t>this</a:t>
            </a:r>
            <a:r>
              <a:rPr lang="en-US" altLang="ko-KR" sz="1400" b="1" dirty="0" err="1">
                <a:solidFill>
                  <a:srgbClr val="000000"/>
                </a:solidFill>
                <a:latin typeface="Consolas"/>
              </a:rPr>
              <a:t>.</a:t>
            </a:r>
            <a:r>
              <a:rPr lang="en-US" altLang="ko-KR" sz="1400" b="1" dirty="0" err="1">
                <a:solidFill>
                  <a:srgbClr val="0000C0"/>
                </a:solidFill>
                <a:latin typeface="Consolas"/>
              </a:rPr>
              <a:t>repDate</a:t>
            </a:r>
            <a:r>
              <a:rPr lang="en-US" altLang="ko-KR" sz="1400" b="1" dirty="0">
                <a:solidFill>
                  <a:srgbClr val="000000"/>
                </a:solidFill>
                <a:latin typeface="Consolas"/>
              </a:rPr>
              <a:t> = </a:t>
            </a:r>
            <a:r>
              <a:rPr lang="en-US" altLang="ko-KR" sz="1400" b="1" dirty="0" err="1">
                <a:solidFill>
                  <a:srgbClr val="6A3E3E"/>
                </a:solidFill>
                <a:latin typeface="Consolas"/>
              </a:rPr>
              <a:t>repDate</a:t>
            </a:r>
            <a:r>
              <a:rPr lang="en-US" altLang="ko-KR" sz="1400" b="1" dirty="0">
                <a:solidFill>
                  <a:srgbClr val="000000"/>
                </a:solidFill>
                <a:latin typeface="Consolas"/>
              </a:rPr>
              <a:t>;</a:t>
            </a:r>
          </a:p>
          <a:p>
            <a:r>
              <a:rPr lang="ko-KR" altLang="en-US" sz="1400" dirty="0">
                <a:solidFill>
                  <a:srgbClr val="000000"/>
                </a:solidFill>
                <a:latin typeface="Consolas"/>
              </a:rPr>
              <a:t>    </a:t>
            </a:r>
            <a:r>
              <a:rPr lang="en-US" altLang="ko-KR" sz="1400" dirty="0">
                <a:solidFill>
                  <a:srgbClr val="000000"/>
                </a:solidFill>
                <a:latin typeface="Consolas"/>
              </a:rPr>
              <a:t>}</a:t>
            </a:r>
          </a:p>
          <a:p>
            <a:r>
              <a:rPr lang="en-US" altLang="ko-KR" sz="1400" dirty="0">
                <a:solidFill>
                  <a:srgbClr val="000000"/>
                </a:solidFill>
                <a:latin typeface="Consolas"/>
              </a:rPr>
              <a:t>}</a:t>
            </a:r>
            <a:endParaRPr lang="en-US" altLang="ja-JP" sz="1400" dirty="0" smtClean="0">
              <a:ea typeface="MS Mincho" pitchFamily="49" charset="-128"/>
            </a:endParaRPr>
          </a:p>
        </p:txBody>
      </p:sp>
    </p:spTree>
    <p:extLst>
      <p:ext uri="{BB962C8B-B14F-4D97-AF65-F5344CB8AC3E}">
        <p14:creationId xmlns:p14="http://schemas.microsoft.com/office/powerpoint/2010/main" val="2125083504"/>
      </p:ext>
    </p:extLst>
  </p:cSld>
  <p:clrMapOvr>
    <a:masterClrMapping/>
  </p:clrMapOvr>
  <p:transition/>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제목 1"/>
          <p:cNvSpPr>
            <a:spLocks noGrp="1"/>
          </p:cNvSpPr>
          <p:nvPr>
            <p:ph type="title"/>
          </p:nvPr>
        </p:nvSpPr>
        <p:spPr bwMode="auto">
          <a:xfrm>
            <a:off x="0" y="-2242"/>
            <a:ext cx="9144000" cy="694938"/>
          </a:xfrm>
        </p:spPr>
        <p:txBody>
          <a:bodyPr vert="horz" lIns="91440" tIns="45720" rIns="91440" bIns="45720" rtlCol="0" anchor="ctr">
            <a:normAutofit/>
          </a:bodyPr>
          <a:lstStyle/>
          <a:p>
            <a:r>
              <a:rPr lang="en-US" altLang="ko-KR" dirty="0" err="1" smtClean="0">
                <a:latin typeface="MS Mincho" pitchFamily="49" charset="-128"/>
                <a:ea typeface="MS Mincho" pitchFamily="49" charset="-128"/>
              </a:rPr>
              <a:t>ReplyVO</a:t>
            </a:r>
            <a:endParaRPr lang="ko-KR" dirty="0">
              <a:latin typeface="MS Mincho" pitchFamily="49" charset="-128"/>
              <a:ea typeface="MS Mincho" pitchFamily="49" charset="-128"/>
            </a:endParaRPr>
          </a:p>
        </p:txBody>
      </p:sp>
      <p:sp>
        <p:nvSpPr>
          <p:cNvPr id="5" name="내용 개체 틀 2"/>
          <p:cNvSpPr>
            <a:spLocks noGrp="1"/>
          </p:cNvSpPr>
          <p:nvPr>
            <p:ph sz="half" idx="1"/>
          </p:nvPr>
        </p:nvSpPr>
        <p:spPr bwMode="auto">
          <a:xfrm>
            <a:off x="0" y="692696"/>
            <a:ext cx="9144000" cy="6165304"/>
          </a:xfrm>
          <a:solidFill>
            <a:schemeClr val="bg1"/>
          </a:solidFill>
        </p:spPr>
        <p:txBody>
          <a:bodyPr numCol="2">
            <a:noAutofit/>
          </a:bodyPr>
          <a:lstStyle>
            <a:lvl1pPr>
              <a:defRPr sz="2400"/>
            </a:lvl1pPr>
            <a:lvl2pPr>
              <a:defRPr sz="1600"/>
            </a:lvl2pPr>
            <a:lvl3pPr>
              <a:defRPr sz="1200"/>
            </a:lvl3pPr>
            <a:lvl4pPr>
              <a:defRPr sz="1200"/>
            </a:lvl4pPr>
            <a:lvl5pPr>
              <a:defRPr sz="1200"/>
            </a:lvl5pPr>
          </a:lstStyle>
          <a:p>
            <a:r>
              <a:rPr lang="en-US" altLang="ko-KR" sz="1300" b="1" dirty="0">
                <a:solidFill>
                  <a:srgbClr val="7F0055"/>
                </a:solidFill>
                <a:latin typeface="Consolas"/>
              </a:rPr>
              <a:t>package</a:t>
            </a:r>
            <a:r>
              <a:rPr lang="en-US" altLang="ko-KR" sz="1300" b="1" dirty="0">
                <a:solidFill>
                  <a:srgbClr val="000000"/>
                </a:solidFill>
                <a:latin typeface="Consolas"/>
              </a:rPr>
              <a:t> </a:t>
            </a:r>
            <a:r>
              <a:rPr lang="en-US" altLang="ko-KR" sz="1300" b="1" dirty="0" err="1">
                <a:solidFill>
                  <a:srgbClr val="000000"/>
                </a:solidFill>
                <a:latin typeface="Consolas"/>
              </a:rPr>
              <a:t>com.my.shop.vo</a:t>
            </a:r>
            <a:r>
              <a:rPr lang="en-US" altLang="ko-KR" sz="1300" b="1" dirty="0">
                <a:solidFill>
                  <a:srgbClr val="000000"/>
                </a:solidFill>
                <a:latin typeface="Consolas"/>
              </a:rPr>
              <a:t>;</a:t>
            </a:r>
          </a:p>
          <a:p>
            <a:endParaRPr lang="ko-KR" altLang="en-US" sz="1300" dirty="0">
              <a:latin typeface="Consolas"/>
            </a:endParaRPr>
          </a:p>
          <a:p>
            <a:r>
              <a:rPr lang="en-US" altLang="ko-KR" sz="1300" b="1" dirty="0">
                <a:solidFill>
                  <a:srgbClr val="7F0055"/>
                </a:solidFill>
                <a:latin typeface="Consolas"/>
              </a:rPr>
              <a:t>import</a:t>
            </a:r>
            <a:r>
              <a:rPr lang="en-US" altLang="ko-KR" sz="1300" b="1" dirty="0">
                <a:solidFill>
                  <a:srgbClr val="000000"/>
                </a:solidFill>
                <a:latin typeface="Consolas"/>
              </a:rPr>
              <a:t> </a:t>
            </a:r>
            <a:r>
              <a:rPr lang="en-US" altLang="ko-KR" sz="1300" b="1" dirty="0" err="1">
                <a:solidFill>
                  <a:srgbClr val="000000"/>
                </a:solidFill>
                <a:latin typeface="Consolas"/>
              </a:rPr>
              <a:t>java.util.Date</a:t>
            </a:r>
            <a:r>
              <a:rPr lang="en-US" altLang="ko-KR" sz="1300" b="1" dirty="0">
                <a:solidFill>
                  <a:srgbClr val="000000"/>
                </a:solidFill>
                <a:latin typeface="Consolas"/>
              </a:rPr>
              <a:t>;</a:t>
            </a:r>
          </a:p>
          <a:p>
            <a:endParaRPr lang="ko-KR" altLang="en-US" sz="1300" dirty="0">
              <a:latin typeface="Consolas"/>
            </a:endParaRPr>
          </a:p>
          <a:p>
            <a:r>
              <a:rPr lang="en-US" altLang="ja-JP" sz="1300" dirty="0">
                <a:solidFill>
                  <a:srgbClr val="3F7F5F"/>
                </a:solidFill>
                <a:latin typeface="Consolas"/>
              </a:rPr>
              <a:t>// </a:t>
            </a:r>
            <a:r>
              <a:rPr lang="ja-JP" altLang="en-US" sz="1300" dirty="0">
                <a:solidFill>
                  <a:srgbClr val="3F7F5F"/>
                </a:solidFill>
                <a:latin typeface="Consolas"/>
              </a:rPr>
              <a:t>商品に対するコメント情報を格納するための</a:t>
            </a:r>
            <a:r>
              <a:rPr lang="en-US" altLang="ja-JP" sz="1300" dirty="0">
                <a:solidFill>
                  <a:srgbClr val="3F7F5F"/>
                </a:solidFill>
                <a:latin typeface="Consolas"/>
              </a:rPr>
              <a:t>VO</a:t>
            </a:r>
            <a:r>
              <a:rPr lang="ja-JP" altLang="en-US" sz="1300" dirty="0">
                <a:solidFill>
                  <a:srgbClr val="3F7F5F"/>
                </a:solidFill>
                <a:latin typeface="Consolas"/>
              </a:rPr>
              <a:t>クラス</a:t>
            </a:r>
          </a:p>
          <a:p>
            <a:r>
              <a:rPr lang="en-US" altLang="ko-KR" sz="1300" b="1" dirty="0">
                <a:solidFill>
                  <a:srgbClr val="7F0055"/>
                </a:solidFill>
                <a:latin typeface="Consolas"/>
              </a:rPr>
              <a:t>public</a:t>
            </a:r>
            <a:r>
              <a:rPr lang="en-US" altLang="ko-KR" sz="1300" b="1" dirty="0">
                <a:solidFill>
                  <a:srgbClr val="000000"/>
                </a:solidFill>
                <a:latin typeface="Consolas"/>
              </a:rPr>
              <a:t> </a:t>
            </a:r>
            <a:r>
              <a:rPr lang="en-US" altLang="ko-KR" sz="1300" b="1" dirty="0">
                <a:solidFill>
                  <a:srgbClr val="7F0055"/>
                </a:solidFill>
                <a:latin typeface="Consolas"/>
              </a:rPr>
              <a:t>class</a:t>
            </a:r>
            <a:r>
              <a:rPr lang="en-US" altLang="ko-KR" sz="1300" b="1" dirty="0">
                <a:solidFill>
                  <a:srgbClr val="000000"/>
                </a:solidFill>
                <a:latin typeface="Consolas"/>
              </a:rPr>
              <a:t> </a:t>
            </a:r>
            <a:r>
              <a:rPr lang="en-US" altLang="ko-KR" sz="1300" b="1" dirty="0" err="1">
                <a:solidFill>
                  <a:srgbClr val="000000"/>
                </a:solidFill>
                <a:latin typeface="Consolas"/>
              </a:rPr>
              <a:t>ReplyVO</a:t>
            </a:r>
            <a:r>
              <a:rPr lang="en-US" altLang="ko-KR" sz="1300" b="1" dirty="0">
                <a:solidFill>
                  <a:srgbClr val="000000"/>
                </a:solidFill>
                <a:latin typeface="Consolas"/>
              </a:rPr>
              <a:t> {</a:t>
            </a:r>
          </a:p>
          <a:p>
            <a:endParaRPr lang="ko-KR" altLang="en-US" sz="1300" dirty="0">
              <a:latin typeface="Consolas"/>
            </a:endParaRPr>
          </a:p>
          <a:p>
            <a:r>
              <a:rPr lang="ja-JP" altLang="en-US" sz="1300" dirty="0">
                <a:solidFill>
                  <a:srgbClr val="000000"/>
                </a:solidFill>
                <a:latin typeface="Consolas"/>
              </a:rPr>
              <a:t>    </a:t>
            </a:r>
            <a:r>
              <a:rPr lang="en-US" altLang="ja-JP" sz="1300" dirty="0">
                <a:solidFill>
                  <a:srgbClr val="3F7F5F"/>
                </a:solidFill>
                <a:latin typeface="Consolas"/>
              </a:rPr>
              <a:t>// </a:t>
            </a:r>
            <a:r>
              <a:rPr lang="ja-JP" altLang="en-US" sz="1300" dirty="0">
                <a:solidFill>
                  <a:srgbClr val="3F7F5F"/>
                </a:solidFill>
                <a:latin typeface="Consolas"/>
              </a:rPr>
              <a:t>コメント情報に関するプロパティ</a:t>
            </a:r>
          </a:p>
          <a:p>
            <a:r>
              <a:rPr lang="en-US" altLang="ko-KR" sz="1300" dirty="0">
                <a:solidFill>
                  <a:srgbClr val="000000"/>
                </a:solidFill>
                <a:latin typeface="Consolas"/>
              </a:rPr>
              <a:t>    </a:t>
            </a:r>
            <a:r>
              <a:rPr lang="en-US" altLang="ko-KR" sz="1300" b="1" dirty="0">
                <a:solidFill>
                  <a:srgbClr val="7F0055"/>
                </a:solidFill>
                <a:latin typeface="Consolas"/>
              </a:rPr>
              <a:t>private</a:t>
            </a:r>
            <a:r>
              <a:rPr lang="en-US" altLang="ko-KR" sz="1300" b="1" dirty="0">
                <a:solidFill>
                  <a:srgbClr val="000000"/>
                </a:solidFill>
                <a:latin typeface="Consolas"/>
              </a:rPr>
              <a:t> </a:t>
            </a:r>
            <a:r>
              <a:rPr lang="en-US" altLang="ko-KR" sz="1300" b="1" dirty="0" err="1">
                <a:solidFill>
                  <a:srgbClr val="7F0055"/>
                </a:solidFill>
                <a:latin typeface="Consolas"/>
              </a:rPr>
              <a:t>int</a:t>
            </a:r>
            <a:r>
              <a:rPr lang="en-US" altLang="ko-KR" sz="1300" b="1" dirty="0">
                <a:solidFill>
                  <a:srgbClr val="000000"/>
                </a:solidFill>
                <a:latin typeface="Consolas"/>
              </a:rPr>
              <a:t> </a:t>
            </a:r>
            <a:r>
              <a:rPr lang="en-US" altLang="ko-KR" sz="1300" b="1" dirty="0" err="1">
                <a:solidFill>
                  <a:srgbClr val="0000C0"/>
                </a:solidFill>
                <a:latin typeface="Consolas"/>
              </a:rPr>
              <a:t>gdsNum</a:t>
            </a:r>
            <a:r>
              <a:rPr lang="en-US" altLang="ko-KR" sz="1300" b="1" dirty="0">
                <a:solidFill>
                  <a:srgbClr val="000000"/>
                </a:solidFill>
                <a:latin typeface="Consolas"/>
              </a:rPr>
              <a:t>; </a:t>
            </a:r>
            <a:r>
              <a:rPr lang="en-US" altLang="ko-KR" sz="1300" b="1" dirty="0">
                <a:solidFill>
                  <a:srgbClr val="3F7F5F"/>
                </a:solidFill>
                <a:latin typeface="Consolas"/>
              </a:rPr>
              <a:t>// </a:t>
            </a:r>
            <a:r>
              <a:rPr lang="ko-KR" altLang="en-US" sz="1300" b="1" dirty="0">
                <a:solidFill>
                  <a:srgbClr val="3F7F5F"/>
                </a:solidFill>
                <a:latin typeface="Consolas"/>
              </a:rPr>
              <a:t>商品番号</a:t>
            </a:r>
          </a:p>
          <a:p>
            <a:r>
              <a:rPr lang="en-US" altLang="ko-KR" sz="1300" dirty="0">
                <a:solidFill>
                  <a:srgbClr val="000000"/>
                </a:solidFill>
                <a:latin typeface="Consolas"/>
              </a:rPr>
              <a:t>    </a:t>
            </a:r>
            <a:r>
              <a:rPr lang="en-US" altLang="ko-KR" sz="1300" b="1" dirty="0">
                <a:solidFill>
                  <a:srgbClr val="7F0055"/>
                </a:solidFill>
                <a:latin typeface="Consolas"/>
              </a:rPr>
              <a:t>private</a:t>
            </a:r>
            <a:r>
              <a:rPr lang="en-US" altLang="ko-KR" sz="1300" b="1" dirty="0">
                <a:solidFill>
                  <a:srgbClr val="000000"/>
                </a:solidFill>
                <a:latin typeface="Consolas"/>
              </a:rPr>
              <a:t> </a:t>
            </a:r>
            <a:r>
              <a:rPr lang="en-US" altLang="ko-KR" sz="1300" b="1" dirty="0" err="1">
                <a:solidFill>
                  <a:srgbClr val="7F0055"/>
                </a:solidFill>
                <a:latin typeface="Consolas"/>
              </a:rPr>
              <a:t>int</a:t>
            </a:r>
            <a:r>
              <a:rPr lang="en-US" altLang="ko-KR" sz="1300" b="1" dirty="0">
                <a:solidFill>
                  <a:srgbClr val="000000"/>
                </a:solidFill>
                <a:latin typeface="Consolas"/>
              </a:rPr>
              <a:t> </a:t>
            </a:r>
            <a:r>
              <a:rPr lang="en-US" altLang="ko-KR" sz="1300" b="1" dirty="0" err="1">
                <a:solidFill>
                  <a:srgbClr val="0000C0"/>
                </a:solidFill>
                <a:latin typeface="Consolas"/>
              </a:rPr>
              <a:t>repNum</a:t>
            </a:r>
            <a:r>
              <a:rPr lang="en-US" altLang="ko-KR" sz="1300" b="1" dirty="0">
                <a:solidFill>
                  <a:srgbClr val="000000"/>
                </a:solidFill>
                <a:latin typeface="Consolas"/>
              </a:rPr>
              <a:t>; </a:t>
            </a:r>
            <a:r>
              <a:rPr lang="en-US" altLang="ko-KR" sz="1300" b="1" dirty="0">
                <a:solidFill>
                  <a:srgbClr val="3F7F5F"/>
                </a:solidFill>
                <a:latin typeface="Consolas"/>
              </a:rPr>
              <a:t>// </a:t>
            </a:r>
            <a:r>
              <a:rPr lang="ja-JP" altLang="en-US" sz="1300" b="1" dirty="0">
                <a:solidFill>
                  <a:srgbClr val="3F7F5F"/>
                </a:solidFill>
                <a:latin typeface="Consolas"/>
              </a:rPr>
              <a:t>コメント</a:t>
            </a:r>
            <a:r>
              <a:rPr lang="ko-KR" altLang="en-US" sz="1300" b="1" dirty="0">
                <a:solidFill>
                  <a:srgbClr val="3F7F5F"/>
                </a:solidFill>
                <a:latin typeface="Consolas"/>
              </a:rPr>
              <a:t>番号</a:t>
            </a:r>
          </a:p>
          <a:p>
            <a:r>
              <a:rPr lang="en-US" altLang="ko-KR" sz="1300" dirty="0">
                <a:solidFill>
                  <a:srgbClr val="000000"/>
                </a:solidFill>
                <a:latin typeface="Consolas"/>
              </a:rPr>
              <a:t>    </a:t>
            </a:r>
            <a:r>
              <a:rPr lang="en-US" altLang="ko-KR" sz="1300" b="1" dirty="0">
                <a:solidFill>
                  <a:srgbClr val="7F0055"/>
                </a:solidFill>
                <a:latin typeface="Consolas"/>
              </a:rPr>
              <a:t>private</a:t>
            </a:r>
            <a:r>
              <a:rPr lang="en-US" altLang="ko-KR" sz="1300" b="1" dirty="0">
                <a:solidFill>
                  <a:srgbClr val="000000"/>
                </a:solidFill>
                <a:latin typeface="Consolas"/>
              </a:rPr>
              <a:t> String </a:t>
            </a:r>
            <a:r>
              <a:rPr lang="en-US" altLang="ko-KR" sz="1300" b="1" dirty="0" err="1">
                <a:solidFill>
                  <a:srgbClr val="0000C0"/>
                </a:solidFill>
                <a:latin typeface="Consolas"/>
              </a:rPr>
              <a:t>userId</a:t>
            </a:r>
            <a:r>
              <a:rPr lang="en-US" altLang="ko-KR" sz="1300" b="1" dirty="0">
                <a:solidFill>
                  <a:srgbClr val="000000"/>
                </a:solidFill>
                <a:latin typeface="Consolas"/>
              </a:rPr>
              <a:t>; </a:t>
            </a:r>
            <a:r>
              <a:rPr lang="en-US" altLang="ko-KR" sz="1300" b="1" dirty="0">
                <a:solidFill>
                  <a:srgbClr val="3F7F5F"/>
                </a:solidFill>
                <a:latin typeface="Consolas"/>
              </a:rPr>
              <a:t>// </a:t>
            </a:r>
            <a:r>
              <a:rPr lang="ja-JP" altLang="en-US" sz="1300" b="1" dirty="0">
                <a:solidFill>
                  <a:srgbClr val="3F7F5F"/>
                </a:solidFill>
                <a:latin typeface="Consolas"/>
              </a:rPr>
              <a:t>コメントを</a:t>
            </a:r>
            <a:r>
              <a:rPr lang="ko-KR" altLang="en-US" sz="1300" b="1" dirty="0">
                <a:solidFill>
                  <a:srgbClr val="3F7F5F"/>
                </a:solidFill>
                <a:latin typeface="Consolas"/>
              </a:rPr>
              <a:t>作成</a:t>
            </a:r>
            <a:r>
              <a:rPr lang="ja-JP" altLang="en-US" sz="1300" b="1" dirty="0">
                <a:solidFill>
                  <a:srgbClr val="3F7F5F"/>
                </a:solidFill>
                <a:latin typeface="Consolas"/>
              </a:rPr>
              <a:t>したユーザー</a:t>
            </a:r>
            <a:r>
              <a:rPr lang="en-US" altLang="ko-KR" sz="1300" b="1" dirty="0">
                <a:solidFill>
                  <a:srgbClr val="3F7F5F"/>
                </a:solidFill>
                <a:latin typeface="Consolas"/>
              </a:rPr>
              <a:t>ID</a:t>
            </a:r>
          </a:p>
          <a:p>
            <a:r>
              <a:rPr lang="en-US" altLang="ko-KR" sz="1300" dirty="0">
                <a:solidFill>
                  <a:srgbClr val="000000"/>
                </a:solidFill>
                <a:latin typeface="Consolas"/>
              </a:rPr>
              <a:t>    </a:t>
            </a:r>
            <a:r>
              <a:rPr lang="en-US" altLang="ko-KR" sz="1300" b="1" dirty="0">
                <a:solidFill>
                  <a:srgbClr val="7F0055"/>
                </a:solidFill>
                <a:latin typeface="Consolas"/>
              </a:rPr>
              <a:t>private</a:t>
            </a:r>
            <a:r>
              <a:rPr lang="en-US" altLang="ko-KR" sz="1300" b="1" dirty="0">
                <a:solidFill>
                  <a:srgbClr val="000000"/>
                </a:solidFill>
                <a:latin typeface="Consolas"/>
              </a:rPr>
              <a:t> String </a:t>
            </a:r>
            <a:r>
              <a:rPr lang="en-US" altLang="ko-KR" sz="1300" b="1" dirty="0" err="1">
                <a:solidFill>
                  <a:srgbClr val="0000C0"/>
                </a:solidFill>
                <a:latin typeface="Consolas"/>
              </a:rPr>
              <a:t>repCon</a:t>
            </a:r>
            <a:r>
              <a:rPr lang="en-US" altLang="ko-KR" sz="1300" b="1" dirty="0">
                <a:solidFill>
                  <a:srgbClr val="000000"/>
                </a:solidFill>
                <a:latin typeface="Consolas"/>
              </a:rPr>
              <a:t>; </a:t>
            </a:r>
            <a:r>
              <a:rPr lang="en-US" altLang="ko-KR" sz="1300" b="1" dirty="0">
                <a:solidFill>
                  <a:srgbClr val="3F7F5F"/>
                </a:solidFill>
                <a:latin typeface="Consolas"/>
              </a:rPr>
              <a:t>// </a:t>
            </a:r>
            <a:r>
              <a:rPr lang="ja-JP" altLang="en-US" sz="1300" b="1" dirty="0">
                <a:solidFill>
                  <a:srgbClr val="3F7F5F"/>
                </a:solidFill>
                <a:latin typeface="Consolas"/>
              </a:rPr>
              <a:t>コメント</a:t>
            </a:r>
            <a:r>
              <a:rPr lang="ko-KR" altLang="en-US" sz="1300" b="1" dirty="0">
                <a:solidFill>
                  <a:srgbClr val="3F7F5F"/>
                </a:solidFill>
                <a:latin typeface="Consolas"/>
              </a:rPr>
              <a:t>内容</a:t>
            </a:r>
          </a:p>
          <a:p>
            <a:r>
              <a:rPr lang="en-US" altLang="ko-KR" sz="1300" dirty="0">
                <a:solidFill>
                  <a:srgbClr val="000000"/>
                </a:solidFill>
                <a:latin typeface="Consolas"/>
              </a:rPr>
              <a:t>    </a:t>
            </a:r>
            <a:r>
              <a:rPr lang="en-US" altLang="ko-KR" sz="1300" b="1" dirty="0">
                <a:solidFill>
                  <a:srgbClr val="7F0055"/>
                </a:solidFill>
                <a:latin typeface="Consolas"/>
              </a:rPr>
              <a:t>private</a:t>
            </a:r>
            <a:r>
              <a:rPr lang="en-US" altLang="ko-KR" sz="1300" b="1" dirty="0">
                <a:solidFill>
                  <a:srgbClr val="000000"/>
                </a:solidFill>
                <a:latin typeface="Consolas"/>
              </a:rPr>
              <a:t> Date </a:t>
            </a:r>
            <a:r>
              <a:rPr lang="en-US" altLang="ko-KR" sz="1300" b="1" dirty="0" err="1">
                <a:solidFill>
                  <a:srgbClr val="0000C0"/>
                </a:solidFill>
                <a:latin typeface="Consolas"/>
              </a:rPr>
              <a:t>repDate</a:t>
            </a:r>
            <a:r>
              <a:rPr lang="en-US" altLang="ko-KR" sz="1300" b="1" dirty="0">
                <a:solidFill>
                  <a:srgbClr val="000000"/>
                </a:solidFill>
                <a:latin typeface="Consolas"/>
              </a:rPr>
              <a:t>; </a:t>
            </a:r>
            <a:r>
              <a:rPr lang="en-US" altLang="ko-KR" sz="1300" b="1" dirty="0">
                <a:solidFill>
                  <a:srgbClr val="3F7F5F"/>
                </a:solidFill>
                <a:latin typeface="Consolas"/>
              </a:rPr>
              <a:t>// </a:t>
            </a:r>
            <a:r>
              <a:rPr lang="ja-JP" altLang="en-US" sz="1300" b="1" dirty="0">
                <a:solidFill>
                  <a:srgbClr val="3F7F5F"/>
                </a:solidFill>
                <a:latin typeface="Consolas"/>
              </a:rPr>
              <a:t>コメントが</a:t>
            </a:r>
            <a:r>
              <a:rPr lang="ko-KR" altLang="en-US" sz="1300" b="1" dirty="0">
                <a:solidFill>
                  <a:srgbClr val="3F7F5F"/>
                </a:solidFill>
                <a:latin typeface="Consolas"/>
              </a:rPr>
              <a:t>作成</a:t>
            </a:r>
            <a:r>
              <a:rPr lang="ja-JP" altLang="en-US" sz="1300" b="1" dirty="0">
                <a:solidFill>
                  <a:srgbClr val="3F7F5F"/>
                </a:solidFill>
                <a:latin typeface="Consolas"/>
              </a:rPr>
              <a:t>された</a:t>
            </a:r>
            <a:r>
              <a:rPr lang="ko-KR" altLang="en-US" sz="1300" b="1" dirty="0">
                <a:solidFill>
                  <a:srgbClr val="3F7F5F"/>
                </a:solidFill>
                <a:latin typeface="Consolas"/>
              </a:rPr>
              <a:t>日時</a:t>
            </a:r>
          </a:p>
          <a:p>
            <a:endParaRPr lang="ko-KR" altLang="en-US" sz="1300" dirty="0">
              <a:latin typeface="Consolas"/>
            </a:endParaRPr>
          </a:p>
          <a:p>
            <a:r>
              <a:rPr lang="ja-JP" altLang="en-US" sz="1300" dirty="0">
                <a:solidFill>
                  <a:srgbClr val="000000"/>
                </a:solidFill>
                <a:latin typeface="Consolas"/>
              </a:rPr>
              <a:t>    </a:t>
            </a:r>
            <a:r>
              <a:rPr lang="en-US" altLang="ja-JP" sz="1300" dirty="0">
                <a:solidFill>
                  <a:srgbClr val="3F7F5F"/>
                </a:solidFill>
                <a:latin typeface="Consolas"/>
              </a:rPr>
              <a:t>// </a:t>
            </a:r>
            <a:r>
              <a:rPr lang="ja-JP" altLang="en-US" sz="1300" dirty="0">
                <a:solidFill>
                  <a:srgbClr val="3F7F5F"/>
                </a:solidFill>
                <a:latin typeface="Consolas"/>
              </a:rPr>
              <a:t>以下はプロパティにアクセスするための</a:t>
            </a:r>
            <a:r>
              <a:rPr lang="en-US" altLang="ja-JP" sz="1300" dirty="0">
                <a:solidFill>
                  <a:srgbClr val="3F7F5F"/>
                </a:solidFill>
                <a:latin typeface="Consolas"/>
              </a:rPr>
              <a:t>getter</a:t>
            </a:r>
            <a:r>
              <a:rPr lang="ja-JP" altLang="en-US" sz="1300" dirty="0">
                <a:solidFill>
                  <a:srgbClr val="3F7F5F"/>
                </a:solidFill>
                <a:latin typeface="Consolas"/>
              </a:rPr>
              <a:t>および</a:t>
            </a:r>
            <a:r>
              <a:rPr lang="en-US" altLang="ja-JP" sz="1300" dirty="0">
                <a:solidFill>
                  <a:srgbClr val="3F7F5F"/>
                </a:solidFill>
                <a:latin typeface="Consolas"/>
              </a:rPr>
              <a:t>setter</a:t>
            </a:r>
            <a:r>
              <a:rPr lang="ja-JP" altLang="en-US" sz="1300" dirty="0">
                <a:solidFill>
                  <a:srgbClr val="3F7F5F"/>
                </a:solidFill>
                <a:latin typeface="Consolas"/>
              </a:rPr>
              <a:t>メソッ</a:t>
            </a:r>
            <a:r>
              <a:rPr lang="ja-JP" altLang="en-US" sz="1300" dirty="0" smtClean="0">
                <a:solidFill>
                  <a:srgbClr val="3F7F5F"/>
                </a:solidFill>
                <a:latin typeface="Consolas"/>
              </a:rPr>
              <a:t>ド</a:t>
            </a:r>
            <a:endParaRPr lang="ko-KR" altLang="en-US" sz="1300" dirty="0">
              <a:latin typeface="Consolas"/>
            </a:endParaRPr>
          </a:p>
          <a:p>
            <a:r>
              <a:rPr lang="en-US" altLang="ko-KR" sz="1300" dirty="0">
                <a:solidFill>
                  <a:srgbClr val="000000"/>
                </a:solidFill>
                <a:latin typeface="Consolas"/>
              </a:rPr>
              <a:t>    </a:t>
            </a:r>
            <a:r>
              <a:rPr lang="en-US" altLang="ko-KR" sz="1300" b="1" dirty="0">
                <a:solidFill>
                  <a:srgbClr val="7F0055"/>
                </a:solidFill>
                <a:latin typeface="Consolas"/>
              </a:rPr>
              <a:t>public</a:t>
            </a:r>
            <a:r>
              <a:rPr lang="en-US" altLang="ko-KR" sz="1300" b="1" dirty="0">
                <a:solidFill>
                  <a:srgbClr val="000000"/>
                </a:solidFill>
                <a:latin typeface="Consolas"/>
              </a:rPr>
              <a:t> </a:t>
            </a:r>
            <a:r>
              <a:rPr lang="en-US" altLang="ko-KR" sz="1300" b="1" dirty="0" err="1">
                <a:solidFill>
                  <a:srgbClr val="7F0055"/>
                </a:solidFill>
                <a:latin typeface="Consolas"/>
              </a:rPr>
              <a:t>int</a:t>
            </a:r>
            <a:r>
              <a:rPr lang="en-US" altLang="ko-KR" sz="1300" b="1" dirty="0">
                <a:solidFill>
                  <a:srgbClr val="000000"/>
                </a:solidFill>
                <a:latin typeface="Consolas"/>
              </a:rPr>
              <a:t> </a:t>
            </a:r>
            <a:r>
              <a:rPr lang="en-US" altLang="ko-KR" sz="1300" b="1" dirty="0" err="1">
                <a:solidFill>
                  <a:srgbClr val="000000"/>
                </a:solidFill>
                <a:latin typeface="Consolas"/>
              </a:rPr>
              <a:t>getGdsNum</a:t>
            </a:r>
            <a:r>
              <a:rPr lang="en-US" altLang="ko-KR" sz="1300" b="1" dirty="0">
                <a:solidFill>
                  <a:srgbClr val="000000"/>
                </a:solidFill>
                <a:latin typeface="Consolas"/>
              </a:rPr>
              <a:t>() { </a:t>
            </a:r>
            <a:r>
              <a:rPr lang="en-US" altLang="ko-KR" sz="1300" b="1" dirty="0">
                <a:solidFill>
                  <a:srgbClr val="3F7F5F"/>
                </a:solidFill>
                <a:latin typeface="Consolas"/>
              </a:rPr>
              <a:t>// </a:t>
            </a:r>
            <a:r>
              <a:rPr lang="ko-KR" altLang="en-US" sz="1300" b="1" dirty="0">
                <a:solidFill>
                  <a:srgbClr val="3F7F5F"/>
                </a:solidFill>
                <a:latin typeface="Consolas"/>
              </a:rPr>
              <a:t>商品番号</a:t>
            </a:r>
            <a:r>
              <a:rPr lang="ja-JP" altLang="en-US" sz="1300" b="1" dirty="0">
                <a:solidFill>
                  <a:srgbClr val="3F7F5F"/>
                </a:solidFill>
                <a:latin typeface="Consolas"/>
              </a:rPr>
              <a:t>を</a:t>
            </a:r>
            <a:r>
              <a:rPr lang="ko-KR" altLang="en-US" sz="1300" b="1" dirty="0">
                <a:solidFill>
                  <a:srgbClr val="3F7F5F"/>
                </a:solidFill>
                <a:latin typeface="Consolas"/>
              </a:rPr>
              <a:t>取得</a:t>
            </a:r>
          </a:p>
          <a:p>
            <a:r>
              <a:rPr lang="en-US" altLang="ko-KR" sz="1300" dirty="0">
                <a:solidFill>
                  <a:srgbClr val="000000"/>
                </a:solidFill>
                <a:latin typeface="Consolas"/>
              </a:rPr>
              <a:t>        </a:t>
            </a:r>
            <a:r>
              <a:rPr lang="en-US" altLang="ko-KR" sz="1300" b="1" dirty="0">
                <a:solidFill>
                  <a:srgbClr val="7F0055"/>
                </a:solidFill>
                <a:latin typeface="Consolas"/>
              </a:rPr>
              <a:t>return</a:t>
            </a:r>
            <a:r>
              <a:rPr lang="en-US" altLang="ko-KR" sz="1300" b="1" dirty="0">
                <a:solidFill>
                  <a:srgbClr val="000000"/>
                </a:solidFill>
                <a:latin typeface="Consolas"/>
              </a:rPr>
              <a:t> </a:t>
            </a:r>
            <a:r>
              <a:rPr lang="en-US" altLang="ko-KR" sz="1300" b="1" dirty="0" err="1">
                <a:solidFill>
                  <a:srgbClr val="0000C0"/>
                </a:solidFill>
                <a:latin typeface="Consolas"/>
              </a:rPr>
              <a:t>gdsNum</a:t>
            </a:r>
            <a:r>
              <a:rPr lang="en-US" altLang="ko-KR" sz="1300" b="1" dirty="0">
                <a:solidFill>
                  <a:srgbClr val="000000"/>
                </a:solidFill>
                <a:latin typeface="Consolas"/>
              </a:rPr>
              <a:t>;</a:t>
            </a:r>
          </a:p>
          <a:p>
            <a:r>
              <a:rPr lang="ko-KR" altLang="en-US" sz="1300" dirty="0">
                <a:solidFill>
                  <a:srgbClr val="000000"/>
                </a:solidFill>
                <a:latin typeface="Consolas"/>
              </a:rPr>
              <a:t>    </a:t>
            </a:r>
            <a:r>
              <a:rPr lang="en-US" altLang="ko-KR" sz="1300" dirty="0">
                <a:solidFill>
                  <a:srgbClr val="000000"/>
                </a:solidFill>
                <a:latin typeface="Consolas"/>
              </a:rPr>
              <a:t>}</a:t>
            </a:r>
          </a:p>
          <a:p>
            <a:r>
              <a:rPr lang="en-US" altLang="ko-KR" sz="1300" dirty="0">
                <a:solidFill>
                  <a:srgbClr val="000000"/>
                </a:solidFill>
                <a:latin typeface="Consolas"/>
              </a:rPr>
              <a:t>    </a:t>
            </a:r>
            <a:r>
              <a:rPr lang="en-US" altLang="ko-KR" sz="1300" b="1" dirty="0">
                <a:solidFill>
                  <a:srgbClr val="7F0055"/>
                </a:solidFill>
                <a:latin typeface="Consolas"/>
              </a:rPr>
              <a:t>public</a:t>
            </a:r>
            <a:r>
              <a:rPr lang="en-US" altLang="ko-KR" sz="1300" b="1" dirty="0">
                <a:solidFill>
                  <a:srgbClr val="000000"/>
                </a:solidFill>
                <a:latin typeface="Consolas"/>
              </a:rPr>
              <a:t> </a:t>
            </a:r>
            <a:r>
              <a:rPr lang="en-US" altLang="ko-KR" sz="1300" b="1" dirty="0">
                <a:solidFill>
                  <a:srgbClr val="7F0055"/>
                </a:solidFill>
                <a:latin typeface="Consolas"/>
              </a:rPr>
              <a:t>void</a:t>
            </a:r>
            <a:r>
              <a:rPr lang="en-US" altLang="ko-KR" sz="1300" b="1" dirty="0">
                <a:solidFill>
                  <a:srgbClr val="000000"/>
                </a:solidFill>
                <a:latin typeface="Consolas"/>
              </a:rPr>
              <a:t> </a:t>
            </a:r>
            <a:r>
              <a:rPr lang="en-US" altLang="ko-KR" sz="1300" b="1" dirty="0" err="1">
                <a:solidFill>
                  <a:srgbClr val="000000"/>
                </a:solidFill>
                <a:latin typeface="Consolas"/>
              </a:rPr>
              <a:t>setGdsNum</a:t>
            </a:r>
            <a:r>
              <a:rPr lang="en-US" altLang="ko-KR" sz="1300" b="1" dirty="0">
                <a:solidFill>
                  <a:srgbClr val="000000"/>
                </a:solidFill>
                <a:latin typeface="Consolas"/>
              </a:rPr>
              <a:t>(</a:t>
            </a:r>
            <a:r>
              <a:rPr lang="en-US" altLang="ko-KR" sz="1300" b="1" dirty="0" err="1">
                <a:solidFill>
                  <a:srgbClr val="7F0055"/>
                </a:solidFill>
                <a:latin typeface="Consolas"/>
              </a:rPr>
              <a:t>int</a:t>
            </a:r>
            <a:r>
              <a:rPr lang="en-US" altLang="ko-KR" sz="1300" b="1" dirty="0">
                <a:solidFill>
                  <a:srgbClr val="000000"/>
                </a:solidFill>
                <a:latin typeface="Consolas"/>
              </a:rPr>
              <a:t> </a:t>
            </a:r>
            <a:r>
              <a:rPr lang="en-US" altLang="ko-KR" sz="1300" b="1" dirty="0" err="1">
                <a:solidFill>
                  <a:srgbClr val="6A3E3E"/>
                </a:solidFill>
                <a:latin typeface="Consolas"/>
              </a:rPr>
              <a:t>gdsNum</a:t>
            </a:r>
            <a:r>
              <a:rPr lang="en-US" altLang="ko-KR" sz="1300" b="1" dirty="0">
                <a:solidFill>
                  <a:srgbClr val="000000"/>
                </a:solidFill>
                <a:latin typeface="Consolas"/>
              </a:rPr>
              <a:t>) { </a:t>
            </a:r>
            <a:r>
              <a:rPr lang="en-US" altLang="ko-KR" sz="1300" b="1" dirty="0">
                <a:solidFill>
                  <a:srgbClr val="3F7F5F"/>
                </a:solidFill>
                <a:latin typeface="Consolas"/>
              </a:rPr>
              <a:t>// </a:t>
            </a:r>
            <a:r>
              <a:rPr lang="ko-KR" altLang="en-US" sz="1300" b="1" dirty="0">
                <a:solidFill>
                  <a:srgbClr val="3F7F5F"/>
                </a:solidFill>
                <a:latin typeface="Consolas"/>
              </a:rPr>
              <a:t>商品番号</a:t>
            </a:r>
            <a:r>
              <a:rPr lang="ja-JP" altLang="en-US" sz="1300" b="1" dirty="0">
                <a:solidFill>
                  <a:srgbClr val="3F7F5F"/>
                </a:solidFill>
                <a:latin typeface="Consolas"/>
              </a:rPr>
              <a:t>を</a:t>
            </a:r>
            <a:r>
              <a:rPr lang="ko-KR" altLang="en-US" sz="1300" b="1" dirty="0">
                <a:solidFill>
                  <a:srgbClr val="3F7F5F"/>
                </a:solidFill>
                <a:latin typeface="Consolas"/>
              </a:rPr>
              <a:t>設定</a:t>
            </a:r>
          </a:p>
          <a:p>
            <a:r>
              <a:rPr lang="en-US" altLang="ko-KR" sz="1300" dirty="0">
                <a:solidFill>
                  <a:srgbClr val="000000"/>
                </a:solidFill>
                <a:latin typeface="Consolas"/>
              </a:rPr>
              <a:t>        </a:t>
            </a:r>
            <a:r>
              <a:rPr lang="en-US" altLang="ko-KR" sz="1300" b="1" dirty="0" err="1">
                <a:solidFill>
                  <a:srgbClr val="7F0055"/>
                </a:solidFill>
                <a:latin typeface="Consolas"/>
              </a:rPr>
              <a:t>this</a:t>
            </a:r>
            <a:r>
              <a:rPr lang="en-US" altLang="ko-KR" sz="1300" b="1" dirty="0" err="1">
                <a:solidFill>
                  <a:srgbClr val="000000"/>
                </a:solidFill>
                <a:latin typeface="Consolas"/>
              </a:rPr>
              <a:t>.</a:t>
            </a:r>
            <a:r>
              <a:rPr lang="en-US" altLang="ko-KR" sz="1300" b="1" dirty="0" err="1">
                <a:solidFill>
                  <a:srgbClr val="0000C0"/>
                </a:solidFill>
                <a:latin typeface="Consolas"/>
              </a:rPr>
              <a:t>gdsNum</a:t>
            </a:r>
            <a:r>
              <a:rPr lang="en-US" altLang="ko-KR" sz="1300" b="1" dirty="0">
                <a:solidFill>
                  <a:srgbClr val="000000"/>
                </a:solidFill>
                <a:latin typeface="Consolas"/>
              </a:rPr>
              <a:t> = </a:t>
            </a:r>
            <a:r>
              <a:rPr lang="en-US" altLang="ko-KR" sz="1300" b="1" dirty="0" err="1">
                <a:solidFill>
                  <a:srgbClr val="6A3E3E"/>
                </a:solidFill>
                <a:latin typeface="Consolas"/>
              </a:rPr>
              <a:t>gdsNum</a:t>
            </a:r>
            <a:r>
              <a:rPr lang="en-US" altLang="ko-KR" sz="1300" b="1" dirty="0">
                <a:solidFill>
                  <a:srgbClr val="000000"/>
                </a:solidFill>
                <a:latin typeface="Consolas"/>
              </a:rPr>
              <a:t>;</a:t>
            </a:r>
          </a:p>
          <a:p>
            <a:r>
              <a:rPr lang="ko-KR" altLang="en-US" sz="1300" dirty="0">
                <a:solidFill>
                  <a:srgbClr val="000000"/>
                </a:solidFill>
                <a:latin typeface="Consolas"/>
              </a:rPr>
              <a:t>    </a:t>
            </a:r>
            <a:r>
              <a:rPr lang="en-US" altLang="ko-KR" sz="1300" dirty="0">
                <a:solidFill>
                  <a:srgbClr val="000000"/>
                </a:solidFill>
                <a:latin typeface="Consolas"/>
              </a:rPr>
              <a:t>}</a:t>
            </a:r>
          </a:p>
          <a:p>
            <a:r>
              <a:rPr lang="en-US" altLang="ko-KR" sz="1300" dirty="0">
                <a:solidFill>
                  <a:srgbClr val="000000"/>
                </a:solidFill>
                <a:latin typeface="Consolas"/>
              </a:rPr>
              <a:t>    </a:t>
            </a:r>
            <a:r>
              <a:rPr lang="en-US" altLang="ko-KR" sz="1300" b="1" dirty="0">
                <a:solidFill>
                  <a:srgbClr val="7F0055"/>
                </a:solidFill>
                <a:latin typeface="Consolas"/>
              </a:rPr>
              <a:t>public</a:t>
            </a:r>
            <a:r>
              <a:rPr lang="en-US" altLang="ko-KR" sz="1300" b="1" dirty="0">
                <a:solidFill>
                  <a:srgbClr val="000000"/>
                </a:solidFill>
                <a:latin typeface="Consolas"/>
              </a:rPr>
              <a:t> </a:t>
            </a:r>
            <a:r>
              <a:rPr lang="en-US" altLang="ko-KR" sz="1300" b="1" dirty="0" err="1">
                <a:solidFill>
                  <a:srgbClr val="7F0055"/>
                </a:solidFill>
                <a:latin typeface="Consolas"/>
              </a:rPr>
              <a:t>int</a:t>
            </a:r>
            <a:r>
              <a:rPr lang="en-US" altLang="ko-KR" sz="1300" b="1" dirty="0">
                <a:solidFill>
                  <a:srgbClr val="000000"/>
                </a:solidFill>
                <a:latin typeface="Consolas"/>
              </a:rPr>
              <a:t> </a:t>
            </a:r>
            <a:r>
              <a:rPr lang="en-US" altLang="ko-KR" sz="1300" b="1" dirty="0" err="1">
                <a:solidFill>
                  <a:srgbClr val="000000"/>
                </a:solidFill>
                <a:latin typeface="Consolas"/>
              </a:rPr>
              <a:t>getRepNum</a:t>
            </a:r>
            <a:r>
              <a:rPr lang="en-US" altLang="ko-KR" sz="1300" b="1" dirty="0">
                <a:solidFill>
                  <a:srgbClr val="000000"/>
                </a:solidFill>
                <a:latin typeface="Consolas"/>
              </a:rPr>
              <a:t>() { </a:t>
            </a:r>
            <a:r>
              <a:rPr lang="en-US" altLang="ko-KR" sz="1300" b="1" dirty="0">
                <a:solidFill>
                  <a:srgbClr val="3F7F5F"/>
                </a:solidFill>
                <a:latin typeface="Consolas"/>
              </a:rPr>
              <a:t>// </a:t>
            </a:r>
            <a:r>
              <a:rPr lang="ja-JP" altLang="en-US" sz="1300" b="1" dirty="0">
                <a:solidFill>
                  <a:srgbClr val="3F7F5F"/>
                </a:solidFill>
                <a:latin typeface="Consolas"/>
              </a:rPr>
              <a:t>コメント</a:t>
            </a:r>
            <a:r>
              <a:rPr lang="ko-KR" altLang="en-US" sz="1300" b="1" dirty="0">
                <a:solidFill>
                  <a:srgbClr val="3F7F5F"/>
                </a:solidFill>
                <a:latin typeface="Consolas"/>
              </a:rPr>
              <a:t>番号</a:t>
            </a:r>
            <a:r>
              <a:rPr lang="ja-JP" altLang="en-US" sz="1300" b="1" dirty="0">
                <a:solidFill>
                  <a:srgbClr val="3F7F5F"/>
                </a:solidFill>
                <a:latin typeface="Consolas"/>
              </a:rPr>
              <a:t>を</a:t>
            </a:r>
            <a:r>
              <a:rPr lang="ko-KR" altLang="en-US" sz="1300" b="1" dirty="0">
                <a:solidFill>
                  <a:srgbClr val="3F7F5F"/>
                </a:solidFill>
                <a:latin typeface="Consolas"/>
              </a:rPr>
              <a:t>取得</a:t>
            </a:r>
          </a:p>
          <a:p>
            <a:r>
              <a:rPr lang="en-US" altLang="ko-KR" sz="1300" dirty="0">
                <a:solidFill>
                  <a:srgbClr val="000000"/>
                </a:solidFill>
                <a:latin typeface="Consolas"/>
              </a:rPr>
              <a:t>        </a:t>
            </a:r>
            <a:r>
              <a:rPr lang="en-US" altLang="ko-KR" sz="1300" b="1" dirty="0">
                <a:solidFill>
                  <a:srgbClr val="7F0055"/>
                </a:solidFill>
                <a:latin typeface="Consolas"/>
              </a:rPr>
              <a:t>return</a:t>
            </a:r>
            <a:r>
              <a:rPr lang="en-US" altLang="ko-KR" sz="1300" b="1" dirty="0">
                <a:solidFill>
                  <a:srgbClr val="000000"/>
                </a:solidFill>
                <a:latin typeface="Consolas"/>
              </a:rPr>
              <a:t> </a:t>
            </a:r>
            <a:r>
              <a:rPr lang="en-US" altLang="ko-KR" sz="1300" b="1" dirty="0" err="1">
                <a:solidFill>
                  <a:srgbClr val="0000C0"/>
                </a:solidFill>
                <a:latin typeface="Consolas"/>
              </a:rPr>
              <a:t>repNum</a:t>
            </a:r>
            <a:r>
              <a:rPr lang="en-US" altLang="ko-KR" sz="1300" b="1" dirty="0">
                <a:solidFill>
                  <a:srgbClr val="000000"/>
                </a:solidFill>
                <a:latin typeface="Consolas"/>
              </a:rPr>
              <a:t>;</a:t>
            </a:r>
          </a:p>
          <a:p>
            <a:r>
              <a:rPr lang="ko-KR" altLang="en-US" sz="1300" dirty="0">
                <a:solidFill>
                  <a:srgbClr val="000000"/>
                </a:solidFill>
                <a:latin typeface="Consolas"/>
              </a:rPr>
              <a:t>    </a:t>
            </a:r>
            <a:r>
              <a:rPr lang="en-US" altLang="ko-KR" sz="1300" dirty="0">
                <a:solidFill>
                  <a:srgbClr val="000000"/>
                </a:solidFill>
                <a:latin typeface="Consolas"/>
              </a:rPr>
              <a:t>}</a:t>
            </a:r>
          </a:p>
          <a:p>
            <a:r>
              <a:rPr lang="en-US" altLang="ko-KR" sz="1300" dirty="0">
                <a:solidFill>
                  <a:srgbClr val="000000"/>
                </a:solidFill>
                <a:latin typeface="Consolas"/>
              </a:rPr>
              <a:t>    </a:t>
            </a:r>
            <a:r>
              <a:rPr lang="en-US" altLang="ko-KR" sz="1300" b="1" dirty="0">
                <a:solidFill>
                  <a:srgbClr val="7F0055"/>
                </a:solidFill>
                <a:latin typeface="Consolas"/>
              </a:rPr>
              <a:t>public</a:t>
            </a:r>
            <a:r>
              <a:rPr lang="en-US" altLang="ko-KR" sz="1300" b="1" dirty="0">
                <a:solidFill>
                  <a:srgbClr val="000000"/>
                </a:solidFill>
                <a:latin typeface="Consolas"/>
              </a:rPr>
              <a:t> </a:t>
            </a:r>
            <a:r>
              <a:rPr lang="en-US" altLang="ko-KR" sz="1300" b="1" dirty="0">
                <a:solidFill>
                  <a:srgbClr val="7F0055"/>
                </a:solidFill>
                <a:latin typeface="Consolas"/>
              </a:rPr>
              <a:t>void</a:t>
            </a:r>
            <a:r>
              <a:rPr lang="en-US" altLang="ko-KR" sz="1300" b="1" dirty="0">
                <a:solidFill>
                  <a:srgbClr val="000000"/>
                </a:solidFill>
                <a:latin typeface="Consolas"/>
              </a:rPr>
              <a:t> </a:t>
            </a:r>
            <a:r>
              <a:rPr lang="en-US" altLang="ko-KR" sz="1300" b="1" dirty="0" err="1">
                <a:solidFill>
                  <a:srgbClr val="000000"/>
                </a:solidFill>
                <a:latin typeface="Consolas"/>
              </a:rPr>
              <a:t>setRepNum</a:t>
            </a:r>
            <a:r>
              <a:rPr lang="en-US" altLang="ko-KR" sz="1300" b="1" dirty="0">
                <a:solidFill>
                  <a:srgbClr val="000000"/>
                </a:solidFill>
                <a:latin typeface="Consolas"/>
              </a:rPr>
              <a:t>(</a:t>
            </a:r>
            <a:r>
              <a:rPr lang="en-US" altLang="ko-KR" sz="1300" b="1" dirty="0" err="1">
                <a:solidFill>
                  <a:srgbClr val="7F0055"/>
                </a:solidFill>
                <a:latin typeface="Consolas"/>
              </a:rPr>
              <a:t>int</a:t>
            </a:r>
            <a:r>
              <a:rPr lang="en-US" altLang="ko-KR" sz="1300" b="1" dirty="0">
                <a:solidFill>
                  <a:srgbClr val="000000"/>
                </a:solidFill>
                <a:latin typeface="Consolas"/>
              </a:rPr>
              <a:t> </a:t>
            </a:r>
            <a:r>
              <a:rPr lang="en-US" altLang="ko-KR" sz="1300" b="1" dirty="0" err="1">
                <a:solidFill>
                  <a:srgbClr val="6A3E3E"/>
                </a:solidFill>
                <a:latin typeface="Consolas"/>
              </a:rPr>
              <a:t>repNum</a:t>
            </a:r>
            <a:r>
              <a:rPr lang="en-US" altLang="ko-KR" sz="1300" b="1" dirty="0">
                <a:solidFill>
                  <a:srgbClr val="000000"/>
                </a:solidFill>
                <a:latin typeface="Consolas"/>
              </a:rPr>
              <a:t>) { </a:t>
            </a:r>
            <a:r>
              <a:rPr lang="en-US" altLang="ko-KR" sz="1300" b="1" dirty="0">
                <a:solidFill>
                  <a:srgbClr val="3F7F5F"/>
                </a:solidFill>
                <a:latin typeface="Consolas"/>
              </a:rPr>
              <a:t>// </a:t>
            </a:r>
            <a:r>
              <a:rPr lang="ja-JP" altLang="en-US" sz="1300" b="1" dirty="0">
                <a:solidFill>
                  <a:srgbClr val="3F7F5F"/>
                </a:solidFill>
                <a:latin typeface="Consolas"/>
              </a:rPr>
              <a:t>コメント</a:t>
            </a:r>
            <a:r>
              <a:rPr lang="ko-KR" altLang="en-US" sz="1300" b="1" dirty="0">
                <a:solidFill>
                  <a:srgbClr val="3F7F5F"/>
                </a:solidFill>
                <a:latin typeface="Consolas"/>
              </a:rPr>
              <a:t>番号</a:t>
            </a:r>
            <a:r>
              <a:rPr lang="ja-JP" altLang="en-US" sz="1300" b="1" dirty="0">
                <a:solidFill>
                  <a:srgbClr val="3F7F5F"/>
                </a:solidFill>
                <a:latin typeface="Consolas"/>
              </a:rPr>
              <a:t>を</a:t>
            </a:r>
            <a:r>
              <a:rPr lang="ko-KR" altLang="en-US" sz="1300" b="1" dirty="0">
                <a:solidFill>
                  <a:srgbClr val="3F7F5F"/>
                </a:solidFill>
                <a:latin typeface="Consolas"/>
              </a:rPr>
              <a:t>設定</a:t>
            </a:r>
          </a:p>
          <a:p>
            <a:r>
              <a:rPr lang="en-US" altLang="ko-KR" sz="1300" dirty="0">
                <a:solidFill>
                  <a:srgbClr val="000000"/>
                </a:solidFill>
                <a:latin typeface="Consolas"/>
              </a:rPr>
              <a:t>        </a:t>
            </a:r>
            <a:r>
              <a:rPr lang="en-US" altLang="ko-KR" sz="1300" b="1" dirty="0" err="1">
                <a:solidFill>
                  <a:srgbClr val="7F0055"/>
                </a:solidFill>
                <a:latin typeface="Consolas"/>
              </a:rPr>
              <a:t>this</a:t>
            </a:r>
            <a:r>
              <a:rPr lang="en-US" altLang="ko-KR" sz="1300" b="1" dirty="0" err="1">
                <a:solidFill>
                  <a:srgbClr val="000000"/>
                </a:solidFill>
                <a:latin typeface="Consolas"/>
              </a:rPr>
              <a:t>.</a:t>
            </a:r>
            <a:r>
              <a:rPr lang="en-US" altLang="ko-KR" sz="1300" b="1" dirty="0" err="1">
                <a:solidFill>
                  <a:srgbClr val="0000C0"/>
                </a:solidFill>
                <a:latin typeface="Consolas"/>
              </a:rPr>
              <a:t>repNum</a:t>
            </a:r>
            <a:r>
              <a:rPr lang="en-US" altLang="ko-KR" sz="1300" b="1" dirty="0">
                <a:solidFill>
                  <a:srgbClr val="000000"/>
                </a:solidFill>
                <a:latin typeface="Consolas"/>
              </a:rPr>
              <a:t> = </a:t>
            </a:r>
            <a:r>
              <a:rPr lang="en-US" altLang="ko-KR" sz="1300" b="1" dirty="0" err="1">
                <a:solidFill>
                  <a:srgbClr val="6A3E3E"/>
                </a:solidFill>
                <a:latin typeface="Consolas"/>
              </a:rPr>
              <a:t>repNum</a:t>
            </a:r>
            <a:r>
              <a:rPr lang="en-US" altLang="ko-KR" sz="1300" b="1" dirty="0">
                <a:solidFill>
                  <a:srgbClr val="000000"/>
                </a:solidFill>
                <a:latin typeface="Consolas"/>
              </a:rPr>
              <a:t>;</a:t>
            </a:r>
          </a:p>
          <a:p>
            <a:r>
              <a:rPr lang="ko-KR" altLang="en-US" sz="1300" dirty="0">
                <a:solidFill>
                  <a:srgbClr val="000000"/>
                </a:solidFill>
                <a:latin typeface="Consolas"/>
              </a:rPr>
              <a:t>    </a:t>
            </a:r>
            <a:r>
              <a:rPr lang="en-US" altLang="ko-KR" sz="1300" dirty="0">
                <a:solidFill>
                  <a:srgbClr val="000000"/>
                </a:solidFill>
                <a:latin typeface="Consolas"/>
              </a:rPr>
              <a:t>}</a:t>
            </a:r>
          </a:p>
          <a:p>
            <a:r>
              <a:rPr lang="ja-JP" altLang="en-US" sz="1300" dirty="0">
                <a:solidFill>
                  <a:srgbClr val="000000"/>
                </a:solidFill>
                <a:latin typeface="Consolas"/>
              </a:rPr>
              <a:t>    </a:t>
            </a:r>
            <a:r>
              <a:rPr lang="en-US" altLang="ja-JP" sz="1300" b="1" dirty="0">
                <a:solidFill>
                  <a:srgbClr val="7F0055"/>
                </a:solidFill>
                <a:latin typeface="Consolas"/>
              </a:rPr>
              <a:t>public</a:t>
            </a:r>
            <a:r>
              <a:rPr lang="ja-JP" altLang="en-US" sz="1300" b="1" dirty="0">
                <a:solidFill>
                  <a:srgbClr val="000000"/>
                </a:solidFill>
                <a:latin typeface="Consolas"/>
              </a:rPr>
              <a:t> </a:t>
            </a:r>
            <a:r>
              <a:rPr lang="en-US" altLang="ja-JP" sz="1300" b="1" dirty="0">
                <a:solidFill>
                  <a:srgbClr val="000000"/>
                </a:solidFill>
                <a:latin typeface="Consolas"/>
              </a:rPr>
              <a:t>String </a:t>
            </a:r>
            <a:r>
              <a:rPr lang="en-US" altLang="ja-JP" sz="1300" b="1" dirty="0" err="1">
                <a:solidFill>
                  <a:srgbClr val="000000"/>
                </a:solidFill>
                <a:latin typeface="Consolas"/>
              </a:rPr>
              <a:t>getUserId</a:t>
            </a:r>
            <a:r>
              <a:rPr lang="en-US" altLang="ja-JP" sz="1300" b="1" dirty="0">
                <a:solidFill>
                  <a:srgbClr val="000000"/>
                </a:solidFill>
                <a:latin typeface="Consolas"/>
              </a:rPr>
              <a:t>() { </a:t>
            </a:r>
            <a:r>
              <a:rPr lang="en-US" altLang="ja-JP" sz="1300" b="1" dirty="0">
                <a:solidFill>
                  <a:srgbClr val="3F7F5F"/>
                </a:solidFill>
                <a:latin typeface="Consolas"/>
              </a:rPr>
              <a:t>// </a:t>
            </a:r>
            <a:r>
              <a:rPr lang="ja-JP" altLang="en-US" sz="1300" b="1" dirty="0">
                <a:solidFill>
                  <a:srgbClr val="3F7F5F"/>
                </a:solidFill>
                <a:latin typeface="Consolas"/>
              </a:rPr>
              <a:t>コメントを作成したユーザー</a:t>
            </a:r>
            <a:r>
              <a:rPr lang="en-US" altLang="ja-JP" sz="1300" b="1" dirty="0">
                <a:solidFill>
                  <a:srgbClr val="3F7F5F"/>
                </a:solidFill>
                <a:latin typeface="Consolas"/>
              </a:rPr>
              <a:t>ID</a:t>
            </a:r>
            <a:r>
              <a:rPr lang="ja-JP" altLang="en-US" sz="1300" b="1" dirty="0">
                <a:solidFill>
                  <a:srgbClr val="3F7F5F"/>
                </a:solidFill>
                <a:latin typeface="Consolas"/>
              </a:rPr>
              <a:t>を取得</a:t>
            </a:r>
          </a:p>
          <a:p>
            <a:r>
              <a:rPr lang="en-US" altLang="ko-KR" sz="1300" dirty="0">
                <a:solidFill>
                  <a:srgbClr val="000000"/>
                </a:solidFill>
                <a:latin typeface="Consolas"/>
              </a:rPr>
              <a:t>        </a:t>
            </a:r>
            <a:r>
              <a:rPr lang="en-US" altLang="ko-KR" sz="1300" b="1" dirty="0">
                <a:solidFill>
                  <a:srgbClr val="7F0055"/>
                </a:solidFill>
                <a:latin typeface="Consolas"/>
              </a:rPr>
              <a:t>return</a:t>
            </a:r>
            <a:r>
              <a:rPr lang="en-US" altLang="ko-KR" sz="1300" b="1" dirty="0">
                <a:solidFill>
                  <a:srgbClr val="000000"/>
                </a:solidFill>
                <a:latin typeface="Consolas"/>
              </a:rPr>
              <a:t> </a:t>
            </a:r>
            <a:r>
              <a:rPr lang="en-US" altLang="ko-KR" sz="1300" b="1" dirty="0" err="1">
                <a:solidFill>
                  <a:srgbClr val="0000C0"/>
                </a:solidFill>
                <a:latin typeface="Consolas"/>
              </a:rPr>
              <a:t>userId</a:t>
            </a:r>
            <a:r>
              <a:rPr lang="en-US" altLang="ko-KR" sz="1300" b="1" dirty="0">
                <a:solidFill>
                  <a:srgbClr val="000000"/>
                </a:solidFill>
                <a:latin typeface="Consolas"/>
              </a:rPr>
              <a:t>;</a:t>
            </a:r>
          </a:p>
          <a:p>
            <a:r>
              <a:rPr lang="ko-KR" altLang="en-US" sz="1300" dirty="0">
                <a:solidFill>
                  <a:srgbClr val="000000"/>
                </a:solidFill>
                <a:latin typeface="Consolas"/>
              </a:rPr>
              <a:t>    </a:t>
            </a:r>
            <a:r>
              <a:rPr lang="en-US" altLang="ko-KR" sz="1300" dirty="0">
                <a:solidFill>
                  <a:srgbClr val="000000"/>
                </a:solidFill>
                <a:latin typeface="Consolas"/>
              </a:rPr>
              <a:t>}</a:t>
            </a:r>
          </a:p>
          <a:p>
            <a:r>
              <a:rPr lang="en-US" altLang="ko-KR" sz="1300" dirty="0">
                <a:solidFill>
                  <a:srgbClr val="000000"/>
                </a:solidFill>
                <a:latin typeface="Consolas"/>
              </a:rPr>
              <a:t>    </a:t>
            </a:r>
            <a:r>
              <a:rPr lang="en-US" altLang="ko-KR" sz="1300" b="1" dirty="0">
                <a:solidFill>
                  <a:srgbClr val="7F0055"/>
                </a:solidFill>
                <a:latin typeface="Consolas"/>
              </a:rPr>
              <a:t>public</a:t>
            </a:r>
            <a:r>
              <a:rPr lang="en-US" altLang="ko-KR" sz="1300" b="1" dirty="0">
                <a:solidFill>
                  <a:srgbClr val="000000"/>
                </a:solidFill>
                <a:latin typeface="Consolas"/>
              </a:rPr>
              <a:t> </a:t>
            </a:r>
            <a:r>
              <a:rPr lang="en-US" altLang="ko-KR" sz="1300" b="1" dirty="0">
                <a:solidFill>
                  <a:srgbClr val="7F0055"/>
                </a:solidFill>
                <a:latin typeface="Consolas"/>
              </a:rPr>
              <a:t>void</a:t>
            </a:r>
            <a:r>
              <a:rPr lang="en-US" altLang="ko-KR" sz="1300" b="1" dirty="0">
                <a:solidFill>
                  <a:srgbClr val="000000"/>
                </a:solidFill>
                <a:latin typeface="Consolas"/>
              </a:rPr>
              <a:t> </a:t>
            </a:r>
            <a:r>
              <a:rPr lang="en-US" altLang="ko-KR" sz="1300" b="1" dirty="0" err="1">
                <a:solidFill>
                  <a:srgbClr val="000000"/>
                </a:solidFill>
                <a:latin typeface="Consolas"/>
              </a:rPr>
              <a:t>setUserId</a:t>
            </a:r>
            <a:r>
              <a:rPr lang="en-US" altLang="ko-KR" sz="1300" b="1" dirty="0">
                <a:solidFill>
                  <a:srgbClr val="000000"/>
                </a:solidFill>
                <a:latin typeface="Consolas"/>
              </a:rPr>
              <a:t>(String </a:t>
            </a:r>
            <a:r>
              <a:rPr lang="en-US" altLang="ko-KR" sz="1300" b="1" dirty="0" err="1">
                <a:solidFill>
                  <a:srgbClr val="6A3E3E"/>
                </a:solidFill>
                <a:latin typeface="Consolas"/>
              </a:rPr>
              <a:t>userId</a:t>
            </a:r>
            <a:r>
              <a:rPr lang="en-US" altLang="ko-KR" sz="1300" b="1" dirty="0">
                <a:solidFill>
                  <a:srgbClr val="000000"/>
                </a:solidFill>
                <a:latin typeface="Consolas"/>
              </a:rPr>
              <a:t>) { </a:t>
            </a:r>
            <a:r>
              <a:rPr lang="en-US" altLang="ko-KR" sz="1300" b="1" dirty="0">
                <a:solidFill>
                  <a:srgbClr val="3F7F5F"/>
                </a:solidFill>
                <a:latin typeface="Consolas"/>
              </a:rPr>
              <a:t>// </a:t>
            </a:r>
            <a:r>
              <a:rPr lang="ja-JP" altLang="en-US" sz="1300" b="1" dirty="0">
                <a:solidFill>
                  <a:srgbClr val="3F7F5F"/>
                </a:solidFill>
                <a:latin typeface="Consolas"/>
              </a:rPr>
              <a:t>コメントを</a:t>
            </a:r>
            <a:r>
              <a:rPr lang="ko-KR" altLang="en-US" sz="1300" b="1" dirty="0">
                <a:solidFill>
                  <a:srgbClr val="3F7F5F"/>
                </a:solidFill>
                <a:latin typeface="Consolas"/>
              </a:rPr>
              <a:t>作成</a:t>
            </a:r>
            <a:r>
              <a:rPr lang="ja-JP" altLang="en-US" sz="1300" b="1" dirty="0">
                <a:solidFill>
                  <a:srgbClr val="3F7F5F"/>
                </a:solidFill>
                <a:latin typeface="Consolas"/>
              </a:rPr>
              <a:t>したユーザー</a:t>
            </a:r>
            <a:r>
              <a:rPr lang="en-US" altLang="ko-KR" sz="1300" b="1" dirty="0">
                <a:solidFill>
                  <a:srgbClr val="3F7F5F"/>
                </a:solidFill>
                <a:latin typeface="Consolas"/>
              </a:rPr>
              <a:t>ID</a:t>
            </a:r>
            <a:r>
              <a:rPr lang="ja-JP" altLang="en-US" sz="1300" b="1" dirty="0">
                <a:solidFill>
                  <a:srgbClr val="3F7F5F"/>
                </a:solidFill>
                <a:latin typeface="Consolas"/>
              </a:rPr>
              <a:t>を</a:t>
            </a:r>
            <a:r>
              <a:rPr lang="ko-KR" altLang="en-US" sz="1300" b="1" dirty="0">
                <a:solidFill>
                  <a:srgbClr val="3F7F5F"/>
                </a:solidFill>
                <a:latin typeface="Consolas"/>
              </a:rPr>
              <a:t>設定</a:t>
            </a:r>
          </a:p>
          <a:p>
            <a:r>
              <a:rPr lang="en-US" altLang="ko-KR" sz="1300" dirty="0">
                <a:solidFill>
                  <a:srgbClr val="000000"/>
                </a:solidFill>
                <a:latin typeface="Consolas"/>
              </a:rPr>
              <a:t>        </a:t>
            </a:r>
            <a:r>
              <a:rPr lang="en-US" altLang="ko-KR" sz="1300" b="1" dirty="0" err="1">
                <a:solidFill>
                  <a:srgbClr val="7F0055"/>
                </a:solidFill>
                <a:latin typeface="Consolas"/>
              </a:rPr>
              <a:t>this</a:t>
            </a:r>
            <a:r>
              <a:rPr lang="en-US" altLang="ko-KR" sz="1300" b="1" dirty="0" err="1">
                <a:solidFill>
                  <a:srgbClr val="000000"/>
                </a:solidFill>
                <a:latin typeface="Consolas"/>
              </a:rPr>
              <a:t>.</a:t>
            </a:r>
            <a:r>
              <a:rPr lang="en-US" altLang="ko-KR" sz="1300" b="1" dirty="0" err="1">
                <a:solidFill>
                  <a:srgbClr val="0000C0"/>
                </a:solidFill>
                <a:latin typeface="Consolas"/>
              </a:rPr>
              <a:t>userId</a:t>
            </a:r>
            <a:r>
              <a:rPr lang="en-US" altLang="ko-KR" sz="1300" b="1" dirty="0">
                <a:solidFill>
                  <a:srgbClr val="000000"/>
                </a:solidFill>
                <a:latin typeface="Consolas"/>
              </a:rPr>
              <a:t> = </a:t>
            </a:r>
            <a:r>
              <a:rPr lang="en-US" altLang="ko-KR" sz="1300" b="1" dirty="0" err="1">
                <a:solidFill>
                  <a:srgbClr val="6A3E3E"/>
                </a:solidFill>
                <a:latin typeface="Consolas"/>
              </a:rPr>
              <a:t>userId</a:t>
            </a:r>
            <a:r>
              <a:rPr lang="en-US" altLang="ko-KR" sz="1300" b="1" dirty="0">
                <a:solidFill>
                  <a:srgbClr val="000000"/>
                </a:solidFill>
                <a:latin typeface="Consolas"/>
              </a:rPr>
              <a:t>;</a:t>
            </a:r>
          </a:p>
          <a:p>
            <a:r>
              <a:rPr lang="ko-KR" altLang="en-US" sz="1300" dirty="0">
                <a:solidFill>
                  <a:srgbClr val="000000"/>
                </a:solidFill>
                <a:latin typeface="Consolas"/>
              </a:rPr>
              <a:t>    </a:t>
            </a:r>
            <a:r>
              <a:rPr lang="en-US" altLang="ko-KR" sz="1300" dirty="0">
                <a:solidFill>
                  <a:srgbClr val="000000"/>
                </a:solidFill>
                <a:latin typeface="Consolas"/>
              </a:rPr>
              <a:t>}</a:t>
            </a:r>
          </a:p>
          <a:p>
            <a:r>
              <a:rPr lang="en-US" altLang="ko-KR" sz="1300" dirty="0">
                <a:solidFill>
                  <a:srgbClr val="000000"/>
                </a:solidFill>
                <a:latin typeface="Consolas"/>
              </a:rPr>
              <a:t>    </a:t>
            </a:r>
            <a:r>
              <a:rPr lang="en-US" altLang="ko-KR" sz="1300" b="1" dirty="0">
                <a:solidFill>
                  <a:srgbClr val="7F0055"/>
                </a:solidFill>
                <a:latin typeface="Consolas"/>
              </a:rPr>
              <a:t>public</a:t>
            </a:r>
            <a:r>
              <a:rPr lang="en-US" altLang="ko-KR" sz="1300" b="1" dirty="0">
                <a:solidFill>
                  <a:srgbClr val="000000"/>
                </a:solidFill>
                <a:latin typeface="Consolas"/>
              </a:rPr>
              <a:t> String </a:t>
            </a:r>
            <a:r>
              <a:rPr lang="en-US" altLang="ko-KR" sz="1300" b="1" dirty="0" err="1">
                <a:solidFill>
                  <a:srgbClr val="000000"/>
                </a:solidFill>
                <a:latin typeface="Consolas"/>
              </a:rPr>
              <a:t>getRepCon</a:t>
            </a:r>
            <a:r>
              <a:rPr lang="en-US" altLang="ko-KR" sz="1300" b="1" dirty="0">
                <a:solidFill>
                  <a:srgbClr val="000000"/>
                </a:solidFill>
                <a:latin typeface="Consolas"/>
              </a:rPr>
              <a:t>() { </a:t>
            </a:r>
            <a:r>
              <a:rPr lang="en-US" altLang="ko-KR" sz="1300" b="1" dirty="0">
                <a:solidFill>
                  <a:srgbClr val="3F7F5F"/>
                </a:solidFill>
                <a:latin typeface="Consolas"/>
              </a:rPr>
              <a:t>// </a:t>
            </a:r>
            <a:r>
              <a:rPr lang="ja-JP" altLang="en-US" sz="1300" b="1" dirty="0">
                <a:solidFill>
                  <a:srgbClr val="3F7F5F"/>
                </a:solidFill>
                <a:latin typeface="Consolas"/>
              </a:rPr>
              <a:t>コメント</a:t>
            </a:r>
            <a:r>
              <a:rPr lang="ko-KR" altLang="en-US" sz="1300" b="1" dirty="0">
                <a:solidFill>
                  <a:srgbClr val="3F7F5F"/>
                </a:solidFill>
                <a:latin typeface="Consolas"/>
              </a:rPr>
              <a:t>内容</a:t>
            </a:r>
            <a:r>
              <a:rPr lang="ja-JP" altLang="en-US" sz="1300" b="1" dirty="0">
                <a:solidFill>
                  <a:srgbClr val="3F7F5F"/>
                </a:solidFill>
                <a:latin typeface="Consolas"/>
              </a:rPr>
              <a:t>を</a:t>
            </a:r>
            <a:r>
              <a:rPr lang="ko-KR" altLang="en-US" sz="1300" b="1" dirty="0">
                <a:solidFill>
                  <a:srgbClr val="3F7F5F"/>
                </a:solidFill>
                <a:latin typeface="Consolas"/>
              </a:rPr>
              <a:t>取得</a:t>
            </a:r>
          </a:p>
          <a:p>
            <a:r>
              <a:rPr lang="en-US" altLang="ko-KR" sz="1300" dirty="0">
                <a:solidFill>
                  <a:srgbClr val="000000"/>
                </a:solidFill>
                <a:latin typeface="Consolas"/>
              </a:rPr>
              <a:t>        </a:t>
            </a:r>
            <a:r>
              <a:rPr lang="en-US" altLang="ko-KR" sz="1300" b="1" dirty="0">
                <a:solidFill>
                  <a:srgbClr val="7F0055"/>
                </a:solidFill>
                <a:latin typeface="Consolas"/>
              </a:rPr>
              <a:t>return</a:t>
            </a:r>
            <a:r>
              <a:rPr lang="en-US" altLang="ko-KR" sz="1300" b="1" dirty="0">
                <a:solidFill>
                  <a:srgbClr val="000000"/>
                </a:solidFill>
                <a:latin typeface="Consolas"/>
              </a:rPr>
              <a:t> </a:t>
            </a:r>
            <a:r>
              <a:rPr lang="en-US" altLang="ko-KR" sz="1300" b="1" dirty="0" err="1">
                <a:solidFill>
                  <a:srgbClr val="0000C0"/>
                </a:solidFill>
                <a:latin typeface="Consolas"/>
              </a:rPr>
              <a:t>repCon</a:t>
            </a:r>
            <a:r>
              <a:rPr lang="en-US" altLang="ko-KR" sz="1300" b="1" dirty="0">
                <a:solidFill>
                  <a:srgbClr val="000000"/>
                </a:solidFill>
                <a:latin typeface="Consolas"/>
              </a:rPr>
              <a:t>;</a:t>
            </a:r>
          </a:p>
          <a:p>
            <a:r>
              <a:rPr lang="ko-KR" altLang="en-US" sz="1300" dirty="0">
                <a:solidFill>
                  <a:srgbClr val="000000"/>
                </a:solidFill>
                <a:latin typeface="Consolas"/>
              </a:rPr>
              <a:t>    </a:t>
            </a:r>
            <a:r>
              <a:rPr lang="en-US" altLang="ko-KR" sz="1300" dirty="0">
                <a:solidFill>
                  <a:srgbClr val="000000"/>
                </a:solidFill>
                <a:latin typeface="Consolas"/>
              </a:rPr>
              <a:t>}</a:t>
            </a:r>
          </a:p>
          <a:p>
            <a:r>
              <a:rPr lang="en-US" altLang="ko-KR" sz="1300" dirty="0">
                <a:solidFill>
                  <a:srgbClr val="000000"/>
                </a:solidFill>
                <a:latin typeface="Consolas"/>
              </a:rPr>
              <a:t>    </a:t>
            </a:r>
            <a:r>
              <a:rPr lang="en-US" altLang="ko-KR" sz="1300" b="1" dirty="0">
                <a:solidFill>
                  <a:srgbClr val="7F0055"/>
                </a:solidFill>
                <a:latin typeface="Consolas"/>
              </a:rPr>
              <a:t>public</a:t>
            </a:r>
            <a:r>
              <a:rPr lang="en-US" altLang="ko-KR" sz="1300" b="1" dirty="0">
                <a:solidFill>
                  <a:srgbClr val="000000"/>
                </a:solidFill>
                <a:latin typeface="Consolas"/>
              </a:rPr>
              <a:t> </a:t>
            </a:r>
            <a:r>
              <a:rPr lang="en-US" altLang="ko-KR" sz="1300" b="1" dirty="0">
                <a:solidFill>
                  <a:srgbClr val="7F0055"/>
                </a:solidFill>
                <a:latin typeface="Consolas"/>
              </a:rPr>
              <a:t>void</a:t>
            </a:r>
            <a:r>
              <a:rPr lang="en-US" altLang="ko-KR" sz="1300" b="1" dirty="0">
                <a:solidFill>
                  <a:srgbClr val="000000"/>
                </a:solidFill>
                <a:latin typeface="Consolas"/>
              </a:rPr>
              <a:t> </a:t>
            </a:r>
            <a:r>
              <a:rPr lang="en-US" altLang="ko-KR" sz="1300" b="1" dirty="0" err="1">
                <a:solidFill>
                  <a:srgbClr val="000000"/>
                </a:solidFill>
                <a:latin typeface="Consolas"/>
              </a:rPr>
              <a:t>setRepCon</a:t>
            </a:r>
            <a:r>
              <a:rPr lang="en-US" altLang="ko-KR" sz="1300" b="1" dirty="0">
                <a:solidFill>
                  <a:srgbClr val="000000"/>
                </a:solidFill>
                <a:latin typeface="Consolas"/>
              </a:rPr>
              <a:t>(String </a:t>
            </a:r>
            <a:r>
              <a:rPr lang="en-US" altLang="ko-KR" sz="1300" b="1" dirty="0" err="1">
                <a:solidFill>
                  <a:srgbClr val="6A3E3E"/>
                </a:solidFill>
                <a:latin typeface="Consolas"/>
              </a:rPr>
              <a:t>repCon</a:t>
            </a:r>
            <a:r>
              <a:rPr lang="en-US" altLang="ko-KR" sz="1300" b="1" dirty="0">
                <a:solidFill>
                  <a:srgbClr val="000000"/>
                </a:solidFill>
                <a:latin typeface="Consolas"/>
              </a:rPr>
              <a:t>) { </a:t>
            </a:r>
            <a:r>
              <a:rPr lang="en-US" altLang="ko-KR" sz="1300" b="1" dirty="0">
                <a:solidFill>
                  <a:srgbClr val="3F7F5F"/>
                </a:solidFill>
                <a:latin typeface="Consolas"/>
              </a:rPr>
              <a:t>// </a:t>
            </a:r>
            <a:r>
              <a:rPr lang="ja-JP" altLang="en-US" sz="1300" b="1" dirty="0">
                <a:solidFill>
                  <a:srgbClr val="3F7F5F"/>
                </a:solidFill>
                <a:latin typeface="Consolas"/>
              </a:rPr>
              <a:t>コメント</a:t>
            </a:r>
            <a:r>
              <a:rPr lang="ko-KR" altLang="en-US" sz="1300" b="1" dirty="0">
                <a:solidFill>
                  <a:srgbClr val="3F7F5F"/>
                </a:solidFill>
                <a:latin typeface="Consolas"/>
              </a:rPr>
              <a:t>内容</a:t>
            </a:r>
            <a:r>
              <a:rPr lang="ja-JP" altLang="en-US" sz="1300" b="1" dirty="0">
                <a:solidFill>
                  <a:srgbClr val="3F7F5F"/>
                </a:solidFill>
                <a:latin typeface="Consolas"/>
              </a:rPr>
              <a:t>を</a:t>
            </a:r>
            <a:r>
              <a:rPr lang="ko-KR" altLang="en-US" sz="1300" b="1" dirty="0">
                <a:solidFill>
                  <a:srgbClr val="3F7F5F"/>
                </a:solidFill>
                <a:latin typeface="Consolas"/>
              </a:rPr>
              <a:t>設定</a:t>
            </a:r>
          </a:p>
          <a:p>
            <a:r>
              <a:rPr lang="en-US" altLang="ko-KR" sz="1300" dirty="0">
                <a:solidFill>
                  <a:srgbClr val="000000"/>
                </a:solidFill>
                <a:latin typeface="Consolas"/>
              </a:rPr>
              <a:t>        </a:t>
            </a:r>
            <a:r>
              <a:rPr lang="en-US" altLang="ko-KR" sz="1300" b="1" dirty="0" err="1">
                <a:solidFill>
                  <a:srgbClr val="7F0055"/>
                </a:solidFill>
                <a:latin typeface="Consolas"/>
              </a:rPr>
              <a:t>this</a:t>
            </a:r>
            <a:r>
              <a:rPr lang="en-US" altLang="ko-KR" sz="1300" b="1" dirty="0" err="1">
                <a:solidFill>
                  <a:srgbClr val="000000"/>
                </a:solidFill>
                <a:latin typeface="Consolas"/>
              </a:rPr>
              <a:t>.</a:t>
            </a:r>
            <a:r>
              <a:rPr lang="en-US" altLang="ko-KR" sz="1300" b="1" dirty="0" err="1">
                <a:solidFill>
                  <a:srgbClr val="0000C0"/>
                </a:solidFill>
                <a:latin typeface="Consolas"/>
              </a:rPr>
              <a:t>repCon</a:t>
            </a:r>
            <a:r>
              <a:rPr lang="en-US" altLang="ko-KR" sz="1300" b="1" dirty="0">
                <a:solidFill>
                  <a:srgbClr val="000000"/>
                </a:solidFill>
                <a:latin typeface="Consolas"/>
              </a:rPr>
              <a:t> = </a:t>
            </a:r>
            <a:r>
              <a:rPr lang="en-US" altLang="ko-KR" sz="1300" b="1" dirty="0" err="1">
                <a:solidFill>
                  <a:srgbClr val="6A3E3E"/>
                </a:solidFill>
                <a:latin typeface="Consolas"/>
              </a:rPr>
              <a:t>repCon</a:t>
            </a:r>
            <a:r>
              <a:rPr lang="en-US" altLang="ko-KR" sz="1300" b="1" dirty="0">
                <a:solidFill>
                  <a:srgbClr val="000000"/>
                </a:solidFill>
                <a:latin typeface="Consolas"/>
              </a:rPr>
              <a:t>;</a:t>
            </a:r>
          </a:p>
          <a:p>
            <a:r>
              <a:rPr lang="ko-KR" altLang="en-US" sz="1300" dirty="0">
                <a:solidFill>
                  <a:srgbClr val="000000"/>
                </a:solidFill>
                <a:latin typeface="Consolas"/>
              </a:rPr>
              <a:t>    </a:t>
            </a:r>
            <a:r>
              <a:rPr lang="en-US" altLang="ko-KR" sz="1300" dirty="0">
                <a:solidFill>
                  <a:srgbClr val="000000"/>
                </a:solidFill>
                <a:latin typeface="Consolas"/>
              </a:rPr>
              <a:t>}</a:t>
            </a:r>
          </a:p>
          <a:p>
            <a:r>
              <a:rPr lang="en-US" altLang="ko-KR" sz="1300" dirty="0">
                <a:solidFill>
                  <a:srgbClr val="000000"/>
                </a:solidFill>
                <a:latin typeface="Consolas"/>
              </a:rPr>
              <a:t>    </a:t>
            </a:r>
            <a:r>
              <a:rPr lang="en-US" altLang="ko-KR" sz="1300" b="1" dirty="0">
                <a:solidFill>
                  <a:srgbClr val="7F0055"/>
                </a:solidFill>
                <a:latin typeface="Consolas"/>
              </a:rPr>
              <a:t>public</a:t>
            </a:r>
            <a:r>
              <a:rPr lang="en-US" altLang="ko-KR" sz="1300" b="1" dirty="0">
                <a:solidFill>
                  <a:srgbClr val="000000"/>
                </a:solidFill>
                <a:latin typeface="Consolas"/>
              </a:rPr>
              <a:t> Date </a:t>
            </a:r>
            <a:r>
              <a:rPr lang="en-US" altLang="ko-KR" sz="1300" b="1" dirty="0" err="1">
                <a:solidFill>
                  <a:srgbClr val="000000"/>
                </a:solidFill>
                <a:latin typeface="Consolas"/>
              </a:rPr>
              <a:t>getRepDate</a:t>
            </a:r>
            <a:r>
              <a:rPr lang="en-US" altLang="ko-KR" sz="1300" b="1" dirty="0">
                <a:solidFill>
                  <a:srgbClr val="000000"/>
                </a:solidFill>
                <a:latin typeface="Consolas"/>
              </a:rPr>
              <a:t>() { </a:t>
            </a:r>
            <a:r>
              <a:rPr lang="en-US" altLang="ko-KR" sz="1300" b="1" dirty="0">
                <a:solidFill>
                  <a:srgbClr val="3F7F5F"/>
                </a:solidFill>
                <a:latin typeface="Consolas"/>
              </a:rPr>
              <a:t>// </a:t>
            </a:r>
            <a:r>
              <a:rPr lang="ja-JP" altLang="en-US" sz="1300" b="1" dirty="0">
                <a:solidFill>
                  <a:srgbClr val="3F7F5F"/>
                </a:solidFill>
                <a:latin typeface="Consolas"/>
              </a:rPr>
              <a:t>コメント</a:t>
            </a:r>
            <a:r>
              <a:rPr lang="ko-KR" altLang="en-US" sz="1300" b="1" dirty="0" err="1">
                <a:solidFill>
                  <a:srgbClr val="3F7F5F"/>
                </a:solidFill>
                <a:latin typeface="Consolas"/>
              </a:rPr>
              <a:t>作成日時</a:t>
            </a:r>
            <a:r>
              <a:rPr lang="ja-JP" altLang="en-US" sz="1300" b="1" dirty="0">
                <a:solidFill>
                  <a:srgbClr val="3F7F5F"/>
                </a:solidFill>
                <a:latin typeface="Consolas"/>
              </a:rPr>
              <a:t>を</a:t>
            </a:r>
            <a:r>
              <a:rPr lang="ko-KR" altLang="en-US" sz="1300" b="1" dirty="0">
                <a:solidFill>
                  <a:srgbClr val="3F7F5F"/>
                </a:solidFill>
                <a:latin typeface="Consolas"/>
              </a:rPr>
              <a:t>取得</a:t>
            </a:r>
          </a:p>
          <a:p>
            <a:r>
              <a:rPr lang="en-US" altLang="ko-KR" sz="1300" dirty="0">
                <a:solidFill>
                  <a:srgbClr val="000000"/>
                </a:solidFill>
                <a:latin typeface="Consolas"/>
              </a:rPr>
              <a:t>        </a:t>
            </a:r>
            <a:r>
              <a:rPr lang="en-US" altLang="ko-KR" sz="1300" b="1" dirty="0">
                <a:solidFill>
                  <a:srgbClr val="7F0055"/>
                </a:solidFill>
                <a:latin typeface="Consolas"/>
              </a:rPr>
              <a:t>return</a:t>
            </a:r>
            <a:r>
              <a:rPr lang="en-US" altLang="ko-KR" sz="1300" b="1" dirty="0">
                <a:solidFill>
                  <a:srgbClr val="000000"/>
                </a:solidFill>
                <a:latin typeface="Consolas"/>
              </a:rPr>
              <a:t> </a:t>
            </a:r>
            <a:r>
              <a:rPr lang="en-US" altLang="ko-KR" sz="1300" b="1" dirty="0" err="1">
                <a:solidFill>
                  <a:srgbClr val="0000C0"/>
                </a:solidFill>
                <a:latin typeface="Consolas"/>
              </a:rPr>
              <a:t>repDate</a:t>
            </a:r>
            <a:r>
              <a:rPr lang="en-US" altLang="ko-KR" sz="1300" b="1" dirty="0">
                <a:solidFill>
                  <a:srgbClr val="000000"/>
                </a:solidFill>
                <a:latin typeface="Consolas"/>
              </a:rPr>
              <a:t>;</a:t>
            </a:r>
          </a:p>
          <a:p>
            <a:r>
              <a:rPr lang="ko-KR" altLang="en-US" sz="1300" dirty="0">
                <a:solidFill>
                  <a:srgbClr val="000000"/>
                </a:solidFill>
                <a:latin typeface="Consolas"/>
              </a:rPr>
              <a:t>    </a:t>
            </a:r>
            <a:r>
              <a:rPr lang="en-US" altLang="ko-KR" sz="1300" dirty="0">
                <a:solidFill>
                  <a:srgbClr val="000000"/>
                </a:solidFill>
                <a:latin typeface="Consolas"/>
              </a:rPr>
              <a:t>}</a:t>
            </a:r>
          </a:p>
          <a:p>
            <a:r>
              <a:rPr lang="en-US" altLang="ko-KR" sz="1300" dirty="0">
                <a:solidFill>
                  <a:srgbClr val="000000"/>
                </a:solidFill>
                <a:latin typeface="Consolas"/>
              </a:rPr>
              <a:t>    </a:t>
            </a:r>
            <a:r>
              <a:rPr lang="en-US" altLang="ko-KR" sz="1300" b="1" dirty="0">
                <a:solidFill>
                  <a:srgbClr val="7F0055"/>
                </a:solidFill>
                <a:latin typeface="Consolas"/>
              </a:rPr>
              <a:t>public</a:t>
            </a:r>
            <a:r>
              <a:rPr lang="en-US" altLang="ko-KR" sz="1300" b="1" dirty="0">
                <a:solidFill>
                  <a:srgbClr val="000000"/>
                </a:solidFill>
                <a:latin typeface="Consolas"/>
              </a:rPr>
              <a:t> </a:t>
            </a:r>
            <a:r>
              <a:rPr lang="en-US" altLang="ko-KR" sz="1300" b="1" dirty="0">
                <a:solidFill>
                  <a:srgbClr val="7F0055"/>
                </a:solidFill>
                <a:latin typeface="Consolas"/>
              </a:rPr>
              <a:t>void</a:t>
            </a:r>
            <a:r>
              <a:rPr lang="en-US" altLang="ko-KR" sz="1300" b="1" dirty="0">
                <a:solidFill>
                  <a:srgbClr val="000000"/>
                </a:solidFill>
                <a:latin typeface="Consolas"/>
              </a:rPr>
              <a:t> </a:t>
            </a:r>
            <a:r>
              <a:rPr lang="en-US" altLang="ko-KR" sz="1300" b="1" dirty="0" err="1">
                <a:solidFill>
                  <a:srgbClr val="000000"/>
                </a:solidFill>
                <a:latin typeface="Consolas"/>
              </a:rPr>
              <a:t>setRepDate</a:t>
            </a:r>
            <a:r>
              <a:rPr lang="en-US" altLang="ko-KR" sz="1300" b="1" dirty="0">
                <a:solidFill>
                  <a:srgbClr val="000000"/>
                </a:solidFill>
                <a:latin typeface="Consolas"/>
              </a:rPr>
              <a:t>(Date </a:t>
            </a:r>
            <a:r>
              <a:rPr lang="en-US" altLang="ko-KR" sz="1300" b="1" dirty="0" err="1">
                <a:solidFill>
                  <a:srgbClr val="6A3E3E"/>
                </a:solidFill>
                <a:latin typeface="Consolas"/>
              </a:rPr>
              <a:t>repDate</a:t>
            </a:r>
            <a:r>
              <a:rPr lang="en-US" altLang="ko-KR" sz="1300" b="1" dirty="0">
                <a:solidFill>
                  <a:srgbClr val="000000"/>
                </a:solidFill>
                <a:latin typeface="Consolas"/>
              </a:rPr>
              <a:t>) { </a:t>
            </a:r>
            <a:r>
              <a:rPr lang="en-US" altLang="ko-KR" sz="1300" b="1" dirty="0">
                <a:solidFill>
                  <a:srgbClr val="3F7F5F"/>
                </a:solidFill>
                <a:latin typeface="Consolas"/>
              </a:rPr>
              <a:t>// </a:t>
            </a:r>
            <a:r>
              <a:rPr lang="ja-JP" altLang="en-US" sz="1300" b="1" dirty="0">
                <a:solidFill>
                  <a:srgbClr val="3F7F5F"/>
                </a:solidFill>
                <a:latin typeface="Consolas"/>
              </a:rPr>
              <a:t>コメント</a:t>
            </a:r>
            <a:r>
              <a:rPr lang="ko-KR" altLang="en-US" sz="1300" b="1" dirty="0" err="1">
                <a:solidFill>
                  <a:srgbClr val="3F7F5F"/>
                </a:solidFill>
                <a:latin typeface="Consolas"/>
              </a:rPr>
              <a:t>作成日時</a:t>
            </a:r>
            <a:r>
              <a:rPr lang="ja-JP" altLang="en-US" sz="1300" b="1" dirty="0">
                <a:solidFill>
                  <a:srgbClr val="3F7F5F"/>
                </a:solidFill>
                <a:latin typeface="Consolas"/>
              </a:rPr>
              <a:t>を</a:t>
            </a:r>
            <a:r>
              <a:rPr lang="ko-KR" altLang="en-US" sz="1300" b="1" dirty="0">
                <a:solidFill>
                  <a:srgbClr val="3F7F5F"/>
                </a:solidFill>
                <a:latin typeface="Consolas"/>
              </a:rPr>
              <a:t>設定</a:t>
            </a:r>
          </a:p>
          <a:p>
            <a:r>
              <a:rPr lang="en-US" altLang="ko-KR" sz="1300" dirty="0">
                <a:solidFill>
                  <a:srgbClr val="000000"/>
                </a:solidFill>
                <a:latin typeface="Consolas"/>
              </a:rPr>
              <a:t>        </a:t>
            </a:r>
            <a:r>
              <a:rPr lang="en-US" altLang="ko-KR" sz="1300" b="1" dirty="0" err="1">
                <a:solidFill>
                  <a:srgbClr val="7F0055"/>
                </a:solidFill>
                <a:latin typeface="Consolas"/>
              </a:rPr>
              <a:t>this</a:t>
            </a:r>
            <a:r>
              <a:rPr lang="en-US" altLang="ko-KR" sz="1300" b="1" dirty="0" err="1">
                <a:solidFill>
                  <a:srgbClr val="000000"/>
                </a:solidFill>
                <a:latin typeface="Consolas"/>
              </a:rPr>
              <a:t>.</a:t>
            </a:r>
            <a:r>
              <a:rPr lang="en-US" altLang="ko-KR" sz="1300" b="1" dirty="0" err="1">
                <a:solidFill>
                  <a:srgbClr val="0000C0"/>
                </a:solidFill>
                <a:latin typeface="Consolas"/>
              </a:rPr>
              <a:t>repDate</a:t>
            </a:r>
            <a:r>
              <a:rPr lang="en-US" altLang="ko-KR" sz="1300" b="1" dirty="0">
                <a:solidFill>
                  <a:srgbClr val="000000"/>
                </a:solidFill>
                <a:latin typeface="Consolas"/>
              </a:rPr>
              <a:t> = </a:t>
            </a:r>
            <a:r>
              <a:rPr lang="en-US" altLang="ko-KR" sz="1300" b="1" dirty="0" err="1">
                <a:solidFill>
                  <a:srgbClr val="6A3E3E"/>
                </a:solidFill>
                <a:latin typeface="Consolas"/>
              </a:rPr>
              <a:t>repDate</a:t>
            </a:r>
            <a:r>
              <a:rPr lang="en-US" altLang="ko-KR" sz="1300" b="1" dirty="0">
                <a:solidFill>
                  <a:srgbClr val="000000"/>
                </a:solidFill>
                <a:latin typeface="Consolas"/>
              </a:rPr>
              <a:t>;</a:t>
            </a:r>
          </a:p>
          <a:p>
            <a:r>
              <a:rPr lang="ko-KR" altLang="en-US" sz="1300" dirty="0">
                <a:solidFill>
                  <a:srgbClr val="000000"/>
                </a:solidFill>
                <a:latin typeface="Consolas"/>
              </a:rPr>
              <a:t>    </a:t>
            </a:r>
            <a:r>
              <a:rPr lang="en-US" altLang="ko-KR" sz="1300" dirty="0">
                <a:solidFill>
                  <a:srgbClr val="000000"/>
                </a:solidFill>
                <a:latin typeface="Consolas"/>
              </a:rPr>
              <a:t>}</a:t>
            </a:r>
          </a:p>
          <a:p>
            <a:r>
              <a:rPr lang="en-US" altLang="ko-KR" sz="1300" dirty="0">
                <a:solidFill>
                  <a:srgbClr val="000000"/>
                </a:solidFill>
                <a:latin typeface="Consolas"/>
              </a:rPr>
              <a:t>}</a:t>
            </a:r>
            <a:endParaRPr lang="en-US" altLang="ja-JP" sz="1300" dirty="0" smtClean="0">
              <a:ea typeface="MS Mincho" pitchFamily="49" charset="-128"/>
            </a:endParaRPr>
          </a:p>
        </p:txBody>
      </p:sp>
    </p:spTree>
    <p:extLst>
      <p:ext uri="{BB962C8B-B14F-4D97-AF65-F5344CB8AC3E}">
        <p14:creationId xmlns:p14="http://schemas.microsoft.com/office/powerpoint/2010/main" val="2772468853"/>
      </p:ext>
    </p:extLst>
  </p:cSld>
  <p:clrMapOvr>
    <a:masterClrMapping/>
  </p:clrMapOvr>
  <p:transition/>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제목 1"/>
          <p:cNvSpPr>
            <a:spLocks noGrp="1"/>
          </p:cNvSpPr>
          <p:nvPr>
            <p:ph type="title"/>
          </p:nvPr>
        </p:nvSpPr>
        <p:spPr bwMode="auto">
          <a:xfrm>
            <a:off x="0" y="-2242"/>
            <a:ext cx="9144000" cy="694938"/>
          </a:xfrm>
        </p:spPr>
        <p:txBody>
          <a:bodyPr vert="horz" lIns="91440" tIns="45720" rIns="91440" bIns="45720" rtlCol="0" anchor="ctr">
            <a:normAutofit/>
          </a:bodyPr>
          <a:lstStyle/>
          <a:p>
            <a:r>
              <a:rPr lang="en-US" altLang="ja-JP" dirty="0" smtClean="0">
                <a:latin typeface="MS Mincho" pitchFamily="49" charset="-128"/>
                <a:ea typeface="MS Mincho" pitchFamily="49" charset="-128"/>
              </a:rPr>
              <a:t>Admin</a:t>
            </a:r>
            <a:r>
              <a:rPr lang="ja-JP" altLang="en-US" dirty="0" smtClean="0">
                <a:latin typeface="MS Mincho" pitchFamily="49" charset="-128"/>
                <a:ea typeface="MS Mincho" pitchFamily="49" charset="-128"/>
              </a:rPr>
              <a:t>マ</a:t>
            </a:r>
            <a:r>
              <a:rPr lang="ja-JP" altLang="en-US" dirty="0">
                <a:latin typeface="MS Mincho" pitchFamily="49" charset="-128"/>
                <a:ea typeface="MS Mincho" pitchFamily="49" charset="-128"/>
              </a:rPr>
              <a:t>ッパ</a:t>
            </a:r>
            <a:r>
              <a:rPr lang="ja-JP" altLang="en-US" dirty="0" smtClean="0">
                <a:latin typeface="MS Mincho" pitchFamily="49" charset="-128"/>
                <a:ea typeface="MS Mincho" pitchFamily="49" charset="-128"/>
              </a:rPr>
              <a:t>ー</a:t>
            </a:r>
            <a:r>
              <a:rPr lang="en-US" altLang="ja-JP" dirty="0" smtClean="0">
                <a:latin typeface="MS Mincho" pitchFamily="49" charset="-128"/>
                <a:ea typeface="MS Mincho" pitchFamily="49" charset="-128"/>
              </a:rPr>
              <a:t>(1/4)</a:t>
            </a:r>
            <a:endParaRPr lang="ko-KR" dirty="0">
              <a:latin typeface="MS Mincho" pitchFamily="49" charset="-128"/>
              <a:ea typeface="MS Mincho" pitchFamily="49" charset="-128"/>
            </a:endParaRPr>
          </a:p>
        </p:txBody>
      </p:sp>
      <p:sp>
        <p:nvSpPr>
          <p:cNvPr id="5" name="내용 개체 틀 2"/>
          <p:cNvSpPr>
            <a:spLocks noGrp="1"/>
          </p:cNvSpPr>
          <p:nvPr>
            <p:ph sz="half" idx="1"/>
          </p:nvPr>
        </p:nvSpPr>
        <p:spPr bwMode="auto">
          <a:xfrm>
            <a:off x="0" y="692696"/>
            <a:ext cx="9144000" cy="6165304"/>
          </a:xfrm>
          <a:solidFill>
            <a:schemeClr val="bg1"/>
          </a:solidFill>
        </p:spPr>
        <p:txBody>
          <a:bodyPr numCol="2">
            <a:noAutofit/>
          </a:bodyPr>
          <a:lstStyle>
            <a:lvl1pPr>
              <a:defRPr sz="2400"/>
            </a:lvl1pPr>
            <a:lvl2pPr>
              <a:defRPr sz="1600"/>
            </a:lvl2pPr>
            <a:lvl3pPr>
              <a:defRPr sz="1200"/>
            </a:lvl3pPr>
            <a:lvl4pPr>
              <a:defRPr sz="1200"/>
            </a:lvl4pPr>
            <a:lvl5pPr>
              <a:defRPr sz="1200"/>
            </a:lvl5pPr>
          </a:lstStyle>
          <a:p>
            <a:r>
              <a:rPr lang="en-US" altLang="ko-KR" sz="1400" dirty="0">
                <a:solidFill>
                  <a:srgbClr val="008080"/>
                </a:solidFill>
                <a:latin typeface="Consolas"/>
              </a:rPr>
              <a:t>&lt;?</a:t>
            </a:r>
            <a:r>
              <a:rPr lang="en-US" altLang="ko-KR" sz="1400" dirty="0">
                <a:solidFill>
                  <a:srgbClr val="3F7F7F"/>
                </a:solidFill>
                <a:latin typeface="Consolas"/>
              </a:rPr>
              <a:t>xml </a:t>
            </a:r>
            <a:r>
              <a:rPr lang="en-US" altLang="ko-KR" sz="1400" dirty="0">
                <a:solidFill>
                  <a:srgbClr val="7F007F"/>
                </a:solidFill>
                <a:latin typeface="Consolas"/>
              </a:rPr>
              <a:t>version</a:t>
            </a:r>
            <a:r>
              <a:rPr lang="en-US" altLang="ko-KR" sz="1400" dirty="0">
                <a:solidFill>
                  <a:srgbClr val="000000"/>
                </a:solidFill>
                <a:latin typeface="Consolas"/>
              </a:rPr>
              <a:t>=</a:t>
            </a:r>
            <a:r>
              <a:rPr lang="en-US" altLang="ko-KR" sz="1400" i="1" dirty="0">
                <a:solidFill>
                  <a:srgbClr val="2A00FF"/>
                </a:solidFill>
                <a:latin typeface="Consolas"/>
              </a:rPr>
              <a:t>"1.0" </a:t>
            </a:r>
            <a:r>
              <a:rPr lang="en-US" altLang="ko-KR" sz="1400" i="1" dirty="0">
                <a:solidFill>
                  <a:srgbClr val="7F007F"/>
                </a:solidFill>
                <a:latin typeface="Consolas"/>
              </a:rPr>
              <a:t>encoding</a:t>
            </a:r>
            <a:r>
              <a:rPr lang="en-US" altLang="ko-KR" sz="1400" i="1" dirty="0">
                <a:solidFill>
                  <a:srgbClr val="000000"/>
                </a:solidFill>
                <a:latin typeface="Consolas"/>
              </a:rPr>
              <a:t>=</a:t>
            </a:r>
            <a:r>
              <a:rPr lang="en-US" altLang="ko-KR" sz="1400" i="1" dirty="0">
                <a:solidFill>
                  <a:srgbClr val="2A00FF"/>
                </a:solidFill>
                <a:latin typeface="Consolas"/>
              </a:rPr>
              <a:t>"UTF-8"</a:t>
            </a:r>
            <a:r>
              <a:rPr lang="en-US" altLang="ko-KR" sz="1400" i="1" dirty="0">
                <a:solidFill>
                  <a:srgbClr val="008080"/>
                </a:solidFill>
                <a:latin typeface="Consolas"/>
              </a:rPr>
              <a:t>?&gt;</a:t>
            </a:r>
          </a:p>
          <a:p>
            <a:r>
              <a:rPr lang="en-US" altLang="ko-KR" sz="1400" dirty="0">
                <a:solidFill>
                  <a:srgbClr val="008080"/>
                </a:solidFill>
                <a:latin typeface="Consolas"/>
              </a:rPr>
              <a:t>&lt;!</a:t>
            </a:r>
            <a:r>
              <a:rPr lang="en-US" altLang="ko-KR" sz="1400" dirty="0">
                <a:solidFill>
                  <a:srgbClr val="3F7F7F"/>
                </a:solidFill>
                <a:latin typeface="Consolas"/>
              </a:rPr>
              <a:t>DOCTYPE </a:t>
            </a:r>
            <a:r>
              <a:rPr lang="en-US" altLang="ko-KR" sz="1400" dirty="0">
                <a:solidFill>
                  <a:srgbClr val="008080"/>
                </a:solidFill>
                <a:latin typeface="Consolas"/>
              </a:rPr>
              <a:t>mapper</a:t>
            </a:r>
          </a:p>
          <a:p>
            <a:r>
              <a:rPr lang="en-US" altLang="ko-KR" sz="1400" dirty="0">
                <a:latin typeface="Consolas"/>
              </a:rPr>
              <a:t>  </a:t>
            </a:r>
            <a:r>
              <a:rPr lang="en-US" altLang="ko-KR" sz="1400" dirty="0">
                <a:solidFill>
                  <a:srgbClr val="808080"/>
                </a:solidFill>
                <a:latin typeface="Consolas"/>
              </a:rPr>
              <a:t>PUBLIC </a:t>
            </a:r>
            <a:r>
              <a:rPr lang="en-US" altLang="ko-KR" sz="1400" dirty="0">
                <a:solidFill>
                  <a:srgbClr val="008080"/>
                </a:solidFill>
                <a:latin typeface="Consolas"/>
              </a:rPr>
              <a:t>"-//mybatis.org//DTD Mapper 3.0//EN"</a:t>
            </a:r>
          </a:p>
          <a:p>
            <a:r>
              <a:rPr lang="en-US" altLang="ko-KR" sz="1400" dirty="0">
                <a:latin typeface="Consolas"/>
              </a:rPr>
              <a:t>  </a:t>
            </a:r>
            <a:r>
              <a:rPr lang="en-US" altLang="ko-KR" sz="1400" dirty="0">
                <a:solidFill>
                  <a:srgbClr val="3F7F5F"/>
                </a:solidFill>
                <a:latin typeface="Consolas"/>
              </a:rPr>
              <a:t>"http://mybatis.org/</a:t>
            </a:r>
            <a:r>
              <a:rPr lang="en-US" altLang="ko-KR" sz="1400" dirty="0" err="1">
                <a:solidFill>
                  <a:srgbClr val="3F7F5F"/>
                </a:solidFill>
                <a:latin typeface="Consolas"/>
              </a:rPr>
              <a:t>dtd</a:t>
            </a:r>
            <a:r>
              <a:rPr lang="en-US" altLang="ko-KR" sz="1400" dirty="0">
                <a:solidFill>
                  <a:srgbClr val="3F7F5F"/>
                </a:solidFill>
                <a:latin typeface="Consolas"/>
              </a:rPr>
              <a:t>/mybatis-3-mapper.dtd"</a:t>
            </a:r>
            <a:r>
              <a:rPr lang="en-US" altLang="ko-KR" sz="1400" dirty="0">
                <a:solidFill>
                  <a:srgbClr val="008080"/>
                </a:solidFill>
                <a:latin typeface="Consolas"/>
              </a:rPr>
              <a:t>&gt;</a:t>
            </a:r>
          </a:p>
          <a:p>
            <a:r>
              <a:rPr lang="en-US" altLang="ko-KR" sz="1400" dirty="0">
                <a:solidFill>
                  <a:srgbClr val="008080"/>
                </a:solidFill>
                <a:latin typeface="Consolas"/>
              </a:rPr>
              <a:t>&lt;</a:t>
            </a:r>
            <a:r>
              <a:rPr lang="en-US" altLang="ko-KR" sz="1400" dirty="0">
                <a:solidFill>
                  <a:srgbClr val="3F7F7F"/>
                </a:solidFill>
                <a:latin typeface="Consolas"/>
              </a:rPr>
              <a:t>mapper </a:t>
            </a:r>
            <a:r>
              <a:rPr lang="en-US" altLang="ko-KR" sz="1400" dirty="0">
                <a:solidFill>
                  <a:srgbClr val="7F007F"/>
                </a:solidFill>
                <a:latin typeface="Consolas"/>
              </a:rPr>
              <a:t>namespace</a:t>
            </a:r>
            <a:r>
              <a:rPr lang="en-US" altLang="ko-KR" sz="1400" dirty="0">
                <a:solidFill>
                  <a:srgbClr val="000000"/>
                </a:solidFill>
                <a:latin typeface="Consolas"/>
              </a:rPr>
              <a:t>=</a:t>
            </a:r>
            <a:r>
              <a:rPr lang="en-US" altLang="ko-KR" sz="1400" i="1" dirty="0">
                <a:solidFill>
                  <a:srgbClr val="2A00FF"/>
                </a:solidFill>
                <a:latin typeface="Consolas"/>
              </a:rPr>
              <a:t>"</a:t>
            </a:r>
            <a:r>
              <a:rPr lang="en-US" altLang="ko-KR" sz="1400" i="1" dirty="0" err="1">
                <a:solidFill>
                  <a:srgbClr val="2A00FF"/>
                </a:solidFill>
                <a:latin typeface="Consolas"/>
              </a:rPr>
              <a:t>com.my.shop.mappers.adminMapper</a:t>
            </a:r>
            <a:r>
              <a:rPr lang="en-US" altLang="ko-KR" sz="1400" i="1" dirty="0">
                <a:solidFill>
                  <a:srgbClr val="2A00FF"/>
                </a:solidFill>
                <a:latin typeface="Consolas"/>
              </a:rPr>
              <a:t>"</a:t>
            </a:r>
            <a:r>
              <a:rPr lang="en-US" altLang="ko-KR" sz="1400" i="1" dirty="0">
                <a:solidFill>
                  <a:srgbClr val="008080"/>
                </a:solidFill>
                <a:latin typeface="Consolas"/>
              </a:rPr>
              <a:t>&gt;</a:t>
            </a:r>
          </a:p>
          <a:p>
            <a:endParaRPr lang="ko-KR" altLang="en-US" sz="1400" dirty="0">
              <a:latin typeface="Consolas"/>
            </a:endParaRPr>
          </a:p>
          <a:p>
            <a:r>
              <a:rPr lang="en-US" altLang="ja-JP" sz="1400" dirty="0">
                <a:solidFill>
                  <a:srgbClr val="3F5FBF"/>
                </a:solidFill>
                <a:latin typeface="Consolas"/>
              </a:rPr>
              <a:t>&lt;!-- </a:t>
            </a:r>
            <a:r>
              <a:rPr lang="ja-JP" altLang="en-US" sz="1400" dirty="0">
                <a:solidFill>
                  <a:srgbClr val="3F5FBF"/>
                </a:solidFill>
                <a:latin typeface="Consolas"/>
              </a:rPr>
              <a:t>カテゴリの階層構造を取得 </a:t>
            </a:r>
            <a:r>
              <a:rPr lang="en-US" altLang="ja-JP" sz="1400" dirty="0">
                <a:solidFill>
                  <a:srgbClr val="3F5FBF"/>
                </a:solidFill>
                <a:latin typeface="Consolas"/>
              </a:rPr>
              <a:t>--&gt;</a:t>
            </a:r>
          </a:p>
          <a:p>
            <a:r>
              <a:rPr lang="en-US" altLang="ko-KR" sz="1400" dirty="0">
                <a:solidFill>
                  <a:srgbClr val="008080"/>
                </a:solidFill>
                <a:latin typeface="Consolas"/>
              </a:rPr>
              <a:t>&lt;</a:t>
            </a:r>
            <a:r>
              <a:rPr lang="en-US" altLang="ko-KR" sz="1400" dirty="0">
                <a:solidFill>
                  <a:srgbClr val="3F7F7F"/>
                </a:solidFill>
                <a:latin typeface="Consolas"/>
              </a:rPr>
              <a:t>select </a:t>
            </a:r>
            <a:r>
              <a:rPr lang="en-US" altLang="ko-KR" sz="1400" dirty="0">
                <a:solidFill>
                  <a:srgbClr val="7F007F"/>
                </a:solidFill>
                <a:latin typeface="Consolas"/>
              </a:rPr>
              <a:t>id</a:t>
            </a:r>
            <a:r>
              <a:rPr lang="en-US" altLang="ko-KR" sz="1400" dirty="0">
                <a:solidFill>
                  <a:srgbClr val="000000"/>
                </a:solidFill>
                <a:latin typeface="Consolas"/>
              </a:rPr>
              <a:t>=</a:t>
            </a:r>
            <a:r>
              <a:rPr lang="en-US" altLang="ko-KR" sz="1400" i="1" dirty="0">
                <a:solidFill>
                  <a:srgbClr val="2A00FF"/>
                </a:solidFill>
                <a:latin typeface="Consolas"/>
              </a:rPr>
              <a:t>"category" </a:t>
            </a:r>
            <a:r>
              <a:rPr lang="en-US" altLang="ko-KR" sz="1400" i="1" dirty="0" err="1">
                <a:solidFill>
                  <a:srgbClr val="7F007F"/>
                </a:solidFill>
                <a:latin typeface="Consolas"/>
              </a:rPr>
              <a:t>resultType</a:t>
            </a:r>
            <a:r>
              <a:rPr lang="en-US" altLang="ko-KR" sz="1400" i="1" dirty="0">
                <a:solidFill>
                  <a:srgbClr val="000000"/>
                </a:solidFill>
                <a:latin typeface="Consolas"/>
              </a:rPr>
              <a:t>=</a:t>
            </a:r>
            <a:r>
              <a:rPr lang="en-US" altLang="ko-KR" sz="1400" i="1" dirty="0">
                <a:solidFill>
                  <a:srgbClr val="2A00FF"/>
                </a:solidFill>
                <a:latin typeface="Consolas"/>
              </a:rPr>
              <a:t>"</a:t>
            </a:r>
            <a:r>
              <a:rPr lang="en-US" altLang="ko-KR" sz="1400" i="1" dirty="0" err="1">
                <a:solidFill>
                  <a:srgbClr val="2A00FF"/>
                </a:solidFill>
                <a:latin typeface="Consolas"/>
              </a:rPr>
              <a:t>com.my.shop.vo.CategoryVO</a:t>
            </a:r>
            <a:r>
              <a:rPr lang="en-US" altLang="ko-KR" sz="1400" i="1" dirty="0">
                <a:solidFill>
                  <a:srgbClr val="2A00FF"/>
                </a:solidFill>
                <a:latin typeface="Consolas"/>
              </a:rPr>
              <a:t>"</a:t>
            </a:r>
            <a:r>
              <a:rPr lang="en-US" altLang="ko-KR" sz="1400" i="1" dirty="0">
                <a:solidFill>
                  <a:srgbClr val="008080"/>
                </a:solidFill>
                <a:latin typeface="Consolas"/>
              </a:rPr>
              <a:t>&gt;</a:t>
            </a:r>
          </a:p>
          <a:p>
            <a:r>
              <a:rPr lang="en-US" altLang="ko-KR" sz="1400" dirty="0">
                <a:solidFill>
                  <a:srgbClr val="008080"/>
                </a:solidFill>
                <a:latin typeface="Consolas"/>
              </a:rPr>
              <a:t>&lt;![CDATA[</a:t>
            </a:r>
          </a:p>
          <a:p>
            <a:r>
              <a:rPr lang="en-US" altLang="ko-KR" sz="1400" dirty="0">
                <a:solidFill>
                  <a:srgbClr val="000000"/>
                </a:solidFill>
                <a:latin typeface="Consolas"/>
              </a:rPr>
              <a:t>select</a:t>
            </a:r>
          </a:p>
          <a:p>
            <a:r>
              <a:rPr lang="en-US" altLang="ko-KR" sz="1400" dirty="0">
                <a:solidFill>
                  <a:srgbClr val="000000"/>
                </a:solidFill>
                <a:latin typeface="Consolas"/>
              </a:rPr>
              <a:t>level, </a:t>
            </a:r>
            <a:r>
              <a:rPr lang="en-US" altLang="ko-KR" sz="1400" dirty="0" err="1">
                <a:solidFill>
                  <a:srgbClr val="000000"/>
                </a:solidFill>
                <a:latin typeface="Consolas"/>
              </a:rPr>
              <a:t>cateName</a:t>
            </a:r>
            <a:r>
              <a:rPr lang="en-US" altLang="ko-KR" sz="1400" dirty="0">
                <a:solidFill>
                  <a:srgbClr val="000000"/>
                </a:solidFill>
                <a:latin typeface="Consolas"/>
              </a:rPr>
              <a:t>, </a:t>
            </a:r>
            <a:r>
              <a:rPr lang="en-US" altLang="ko-KR" sz="1400" dirty="0" err="1">
                <a:solidFill>
                  <a:srgbClr val="000000"/>
                </a:solidFill>
                <a:latin typeface="Consolas"/>
              </a:rPr>
              <a:t>cateCode</a:t>
            </a:r>
            <a:r>
              <a:rPr lang="en-US" altLang="ko-KR" sz="1400" dirty="0">
                <a:solidFill>
                  <a:srgbClr val="000000"/>
                </a:solidFill>
                <a:latin typeface="Consolas"/>
              </a:rPr>
              <a:t>, </a:t>
            </a:r>
            <a:r>
              <a:rPr lang="en-US" altLang="ko-KR" sz="1400" dirty="0" err="1">
                <a:solidFill>
                  <a:srgbClr val="000000"/>
                </a:solidFill>
                <a:latin typeface="Consolas"/>
              </a:rPr>
              <a:t>cateCodeRef</a:t>
            </a:r>
            <a:endParaRPr lang="en-US" altLang="ko-KR" sz="1400" dirty="0">
              <a:solidFill>
                <a:srgbClr val="000000"/>
              </a:solidFill>
              <a:latin typeface="Consolas"/>
            </a:endParaRPr>
          </a:p>
          <a:p>
            <a:r>
              <a:rPr lang="en-US" altLang="ko-KR" sz="1400" dirty="0">
                <a:solidFill>
                  <a:srgbClr val="000000"/>
                </a:solidFill>
                <a:latin typeface="Consolas"/>
              </a:rPr>
              <a:t>from </a:t>
            </a:r>
            <a:r>
              <a:rPr lang="en-US" altLang="ko-KR" sz="1400" dirty="0" err="1">
                <a:solidFill>
                  <a:srgbClr val="000000"/>
                </a:solidFill>
                <a:latin typeface="Consolas"/>
              </a:rPr>
              <a:t>goods_category</a:t>
            </a:r>
            <a:endParaRPr lang="en-US" altLang="ko-KR" sz="1400" dirty="0">
              <a:solidFill>
                <a:srgbClr val="000000"/>
              </a:solidFill>
              <a:latin typeface="Consolas"/>
            </a:endParaRPr>
          </a:p>
          <a:p>
            <a:r>
              <a:rPr lang="en-US" altLang="ko-KR" sz="1400" dirty="0">
                <a:solidFill>
                  <a:srgbClr val="000000"/>
                </a:solidFill>
                <a:latin typeface="Consolas"/>
              </a:rPr>
              <a:t>start with </a:t>
            </a:r>
            <a:r>
              <a:rPr lang="en-US" altLang="ko-KR" sz="1400" dirty="0" err="1">
                <a:solidFill>
                  <a:srgbClr val="000000"/>
                </a:solidFill>
                <a:latin typeface="Consolas"/>
              </a:rPr>
              <a:t>cateCodeRef</a:t>
            </a:r>
            <a:r>
              <a:rPr lang="en-US" altLang="ko-KR" sz="1400" dirty="0">
                <a:solidFill>
                  <a:srgbClr val="000000"/>
                </a:solidFill>
                <a:latin typeface="Consolas"/>
              </a:rPr>
              <a:t> is null</a:t>
            </a:r>
          </a:p>
          <a:p>
            <a:r>
              <a:rPr lang="en-US" altLang="ko-KR" sz="1400" dirty="0">
                <a:solidFill>
                  <a:srgbClr val="000000"/>
                </a:solidFill>
                <a:latin typeface="Consolas"/>
              </a:rPr>
              <a:t>connect by prior </a:t>
            </a:r>
            <a:r>
              <a:rPr lang="en-US" altLang="ko-KR" sz="1400" dirty="0" err="1">
                <a:solidFill>
                  <a:srgbClr val="000000"/>
                </a:solidFill>
                <a:latin typeface="Consolas"/>
              </a:rPr>
              <a:t>cateCode</a:t>
            </a:r>
            <a:r>
              <a:rPr lang="en-US" altLang="ko-KR" sz="1400" dirty="0">
                <a:solidFill>
                  <a:srgbClr val="000000"/>
                </a:solidFill>
                <a:latin typeface="Consolas"/>
              </a:rPr>
              <a:t> = </a:t>
            </a:r>
            <a:r>
              <a:rPr lang="en-US" altLang="ko-KR" sz="1400" dirty="0" err="1">
                <a:solidFill>
                  <a:srgbClr val="000000"/>
                </a:solidFill>
                <a:latin typeface="Consolas"/>
              </a:rPr>
              <a:t>cateCodeRef</a:t>
            </a:r>
            <a:endParaRPr lang="en-US" altLang="ko-KR" sz="1400" dirty="0">
              <a:solidFill>
                <a:srgbClr val="000000"/>
              </a:solidFill>
              <a:latin typeface="Consolas"/>
            </a:endParaRPr>
          </a:p>
          <a:p>
            <a:r>
              <a:rPr lang="en-US" altLang="ko-KR" sz="1400" dirty="0">
                <a:solidFill>
                  <a:srgbClr val="008080"/>
                </a:solidFill>
                <a:latin typeface="Consolas"/>
              </a:rPr>
              <a:t>]]&gt;</a:t>
            </a:r>
          </a:p>
          <a:p>
            <a:r>
              <a:rPr lang="en-US" altLang="ko-KR" sz="1400" dirty="0">
                <a:solidFill>
                  <a:srgbClr val="008080"/>
                </a:solidFill>
                <a:latin typeface="Consolas"/>
              </a:rPr>
              <a:t>&lt;/</a:t>
            </a:r>
            <a:r>
              <a:rPr lang="en-US" altLang="ko-KR" sz="1400" dirty="0">
                <a:solidFill>
                  <a:srgbClr val="3F7F7F"/>
                </a:solidFill>
                <a:latin typeface="Consolas"/>
              </a:rPr>
              <a:t>select</a:t>
            </a:r>
            <a:r>
              <a:rPr lang="en-US" altLang="ko-KR" sz="1400" dirty="0">
                <a:solidFill>
                  <a:srgbClr val="008080"/>
                </a:solidFill>
                <a:latin typeface="Consolas"/>
              </a:rPr>
              <a:t>&gt;</a:t>
            </a:r>
          </a:p>
          <a:p>
            <a:endParaRPr lang="en-US" altLang="ko-KR" sz="1400" dirty="0" smtClean="0">
              <a:latin typeface="Consolas"/>
            </a:endParaRPr>
          </a:p>
          <a:p>
            <a:endParaRPr lang="en-US" altLang="ko-KR" sz="1400" dirty="0">
              <a:latin typeface="Consolas"/>
            </a:endParaRPr>
          </a:p>
          <a:p>
            <a:endParaRPr lang="en-US" altLang="ko-KR" sz="1400" dirty="0" smtClean="0">
              <a:latin typeface="Consolas"/>
            </a:endParaRPr>
          </a:p>
          <a:p>
            <a:endParaRPr lang="en-US" altLang="ko-KR" sz="1400" dirty="0">
              <a:latin typeface="Consolas"/>
            </a:endParaRPr>
          </a:p>
          <a:p>
            <a:endParaRPr lang="en-US" altLang="ko-KR" sz="1400" dirty="0" smtClean="0">
              <a:latin typeface="Consolas"/>
            </a:endParaRPr>
          </a:p>
          <a:p>
            <a:endParaRPr lang="en-US" altLang="ko-KR" sz="1400" dirty="0">
              <a:latin typeface="Consolas"/>
            </a:endParaRPr>
          </a:p>
          <a:p>
            <a:endParaRPr lang="ko-KR" altLang="en-US" sz="1400" dirty="0">
              <a:latin typeface="Consolas"/>
            </a:endParaRPr>
          </a:p>
          <a:p>
            <a:r>
              <a:rPr lang="en-US" altLang="ko-KR" sz="1400" dirty="0">
                <a:solidFill>
                  <a:srgbClr val="3F5FBF"/>
                </a:solidFill>
                <a:latin typeface="Consolas"/>
              </a:rPr>
              <a:t>&lt;!-- </a:t>
            </a:r>
            <a:r>
              <a:rPr lang="ko-KR" altLang="en-US" sz="1400" dirty="0">
                <a:solidFill>
                  <a:srgbClr val="3F5FBF"/>
                </a:solidFill>
                <a:latin typeface="Consolas"/>
              </a:rPr>
              <a:t>商品登録 </a:t>
            </a:r>
            <a:r>
              <a:rPr lang="en-US" altLang="ko-KR" sz="1400" dirty="0">
                <a:solidFill>
                  <a:srgbClr val="3F5FBF"/>
                </a:solidFill>
                <a:latin typeface="Consolas"/>
              </a:rPr>
              <a:t>--&gt;</a:t>
            </a:r>
          </a:p>
          <a:p>
            <a:r>
              <a:rPr lang="en-US" altLang="ko-KR" sz="1400" dirty="0">
                <a:solidFill>
                  <a:srgbClr val="008080"/>
                </a:solidFill>
                <a:latin typeface="Consolas"/>
              </a:rPr>
              <a:t>&lt;</a:t>
            </a:r>
            <a:r>
              <a:rPr lang="en-US" altLang="ko-KR" sz="1400" dirty="0">
                <a:solidFill>
                  <a:srgbClr val="3F7F7F"/>
                </a:solidFill>
                <a:latin typeface="Consolas"/>
              </a:rPr>
              <a:t>insert </a:t>
            </a:r>
            <a:r>
              <a:rPr lang="en-US" altLang="ko-KR" sz="1400" dirty="0">
                <a:solidFill>
                  <a:srgbClr val="7F007F"/>
                </a:solidFill>
                <a:latin typeface="Consolas"/>
              </a:rPr>
              <a:t>id</a:t>
            </a:r>
            <a:r>
              <a:rPr lang="en-US" altLang="ko-KR" sz="1400" dirty="0">
                <a:solidFill>
                  <a:srgbClr val="000000"/>
                </a:solidFill>
                <a:latin typeface="Consolas"/>
              </a:rPr>
              <a:t>=</a:t>
            </a:r>
            <a:r>
              <a:rPr lang="en-US" altLang="ko-KR" sz="1400" i="1" dirty="0">
                <a:solidFill>
                  <a:srgbClr val="2A00FF"/>
                </a:solidFill>
                <a:latin typeface="Consolas"/>
              </a:rPr>
              <a:t>"register" </a:t>
            </a:r>
            <a:r>
              <a:rPr lang="en-US" altLang="ko-KR" sz="1400" i="1" dirty="0" err="1">
                <a:solidFill>
                  <a:srgbClr val="7F007F"/>
                </a:solidFill>
                <a:latin typeface="Consolas"/>
              </a:rPr>
              <a:t>parameterType</a:t>
            </a:r>
            <a:r>
              <a:rPr lang="en-US" altLang="ko-KR" sz="1400" i="1" dirty="0">
                <a:solidFill>
                  <a:srgbClr val="000000"/>
                </a:solidFill>
                <a:latin typeface="Consolas"/>
              </a:rPr>
              <a:t>=</a:t>
            </a:r>
            <a:r>
              <a:rPr lang="en-US" altLang="ko-KR" sz="1400" i="1" dirty="0">
                <a:solidFill>
                  <a:srgbClr val="2A00FF"/>
                </a:solidFill>
                <a:latin typeface="Consolas"/>
              </a:rPr>
              <a:t>"</a:t>
            </a:r>
            <a:r>
              <a:rPr lang="en-US" altLang="ko-KR" sz="1400" i="1" dirty="0" err="1">
                <a:solidFill>
                  <a:srgbClr val="2A00FF"/>
                </a:solidFill>
                <a:latin typeface="Consolas"/>
              </a:rPr>
              <a:t>com.my.shop.vo.GoodsVO</a:t>
            </a:r>
            <a:r>
              <a:rPr lang="en-US" altLang="ko-KR" sz="1400" i="1" dirty="0">
                <a:solidFill>
                  <a:srgbClr val="2A00FF"/>
                </a:solidFill>
                <a:latin typeface="Consolas"/>
              </a:rPr>
              <a:t>"</a:t>
            </a:r>
            <a:r>
              <a:rPr lang="en-US" altLang="ko-KR" sz="1400" i="1" dirty="0">
                <a:solidFill>
                  <a:srgbClr val="008080"/>
                </a:solidFill>
                <a:latin typeface="Consolas"/>
              </a:rPr>
              <a:t>&gt;</a:t>
            </a:r>
          </a:p>
          <a:p>
            <a:r>
              <a:rPr lang="en-US" altLang="ko-KR" sz="1400" dirty="0">
                <a:solidFill>
                  <a:srgbClr val="008080"/>
                </a:solidFill>
                <a:latin typeface="Consolas"/>
              </a:rPr>
              <a:t>&lt;![CDATA[</a:t>
            </a:r>
          </a:p>
          <a:p>
            <a:r>
              <a:rPr lang="en-US" altLang="ko-KR" sz="1400" dirty="0">
                <a:solidFill>
                  <a:srgbClr val="000000"/>
                </a:solidFill>
                <a:latin typeface="Consolas"/>
              </a:rPr>
              <a:t>insert into </a:t>
            </a:r>
            <a:r>
              <a:rPr lang="en-US" altLang="ko-KR" sz="1400" dirty="0" err="1">
                <a:solidFill>
                  <a:srgbClr val="000000"/>
                </a:solidFill>
                <a:latin typeface="Consolas"/>
              </a:rPr>
              <a:t>tbl_goods</a:t>
            </a:r>
            <a:r>
              <a:rPr lang="en-US" altLang="ko-KR" sz="1400" dirty="0">
                <a:solidFill>
                  <a:srgbClr val="000000"/>
                </a:solidFill>
                <a:latin typeface="Consolas"/>
              </a:rPr>
              <a:t>(</a:t>
            </a:r>
            <a:r>
              <a:rPr lang="en-US" altLang="ko-KR" sz="1400" dirty="0" err="1">
                <a:solidFill>
                  <a:srgbClr val="000000"/>
                </a:solidFill>
                <a:latin typeface="Consolas"/>
              </a:rPr>
              <a:t>gdsNum</a:t>
            </a:r>
            <a:r>
              <a:rPr lang="en-US" altLang="ko-KR" sz="1400" dirty="0">
                <a:solidFill>
                  <a:srgbClr val="000000"/>
                </a:solidFill>
                <a:latin typeface="Consolas"/>
              </a:rPr>
              <a:t>, </a:t>
            </a:r>
            <a:r>
              <a:rPr lang="en-US" altLang="ko-KR" sz="1400" dirty="0" err="1">
                <a:solidFill>
                  <a:srgbClr val="000000"/>
                </a:solidFill>
                <a:latin typeface="Consolas"/>
              </a:rPr>
              <a:t>gdsName</a:t>
            </a:r>
            <a:r>
              <a:rPr lang="en-US" altLang="ko-KR" sz="1400" dirty="0">
                <a:solidFill>
                  <a:srgbClr val="000000"/>
                </a:solidFill>
                <a:latin typeface="Consolas"/>
              </a:rPr>
              <a:t>, </a:t>
            </a:r>
            <a:r>
              <a:rPr lang="en-US" altLang="ko-KR" sz="1400" dirty="0" err="1">
                <a:solidFill>
                  <a:srgbClr val="000000"/>
                </a:solidFill>
                <a:latin typeface="Consolas"/>
              </a:rPr>
              <a:t>cateCode</a:t>
            </a:r>
            <a:r>
              <a:rPr lang="en-US" altLang="ko-KR" sz="1400" dirty="0">
                <a:solidFill>
                  <a:srgbClr val="000000"/>
                </a:solidFill>
                <a:latin typeface="Consolas"/>
              </a:rPr>
              <a:t>, </a:t>
            </a:r>
            <a:r>
              <a:rPr lang="en-US" altLang="ko-KR" sz="1400" dirty="0" err="1">
                <a:solidFill>
                  <a:srgbClr val="000000"/>
                </a:solidFill>
                <a:latin typeface="Consolas"/>
              </a:rPr>
              <a:t>gdsPrice</a:t>
            </a:r>
            <a:r>
              <a:rPr lang="en-US" altLang="ko-KR" sz="1400" dirty="0">
                <a:solidFill>
                  <a:srgbClr val="000000"/>
                </a:solidFill>
                <a:latin typeface="Consolas"/>
              </a:rPr>
              <a:t>, </a:t>
            </a:r>
            <a:r>
              <a:rPr lang="en-US" altLang="ko-KR" sz="1400" dirty="0" err="1">
                <a:solidFill>
                  <a:srgbClr val="000000"/>
                </a:solidFill>
                <a:latin typeface="Consolas"/>
              </a:rPr>
              <a:t>gdsStock</a:t>
            </a:r>
            <a:r>
              <a:rPr lang="en-US" altLang="ko-KR" sz="1400" dirty="0">
                <a:solidFill>
                  <a:srgbClr val="000000"/>
                </a:solidFill>
                <a:latin typeface="Consolas"/>
              </a:rPr>
              <a:t>, </a:t>
            </a:r>
            <a:r>
              <a:rPr lang="en-US" altLang="ko-KR" sz="1400" dirty="0" err="1">
                <a:solidFill>
                  <a:srgbClr val="000000"/>
                </a:solidFill>
                <a:latin typeface="Consolas"/>
              </a:rPr>
              <a:t>gdsDes</a:t>
            </a:r>
            <a:r>
              <a:rPr lang="en-US" altLang="ko-KR" sz="1400" dirty="0">
                <a:solidFill>
                  <a:srgbClr val="000000"/>
                </a:solidFill>
                <a:latin typeface="Consolas"/>
              </a:rPr>
              <a:t>, </a:t>
            </a:r>
            <a:r>
              <a:rPr lang="en-US" altLang="ko-KR" sz="1400" dirty="0" err="1">
                <a:solidFill>
                  <a:srgbClr val="000000"/>
                </a:solidFill>
                <a:latin typeface="Consolas"/>
              </a:rPr>
              <a:t>gdsImg</a:t>
            </a:r>
            <a:r>
              <a:rPr lang="en-US" altLang="ko-KR" sz="1400" dirty="0">
                <a:solidFill>
                  <a:srgbClr val="000000"/>
                </a:solidFill>
                <a:latin typeface="Consolas"/>
              </a:rPr>
              <a:t>, </a:t>
            </a:r>
            <a:r>
              <a:rPr lang="en-US" altLang="ko-KR" sz="1400" dirty="0" err="1">
                <a:solidFill>
                  <a:srgbClr val="000000"/>
                </a:solidFill>
                <a:latin typeface="Consolas"/>
              </a:rPr>
              <a:t>gdsThumbImg</a:t>
            </a:r>
            <a:r>
              <a:rPr lang="en-US" altLang="ko-KR" sz="1400" dirty="0">
                <a:solidFill>
                  <a:srgbClr val="000000"/>
                </a:solidFill>
                <a:latin typeface="Consolas"/>
              </a:rPr>
              <a:t>)</a:t>
            </a:r>
          </a:p>
          <a:p>
            <a:r>
              <a:rPr lang="en-US" altLang="ko-KR" sz="1400" dirty="0">
                <a:solidFill>
                  <a:srgbClr val="000000"/>
                </a:solidFill>
                <a:latin typeface="Consolas"/>
              </a:rPr>
              <a:t>values</a:t>
            </a:r>
          </a:p>
          <a:p>
            <a:r>
              <a:rPr lang="en-US" altLang="ko-KR" sz="1400" dirty="0">
                <a:solidFill>
                  <a:srgbClr val="000000"/>
                </a:solidFill>
                <a:latin typeface="Consolas"/>
              </a:rPr>
              <a:t>(</a:t>
            </a:r>
            <a:r>
              <a:rPr lang="en-US" altLang="ko-KR" sz="1400" dirty="0" err="1">
                <a:solidFill>
                  <a:srgbClr val="000000"/>
                </a:solidFill>
                <a:latin typeface="Consolas"/>
              </a:rPr>
              <a:t>seq_gdsNum.nextval</a:t>
            </a:r>
            <a:r>
              <a:rPr lang="en-US" altLang="ko-KR" sz="1400" dirty="0">
                <a:solidFill>
                  <a:srgbClr val="000000"/>
                </a:solidFill>
                <a:latin typeface="Consolas"/>
              </a:rPr>
              <a:t>, #{</a:t>
            </a:r>
            <a:r>
              <a:rPr lang="en-US" altLang="ko-KR" sz="1400" dirty="0" err="1">
                <a:solidFill>
                  <a:srgbClr val="000000"/>
                </a:solidFill>
                <a:latin typeface="Consolas"/>
              </a:rPr>
              <a:t>gdsName</a:t>
            </a:r>
            <a:r>
              <a:rPr lang="en-US" altLang="ko-KR" sz="1400" dirty="0">
                <a:solidFill>
                  <a:srgbClr val="000000"/>
                </a:solidFill>
                <a:latin typeface="Consolas"/>
              </a:rPr>
              <a:t>}, #{</a:t>
            </a:r>
            <a:r>
              <a:rPr lang="en-US" altLang="ko-KR" sz="1400" dirty="0" err="1">
                <a:solidFill>
                  <a:srgbClr val="000000"/>
                </a:solidFill>
                <a:latin typeface="Consolas"/>
              </a:rPr>
              <a:t>cateCode</a:t>
            </a:r>
            <a:r>
              <a:rPr lang="en-US" altLang="ko-KR" sz="1400" dirty="0">
                <a:solidFill>
                  <a:srgbClr val="000000"/>
                </a:solidFill>
                <a:latin typeface="Consolas"/>
              </a:rPr>
              <a:t>}, #{</a:t>
            </a:r>
            <a:r>
              <a:rPr lang="en-US" altLang="ko-KR" sz="1400" dirty="0" err="1">
                <a:solidFill>
                  <a:srgbClr val="000000"/>
                </a:solidFill>
                <a:latin typeface="Consolas"/>
              </a:rPr>
              <a:t>gdsPrice</a:t>
            </a:r>
            <a:r>
              <a:rPr lang="en-US" altLang="ko-KR" sz="1400" dirty="0">
                <a:solidFill>
                  <a:srgbClr val="000000"/>
                </a:solidFill>
                <a:latin typeface="Consolas"/>
              </a:rPr>
              <a:t>}, #{</a:t>
            </a:r>
            <a:r>
              <a:rPr lang="en-US" altLang="ko-KR" sz="1400" dirty="0" err="1">
                <a:solidFill>
                  <a:srgbClr val="000000"/>
                </a:solidFill>
                <a:latin typeface="Consolas"/>
              </a:rPr>
              <a:t>gdsStock</a:t>
            </a:r>
            <a:r>
              <a:rPr lang="en-US" altLang="ko-KR" sz="1400" dirty="0">
                <a:solidFill>
                  <a:srgbClr val="000000"/>
                </a:solidFill>
                <a:latin typeface="Consolas"/>
              </a:rPr>
              <a:t>}, #{</a:t>
            </a:r>
            <a:r>
              <a:rPr lang="en-US" altLang="ko-KR" sz="1400" dirty="0" err="1">
                <a:solidFill>
                  <a:srgbClr val="000000"/>
                </a:solidFill>
                <a:latin typeface="Consolas"/>
              </a:rPr>
              <a:t>gdsDes</a:t>
            </a:r>
            <a:r>
              <a:rPr lang="en-US" altLang="ko-KR" sz="1400" dirty="0">
                <a:solidFill>
                  <a:srgbClr val="000000"/>
                </a:solidFill>
                <a:latin typeface="Consolas"/>
              </a:rPr>
              <a:t>}, #{</a:t>
            </a:r>
            <a:r>
              <a:rPr lang="en-US" altLang="ko-KR" sz="1400" dirty="0" err="1">
                <a:solidFill>
                  <a:srgbClr val="000000"/>
                </a:solidFill>
                <a:latin typeface="Consolas"/>
              </a:rPr>
              <a:t>gdsImg</a:t>
            </a:r>
            <a:r>
              <a:rPr lang="en-US" altLang="ko-KR" sz="1400" dirty="0">
                <a:solidFill>
                  <a:srgbClr val="000000"/>
                </a:solidFill>
                <a:latin typeface="Consolas"/>
              </a:rPr>
              <a:t>}, #{</a:t>
            </a:r>
            <a:r>
              <a:rPr lang="en-US" altLang="ko-KR" sz="1400" dirty="0" err="1">
                <a:solidFill>
                  <a:srgbClr val="000000"/>
                </a:solidFill>
                <a:latin typeface="Consolas"/>
              </a:rPr>
              <a:t>gdsThumbImg</a:t>
            </a:r>
            <a:r>
              <a:rPr lang="en-US" altLang="ko-KR" sz="1400" dirty="0">
                <a:solidFill>
                  <a:srgbClr val="000000"/>
                </a:solidFill>
                <a:latin typeface="Consolas"/>
              </a:rPr>
              <a:t>})</a:t>
            </a:r>
          </a:p>
          <a:p>
            <a:r>
              <a:rPr lang="en-US" altLang="ko-KR" sz="1400" dirty="0">
                <a:solidFill>
                  <a:srgbClr val="008080"/>
                </a:solidFill>
                <a:latin typeface="Consolas"/>
              </a:rPr>
              <a:t>]]&gt;</a:t>
            </a:r>
          </a:p>
          <a:p>
            <a:r>
              <a:rPr lang="en-US" altLang="ko-KR" sz="1400" dirty="0">
                <a:solidFill>
                  <a:srgbClr val="008080"/>
                </a:solidFill>
                <a:latin typeface="Consolas"/>
              </a:rPr>
              <a:t>&lt;/</a:t>
            </a:r>
            <a:r>
              <a:rPr lang="en-US" altLang="ko-KR" sz="1400" dirty="0">
                <a:solidFill>
                  <a:srgbClr val="3F7F7F"/>
                </a:solidFill>
                <a:latin typeface="Consolas"/>
              </a:rPr>
              <a:t>insert</a:t>
            </a:r>
            <a:r>
              <a:rPr lang="en-US" altLang="ko-KR" sz="1400" dirty="0">
                <a:solidFill>
                  <a:srgbClr val="008080"/>
                </a:solidFill>
                <a:latin typeface="Consolas"/>
              </a:rPr>
              <a:t>&gt;</a:t>
            </a:r>
          </a:p>
          <a:p>
            <a:endParaRPr lang="ko-KR" altLang="en-US" sz="1400" dirty="0">
              <a:latin typeface="Consolas"/>
            </a:endParaRPr>
          </a:p>
          <a:p>
            <a:r>
              <a:rPr lang="en-US" altLang="ja-JP" sz="1400" dirty="0">
                <a:solidFill>
                  <a:srgbClr val="3F5FBF"/>
                </a:solidFill>
                <a:latin typeface="Consolas"/>
              </a:rPr>
              <a:t>&lt;!-- </a:t>
            </a:r>
            <a:r>
              <a:rPr lang="ja-JP" altLang="en-US" sz="1400" dirty="0">
                <a:solidFill>
                  <a:srgbClr val="3F5FBF"/>
                </a:solidFill>
                <a:latin typeface="Consolas"/>
              </a:rPr>
              <a:t>商品リストを取得 </a:t>
            </a:r>
            <a:r>
              <a:rPr lang="en-US" altLang="ja-JP" sz="1400" dirty="0">
                <a:solidFill>
                  <a:srgbClr val="3F5FBF"/>
                </a:solidFill>
                <a:latin typeface="Consolas"/>
              </a:rPr>
              <a:t>--&gt;</a:t>
            </a:r>
          </a:p>
          <a:p>
            <a:r>
              <a:rPr lang="en-US" altLang="ko-KR" sz="1400" dirty="0">
                <a:solidFill>
                  <a:srgbClr val="008080"/>
                </a:solidFill>
                <a:latin typeface="Consolas"/>
              </a:rPr>
              <a:t>&lt;</a:t>
            </a:r>
            <a:r>
              <a:rPr lang="en-US" altLang="ko-KR" sz="1400" dirty="0">
                <a:solidFill>
                  <a:srgbClr val="3F7F7F"/>
                </a:solidFill>
                <a:latin typeface="Consolas"/>
              </a:rPr>
              <a:t>select </a:t>
            </a:r>
            <a:r>
              <a:rPr lang="en-US" altLang="ko-KR" sz="1400" dirty="0">
                <a:solidFill>
                  <a:srgbClr val="7F007F"/>
                </a:solidFill>
                <a:latin typeface="Consolas"/>
              </a:rPr>
              <a:t>id</a:t>
            </a:r>
            <a:r>
              <a:rPr lang="en-US" altLang="ko-KR" sz="1400" dirty="0">
                <a:solidFill>
                  <a:srgbClr val="000000"/>
                </a:solidFill>
                <a:latin typeface="Consolas"/>
              </a:rPr>
              <a:t>=</a:t>
            </a:r>
            <a:r>
              <a:rPr lang="en-US" altLang="ko-KR" sz="1400" i="1" dirty="0">
                <a:solidFill>
                  <a:srgbClr val="2A00FF"/>
                </a:solidFill>
                <a:latin typeface="Consolas"/>
              </a:rPr>
              <a:t>"</a:t>
            </a:r>
            <a:r>
              <a:rPr lang="en-US" altLang="ko-KR" sz="1400" i="1" dirty="0" err="1">
                <a:solidFill>
                  <a:srgbClr val="2A00FF"/>
                </a:solidFill>
                <a:latin typeface="Consolas"/>
              </a:rPr>
              <a:t>goodslist</a:t>
            </a:r>
            <a:r>
              <a:rPr lang="en-US" altLang="ko-KR" sz="1400" i="1" dirty="0">
                <a:solidFill>
                  <a:srgbClr val="2A00FF"/>
                </a:solidFill>
                <a:latin typeface="Consolas"/>
              </a:rPr>
              <a:t>" </a:t>
            </a:r>
            <a:r>
              <a:rPr lang="en-US" altLang="ko-KR" sz="1400" i="1" dirty="0" err="1">
                <a:solidFill>
                  <a:srgbClr val="7F007F"/>
                </a:solidFill>
                <a:latin typeface="Consolas"/>
              </a:rPr>
              <a:t>resultType</a:t>
            </a:r>
            <a:r>
              <a:rPr lang="en-US" altLang="ko-KR" sz="1400" i="1" dirty="0">
                <a:solidFill>
                  <a:srgbClr val="000000"/>
                </a:solidFill>
                <a:latin typeface="Consolas"/>
              </a:rPr>
              <a:t>=</a:t>
            </a:r>
            <a:r>
              <a:rPr lang="en-US" altLang="ko-KR" sz="1400" i="1" dirty="0">
                <a:solidFill>
                  <a:srgbClr val="2A00FF"/>
                </a:solidFill>
                <a:latin typeface="Consolas"/>
              </a:rPr>
              <a:t>"</a:t>
            </a:r>
            <a:r>
              <a:rPr lang="en-US" altLang="ko-KR" sz="1400" i="1" dirty="0" err="1">
                <a:solidFill>
                  <a:srgbClr val="2A00FF"/>
                </a:solidFill>
                <a:latin typeface="Consolas"/>
              </a:rPr>
              <a:t>com.my.shop.vo.GoodsVO</a:t>
            </a:r>
            <a:r>
              <a:rPr lang="en-US" altLang="ko-KR" sz="1400" i="1" dirty="0">
                <a:solidFill>
                  <a:srgbClr val="2A00FF"/>
                </a:solidFill>
                <a:latin typeface="Consolas"/>
              </a:rPr>
              <a:t>"</a:t>
            </a:r>
            <a:r>
              <a:rPr lang="en-US" altLang="ko-KR" sz="1400" i="1" dirty="0">
                <a:solidFill>
                  <a:srgbClr val="008080"/>
                </a:solidFill>
                <a:latin typeface="Consolas"/>
              </a:rPr>
              <a:t>&gt;</a:t>
            </a:r>
          </a:p>
          <a:p>
            <a:r>
              <a:rPr lang="en-US" altLang="ko-KR" sz="1400" dirty="0">
                <a:solidFill>
                  <a:srgbClr val="008080"/>
                </a:solidFill>
                <a:latin typeface="Consolas"/>
              </a:rPr>
              <a:t>&lt;![CDATA[</a:t>
            </a:r>
          </a:p>
          <a:p>
            <a:r>
              <a:rPr lang="en-US" altLang="ko-KR" sz="1400" dirty="0">
                <a:solidFill>
                  <a:srgbClr val="000000"/>
                </a:solidFill>
                <a:latin typeface="Consolas"/>
              </a:rPr>
              <a:t>select</a:t>
            </a:r>
          </a:p>
          <a:p>
            <a:r>
              <a:rPr lang="en-US" altLang="ko-KR" sz="1400" dirty="0" err="1">
                <a:solidFill>
                  <a:srgbClr val="000000"/>
                </a:solidFill>
                <a:latin typeface="Consolas"/>
              </a:rPr>
              <a:t>gdsNum</a:t>
            </a:r>
            <a:r>
              <a:rPr lang="en-US" altLang="ko-KR" sz="1400" dirty="0">
                <a:solidFill>
                  <a:srgbClr val="000000"/>
                </a:solidFill>
                <a:latin typeface="Consolas"/>
              </a:rPr>
              <a:t>, </a:t>
            </a:r>
            <a:r>
              <a:rPr lang="en-US" altLang="ko-KR" sz="1400" dirty="0" err="1">
                <a:solidFill>
                  <a:srgbClr val="000000"/>
                </a:solidFill>
                <a:latin typeface="Consolas"/>
              </a:rPr>
              <a:t>gdsName</a:t>
            </a:r>
            <a:r>
              <a:rPr lang="en-US" altLang="ko-KR" sz="1400" dirty="0">
                <a:solidFill>
                  <a:srgbClr val="000000"/>
                </a:solidFill>
                <a:latin typeface="Consolas"/>
              </a:rPr>
              <a:t>, </a:t>
            </a:r>
            <a:r>
              <a:rPr lang="en-US" altLang="ko-KR" sz="1400" dirty="0" err="1">
                <a:solidFill>
                  <a:srgbClr val="000000"/>
                </a:solidFill>
                <a:latin typeface="Consolas"/>
              </a:rPr>
              <a:t>cateCode</a:t>
            </a:r>
            <a:r>
              <a:rPr lang="en-US" altLang="ko-KR" sz="1400" dirty="0">
                <a:solidFill>
                  <a:srgbClr val="000000"/>
                </a:solidFill>
                <a:latin typeface="Consolas"/>
              </a:rPr>
              <a:t>, </a:t>
            </a:r>
            <a:r>
              <a:rPr lang="en-US" altLang="ko-KR" sz="1400" dirty="0" err="1">
                <a:solidFill>
                  <a:srgbClr val="000000"/>
                </a:solidFill>
                <a:latin typeface="Consolas"/>
              </a:rPr>
              <a:t>gdsPrice</a:t>
            </a:r>
            <a:r>
              <a:rPr lang="en-US" altLang="ko-KR" sz="1400" dirty="0">
                <a:solidFill>
                  <a:srgbClr val="000000"/>
                </a:solidFill>
                <a:latin typeface="Consolas"/>
              </a:rPr>
              <a:t>, </a:t>
            </a:r>
            <a:r>
              <a:rPr lang="en-US" altLang="ko-KR" sz="1400" dirty="0" err="1">
                <a:solidFill>
                  <a:srgbClr val="000000"/>
                </a:solidFill>
                <a:latin typeface="Consolas"/>
              </a:rPr>
              <a:t>gdsStock</a:t>
            </a:r>
            <a:r>
              <a:rPr lang="en-US" altLang="ko-KR" sz="1400" dirty="0">
                <a:solidFill>
                  <a:srgbClr val="000000"/>
                </a:solidFill>
                <a:latin typeface="Consolas"/>
              </a:rPr>
              <a:t>, </a:t>
            </a:r>
            <a:r>
              <a:rPr lang="en-US" altLang="ko-KR" sz="1400" dirty="0" err="1">
                <a:solidFill>
                  <a:srgbClr val="000000"/>
                </a:solidFill>
                <a:latin typeface="Consolas"/>
              </a:rPr>
              <a:t>gdsDes</a:t>
            </a:r>
            <a:r>
              <a:rPr lang="en-US" altLang="ko-KR" sz="1400" dirty="0">
                <a:solidFill>
                  <a:srgbClr val="000000"/>
                </a:solidFill>
                <a:latin typeface="Consolas"/>
              </a:rPr>
              <a:t>, </a:t>
            </a:r>
            <a:r>
              <a:rPr lang="en-US" altLang="ko-KR" sz="1400" dirty="0" err="1">
                <a:solidFill>
                  <a:srgbClr val="000000"/>
                </a:solidFill>
                <a:latin typeface="Consolas"/>
              </a:rPr>
              <a:t>gdsImg</a:t>
            </a:r>
            <a:r>
              <a:rPr lang="en-US" altLang="ko-KR" sz="1400" dirty="0">
                <a:solidFill>
                  <a:srgbClr val="000000"/>
                </a:solidFill>
                <a:latin typeface="Consolas"/>
              </a:rPr>
              <a:t>, </a:t>
            </a:r>
            <a:r>
              <a:rPr lang="en-US" altLang="ko-KR" sz="1400" dirty="0" err="1">
                <a:solidFill>
                  <a:srgbClr val="000000"/>
                </a:solidFill>
                <a:latin typeface="Consolas"/>
              </a:rPr>
              <a:t>gdsThumbImg</a:t>
            </a:r>
            <a:r>
              <a:rPr lang="en-US" altLang="ko-KR" sz="1400" dirty="0">
                <a:solidFill>
                  <a:srgbClr val="000000"/>
                </a:solidFill>
                <a:latin typeface="Consolas"/>
              </a:rPr>
              <a:t>, </a:t>
            </a:r>
            <a:r>
              <a:rPr lang="en-US" altLang="ko-KR" sz="1400" dirty="0" err="1">
                <a:solidFill>
                  <a:srgbClr val="000000"/>
                </a:solidFill>
                <a:latin typeface="Consolas"/>
              </a:rPr>
              <a:t>gdsDate</a:t>
            </a:r>
            <a:endParaRPr lang="en-US" altLang="ko-KR" sz="1400" dirty="0">
              <a:solidFill>
                <a:srgbClr val="000000"/>
              </a:solidFill>
              <a:latin typeface="Consolas"/>
            </a:endParaRPr>
          </a:p>
          <a:p>
            <a:r>
              <a:rPr lang="en-US" altLang="ko-KR" sz="1400" dirty="0">
                <a:solidFill>
                  <a:srgbClr val="000000"/>
                </a:solidFill>
                <a:latin typeface="Consolas"/>
              </a:rPr>
              <a:t>from </a:t>
            </a:r>
            <a:r>
              <a:rPr lang="en-US" altLang="ko-KR" sz="1400" dirty="0" err="1">
                <a:solidFill>
                  <a:srgbClr val="000000"/>
                </a:solidFill>
                <a:latin typeface="Consolas"/>
              </a:rPr>
              <a:t>tbl_goods</a:t>
            </a:r>
            <a:endParaRPr lang="en-US" altLang="ko-KR" sz="1400" dirty="0">
              <a:solidFill>
                <a:srgbClr val="000000"/>
              </a:solidFill>
              <a:latin typeface="Consolas"/>
            </a:endParaRPr>
          </a:p>
          <a:p>
            <a:r>
              <a:rPr lang="en-US" altLang="ko-KR" sz="1400" dirty="0">
                <a:solidFill>
                  <a:srgbClr val="000000"/>
                </a:solidFill>
                <a:latin typeface="Consolas"/>
              </a:rPr>
              <a:t>order by </a:t>
            </a:r>
            <a:r>
              <a:rPr lang="en-US" altLang="ko-KR" sz="1400" dirty="0" err="1">
                <a:solidFill>
                  <a:srgbClr val="000000"/>
                </a:solidFill>
                <a:latin typeface="Consolas"/>
              </a:rPr>
              <a:t>gdsNum</a:t>
            </a:r>
            <a:r>
              <a:rPr lang="en-US" altLang="ko-KR" sz="1400" dirty="0">
                <a:solidFill>
                  <a:srgbClr val="000000"/>
                </a:solidFill>
                <a:latin typeface="Consolas"/>
              </a:rPr>
              <a:t> </a:t>
            </a:r>
            <a:r>
              <a:rPr lang="en-US" altLang="ko-KR" sz="1400" dirty="0" err="1">
                <a:solidFill>
                  <a:srgbClr val="000000"/>
                </a:solidFill>
                <a:latin typeface="Consolas"/>
              </a:rPr>
              <a:t>desc</a:t>
            </a:r>
            <a:endParaRPr lang="en-US" altLang="ko-KR" sz="1400" dirty="0">
              <a:solidFill>
                <a:srgbClr val="000000"/>
              </a:solidFill>
              <a:latin typeface="Consolas"/>
            </a:endParaRPr>
          </a:p>
          <a:p>
            <a:r>
              <a:rPr lang="en-US" altLang="ko-KR" sz="1400" dirty="0">
                <a:solidFill>
                  <a:srgbClr val="008080"/>
                </a:solidFill>
                <a:latin typeface="Consolas"/>
              </a:rPr>
              <a:t>]]&gt;</a:t>
            </a:r>
          </a:p>
          <a:p>
            <a:r>
              <a:rPr lang="en-US" altLang="ko-KR" sz="1400" dirty="0">
                <a:solidFill>
                  <a:srgbClr val="008080"/>
                </a:solidFill>
                <a:latin typeface="Consolas"/>
              </a:rPr>
              <a:t>&lt;/</a:t>
            </a:r>
            <a:r>
              <a:rPr lang="en-US" altLang="ko-KR" sz="1400" dirty="0">
                <a:solidFill>
                  <a:srgbClr val="3F7F7F"/>
                </a:solidFill>
                <a:latin typeface="Consolas"/>
              </a:rPr>
              <a:t>select</a:t>
            </a:r>
            <a:r>
              <a:rPr lang="en-US" altLang="ko-KR" sz="1400" dirty="0">
                <a:solidFill>
                  <a:srgbClr val="008080"/>
                </a:solidFill>
                <a:latin typeface="Consolas"/>
              </a:rPr>
              <a:t>&gt;</a:t>
            </a:r>
          </a:p>
        </p:txBody>
      </p:sp>
    </p:spTree>
    <p:extLst>
      <p:ext uri="{BB962C8B-B14F-4D97-AF65-F5344CB8AC3E}">
        <p14:creationId xmlns:p14="http://schemas.microsoft.com/office/powerpoint/2010/main" val="2772468853"/>
      </p:ext>
    </p:extLst>
  </p:cSld>
  <p:clrMapOvr>
    <a:masterClrMapping/>
  </p:clrMapOvr>
  <p:transition/>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제목 1"/>
          <p:cNvSpPr>
            <a:spLocks noGrp="1"/>
          </p:cNvSpPr>
          <p:nvPr>
            <p:ph type="title"/>
          </p:nvPr>
        </p:nvSpPr>
        <p:spPr bwMode="auto">
          <a:xfrm>
            <a:off x="0" y="-2242"/>
            <a:ext cx="9144000" cy="694938"/>
          </a:xfrm>
        </p:spPr>
        <p:txBody>
          <a:bodyPr vert="horz" lIns="91440" tIns="45720" rIns="91440" bIns="45720" rtlCol="0" anchor="ctr">
            <a:normAutofit/>
          </a:bodyPr>
          <a:lstStyle/>
          <a:p>
            <a:r>
              <a:rPr lang="en-US" altLang="ja-JP" dirty="0" smtClean="0">
                <a:latin typeface="MS Mincho" pitchFamily="49" charset="-128"/>
                <a:ea typeface="MS Mincho" pitchFamily="49" charset="-128"/>
              </a:rPr>
              <a:t>Admin</a:t>
            </a:r>
            <a:r>
              <a:rPr lang="ja-JP" altLang="en-US" dirty="0" smtClean="0">
                <a:latin typeface="MS Mincho" pitchFamily="49" charset="-128"/>
                <a:ea typeface="MS Mincho" pitchFamily="49" charset="-128"/>
              </a:rPr>
              <a:t>マ</a:t>
            </a:r>
            <a:r>
              <a:rPr lang="ja-JP" altLang="en-US" dirty="0">
                <a:latin typeface="MS Mincho" pitchFamily="49" charset="-128"/>
                <a:ea typeface="MS Mincho" pitchFamily="49" charset="-128"/>
              </a:rPr>
              <a:t>ッパ</a:t>
            </a:r>
            <a:r>
              <a:rPr lang="ja-JP" altLang="en-US" dirty="0" smtClean="0">
                <a:latin typeface="MS Mincho" pitchFamily="49" charset="-128"/>
                <a:ea typeface="MS Mincho" pitchFamily="49" charset="-128"/>
              </a:rPr>
              <a:t>ー</a:t>
            </a:r>
            <a:r>
              <a:rPr lang="en-US" altLang="ja-JP" dirty="0" smtClean="0">
                <a:latin typeface="MS Mincho" pitchFamily="49" charset="-128"/>
                <a:ea typeface="MS Mincho" pitchFamily="49" charset="-128"/>
              </a:rPr>
              <a:t>(2/4</a:t>
            </a:r>
            <a:r>
              <a:rPr lang="en-US" altLang="ja-JP" dirty="0">
                <a:latin typeface="MS Mincho" pitchFamily="49" charset="-128"/>
                <a:ea typeface="MS Mincho" pitchFamily="49" charset="-128"/>
              </a:rPr>
              <a:t>)</a:t>
            </a:r>
            <a:endParaRPr lang="ko-KR" dirty="0">
              <a:latin typeface="MS Mincho" pitchFamily="49" charset="-128"/>
              <a:ea typeface="MS Mincho" pitchFamily="49" charset="-128"/>
            </a:endParaRPr>
          </a:p>
        </p:txBody>
      </p:sp>
      <p:sp>
        <p:nvSpPr>
          <p:cNvPr id="5" name="내용 개체 틀 2"/>
          <p:cNvSpPr>
            <a:spLocks noGrp="1"/>
          </p:cNvSpPr>
          <p:nvPr>
            <p:ph sz="half" idx="1"/>
          </p:nvPr>
        </p:nvSpPr>
        <p:spPr bwMode="auto">
          <a:xfrm>
            <a:off x="0" y="692696"/>
            <a:ext cx="9144000" cy="6165304"/>
          </a:xfrm>
          <a:solidFill>
            <a:schemeClr val="bg1"/>
          </a:solidFill>
        </p:spPr>
        <p:txBody>
          <a:bodyPr numCol="2">
            <a:noAutofit/>
          </a:bodyPr>
          <a:lstStyle>
            <a:lvl1pPr>
              <a:defRPr sz="2400"/>
            </a:lvl1pPr>
            <a:lvl2pPr>
              <a:defRPr sz="1600"/>
            </a:lvl2pPr>
            <a:lvl3pPr>
              <a:defRPr sz="1200"/>
            </a:lvl3pPr>
            <a:lvl4pPr>
              <a:defRPr sz="1200"/>
            </a:lvl4pPr>
            <a:lvl5pPr>
              <a:defRPr sz="1200"/>
            </a:lvl5pPr>
          </a:lstStyle>
          <a:p>
            <a:r>
              <a:rPr lang="en-US" altLang="ja-JP" sz="1300" dirty="0">
                <a:solidFill>
                  <a:srgbClr val="3F5FBF"/>
                </a:solidFill>
                <a:latin typeface="Consolas"/>
              </a:rPr>
              <a:t>&lt;!-- </a:t>
            </a:r>
            <a:r>
              <a:rPr lang="ja-JP" altLang="en-US" sz="1300" dirty="0">
                <a:solidFill>
                  <a:srgbClr val="3F5FBF"/>
                </a:solidFill>
                <a:latin typeface="Consolas"/>
              </a:rPr>
              <a:t>商品詳細を取得 </a:t>
            </a:r>
            <a:r>
              <a:rPr lang="en-US" altLang="ja-JP" sz="1300" dirty="0">
                <a:solidFill>
                  <a:srgbClr val="3F5FBF"/>
                </a:solidFill>
                <a:latin typeface="Consolas"/>
              </a:rPr>
              <a:t>--&gt;</a:t>
            </a:r>
          </a:p>
          <a:p>
            <a:r>
              <a:rPr lang="en-US" altLang="ko-KR" sz="1300" dirty="0">
                <a:solidFill>
                  <a:srgbClr val="008080"/>
                </a:solidFill>
                <a:latin typeface="Consolas"/>
              </a:rPr>
              <a:t>&lt;</a:t>
            </a:r>
            <a:r>
              <a:rPr lang="en-US" altLang="ko-KR" sz="1300" dirty="0">
                <a:solidFill>
                  <a:srgbClr val="3F7F7F"/>
                </a:solidFill>
                <a:latin typeface="Consolas"/>
              </a:rPr>
              <a:t>select </a:t>
            </a:r>
            <a:r>
              <a:rPr lang="en-US" altLang="ko-KR" sz="1300" dirty="0">
                <a:solidFill>
                  <a:srgbClr val="7F007F"/>
                </a:solidFill>
                <a:latin typeface="Consolas"/>
              </a:rPr>
              <a:t>id</a:t>
            </a:r>
            <a:r>
              <a:rPr lang="en-US" altLang="ko-KR" sz="1300" dirty="0">
                <a:solidFill>
                  <a:srgbClr val="000000"/>
                </a:solidFill>
                <a:latin typeface="Consolas"/>
              </a:rPr>
              <a:t>=</a:t>
            </a:r>
            <a:r>
              <a:rPr lang="en-US" altLang="ko-KR" sz="1300" i="1" dirty="0">
                <a:solidFill>
                  <a:srgbClr val="2A00FF"/>
                </a:solidFill>
                <a:latin typeface="Consolas"/>
              </a:rPr>
              <a:t>"</a:t>
            </a:r>
            <a:r>
              <a:rPr lang="en-US" altLang="ko-KR" sz="1300" i="1" dirty="0" err="1">
                <a:solidFill>
                  <a:srgbClr val="2A00FF"/>
                </a:solidFill>
                <a:latin typeface="Consolas"/>
              </a:rPr>
              <a:t>goodsView</a:t>
            </a:r>
            <a:r>
              <a:rPr lang="en-US" altLang="ko-KR" sz="1300" i="1" dirty="0">
                <a:solidFill>
                  <a:srgbClr val="2A00FF"/>
                </a:solidFill>
                <a:latin typeface="Consolas"/>
              </a:rPr>
              <a:t>" </a:t>
            </a:r>
            <a:r>
              <a:rPr lang="en-US" altLang="ko-KR" sz="1300" i="1" dirty="0" err="1">
                <a:solidFill>
                  <a:srgbClr val="7F007F"/>
                </a:solidFill>
                <a:latin typeface="Consolas"/>
              </a:rPr>
              <a:t>resultType</a:t>
            </a:r>
            <a:r>
              <a:rPr lang="en-US" altLang="ko-KR" sz="1300" i="1" dirty="0">
                <a:solidFill>
                  <a:srgbClr val="000000"/>
                </a:solidFill>
                <a:latin typeface="Consolas"/>
              </a:rPr>
              <a:t>=</a:t>
            </a:r>
            <a:r>
              <a:rPr lang="en-US" altLang="ko-KR" sz="1300" i="1" dirty="0">
                <a:solidFill>
                  <a:srgbClr val="2A00FF"/>
                </a:solidFill>
                <a:latin typeface="Consolas"/>
              </a:rPr>
              <a:t>"</a:t>
            </a:r>
            <a:r>
              <a:rPr lang="en-US" altLang="ko-KR" sz="1300" i="1" dirty="0" err="1">
                <a:solidFill>
                  <a:srgbClr val="2A00FF"/>
                </a:solidFill>
                <a:latin typeface="Consolas"/>
              </a:rPr>
              <a:t>com.my.shop.vo.GoodsViewVO</a:t>
            </a:r>
            <a:r>
              <a:rPr lang="en-US" altLang="ko-KR" sz="1300" i="1" dirty="0">
                <a:solidFill>
                  <a:srgbClr val="2A00FF"/>
                </a:solidFill>
                <a:latin typeface="Consolas"/>
              </a:rPr>
              <a:t>"</a:t>
            </a:r>
            <a:r>
              <a:rPr lang="en-US" altLang="ko-KR" sz="1300" i="1" dirty="0">
                <a:solidFill>
                  <a:srgbClr val="008080"/>
                </a:solidFill>
                <a:latin typeface="Consolas"/>
              </a:rPr>
              <a:t>&gt;</a:t>
            </a:r>
          </a:p>
          <a:p>
            <a:r>
              <a:rPr lang="en-US" altLang="ko-KR" sz="1300" dirty="0">
                <a:solidFill>
                  <a:srgbClr val="008080"/>
                </a:solidFill>
                <a:latin typeface="Consolas"/>
              </a:rPr>
              <a:t>&lt;![CDATA[</a:t>
            </a:r>
          </a:p>
          <a:p>
            <a:r>
              <a:rPr lang="en-US" altLang="ko-KR" sz="1300" dirty="0">
                <a:solidFill>
                  <a:srgbClr val="000000"/>
                </a:solidFill>
                <a:latin typeface="Consolas"/>
              </a:rPr>
              <a:t>select</a:t>
            </a:r>
          </a:p>
          <a:p>
            <a:r>
              <a:rPr lang="en-US" altLang="ko-KR" sz="1300" dirty="0" err="1">
                <a:solidFill>
                  <a:srgbClr val="000000"/>
                </a:solidFill>
                <a:latin typeface="Consolas"/>
              </a:rPr>
              <a:t>g.gdsNum</a:t>
            </a:r>
            <a:r>
              <a:rPr lang="en-US" altLang="ko-KR" sz="1300" dirty="0">
                <a:solidFill>
                  <a:srgbClr val="000000"/>
                </a:solidFill>
                <a:latin typeface="Consolas"/>
              </a:rPr>
              <a:t>, </a:t>
            </a:r>
            <a:r>
              <a:rPr lang="en-US" altLang="ko-KR" sz="1300" dirty="0" err="1">
                <a:solidFill>
                  <a:srgbClr val="000000"/>
                </a:solidFill>
                <a:latin typeface="Consolas"/>
              </a:rPr>
              <a:t>g.gdsName</a:t>
            </a:r>
            <a:r>
              <a:rPr lang="en-US" altLang="ko-KR" sz="1300" dirty="0">
                <a:solidFill>
                  <a:srgbClr val="000000"/>
                </a:solidFill>
                <a:latin typeface="Consolas"/>
              </a:rPr>
              <a:t>, </a:t>
            </a:r>
            <a:r>
              <a:rPr lang="en-US" altLang="ko-KR" sz="1300" dirty="0" err="1">
                <a:solidFill>
                  <a:srgbClr val="000000"/>
                </a:solidFill>
                <a:latin typeface="Consolas"/>
              </a:rPr>
              <a:t>g.cateCode</a:t>
            </a:r>
            <a:r>
              <a:rPr lang="en-US" altLang="ko-KR" sz="1300" dirty="0">
                <a:solidFill>
                  <a:srgbClr val="000000"/>
                </a:solidFill>
                <a:latin typeface="Consolas"/>
              </a:rPr>
              <a:t>, </a:t>
            </a:r>
            <a:r>
              <a:rPr lang="en-US" altLang="ko-KR" sz="1300" dirty="0" err="1">
                <a:solidFill>
                  <a:srgbClr val="000000"/>
                </a:solidFill>
                <a:latin typeface="Consolas"/>
              </a:rPr>
              <a:t>c.cateCodeRef</a:t>
            </a:r>
            <a:r>
              <a:rPr lang="en-US" altLang="ko-KR" sz="1300" dirty="0">
                <a:solidFill>
                  <a:srgbClr val="000000"/>
                </a:solidFill>
                <a:latin typeface="Consolas"/>
              </a:rPr>
              <a:t>, </a:t>
            </a:r>
            <a:r>
              <a:rPr lang="en-US" altLang="ko-KR" sz="1300" dirty="0" err="1">
                <a:solidFill>
                  <a:srgbClr val="000000"/>
                </a:solidFill>
                <a:latin typeface="Consolas"/>
              </a:rPr>
              <a:t>c.cateName</a:t>
            </a:r>
            <a:r>
              <a:rPr lang="en-US" altLang="ko-KR" sz="1300" dirty="0">
                <a:solidFill>
                  <a:srgbClr val="000000"/>
                </a:solidFill>
                <a:latin typeface="Consolas"/>
              </a:rPr>
              <a:t>, </a:t>
            </a:r>
            <a:r>
              <a:rPr lang="en-US" altLang="ko-KR" sz="1300" dirty="0" err="1">
                <a:solidFill>
                  <a:srgbClr val="000000"/>
                </a:solidFill>
                <a:latin typeface="Consolas"/>
              </a:rPr>
              <a:t>gdsPrice</a:t>
            </a:r>
            <a:r>
              <a:rPr lang="en-US" altLang="ko-KR" sz="1300" dirty="0">
                <a:solidFill>
                  <a:srgbClr val="000000"/>
                </a:solidFill>
                <a:latin typeface="Consolas"/>
              </a:rPr>
              <a:t>, </a:t>
            </a:r>
            <a:r>
              <a:rPr lang="en-US" altLang="ko-KR" sz="1300" dirty="0" err="1">
                <a:solidFill>
                  <a:srgbClr val="000000"/>
                </a:solidFill>
                <a:latin typeface="Consolas"/>
              </a:rPr>
              <a:t>gdsStock</a:t>
            </a:r>
            <a:r>
              <a:rPr lang="en-US" altLang="ko-KR" sz="1300" dirty="0">
                <a:solidFill>
                  <a:srgbClr val="000000"/>
                </a:solidFill>
                <a:latin typeface="Consolas"/>
              </a:rPr>
              <a:t>, </a:t>
            </a:r>
            <a:r>
              <a:rPr lang="en-US" altLang="ko-KR" sz="1300" dirty="0" err="1">
                <a:solidFill>
                  <a:srgbClr val="000000"/>
                </a:solidFill>
                <a:latin typeface="Consolas"/>
              </a:rPr>
              <a:t>gdsDes</a:t>
            </a:r>
            <a:r>
              <a:rPr lang="en-US" altLang="ko-KR" sz="1300" dirty="0">
                <a:solidFill>
                  <a:srgbClr val="000000"/>
                </a:solidFill>
                <a:latin typeface="Consolas"/>
              </a:rPr>
              <a:t>, </a:t>
            </a:r>
            <a:r>
              <a:rPr lang="en-US" altLang="ko-KR" sz="1300" dirty="0" err="1">
                <a:solidFill>
                  <a:srgbClr val="000000"/>
                </a:solidFill>
                <a:latin typeface="Consolas"/>
              </a:rPr>
              <a:t>gdsImg</a:t>
            </a:r>
            <a:r>
              <a:rPr lang="en-US" altLang="ko-KR" sz="1300" dirty="0">
                <a:solidFill>
                  <a:srgbClr val="000000"/>
                </a:solidFill>
                <a:latin typeface="Consolas"/>
              </a:rPr>
              <a:t>, </a:t>
            </a:r>
            <a:r>
              <a:rPr lang="en-US" altLang="ko-KR" sz="1300" dirty="0" err="1">
                <a:solidFill>
                  <a:srgbClr val="000000"/>
                </a:solidFill>
                <a:latin typeface="Consolas"/>
              </a:rPr>
              <a:t>gdsDate</a:t>
            </a:r>
            <a:r>
              <a:rPr lang="en-US" altLang="ko-KR" sz="1300" dirty="0">
                <a:solidFill>
                  <a:srgbClr val="000000"/>
                </a:solidFill>
                <a:latin typeface="Consolas"/>
              </a:rPr>
              <a:t>,</a:t>
            </a:r>
          </a:p>
          <a:p>
            <a:r>
              <a:rPr lang="en-US" altLang="ko-KR" sz="1300" dirty="0" err="1">
                <a:solidFill>
                  <a:srgbClr val="000000"/>
                </a:solidFill>
                <a:latin typeface="Consolas"/>
              </a:rPr>
              <a:t>g.gdsImg</a:t>
            </a:r>
            <a:r>
              <a:rPr lang="en-US" altLang="ko-KR" sz="1300" dirty="0">
                <a:solidFill>
                  <a:srgbClr val="000000"/>
                </a:solidFill>
                <a:latin typeface="Consolas"/>
              </a:rPr>
              <a:t>, </a:t>
            </a:r>
            <a:r>
              <a:rPr lang="en-US" altLang="ko-KR" sz="1300" dirty="0" err="1">
                <a:solidFill>
                  <a:srgbClr val="000000"/>
                </a:solidFill>
                <a:latin typeface="Consolas"/>
              </a:rPr>
              <a:t>g.gdsThumbImg</a:t>
            </a:r>
            <a:endParaRPr lang="en-US" altLang="ko-KR" sz="1300" dirty="0">
              <a:solidFill>
                <a:srgbClr val="000000"/>
              </a:solidFill>
              <a:latin typeface="Consolas"/>
            </a:endParaRPr>
          </a:p>
          <a:p>
            <a:r>
              <a:rPr lang="en-US" altLang="ko-KR" sz="1300" dirty="0">
                <a:solidFill>
                  <a:srgbClr val="000000"/>
                </a:solidFill>
                <a:latin typeface="Consolas"/>
              </a:rPr>
              <a:t>from </a:t>
            </a:r>
            <a:r>
              <a:rPr lang="en-US" altLang="ko-KR" sz="1300" dirty="0" err="1">
                <a:solidFill>
                  <a:srgbClr val="000000"/>
                </a:solidFill>
                <a:latin typeface="Consolas"/>
              </a:rPr>
              <a:t>tbl_goods</a:t>
            </a:r>
            <a:r>
              <a:rPr lang="en-US" altLang="ko-KR" sz="1300" dirty="0">
                <a:solidFill>
                  <a:srgbClr val="000000"/>
                </a:solidFill>
                <a:latin typeface="Consolas"/>
              </a:rPr>
              <a:t> g</a:t>
            </a:r>
          </a:p>
          <a:p>
            <a:r>
              <a:rPr lang="en-US" altLang="ko-KR" sz="1300" dirty="0">
                <a:solidFill>
                  <a:srgbClr val="000000"/>
                </a:solidFill>
                <a:latin typeface="Consolas"/>
              </a:rPr>
              <a:t>inner join </a:t>
            </a:r>
            <a:r>
              <a:rPr lang="en-US" altLang="ko-KR" sz="1300" dirty="0" err="1">
                <a:solidFill>
                  <a:srgbClr val="000000"/>
                </a:solidFill>
                <a:latin typeface="Consolas"/>
              </a:rPr>
              <a:t>goods_category</a:t>
            </a:r>
            <a:r>
              <a:rPr lang="en-US" altLang="ko-KR" sz="1300" dirty="0">
                <a:solidFill>
                  <a:srgbClr val="000000"/>
                </a:solidFill>
                <a:latin typeface="Consolas"/>
              </a:rPr>
              <a:t> c</a:t>
            </a:r>
          </a:p>
          <a:p>
            <a:r>
              <a:rPr lang="en-US" altLang="ko-KR" sz="1300" dirty="0">
                <a:solidFill>
                  <a:srgbClr val="000000"/>
                </a:solidFill>
                <a:latin typeface="Consolas"/>
              </a:rPr>
              <a:t>on </a:t>
            </a:r>
            <a:r>
              <a:rPr lang="en-US" altLang="ko-KR" sz="1300" dirty="0" err="1">
                <a:solidFill>
                  <a:srgbClr val="000000"/>
                </a:solidFill>
                <a:latin typeface="Consolas"/>
              </a:rPr>
              <a:t>g.cateCode</a:t>
            </a:r>
            <a:r>
              <a:rPr lang="en-US" altLang="ko-KR" sz="1300" dirty="0">
                <a:solidFill>
                  <a:srgbClr val="000000"/>
                </a:solidFill>
                <a:latin typeface="Consolas"/>
              </a:rPr>
              <a:t> = </a:t>
            </a:r>
            <a:r>
              <a:rPr lang="en-US" altLang="ko-KR" sz="1300" dirty="0" err="1">
                <a:solidFill>
                  <a:srgbClr val="000000"/>
                </a:solidFill>
                <a:latin typeface="Consolas"/>
              </a:rPr>
              <a:t>c.cateCode</a:t>
            </a:r>
            <a:endParaRPr lang="en-US" altLang="ko-KR" sz="1300" dirty="0">
              <a:solidFill>
                <a:srgbClr val="000000"/>
              </a:solidFill>
              <a:latin typeface="Consolas"/>
            </a:endParaRPr>
          </a:p>
          <a:p>
            <a:r>
              <a:rPr lang="en-US" altLang="ko-KR" sz="1300" dirty="0">
                <a:solidFill>
                  <a:srgbClr val="000000"/>
                </a:solidFill>
                <a:latin typeface="Consolas"/>
              </a:rPr>
              <a:t>where </a:t>
            </a:r>
            <a:r>
              <a:rPr lang="en-US" altLang="ko-KR" sz="1300" dirty="0" err="1">
                <a:solidFill>
                  <a:srgbClr val="000000"/>
                </a:solidFill>
                <a:latin typeface="Consolas"/>
              </a:rPr>
              <a:t>g.gdsNum</a:t>
            </a:r>
            <a:r>
              <a:rPr lang="en-US" altLang="ko-KR" sz="1300" dirty="0">
                <a:solidFill>
                  <a:srgbClr val="000000"/>
                </a:solidFill>
                <a:latin typeface="Consolas"/>
              </a:rPr>
              <a:t> = #{</a:t>
            </a:r>
            <a:r>
              <a:rPr lang="en-US" altLang="ko-KR" sz="1300" dirty="0" err="1">
                <a:solidFill>
                  <a:srgbClr val="000000"/>
                </a:solidFill>
                <a:latin typeface="Consolas"/>
              </a:rPr>
              <a:t>gdsNum</a:t>
            </a:r>
            <a:r>
              <a:rPr lang="en-US" altLang="ko-KR" sz="1300" dirty="0">
                <a:solidFill>
                  <a:srgbClr val="000000"/>
                </a:solidFill>
                <a:latin typeface="Consolas"/>
              </a:rPr>
              <a:t>}</a:t>
            </a:r>
          </a:p>
          <a:p>
            <a:r>
              <a:rPr lang="en-US" altLang="ko-KR" sz="1300" dirty="0">
                <a:solidFill>
                  <a:srgbClr val="008080"/>
                </a:solidFill>
                <a:latin typeface="Consolas"/>
              </a:rPr>
              <a:t>]]&gt;</a:t>
            </a:r>
          </a:p>
          <a:p>
            <a:r>
              <a:rPr lang="en-US" altLang="ko-KR" sz="1300" dirty="0">
                <a:solidFill>
                  <a:srgbClr val="008080"/>
                </a:solidFill>
                <a:latin typeface="Consolas"/>
              </a:rPr>
              <a:t>&lt;/</a:t>
            </a:r>
            <a:r>
              <a:rPr lang="en-US" altLang="ko-KR" sz="1300" dirty="0">
                <a:solidFill>
                  <a:srgbClr val="3F7F7F"/>
                </a:solidFill>
                <a:latin typeface="Consolas"/>
              </a:rPr>
              <a:t>select</a:t>
            </a:r>
            <a:r>
              <a:rPr lang="en-US" altLang="ko-KR" sz="1300" dirty="0">
                <a:solidFill>
                  <a:srgbClr val="008080"/>
                </a:solidFill>
                <a:latin typeface="Consolas"/>
              </a:rPr>
              <a:t>&gt;</a:t>
            </a:r>
          </a:p>
          <a:p>
            <a:endParaRPr lang="ko-KR" altLang="en-US" sz="1300" dirty="0">
              <a:latin typeface="Consolas"/>
            </a:endParaRPr>
          </a:p>
          <a:p>
            <a:r>
              <a:rPr lang="en-US" altLang="ja-JP" sz="1300" dirty="0">
                <a:solidFill>
                  <a:srgbClr val="3F5FBF"/>
                </a:solidFill>
                <a:latin typeface="Consolas"/>
              </a:rPr>
              <a:t>&lt;!-- </a:t>
            </a:r>
            <a:r>
              <a:rPr lang="ja-JP" altLang="en-US" sz="1300" dirty="0">
                <a:solidFill>
                  <a:srgbClr val="3F5FBF"/>
                </a:solidFill>
                <a:latin typeface="Consolas"/>
              </a:rPr>
              <a:t>商品情報を更新 </a:t>
            </a:r>
            <a:r>
              <a:rPr lang="en-US" altLang="ja-JP" sz="1300" dirty="0">
                <a:solidFill>
                  <a:srgbClr val="3F5FBF"/>
                </a:solidFill>
                <a:latin typeface="Consolas"/>
              </a:rPr>
              <a:t>--&gt;</a:t>
            </a:r>
          </a:p>
          <a:p>
            <a:r>
              <a:rPr lang="en-US" altLang="ko-KR" sz="1300" dirty="0">
                <a:solidFill>
                  <a:srgbClr val="008080"/>
                </a:solidFill>
                <a:latin typeface="Consolas"/>
              </a:rPr>
              <a:t>&lt;</a:t>
            </a:r>
            <a:r>
              <a:rPr lang="en-US" altLang="ko-KR" sz="1300" dirty="0">
                <a:solidFill>
                  <a:srgbClr val="3F7F7F"/>
                </a:solidFill>
                <a:latin typeface="Consolas"/>
              </a:rPr>
              <a:t>update </a:t>
            </a:r>
            <a:r>
              <a:rPr lang="en-US" altLang="ko-KR" sz="1300" dirty="0">
                <a:solidFill>
                  <a:srgbClr val="7F007F"/>
                </a:solidFill>
                <a:latin typeface="Consolas"/>
              </a:rPr>
              <a:t>id</a:t>
            </a:r>
            <a:r>
              <a:rPr lang="en-US" altLang="ko-KR" sz="1300" dirty="0">
                <a:solidFill>
                  <a:srgbClr val="000000"/>
                </a:solidFill>
                <a:latin typeface="Consolas"/>
              </a:rPr>
              <a:t>=</a:t>
            </a:r>
            <a:r>
              <a:rPr lang="en-US" altLang="ko-KR" sz="1300" i="1" dirty="0">
                <a:solidFill>
                  <a:srgbClr val="2A00FF"/>
                </a:solidFill>
                <a:latin typeface="Consolas"/>
              </a:rPr>
              <a:t>"</a:t>
            </a:r>
            <a:r>
              <a:rPr lang="en-US" altLang="ko-KR" sz="1300" i="1" dirty="0" err="1">
                <a:solidFill>
                  <a:srgbClr val="2A00FF"/>
                </a:solidFill>
                <a:latin typeface="Consolas"/>
              </a:rPr>
              <a:t>goodsModify</a:t>
            </a:r>
            <a:r>
              <a:rPr lang="en-US" altLang="ko-KR" sz="1300" i="1" dirty="0">
                <a:solidFill>
                  <a:srgbClr val="2A00FF"/>
                </a:solidFill>
                <a:latin typeface="Consolas"/>
              </a:rPr>
              <a:t>"</a:t>
            </a:r>
            <a:r>
              <a:rPr lang="en-US" altLang="ko-KR" sz="1300" i="1" dirty="0">
                <a:solidFill>
                  <a:srgbClr val="008080"/>
                </a:solidFill>
                <a:latin typeface="Consolas"/>
              </a:rPr>
              <a:t>&gt;</a:t>
            </a:r>
          </a:p>
          <a:p>
            <a:r>
              <a:rPr lang="en-US" altLang="ko-KR" sz="1300" dirty="0">
                <a:solidFill>
                  <a:srgbClr val="008080"/>
                </a:solidFill>
                <a:latin typeface="Consolas"/>
              </a:rPr>
              <a:t>&lt;![CDATA[</a:t>
            </a:r>
          </a:p>
          <a:p>
            <a:r>
              <a:rPr lang="en-US" altLang="ko-KR" sz="1300" dirty="0">
                <a:solidFill>
                  <a:srgbClr val="000000"/>
                </a:solidFill>
                <a:latin typeface="Consolas"/>
              </a:rPr>
              <a:t>update </a:t>
            </a:r>
            <a:r>
              <a:rPr lang="en-US" altLang="ko-KR" sz="1300" dirty="0" err="1">
                <a:solidFill>
                  <a:srgbClr val="000000"/>
                </a:solidFill>
                <a:latin typeface="Consolas"/>
              </a:rPr>
              <a:t>tbl_goods</a:t>
            </a:r>
            <a:endParaRPr lang="en-US" altLang="ko-KR" sz="1300" dirty="0">
              <a:solidFill>
                <a:srgbClr val="000000"/>
              </a:solidFill>
              <a:latin typeface="Consolas"/>
            </a:endParaRPr>
          </a:p>
          <a:p>
            <a:r>
              <a:rPr lang="en-US" altLang="ko-KR" sz="1300" dirty="0">
                <a:solidFill>
                  <a:srgbClr val="000000"/>
                </a:solidFill>
                <a:latin typeface="Consolas"/>
              </a:rPr>
              <a:t>set</a:t>
            </a:r>
          </a:p>
          <a:p>
            <a:r>
              <a:rPr lang="en-US" altLang="ko-KR" sz="1300" dirty="0" err="1">
                <a:solidFill>
                  <a:srgbClr val="000000"/>
                </a:solidFill>
                <a:latin typeface="Consolas"/>
              </a:rPr>
              <a:t>gdsName</a:t>
            </a:r>
            <a:r>
              <a:rPr lang="en-US" altLang="ko-KR" sz="1300" dirty="0">
                <a:solidFill>
                  <a:srgbClr val="000000"/>
                </a:solidFill>
                <a:latin typeface="Consolas"/>
              </a:rPr>
              <a:t> = #{</a:t>
            </a:r>
            <a:r>
              <a:rPr lang="en-US" altLang="ko-KR" sz="1300" dirty="0" err="1">
                <a:solidFill>
                  <a:srgbClr val="000000"/>
                </a:solidFill>
                <a:latin typeface="Consolas"/>
              </a:rPr>
              <a:t>gdsName</a:t>
            </a:r>
            <a:r>
              <a:rPr lang="en-US" altLang="ko-KR" sz="1300" dirty="0">
                <a:solidFill>
                  <a:srgbClr val="000000"/>
                </a:solidFill>
                <a:latin typeface="Consolas"/>
              </a:rPr>
              <a:t>}, </a:t>
            </a:r>
            <a:r>
              <a:rPr lang="en-US" altLang="ko-KR" sz="1300" dirty="0" err="1">
                <a:solidFill>
                  <a:srgbClr val="000000"/>
                </a:solidFill>
                <a:latin typeface="Consolas"/>
              </a:rPr>
              <a:t>cateCode</a:t>
            </a:r>
            <a:r>
              <a:rPr lang="en-US" altLang="ko-KR" sz="1300" dirty="0">
                <a:solidFill>
                  <a:srgbClr val="000000"/>
                </a:solidFill>
                <a:latin typeface="Consolas"/>
              </a:rPr>
              <a:t> = #{</a:t>
            </a:r>
            <a:r>
              <a:rPr lang="en-US" altLang="ko-KR" sz="1300" dirty="0" err="1">
                <a:solidFill>
                  <a:srgbClr val="000000"/>
                </a:solidFill>
                <a:latin typeface="Consolas"/>
              </a:rPr>
              <a:t>cateCode</a:t>
            </a:r>
            <a:r>
              <a:rPr lang="en-US" altLang="ko-KR" sz="1300" dirty="0">
                <a:solidFill>
                  <a:srgbClr val="000000"/>
                </a:solidFill>
                <a:latin typeface="Consolas"/>
              </a:rPr>
              <a:t>}, </a:t>
            </a:r>
            <a:r>
              <a:rPr lang="en-US" altLang="ko-KR" sz="1300" dirty="0" err="1">
                <a:solidFill>
                  <a:srgbClr val="000000"/>
                </a:solidFill>
                <a:latin typeface="Consolas"/>
              </a:rPr>
              <a:t>gdsPrice</a:t>
            </a:r>
            <a:r>
              <a:rPr lang="en-US" altLang="ko-KR" sz="1300" dirty="0">
                <a:solidFill>
                  <a:srgbClr val="000000"/>
                </a:solidFill>
                <a:latin typeface="Consolas"/>
              </a:rPr>
              <a:t> = #{</a:t>
            </a:r>
            <a:r>
              <a:rPr lang="en-US" altLang="ko-KR" sz="1300" dirty="0" err="1">
                <a:solidFill>
                  <a:srgbClr val="000000"/>
                </a:solidFill>
                <a:latin typeface="Consolas"/>
              </a:rPr>
              <a:t>gdsPrice</a:t>
            </a:r>
            <a:r>
              <a:rPr lang="en-US" altLang="ko-KR" sz="1300" dirty="0">
                <a:solidFill>
                  <a:srgbClr val="000000"/>
                </a:solidFill>
                <a:latin typeface="Consolas"/>
              </a:rPr>
              <a:t>}, </a:t>
            </a:r>
            <a:r>
              <a:rPr lang="en-US" altLang="ko-KR" sz="1300" dirty="0" err="1">
                <a:solidFill>
                  <a:srgbClr val="000000"/>
                </a:solidFill>
                <a:latin typeface="Consolas"/>
              </a:rPr>
              <a:t>gdsStock</a:t>
            </a:r>
            <a:r>
              <a:rPr lang="en-US" altLang="ko-KR" sz="1300" dirty="0">
                <a:solidFill>
                  <a:srgbClr val="000000"/>
                </a:solidFill>
                <a:latin typeface="Consolas"/>
              </a:rPr>
              <a:t> = #{</a:t>
            </a:r>
            <a:r>
              <a:rPr lang="en-US" altLang="ko-KR" sz="1300" dirty="0" err="1">
                <a:solidFill>
                  <a:srgbClr val="000000"/>
                </a:solidFill>
                <a:latin typeface="Consolas"/>
              </a:rPr>
              <a:t>gdsStock</a:t>
            </a:r>
            <a:r>
              <a:rPr lang="en-US" altLang="ko-KR" sz="1300" dirty="0">
                <a:solidFill>
                  <a:srgbClr val="000000"/>
                </a:solidFill>
                <a:latin typeface="Consolas"/>
              </a:rPr>
              <a:t>}, </a:t>
            </a:r>
            <a:r>
              <a:rPr lang="en-US" altLang="ko-KR" sz="1300" dirty="0" err="1">
                <a:solidFill>
                  <a:srgbClr val="000000"/>
                </a:solidFill>
                <a:latin typeface="Consolas"/>
              </a:rPr>
              <a:t>gdsDes</a:t>
            </a:r>
            <a:r>
              <a:rPr lang="en-US" altLang="ko-KR" sz="1300" dirty="0">
                <a:solidFill>
                  <a:srgbClr val="000000"/>
                </a:solidFill>
                <a:latin typeface="Consolas"/>
              </a:rPr>
              <a:t> = #{</a:t>
            </a:r>
            <a:r>
              <a:rPr lang="en-US" altLang="ko-KR" sz="1300" dirty="0" err="1">
                <a:solidFill>
                  <a:srgbClr val="000000"/>
                </a:solidFill>
                <a:latin typeface="Consolas"/>
              </a:rPr>
              <a:t>gdsDes</a:t>
            </a:r>
            <a:r>
              <a:rPr lang="en-US" altLang="ko-KR" sz="1300" dirty="0">
                <a:solidFill>
                  <a:srgbClr val="000000"/>
                </a:solidFill>
                <a:latin typeface="Consolas"/>
              </a:rPr>
              <a:t>}, </a:t>
            </a:r>
            <a:r>
              <a:rPr lang="en-US" altLang="ko-KR" sz="1300" dirty="0" err="1">
                <a:solidFill>
                  <a:srgbClr val="000000"/>
                </a:solidFill>
                <a:latin typeface="Consolas"/>
              </a:rPr>
              <a:t>gdsImg</a:t>
            </a:r>
            <a:r>
              <a:rPr lang="en-US" altLang="ko-KR" sz="1300" dirty="0">
                <a:solidFill>
                  <a:srgbClr val="000000"/>
                </a:solidFill>
                <a:latin typeface="Consolas"/>
              </a:rPr>
              <a:t> = #{</a:t>
            </a:r>
            <a:r>
              <a:rPr lang="en-US" altLang="ko-KR" sz="1300" dirty="0" err="1">
                <a:solidFill>
                  <a:srgbClr val="000000"/>
                </a:solidFill>
                <a:latin typeface="Consolas"/>
              </a:rPr>
              <a:t>gdsImg</a:t>
            </a:r>
            <a:r>
              <a:rPr lang="en-US" altLang="ko-KR" sz="1300" dirty="0">
                <a:solidFill>
                  <a:srgbClr val="000000"/>
                </a:solidFill>
                <a:latin typeface="Consolas"/>
              </a:rPr>
              <a:t>}, </a:t>
            </a:r>
            <a:r>
              <a:rPr lang="en-US" altLang="ko-KR" sz="1300" dirty="0" err="1">
                <a:solidFill>
                  <a:srgbClr val="000000"/>
                </a:solidFill>
                <a:latin typeface="Consolas"/>
              </a:rPr>
              <a:t>gdsThumbImg</a:t>
            </a:r>
            <a:r>
              <a:rPr lang="en-US" altLang="ko-KR" sz="1300" dirty="0">
                <a:solidFill>
                  <a:srgbClr val="000000"/>
                </a:solidFill>
                <a:latin typeface="Consolas"/>
              </a:rPr>
              <a:t> = #{</a:t>
            </a:r>
            <a:r>
              <a:rPr lang="en-US" altLang="ko-KR" sz="1300" dirty="0" err="1">
                <a:solidFill>
                  <a:srgbClr val="000000"/>
                </a:solidFill>
                <a:latin typeface="Consolas"/>
              </a:rPr>
              <a:t>gdsThumbImg</a:t>
            </a:r>
            <a:r>
              <a:rPr lang="en-US" altLang="ko-KR" sz="1300" dirty="0">
                <a:solidFill>
                  <a:srgbClr val="000000"/>
                </a:solidFill>
                <a:latin typeface="Consolas"/>
              </a:rPr>
              <a:t>}</a:t>
            </a:r>
          </a:p>
          <a:p>
            <a:r>
              <a:rPr lang="en-US" altLang="ko-KR" sz="1300" dirty="0">
                <a:solidFill>
                  <a:srgbClr val="000000"/>
                </a:solidFill>
                <a:latin typeface="Consolas"/>
              </a:rPr>
              <a:t>where </a:t>
            </a:r>
            <a:r>
              <a:rPr lang="en-US" altLang="ko-KR" sz="1300" dirty="0" err="1">
                <a:solidFill>
                  <a:srgbClr val="000000"/>
                </a:solidFill>
                <a:latin typeface="Consolas"/>
              </a:rPr>
              <a:t>gdsNum</a:t>
            </a:r>
            <a:r>
              <a:rPr lang="en-US" altLang="ko-KR" sz="1300" dirty="0">
                <a:solidFill>
                  <a:srgbClr val="000000"/>
                </a:solidFill>
                <a:latin typeface="Consolas"/>
              </a:rPr>
              <a:t> = ${</a:t>
            </a:r>
            <a:r>
              <a:rPr lang="en-US" altLang="ko-KR" sz="1300" dirty="0" err="1">
                <a:solidFill>
                  <a:srgbClr val="000000"/>
                </a:solidFill>
                <a:latin typeface="Consolas"/>
              </a:rPr>
              <a:t>gdsNum</a:t>
            </a:r>
            <a:r>
              <a:rPr lang="en-US" altLang="ko-KR" sz="1300" dirty="0">
                <a:solidFill>
                  <a:srgbClr val="000000"/>
                </a:solidFill>
                <a:latin typeface="Consolas"/>
              </a:rPr>
              <a:t>}</a:t>
            </a:r>
          </a:p>
          <a:p>
            <a:r>
              <a:rPr lang="en-US" altLang="ko-KR" sz="1300" dirty="0">
                <a:solidFill>
                  <a:srgbClr val="008080"/>
                </a:solidFill>
                <a:latin typeface="Consolas"/>
              </a:rPr>
              <a:t>]]&gt;</a:t>
            </a:r>
          </a:p>
          <a:p>
            <a:r>
              <a:rPr lang="en-US" altLang="ko-KR" sz="1300" dirty="0">
                <a:solidFill>
                  <a:srgbClr val="008080"/>
                </a:solidFill>
                <a:latin typeface="Consolas"/>
              </a:rPr>
              <a:t>&lt;/</a:t>
            </a:r>
            <a:r>
              <a:rPr lang="en-US" altLang="ko-KR" sz="1300" dirty="0">
                <a:solidFill>
                  <a:srgbClr val="3F7F7F"/>
                </a:solidFill>
                <a:latin typeface="Consolas"/>
              </a:rPr>
              <a:t>update</a:t>
            </a:r>
            <a:r>
              <a:rPr lang="en-US" altLang="ko-KR" sz="1300" dirty="0">
                <a:solidFill>
                  <a:srgbClr val="008080"/>
                </a:solidFill>
                <a:latin typeface="Consolas"/>
              </a:rPr>
              <a:t>&gt;</a:t>
            </a:r>
          </a:p>
          <a:p>
            <a:endParaRPr lang="ko-KR" altLang="en-US" sz="1300" dirty="0">
              <a:latin typeface="Consolas"/>
            </a:endParaRPr>
          </a:p>
          <a:p>
            <a:r>
              <a:rPr lang="en-US" altLang="ko-KR" sz="1300" dirty="0">
                <a:solidFill>
                  <a:srgbClr val="3F5FBF"/>
                </a:solidFill>
                <a:latin typeface="Consolas"/>
              </a:rPr>
              <a:t>&lt;!-- </a:t>
            </a:r>
            <a:r>
              <a:rPr lang="ko-KR" altLang="en-US" sz="1300" dirty="0">
                <a:solidFill>
                  <a:srgbClr val="3F5FBF"/>
                </a:solidFill>
                <a:latin typeface="Consolas"/>
              </a:rPr>
              <a:t>商品</a:t>
            </a:r>
            <a:r>
              <a:rPr lang="ja-JP" altLang="en-US" sz="1300" dirty="0">
                <a:solidFill>
                  <a:srgbClr val="3F5FBF"/>
                </a:solidFill>
                <a:latin typeface="Consolas"/>
              </a:rPr>
              <a:t>を</a:t>
            </a:r>
            <a:r>
              <a:rPr lang="ko-KR" altLang="en-US" sz="1300" dirty="0">
                <a:solidFill>
                  <a:srgbClr val="3F5FBF"/>
                </a:solidFill>
                <a:latin typeface="Consolas"/>
              </a:rPr>
              <a:t>削除 </a:t>
            </a:r>
            <a:r>
              <a:rPr lang="en-US" altLang="ko-KR" sz="1300" dirty="0">
                <a:solidFill>
                  <a:srgbClr val="3F5FBF"/>
                </a:solidFill>
                <a:latin typeface="Consolas"/>
              </a:rPr>
              <a:t>--&gt;</a:t>
            </a:r>
          </a:p>
          <a:p>
            <a:r>
              <a:rPr lang="en-US" altLang="ko-KR" sz="1300" dirty="0">
                <a:solidFill>
                  <a:srgbClr val="008080"/>
                </a:solidFill>
                <a:latin typeface="Consolas"/>
              </a:rPr>
              <a:t>&lt;</a:t>
            </a:r>
            <a:r>
              <a:rPr lang="en-US" altLang="ko-KR" sz="1300" dirty="0">
                <a:solidFill>
                  <a:srgbClr val="3F7F7F"/>
                </a:solidFill>
                <a:latin typeface="Consolas"/>
              </a:rPr>
              <a:t>delete </a:t>
            </a:r>
            <a:r>
              <a:rPr lang="en-US" altLang="ko-KR" sz="1300" dirty="0">
                <a:solidFill>
                  <a:srgbClr val="7F007F"/>
                </a:solidFill>
                <a:latin typeface="Consolas"/>
              </a:rPr>
              <a:t>id</a:t>
            </a:r>
            <a:r>
              <a:rPr lang="en-US" altLang="ko-KR" sz="1300" dirty="0">
                <a:solidFill>
                  <a:srgbClr val="000000"/>
                </a:solidFill>
                <a:latin typeface="Consolas"/>
              </a:rPr>
              <a:t>=</a:t>
            </a:r>
            <a:r>
              <a:rPr lang="en-US" altLang="ko-KR" sz="1300" i="1" dirty="0">
                <a:solidFill>
                  <a:srgbClr val="2A00FF"/>
                </a:solidFill>
                <a:latin typeface="Consolas"/>
              </a:rPr>
              <a:t>"</a:t>
            </a:r>
            <a:r>
              <a:rPr lang="en-US" altLang="ko-KR" sz="1300" i="1" dirty="0" err="1">
                <a:solidFill>
                  <a:srgbClr val="2A00FF"/>
                </a:solidFill>
                <a:latin typeface="Consolas"/>
              </a:rPr>
              <a:t>goodsDelete</a:t>
            </a:r>
            <a:r>
              <a:rPr lang="en-US" altLang="ko-KR" sz="1300" i="1" dirty="0">
                <a:solidFill>
                  <a:srgbClr val="2A00FF"/>
                </a:solidFill>
                <a:latin typeface="Consolas"/>
              </a:rPr>
              <a:t>"</a:t>
            </a:r>
            <a:r>
              <a:rPr lang="en-US" altLang="ko-KR" sz="1300" i="1" dirty="0">
                <a:solidFill>
                  <a:srgbClr val="008080"/>
                </a:solidFill>
                <a:latin typeface="Consolas"/>
              </a:rPr>
              <a:t>&gt;</a:t>
            </a:r>
          </a:p>
          <a:p>
            <a:r>
              <a:rPr lang="en-US" altLang="ko-KR" sz="1300" dirty="0">
                <a:solidFill>
                  <a:srgbClr val="008080"/>
                </a:solidFill>
                <a:latin typeface="Consolas"/>
              </a:rPr>
              <a:t>&lt;![CDATA[</a:t>
            </a:r>
          </a:p>
          <a:p>
            <a:r>
              <a:rPr lang="en-US" altLang="ko-KR" sz="1300" dirty="0">
                <a:solidFill>
                  <a:srgbClr val="000000"/>
                </a:solidFill>
                <a:latin typeface="Consolas"/>
              </a:rPr>
              <a:t>delete from </a:t>
            </a:r>
            <a:r>
              <a:rPr lang="en-US" altLang="ko-KR" sz="1300" dirty="0" err="1">
                <a:solidFill>
                  <a:srgbClr val="000000"/>
                </a:solidFill>
                <a:latin typeface="Consolas"/>
              </a:rPr>
              <a:t>tbl_goods</a:t>
            </a:r>
            <a:r>
              <a:rPr lang="en-US" altLang="ko-KR" sz="1300" dirty="0">
                <a:solidFill>
                  <a:srgbClr val="000000"/>
                </a:solidFill>
                <a:latin typeface="Consolas"/>
              </a:rPr>
              <a:t> where </a:t>
            </a:r>
            <a:r>
              <a:rPr lang="en-US" altLang="ko-KR" sz="1300" dirty="0" err="1">
                <a:solidFill>
                  <a:srgbClr val="000000"/>
                </a:solidFill>
                <a:latin typeface="Consolas"/>
              </a:rPr>
              <a:t>gdsNum</a:t>
            </a:r>
            <a:r>
              <a:rPr lang="en-US" altLang="ko-KR" sz="1300" dirty="0">
                <a:solidFill>
                  <a:srgbClr val="000000"/>
                </a:solidFill>
                <a:latin typeface="Consolas"/>
              </a:rPr>
              <a:t> = #{</a:t>
            </a:r>
            <a:r>
              <a:rPr lang="en-US" altLang="ko-KR" sz="1300" dirty="0" err="1">
                <a:solidFill>
                  <a:srgbClr val="000000"/>
                </a:solidFill>
                <a:latin typeface="Consolas"/>
              </a:rPr>
              <a:t>gdsNum</a:t>
            </a:r>
            <a:r>
              <a:rPr lang="en-US" altLang="ko-KR" sz="1300" dirty="0">
                <a:solidFill>
                  <a:srgbClr val="000000"/>
                </a:solidFill>
                <a:latin typeface="Consolas"/>
              </a:rPr>
              <a:t>}</a:t>
            </a:r>
          </a:p>
          <a:p>
            <a:r>
              <a:rPr lang="en-US" altLang="ko-KR" sz="1300" dirty="0">
                <a:solidFill>
                  <a:srgbClr val="008080"/>
                </a:solidFill>
                <a:latin typeface="Consolas"/>
              </a:rPr>
              <a:t>]]&gt;</a:t>
            </a:r>
          </a:p>
          <a:p>
            <a:r>
              <a:rPr lang="en-US" altLang="ko-KR" sz="1300" dirty="0">
                <a:solidFill>
                  <a:srgbClr val="008080"/>
                </a:solidFill>
                <a:latin typeface="Consolas"/>
              </a:rPr>
              <a:t>&lt;/</a:t>
            </a:r>
            <a:r>
              <a:rPr lang="en-US" altLang="ko-KR" sz="1300" dirty="0">
                <a:solidFill>
                  <a:srgbClr val="3F7F7F"/>
                </a:solidFill>
                <a:latin typeface="Consolas"/>
              </a:rPr>
              <a:t>delete</a:t>
            </a:r>
            <a:r>
              <a:rPr lang="en-US" altLang="ko-KR" sz="1300" dirty="0">
                <a:solidFill>
                  <a:srgbClr val="008080"/>
                </a:solidFill>
                <a:latin typeface="Consolas"/>
              </a:rPr>
              <a:t>&gt;</a:t>
            </a:r>
          </a:p>
          <a:p>
            <a:endParaRPr lang="ko-KR" altLang="en-US" sz="1300" dirty="0">
              <a:latin typeface="Consolas"/>
            </a:endParaRPr>
          </a:p>
          <a:p>
            <a:r>
              <a:rPr lang="en-US" altLang="ja-JP" sz="1300" dirty="0">
                <a:solidFill>
                  <a:srgbClr val="3F5FBF"/>
                </a:solidFill>
                <a:latin typeface="Consolas"/>
              </a:rPr>
              <a:t>&lt;!-- </a:t>
            </a:r>
            <a:r>
              <a:rPr lang="ja-JP" altLang="en-US" sz="1300" dirty="0">
                <a:solidFill>
                  <a:srgbClr val="3F5FBF"/>
                </a:solidFill>
                <a:latin typeface="Consolas"/>
              </a:rPr>
              <a:t>カートに商品を追加 </a:t>
            </a:r>
            <a:r>
              <a:rPr lang="en-US" altLang="ja-JP" sz="1300" dirty="0">
                <a:solidFill>
                  <a:srgbClr val="3F5FBF"/>
                </a:solidFill>
                <a:latin typeface="Consolas"/>
              </a:rPr>
              <a:t>--&gt;</a:t>
            </a:r>
          </a:p>
          <a:p>
            <a:r>
              <a:rPr lang="en-US" altLang="ko-KR" sz="1300" dirty="0">
                <a:solidFill>
                  <a:srgbClr val="008080"/>
                </a:solidFill>
                <a:latin typeface="Consolas"/>
              </a:rPr>
              <a:t>&lt;</a:t>
            </a:r>
            <a:r>
              <a:rPr lang="en-US" altLang="ko-KR" sz="1300" dirty="0">
                <a:solidFill>
                  <a:srgbClr val="3F7F7F"/>
                </a:solidFill>
                <a:latin typeface="Consolas"/>
              </a:rPr>
              <a:t>insert </a:t>
            </a:r>
            <a:r>
              <a:rPr lang="en-US" altLang="ko-KR" sz="1300" dirty="0">
                <a:solidFill>
                  <a:srgbClr val="7F007F"/>
                </a:solidFill>
                <a:latin typeface="Consolas"/>
              </a:rPr>
              <a:t>id</a:t>
            </a:r>
            <a:r>
              <a:rPr lang="en-US" altLang="ko-KR" sz="1300" dirty="0">
                <a:solidFill>
                  <a:srgbClr val="000000"/>
                </a:solidFill>
                <a:latin typeface="Consolas"/>
              </a:rPr>
              <a:t>=</a:t>
            </a:r>
            <a:r>
              <a:rPr lang="en-US" altLang="ko-KR" sz="1300" i="1" dirty="0">
                <a:solidFill>
                  <a:srgbClr val="2A00FF"/>
                </a:solidFill>
                <a:latin typeface="Consolas"/>
              </a:rPr>
              <a:t>"</a:t>
            </a:r>
            <a:r>
              <a:rPr lang="en-US" altLang="ko-KR" sz="1300" i="1" dirty="0" err="1">
                <a:solidFill>
                  <a:srgbClr val="2A00FF"/>
                </a:solidFill>
                <a:latin typeface="Consolas"/>
              </a:rPr>
              <a:t>addCart</a:t>
            </a:r>
            <a:r>
              <a:rPr lang="en-US" altLang="ko-KR" sz="1300" i="1" dirty="0">
                <a:solidFill>
                  <a:srgbClr val="2A00FF"/>
                </a:solidFill>
                <a:latin typeface="Consolas"/>
              </a:rPr>
              <a:t>"</a:t>
            </a:r>
            <a:r>
              <a:rPr lang="en-US" altLang="ko-KR" sz="1300" i="1" dirty="0">
                <a:solidFill>
                  <a:srgbClr val="008080"/>
                </a:solidFill>
                <a:latin typeface="Consolas"/>
              </a:rPr>
              <a:t>&gt;</a:t>
            </a:r>
          </a:p>
          <a:p>
            <a:r>
              <a:rPr lang="en-US" altLang="ko-KR" sz="1300" dirty="0">
                <a:solidFill>
                  <a:srgbClr val="008080"/>
                </a:solidFill>
                <a:latin typeface="Consolas"/>
              </a:rPr>
              <a:t>&lt;![CDATA[</a:t>
            </a:r>
          </a:p>
          <a:p>
            <a:r>
              <a:rPr lang="en-US" altLang="ko-KR" sz="1300" dirty="0">
                <a:solidFill>
                  <a:srgbClr val="000000"/>
                </a:solidFill>
                <a:latin typeface="Consolas"/>
              </a:rPr>
              <a:t>insert into </a:t>
            </a:r>
            <a:r>
              <a:rPr lang="en-US" altLang="ko-KR" sz="1300" dirty="0" err="1">
                <a:solidFill>
                  <a:srgbClr val="000000"/>
                </a:solidFill>
                <a:latin typeface="Consolas"/>
              </a:rPr>
              <a:t>tbl_cart</a:t>
            </a:r>
            <a:r>
              <a:rPr lang="en-US" altLang="ko-KR" sz="1300" dirty="0">
                <a:solidFill>
                  <a:srgbClr val="000000"/>
                </a:solidFill>
                <a:latin typeface="Consolas"/>
              </a:rPr>
              <a:t> (</a:t>
            </a:r>
            <a:r>
              <a:rPr lang="en-US" altLang="ko-KR" sz="1300" dirty="0" err="1">
                <a:solidFill>
                  <a:srgbClr val="000000"/>
                </a:solidFill>
                <a:latin typeface="Consolas"/>
              </a:rPr>
              <a:t>cartNum</a:t>
            </a:r>
            <a:r>
              <a:rPr lang="en-US" altLang="ko-KR" sz="1300" dirty="0">
                <a:solidFill>
                  <a:srgbClr val="000000"/>
                </a:solidFill>
                <a:latin typeface="Consolas"/>
              </a:rPr>
              <a:t>, </a:t>
            </a:r>
            <a:r>
              <a:rPr lang="en-US" altLang="ko-KR" sz="1300" dirty="0" err="1">
                <a:solidFill>
                  <a:srgbClr val="000000"/>
                </a:solidFill>
                <a:latin typeface="Consolas"/>
              </a:rPr>
              <a:t>userId</a:t>
            </a:r>
            <a:r>
              <a:rPr lang="en-US" altLang="ko-KR" sz="1300" dirty="0">
                <a:solidFill>
                  <a:srgbClr val="000000"/>
                </a:solidFill>
                <a:latin typeface="Consolas"/>
              </a:rPr>
              <a:t>, </a:t>
            </a:r>
            <a:r>
              <a:rPr lang="en-US" altLang="ko-KR" sz="1300" dirty="0" err="1">
                <a:solidFill>
                  <a:srgbClr val="000000"/>
                </a:solidFill>
                <a:latin typeface="Consolas"/>
              </a:rPr>
              <a:t>gdsNum</a:t>
            </a:r>
            <a:r>
              <a:rPr lang="en-US" altLang="ko-KR" sz="1300" dirty="0">
                <a:solidFill>
                  <a:srgbClr val="000000"/>
                </a:solidFill>
                <a:latin typeface="Consolas"/>
              </a:rPr>
              <a:t>, </a:t>
            </a:r>
            <a:r>
              <a:rPr lang="en-US" altLang="ko-KR" sz="1300" dirty="0" err="1">
                <a:solidFill>
                  <a:srgbClr val="000000"/>
                </a:solidFill>
                <a:latin typeface="Consolas"/>
              </a:rPr>
              <a:t>cartStock</a:t>
            </a:r>
            <a:r>
              <a:rPr lang="en-US" altLang="ko-KR" sz="1300" dirty="0">
                <a:solidFill>
                  <a:srgbClr val="000000"/>
                </a:solidFill>
                <a:latin typeface="Consolas"/>
              </a:rPr>
              <a:t>) values (</a:t>
            </a:r>
            <a:r>
              <a:rPr lang="en-US" altLang="ko-KR" sz="1300" dirty="0" err="1">
                <a:solidFill>
                  <a:srgbClr val="000000"/>
                </a:solidFill>
                <a:latin typeface="Consolas"/>
              </a:rPr>
              <a:t>seq_tbl_cart.nextval</a:t>
            </a:r>
            <a:r>
              <a:rPr lang="en-US" altLang="ko-KR" sz="1300" dirty="0">
                <a:solidFill>
                  <a:srgbClr val="000000"/>
                </a:solidFill>
                <a:latin typeface="Consolas"/>
              </a:rPr>
              <a:t>, #{</a:t>
            </a:r>
            <a:r>
              <a:rPr lang="en-US" altLang="ko-KR" sz="1300" dirty="0" err="1">
                <a:solidFill>
                  <a:srgbClr val="000000"/>
                </a:solidFill>
                <a:latin typeface="Consolas"/>
              </a:rPr>
              <a:t>userId</a:t>
            </a:r>
            <a:r>
              <a:rPr lang="en-US" altLang="ko-KR" sz="1300" dirty="0">
                <a:solidFill>
                  <a:srgbClr val="000000"/>
                </a:solidFill>
                <a:latin typeface="Consolas"/>
              </a:rPr>
              <a:t>}, #{</a:t>
            </a:r>
            <a:r>
              <a:rPr lang="en-US" altLang="ko-KR" sz="1300" dirty="0" err="1">
                <a:solidFill>
                  <a:srgbClr val="000000"/>
                </a:solidFill>
                <a:latin typeface="Consolas"/>
              </a:rPr>
              <a:t>gdsNum</a:t>
            </a:r>
            <a:r>
              <a:rPr lang="en-US" altLang="ko-KR" sz="1300" dirty="0">
                <a:solidFill>
                  <a:srgbClr val="000000"/>
                </a:solidFill>
                <a:latin typeface="Consolas"/>
              </a:rPr>
              <a:t>}, #{</a:t>
            </a:r>
            <a:r>
              <a:rPr lang="en-US" altLang="ko-KR" sz="1300" dirty="0" err="1">
                <a:solidFill>
                  <a:srgbClr val="000000"/>
                </a:solidFill>
                <a:latin typeface="Consolas"/>
              </a:rPr>
              <a:t>cartStock</a:t>
            </a:r>
            <a:r>
              <a:rPr lang="en-US" altLang="ko-KR" sz="1300" dirty="0">
                <a:solidFill>
                  <a:srgbClr val="000000"/>
                </a:solidFill>
                <a:latin typeface="Consolas"/>
              </a:rPr>
              <a:t>})</a:t>
            </a:r>
          </a:p>
          <a:p>
            <a:r>
              <a:rPr lang="en-US" altLang="ko-KR" sz="1300" dirty="0">
                <a:solidFill>
                  <a:srgbClr val="008080"/>
                </a:solidFill>
                <a:latin typeface="Consolas"/>
              </a:rPr>
              <a:t>]]&gt;</a:t>
            </a:r>
          </a:p>
          <a:p>
            <a:r>
              <a:rPr lang="en-US" altLang="ko-KR" sz="1300" dirty="0">
                <a:solidFill>
                  <a:srgbClr val="008080"/>
                </a:solidFill>
                <a:latin typeface="Consolas"/>
              </a:rPr>
              <a:t>&lt;/</a:t>
            </a:r>
            <a:r>
              <a:rPr lang="en-US" altLang="ko-KR" sz="1300" dirty="0">
                <a:solidFill>
                  <a:srgbClr val="3F7F7F"/>
                </a:solidFill>
                <a:latin typeface="Consolas"/>
              </a:rPr>
              <a:t>insert</a:t>
            </a:r>
            <a:r>
              <a:rPr lang="en-US" altLang="ko-KR" sz="1300" dirty="0">
                <a:solidFill>
                  <a:srgbClr val="008080"/>
                </a:solidFill>
                <a:latin typeface="Consolas"/>
              </a:rPr>
              <a:t>&gt;</a:t>
            </a:r>
          </a:p>
          <a:p>
            <a:endParaRPr lang="ko-KR" altLang="en-US" sz="1300" dirty="0">
              <a:latin typeface="Consolas"/>
            </a:endParaRPr>
          </a:p>
          <a:p>
            <a:r>
              <a:rPr lang="en-US" altLang="ja-JP" sz="1300" dirty="0">
                <a:solidFill>
                  <a:srgbClr val="3F5FBF"/>
                </a:solidFill>
                <a:latin typeface="Consolas"/>
              </a:rPr>
              <a:t>&lt;!-- </a:t>
            </a:r>
            <a:r>
              <a:rPr lang="ja-JP" altLang="en-US" sz="1300" dirty="0">
                <a:solidFill>
                  <a:srgbClr val="3F5FBF"/>
                </a:solidFill>
                <a:latin typeface="Consolas"/>
              </a:rPr>
              <a:t>カートリストを取得 </a:t>
            </a:r>
            <a:r>
              <a:rPr lang="en-US" altLang="ja-JP" sz="1300" dirty="0">
                <a:solidFill>
                  <a:srgbClr val="3F5FBF"/>
                </a:solidFill>
                <a:latin typeface="Consolas"/>
              </a:rPr>
              <a:t>--&gt;</a:t>
            </a:r>
          </a:p>
          <a:p>
            <a:r>
              <a:rPr lang="en-US" altLang="ko-KR" sz="1300" dirty="0">
                <a:solidFill>
                  <a:srgbClr val="008080"/>
                </a:solidFill>
                <a:latin typeface="Consolas"/>
              </a:rPr>
              <a:t>&lt;</a:t>
            </a:r>
            <a:r>
              <a:rPr lang="en-US" altLang="ko-KR" sz="1300" dirty="0">
                <a:solidFill>
                  <a:srgbClr val="3F7F7F"/>
                </a:solidFill>
                <a:latin typeface="Consolas"/>
              </a:rPr>
              <a:t>select </a:t>
            </a:r>
            <a:r>
              <a:rPr lang="en-US" altLang="ko-KR" sz="1300" dirty="0">
                <a:solidFill>
                  <a:srgbClr val="7F007F"/>
                </a:solidFill>
                <a:latin typeface="Consolas"/>
              </a:rPr>
              <a:t>id</a:t>
            </a:r>
            <a:r>
              <a:rPr lang="en-US" altLang="ko-KR" sz="1300" dirty="0">
                <a:solidFill>
                  <a:srgbClr val="000000"/>
                </a:solidFill>
                <a:latin typeface="Consolas"/>
              </a:rPr>
              <a:t>=</a:t>
            </a:r>
            <a:r>
              <a:rPr lang="en-US" altLang="ko-KR" sz="1300" i="1" dirty="0">
                <a:solidFill>
                  <a:srgbClr val="2A00FF"/>
                </a:solidFill>
                <a:latin typeface="Consolas"/>
              </a:rPr>
              <a:t>"</a:t>
            </a:r>
            <a:r>
              <a:rPr lang="en-US" altLang="ko-KR" sz="1300" i="1" dirty="0" err="1">
                <a:solidFill>
                  <a:srgbClr val="2A00FF"/>
                </a:solidFill>
                <a:latin typeface="Consolas"/>
              </a:rPr>
              <a:t>cartList</a:t>
            </a:r>
            <a:r>
              <a:rPr lang="en-US" altLang="ko-KR" sz="1300" i="1" dirty="0">
                <a:solidFill>
                  <a:srgbClr val="2A00FF"/>
                </a:solidFill>
                <a:latin typeface="Consolas"/>
              </a:rPr>
              <a:t>" </a:t>
            </a:r>
            <a:r>
              <a:rPr lang="en-US" altLang="ko-KR" sz="1300" i="1" dirty="0" err="1">
                <a:solidFill>
                  <a:srgbClr val="7F007F"/>
                </a:solidFill>
                <a:latin typeface="Consolas"/>
              </a:rPr>
              <a:t>resultType</a:t>
            </a:r>
            <a:r>
              <a:rPr lang="en-US" altLang="ko-KR" sz="1300" i="1" dirty="0">
                <a:solidFill>
                  <a:srgbClr val="000000"/>
                </a:solidFill>
                <a:latin typeface="Consolas"/>
              </a:rPr>
              <a:t>=</a:t>
            </a:r>
            <a:r>
              <a:rPr lang="en-US" altLang="ko-KR" sz="1300" i="1" dirty="0">
                <a:solidFill>
                  <a:srgbClr val="2A00FF"/>
                </a:solidFill>
                <a:latin typeface="Consolas"/>
              </a:rPr>
              <a:t>"</a:t>
            </a:r>
            <a:r>
              <a:rPr lang="en-US" altLang="ko-KR" sz="1300" i="1" dirty="0" err="1">
                <a:solidFill>
                  <a:srgbClr val="2A00FF"/>
                </a:solidFill>
                <a:latin typeface="Consolas"/>
              </a:rPr>
              <a:t>com.my.shop.vo.CartListVO</a:t>
            </a:r>
            <a:r>
              <a:rPr lang="en-US" altLang="ko-KR" sz="1300" i="1" dirty="0">
                <a:solidFill>
                  <a:srgbClr val="2A00FF"/>
                </a:solidFill>
                <a:latin typeface="Consolas"/>
              </a:rPr>
              <a:t>"</a:t>
            </a:r>
            <a:r>
              <a:rPr lang="en-US" altLang="ko-KR" sz="1300" i="1" dirty="0">
                <a:solidFill>
                  <a:srgbClr val="008080"/>
                </a:solidFill>
                <a:latin typeface="Consolas"/>
              </a:rPr>
              <a:t>&gt;</a:t>
            </a:r>
          </a:p>
          <a:p>
            <a:r>
              <a:rPr lang="en-US" altLang="ko-KR" sz="1300" dirty="0">
                <a:solidFill>
                  <a:srgbClr val="008080"/>
                </a:solidFill>
                <a:latin typeface="Consolas"/>
              </a:rPr>
              <a:t>&lt;![CDATA[</a:t>
            </a:r>
          </a:p>
          <a:p>
            <a:r>
              <a:rPr lang="en-US" altLang="ko-KR" sz="1300" dirty="0">
                <a:solidFill>
                  <a:srgbClr val="000000"/>
                </a:solidFill>
                <a:latin typeface="Consolas"/>
              </a:rPr>
              <a:t>select </a:t>
            </a:r>
          </a:p>
          <a:p>
            <a:r>
              <a:rPr lang="en-US" altLang="ko-KR" sz="1300" dirty="0" err="1">
                <a:solidFill>
                  <a:srgbClr val="000000"/>
                </a:solidFill>
                <a:latin typeface="Consolas"/>
              </a:rPr>
              <a:t>row_number</a:t>
            </a:r>
            <a:r>
              <a:rPr lang="en-US" altLang="ko-KR" sz="1300" dirty="0">
                <a:solidFill>
                  <a:srgbClr val="000000"/>
                </a:solidFill>
                <a:latin typeface="Consolas"/>
              </a:rPr>
              <a:t>() over(order by </a:t>
            </a:r>
            <a:r>
              <a:rPr lang="en-US" altLang="ko-KR" sz="1300" dirty="0" err="1">
                <a:solidFill>
                  <a:srgbClr val="000000"/>
                </a:solidFill>
                <a:latin typeface="Consolas"/>
              </a:rPr>
              <a:t>c.cartNum</a:t>
            </a:r>
            <a:r>
              <a:rPr lang="en-US" altLang="ko-KR" sz="1300" dirty="0">
                <a:solidFill>
                  <a:srgbClr val="000000"/>
                </a:solidFill>
                <a:latin typeface="Consolas"/>
              </a:rPr>
              <a:t> </a:t>
            </a:r>
            <a:r>
              <a:rPr lang="en-US" altLang="ko-KR" sz="1300" dirty="0" err="1">
                <a:solidFill>
                  <a:srgbClr val="000000"/>
                </a:solidFill>
                <a:latin typeface="Consolas"/>
              </a:rPr>
              <a:t>desc</a:t>
            </a:r>
            <a:r>
              <a:rPr lang="en-US" altLang="ko-KR" sz="1300" dirty="0">
                <a:solidFill>
                  <a:srgbClr val="000000"/>
                </a:solidFill>
                <a:latin typeface="Consolas"/>
              </a:rPr>
              <a:t>) as </a:t>
            </a:r>
            <a:r>
              <a:rPr lang="en-US" altLang="ko-KR" sz="1300" dirty="0" err="1">
                <a:solidFill>
                  <a:srgbClr val="000000"/>
                </a:solidFill>
                <a:latin typeface="Consolas"/>
              </a:rPr>
              <a:t>num</a:t>
            </a:r>
            <a:r>
              <a:rPr lang="en-US" altLang="ko-KR" sz="1300" dirty="0">
                <a:solidFill>
                  <a:srgbClr val="000000"/>
                </a:solidFill>
                <a:latin typeface="Consolas"/>
              </a:rPr>
              <a:t>,</a:t>
            </a:r>
          </a:p>
          <a:p>
            <a:r>
              <a:rPr lang="en-US" altLang="ko-KR" sz="1300" dirty="0" err="1">
                <a:solidFill>
                  <a:srgbClr val="000000"/>
                </a:solidFill>
                <a:latin typeface="Consolas"/>
              </a:rPr>
              <a:t>c.cartNum</a:t>
            </a:r>
            <a:r>
              <a:rPr lang="en-US" altLang="ko-KR" sz="1300" dirty="0">
                <a:solidFill>
                  <a:srgbClr val="000000"/>
                </a:solidFill>
                <a:latin typeface="Consolas"/>
              </a:rPr>
              <a:t>, </a:t>
            </a:r>
            <a:r>
              <a:rPr lang="en-US" altLang="ko-KR" sz="1300" dirty="0" err="1">
                <a:solidFill>
                  <a:srgbClr val="000000"/>
                </a:solidFill>
                <a:latin typeface="Consolas"/>
              </a:rPr>
              <a:t>c.userId</a:t>
            </a:r>
            <a:r>
              <a:rPr lang="en-US" altLang="ko-KR" sz="1300" dirty="0">
                <a:solidFill>
                  <a:srgbClr val="000000"/>
                </a:solidFill>
                <a:latin typeface="Consolas"/>
              </a:rPr>
              <a:t>, </a:t>
            </a:r>
            <a:r>
              <a:rPr lang="en-US" altLang="ko-KR" sz="1300" dirty="0" err="1">
                <a:solidFill>
                  <a:srgbClr val="000000"/>
                </a:solidFill>
                <a:latin typeface="Consolas"/>
              </a:rPr>
              <a:t>c.gdsNum</a:t>
            </a:r>
            <a:r>
              <a:rPr lang="en-US" altLang="ko-KR" sz="1300" dirty="0">
                <a:solidFill>
                  <a:srgbClr val="000000"/>
                </a:solidFill>
                <a:latin typeface="Consolas"/>
              </a:rPr>
              <a:t>, </a:t>
            </a:r>
            <a:r>
              <a:rPr lang="en-US" altLang="ko-KR" sz="1300" dirty="0" err="1">
                <a:solidFill>
                  <a:srgbClr val="000000"/>
                </a:solidFill>
                <a:latin typeface="Consolas"/>
              </a:rPr>
              <a:t>c.cartStock</a:t>
            </a:r>
            <a:r>
              <a:rPr lang="en-US" altLang="ko-KR" sz="1300" dirty="0">
                <a:solidFill>
                  <a:srgbClr val="000000"/>
                </a:solidFill>
                <a:latin typeface="Consolas"/>
              </a:rPr>
              <a:t>, </a:t>
            </a:r>
            <a:r>
              <a:rPr lang="en-US" altLang="ko-KR" sz="1300" dirty="0" err="1">
                <a:solidFill>
                  <a:srgbClr val="000000"/>
                </a:solidFill>
                <a:latin typeface="Consolas"/>
              </a:rPr>
              <a:t>g.addDate</a:t>
            </a:r>
            <a:r>
              <a:rPr lang="en-US" altLang="ko-KR" sz="1300" dirty="0">
                <a:solidFill>
                  <a:srgbClr val="000000"/>
                </a:solidFill>
                <a:latin typeface="Consolas"/>
              </a:rPr>
              <a:t>,</a:t>
            </a:r>
          </a:p>
          <a:p>
            <a:r>
              <a:rPr lang="en-US" altLang="ko-KR" sz="1300" dirty="0" err="1">
                <a:solidFill>
                  <a:srgbClr val="000000"/>
                </a:solidFill>
                <a:latin typeface="Consolas"/>
              </a:rPr>
              <a:t>g.gdsName</a:t>
            </a:r>
            <a:r>
              <a:rPr lang="en-US" altLang="ko-KR" sz="1300" dirty="0">
                <a:solidFill>
                  <a:srgbClr val="000000"/>
                </a:solidFill>
                <a:latin typeface="Consolas"/>
              </a:rPr>
              <a:t>, </a:t>
            </a:r>
            <a:r>
              <a:rPr lang="en-US" altLang="ko-KR" sz="1300" dirty="0" err="1">
                <a:solidFill>
                  <a:srgbClr val="000000"/>
                </a:solidFill>
                <a:latin typeface="Consolas"/>
              </a:rPr>
              <a:t>g.gdsPrice</a:t>
            </a:r>
            <a:r>
              <a:rPr lang="en-US" altLang="ko-KR" sz="1300" dirty="0">
                <a:solidFill>
                  <a:srgbClr val="000000"/>
                </a:solidFill>
                <a:latin typeface="Consolas"/>
              </a:rPr>
              <a:t>, </a:t>
            </a:r>
            <a:r>
              <a:rPr lang="en-US" altLang="ko-KR" sz="1300" dirty="0" err="1">
                <a:solidFill>
                  <a:srgbClr val="000000"/>
                </a:solidFill>
                <a:latin typeface="Consolas"/>
              </a:rPr>
              <a:t>g.gdsThumbImg</a:t>
            </a:r>
            <a:endParaRPr lang="en-US" altLang="ko-KR" sz="1300" dirty="0">
              <a:solidFill>
                <a:srgbClr val="000000"/>
              </a:solidFill>
              <a:latin typeface="Consolas"/>
            </a:endParaRPr>
          </a:p>
          <a:p>
            <a:r>
              <a:rPr lang="en-US" altLang="ko-KR" sz="1300" dirty="0">
                <a:solidFill>
                  <a:srgbClr val="000000"/>
                </a:solidFill>
                <a:latin typeface="Consolas"/>
              </a:rPr>
              <a:t>from </a:t>
            </a:r>
            <a:r>
              <a:rPr lang="en-US" altLang="ko-KR" sz="1300" dirty="0" err="1">
                <a:solidFill>
                  <a:srgbClr val="000000"/>
                </a:solidFill>
                <a:latin typeface="Consolas"/>
              </a:rPr>
              <a:t>tbl_cart</a:t>
            </a:r>
            <a:r>
              <a:rPr lang="en-US" altLang="ko-KR" sz="1300" dirty="0">
                <a:solidFill>
                  <a:srgbClr val="000000"/>
                </a:solidFill>
                <a:latin typeface="Consolas"/>
              </a:rPr>
              <a:t> c</a:t>
            </a:r>
          </a:p>
          <a:p>
            <a:r>
              <a:rPr lang="en-US" altLang="ko-KR" sz="1300" dirty="0">
                <a:solidFill>
                  <a:srgbClr val="000000"/>
                </a:solidFill>
                <a:latin typeface="Consolas"/>
              </a:rPr>
              <a:t>inner join </a:t>
            </a:r>
            <a:r>
              <a:rPr lang="en-US" altLang="ko-KR" sz="1300" dirty="0" err="1">
                <a:solidFill>
                  <a:srgbClr val="000000"/>
                </a:solidFill>
                <a:latin typeface="Consolas"/>
              </a:rPr>
              <a:t>tbl_goods</a:t>
            </a:r>
            <a:r>
              <a:rPr lang="en-US" altLang="ko-KR" sz="1300" dirty="0">
                <a:solidFill>
                  <a:srgbClr val="000000"/>
                </a:solidFill>
                <a:latin typeface="Consolas"/>
              </a:rPr>
              <a:t> g</a:t>
            </a:r>
          </a:p>
          <a:p>
            <a:r>
              <a:rPr lang="en-US" altLang="ko-KR" sz="1300" dirty="0">
                <a:solidFill>
                  <a:srgbClr val="000000"/>
                </a:solidFill>
                <a:latin typeface="Consolas"/>
              </a:rPr>
              <a:t>on </a:t>
            </a:r>
            <a:r>
              <a:rPr lang="en-US" altLang="ko-KR" sz="1300" dirty="0" err="1">
                <a:solidFill>
                  <a:srgbClr val="000000"/>
                </a:solidFill>
                <a:latin typeface="Consolas"/>
              </a:rPr>
              <a:t>c.gdsNum</a:t>
            </a:r>
            <a:r>
              <a:rPr lang="en-US" altLang="ko-KR" sz="1300" dirty="0">
                <a:solidFill>
                  <a:srgbClr val="000000"/>
                </a:solidFill>
                <a:latin typeface="Consolas"/>
              </a:rPr>
              <a:t> = </a:t>
            </a:r>
            <a:r>
              <a:rPr lang="en-US" altLang="ko-KR" sz="1300" dirty="0" err="1">
                <a:solidFill>
                  <a:srgbClr val="000000"/>
                </a:solidFill>
                <a:latin typeface="Consolas"/>
              </a:rPr>
              <a:t>g.gdsNum</a:t>
            </a:r>
            <a:endParaRPr lang="en-US" altLang="ko-KR" sz="1300" dirty="0">
              <a:solidFill>
                <a:srgbClr val="000000"/>
              </a:solidFill>
              <a:latin typeface="Consolas"/>
            </a:endParaRPr>
          </a:p>
          <a:p>
            <a:r>
              <a:rPr lang="en-US" altLang="ko-KR" sz="1300" dirty="0">
                <a:solidFill>
                  <a:srgbClr val="000000"/>
                </a:solidFill>
                <a:latin typeface="Consolas"/>
              </a:rPr>
              <a:t>where </a:t>
            </a:r>
            <a:r>
              <a:rPr lang="en-US" altLang="ko-KR" sz="1300" dirty="0" err="1">
                <a:solidFill>
                  <a:srgbClr val="000000"/>
                </a:solidFill>
                <a:latin typeface="Consolas"/>
              </a:rPr>
              <a:t>c.userId</a:t>
            </a:r>
            <a:r>
              <a:rPr lang="en-US" altLang="ko-KR" sz="1300" dirty="0">
                <a:solidFill>
                  <a:srgbClr val="000000"/>
                </a:solidFill>
                <a:latin typeface="Consolas"/>
              </a:rPr>
              <a:t> = #{</a:t>
            </a:r>
            <a:r>
              <a:rPr lang="en-US" altLang="ko-KR" sz="1300" dirty="0" err="1">
                <a:solidFill>
                  <a:srgbClr val="000000"/>
                </a:solidFill>
                <a:latin typeface="Consolas"/>
              </a:rPr>
              <a:t>userId</a:t>
            </a:r>
            <a:r>
              <a:rPr lang="en-US" altLang="ko-KR" sz="1300" dirty="0">
                <a:solidFill>
                  <a:srgbClr val="000000"/>
                </a:solidFill>
                <a:latin typeface="Consolas"/>
              </a:rPr>
              <a:t>}</a:t>
            </a:r>
          </a:p>
          <a:p>
            <a:r>
              <a:rPr lang="en-US" altLang="ko-KR" sz="1300" dirty="0">
                <a:solidFill>
                  <a:srgbClr val="008080"/>
                </a:solidFill>
                <a:latin typeface="Consolas"/>
              </a:rPr>
              <a:t>]]&gt;</a:t>
            </a:r>
          </a:p>
          <a:p>
            <a:r>
              <a:rPr lang="en-US" altLang="ko-KR" sz="1300" dirty="0">
                <a:solidFill>
                  <a:srgbClr val="008080"/>
                </a:solidFill>
                <a:latin typeface="Consolas"/>
              </a:rPr>
              <a:t>&lt;/</a:t>
            </a:r>
            <a:r>
              <a:rPr lang="en-US" altLang="ko-KR" sz="1300" dirty="0">
                <a:solidFill>
                  <a:srgbClr val="3F7F7F"/>
                </a:solidFill>
                <a:latin typeface="Consolas"/>
              </a:rPr>
              <a:t>select</a:t>
            </a:r>
            <a:r>
              <a:rPr lang="en-US" altLang="ko-KR" sz="1300" dirty="0">
                <a:solidFill>
                  <a:srgbClr val="008080"/>
                </a:solidFill>
                <a:latin typeface="Consolas"/>
              </a:rPr>
              <a:t>&gt;</a:t>
            </a:r>
            <a:endParaRPr lang="en-US" altLang="ja-JP" sz="1300" dirty="0" smtClean="0">
              <a:ea typeface="MS Mincho" pitchFamily="49" charset="-128"/>
            </a:endParaRPr>
          </a:p>
        </p:txBody>
      </p:sp>
    </p:spTree>
    <p:extLst>
      <p:ext uri="{BB962C8B-B14F-4D97-AF65-F5344CB8AC3E}">
        <p14:creationId xmlns:p14="http://schemas.microsoft.com/office/powerpoint/2010/main" val="4050394512"/>
      </p:ext>
    </p:extLst>
  </p:cSld>
  <p:clrMapOvr>
    <a:masterClrMapping/>
  </p:clrMapOvr>
  <p:transition/>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제목 1"/>
          <p:cNvSpPr>
            <a:spLocks noGrp="1"/>
          </p:cNvSpPr>
          <p:nvPr>
            <p:ph type="title"/>
          </p:nvPr>
        </p:nvSpPr>
        <p:spPr bwMode="auto">
          <a:xfrm>
            <a:off x="0" y="-2242"/>
            <a:ext cx="9144000" cy="694938"/>
          </a:xfrm>
        </p:spPr>
        <p:txBody>
          <a:bodyPr vert="horz" lIns="91440" tIns="45720" rIns="91440" bIns="45720" rtlCol="0" anchor="ctr">
            <a:normAutofit/>
          </a:bodyPr>
          <a:lstStyle/>
          <a:p>
            <a:r>
              <a:rPr lang="en-US" altLang="ja-JP" dirty="0" smtClean="0">
                <a:latin typeface="MS Mincho" pitchFamily="49" charset="-128"/>
                <a:ea typeface="MS Mincho" pitchFamily="49" charset="-128"/>
              </a:rPr>
              <a:t>Admin</a:t>
            </a:r>
            <a:r>
              <a:rPr lang="ja-JP" altLang="en-US" dirty="0" smtClean="0">
                <a:latin typeface="MS Mincho" pitchFamily="49" charset="-128"/>
                <a:ea typeface="MS Mincho" pitchFamily="49" charset="-128"/>
              </a:rPr>
              <a:t>マ</a:t>
            </a:r>
            <a:r>
              <a:rPr lang="ja-JP" altLang="en-US" dirty="0">
                <a:latin typeface="MS Mincho" pitchFamily="49" charset="-128"/>
                <a:ea typeface="MS Mincho" pitchFamily="49" charset="-128"/>
              </a:rPr>
              <a:t>ッパ</a:t>
            </a:r>
            <a:r>
              <a:rPr lang="ja-JP" altLang="en-US" dirty="0" smtClean="0">
                <a:latin typeface="MS Mincho" pitchFamily="49" charset="-128"/>
                <a:ea typeface="MS Mincho" pitchFamily="49" charset="-128"/>
              </a:rPr>
              <a:t>ー</a:t>
            </a:r>
            <a:r>
              <a:rPr lang="en-US" altLang="ja-JP" dirty="0" smtClean="0">
                <a:latin typeface="MS Mincho" pitchFamily="49" charset="-128"/>
                <a:ea typeface="MS Mincho" pitchFamily="49" charset="-128"/>
              </a:rPr>
              <a:t>(3/4</a:t>
            </a:r>
            <a:r>
              <a:rPr lang="en-US" altLang="ja-JP" dirty="0">
                <a:latin typeface="MS Mincho" pitchFamily="49" charset="-128"/>
                <a:ea typeface="MS Mincho" pitchFamily="49" charset="-128"/>
              </a:rPr>
              <a:t>)</a:t>
            </a:r>
            <a:endParaRPr lang="ko-KR" dirty="0">
              <a:latin typeface="MS Mincho" pitchFamily="49" charset="-128"/>
              <a:ea typeface="MS Mincho" pitchFamily="49" charset="-128"/>
            </a:endParaRPr>
          </a:p>
        </p:txBody>
      </p:sp>
      <p:sp>
        <p:nvSpPr>
          <p:cNvPr id="5" name="내용 개체 틀 2"/>
          <p:cNvSpPr>
            <a:spLocks noGrp="1"/>
          </p:cNvSpPr>
          <p:nvPr>
            <p:ph sz="half" idx="1"/>
          </p:nvPr>
        </p:nvSpPr>
        <p:spPr bwMode="auto">
          <a:xfrm>
            <a:off x="0" y="692696"/>
            <a:ext cx="9144000" cy="6165304"/>
          </a:xfrm>
          <a:solidFill>
            <a:schemeClr val="bg1"/>
          </a:solidFill>
        </p:spPr>
        <p:txBody>
          <a:bodyPr numCol="2">
            <a:noAutofit/>
          </a:bodyPr>
          <a:lstStyle>
            <a:lvl1pPr>
              <a:defRPr sz="2400"/>
            </a:lvl1pPr>
            <a:lvl2pPr>
              <a:defRPr sz="1600"/>
            </a:lvl2pPr>
            <a:lvl3pPr>
              <a:defRPr sz="1200"/>
            </a:lvl3pPr>
            <a:lvl4pPr>
              <a:defRPr sz="1200"/>
            </a:lvl4pPr>
            <a:lvl5pPr>
              <a:defRPr sz="1200"/>
            </a:lvl5pPr>
          </a:lstStyle>
          <a:p>
            <a:r>
              <a:rPr lang="en-US" altLang="ja-JP" sz="1400" dirty="0">
                <a:solidFill>
                  <a:srgbClr val="3F5FBF"/>
                </a:solidFill>
                <a:latin typeface="Consolas"/>
              </a:rPr>
              <a:t>&lt;!-- </a:t>
            </a:r>
            <a:r>
              <a:rPr lang="ja-JP" altLang="en-US" sz="1400" dirty="0">
                <a:solidFill>
                  <a:srgbClr val="3F5FBF"/>
                </a:solidFill>
                <a:latin typeface="Consolas"/>
              </a:rPr>
              <a:t>注文リストを取得 </a:t>
            </a:r>
            <a:r>
              <a:rPr lang="en-US" altLang="ja-JP" sz="1400" dirty="0">
                <a:solidFill>
                  <a:srgbClr val="3F5FBF"/>
                </a:solidFill>
                <a:latin typeface="Consolas"/>
              </a:rPr>
              <a:t>--&gt;</a:t>
            </a:r>
          </a:p>
          <a:p>
            <a:r>
              <a:rPr lang="en-US" altLang="ko-KR" sz="1400" dirty="0">
                <a:solidFill>
                  <a:srgbClr val="008080"/>
                </a:solidFill>
                <a:latin typeface="Consolas"/>
              </a:rPr>
              <a:t>&lt;</a:t>
            </a:r>
            <a:r>
              <a:rPr lang="en-US" altLang="ko-KR" sz="1400" dirty="0">
                <a:solidFill>
                  <a:srgbClr val="3F7F7F"/>
                </a:solidFill>
                <a:latin typeface="Consolas"/>
              </a:rPr>
              <a:t>select </a:t>
            </a:r>
            <a:r>
              <a:rPr lang="en-US" altLang="ko-KR" sz="1400" dirty="0">
                <a:solidFill>
                  <a:srgbClr val="7F007F"/>
                </a:solidFill>
                <a:latin typeface="Consolas"/>
              </a:rPr>
              <a:t>id</a:t>
            </a:r>
            <a:r>
              <a:rPr lang="en-US" altLang="ko-KR" sz="1400" dirty="0">
                <a:solidFill>
                  <a:srgbClr val="000000"/>
                </a:solidFill>
                <a:latin typeface="Consolas"/>
              </a:rPr>
              <a:t>=</a:t>
            </a:r>
            <a:r>
              <a:rPr lang="en-US" altLang="ko-KR" sz="1400" i="1" dirty="0">
                <a:solidFill>
                  <a:srgbClr val="2A00FF"/>
                </a:solidFill>
                <a:latin typeface="Consolas"/>
              </a:rPr>
              <a:t>"</a:t>
            </a:r>
            <a:r>
              <a:rPr lang="en-US" altLang="ko-KR" sz="1400" i="1" dirty="0" err="1">
                <a:solidFill>
                  <a:srgbClr val="2A00FF"/>
                </a:solidFill>
                <a:latin typeface="Consolas"/>
              </a:rPr>
              <a:t>orderList</a:t>
            </a:r>
            <a:r>
              <a:rPr lang="en-US" altLang="ko-KR" sz="1400" i="1" dirty="0">
                <a:solidFill>
                  <a:srgbClr val="2A00FF"/>
                </a:solidFill>
                <a:latin typeface="Consolas"/>
              </a:rPr>
              <a:t>" </a:t>
            </a:r>
            <a:r>
              <a:rPr lang="en-US" altLang="ko-KR" sz="1400" i="1" dirty="0" err="1">
                <a:solidFill>
                  <a:srgbClr val="7F007F"/>
                </a:solidFill>
                <a:latin typeface="Consolas"/>
              </a:rPr>
              <a:t>resultType</a:t>
            </a:r>
            <a:r>
              <a:rPr lang="en-US" altLang="ko-KR" sz="1400" i="1" dirty="0">
                <a:solidFill>
                  <a:srgbClr val="000000"/>
                </a:solidFill>
                <a:latin typeface="Consolas"/>
              </a:rPr>
              <a:t>=</a:t>
            </a:r>
            <a:r>
              <a:rPr lang="en-US" altLang="ko-KR" sz="1400" i="1" dirty="0">
                <a:solidFill>
                  <a:srgbClr val="2A00FF"/>
                </a:solidFill>
                <a:latin typeface="Consolas"/>
              </a:rPr>
              <a:t>"</a:t>
            </a:r>
            <a:r>
              <a:rPr lang="en-US" altLang="ko-KR" sz="1400" i="1" dirty="0" err="1">
                <a:solidFill>
                  <a:srgbClr val="2A00FF"/>
                </a:solidFill>
                <a:latin typeface="Consolas"/>
              </a:rPr>
              <a:t>com.my.shop.vo.OrderVO</a:t>
            </a:r>
            <a:r>
              <a:rPr lang="en-US" altLang="ko-KR" sz="1400" i="1" dirty="0">
                <a:solidFill>
                  <a:srgbClr val="2A00FF"/>
                </a:solidFill>
                <a:latin typeface="Consolas"/>
              </a:rPr>
              <a:t>"</a:t>
            </a:r>
            <a:r>
              <a:rPr lang="en-US" altLang="ko-KR" sz="1400" i="1" dirty="0">
                <a:solidFill>
                  <a:srgbClr val="008080"/>
                </a:solidFill>
                <a:latin typeface="Consolas"/>
              </a:rPr>
              <a:t>&gt;</a:t>
            </a:r>
          </a:p>
          <a:p>
            <a:r>
              <a:rPr lang="en-US" altLang="ko-KR" sz="1400" dirty="0">
                <a:solidFill>
                  <a:srgbClr val="008080"/>
                </a:solidFill>
                <a:latin typeface="Consolas"/>
              </a:rPr>
              <a:t>&lt;![CDATA[</a:t>
            </a:r>
          </a:p>
          <a:p>
            <a:r>
              <a:rPr lang="en-US" altLang="ko-KR" sz="1400" dirty="0">
                <a:solidFill>
                  <a:srgbClr val="000000"/>
                </a:solidFill>
                <a:latin typeface="Consolas"/>
              </a:rPr>
              <a:t>select</a:t>
            </a:r>
          </a:p>
          <a:p>
            <a:r>
              <a:rPr lang="en-US" altLang="ko-KR" sz="1400" dirty="0" err="1">
                <a:solidFill>
                  <a:srgbClr val="000000"/>
                </a:solidFill>
                <a:latin typeface="Consolas"/>
              </a:rPr>
              <a:t>orderId</a:t>
            </a:r>
            <a:r>
              <a:rPr lang="en-US" altLang="ko-KR" sz="1400" dirty="0">
                <a:solidFill>
                  <a:srgbClr val="000000"/>
                </a:solidFill>
                <a:latin typeface="Consolas"/>
              </a:rPr>
              <a:t>, </a:t>
            </a:r>
            <a:r>
              <a:rPr lang="en-US" altLang="ko-KR" sz="1400" dirty="0" err="1">
                <a:solidFill>
                  <a:srgbClr val="000000"/>
                </a:solidFill>
                <a:latin typeface="Consolas"/>
              </a:rPr>
              <a:t>userId</a:t>
            </a:r>
            <a:r>
              <a:rPr lang="en-US" altLang="ko-KR" sz="1400" dirty="0">
                <a:solidFill>
                  <a:srgbClr val="000000"/>
                </a:solidFill>
                <a:latin typeface="Consolas"/>
              </a:rPr>
              <a:t>, </a:t>
            </a:r>
            <a:r>
              <a:rPr lang="en-US" altLang="ko-KR" sz="1400" dirty="0" err="1">
                <a:solidFill>
                  <a:srgbClr val="000000"/>
                </a:solidFill>
                <a:latin typeface="Consolas"/>
              </a:rPr>
              <a:t>orderRec</a:t>
            </a:r>
            <a:r>
              <a:rPr lang="en-US" altLang="ko-KR" sz="1400" dirty="0">
                <a:solidFill>
                  <a:srgbClr val="000000"/>
                </a:solidFill>
                <a:latin typeface="Consolas"/>
              </a:rPr>
              <a:t>, userAddr1, userAddr2, userAddr3, </a:t>
            </a:r>
            <a:r>
              <a:rPr lang="en-US" altLang="ko-KR" sz="1400" dirty="0" err="1">
                <a:solidFill>
                  <a:srgbClr val="000000"/>
                </a:solidFill>
                <a:latin typeface="Consolas"/>
              </a:rPr>
              <a:t>orderPhone</a:t>
            </a:r>
            <a:r>
              <a:rPr lang="en-US" altLang="ko-KR" sz="1400" dirty="0">
                <a:solidFill>
                  <a:srgbClr val="000000"/>
                </a:solidFill>
                <a:latin typeface="Consolas"/>
              </a:rPr>
              <a:t>, amount, </a:t>
            </a:r>
            <a:r>
              <a:rPr lang="en-US" altLang="ko-KR" sz="1400" dirty="0" err="1">
                <a:solidFill>
                  <a:srgbClr val="000000"/>
                </a:solidFill>
                <a:latin typeface="Consolas"/>
              </a:rPr>
              <a:t>orderDate</a:t>
            </a:r>
            <a:r>
              <a:rPr lang="en-US" altLang="ko-KR" sz="1400" dirty="0">
                <a:solidFill>
                  <a:srgbClr val="000000"/>
                </a:solidFill>
                <a:latin typeface="Consolas"/>
              </a:rPr>
              <a:t>, delivery</a:t>
            </a:r>
          </a:p>
          <a:p>
            <a:r>
              <a:rPr lang="en-US" altLang="ko-KR" sz="1400" dirty="0">
                <a:solidFill>
                  <a:srgbClr val="000000"/>
                </a:solidFill>
                <a:latin typeface="Consolas"/>
              </a:rPr>
              <a:t>from </a:t>
            </a:r>
            <a:r>
              <a:rPr lang="en-US" altLang="ko-KR" sz="1400" dirty="0" err="1">
                <a:solidFill>
                  <a:srgbClr val="000000"/>
                </a:solidFill>
                <a:latin typeface="Consolas"/>
              </a:rPr>
              <a:t>tbl_order</a:t>
            </a:r>
            <a:endParaRPr lang="en-US" altLang="ko-KR" sz="1400" dirty="0">
              <a:solidFill>
                <a:srgbClr val="000000"/>
              </a:solidFill>
              <a:latin typeface="Consolas"/>
            </a:endParaRPr>
          </a:p>
          <a:p>
            <a:r>
              <a:rPr lang="en-US" altLang="ko-KR" sz="1400" dirty="0">
                <a:solidFill>
                  <a:srgbClr val="008080"/>
                </a:solidFill>
                <a:latin typeface="Consolas"/>
              </a:rPr>
              <a:t>]]&gt;</a:t>
            </a:r>
          </a:p>
          <a:p>
            <a:r>
              <a:rPr lang="en-US" altLang="ko-KR" sz="1400" dirty="0">
                <a:solidFill>
                  <a:srgbClr val="008080"/>
                </a:solidFill>
                <a:latin typeface="Consolas"/>
              </a:rPr>
              <a:t>&lt;/</a:t>
            </a:r>
            <a:r>
              <a:rPr lang="en-US" altLang="ko-KR" sz="1400" dirty="0">
                <a:solidFill>
                  <a:srgbClr val="3F7F7F"/>
                </a:solidFill>
                <a:latin typeface="Consolas"/>
              </a:rPr>
              <a:t>select</a:t>
            </a:r>
            <a:r>
              <a:rPr lang="en-US" altLang="ko-KR" sz="1400" dirty="0">
                <a:solidFill>
                  <a:srgbClr val="008080"/>
                </a:solidFill>
                <a:latin typeface="Consolas"/>
              </a:rPr>
              <a:t>&gt;</a:t>
            </a:r>
          </a:p>
          <a:p>
            <a:endParaRPr lang="ko-KR" altLang="en-US" sz="1400" dirty="0">
              <a:latin typeface="Consolas"/>
            </a:endParaRPr>
          </a:p>
          <a:p>
            <a:r>
              <a:rPr lang="en-US" altLang="ja-JP" sz="1400" dirty="0">
                <a:solidFill>
                  <a:srgbClr val="3F5FBF"/>
                </a:solidFill>
                <a:latin typeface="Consolas"/>
              </a:rPr>
              <a:t>&lt;!-- </a:t>
            </a:r>
            <a:r>
              <a:rPr lang="ja-JP" altLang="en-US" sz="1400" dirty="0">
                <a:solidFill>
                  <a:srgbClr val="3F5FBF"/>
                </a:solidFill>
                <a:latin typeface="Consolas"/>
              </a:rPr>
              <a:t>注文詳細を取得 </a:t>
            </a:r>
            <a:r>
              <a:rPr lang="en-US" altLang="ja-JP" sz="1400" dirty="0">
                <a:solidFill>
                  <a:srgbClr val="3F5FBF"/>
                </a:solidFill>
                <a:latin typeface="Consolas"/>
              </a:rPr>
              <a:t>--&gt;</a:t>
            </a:r>
          </a:p>
          <a:p>
            <a:r>
              <a:rPr lang="en-US" altLang="ko-KR" sz="1400" dirty="0">
                <a:solidFill>
                  <a:srgbClr val="008080"/>
                </a:solidFill>
                <a:latin typeface="Consolas"/>
              </a:rPr>
              <a:t>&lt;</a:t>
            </a:r>
            <a:r>
              <a:rPr lang="en-US" altLang="ko-KR" sz="1400" dirty="0">
                <a:solidFill>
                  <a:srgbClr val="3F7F7F"/>
                </a:solidFill>
                <a:latin typeface="Consolas"/>
              </a:rPr>
              <a:t>select </a:t>
            </a:r>
            <a:r>
              <a:rPr lang="en-US" altLang="ko-KR" sz="1400" dirty="0">
                <a:solidFill>
                  <a:srgbClr val="7F007F"/>
                </a:solidFill>
                <a:latin typeface="Consolas"/>
              </a:rPr>
              <a:t>id</a:t>
            </a:r>
            <a:r>
              <a:rPr lang="en-US" altLang="ko-KR" sz="1400" dirty="0">
                <a:solidFill>
                  <a:srgbClr val="000000"/>
                </a:solidFill>
                <a:latin typeface="Consolas"/>
              </a:rPr>
              <a:t>=</a:t>
            </a:r>
            <a:r>
              <a:rPr lang="en-US" altLang="ko-KR" sz="1400" i="1" dirty="0">
                <a:solidFill>
                  <a:srgbClr val="2A00FF"/>
                </a:solidFill>
                <a:latin typeface="Consolas"/>
              </a:rPr>
              <a:t>"</a:t>
            </a:r>
            <a:r>
              <a:rPr lang="en-US" altLang="ko-KR" sz="1400" i="1" dirty="0" err="1">
                <a:solidFill>
                  <a:srgbClr val="2A00FF"/>
                </a:solidFill>
                <a:latin typeface="Consolas"/>
              </a:rPr>
              <a:t>orderView</a:t>
            </a:r>
            <a:r>
              <a:rPr lang="en-US" altLang="ko-KR" sz="1400" i="1" dirty="0">
                <a:solidFill>
                  <a:srgbClr val="2A00FF"/>
                </a:solidFill>
                <a:latin typeface="Consolas"/>
              </a:rPr>
              <a:t>" </a:t>
            </a:r>
            <a:r>
              <a:rPr lang="en-US" altLang="ko-KR" sz="1400" i="1" dirty="0" err="1">
                <a:solidFill>
                  <a:srgbClr val="7F007F"/>
                </a:solidFill>
                <a:latin typeface="Consolas"/>
              </a:rPr>
              <a:t>resultType</a:t>
            </a:r>
            <a:r>
              <a:rPr lang="en-US" altLang="ko-KR" sz="1400" i="1" dirty="0">
                <a:solidFill>
                  <a:srgbClr val="000000"/>
                </a:solidFill>
                <a:latin typeface="Consolas"/>
              </a:rPr>
              <a:t>=</a:t>
            </a:r>
            <a:r>
              <a:rPr lang="en-US" altLang="ko-KR" sz="1400" i="1" dirty="0">
                <a:solidFill>
                  <a:srgbClr val="2A00FF"/>
                </a:solidFill>
                <a:latin typeface="Consolas"/>
              </a:rPr>
              <a:t>"</a:t>
            </a:r>
            <a:r>
              <a:rPr lang="en-US" altLang="ko-KR" sz="1400" i="1" dirty="0" err="1">
                <a:solidFill>
                  <a:srgbClr val="2A00FF"/>
                </a:solidFill>
                <a:latin typeface="Consolas"/>
              </a:rPr>
              <a:t>com.my.shop.vo.OrderListVO</a:t>
            </a:r>
            <a:r>
              <a:rPr lang="en-US" altLang="ko-KR" sz="1400" i="1" dirty="0">
                <a:solidFill>
                  <a:srgbClr val="2A00FF"/>
                </a:solidFill>
                <a:latin typeface="Consolas"/>
              </a:rPr>
              <a:t>"</a:t>
            </a:r>
            <a:r>
              <a:rPr lang="en-US" altLang="ko-KR" sz="1400" i="1" dirty="0">
                <a:solidFill>
                  <a:srgbClr val="008080"/>
                </a:solidFill>
                <a:latin typeface="Consolas"/>
              </a:rPr>
              <a:t>&gt;</a:t>
            </a:r>
          </a:p>
          <a:p>
            <a:r>
              <a:rPr lang="en-US" altLang="ko-KR" sz="1400" dirty="0">
                <a:solidFill>
                  <a:srgbClr val="008080"/>
                </a:solidFill>
                <a:latin typeface="Consolas"/>
              </a:rPr>
              <a:t>&lt;![CDATA[</a:t>
            </a:r>
          </a:p>
          <a:p>
            <a:r>
              <a:rPr lang="en-US" altLang="ko-KR" sz="1400" dirty="0">
                <a:solidFill>
                  <a:srgbClr val="000000"/>
                </a:solidFill>
                <a:latin typeface="Consolas"/>
              </a:rPr>
              <a:t>select</a:t>
            </a:r>
          </a:p>
          <a:p>
            <a:r>
              <a:rPr lang="en-US" altLang="ko-KR" sz="1400" dirty="0" err="1">
                <a:solidFill>
                  <a:srgbClr val="000000"/>
                </a:solidFill>
                <a:latin typeface="Consolas"/>
              </a:rPr>
              <a:t>o.orderId</a:t>
            </a:r>
            <a:r>
              <a:rPr lang="en-US" altLang="ko-KR" sz="1400" dirty="0">
                <a:solidFill>
                  <a:srgbClr val="000000"/>
                </a:solidFill>
                <a:latin typeface="Consolas"/>
              </a:rPr>
              <a:t>, </a:t>
            </a:r>
            <a:r>
              <a:rPr lang="en-US" altLang="ko-KR" sz="1400" dirty="0" err="1">
                <a:solidFill>
                  <a:srgbClr val="000000"/>
                </a:solidFill>
                <a:latin typeface="Consolas"/>
              </a:rPr>
              <a:t>o.userId</a:t>
            </a:r>
            <a:r>
              <a:rPr lang="en-US" altLang="ko-KR" sz="1400" dirty="0">
                <a:solidFill>
                  <a:srgbClr val="000000"/>
                </a:solidFill>
                <a:latin typeface="Consolas"/>
              </a:rPr>
              <a:t>, </a:t>
            </a:r>
            <a:r>
              <a:rPr lang="en-US" altLang="ko-KR" sz="1400" dirty="0" err="1">
                <a:solidFill>
                  <a:srgbClr val="000000"/>
                </a:solidFill>
                <a:latin typeface="Consolas"/>
              </a:rPr>
              <a:t>o.orderRec</a:t>
            </a:r>
            <a:r>
              <a:rPr lang="en-US" altLang="ko-KR" sz="1400" dirty="0">
                <a:solidFill>
                  <a:srgbClr val="000000"/>
                </a:solidFill>
                <a:latin typeface="Consolas"/>
              </a:rPr>
              <a:t>, o.userAddr1, o.userAddr2, o.userAddr3, </a:t>
            </a:r>
            <a:r>
              <a:rPr lang="en-US" altLang="ko-KR" sz="1400" dirty="0" err="1">
                <a:solidFill>
                  <a:srgbClr val="000000"/>
                </a:solidFill>
                <a:latin typeface="Consolas"/>
              </a:rPr>
              <a:t>o.orderPhone</a:t>
            </a:r>
            <a:r>
              <a:rPr lang="en-US" altLang="ko-KR" sz="1400" dirty="0">
                <a:solidFill>
                  <a:srgbClr val="000000"/>
                </a:solidFill>
                <a:latin typeface="Consolas"/>
              </a:rPr>
              <a:t>, </a:t>
            </a:r>
            <a:r>
              <a:rPr lang="en-US" altLang="ko-KR" sz="1400" dirty="0" err="1">
                <a:solidFill>
                  <a:srgbClr val="000000"/>
                </a:solidFill>
                <a:latin typeface="Consolas"/>
              </a:rPr>
              <a:t>o.amount</a:t>
            </a:r>
            <a:r>
              <a:rPr lang="en-US" altLang="ko-KR" sz="1400" dirty="0">
                <a:solidFill>
                  <a:srgbClr val="000000"/>
                </a:solidFill>
                <a:latin typeface="Consolas"/>
              </a:rPr>
              <a:t>, </a:t>
            </a:r>
            <a:r>
              <a:rPr lang="en-US" altLang="ko-KR" sz="1400" dirty="0" err="1">
                <a:solidFill>
                  <a:srgbClr val="000000"/>
                </a:solidFill>
                <a:latin typeface="Consolas"/>
              </a:rPr>
              <a:t>o.orderDate</a:t>
            </a:r>
            <a:r>
              <a:rPr lang="en-US" altLang="ko-KR" sz="1400" dirty="0">
                <a:solidFill>
                  <a:srgbClr val="000000"/>
                </a:solidFill>
                <a:latin typeface="Consolas"/>
              </a:rPr>
              <a:t>, </a:t>
            </a:r>
            <a:r>
              <a:rPr lang="en-US" altLang="ko-KR" sz="1400" dirty="0" err="1">
                <a:solidFill>
                  <a:srgbClr val="000000"/>
                </a:solidFill>
                <a:latin typeface="Consolas"/>
              </a:rPr>
              <a:t>o.delivery</a:t>
            </a:r>
            <a:r>
              <a:rPr lang="en-US" altLang="ko-KR" sz="1400" dirty="0">
                <a:solidFill>
                  <a:srgbClr val="000000"/>
                </a:solidFill>
                <a:latin typeface="Consolas"/>
              </a:rPr>
              <a:t>,</a:t>
            </a:r>
          </a:p>
          <a:p>
            <a:r>
              <a:rPr lang="en-US" altLang="ko-KR" sz="1400" dirty="0" err="1">
                <a:solidFill>
                  <a:srgbClr val="000000"/>
                </a:solidFill>
                <a:latin typeface="Consolas"/>
              </a:rPr>
              <a:t>d.orderDetailsNum</a:t>
            </a:r>
            <a:r>
              <a:rPr lang="en-US" altLang="ko-KR" sz="1400" dirty="0">
                <a:solidFill>
                  <a:srgbClr val="000000"/>
                </a:solidFill>
                <a:latin typeface="Consolas"/>
              </a:rPr>
              <a:t>, </a:t>
            </a:r>
            <a:r>
              <a:rPr lang="en-US" altLang="ko-KR" sz="1400" dirty="0" err="1">
                <a:solidFill>
                  <a:srgbClr val="000000"/>
                </a:solidFill>
                <a:latin typeface="Consolas"/>
              </a:rPr>
              <a:t>d.gdsNum</a:t>
            </a:r>
            <a:r>
              <a:rPr lang="en-US" altLang="ko-KR" sz="1400" dirty="0">
                <a:solidFill>
                  <a:srgbClr val="000000"/>
                </a:solidFill>
                <a:latin typeface="Consolas"/>
              </a:rPr>
              <a:t>, </a:t>
            </a:r>
            <a:r>
              <a:rPr lang="en-US" altLang="ko-KR" sz="1400" dirty="0" err="1">
                <a:solidFill>
                  <a:srgbClr val="000000"/>
                </a:solidFill>
                <a:latin typeface="Consolas"/>
              </a:rPr>
              <a:t>d.cartStock</a:t>
            </a:r>
            <a:r>
              <a:rPr lang="en-US" altLang="ko-KR" sz="1400" dirty="0">
                <a:solidFill>
                  <a:srgbClr val="000000"/>
                </a:solidFill>
                <a:latin typeface="Consolas"/>
              </a:rPr>
              <a:t>,</a:t>
            </a:r>
          </a:p>
          <a:p>
            <a:r>
              <a:rPr lang="en-US" altLang="ko-KR" sz="1400" dirty="0" err="1">
                <a:solidFill>
                  <a:srgbClr val="000000"/>
                </a:solidFill>
                <a:latin typeface="Consolas"/>
              </a:rPr>
              <a:t>g.gdsName</a:t>
            </a:r>
            <a:r>
              <a:rPr lang="en-US" altLang="ko-KR" sz="1400" dirty="0">
                <a:solidFill>
                  <a:srgbClr val="000000"/>
                </a:solidFill>
                <a:latin typeface="Consolas"/>
              </a:rPr>
              <a:t>, </a:t>
            </a:r>
            <a:r>
              <a:rPr lang="en-US" altLang="ko-KR" sz="1400" dirty="0" err="1">
                <a:solidFill>
                  <a:srgbClr val="000000"/>
                </a:solidFill>
                <a:latin typeface="Consolas"/>
              </a:rPr>
              <a:t>g.gdsThumbImg</a:t>
            </a:r>
            <a:r>
              <a:rPr lang="en-US" altLang="ko-KR" sz="1400" dirty="0">
                <a:solidFill>
                  <a:srgbClr val="000000"/>
                </a:solidFill>
                <a:latin typeface="Consolas"/>
              </a:rPr>
              <a:t>, </a:t>
            </a:r>
            <a:r>
              <a:rPr lang="en-US" altLang="ko-KR" sz="1400" dirty="0" err="1">
                <a:solidFill>
                  <a:srgbClr val="000000"/>
                </a:solidFill>
                <a:latin typeface="Consolas"/>
              </a:rPr>
              <a:t>g.gdsPrice</a:t>
            </a:r>
            <a:endParaRPr lang="en-US" altLang="ko-KR" sz="1400" dirty="0">
              <a:solidFill>
                <a:srgbClr val="000000"/>
              </a:solidFill>
              <a:latin typeface="Consolas"/>
            </a:endParaRPr>
          </a:p>
          <a:p>
            <a:r>
              <a:rPr lang="en-US" altLang="ko-KR" sz="1400" dirty="0">
                <a:solidFill>
                  <a:srgbClr val="000000"/>
                </a:solidFill>
                <a:latin typeface="Consolas"/>
              </a:rPr>
              <a:t>from </a:t>
            </a:r>
            <a:r>
              <a:rPr lang="en-US" altLang="ko-KR" sz="1400" dirty="0" err="1">
                <a:solidFill>
                  <a:srgbClr val="000000"/>
                </a:solidFill>
                <a:latin typeface="Consolas"/>
              </a:rPr>
              <a:t>tbl_order</a:t>
            </a:r>
            <a:r>
              <a:rPr lang="en-US" altLang="ko-KR" sz="1400" dirty="0">
                <a:solidFill>
                  <a:srgbClr val="000000"/>
                </a:solidFill>
                <a:latin typeface="Consolas"/>
              </a:rPr>
              <a:t> o</a:t>
            </a:r>
          </a:p>
          <a:p>
            <a:r>
              <a:rPr lang="en-US" altLang="ko-KR" sz="1400" dirty="0">
                <a:solidFill>
                  <a:srgbClr val="000000"/>
                </a:solidFill>
                <a:latin typeface="Consolas"/>
              </a:rPr>
              <a:t>inner join </a:t>
            </a:r>
            <a:r>
              <a:rPr lang="en-US" altLang="ko-KR" sz="1400" dirty="0" err="1">
                <a:solidFill>
                  <a:srgbClr val="000000"/>
                </a:solidFill>
                <a:latin typeface="Consolas"/>
              </a:rPr>
              <a:t>tbl_order_details</a:t>
            </a:r>
            <a:r>
              <a:rPr lang="en-US" altLang="ko-KR" sz="1400" dirty="0">
                <a:solidFill>
                  <a:srgbClr val="000000"/>
                </a:solidFill>
                <a:latin typeface="Consolas"/>
              </a:rPr>
              <a:t> d</a:t>
            </a:r>
          </a:p>
          <a:p>
            <a:r>
              <a:rPr lang="en-US" altLang="ko-KR" sz="1400" dirty="0">
                <a:solidFill>
                  <a:srgbClr val="000000"/>
                </a:solidFill>
                <a:latin typeface="Consolas"/>
              </a:rPr>
              <a:t>on </a:t>
            </a:r>
            <a:r>
              <a:rPr lang="en-US" altLang="ko-KR" sz="1400" dirty="0" err="1">
                <a:solidFill>
                  <a:srgbClr val="000000"/>
                </a:solidFill>
                <a:latin typeface="Consolas"/>
              </a:rPr>
              <a:t>o.orderId</a:t>
            </a:r>
            <a:r>
              <a:rPr lang="en-US" altLang="ko-KR" sz="1400" dirty="0">
                <a:solidFill>
                  <a:srgbClr val="000000"/>
                </a:solidFill>
                <a:latin typeface="Consolas"/>
              </a:rPr>
              <a:t> = </a:t>
            </a:r>
            <a:r>
              <a:rPr lang="en-US" altLang="ko-KR" sz="1400" dirty="0" err="1">
                <a:solidFill>
                  <a:srgbClr val="000000"/>
                </a:solidFill>
                <a:latin typeface="Consolas"/>
              </a:rPr>
              <a:t>d.orderId</a:t>
            </a:r>
            <a:endParaRPr lang="en-US" altLang="ko-KR" sz="1400" dirty="0">
              <a:solidFill>
                <a:srgbClr val="000000"/>
              </a:solidFill>
              <a:latin typeface="Consolas"/>
            </a:endParaRPr>
          </a:p>
          <a:p>
            <a:r>
              <a:rPr lang="en-US" altLang="ko-KR" sz="1400" dirty="0">
                <a:solidFill>
                  <a:srgbClr val="000000"/>
                </a:solidFill>
                <a:latin typeface="Consolas"/>
              </a:rPr>
              <a:t>inner join </a:t>
            </a:r>
            <a:r>
              <a:rPr lang="en-US" altLang="ko-KR" sz="1400" dirty="0" err="1">
                <a:solidFill>
                  <a:srgbClr val="000000"/>
                </a:solidFill>
                <a:latin typeface="Consolas"/>
              </a:rPr>
              <a:t>tbl_goods</a:t>
            </a:r>
            <a:r>
              <a:rPr lang="en-US" altLang="ko-KR" sz="1400" dirty="0">
                <a:solidFill>
                  <a:srgbClr val="000000"/>
                </a:solidFill>
                <a:latin typeface="Consolas"/>
              </a:rPr>
              <a:t> g</a:t>
            </a:r>
          </a:p>
          <a:p>
            <a:r>
              <a:rPr lang="en-US" altLang="ko-KR" sz="1400" dirty="0">
                <a:solidFill>
                  <a:srgbClr val="000000"/>
                </a:solidFill>
                <a:latin typeface="Consolas"/>
              </a:rPr>
              <a:t>on </a:t>
            </a:r>
            <a:r>
              <a:rPr lang="en-US" altLang="ko-KR" sz="1400" dirty="0" err="1">
                <a:solidFill>
                  <a:srgbClr val="000000"/>
                </a:solidFill>
                <a:latin typeface="Consolas"/>
              </a:rPr>
              <a:t>d.gdsNum</a:t>
            </a:r>
            <a:r>
              <a:rPr lang="en-US" altLang="ko-KR" sz="1400" dirty="0">
                <a:solidFill>
                  <a:srgbClr val="000000"/>
                </a:solidFill>
                <a:latin typeface="Consolas"/>
              </a:rPr>
              <a:t> = </a:t>
            </a:r>
            <a:r>
              <a:rPr lang="en-US" altLang="ko-KR" sz="1400" dirty="0" err="1">
                <a:solidFill>
                  <a:srgbClr val="000000"/>
                </a:solidFill>
                <a:latin typeface="Consolas"/>
              </a:rPr>
              <a:t>g.gdsNum</a:t>
            </a:r>
            <a:endParaRPr lang="en-US" altLang="ko-KR" sz="1400" dirty="0">
              <a:solidFill>
                <a:srgbClr val="000000"/>
              </a:solidFill>
              <a:latin typeface="Consolas"/>
            </a:endParaRPr>
          </a:p>
          <a:p>
            <a:r>
              <a:rPr lang="en-US" altLang="ko-KR" sz="1400" dirty="0">
                <a:solidFill>
                  <a:srgbClr val="000000"/>
                </a:solidFill>
                <a:latin typeface="Consolas"/>
              </a:rPr>
              <a:t>where </a:t>
            </a:r>
            <a:r>
              <a:rPr lang="en-US" altLang="ko-KR" sz="1400" dirty="0" err="1">
                <a:solidFill>
                  <a:srgbClr val="000000"/>
                </a:solidFill>
                <a:latin typeface="Consolas"/>
              </a:rPr>
              <a:t>o.orderId</a:t>
            </a:r>
            <a:r>
              <a:rPr lang="en-US" altLang="ko-KR" sz="1400" dirty="0">
                <a:solidFill>
                  <a:srgbClr val="000000"/>
                </a:solidFill>
                <a:latin typeface="Consolas"/>
              </a:rPr>
              <a:t> = #{</a:t>
            </a:r>
            <a:r>
              <a:rPr lang="en-US" altLang="ko-KR" sz="1400" dirty="0" err="1">
                <a:solidFill>
                  <a:srgbClr val="000000"/>
                </a:solidFill>
                <a:latin typeface="Consolas"/>
              </a:rPr>
              <a:t>orderId</a:t>
            </a:r>
            <a:r>
              <a:rPr lang="en-US" altLang="ko-KR" sz="1400" dirty="0">
                <a:solidFill>
                  <a:srgbClr val="000000"/>
                </a:solidFill>
                <a:latin typeface="Consolas"/>
              </a:rPr>
              <a:t>}</a:t>
            </a:r>
          </a:p>
          <a:p>
            <a:r>
              <a:rPr lang="en-US" altLang="ko-KR" sz="1400" dirty="0">
                <a:solidFill>
                  <a:srgbClr val="008080"/>
                </a:solidFill>
                <a:latin typeface="Consolas"/>
              </a:rPr>
              <a:t>]]&gt;</a:t>
            </a:r>
          </a:p>
          <a:p>
            <a:r>
              <a:rPr lang="en-US" altLang="ko-KR" sz="1400" dirty="0">
                <a:solidFill>
                  <a:srgbClr val="008080"/>
                </a:solidFill>
                <a:latin typeface="Consolas"/>
              </a:rPr>
              <a:t>&lt;/</a:t>
            </a:r>
            <a:r>
              <a:rPr lang="en-US" altLang="ko-KR" sz="1400" dirty="0">
                <a:solidFill>
                  <a:srgbClr val="3F7F7F"/>
                </a:solidFill>
                <a:latin typeface="Consolas"/>
              </a:rPr>
              <a:t>select</a:t>
            </a:r>
            <a:r>
              <a:rPr lang="en-US" altLang="ko-KR" sz="1400" dirty="0">
                <a:solidFill>
                  <a:srgbClr val="008080"/>
                </a:solidFill>
                <a:latin typeface="Consolas"/>
              </a:rPr>
              <a:t>&gt;</a:t>
            </a:r>
          </a:p>
          <a:p>
            <a:endParaRPr lang="ko-KR" altLang="en-US" sz="1400" dirty="0">
              <a:latin typeface="Consolas"/>
            </a:endParaRPr>
          </a:p>
          <a:p>
            <a:r>
              <a:rPr lang="en-US" altLang="ja-JP" sz="1400" dirty="0">
                <a:solidFill>
                  <a:srgbClr val="3F5FBF"/>
                </a:solidFill>
                <a:latin typeface="Consolas"/>
              </a:rPr>
              <a:t>&lt;!-- </a:t>
            </a:r>
            <a:r>
              <a:rPr lang="ja-JP" altLang="en-US" sz="1400" dirty="0">
                <a:solidFill>
                  <a:srgbClr val="3F5FBF"/>
                </a:solidFill>
                <a:latin typeface="Consolas"/>
              </a:rPr>
              <a:t>配送ステータスを更新 </a:t>
            </a:r>
            <a:r>
              <a:rPr lang="en-US" altLang="ja-JP" sz="1400" dirty="0">
                <a:solidFill>
                  <a:srgbClr val="3F5FBF"/>
                </a:solidFill>
                <a:latin typeface="Consolas"/>
              </a:rPr>
              <a:t>--&gt;</a:t>
            </a:r>
          </a:p>
          <a:p>
            <a:r>
              <a:rPr lang="en-US" altLang="ko-KR" sz="1400" dirty="0">
                <a:solidFill>
                  <a:srgbClr val="008080"/>
                </a:solidFill>
                <a:latin typeface="Consolas"/>
              </a:rPr>
              <a:t>&lt;</a:t>
            </a:r>
            <a:r>
              <a:rPr lang="en-US" altLang="ko-KR" sz="1400" dirty="0">
                <a:solidFill>
                  <a:srgbClr val="3F7F7F"/>
                </a:solidFill>
                <a:latin typeface="Consolas"/>
              </a:rPr>
              <a:t>update </a:t>
            </a:r>
            <a:r>
              <a:rPr lang="en-US" altLang="ko-KR" sz="1400" dirty="0">
                <a:solidFill>
                  <a:srgbClr val="7F007F"/>
                </a:solidFill>
                <a:latin typeface="Consolas"/>
              </a:rPr>
              <a:t>id</a:t>
            </a:r>
            <a:r>
              <a:rPr lang="en-US" altLang="ko-KR" sz="1400" dirty="0">
                <a:solidFill>
                  <a:srgbClr val="000000"/>
                </a:solidFill>
                <a:latin typeface="Consolas"/>
              </a:rPr>
              <a:t>=</a:t>
            </a:r>
            <a:r>
              <a:rPr lang="en-US" altLang="ko-KR" sz="1400" i="1" dirty="0">
                <a:solidFill>
                  <a:srgbClr val="2A00FF"/>
                </a:solidFill>
                <a:latin typeface="Consolas"/>
              </a:rPr>
              <a:t>"delivery"</a:t>
            </a:r>
            <a:r>
              <a:rPr lang="en-US" altLang="ko-KR" sz="1400" i="1" dirty="0">
                <a:solidFill>
                  <a:srgbClr val="008080"/>
                </a:solidFill>
                <a:latin typeface="Consolas"/>
              </a:rPr>
              <a:t>&gt;</a:t>
            </a:r>
          </a:p>
          <a:p>
            <a:r>
              <a:rPr lang="en-US" altLang="ko-KR" sz="1400" dirty="0">
                <a:solidFill>
                  <a:srgbClr val="008080"/>
                </a:solidFill>
                <a:latin typeface="Consolas"/>
              </a:rPr>
              <a:t>&lt;![CDATA[</a:t>
            </a:r>
          </a:p>
          <a:p>
            <a:r>
              <a:rPr lang="en-US" altLang="ko-KR" sz="1400" dirty="0">
                <a:solidFill>
                  <a:srgbClr val="000000"/>
                </a:solidFill>
                <a:latin typeface="Consolas"/>
              </a:rPr>
              <a:t>update </a:t>
            </a:r>
            <a:r>
              <a:rPr lang="en-US" altLang="ko-KR" sz="1400" dirty="0" err="1">
                <a:solidFill>
                  <a:srgbClr val="000000"/>
                </a:solidFill>
                <a:latin typeface="Consolas"/>
              </a:rPr>
              <a:t>tbl_order</a:t>
            </a:r>
            <a:r>
              <a:rPr lang="en-US" altLang="ko-KR" sz="1400" dirty="0">
                <a:solidFill>
                  <a:srgbClr val="000000"/>
                </a:solidFill>
                <a:latin typeface="Consolas"/>
              </a:rPr>
              <a:t> </a:t>
            </a:r>
          </a:p>
          <a:p>
            <a:r>
              <a:rPr lang="en-US" altLang="ko-KR" sz="1400" dirty="0">
                <a:solidFill>
                  <a:srgbClr val="000000"/>
                </a:solidFill>
                <a:latin typeface="Consolas"/>
              </a:rPr>
              <a:t>set delivery = #{delivery} </a:t>
            </a:r>
          </a:p>
          <a:p>
            <a:r>
              <a:rPr lang="en-US" altLang="ko-KR" sz="1400" dirty="0">
                <a:solidFill>
                  <a:srgbClr val="000000"/>
                </a:solidFill>
                <a:latin typeface="Consolas"/>
              </a:rPr>
              <a:t>where </a:t>
            </a:r>
            <a:r>
              <a:rPr lang="en-US" altLang="ko-KR" sz="1400" dirty="0" err="1">
                <a:solidFill>
                  <a:srgbClr val="000000"/>
                </a:solidFill>
                <a:latin typeface="Consolas"/>
              </a:rPr>
              <a:t>orderId</a:t>
            </a:r>
            <a:r>
              <a:rPr lang="en-US" altLang="ko-KR" sz="1400" dirty="0">
                <a:solidFill>
                  <a:srgbClr val="000000"/>
                </a:solidFill>
                <a:latin typeface="Consolas"/>
              </a:rPr>
              <a:t> = #{</a:t>
            </a:r>
            <a:r>
              <a:rPr lang="en-US" altLang="ko-KR" sz="1400" dirty="0" err="1">
                <a:solidFill>
                  <a:srgbClr val="000000"/>
                </a:solidFill>
                <a:latin typeface="Consolas"/>
              </a:rPr>
              <a:t>orderId</a:t>
            </a:r>
            <a:r>
              <a:rPr lang="en-US" altLang="ko-KR" sz="1400" dirty="0">
                <a:solidFill>
                  <a:srgbClr val="000000"/>
                </a:solidFill>
                <a:latin typeface="Consolas"/>
              </a:rPr>
              <a:t>}</a:t>
            </a:r>
          </a:p>
          <a:p>
            <a:r>
              <a:rPr lang="en-US" altLang="ko-KR" sz="1400" dirty="0">
                <a:solidFill>
                  <a:srgbClr val="008080"/>
                </a:solidFill>
                <a:latin typeface="Consolas"/>
              </a:rPr>
              <a:t>]]&gt;</a:t>
            </a:r>
          </a:p>
          <a:p>
            <a:r>
              <a:rPr lang="en-US" altLang="ko-KR" sz="1400" dirty="0">
                <a:solidFill>
                  <a:srgbClr val="008080"/>
                </a:solidFill>
                <a:latin typeface="Consolas"/>
              </a:rPr>
              <a:t>&lt;/</a:t>
            </a:r>
            <a:r>
              <a:rPr lang="en-US" altLang="ko-KR" sz="1400" dirty="0">
                <a:solidFill>
                  <a:srgbClr val="3F7F7F"/>
                </a:solidFill>
                <a:latin typeface="Consolas"/>
              </a:rPr>
              <a:t>update</a:t>
            </a:r>
            <a:r>
              <a:rPr lang="en-US" altLang="ko-KR" sz="1400" dirty="0">
                <a:solidFill>
                  <a:srgbClr val="008080"/>
                </a:solidFill>
                <a:latin typeface="Consolas"/>
              </a:rPr>
              <a:t>&gt;</a:t>
            </a:r>
          </a:p>
          <a:p>
            <a:endParaRPr lang="ko-KR" altLang="en-US" sz="1400" dirty="0">
              <a:latin typeface="Consolas"/>
            </a:endParaRPr>
          </a:p>
          <a:p>
            <a:r>
              <a:rPr lang="en-US" altLang="ja-JP" sz="1400" dirty="0">
                <a:solidFill>
                  <a:srgbClr val="3F5FBF"/>
                </a:solidFill>
                <a:latin typeface="Consolas"/>
              </a:rPr>
              <a:t>&lt;!-- </a:t>
            </a:r>
            <a:r>
              <a:rPr lang="ja-JP" altLang="en-US" sz="1400" dirty="0">
                <a:solidFill>
                  <a:srgbClr val="3F5FBF"/>
                </a:solidFill>
                <a:latin typeface="Consolas"/>
              </a:rPr>
              <a:t>商品の在庫数を変更 </a:t>
            </a:r>
            <a:r>
              <a:rPr lang="en-US" altLang="ja-JP" sz="1400" dirty="0">
                <a:solidFill>
                  <a:srgbClr val="3F5FBF"/>
                </a:solidFill>
                <a:latin typeface="Consolas"/>
              </a:rPr>
              <a:t>--&gt;</a:t>
            </a:r>
          </a:p>
          <a:p>
            <a:r>
              <a:rPr lang="en-US" altLang="ko-KR" sz="1400" dirty="0">
                <a:solidFill>
                  <a:srgbClr val="008080"/>
                </a:solidFill>
                <a:latin typeface="Consolas"/>
              </a:rPr>
              <a:t>&lt;</a:t>
            </a:r>
            <a:r>
              <a:rPr lang="en-US" altLang="ko-KR" sz="1400" dirty="0">
                <a:solidFill>
                  <a:srgbClr val="3F7F7F"/>
                </a:solidFill>
                <a:latin typeface="Consolas"/>
              </a:rPr>
              <a:t>update </a:t>
            </a:r>
            <a:r>
              <a:rPr lang="en-US" altLang="ko-KR" sz="1400" dirty="0">
                <a:solidFill>
                  <a:srgbClr val="7F007F"/>
                </a:solidFill>
                <a:latin typeface="Consolas"/>
              </a:rPr>
              <a:t>id</a:t>
            </a:r>
            <a:r>
              <a:rPr lang="en-US" altLang="ko-KR" sz="1400" dirty="0">
                <a:solidFill>
                  <a:srgbClr val="000000"/>
                </a:solidFill>
                <a:latin typeface="Consolas"/>
              </a:rPr>
              <a:t>=</a:t>
            </a:r>
            <a:r>
              <a:rPr lang="en-US" altLang="ko-KR" sz="1400" i="1" dirty="0">
                <a:solidFill>
                  <a:srgbClr val="2A00FF"/>
                </a:solidFill>
                <a:latin typeface="Consolas"/>
              </a:rPr>
              <a:t>"</a:t>
            </a:r>
            <a:r>
              <a:rPr lang="en-US" altLang="ko-KR" sz="1400" i="1" dirty="0" err="1">
                <a:solidFill>
                  <a:srgbClr val="2A00FF"/>
                </a:solidFill>
                <a:latin typeface="Consolas"/>
              </a:rPr>
              <a:t>changeStock</a:t>
            </a:r>
            <a:r>
              <a:rPr lang="en-US" altLang="ko-KR" sz="1400" i="1" dirty="0">
                <a:solidFill>
                  <a:srgbClr val="2A00FF"/>
                </a:solidFill>
                <a:latin typeface="Consolas"/>
              </a:rPr>
              <a:t>"</a:t>
            </a:r>
            <a:r>
              <a:rPr lang="en-US" altLang="ko-KR" sz="1400" i="1" dirty="0">
                <a:solidFill>
                  <a:srgbClr val="008080"/>
                </a:solidFill>
                <a:latin typeface="Consolas"/>
              </a:rPr>
              <a:t>&gt;</a:t>
            </a:r>
          </a:p>
          <a:p>
            <a:r>
              <a:rPr lang="en-US" altLang="ko-KR" sz="1400" dirty="0">
                <a:solidFill>
                  <a:srgbClr val="008080"/>
                </a:solidFill>
                <a:latin typeface="Consolas"/>
              </a:rPr>
              <a:t>&lt;![CDATA[</a:t>
            </a:r>
          </a:p>
          <a:p>
            <a:r>
              <a:rPr lang="en-US" altLang="ko-KR" sz="1400" dirty="0">
                <a:solidFill>
                  <a:srgbClr val="000000"/>
                </a:solidFill>
                <a:latin typeface="Consolas"/>
              </a:rPr>
              <a:t>update </a:t>
            </a:r>
            <a:r>
              <a:rPr lang="en-US" altLang="ko-KR" sz="1400" dirty="0" err="1">
                <a:solidFill>
                  <a:srgbClr val="000000"/>
                </a:solidFill>
                <a:latin typeface="Consolas"/>
              </a:rPr>
              <a:t>tbl_goods</a:t>
            </a:r>
            <a:r>
              <a:rPr lang="en-US" altLang="ko-KR" sz="1400" dirty="0">
                <a:solidFill>
                  <a:srgbClr val="000000"/>
                </a:solidFill>
                <a:latin typeface="Consolas"/>
              </a:rPr>
              <a:t> </a:t>
            </a:r>
          </a:p>
          <a:p>
            <a:r>
              <a:rPr lang="en-US" altLang="ko-KR" sz="1400" dirty="0">
                <a:solidFill>
                  <a:srgbClr val="000000"/>
                </a:solidFill>
                <a:latin typeface="Consolas"/>
              </a:rPr>
              <a:t>set </a:t>
            </a:r>
            <a:r>
              <a:rPr lang="en-US" altLang="ko-KR" sz="1400" dirty="0" err="1">
                <a:solidFill>
                  <a:srgbClr val="000000"/>
                </a:solidFill>
                <a:latin typeface="Consolas"/>
              </a:rPr>
              <a:t>gdsStock</a:t>
            </a:r>
            <a:r>
              <a:rPr lang="en-US" altLang="ko-KR" sz="1400" dirty="0">
                <a:solidFill>
                  <a:srgbClr val="000000"/>
                </a:solidFill>
                <a:latin typeface="Consolas"/>
              </a:rPr>
              <a:t> = </a:t>
            </a:r>
            <a:r>
              <a:rPr lang="en-US" altLang="ko-KR" sz="1400" dirty="0" err="1">
                <a:solidFill>
                  <a:srgbClr val="000000"/>
                </a:solidFill>
                <a:latin typeface="Consolas"/>
              </a:rPr>
              <a:t>gdsStock</a:t>
            </a:r>
            <a:r>
              <a:rPr lang="en-US" altLang="ko-KR" sz="1400" dirty="0">
                <a:solidFill>
                  <a:srgbClr val="000000"/>
                </a:solidFill>
                <a:latin typeface="Consolas"/>
              </a:rPr>
              <a:t> - #{</a:t>
            </a:r>
            <a:r>
              <a:rPr lang="en-US" altLang="ko-KR" sz="1400" dirty="0" err="1">
                <a:solidFill>
                  <a:srgbClr val="000000"/>
                </a:solidFill>
                <a:latin typeface="Consolas"/>
              </a:rPr>
              <a:t>gdsStock</a:t>
            </a:r>
            <a:r>
              <a:rPr lang="en-US" altLang="ko-KR" sz="1400" dirty="0">
                <a:solidFill>
                  <a:srgbClr val="000000"/>
                </a:solidFill>
                <a:latin typeface="Consolas"/>
              </a:rPr>
              <a:t>}</a:t>
            </a:r>
          </a:p>
          <a:p>
            <a:r>
              <a:rPr lang="en-US" altLang="ko-KR" sz="1400" dirty="0">
                <a:solidFill>
                  <a:srgbClr val="000000"/>
                </a:solidFill>
                <a:latin typeface="Consolas"/>
              </a:rPr>
              <a:t>where </a:t>
            </a:r>
            <a:r>
              <a:rPr lang="en-US" altLang="ko-KR" sz="1400" dirty="0" err="1">
                <a:solidFill>
                  <a:srgbClr val="000000"/>
                </a:solidFill>
                <a:latin typeface="Consolas"/>
              </a:rPr>
              <a:t>gdsNum</a:t>
            </a:r>
            <a:r>
              <a:rPr lang="en-US" altLang="ko-KR" sz="1400" dirty="0">
                <a:solidFill>
                  <a:srgbClr val="000000"/>
                </a:solidFill>
                <a:latin typeface="Consolas"/>
              </a:rPr>
              <a:t> = #{</a:t>
            </a:r>
            <a:r>
              <a:rPr lang="en-US" altLang="ko-KR" sz="1400" dirty="0" err="1">
                <a:solidFill>
                  <a:srgbClr val="000000"/>
                </a:solidFill>
                <a:latin typeface="Consolas"/>
              </a:rPr>
              <a:t>gdsNum</a:t>
            </a:r>
            <a:r>
              <a:rPr lang="en-US" altLang="ko-KR" sz="1400" dirty="0">
                <a:solidFill>
                  <a:srgbClr val="000000"/>
                </a:solidFill>
                <a:latin typeface="Consolas"/>
              </a:rPr>
              <a:t>}</a:t>
            </a:r>
          </a:p>
          <a:p>
            <a:r>
              <a:rPr lang="en-US" altLang="ko-KR" sz="1400" dirty="0">
                <a:solidFill>
                  <a:srgbClr val="008080"/>
                </a:solidFill>
                <a:latin typeface="Consolas"/>
              </a:rPr>
              <a:t>]]&gt;</a:t>
            </a:r>
          </a:p>
          <a:p>
            <a:r>
              <a:rPr lang="en-US" altLang="ko-KR" sz="1400" dirty="0">
                <a:solidFill>
                  <a:srgbClr val="008080"/>
                </a:solidFill>
                <a:latin typeface="Consolas"/>
              </a:rPr>
              <a:t>&lt;/</a:t>
            </a:r>
            <a:r>
              <a:rPr lang="en-US" altLang="ko-KR" sz="1400" dirty="0">
                <a:solidFill>
                  <a:srgbClr val="3F7F7F"/>
                </a:solidFill>
                <a:latin typeface="Consolas"/>
              </a:rPr>
              <a:t>update</a:t>
            </a:r>
            <a:r>
              <a:rPr lang="en-US" altLang="ko-KR" sz="1400" dirty="0">
                <a:solidFill>
                  <a:srgbClr val="008080"/>
                </a:solidFill>
                <a:latin typeface="Consolas"/>
              </a:rPr>
              <a:t>&gt;</a:t>
            </a:r>
            <a:endParaRPr lang="en-US" altLang="ja-JP" sz="1400" dirty="0" smtClean="0">
              <a:ea typeface="MS Mincho" pitchFamily="49" charset="-128"/>
            </a:endParaRPr>
          </a:p>
        </p:txBody>
      </p:sp>
    </p:spTree>
    <p:extLst>
      <p:ext uri="{BB962C8B-B14F-4D97-AF65-F5344CB8AC3E}">
        <p14:creationId xmlns:p14="http://schemas.microsoft.com/office/powerpoint/2010/main" val="4050394512"/>
      </p:ext>
    </p:extLst>
  </p:cSld>
  <p:clrMapOvr>
    <a:masterClrMapping/>
  </p:clrMapOvr>
  <p:transition/>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제목 1"/>
          <p:cNvSpPr>
            <a:spLocks noGrp="1"/>
          </p:cNvSpPr>
          <p:nvPr>
            <p:ph type="title"/>
          </p:nvPr>
        </p:nvSpPr>
        <p:spPr bwMode="auto">
          <a:xfrm>
            <a:off x="0" y="-2242"/>
            <a:ext cx="9144000" cy="694938"/>
          </a:xfrm>
        </p:spPr>
        <p:txBody>
          <a:bodyPr vert="horz" lIns="91440" tIns="45720" rIns="91440" bIns="45720" rtlCol="0" anchor="ctr">
            <a:normAutofit/>
          </a:bodyPr>
          <a:lstStyle/>
          <a:p>
            <a:r>
              <a:rPr lang="en-US" altLang="ja-JP" dirty="0" smtClean="0">
                <a:latin typeface="MS Mincho" pitchFamily="49" charset="-128"/>
                <a:ea typeface="MS Mincho" pitchFamily="49" charset="-128"/>
              </a:rPr>
              <a:t>Admin</a:t>
            </a:r>
            <a:r>
              <a:rPr lang="ja-JP" altLang="en-US" dirty="0" smtClean="0">
                <a:latin typeface="MS Mincho" pitchFamily="49" charset="-128"/>
                <a:ea typeface="MS Mincho" pitchFamily="49" charset="-128"/>
              </a:rPr>
              <a:t>マ</a:t>
            </a:r>
            <a:r>
              <a:rPr lang="ja-JP" altLang="en-US" dirty="0">
                <a:latin typeface="MS Mincho" pitchFamily="49" charset="-128"/>
                <a:ea typeface="MS Mincho" pitchFamily="49" charset="-128"/>
              </a:rPr>
              <a:t>ッパ</a:t>
            </a:r>
            <a:r>
              <a:rPr lang="ja-JP" altLang="en-US" dirty="0" smtClean="0">
                <a:latin typeface="MS Mincho" pitchFamily="49" charset="-128"/>
                <a:ea typeface="MS Mincho" pitchFamily="49" charset="-128"/>
              </a:rPr>
              <a:t>ー</a:t>
            </a:r>
            <a:r>
              <a:rPr lang="en-US" altLang="ja-JP" dirty="0" smtClean="0">
                <a:latin typeface="MS Mincho" pitchFamily="49" charset="-128"/>
                <a:ea typeface="MS Mincho" pitchFamily="49" charset="-128"/>
              </a:rPr>
              <a:t>(4/4</a:t>
            </a:r>
            <a:r>
              <a:rPr lang="en-US" altLang="ja-JP" dirty="0">
                <a:latin typeface="MS Mincho" pitchFamily="49" charset="-128"/>
                <a:ea typeface="MS Mincho" pitchFamily="49" charset="-128"/>
              </a:rPr>
              <a:t>)</a:t>
            </a:r>
            <a:endParaRPr lang="ko-KR" dirty="0">
              <a:latin typeface="MS Mincho" pitchFamily="49" charset="-128"/>
              <a:ea typeface="MS Mincho" pitchFamily="49" charset="-128"/>
            </a:endParaRPr>
          </a:p>
        </p:txBody>
      </p:sp>
      <p:sp>
        <p:nvSpPr>
          <p:cNvPr id="5" name="내용 개체 틀 2"/>
          <p:cNvSpPr>
            <a:spLocks noGrp="1"/>
          </p:cNvSpPr>
          <p:nvPr>
            <p:ph sz="half" idx="1"/>
          </p:nvPr>
        </p:nvSpPr>
        <p:spPr bwMode="auto">
          <a:xfrm>
            <a:off x="0" y="692696"/>
            <a:ext cx="9144000" cy="6165304"/>
          </a:xfrm>
          <a:solidFill>
            <a:schemeClr val="bg1"/>
          </a:solidFill>
        </p:spPr>
        <p:txBody>
          <a:bodyPr numCol="2">
            <a:noAutofit/>
          </a:bodyPr>
          <a:lstStyle>
            <a:lvl1pPr>
              <a:defRPr sz="2400"/>
            </a:lvl1pPr>
            <a:lvl2pPr>
              <a:defRPr sz="1600"/>
            </a:lvl2pPr>
            <a:lvl3pPr>
              <a:defRPr sz="1200"/>
            </a:lvl3pPr>
            <a:lvl4pPr>
              <a:defRPr sz="1200"/>
            </a:lvl4pPr>
            <a:lvl5pPr>
              <a:defRPr sz="1200"/>
            </a:lvl5pPr>
          </a:lstStyle>
          <a:p>
            <a:r>
              <a:rPr lang="en-US" altLang="ja-JP" sz="1400" dirty="0">
                <a:solidFill>
                  <a:srgbClr val="3F5FBF"/>
                </a:solidFill>
                <a:latin typeface="Consolas"/>
              </a:rPr>
              <a:t>&lt;!-- </a:t>
            </a:r>
            <a:r>
              <a:rPr lang="ja-JP" altLang="en-US" sz="1400" dirty="0">
                <a:solidFill>
                  <a:srgbClr val="3F5FBF"/>
                </a:solidFill>
                <a:latin typeface="Consolas"/>
              </a:rPr>
              <a:t>全てのコメントを取得 </a:t>
            </a:r>
            <a:r>
              <a:rPr lang="en-US" altLang="ja-JP" sz="1400" dirty="0">
                <a:solidFill>
                  <a:srgbClr val="3F5FBF"/>
                </a:solidFill>
                <a:latin typeface="Consolas"/>
              </a:rPr>
              <a:t>--&gt;</a:t>
            </a:r>
          </a:p>
          <a:p>
            <a:r>
              <a:rPr lang="en-US" altLang="ko-KR" sz="1400" dirty="0">
                <a:solidFill>
                  <a:srgbClr val="008080"/>
                </a:solidFill>
                <a:latin typeface="Consolas"/>
              </a:rPr>
              <a:t>&lt;</a:t>
            </a:r>
            <a:r>
              <a:rPr lang="en-US" altLang="ko-KR" sz="1400" dirty="0">
                <a:solidFill>
                  <a:srgbClr val="3F7F7F"/>
                </a:solidFill>
                <a:latin typeface="Consolas"/>
              </a:rPr>
              <a:t>select </a:t>
            </a:r>
            <a:r>
              <a:rPr lang="en-US" altLang="ko-KR" sz="1400" dirty="0">
                <a:solidFill>
                  <a:srgbClr val="7F007F"/>
                </a:solidFill>
                <a:latin typeface="Consolas"/>
              </a:rPr>
              <a:t>id</a:t>
            </a:r>
            <a:r>
              <a:rPr lang="en-US" altLang="ko-KR" sz="1400" dirty="0">
                <a:solidFill>
                  <a:srgbClr val="000000"/>
                </a:solidFill>
                <a:latin typeface="Consolas"/>
              </a:rPr>
              <a:t>=</a:t>
            </a:r>
            <a:r>
              <a:rPr lang="en-US" altLang="ko-KR" sz="1400" i="1" dirty="0">
                <a:solidFill>
                  <a:srgbClr val="2A00FF"/>
                </a:solidFill>
                <a:latin typeface="Consolas"/>
              </a:rPr>
              <a:t>"</a:t>
            </a:r>
            <a:r>
              <a:rPr lang="en-US" altLang="ko-KR" sz="1400" i="1" dirty="0" err="1">
                <a:solidFill>
                  <a:srgbClr val="2A00FF"/>
                </a:solidFill>
                <a:latin typeface="Consolas"/>
              </a:rPr>
              <a:t>allReply</a:t>
            </a:r>
            <a:r>
              <a:rPr lang="en-US" altLang="ko-KR" sz="1400" i="1" dirty="0">
                <a:solidFill>
                  <a:srgbClr val="2A00FF"/>
                </a:solidFill>
                <a:latin typeface="Consolas"/>
              </a:rPr>
              <a:t>" </a:t>
            </a:r>
            <a:r>
              <a:rPr lang="en-US" altLang="ko-KR" sz="1400" i="1" dirty="0" err="1">
                <a:solidFill>
                  <a:srgbClr val="7F007F"/>
                </a:solidFill>
                <a:latin typeface="Consolas"/>
              </a:rPr>
              <a:t>resultType</a:t>
            </a:r>
            <a:r>
              <a:rPr lang="en-US" altLang="ko-KR" sz="1400" i="1" dirty="0">
                <a:solidFill>
                  <a:srgbClr val="000000"/>
                </a:solidFill>
                <a:latin typeface="Consolas"/>
              </a:rPr>
              <a:t>=</a:t>
            </a:r>
            <a:r>
              <a:rPr lang="en-US" altLang="ko-KR" sz="1400" i="1" dirty="0">
                <a:solidFill>
                  <a:srgbClr val="2A00FF"/>
                </a:solidFill>
                <a:latin typeface="Consolas"/>
              </a:rPr>
              <a:t>"</a:t>
            </a:r>
            <a:r>
              <a:rPr lang="en-US" altLang="ko-KR" sz="1400" i="1" dirty="0" err="1">
                <a:solidFill>
                  <a:srgbClr val="2A00FF"/>
                </a:solidFill>
                <a:latin typeface="Consolas"/>
              </a:rPr>
              <a:t>com.my.shop.vo.ReplyListVO</a:t>
            </a:r>
            <a:r>
              <a:rPr lang="en-US" altLang="ko-KR" sz="1400" i="1" dirty="0">
                <a:solidFill>
                  <a:srgbClr val="2A00FF"/>
                </a:solidFill>
                <a:latin typeface="Consolas"/>
              </a:rPr>
              <a:t>"</a:t>
            </a:r>
            <a:r>
              <a:rPr lang="en-US" altLang="ko-KR" sz="1400" i="1" dirty="0">
                <a:solidFill>
                  <a:srgbClr val="008080"/>
                </a:solidFill>
                <a:latin typeface="Consolas"/>
              </a:rPr>
              <a:t>&gt;</a:t>
            </a:r>
          </a:p>
          <a:p>
            <a:r>
              <a:rPr lang="en-US" altLang="ko-KR" sz="1400" dirty="0">
                <a:solidFill>
                  <a:srgbClr val="008080"/>
                </a:solidFill>
                <a:latin typeface="Consolas"/>
              </a:rPr>
              <a:t>&lt;![CDATA[</a:t>
            </a:r>
          </a:p>
          <a:p>
            <a:r>
              <a:rPr lang="en-US" altLang="ko-KR" sz="1400" dirty="0">
                <a:solidFill>
                  <a:srgbClr val="000000"/>
                </a:solidFill>
                <a:latin typeface="Consolas"/>
              </a:rPr>
              <a:t>select</a:t>
            </a:r>
          </a:p>
          <a:p>
            <a:r>
              <a:rPr lang="en-US" altLang="ko-KR" sz="1400" dirty="0" err="1">
                <a:solidFill>
                  <a:srgbClr val="000000"/>
                </a:solidFill>
                <a:latin typeface="Consolas"/>
              </a:rPr>
              <a:t>r.gdsNum</a:t>
            </a:r>
            <a:r>
              <a:rPr lang="en-US" altLang="ko-KR" sz="1400" dirty="0">
                <a:solidFill>
                  <a:srgbClr val="000000"/>
                </a:solidFill>
                <a:latin typeface="Consolas"/>
              </a:rPr>
              <a:t>, </a:t>
            </a:r>
            <a:r>
              <a:rPr lang="en-US" altLang="ko-KR" sz="1400" dirty="0" err="1">
                <a:solidFill>
                  <a:srgbClr val="000000"/>
                </a:solidFill>
                <a:latin typeface="Consolas"/>
              </a:rPr>
              <a:t>r.userId</a:t>
            </a:r>
            <a:r>
              <a:rPr lang="en-US" altLang="ko-KR" sz="1400" dirty="0">
                <a:solidFill>
                  <a:srgbClr val="000000"/>
                </a:solidFill>
                <a:latin typeface="Consolas"/>
              </a:rPr>
              <a:t>, </a:t>
            </a:r>
            <a:r>
              <a:rPr lang="en-US" altLang="ko-KR" sz="1400" dirty="0" err="1">
                <a:solidFill>
                  <a:srgbClr val="000000"/>
                </a:solidFill>
                <a:latin typeface="Consolas"/>
              </a:rPr>
              <a:t>r.repNum</a:t>
            </a:r>
            <a:r>
              <a:rPr lang="en-US" altLang="ko-KR" sz="1400" dirty="0">
                <a:solidFill>
                  <a:srgbClr val="000000"/>
                </a:solidFill>
                <a:latin typeface="Consolas"/>
              </a:rPr>
              <a:t>, </a:t>
            </a:r>
            <a:r>
              <a:rPr lang="en-US" altLang="ko-KR" sz="1400" dirty="0" err="1">
                <a:solidFill>
                  <a:srgbClr val="000000"/>
                </a:solidFill>
                <a:latin typeface="Consolas"/>
              </a:rPr>
              <a:t>r.repCon</a:t>
            </a:r>
            <a:r>
              <a:rPr lang="en-US" altLang="ko-KR" sz="1400" dirty="0">
                <a:solidFill>
                  <a:srgbClr val="000000"/>
                </a:solidFill>
                <a:latin typeface="Consolas"/>
              </a:rPr>
              <a:t>, </a:t>
            </a:r>
            <a:r>
              <a:rPr lang="en-US" altLang="ko-KR" sz="1400" dirty="0" err="1">
                <a:solidFill>
                  <a:srgbClr val="000000"/>
                </a:solidFill>
                <a:latin typeface="Consolas"/>
              </a:rPr>
              <a:t>r.repDate</a:t>
            </a:r>
            <a:r>
              <a:rPr lang="en-US" altLang="ko-KR" sz="1400" dirty="0">
                <a:solidFill>
                  <a:srgbClr val="000000"/>
                </a:solidFill>
                <a:latin typeface="Consolas"/>
              </a:rPr>
              <a:t>,</a:t>
            </a:r>
          </a:p>
          <a:p>
            <a:r>
              <a:rPr lang="en-US" altLang="ko-KR" sz="1400" dirty="0" err="1">
                <a:solidFill>
                  <a:srgbClr val="000000"/>
                </a:solidFill>
                <a:latin typeface="Consolas"/>
              </a:rPr>
              <a:t>m.userName</a:t>
            </a:r>
            <a:endParaRPr lang="en-US" altLang="ko-KR" sz="1400" dirty="0">
              <a:solidFill>
                <a:srgbClr val="000000"/>
              </a:solidFill>
              <a:latin typeface="Consolas"/>
            </a:endParaRPr>
          </a:p>
          <a:p>
            <a:r>
              <a:rPr lang="en-US" altLang="ko-KR" sz="1400" dirty="0">
                <a:solidFill>
                  <a:srgbClr val="000000"/>
                </a:solidFill>
                <a:latin typeface="Consolas"/>
              </a:rPr>
              <a:t>from </a:t>
            </a:r>
            <a:r>
              <a:rPr lang="en-US" altLang="ko-KR" sz="1400" dirty="0" err="1">
                <a:solidFill>
                  <a:srgbClr val="000000"/>
                </a:solidFill>
                <a:latin typeface="Consolas"/>
              </a:rPr>
              <a:t>tbl_reply</a:t>
            </a:r>
            <a:r>
              <a:rPr lang="en-US" altLang="ko-KR" sz="1400" dirty="0">
                <a:solidFill>
                  <a:srgbClr val="000000"/>
                </a:solidFill>
                <a:latin typeface="Consolas"/>
              </a:rPr>
              <a:t> r</a:t>
            </a:r>
          </a:p>
          <a:p>
            <a:r>
              <a:rPr lang="en-US" altLang="ko-KR" sz="1400" dirty="0">
                <a:solidFill>
                  <a:srgbClr val="000000"/>
                </a:solidFill>
                <a:latin typeface="Consolas"/>
              </a:rPr>
              <a:t>inner join </a:t>
            </a:r>
            <a:r>
              <a:rPr lang="en-US" altLang="ko-KR" sz="1400" dirty="0" err="1">
                <a:solidFill>
                  <a:srgbClr val="000000"/>
                </a:solidFill>
                <a:latin typeface="Consolas"/>
              </a:rPr>
              <a:t>tbl_member</a:t>
            </a:r>
            <a:r>
              <a:rPr lang="en-US" altLang="ko-KR" sz="1400" dirty="0">
                <a:solidFill>
                  <a:srgbClr val="000000"/>
                </a:solidFill>
                <a:latin typeface="Consolas"/>
              </a:rPr>
              <a:t> m</a:t>
            </a:r>
          </a:p>
          <a:p>
            <a:r>
              <a:rPr lang="en-US" altLang="ko-KR" sz="1400" dirty="0">
                <a:solidFill>
                  <a:srgbClr val="000000"/>
                </a:solidFill>
                <a:latin typeface="Consolas"/>
              </a:rPr>
              <a:t>on </a:t>
            </a:r>
            <a:r>
              <a:rPr lang="en-US" altLang="ko-KR" sz="1400" dirty="0" err="1">
                <a:solidFill>
                  <a:srgbClr val="000000"/>
                </a:solidFill>
                <a:latin typeface="Consolas"/>
              </a:rPr>
              <a:t>r.userId</a:t>
            </a:r>
            <a:r>
              <a:rPr lang="en-US" altLang="ko-KR" sz="1400" dirty="0">
                <a:solidFill>
                  <a:srgbClr val="000000"/>
                </a:solidFill>
                <a:latin typeface="Consolas"/>
              </a:rPr>
              <a:t> = </a:t>
            </a:r>
            <a:r>
              <a:rPr lang="en-US" altLang="ko-KR" sz="1400" dirty="0" err="1">
                <a:solidFill>
                  <a:srgbClr val="000000"/>
                </a:solidFill>
                <a:latin typeface="Consolas"/>
              </a:rPr>
              <a:t>m.userId</a:t>
            </a:r>
            <a:endParaRPr lang="en-US" altLang="ko-KR" sz="1400" dirty="0">
              <a:solidFill>
                <a:srgbClr val="000000"/>
              </a:solidFill>
              <a:latin typeface="Consolas"/>
            </a:endParaRPr>
          </a:p>
          <a:p>
            <a:r>
              <a:rPr lang="en-US" altLang="ko-KR" sz="1400" dirty="0">
                <a:solidFill>
                  <a:srgbClr val="008080"/>
                </a:solidFill>
                <a:latin typeface="Consolas"/>
              </a:rPr>
              <a:t>]]&gt;</a:t>
            </a:r>
          </a:p>
          <a:p>
            <a:r>
              <a:rPr lang="en-US" altLang="ko-KR" sz="1400" dirty="0">
                <a:solidFill>
                  <a:srgbClr val="008080"/>
                </a:solidFill>
                <a:latin typeface="Consolas"/>
              </a:rPr>
              <a:t>&lt;/</a:t>
            </a:r>
            <a:r>
              <a:rPr lang="en-US" altLang="ko-KR" sz="1400" dirty="0">
                <a:solidFill>
                  <a:srgbClr val="3F7F7F"/>
                </a:solidFill>
                <a:latin typeface="Consolas"/>
              </a:rPr>
              <a:t>select</a:t>
            </a:r>
            <a:r>
              <a:rPr lang="en-US" altLang="ko-KR" sz="1400" dirty="0">
                <a:solidFill>
                  <a:srgbClr val="008080"/>
                </a:solidFill>
                <a:latin typeface="Consolas"/>
              </a:rPr>
              <a:t>&gt;</a:t>
            </a:r>
          </a:p>
          <a:p>
            <a:endParaRPr lang="ko-KR" altLang="en-US" sz="1400" dirty="0">
              <a:latin typeface="Consolas"/>
            </a:endParaRPr>
          </a:p>
          <a:p>
            <a:r>
              <a:rPr lang="en-US" altLang="ja-JP" sz="1400" dirty="0">
                <a:solidFill>
                  <a:srgbClr val="3F5FBF"/>
                </a:solidFill>
                <a:latin typeface="Consolas"/>
              </a:rPr>
              <a:t>&lt;!-- </a:t>
            </a:r>
            <a:r>
              <a:rPr lang="ja-JP" altLang="en-US" sz="1400" dirty="0">
                <a:solidFill>
                  <a:srgbClr val="3F5FBF"/>
                </a:solidFill>
                <a:latin typeface="Consolas"/>
              </a:rPr>
              <a:t>コメントを削除 </a:t>
            </a:r>
            <a:r>
              <a:rPr lang="en-US" altLang="ja-JP" sz="1400" dirty="0">
                <a:solidFill>
                  <a:srgbClr val="3F5FBF"/>
                </a:solidFill>
                <a:latin typeface="Consolas"/>
              </a:rPr>
              <a:t>--&gt;</a:t>
            </a:r>
          </a:p>
          <a:p>
            <a:r>
              <a:rPr lang="en-US" altLang="ko-KR" sz="1400" dirty="0">
                <a:solidFill>
                  <a:srgbClr val="008080"/>
                </a:solidFill>
                <a:latin typeface="Consolas"/>
              </a:rPr>
              <a:t>&lt;</a:t>
            </a:r>
            <a:r>
              <a:rPr lang="en-US" altLang="ko-KR" sz="1400" dirty="0">
                <a:solidFill>
                  <a:srgbClr val="3F7F7F"/>
                </a:solidFill>
                <a:latin typeface="Consolas"/>
              </a:rPr>
              <a:t>delete </a:t>
            </a:r>
            <a:r>
              <a:rPr lang="en-US" altLang="ko-KR" sz="1400" dirty="0">
                <a:solidFill>
                  <a:srgbClr val="7F007F"/>
                </a:solidFill>
                <a:latin typeface="Consolas"/>
              </a:rPr>
              <a:t>id</a:t>
            </a:r>
            <a:r>
              <a:rPr lang="en-US" altLang="ko-KR" sz="1400" dirty="0">
                <a:solidFill>
                  <a:srgbClr val="000000"/>
                </a:solidFill>
                <a:latin typeface="Consolas"/>
              </a:rPr>
              <a:t>=</a:t>
            </a:r>
            <a:r>
              <a:rPr lang="en-US" altLang="ko-KR" sz="1400" i="1" dirty="0">
                <a:solidFill>
                  <a:srgbClr val="2A00FF"/>
                </a:solidFill>
                <a:latin typeface="Consolas"/>
              </a:rPr>
              <a:t>"</a:t>
            </a:r>
            <a:r>
              <a:rPr lang="en-US" altLang="ko-KR" sz="1400" i="1" dirty="0" err="1">
                <a:solidFill>
                  <a:srgbClr val="2A00FF"/>
                </a:solidFill>
                <a:latin typeface="Consolas"/>
              </a:rPr>
              <a:t>deleteReply</a:t>
            </a:r>
            <a:r>
              <a:rPr lang="en-US" altLang="ko-KR" sz="1400" i="1" dirty="0">
                <a:solidFill>
                  <a:srgbClr val="2A00FF"/>
                </a:solidFill>
                <a:latin typeface="Consolas"/>
              </a:rPr>
              <a:t>"</a:t>
            </a:r>
            <a:r>
              <a:rPr lang="en-US" altLang="ko-KR" sz="1400" i="1" dirty="0">
                <a:solidFill>
                  <a:srgbClr val="008080"/>
                </a:solidFill>
                <a:latin typeface="Consolas"/>
              </a:rPr>
              <a:t>&gt;</a:t>
            </a:r>
          </a:p>
          <a:p>
            <a:r>
              <a:rPr lang="en-US" altLang="ko-KR" sz="1400" dirty="0">
                <a:solidFill>
                  <a:srgbClr val="008080"/>
                </a:solidFill>
                <a:latin typeface="Consolas"/>
              </a:rPr>
              <a:t>&lt;![CDATA[</a:t>
            </a:r>
          </a:p>
          <a:p>
            <a:r>
              <a:rPr lang="en-US" altLang="ko-KR" sz="1400" dirty="0">
                <a:solidFill>
                  <a:srgbClr val="000000"/>
                </a:solidFill>
                <a:latin typeface="Consolas"/>
              </a:rPr>
              <a:t>delete from </a:t>
            </a:r>
            <a:r>
              <a:rPr lang="en-US" altLang="ko-KR" sz="1400" dirty="0" err="1">
                <a:solidFill>
                  <a:srgbClr val="000000"/>
                </a:solidFill>
                <a:latin typeface="Consolas"/>
              </a:rPr>
              <a:t>tbl_reply</a:t>
            </a:r>
            <a:r>
              <a:rPr lang="en-US" altLang="ko-KR" sz="1400" dirty="0">
                <a:solidFill>
                  <a:srgbClr val="000000"/>
                </a:solidFill>
                <a:latin typeface="Consolas"/>
              </a:rPr>
              <a:t> where </a:t>
            </a:r>
            <a:r>
              <a:rPr lang="en-US" altLang="ko-KR" sz="1400" dirty="0" err="1">
                <a:solidFill>
                  <a:srgbClr val="000000"/>
                </a:solidFill>
                <a:latin typeface="Consolas"/>
              </a:rPr>
              <a:t>repNum</a:t>
            </a:r>
            <a:r>
              <a:rPr lang="en-US" altLang="ko-KR" sz="1400" dirty="0">
                <a:solidFill>
                  <a:srgbClr val="000000"/>
                </a:solidFill>
                <a:latin typeface="Consolas"/>
              </a:rPr>
              <a:t> = #{</a:t>
            </a:r>
            <a:r>
              <a:rPr lang="en-US" altLang="ko-KR" sz="1400" dirty="0" err="1">
                <a:solidFill>
                  <a:srgbClr val="000000"/>
                </a:solidFill>
                <a:latin typeface="Consolas"/>
              </a:rPr>
              <a:t>repNum</a:t>
            </a:r>
            <a:r>
              <a:rPr lang="en-US" altLang="ko-KR" sz="1400" dirty="0">
                <a:solidFill>
                  <a:srgbClr val="000000"/>
                </a:solidFill>
                <a:latin typeface="Consolas"/>
              </a:rPr>
              <a:t>}</a:t>
            </a:r>
          </a:p>
          <a:p>
            <a:r>
              <a:rPr lang="en-US" altLang="ko-KR" sz="1400" dirty="0">
                <a:solidFill>
                  <a:srgbClr val="008080"/>
                </a:solidFill>
                <a:latin typeface="Consolas"/>
              </a:rPr>
              <a:t>]]&gt;</a:t>
            </a:r>
          </a:p>
          <a:p>
            <a:r>
              <a:rPr lang="en-US" altLang="ko-KR" sz="1400" dirty="0">
                <a:solidFill>
                  <a:srgbClr val="008080"/>
                </a:solidFill>
                <a:latin typeface="Consolas"/>
              </a:rPr>
              <a:t>&lt;/</a:t>
            </a:r>
            <a:r>
              <a:rPr lang="en-US" altLang="ko-KR" sz="1400" dirty="0">
                <a:solidFill>
                  <a:srgbClr val="3F7F7F"/>
                </a:solidFill>
                <a:latin typeface="Consolas"/>
              </a:rPr>
              <a:t>delete</a:t>
            </a:r>
            <a:r>
              <a:rPr lang="en-US" altLang="ko-KR" sz="1400" dirty="0">
                <a:solidFill>
                  <a:srgbClr val="008080"/>
                </a:solidFill>
                <a:latin typeface="Consolas"/>
              </a:rPr>
              <a:t>&gt;</a:t>
            </a:r>
          </a:p>
          <a:p>
            <a:endParaRPr lang="en-US" altLang="ko-KR" sz="1400" dirty="0" smtClean="0">
              <a:latin typeface="Consolas"/>
            </a:endParaRPr>
          </a:p>
          <a:p>
            <a:endParaRPr lang="en-US" altLang="ko-KR" sz="1400" dirty="0">
              <a:latin typeface="Consolas"/>
            </a:endParaRPr>
          </a:p>
          <a:p>
            <a:endParaRPr lang="en-US" altLang="ko-KR" sz="1400" dirty="0" smtClean="0">
              <a:latin typeface="Consolas"/>
            </a:endParaRPr>
          </a:p>
          <a:p>
            <a:endParaRPr lang="en-US" altLang="ko-KR" sz="1400" dirty="0">
              <a:latin typeface="Consolas"/>
            </a:endParaRPr>
          </a:p>
          <a:p>
            <a:endParaRPr lang="en-US" altLang="ko-KR" sz="1400" dirty="0" smtClean="0">
              <a:latin typeface="Consolas"/>
            </a:endParaRPr>
          </a:p>
          <a:p>
            <a:endParaRPr lang="en-US" altLang="ko-KR" sz="1400" dirty="0">
              <a:latin typeface="Consolas"/>
            </a:endParaRPr>
          </a:p>
          <a:p>
            <a:endParaRPr lang="ko-KR" altLang="en-US" sz="1400" dirty="0">
              <a:latin typeface="Consolas"/>
            </a:endParaRPr>
          </a:p>
          <a:p>
            <a:r>
              <a:rPr lang="en-US" altLang="ja-JP" sz="1400" dirty="0">
                <a:solidFill>
                  <a:srgbClr val="3F5FBF"/>
                </a:solidFill>
                <a:latin typeface="Consolas"/>
              </a:rPr>
              <a:t>&lt;!-- </a:t>
            </a:r>
            <a:r>
              <a:rPr lang="ja-JP" altLang="en-US" sz="1400" dirty="0">
                <a:solidFill>
                  <a:srgbClr val="3F5FBF"/>
                </a:solidFill>
                <a:latin typeface="Consolas"/>
              </a:rPr>
              <a:t>会員リストを取得 </a:t>
            </a:r>
            <a:r>
              <a:rPr lang="en-US" altLang="ja-JP" sz="1400" dirty="0">
                <a:solidFill>
                  <a:srgbClr val="3F5FBF"/>
                </a:solidFill>
                <a:latin typeface="Consolas"/>
              </a:rPr>
              <a:t>--&gt;</a:t>
            </a:r>
          </a:p>
          <a:p>
            <a:r>
              <a:rPr lang="en-US" altLang="ko-KR" sz="1400" dirty="0">
                <a:solidFill>
                  <a:srgbClr val="008080"/>
                </a:solidFill>
                <a:latin typeface="Consolas"/>
              </a:rPr>
              <a:t>&lt;</a:t>
            </a:r>
            <a:r>
              <a:rPr lang="en-US" altLang="ko-KR" sz="1400" dirty="0">
                <a:solidFill>
                  <a:srgbClr val="3F7F7F"/>
                </a:solidFill>
                <a:latin typeface="Consolas"/>
              </a:rPr>
              <a:t>select </a:t>
            </a:r>
            <a:r>
              <a:rPr lang="en-US" altLang="ko-KR" sz="1400" dirty="0">
                <a:solidFill>
                  <a:srgbClr val="7F007F"/>
                </a:solidFill>
                <a:latin typeface="Consolas"/>
              </a:rPr>
              <a:t>id</a:t>
            </a:r>
            <a:r>
              <a:rPr lang="en-US" altLang="ko-KR" sz="1400" dirty="0">
                <a:solidFill>
                  <a:srgbClr val="000000"/>
                </a:solidFill>
                <a:latin typeface="Consolas"/>
              </a:rPr>
              <a:t>=</a:t>
            </a:r>
            <a:r>
              <a:rPr lang="en-US" altLang="ko-KR" sz="1400" i="1" dirty="0">
                <a:solidFill>
                  <a:srgbClr val="2A00FF"/>
                </a:solidFill>
                <a:latin typeface="Consolas"/>
              </a:rPr>
              <a:t>"</a:t>
            </a:r>
            <a:r>
              <a:rPr lang="en-US" altLang="ko-KR" sz="1400" i="1" dirty="0" err="1">
                <a:solidFill>
                  <a:srgbClr val="2A00FF"/>
                </a:solidFill>
                <a:latin typeface="Consolas"/>
              </a:rPr>
              <a:t>memberList</a:t>
            </a:r>
            <a:r>
              <a:rPr lang="en-US" altLang="ko-KR" sz="1400" i="1" dirty="0">
                <a:solidFill>
                  <a:srgbClr val="2A00FF"/>
                </a:solidFill>
                <a:latin typeface="Consolas"/>
              </a:rPr>
              <a:t>" </a:t>
            </a:r>
            <a:r>
              <a:rPr lang="en-US" altLang="ko-KR" sz="1400" i="1" dirty="0" err="1">
                <a:solidFill>
                  <a:srgbClr val="7F007F"/>
                </a:solidFill>
                <a:latin typeface="Consolas"/>
              </a:rPr>
              <a:t>resultType</a:t>
            </a:r>
            <a:r>
              <a:rPr lang="en-US" altLang="ko-KR" sz="1400" i="1" dirty="0">
                <a:solidFill>
                  <a:srgbClr val="000000"/>
                </a:solidFill>
                <a:latin typeface="Consolas"/>
              </a:rPr>
              <a:t>=</a:t>
            </a:r>
            <a:r>
              <a:rPr lang="en-US" altLang="ko-KR" sz="1400" i="1" dirty="0">
                <a:solidFill>
                  <a:srgbClr val="2A00FF"/>
                </a:solidFill>
                <a:latin typeface="Consolas"/>
              </a:rPr>
              <a:t>"</a:t>
            </a:r>
            <a:r>
              <a:rPr lang="en-US" altLang="ko-KR" sz="1400" i="1" dirty="0" err="1">
                <a:solidFill>
                  <a:srgbClr val="2A00FF"/>
                </a:solidFill>
                <a:latin typeface="Consolas"/>
              </a:rPr>
              <a:t>com.my.shop.vo.MemberVO</a:t>
            </a:r>
            <a:r>
              <a:rPr lang="en-US" altLang="ko-KR" sz="1400" i="1" dirty="0">
                <a:solidFill>
                  <a:srgbClr val="2A00FF"/>
                </a:solidFill>
                <a:latin typeface="Consolas"/>
              </a:rPr>
              <a:t>"</a:t>
            </a:r>
            <a:r>
              <a:rPr lang="en-US" altLang="ko-KR" sz="1400" i="1" dirty="0">
                <a:solidFill>
                  <a:srgbClr val="008080"/>
                </a:solidFill>
                <a:latin typeface="Consolas"/>
              </a:rPr>
              <a:t>&gt;</a:t>
            </a:r>
          </a:p>
          <a:p>
            <a:r>
              <a:rPr lang="en-US" altLang="ko-KR" sz="1400" dirty="0">
                <a:solidFill>
                  <a:srgbClr val="008080"/>
                </a:solidFill>
                <a:latin typeface="Consolas"/>
              </a:rPr>
              <a:t>&lt;![CDATA[</a:t>
            </a:r>
          </a:p>
          <a:p>
            <a:r>
              <a:rPr lang="en-US" altLang="ko-KR" sz="1400" dirty="0">
                <a:solidFill>
                  <a:srgbClr val="000000"/>
                </a:solidFill>
                <a:latin typeface="Consolas"/>
              </a:rPr>
              <a:t>select </a:t>
            </a:r>
            <a:r>
              <a:rPr lang="en-US" altLang="ko-KR" sz="1400" dirty="0" err="1">
                <a:solidFill>
                  <a:srgbClr val="000000"/>
                </a:solidFill>
                <a:latin typeface="Consolas"/>
              </a:rPr>
              <a:t>userId</a:t>
            </a:r>
            <a:r>
              <a:rPr lang="en-US" altLang="ko-KR" sz="1400" dirty="0">
                <a:solidFill>
                  <a:srgbClr val="000000"/>
                </a:solidFill>
                <a:latin typeface="Consolas"/>
              </a:rPr>
              <a:t>, </a:t>
            </a:r>
            <a:r>
              <a:rPr lang="en-US" altLang="ko-KR" sz="1400" dirty="0" err="1">
                <a:solidFill>
                  <a:srgbClr val="000000"/>
                </a:solidFill>
                <a:latin typeface="Consolas"/>
              </a:rPr>
              <a:t>userPass</a:t>
            </a:r>
            <a:r>
              <a:rPr lang="en-US" altLang="ko-KR" sz="1400" dirty="0">
                <a:solidFill>
                  <a:srgbClr val="000000"/>
                </a:solidFill>
                <a:latin typeface="Consolas"/>
              </a:rPr>
              <a:t>, </a:t>
            </a:r>
            <a:r>
              <a:rPr lang="en-US" altLang="ko-KR" sz="1400" dirty="0" err="1">
                <a:solidFill>
                  <a:srgbClr val="000000"/>
                </a:solidFill>
                <a:latin typeface="Consolas"/>
              </a:rPr>
              <a:t>userPassRe</a:t>
            </a:r>
            <a:r>
              <a:rPr lang="en-US" altLang="ko-KR" sz="1400" dirty="0">
                <a:solidFill>
                  <a:srgbClr val="000000"/>
                </a:solidFill>
                <a:latin typeface="Consolas"/>
              </a:rPr>
              <a:t>, </a:t>
            </a:r>
            <a:r>
              <a:rPr lang="en-US" altLang="ko-KR" sz="1400" dirty="0" err="1">
                <a:solidFill>
                  <a:srgbClr val="000000"/>
                </a:solidFill>
                <a:latin typeface="Consolas"/>
              </a:rPr>
              <a:t>userName</a:t>
            </a:r>
            <a:r>
              <a:rPr lang="en-US" altLang="ko-KR" sz="1400" dirty="0">
                <a:solidFill>
                  <a:srgbClr val="000000"/>
                </a:solidFill>
                <a:latin typeface="Consolas"/>
              </a:rPr>
              <a:t>, </a:t>
            </a:r>
            <a:r>
              <a:rPr lang="en-US" altLang="ko-KR" sz="1400" dirty="0" err="1">
                <a:solidFill>
                  <a:srgbClr val="000000"/>
                </a:solidFill>
                <a:latin typeface="Consolas"/>
              </a:rPr>
              <a:t>userPhone</a:t>
            </a:r>
            <a:r>
              <a:rPr lang="en-US" altLang="ko-KR" sz="1400" dirty="0">
                <a:solidFill>
                  <a:srgbClr val="000000"/>
                </a:solidFill>
                <a:latin typeface="Consolas"/>
              </a:rPr>
              <a:t>, </a:t>
            </a:r>
            <a:r>
              <a:rPr lang="en-US" altLang="ko-KR" sz="1400" dirty="0" err="1">
                <a:solidFill>
                  <a:srgbClr val="000000"/>
                </a:solidFill>
                <a:latin typeface="Consolas"/>
              </a:rPr>
              <a:t>userEmail</a:t>
            </a:r>
            <a:r>
              <a:rPr lang="en-US" altLang="ko-KR" sz="1400" dirty="0">
                <a:solidFill>
                  <a:srgbClr val="000000"/>
                </a:solidFill>
                <a:latin typeface="Consolas"/>
              </a:rPr>
              <a:t>, </a:t>
            </a:r>
            <a:r>
              <a:rPr lang="en-US" altLang="ko-KR" sz="1400" dirty="0" err="1">
                <a:solidFill>
                  <a:srgbClr val="000000"/>
                </a:solidFill>
                <a:latin typeface="Consolas"/>
              </a:rPr>
              <a:t>userGender</a:t>
            </a:r>
            <a:r>
              <a:rPr lang="en-US" altLang="ko-KR" sz="1400" dirty="0">
                <a:solidFill>
                  <a:srgbClr val="000000"/>
                </a:solidFill>
                <a:latin typeface="Consolas"/>
              </a:rPr>
              <a:t>, userAddr1, userAddr2, userAddr3, verify, </a:t>
            </a:r>
            <a:r>
              <a:rPr lang="en-US" altLang="ko-KR" sz="1400" dirty="0" err="1">
                <a:solidFill>
                  <a:srgbClr val="000000"/>
                </a:solidFill>
                <a:latin typeface="Consolas"/>
              </a:rPr>
              <a:t>regiDate</a:t>
            </a:r>
            <a:endParaRPr lang="en-US" altLang="ko-KR" sz="1400" dirty="0">
              <a:solidFill>
                <a:srgbClr val="000000"/>
              </a:solidFill>
              <a:latin typeface="Consolas"/>
            </a:endParaRPr>
          </a:p>
          <a:p>
            <a:r>
              <a:rPr lang="en-US" altLang="ko-KR" sz="1400" dirty="0">
                <a:solidFill>
                  <a:srgbClr val="000000"/>
                </a:solidFill>
                <a:latin typeface="Consolas"/>
              </a:rPr>
              <a:t>from</a:t>
            </a:r>
          </a:p>
          <a:p>
            <a:r>
              <a:rPr lang="en-US" altLang="ko-KR" sz="1400" dirty="0" err="1">
                <a:solidFill>
                  <a:srgbClr val="000000"/>
                </a:solidFill>
                <a:latin typeface="Consolas"/>
              </a:rPr>
              <a:t>tbl_member</a:t>
            </a:r>
            <a:endParaRPr lang="en-US" altLang="ko-KR" sz="1400" dirty="0">
              <a:solidFill>
                <a:srgbClr val="000000"/>
              </a:solidFill>
              <a:latin typeface="Consolas"/>
            </a:endParaRPr>
          </a:p>
          <a:p>
            <a:r>
              <a:rPr lang="en-US" altLang="ko-KR" sz="1400" dirty="0">
                <a:solidFill>
                  <a:srgbClr val="008080"/>
                </a:solidFill>
                <a:latin typeface="Consolas"/>
              </a:rPr>
              <a:t>]]&gt;</a:t>
            </a:r>
          </a:p>
          <a:p>
            <a:r>
              <a:rPr lang="en-US" altLang="ko-KR" sz="1400" dirty="0">
                <a:solidFill>
                  <a:srgbClr val="008080"/>
                </a:solidFill>
                <a:latin typeface="Consolas"/>
              </a:rPr>
              <a:t>&lt;/</a:t>
            </a:r>
            <a:r>
              <a:rPr lang="en-US" altLang="ko-KR" sz="1400" dirty="0">
                <a:solidFill>
                  <a:srgbClr val="3F7F7F"/>
                </a:solidFill>
                <a:latin typeface="Consolas"/>
              </a:rPr>
              <a:t>select</a:t>
            </a:r>
            <a:r>
              <a:rPr lang="en-US" altLang="ko-KR" sz="1400" dirty="0">
                <a:solidFill>
                  <a:srgbClr val="008080"/>
                </a:solidFill>
                <a:latin typeface="Consolas"/>
              </a:rPr>
              <a:t>&gt;</a:t>
            </a:r>
          </a:p>
          <a:p>
            <a:endParaRPr lang="ko-KR" altLang="en-US" sz="1400" dirty="0">
              <a:latin typeface="Consolas"/>
            </a:endParaRPr>
          </a:p>
          <a:p>
            <a:r>
              <a:rPr lang="en-US" altLang="ko-KR" sz="1400" dirty="0">
                <a:solidFill>
                  <a:srgbClr val="008080"/>
                </a:solidFill>
                <a:latin typeface="Consolas"/>
              </a:rPr>
              <a:t>&lt;/</a:t>
            </a:r>
            <a:r>
              <a:rPr lang="en-US" altLang="ko-KR" sz="1400" dirty="0">
                <a:solidFill>
                  <a:srgbClr val="3F7F7F"/>
                </a:solidFill>
                <a:latin typeface="Consolas"/>
              </a:rPr>
              <a:t>mapper</a:t>
            </a:r>
            <a:r>
              <a:rPr lang="en-US" altLang="ko-KR" sz="1400" dirty="0">
                <a:solidFill>
                  <a:srgbClr val="008080"/>
                </a:solidFill>
                <a:latin typeface="Consolas"/>
              </a:rPr>
              <a:t>&gt;</a:t>
            </a:r>
            <a:endParaRPr lang="en-US" altLang="ja-JP" sz="1400" dirty="0" smtClean="0">
              <a:ea typeface="MS Mincho" pitchFamily="49" charset="-128"/>
            </a:endParaRPr>
          </a:p>
        </p:txBody>
      </p:sp>
    </p:spTree>
    <p:extLst>
      <p:ext uri="{BB962C8B-B14F-4D97-AF65-F5344CB8AC3E}">
        <p14:creationId xmlns:p14="http://schemas.microsoft.com/office/powerpoint/2010/main" val="3184586270"/>
      </p:ext>
    </p:extLst>
  </p:cSld>
  <p:clrMapOvr>
    <a:masterClrMapping/>
  </p:clrMapOvr>
  <p:transition/>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제목 1"/>
          <p:cNvSpPr>
            <a:spLocks noGrp="1"/>
          </p:cNvSpPr>
          <p:nvPr>
            <p:ph type="title"/>
          </p:nvPr>
        </p:nvSpPr>
        <p:spPr bwMode="auto">
          <a:xfrm>
            <a:off x="0" y="-2242"/>
            <a:ext cx="9144000" cy="694938"/>
          </a:xfrm>
        </p:spPr>
        <p:txBody>
          <a:bodyPr vert="horz" lIns="91440" tIns="45720" rIns="91440" bIns="45720" rtlCol="0" anchor="ctr">
            <a:normAutofit/>
          </a:bodyPr>
          <a:lstStyle/>
          <a:p>
            <a:r>
              <a:rPr lang="en-US" altLang="ja-JP" dirty="0" smtClean="0">
                <a:latin typeface="MS Mincho" pitchFamily="49" charset="-128"/>
                <a:ea typeface="MS Mincho" pitchFamily="49" charset="-128"/>
              </a:rPr>
              <a:t>Member</a:t>
            </a:r>
            <a:r>
              <a:rPr lang="ja-JP" altLang="en-US" dirty="0" smtClean="0">
                <a:latin typeface="MS Mincho" pitchFamily="49" charset="-128"/>
                <a:ea typeface="MS Mincho" pitchFamily="49" charset="-128"/>
              </a:rPr>
              <a:t>マ</a:t>
            </a:r>
            <a:r>
              <a:rPr lang="ja-JP" altLang="en-US" dirty="0">
                <a:latin typeface="MS Mincho" pitchFamily="49" charset="-128"/>
                <a:ea typeface="MS Mincho" pitchFamily="49" charset="-128"/>
              </a:rPr>
              <a:t>ッパー</a:t>
            </a:r>
            <a:endParaRPr lang="ko-KR" dirty="0">
              <a:latin typeface="MS Mincho" pitchFamily="49" charset="-128"/>
              <a:ea typeface="MS Mincho" pitchFamily="49" charset="-128"/>
            </a:endParaRPr>
          </a:p>
        </p:txBody>
      </p:sp>
      <p:sp>
        <p:nvSpPr>
          <p:cNvPr id="5" name="내용 개체 틀 2"/>
          <p:cNvSpPr>
            <a:spLocks noGrp="1"/>
          </p:cNvSpPr>
          <p:nvPr>
            <p:ph sz="half" idx="1"/>
          </p:nvPr>
        </p:nvSpPr>
        <p:spPr bwMode="auto">
          <a:xfrm>
            <a:off x="0" y="692696"/>
            <a:ext cx="9144000" cy="6165304"/>
          </a:xfrm>
          <a:solidFill>
            <a:schemeClr val="bg1"/>
          </a:solidFill>
        </p:spPr>
        <p:txBody>
          <a:bodyPr numCol="2">
            <a:noAutofit/>
          </a:bodyPr>
          <a:lstStyle>
            <a:lvl1pPr>
              <a:defRPr sz="2400"/>
            </a:lvl1pPr>
            <a:lvl2pPr>
              <a:defRPr sz="1600"/>
            </a:lvl2pPr>
            <a:lvl3pPr>
              <a:defRPr sz="1200"/>
            </a:lvl3pPr>
            <a:lvl4pPr>
              <a:defRPr sz="1200"/>
            </a:lvl4pPr>
            <a:lvl5pPr>
              <a:defRPr sz="1200"/>
            </a:lvl5pPr>
          </a:lstStyle>
          <a:p>
            <a:r>
              <a:rPr lang="en-US" altLang="ko-KR" sz="1400" dirty="0">
                <a:solidFill>
                  <a:srgbClr val="008080"/>
                </a:solidFill>
                <a:latin typeface="Consolas"/>
              </a:rPr>
              <a:t>&lt;?</a:t>
            </a:r>
            <a:r>
              <a:rPr lang="en-US" altLang="ko-KR" sz="1400" dirty="0">
                <a:solidFill>
                  <a:srgbClr val="3F7F7F"/>
                </a:solidFill>
                <a:latin typeface="Consolas"/>
              </a:rPr>
              <a:t>xml </a:t>
            </a:r>
            <a:r>
              <a:rPr lang="en-US" altLang="ko-KR" sz="1400" dirty="0">
                <a:solidFill>
                  <a:srgbClr val="7F007F"/>
                </a:solidFill>
                <a:latin typeface="Consolas"/>
              </a:rPr>
              <a:t>version</a:t>
            </a:r>
            <a:r>
              <a:rPr lang="en-US" altLang="ko-KR" sz="1400" dirty="0">
                <a:solidFill>
                  <a:srgbClr val="000000"/>
                </a:solidFill>
                <a:latin typeface="Consolas"/>
              </a:rPr>
              <a:t>=</a:t>
            </a:r>
            <a:r>
              <a:rPr lang="en-US" altLang="ko-KR" sz="1400" i="1" dirty="0">
                <a:solidFill>
                  <a:srgbClr val="2A00FF"/>
                </a:solidFill>
                <a:latin typeface="Consolas"/>
              </a:rPr>
              <a:t>"1.0" </a:t>
            </a:r>
            <a:r>
              <a:rPr lang="en-US" altLang="ko-KR" sz="1400" i="1" dirty="0">
                <a:solidFill>
                  <a:srgbClr val="7F007F"/>
                </a:solidFill>
                <a:latin typeface="Consolas"/>
              </a:rPr>
              <a:t>encoding</a:t>
            </a:r>
            <a:r>
              <a:rPr lang="en-US" altLang="ko-KR" sz="1400" i="1" dirty="0">
                <a:solidFill>
                  <a:srgbClr val="000000"/>
                </a:solidFill>
                <a:latin typeface="Consolas"/>
              </a:rPr>
              <a:t>=</a:t>
            </a:r>
            <a:r>
              <a:rPr lang="en-US" altLang="ko-KR" sz="1400" i="1" dirty="0">
                <a:solidFill>
                  <a:srgbClr val="2A00FF"/>
                </a:solidFill>
                <a:latin typeface="Consolas"/>
              </a:rPr>
              <a:t>"UTF-8"</a:t>
            </a:r>
            <a:r>
              <a:rPr lang="en-US" altLang="ko-KR" sz="1400" i="1" dirty="0">
                <a:solidFill>
                  <a:srgbClr val="008080"/>
                </a:solidFill>
                <a:latin typeface="Consolas"/>
              </a:rPr>
              <a:t>?&gt;</a:t>
            </a:r>
          </a:p>
          <a:p>
            <a:r>
              <a:rPr lang="en-US" altLang="ko-KR" sz="1400" dirty="0">
                <a:solidFill>
                  <a:srgbClr val="008080"/>
                </a:solidFill>
                <a:latin typeface="Consolas"/>
              </a:rPr>
              <a:t>&lt;!</a:t>
            </a:r>
            <a:r>
              <a:rPr lang="en-US" altLang="ko-KR" sz="1400" dirty="0">
                <a:solidFill>
                  <a:srgbClr val="3F7F7F"/>
                </a:solidFill>
                <a:latin typeface="Consolas"/>
              </a:rPr>
              <a:t>DOCTYPE </a:t>
            </a:r>
            <a:r>
              <a:rPr lang="en-US" altLang="ko-KR" sz="1400" dirty="0">
                <a:solidFill>
                  <a:srgbClr val="008080"/>
                </a:solidFill>
                <a:latin typeface="Consolas"/>
              </a:rPr>
              <a:t>mapper</a:t>
            </a:r>
          </a:p>
          <a:p>
            <a:r>
              <a:rPr lang="en-US" altLang="ko-KR" sz="1400" dirty="0">
                <a:latin typeface="Consolas"/>
              </a:rPr>
              <a:t>  </a:t>
            </a:r>
            <a:r>
              <a:rPr lang="en-US" altLang="ko-KR" sz="1400" dirty="0">
                <a:solidFill>
                  <a:srgbClr val="808080"/>
                </a:solidFill>
                <a:latin typeface="Consolas"/>
              </a:rPr>
              <a:t>PUBLIC </a:t>
            </a:r>
            <a:r>
              <a:rPr lang="en-US" altLang="ko-KR" sz="1400" dirty="0">
                <a:solidFill>
                  <a:srgbClr val="008080"/>
                </a:solidFill>
                <a:latin typeface="Consolas"/>
              </a:rPr>
              <a:t>"-//mybatis.org//DTD Mapper 3.0//EN"</a:t>
            </a:r>
          </a:p>
          <a:p>
            <a:r>
              <a:rPr lang="en-US" altLang="ko-KR" sz="1400" dirty="0">
                <a:latin typeface="Consolas"/>
              </a:rPr>
              <a:t>  </a:t>
            </a:r>
            <a:r>
              <a:rPr lang="en-US" altLang="ko-KR" sz="1400" dirty="0">
                <a:solidFill>
                  <a:srgbClr val="3F7F5F"/>
                </a:solidFill>
                <a:latin typeface="Consolas"/>
              </a:rPr>
              <a:t>"http://mybatis.org/</a:t>
            </a:r>
            <a:r>
              <a:rPr lang="en-US" altLang="ko-KR" sz="1400" dirty="0" err="1">
                <a:solidFill>
                  <a:srgbClr val="3F7F5F"/>
                </a:solidFill>
                <a:latin typeface="Consolas"/>
              </a:rPr>
              <a:t>dtd</a:t>
            </a:r>
            <a:r>
              <a:rPr lang="en-US" altLang="ko-KR" sz="1400" dirty="0">
                <a:solidFill>
                  <a:srgbClr val="3F7F5F"/>
                </a:solidFill>
                <a:latin typeface="Consolas"/>
              </a:rPr>
              <a:t>/mybatis-3-mapper.dtd"</a:t>
            </a:r>
            <a:r>
              <a:rPr lang="en-US" altLang="ko-KR" sz="1400" dirty="0">
                <a:solidFill>
                  <a:srgbClr val="008080"/>
                </a:solidFill>
                <a:latin typeface="Consolas"/>
              </a:rPr>
              <a:t>&gt;</a:t>
            </a:r>
          </a:p>
          <a:p>
            <a:r>
              <a:rPr lang="en-US" altLang="ko-KR" sz="1400" dirty="0">
                <a:solidFill>
                  <a:srgbClr val="008080"/>
                </a:solidFill>
                <a:latin typeface="Consolas"/>
              </a:rPr>
              <a:t>&lt;</a:t>
            </a:r>
            <a:r>
              <a:rPr lang="en-US" altLang="ko-KR" sz="1400" dirty="0">
                <a:solidFill>
                  <a:srgbClr val="3F7F7F"/>
                </a:solidFill>
                <a:latin typeface="Consolas"/>
              </a:rPr>
              <a:t>mapper </a:t>
            </a:r>
            <a:r>
              <a:rPr lang="en-US" altLang="ko-KR" sz="1400" dirty="0">
                <a:solidFill>
                  <a:srgbClr val="7F007F"/>
                </a:solidFill>
                <a:latin typeface="Consolas"/>
              </a:rPr>
              <a:t>namespace</a:t>
            </a:r>
            <a:r>
              <a:rPr lang="en-US" altLang="ko-KR" sz="1400" dirty="0">
                <a:solidFill>
                  <a:srgbClr val="000000"/>
                </a:solidFill>
                <a:latin typeface="Consolas"/>
              </a:rPr>
              <a:t>=</a:t>
            </a:r>
            <a:r>
              <a:rPr lang="en-US" altLang="ko-KR" sz="1400" i="1" dirty="0">
                <a:solidFill>
                  <a:srgbClr val="2A00FF"/>
                </a:solidFill>
                <a:latin typeface="Consolas"/>
              </a:rPr>
              <a:t>"</a:t>
            </a:r>
            <a:r>
              <a:rPr lang="en-US" altLang="ko-KR" sz="1400" i="1" dirty="0" err="1">
                <a:solidFill>
                  <a:srgbClr val="2A00FF"/>
                </a:solidFill>
                <a:latin typeface="Consolas"/>
              </a:rPr>
              <a:t>com.my.shop.mappers.memberMapper</a:t>
            </a:r>
            <a:r>
              <a:rPr lang="en-US" altLang="ko-KR" sz="1400" i="1" dirty="0">
                <a:solidFill>
                  <a:srgbClr val="2A00FF"/>
                </a:solidFill>
                <a:latin typeface="Consolas"/>
              </a:rPr>
              <a:t>"</a:t>
            </a:r>
            <a:r>
              <a:rPr lang="en-US" altLang="ko-KR" sz="1400" i="1" dirty="0">
                <a:solidFill>
                  <a:srgbClr val="008080"/>
                </a:solidFill>
                <a:latin typeface="Consolas"/>
              </a:rPr>
              <a:t>&gt;</a:t>
            </a:r>
          </a:p>
          <a:p>
            <a:endParaRPr lang="ko-KR" altLang="en-US" sz="1400" dirty="0">
              <a:latin typeface="Consolas"/>
            </a:endParaRPr>
          </a:p>
          <a:p>
            <a:r>
              <a:rPr lang="en-US" altLang="ko-KR" sz="1400" dirty="0">
                <a:solidFill>
                  <a:srgbClr val="3F5FBF"/>
                </a:solidFill>
                <a:latin typeface="Consolas"/>
              </a:rPr>
              <a:t>&lt;!-- </a:t>
            </a:r>
            <a:r>
              <a:rPr lang="ko-KR" altLang="en-US" sz="1400" dirty="0">
                <a:solidFill>
                  <a:srgbClr val="3F5FBF"/>
                </a:solidFill>
                <a:latin typeface="Consolas"/>
              </a:rPr>
              <a:t>会員登録処理 </a:t>
            </a:r>
            <a:r>
              <a:rPr lang="en-US" altLang="ko-KR" sz="1400" dirty="0">
                <a:solidFill>
                  <a:srgbClr val="3F5FBF"/>
                </a:solidFill>
                <a:latin typeface="Consolas"/>
              </a:rPr>
              <a:t>--&gt;</a:t>
            </a:r>
          </a:p>
          <a:p>
            <a:r>
              <a:rPr lang="en-US" altLang="ko-KR" sz="1400" dirty="0">
                <a:solidFill>
                  <a:srgbClr val="008080"/>
                </a:solidFill>
                <a:latin typeface="Consolas"/>
              </a:rPr>
              <a:t>&lt;</a:t>
            </a:r>
            <a:r>
              <a:rPr lang="en-US" altLang="ko-KR" sz="1400" dirty="0">
                <a:solidFill>
                  <a:srgbClr val="3F7F7F"/>
                </a:solidFill>
                <a:latin typeface="Consolas"/>
              </a:rPr>
              <a:t>insert </a:t>
            </a:r>
            <a:r>
              <a:rPr lang="en-US" altLang="ko-KR" sz="1400" dirty="0">
                <a:solidFill>
                  <a:srgbClr val="7F007F"/>
                </a:solidFill>
                <a:latin typeface="Consolas"/>
              </a:rPr>
              <a:t>id</a:t>
            </a:r>
            <a:r>
              <a:rPr lang="en-US" altLang="ko-KR" sz="1400" dirty="0">
                <a:solidFill>
                  <a:srgbClr val="000000"/>
                </a:solidFill>
                <a:latin typeface="Consolas"/>
              </a:rPr>
              <a:t>=</a:t>
            </a:r>
            <a:r>
              <a:rPr lang="en-US" altLang="ko-KR" sz="1400" i="1" dirty="0">
                <a:solidFill>
                  <a:srgbClr val="2A00FF"/>
                </a:solidFill>
                <a:latin typeface="Consolas"/>
              </a:rPr>
              <a:t>"signup"</a:t>
            </a:r>
            <a:r>
              <a:rPr lang="en-US" altLang="ko-KR" sz="1400" i="1" dirty="0">
                <a:solidFill>
                  <a:srgbClr val="008080"/>
                </a:solidFill>
                <a:latin typeface="Consolas"/>
              </a:rPr>
              <a:t>&gt;</a:t>
            </a:r>
          </a:p>
          <a:p>
            <a:r>
              <a:rPr lang="en-US" altLang="ko-KR" sz="1400" dirty="0">
                <a:solidFill>
                  <a:srgbClr val="008080"/>
                </a:solidFill>
                <a:latin typeface="Consolas"/>
              </a:rPr>
              <a:t>&lt;![CDATA[</a:t>
            </a:r>
          </a:p>
          <a:p>
            <a:r>
              <a:rPr lang="en-US" altLang="ko-KR" sz="1400" dirty="0">
                <a:solidFill>
                  <a:srgbClr val="000000"/>
                </a:solidFill>
                <a:latin typeface="Consolas"/>
              </a:rPr>
              <a:t>insert into </a:t>
            </a:r>
            <a:r>
              <a:rPr lang="en-US" altLang="ko-KR" sz="1400" dirty="0" err="1">
                <a:solidFill>
                  <a:srgbClr val="000000"/>
                </a:solidFill>
                <a:latin typeface="Consolas"/>
              </a:rPr>
              <a:t>tbl_member</a:t>
            </a:r>
            <a:endParaRPr lang="en-US" altLang="ko-KR" sz="1400" dirty="0">
              <a:solidFill>
                <a:srgbClr val="000000"/>
              </a:solidFill>
              <a:latin typeface="Consolas"/>
            </a:endParaRPr>
          </a:p>
          <a:p>
            <a:r>
              <a:rPr lang="en-US" altLang="ko-KR" sz="1400" dirty="0">
                <a:solidFill>
                  <a:srgbClr val="000000"/>
                </a:solidFill>
                <a:latin typeface="Consolas"/>
              </a:rPr>
              <a:t>(</a:t>
            </a:r>
            <a:r>
              <a:rPr lang="en-US" altLang="ko-KR" sz="1400" dirty="0" err="1">
                <a:solidFill>
                  <a:srgbClr val="000000"/>
                </a:solidFill>
                <a:latin typeface="Consolas"/>
              </a:rPr>
              <a:t>userId</a:t>
            </a:r>
            <a:r>
              <a:rPr lang="en-US" altLang="ko-KR" sz="1400" dirty="0">
                <a:solidFill>
                  <a:srgbClr val="000000"/>
                </a:solidFill>
                <a:latin typeface="Consolas"/>
              </a:rPr>
              <a:t>, </a:t>
            </a:r>
            <a:r>
              <a:rPr lang="en-US" altLang="ko-KR" sz="1400" dirty="0" err="1">
                <a:solidFill>
                  <a:srgbClr val="000000"/>
                </a:solidFill>
                <a:latin typeface="Consolas"/>
              </a:rPr>
              <a:t>userPass</a:t>
            </a:r>
            <a:r>
              <a:rPr lang="en-US" altLang="ko-KR" sz="1400" dirty="0">
                <a:solidFill>
                  <a:srgbClr val="000000"/>
                </a:solidFill>
                <a:latin typeface="Consolas"/>
              </a:rPr>
              <a:t>, </a:t>
            </a:r>
            <a:r>
              <a:rPr lang="en-US" altLang="ko-KR" sz="1400" dirty="0" err="1">
                <a:solidFill>
                  <a:srgbClr val="000000"/>
                </a:solidFill>
                <a:latin typeface="Consolas"/>
              </a:rPr>
              <a:t>userPassRe</a:t>
            </a:r>
            <a:r>
              <a:rPr lang="en-US" altLang="ko-KR" sz="1400" dirty="0">
                <a:solidFill>
                  <a:srgbClr val="000000"/>
                </a:solidFill>
                <a:latin typeface="Consolas"/>
              </a:rPr>
              <a:t>, </a:t>
            </a:r>
            <a:r>
              <a:rPr lang="en-US" altLang="ko-KR" sz="1400" dirty="0" err="1">
                <a:solidFill>
                  <a:srgbClr val="000000"/>
                </a:solidFill>
                <a:latin typeface="Consolas"/>
              </a:rPr>
              <a:t>userName</a:t>
            </a:r>
            <a:r>
              <a:rPr lang="en-US" altLang="ko-KR" sz="1400" dirty="0">
                <a:solidFill>
                  <a:srgbClr val="000000"/>
                </a:solidFill>
                <a:latin typeface="Consolas"/>
              </a:rPr>
              <a:t>, </a:t>
            </a:r>
            <a:r>
              <a:rPr lang="en-US" altLang="ko-KR" sz="1400" dirty="0" err="1">
                <a:solidFill>
                  <a:srgbClr val="000000"/>
                </a:solidFill>
                <a:latin typeface="Consolas"/>
              </a:rPr>
              <a:t>userPhone</a:t>
            </a:r>
            <a:r>
              <a:rPr lang="en-US" altLang="ko-KR" sz="1400" dirty="0">
                <a:solidFill>
                  <a:srgbClr val="000000"/>
                </a:solidFill>
                <a:latin typeface="Consolas"/>
              </a:rPr>
              <a:t>, </a:t>
            </a:r>
            <a:r>
              <a:rPr lang="en-US" altLang="ko-KR" sz="1400" dirty="0" err="1">
                <a:solidFill>
                  <a:srgbClr val="000000"/>
                </a:solidFill>
                <a:latin typeface="Consolas"/>
              </a:rPr>
              <a:t>userEmail</a:t>
            </a:r>
            <a:r>
              <a:rPr lang="en-US" altLang="ko-KR" sz="1400" dirty="0">
                <a:solidFill>
                  <a:srgbClr val="000000"/>
                </a:solidFill>
                <a:latin typeface="Consolas"/>
              </a:rPr>
              <a:t>, </a:t>
            </a:r>
            <a:r>
              <a:rPr lang="en-US" altLang="ko-KR" sz="1400" dirty="0" err="1">
                <a:solidFill>
                  <a:srgbClr val="000000"/>
                </a:solidFill>
                <a:latin typeface="Consolas"/>
              </a:rPr>
              <a:t>userGender</a:t>
            </a:r>
            <a:r>
              <a:rPr lang="en-US" altLang="ko-KR" sz="1400" dirty="0">
                <a:solidFill>
                  <a:srgbClr val="000000"/>
                </a:solidFill>
                <a:latin typeface="Consolas"/>
              </a:rPr>
              <a:t>, userAddr1, userAddr2, userAddr3, verify)</a:t>
            </a:r>
          </a:p>
          <a:p>
            <a:r>
              <a:rPr lang="en-US" altLang="ko-KR" sz="1400" dirty="0">
                <a:solidFill>
                  <a:srgbClr val="000000"/>
                </a:solidFill>
                <a:latin typeface="Consolas"/>
              </a:rPr>
              <a:t>values</a:t>
            </a:r>
          </a:p>
          <a:p>
            <a:r>
              <a:rPr lang="en-US" altLang="ko-KR" sz="1400" dirty="0">
                <a:solidFill>
                  <a:srgbClr val="000000"/>
                </a:solidFill>
                <a:latin typeface="Consolas"/>
              </a:rPr>
              <a:t>(#{</a:t>
            </a:r>
            <a:r>
              <a:rPr lang="en-US" altLang="ko-KR" sz="1400" dirty="0" err="1">
                <a:solidFill>
                  <a:srgbClr val="000000"/>
                </a:solidFill>
                <a:latin typeface="Consolas"/>
              </a:rPr>
              <a:t>userId</a:t>
            </a:r>
            <a:r>
              <a:rPr lang="en-US" altLang="ko-KR" sz="1400" dirty="0">
                <a:solidFill>
                  <a:srgbClr val="000000"/>
                </a:solidFill>
                <a:latin typeface="Consolas"/>
              </a:rPr>
              <a:t>}, #{</a:t>
            </a:r>
            <a:r>
              <a:rPr lang="en-US" altLang="ko-KR" sz="1400" dirty="0" err="1">
                <a:solidFill>
                  <a:srgbClr val="000000"/>
                </a:solidFill>
                <a:latin typeface="Consolas"/>
              </a:rPr>
              <a:t>userPass</a:t>
            </a:r>
            <a:r>
              <a:rPr lang="en-US" altLang="ko-KR" sz="1400" dirty="0">
                <a:solidFill>
                  <a:srgbClr val="000000"/>
                </a:solidFill>
                <a:latin typeface="Consolas"/>
              </a:rPr>
              <a:t>}, #{</a:t>
            </a:r>
            <a:r>
              <a:rPr lang="en-US" altLang="ko-KR" sz="1400" dirty="0" err="1">
                <a:solidFill>
                  <a:srgbClr val="000000"/>
                </a:solidFill>
                <a:latin typeface="Consolas"/>
              </a:rPr>
              <a:t>userPassRe</a:t>
            </a:r>
            <a:r>
              <a:rPr lang="en-US" altLang="ko-KR" sz="1400" dirty="0">
                <a:solidFill>
                  <a:srgbClr val="000000"/>
                </a:solidFill>
                <a:latin typeface="Consolas"/>
              </a:rPr>
              <a:t>}, #{</a:t>
            </a:r>
            <a:r>
              <a:rPr lang="en-US" altLang="ko-KR" sz="1400" dirty="0" err="1">
                <a:solidFill>
                  <a:srgbClr val="000000"/>
                </a:solidFill>
                <a:latin typeface="Consolas"/>
              </a:rPr>
              <a:t>userName</a:t>
            </a:r>
            <a:r>
              <a:rPr lang="en-US" altLang="ko-KR" sz="1400" dirty="0">
                <a:solidFill>
                  <a:srgbClr val="000000"/>
                </a:solidFill>
                <a:latin typeface="Consolas"/>
              </a:rPr>
              <a:t>}, #{</a:t>
            </a:r>
            <a:r>
              <a:rPr lang="en-US" altLang="ko-KR" sz="1400" dirty="0" err="1">
                <a:solidFill>
                  <a:srgbClr val="000000"/>
                </a:solidFill>
                <a:latin typeface="Consolas"/>
              </a:rPr>
              <a:t>userPhone</a:t>
            </a:r>
            <a:r>
              <a:rPr lang="en-US" altLang="ko-KR" sz="1400" dirty="0">
                <a:solidFill>
                  <a:srgbClr val="000000"/>
                </a:solidFill>
                <a:latin typeface="Consolas"/>
              </a:rPr>
              <a:t>}, #{</a:t>
            </a:r>
            <a:r>
              <a:rPr lang="en-US" altLang="ko-KR" sz="1400" dirty="0" err="1">
                <a:solidFill>
                  <a:srgbClr val="000000"/>
                </a:solidFill>
                <a:latin typeface="Consolas"/>
              </a:rPr>
              <a:t>userEmail</a:t>
            </a:r>
            <a:r>
              <a:rPr lang="en-US" altLang="ko-KR" sz="1400" dirty="0">
                <a:solidFill>
                  <a:srgbClr val="000000"/>
                </a:solidFill>
                <a:latin typeface="Consolas"/>
              </a:rPr>
              <a:t>}, #{</a:t>
            </a:r>
            <a:r>
              <a:rPr lang="en-US" altLang="ko-KR" sz="1400" dirty="0" err="1">
                <a:solidFill>
                  <a:srgbClr val="000000"/>
                </a:solidFill>
                <a:latin typeface="Consolas"/>
              </a:rPr>
              <a:t>userGender</a:t>
            </a:r>
            <a:r>
              <a:rPr lang="en-US" altLang="ko-KR" sz="1400" dirty="0">
                <a:solidFill>
                  <a:srgbClr val="000000"/>
                </a:solidFill>
                <a:latin typeface="Consolas"/>
              </a:rPr>
              <a:t>}, #{userAddr1}, #{userAddr2}, #{userAddr3}, #{verify})</a:t>
            </a:r>
          </a:p>
          <a:p>
            <a:r>
              <a:rPr lang="en-US" altLang="ko-KR" sz="1400" dirty="0">
                <a:solidFill>
                  <a:srgbClr val="008080"/>
                </a:solidFill>
                <a:latin typeface="Consolas"/>
              </a:rPr>
              <a:t>]]&gt;</a:t>
            </a:r>
          </a:p>
          <a:p>
            <a:r>
              <a:rPr lang="en-US" altLang="ko-KR" sz="1400" dirty="0">
                <a:solidFill>
                  <a:srgbClr val="008080"/>
                </a:solidFill>
                <a:latin typeface="Consolas"/>
              </a:rPr>
              <a:t>&lt;/</a:t>
            </a:r>
            <a:r>
              <a:rPr lang="en-US" altLang="ko-KR" sz="1400" dirty="0">
                <a:solidFill>
                  <a:srgbClr val="3F7F7F"/>
                </a:solidFill>
                <a:latin typeface="Consolas"/>
              </a:rPr>
              <a:t>insert</a:t>
            </a:r>
            <a:r>
              <a:rPr lang="en-US" altLang="ko-KR" sz="1400" dirty="0">
                <a:solidFill>
                  <a:srgbClr val="008080"/>
                </a:solidFill>
                <a:latin typeface="Consolas"/>
              </a:rPr>
              <a:t>&gt;</a:t>
            </a:r>
          </a:p>
          <a:p>
            <a:endParaRPr lang="en-US" altLang="ko-KR" sz="1400" dirty="0" smtClean="0">
              <a:latin typeface="Consolas"/>
            </a:endParaRPr>
          </a:p>
          <a:p>
            <a:endParaRPr lang="en-US" altLang="ko-KR" sz="1400" dirty="0">
              <a:latin typeface="Consolas"/>
            </a:endParaRPr>
          </a:p>
          <a:p>
            <a:endParaRPr lang="en-US" altLang="ko-KR" sz="1400" dirty="0" smtClean="0">
              <a:latin typeface="Consolas"/>
            </a:endParaRPr>
          </a:p>
          <a:p>
            <a:endParaRPr lang="ko-KR" altLang="en-US" sz="1400" dirty="0">
              <a:latin typeface="Consolas"/>
            </a:endParaRPr>
          </a:p>
          <a:p>
            <a:r>
              <a:rPr lang="en-US" altLang="ja-JP" sz="1400" dirty="0">
                <a:solidFill>
                  <a:srgbClr val="3F5FBF"/>
                </a:solidFill>
                <a:latin typeface="Consolas"/>
              </a:rPr>
              <a:t>&lt;!-- </a:t>
            </a:r>
            <a:r>
              <a:rPr lang="ja-JP" altLang="en-US" sz="1400" dirty="0">
                <a:solidFill>
                  <a:srgbClr val="3F5FBF"/>
                </a:solidFill>
                <a:latin typeface="Consolas"/>
              </a:rPr>
              <a:t>ログイン処理 </a:t>
            </a:r>
            <a:r>
              <a:rPr lang="en-US" altLang="ja-JP" sz="1400" dirty="0">
                <a:solidFill>
                  <a:srgbClr val="3F5FBF"/>
                </a:solidFill>
                <a:latin typeface="Consolas"/>
              </a:rPr>
              <a:t>--&gt;</a:t>
            </a:r>
          </a:p>
          <a:p>
            <a:r>
              <a:rPr lang="en-US" altLang="ko-KR" sz="1400" dirty="0">
                <a:solidFill>
                  <a:srgbClr val="008080"/>
                </a:solidFill>
                <a:latin typeface="Consolas"/>
              </a:rPr>
              <a:t>&lt;</a:t>
            </a:r>
            <a:r>
              <a:rPr lang="en-US" altLang="ko-KR" sz="1400" dirty="0">
                <a:solidFill>
                  <a:srgbClr val="3F7F7F"/>
                </a:solidFill>
                <a:latin typeface="Consolas"/>
              </a:rPr>
              <a:t>select </a:t>
            </a:r>
            <a:r>
              <a:rPr lang="en-US" altLang="ko-KR" sz="1400" dirty="0">
                <a:solidFill>
                  <a:srgbClr val="7F007F"/>
                </a:solidFill>
                <a:latin typeface="Consolas"/>
              </a:rPr>
              <a:t>id</a:t>
            </a:r>
            <a:r>
              <a:rPr lang="en-US" altLang="ko-KR" sz="1400" dirty="0">
                <a:solidFill>
                  <a:srgbClr val="000000"/>
                </a:solidFill>
                <a:latin typeface="Consolas"/>
              </a:rPr>
              <a:t>=</a:t>
            </a:r>
            <a:r>
              <a:rPr lang="en-US" altLang="ko-KR" sz="1400" i="1" dirty="0">
                <a:solidFill>
                  <a:srgbClr val="2A00FF"/>
                </a:solidFill>
                <a:latin typeface="Consolas"/>
              </a:rPr>
              <a:t>"</a:t>
            </a:r>
            <a:r>
              <a:rPr lang="en-US" altLang="ko-KR" sz="1400" i="1" dirty="0" err="1">
                <a:solidFill>
                  <a:srgbClr val="2A00FF"/>
                </a:solidFill>
                <a:latin typeface="Consolas"/>
              </a:rPr>
              <a:t>signin</a:t>
            </a:r>
            <a:r>
              <a:rPr lang="en-US" altLang="ko-KR" sz="1400" i="1" dirty="0">
                <a:solidFill>
                  <a:srgbClr val="2A00FF"/>
                </a:solidFill>
                <a:latin typeface="Consolas"/>
              </a:rPr>
              <a:t>" </a:t>
            </a:r>
            <a:r>
              <a:rPr lang="en-US" altLang="ko-KR" sz="1400" i="1" dirty="0" err="1">
                <a:solidFill>
                  <a:srgbClr val="7F007F"/>
                </a:solidFill>
                <a:latin typeface="Consolas"/>
              </a:rPr>
              <a:t>resultType</a:t>
            </a:r>
            <a:r>
              <a:rPr lang="en-US" altLang="ko-KR" sz="1400" i="1" dirty="0">
                <a:solidFill>
                  <a:srgbClr val="000000"/>
                </a:solidFill>
                <a:latin typeface="Consolas"/>
              </a:rPr>
              <a:t>=</a:t>
            </a:r>
            <a:r>
              <a:rPr lang="en-US" altLang="ko-KR" sz="1400" i="1" dirty="0">
                <a:solidFill>
                  <a:srgbClr val="2A00FF"/>
                </a:solidFill>
                <a:latin typeface="Consolas"/>
              </a:rPr>
              <a:t>"</a:t>
            </a:r>
            <a:r>
              <a:rPr lang="en-US" altLang="ko-KR" sz="1400" i="1" dirty="0" err="1">
                <a:solidFill>
                  <a:srgbClr val="2A00FF"/>
                </a:solidFill>
                <a:latin typeface="Consolas"/>
              </a:rPr>
              <a:t>com.my.shop.vo.MemberVO</a:t>
            </a:r>
            <a:r>
              <a:rPr lang="en-US" altLang="ko-KR" sz="1400" i="1" dirty="0">
                <a:solidFill>
                  <a:srgbClr val="2A00FF"/>
                </a:solidFill>
                <a:latin typeface="Consolas"/>
              </a:rPr>
              <a:t>"</a:t>
            </a:r>
            <a:r>
              <a:rPr lang="en-US" altLang="ko-KR" sz="1400" i="1" dirty="0">
                <a:solidFill>
                  <a:srgbClr val="008080"/>
                </a:solidFill>
                <a:latin typeface="Consolas"/>
              </a:rPr>
              <a:t>&gt;</a:t>
            </a:r>
          </a:p>
          <a:p>
            <a:r>
              <a:rPr lang="en-US" altLang="ko-KR" sz="1400" dirty="0">
                <a:solidFill>
                  <a:srgbClr val="008080"/>
                </a:solidFill>
                <a:latin typeface="Consolas"/>
              </a:rPr>
              <a:t>&lt;![CDATA[</a:t>
            </a:r>
          </a:p>
          <a:p>
            <a:r>
              <a:rPr lang="en-US" altLang="ko-KR" sz="1400" dirty="0">
                <a:solidFill>
                  <a:srgbClr val="000000"/>
                </a:solidFill>
                <a:latin typeface="Consolas"/>
              </a:rPr>
              <a:t>select </a:t>
            </a:r>
            <a:r>
              <a:rPr lang="en-US" altLang="ko-KR" sz="1400" dirty="0" err="1">
                <a:solidFill>
                  <a:srgbClr val="000000"/>
                </a:solidFill>
                <a:latin typeface="Consolas"/>
              </a:rPr>
              <a:t>userId</a:t>
            </a:r>
            <a:r>
              <a:rPr lang="en-US" altLang="ko-KR" sz="1400" dirty="0">
                <a:solidFill>
                  <a:srgbClr val="000000"/>
                </a:solidFill>
                <a:latin typeface="Consolas"/>
              </a:rPr>
              <a:t>, </a:t>
            </a:r>
            <a:r>
              <a:rPr lang="en-US" altLang="ko-KR" sz="1400" dirty="0" err="1">
                <a:solidFill>
                  <a:srgbClr val="000000"/>
                </a:solidFill>
                <a:latin typeface="Consolas"/>
              </a:rPr>
              <a:t>userPass</a:t>
            </a:r>
            <a:r>
              <a:rPr lang="en-US" altLang="ko-KR" sz="1400" dirty="0">
                <a:solidFill>
                  <a:srgbClr val="000000"/>
                </a:solidFill>
                <a:latin typeface="Consolas"/>
              </a:rPr>
              <a:t>, </a:t>
            </a:r>
            <a:r>
              <a:rPr lang="en-US" altLang="ko-KR" sz="1400" dirty="0" err="1">
                <a:solidFill>
                  <a:srgbClr val="000000"/>
                </a:solidFill>
                <a:latin typeface="Consolas"/>
              </a:rPr>
              <a:t>userPassRe</a:t>
            </a:r>
            <a:r>
              <a:rPr lang="en-US" altLang="ko-KR" sz="1400" dirty="0">
                <a:solidFill>
                  <a:srgbClr val="000000"/>
                </a:solidFill>
                <a:latin typeface="Consolas"/>
              </a:rPr>
              <a:t>, </a:t>
            </a:r>
            <a:r>
              <a:rPr lang="en-US" altLang="ko-KR" sz="1400" dirty="0" err="1">
                <a:solidFill>
                  <a:srgbClr val="000000"/>
                </a:solidFill>
                <a:latin typeface="Consolas"/>
              </a:rPr>
              <a:t>userName</a:t>
            </a:r>
            <a:r>
              <a:rPr lang="en-US" altLang="ko-KR" sz="1400" dirty="0">
                <a:solidFill>
                  <a:srgbClr val="000000"/>
                </a:solidFill>
                <a:latin typeface="Consolas"/>
              </a:rPr>
              <a:t>, </a:t>
            </a:r>
            <a:r>
              <a:rPr lang="en-US" altLang="ko-KR" sz="1400" dirty="0" err="1">
                <a:solidFill>
                  <a:srgbClr val="000000"/>
                </a:solidFill>
                <a:latin typeface="Consolas"/>
              </a:rPr>
              <a:t>userPhone</a:t>
            </a:r>
            <a:r>
              <a:rPr lang="en-US" altLang="ko-KR" sz="1400" dirty="0">
                <a:solidFill>
                  <a:srgbClr val="000000"/>
                </a:solidFill>
                <a:latin typeface="Consolas"/>
              </a:rPr>
              <a:t>, </a:t>
            </a:r>
            <a:r>
              <a:rPr lang="en-US" altLang="ko-KR" sz="1400" dirty="0" err="1">
                <a:solidFill>
                  <a:srgbClr val="000000"/>
                </a:solidFill>
                <a:latin typeface="Consolas"/>
              </a:rPr>
              <a:t>userEmail</a:t>
            </a:r>
            <a:r>
              <a:rPr lang="en-US" altLang="ko-KR" sz="1400" dirty="0">
                <a:solidFill>
                  <a:srgbClr val="000000"/>
                </a:solidFill>
                <a:latin typeface="Consolas"/>
              </a:rPr>
              <a:t>, </a:t>
            </a:r>
            <a:r>
              <a:rPr lang="en-US" altLang="ko-KR" sz="1400" dirty="0" err="1">
                <a:solidFill>
                  <a:srgbClr val="000000"/>
                </a:solidFill>
                <a:latin typeface="Consolas"/>
              </a:rPr>
              <a:t>userGender</a:t>
            </a:r>
            <a:r>
              <a:rPr lang="en-US" altLang="ko-KR" sz="1400" dirty="0">
                <a:solidFill>
                  <a:srgbClr val="000000"/>
                </a:solidFill>
                <a:latin typeface="Consolas"/>
              </a:rPr>
              <a:t>, userAddr1, userAddr2, userAddr3, verify</a:t>
            </a:r>
          </a:p>
          <a:p>
            <a:r>
              <a:rPr lang="en-US" altLang="ko-KR" sz="1400" dirty="0">
                <a:solidFill>
                  <a:srgbClr val="000000"/>
                </a:solidFill>
                <a:latin typeface="Consolas"/>
              </a:rPr>
              <a:t>from</a:t>
            </a:r>
          </a:p>
          <a:p>
            <a:r>
              <a:rPr lang="en-US" altLang="ko-KR" sz="1400" dirty="0" err="1">
                <a:solidFill>
                  <a:srgbClr val="000000"/>
                </a:solidFill>
                <a:latin typeface="Consolas"/>
              </a:rPr>
              <a:t>tbl_member</a:t>
            </a:r>
            <a:r>
              <a:rPr lang="en-US" altLang="ko-KR" sz="1400" dirty="0">
                <a:solidFill>
                  <a:srgbClr val="000000"/>
                </a:solidFill>
                <a:latin typeface="Consolas"/>
              </a:rPr>
              <a:t> where </a:t>
            </a:r>
            <a:r>
              <a:rPr lang="en-US" altLang="ko-KR" sz="1400" dirty="0" err="1">
                <a:solidFill>
                  <a:srgbClr val="000000"/>
                </a:solidFill>
                <a:latin typeface="Consolas"/>
              </a:rPr>
              <a:t>userId</a:t>
            </a:r>
            <a:r>
              <a:rPr lang="en-US" altLang="ko-KR" sz="1400" dirty="0">
                <a:solidFill>
                  <a:srgbClr val="000000"/>
                </a:solidFill>
                <a:latin typeface="Consolas"/>
              </a:rPr>
              <a:t> = #{</a:t>
            </a:r>
            <a:r>
              <a:rPr lang="en-US" altLang="ko-KR" sz="1400" dirty="0" err="1">
                <a:solidFill>
                  <a:srgbClr val="000000"/>
                </a:solidFill>
                <a:latin typeface="Consolas"/>
              </a:rPr>
              <a:t>userId</a:t>
            </a:r>
            <a:r>
              <a:rPr lang="en-US" altLang="ko-KR" sz="1400" dirty="0">
                <a:solidFill>
                  <a:srgbClr val="000000"/>
                </a:solidFill>
                <a:latin typeface="Consolas"/>
              </a:rPr>
              <a:t>}</a:t>
            </a:r>
          </a:p>
          <a:p>
            <a:r>
              <a:rPr lang="en-US" altLang="ko-KR" sz="1400" dirty="0">
                <a:solidFill>
                  <a:srgbClr val="008080"/>
                </a:solidFill>
                <a:latin typeface="Consolas"/>
              </a:rPr>
              <a:t>]]&gt;</a:t>
            </a:r>
          </a:p>
          <a:p>
            <a:r>
              <a:rPr lang="en-US" altLang="ko-KR" sz="1400" dirty="0">
                <a:solidFill>
                  <a:srgbClr val="008080"/>
                </a:solidFill>
                <a:latin typeface="Consolas"/>
              </a:rPr>
              <a:t>&lt;/</a:t>
            </a:r>
            <a:r>
              <a:rPr lang="en-US" altLang="ko-KR" sz="1400" dirty="0">
                <a:solidFill>
                  <a:srgbClr val="3F7F7F"/>
                </a:solidFill>
                <a:latin typeface="Consolas"/>
              </a:rPr>
              <a:t>select</a:t>
            </a:r>
            <a:r>
              <a:rPr lang="en-US" altLang="ko-KR" sz="1400" dirty="0">
                <a:solidFill>
                  <a:srgbClr val="008080"/>
                </a:solidFill>
                <a:latin typeface="Consolas"/>
              </a:rPr>
              <a:t>&gt;</a:t>
            </a:r>
          </a:p>
          <a:p>
            <a:endParaRPr lang="ko-KR" altLang="en-US" sz="1400" dirty="0">
              <a:latin typeface="Consolas"/>
            </a:endParaRPr>
          </a:p>
          <a:p>
            <a:r>
              <a:rPr lang="en-US" altLang="ko-KR" sz="1400" dirty="0">
                <a:solidFill>
                  <a:srgbClr val="008080"/>
                </a:solidFill>
                <a:latin typeface="Consolas"/>
              </a:rPr>
              <a:t>&lt;/</a:t>
            </a:r>
            <a:r>
              <a:rPr lang="en-US" altLang="ko-KR" sz="1400" dirty="0">
                <a:solidFill>
                  <a:srgbClr val="3F7F7F"/>
                </a:solidFill>
                <a:latin typeface="Consolas"/>
              </a:rPr>
              <a:t>mapper</a:t>
            </a:r>
            <a:r>
              <a:rPr lang="en-US" altLang="ko-KR" sz="1400" dirty="0">
                <a:solidFill>
                  <a:srgbClr val="008080"/>
                </a:solidFill>
                <a:latin typeface="Consolas"/>
              </a:rPr>
              <a:t>&gt;</a:t>
            </a:r>
            <a:endParaRPr lang="en-US" altLang="ja-JP" sz="1300" dirty="0" smtClean="0">
              <a:ea typeface="MS Mincho" pitchFamily="49" charset="-128"/>
            </a:endParaRPr>
          </a:p>
        </p:txBody>
      </p:sp>
    </p:spTree>
    <p:extLst>
      <p:ext uri="{BB962C8B-B14F-4D97-AF65-F5344CB8AC3E}">
        <p14:creationId xmlns:p14="http://schemas.microsoft.com/office/powerpoint/2010/main" val="3230572752"/>
      </p:ext>
    </p:extLst>
  </p:cSld>
  <p:clrMapOvr>
    <a:masterClrMapping/>
  </p:clrMapOvr>
  <p:transition/>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제목 1"/>
          <p:cNvSpPr>
            <a:spLocks noGrp="1"/>
          </p:cNvSpPr>
          <p:nvPr>
            <p:ph type="title"/>
          </p:nvPr>
        </p:nvSpPr>
        <p:spPr bwMode="auto">
          <a:xfrm>
            <a:off x="0" y="-2242"/>
            <a:ext cx="9144000" cy="694938"/>
          </a:xfrm>
        </p:spPr>
        <p:txBody>
          <a:bodyPr vert="horz" lIns="91440" tIns="45720" rIns="91440" bIns="45720" rtlCol="0" anchor="ctr">
            <a:normAutofit/>
          </a:bodyPr>
          <a:lstStyle/>
          <a:p>
            <a:r>
              <a:rPr lang="en-US" altLang="ja-JP" dirty="0">
                <a:latin typeface="MS Mincho" pitchFamily="49" charset="-128"/>
                <a:ea typeface="MS Mincho" pitchFamily="49" charset="-128"/>
              </a:rPr>
              <a:t>Shop</a:t>
            </a:r>
            <a:r>
              <a:rPr lang="ja-JP" altLang="en-US" dirty="0">
                <a:latin typeface="MS Mincho" pitchFamily="49" charset="-128"/>
                <a:ea typeface="MS Mincho" pitchFamily="49" charset="-128"/>
              </a:rPr>
              <a:t>マッパー</a:t>
            </a:r>
            <a:r>
              <a:rPr lang="en-US" altLang="ja-JP" dirty="0">
                <a:latin typeface="MS Mincho" pitchFamily="49" charset="-128"/>
                <a:ea typeface="MS Mincho" pitchFamily="49" charset="-128"/>
              </a:rPr>
              <a:t>(</a:t>
            </a:r>
            <a:r>
              <a:rPr lang="en-US" altLang="ja-JP" dirty="0" smtClean="0">
                <a:latin typeface="MS Mincho" pitchFamily="49" charset="-128"/>
                <a:ea typeface="MS Mincho" pitchFamily="49" charset="-128"/>
              </a:rPr>
              <a:t>1/5)</a:t>
            </a:r>
            <a:endParaRPr lang="ko-KR" dirty="0">
              <a:latin typeface="MS Mincho" pitchFamily="49" charset="-128"/>
              <a:ea typeface="MS Mincho" pitchFamily="49" charset="-128"/>
            </a:endParaRPr>
          </a:p>
        </p:txBody>
      </p:sp>
      <p:sp>
        <p:nvSpPr>
          <p:cNvPr id="5" name="내용 개체 틀 2"/>
          <p:cNvSpPr>
            <a:spLocks noGrp="1"/>
          </p:cNvSpPr>
          <p:nvPr>
            <p:ph sz="half" idx="1"/>
          </p:nvPr>
        </p:nvSpPr>
        <p:spPr bwMode="auto">
          <a:xfrm>
            <a:off x="0" y="692696"/>
            <a:ext cx="9144000" cy="6165304"/>
          </a:xfrm>
          <a:solidFill>
            <a:schemeClr val="bg1"/>
          </a:solidFill>
        </p:spPr>
        <p:txBody>
          <a:bodyPr numCol="2">
            <a:noAutofit/>
          </a:bodyPr>
          <a:lstStyle>
            <a:lvl1pPr>
              <a:defRPr sz="2400"/>
            </a:lvl1pPr>
            <a:lvl2pPr>
              <a:defRPr sz="1600"/>
            </a:lvl2pPr>
            <a:lvl3pPr>
              <a:defRPr sz="1200"/>
            </a:lvl3pPr>
            <a:lvl4pPr>
              <a:defRPr sz="1200"/>
            </a:lvl4pPr>
            <a:lvl5pPr>
              <a:defRPr sz="1200"/>
            </a:lvl5pPr>
          </a:lstStyle>
          <a:p>
            <a:r>
              <a:rPr lang="en-US" altLang="ko-KR" sz="1400" dirty="0">
                <a:solidFill>
                  <a:srgbClr val="008080"/>
                </a:solidFill>
                <a:latin typeface="Consolas"/>
              </a:rPr>
              <a:t>&lt;?</a:t>
            </a:r>
            <a:r>
              <a:rPr lang="en-US" altLang="ko-KR" sz="1400" dirty="0">
                <a:solidFill>
                  <a:srgbClr val="3F7F7F"/>
                </a:solidFill>
                <a:latin typeface="Consolas"/>
              </a:rPr>
              <a:t>xml </a:t>
            </a:r>
            <a:r>
              <a:rPr lang="en-US" altLang="ko-KR" sz="1400" dirty="0">
                <a:solidFill>
                  <a:srgbClr val="7F007F"/>
                </a:solidFill>
                <a:latin typeface="Consolas"/>
              </a:rPr>
              <a:t>version</a:t>
            </a:r>
            <a:r>
              <a:rPr lang="en-US" altLang="ko-KR" sz="1400" dirty="0">
                <a:solidFill>
                  <a:srgbClr val="000000"/>
                </a:solidFill>
                <a:latin typeface="Consolas"/>
              </a:rPr>
              <a:t>=</a:t>
            </a:r>
            <a:r>
              <a:rPr lang="en-US" altLang="ko-KR" sz="1400" i="1" dirty="0">
                <a:solidFill>
                  <a:srgbClr val="2A00FF"/>
                </a:solidFill>
                <a:latin typeface="Consolas"/>
              </a:rPr>
              <a:t>"1.0" </a:t>
            </a:r>
            <a:r>
              <a:rPr lang="en-US" altLang="ko-KR" sz="1400" i="1" dirty="0">
                <a:solidFill>
                  <a:srgbClr val="7F007F"/>
                </a:solidFill>
                <a:latin typeface="Consolas"/>
              </a:rPr>
              <a:t>encoding</a:t>
            </a:r>
            <a:r>
              <a:rPr lang="en-US" altLang="ko-KR" sz="1400" i="1" dirty="0">
                <a:solidFill>
                  <a:srgbClr val="000000"/>
                </a:solidFill>
                <a:latin typeface="Consolas"/>
              </a:rPr>
              <a:t>=</a:t>
            </a:r>
            <a:r>
              <a:rPr lang="en-US" altLang="ko-KR" sz="1400" i="1" dirty="0">
                <a:solidFill>
                  <a:srgbClr val="2A00FF"/>
                </a:solidFill>
                <a:latin typeface="Consolas"/>
              </a:rPr>
              <a:t>"UTF-8"</a:t>
            </a:r>
            <a:r>
              <a:rPr lang="en-US" altLang="ko-KR" sz="1400" i="1" dirty="0">
                <a:solidFill>
                  <a:srgbClr val="008080"/>
                </a:solidFill>
                <a:latin typeface="Consolas"/>
              </a:rPr>
              <a:t>?&gt;</a:t>
            </a:r>
          </a:p>
          <a:p>
            <a:r>
              <a:rPr lang="en-US" altLang="ko-KR" sz="1400" dirty="0">
                <a:solidFill>
                  <a:srgbClr val="008080"/>
                </a:solidFill>
                <a:latin typeface="Consolas"/>
              </a:rPr>
              <a:t>&lt;!</a:t>
            </a:r>
            <a:r>
              <a:rPr lang="en-US" altLang="ko-KR" sz="1400" dirty="0">
                <a:solidFill>
                  <a:srgbClr val="3F7F7F"/>
                </a:solidFill>
                <a:latin typeface="Consolas"/>
              </a:rPr>
              <a:t>DOCTYPE </a:t>
            </a:r>
            <a:r>
              <a:rPr lang="en-US" altLang="ko-KR" sz="1400" dirty="0">
                <a:solidFill>
                  <a:srgbClr val="008080"/>
                </a:solidFill>
                <a:latin typeface="Consolas"/>
              </a:rPr>
              <a:t>mapper</a:t>
            </a:r>
          </a:p>
          <a:p>
            <a:r>
              <a:rPr lang="en-US" altLang="ko-KR" sz="1400" dirty="0">
                <a:latin typeface="Consolas"/>
              </a:rPr>
              <a:t>  </a:t>
            </a:r>
            <a:r>
              <a:rPr lang="en-US" altLang="ko-KR" sz="1400" dirty="0">
                <a:solidFill>
                  <a:srgbClr val="808080"/>
                </a:solidFill>
                <a:latin typeface="Consolas"/>
              </a:rPr>
              <a:t>PUBLIC </a:t>
            </a:r>
            <a:r>
              <a:rPr lang="en-US" altLang="ko-KR" sz="1400" dirty="0">
                <a:solidFill>
                  <a:srgbClr val="008080"/>
                </a:solidFill>
                <a:latin typeface="Consolas"/>
              </a:rPr>
              <a:t>"-//mybatis.org//DTD Mapper 3.0//EN"</a:t>
            </a:r>
          </a:p>
          <a:p>
            <a:r>
              <a:rPr lang="en-US" altLang="ko-KR" sz="1400" dirty="0">
                <a:latin typeface="Consolas"/>
              </a:rPr>
              <a:t>  </a:t>
            </a:r>
            <a:r>
              <a:rPr lang="en-US" altLang="ko-KR" sz="1400" dirty="0">
                <a:solidFill>
                  <a:srgbClr val="3F7F5F"/>
                </a:solidFill>
                <a:latin typeface="Consolas"/>
              </a:rPr>
              <a:t>"http://mybatis.org/</a:t>
            </a:r>
            <a:r>
              <a:rPr lang="en-US" altLang="ko-KR" sz="1400" dirty="0" err="1">
                <a:solidFill>
                  <a:srgbClr val="3F7F5F"/>
                </a:solidFill>
                <a:latin typeface="Consolas"/>
              </a:rPr>
              <a:t>dtd</a:t>
            </a:r>
            <a:r>
              <a:rPr lang="en-US" altLang="ko-KR" sz="1400" dirty="0">
                <a:solidFill>
                  <a:srgbClr val="3F7F5F"/>
                </a:solidFill>
                <a:latin typeface="Consolas"/>
              </a:rPr>
              <a:t>/mybatis-3-mapper.dtd"</a:t>
            </a:r>
            <a:r>
              <a:rPr lang="en-US" altLang="ko-KR" sz="1400" dirty="0">
                <a:solidFill>
                  <a:srgbClr val="008080"/>
                </a:solidFill>
                <a:latin typeface="Consolas"/>
              </a:rPr>
              <a:t>&gt;</a:t>
            </a:r>
          </a:p>
          <a:p>
            <a:r>
              <a:rPr lang="en-US" altLang="ko-KR" sz="1400" dirty="0">
                <a:solidFill>
                  <a:srgbClr val="008080"/>
                </a:solidFill>
                <a:latin typeface="Consolas"/>
              </a:rPr>
              <a:t>&lt;</a:t>
            </a:r>
            <a:r>
              <a:rPr lang="en-US" altLang="ko-KR" sz="1400" dirty="0">
                <a:solidFill>
                  <a:srgbClr val="3F7F7F"/>
                </a:solidFill>
                <a:latin typeface="Consolas"/>
              </a:rPr>
              <a:t>mapper </a:t>
            </a:r>
            <a:r>
              <a:rPr lang="en-US" altLang="ko-KR" sz="1400" dirty="0">
                <a:solidFill>
                  <a:srgbClr val="7F007F"/>
                </a:solidFill>
                <a:latin typeface="Consolas"/>
              </a:rPr>
              <a:t>namespace</a:t>
            </a:r>
            <a:r>
              <a:rPr lang="en-US" altLang="ko-KR" sz="1400" dirty="0">
                <a:solidFill>
                  <a:srgbClr val="000000"/>
                </a:solidFill>
                <a:latin typeface="Consolas"/>
              </a:rPr>
              <a:t>=</a:t>
            </a:r>
            <a:r>
              <a:rPr lang="en-US" altLang="ko-KR" sz="1400" i="1" dirty="0">
                <a:solidFill>
                  <a:srgbClr val="2A00FF"/>
                </a:solidFill>
                <a:latin typeface="Consolas"/>
              </a:rPr>
              <a:t>"</a:t>
            </a:r>
            <a:r>
              <a:rPr lang="en-US" altLang="ko-KR" sz="1400" i="1" dirty="0" err="1">
                <a:solidFill>
                  <a:srgbClr val="2A00FF"/>
                </a:solidFill>
                <a:latin typeface="Consolas"/>
              </a:rPr>
              <a:t>com.my.shop.mappers.shopMapper</a:t>
            </a:r>
            <a:r>
              <a:rPr lang="en-US" altLang="ko-KR" sz="1400" i="1" dirty="0">
                <a:solidFill>
                  <a:srgbClr val="2A00FF"/>
                </a:solidFill>
                <a:latin typeface="Consolas"/>
              </a:rPr>
              <a:t>"</a:t>
            </a:r>
            <a:r>
              <a:rPr lang="en-US" altLang="ko-KR" sz="1400" i="1" dirty="0">
                <a:solidFill>
                  <a:srgbClr val="008080"/>
                </a:solidFill>
                <a:latin typeface="Consolas"/>
              </a:rPr>
              <a:t>&gt;</a:t>
            </a:r>
          </a:p>
          <a:p>
            <a:endParaRPr lang="ko-KR" altLang="en-US" sz="1400" dirty="0">
              <a:latin typeface="Consolas"/>
            </a:endParaRPr>
          </a:p>
          <a:p>
            <a:r>
              <a:rPr lang="en-US" altLang="ja-JP" sz="1400" dirty="0">
                <a:solidFill>
                  <a:srgbClr val="3F5FBF"/>
                </a:solidFill>
                <a:latin typeface="Consolas"/>
              </a:rPr>
              <a:t>&lt;!-- </a:t>
            </a:r>
            <a:r>
              <a:rPr lang="ja-JP" altLang="en-US" sz="1400" dirty="0">
                <a:solidFill>
                  <a:srgbClr val="3F5FBF"/>
                </a:solidFill>
                <a:latin typeface="Consolas"/>
              </a:rPr>
              <a:t>商品リスト取得 </a:t>
            </a:r>
            <a:r>
              <a:rPr lang="en-US" altLang="ja-JP" sz="1400" dirty="0">
                <a:solidFill>
                  <a:srgbClr val="3F5FBF"/>
                </a:solidFill>
                <a:latin typeface="Consolas"/>
              </a:rPr>
              <a:t>(1</a:t>
            </a:r>
            <a:r>
              <a:rPr lang="ja-JP" altLang="en-US" sz="1400" dirty="0">
                <a:solidFill>
                  <a:srgbClr val="3F5FBF"/>
                </a:solidFill>
                <a:latin typeface="Consolas"/>
              </a:rPr>
              <a:t>次カテゴリと</a:t>
            </a:r>
            <a:r>
              <a:rPr lang="en-US" altLang="ja-JP" sz="1400" dirty="0">
                <a:solidFill>
                  <a:srgbClr val="3F5FBF"/>
                </a:solidFill>
                <a:latin typeface="Consolas"/>
              </a:rPr>
              <a:t>2</a:t>
            </a:r>
            <a:r>
              <a:rPr lang="ja-JP" altLang="en-US" sz="1400" dirty="0">
                <a:solidFill>
                  <a:srgbClr val="3F5FBF"/>
                </a:solidFill>
                <a:latin typeface="Consolas"/>
              </a:rPr>
              <a:t>次カテゴリ</a:t>
            </a:r>
            <a:r>
              <a:rPr lang="en-US" altLang="ja-JP" sz="1400" dirty="0">
                <a:solidFill>
                  <a:srgbClr val="3F5FBF"/>
                </a:solidFill>
                <a:latin typeface="Consolas"/>
              </a:rPr>
              <a:t>) --&gt;</a:t>
            </a:r>
          </a:p>
          <a:p>
            <a:r>
              <a:rPr lang="en-US" altLang="ko-KR" sz="1400" dirty="0">
                <a:solidFill>
                  <a:srgbClr val="008080"/>
                </a:solidFill>
                <a:latin typeface="Consolas"/>
              </a:rPr>
              <a:t>&lt;</a:t>
            </a:r>
            <a:r>
              <a:rPr lang="en-US" altLang="ko-KR" sz="1400" dirty="0">
                <a:solidFill>
                  <a:srgbClr val="3F7F7F"/>
                </a:solidFill>
                <a:latin typeface="Consolas"/>
              </a:rPr>
              <a:t>select </a:t>
            </a:r>
            <a:r>
              <a:rPr lang="en-US" altLang="ko-KR" sz="1400" dirty="0">
                <a:solidFill>
                  <a:srgbClr val="7F007F"/>
                </a:solidFill>
                <a:latin typeface="Consolas"/>
              </a:rPr>
              <a:t>id</a:t>
            </a:r>
            <a:r>
              <a:rPr lang="en-US" altLang="ko-KR" sz="1400" dirty="0">
                <a:solidFill>
                  <a:srgbClr val="000000"/>
                </a:solidFill>
                <a:latin typeface="Consolas"/>
              </a:rPr>
              <a:t>=</a:t>
            </a:r>
            <a:r>
              <a:rPr lang="en-US" altLang="ko-KR" sz="1400" i="1" dirty="0">
                <a:solidFill>
                  <a:srgbClr val="2A00FF"/>
                </a:solidFill>
                <a:latin typeface="Consolas"/>
              </a:rPr>
              <a:t>"list_1" </a:t>
            </a:r>
            <a:r>
              <a:rPr lang="en-US" altLang="ko-KR" sz="1400" i="1" dirty="0" err="1">
                <a:solidFill>
                  <a:srgbClr val="7F007F"/>
                </a:solidFill>
                <a:latin typeface="Consolas"/>
              </a:rPr>
              <a:t>resultType</a:t>
            </a:r>
            <a:r>
              <a:rPr lang="en-US" altLang="ko-KR" sz="1400" i="1" dirty="0">
                <a:solidFill>
                  <a:srgbClr val="000000"/>
                </a:solidFill>
                <a:latin typeface="Consolas"/>
              </a:rPr>
              <a:t>=</a:t>
            </a:r>
            <a:r>
              <a:rPr lang="en-US" altLang="ko-KR" sz="1400" i="1" dirty="0">
                <a:solidFill>
                  <a:srgbClr val="2A00FF"/>
                </a:solidFill>
                <a:latin typeface="Consolas"/>
              </a:rPr>
              <a:t>"</a:t>
            </a:r>
            <a:r>
              <a:rPr lang="en-US" altLang="ko-KR" sz="1400" i="1" dirty="0" err="1">
                <a:solidFill>
                  <a:srgbClr val="2A00FF"/>
                </a:solidFill>
                <a:latin typeface="Consolas"/>
              </a:rPr>
              <a:t>com.my.shop.vo.GoodsViewVO</a:t>
            </a:r>
            <a:r>
              <a:rPr lang="en-US" altLang="ko-KR" sz="1400" i="1" dirty="0">
                <a:solidFill>
                  <a:srgbClr val="2A00FF"/>
                </a:solidFill>
                <a:latin typeface="Consolas"/>
              </a:rPr>
              <a:t>"</a:t>
            </a:r>
            <a:r>
              <a:rPr lang="en-US" altLang="ko-KR" sz="1400" i="1" dirty="0">
                <a:solidFill>
                  <a:srgbClr val="008080"/>
                </a:solidFill>
                <a:latin typeface="Consolas"/>
              </a:rPr>
              <a:t>&gt;</a:t>
            </a:r>
          </a:p>
          <a:p>
            <a:r>
              <a:rPr lang="en-US" altLang="ko-KR" sz="1400" dirty="0">
                <a:solidFill>
                  <a:srgbClr val="008080"/>
                </a:solidFill>
                <a:latin typeface="Consolas"/>
              </a:rPr>
              <a:t>&lt;![CDATA[</a:t>
            </a:r>
          </a:p>
          <a:p>
            <a:r>
              <a:rPr lang="en-US" altLang="ko-KR" sz="1400" dirty="0">
                <a:solidFill>
                  <a:srgbClr val="000000"/>
                </a:solidFill>
                <a:latin typeface="Consolas"/>
              </a:rPr>
              <a:t>select</a:t>
            </a:r>
          </a:p>
          <a:p>
            <a:r>
              <a:rPr lang="en-US" altLang="ko-KR" sz="1400" dirty="0" err="1">
                <a:solidFill>
                  <a:srgbClr val="000000"/>
                </a:solidFill>
                <a:latin typeface="Consolas"/>
              </a:rPr>
              <a:t>g.gdsNum</a:t>
            </a:r>
            <a:r>
              <a:rPr lang="en-US" altLang="ko-KR" sz="1400" dirty="0">
                <a:solidFill>
                  <a:srgbClr val="000000"/>
                </a:solidFill>
                <a:latin typeface="Consolas"/>
              </a:rPr>
              <a:t>, </a:t>
            </a:r>
            <a:r>
              <a:rPr lang="en-US" altLang="ko-KR" sz="1400" dirty="0" err="1">
                <a:solidFill>
                  <a:srgbClr val="000000"/>
                </a:solidFill>
                <a:latin typeface="Consolas"/>
              </a:rPr>
              <a:t>g.gdsName</a:t>
            </a:r>
            <a:r>
              <a:rPr lang="en-US" altLang="ko-KR" sz="1400" dirty="0">
                <a:solidFill>
                  <a:srgbClr val="000000"/>
                </a:solidFill>
                <a:latin typeface="Consolas"/>
              </a:rPr>
              <a:t>, </a:t>
            </a:r>
            <a:r>
              <a:rPr lang="en-US" altLang="ko-KR" sz="1400" dirty="0" err="1">
                <a:solidFill>
                  <a:srgbClr val="000000"/>
                </a:solidFill>
                <a:latin typeface="Consolas"/>
              </a:rPr>
              <a:t>g.cateCode</a:t>
            </a:r>
            <a:r>
              <a:rPr lang="en-US" altLang="ko-KR" sz="1400" dirty="0">
                <a:solidFill>
                  <a:srgbClr val="000000"/>
                </a:solidFill>
                <a:latin typeface="Consolas"/>
              </a:rPr>
              <a:t>, </a:t>
            </a:r>
            <a:r>
              <a:rPr lang="en-US" altLang="ko-KR" sz="1400" dirty="0" err="1">
                <a:solidFill>
                  <a:srgbClr val="000000"/>
                </a:solidFill>
                <a:latin typeface="Consolas"/>
              </a:rPr>
              <a:t>c.cateCodeRef</a:t>
            </a:r>
            <a:r>
              <a:rPr lang="en-US" altLang="ko-KR" sz="1400" dirty="0">
                <a:solidFill>
                  <a:srgbClr val="000000"/>
                </a:solidFill>
                <a:latin typeface="Consolas"/>
              </a:rPr>
              <a:t>, </a:t>
            </a:r>
            <a:r>
              <a:rPr lang="en-US" altLang="ko-KR" sz="1400" dirty="0" err="1">
                <a:solidFill>
                  <a:srgbClr val="000000"/>
                </a:solidFill>
                <a:latin typeface="Consolas"/>
              </a:rPr>
              <a:t>c.cateName</a:t>
            </a:r>
            <a:r>
              <a:rPr lang="en-US" altLang="ko-KR" sz="1400" dirty="0">
                <a:solidFill>
                  <a:srgbClr val="000000"/>
                </a:solidFill>
                <a:latin typeface="Consolas"/>
              </a:rPr>
              <a:t>, </a:t>
            </a:r>
            <a:r>
              <a:rPr lang="en-US" altLang="ko-KR" sz="1400" dirty="0" err="1">
                <a:solidFill>
                  <a:srgbClr val="000000"/>
                </a:solidFill>
                <a:latin typeface="Consolas"/>
              </a:rPr>
              <a:t>gdsPrice</a:t>
            </a:r>
            <a:r>
              <a:rPr lang="en-US" altLang="ko-KR" sz="1400" dirty="0">
                <a:solidFill>
                  <a:srgbClr val="000000"/>
                </a:solidFill>
                <a:latin typeface="Consolas"/>
              </a:rPr>
              <a:t>, </a:t>
            </a:r>
            <a:r>
              <a:rPr lang="en-US" altLang="ko-KR" sz="1400" dirty="0" err="1">
                <a:solidFill>
                  <a:srgbClr val="000000"/>
                </a:solidFill>
                <a:latin typeface="Consolas"/>
              </a:rPr>
              <a:t>gdsStock</a:t>
            </a:r>
            <a:r>
              <a:rPr lang="en-US" altLang="ko-KR" sz="1400" dirty="0">
                <a:solidFill>
                  <a:srgbClr val="000000"/>
                </a:solidFill>
                <a:latin typeface="Consolas"/>
              </a:rPr>
              <a:t>, </a:t>
            </a:r>
            <a:r>
              <a:rPr lang="en-US" altLang="ko-KR" sz="1400" dirty="0" err="1">
                <a:solidFill>
                  <a:srgbClr val="000000"/>
                </a:solidFill>
                <a:latin typeface="Consolas"/>
              </a:rPr>
              <a:t>gdsDes</a:t>
            </a:r>
            <a:r>
              <a:rPr lang="en-US" altLang="ko-KR" sz="1400" dirty="0">
                <a:solidFill>
                  <a:srgbClr val="000000"/>
                </a:solidFill>
                <a:latin typeface="Consolas"/>
              </a:rPr>
              <a:t>, </a:t>
            </a:r>
            <a:r>
              <a:rPr lang="en-US" altLang="ko-KR" sz="1400" dirty="0" err="1">
                <a:solidFill>
                  <a:srgbClr val="000000"/>
                </a:solidFill>
                <a:latin typeface="Consolas"/>
              </a:rPr>
              <a:t>gdsDate</a:t>
            </a:r>
            <a:r>
              <a:rPr lang="en-US" altLang="ko-KR" sz="1400" dirty="0">
                <a:solidFill>
                  <a:srgbClr val="000000"/>
                </a:solidFill>
                <a:latin typeface="Consolas"/>
              </a:rPr>
              <a:t>, </a:t>
            </a:r>
            <a:r>
              <a:rPr lang="en-US" altLang="ko-KR" sz="1400" dirty="0" err="1">
                <a:solidFill>
                  <a:srgbClr val="000000"/>
                </a:solidFill>
                <a:latin typeface="Consolas"/>
              </a:rPr>
              <a:t>g.gdsImg</a:t>
            </a:r>
            <a:r>
              <a:rPr lang="en-US" altLang="ko-KR" sz="1400" dirty="0">
                <a:solidFill>
                  <a:srgbClr val="000000"/>
                </a:solidFill>
                <a:latin typeface="Consolas"/>
              </a:rPr>
              <a:t>, </a:t>
            </a:r>
            <a:r>
              <a:rPr lang="en-US" altLang="ko-KR" sz="1400" dirty="0" err="1">
                <a:solidFill>
                  <a:srgbClr val="000000"/>
                </a:solidFill>
                <a:latin typeface="Consolas"/>
              </a:rPr>
              <a:t>g.gdsThumbImg</a:t>
            </a:r>
            <a:endParaRPr lang="en-US" altLang="ko-KR" sz="1400" dirty="0">
              <a:solidFill>
                <a:srgbClr val="000000"/>
              </a:solidFill>
              <a:latin typeface="Consolas"/>
            </a:endParaRPr>
          </a:p>
          <a:p>
            <a:r>
              <a:rPr lang="en-US" altLang="ko-KR" sz="1400" dirty="0">
                <a:solidFill>
                  <a:srgbClr val="000000"/>
                </a:solidFill>
                <a:latin typeface="Consolas"/>
              </a:rPr>
              <a:t>from </a:t>
            </a:r>
            <a:r>
              <a:rPr lang="en-US" altLang="ko-KR" sz="1400" dirty="0" err="1">
                <a:solidFill>
                  <a:srgbClr val="000000"/>
                </a:solidFill>
                <a:latin typeface="Consolas"/>
              </a:rPr>
              <a:t>tbl_goods</a:t>
            </a:r>
            <a:r>
              <a:rPr lang="en-US" altLang="ko-KR" sz="1400" dirty="0">
                <a:solidFill>
                  <a:srgbClr val="000000"/>
                </a:solidFill>
                <a:latin typeface="Consolas"/>
              </a:rPr>
              <a:t> g</a:t>
            </a:r>
          </a:p>
          <a:p>
            <a:r>
              <a:rPr lang="en-US" altLang="ko-KR" sz="1400" dirty="0">
                <a:solidFill>
                  <a:srgbClr val="000000"/>
                </a:solidFill>
                <a:latin typeface="Consolas"/>
              </a:rPr>
              <a:t>inner join </a:t>
            </a:r>
            <a:r>
              <a:rPr lang="en-US" altLang="ko-KR" sz="1400" dirty="0" err="1">
                <a:solidFill>
                  <a:srgbClr val="000000"/>
                </a:solidFill>
                <a:latin typeface="Consolas"/>
              </a:rPr>
              <a:t>goods_category</a:t>
            </a:r>
            <a:r>
              <a:rPr lang="en-US" altLang="ko-KR" sz="1400" dirty="0">
                <a:solidFill>
                  <a:srgbClr val="000000"/>
                </a:solidFill>
                <a:latin typeface="Consolas"/>
              </a:rPr>
              <a:t> c</a:t>
            </a:r>
          </a:p>
          <a:p>
            <a:r>
              <a:rPr lang="en-US" altLang="ko-KR" sz="1400" dirty="0">
                <a:solidFill>
                  <a:srgbClr val="000000"/>
                </a:solidFill>
                <a:latin typeface="Consolas"/>
              </a:rPr>
              <a:t>on </a:t>
            </a:r>
            <a:r>
              <a:rPr lang="en-US" altLang="ko-KR" sz="1400" dirty="0" err="1">
                <a:solidFill>
                  <a:srgbClr val="000000"/>
                </a:solidFill>
                <a:latin typeface="Consolas"/>
              </a:rPr>
              <a:t>g.cateCode</a:t>
            </a:r>
            <a:r>
              <a:rPr lang="en-US" altLang="ko-KR" sz="1400" dirty="0">
                <a:solidFill>
                  <a:srgbClr val="000000"/>
                </a:solidFill>
                <a:latin typeface="Consolas"/>
              </a:rPr>
              <a:t> = </a:t>
            </a:r>
            <a:r>
              <a:rPr lang="en-US" altLang="ko-KR" sz="1400" dirty="0" err="1">
                <a:solidFill>
                  <a:srgbClr val="000000"/>
                </a:solidFill>
                <a:latin typeface="Consolas"/>
              </a:rPr>
              <a:t>c.cateCode</a:t>
            </a:r>
            <a:endParaRPr lang="en-US" altLang="ko-KR" sz="1400" dirty="0">
              <a:solidFill>
                <a:srgbClr val="000000"/>
              </a:solidFill>
              <a:latin typeface="Consolas"/>
            </a:endParaRPr>
          </a:p>
          <a:p>
            <a:r>
              <a:rPr lang="en-US" altLang="ko-KR" sz="1400" dirty="0">
                <a:solidFill>
                  <a:srgbClr val="000000"/>
                </a:solidFill>
                <a:latin typeface="Consolas"/>
              </a:rPr>
              <a:t>where </a:t>
            </a:r>
            <a:r>
              <a:rPr lang="en-US" altLang="ko-KR" sz="1400" dirty="0" err="1">
                <a:solidFill>
                  <a:srgbClr val="000000"/>
                </a:solidFill>
                <a:latin typeface="Consolas"/>
              </a:rPr>
              <a:t>g.cateCode</a:t>
            </a:r>
            <a:r>
              <a:rPr lang="en-US" altLang="ko-KR" sz="1400" dirty="0">
                <a:solidFill>
                  <a:srgbClr val="000000"/>
                </a:solidFill>
                <a:latin typeface="Consolas"/>
              </a:rPr>
              <a:t> = #{</a:t>
            </a:r>
            <a:r>
              <a:rPr lang="en-US" altLang="ko-KR" sz="1400" dirty="0" err="1">
                <a:solidFill>
                  <a:srgbClr val="000000"/>
                </a:solidFill>
                <a:latin typeface="Consolas"/>
              </a:rPr>
              <a:t>cateCode</a:t>
            </a:r>
            <a:r>
              <a:rPr lang="en-US" altLang="ko-KR" sz="1400" dirty="0">
                <a:solidFill>
                  <a:srgbClr val="000000"/>
                </a:solidFill>
                <a:latin typeface="Consolas"/>
              </a:rPr>
              <a:t>}</a:t>
            </a:r>
          </a:p>
          <a:p>
            <a:r>
              <a:rPr lang="en-US" altLang="ko-KR" sz="1400" dirty="0">
                <a:solidFill>
                  <a:srgbClr val="000000"/>
                </a:solidFill>
                <a:latin typeface="Consolas"/>
              </a:rPr>
              <a:t>or </a:t>
            </a:r>
            <a:r>
              <a:rPr lang="en-US" altLang="ko-KR" sz="1400" dirty="0" err="1">
                <a:solidFill>
                  <a:srgbClr val="000000"/>
                </a:solidFill>
                <a:latin typeface="Consolas"/>
              </a:rPr>
              <a:t>c.cateCodeRef</a:t>
            </a:r>
            <a:r>
              <a:rPr lang="en-US" altLang="ko-KR" sz="1400" dirty="0">
                <a:solidFill>
                  <a:srgbClr val="000000"/>
                </a:solidFill>
                <a:latin typeface="Consolas"/>
              </a:rPr>
              <a:t> = #{</a:t>
            </a:r>
            <a:r>
              <a:rPr lang="en-US" altLang="ko-KR" sz="1400" dirty="0" err="1">
                <a:solidFill>
                  <a:srgbClr val="000000"/>
                </a:solidFill>
                <a:latin typeface="Consolas"/>
              </a:rPr>
              <a:t>cateCodeRef</a:t>
            </a:r>
            <a:r>
              <a:rPr lang="en-US" altLang="ko-KR" sz="1400" dirty="0">
                <a:solidFill>
                  <a:srgbClr val="000000"/>
                </a:solidFill>
                <a:latin typeface="Consolas"/>
              </a:rPr>
              <a:t>}</a:t>
            </a:r>
          </a:p>
          <a:p>
            <a:r>
              <a:rPr lang="en-US" altLang="ko-KR" sz="1400" dirty="0">
                <a:solidFill>
                  <a:srgbClr val="008080"/>
                </a:solidFill>
                <a:latin typeface="Consolas"/>
              </a:rPr>
              <a:t>]]&gt;</a:t>
            </a:r>
          </a:p>
          <a:p>
            <a:r>
              <a:rPr lang="en-US" altLang="ko-KR" sz="1400" dirty="0">
                <a:solidFill>
                  <a:srgbClr val="008080"/>
                </a:solidFill>
                <a:latin typeface="Consolas"/>
              </a:rPr>
              <a:t>&lt;/</a:t>
            </a:r>
            <a:r>
              <a:rPr lang="en-US" altLang="ko-KR" sz="1400" dirty="0">
                <a:solidFill>
                  <a:srgbClr val="3F7F7F"/>
                </a:solidFill>
                <a:latin typeface="Consolas"/>
              </a:rPr>
              <a:t>select</a:t>
            </a:r>
            <a:r>
              <a:rPr lang="en-US" altLang="ko-KR" sz="1400" dirty="0">
                <a:solidFill>
                  <a:srgbClr val="008080"/>
                </a:solidFill>
                <a:latin typeface="Consolas"/>
              </a:rPr>
              <a:t>&gt;</a:t>
            </a:r>
          </a:p>
          <a:p>
            <a:endParaRPr lang="ko-KR" altLang="en-US" sz="1400" dirty="0">
              <a:latin typeface="Consolas"/>
            </a:endParaRPr>
          </a:p>
          <a:p>
            <a:r>
              <a:rPr lang="en-US" altLang="ja-JP" sz="1400" dirty="0">
                <a:solidFill>
                  <a:srgbClr val="3F5FBF"/>
                </a:solidFill>
                <a:latin typeface="Consolas"/>
              </a:rPr>
              <a:t>&lt;!-- </a:t>
            </a:r>
            <a:r>
              <a:rPr lang="ja-JP" altLang="en-US" sz="1400" dirty="0">
                <a:solidFill>
                  <a:srgbClr val="3F5FBF"/>
                </a:solidFill>
                <a:latin typeface="Consolas"/>
              </a:rPr>
              <a:t>商品リスト取得 </a:t>
            </a:r>
            <a:r>
              <a:rPr lang="en-US" altLang="ja-JP" sz="1400" dirty="0">
                <a:solidFill>
                  <a:srgbClr val="3F5FBF"/>
                </a:solidFill>
                <a:latin typeface="Consolas"/>
              </a:rPr>
              <a:t>(</a:t>
            </a:r>
            <a:r>
              <a:rPr lang="ja-JP" altLang="en-US" sz="1400" dirty="0">
                <a:solidFill>
                  <a:srgbClr val="3F5FBF"/>
                </a:solidFill>
                <a:latin typeface="Consolas"/>
              </a:rPr>
              <a:t>単一カテゴリ</a:t>
            </a:r>
            <a:r>
              <a:rPr lang="en-US" altLang="ja-JP" sz="1400" dirty="0">
                <a:solidFill>
                  <a:srgbClr val="3F5FBF"/>
                </a:solidFill>
                <a:latin typeface="Consolas"/>
              </a:rPr>
              <a:t>) --&gt;</a:t>
            </a:r>
          </a:p>
          <a:p>
            <a:r>
              <a:rPr lang="en-US" altLang="ko-KR" sz="1400" dirty="0">
                <a:solidFill>
                  <a:srgbClr val="008080"/>
                </a:solidFill>
                <a:latin typeface="Consolas"/>
              </a:rPr>
              <a:t>&lt;</a:t>
            </a:r>
            <a:r>
              <a:rPr lang="en-US" altLang="ko-KR" sz="1400" dirty="0">
                <a:solidFill>
                  <a:srgbClr val="3F7F7F"/>
                </a:solidFill>
                <a:latin typeface="Consolas"/>
              </a:rPr>
              <a:t>select </a:t>
            </a:r>
            <a:r>
              <a:rPr lang="en-US" altLang="ko-KR" sz="1400" dirty="0">
                <a:solidFill>
                  <a:srgbClr val="7F007F"/>
                </a:solidFill>
                <a:latin typeface="Consolas"/>
              </a:rPr>
              <a:t>id</a:t>
            </a:r>
            <a:r>
              <a:rPr lang="en-US" altLang="ko-KR" sz="1400" dirty="0">
                <a:solidFill>
                  <a:srgbClr val="000000"/>
                </a:solidFill>
                <a:latin typeface="Consolas"/>
              </a:rPr>
              <a:t>=</a:t>
            </a:r>
            <a:r>
              <a:rPr lang="en-US" altLang="ko-KR" sz="1400" i="1" dirty="0">
                <a:solidFill>
                  <a:srgbClr val="2A00FF"/>
                </a:solidFill>
                <a:latin typeface="Consolas"/>
              </a:rPr>
              <a:t>"list_2" </a:t>
            </a:r>
            <a:r>
              <a:rPr lang="en-US" altLang="ko-KR" sz="1400" i="1" dirty="0" err="1">
                <a:solidFill>
                  <a:srgbClr val="7F007F"/>
                </a:solidFill>
                <a:latin typeface="Consolas"/>
              </a:rPr>
              <a:t>resultType</a:t>
            </a:r>
            <a:r>
              <a:rPr lang="en-US" altLang="ko-KR" sz="1400" i="1" dirty="0">
                <a:solidFill>
                  <a:srgbClr val="000000"/>
                </a:solidFill>
                <a:latin typeface="Consolas"/>
              </a:rPr>
              <a:t>=</a:t>
            </a:r>
            <a:r>
              <a:rPr lang="en-US" altLang="ko-KR" sz="1400" i="1" dirty="0">
                <a:solidFill>
                  <a:srgbClr val="2A00FF"/>
                </a:solidFill>
                <a:latin typeface="Consolas"/>
              </a:rPr>
              <a:t>"</a:t>
            </a:r>
            <a:r>
              <a:rPr lang="en-US" altLang="ko-KR" sz="1400" i="1" dirty="0" err="1">
                <a:solidFill>
                  <a:srgbClr val="2A00FF"/>
                </a:solidFill>
                <a:latin typeface="Consolas"/>
              </a:rPr>
              <a:t>com.my.shop.vo.GoodsViewVO</a:t>
            </a:r>
            <a:r>
              <a:rPr lang="en-US" altLang="ko-KR" sz="1400" i="1" dirty="0">
                <a:solidFill>
                  <a:srgbClr val="2A00FF"/>
                </a:solidFill>
                <a:latin typeface="Consolas"/>
              </a:rPr>
              <a:t>"</a:t>
            </a:r>
            <a:r>
              <a:rPr lang="en-US" altLang="ko-KR" sz="1400" i="1" dirty="0">
                <a:solidFill>
                  <a:srgbClr val="008080"/>
                </a:solidFill>
                <a:latin typeface="Consolas"/>
              </a:rPr>
              <a:t>&gt;</a:t>
            </a:r>
          </a:p>
          <a:p>
            <a:r>
              <a:rPr lang="en-US" altLang="ko-KR" sz="1400" dirty="0">
                <a:solidFill>
                  <a:srgbClr val="008080"/>
                </a:solidFill>
                <a:latin typeface="Consolas"/>
              </a:rPr>
              <a:t>&lt;![CDATA[</a:t>
            </a:r>
          </a:p>
          <a:p>
            <a:r>
              <a:rPr lang="en-US" altLang="ko-KR" sz="1400" dirty="0">
                <a:solidFill>
                  <a:srgbClr val="000000"/>
                </a:solidFill>
                <a:latin typeface="Consolas"/>
              </a:rPr>
              <a:t>select</a:t>
            </a:r>
          </a:p>
          <a:p>
            <a:r>
              <a:rPr lang="en-US" altLang="ko-KR" sz="1400" dirty="0" err="1">
                <a:solidFill>
                  <a:srgbClr val="000000"/>
                </a:solidFill>
                <a:latin typeface="Consolas"/>
              </a:rPr>
              <a:t>g.gdsNum</a:t>
            </a:r>
            <a:r>
              <a:rPr lang="en-US" altLang="ko-KR" sz="1400" dirty="0">
                <a:solidFill>
                  <a:srgbClr val="000000"/>
                </a:solidFill>
                <a:latin typeface="Consolas"/>
              </a:rPr>
              <a:t>, </a:t>
            </a:r>
            <a:r>
              <a:rPr lang="en-US" altLang="ko-KR" sz="1400" dirty="0" err="1">
                <a:solidFill>
                  <a:srgbClr val="000000"/>
                </a:solidFill>
                <a:latin typeface="Consolas"/>
              </a:rPr>
              <a:t>g.gdsName</a:t>
            </a:r>
            <a:r>
              <a:rPr lang="en-US" altLang="ko-KR" sz="1400" dirty="0">
                <a:solidFill>
                  <a:srgbClr val="000000"/>
                </a:solidFill>
                <a:latin typeface="Consolas"/>
              </a:rPr>
              <a:t>, </a:t>
            </a:r>
            <a:r>
              <a:rPr lang="en-US" altLang="ko-KR" sz="1400" dirty="0" err="1">
                <a:solidFill>
                  <a:srgbClr val="000000"/>
                </a:solidFill>
                <a:latin typeface="Consolas"/>
              </a:rPr>
              <a:t>g.cateCode</a:t>
            </a:r>
            <a:r>
              <a:rPr lang="en-US" altLang="ko-KR" sz="1400" dirty="0">
                <a:solidFill>
                  <a:srgbClr val="000000"/>
                </a:solidFill>
                <a:latin typeface="Consolas"/>
              </a:rPr>
              <a:t>, </a:t>
            </a:r>
            <a:r>
              <a:rPr lang="en-US" altLang="ko-KR" sz="1400" dirty="0" err="1">
                <a:solidFill>
                  <a:srgbClr val="000000"/>
                </a:solidFill>
                <a:latin typeface="Consolas"/>
              </a:rPr>
              <a:t>c.cateCodeRef</a:t>
            </a:r>
            <a:r>
              <a:rPr lang="en-US" altLang="ko-KR" sz="1400" dirty="0">
                <a:solidFill>
                  <a:srgbClr val="000000"/>
                </a:solidFill>
                <a:latin typeface="Consolas"/>
              </a:rPr>
              <a:t>, </a:t>
            </a:r>
            <a:r>
              <a:rPr lang="en-US" altLang="ko-KR" sz="1400" dirty="0" err="1">
                <a:solidFill>
                  <a:srgbClr val="000000"/>
                </a:solidFill>
                <a:latin typeface="Consolas"/>
              </a:rPr>
              <a:t>c.cateName</a:t>
            </a:r>
            <a:r>
              <a:rPr lang="en-US" altLang="ko-KR" sz="1400" dirty="0">
                <a:solidFill>
                  <a:srgbClr val="000000"/>
                </a:solidFill>
                <a:latin typeface="Consolas"/>
              </a:rPr>
              <a:t>, </a:t>
            </a:r>
            <a:r>
              <a:rPr lang="en-US" altLang="ko-KR" sz="1400" dirty="0" err="1">
                <a:solidFill>
                  <a:srgbClr val="000000"/>
                </a:solidFill>
                <a:latin typeface="Consolas"/>
              </a:rPr>
              <a:t>gdsPrice</a:t>
            </a:r>
            <a:r>
              <a:rPr lang="en-US" altLang="ko-KR" sz="1400" dirty="0">
                <a:solidFill>
                  <a:srgbClr val="000000"/>
                </a:solidFill>
                <a:latin typeface="Consolas"/>
              </a:rPr>
              <a:t>, </a:t>
            </a:r>
            <a:r>
              <a:rPr lang="en-US" altLang="ko-KR" sz="1400" dirty="0" err="1">
                <a:solidFill>
                  <a:srgbClr val="000000"/>
                </a:solidFill>
                <a:latin typeface="Consolas"/>
              </a:rPr>
              <a:t>gdsStock</a:t>
            </a:r>
            <a:r>
              <a:rPr lang="en-US" altLang="ko-KR" sz="1400" dirty="0">
                <a:solidFill>
                  <a:srgbClr val="000000"/>
                </a:solidFill>
                <a:latin typeface="Consolas"/>
              </a:rPr>
              <a:t>, </a:t>
            </a:r>
            <a:r>
              <a:rPr lang="en-US" altLang="ko-KR" sz="1400" dirty="0" err="1">
                <a:solidFill>
                  <a:srgbClr val="000000"/>
                </a:solidFill>
                <a:latin typeface="Consolas"/>
              </a:rPr>
              <a:t>gdsDes</a:t>
            </a:r>
            <a:r>
              <a:rPr lang="en-US" altLang="ko-KR" sz="1400" dirty="0">
                <a:solidFill>
                  <a:srgbClr val="000000"/>
                </a:solidFill>
                <a:latin typeface="Consolas"/>
              </a:rPr>
              <a:t>, </a:t>
            </a:r>
            <a:r>
              <a:rPr lang="en-US" altLang="ko-KR" sz="1400" dirty="0" err="1">
                <a:solidFill>
                  <a:srgbClr val="000000"/>
                </a:solidFill>
                <a:latin typeface="Consolas"/>
              </a:rPr>
              <a:t>gdsDate</a:t>
            </a:r>
            <a:r>
              <a:rPr lang="en-US" altLang="ko-KR" sz="1400" dirty="0">
                <a:solidFill>
                  <a:srgbClr val="000000"/>
                </a:solidFill>
                <a:latin typeface="Consolas"/>
              </a:rPr>
              <a:t>, </a:t>
            </a:r>
            <a:r>
              <a:rPr lang="en-US" altLang="ko-KR" sz="1400" dirty="0" err="1">
                <a:solidFill>
                  <a:srgbClr val="000000"/>
                </a:solidFill>
                <a:latin typeface="Consolas"/>
              </a:rPr>
              <a:t>g.gdsImg</a:t>
            </a:r>
            <a:r>
              <a:rPr lang="en-US" altLang="ko-KR" sz="1400" dirty="0">
                <a:solidFill>
                  <a:srgbClr val="000000"/>
                </a:solidFill>
                <a:latin typeface="Consolas"/>
              </a:rPr>
              <a:t>, </a:t>
            </a:r>
            <a:r>
              <a:rPr lang="en-US" altLang="ko-KR" sz="1400" dirty="0" err="1">
                <a:solidFill>
                  <a:srgbClr val="000000"/>
                </a:solidFill>
                <a:latin typeface="Consolas"/>
              </a:rPr>
              <a:t>g.gdsThumbImg</a:t>
            </a:r>
            <a:endParaRPr lang="en-US" altLang="ko-KR" sz="1400" dirty="0">
              <a:solidFill>
                <a:srgbClr val="000000"/>
              </a:solidFill>
              <a:latin typeface="Consolas"/>
            </a:endParaRPr>
          </a:p>
          <a:p>
            <a:r>
              <a:rPr lang="en-US" altLang="ko-KR" sz="1400" dirty="0">
                <a:solidFill>
                  <a:srgbClr val="000000"/>
                </a:solidFill>
                <a:latin typeface="Consolas"/>
              </a:rPr>
              <a:t>from </a:t>
            </a:r>
            <a:r>
              <a:rPr lang="en-US" altLang="ko-KR" sz="1400" dirty="0" err="1">
                <a:solidFill>
                  <a:srgbClr val="000000"/>
                </a:solidFill>
                <a:latin typeface="Consolas"/>
              </a:rPr>
              <a:t>tbl_goods</a:t>
            </a:r>
            <a:r>
              <a:rPr lang="en-US" altLang="ko-KR" sz="1400" dirty="0">
                <a:solidFill>
                  <a:srgbClr val="000000"/>
                </a:solidFill>
                <a:latin typeface="Consolas"/>
              </a:rPr>
              <a:t> g</a:t>
            </a:r>
          </a:p>
          <a:p>
            <a:r>
              <a:rPr lang="en-US" altLang="ko-KR" sz="1400" dirty="0">
                <a:solidFill>
                  <a:srgbClr val="000000"/>
                </a:solidFill>
                <a:latin typeface="Consolas"/>
              </a:rPr>
              <a:t>inner join </a:t>
            </a:r>
            <a:r>
              <a:rPr lang="en-US" altLang="ko-KR" sz="1400" dirty="0" err="1">
                <a:solidFill>
                  <a:srgbClr val="000000"/>
                </a:solidFill>
                <a:latin typeface="Consolas"/>
              </a:rPr>
              <a:t>goods_category</a:t>
            </a:r>
            <a:r>
              <a:rPr lang="en-US" altLang="ko-KR" sz="1400" dirty="0">
                <a:solidFill>
                  <a:srgbClr val="000000"/>
                </a:solidFill>
                <a:latin typeface="Consolas"/>
              </a:rPr>
              <a:t> c</a:t>
            </a:r>
          </a:p>
          <a:p>
            <a:r>
              <a:rPr lang="en-US" altLang="ko-KR" sz="1400" dirty="0">
                <a:solidFill>
                  <a:srgbClr val="000000"/>
                </a:solidFill>
                <a:latin typeface="Consolas"/>
              </a:rPr>
              <a:t>on </a:t>
            </a:r>
            <a:r>
              <a:rPr lang="en-US" altLang="ko-KR" sz="1400" dirty="0" err="1">
                <a:solidFill>
                  <a:srgbClr val="000000"/>
                </a:solidFill>
                <a:latin typeface="Consolas"/>
              </a:rPr>
              <a:t>g.cateCode</a:t>
            </a:r>
            <a:r>
              <a:rPr lang="en-US" altLang="ko-KR" sz="1400" dirty="0">
                <a:solidFill>
                  <a:srgbClr val="000000"/>
                </a:solidFill>
                <a:latin typeface="Consolas"/>
              </a:rPr>
              <a:t> = </a:t>
            </a:r>
            <a:r>
              <a:rPr lang="en-US" altLang="ko-KR" sz="1400" dirty="0" err="1">
                <a:solidFill>
                  <a:srgbClr val="000000"/>
                </a:solidFill>
                <a:latin typeface="Consolas"/>
              </a:rPr>
              <a:t>c.cateCode</a:t>
            </a:r>
            <a:endParaRPr lang="en-US" altLang="ko-KR" sz="1400" dirty="0">
              <a:solidFill>
                <a:srgbClr val="000000"/>
              </a:solidFill>
              <a:latin typeface="Consolas"/>
            </a:endParaRPr>
          </a:p>
          <a:p>
            <a:r>
              <a:rPr lang="en-US" altLang="ko-KR" sz="1400" dirty="0">
                <a:solidFill>
                  <a:srgbClr val="000000"/>
                </a:solidFill>
                <a:latin typeface="Consolas"/>
              </a:rPr>
              <a:t>where </a:t>
            </a:r>
            <a:r>
              <a:rPr lang="en-US" altLang="ko-KR" sz="1400" dirty="0" err="1">
                <a:solidFill>
                  <a:srgbClr val="000000"/>
                </a:solidFill>
                <a:latin typeface="Consolas"/>
              </a:rPr>
              <a:t>g.cateCode</a:t>
            </a:r>
            <a:r>
              <a:rPr lang="en-US" altLang="ko-KR" sz="1400" dirty="0">
                <a:solidFill>
                  <a:srgbClr val="000000"/>
                </a:solidFill>
                <a:latin typeface="Consolas"/>
              </a:rPr>
              <a:t> = #{</a:t>
            </a:r>
            <a:r>
              <a:rPr lang="en-US" altLang="ko-KR" sz="1400" dirty="0" err="1">
                <a:solidFill>
                  <a:srgbClr val="000000"/>
                </a:solidFill>
                <a:latin typeface="Consolas"/>
              </a:rPr>
              <a:t>cateCode</a:t>
            </a:r>
            <a:r>
              <a:rPr lang="en-US" altLang="ko-KR" sz="1400" dirty="0">
                <a:solidFill>
                  <a:srgbClr val="000000"/>
                </a:solidFill>
                <a:latin typeface="Consolas"/>
              </a:rPr>
              <a:t>}</a:t>
            </a:r>
          </a:p>
          <a:p>
            <a:r>
              <a:rPr lang="en-US" altLang="ko-KR" sz="1400" dirty="0">
                <a:solidFill>
                  <a:srgbClr val="000000"/>
                </a:solidFill>
                <a:latin typeface="Consolas"/>
              </a:rPr>
              <a:t>or </a:t>
            </a:r>
            <a:r>
              <a:rPr lang="en-US" altLang="ko-KR" sz="1400" dirty="0" err="1">
                <a:solidFill>
                  <a:srgbClr val="000000"/>
                </a:solidFill>
                <a:latin typeface="Consolas"/>
              </a:rPr>
              <a:t>c.cateCodeRef</a:t>
            </a:r>
            <a:r>
              <a:rPr lang="en-US" altLang="ko-KR" sz="1400" dirty="0">
                <a:solidFill>
                  <a:srgbClr val="000000"/>
                </a:solidFill>
                <a:latin typeface="Consolas"/>
              </a:rPr>
              <a:t> = #{</a:t>
            </a:r>
            <a:r>
              <a:rPr lang="en-US" altLang="ko-KR" sz="1400" dirty="0" err="1">
                <a:solidFill>
                  <a:srgbClr val="000000"/>
                </a:solidFill>
                <a:latin typeface="Consolas"/>
              </a:rPr>
              <a:t>cateCodeRef</a:t>
            </a:r>
            <a:r>
              <a:rPr lang="en-US" altLang="ko-KR" sz="1400" dirty="0">
                <a:solidFill>
                  <a:srgbClr val="000000"/>
                </a:solidFill>
                <a:latin typeface="Consolas"/>
              </a:rPr>
              <a:t>}</a:t>
            </a:r>
          </a:p>
          <a:p>
            <a:r>
              <a:rPr lang="en-US" altLang="ko-KR" sz="1400" dirty="0">
                <a:solidFill>
                  <a:srgbClr val="008080"/>
                </a:solidFill>
                <a:latin typeface="Consolas"/>
              </a:rPr>
              <a:t>]]&gt;</a:t>
            </a:r>
          </a:p>
          <a:p>
            <a:r>
              <a:rPr lang="en-US" altLang="ko-KR" sz="1400" dirty="0">
                <a:solidFill>
                  <a:srgbClr val="008080"/>
                </a:solidFill>
                <a:latin typeface="Consolas"/>
              </a:rPr>
              <a:t>&lt;/</a:t>
            </a:r>
            <a:r>
              <a:rPr lang="en-US" altLang="ko-KR" sz="1400" dirty="0">
                <a:solidFill>
                  <a:srgbClr val="3F7F7F"/>
                </a:solidFill>
                <a:latin typeface="Consolas"/>
              </a:rPr>
              <a:t>select</a:t>
            </a:r>
            <a:r>
              <a:rPr lang="en-US" altLang="ko-KR" sz="1400" dirty="0">
                <a:solidFill>
                  <a:srgbClr val="008080"/>
                </a:solidFill>
                <a:latin typeface="Consolas"/>
              </a:rPr>
              <a:t>&gt;</a:t>
            </a:r>
            <a:endParaRPr lang="en-US" altLang="ja-JP" sz="1300" dirty="0" smtClean="0">
              <a:ea typeface="MS Mincho" pitchFamily="49" charset="-128"/>
            </a:endParaRPr>
          </a:p>
        </p:txBody>
      </p:sp>
    </p:spTree>
    <p:extLst>
      <p:ext uri="{BB962C8B-B14F-4D97-AF65-F5344CB8AC3E}">
        <p14:creationId xmlns:p14="http://schemas.microsoft.com/office/powerpoint/2010/main" val="3230572752"/>
      </p:ext>
    </p:extLst>
  </p:cSld>
  <p:clrMapOvr>
    <a:masterClrMapping/>
  </p:clrMapOvr>
  <p:transition/>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제목 1"/>
          <p:cNvSpPr>
            <a:spLocks noGrp="1"/>
          </p:cNvSpPr>
          <p:nvPr>
            <p:ph type="title"/>
          </p:nvPr>
        </p:nvSpPr>
        <p:spPr bwMode="auto">
          <a:xfrm>
            <a:off x="0" y="-2242"/>
            <a:ext cx="9144000" cy="694938"/>
          </a:xfrm>
        </p:spPr>
        <p:txBody>
          <a:bodyPr vert="horz" lIns="91440" tIns="45720" rIns="91440" bIns="45720" rtlCol="0" anchor="ctr">
            <a:normAutofit/>
          </a:bodyPr>
          <a:lstStyle/>
          <a:p>
            <a:r>
              <a:rPr lang="en-US" altLang="ja-JP" dirty="0">
                <a:latin typeface="MS Mincho" pitchFamily="49" charset="-128"/>
                <a:ea typeface="MS Mincho" pitchFamily="49" charset="-128"/>
              </a:rPr>
              <a:t>Shop</a:t>
            </a:r>
            <a:r>
              <a:rPr lang="ja-JP" altLang="en-US" dirty="0">
                <a:latin typeface="MS Mincho" pitchFamily="49" charset="-128"/>
                <a:ea typeface="MS Mincho" pitchFamily="49" charset="-128"/>
              </a:rPr>
              <a:t>マッパー</a:t>
            </a:r>
            <a:r>
              <a:rPr lang="en-US" altLang="ja-JP" dirty="0" smtClean="0">
                <a:latin typeface="MS Mincho" pitchFamily="49" charset="-128"/>
                <a:ea typeface="MS Mincho" pitchFamily="49" charset="-128"/>
              </a:rPr>
              <a:t>(2/5)</a:t>
            </a:r>
            <a:endParaRPr lang="ko-KR" dirty="0">
              <a:latin typeface="MS Mincho" pitchFamily="49" charset="-128"/>
              <a:ea typeface="MS Mincho" pitchFamily="49" charset="-128"/>
            </a:endParaRPr>
          </a:p>
        </p:txBody>
      </p:sp>
      <p:sp>
        <p:nvSpPr>
          <p:cNvPr id="5" name="내용 개체 틀 2"/>
          <p:cNvSpPr>
            <a:spLocks noGrp="1"/>
          </p:cNvSpPr>
          <p:nvPr>
            <p:ph sz="half" idx="1"/>
          </p:nvPr>
        </p:nvSpPr>
        <p:spPr bwMode="auto">
          <a:xfrm>
            <a:off x="0" y="692696"/>
            <a:ext cx="9144000" cy="6165304"/>
          </a:xfrm>
          <a:solidFill>
            <a:schemeClr val="bg1"/>
          </a:solidFill>
        </p:spPr>
        <p:txBody>
          <a:bodyPr numCol="2">
            <a:noAutofit/>
          </a:bodyPr>
          <a:lstStyle>
            <a:lvl1pPr>
              <a:defRPr sz="2400"/>
            </a:lvl1pPr>
            <a:lvl2pPr>
              <a:defRPr sz="1600"/>
            </a:lvl2pPr>
            <a:lvl3pPr>
              <a:defRPr sz="1200"/>
            </a:lvl3pPr>
            <a:lvl4pPr>
              <a:defRPr sz="1200"/>
            </a:lvl4pPr>
            <a:lvl5pPr>
              <a:defRPr sz="1200"/>
            </a:lvl5pPr>
          </a:lstStyle>
          <a:p>
            <a:r>
              <a:rPr lang="en-US" altLang="ja-JP" sz="1400" dirty="0">
                <a:solidFill>
                  <a:srgbClr val="3F5FBF"/>
                </a:solidFill>
                <a:latin typeface="Consolas"/>
              </a:rPr>
              <a:t>&lt;!-- </a:t>
            </a:r>
            <a:r>
              <a:rPr lang="ja-JP" altLang="en-US" sz="1400" dirty="0">
                <a:solidFill>
                  <a:srgbClr val="3F5FBF"/>
                </a:solidFill>
                <a:latin typeface="Consolas"/>
              </a:rPr>
              <a:t>商品詳細を取得 </a:t>
            </a:r>
            <a:r>
              <a:rPr lang="en-US" altLang="ja-JP" sz="1400" dirty="0">
                <a:solidFill>
                  <a:srgbClr val="3F5FBF"/>
                </a:solidFill>
                <a:latin typeface="Consolas"/>
              </a:rPr>
              <a:t>--&gt;</a:t>
            </a:r>
          </a:p>
          <a:p>
            <a:r>
              <a:rPr lang="en-US" altLang="ko-KR" sz="1400" dirty="0">
                <a:solidFill>
                  <a:srgbClr val="008080"/>
                </a:solidFill>
                <a:latin typeface="Consolas"/>
              </a:rPr>
              <a:t>&lt;</a:t>
            </a:r>
            <a:r>
              <a:rPr lang="en-US" altLang="ko-KR" sz="1400" dirty="0">
                <a:solidFill>
                  <a:srgbClr val="3F7F7F"/>
                </a:solidFill>
                <a:latin typeface="Consolas"/>
              </a:rPr>
              <a:t>select </a:t>
            </a:r>
            <a:r>
              <a:rPr lang="en-US" altLang="ko-KR" sz="1400" dirty="0">
                <a:solidFill>
                  <a:srgbClr val="7F007F"/>
                </a:solidFill>
                <a:latin typeface="Consolas"/>
              </a:rPr>
              <a:t>id</a:t>
            </a:r>
            <a:r>
              <a:rPr lang="en-US" altLang="ko-KR" sz="1400" dirty="0">
                <a:solidFill>
                  <a:srgbClr val="000000"/>
                </a:solidFill>
                <a:latin typeface="Consolas"/>
              </a:rPr>
              <a:t>=</a:t>
            </a:r>
            <a:r>
              <a:rPr lang="en-US" altLang="ko-KR" sz="1400" i="1" dirty="0">
                <a:solidFill>
                  <a:srgbClr val="2A00FF"/>
                </a:solidFill>
                <a:latin typeface="Consolas"/>
              </a:rPr>
              <a:t>"</a:t>
            </a:r>
            <a:r>
              <a:rPr lang="en-US" altLang="ko-KR" sz="1400" i="1" dirty="0" err="1">
                <a:solidFill>
                  <a:srgbClr val="2A00FF"/>
                </a:solidFill>
                <a:latin typeface="Consolas"/>
              </a:rPr>
              <a:t>goodsView</a:t>
            </a:r>
            <a:r>
              <a:rPr lang="en-US" altLang="ko-KR" sz="1400" i="1" dirty="0">
                <a:solidFill>
                  <a:srgbClr val="2A00FF"/>
                </a:solidFill>
                <a:latin typeface="Consolas"/>
              </a:rPr>
              <a:t>" </a:t>
            </a:r>
            <a:r>
              <a:rPr lang="en-US" altLang="ko-KR" sz="1400" i="1" dirty="0" err="1">
                <a:solidFill>
                  <a:srgbClr val="7F007F"/>
                </a:solidFill>
                <a:latin typeface="Consolas"/>
              </a:rPr>
              <a:t>resultType</a:t>
            </a:r>
            <a:r>
              <a:rPr lang="en-US" altLang="ko-KR" sz="1400" i="1" dirty="0">
                <a:solidFill>
                  <a:srgbClr val="000000"/>
                </a:solidFill>
                <a:latin typeface="Consolas"/>
              </a:rPr>
              <a:t>=</a:t>
            </a:r>
            <a:r>
              <a:rPr lang="en-US" altLang="ko-KR" sz="1400" i="1" dirty="0">
                <a:solidFill>
                  <a:srgbClr val="2A00FF"/>
                </a:solidFill>
                <a:latin typeface="Consolas"/>
              </a:rPr>
              <a:t>"</a:t>
            </a:r>
            <a:r>
              <a:rPr lang="en-US" altLang="ko-KR" sz="1400" i="1" dirty="0" err="1">
                <a:solidFill>
                  <a:srgbClr val="2A00FF"/>
                </a:solidFill>
                <a:latin typeface="Consolas"/>
              </a:rPr>
              <a:t>com.my.shop.vo.GoodsViewVO</a:t>
            </a:r>
            <a:r>
              <a:rPr lang="en-US" altLang="ko-KR" sz="1400" i="1" dirty="0">
                <a:solidFill>
                  <a:srgbClr val="2A00FF"/>
                </a:solidFill>
                <a:latin typeface="Consolas"/>
              </a:rPr>
              <a:t>"</a:t>
            </a:r>
            <a:r>
              <a:rPr lang="en-US" altLang="ko-KR" sz="1400" i="1" dirty="0">
                <a:solidFill>
                  <a:srgbClr val="008080"/>
                </a:solidFill>
                <a:latin typeface="Consolas"/>
              </a:rPr>
              <a:t>&gt;</a:t>
            </a:r>
          </a:p>
          <a:p>
            <a:r>
              <a:rPr lang="en-US" altLang="ko-KR" sz="1400" dirty="0">
                <a:solidFill>
                  <a:srgbClr val="008080"/>
                </a:solidFill>
                <a:latin typeface="Consolas"/>
              </a:rPr>
              <a:t>&lt;![CDATA[</a:t>
            </a:r>
          </a:p>
          <a:p>
            <a:r>
              <a:rPr lang="en-US" altLang="ko-KR" sz="1400" dirty="0">
                <a:solidFill>
                  <a:srgbClr val="000000"/>
                </a:solidFill>
                <a:latin typeface="Consolas"/>
              </a:rPr>
              <a:t>select</a:t>
            </a:r>
          </a:p>
          <a:p>
            <a:r>
              <a:rPr lang="en-US" altLang="ko-KR" sz="1400" dirty="0" err="1">
                <a:solidFill>
                  <a:srgbClr val="000000"/>
                </a:solidFill>
                <a:latin typeface="Consolas"/>
              </a:rPr>
              <a:t>g.gdsNum</a:t>
            </a:r>
            <a:r>
              <a:rPr lang="en-US" altLang="ko-KR" sz="1400" dirty="0">
                <a:solidFill>
                  <a:srgbClr val="000000"/>
                </a:solidFill>
                <a:latin typeface="Consolas"/>
              </a:rPr>
              <a:t>, </a:t>
            </a:r>
            <a:r>
              <a:rPr lang="en-US" altLang="ko-KR" sz="1400" dirty="0" err="1">
                <a:solidFill>
                  <a:srgbClr val="000000"/>
                </a:solidFill>
                <a:latin typeface="Consolas"/>
              </a:rPr>
              <a:t>g.gdsName</a:t>
            </a:r>
            <a:r>
              <a:rPr lang="en-US" altLang="ko-KR" sz="1400" dirty="0">
                <a:solidFill>
                  <a:srgbClr val="000000"/>
                </a:solidFill>
                <a:latin typeface="Consolas"/>
              </a:rPr>
              <a:t>, </a:t>
            </a:r>
            <a:r>
              <a:rPr lang="en-US" altLang="ko-KR" sz="1400" dirty="0" err="1">
                <a:solidFill>
                  <a:srgbClr val="000000"/>
                </a:solidFill>
                <a:latin typeface="Consolas"/>
              </a:rPr>
              <a:t>g.cateCode</a:t>
            </a:r>
            <a:r>
              <a:rPr lang="en-US" altLang="ko-KR" sz="1400" dirty="0">
                <a:solidFill>
                  <a:srgbClr val="000000"/>
                </a:solidFill>
                <a:latin typeface="Consolas"/>
              </a:rPr>
              <a:t>, </a:t>
            </a:r>
            <a:r>
              <a:rPr lang="en-US" altLang="ko-KR" sz="1400" dirty="0" err="1">
                <a:solidFill>
                  <a:srgbClr val="000000"/>
                </a:solidFill>
                <a:latin typeface="Consolas"/>
              </a:rPr>
              <a:t>c.cateCodeRef</a:t>
            </a:r>
            <a:r>
              <a:rPr lang="en-US" altLang="ko-KR" sz="1400" dirty="0">
                <a:solidFill>
                  <a:srgbClr val="000000"/>
                </a:solidFill>
                <a:latin typeface="Consolas"/>
              </a:rPr>
              <a:t>, </a:t>
            </a:r>
            <a:r>
              <a:rPr lang="en-US" altLang="ko-KR" sz="1400" dirty="0" err="1">
                <a:solidFill>
                  <a:srgbClr val="000000"/>
                </a:solidFill>
                <a:latin typeface="Consolas"/>
              </a:rPr>
              <a:t>c.cateName</a:t>
            </a:r>
            <a:r>
              <a:rPr lang="en-US" altLang="ko-KR" sz="1400" dirty="0">
                <a:solidFill>
                  <a:srgbClr val="000000"/>
                </a:solidFill>
                <a:latin typeface="Consolas"/>
              </a:rPr>
              <a:t>, </a:t>
            </a:r>
            <a:r>
              <a:rPr lang="en-US" altLang="ko-KR" sz="1400" dirty="0" err="1">
                <a:solidFill>
                  <a:srgbClr val="000000"/>
                </a:solidFill>
                <a:latin typeface="Consolas"/>
              </a:rPr>
              <a:t>gdsPrice</a:t>
            </a:r>
            <a:r>
              <a:rPr lang="en-US" altLang="ko-KR" sz="1400" dirty="0">
                <a:solidFill>
                  <a:srgbClr val="000000"/>
                </a:solidFill>
                <a:latin typeface="Consolas"/>
              </a:rPr>
              <a:t>, </a:t>
            </a:r>
            <a:r>
              <a:rPr lang="en-US" altLang="ko-KR" sz="1400" dirty="0" err="1">
                <a:solidFill>
                  <a:srgbClr val="000000"/>
                </a:solidFill>
                <a:latin typeface="Consolas"/>
              </a:rPr>
              <a:t>gdsStock</a:t>
            </a:r>
            <a:r>
              <a:rPr lang="en-US" altLang="ko-KR" sz="1400" dirty="0">
                <a:solidFill>
                  <a:srgbClr val="000000"/>
                </a:solidFill>
                <a:latin typeface="Consolas"/>
              </a:rPr>
              <a:t>, </a:t>
            </a:r>
            <a:r>
              <a:rPr lang="en-US" altLang="ko-KR" sz="1400" dirty="0" err="1">
                <a:solidFill>
                  <a:srgbClr val="000000"/>
                </a:solidFill>
                <a:latin typeface="Consolas"/>
              </a:rPr>
              <a:t>gdsDes</a:t>
            </a:r>
            <a:r>
              <a:rPr lang="en-US" altLang="ko-KR" sz="1400" dirty="0">
                <a:solidFill>
                  <a:srgbClr val="000000"/>
                </a:solidFill>
                <a:latin typeface="Consolas"/>
              </a:rPr>
              <a:t>, </a:t>
            </a:r>
            <a:r>
              <a:rPr lang="en-US" altLang="ko-KR" sz="1400" dirty="0" err="1">
                <a:solidFill>
                  <a:srgbClr val="000000"/>
                </a:solidFill>
                <a:latin typeface="Consolas"/>
              </a:rPr>
              <a:t>gdsDate</a:t>
            </a:r>
            <a:r>
              <a:rPr lang="en-US" altLang="ko-KR" sz="1400" dirty="0">
                <a:solidFill>
                  <a:srgbClr val="000000"/>
                </a:solidFill>
                <a:latin typeface="Consolas"/>
              </a:rPr>
              <a:t>, </a:t>
            </a:r>
            <a:r>
              <a:rPr lang="en-US" altLang="ko-KR" sz="1400" dirty="0" err="1">
                <a:solidFill>
                  <a:srgbClr val="000000"/>
                </a:solidFill>
                <a:latin typeface="Consolas"/>
              </a:rPr>
              <a:t>g.gdsImg</a:t>
            </a:r>
            <a:r>
              <a:rPr lang="en-US" altLang="ko-KR" sz="1400" dirty="0">
                <a:solidFill>
                  <a:srgbClr val="000000"/>
                </a:solidFill>
                <a:latin typeface="Consolas"/>
              </a:rPr>
              <a:t>, </a:t>
            </a:r>
            <a:r>
              <a:rPr lang="en-US" altLang="ko-KR" sz="1400" dirty="0" err="1">
                <a:solidFill>
                  <a:srgbClr val="000000"/>
                </a:solidFill>
                <a:latin typeface="Consolas"/>
              </a:rPr>
              <a:t>g.gdsThumbImg</a:t>
            </a:r>
            <a:endParaRPr lang="en-US" altLang="ko-KR" sz="1400" dirty="0">
              <a:solidFill>
                <a:srgbClr val="000000"/>
              </a:solidFill>
              <a:latin typeface="Consolas"/>
            </a:endParaRPr>
          </a:p>
          <a:p>
            <a:r>
              <a:rPr lang="en-US" altLang="ko-KR" sz="1400" dirty="0">
                <a:solidFill>
                  <a:srgbClr val="000000"/>
                </a:solidFill>
                <a:latin typeface="Consolas"/>
              </a:rPr>
              <a:t>from </a:t>
            </a:r>
            <a:r>
              <a:rPr lang="en-US" altLang="ko-KR" sz="1400" dirty="0" err="1">
                <a:solidFill>
                  <a:srgbClr val="000000"/>
                </a:solidFill>
                <a:latin typeface="Consolas"/>
              </a:rPr>
              <a:t>tbl_goods</a:t>
            </a:r>
            <a:r>
              <a:rPr lang="en-US" altLang="ko-KR" sz="1400" dirty="0">
                <a:solidFill>
                  <a:srgbClr val="000000"/>
                </a:solidFill>
                <a:latin typeface="Consolas"/>
              </a:rPr>
              <a:t> g</a:t>
            </a:r>
          </a:p>
          <a:p>
            <a:r>
              <a:rPr lang="en-US" altLang="ko-KR" sz="1400" dirty="0">
                <a:solidFill>
                  <a:srgbClr val="000000"/>
                </a:solidFill>
                <a:latin typeface="Consolas"/>
              </a:rPr>
              <a:t>inner join </a:t>
            </a:r>
            <a:r>
              <a:rPr lang="en-US" altLang="ko-KR" sz="1400" dirty="0" err="1">
                <a:solidFill>
                  <a:srgbClr val="000000"/>
                </a:solidFill>
                <a:latin typeface="Consolas"/>
              </a:rPr>
              <a:t>goods_category</a:t>
            </a:r>
            <a:r>
              <a:rPr lang="en-US" altLang="ko-KR" sz="1400" dirty="0">
                <a:solidFill>
                  <a:srgbClr val="000000"/>
                </a:solidFill>
                <a:latin typeface="Consolas"/>
              </a:rPr>
              <a:t> c</a:t>
            </a:r>
          </a:p>
          <a:p>
            <a:r>
              <a:rPr lang="en-US" altLang="ko-KR" sz="1400" dirty="0">
                <a:solidFill>
                  <a:srgbClr val="000000"/>
                </a:solidFill>
                <a:latin typeface="Consolas"/>
              </a:rPr>
              <a:t>on </a:t>
            </a:r>
            <a:r>
              <a:rPr lang="en-US" altLang="ko-KR" sz="1400" dirty="0" err="1">
                <a:solidFill>
                  <a:srgbClr val="000000"/>
                </a:solidFill>
                <a:latin typeface="Consolas"/>
              </a:rPr>
              <a:t>g.cateCode</a:t>
            </a:r>
            <a:r>
              <a:rPr lang="en-US" altLang="ko-KR" sz="1400" dirty="0">
                <a:solidFill>
                  <a:srgbClr val="000000"/>
                </a:solidFill>
                <a:latin typeface="Consolas"/>
              </a:rPr>
              <a:t> = </a:t>
            </a:r>
            <a:r>
              <a:rPr lang="en-US" altLang="ko-KR" sz="1400" dirty="0" err="1">
                <a:solidFill>
                  <a:srgbClr val="000000"/>
                </a:solidFill>
                <a:latin typeface="Consolas"/>
              </a:rPr>
              <a:t>c.cateCode</a:t>
            </a:r>
            <a:endParaRPr lang="en-US" altLang="ko-KR" sz="1400" dirty="0">
              <a:solidFill>
                <a:srgbClr val="000000"/>
              </a:solidFill>
              <a:latin typeface="Consolas"/>
            </a:endParaRPr>
          </a:p>
          <a:p>
            <a:r>
              <a:rPr lang="en-US" altLang="ko-KR" sz="1400" dirty="0">
                <a:solidFill>
                  <a:srgbClr val="000000"/>
                </a:solidFill>
                <a:latin typeface="Consolas"/>
              </a:rPr>
              <a:t>where </a:t>
            </a:r>
            <a:r>
              <a:rPr lang="en-US" altLang="ko-KR" sz="1400" dirty="0" err="1">
                <a:solidFill>
                  <a:srgbClr val="000000"/>
                </a:solidFill>
                <a:latin typeface="Consolas"/>
              </a:rPr>
              <a:t>g.gdsNum</a:t>
            </a:r>
            <a:r>
              <a:rPr lang="en-US" altLang="ko-KR" sz="1400" dirty="0">
                <a:solidFill>
                  <a:srgbClr val="000000"/>
                </a:solidFill>
                <a:latin typeface="Consolas"/>
              </a:rPr>
              <a:t> = #{</a:t>
            </a:r>
            <a:r>
              <a:rPr lang="en-US" altLang="ko-KR" sz="1400" dirty="0" err="1">
                <a:solidFill>
                  <a:srgbClr val="000000"/>
                </a:solidFill>
                <a:latin typeface="Consolas"/>
              </a:rPr>
              <a:t>gdsNum</a:t>
            </a:r>
            <a:r>
              <a:rPr lang="en-US" altLang="ko-KR" sz="1400" dirty="0">
                <a:solidFill>
                  <a:srgbClr val="000000"/>
                </a:solidFill>
                <a:latin typeface="Consolas"/>
              </a:rPr>
              <a:t>}</a:t>
            </a:r>
          </a:p>
          <a:p>
            <a:r>
              <a:rPr lang="en-US" altLang="ko-KR" sz="1400" dirty="0">
                <a:solidFill>
                  <a:srgbClr val="008080"/>
                </a:solidFill>
                <a:latin typeface="Consolas"/>
              </a:rPr>
              <a:t>]]&gt;</a:t>
            </a:r>
          </a:p>
          <a:p>
            <a:r>
              <a:rPr lang="en-US" altLang="ko-KR" sz="1400" dirty="0">
                <a:solidFill>
                  <a:srgbClr val="008080"/>
                </a:solidFill>
                <a:latin typeface="Consolas"/>
              </a:rPr>
              <a:t>&lt;/</a:t>
            </a:r>
            <a:r>
              <a:rPr lang="en-US" altLang="ko-KR" sz="1400" dirty="0">
                <a:solidFill>
                  <a:srgbClr val="3F7F7F"/>
                </a:solidFill>
                <a:latin typeface="Consolas"/>
              </a:rPr>
              <a:t>select</a:t>
            </a:r>
            <a:r>
              <a:rPr lang="en-US" altLang="ko-KR" sz="1400" dirty="0">
                <a:solidFill>
                  <a:srgbClr val="008080"/>
                </a:solidFill>
                <a:latin typeface="Consolas"/>
              </a:rPr>
              <a:t>&gt;</a:t>
            </a:r>
          </a:p>
          <a:p>
            <a:endParaRPr lang="ko-KR" altLang="en-US" sz="1400" dirty="0">
              <a:latin typeface="Consolas"/>
            </a:endParaRPr>
          </a:p>
          <a:p>
            <a:r>
              <a:rPr lang="en-US" altLang="ja-JP" sz="1400" dirty="0">
                <a:solidFill>
                  <a:srgbClr val="3F5FBF"/>
                </a:solidFill>
                <a:latin typeface="Consolas"/>
              </a:rPr>
              <a:t>&lt;!-- </a:t>
            </a:r>
            <a:r>
              <a:rPr lang="ja-JP" altLang="en-US" sz="1400" dirty="0">
                <a:solidFill>
                  <a:srgbClr val="3F5FBF"/>
                </a:solidFill>
                <a:latin typeface="Consolas"/>
              </a:rPr>
              <a:t>コメント登録 </a:t>
            </a:r>
            <a:r>
              <a:rPr lang="en-US" altLang="ja-JP" sz="1400" dirty="0">
                <a:solidFill>
                  <a:srgbClr val="3F5FBF"/>
                </a:solidFill>
                <a:latin typeface="Consolas"/>
              </a:rPr>
              <a:t>--&gt;</a:t>
            </a:r>
          </a:p>
          <a:p>
            <a:r>
              <a:rPr lang="en-US" altLang="ko-KR" sz="1400" dirty="0">
                <a:solidFill>
                  <a:srgbClr val="008080"/>
                </a:solidFill>
                <a:latin typeface="Consolas"/>
              </a:rPr>
              <a:t>&lt;</a:t>
            </a:r>
            <a:r>
              <a:rPr lang="en-US" altLang="ko-KR" sz="1400" dirty="0">
                <a:solidFill>
                  <a:srgbClr val="3F7F7F"/>
                </a:solidFill>
                <a:latin typeface="Consolas"/>
              </a:rPr>
              <a:t>insert </a:t>
            </a:r>
            <a:r>
              <a:rPr lang="en-US" altLang="ko-KR" sz="1400" dirty="0">
                <a:solidFill>
                  <a:srgbClr val="7F007F"/>
                </a:solidFill>
                <a:latin typeface="Consolas"/>
              </a:rPr>
              <a:t>id</a:t>
            </a:r>
            <a:r>
              <a:rPr lang="en-US" altLang="ko-KR" sz="1400" dirty="0">
                <a:solidFill>
                  <a:srgbClr val="000000"/>
                </a:solidFill>
                <a:latin typeface="Consolas"/>
              </a:rPr>
              <a:t>=</a:t>
            </a:r>
            <a:r>
              <a:rPr lang="en-US" altLang="ko-KR" sz="1400" i="1" dirty="0">
                <a:solidFill>
                  <a:srgbClr val="2A00FF"/>
                </a:solidFill>
                <a:latin typeface="Consolas"/>
              </a:rPr>
              <a:t>"</a:t>
            </a:r>
            <a:r>
              <a:rPr lang="en-US" altLang="ko-KR" sz="1400" i="1" dirty="0" err="1">
                <a:solidFill>
                  <a:srgbClr val="2A00FF"/>
                </a:solidFill>
                <a:latin typeface="Consolas"/>
              </a:rPr>
              <a:t>registReply</a:t>
            </a:r>
            <a:r>
              <a:rPr lang="en-US" altLang="ko-KR" sz="1400" i="1" dirty="0">
                <a:solidFill>
                  <a:srgbClr val="2A00FF"/>
                </a:solidFill>
                <a:latin typeface="Consolas"/>
              </a:rPr>
              <a:t>"</a:t>
            </a:r>
            <a:r>
              <a:rPr lang="en-US" altLang="ko-KR" sz="1400" i="1" dirty="0">
                <a:solidFill>
                  <a:srgbClr val="008080"/>
                </a:solidFill>
                <a:latin typeface="Consolas"/>
              </a:rPr>
              <a:t>&gt;</a:t>
            </a:r>
          </a:p>
          <a:p>
            <a:r>
              <a:rPr lang="en-US" altLang="ko-KR" sz="1400" dirty="0">
                <a:solidFill>
                  <a:srgbClr val="008080"/>
                </a:solidFill>
                <a:latin typeface="Consolas"/>
              </a:rPr>
              <a:t>&lt;![CDATA[</a:t>
            </a:r>
          </a:p>
          <a:p>
            <a:r>
              <a:rPr lang="en-US" altLang="ko-KR" sz="1400" dirty="0">
                <a:solidFill>
                  <a:srgbClr val="000000"/>
                </a:solidFill>
                <a:latin typeface="Consolas"/>
              </a:rPr>
              <a:t>insert into </a:t>
            </a:r>
            <a:r>
              <a:rPr lang="en-US" altLang="ko-KR" sz="1400" dirty="0" err="1">
                <a:solidFill>
                  <a:srgbClr val="000000"/>
                </a:solidFill>
                <a:latin typeface="Consolas"/>
              </a:rPr>
              <a:t>tbl_reply</a:t>
            </a:r>
            <a:r>
              <a:rPr lang="en-US" altLang="ko-KR" sz="1400" dirty="0">
                <a:solidFill>
                  <a:srgbClr val="000000"/>
                </a:solidFill>
                <a:latin typeface="Consolas"/>
              </a:rPr>
              <a:t>(</a:t>
            </a:r>
            <a:r>
              <a:rPr lang="en-US" altLang="ko-KR" sz="1400" dirty="0" err="1">
                <a:solidFill>
                  <a:srgbClr val="000000"/>
                </a:solidFill>
                <a:latin typeface="Consolas"/>
              </a:rPr>
              <a:t>gdsNum</a:t>
            </a:r>
            <a:r>
              <a:rPr lang="en-US" altLang="ko-KR" sz="1400" dirty="0">
                <a:solidFill>
                  <a:srgbClr val="000000"/>
                </a:solidFill>
                <a:latin typeface="Consolas"/>
              </a:rPr>
              <a:t>, </a:t>
            </a:r>
            <a:r>
              <a:rPr lang="en-US" altLang="ko-KR" sz="1400" dirty="0" err="1">
                <a:solidFill>
                  <a:srgbClr val="000000"/>
                </a:solidFill>
                <a:latin typeface="Consolas"/>
              </a:rPr>
              <a:t>userId</a:t>
            </a:r>
            <a:r>
              <a:rPr lang="en-US" altLang="ko-KR" sz="1400" dirty="0">
                <a:solidFill>
                  <a:srgbClr val="000000"/>
                </a:solidFill>
                <a:latin typeface="Consolas"/>
              </a:rPr>
              <a:t>, </a:t>
            </a:r>
            <a:r>
              <a:rPr lang="en-US" altLang="ko-KR" sz="1400" dirty="0" err="1">
                <a:solidFill>
                  <a:srgbClr val="000000"/>
                </a:solidFill>
                <a:latin typeface="Consolas"/>
              </a:rPr>
              <a:t>repNum</a:t>
            </a:r>
            <a:r>
              <a:rPr lang="en-US" altLang="ko-KR" sz="1400" dirty="0">
                <a:solidFill>
                  <a:srgbClr val="000000"/>
                </a:solidFill>
                <a:latin typeface="Consolas"/>
              </a:rPr>
              <a:t>, </a:t>
            </a:r>
            <a:r>
              <a:rPr lang="en-US" altLang="ko-KR" sz="1400" dirty="0" err="1">
                <a:solidFill>
                  <a:srgbClr val="000000"/>
                </a:solidFill>
                <a:latin typeface="Consolas"/>
              </a:rPr>
              <a:t>repCon</a:t>
            </a:r>
            <a:r>
              <a:rPr lang="en-US" altLang="ko-KR" sz="1400" dirty="0">
                <a:solidFill>
                  <a:srgbClr val="000000"/>
                </a:solidFill>
                <a:latin typeface="Consolas"/>
              </a:rPr>
              <a:t>)</a:t>
            </a:r>
          </a:p>
          <a:p>
            <a:r>
              <a:rPr lang="en-US" altLang="ko-KR" sz="1400" dirty="0">
                <a:solidFill>
                  <a:srgbClr val="000000"/>
                </a:solidFill>
                <a:latin typeface="Consolas"/>
              </a:rPr>
              <a:t>values</a:t>
            </a:r>
          </a:p>
          <a:p>
            <a:r>
              <a:rPr lang="en-US" altLang="ko-KR" sz="1400" dirty="0">
                <a:solidFill>
                  <a:srgbClr val="000000"/>
                </a:solidFill>
                <a:latin typeface="Consolas"/>
              </a:rPr>
              <a:t>(#{</a:t>
            </a:r>
            <a:r>
              <a:rPr lang="en-US" altLang="ko-KR" sz="1400" dirty="0" err="1">
                <a:solidFill>
                  <a:srgbClr val="000000"/>
                </a:solidFill>
                <a:latin typeface="Consolas"/>
              </a:rPr>
              <a:t>gdsNum</a:t>
            </a:r>
            <a:r>
              <a:rPr lang="en-US" altLang="ko-KR" sz="1400" dirty="0">
                <a:solidFill>
                  <a:srgbClr val="000000"/>
                </a:solidFill>
                <a:latin typeface="Consolas"/>
              </a:rPr>
              <a:t>}, #{</a:t>
            </a:r>
            <a:r>
              <a:rPr lang="en-US" altLang="ko-KR" sz="1400" dirty="0" err="1">
                <a:solidFill>
                  <a:srgbClr val="000000"/>
                </a:solidFill>
                <a:latin typeface="Consolas"/>
              </a:rPr>
              <a:t>userId</a:t>
            </a:r>
            <a:r>
              <a:rPr lang="en-US" altLang="ko-KR" sz="1400" dirty="0">
                <a:solidFill>
                  <a:srgbClr val="000000"/>
                </a:solidFill>
                <a:latin typeface="Consolas"/>
              </a:rPr>
              <a:t>}, </a:t>
            </a:r>
            <a:r>
              <a:rPr lang="en-US" altLang="ko-KR" sz="1400" dirty="0" err="1">
                <a:solidFill>
                  <a:srgbClr val="000000"/>
                </a:solidFill>
                <a:latin typeface="Consolas"/>
              </a:rPr>
              <a:t>seq_tbl_reply.nextval</a:t>
            </a:r>
            <a:r>
              <a:rPr lang="en-US" altLang="ko-KR" sz="1400" dirty="0">
                <a:solidFill>
                  <a:srgbClr val="000000"/>
                </a:solidFill>
                <a:latin typeface="Consolas"/>
              </a:rPr>
              <a:t>, #{</a:t>
            </a:r>
            <a:r>
              <a:rPr lang="en-US" altLang="ko-KR" sz="1400" dirty="0" err="1">
                <a:solidFill>
                  <a:srgbClr val="000000"/>
                </a:solidFill>
                <a:latin typeface="Consolas"/>
              </a:rPr>
              <a:t>repCon</a:t>
            </a:r>
            <a:r>
              <a:rPr lang="en-US" altLang="ko-KR" sz="1400" dirty="0">
                <a:solidFill>
                  <a:srgbClr val="000000"/>
                </a:solidFill>
                <a:latin typeface="Consolas"/>
              </a:rPr>
              <a:t>})</a:t>
            </a:r>
          </a:p>
          <a:p>
            <a:r>
              <a:rPr lang="en-US" altLang="ko-KR" sz="1400" dirty="0">
                <a:solidFill>
                  <a:srgbClr val="008080"/>
                </a:solidFill>
                <a:latin typeface="Consolas"/>
              </a:rPr>
              <a:t>]]&gt;</a:t>
            </a:r>
          </a:p>
          <a:p>
            <a:r>
              <a:rPr lang="en-US" altLang="ko-KR" sz="1400" dirty="0">
                <a:solidFill>
                  <a:srgbClr val="008080"/>
                </a:solidFill>
                <a:latin typeface="Consolas"/>
              </a:rPr>
              <a:t>&lt;/</a:t>
            </a:r>
            <a:r>
              <a:rPr lang="en-US" altLang="ko-KR" sz="1400" dirty="0">
                <a:solidFill>
                  <a:srgbClr val="3F7F7F"/>
                </a:solidFill>
                <a:latin typeface="Consolas"/>
              </a:rPr>
              <a:t>insert</a:t>
            </a:r>
            <a:r>
              <a:rPr lang="en-US" altLang="ko-KR" sz="1400" dirty="0">
                <a:solidFill>
                  <a:srgbClr val="008080"/>
                </a:solidFill>
                <a:latin typeface="Consolas"/>
              </a:rPr>
              <a:t>&gt;</a:t>
            </a:r>
          </a:p>
          <a:p>
            <a:endParaRPr lang="ko-KR" altLang="en-US" sz="1400" dirty="0">
              <a:latin typeface="Consolas"/>
            </a:endParaRPr>
          </a:p>
          <a:p>
            <a:endParaRPr lang="en-US" altLang="ja-JP" sz="1400" dirty="0" smtClean="0">
              <a:solidFill>
                <a:srgbClr val="3F5FBF"/>
              </a:solidFill>
              <a:latin typeface="Consolas"/>
            </a:endParaRPr>
          </a:p>
          <a:p>
            <a:r>
              <a:rPr lang="en-US" altLang="ja-JP" sz="1400" dirty="0" smtClean="0">
                <a:solidFill>
                  <a:srgbClr val="3F5FBF"/>
                </a:solidFill>
                <a:latin typeface="Consolas"/>
              </a:rPr>
              <a:t>&lt;!-- </a:t>
            </a:r>
            <a:r>
              <a:rPr lang="ja-JP" altLang="en-US" sz="1400" dirty="0">
                <a:solidFill>
                  <a:srgbClr val="3F5FBF"/>
                </a:solidFill>
                <a:latin typeface="Consolas"/>
              </a:rPr>
              <a:t>コメントリスト取得 </a:t>
            </a:r>
            <a:r>
              <a:rPr lang="en-US" altLang="ja-JP" sz="1400" dirty="0">
                <a:solidFill>
                  <a:srgbClr val="3F5FBF"/>
                </a:solidFill>
                <a:latin typeface="Consolas"/>
              </a:rPr>
              <a:t>--&gt;</a:t>
            </a:r>
          </a:p>
          <a:p>
            <a:r>
              <a:rPr lang="en-US" altLang="ko-KR" sz="1400" dirty="0">
                <a:solidFill>
                  <a:srgbClr val="008080"/>
                </a:solidFill>
                <a:latin typeface="Consolas"/>
              </a:rPr>
              <a:t>&lt;</a:t>
            </a:r>
            <a:r>
              <a:rPr lang="en-US" altLang="ko-KR" sz="1400" dirty="0">
                <a:solidFill>
                  <a:srgbClr val="3F7F7F"/>
                </a:solidFill>
                <a:latin typeface="Consolas"/>
              </a:rPr>
              <a:t>select </a:t>
            </a:r>
            <a:r>
              <a:rPr lang="en-US" altLang="ko-KR" sz="1400" dirty="0">
                <a:solidFill>
                  <a:srgbClr val="7F007F"/>
                </a:solidFill>
                <a:latin typeface="Consolas"/>
              </a:rPr>
              <a:t>id</a:t>
            </a:r>
            <a:r>
              <a:rPr lang="en-US" altLang="ko-KR" sz="1400" dirty="0">
                <a:solidFill>
                  <a:srgbClr val="000000"/>
                </a:solidFill>
                <a:latin typeface="Consolas"/>
              </a:rPr>
              <a:t>=</a:t>
            </a:r>
            <a:r>
              <a:rPr lang="en-US" altLang="ko-KR" sz="1400" i="1" dirty="0">
                <a:solidFill>
                  <a:srgbClr val="2A00FF"/>
                </a:solidFill>
                <a:latin typeface="Consolas"/>
              </a:rPr>
              <a:t>"</a:t>
            </a:r>
            <a:r>
              <a:rPr lang="en-US" altLang="ko-KR" sz="1400" i="1" dirty="0" err="1">
                <a:solidFill>
                  <a:srgbClr val="2A00FF"/>
                </a:solidFill>
                <a:latin typeface="Consolas"/>
              </a:rPr>
              <a:t>replyList</a:t>
            </a:r>
            <a:r>
              <a:rPr lang="en-US" altLang="ko-KR" sz="1400" i="1" dirty="0">
                <a:solidFill>
                  <a:srgbClr val="2A00FF"/>
                </a:solidFill>
                <a:latin typeface="Consolas"/>
              </a:rPr>
              <a:t>" </a:t>
            </a:r>
            <a:r>
              <a:rPr lang="en-US" altLang="ko-KR" sz="1400" i="1" dirty="0" err="1">
                <a:solidFill>
                  <a:srgbClr val="7F007F"/>
                </a:solidFill>
                <a:latin typeface="Consolas"/>
              </a:rPr>
              <a:t>resultType</a:t>
            </a:r>
            <a:r>
              <a:rPr lang="en-US" altLang="ko-KR" sz="1400" i="1" dirty="0">
                <a:solidFill>
                  <a:srgbClr val="000000"/>
                </a:solidFill>
                <a:latin typeface="Consolas"/>
              </a:rPr>
              <a:t>=</a:t>
            </a:r>
            <a:r>
              <a:rPr lang="en-US" altLang="ko-KR" sz="1400" i="1" dirty="0">
                <a:solidFill>
                  <a:srgbClr val="2A00FF"/>
                </a:solidFill>
                <a:latin typeface="Consolas"/>
              </a:rPr>
              <a:t>"</a:t>
            </a:r>
            <a:r>
              <a:rPr lang="en-US" altLang="ko-KR" sz="1400" i="1" dirty="0" err="1">
                <a:solidFill>
                  <a:srgbClr val="2A00FF"/>
                </a:solidFill>
                <a:latin typeface="Consolas"/>
              </a:rPr>
              <a:t>com.my.shop.vo.ReplyListVO</a:t>
            </a:r>
            <a:r>
              <a:rPr lang="en-US" altLang="ko-KR" sz="1400" i="1" dirty="0">
                <a:solidFill>
                  <a:srgbClr val="2A00FF"/>
                </a:solidFill>
                <a:latin typeface="Consolas"/>
              </a:rPr>
              <a:t>"</a:t>
            </a:r>
            <a:r>
              <a:rPr lang="en-US" altLang="ko-KR" sz="1400" i="1" dirty="0">
                <a:solidFill>
                  <a:srgbClr val="008080"/>
                </a:solidFill>
                <a:latin typeface="Consolas"/>
              </a:rPr>
              <a:t>&gt;</a:t>
            </a:r>
          </a:p>
          <a:p>
            <a:r>
              <a:rPr lang="en-US" altLang="ko-KR" sz="1400" dirty="0">
                <a:solidFill>
                  <a:srgbClr val="008080"/>
                </a:solidFill>
                <a:latin typeface="Consolas"/>
              </a:rPr>
              <a:t>&lt;![CDATA[</a:t>
            </a:r>
          </a:p>
          <a:p>
            <a:r>
              <a:rPr lang="en-US" altLang="ko-KR" sz="1400" dirty="0">
                <a:solidFill>
                  <a:srgbClr val="000000"/>
                </a:solidFill>
                <a:latin typeface="Consolas"/>
              </a:rPr>
              <a:t>select</a:t>
            </a:r>
          </a:p>
          <a:p>
            <a:r>
              <a:rPr lang="en-US" altLang="ko-KR" sz="1400" dirty="0" err="1">
                <a:solidFill>
                  <a:srgbClr val="000000"/>
                </a:solidFill>
                <a:latin typeface="Consolas"/>
              </a:rPr>
              <a:t>r.gdsNum</a:t>
            </a:r>
            <a:r>
              <a:rPr lang="en-US" altLang="ko-KR" sz="1400" dirty="0">
                <a:solidFill>
                  <a:srgbClr val="000000"/>
                </a:solidFill>
                <a:latin typeface="Consolas"/>
              </a:rPr>
              <a:t>, </a:t>
            </a:r>
            <a:r>
              <a:rPr lang="en-US" altLang="ko-KR" sz="1400" dirty="0" err="1">
                <a:solidFill>
                  <a:srgbClr val="000000"/>
                </a:solidFill>
                <a:latin typeface="Consolas"/>
              </a:rPr>
              <a:t>r.userId</a:t>
            </a:r>
            <a:r>
              <a:rPr lang="en-US" altLang="ko-KR" sz="1400" dirty="0">
                <a:solidFill>
                  <a:srgbClr val="000000"/>
                </a:solidFill>
                <a:latin typeface="Consolas"/>
              </a:rPr>
              <a:t>, </a:t>
            </a:r>
            <a:r>
              <a:rPr lang="en-US" altLang="ko-KR" sz="1400" dirty="0" err="1">
                <a:solidFill>
                  <a:srgbClr val="000000"/>
                </a:solidFill>
                <a:latin typeface="Consolas"/>
              </a:rPr>
              <a:t>r.repNum</a:t>
            </a:r>
            <a:r>
              <a:rPr lang="en-US" altLang="ko-KR" sz="1400" dirty="0">
                <a:solidFill>
                  <a:srgbClr val="000000"/>
                </a:solidFill>
                <a:latin typeface="Consolas"/>
              </a:rPr>
              <a:t>, </a:t>
            </a:r>
            <a:r>
              <a:rPr lang="en-US" altLang="ko-KR" sz="1400" dirty="0" err="1">
                <a:solidFill>
                  <a:srgbClr val="000000"/>
                </a:solidFill>
                <a:latin typeface="Consolas"/>
              </a:rPr>
              <a:t>r.repCon</a:t>
            </a:r>
            <a:r>
              <a:rPr lang="en-US" altLang="ko-KR" sz="1400" dirty="0">
                <a:solidFill>
                  <a:srgbClr val="000000"/>
                </a:solidFill>
                <a:latin typeface="Consolas"/>
              </a:rPr>
              <a:t>, </a:t>
            </a:r>
            <a:r>
              <a:rPr lang="en-US" altLang="ko-KR" sz="1400" dirty="0" err="1">
                <a:solidFill>
                  <a:srgbClr val="000000"/>
                </a:solidFill>
                <a:latin typeface="Consolas"/>
              </a:rPr>
              <a:t>r.repDate</a:t>
            </a:r>
            <a:r>
              <a:rPr lang="en-US" altLang="ko-KR" sz="1400" dirty="0">
                <a:solidFill>
                  <a:srgbClr val="000000"/>
                </a:solidFill>
                <a:latin typeface="Consolas"/>
              </a:rPr>
              <a:t>, </a:t>
            </a:r>
            <a:r>
              <a:rPr lang="en-US" altLang="ko-KR" sz="1400" dirty="0" err="1">
                <a:solidFill>
                  <a:srgbClr val="000000"/>
                </a:solidFill>
                <a:latin typeface="Consolas"/>
              </a:rPr>
              <a:t>m.userName</a:t>
            </a:r>
            <a:endParaRPr lang="en-US" altLang="ko-KR" sz="1400" dirty="0">
              <a:solidFill>
                <a:srgbClr val="000000"/>
              </a:solidFill>
              <a:latin typeface="Consolas"/>
            </a:endParaRPr>
          </a:p>
          <a:p>
            <a:r>
              <a:rPr lang="en-US" altLang="ko-KR" sz="1400" dirty="0">
                <a:solidFill>
                  <a:srgbClr val="000000"/>
                </a:solidFill>
                <a:latin typeface="Consolas"/>
              </a:rPr>
              <a:t>from </a:t>
            </a:r>
            <a:r>
              <a:rPr lang="en-US" altLang="ko-KR" sz="1400" dirty="0" err="1">
                <a:solidFill>
                  <a:srgbClr val="000000"/>
                </a:solidFill>
                <a:latin typeface="Consolas"/>
              </a:rPr>
              <a:t>tbl_reply</a:t>
            </a:r>
            <a:r>
              <a:rPr lang="en-US" altLang="ko-KR" sz="1400" dirty="0">
                <a:solidFill>
                  <a:srgbClr val="000000"/>
                </a:solidFill>
                <a:latin typeface="Consolas"/>
              </a:rPr>
              <a:t> r </a:t>
            </a:r>
          </a:p>
          <a:p>
            <a:r>
              <a:rPr lang="en-US" altLang="ko-KR" sz="1400" dirty="0">
                <a:solidFill>
                  <a:srgbClr val="000000"/>
                </a:solidFill>
                <a:latin typeface="Consolas"/>
              </a:rPr>
              <a:t>inner join </a:t>
            </a:r>
            <a:r>
              <a:rPr lang="en-US" altLang="ko-KR" sz="1400" dirty="0" err="1">
                <a:solidFill>
                  <a:srgbClr val="000000"/>
                </a:solidFill>
                <a:latin typeface="Consolas"/>
              </a:rPr>
              <a:t>tbl_member</a:t>
            </a:r>
            <a:r>
              <a:rPr lang="en-US" altLang="ko-KR" sz="1400" dirty="0">
                <a:solidFill>
                  <a:srgbClr val="000000"/>
                </a:solidFill>
                <a:latin typeface="Consolas"/>
              </a:rPr>
              <a:t> m</a:t>
            </a:r>
          </a:p>
          <a:p>
            <a:r>
              <a:rPr lang="en-US" altLang="ko-KR" sz="1400" dirty="0">
                <a:solidFill>
                  <a:srgbClr val="000000"/>
                </a:solidFill>
                <a:latin typeface="Consolas"/>
              </a:rPr>
              <a:t>on </a:t>
            </a:r>
            <a:r>
              <a:rPr lang="en-US" altLang="ko-KR" sz="1400" dirty="0" err="1">
                <a:solidFill>
                  <a:srgbClr val="000000"/>
                </a:solidFill>
                <a:latin typeface="Consolas"/>
              </a:rPr>
              <a:t>r.userId</a:t>
            </a:r>
            <a:r>
              <a:rPr lang="en-US" altLang="ko-KR" sz="1400" dirty="0">
                <a:solidFill>
                  <a:srgbClr val="000000"/>
                </a:solidFill>
                <a:latin typeface="Consolas"/>
              </a:rPr>
              <a:t> = </a:t>
            </a:r>
            <a:r>
              <a:rPr lang="en-US" altLang="ko-KR" sz="1400" dirty="0" err="1">
                <a:solidFill>
                  <a:srgbClr val="000000"/>
                </a:solidFill>
                <a:latin typeface="Consolas"/>
              </a:rPr>
              <a:t>m.userId</a:t>
            </a:r>
            <a:endParaRPr lang="en-US" altLang="ko-KR" sz="1400" dirty="0">
              <a:solidFill>
                <a:srgbClr val="000000"/>
              </a:solidFill>
              <a:latin typeface="Consolas"/>
            </a:endParaRPr>
          </a:p>
          <a:p>
            <a:r>
              <a:rPr lang="en-US" altLang="ko-KR" sz="1400" dirty="0">
                <a:solidFill>
                  <a:srgbClr val="000000"/>
                </a:solidFill>
                <a:latin typeface="Consolas"/>
              </a:rPr>
              <a:t>where </a:t>
            </a:r>
            <a:r>
              <a:rPr lang="en-US" altLang="ko-KR" sz="1400" dirty="0" err="1">
                <a:solidFill>
                  <a:srgbClr val="000000"/>
                </a:solidFill>
                <a:latin typeface="Consolas"/>
              </a:rPr>
              <a:t>gdsNum</a:t>
            </a:r>
            <a:r>
              <a:rPr lang="en-US" altLang="ko-KR" sz="1400" dirty="0">
                <a:solidFill>
                  <a:srgbClr val="000000"/>
                </a:solidFill>
                <a:latin typeface="Consolas"/>
              </a:rPr>
              <a:t> = #{</a:t>
            </a:r>
            <a:r>
              <a:rPr lang="en-US" altLang="ko-KR" sz="1400" dirty="0" err="1">
                <a:solidFill>
                  <a:srgbClr val="000000"/>
                </a:solidFill>
                <a:latin typeface="Consolas"/>
              </a:rPr>
              <a:t>gdsNum</a:t>
            </a:r>
            <a:r>
              <a:rPr lang="en-US" altLang="ko-KR" sz="1400" dirty="0">
                <a:solidFill>
                  <a:srgbClr val="000000"/>
                </a:solidFill>
                <a:latin typeface="Consolas"/>
              </a:rPr>
              <a:t>}</a:t>
            </a:r>
          </a:p>
          <a:p>
            <a:r>
              <a:rPr lang="en-US" altLang="ko-KR" sz="1400" dirty="0">
                <a:solidFill>
                  <a:srgbClr val="008080"/>
                </a:solidFill>
                <a:latin typeface="Consolas"/>
              </a:rPr>
              <a:t>]]&gt;</a:t>
            </a:r>
          </a:p>
          <a:p>
            <a:r>
              <a:rPr lang="en-US" altLang="ko-KR" sz="1400" dirty="0">
                <a:solidFill>
                  <a:srgbClr val="008080"/>
                </a:solidFill>
                <a:latin typeface="Consolas"/>
              </a:rPr>
              <a:t>&lt;/</a:t>
            </a:r>
            <a:r>
              <a:rPr lang="en-US" altLang="ko-KR" sz="1400" dirty="0">
                <a:solidFill>
                  <a:srgbClr val="3F7F7F"/>
                </a:solidFill>
                <a:latin typeface="Consolas"/>
              </a:rPr>
              <a:t>select</a:t>
            </a:r>
            <a:r>
              <a:rPr lang="en-US" altLang="ko-KR" sz="1400" dirty="0">
                <a:solidFill>
                  <a:srgbClr val="008080"/>
                </a:solidFill>
                <a:latin typeface="Consolas"/>
              </a:rPr>
              <a:t>&gt;</a:t>
            </a:r>
            <a:endParaRPr lang="en-US" altLang="ja-JP" sz="1400" dirty="0" smtClean="0">
              <a:ea typeface="MS Mincho" pitchFamily="49" charset="-128"/>
            </a:endParaRPr>
          </a:p>
        </p:txBody>
      </p:sp>
    </p:spTree>
    <p:extLst>
      <p:ext uri="{BB962C8B-B14F-4D97-AF65-F5344CB8AC3E}">
        <p14:creationId xmlns:p14="http://schemas.microsoft.com/office/powerpoint/2010/main" val="1402199907"/>
      </p:ext>
    </p:extLst>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531724848" name="내용 개체 틀 2"/>
          <p:cNvSpPr>
            <a:spLocks noGrp="1"/>
          </p:cNvSpPr>
          <p:nvPr>
            <p:ph idx="1"/>
          </p:nvPr>
        </p:nvSpPr>
        <p:spPr bwMode="auto">
          <a:xfrm>
            <a:off x="467544" y="1412776"/>
            <a:ext cx="8229600" cy="5184000"/>
          </a:xfrm>
        </p:spPr>
        <p:txBody>
          <a:bodyPr numCol="2">
            <a:normAutofit/>
          </a:bodyPr>
          <a:lstStyle>
            <a:lvl1pPr>
              <a:defRPr sz="2400"/>
            </a:lvl1pPr>
            <a:lvl2pPr>
              <a:defRPr sz="1600"/>
            </a:lvl2pPr>
            <a:lvl3pPr>
              <a:defRPr sz="1200"/>
            </a:lvl3pPr>
            <a:lvl4pPr>
              <a:defRPr sz="1200"/>
            </a:lvl4pPr>
            <a:lvl5pPr>
              <a:defRPr sz="1200"/>
            </a:lvl5pPr>
          </a:lstStyle>
          <a:p>
            <a:pPr>
              <a:defRPr/>
            </a:pPr>
            <a:r>
              <a:rPr lang="ja-JP" altLang="en-US" sz="1800" dirty="0">
                <a:ea typeface="MS Mincho" pitchFamily="49" charset="-128"/>
              </a:rPr>
              <a:t>ログイン実画面</a:t>
            </a:r>
            <a:endParaRPr lang="en-US" altLang="ja-JP" sz="1800" dirty="0" smtClean="0">
              <a:ea typeface="MS Mincho" pitchFamily="49" charset="-128"/>
            </a:endParaRPr>
          </a:p>
          <a:p>
            <a:pPr>
              <a:defRPr/>
            </a:pPr>
            <a:endParaRPr lang="en-US" sz="1800" dirty="0">
              <a:ea typeface="MS Mincho" pitchFamily="49" charset="-128"/>
            </a:endParaRPr>
          </a:p>
          <a:p>
            <a:pPr>
              <a:defRPr/>
            </a:pPr>
            <a:endParaRPr lang="en-US" sz="1800" dirty="0" smtClean="0">
              <a:ea typeface="MS Mincho" pitchFamily="49" charset="-128"/>
            </a:endParaRPr>
          </a:p>
          <a:p>
            <a:pPr>
              <a:defRPr/>
            </a:pPr>
            <a:endParaRPr lang="en-US" sz="1800" dirty="0">
              <a:ea typeface="MS Mincho" pitchFamily="49" charset="-128"/>
            </a:endParaRPr>
          </a:p>
          <a:p>
            <a:pPr>
              <a:defRPr/>
            </a:pPr>
            <a:endParaRPr lang="en-US" sz="1800" dirty="0" smtClean="0">
              <a:ea typeface="MS Mincho" pitchFamily="49" charset="-128"/>
            </a:endParaRPr>
          </a:p>
          <a:p>
            <a:pPr>
              <a:defRPr/>
            </a:pPr>
            <a:endParaRPr lang="en-US" sz="1800" dirty="0">
              <a:ea typeface="MS Mincho" pitchFamily="49" charset="-128"/>
            </a:endParaRPr>
          </a:p>
          <a:p>
            <a:pPr>
              <a:defRPr/>
            </a:pPr>
            <a:endParaRPr lang="en-US" sz="1800" dirty="0" smtClean="0">
              <a:ea typeface="MS Mincho" pitchFamily="49" charset="-128"/>
            </a:endParaRPr>
          </a:p>
          <a:p>
            <a:pPr>
              <a:defRPr/>
            </a:pPr>
            <a:endParaRPr lang="en-US" sz="1800" dirty="0">
              <a:ea typeface="MS Mincho" pitchFamily="49" charset="-128"/>
            </a:endParaRPr>
          </a:p>
          <a:p>
            <a:pPr>
              <a:defRPr/>
            </a:pPr>
            <a:endParaRPr lang="en-US" sz="1800" dirty="0" smtClean="0">
              <a:ea typeface="MS Mincho" pitchFamily="49" charset="-128"/>
            </a:endParaRPr>
          </a:p>
          <a:p>
            <a:pPr>
              <a:defRPr/>
            </a:pPr>
            <a:endParaRPr lang="en-US" sz="1800" dirty="0">
              <a:ea typeface="MS Mincho" pitchFamily="49" charset="-128"/>
            </a:endParaRPr>
          </a:p>
          <a:p>
            <a:pPr>
              <a:defRPr/>
            </a:pPr>
            <a:endParaRPr lang="en-US" sz="1800" dirty="0" smtClean="0">
              <a:ea typeface="MS Mincho" pitchFamily="49" charset="-128"/>
            </a:endParaRPr>
          </a:p>
          <a:p>
            <a:pPr>
              <a:defRPr/>
            </a:pPr>
            <a:endParaRPr lang="en-US" sz="1800" dirty="0">
              <a:ea typeface="MS Mincho" pitchFamily="49" charset="-128"/>
            </a:endParaRPr>
          </a:p>
          <a:p>
            <a:pPr>
              <a:defRPr/>
            </a:pPr>
            <a:endParaRPr lang="en-US" sz="1800" dirty="0" smtClean="0">
              <a:ea typeface="MS Mincho" pitchFamily="49" charset="-128"/>
            </a:endParaRPr>
          </a:p>
          <a:p>
            <a:pPr>
              <a:defRPr/>
            </a:pPr>
            <a:endParaRPr lang="en-US" sz="1800" dirty="0">
              <a:ea typeface="MS Mincho" pitchFamily="49" charset="-128"/>
            </a:endParaRPr>
          </a:p>
          <a:p>
            <a:pPr marL="0" indent="0">
              <a:buNone/>
              <a:defRPr/>
            </a:pPr>
            <a:endParaRPr lang="en-US" altLang="ja-JP" sz="1800" dirty="0" smtClean="0"/>
          </a:p>
          <a:p>
            <a:pPr marL="0" indent="0">
              <a:buNone/>
              <a:defRPr/>
            </a:pPr>
            <a:endParaRPr lang="en-US" altLang="ja-JP" sz="1800" dirty="0"/>
          </a:p>
          <a:p>
            <a:pPr marL="0" indent="0">
              <a:buNone/>
              <a:defRPr/>
            </a:pPr>
            <a:endParaRPr lang="en-US" altLang="ja-JP" sz="1800" dirty="0" smtClean="0"/>
          </a:p>
          <a:p>
            <a:pPr marL="0" indent="0">
              <a:buNone/>
              <a:defRPr/>
            </a:pPr>
            <a:endParaRPr lang="en-US" altLang="ja-JP" sz="1800" dirty="0"/>
          </a:p>
          <a:p>
            <a:pPr marL="0" indent="0">
              <a:buNone/>
              <a:defRPr/>
            </a:pPr>
            <a:endParaRPr lang="en-US" altLang="ja-JP" sz="1800" dirty="0" smtClean="0"/>
          </a:p>
          <a:p>
            <a:pPr marL="0" indent="0">
              <a:buNone/>
              <a:defRPr/>
            </a:pPr>
            <a:endParaRPr lang="en-US" sz="1800" dirty="0">
              <a:ea typeface="MS Mincho" pitchFamily="49" charset="-128"/>
            </a:endParaRPr>
          </a:p>
        </p:txBody>
      </p:sp>
      <p:sp>
        <p:nvSpPr>
          <p:cNvPr id="1616166873" name="제목 6"/>
          <p:cNvSpPr>
            <a:spLocks noGrp="1"/>
          </p:cNvSpPr>
          <p:nvPr>
            <p:ph type="title"/>
          </p:nvPr>
        </p:nvSpPr>
        <p:spPr bwMode="auto"/>
        <p:txBody>
          <a:bodyPr>
            <a:normAutofit/>
          </a:bodyPr>
          <a:lstStyle>
            <a:lvl1pPr algn="l">
              <a:defRPr sz="3600">
                <a:latin typeface="MS PGothic (제목)"/>
              </a:defRPr>
            </a:lvl1pPr>
          </a:lstStyle>
          <a:p>
            <a:pPr>
              <a:defRPr/>
            </a:pPr>
            <a:r>
              <a:rPr lang="ja-JP" altLang="en-US" dirty="0">
                <a:latin typeface="MS Mincho" pitchFamily="49" charset="-128"/>
                <a:ea typeface="MS Mincho" pitchFamily="49" charset="-128"/>
              </a:rPr>
              <a:t>ログイン画面</a:t>
            </a:r>
            <a:endParaRPr dirty="0">
              <a:latin typeface="MS Mincho" pitchFamily="49" charset="-128"/>
              <a:ea typeface="MS Mincho" pitchFamily="49" charset="-128"/>
            </a:endParaRPr>
          </a:p>
        </p:txBody>
      </p:sp>
      <p:pic>
        <p:nvPicPr>
          <p:cNvPr id="61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512" y="1952745"/>
            <a:ext cx="8883650" cy="4832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29667439"/>
      </p:ext>
    </p:extLst>
  </p:cSld>
  <p:clrMapOvr>
    <a:masterClrMapping/>
  </p:clrMapOvr>
  <p:transition/>
</p:sld>
</file>

<file path=ppt/slides/slide11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제목 1"/>
          <p:cNvSpPr>
            <a:spLocks noGrp="1"/>
          </p:cNvSpPr>
          <p:nvPr>
            <p:ph type="title"/>
          </p:nvPr>
        </p:nvSpPr>
        <p:spPr bwMode="auto">
          <a:xfrm>
            <a:off x="0" y="-2242"/>
            <a:ext cx="9144000" cy="694938"/>
          </a:xfrm>
        </p:spPr>
        <p:txBody>
          <a:bodyPr vert="horz" lIns="91440" tIns="45720" rIns="91440" bIns="45720" rtlCol="0" anchor="ctr">
            <a:normAutofit/>
          </a:bodyPr>
          <a:lstStyle/>
          <a:p>
            <a:r>
              <a:rPr lang="en-US" altLang="ja-JP" dirty="0">
                <a:latin typeface="MS Mincho" pitchFamily="49" charset="-128"/>
                <a:ea typeface="MS Mincho" pitchFamily="49" charset="-128"/>
              </a:rPr>
              <a:t>Shop</a:t>
            </a:r>
            <a:r>
              <a:rPr lang="ja-JP" altLang="en-US" dirty="0">
                <a:latin typeface="MS Mincho" pitchFamily="49" charset="-128"/>
                <a:ea typeface="MS Mincho" pitchFamily="49" charset="-128"/>
              </a:rPr>
              <a:t>マッパー</a:t>
            </a:r>
            <a:r>
              <a:rPr lang="en-US" altLang="ja-JP" dirty="0" smtClean="0">
                <a:latin typeface="MS Mincho" pitchFamily="49" charset="-128"/>
                <a:ea typeface="MS Mincho" pitchFamily="49" charset="-128"/>
              </a:rPr>
              <a:t>(3/5)</a:t>
            </a:r>
            <a:endParaRPr lang="ko-KR" dirty="0">
              <a:latin typeface="MS Mincho" pitchFamily="49" charset="-128"/>
              <a:ea typeface="MS Mincho" pitchFamily="49" charset="-128"/>
            </a:endParaRPr>
          </a:p>
        </p:txBody>
      </p:sp>
      <p:sp>
        <p:nvSpPr>
          <p:cNvPr id="5" name="내용 개체 틀 2"/>
          <p:cNvSpPr>
            <a:spLocks noGrp="1"/>
          </p:cNvSpPr>
          <p:nvPr>
            <p:ph sz="half" idx="1"/>
          </p:nvPr>
        </p:nvSpPr>
        <p:spPr bwMode="auto">
          <a:xfrm>
            <a:off x="0" y="692696"/>
            <a:ext cx="9144000" cy="6165304"/>
          </a:xfrm>
          <a:solidFill>
            <a:schemeClr val="bg1"/>
          </a:solidFill>
        </p:spPr>
        <p:txBody>
          <a:bodyPr numCol="2">
            <a:noAutofit/>
          </a:bodyPr>
          <a:lstStyle>
            <a:lvl1pPr>
              <a:defRPr sz="2400"/>
            </a:lvl1pPr>
            <a:lvl2pPr>
              <a:defRPr sz="1600"/>
            </a:lvl2pPr>
            <a:lvl3pPr>
              <a:defRPr sz="1200"/>
            </a:lvl3pPr>
            <a:lvl4pPr>
              <a:defRPr sz="1200"/>
            </a:lvl4pPr>
            <a:lvl5pPr>
              <a:defRPr sz="1200"/>
            </a:lvl5pPr>
          </a:lstStyle>
          <a:p>
            <a:r>
              <a:rPr lang="en-US" altLang="ja-JP" sz="1400" dirty="0">
                <a:solidFill>
                  <a:srgbClr val="3F5FBF"/>
                </a:solidFill>
                <a:latin typeface="Consolas"/>
              </a:rPr>
              <a:t>&lt;!-- </a:t>
            </a:r>
            <a:r>
              <a:rPr lang="ja-JP" altLang="en-US" sz="1400" dirty="0">
                <a:solidFill>
                  <a:srgbClr val="3F5FBF"/>
                </a:solidFill>
                <a:latin typeface="Consolas"/>
              </a:rPr>
              <a:t>コメント削除 </a:t>
            </a:r>
            <a:r>
              <a:rPr lang="en-US" altLang="ja-JP" sz="1400" dirty="0">
                <a:solidFill>
                  <a:srgbClr val="3F5FBF"/>
                </a:solidFill>
                <a:latin typeface="Consolas"/>
              </a:rPr>
              <a:t>--&gt;</a:t>
            </a:r>
          </a:p>
          <a:p>
            <a:r>
              <a:rPr lang="en-US" altLang="ko-KR" sz="1400" dirty="0">
                <a:solidFill>
                  <a:srgbClr val="008080"/>
                </a:solidFill>
                <a:latin typeface="Consolas"/>
              </a:rPr>
              <a:t>&lt;</a:t>
            </a:r>
            <a:r>
              <a:rPr lang="en-US" altLang="ko-KR" sz="1400" dirty="0">
                <a:solidFill>
                  <a:srgbClr val="3F7F7F"/>
                </a:solidFill>
                <a:latin typeface="Consolas"/>
              </a:rPr>
              <a:t>delete </a:t>
            </a:r>
            <a:r>
              <a:rPr lang="en-US" altLang="ko-KR" sz="1400" dirty="0">
                <a:solidFill>
                  <a:srgbClr val="7F007F"/>
                </a:solidFill>
                <a:latin typeface="Consolas"/>
              </a:rPr>
              <a:t>id</a:t>
            </a:r>
            <a:r>
              <a:rPr lang="en-US" altLang="ko-KR" sz="1400" dirty="0">
                <a:solidFill>
                  <a:srgbClr val="000000"/>
                </a:solidFill>
                <a:latin typeface="Consolas"/>
              </a:rPr>
              <a:t>=</a:t>
            </a:r>
            <a:r>
              <a:rPr lang="en-US" altLang="ko-KR" sz="1400" i="1" dirty="0">
                <a:solidFill>
                  <a:srgbClr val="2A00FF"/>
                </a:solidFill>
                <a:latin typeface="Consolas"/>
              </a:rPr>
              <a:t>"</a:t>
            </a:r>
            <a:r>
              <a:rPr lang="en-US" altLang="ko-KR" sz="1400" i="1" dirty="0" err="1">
                <a:solidFill>
                  <a:srgbClr val="2A00FF"/>
                </a:solidFill>
                <a:latin typeface="Consolas"/>
              </a:rPr>
              <a:t>deleteReply</a:t>
            </a:r>
            <a:r>
              <a:rPr lang="en-US" altLang="ko-KR" sz="1400" i="1" dirty="0">
                <a:solidFill>
                  <a:srgbClr val="2A00FF"/>
                </a:solidFill>
                <a:latin typeface="Consolas"/>
              </a:rPr>
              <a:t>"</a:t>
            </a:r>
            <a:r>
              <a:rPr lang="en-US" altLang="ko-KR" sz="1400" i="1" dirty="0">
                <a:solidFill>
                  <a:srgbClr val="008080"/>
                </a:solidFill>
                <a:latin typeface="Consolas"/>
              </a:rPr>
              <a:t>&gt;</a:t>
            </a:r>
          </a:p>
          <a:p>
            <a:r>
              <a:rPr lang="en-US" altLang="ko-KR" sz="1400" dirty="0">
                <a:solidFill>
                  <a:srgbClr val="008080"/>
                </a:solidFill>
                <a:latin typeface="Consolas"/>
              </a:rPr>
              <a:t>&lt;![CDATA[</a:t>
            </a:r>
          </a:p>
          <a:p>
            <a:r>
              <a:rPr lang="en-US" altLang="ko-KR" sz="1400" dirty="0">
                <a:solidFill>
                  <a:srgbClr val="000000"/>
                </a:solidFill>
                <a:latin typeface="Consolas"/>
              </a:rPr>
              <a:t>delete </a:t>
            </a:r>
            <a:r>
              <a:rPr lang="en-US" altLang="ko-KR" sz="1400" dirty="0" err="1">
                <a:solidFill>
                  <a:srgbClr val="000000"/>
                </a:solidFill>
                <a:latin typeface="Consolas"/>
              </a:rPr>
              <a:t>tbl_reply</a:t>
            </a:r>
            <a:endParaRPr lang="en-US" altLang="ko-KR" sz="1400" dirty="0">
              <a:solidFill>
                <a:srgbClr val="000000"/>
              </a:solidFill>
              <a:latin typeface="Consolas"/>
            </a:endParaRPr>
          </a:p>
          <a:p>
            <a:r>
              <a:rPr lang="en-US" altLang="ko-KR" sz="1400" dirty="0">
                <a:solidFill>
                  <a:srgbClr val="000000"/>
                </a:solidFill>
                <a:latin typeface="Consolas"/>
              </a:rPr>
              <a:t>where </a:t>
            </a:r>
            <a:r>
              <a:rPr lang="en-US" altLang="ko-KR" sz="1400" dirty="0" err="1">
                <a:solidFill>
                  <a:srgbClr val="000000"/>
                </a:solidFill>
                <a:latin typeface="Consolas"/>
              </a:rPr>
              <a:t>repNum</a:t>
            </a:r>
            <a:r>
              <a:rPr lang="en-US" altLang="ko-KR" sz="1400" dirty="0">
                <a:solidFill>
                  <a:srgbClr val="000000"/>
                </a:solidFill>
                <a:latin typeface="Consolas"/>
              </a:rPr>
              <a:t> = #{</a:t>
            </a:r>
            <a:r>
              <a:rPr lang="en-US" altLang="ko-KR" sz="1400" dirty="0" err="1">
                <a:solidFill>
                  <a:srgbClr val="000000"/>
                </a:solidFill>
                <a:latin typeface="Consolas"/>
              </a:rPr>
              <a:t>repNum</a:t>
            </a:r>
            <a:r>
              <a:rPr lang="en-US" altLang="ko-KR" sz="1400" dirty="0">
                <a:solidFill>
                  <a:srgbClr val="000000"/>
                </a:solidFill>
                <a:latin typeface="Consolas"/>
              </a:rPr>
              <a:t>} and </a:t>
            </a:r>
            <a:r>
              <a:rPr lang="en-US" altLang="ko-KR" sz="1400" dirty="0" err="1">
                <a:solidFill>
                  <a:srgbClr val="000000"/>
                </a:solidFill>
                <a:latin typeface="Consolas"/>
              </a:rPr>
              <a:t>userId</a:t>
            </a:r>
            <a:r>
              <a:rPr lang="en-US" altLang="ko-KR" sz="1400" dirty="0">
                <a:solidFill>
                  <a:srgbClr val="000000"/>
                </a:solidFill>
                <a:latin typeface="Consolas"/>
              </a:rPr>
              <a:t> = #{</a:t>
            </a:r>
            <a:r>
              <a:rPr lang="en-US" altLang="ko-KR" sz="1400" dirty="0" err="1">
                <a:solidFill>
                  <a:srgbClr val="000000"/>
                </a:solidFill>
                <a:latin typeface="Consolas"/>
              </a:rPr>
              <a:t>userId</a:t>
            </a:r>
            <a:r>
              <a:rPr lang="en-US" altLang="ko-KR" sz="1400" dirty="0">
                <a:solidFill>
                  <a:srgbClr val="000000"/>
                </a:solidFill>
                <a:latin typeface="Consolas"/>
              </a:rPr>
              <a:t>}</a:t>
            </a:r>
          </a:p>
          <a:p>
            <a:r>
              <a:rPr lang="en-US" altLang="ko-KR" sz="1400" dirty="0">
                <a:solidFill>
                  <a:srgbClr val="008080"/>
                </a:solidFill>
                <a:latin typeface="Consolas"/>
              </a:rPr>
              <a:t>]]&gt;</a:t>
            </a:r>
          </a:p>
          <a:p>
            <a:r>
              <a:rPr lang="en-US" altLang="ko-KR" sz="1400" dirty="0">
                <a:solidFill>
                  <a:srgbClr val="008080"/>
                </a:solidFill>
                <a:latin typeface="Consolas"/>
              </a:rPr>
              <a:t>&lt;/</a:t>
            </a:r>
            <a:r>
              <a:rPr lang="en-US" altLang="ko-KR" sz="1400" dirty="0">
                <a:solidFill>
                  <a:srgbClr val="3F7F7F"/>
                </a:solidFill>
                <a:latin typeface="Consolas"/>
              </a:rPr>
              <a:t>delete</a:t>
            </a:r>
            <a:r>
              <a:rPr lang="en-US" altLang="ko-KR" sz="1400" dirty="0">
                <a:solidFill>
                  <a:srgbClr val="008080"/>
                </a:solidFill>
                <a:latin typeface="Consolas"/>
              </a:rPr>
              <a:t>&gt;</a:t>
            </a:r>
          </a:p>
          <a:p>
            <a:endParaRPr lang="ko-KR" altLang="en-US" sz="1400" dirty="0">
              <a:latin typeface="Consolas"/>
            </a:endParaRPr>
          </a:p>
          <a:p>
            <a:r>
              <a:rPr lang="en-US" altLang="ja-JP" sz="1400" dirty="0">
                <a:solidFill>
                  <a:srgbClr val="3F5FBF"/>
                </a:solidFill>
                <a:latin typeface="Consolas"/>
              </a:rPr>
              <a:t>&lt;!-- </a:t>
            </a:r>
            <a:r>
              <a:rPr lang="ja-JP" altLang="en-US" sz="1400" dirty="0">
                <a:solidFill>
                  <a:srgbClr val="3F5FBF"/>
                </a:solidFill>
                <a:latin typeface="Consolas"/>
              </a:rPr>
              <a:t>ユーザー</a:t>
            </a:r>
            <a:r>
              <a:rPr lang="en-US" altLang="ja-JP" sz="1400" dirty="0">
                <a:solidFill>
                  <a:srgbClr val="3F5FBF"/>
                </a:solidFill>
                <a:latin typeface="Consolas"/>
              </a:rPr>
              <a:t>ID</a:t>
            </a:r>
            <a:r>
              <a:rPr lang="ja-JP" altLang="en-US" sz="1400" dirty="0">
                <a:solidFill>
                  <a:srgbClr val="3F5FBF"/>
                </a:solidFill>
                <a:latin typeface="Consolas"/>
              </a:rPr>
              <a:t>確認 </a:t>
            </a:r>
            <a:r>
              <a:rPr lang="en-US" altLang="ja-JP" sz="1400" dirty="0">
                <a:solidFill>
                  <a:srgbClr val="3F5FBF"/>
                </a:solidFill>
                <a:latin typeface="Consolas"/>
              </a:rPr>
              <a:t>--&gt;</a:t>
            </a:r>
          </a:p>
          <a:p>
            <a:r>
              <a:rPr lang="en-US" altLang="ko-KR" sz="1400" dirty="0">
                <a:solidFill>
                  <a:srgbClr val="008080"/>
                </a:solidFill>
                <a:latin typeface="Consolas"/>
              </a:rPr>
              <a:t>&lt;</a:t>
            </a:r>
            <a:r>
              <a:rPr lang="en-US" altLang="ko-KR" sz="1400" dirty="0">
                <a:solidFill>
                  <a:srgbClr val="3F7F7F"/>
                </a:solidFill>
                <a:latin typeface="Consolas"/>
              </a:rPr>
              <a:t>select </a:t>
            </a:r>
            <a:r>
              <a:rPr lang="en-US" altLang="ko-KR" sz="1400" dirty="0">
                <a:solidFill>
                  <a:srgbClr val="7F007F"/>
                </a:solidFill>
                <a:latin typeface="Consolas"/>
              </a:rPr>
              <a:t>id</a:t>
            </a:r>
            <a:r>
              <a:rPr lang="en-US" altLang="ko-KR" sz="1400" dirty="0">
                <a:solidFill>
                  <a:srgbClr val="000000"/>
                </a:solidFill>
                <a:latin typeface="Consolas"/>
              </a:rPr>
              <a:t>=</a:t>
            </a:r>
            <a:r>
              <a:rPr lang="en-US" altLang="ko-KR" sz="1400" i="1" dirty="0">
                <a:solidFill>
                  <a:srgbClr val="2A00FF"/>
                </a:solidFill>
                <a:latin typeface="Consolas"/>
              </a:rPr>
              <a:t>"</a:t>
            </a:r>
            <a:r>
              <a:rPr lang="en-US" altLang="ko-KR" sz="1400" i="1" dirty="0" err="1">
                <a:solidFill>
                  <a:srgbClr val="2A00FF"/>
                </a:solidFill>
                <a:latin typeface="Consolas"/>
              </a:rPr>
              <a:t>replyUserIdCheck</a:t>
            </a:r>
            <a:r>
              <a:rPr lang="en-US" altLang="ko-KR" sz="1400" i="1" dirty="0">
                <a:solidFill>
                  <a:srgbClr val="2A00FF"/>
                </a:solidFill>
                <a:latin typeface="Consolas"/>
              </a:rPr>
              <a:t>" </a:t>
            </a:r>
            <a:r>
              <a:rPr lang="en-US" altLang="ko-KR" sz="1400" i="1" dirty="0" err="1">
                <a:solidFill>
                  <a:srgbClr val="7F007F"/>
                </a:solidFill>
                <a:latin typeface="Consolas"/>
              </a:rPr>
              <a:t>resultType</a:t>
            </a:r>
            <a:r>
              <a:rPr lang="en-US" altLang="ko-KR" sz="1400" i="1" dirty="0">
                <a:solidFill>
                  <a:srgbClr val="000000"/>
                </a:solidFill>
                <a:latin typeface="Consolas"/>
              </a:rPr>
              <a:t>=</a:t>
            </a:r>
            <a:r>
              <a:rPr lang="en-US" altLang="ko-KR" sz="1400" i="1" dirty="0">
                <a:solidFill>
                  <a:srgbClr val="2A00FF"/>
                </a:solidFill>
                <a:latin typeface="Consolas"/>
              </a:rPr>
              <a:t>"String"</a:t>
            </a:r>
            <a:r>
              <a:rPr lang="en-US" altLang="ko-KR" sz="1400" i="1" dirty="0">
                <a:solidFill>
                  <a:srgbClr val="008080"/>
                </a:solidFill>
                <a:latin typeface="Consolas"/>
              </a:rPr>
              <a:t>&gt;</a:t>
            </a:r>
          </a:p>
          <a:p>
            <a:r>
              <a:rPr lang="en-US" altLang="ko-KR" sz="1400" dirty="0">
                <a:solidFill>
                  <a:srgbClr val="008080"/>
                </a:solidFill>
                <a:latin typeface="Consolas"/>
              </a:rPr>
              <a:t>&lt;![CDATA[</a:t>
            </a:r>
          </a:p>
          <a:p>
            <a:r>
              <a:rPr lang="en-US" altLang="ko-KR" sz="1400" dirty="0">
                <a:solidFill>
                  <a:srgbClr val="000000"/>
                </a:solidFill>
                <a:latin typeface="Consolas"/>
              </a:rPr>
              <a:t>select </a:t>
            </a:r>
            <a:r>
              <a:rPr lang="en-US" altLang="ko-KR" sz="1400" dirty="0" err="1">
                <a:solidFill>
                  <a:srgbClr val="000000"/>
                </a:solidFill>
                <a:latin typeface="Consolas"/>
              </a:rPr>
              <a:t>userId</a:t>
            </a:r>
            <a:r>
              <a:rPr lang="en-US" altLang="ko-KR" sz="1400" dirty="0">
                <a:solidFill>
                  <a:srgbClr val="000000"/>
                </a:solidFill>
                <a:latin typeface="Consolas"/>
              </a:rPr>
              <a:t> from </a:t>
            </a:r>
            <a:r>
              <a:rPr lang="en-US" altLang="ko-KR" sz="1400" dirty="0" err="1">
                <a:solidFill>
                  <a:srgbClr val="000000"/>
                </a:solidFill>
                <a:latin typeface="Consolas"/>
              </a:rPr>
              <a:t>tbl_reply</a:t>
            </a:r>
            <a:r>
              <a:rPr lang="en-US" altLang="ko-KR" sz="1400" dirty="0">
                <a:solidFill>
                  <a:srgbClr val="000000"/>
                </a:solidFill>
                <a:latin typeface="Consolas"/>
              </a:rPr>
              <a:t> where </a:t>
            </a:r>
            <a:r>
              <a:rPr lang="en-US" altLang="ko-KR" sz="1400" dirty="0" err="1">
                <a:solidFill>
                  <a:srgbClr val="000000"/>
                </a:solidFill>
                <a:latin typeface="Consolas"/>
              </a:rPr>
              <a:t>repNum</a:t>
            </a:r>
            <a:r>
              <a:rPr lang="en-US" altLang="ko-KR" sz="1400" dirty="0">
                <a:solidFill>
                  <a:srgbClr val="000000"/>
                </a:solidFill>
                <a:latin typeface="Consolas"/>
              </a:rPr>
              <a:t> = #{</a:t>
            </a:r>
            <a:r>
              <a:rPr lang="en-US" altLang="ko-KR" sz="1400" dirty="0" err="1">
                <a:solidFill>
                  <a:srgbClr val="000000"/>
                </a:solidFill>
                <a:latin typeface="Consolas"/>
              </a:rPr>
              <a:t>repNum</a:t>
            </a:r>
            <a:r>
              <a:rPr lang="en-US" altLang="ko-KR" sz="1400" dirty="0">
                <a:solidFill>
                  <a:srgbClr val="000000"/>
                </a:solidFill>
                <a:latin typeface="Consolas"/>
              </a:rPr>
              <a:t>}</a:t>
            </a:r>
          </a:p>
          <a:p>
            <a:r>
              <a:rPr lang="en-US" altLang="ko-KR" sz="1400" dirty="0">
                <a:solidFill>
                  <a:srgbClr val="008080"/>
                </a:solidFill>
                <a:latin typeface="Consolas"/>
              </a:rPr>
              <a:t>]]&gt;</a:t>
            </a:r>
          </a:p>
          <a:p>
            <a:r>
              <a:rPr lang="en-US" altLang="ko-KR" sz="1400" dirty="0">
                <a:solidFill>
                  <a:srgbClr val="008080"/>
                </a:solidFill>
                <a:latin typeface="Consolas"/>
              </a:rPr>
              <a:t>&lt;/</a:t>
            </a:r>
            <a:r>
              <a:rPr lang="en-US" altLang="ko-KR" sz="1400" dirty="0">
                <a:solidFill>
                  <a:srgbClr val="3F7F7F"/>
                </a:solidFill>
                <a:latin typeface="Consolas"/>
              </a:rPr>
              <a:t>select</a:t>
            </a:r>
            <a:r>
              <a:rPr lang="en-US" altLang="ko-KR" sz="1400" dirty="0">
                <a:solidFill>
                  <a:srgbClr val="008080"/>
                </a:solidFill>
                <a:latin typeface="Consolas"/>
              </a:rPr>
              <a:t>&gt;</a:t>
            </a:r>
          </a:p>
          <a:p>
            <a:endParaRPr lang="ko-KR" altLang="en-US" sz="1400" dirty="0">
              <a:latin typeface="Consolas"/>
            </a:endParaRPr>
          </a:p>
          <a:p>
            <a:r>
              <a:rPr lang="en-US" altLang="ja-JP" sz="1400" dirty="0">
                <a:solidFill>
                  <a:srgbClr val="3F5FBF"/>
                </a:solidFill>
                <a:latin typeface="Consolas"/>
              </a:rPr>
              <a:t>&lt;!-- </a:t>
            </a:r>
            <a:r>
              <a:rPr lang="ja-JP" altLang="en-US" sz="1400" dirty="0">
                <a:solidFill>
                  <a:srgbClr val="3F5FBF"/>
                </a:solidFill>
                <a:latin typeface="Consolas"/>
              </a:rPr>
              <a:t>コメント修正 </a:t>
            </a:r>
            <a:r>
              <a:rPr lang="en-US" altLang="ja-JP" sz="1400" dirty="0">
                <a:solidFill>
                  <a:srgbClr val="3F5FBF"/>
                </a:solidFill>
                <a:latin typeface="Consolas"/>
              </a:rPr>
              <a:t>--&gt;</a:t>
            </a:r>
          </a:p>
          <a:p>
            <a:r>
              <a:rPr lang="en-US" altLang="ko-KR" sz="1400" dirty="0">
                <a:solidFill>
                  <a:srgbClr val="008080"/>
                </a:solidFill>
                <a:latin typeface="Consolas"/>
              </a:rPr>
              <a:t>&lt;</a:t>
            </a:r>
            <a:r>
              <a:rPr lang="en-US" altLang="ko-KR" sz="1400" dirty="0">
                <a:solidFill>
                  <a:srgbClr val="3F7F7F"/>
                </a:solidFill>
                <a:latin typeface="Consolas"/>
              </a:rPr>
              <a:t>update </a:t>
            </a:r>
            <a:r>
              <a:rPr lang="en-US" altLang="ko-KR" sz="1400" dirty="0">
                <a:solidFill>
                  <a:srgbClr val="7F007F"/>
                </a:solidFill>
                <a:latin typeface="Consolas"/>
              </a:rPr>
              <a:t>id</a:t>
            </a:r>
            <a:r>
              <a:rPr lang="en-US" altLang="ko-KR" sz="1400" dirty="0">
                <a:solidFill>
                  <a:srgbClr val="000000"/>
                </a:solidFill>
                <a:latin typeface="Consolas"/>
              </a:rPr>
              <a:t>=</a:t>
            </a:r>
            <a:r>
              <a:rPr lang="en-US" altLang="ko-KR" sz="1400" i="1" dirty="0">
                <a:solidFill>
                  <a:srgbClr val="2A00FF"/>
                </a:solidFill>
                <a:latin typeface="Consolas"/>
              </a:rPr>
              <a:t>"</a:t>
            </a:r>
            <a:r>
              <a:rPr lang="en-US" altLang="ko-KR" sz="1400" i="1" dirty="0" err="1">
                <a:solidFill>
                  <a:srgbClr val="2A00FF"/>
                </a:solidFill>
                <a:latin typeface="Consolas"/>
              </a:rPr>
              <a:t>modifyReply</a:t>
            </a:r>
            <a:r>
              <a:rPr lang="en-US" altLang="ko-KR" sz="1400" i="1" dirty="0">
                <a:solidFill>
                  <a:srgbClr val="2A00FF"/>
                </a:solidFill>
                <a:latin typeface="Consolas"/>
              </a:rPr>
              <a:t>"</a:t>
            </a:r>
            <a:r>
              <a:rPr lang="en-US" altLang="ko-KR" sz="1400" i="1" dirty="0">
                <a:solidFill>
                  <a:srgbClr val="008080"/>
                </a:solidFill>
                <a:latin typeface="Consolas"/>
              </a:rPr>
              <a:t>&gt;</a:t>
            </a:r>
          </a:p>
          <a:p>
            <a:r>
              <a:rPr lang="en-US" altLang="ko-KR" sz="1400" dirty="0">
                <a:solidFill>
                  <a:srgbClr val="008080"/>
                </a:solidFill>
                <a:latin typeface="Consolas"/>
              </a:rPr>
              <a:t>&lt;![CDATA[</a:t>
            </a:r>
          </a:p>
          <a:p>
            <a:r>
              <a:rPr lang="en-US" altLang="ko-KR" sz="1400" dirty="0">
                <a:solidFill>
                  <a:srgbClr val="000000"/>
                </a:solidFill>
                <a:latin typeface="Consolas"/>
              </a:rPr>
              <a:t>update </a:t>
            </a:r>
            <a:r>
              <a:rPr lang="en-US" altLang="ko-KR" sz="1400" dirty="0" err="1">
                <a:solidFill>
                  <a:srgbClr val="000000"/>
                </a:solidFill>
                <a:latin typeface="Consolas"/>
              </a:rPr>
              <a:t>tbl_reply</a:t>
            </a:r>
            <a:endParaRPr lang="en-US" altLang="ko-KR" sz="1400" dirty="0">
              <a:solidFill>
                <a:srgbClr val="000000"/>
              </a:solidFill>
              <a:latin typeface="Consolas"/>
            </a:endParaRPr>
          </a:p>
          <a:p>
            <a:r>
              <a:rPr lang="en-US" altLang="ko-KR" sz="1400" dirty="0">
                <a:solidFill>
                  <a:srgbClr val="000000"/>
                </a:solidFill>
                <a:latin typeface="Consolas"/>
              </a:rPr>
              <a:t>set</a:t>
            </a:r>
          </a:p>
          <a:p>
            <a:r>
              <a:rPr lang="en-US" altLang="ko-KR" sz="1400" dirty="0" err="1">
                <a:solidFill>
                  <a:srgbClr val="000000"/>
                </a:solidFill>
                <a:latin typeface="Consolas"/>
              </a:rPr>
              <a:t>repCon</a:t>
            </a:r>
            <a:r>
              <a:rPr lang="en-US" altLang="ko-KR" sz="1400" dirty="0">
                <a:solidFill>
                  <a:srgbClr val="000000"/>
                </a:solidFill>
                <a:latin typeface="Consolas"/>
              </a:rPr>
              <a:t> = #{</a:t>
            </a:r>
            <a:r>
              <a:rPr lang="en-US" altLang="ko-KR" sz="1400" dirty="0" err="1">
                <a:solidFill>
                  <a:srgbClr val="000000"/>
                </a:solidFill>
                <a:latin typeface="Consolas"/>
              </a:rPr>
              <a:t>repCon</a:t>
            </a:r>
            <a:r>
              <a:rPr lang="en-US" altLang="ko-KR" sz="1400" dirty="0">
                <a:solidFill>
                  <a:srgbClr val="000000"/>
                </a:solidFill>
                <a:latin typeface="Consolas"/>
              </a:rPr>
              <a:t>}</a:t>
            </a:r>
          </a:p>
          <a:p>
            <a:r>
              <a:rPr lang="en-US" altLang="ko-KR" sz="1400" dirty="0">
                <a:solidFill>
                  <a:srgbClr val="000000"/>
                </a:solidFill>
                <a:latin typeface="Consolas"/>
              </a:rPr>
              <a:t>where </a:t>
            </a:r>
            <a:r>
              <a:rPr lang="en-US" altLang="ko-KR" sz="1400" dirty="0" err="1">
                <a:solidFill>
                  <a:srgbClr val="000000"/>
                </a:solidFill>
                <a:latin typeface="Consolas"/>
              </a:rPr>
              <a:t>repNum</a:t>
            </a:r>
            <a:r>
              <a:rPr lang="en-US" altLang="ko-KR" sz="1400" dirty="0">
                <a:solidFill>
                  <a:srgbClr val="000000"/>
                </a:solidFill>
                <a:latin typeface="Consolas"/>
              </a:rPr>
              <a:t> = #{</a:t>
            </a:r>
            <a:r>
              <a:rPr lang="en-US" altLang="ko-KR" sz="1400" dirty="0" err="1">
                <a:solidFill>
                  <a:srgbClr val="000000"/>
                </a:solidFill>
                <a:latin typeface="Consolas"/>
              </a:rPr>
              <a:t>repNum</a:t>
            </a:r>
            <a:r>
              <a:rPr lang="en-US" altLang="ko-KR" sz="1400" dirty="0">
                <a:solidFill>
                  <a:srgbClr val="000000"/>
                </a:solidFill>
                <a:latin typeface="Consolas"/>
              </a:rPr>
              <a:t>}</a:t>
            </a:r>
          </a:p>
          <a:p>
            <a:r>
              <a:rPr lang="en-US" altLang="ko-KR" sz="1400" dirty="0">
                <a:solidFill>
                  <a:srgbClr val="000000"/>
                </a:solidFill>
                <a:latin typeface="Consolas"/>
              </a:rPr>
              <a:t>and </a:t>
            </a:r>
            <a:r>
              <a:rPr lang="en-US" altLang="ko-KR" sz="1400" dirty="0" err="1">
                <a:solidFill>
                  <a:srgbClr val="000000"/>
                </a:solidFill>
                <a:latin typeface="Consolas"/>
              </a:rPr>
              <a:t>userId</a:t>
            </a:r>
            <a:r>
              <a:rPr lang="en-US" altLang="ko-KR" sz="1400" dirty="0">
                <a:solidFill>
                  <a:srgbClr val="000000"/>
                </a:solidFill>
                <a:latin typeface="Consolas"/>
              </a:rPr>
              <a:t> = #{</a:t>
            </a:r>
            <a:r>
              <a:rPr lang="en-US" altLang="ko-KR" sz="1400" dirty="0" err="1">
                <a:solidFill>
                  <a:srgbClr val="000000"/>
                </a:solidFill>
                <a:latin typeface="Consolas"/>
              </a:rPr>
              <a:t>userId</a:t>
            </a:r>
            <a:r>
              <a:rPr lang="en-US" altLang="ko-KR" sz="1400" dirty="0">
                <a:solidFill>
                  <a:srgbClr val="000000"/>
                </a:solidFill>
                <a:latin typeface="Consolas"/>
              </a:rPr>
              <a:t>}</a:t>
            </a:r>
          </a:p>
          <a:p>
            <a:r>
              <a:rPr lang="en-US" altLang="ko-KR" sz="1400" dirty="0">
                <a:solidFill>
                  <a:srgbClr val="008080"/>
                </a:solidFill>
                <a:latin typeface="Consolas"/>
              </a:rPr>
              <a:t>]]&gt;</a:t>
            </a:r>
          </a:p>
          <a:p>
            <a:r>
              <a:rPr lang="en-US" altLang="ko-KR" sz="1400" dirty="0">
                <a:solidFill>
                  <a:srgbClr val="008080"/>
                </a:solidFill>
                <a:latin typeface="Consolas"/>
              </a:rPr>
              <a:t>&lt;/</a:t>
            </a:r>
            <a:r>
              <a:rPr lang="en-US" altLang="ko-KR" sz="1400" dirty="0">
                <a:solidFill>
                  <a:srgbClr val="3F7F7F"/>
                </a:solidFill>
                <a:latin typeface="Consolas"/>
              </a:rPr>
              <a:t>update</a:t>
            </a:r>
            <a:r>
              <a:rPr lang="en-US" altLang="ko-KR" sz="1400" dirty="0" smtClean="0">
                <a:solidFill>
                  <a:srgbClr val="008080"/>
                </a:solidFill>
                <a:latin typeface="Consolas"/>
              </a:rPr>
              <a:t>&gt;</a:t>
            </a:r>
            <a:endParaRPr lang="ko-KR" altLang="en-US" sz="1400" dirty="0">
              <a:latin typeface="Consolas"/>
            </a:endParaRPr>
          </a:p>
          <a:p>
            <a:r>
              <a:rPr lang="en-US" altLang="ja-JP" sz="1400" dirty="0">
                <a:solidFill>
                  <a:srgbClr val="3F5FBF"/>
                </a:solidFill>
                <a:latin typeface="Consolas"/>
              </a:rPr>
              <a:t>&lt;!-- </a:t>
            </a:r>
            <a:r>
              <a:rPr lang="ja-JP" altLang="en-US" sz="1400" dirty="0">
                <a:solidFill>
                  <a:srgbClr val="3F5FBF"/>
                </a:solidFill>
                <a:latin typeface="Consolas"/>
              </a:rPr>
              <a:t>カートに商品を追加 </a:t>
            </a:r>
            <a:r>
              <a:rPr lang="en-US" altLang="ja-JP" sz="1400" dirty="0">
                <a:solidFill>
                  <a:srgbClr val="3F5FBF"/>
                </a:solidFill>
                <a:latin typeface="Consolas"/>
              </a:rPr>
              <a:t>--&gt;</a:t>
            </a:r>
          </a:p>
          <a:p>
            <a:r>
              <a:rPr lang="en-US" altLang="ko-KR" sz="1400" dirty="0">
                <a:solidFill>
                  <a:srgbClr val="008080"/>
                </a:solidFill>
                <a:latin typeface="Consolas"/>
              </a:rPr>
              <a:t>&lt;</a:t>
            </a:r>
            <a:r>
              <a:rPr lang="en-US" altLang="ko-KR" sz="1400" dirty="0">
                <a:solidFill>
                  <a:srgbClr val="3F7F7F"/>
                </a:solidFill>
                <a:latin typeface="Consolas"/>
              </a:rPr>
              <a:t>insert </a:t>
            </a:r>
            <a:r>
              <a:rPr lang="en-US" altLang="ko-KR" sz="1400" dirty="0">
                <a:solidFill>
                  <a:srgbClr val="7F007F"/>
                </a:solidFill>
                <a:latin typeface="Consolas"/>
              </a:rPr>
              <a:t>id</a:t>
            </a:r>
            <a:r>
              <a:rPr lang="en-US" altLang="ko-KR" sz="1400" dirty="0">
                <a:solidFill>
                  <a:srgbClr val="000000"/>
                </a:solidFill>
                <a:latin typeface="Consolas"/>
              </a:rPr>
              <a:t>=</a:t>
            </a:r>
            <a:r>
              <a:rPr lang="en-US" altLang="ko-KR" sz="1400" i="1" dirty="0">
                <a:solidFill>
                  <a:srgbClr val="2A00FF"/>
                </a:solidFill>
                <a:latin typeface="Consolas"/>
              </a:rPr>
              <a:t>"</a:t>
            </a:r>
            <a:r>
              <a:rPr lang="en-US" altLang="ko-KR" sz="1400" i="1" dirty="0" err="1">
                <a:solidFill>
                  <a:srgbClr val="2A00FF"/>
                </a:solidFill>
                <a:latin typeface="Consolas"/>
              </a:rPr>
              <a:t>addCart</a:t>
            </a:r>
            <a:r>
              <a:rPr lang="en-US" altLang="ko-KR" sz="1400" i="1" dirty="0">
                <a:solidFill>
                  <a:srgbClr val="2A00FF"/>
                </a:solidFill>
                <a:latin typeface="Consolas"/>
              </a:rPr>
              <a:t>"</a:t>
            </a:r>
            <a:r>
              <a:rPr lang="en-US" altLang="ko-KR" sz="1400" i="1" dirty="0">
                <a:solidFill>
                  <a:srgbClr val="008080"/>
                </a:solidFill>
                <a:latin typeface="Consolas"/>
              </a:rPr>
              <a:t>&gt;</a:t>
            </a:r>
          </a:p>
          <a:p>
            <a:r>
              <a:rPr lang="en-US" altLang="ko-KR" sz="1400" dirty="0">
                <a:solidFill>
                  <a:srgbClr val="008080"/>
                </a:solidFill>
                <a:latin typeface="Consolas"/>
              </a:rPr>
              <a:t>&lt;![CDATA[</a:t>
            </a:r>
          </a:p>
          <a:p>
            <a:r>
              <a:rPr lang="en-US" altLang="ko-KR" sz="1400" dirty="0">
                <a:solidFill>
                  <a:srgbClr val="000000"/>
                </a:solidFill>
                <a:latin typeface="Consolas"/>
              </a:rPr>
              <a:t>insert into </a:t>
            </a:r>
            <a:r>
              <a:rPr lang="en-US" altLang="ko-KR" sz="1400" dirty="0" err="1">
                <a:solidFill>
                  <a:srgbClr val="000000"/>
                </a:solidFill>
                <a:latin typeface="Consolas"/>
              </a:rPr>
              <a:t>tbl_cart</a:t>
            </a:r>
            <a:r>
              <a:rPr lang="en-US" altLang="ko-KR" sz="1400" dirty="0">
                <a:solidFill>
                  <a:srgbClr val="000000"/>
                </a:solidFill>
                <a:latin typeface="Consolas"/>
              </a:rPr>
              <a:t>(</a:t>
            </a:r>
            <a:r>
              <a:rPr lang="en-US" altLang="ko-KR" sz="1400" dirty="0" err="1">
                <a:solidFill>
                  <a:srgbClr val="000000"/>
                </a:solidFill>
                <a:latin typeface="Consolas"/>
              </a:rPr>
              <a:t>cartNum</a:t>
            </a:r>
            <a:r>
              <a:rPr lang="en-US" altLang="ko-KR" sz="1400" dirty="0">
                <a:solidFill>
                  <a:srgbClr val="000000"/>
                </a:solidFill>
                <a:latin typeface="Consolas"/>
              </a:rPr>
              <a:t>, </a:t>
            </a:r>
            <a:r>
              <a:rPr lang="en-US" altLang="ko-KR" sz="1400" dirty="0" err="1">
                <a:solidFill>
                  <a:srgbClr val="000000"/>
                </a:solidFill>
                <a:latin typeface="Consolas"/>
              </a:rPr>
              <a:t>userId</a:t>
            </a:r>
            <a:r>
              <a:rPr lang="en-US" altLang="ko-KR" sz="1400" dirty="0">
                <a:solidFill>
                  <a:srgbClr val="000000"/>
                </a:solidFill>
                <a:latin typeface="Consolas"/>
              </a:rPr>
              <a:t>, </a:t>
            </a:r>
            <a:r>
              <a:rPr lang="en-US" altLang="ko-KR" sz="1400" dirty="0" err="1">
                <a:solidFill>
                  <a:srgbClr val="000000"/>
                </a:solidFill>
                <a:latin typeface="Consolas"/>
              </a:rPr>
              <a:t>gdsNum</a:t>
            </a:r>
            <a:r>
              <a:rPr lang="en-US" altLang="ko-KR" sz="1400" dirty="0">
                <a:solidFill>
                  <a:srgbClr val="000000"/>
                </a:solidFill>
                <a:latin typeface="Consolas"/>
              </a:rPr>
              <a:t>, </a:t>
            </a:r>
            <a:r>
              <a:rPr lang="en-US" altLang="ko-KR" sz="1400" dirty="0" err="1">
                <a:solidFill>
                  <a:srgbClr val="000000"/>
                </a:solidFill>
                <a:latin typeface="Consolas"/>
              </a:rPr>
              <a:t>cartStock</a:t>
            </a:r>
            <a:r>
              <a:rPr lang="en-US" altLang="ko-KR" sz="1400" dirty="0">
                <a:solidFill>
                  <a:srgbClr val="000000"/>
                </a:solidFill>
                <a:latin typeface="Consolas"/>
              </a:rPr>
              <a:t>)</a:t>
            </a:r>
          </a:p>
          <a:p>
            <a:r>
              <a:rPr lang="en-US" altLang="ko-KR" sz="1400" dirty="0">
                <a:solidFill>
                  <a:srgbClr val="000000"/>
                </a:solidFill>
                <a:latin typeface="Consolas"/>
              </a:rPr>
              <a:t>values</a:t>
            </a:r>
          </a:p>
          <a:p>
            <a:r>
              <a:rPr lang="en-US" altLang="ko-KR" sz="1400" dirty="0">
                <a:solidFill>
                  <a:srgbClr val="000000"/>
                </a:solidFill>
                <a:latin typeface="Consolas"/>
              </a:rPr>
              <a:t>(</a:t>
            </a:r>
            <a:r>
              <a:rPr lang="en-US" altLang="ko-KR" sz="1400" dirty="0" err="1">
                <a:solidFill>
                  <a:srgbClr val="000000"/>
                </a:solidFill>
                <a:latin typeface="Consolas"/>
              </a:rPr>
              <a:t>seq_tbl_cart.nextval</a:t>
            </a:r>
            <a:r>
              <a:rPr lang="en-US" altLang="ko-KR" sz="1400" dirty="0">
                <a:solidFill>
                  <a:srgbClr val="000000"/>
                </a:solidFill>
                <a:latin typeface="Consolas"/>
              </a:rPr>
              <a:t>, #{</a:t>
            </a:r>
            <a:r>
              <a:rPr lang="en-US" altLang="ko-KR" sz="1400" dirty="0" err="1">
                <a:solidFill>
                  <a:srgbClr val="000000"/>
                </a:solidFill>
                <a:latin typeface="Consolas"/>
              </a:rPr>
              <a:t>userId</a:t>
            </a:r>
            <a:r>
              <a:rPr lang="en-US" altLang="ko-KR" sz="1400" dirty="0">
                <a:solidFill>
                  <a:srgbClr val="000000"/>
                </a:solidFill>
                <a:latin typeface="Consolas"/>
              </a:rPr>
              <a:t>}, #{</a:t>
            </a:r>
            <a:r>
              <a:rPr lang="en-US" altLang="ko-KR" sz="1400" dirty="0" err="1">
                <a:solidFill>
                  <a:srgbClr val="000000"/>
                </a:solidFill>
                <a:latin typeface="Consolas"/>
              </a:rPr>
              <a:t>gdsNum</a:t>
            </a:r>
            <a:r>
              <a:rPr lang="en-US" altLang="ko-KR" sz="1400" dirty="0">
                <a:solidFill>
                  <a:srgbClr val="000000"/>
                </a:solidFill>
                <a:latin typeface="Consolas"/>
              </a:rPr>
              <a:t>}, #{</a:t>
            </a:r>
            <a:r>
              <a:rPr lang="en-US" altLang="ko-KR" sz="1400" dirty="0" err="1">
                <a:solidFill>
                  <a:srgbClr val="000000"/>
                </a:solidFill>
                <a:latin typeface="Consolas"/>
              </a:rPr>
              <a:t>cartStock</a:t>
            </a:r>
            <a:r>
              <a:rPr lang="en-US" altLang="ko-KR" sz="1400" dirty="0">
                <a:solidFill>
                  <a:srgbClr val="000000"/>
                </a:solidFill>
                <a:latin typeface="Consolas"/>
              </a:rPr>
              <a:t>})</a:t>
            </a:r>
          </a:p>
          <a:p>
            <a:r>
              <a:rPr lang="en-US" altLang="ko-KR" sz="1400" dirty="0">
                <a:solidFill>
                  <a:srgbClr val="008080"/>
                </a:solidFill>
                <a:latin typeface="Consolas"/>
              </a:rPr>
              <a:t>]]&gt;</a:t>
            </a:r>
          </a:p>
          <a:p>
            <a:r>
              <a:rPr lang="en-US" altLang="ko-KR" sz="1400" dirty="0">
                <a:solidFill>
                  <a:srgbClr val="008080"/>
                </a:solidFill>
                <a:latin typeface="Consolas"/>
              </a:rPr>
              <a:t>&lt;/</a:t>
            </a:r>
            <a:r>
              <a:rPr lang="en-US" altLang="ko-KR" sz="1400" dirty="0">
                <a:solidFill>
                  <a:srgbClr val="3F7F7F"/>
                </a:solidFill>
                <a:latin typeface="Consolas"/>
              </a:rPr>
              <a:t>insert</a:t>
            </a:r>
            <a:r>
              <a:rPr lang="en-US" altLang="ko-KR" sz="1400" dirty="0">
                <a:solidFill>
                  <a:srgbClr val="008080"/>
                </a:solidFill>
                <a:latin typeface="Consolas"/>
              </a:rPr>
              <a:t>&gt;</a:t>
            </a:r>
          </a:p>
        </p:txBody>
      </p:sp>
    </p:spTree>
    <p:extLst>
      <p:ext uri="{BB962C8B-B14F-4D97-AF65-F5344CB8AC3E}">
        <p14:creationId xmlns:p14="http://schemas.microsoft.com/office/powerpoint/2010/main" val="1402199907"/>
      </p:ext>
    </p:extLst>
  </p:cSld>
  <p:clrMapOvr>
    <a:masterClrMapping/>
  </p:clrMapOvr>
  <p:transition/>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제목 1"/>
          <p:cNvSpPr>
            <a:spLocks noGrp="1"/>
          </p:cNvSpPr>
          <p:nvPr>
            <p:ph type="title"/>
          </p:nvPr>
        </p:nvSpPr>
        <p:spPr bwMode="auto">
          <a:xfrm>
            <a:off x="0" y="-2242"/>
            <a:ext cx="9144000" cy="694938"/>
          </a:xfrm>
        </p:spPr>
        <p:txBody>
          <a:bodyPr vert="horz" lIns="91440" tIns="45720" rIns="91440" bIns="45720" rtlCol="0" anchor="ctr">
            <a:normAutofit/>
          </a:bodyPr>
          <a:lstStyle/>
          <a:p>
            <a:r>
              <a:rPr lang="en-US" altLang="ja-JP" dirty="0" smtClean="0">
                <a:latin typeface="MS Mincho" pitchFamily="49" charset="-128"/>
                <a:ea typeface="MS Mincho" pitchFamily="49" charset="-128"/>
              </a:rPr>
              <a:t>Shop</a:t>
            </a:r>
            <a:r>
              <a:rPr lang="ja-JP" altLang="en-US" dirty="0" smtClean="0">
                <a:latin typeface="MS Mincho" pitchFamily="49" charset="-128"/>
                <a:ea typeface="MS Mincho" pitchFamily="49" charset="-128"/>
              </a:rPr>
              <a:t>マ</a:t>
            </a:r>
            <a:r>
              <a:rPr lang="ja-JP" altLang="en-US" dirty="0">
                <a:latin typeface="MS Mincho" pitchFamily="49" charset="-128"/>
                <a:ea typeface="MS Mincho" pitchFamily="49" charset="-128"/>
              </a:rPr>
              <a:t>ッパ</a:t>
            </a:r>
            <a:r>
              <a:rPr lang="ja-JP" altLang="en-US" dirty="0" smtClean="0">
                <a:latin typeface="MS Mincho" pitchFamily="49" charset="-128"/>
                <a:ea typeface="MS Mincho" pitchFamily="49" charset="-128"/>
              </a:rPr>
              <a:t>ー</a:t>
            </a:r>
            <a:r>
              <a:rPr lang="en-US" altLang="ja-JP" dirty="0" smtClean="0">
                <a:latin typeface="MS Mincho" pitchFamily="49" charset="-128"/>
                <a:ea typeface="MS Mincho" pitchFamily="49" charset="-128"/>
              </a:rPr>
              <a:t>(4/5)</a:t>
            </a:r>
            <a:endParaRPr lang="ko-KR" dirty="0">
              <a:latin typeface="MS Mincho" pitchFamily="49" charset="-128"/>
              <a:ea typeface="MS Mincho" pitchFamily="49" charset="-128"/>
            </a:endParaRPr>
          </a:p>
        </p:txBody>
      </p:sp>
      <p:sp>
        <p:nvSpPr>
          <p:cNvPr id="5" name="내용 개체 틀 2"/>
          <p:cNvSpPr>
            <a:spLocks noGrp="1"/>
          </p:cNvSpPr>
          <p:nvPr>
            <p:ph sz="half" idx="1"/>
          </p:nvPr>
        </p:nvSpPr>
        <p:spPr bwMode="auto">
          <a:xfrm>
            <a:off x="0" y="692696"/>
            <a:ext cx="9144000" cy="6165304"/>
          </a:xfrm>
          <a:solidFill>
            <a:schemeClr val="bg1"/>
          </a:solidFill>
        </p:spPr>
        <p:txBody>
          <a:bodyPr numCol="2">
            <a:noAutofit/>
          </a:bodyPr>
          <a:lstStyle>
            <a:lvl1pPr>
              <a:defRPr sz="2400"/>
            </a:lvl1pPr>
            <a:lvl2pPr>
              <a:defRPr sz="1600"/>
            </a:lvl2pPr>
            <a:lvl3pPr>
              <a:defRPr sz="1200"/>
            </a:lvl3pPr>
            <a:lvl4pPr>
              <a:defRPr sz="1200"/>
            </a:lvl4pPr>
            <a:lvl5pPr>
              <a:defRPr sz="1200"/>
            </a:lvl5pPr>
          </a:lstStyle>
          <a:p>
            <a:r>
              <a:rPr lang="en-US" altLang="ja-JP" sz="1400" dirty="0">
                <a:solidFill>
                  <a:srgbClr val="3F5FBF"/>
                </a:solidFill>
                <a:latin typeface="Consolas"/>
              </a:rPr>
              <a:t>&lt;!-- </a:t>
            </a:r>
            <a:r>
              <a:rPr lang="ja-JP" altLang="en-US" sz="1400" dirty="0">
                <a:solidFill>
                  <a:srgbClr val="3F5FBF"/>
                </a:solidFill>
                <a:latin typeface="Consolas"/>
              </a:rPr>
              <a:t>カートリストを取得 </a:t>
            </a:r>
            <a:r>
              <a:rPr lang="en-US" altLang="ja-JP" sz="1400" dirty="0">
                <a:solidFill>
                  <a:srgbClr val="3F5FBF"/>
                </a:solidFill>
                <a:latin typeface="Consolas"/>
              </a:rPr>
              <a:t>--&gt;</a:t>
            </a:r>
          </a:p>
          <a:p>
            <a:r>
              <a:rPr lang="en-US" altLang="ko-KR" sz="1400" dirty="0">
                <a:solidFill>
                  <a:srgbClr val="008080"/>
                </a:solidFill>
                <a:latin typeface="Consolas"/>
              </a:rPr>
              <a:t>&lt;</a:t>
            </a:r>
            <a:r>
              <a:rPr lang="en-US" altLang="ko-KR" sz="1400" dirty="0">
                <a:solidFill>
                  <a:srgbClr val="3F7F7F"/>
                </a:solidFill>
                <a:latin typeface="Consolas"/>
              </a:rPr>
              <a:t>select </a:t>
            </a:r>
            <a:r>
              <a:rPr lang="en-US" altLang="ko-KR" sz="1400" dirty="0">
                <a:solidFill>
                  <a:srgbClr val="7F007F"/>
                </a:solidFill>
                <a:latin typeface="Consolas"/>
              </a:rPr>
              <a:t>id</a:t>
            </a:r>
            <a:r>
              <a:rPr lang="en-US" altLang="ko-KR" sz="1400" dirty="0">
                <a:solidFill>
                  <a:srgbClr val="000000"/>
                </a:solidFill>
                <a:latin typeface="Consolas"/>
              </a:rPr>
              <a:t>=</a:t>
            </a:r>
            <a:r>
              <a:rPr lang="en-US" altLang="ko-KR" sz="1400" i="1" dirty="0">
                <a:solidFill>
                  <a:srgbClr val="2A00FF"/>
                </a:solidFill>
                <a:latin typeface="Consolas"/>
              </a:rPr>
              <a:t>"</a:t>
            </a:r>
            <a:r>
              <a:rPr lang="en-US" altLang="ko-KR" sz="1400" i="1" dirty="0" err="1">
                <a:solidFill>
                  <a:srgbClr val="2A00FF"/>
                </a:solidFill>
                <a:latin typeface="Consolas"/>
              </a:rPr>
              <a:t>cartList</a:t>
            </a:r>
            <a:r>
              <a:rPr lang="en-US" altLang="ko-KR" sz="1400" i="1" dirty="0">
                <a:solidFill>
                  <a:srgbClr val="2A00FF"/>
                </a:solidFill>
                <a:latin typeface="Consolas"/>
              </a:rPr>
              <a:t>" </a:t>
            </a:r>
            <a:r>
              <a:rPr lang="en-US" altLang="ko-KR" sz="1400" i="1" dirty="0" err="1">
                <a:solidFill>
                  <a:srgbClr val="7F007F"/>
                </a:solidFill>
                <a:latin typeface="Consolas"/>
              </a:rPr>
              <a:t>resultType</a:t>
            </a:r>
            <a:r>
              <a:rPr lang="en-US" altLang="ko-KR" sz="1400" i="1" dirty="0">
                <a:solidFill>
                  <a:srgbClr val="000000"/>
                </a:solidFill>
                <a:latin typeface="Consolas"/>
              </a:rPr>
              <a:t>=</a:t>
            </a:r>
            <a:r>
              <a:rPr lang="en-US" altLang="ko-KR" sz="1400" i="1" dirty="0">
                <a:solidFill>
                  <a:srgbClr val="2A00FF"/>
                </a:solidFill>
                <a:latin typeface="Consolas"/>
              </a:rPr>
              <a:t>"</a:t>
            </a:r>
            <a:r>
              <a:rPr lang="en-US" altLang="ko-KR" sz="1400" i="1" dirty="0" err="1">
                <a:solidFill>
                  <a:srgbClr val="2A00FF"/>
                </a:solidFill>
                <a:latin typeface="Consolas"/>
              </a:rPr>
              <a:t>com.my.shop.vo.CartListVO</a:t>
            </a:r>
            <a:r>
              <a:rPr lang="en-US" altLang="ko-KR" sz="1400" i="1" dirty="0">
                <a:solidFill>
                  <a:srgbClr val="2A00FF"/>
                </a:solidFill>
                <a:latin typeface="Consolas"/>
              </a:rPr>
              <a:t>"</a:t>
            </a:r>
            <a:r>
              <a:rPr lang="en-US" altLang="ko-KR" sz="1400" i="1" dirty="0">
                <a:solidFill>
                  <a:srgbClr val="008080"/>
                </a:solidFill>
                <a:latin typeface="Consolas"/>
              </a:rPr>
              <a:t>&gt;</a:t>
            </a:r>
          </a:p>
          <a:p>
            <a:r>
              <a:rPr lang="en-US" altLang="ko-KR" sz="1400" dirty="0">
                <a:solidFill>
                  <a:srgbClr val="008080"/>
                </a:solidFill>
                <a:latin typeface="Consolas"/>
              </a:rPr>
              <a:t>&lt;![CDATA[</a:t>
            </a:r>
          </a:p>
          <a:p>
            <a:r>
              <a:rPr lang="en-US" altLang="ko-KR" sz="1400" dirty="0">
                <a:solidFill>
                  <a:srgbClr val="000000"/>
                </a:solidFill>
                <a:latin typeface="Consolas"/>
              </a:rPr>
              <a:t>select</a:t>
            </a:r>
          </a:p>
          <a:p>
            <a:r>
              <a:rPr lang="en-US" altLang="ko-KR" sz="1400" dirty="0" err="1">
                <a:solidFill>
                  <a:srgbClr val="000000"/>
                </a:solidFill>
                <a:latin typeface="Consolas"/>
              </a:rPr>
              <a:t>row_number</a:t>
            </a:r>
            <a:r>
              <a:rPr lang="en-US" altLang="ko-KR" sz="1400" dirty="0">
                <a:solidFill>
                  <a:srgbClr val="000000"/>
                </a:solidFill>
                <a:latin typeface="Consolas"/>
              </a:rPr>
              <a:t>() over(order by </a:t>
            </a:r>
            <a:r>
              <a:rPr lang="en-US" altLang="ko-KR" sz="1400" dirty="0" err="1">
                <a:solidFill>
                  <a:srgbClr val="000000"/>
                </a:solidFill>
                <a:latin typeface="Consolas"/>
              </a:rPr>
              <a:t>c.cartNum</a:t>
            </a:r>
            <a:r>
              <a:rPr lang="en-US" altLang="ko-KR" sz="1400" dirty="0">
                <a:solidFill>
                  <a:srgbClr val="000000"/>
                </a:solidFill>
                <a:latin typeface="Consolas"/>
              </a:rPr>
              <a:t> </a:t>
            </a:r>
            <a:r>
              <a:rPr lang="en-US" altLang="ko-KR" sz="1400" dirty="0" err="1">
                <a:solidFill>
                  <a:srgbClr val="000000"/>
                </a:solidFill>
                <a:latin typeface="Consolas"/>
              </a:rPr>
              <a:t>desc</a:t>
            </a:r>
            <a:r>
              <a:rPr lang="en-US" altLang="ko-KR" sz="1400" dirty="0">
                <a:solidFill>
                  <a:srgbClr val="000000"/>
                </a:solidFill>
                <a:latin typeface="Consolas"/>
              </a:rPr>
              <a:t>) as </a:t>
            </a:r>
            <a:r>
              <a:rPr lang="en-US" altLang="ko-KR" sz="1400" dirty="0" err="1">
                <a:solidFill>
                  <a:srgbClr val="000000"/>
                </a:solidFill>
                <a:latin typeface="Consolas"/>
              </a:rPr>
              <a:t>num</a:t>
            </a:r>
            <a:r>
              <a:rPr lang="en-US" altLang="ko-KR" sz="1400" dirty="0">
                <a:solidFill>
                  <a:srgbClr val="000000"/>
                </a:solidFill>
                <a:latin typeface="Consolas"/>
              </a:rPr>
              <a:t>,</a:t>
            </a:r>
          </a:p>
          <a:p>
            <a:r>
              <a:rPr lang="en-US" altLang="ko-KR" sz="1400" dirty="0" err="1">
                <a:solidFill>
                  <a:srgbClr val="000000"/>
                </a:solidFill>
                <a:latin typeface="Consolas"/>
              </a:rPr>
              <a:t>c.cartNum</a:t>
            </a:r>
            <a:r>
              <a:rPr lang="en-US" altLang="ko-KR" sz="1400" dirty="0">
                <a:solidFill>
                  <a:srgbClr val="000000"/>
                </a:solidFill>
                <a:latin typeface="Consolas"/>
              </a:rPr>
              <a:t>, </a:t>
            </a:r>
            <a:r>
              <a:rPr lang="en-US" altLang="ko-KR" sz="1400" dirty="0" err="1">
                <a:solidFill>
                  <a:srgbClr val="000000"/>
                </a:solidFill>
                <a:latin typeface="Consolas"/>
              </a:rPr>
              <a:t>c.userId</a:t>
            </a:r>
            <a:r>
              <a:rPr lang="en-US" altLang="ko-KR" sz="1400" dirty="0">
                <a:solidFill>
                  <a:srgbClr val="000000"/>
                </a:solidFill>
                <a:latin typeface="Consolas"/>
              </a:rPr>
              <a:t>, </a:t>
            </a:r>
            <a:r>
              <a:rPr lang="en-US" altLang="ko-KR" sz="1400" dirty="0" err="1">
                <a:solidFill>
                  <a:srgbClr val="000000"/>
                </a:solidFill>
                <a:latin typeface="Consolas"/>
              </a:rPr>
              <a:t>c.gdsNum</a:t>
            </a:r>
            <a:r>
              <a:rPr lang="en-US" altLang="ko-KR" sz="1400" dirty="0">
                <a:solidFill>
                  <a:srgbClr val="000000"/>
                </a:solidFill>
                <a:latin typeface="Consolas"/>
              </a:rPr>
              <a:t>, </a:t>
            </a:r>
            <a:r>
              <a:rPr lang="en-US" altLang="ko-KR" sz="1400" dirty="0" err="1">
                <a:solidFill>
                  <a:srgbClr val="000000"/>
                </a:solidFill>
                <a:latin typeface="Consolas"/>
              </a:rPr>
              <a:t>c.cartStock</a:t>
            </a:r>
            <a:r>
              <a:rPr lang="en-US" altLang="ko-KR" sz="1400" dirty="0">
                <a:solidFill>
                  <a:srgbClr val="000000"/>
                </a:solidFill>
                <a:latin typeface="Consolas"/>
              </a:rPr>
              <a:t>, </a:t>
            </a:r>
            <a:r>
              <a:rPr lang="en-US" altLang="ko-KR" sz="1400" dirty="0" err="1">
                <a:solidFill>
                  <a:srgbClr val="000000"/>
                </a:solidFill>
                <a:latin typeface="Consolas"/>
              </a:rPr>
              <a:t>c.addDate</a:t>
            </a:r>
            <a:r>
              <a:rPr lang="en-US" altLang="ko-KR" sz="1400" dirty="0">
                <a:solidFill>
                  <a:srgbClr val="000000"/>
                </a:solidFill>
                <a:latin typeface="Consolas"/>
              </a:rPr>
              <a:t>,</a:t>
            </a:r>
          </a:p>
          <a:p>
            <a:r>
              <a:rPr lang="en-US" altLang="ko-KR" sz="1400" dirty="0" err="1">
                <a:solidFill>
                  <a:srgbClr val="000000"/>
                </a:solidFill>
                <a:latin typeface="Consolas"/>
              </a:rPr>
              <a:t>g.gdsName</a:t>
            </a:r>
            <a:r>
              <a:rPr lang="en-US" altLang="ko-KR" sz="1400" dirty="0">
                <a:solidFill>
                  <a:srgbClr val="000000"/>
                </a:solidFill>
                <a:latin typeface="Consolas"/>
              </a:rPr>
              <a:t>, </a:t>
            </a:r>
            <a:r>
              <a:rPr lang="en-US" altLang="ko-KR" sz="1400" dirty="0" err="1">
                <a:solidFill>
                  <a:srgbClr val="000000"/>
                </a:solidFill>
                <a:latin typeface="Consolas"/>
              </a:rPr>
              <a:t>g.gdsPrice</a:t>
            </a:r>
            <a:r>
              <a:rPr lang="en-US" altLang="ko-KR" sz="1400" dirty="0">
                <a:solidFill>
                  <a:srgbClr val="000000"/>
                </a:solidFill>
                <a:latin typeface="Consolas"/>
              </a:rPr>
              <a:t>, </a:t>
            </a:r>
            <a:r>
              <a:rPr lang="en-US" altLang="ko-KR" sz="1400" dirty="0" err="1">
                <a:solidFill>
                  <a:srgbClr val="000000"/>
                </a:solidFill>
                <a:latin typeface="Consolas"/>
              </a:rPr>
              <a:t>g.gdsThumbImg</a:t>
            </a:r>
            <a:endParaRPr lang="en-US" altLang="ko-KR" sz="1400" dirty="0">
              <a:solidFill>
                <a:srgbClr val="000000"/>
              </a:solidFill>
              <a:latin typeface="Consolas"/>
            </a:endParaRPr>
          </a:p>
          <a:p>
            <a:r>
              <a:rPr lang="en-US" altLang="ko-KR" sz="1400" dirty="0">
                <a:solidFill>
                  <a:srgbClr val="000000"/>
                </a:solidFill>
                <a:latin typeface="Consolas"/>
              </a:rPr>
              <a:t>from </a:t>
            </a:r>
            <a:r>
              <a:rPr lang="en-US" altLang="ko-KR" sz="1400" dirty="0" err="1">
                <a:solidFill>
                  <a:srgbClr val="000000"/>
                </a:solidFill>
                <a:latin typeface="Consolas"/>
              </a:rPr>
              <a:t>tbl_cart</a:t>
            </a:r>
            <a:r>
              <a:rPr lang="en-US" altLang="ko-KR" sz="1400" dirty="0">
                <a:solidFill>
                  <a:srgbClr val="000000"/>
                </a:solidFill>
                <a:latin typeface="Consolas"/>
              </a:rPr>
              <a:t> c</a:t>
            </a:r>
          </a:p>
          <a:p>
            <a:r>
              <a:rPr lang="en-US" altLang="ko-KR" sz="1400" dirty="0">
                <a:solidFill>
                  <a:srgbClr val="000000"/>
                </a:solidFill>
                <a:latin typeface="Consolas"/>
              </a:rPr>
              <a:t>inner join </a:t>
            </a:r>
            <a:r>
              <a:rPr lang="en-US" altLang="ko-KR" sz="1400" dirty="0" err="1">
                <a:solidFill>
                  <a:srgbClr val="000000"/>
                </a:solidFill>
                <a:latin typeface="Consolas"/>
              </a:rPr>
              <a:t>tbl_goods</a:t>
            </a:r>
            <a:r>
              <a:rPr lang="en-US" altLang="ko-KR" sz="1400" dirty="0">
                <a:solidFill>
                  <a:srgbClr val="000000"/>
                </a:solidFill>
                <a:latin typeface="Consolas"/>
              </a:rPr>
              <a:t> g</a:t>
            </a:r>
          </a:p>
          <a:p>
            <a:r>
              <a:rPr lang="en-US" altLang="ko-KR" sz="1400" dirty="0">
                <a:solidFill>
                  <a:srgbClr val="000000"/>
                </a:solidFill>
                <a:latin typeface="Consolas"/>
              </a:rPr>
              <a:t>on </a:t>
            </a:r>
            <a:r>
              <a:rPr lang="en-US" altLang="ko-KR" sz="1400" dirty="0" err="1">
                <a:solidFill>
                  <a:srgbClr val="000000"/>
                </a:solidFill>
                <a:latin typeface="Consolas"/>
              </a:rPr>
              <a:t>c.gdsNum</a:t>
            </a:r>
            <a:r>
              <a:rPr lang="en-US" altLang="ko-KR" sz="1400" dirty="0">
                <a:solidFill>
                  <a:srgbClr val="000000"/>
                </a:solidFill>
                <a:latin typeface="Consolas"/>
              </a:rPr>
              <a:t> = </a:t>
            </a:r>
            <a:r>
              <a:rPr lang="en-US" altLang="ko-KR" sz="1400" dirty="0" err="1">
                <a:solidFill>
                  <a:srgbClr val="000000"/>
                </a:solidFill>
                <a:latin typeface="Consolas"/>
              </a:rPr>
              <a:t>g.gdsNum</a:t>
            </a:r>
            <a:endParaRPr lang="en-US" altLang="ko-KR" sz="1400" dirty="0">
              <a:solidFill>
                <a:srgbClr val="000000"/>
              </a:solidFill>
              <a:latin typeface="Consolas"/>
            </a:endParaRPr>
          </a:p>
          <a:p>
            <a:r>
              <a:rPr lang="en-US" altLang="ko-KR" sz="1400" dirty="0">
                <a:solidFill>
                  <a:srgbClr val="000000"/>
                </a:solidFill>
                <a:latin typeface="Consolas"/>
              </a:rPr>
              <a:t>where </a:t>
            </a:r>
            <a:r>
              <a:rPr lang="en-US" altLang="ko-KR" sz="1400" dirty="0" err="1">
                <a:solidFill>
                  <a:srgbClr val="000000"/>
                </a:solidFill>
                <a:latin typeface="Consolas"/>
              </a:rPr>
              <a:t>c.userId</a:t>
            </a:r>
            <a:r>
              <a:rPr lang="en-US" altLang="ko-KR" sz="1400" dirty="0">
                <a:solidFill>
                  <a:srgbClr val="000000"/>
                </a:solidFill>
                <a:latin typeface="Consolas"/>
              </a:rPr>
              <a:t>= #{</a:t>
            </a:r>
            <a:r>
              <a:rPr lang="en-US" altLang="ko-KR" sz="1400" dirty="0" err="1">
                <a:solidFill>
                  <a:srgbClr val="000000"/>
                </a:solidFill>
                <a:latin typeface="Consolas"/>
              </a:rPr>
              <a:t>userId</a:t>
            </a:r>
            <a:r>
              <a:rPr lang="en-US" altLang="ko-KR" sz="1400" dirty="0">
                <a:solidFill>
                  <a:srgbClr val="000000"/>
                </a:solidFill>
                <a:latin typeface="Consolas"/>
              </a:rPr>
              <a:t>}</a:t>
            </a:r>
          </a:p>
          <a:p>
            <a:r>
              <a:rPr lang="en-US" altLang="ko-KR" sz="1400" dirty="0">
                <a:solidFill>
                  <a:srgbClr val="008080"/>
                </a:solidFill>
                <a:latin typeface="Consolas"/>
              </a:rPr>
              <a:t>]]&gt;</a:t>
            </a:r>
          </a:p>
          <a:p>
            <a:r>
              <a:rPr lang="en-US" altLang="ko-KR" sz="1400" dirty="0">
                <a:solidFill>
                  <a:srgbClr val="008080"/>
                </a:solidFill>
                <a:latin typeface="Consolas"/>
              </a:rPr>
              <a:t>&lt;/</a:t>
            </a:r>
            <a:r>
              <a:rPr lang="en-US" altLang="ko-KR" sz="1400" dirty="0">
                <a:solidFill>
                  <a:srgbClr val="3F7F7F"/>
                </a:solidFill>
                <a:latin typeface="Consolas"/>
              </a:rPr>
              <a:t>select</a:t>
            </a:r>
            <a:r>
              <a:rPr lang="en-US" altLang="ko-KR" sz="1400" dirty="0">
                <a:solidFill>
                  <a:srgbClr val="008080"/>
                </a:solidFill>
                <a:latin typeface="Consolas"/>
              </a:rPr>
              <a:t>&gt;</a:t>
            </a:r>
          </a:p>
          <a:p>
            <a:endParaRPr lang="ko-KR" altLang="en-US" sz="1400" dirty="0">
              <a:latin typeface="Consolas"/>
            </a:endParaRPr>
          </a:p>
          <a:p>
            <a:r>
              <a:rPr lang="en-US" altLang="ja-JP" sz="1400" dirty="0">
                <a:solidFill>
                  <a:srgbClr val="3F5FBF"/>
                </a:solidFill>
                <a:latin typeface="Consolas"/>
              </a:rPr>
              <a:t>&lt;!-- </a:t>
            </a:r>
            <a:r>
              <a:rPr lang="ja-JP" altLang="en-US" sz="1400" dirty="0">
                <a:solidFill>
                  <a:srgbClr val="3F5FBF"/>
                </a:solidFill>
                <a:latin typeface="Consolas"/>
              </a:rPr>
              <a:t>カート項目削除 </a:t>
            </a:r>
            <a:r>
              <a:rPr lang="en-US" altLang="ja-JP" sz="1400" dirty="0">
                <a:solidFill>
                  <a:srgbClr val="3F5FBF"/>
                </a:solidFill>
                <a:latin typeface="Consolas"/>
              </a:rPr>
              <a:t>--&gt;</a:t>
            </a:r>
          </a:p>
          <a:p>
            <a:r>
              <a:rPr lang="en-US" altLang="ko-KR" sz="1400" dirty="0">
                <a:solidFill>
                  <a:srgbClr val="008080"/>
                </a:solidFill>
                <a:latin typeface="Consolas"/>
              </a:rPr>
              <a:t>&lt;</a:t>
            </a:r>
            <a:r>
              <a:rPr lang="en-US" altLang="ko-KR" sz="1400" dirty="0">
                <a:solidFill>
                  <a:srgbClr val="3F7F7F"/>
                </a:solidFill>
                <a:latin typeface="Consolas"/>
              </a:rPr>
              <a:t>delete </a:t>
            </a:r>
            <a:r>
              <a:rPr lang="en-US" altLang="ko-KR" sz="1400" dirty="0">
                <a:solidFill>
                  <a:srgbClr val="7F007F"/>
                </a:solidFill>
                <a:latin typeface="Consolas"/>
              </a:rPr>
              <a:t>id</a:t>
            </a:r>
            <a:r>
              <a:rPr lang="en-US" altLang="ko-KR" sz="1400" dirty="0">
                <a:solidFill>
                  <a:srgbClr val="000000"/>
                </a:solidFill>
                <a:latin typeface="Consolas"/>
              </a:rPr>
              <a:t>=</a:t>
            </a:r>
            <a:r>
              <a:rPr lang="en-US" altLang="ko-KR" sz="1400" i="1" dirty="0">
                <a:solidFill>
                  <a:srgbClr val="2A00FF"/>
                </a:solidFill>
                <a:latin typeface="Consolas"/>
              </a:rPr>
              <a:t>"</a:t>
            </a:r>
            <a:r>
              <a:rPr lang="en-US" altLang="ko-KR" sz="1400" i="1" dirty="0" err="1">
                <a:solidFill>
                  <a:srgbClr val="2A00FF"/>
                </a:solidFill>
                <a:latin typeface="Consolas"/>
              </a:rPr>
              <a:t>deleteCart</a:t>
            </a:r>
            <a:r>
              <a:rPr lang="en-US" altLang="ko-KR" sz="1400" i="1" dirty="0">
                <a:solidFill>
                  <a:srgbClr val="2A00FF"/>
                </a:solidFill>
                <a:latin typeface="Consolas"/>
              </a:rPr>
              <a:t>"</a:t>
            </a:r>
            <a:r>
              <a:rPr lang="en-US" altLang="ko-KR" sz="1400" i="1" dirty="0">
                <a:solidFill>
                  <a:srgbClr val="008080"/>
                </a:solidFill>
                <a:latin typeface="Consolas"/>
              </a:rPr>
              <a:t>&gt;</a:t>
            </a:r>
          </a:p>
          <a:p>
            <a:r>
              <a:rPr lang="en-US" altLang="ko-KR" sz="1400" dirty="0">
                <a:solidFill>
                  <a:srgbClr val="008080"/>
                </a:solidFill>
                <a:latin typeface="Consolas"/>
              </a:rPr>
              <a:t>&lt;![CDATA[</a:t>
            </a:r>
          </a:p>
          <a:p>
            <a:r>
              <a:rPr lang="en-US" altLang="ko-KR" sz="1400" dirty="0">
                <a:solidFill>
                  <a:srgbClr val="000000"/>
                </a:solidFill>
                <a:latin typeface="Consolas"/>
              </a:rPr>
              <a:t>delete </a:t>
            </a:r>
            <a:r>
              <a:rPr lang="en-US" altLang="ko-KR" sz="1400" dirty="0" err="1">
                <a:solidFill>
                  <a:srgbClr val="000000"/>
                </a:solidFill>
                <a:latin typeface="Consolas"/>
              </a:rPr>
              <a:t>tbl_cart</a:t>
            </a:r>
            <a:r>
              <a:rPr lang="en-US" altLang="ko-KR" sz="1400" dirty="0">
                <a:solidFill>
                  <a:srgbClr val="000000"/>
                </a:solidFill>
                <a:latin typeface="Consolas"/>
              </a:rPr>
              <a:t> where </a:t>
            </a:r>
            <a:r>
              <a:rPr lang="en-US" altLang="ko-KR" sz="1400" dirty="0" err="1">
                <a:solidFill>
                  <a:srgbClr val="000000"/>
                </a:solidFill>
                <a:latin typeface="Consolas"/>
              </a:rPr>
              <a:t>cartNum</a:t>
            </a:r>
            <a:r>
              <a:rPr lang="en-US" altLang="ko-KR" sz="1400" dirty="0">
                <a:solidFill>
                  <a:srgbClr val="000000"/>
                </a:solidFill>
                <a:latin typeface="Consolas"/>
              </a:rPr>
              <a:t> = #{</a:t>
            </a:r>
            <a:r>
              <a:rPr lang="en-US" altLang="ko-KR" sz="1400" dirty="0" err="1">
                <a:solidFill>
                  <a:srgbClr val="000000"/>
                </a:solidFill>
                <a:latin typeface="Consolas"/>
              </a:rPr>
              <a:t>cartNum</a:t>
            </a:r>
            <a:r>
              <a:rPr lang="en-US" altLang="ko-KR" sz="1400" dirty="0">
                <a:solidFill>
                  <a:srgbClr val="000000"/>
                </a:solidFill>
                <a:latin typeface="Consolas"/>
              </a:rPr>
              <a:t>} and </a:t>
            </a:r>
            <a:r>
              <a:rPr lang="en-US" altLang="ko-KR" sz="1400" dirty="0" err="1">
                <a:solidFill>
                  <a:srgbClr val="000000"/>
                </a:solidFill>
                <a:latin typeface="Consolas"/>
              </a:rPr>
              <a:t>userId</a:t>
            </a:r>
            <a:r>
              <a:rPr lang="en-US" altLang="ko-KR" sz="1400" dirty="0">
                <a:solidFill>
                  <a:srgbClr val="000000"/>
                </a:solidFill>
                <a:latin typeface="Consolas"/>
              </a:rPr>
              <a:t> = #{</a:t>
            </a:r>
            <a:r>
              <a:rPr lang="en-US" altLang="ko-KR" sz="1400" dirty="0" err="1">
                <a:solidFill>
                  <a:srgbClr val="000000"/>
                </a:solidFill>
                <a:latin typeface="Consolas"/>
              </a:rPr>
              <a:t>userId</a:t>
            </a:r>
            <a:r>
              <a:rPr lang="en-US" altLang="ko-KR" sz="1400" dirty="0">
                <a:solidFill>
                  <a:srgbClr val="000000"/>
                </a:solidFill>
                <a:latin typeface="Consolas"/>
              </a:rPr>
              <a:t>}</a:t>
            </a:r>
          </a:p>
          <a:p>
            <a:r>
              <a:rPr lang="en-US" altLang="ko-KR" sz="1400" dirty="0">
                <a:solidFill>
                  <a:srgbClr val="008080"/>
                </a:solidFill>
                <a:latin typeface="Consolas"/>
              </a:rPr>
              <a:t>]]&gt;</a:t>
            </a:r>
          </a:p>
          <a:p>
            <a:r>
              <a:rPr lang="en-US" altLang="ko-KR" sz="1400" dirty="0">
                <a:solidFill>
                  <a:srgbClr val="008080"/>
                </a:solidFill>
                <a:latin typeface="Consolas"/>
              </a:rPr>
              <a:t>&lt;/</a:t>
            </a:r>
            <a:r>
              <a:rPr lang="en-US" altLang="ko-KR" sz="1400" dirty="0">
                <a:solidFill>
                  <a:srgbClr val="3F7F7F"/>
                </a:solidFill>
                <a:latin typeface="Consolas"/>
              </a:rPr>
              <a:t>delete</a:t>
            </a:r>
            <a:r>
              <a:rPr lang="en-US" altLang="ko-KR" sz="1400" dirty="0">
                <a:solidFill>
                  <a:srgbClr val="008080"/>
                </a:solidFill>
                <a:latin typeface="Consolas"/>
              </a:rPr>
              <a:t>&gt;</a:t>
            </a:r>
          </a:p>
          <a:p>
            <a:endParaRPr lang="en-US" altLang="ko-KR" sz="1400" dirty="0" smtClean="0">
              <a:latin typeface="Consolas"/>
            </a:endParaRPr>
          </a:p>
          <a:p>
            <a:endParaRPr lang="en-US" altLang="ko-KR" sz="1400" dirty="0">
              <a:latin typeface="Consolas"/>
            </a:endParaRPr>
          </a:p>
          <a:p>
            <a:endParaRPr lang="en-US" altLang="ko-KR" sz="1400" dirty="0" smtClean="0">
              <a:latin typeface="Consolas"/>
            </a:endParaRPr>
          </a:p>
          <a:p>
            <a:endParaRPr lang="ko-KR" altLang="en-US" sz="1400" dirty="0">
              <a:latin typeface="Consolas"/>
            </a:endParaRPr>
          </a:p>
          <a:p>
            <a:r>
              <a:rPr lang="en-US" altLang="zh-TW" sz="1400" dirty="0">
                <a:solidFill>
                  <a:srgbClr val="3F5FBF"/>
                </a:solidFill>
                <a:latin typeface="Consolas"/>
              </a:rPr>
              <a:t>&lt;!-- </a:t>
            </a:r>
            <a:r>
              <a:rPr lang="zh-TW" altLang="en-US" sz="1400" dirty="0">
                <a:solidFill>
                  <a:srgbClr val="3F5FBF"/>
                </a:solidFill>
                <a:latin typeface="Consolas"/>
              </a:rPr>
              <a:t>注文情報登録 </a:t>
            </a:r>
            <a:r>
              <a:rPr lang="en-US" altLang="zh-TW" sz="1400" dirty="0">
                <a:solidFill>
                  <a:srgbClr val="3F5FBF"/>
                </a:solidFill>
                <a:latin typeface="Consolas"/>
              </a:rPr>
              <a:t>--&gt;</a:t>
            </a:r>
          </a:p>
          <a:p>
            <a:r>
              <a:rPr lang="en-US" altLang="ko-KR" sz="1400" dirty="0">
                <a:solidFill>
                  <a:srgbClr val="008080"/>
                </a:solidFill>
                <a:latin typeface="Consolas"/>
              </a:rPr>
              <a:t>&lt;</a:t>
            </a:r>
            <a:r>
              <a:rPr lang="en-US" altLang="ko-KR" sz="1400" dirty="0">
                <a:solidFill>
                  <a:srgbClr val="3F7F7F"/>
                </a:solidFill>
                <a:latin typeface="Consolas"/>
              </a:rPr>
              <a:t>insert </a:t>
            </a:r>
            <a:r>
              <a:rPr lang="en-US" altLang="ko-KR" sz="1400" dirty="0">
                <a:solidFill>
                  <a:srgbClr val="7F007F"/>
                </a:solidFill>
                <a:latin typeface="Consolas"/>
              </a:rPr>
              <a:t>id</a:t>
            </a:r>
            <a:r>
              <a:rPr lang="en-US" altLang="ko-KR" sz="1400" dirty="0">
                <a:solidFill>
                  <a:srgbClr val="000000"/>
                </a:solidFill>
                <a:latin typeface="Consolas"/>
              </a:rPr>
              <a:t>=</a:t>
            </a:r>
            <a:r>
              <a:rPr lang="en-US" altLang="ko-KR" sz="1400" i="1" dirty="0">
                <a:solidFill>
                  <a:srgbClr val="2A00FF"/>
                </a:solidFill>
                <a:latin typeface="Consolas"/>
              </a:rPr>
              <a:t>"</a:t>
            </a:r>
            <a:r>
              <a:rPr lang="en-US" altLang="ko-KR" sz="1400" i="1" dirty="0" err="1">
                <a:solidFill>
                  <a:srgbClr val="2A00FF"/>
                </a:solidFill>
                <a:latin typeface="Consolas"/>
              </a:rPr>
              <a:t>orderInfo</a:t>
            </a:r>
            <a:r>
              <a:rPr lang="en-US" altLang="ko-KR" sz="1400" i="1" dirty="0">
                <a:solidFill>
                  <a:srgbClr val="2A00FF"/>
                </a:solidFill>
                <a:latin typeface="Consolas"/>
              </a:rPr>
              <a:t>"</a:t>
            </a:r>
            <a:r>
              <a:rPr lang="en-US" altLang="ko-KR" sz="1400" i="1" dirty="0">
                <a:solidFill>
                  <a:srgbClr val="008080"/>
                </a:solidFill>
                <a:latin typeface="Consolas"/>
              </a:rPr>
              <a:t>&gt;</a:t>
            </a:r>
          </a:p>
          <a:p>
            <a:r>
              <a:rPr lang="en-US" altLang="ko-KR" sz="1400" dirty="0">
                <a:solidFill>
                  <a:srgbClr val="008080"/>
                </a:solidFill>
                <a:latin typeface="Consolas"/>
              </a:rPr>
              <a:t>&lt;![CDATA[</a:t>
            </a:r>
          </a:p>
          <a:p>
            <a:r>
              <a:rPr lang="en-US" altLang="ko-KR" sz="1400" dirty="0">
                <a:solidFill>
                  <a:srgbClr val="000000"/>
                </a:solidFill>
                <a:latin typeface="Consolas"/>
              </a:rPr>
              <a:t>insert into </a:t>
            </a:r>
            <a:r>
              <a:rPr lang="en-US" altLang="ko-KR" sz="1400" dirty="0" err="1">
                <a:solidFill>
                  <a:srgbClr val="000000"/>
                </a:solidFill>
                <a:latin typeface="Consolas"/>
              </a:rPr>
              <a:t>tbl_order</a:t>
            </a:r>
            <a:r>
              <a:rPr lang="en-US" altLang="ko-KR" sz="1400" dirty="0">
                <a:solidFill>
                  <a:srgbClr val="000000"/>
                </a:solidFill>
                <a:latin typeface="Consolas"/>
              </a:rPr>
              <a:t>(</a:t>
            </a:r>
            <a:r>
              <a:rPr lang="en-US" altLang="ko-KR" sz="1400" dirty="0" err="1">
                <a:solidFill>
                  <a:srgbClr val="000000"/>
                </a:solidFill>
                <a:latin typeface="Consolas"/>
              </a:rPr>
              <a:t>orderId</a:t>
            </a:r>
            <a:r>
              <a:rPr lang="en-US" altLang="ko-KR" sz="1400" dirty="0">
                <a:solidFill>
                  <a:srgbClr val="000000"/>
                </a:solidFill>
                <a:latin typeface="Consolas"/>
              </a:rPr>
              <a:t>, </a:t>
            </a:r>
            <a:r>
              <a:rPr lang="en-US" altLang="ko-KR" sz="1400" dirty="0" err="1">
                <a:solidFill>
                  <a:srgbClr val="000000"/>
                </a:solidFill>
                <a:latin typeface="Consolas"/>
              </a:rPr>
              <a:t>userId</a:t>
            </a:r>
            <a:r>
              <a:rPr lang="en-US" altLang="ko-KR" sz="1400" dirty="0">
                <a:solidFill>
                  <a:srgbClr val="000000"/>
                </a:solidFill>
                <a:latin typeface="Consolas"/>
              </a:rPr>
              <a:t>, </a:t>
            </a:r>
            <a:r>
              <a:rPr lang="en-US" altLang="ko-KR" sz="1400" dirty="0" err="1">
                <a:solidFill>
                  <a:srgbClr val="000000"/>
                </a:solidFill>
                <a:latin typeface="Consolas"/>
              </a:rPr>
              <a:t>orderRec</a:t>
            </a:r>
            <a:r>
              <a:rPr lang="en-US" altLang="ko-KR" sz="1400" dirty="0">
                <a:solidFill>
                  <a:srgbClr val="000000"/>
                </a:solidFill>
                <a:latin typeface="Consolas"/>
              </a:rPr>
              <a:t>, userAddr1, userAddr2, userAddr3, </a:t>
            </a:r>
            <a:r>
              <a:rPr lang="en-US" altLang="ko-KR" sz="1400" dirty="0" err="1">
                <a:solidFill>
                  <a:srgbClr val="000000"/>
                </a:solidFill>
                <a:latin typeface="Consolas"/>
              </a:rPr>
              <a:t>orderPhone</a:t>
            </a:r>
            <a:r>
              <a:rPr lang="en-US" altLang="ko-KR" sz="1400" dirty="0">
                <a:solidFill>
                  <a:srgbClr val="000000"/>
                </a:solidFill>
                <a:latin typeface="Consolas"/>
              </a:rPr>
              <a:t>, amount)</a:t>
            </a:r>
          </a:p>
          <a:p>
            <a:r>
              <a:rPr lang="en-US" altLang="ko-KR" sz="1400" dirty="0">
                <a:solidFill>
                  <a:srgbClr val="000000"/>
                </a:solidFill>
                <a:latin typeface="Consolas"/>
              </a:rPr>
              <a:t>values</a:t>
            </a:r>
          </a:p>
          <a:p>
            <a:r>
              <a:rPr lang="en-US" altLang="ko-KR" sz="1400" dirty="0">
                <a:solidFill>
                  <a:srgbClr val="000000"/>
                </a:solidFill>
                <a:latin typeface="Consolas"/>
              </a:rPr>
              <a:t>(#{</a:t>
            </a:r>
            <a:r>
              <a:rPr lang="en-US" altLang="ko-KR" sz="1400" dirty="0" err="1">
                <a:solidFill>
                  <a:srgbClr val="000000"/>
                </a:solidFill>
                <a:latin typeface="Consolas"/>
              </a:rPr>
              <a:t>orderId</a:t>
            </a:r>
            <a:r>
              <a:rPr lang="en-US" altLang="ko-KR" sz="1400" dirty="0">
                <a:solidFill>
                  <a:srgbClr val="000000"/>
                </a:solidFill>
                <a:latin typeface="Consolas"/>
              </a:rPr>
              <a:t>}, #{</a:t>
            </a:r>
            <a:r>
              <a:rPr lang="en-US" altLang="ko-KR" sz="1400" dirty="0" err="1">
                <a:solidFill>
                  <a:srgbClr val="000000"/>
                </a:solidFill>
                <a:latin typeface="Consolas"/>
              </a:rPr>
              <a:t>userId</a:t>
            </a:r>
            <a:r>
              <a:rPr lang="en-US" altLang="ko-KR" sz="1400" dirty="0">
                <a:solidFill>
                  <a:srgbClr val="000000"/>
                </a:solidFill>
                <a:latin typeface="Consolas"/>
              </a:rPr>
              <a:t>}, #{</a:t>
            </a:r>
            <a:r>
              <a:rPr lang="en-US" altLang="ko-KR" sz="1400" dirty="0" err="1">
                <a:solidFill>
                  <a:srgbClr val="000000"/>
                </a:solidFill>
                <a:latin typeface="Consolas"/>
              </a:rPr>
              <a:t>orderRec</a:t>
            </a:r>
            <a:r>
              <a:rPr lang="en-US" altLang="ko-KR" sz="1400" dirty="0">
                <a:solidFill>
                  <a:srgbClr val="000000"/>
                </a:solidFill>
                <a:latin typeface="Consolas"/>
              </a:rPr>
              <a:t>}, #{userAddr1}, #{userAddr2}, #{userAddr3}, #{</a:t>
            </a:r>
            <a:r>
              <a:rPr lang="en-US" altLang="ko-KR" sz="1400" dirty="0" err="1">
                <a:solidFill>
                  <a:srgbClr val="000000"/>
                </a:solidFill>
                <a:latin typeface="Consolas"/>
              </a:rPr>
              <a:t>orderPhone</a:t>
            </a:r>
            <a:r>
              <a:rPr lang="en-US" altLang="ko-KR" sz="1400" dirty="0">
                <a:solidFill>
                  <a:srgbClr val="000000"/>
                </a:solidFill>
                <a:latin typeface="Consolas"/>
              </a:rPr>
              <a:t>}, #{amount})</a:t>
            </a:r>
          </a:p>
          <a:p>
            <a:r>
              <a:rPr lang="en-US" altLang="ko-KR" sz="1400" dirty="0">
                <a:solidFill>
                  <a:srgbClr val="008080"/>
                </a:solidFill>
                <a:latin typeface="Consolas"/>
              </a:rPr>
              <a:t>]]&gt;</a:t>
            </a:r>
          </a:p>
          <a:p>
            <a:r>
              <a:rPr lang="en-US" altLang="ko-KR" sz="1400" dirty="0">
                <a:solidFill>
                  <a:srgbClr val="008080"/>
                </a:solidFill>
                <a:latin typeface="Consolas"/>
              </a:rPr>
              <a:t>&lt;/</a:t>
            </a:r>
            <a:r>
              <a:rPr lang="en-US" altLang="ko-KR" sz="1400" dirty="0">
                <a:solidFill>
                  <a:srgbClr val="3F7F7F"/>
                </a:solidFill>
                <a:latin typeface="Consolas"/>
              </a:rPr>
              <a:t>insert</a:t>
            </a:r>
            <a:r>
              <a:rPr lang="en-US" altLang="ko-KR" sz="1400" dirty="0">
                <a:solidFill>
                  <a:srgbClr val="008080"/>
                </a:solidFill>
                <a:latin typeface="Consolas"/>
              </a:rPr>
              <a:t>&gt;</a:t>
            </a:r>
            <a:endParaRPr lang="en-US" altLang="ja-JP" sz="1400" dirty="0" smtClean="0">
              <a:ea typeface="MS Mincho" pitchFamily="49" charset="-128"/>
            </a:endParaRPr>
          </a:p>
        </p:txBody>
      </p:sp>
    </p:spTree>
    <p:extLst>
      <p:ext uri="{BB962C8B-B14F-4D97-AF65-F5344CB8AC3E}">
        <p14:creationId xmlns:p14="http://schemas.microsoft.com/office/powerpoint/2010/main" val="1402199907"/>
      </p:ext>
    </p:extLst>
  </p:cSld>
  <p:clrMapOvr>
    <a:masterClrMapping/>
  </p:clrMapOvr>
  <p:transition/>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제목 1"/>
          <p:cNvSpPr>
            <a:spLocks noGrp="1"/>
          </p:cNvSpPr>
          <p:nvPr>
            <p:ph type="title"/>
          </p:nvPr>
        </p:nvSpPr>
        <p:spPr bwMode="auto">
          <a:xfrm>
            <a:off x="0" y="-2242"/>
            <a:ext cx="9144000" cy="694938"/>
          </a:xfrm>
        </p:spPr>
        <p:txBody>
          <a:bodyPr vert="horz" lIns="91440" tIns="45720" rIns="91440" bIns="45720" rtlCol="0" anchor="ctr">
            <a:normAutofit/>
          </a:bodyPr>
          <a:lstStyle/>
          <a:p>
            <a:r>
              <a:rPr lang="en-US" altLang="ja-JP" dirty="0" smtClean="0">
                <a:latin typeface="MS Mincho" pitchFamily="49" charset="-128"/>
                <a:ea typeface="MS Mincho" pitchFamily="49" charset="-128"/>
              </a:rPr>
              <a:t>Shop</a:t>
            </a:r>
            <a:r>
              <a:rPr lang="ja-JP" altLang="en-US" dirty="0" smtClean="0">
                <a:latin typeface="MS Mincho" pitchFamily="49" charset="-128"/>
                <a:ea typeface="MS Mincho" pitchFamily="49" charset="-128"/>
              </a:rPr>
              <a:t>マ</a:t>
            </a:r>
            <a:r>
              <a:rPr lang="ja-JP" altLang="en-US" dirty="0">
                <a:latin typeface="MS Mincho" pitchFamily="49" charset="-128"/>
                <a:ea typeface="MS Mincho" pitchFamily="49" charset="-128"/>
              </a:rPr>
              <a:t>ッパ</a:t>
            </a:r>
            <a:r>
              <a:rPr lang="ja-JP" altLang="en-US" dirty="0" smtClean="0">
                <a:latin typeface="MS Mincho" pitchFamily="49" charset="-128"/>
                <a:ea typeface="MS Mincho" pitchFamily="49" charset="-128"/>
              </a:rPr>
              <a:t>ー</a:t>
            </a:r>
            <a:r>
              <a:rPr lang="en-US" altLang="ja-JP" dirty="0" smtClean="0">
                <a:latin typeface="MS Mincho" pitchFamily="49" charset="-128"/>
                <a:ea typeface="MS Mincho" pitchFamily="49" charset="-128"/>
              </a:rPr>
              <a:t>(5/5)</a:t>
            </a:r>
            <a:endParaRPr lang="ko-KR" dirty="0">
              <a:latin typeface="MS Mincho" pitchFamily="49" charset="-128"/>
              <a:ea typeface="MS Mincho" pitchFamily="49" charset="-128"/>
            </a:endParaRPr>
          </a:p>
        </p:txBody>
      </p:sp>
      <p:sp>
        <p:nvSpPr>
          <p:cNvPr id="5" name="내용 개체 틀 2"/>
          <p:cNvSpPr>
            <a:spLocks noGrp="1"/>
          </p:cNvSpPr>
          <p:nvPr>
            <p:ph sz="half" idx="1"/>
          </p:nvPr>
        </p:nvSpPr>
        <p:spPr bwMode="auto">
          <a:xfrm>
            <a:off x="0" y="692696"/>
            <a:ext cx="9144000" cy="6165304"/>
          </a:xfrm>
          <a:solidFill>
            <a:schemeClr val="bg1"/>
          </a:solidFill>
        </p:spPr>
        <p:txBody>
          <a:bodyPr numCol="2">
            <a:noAutofit/>
          </a:bodyPr>
          <a:lstStyle>
            <a:lvl1pPr>
              <a:defRPr sz="2400"/>
            </a:lvl1pPr>
            <a:lvl2pPr>
              <a:defRPr sz="1600"/>
            </a:lvl2pPr>
            <a:lvl3pPr>
              <a:defRPr sz="1200"/>
            </a:lvl3pPr>
            <a:lvl4pPr>
              <a:defRPr sz="1200"/>
            </a:lvl4pPr>
            <a:lvl5pPr>
              <a:defRPr sz="1200"/>
            </a:lvl5pPr>
          </a:lstStyle>
          <a:p>
            <a:r>
              <a:rPr lang="en-US" altLang="zh-TW" sz="1400" dirty="0">
                <a:solidFill>
                  <a:srgbClr val="3F5FBF"/>
                </a:solidFill>
                <a:latin typeface="Consolas"/>
              </a:rPr>
              <a:t>&lt;!-- </a:t>
            </a:r>
            <a:r>
              <a:rPr lang="zh-TW" altLang="en-US" sz="1400" dirty="0">
                <a:solidFill>
                  <a:srgbClr val="3F5FBF"/>
                </a:solidFill>
                <a:latin typeface="Consolas"/>
              </a:rPr>
              <a:t>注文詳細情報登録 </a:t>
            </a:r>
            <a:r>
              <a:rPr lang="en-US" altLang="zh-TW" sz="1400" dirty="0">
                <a:solidFill>
                  <a:srgbClr val="3F5FBF"/>
                </a:solidFill>
                <a:latin typeface="Consolas"/>
              </a:rPr>
              <a:t>--&gt;</a:t>
            </a:r>
          </a:p>
          <a:p>
            <a:r>
              <a:rPr lang="en-US" altLang="ko-KR" sz="1400" dirty="0">
                <a:solidFill>
                  <a:srgbClr val="008080"/>
                </a:solidFill>
                <a:latin typeface="Consolas"/>
              </a:rPr>
              <a:t>&lt;</a:t>
            </a:r>
            <a:r>
              <a:rPr lang="en-US" altLang="ko-KR" sz="1400" dirty="0">
                <a:solidFill>
                  <a:srgbClr val="3F7F7F"/>
                </a:solidFill>
                <a:latin typeface="Consolas"/>
              </a:rPr>
              <a:t>insert </a:t>
            </a:r>
            <a:r>
              <a:rPr lang="en-US" altLang="ko-KR" sz="1400" dirty="0">
                <a:solidFill>
                  <a:srgbClr val="7F007F"/>
                </a:solidFill>
                <a:latin typeface="Consolas"/>
              </a:rPr>
              <a:t>id</a:t>
            </a:r>
            <a:r>
              <a:rPr lang="en-US" altLang="ko-KR" sz="1400" dirty="0">
                <a:solidFill>
                  <a:srgbClr val="000000"/>
                </a:solidFill>
                <a:latin typeface="Consolas"/>
              </a:rPr>
              <a:t>=</a:t>
            </a:r>
            <a:r>
              <a:rPr lang="en-US" altLang="ko-KR" sz="1400" i="1" dirty="0">
                <a:solidFill>
                  <a:srgbClr val="2A00FF"/>
                </a:solidFill>
                <a:latin typeface="Consolas"/>
              </a:rPr>
              <a:t>"</a:t>
            </a:r>
            <a:r>
              <a:rPr lang="en-US" altLang="ko-KR" sz="1400" i="1" dirty="0" err="1">
                <a:solidFill>
                  <a:srgbClr val="2A00FF"/>
                </a:solidFill>
                <a:latin typeface="Consolas"/>
              </a:rPr>
              <a:t>orderInfo_Details</a:t>
            </a:r>
            <a:r>
              <a:rPr lang="en-US" altLang="ko-KR" sz="1400" i="1" dirty="0">
                <a:solidFill>
                  <a:srgbClr val="2A00FF"/>
                </a:solidFill>
                <a:latin typeface="Consolas"/>
              </a:rPr>
              <a:t>"</a:t>
            </a:r>
            <a:r>
              <a:rPr lang="en-US" altLang="ko-KR" sz="1400" i="1" dirty="0">
                <a:solidFill>
                  <a:srgbClr val="008080"/>
                </a:solidFill>
                <a:latin typeface="Consolas"/>
              </a:rPr>
              <a:t>&gt;</a:t>
            </a:r>
          </a:p>
          <a:p>
            <a:r>
              <a:rPr lang="en-US" altLang="ko-KR" sz="1400" dirty="0">
                <a:solidFill>
                  <a:srgbClr val="008080"/>
                </a:solidFill>
                <a:latin typeface="Consolas"/>
              </a:rPr>
              <a:t>&lt;![CDATA[</a:t>
            </a:r>
          </a:p>
          <a:p>
            <a:r>
              <a:rPr lang="en-US" altLang="ko-KR" sz="1400" dirty="0">
                <a:solidFill>
                  <a:srgbClr val="000000"/>
                </a:solidFill>
                <a:latin typeface="Consolas"/>
              </a:rPr>
              <a:t>insert into </a:t>
            </a:r>
            <a:r>
              <a:rPr lang="en-US" altLang="ko-KR" sz="1400" dirty="0" err="1">
                <a:solidFill>
                  <a:srgbClr val="000000"/>
                </a:solidFill>
                <a:latin typeface="Consolas"/>
              </a:rPr>
              <a:t>tbl_order_details</a:t>
            </a:r>
            <a:r>
              <a:rPr lang="en-US" altLang="ko-KR" sz="1400" dirty="0">
                <a:solidFill>
                  <a:srgbClr val="000000"/>
                </a:solidFill>
                <a:latin typeface="Consolas"/>
              </a:rPr>
              <a:t>(</a:t>
            </a:r>
            <a:r>
              <a:rPr lang="en-US" altLang="ko-KR" sz="1400" dirty="0" err="1">
                <a:solidFill>
                  <a:srgbClr val="000000"/>
                </a:solidFill>
                <a:latin typeface="Consolas"/>
              </a:rPr>
              <a:t>orderDetailsNum</a:t>
            </a:r>
            <a:r>
              <a:rPr lang="en-US" altLang="ko-KR" sz="1400" dirty="0">
                <a:solidFill>
                  <a:srgbClr val="000000"/>
                </a:solidFill>
                <a:latin typeface="Consolas"/>
              </a:rPr>
              <a:t>, </a:t>
            </a:r>
            <a:r>
              <a:rPr lang="en-US" altLang="ko-KR" sz="1400" dirty="0" err="1">
                <a:solidFill>
                  <a:srgbClr val="000000"/>
                </a:solidFill>
                <a:latin typeface="Consolas"/>
              </a:rPr>
              <a:t>orderId</a:t>
            </a:r>
            <a:r>
              <a:rPr lang="en-US" altLang="ko-KR" sz="1400" dirty="0">
                <a:solidFill>
                  <a:srgbClr val="000000"/>
                </a:solidFill>
                <a:latin typeface="Consolas"/>
              </a:rPr>
              <a:t>, </a:t>
            </a:r>
            <a:r>
              <a:rPr lang="en-US" altLang="ko-KR" sz="1400" dirty="0" err="1">
                <a:solidFill>
                  <a:srgbClr val="000000"/>
                </a:solidFill>
                <a:latin typeface="Consolas"/>
              </a:rPr>
              <a:t>gdsNum</a:t>
            </a:r>
            <a:r>
              <a:rPr lang="en-US" altLang="ko-KR" sz="1400" dirty="0">
                <a:solidFill>
                  <a:srgbClr val="000000"/>
                </a:solidFill>
                <a:latin typeface="Consolas"/>
              </a:rPr>
              <a:t>, </a:t>
            </a:r>
            <a:r>
              <a:rPr lang="en-US" altLang="ko-KR" sz="1400" dirty="0" err="1">
                <a:solidFill>
                  <a:srgbClr val="000000"/>
                </a:solidFill>
                <a:latin typeface="Consolas"/>
              </a:rPr>
              <a:t>cartStock</a:t>
            </a:r>
            <a:r>
              <a:rPr lang="en-US" altLang="ko-KR" sz="1400" dirty="0">
                <a:solidFill>
                  <a:srgbClr val="000000"/>
                </a:solidFill>
                <a:latin typeface="Consolas"/>
              </a:rPr>
              <a:t>)</a:t>
            </a:r>
          </a:p>
          <a:p>
            <a:r>
              <a:rPr lang="en-US" altLang="ko-KR" sz="1400" dirty="0">
                <a:solidFill>
                  <a:srgbClr val="000000"/>
                </a:solidFill>
                <a:latin typeface="Consolas"/>
              </a:rPr>
              <a:t>select </a:t>
            </a:r>
            <a:r>
              <a:rPr lang="en-US" altLang="ko-KR" sz="1400" dirty="0" err="1">
                <a:solidFill>
                  <a:srgbClr val="000000"/>
                </a:solidFill>
                <a:latin typeface="Consolas"/>
              </a:rPr>
              <a:t>seq_tbl_order_details.nextval</a:t>
            </a:r>
            <a:r>
              <a:rPr lang="en-US" altLang="ko-KR" sz="1400" dirty="0">
                <a:solidFill>
                  <a:srgbClr val="000000"/>
                </a:solidFill>
                <a:latin typeface="Consolas"/>
              </a:rPr>
              <a:t>, #{</a:t>
            </a:r>
            <a:r>
              <a:rPr lang="en-US" altLang="ko-KR" sz="1400" dirty="0" err="1">
                <a:solidFill>
                  <a:srgbClr val="000000"/>
                </a:solidFill>
                <a:latin typeface="Consolas"/>
              </a:rPr>
              <a:t>orderId</a:t>
            </a:r>
            <a:r>
              <a:rPr lang="en-US" altLang="ko-KR" sz="1400" dirty="0">
                <a:solidFill>
                  <a:srgbClr val="000000"/>
                </a:solidFill>
                <a:latin typeface="Consolas"/>
              </a:rPr>
              <a:t>}, </a:t>
            </a:r>
            <a:r>
              <a:rPr lang="en-US" altLang="ko-KR" sz="1400" dirty="0" err="1">
                <a:solidFill>
                  <a:srgbClr val="000000"/>
                </a:solidFill>
                <a:latin typeface="Consolas"/>
              </a:rPr>
              <a:t>gdsNum</a:t>
            </a:r>
            <a:r>
              <a:rPr lang="en-US" altLang="ko-KR" sz="1400" dirty="0">
                <a:solidFill>
                  <a:srgbClr val="000000"/>
                </a:solidFill>
                <a:latin typeface="Consolas"/>
              </a:rPr>
              <a:t>, </a:t>
            </a:r>
            <a:r>
              <a:rPr lang="en-US" altLang="ko-KR" sz="1400" dirty="0" err="1">
                <a:solidFill>
                  <a:srgbClr val="000000"/>
                </a:solidFill>
                <a:latin typeface="Consolas"/>
              </a:rPr>
              <a:t>cartStock</a:t>
            </a:r>
            <a:endParaRPr lang="en-US" altLang="ko-KR" sz="1400" dirty="0">
              <a:solidFill>
                <a:srgbClr val="000000"/>
              </a:solidFill>
              <a:latin typeface="Consolas"/>
            </a:endParaRPr>
          </a:p>
          <a:p>
            <a:r>
              <a:rPr lang="en-US" altLang="ko-KR" sz="1400" dirty="0">
                <a:solidFill>
                  <a:srgbClr val="000000"/>
                </a:solidFill>
                <a:latin typeface="Consolas"/>
              </a:rPr>
              <a:t>from </a:t>
            </a:r>
            <a:r>
              <a:rPr lang="en-US" altLang="ko-KR" sz="1400" dirty="0" err="1">
                <a:solidFill>
                  <a:srgbClr val="000000"/>
                </a:solidFill>
                <a:latin typeface="Consolas"/>
              </a:rPr>
              <a:t>tbl_cart</a:t>
            </a:r>
            <a:endParaRPr lang="en-US" altLang="ko-KR" sz="1400" dirty="0">
              <a:solidFill>
                <a:srgbClr val="000000"/>
              </a:solidFill>
              <a:latin typeface="Consolas"/>
            </a:endParaRPr>
          </a:p>
          <a:p>
            <a:r>
              <a:rPr lang="en-US" altLang="ko-KR" sz="1400" dirty="0">
                <a:solidFill>
                  <a:srgbClr val="008080"/>
                </a:solidFill>
                <a:latin typeface="Consolas"/>
              </a:rPr>
              <a:t>]]&gt;</a:t>
            </a:r>
          </a:p>
          <a:p>
            <a:r>
              <a:rPr lang="en-US" altLang="ko-KR" sz="1400" dirty="0">
                <a:solidFill>
                  <a:srgbClr val="008080"/>
                </a:solidFill>
                <a:latin typeface="Consolas"/>
              </a:rPr>
              <a:t>&lt;/</a:t>
            </a:r>
            <a:r>
              <a:rPr lang="en-US" altLang="ko-KR" sz="1400" dirty="0">
                <a:solidFill>
                  <a:srgbClr val="3F7F7F"/>
                </a:solidFill>
                <a:latin typeface="Consolas"/>
              </a:rPr>
              <a:t>insert</a:t>
            </a:r>
            <a:r>
              <a:rPr lang="en-US" altLang="ko-KR" sz="1400" dirty="0">
                <a:solidFill>
                  <a:srgbClr val="008080"/>
                </a:solidFill>
                <a:latin typeface="Consolas"/>
              </a:rPr>
              <a:t>&gt;</a:t>
            </a:r>
          </a:p>
          <a:p>
            <a:endParaRPr lang="ko-KR" altLang="en-US" sz="1400" dirty="0">
              <a:latin typeface="Consolas"/>
            </a:endParaRPr>
          </a:p>
          <a:p>
            <a:r>
              <a:rPr lang="en-US" altLang="ja-JP" sz="1400" dirty="0">
                <a:solidFill>
                  <a:srgbClr val="3F5FBF"/>
                </a:solidFill>
                <a:latin typeface="Consolas"/>
              </a:rPr>
              <a:t>&lt;!-- </a:t>
            </a:r>
            <a:r>
              <a:rPr lang="ja-JP" altLang="en-US" sz="1400" dirty="0">
                <a:solidFill>
                  <a:srgbClr val="3F5FBF"/>
                </a:solidFill>
                <a:latin typeface="Consolas"/>
              </a:rPr>
              <a:t>注文リストを取得 </a:t>
            </a:r>
            <a:r>
              <a:rPr lang="en-US" altLang="ja-JP" sz="1400" dirty="0">
                <a:solidFill>
                  <a:srgbClr val="3F5FBF"/>
                </a:solidFill>
                <a:latin typeface="Consolas"/>
              </a:rPr>
              <a:t>--&gt;</a:t>
            </a:r>
          </a:p>
          <a:p>
            <a:r>
              <a:rPr lang="en-US" altLang="ko-KR" sz="1400" dirty="0">
                <a:solidFill>
                  <a:srgbClr val="008080"/>
                </a:solidFill>
                <a:latin typeface="Consolas"/>
              </a:rPr>
              <a:t>&lt;</a:t>
            </a:r>
            <a:r>
              <a:rPr lang="en-US" altLang="ko-KR" sz="1400" dirty="0">
                <a:solidFill>
                  <a:srgbClr val="3F7F7F"/>
                </a:solidFill>
                <a:latin typeface="Consolas"/>
              </a:rPr>
              <a:t>select </a:t>
            </a:r>
            <a:r>
              <a:rPr lang="en-US" altLang="ko-KR" sz="1400" dirty="0">
                <a:solidFill>
                  <a:srgbClr val="7F007F"/>
                </a:solidFill>
                <a:latin typeface="Consolas"/>
              </a:rPr>
              <a:t>id</a:t>
            </a:r>
            <a:r>
              <a:rPr lang="en-US" altLang="ko-KR" sz="1400" dirty="0">
                <a:solidFill>
                  <a:srgbClr val="000000"/>
                </a:solidFill>
                <a:latin typeface="Consolas"/>
              </a:rPr>
              <a:t>=</a:t>
            </a:r>
            <a:r>
              <a:rPr lang="en-US" altLang="ko-KR" sz="1400" i="1" dirty="0">
                <a:solidFill>
                  <a:srgbClr val="2A00FF"/>
                </a:solidFill>
                <a:latin typeface="Consolas"/>
              </a:rPr>
              <a:t>"</a:t>
            </a:r>
            <a:r>
              <a:rPr lang="en-US" altLang="ko-KR" sz="1400" i="1" dirty="0" err="1">
                <a:solidFill>
                  <a:srgbClr val="2A00FF"/>
                </a:solidFill>
                <a:latin typeface="Consolas"/>
              </a:rPr>
              <a:t>orderList</a:t>
            </a:r>
            <a:r>
              <a:rPr lang="en-US" altLang="ko-KR" sz="1400" i="1" dirty="0">
                <a:solidFill>
                  <a:srgbClr val="2A00FF"/>
                </a:solidFill>
                <a:latin typeface="Consolas"/>
              </a:rPr>
              <a:t>" </a:t>
            </a:r>
            <a:r>
              <a:rPr lang="en-US" altLang="ko-KR" sz="1400" i="1" dirty="0" err="1">
                <a:solidFill>
                  <a:srgbClr val="7F007F"/>
                </a:solidFill>
                <a:latin typeface="Consolas"/>
              </a:rPr>
              <a:t>resultType</a:t>
            </a:r>
            <a:r>
              <a:rPr lang="en-US" altLang="ko-KR" sz="1400" i="1" dirty="0">
                <a:solidFill>
                  <a:srgbClr val="000000"/>
                </a:solidFill>
                <a:latin typeface="Consolas"/>
              </a:rPr>
              <a:t>=</a:t>
            </a:r>
            <a:r>
              <a:rPr lang="en-US" altLang="ko-KR" sz="1400" i="1" dirty="0">
                <a:solidFill>
                  <a:srgbClr val="2A00FF"/>
                </a:solidFill>
                <a:latin typeface="Consolas"/>
              </a:rPr>
              <a:t>"</a:t>
            </a:r>
            <a:r>
              <a:rPr lang="en-US" altLang="ko-KR" sz="1400" i="1" dirty="0" err="1">
                <a:solidFill>
                  <a:srgbClr val="2A00FF"/>
                </a:solidFill>
                <a:latin typeface="Consolas"/>
              </a:rPr>
              <a:t>com.my.shop.vo.OrderVO</a:t>
            </a:r>
            <a:r>
              <a:rPr lang="en-US" altLang="ko-KR" sz="1400" i="1" dirty="0">
                <a:solidFill>
                  <a:srgbClr val="2A00FF"/>
                </a:solidFill>
                <a:latin typeface="Consolas"/>
              </a:rPr>
              <a:t>"</a:t>
            </a:r>
            <a:r>
              <a:rPr lang="en-US" altLang="ko-KR" sz="1400" i="1" dirty="0">
                <a:solidFill>
                  <a:srgbClr val="008080"/>
                </a:solidFill>
                <a:latin typeface="Consolas"/>
              </a:rPr>
              <a:t>&gt;</a:t>
            </a:r>
          </a:p>
          <a:p>
            <a:r>
              <a:rPr lang="en-US" altLang="ko-KR" sz="1400" dirty="0">
                <a:solidFill>
                  <a:srgbClr val="008080"/>
                </a:solidFill>
                <a:latin typeface="Consolas"/>
              </a:rPr>
              <a:t>&lt;![CDATA[</a:t>
            </a:r>
          </a:p>
          <a:p>
            <a:r>
              <a:rPr lang="en-US" altLang="ko-KR" sz="1400" dirty="0">
                <a:solidFill>
                  <a:srgbClr val="000000"/>
                </a:solidFill>
                <a:latin typeface="Consolas"/>
              </a:rPr>
              <a:t>select</a:t>
            </a:r>
          </a:p>
          <a:p>
            <a:r>
              <a:rPr lang="en-US" altLang="ko-KR" sz="1400" dirty="0" err="1">
                <a:solidFill>
                  <a:srgbClr val="000000"/>
                </a:solidFill>
                <a:latin typeface="Consolas"/>
              </a:rPr>
              <a:t>orderId</a:t>
            </a:r>
            <a:r>
              <a:rPr lang="en-US" altLang="ko-KR" sz="1400" dirty="0">
                <a:solidFill>
                  <a:srgbClr val="000000"/>
                </a:solidFill>
                <a:latin typeface="Consolas"/>
              </a:rPr>
              <a:t>, </a:t>
            </a:r>
            <a:r>
              <a:rPr lang="en-US" altLang="ko-KR" sz="1400" dirty="0" err="1">
                <a:solidFill>
                  <a:srgbClr val="000000"/>
                </a:solidFill>
                <a:latin typeface="Consolas"/>
              </a:rPr>
              <a:t>userId</a:t>
            </a:r>
            <a:r>
              <a:rPr lang="en-US" altLang="ko-KR" sz="1400" dirty="0">
                <a:solidFill>
                  <a:srgbClr val="000000"/>
                </a:solidFill>
                <a:latin typeface="Consolas"/>
              </a:rPr>
              <a:t>, </a:t>
            </a:r>
            <a:r>
              <a:rPr lang="en-US" altLang="ko-KR" sz="1400" dirty="0" err="1">
                <a:solidFill>
                  <a:srgbClr val="000000"/>
                </a:solidFill>
                <a:latin typeface="Consolas"/>
              </a:rPr>
              <a:t>orderRec</a:t>
            </a:r>
            <a:r>
              <a:rPr lang="en-US" altLang="ko-KR" sz="1400" dirty="0">
                <a:solidFill>
                  <a:srgbClr val="000000"/>
                </a:solidFill>
                <a:latin typeface="Consolas"/>
              </a:rPr>
              <a:t>, userAddr1, userAddr2, userAddr3, </a:t>
            </a:r>
            <a:r>
              <a:rPr lang="en-US" altLang="ko-KR" sz="1400" dirty="0" err="1">
                <a:solidFill>
                  <a:srgbClr val="000000"/>
                </a:solidFill>
                <a:latin typeface="Consolas"/>
              </a:rPr>
              <a:t>orderPhone</a:t>
            </a:r>
            <a:r>
              <a:rPr lang="en-US" altLang="ko-KR" sz="1400" dirty="0">
                <a:solidFill>
                  <a:srgbClr val="000000"/>
                </a:solidFill>
                <a:latin typeface="Consolas"/>
              </a:rPr>
              <a:t>, amount, </a:t>
            </a:r>
            <a:r>
              <a:rPr lang="en-US" altLang="ko-KR" sz="1400" dirty="0" err="1">
                <a:solidFill>
                  <a:srgbClr val="000000"/>
                </a:solidFill>
                <a:latin typeface="Consolas"/>
              </a:rPr>
              <a:t>orderDate</a:t>
            </a:r>
            <a:r>
              <a:rPr lang="en-US" altLang="ko-KR" sz="1400" dirty="0">
                <a:solidFill>
                  <a:srgbClr val="000000"/>
                </a:solidFill>
                <a:latin typeface="Consolas"/>
              </a:rPr>
              <a:t>, delivery</a:t>
            </a:r>
          </a:p>
          <a:p>
            <a:r>
              <a:rPr lang="en-US" altLang="ko-KR" sz="1400" dirty="0">
                <a:solidFill>
                  <a:srgbClr val="000000"/>
                </a:solidFill>
                <a:latin typeface="Consolas"/>
              </a:rPr>
              <a:t>from </a:t>
            </a:r>
            <a:r>
              <a:rPr lang="en-US" altLang="ko-KR" sz="1400" dirty="0" err="1">
                <a:solidFill>
                  <a:srgbClr val="000000"/>
                </a:solidFill>
                <a:latin typeface="Consolas"/>
              </a:rPr>
              <a:t>tbl_order</a:t>
            </a:r>
            <a:endParaRPr lang="en-US" altLang="ko-KR" sz="1400" dirty="0">
              <a:solidFill>
                <a:srgbClr val="000000"/>
              </a:solidFill>
              <a:latin typeface="Consolas"/>
            </a:endParaRPr>
          </a:p>
          <a:p>
            <a:r>
              <a:rPr lang="en-US" altLang="ko-KR" sz="1400" dirty="0">
                <a:solidFill>
                  <a:srgbClr val="000000"/>
                </a:solidFill>
                <a:latin typeface="Consolas"/>
              </a:rPr>
              <a:t>where </a:t>
            </a:r>
            <a:r>
              <a:rPr lang="en-US" altLang="ko-KR" sz="1400" dirty="0" err="1">
                <a:solidFill>
                  <a:srgbClr val="000000"/>
                </a:solidFill>
                <a:latin typeface="Consolas"/>
              </a:rPr>
              <a:t>userId</a:t>
            </a:r>
            <a:r>
              <a:rPr lang="en-US" altLang="ko-KR" sz="1400" dirty="0">
                <a:solidFill>
                  <a:srgbClr val="000000"/>
                </a:solidFill>
                <a:latin typeface="Consolas"/>
              </a:rPr>
              <a:t> = #{</a:t>
            </a:r>
            <a:r>
              <a:rPr lang="en-US" altLang="ko-KR" sz="1400" dirty="0" err="1">
                <a:solidFill>
                  <a:srgbClr val="000000"/>
                </a:solidFill>
                <a:latin typeface="Consolas"/>
              </a:rPr>
              <a:t>userId</a:t>
            </a:r>
            <a:r>
              <a:rPr lang="en-US" altLang="ko-KR" sz="1400" dirty="0">
                <a:solidFill>
                  <a:srgbClr val="000000"/>
                </a:solidFill>
                <a:latin typeface="Consolas"/>
              </a:rPr>
              <a:t>}</a:t>
            </a:r>
          </a:p>
          <a:p>
            <a:r>
              <a:rPr lang="en-US" altLang="ko-KR" sz="1400" dirty="0">
                <a:solidFill>
                  <a:srgbClr val="008080"/>
                </a:solidFill>
                <a:latin typeface="Consolas"/>
              </a:rPr>
              <a:t>]]&gt;</a:t>
            </a:r>
          </a:p>
          <a:p>
            <a:r>
              <a:rPr lang="en-US" altLang="ko-KR" sz="1400" dirty="0">
                <a:solidFill>
                  <a:srgbClr val="008080"/>
                </a:solidFill>
                <a:latin typeface="Consolas"/>
              </a:rPr>
              <a:t>&lt;/</a:t>
            </a:r>
            <a:r>
              <a:rPr lang="en-US" altLang="ko-KR" sz="1400" dirty="0">
                <a:solidFill>
                  <a:srgbClr val="3F7F7F"/>
                </a:solidFill>
                <a:latin typeface="Consolas"/>
              </a:rPr>
              <a:t>select</a:t>
            </a:r>
            <a:r>
              <a:rPr lang="en-US" altLang="ko-KR" sz="1400" dirty="0">
                <a:solidFill>
                  <a:srgbClr val="008080"/>
                </a:solidFill>
                <a:latin typeface="Consolas"/>
              </a:rPr>
              <a:t>&gt;</a:t>
            </a:r>
          </a:p>
          <a:p>
            <a:endParaRPr lang="en-US" altLang="ko-KR" sz="1400" dirty="0" smtClean="0">
              <a:latin typeface="Consolas"/>
            </a:endParaRPr>
          </a:p>
          <a:p>
            <a:endParaRPr lang="en-US" altLang="ko-KR" sz="1400" dirty="0">
              <a:latin typeface="Consolas"/>
            </a:endParaRPr>
          </a:p>
          <a:p>
            <a:endParaRPr lang="en-US" altLang="ko-KR" sz="1400" dirty="0" smtClean="0">
              <a:latin typeface="Consolas"/>
            </a:endParaRPr>
          </a:p>
          <a:p>
            <a:endParaRPr lang="ko-KR" altLang="en-US" sz="1400" dirty="0">
              <a:latin typeface="Consolas"/>
            </a:endParaRPr>
          </a:p>
          <a:p>
            <a:r>
              <a:rPr lang="en-US" altLang="ja-JP" sz="1400" dirty="0">
                <a:solidFill>
                  <a:srgbClr val="3F5FBF"/>
                </a:solidFill>
                <a:latin typeface="Consolas"/>
              </a:rPr>
              <a:t>&lt;!-- </a:t>
            </a:r>
            <a:r>
              <a:rPr lang="ja-JP" altLang="en-US" sz="1400" dirty="0">
                <a:solidFill>
                  <a:srgbClr val="3F5FBF"/>
                </a:solidFill>
                <a:latin typeface="Consolas"/>
              </a:rPr>
              <a:t>注文詳細情報を取得 </a:t>
            </a:r>
            <a:r>
              <a:rPr lang="en-US" altLang="ja-JP" sz="1400" dirty="0">
                <a:solidFill>
                  <a:srgbClr val="3F5FBF"/>
                </a:solidFill>
                <a:latin typeface="Consolas"/>
              </a:rPr>
              <a:t>--&gt;</a:t>
            </a:r>
          </a:p>
          <a:p>
            <a:r>
              <a:rPr lang="en-US" altLang="ko-KR" sz="1400" dirty="0">
                <a:solidFill>
                  <a:srgbClr val="008080"/>
                </a:solidFill>
                <a:latin typeface="Consolas"/>
              </a:rPr>
              <a:t>&lt;</a:t>
            </a:r>
            <a:r>
              <a:rPr lang="en-US" altLang="ko-KR" sz="1400" dirty="0">
                <a:solidFill>
                  <a:srgbClr val="3F7F7F"/>
                </a:solidFill>
                <a:latin typeface="Consolas"/>
              </a:rPr>
              <a:t>select </a:t>
            </a:r>
            <a:r>
              <a:rPr lang="en-US" altLang="ko-KR" sz="1400" dirty="0">
                <a:solidFill>
                  <a:srgbClr val="7F007F"/>
                </a:solidFill>
                <a:latin typeface="Consolas"/>
              </a:rPr>
              <a:t>id</a:t>
            </a:r>
            <a:r>
              <a:rPr lang="en-US" altLang="ko-KR" sz="1400" dirty="0">
                <a:solidFill>
                  <a:srgbClr val="000000"/>
                </a:solidFill>
                <a:latin typeface="Consolas"/>
              </a:rPr>
              <a:t>=</a:t>
            </a:r>
            <a:r>
              <a:rPr lang="en-US" altLang="ko-KR" sz="1400" i="1" dirty="0">
                <a:solidFill>
                  <a:srgbClr val="2A00FF"/>
                </a:solidFill>
                <a:latin typeface="Consolas"/>
              </a:rPr>
              <a:t>"</a:t>
            </a:r>
            <a:r>
              <a:rPr lang="en-US" altLang="ko-KR" sz="1400" i="1" dirty="0" err="1">
                <a:solidFill>
                  <a:srgbClr val="2A00FF"/>
                </a:solidFill>
                <a:latin typeface="Consolas"/>
              </a:rPr>
              <a:t>orderView</a:t>
            </a:r>
            <a:r>
              <a:rPr lang="en-US" altLang="ko-KR" sz="1400" i="1" dirty="0">
                <a:solidFill>
                  <a:srgbClr val="2A00FF"/>
                </a:solidFill>
                <a:latin typeface="Consolas"/>
              </a:rPr>
              <a:t>" </a:t>
            </a:r>
            <a:r>
              <a:rPr lang="en-US" altLang="ko-KR" sz="1400" i="1" dirty="0" err="1">
                <a:solidFill>
                  <a:srgbClr val="7F007F"/>
                </a:solidFill>
                <a:latin typeface="Consolas"/>
              </a:rPr>
              <a:t>resultType</a:t>
            </a:r>
            <a:r>
              <a:rPr lang="en-US" altLang="ko-KR" sz="1400" i="1" dirty="0">
                <a:solidFill>
                  <a:srgbClr val="000000"/>
                </a:solidFill>
                <a:latin typeface="Consolas"/>
              </a:rPr>
              <a:t>=</a:t>
            </a:r>
            <a:r>
              <a:rPr lang="en-US" altLang="ko-KR" sz="1400" i="1" dirty="0">
                <a:solidFill>
                  <a:srgbClr val="2A00FF"/>
                </a:solidFill>
                <a:latin typeface="Consolas"/>
              </a:rPr>
              <a:t>"</a:t>
            </a:r>
            <a:r>
              <a:rPr lang="en-US" altLang="ko-KR" sz="1400" i="1" dirty="0" err="1">
                <a:solidFill>
                  <a:srgbClr val="2A00FF"/>
                </a:solidFill>
                <a:latin typeface="Consolas"/>
              </a:rPr>
              <a:t>com.my.shop.vo.OrderListVO</a:t>
            </a:r>
            <a:r>
              <a:rPr lang="en-US" altLang="ko-KR" sz="1400" i="1" dirty="0">
                <a:solidFill>
                  <a:srgbClr val="2A00FF"/>
                </a:solidFill>
                <a:latin typeface="Consolas"/>
              </a:rPr>
              <a:t>"</a:t>
            </a:r>
            <a:r>
              <a:rPr lang="en-US" altLang="ko-KR" sz="1400" i="1" dirty="0">
                <a:solidFill>
                  <a:srgbClr val="008080"/>
                </a:solidFill>
                <a:latin typeface="Consolas"/>
              </a:rPr>
              <a:t>&gt;</a:t>
            </a:r>
          </a:p>
          <a:p>
            <a:r>
              <a:rPr lang="en-US" altLang="ko-KR" sz="1400" dirty="0">
                <a:solidFill>
                  <a:srgbClr val="008080"/>
                </a:solidFill>
                <a:latin typeface="Consolas"/>
              </a:rPr>
              <a:t>&lt;![CDATA[</a:t>
            </a:r>
          </a:p>
          <a:p>
            <a:r>
              <a:rPr lang="en-US" altLang="ko-KR" sz="1400" dirty="0">
                <a:solidFill>
                  <a:srgbClr val="000000"/>
                </a:solidFill>
                <a:latin typeface="Consolas"/>
              </a:rPr>
              <a:t>select</a:t>
            </a:r>
          </a:p>
          <a:p>
            <a:r>
              <a:rPr lang="en-US" altLang="ko-KR" sz="1400" dirty="0" err="1">
                <a:solidFill>
                  <a:srgbClr val="000000"/>
                </a:solidFill>
                <a:latin typeface="Consolas"/>
              </a:rPr>
              <a:t>o.userId</a:t>
            </a:r>
            <a:r>
              <a:rPr lang="en-US" altLang="ko-KR" sz="1400" dirty="0">
                <a:solidFill>
                  <a:srgbClr val="000000"/>
                </a:solidFill>
                <a:latin typeface="Consolas"/>
              </a:rPr>
              <a:t> ,</a:t>
            </a:r>
            <a:r>
              <a:rPr lang="en-US" altLang="ko-KR" sz="1400" dirty="0" err="1">
                <a:solidFill>
                  <a:srgbClr val="000000"/>
                </a:solidFill>
                <a:latin typeface="Consolas"/>
              </a:rPr>
              <a:t>o.orderId</a:t>
            </a:r>
            <a:r>
              <a:rPr lang="en-US" altLang="ko-KR" sz="1400" dirty="0">
                <a:solidFill>
                  <a:srgbClr val="000000"/>
                </a:solidFill>
                <a:latin typeface="Consolas"/>
              </a:rPr>
              <a:t>, </a:t>
            </a:r>
            <a:r>
              <a:rPr lang="en-US" altLang="ko-KR" sz="1400" dirty="0" err="1">
                <a:solidFill>
                  <a:srgbClr val="000000"/>
                </a:solidFill>
                <a:latin typeface="Consolas"/>
              </a:rPr>
              <a:t>o.userId</a:t>
            </a:r>
            <a:r>
              <a:rPr lang="en-US" altLang="ko-KR" sz="1400" dirty="0">
                <a:solidFill>
                  <a:srgbClr val="000000"/>
                </a:solidFill>
                <a:latin typeface="Consolas"/>
              </a:rPr>
              <a:t>, </a:t>
            </a:r>
            <a:r>
              <a:rPr lang="en-US" altLang="ko-KR" sz="1400" dirty="0" err="1">
                <a:solidFill>
                  <a:srgbClr val="000000"/>
                </a:solidFill>
                <a:latin typeface="Consolas"/>
              </a:rPr>
              <a:t>o.orderRec</a:t>
            </a:r>
            <a:r>
              <a:rPr lang="en-US" altLang="ko-KR" sz="1400" dirty="0">
                <a:solidFill>
                  <a:srgbClr val="000000"/>
                </a:solidFill>
                <a:latin typeface="Consolas"/>
              </a:rPr>
              <a:t>, o.userAddr1, o.userAddr2, o.userAddr3, </a:t>
            </a:r>
            <a:r>
              <a:rPr lang="en-US" altLang="ko-KR" sz="1400" dirty="0" err="1">
                <a:solidFill>
                  <a:srgbClr val="000000"/>
                </a:solidFill>
                <a:latin typeface="Consolas"/>
              </a:rPr>
              <a:t>o.orderPhone</a:t>
            </a:r>
            <a:r>
              <a:rPr lang="en-US" altLang="ko-KR" sz="1400" dirty="0">
                <a:solidFill>
                  <a:srgbClr val="000000"/>
                </a:solidFill>
                <a:latin typeface="Consolas"/>
              </a:rPr>
              <a:t>, </a:t>
            </a:r>
            <a:r>
              <a:rPr lang="en-US" altLang="ko-KR" sz="1400" dirty="0" err="1">
                <a:solidFill>
                  <a:srgbClr val="000000"/>
                </a:solidFill>
                <a:latin typeface="Consolas"/>
              </a:rPr>
              <a:t>o.amount</a:t>
            </a:r>
            <a:r>
              <a:rPr lang="en-US" altLang="ko-KR" sz="1400" dirty="0">
                <a:solidFill>
                  <a:srgbClr val="000000"/>
                </a:solidFill>
                <a:latin typeface="Consolas"/>
              </a:rPr>
              <a:t>, </a:t>
            </a:r>
            <a:r>
              <a:rPr lang="en-US" altLang="ko-KR" sz="1400" dirty="0" err="1">
                <a:solidFill>
                  <a:srgbClr val="000000"/>
                </a:solidFill>
                <a:latin typeface="Consolas"/>
              </a:rPr>
              <a:t>o.orderDate</a:t>
            </a:r>
            <a:r>
              <a:rPr lang="en-US" altLang="ko-KR" sz="1400" dirty="0">
                <a:solidFill>
                  <a:srgbClr val="000000"/>
                </a:solidFill>
                <a:latin typeface="Consolas"/>
              </a:rPr>
              <a:t>,</a:t>
            </a:r>
          </a:p>
          <a:p>
            <a:r>
              <a:rPr lang="en-US" altLang="ko-KR" sz="1400" dirty="0" err="1">
                <a:solidFill>
                  <a:srgbClr val="000000"/>
                </a:solidFill>
                <a:latin typeface="Consolas"/>
              </a:rPr>
              <a:t>g.gdsName</a:t>
            </a:r>
            <a:r>
              <a:rPr lang="en-US" altLang="ko-KR" sz="1400" dirty="0">
                <a:solidFill>
                  <a:srgbClr val="000000"/>
                </a:solidFill>
                <a:latin typeface="Consolas"/>
              </a:rPr>
              <a:t>, </a:t>
            </a:r>
            <a:r>
              <a:rPr lang="en-US" altLang="ko-KR" sz="1400" dirty="0" err="1">
                <a:solidFill>
                  <a:srgbClr val="000000"/>
                </a:solidFill>
                <a:latin typeface="Consolas"/>
              </a:rPr>
              <a:t>g.gdsThumbImg</a:t>
            </a:r>
            <a:r>
              <a:rPr lang="en-US" altLang="ko-KR" sz="1400" dirty="0">
                <a:solidFill>
                  <a:srgbClr val="000000"/>
                </a:solidFill>
                <a:latin typeface="Consolas"/>
              </a:rPr>
              <a:t>, </a:t>
            </a:r>
            <a:r>
              <a:rPr lang="en-US" altLang="ko-KR" sz="1400" dirty="0" err="1">
                <a:solidFill>
                  <a:srgbClr val="000000"/>
                </a:solidFill>
                <a:latin typeface="Consolas"/>
              </a:rPr>
              <a:t>g.gdsPrice</a:t>
            </a:r>
            <a:r>
              <a:rPr lang="en-US" altLang="ko-KR" sz="1400" dirty="0">
                <a:solidFill>
                  <a:srgbClr val="000000"/>
                </a:solidFill>
                <a:latin typeface="Consolas"/>
              </a:rPr>
              <a:t>, </a:t>
            </a:r>
            <a:r>
              <a:rPr lang="en-US" altLang="ko-KR" sz="1400" dirty="0" err="1">
                <a:solidFill>
                  <a:srgbClr val="000000"/>
                </a:solidFill>
                <a:latin typeface="Consolas"/>
              </a:rPr>
              <a:t>d.cartStock</a:t>
            </a:r>
            <a:endParaRPr lang="en-US" altLang="ko-KR" sz="1400" dirty="0">
              <a:solidFill>
                <a:srgbClr val="000000"/>
              </a:solidFill>
              <a:latin typeface="Consolas"/>
            </a:endParaRPr>
          </a:p>
          <a:p>
            <a:r>
              <a:rPr lang="en-US" altLang="ko-KR" sz="1400" dirty="0">
                <a:solidFill>
                  <a:srgbClr val="000000"/>
                </a:solidFill>
                <a:latin typeface="Consolas"/>
              </a:rPr>
              <a:t>from </a:t>
            </a:r>
            <a:r>
              <a:rPr lang="en-US" altLang="ko-KR" sz="1400" dirty="0" err="1">
                <a:solidFill>
                  <a:srgbClr val="000000"/>
                </a:solidFill>
                <a:latin typeface="Consolas"/>
              </a:rPr>
              <a:t>tbl_order</a:t>
            </a:r>
            <a:r>
              <a:rPr lang="en-US" altLang="ko-KR" sz="1400" dirty="0">
                <a:solidFill>
                  <a:srgbClr val="000000"/>
                </a:solidFill>
                <a:latin typeface="Consolas"/>
              </a:rPr>
              <a:t> o</a:t>
            </a:r>
          </a:p>
          <a:p>
            <a:r>
              <a:rPr lang="en-US" altLang="ko-KR" sz="1400" dirty="0">
                <a:solidFill>
                  <a:srgbClr val="000000"/>
                </a:solidFill>
                <a:latin typeface="Consolas"/>
              </a:rPr>
              <a:t>inner join </a:t>
            </a:r>
            <a:r>
              <a:rPr lang="en-US" altLang="ko-KR" sz="1400" dirty="0" err="1">
                <a:solidFill>
                  <a:srgbClr val="000000"/>
                </a:solidFill>
                <a:latin typeface="Consolas"/>
              </a:rPr>
              <a:t>tbl_order_details</a:t>
            </a:r>
            <a:r>
              <a:rPr lang="en-US" altLang="ko-KR" sz="1400" dirty="0">
                <a:solidFill>
                  <a:srgbClr val="000000"/>
                </a:solidFill>
                <a:latin typeface="Consolas"/>
              </a:rPr>
              <a:t> d</a:t>
            </a:r>
          </a:p>
          <a:p>
            <a:r>
              <a:rPr lang="en-US" altLang="ko-KR" sz="1400" dirty="0">
                <a:solidFill>
                  <a:srgbClr val="000000"/>
                </a:solidFill>
                <a:latin typeface="Consolas"/>
              </a:rPr>
              <a:t>on </a:t>
            </a:r>
            <a:r>
              <a:rPr lang="en-US" altLang="ko-KR" sz="1400" dirty="0" err="1">
                <a:solidFill>
                  <a:srgbClr val="000000"/>
                </a:solidFill>
                <a:latin typeface="Consolas"/>
              </a:rPr>
              <a:t>o.orderId</a:t>
            </a:r>
            <a:r>
              <a:rPr lang="en-US" altLang="ko-KR" sz="1400" dirty="0">
                <a:solidFill>
                  <a:srgbClr val="000000"/>
                </a:solidFill>
                <a:latin typeface="Consolas"/>
              </a:rPr>
              <a:t> = </a:t>
            </a:r>
            <a:r>
              <a:rPr lang="en-US" altLang="ko-KR" sz="1400" dirty="0" err="1">
                <a:solidFill>
                  <a:srgbClr val="000000"/>
                </a:solidFill>
                <a:latin typeface="Consolas"/>
              </a:rPr>
              <a:t>d.orderId</a:t>
            </a:r>
            <a:endParaRPr lang="en-US" altLang="ko-KR" sz="1400" dirty="0">
              <a:solidFill>
                <a:srgbClr val="000000"/>
              </a:solidFill>
              <a:latin typeface="Consolas"/>
            </a:endParaRPr>
          </a:p>
          <a:p>
            <a:r>
              <a:rPr lang="en-US" altLang="ko-KR" sz="1400" dirty="0">
                <a:solidFill>
                  <a:srgbClr val="000000"/>
                </a:solidFill>
                <a:latin typeface="Consolas"/>
              </a:rPr>
              <a:t>inner join </a:t>
            </a:r>
            <a:r>
              <a:rPr lang="en-US" altLang="ko-KR" sz="1400" dirty="0" err="1">
                <a:solidFill>
                  <a:srgbClr val="000000"/>
                </a:solidFill>
                <a:latin typeface="Consolas"/>
              </a:rPr>
              <a:t>tbl_goods</a:t>
            </a:r>
            <a:r>
              <a:rPr lang="en-US" altLang="ko-KR" sz="1400" dirty="0">
                <a:solidFill>
                  <a:srgbClr val="000000"/>
                </a:solidFill>
                <a:latin typeface="Consolas"/>
              </a:rPr>
              <a:t> g</a:t>
            </a:r>
          </a:p>
          <a:p>
            <a:r>
              <a:rPr lang="en-US" altLang="ko-KR" sz="1400" dirty="0">
                <a:solidFill>
                  <a:srgbClr val="000000"/>
                </a:solidFill>
                <a:latin typeface="Consolas"/>
              </a:rPr>
              <a:t>on </a:t>
            </a:r>
            <a:r>
              <a:rPr lang="en-US" altLang="ko-KR" sz="1400" dirty="0" err="1">
                <a:solidFill>
                  <a:srgbClr val="000000"/>
                </a:solidFill>
                <a:latin typeface="Consolas"/>
              </a:rPr>
              <a:t>d.gdsNum</a:t>
            </a:r>
            <a:r>
              <a:rPr lang="en-US" altLang="ko-KR" sz="1400" dirty="0">
                <a:solidFill>
                  <a:srgbClr val="000000"/>
                </a:solidFill>
                <a:latin typeface="Consolas"/>
              </a:rPr>
              <a:t> = </a:t>
            </a:r>
            <a:r>
              <a:rPr lang="en-US" altLang="ko-KR" sz="1400" dirty="0" err="1">
                <a:solidFill>
                  <a:srgbClr val="000000"/>
                </a:solidFill>
                <a:latin typeface="Consolas"/>
              </a:rPr>
              <a:t>g.gdsNum</a:t>
            </a:r>
            <a:endParaRPr lang="en-US" altLang="ko-KR" sz="1400" dirty="0">
              <a:solidFill>
                <a:srgbClr val="000000"/>
              </a:solidFill>
              <a:latin typeface="Consolas"/>
            </a:endParaRPr>
          </a:p>
          <a:p>
            <a:r>
              <a:rPr lang="en-US" altLang="ko-KR" sz="1400" dirty="0">
                <a:solidFill>
                  <a:srgbClr val="000000"/>
                </a:solidFill>
                <a:latin typeface="Consolas"/>
              </a:rPr>
              <a:t>where </a:t>
            </a:r>
            <a:r>
              <a:rPr lang="en-US" altLang="ko-KR" sz="1400" dirty="0" err="1">
                <a:solidFill>
                  <a:srgbClr val="000000"/>
                </a:solidFill>
                <a:latin typeface="Consolas"/>
              </a:rPr>
              <a:t>o.userId</a:t>
            </a:r>
            <a:r>
              <a:rPr lang="en-US" altLang="ko-KR" sz="1400" dirty="0">
                <a:solidFill>
                  <a:srgbClr val="000000"/>
                </a:solidFill>
                <a:latin typeface="Consolas"/>
              </a:rPr>
              <a:t> = #{</a:t>
            </a:r>
            <a:r>
              <a:rPr lang="en-US" altLang="ko-KR" sz="1400" dirty="0" err="1">
                <a:solidFill>
                  <a:srgbClr val="000000"/>
                </a:solidFill>
                <a:latin typeface="Consolas"/>
              </a:rPr>
              <a:t>userId</a:t>
            </a:r>
            <a:r>
              <a:rPr lang="en-US" altLang="ko-KR" sz="1400" dirty="0">
                <a:solidFill>
                  <a:srgbClr val="000000"/>
                </a:solidFill>
                <a:latin typeface="Consolas"/>
              </a:rPr>
              <a:t>} and </a:t>
            </a:r>
            <a:r>
              <a:rPr lang="en-US" altLang="ko-KR" sz="1400" dirty="0" err="1">
                <a:solidFill>
                  <a:srgbClr val="000000"/>
                </a:solidFill>
                <a:latin typeface="Consolas"/>
              </a:rPr>
              <a:t>o.orderId</a:t>
            </a:r>
            <a:r>
              <a:rPr lang="en-US" altLang="ko-KR" sz="1400" dirty="0">
                <a:solidFill>
                  <a:srgbClr val="000000"/>
                </a:solidFill>
                <a:latin typeface="Consolas"/>
              </a:rPr>
              <a:t> = #{</a:t>
            </a:r>
            <a:r>
              <a:rPr lang="en-US" altLang="ko-KR" sz="1400" dirty="0" err="1">
                <a:solidFill>
                  <a:srgbClr val="000000"/>
                </a:solidFill>
                <a:latin typeface="Consolas"/>
              </a:rPr>
              <a:t>orderId</a:t>
            </a:r>
            <a:r>
              <a:rPr lang="en-US" altLang="ko-KR" sz="1400" dirty="0">
                <a:solidFill>
                  <a:srgbClr val="000000"/>
                </a:solidFill>
                <a:latin typeface="Consolas"/>
              </a:rPr>
              <a:t>}</a:t>
            </a:r>
          </a:p>
          <a:p>
            <a:r>
              <a:rPr lang="en-US" altLang="ko-KR" sz="1400" dirty="0">
                <a:solidFill>
                  <a:srgbClr val="008080"/>
                </a:solidFill>
                <a:latin typeface="Consolas"/>
              </a:rPr>
              <a:t>]]&gt;</a:t>
            </a:r>
          </a:p>
          <a:p>
            <a:r>
              <a:rPr lang="en-US" altLang="ko-KR" sz="1400" dirty="0">
                <a:solidFill>
                  <a:srgbClr val="008080"/>
                </a:solidFill>
                <a:latin typeface="Consolas"/>
              </a:rPr>
              <a:t>&lt;/</a:t>
            </a:r>
            <a:r>
              <a:rPr lang="en-US" altLang="ko-KR" sz="1400" dirty="0">
                <a:solidFill>
                  <a:srgbClr val="3F7F7F"/>
                </a:solidFill>
                <a:latin typeface="Consolas"/>
              </a:rPr>
              <a:t>select</a:t>
            </a:r>
            <a:r>
              <a:rPr lang="en-US" altLang="ko-KR" sz="1400" dirty="0">
                <a:solidFill>
                  <a:srgbClr val="008080"/>
                </a:solidFill>
                <a:latin typeface="Consolas"/>
              </a:rPr>
              <a:t>&gt;</a:t>
            </a:r>
          </a:p>
          <a:p>
            <a:endParaRPr lang="ko-KR" altLang="en-US" sz="1400" dirty="0">
              <a:latin typeface="Consolas"/>
            </a:endParaRPr>
          </a:p>
          <a:p>
            <a:r>
              <a:rPr lang="en-US" altLang="ja-JP" sz="1400" dirty="0">
                <a:solidFill>
                  <a:srgbClr val="3F5FBF"/>
                </a:solidFill>
                <a:latin typeface="Consolas"/>
              </a:rPr>
              <a:t>&lt;!-- </a:t>
            </a:r>
            <a:r>
              <a:rPr lang="ja-JP" altLang="en-US" sz="1400" dirty="0">
                <a:solidFill>
                  <a:srgbClr val="3F5FBF"/>
                </a:solidFill>
                <a:latin typeface="Consolas"/>
              </a:rPr>
              <a:t>ユーザーの全カート削除 </a:t>
            </a:r>
            <a:r>
              <a:rPr lang="en-US" altLang="ja-JP" sz="1400" dirty="0">
                <a:solidFill>
                  <a:srgbClr val="3F5FBF"/>
                </a:solidFill>
                <a:latin typeface="Consolas"/>
              </a:rPr>
              <a:t>--&gt;</a:t>
            </a:r>
          </a:p>
          <a:p>
            <a:r>
              <a:rPr lang="en-US" altLang="ko-KR" sz="1400" dirty="0">
                <a:solidFill>
                  <a:srgbClr val="008080"/>
                </a:solidFill>
                <a:latin typeface="Consolas"/>
              </a:rPr>
              <a:t>&lt;</a:t>
            </a:r>
            <a:r>
              <a:rPr lang="en-US" altLang="ko-KR" sz="1400" dirty="0">
                <a:solidFill>
                  <a:srgbClr val="3F7F7F"/>
                </a:solidFill>
                <a:latin typeface="Consolas"/>
              </a:rPr>
              <a:t>delete </a:t>
            </a:r>
            <a:r>
              <a:rPr lang="en-US" altLang="ko-KR" sz="1400" dirty="0">
                <a:solidFill>
                  <a:srgbClr val="7F007F"/>
                </a:solidFill>
                <a:latin typeface="Consolas"/>
              </a:rPr>
              <a:t>id</a:t>
            </a:r>
            <a:r>
              <a:rPr lang="en-US" altLang="ko-KR" sz="1400" dirty="0">
                <a:solidFill>
                  <a:srgbClr val="000000"/>
                </a:solidFill>
                <a:latin typeface="Consolas"/>
              </a:rPr>
              <a:t>=</a:t>
            </a:r>
            <a:r>
              <a:rPr lang="en-US" altLang="ko-KR" sz="1400" i="1" dirty="0">
                <a:solidFill>
                  <a:srgbClr val="2A00FF"/>
                </a:solidFill>
                <a:latin typeface="Consolas"/>
              </a:rPr>
              <a:t>"</a:t>
            </a:r>
            <a:r>
              <a:rPr lang="en-US" altLang="ko-KR" sz="1400" i="1" dirty="0" err="1">
                <a:solidFill>
                  <a:srgbClr val="2A00FF"/>
                </a:solidFill>
                <a:latin typeface="Consolas"/>
              </a:rPr>
              <a:t>cartAllDelete</a:t>
            </a:r>
            <a:r>
              <a:rPr lang="en-US" altLang="ko-KR" sz="1400" i="1" dirty="0">
                <a:solidFill>
                  <a:srgbClr val="2A00FF"/>
                </a:solidFill>
                <a:latin typeface="Consolas"/>
              </a:rPr>
              <a:t>"</a:t>
            </a:r>
            <a:r>
              <a:rPr lang="en-US" altLang="ko-KR" sz="1400" i="1" dirty="0">
                <a:solidFill>
                  <a:srgbClr val="008080"/>
                </a:solidFill>
                <a:latin typeface="Consolas"/>
              </a:rPr>
              <a:t>&gt;</a:t>
            </a:r>
          </a:p>
          <a:p>
            <a:r>
              <a:rPr lang="en-US" altLang="ko-KR" sz="1400" dirty="0">
                <a:solidFill>
                  <a:srgbClr val="008080"/>
                </a:solidFill>
                <a:latin typeface="Consolas"/>
              </a:rPr>
              <a:t>&lt;![CDATA[</a:t>
            </a:r>
          </a:p>
          <a:p>
            <a:r>
              <a:rPr lang="en-US" altLang="ko-KR" sz="1400" dirty="0">
                <a:solidFill>
                  <a:srgbClr val="000000"/>
                </a:solidFill>
                <a:latin typeface="Consolas"/>
              </a:rPr>
              <a:t>delete </a:t>
            </a:r>
            <a:r>
              <a:rPr lang="en-US" altLang="ko-KR" sz="1400" dirty="0" err="1">
                <a:solidFill>
                  <a:srgbClr val="000000"/>
                </a:solidFill>
                <a:latin typeface="Consolas"/>
              </a:rPr>
              <a:t>tbl_cart</a:t>
            </a:r>
            <a:r>
              <a:rPr lang="en-US" altLang="ko-KR" sz="1400" dirty="0">
                <a:solidFill>
                  <a:srgbClr val="000000"/>
                </a:solidFill>
                <a:latin typeface="Consolas"/>
              </a:rPr>
              <a:t> where </a:t>
            </a:r>
            <a:r>
              <a:rPr lang="en-US" altLang="ko-KR" sz="1400" dirty="0" err="1">
                <a:solidFill>
                  <a:srgbClr val="000000"/>
                </a:solidFill>
                <a:latin typeface="Consolas"/>
              </a:rPr>
              <a:t>userId</a:t>
            </a:r>
            <a:r>
              <a:rPr lang="en-US" altLang="ko-KR" sz="1400" dirty="0">
                <a:solidFill>
                  <a:srgbClr val="000000"/>
                </a:solidFill>
                <a:latin typeface="Consolas"/>
              </a:rPr>
              <a:t> = #{</a:t>
            </a:r>
            <a:r>
              <a:rPr lang="en-US" altLang="ko-KR" sz="1400" dirty="0" err="1">
                <a:solidFill>
                  <a:srgbClr val="000000"/>
                </a:solidFill>
                <a:latin typeface="Consolas"/>
              </a:rPr>
              <a:t>userId</a:t>
            </a:r>
            <a:r>
              <a:rPr lang="en-US" altLang="ko-KR" sz="1400" dirty="0">
                <a:solidFill>
                  <a:srgbClr val="000000"/>
                </a:solidFill>
                <a:latin typeface="Consolas"/>
              </a:rPr>
              <a:t>}</a:t>
            </a:r>
          </a:p>
          <a:p>
            <a:r>
              <a:rPr lang="en-US" altLang="ko-KR" sz="1400" dirty="0">
                <a:solidFill>
                  <a:srgbClr val="008080"/>
                </a:solidFill>
                <a:latin typeface="Consolas"/>
              </a:rPr>
              <a:t>]]&gt;</a:t>
            </a:r>
          </a:p>
          <a:p>
            <a:r>
              <a:rPr lang="en-US" altLang="ko-KR" sz="1400" dirty="0">
                <a:solidFill>
                  <a:srgbClr val="008080"/>
                </a:solidFill>
                <a:latin typeface="Consolas"/>
              </a:rPr>
              <a:t>&lt;/</a:t>
            </a:r>
            <a:r>
              <a:rPr lang="en-US" altLang="ko-KR" sz="1400" dirty="0">
                <a:solidFill>
                  <a:srgbClr val="3F7F7F"/>
                </a:solidFill>
                <a:latin typeface="Consolas"/>
              </a:rPr>
              <a:t>delete</a:t>
            </a:r>
            <a:r>
              <a:rPr lang="en-US" altLang="ko-KR" sz="1400" dirty="0">
                <a:solidFill>
                  <a:srgbClr val="008080"/>
                </a:solidFill>
                <a:latin typeface="Consolas"/>
              </a:rPr>
              <a:t>&gt;</a:t>
            </a:r>
          </a:p>
          <a:p>
            <a:endParaRPr lang="ko-KR" altLang="en-US" sz="1400" dirty="0">
              <a:latin typeface="Consolas"/>
            </a:endParaRPr>
          </a:p>
          <a:p>
            <a:r>
              <a:rPr lang="en-US" altLang="ko-KR" sz="1400" dirty="0">
                <a:solidFill>
                  <a:srgbClr val="008080"/>
                </a:solidFill>
                <a:latin typeface="Consolas"/>
              </a:rPr>
              <a:t>&lt;/</a:t>
            </a:r>
            <a:r>
              <a:rPr lang="en-US" altLang="ko-KR" sz="1400" dirty="0">
                <a:solidFill>
                  <a:srgbClr val="3F7F7F"/>
                </a:solidFill>
                <a:latin typeface="Consolas"/>
              </a:rPr>
              <a:t>mapper</a:t>
            </a:r>
            <a:r>
              <a:rPr lang="en-US" altLang="ko-KR" sz="1400" dirty="0">
                <a:solidFill>
                  <a:srgbClr val="008080"/>
                </a:solidFill>
                <a:latin typeface="Consolas"/>
              </a:rPr>
              <a:t>&gt;</a:t>
            </a:r>
            <a:endParaRPr lang="en-US" altLang="ja-JP" sz="1400" dirty="0" smtClean="0">
              <a:ea typeface="MS Mincho" pitchFamily="49" charset="-128"/>
            </a:endParaRPr>
          </a:p>
        </p:txBody>
      </p:sp>
    </p:spTree>
    <p:extLst>
      <p:ext uri="{BB962C8B-B14F-4D97-AF65-F5344CB8AC3E}">
        <p14:creationId xmlns:p14="http://schemas.microsoft.com/office/powerpoint/2010/main" val="87777635"/>
      </p:ext>
    </p:extLst>
  </p:cSld>
  <p:clrMapOvr>
    <a:masterClrMapping/>
  </p:clrMapOvr>
  <p:transition/>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제목 1"/>
          <p:cNvSpPr>
            <a:spLocks noGrp="1"/>
          </p:cNvSpPr>
          <p:nvPr>
            <p:ph type="title"/>
          </p:nvPr>
        </p:nvSpPr>
        <p:spPr bwMode="auto">
          <a:xfrm>
            <a:off x="0" y="-2242"/>
            <a:ext cx="9144000" cy="694938"/>
          </a:xfrm>
        </p:spPr>
        <p:txBody>
          <a:bodyPr vert="horz" lIns="91440" tIns="45720" rIns="91440" bIns="45720" rtlCol="0" anchor="ctr">
            <a:normAutofit/>
          </a:bodyPr>
          <a:lstStyle/>
          <a:p>
            <a:r>
              <a:rPr lang="en-US" altLang="ko-KR" dirty="0" smtClean="0">
                <a:latin typeface="MS Mincho" pitchFamily="49" charset="-128"/>
                <a:ea typeface="MS Mincho" pitchFamily="49" charset="-128"/>
              </a:rPr>
              <a:t>Servlet-contet.xml(1/2)</a:t>
            </a:r>
            <a:endParaRPr lang="ko-KR" dirty="0">
              <a:latin typeface="MS Mincho" pitchFamily="49" charset="-128"/>
              <a:ea typeface="MS Mincho" pitchFamily="49" charset="-128"/>
            </a:endParaRPr>
          </a:p>
        </p:txBody>
      </p:sp>
      <p:sp>
        <p:nvSpPr>
          <p:cNvPr id="5" name="내용 개체 틀 2"/>
          <p:cNvSpPr>
            <a:spLocks noGrp="1"/>
          </p:cNvSpPr>
          <p:nvPr>
            <p:ph sz="half" idx="1"/>
          </p:nvPr>
        </p:nvSpPr>
        <p:spPr bwMode="auto">
          <a:xfrm>
            <a:off x="0" y="692696"/>
            <a:ext cx="9144000" cy="6165304"/>
          </a:xfrm>
          <a:solidFill>
            <a:schemeClr val="bg1"/>
          </a:solidFill>
        </p:spPr>
        <p:txBody>
          <a:bodyPr numCol="2">
            <a:noAutofit/>
          </a:bodyPr>
          <a:lstStyle>
            <a:lvl1pPr>
              <a:defRPr sz="2400"/>
            </a:lvl1pPr>
            <a:lvl2pPr>
              <a:defRPr sz="1600"/>
            </a:lvl2pPr>
            <a:lvl3pPr>
              <a:defRPr sz="1200"/>
            </a:lvl3pPr>
            <a:lvl4pPr>
              <a:defRPr sz="1200"/>
            </a:lvl4pPr>
            <a:lvl5pPr>
              <a:defRPr sz="1200"/>
            </a:lvl5pPr>
          </a:lstStyle>
          <a:p>
            <a:r>
              <a:rPr lang="en-US" altLang="ko-KR" sz="1400" dirty="0">
                <a:solidFill>
                  <a:srgbClr val="008080"/>
                </a:solidFill>
                <a:latin typeface="Consolas"/>
              </a:rPr>
              <a:t>&lt;?</a:t>
            </a:r>
            <a:r>
              <a:rPr lang="en-US" altLang="ko-KR" sz="1400" dirty="0">
                <a:solidFill>
                  <a:srgbClr val="3F7F7F"/>
                </a:solidFill>
                <a:latin typeface="Consolas"/>
              </a:rPr>
              <a:t>xml </a:t>
            </a:r>
            <a:r>
              <a:rPr lang="en-US" altLang="ko-KR" sz="1400" dirty="0">
                <a:solidFill>
                  <a:srgbClr val="7F007F"/>
                </a:solidFill>
                <a:latin typeface="Consolas"/>
              </a:rPr>
              <a:t>version</a:t>
            </a:r>
            <a:r>
              <a:rPr lang="en-US" altLang="ko-KR" sz="1400" dirty="0">
                <a:solidFill>
                  <a:srgbClr val="000000"/>
                </a:solidFill>
                <a:latin typeface="Consolas"/>
              </a:rPr>
              <a:t>=</a:t>
            </a:r>
            <a:r>
              <a:rPr lang="en-US" altLang="ko-KR" sz="1400" i="1" dirty="0">
                <a:solidFill>
                  <a:srgbClr val="2A00FF"/>
                </a:solidFill>
                <a:latin typeface="Consolas"/>
              </a:rPr>
              <a:t>"1.0" </a:t>
            </a:r>
            <a:r>
              <a:rPr lang="en-US" altLang="ko-KR" sz="1400" i="1" dirty="0">
                <a:solidFill>
                  <a:srgbClr val="7F007F"/>
                </a:solidFill>
                <a:latin typeface="Consolas"/>
              </a:rPr>
              <a:t>encoding</a:t>
            </a:r>
            <a:r>
              <a:rPr lang="en-US" altLang="ko-KR" sz="1400" i="1" dirty="0">
                <a:solidFill>
                  <a:srgbClr val="000000"/>
                </a:solidFill>
                <a:latin typeface="Consolas"/>
              </a:rPr>
              <a:t>=</a:t>
            </a:r>
            <a:r>
              <a:rPr lang="en-US" altLang="ko-KR" sz="1400" i="1" dirty="0">
                <a:solidFill>
                  <a:srgbClr val="2A00FF"/>
                </a:solidFill>
                <a:latin typeface="Consolas"/>
              </a:rPr>
              <a:t>"UTF-8"</a:t>
            </a:r>
            <a:r>
              <a:rPr lang="en-US" altLang="ko-KR" sz="1400" i="1" dirty="0">
                <a:solidFill>
                  <a:srgbClr val="008080"/>
                </a:solidFill>
                <a:latin typeface="Consolas"/>
              </a:rPr>
              <a:t>?&gt;</a:t>
            </a:r>
          </a:p>
          <a:p>
            <a:r>
              <a:rPr lang="en-US" altLang="ko-KR" sz="1400" dirty="0">
                <a:solidFill>
                  <a:srgbClr val="008080"/>
                </a:solidFill>
                <a:latin typeface="Consolas"/>
              </a:rPr>
              <a:t>&lt;</a:t>
            </a:r>
            <a:r>
              <a:rPr lang="en-US" altLang="ko-KR" sz="1400" dirty="0" err="1">
                <a:solidFill>
                  <a:srgbClr val="3F7F7F"/>
                </a:solidFill>
                <a:latin typeface="Consolas"/>
              </a:rPr>
              <a:t>beans:beans</a:t>
            </a:r>
            <a:r>
              <a:rPr lang="en-US" altLang="ko-KR" sz="1400" dirty="0">
                <a:solidFill>
                  <a:srgbClr val="3F7F7F"/>
                </a:solidFill>
                <a:latin typeface="Consolas"/>
              </a:rPr>
              <a:t> </a:t>
            </a:r>
            <a:r>
              <a:rPr lang="en-US" altLang="ko-KR" sz="1400" dirty="0" err="1">
                <a:solidFill>
                  <a:srgbClr val="7F007F"/>
                </a:solidFill>
                <a:latin typeface="Consolas"/>
              </a:rPr>
              <a:t>xmlns</a:t>
            </a:r>
            <a:r>
              <a:rPr lang="en-US" altLang="ko-KR" sz="1400" dirty="0">
                <a:solidFill>
                  <a:srgbClr val="000000"/>
                </a:solidFill>
                <a:latin typeface="Consolas"/>
              </a:rPr>
              <a:t>=</a:t>
            </a:r>
            <a:r>
              <a:rPr lang="en-US" altLang="ko-KR" sz="1400" i="1" dirty="0">
                <a:solidFill>
                  <a:srgbClr val="2A00FF"/>
                </a:solidFill>
                <a:latin typeface="Consolas"/>
              </a:rPr>
              <a:t>"http://www.springframework.org/schema/mvc"</a:t>
            </a:r>
          </a:p>
          <a:p>
            <a:r>
              <a:rPr lang="en-US" altLang="ko-KR" sz="1400" dirty="0" err="1">
                <a:solidFill>
                  <a:srgbClr val="7F007F"/>
                </a:solidFill>
                <a:latin typeface="Consolas"/>
              </a:rPr>
              <a:t>xmlns:xsi</a:t>
            </a:r>
            <a:r>
              <a:rPr lang="en-US" altLang="ko-KR" sz="1400" dirty="0">
                <a:solidFill>
                  <a:srgbClr val="000000"/>
                </a:solidFill>
                <a:latin typeface="Consolas"/>
              </a:rPr>
              <a:t>=</a:t>
            </a:r>
            <a:r>
              <a:rPr lang="en-US" altLang="ko-KR" sz="1400" i="1" dirty="0">
                <a:solidFill>
                  <a:srgbClr val="2A00FF"/>
                </a:solidFill>
                <a:latin typeface="Consolas"/>
              </a:rPr>
              <a:t>"http://www.w3.org/2001/XMLSchema-instance"</a:t>
            </a:r>
          </a:p>
          <a:p>
            <a:r>
              <a:rPr lang="en-US" altLang="ko-KR" sz="1400" dirty="0" err="1">
                <a:solidFill>
                  <a:srgbClr val="7F007F"/>
                </a:solidFill>
                <a:latin typeface="Consolas"/>
              </a:rPr>
              <a:t>xmlns:beans</a:t>
            </a:r>
            <a:r>
              <a:rPr lang="en-US" altLang="ko-KR" sz="1400" dirty="0">
                <a:solidFill>
                  <a:srgbClr val="000000"/>
                </a:solidFill>
                <a:latin typeface="Consolas"/>
              </a:rPr>
              <a:t>=</a:t>
            </a:r>
            <a:r>
              <a:rPr lang="en-US" altLang="ko-KR" sz="1400" i="1" dirty="0">
                <a:solidFill>
                  <a:srgbClr val="2A00FF"/>
                </a:solidFill>
                <a:latin typeface="Consolas"/>
              </a:rPr>
              <a:t>"http://www.springframework.org/schema/beans"</a:t>
            </a:r>
          </a:p>
          <a:p>
            <a:r>
              <a:rPr lang="en-US" altLang="ko-KR" sz="1400" dirty="0" err="1">
                <a:solidFill>
                  <a:srgbClr val="7F007F"/>
                </a:solidFill>
                <a:latin typeface="Consolas"/>
              </a:rPr>
              <a:t>xmlns:context</a:t>
            </a:r>
            <a:r>
              <a:rPr lang="en-US" altLang="ko-KR" sz="1400" dirty="0">
                <a:solidFill>
                  <a:srgbClr val="000000"/>
                </a:solidFill>
                <a:latin typeface="Consolas"/>
              </a:rPr>
              <a:t>=</a:t>
            </a:r>
            <a:r>
              <a:rPr lang="en-US" altLang="ko-KR" sz="1400" i="1" dirty="0">
                <a:solidFill>
                  <a:srgbClr val="2A00FF"/>
                </a:solidFill>
                <a:latin typeface="Consolas"/>
              </a:rPr>
              <a:t>"http://www.springframework.org/schema/context"</a:t>
            </a:r>
          </a:p>
          <a:p>
            <a:r>
              <a:rPr lang="en-US" altLang="ko-KR" sz="1400" dirty="0" err="1">
                <a:solidFill>
                  <a:srgbClr val="7F007F"/>
                </a:solidFill>
                <a:latin typeface="Consolas"/>
              </a:rPr>
              <a:t>xsi:schemaLocation</a:t>
            </a:r>
            <a:r>
              <a:rPr lang="en-US" altLang="ko-KR" sz="1400" dirty="0">
                <a:solidFill>
                  <a:srgbClr val="000000"/>
                </a:solidFill>
                <a:latin typeface="Consolas"/>
              </a:rPr>
              <a:t>=</a:t>
            </a:r>
            <a:r>
              <a:rPr lang="en-US" altLang="ko-KR" sz="1400" i="1" dirty="0">
                <a:solidFill>
                  <a:srgbClr val="2A00FF"/>
                </a:solidFill>
                <a:latin typeface="Consolas"/>
              </a:rPr>
              <a:t>"http://www.springframework.org/schema/mvc https://www.springframework.org/schema/mvc/spring-mvc.xsd</a:t>
            </a:r>
          </a:p>
          <a:p>
            <a:r>
              <a:rPr lang="en-US" altLang="ko-KR" sz="1400" i="1" dirty="0">
                <a:solidFill>
                  <a:srgbClr val="2A00FF"/>
                </a:solidFill>
                <a:latin typeface="Consolas"/>
              </a:rPr>
              <a:t>http://www.springframework.org/schema/beans https://www.springframework.org/schema/beans/spring-beans.xsd</a:t>
            </a:r>
          </a:p>
          <a:p>
            <a:r>
              <a:rPr lang="en-US" altLang="ko-KR" sz="1400" i="1" dirty="0">
                <a:solidFill>
                  <a:srgbClr val="2A00FF"/>
                </a:solidFill>
                <a:latin typeface="Consolas"/>
              </a:rPr>
              <a:t>http://www.springframework.org/schema/context https://www.springframework.org/schema/context/spring-context.xsd"</a:t>
            </a:r>
            <a:r>
              <a:rPr lang="en-US" altLang="ko-KR" sz="1400" i="1" dirty="0">
                <a:solidFill>
                  <a:srgbClr val="008080"/>
                </a:solidFill>
                <a:latin typeface="Consolas"/>
              </a:rPr>
              <a:t>&gt;</a:t>
            </a:r>
          </a:p>
          <a:p>
            <a:endParaRPr lang="ko-KR" altLang="en-US" sz="1400" dirty="0">
              <a:latin typeface="Consolas"/>
            </a:endParaRPr>
          </a:p>
          <a:p>
            <a:r>
              <a:rPr lang="en-US" altLang="ko-KR" sz="1400" dirty="0">
                <a:solidFill>
                  <a:srgbClr val="3F5FBF"/>
                </a:solidFill>
                <a:latin typeface="Consolas"/>
              </a:rPr>
              <a:t>&lt;!-- </a:t>
            </a:r>
            <a:r>
              <a:rPr lang="en-US" altLang="ko-KR" sz="1400" dirty="0" err="1">
                <a:solidFill>
                  <a:srgbClr val="3F5FBF"/>
                </a:solidFill>
                <a:latin typeface="Consolas"/>
              </a:rPr>
              <a:t>DispatcherServlet</a:t>
            </a:r>
            <a:r>
              <a:rPr lang="en-US" altLang="ko-KR" sz="1400" dirty="0">
                <a:solidFill>
                  <a:srgbClr val="3F5FBF"/>
                </a:solidFill>
                <a:latin typeface="Consolas"/>
              </a:rPr>
              <a:t> Context: defines this servlet's request-processing infrastructure --&gt;</a:t>
            </a:r>
          </a:p>
          <a:p>
            <a:endParaRPr lang="en-US" altLang="ko-KR" sz="1400" dirty="0" smtClean="0">
              <a:latin typeface="Consolas"/>
            </a:endParaRPr>
          </a:p>
          <a:p>
            <a:endParaRPr lang="ko-KR" altLang="en-US" sz="1400" dirty="0">
              <a:latin typeface="Consolas"/>
            </a:endParaRPr>
          </a:p>
          <a:p>
            <a:r>
              <a:rPr lang="en-US" altLang="ko-KR" sz="1400" dirty="0">
                <a:solidFill>
                  <a:srgbClr val="3F5FBF"/>
                </a:solidFill>
                <a:latin typeface="Consolas"/>
              </a:rPr>
              <a:t>&lt;!-- Enables the Spring MVC @Controller programming model --&gt;</a:t>
            </a:r>
          </a:p>
          <a:p>
            <a:r>
              <a:rPr lang="en-US" altLang="ko-KR" sz="1400" dirty="0">
                <a:solidFill>
                  <a:srgbClr val="008080"/>
                </a:solidFill>
                <a:latin typeface="Consolas"/>
              </a:rPr>
              <a:t>&lt;</a:t>
            </a:r>
            <a:r>
              <a:rPr lang="en-US" altLang="ko-KR" sz="1400" dirty="0">
                <a:solidFill>
                  <a:srgbClr val="3F7F7F"/>
                </a:solidFill>
                <a:latin typeface="Consolas"/>
              </a:rPr>
              <a:t>annotation-driven </a:t>
            </a:r>
            <a:r>
              <a:rPr lang="en-US" altLang="ko-KR" sz="1400" dirty="0">
                <a:solidFill>
                  <a:srgbClr val="008080"/>
                </a:solidFill>
                <a:latin typeface="Consolas"/>
              </a:rPr>
              <a:t>/&gt;</a:t>
            </a:r>
          </a:p>
          <a:p>
            <a:endParaRPr lang="ko-KR" altLang="en-US" sz="1400" dirty="0">
              <a:latin typeface="Consolas"/>
            </a:endParaRPr>
          </a:p>
          <a:p>
            <a:r>
              <a:rPr lang="en-US" altLang="ko-KR" sz="1400" dirty="0">
                <a:solidFill>
                  <a:srgbClr val="3F5FBF"/>
                </a:solidFill>
                <a:latin typeface="Consolas"/>
              </a:rPr>
              <a:t>&lt;!-- Handles HTTP GET requests for /resources/** by efficiently serving up static resources in the ${</a:t>
            </a:r>
            <a:r>
              <a:rPr lang="en-US" altLang="ko-KR" sz="1400" dirty="0" err="1">
                <a:solidFill>
                  <a:srgbClr val="3F5FBF"/>
                </a:solidFill>
                <a:latin typeface="Consolas"/>
              </a:rPr>
              <a:t>webappRoot</a:t>
            </a:r>
            <a:r>
              <a:rPr lang="en-US" altLang="ko-KR" sz="1400" dirty="0">
                <a:solidFill>
                  <a:srgbClr val="3F5FBF"/>
                </a:solidFill>
                <a:latin typeface="Consolas"/>
              </a:rPr>
              <a:t>}/resources directory --&gt;</a:t>
            </a:r>
          </a:p>
          <a:p>
            <a:r>
              <a:rPr lang="en-US" altLang="ko-KR" sz="1400" dirty="0">
                <a:solidFill>
                  <a:srgbClr val="008080"/>
                </a:solidFill>
                <a:latin typeface="Consolas"/>
              </a:rPr>
              <a:t>&lt;</a:t>
            </a:r>
            <a:r>
              <a:rPr lang="en-US" altLang="ko-KR" sz="1400" dirty="0">
                <a:solidFill>
                  <a:srgbClr val="3F7F7F"/>
                </a:solidFill>
                <a:latin typeface="Consolas"/>
              </a:rPr>
              <a:t>resources </a:t>
            </a:r>
            <a:r>
              <a:rPr lang="en-US" altLang="ko-KR" sz="1400" dirty="0">
                <a:solidFill>
                  <a:srgbClr val="7F007F"/>
                </a:solidFill>
                <a:latin typeface="Consolas"/>
              </a:rPr>
              <a:t>mapping</a:t>
            </a:r>
            <a:r>
              <a:rPr lang="en-US" altLang="ko-KR" sz="1400" dirty="0">
                <a:solidFill>
                  <a:srgbClr val="000000"/>
                </a:solidFill>
                <a:latin typeface="Consolas"/>
              </a:rPr>
              <a:t>=</a:t>
            </a:r>
            <a:r>
              <a:rPr lang="en-US" altLang="ko-KR" sz="1400" i="1" dirty="0">
                <a:solidFill>
                  <a:srgbClr val="2A00FF"/>
                </a:solidFill>
                <a:latin typeface="Consolas"/>
              </a:rPr>
              <a:t>"/resources/**" </a:t>
            </a:r>
            <a:r>
              <a:rPr lang="en-US" altLang="ko-KR" sz="1400" i="1" dirty="0">
                <a:solidFill>
                  <a:srgbClr val="7F007F"/>
                </a:solidFill>
                <a:latin typeface="Consolas"/>
              </a:rPr>
              <a:t>location</a:t>
            </a:r>
            <a:r>
              <a:rPr lang="en-US" altLang="ko-KR" sz="1400" i="1" dirty="0">
                <a:solidFill>
                  <a:srgbClr val="000000"/>
                </a:solidFill>
                <a:latin typeface="Consolas"/>
              </a:rPr>
              <a:t>=</a:t>
            </a:r>
            <a:r>
              <a:rPr lang="en-US" altLang="ko-KR" sz="1400" i="1" dirty="0">
                <a:solidFill>
                  <a:srgbClr val="2A00FF"/>
                </a:solidFill>
                <a:latin typeface="Consolas"/>
              </a:rPr>
              <a:t>"/resources/" </a:t>
            </a:r>
            <a:r>
              <a:rPr lang="en-US" altLang="ko-KR" sz="1400" i="1" dirty="0">
                <a:solidFill>
                  <a:srgbClr val="008080"/>
                </a:solidFill>
                <a:latin typeface="Consolas"/>
              </a:rPr>
              <a:t>/&gt;</a:t>
            </a:r>
          </a:p>
          <a:p>
            <a:endParaRPr lang="ko-KR" altLang="en-US" sz="1400" dirty="0">
              <a:latin typeface="Consolas"/>
            </a:endParaRPr>
          </a:p>
          <a:p>
            <a:r>
              <a:rPr lang="en-US" altLang="ko-KR" sz="1400" dirty="0">
                <a:solidFill>
                  <a:srgbClr val="3F5FBF"/>
                </a:solidFill>
                <a:latin typeface="Consolas"/>
              </a:rPr>
              <a:t>&lt;!-- Resolves views selected for rendering by @Controllers to .</a:t>
            </a:r>
            <a:r>
              <a:rPr lang="en-US" altLang="ko-KR" sz="1400" u="sng" dirty="0" err="1">
                <a:solidFill>
                  <a:srgbClr val="3F5FBF"/>
                </a:solidFill>
                <a:latin typeface="Consolas"/>
              </a:rPr>
              <a:t>jsp</a:t>
            </a:r>
            <a:r>
              <a:rPr lang="en-US" altLang="ko-KR" sz="1400" u="sng" dirty="0">
                <a:solidFill>
                  <a:srgbClr val="3F5FBF"/>
                </a:solidFill>
                <a:latin typeface="Consolas"/>
              </a:rPr>
              <a:t> resources in the /WEB-INF/views directory --&gt;</a:t>
            </a:r>
          </a:p>
          <a:p>
            <a:r>
              <a:rPr lang="en-US" altLang="ko-KR" sz="1400" dirty="0">
                <a:solidFill>
                  <a:srgbClr val="008080"/>
                </a:solidFill>
                <a:latin typeface="Consolas"/>
              </a:rPr>
              <a:t>&lt;</a:t>
            </a:r>
            <a:r>
              <a:rPr lang="en-US" altLang="ko-KR" sz="1400" dirty="0" err="1">
                <a:solidFill>
                  <a:srgbClr val="3F7F7F"/>
                </a:solidFill>
                <a:latin typeface="Consolas"/>
              </a:rPr>
              <a:t>beans:bean</a:t>
            </a:r>
            <a:r>
              <a:rPr lang="en-US" altLang="ko-KR" sz="1400" dirty="0">
                <a:solidFill>
                  <a:srgbClr val="3F7F7F"/>
                </a:solidFill>
                <a:latin typeface="Consolas"/>
              </a:rPr>
              <a:t> </a:t>
            </a:r>
            <a:r>
              <a:rPr lang="en-US" altLang="ko-KR" sz="1400" dirty="0">
                <a:solidFill>
                  <a:srgbClr val="7F007F"/>
                </a:solidFill>
                <a:latin typeface="Consolas"/>
              </a:rPr>
              <a:t>class</a:t>
            </a:r>
            <a:r>
              <a:rPr lang="en-US" altLang="ko-KR" sz="1400" dirty="0">
                <a:solidFill>
                  <a:srgbClr val="000000"/>
                </a:solidFill>
                <a:latin typeface="Consolas"/>
              </a:rPr>
              <a:t>=</a:t>
            </a:r>
            <a:r>
              <a:rPr lang="en-US" altLang="ko-KR" sz="1400" i="1" dirty="0">
                <a:solidFill>
                  <a:srgbClr val="2A00FF"/>
                </a:solidFill>
                <a:latin typeface="Consolas"/>
              </a:rPr>
              <a:t>"org.springframework.web.servlet.view.InternalResourceViewResolver"</a:t>
            </a:r>
            <a:r>
              <a:rPr lang="en-US" altLang="ko-KR" sz="1400" i="1" dirty="0">
                <a:solidFill>
                  <a:srgbClr val="008080"/>
                </a:solidFill>
                <a:latin typeface="Consolas"/>
              </a:rPr>
              <a:t>&gt;</a:t>
            </a:r>
          </a:p>
          <a:p>
            <a:r>
              <a:rPr lang="en-US" altLang="ko-KR" sz="1400" dirty="0">
                <a:solidFill>
                  <a:srgbClr val="008080"/>
                </a:solidFill>
                <a:latin typeface="Consolas"/>
              </a:rPr>
              <a:t>&lt;</a:t>
            </a:r>
            <a:r>
              <a:rPr lang="en-US" altLang="ko-KR" sz="1400" dirty="0" err="1">
                <a:solidFill>
                  <a:srgbClr val="3F7F7F"/>
                </a:solidFill>
                <a:latin typeface="Consolas"/>
              </a:rPr>
              <a:t>beans:property</a:t>
            </a:r>
            <a:r>
              <a:rPr lang="en-US" altLang="ko-KR" sz="1400" dirty="0">
                <a:solidFill>
                  <a:srgbClr val="3F7F7F"/>
                </a:solidFill>
                <a:latin typeface="Consolas"/>
              </a:rPr>
              <a:t> </a:t>
            </a:r>
            <a:r>
              <a:rPr lang="en-US" altLang="ko-KR" sz="1400" dirty="0">
                <a:solidFill>
                  <a:srgbClr val="7F007F"/>
                </a:solidFill>
                <a:latin typeface="Consolas"/>
              </a:rPr>
              <a:t>name</a:t>
            </a:r>
            <a:r>
              <a:rPr lang="en-US" altLang="ko-KR" sz="1400" dirty="0">
                <a:solidFill>
                  <a:srgbClr val="000000"/>
                </a:solidFill>
                <a:latin typeface="Consolas"/>
              </a:rPr>
              <a:t>=</a:t>
            </a:r>
            <a:r>
              <a:rPr lang="en-US" altLang="ko-KR" sz="1400" i="1" dirty="0">
                <a:solidFill>
                  <a:srgbClr val="2A00FF"/>
                </a:solidFill>
                <a:latin typeface="Consolas"/>
              </a:rPr>
              <a:t>"</a:t>
            </a:r>
            <a:r>
              <a:rPr lang="en-US" altLang="ko-KR" sz="1400" i="1" u="sng" dirty="0">
                <a:solidFill>
                  <a:srgbClr val="2A00FF"/>
                </a:solidFill>
                <a:latin typeface="Consolas"/>
              </a:rPr>
              <a:t>prefix" </a:t>
            </a:r>
            <a:r>
              <a:rPr lang="en-US" altLang="ko-KR" sz="1400" i="1" u="sng" dirty="0">
                <a:solidFill>
                  <a:srgbClr val="7F007F"/>
                </a:solidFill>
                <a:latin typeface="Consolas"/>
              </a:rPr>
              <a:t>value</a:t>
            </a:r>
            <a:r>
              <a:rPr lang="en-US" altLang="ko-KR" sz="1400" i="1" u="sng" dirty="0">
                <a:solidFill>
                  <a:srgbClr val="000000"/>
                </a:solidFill>
                <a:latin typeface="Consolas"/>
              </a:rPr>
              <a:t>=</a:t>
            </a:r>
            <a:r>
              <a:rPr lang="en-US" altLang="ko-KR" sz="1400" i="1" u="sng" dirty="0">
                <a:solidFill>
                  <a:srgbClr val="2A00FF"/>
                </a:solidFill>
                <a:latin typeface="Consolas"/>
              </a:rPr>
              <a:t>"/WEB-INF/views/" </a:t>
            </a:r>
            <a:r>
              <a:rPr lang="en-US" altLang="ko-KR" sz="1400" i="1" u="sng" dirty="0">
                <a:solidFill>
                  <a:srgbClr val="008080"/>
                </a:solidFill>
                <a:latin typeface="Consolas"/>
              </a:rPr>
              <a:t>/&gt;</a:t>
            </a:r>
          </a:p>
          <a:p>
            <a:r>
              <a:rPr lang="en-US" altLang="ko-KR" sz="1400" dirty="0">
                <a:solidFill>
                  <a:srgbClr val="008080"/>
                </a:solidFill>
                <a:latin typeface="Consolas"/>
              </a:rPr>
              <a:t>&lt;</a:t>
            </a:r>
            <a:r>
              <a:rPr lang="en-US" altLang="ko-KR" sz="1400" dirty="0" err="1">
                <a:solidFill>
                  <a:srgbClr val="3F7F7F"/>
                </a:solidFill>
                <a:latin typeface="Consolas"/>
              </a:rPr>
              <a:t>beans:property</a:t>
            </a:r>
            <a:r>
              <a:rPr lang="en-US" altLang="ko-KR" sz="1400" dirty="0">
                <a:solidFill>
                  <a:srgbClr val="3F7F7F"/>
                </a:solidFill>
                <a:latin typeface="Consolas"/>
              </a:rPr>
              <a:t> </a:t>
            </a:r>
            <a:r>
              <a:rPr lang="en-US" altLang="ko-KR" sz="1400" dirty="0">
                <a:solidFill>
                  <a:srgbClr val="7F007F"/>
                </a:solidFill>
                <a:latin typeface="Consolas"/>
              </a:rPr>
              <a:t>name</a:t>
            </a:r>
            <a:r>
              <a:rPr lang="en-US" altLang="ko-KR" sz="1400" dirty="0">
                <a:solidFill>
                  <a:srgbClr val="000000"/>
                </a:solidFill>
                <a:latin typeface="Consolas"/>
              </a:rPr>
              <a:t>=</a:t>
            </a:r>
            <a:r>
              <a:rPr lang="en-US" altLang="ko-KR" sz="1400" i="1" dirty="0">
                <a:solidFill>
                  <a:srgbClr val="2A00FF"/>
                </a:solidFill>
                <a:latin typeface="Consolas"/>
              </a:rPr>
              <a:t>"</a:t>
            </a:r>
            <a:r>
              <a:rPr lang="en-US" altLang="ko-KR" sz="1400" i="1" u="sng" dirty="0">
                <a:solidFill>
                  <a:srgbClr val="2A00FF"/>
                </a:solidFill>
                <a:latin typeface="Consolas"/>
              </a:rPr>
              <a:t>suffix" </a:t>
            </a:r>
            <a:r>
              <a:rPr lang="en-US" altLang="ko-KR" sz="1400" i="1" u="sng" dirty="0">
                <a:solidFill>
                  <a:srgbClr val="7F007F"/>
                </a:solidFill>
                <a:latin typeface="Consolas"/>
              </a:rPr>
              <a:t>value</a:t>
            </a:r>
            <a:r>
              <a:rPr lang="en-US" altLang="ko-KR" sz="1400" i="1" u="sng" dirty="0">
                <a:solidFill>
                  <a:srgbClr val="000000"/>
                </a:solidFill>
                <a:latin typeface="Consolas"/>
              </a:rPr>
              <a:t>=</a:t>
            </a:r>
            <a:r>
              <a:rPr lang="en-US" altLang="ko-KR" sz="1400" i="1" u="sng" dirty="0">
                <a:solidFill>
                  <a:srgbClr val="2A00FF"/>
                </a:solidFill>
                <a:latin typeface="Consolas"/>
              </a:rPr>
              <a:t>".</a:t>
            </a:r>
            <a:r>
              <a:rPr lang="en-US" altLang="ko-KR" sz="1400" i="1" u="sng" dirty="0" err="1">
                <a:solidFill>
                  <a:srgbClr val="2A00FF"/>
                </a:solidFill>
                <a:latin typeface="Consolas"/>
              </a:rPr>
              <a:t>jsp</a:t>
            </a:r>
            <a:r>
              <a:rPr lang="en-US" altLang="ko-KR" sz="1400" i="1" u="sng" dirty="0">
                <a:solidFill>
                  <a:srgbClr val="2A00FF"/>
                </a:solidFill>
                <a:latin typeface="Consolas"/>
              </a:rPr>
              <a:t>" </a:t>
            </a:r>
            <a:r>
              <a:rPr lang="en-US" altLang="ko-KR" sz="1400" i="1" u="sng" dirty="0">
                <a:solidFill>
                  <a:srgbClr val="008080"/>
                </a:solidFill>
                <a:latin typeface="Consolas"/>
              </a:rPr>
              <a:t>/&gt;</a:t>
            </a:r>
          </a:p>
          <a:p>
            <a:r>
              <a:rPr lang="en-US" altLang="ko-KR" sz="1400" dirty="0">
                <a:solidFill>
                  <a:srgbClr val="008080"/>
                </a:solidFill>
                <a:latin typeface="Consolas"/>
              </a:rPr>
              <a:t>&lt;/</a:t>
            </a:r>
            <a:r>
              <a:rPr lang="en-US" altLang="ko-KR" sz="1400" dirty="0" err="1">
                <a:solidFill>
                  <a:srgbClr val="3F7F7F"/>
                </a:solidFill>
                <a:latin typeface="Consolas"/>
              </a:rPr>
              <a:t>beans:bean</a:t>
            </a:r>
            <a:r>
              <a:rPr lang="en-US" altLang="ko-KR" sz="1400" dirty="0">
                <a:solidFill>
                  <a:srgbClr val="008080"/>
                </a:solidFill>
                <a:latin typeface="Consolas"/>
              </a:rPr>
              <a:t>&gt;</a:t>
            </a:r>
          </a:p>
          <a:p>
            <a:endParaRPr lang="ko-KR" altLang="en-US" sz="1400" dirty="0">
              <a:latin typeface="Consolas"/>
            </a:endParaRPr>
          </a:p>
          <a:p>
            <a:r>
              <a:rPr lang="en-US" altLang="ko-KR" sz="1400" dirty="0">
                <a:solidFill>
                  <a:srgbClr val="008080"/>
                </a:solidFill>
                <a:latin typeface="Consolas"/>
              </a:rPr>
              <a:t>&lt;</a:t>
            </a:r>
            <a:r>
              <a:rPr lang="en-US" altLang="ko-KR" sz="1400" dirty="0" err="1">
                <a:solidFill>
                  <a:srgbClr val="3F7F7F"/>
                </a:solidFill>
                <a:latin typeface="Consolas"/>
              </a:rPr>
              <a:t>context:component-scan</a:t>
            </a:r>
            <a:r>
              <a:rPr lang="en-US" altLang="ko-KR" sz="1400" dirty="0">
                <a:solidFill>
                  <a:srgbClr val="3F7F7F"/>
                </a:solidFill>
                <a:latin typeface="Consolas"/>
              </a:rPr>
              <a:t> </a:t>
            </a:r>
            <a:r>
              <a:rPr lang="en-US" altLang="ko-KR" sz="1400" dirty="0">
                <a:solidFill>
                  <a:srgbClr val="7F007F"/>
                </a:solidFill>
                <a:latin typeface="Consolas"/>
              </a:rPr>
              <a:t>base-package</a:t>
            </a:r>
            <a:r>
              <a:rPr lang="en-US" altLang="ko-KR" sz="1400" dirty="0">
                <a:solidFill>
                  <a:srgbClr val="000000"/>
                </a:solidFill>
                <a:latin typeface="Consolas"/>
              </a:rPr>
              <a:t>=</a:t>
            </a:r>
            <a:r>
              <a:rPr lang="en-US" altLang="ko-KR" sz="1400" i="1" dirty="0">
                <a:solidFill>
                  <a:srgbClr val="2A00FF"/>
                </a:solidFill>
                <a:latin typeface="Consolas"/>
              </a:rPr>
              <a:t>"</a:t>
            </a:r>
            <a:r>
              <a:rPr lang="en-US" altLang="ko-KR" sz="1400" i="1" dirty="0" err="1">
                <a:solidFill>
                  <a:srgbClr val="2A00FF"/>
                </a:solidFill>
                <a:latin typeface="Consolas"/>
              </a:rPr>
              <a:t>com.my.shop</a:t>
            </a:r>
            <a:r>
              <a:rPr lang="en-US" altLang="ko-KR" sz="1400" i="1" dirty="0">
                <a:solidFill>
                  <a:srgbClr val="2A00FF"/>
                </a:solidFill>
                <a:latin typeface="Consolas"/>
              </a:rPr>
              <a:t>" </a:t>
            </a:r>
            <a:r>
              <a:rPr lang="en-US" altLang="ko-KR" sz="1400" i="1" dirty="0">
                <a:solidFill>
                  <a:srgbClr val="008080"/>
                </a:solidFill>
                <a:latin typeface="Consolas"/>
              </a:rPr>
              <a:t>/&gt;</a:t>
            </a:r>
          </a:p>
        </p:txBody>
      </p:sp>
    </p:spTree>
    <p:extLst>
      <p:ext uri="{BB962C8B-B14F-4D97-AF65-F5344CB8AC3E}">
        <p14:creationId xmlns:p14="http://schemas.microsoft.com/office/powerpoint/2010/main" val="3230572752"/>
      </p:ext>
    </p:extLst>
  </p:cSld>
  <p:clrMapOvr>
    <a:masterClrMapping/>
  </p:clrMapOvr>
  <p:transition/>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제목 1"/>
          <p:cNvSpPr>
            <a:spLocks noGrp="1"/>
          </p:cNvSpPr>
          <p:nvPr>
            <p:ph type="title"/>
          </p:nvPr>
        </p:nvSpPr>
        <p:spPr bwMode="auto">
          <a:xfrm>
            <a:off x="0" y="-2242"/>
            <a:ext cx="9144000" cy="694938"/>
          </a:xfrm>
        </p:spPr>
        <p:txBody>
          <a:bodyPr vert="horz" lIns="91440" tIns="45720" rIns="91440" bIns="45720" rtlCol="0" anchor="ctr">
            <a:normAutofit/>
          </a:bodyPr>
          <a:lstStyle/>
          <a:p>
            <a:r>
              <a:rPr lang="en-US" altLang="ko-KR" dirty="0" smtClean="0">
                <a:latin typeface="MS Mincho" pitchFamily="49" charset="-128"/>
                <a:ea typeface="MS Mincho" pitchFamily="49" charset="-128"/>
              </a:rPr>
              <a:t>Servlet-contet.xml(2/2)</a:t>
            </a:r>
            <a:endParaRPr lang="ko-KR" dirty="0">
              <a:latin typeface="MS Mincho" pitchFamily="49" charset="-128"/>
              <a:ea typeface="MS Mincho" pitchFamily="49" charset="-128"/>
            </a:endParaRPr>
          </a:p>
        </p:txBody>
      </p:sp>
      <p:sp>
        <p:nvSpPr>
          <p:cNvPr id="5" name="내용 개체 틀 2"/>
          <p:cNvSpPr>
            <a:spLocks noGrp="1"/>
          </p:cNvSpPr>
          <p:nvPr>
            <p:ph sz="half" idx="1"/>
          </p:nvPr>
        </p:nvSpPr>
        <p:spPr bwMode="auto">
          <a:xfrm>
            <a:off x="0" y="692696"/>
            <a:ext cx="9144000" cy="6165304"/>
          </a:xfrm>
          <a:solidFill>
            <a:schemeClr val="bg1"/>
          </a:solidFill>
        </p:spPr>
        <p:txBody>
          <a:bodyPr numCol="2">
            <a:noAutofit/>
          </a:bodyPr>
          <a:lstStyle>
            <a:lvl1pPr>
              <a:defRPr sz="2400"/>
            </a:lvl1pPr>
            <a:lvl2pPr>
              <a:defRPr sz="1600"/>
            </a:lvl2pPr>
            <a:lvl3pPr>
              <a:defRPr sz="1200"/>
            </a:lvl3pPr>
            <a:lvl4pPr>
              <a:defRPr sz="1200"/>
            </a:lvl4pPr>
            <a:lvl5pPr>
              <a:defRPr sz="1200"/>
            </a:lvl5pPr>
          </a:lstStyle>
          <a:p>
            <a:r>
              <a:rPr lang="en-US" altLang="ja-JP" sz="1400" dirty="0">
                <a:solidFill>
                  <a:srgbClr val="3F5FBF"/>
                </a:solidFill>
                <a:latin typeface="Consolas"/>
              </a:rPr>
              <a:t>&lt;!-- </a:t>
            </a:r>
            <a:r>
              <a:rPr lang="ja-JP" altLang="en-US" sz="1400" dirty="0">
                <a:solidFill>
                  <a:srgbClr val="3F5FBF"/>
                </a:solidFill>
                <a:latin typeface="Consolas"/>
              </a:rPr>
              <a:t>インターセプター </a:t>
            </a:r>
            <a:r>
              <a:rPr lang="en-US" altLang="ja-JP" sz="1400" dirty="0">
                <a:solidFill>
                  <a:srgbClr val="3F5FBF"/>
                </a:solidFill>
                <a:latin typeface="Consolas"/>
              </a:rPr>
              <a:t>--&gt;</a:t>
            </a:r>
          </a:p>
          <a:p>
            <a:r>
              <a:rPr lang="en-US" altLang="ko-KR" sz="1400" dirty="0">
                <a:solidFill>
                  <a:srgbClr val="008080"/>
                </a:solidFill>
                <a:latin typeface="Consolas"/>
              </a:rPr>
              <a:t>&lt;</a:t>
            </a:r>
            <a:r>
              <a:rPr lang="en-US" altLang="ko-KR" sz="1400" dirty="0" err="1">
                <a:solidFill>
                  <a:srgbClr val="3F7F7F"/>
                </a:solidFill>
                <a:latin typeface="Consolas"/>
              </a:rPr>
              <a:t>beans:bean</a:t>
            </a:r>
            <a:r>
              <a:rPr lang="en-US" altLang="ko-KR" sz="1400" dirty="0">
                <a:solidFill>
                  <a:srgbClr val="3F7F7F"/>
                </a:solidFill>
                <a:latin typeface="Consolas"/>
              </a:rPr>
              <a:t> </a:t>
            </a:r>
            <a:r>
              <a:rPr lang="en-US" altLang="ko-KR" sz="1400" dirty="0">
                <a:solidFill>
                  <a:srgbClr val="7F007F"/>
                </a:solidFill>
                <a:latin typeface="Consolas"/>
              </a:rPr>
              <a:t>id</a:t>
            </a:r>
            <a:r>
              <a:rPr lang="en-US" altLang="ko-KR" sz="1400" dirty="0">
                <a:solidFill>
                  <a:srgbClr val="000000"/>
                </a:solidFill>
                <a:latin typeface="Consolas"/>
              </a:rPr>
              <a:t>=</a:t>
            </a:r>
            <a:r>
              <a:rPr lang="en-US" altLang="ko-KR" sz="1400" i="1" dirty="0">
                <a:solidFill>
                  <a:srgbClr val="2A00FF"/>
                </a:solidFill>
                <a:latin typeface="Consolas"/>
              </a:rPr>
              <a:t>"</a:t>
            </a:r>
            <a:r>
              <a:rPr lang="en-US" altLang="ko-KR" sz="1400" i="1" dirty="0" err="1">
                <a:solidFill>
                  <a:srgbClr val="2A00FF"/>
                </a:solidFill>
                <a:latin typeface="Consolas"/>
              </a:rPr>
              <a:t>AdminInterceptor</a:t>
            </a:r>
            <a:r>
              <a:rPr lang="en-US" altLang="ko-KR" sz="1400" i="1" dirty="0">
                <a:solidFill>
                  <a:srgbClr val="2A00FF"/>
                </a:solidFill>
                <a:latin typeface="Consolas"/>
              </a:rPr>
              <a:t>" </a:t>
            </a:r>
            <a:r>
              <a:rPr lang="en-US" altLang="ko-KR" sz="1400" i="1" dirty="0">
                <a:solidFill>
                  <a:srgbClr val="7F007F"/>
                </a:solidFill>
                <a:latin typeface="Consolas"/>
              </a:rPr>
              <a:t>class</a:t>
            </a:r>
            <a:r>
              <a:rPr lang="en-US" altLang="ko-KR" sz="1400" i="1" dirty="0">
                <a:solidFill>
                  <a:srgbClr val="000000"/>
                </a:solidFill>
                <a:latin typeface="Consolas"/>
              </a:rPr>
              <a:t>=</a:t>
            </a:r>
            <a:r>
              <a:rPr lang="en-US" altLang="ko-KR" sz="1400" i="1" dirty="0">
                <a:solidFill>
                  <a:srgbClr val="2A00FF"/>
                </a:solidFill>
                <a:latin typeface="Consolas"/>
              </a:rPr>
              <a:t>"</a:t>
            </a:r>
            <a:r>
              <a:rPr lang="en-US" altLang="ko-KR" sz="1400" i="1" dirty="0" err="1">
                <a:solidFill>
                  <a:srgbClr val="2A00FF"/>
                </a:solidFill>
                <a:latin typeface="Consolas"/>
              </a:rPr>
              <a:t>com.my.shop.interceptor.AdminInterceptor</a:t>
            </a:r>
            <a:r>
              <a:rPr lang="en-US" altLang="ko-KR" sz="1400" i="1" dirty="0">
                <a:solidFill>
                  <a:srgbClr val="2A00FF"/>
                </a:solidFill>
                <a:latin typeface="Consolas"/>
              </a:rPr>
              <a:t>"</a:t>
            </a:r>
            <a:r>
              <a:rPr lang="en-US" altLang="ko-KR" sz="1400" i="1" dirty="0">
                <a:solidFill>
                  <a:srgbClr val="008080"/>
                </a:solidFill>
                <a:latin typeface="Consolas"/>
              </a:rPr>
              <a:t>/&gt;</a:t>
            </a:r>
          </a:p>
          <a:p>
            <a:r>
              <a:rPr lang="en-US" altLang="ko-KR" sz="1400" dirty="0">
                <a:solidFill>
                  <a:srgbClr val="008080"/>
                </a:solidFill>
                <a:latin typeface="Consolas"/>
              </a:rPr>
              <a:t>&lt;</a:t>
            </a:r>
            <a:r>
              <a:rPr lang="en-US" altLang="ko-KR" sz="1400" dirty="0">
                <a:solidFill>
                  <a:srgbClr val="3F7F7F"/>
                </a:solidFill>
                <a:latin typeface="Consolas"/>
              </a:rPr>
              <a:t>interceptors</a:t>
            </a:r>
            <a:r>
              <a:rPr lang="en-US" altLang="ko-KR" sz="1400" dirty="0">
                <a:solidFill>
                  <a:srgbClr val="008080"/>
                </a:solidFill>
                <a:latin typeface="Consolas"/>
              </a:rPr>
              <a:t>&gt;</a:t>
            </a:r>
          </a:p>
          <a:p>
            <a:r>
              <a:rPr lang="en-US" altLang="ko-KR" sz="1400" dirty="0">
                <a:solidFill>
                  <a:srgbClr val="008080"/>
                </a:solidFill>
                <a:latin typeface="Consolas"/>
              </a:rPr>
              <a:t>&lt;</a:t>
            </a:r>
            <a:r>
              <a:rPr lang="en-US" altLang="ko-KR" sz="1400" dirty="0">
                <a:solidFill>
                  <a:srgbClr val="3F7F7F"/>
                </a:solidFill>
                <a:latin typeface="Consolas"/>
              </a:rPr>
              <a:t>interceptor</a:t>
            </a:r>
            <a:r>
              <a:rPr lang="en-US" altLang="ko-KR" sz="1400" dirty="0">
                <a:solidFill>
                  <a:srgbClr val="008080"/>
                </a:solidFill>
                <a:latin typeface="Consolas"/>
              </a:rPr>
              <a:t>&gt;</a:t>
            </a:r>
          </a:p>
          <a:p>
            <a:r>
              <a:rPr lang="en-US" altLang="ko-KR" sz="1400" dirty="0">
                <a:solidFill>
                  <a:srgbClr val="008080"/>
                </a:solidFill>
                <a:latin typeface="Consolas"/>
              </a:rPr>
              <a:t>&lt;</a:t>
            </a:r>
            <a:r>
              <a:rPr lang="en-US" altLang="ko-KR" sz="1400" dirty="0">
                <a:solidFill>
                  <a:srgbClr val="3F7F7F"/>
                </a:solidFill>
                <a:latin typeface="Consolas"/>
              </a:rPr>
              <a:t>mapping </a:t>
            </a:r>
            <a:r>
              <a:rPr lang="en-US" altLang="ko-KR" sz="1400" dirty="0">
                <a:solidFill>
                  <a:srgbClr val="7F007F"/>
                </a:solidFill>
                <a:latin typeface="Consolas"/>
              </a:rPr>
              <a:t>path</a:t>
            </a:r>
            <a:r>
              <a:rPr lang="en-US" altLang="ko-KR" sz="1400" dirty="0">
                <a:solidFill>
                  <a:srgbClr val="000000"/>
                </a:solidFill>
                <a:latin typeface="Consolas"/>
              </a:rPr>
              <a:t>=</a:t>
            </a:r>
            <a:r>
              <a:rPr lang="en-US" altLang="ko-KR" sz="1400" i="1" dirty="0">
                <a:solidFill>
                  <a:srgbClr val="2A00FF"/>
                </a:solidFill>
                <a:latin typeface="Consolas"/>
              </a:rPr>
              <a:t>"/admin/**"</a:t>
            </a:r>
            <a:r>
              <a:rPr lang="en-US" altLang="ko-KR" sz="1400" i="1" dirty="0">
                <a:solidFill>
                  <a:srgbClr val="008080"/>
                </a:solidFill>
                <a:latin typeface="Consolas"/>
              </a:rPr>
              <a:t>/&gt;</a:t>
            </a:r>
          </a:p>
          <a:p>
            <a:r>
              <a:rPr lang="en-US" altLang="ko-KR" sz="1400" dirty="0">
                <a:solidFill>
                  <a:srgbClr val="008080"/>
                </a:solidFill>
                <a:latin typeface="Consolas"/>
              </a:rPr>
              <a:t>&lt;</a:t>
            </a:r>
            <a:r>
              <a:rPr lang="en-US" altLang="ko-KR" sz="1400" dirty="0" err="1">
                <a:solidFill>
                  <a:srgbClr val="3F7F7F"/>
                </a:solidFill>
                <a:latin typeface="Consolas"/>
              </a:rPr>
              <a:t>beans:ref</a:t>
            </a:r>
            <a:r>
              <a:rPr lang="en-US" altLang="ko-KR" sz="1400" dirty="0">
                <a:solidFill>
                  <a:srgbClr val="3F7F7F"/>
                </a:solidFill>
                <a:latin typeface="Consolas"/>
              </a:rPr>
              <a:t> </a:t>
            </a:r>
            <a:r>
              <a:rPr lang="en-US" altLang="ko-KR" sz="1400" dirty="0">
                <a:solidFill>
                  <a:srgbClr val="7F007F"/>
                </a:solidFill>
                <a:latin typeface="Consolas"/>
              </a:rPr>
              <a:t>bean</a:t>
            </a:r>
            <a:r>
              <a:rPr lang="en-US" altLang="ko-KR" sz="1400" dirty="0">
                <a:solidFill>
                  <a:srgbClr val="000000"/>
                </a:solidFill>
                <a:latin typeface="Consolas"/>
              </a:rPr>
              <a:t>=</a:t>
            </a:r>
            <a:r>
              <a:rPr lang="en-US" altLang="ko-KR" sz="1400" i="1" dirty="0">
                <a:solidFill>
                  <a:srgbClr val="2A00FF"/>
                </a:solidFill>
                <a:latin typeface="Consolas"/>
              </a:rPr>
              <a:t>"</a:t>
            </a:r>
            <a:r>
              <a:rPr lang="en-US" altLang="ko-KR" sz="1400" i="1" dirty="0" err="1">
                <a:solidFill>
                  <a:srgbClr val="2A00FF"/>
                </a:solidFill>
                <a:latin typeface="Consolas"/>
              </a:rPr>
              <a:t>AdminInterceptor</a:t>
            </a:r>
            <a:r>
              <a:rPr lang="en-US" altLang="ko-KR" sz="1400" i="1" dirty="0">
                <a:solidFill>
                  <a:srgbClr val="2A00FF"/>
                </a:solidFill>
                <a:latin typeface="Consolas"/>
              </a:rPr>
              <a:t>"</a:t>
            </a:r>
            <a:r>
              <a:rPr lang="en-US" altLang="ko-KR" sz="1400" i="1" dirty="0">
                <a:solidFill>
                  <a:srgbClr val="008080"/>
                </a:solidFill>
                <a:latin typeface="Consolas"/>
              </a:rPr>
              <a:t>/&gt;</a:t>
            </a:r>
          </a:p>
          <a:p>
            <a:r>
              <a:rPr lang="en-US" altLang="ko-KR" sz="1400" dirty="0">
                <a:solidFill>
                  <a:srgbClr val="008080"/>
                </a:solidFill>
                <a:latin typeface="Consolas"/>
              </a:rPr>
              <a:t>&lt;/</a:t>
            </a:r>
            <a:r>
              <a:rPr lang="en-US" altLang="ko-KR" sz="1400" dirty="0">
                <a:solidFill>
                  <a:srgbClr val="3F7F7F"/>
                </a:solidFill>
                <a:latin typeface="Consolas"/>
              </a:rPr>
              <a:t>interceptor</a:t>
            </a:r>
            <a:r>
              <a:rPr lang="en-US" altLang="ko-KR" sz="1400" dirty="0">
                <a:solidFill>
                  <a:srgbClr val="008080"/>
                </a:solidFill>
                <a:latin typeface="Consolas"/>
              </a:rPr>
              <a:t>&gt;</a:t>
            </a:r>
          </a:p>
          <a:p>
            <a:r>
              <a:rPr lang="en-US" altLang="ko-KR" sz="1400" dirty="0">
                <a:solidFill>
                  <a:srgbClr val="008080"/>
                </a:solidFill>
                <a:latin typeface="Consolas"/>
              </a:rPr>
              <a:t>&lt;/</a:t>
            </a:r>
            <a:r>
              <a:rPr lang="en-US" altLang="ko-KR" sz="1400" dirty="0">
                <a:solidFill>
                  <a:srgbClr val="3F7F7F"/>
                </a:solidFill>
                <a:latin typeface="Consolas"/>
              </a:rPr>
              <a:t>interceptors</a:t>
            </a:r>
            <a:r>
              <a:rPr lang="en-US" altLang="ko-KR" sz="1400" dirty="0">
                <a:solidFill>
                  <a:srgbClr val="008080"/>
                </a:solidFill>
                <a:latin typeface="Consolas"/>
              </a:rPr>
              <a:t>&gt;</a:t>
            </a:r>
          </a:p>
          <a:p>
            <a:endParaRPr lang="ko-KR" altLang="en-US" sz="1400" dirty="0">
              <a:latin typeface="Consolas"/>
            </a:endParaRPr>
          </a:p>
          <a:p>
            <a:r>
              <a:rPr lang="en-US" altLang="ja-JP" sz="1400" dirty="0">
                <a:solidFill>
                  <a:srgbClr val="3F5FBF"/>
                </a:solidFill>
                <a:latin typeface="Consolas"/>
              </a:rPr>
              <a:t>&lt;!-- </a:t>
            </a:r>
            <a:r>
              <a:rPr lang="ja-JP" altLang="en-US" sz="1400" dirty="0">
                <a:solidFill>
                  <a:srgbClr val="3F5FBF"/>
                </a:solidFill>
                <a:latin typeface="Consolas"/>
              </a:rPr>
              <a:t>アップロードパス設定 </a:t>
            </a:r>
            <a:r>
              <a:rPr lang="en-US" altLang="ja-JP" sz="1400" dirty="0">
                <a:solidFill>
                  <a:srgbClr val="3F5FBF"/>
                </a:solidFill>
                <a:latin typeface="Consolas"/>
              </a:rPr>
              <a:t>--&gt;</a:t>
            </a:r>
          </a:p>
          <a:p>
            <a:r>
              <a:rPr lang="en-US" altLang="ko-KR" sz="1400" dirty="0">
                <a:solidFill>
                  <a:srgbClr val="008080"/>
                </a:solidFill>
                <a:latin typeface="Consolas"/>
              </a:rPr>
              <a:t>&lt;</a:t>
            </a:r>
            <a:r>
              <a:rPr lang="en-US" altLang="ko-KR" sz="1400" dirty="0" err="1">
                <a:solidFill>
                  <a:srgbClr val="3F7F7F"/>
                </a:solidFill>
                <a:latin typeface="Consolas"/>
              </a:rPr>
              <a:t>beans:bean</a:t>
            </a:r>
            <a:r>
              <a:rPr lang="en-US" altLang="ko-KR" sz="1400" dirty="0">
                <a:solidFill>
                  <a:srgbClr val="3F7F7F"/>
                </a:solidFill>
                <a:latin typeface="Consolas"/>
              </a:rPr>
              <a:t> </a:t>
            </a:r>
            <a:r>
              <a:rPr lang="en-US" altLang="ko-KR" sz="1400" dirty="0">
                <a:solidFill>
                  <a:srgbClr val="7F007F"/>
                </a:solidFill>
                <a:latin typeface="Consolas"/>
              </a:rPr>
              <a:t>class</a:t>
            </a:r>
            <a:r>
              <a:rPr lang="en-US" altLang="ko-KR" sz="1400" dirty="0">
                <a:solidFill>
                  <a:srgbClr val="000000"/>
                </a:solidFill>
                <a:latin typeface="Consolas"/>
              </a:rPr>
              <a:t>=</a:t>
            </a:r>
            <a:r>
              <a:rPr lang="en-US" altLang="ko-KR" sz="1400" i="1" dirty="0">
                <a:solidFill>
                  <a:srgbClr val="2A00FF"/>
                </a:solidFill>
                <a:latin typeface="Consolas"/>
              </a:rPr>
              <a:t>"</a:t>
            </a:r>
            <a:r>
              <a:rPr lang="en-US" altLang="ko-KR" sz="1400" i="1" dirty="0" err="1">
                <a:solidFill>
                  <a:srgbClr val="2A00FF"/>
                </a:solidFill>
                <a:latin typeface="Consolas"/>
              </a:rPr>
              <a:t>java.lang.String</a:t>
            </a:r>
            <a:r>
              <a:rPr lang="en-US" altLang="ko-KR" sz="1400" i="1" dirty="0">
                <a:solidFill>
                  <a:srgbClr val="2A00FF"/>
                </a:solidFill>
                <a:latin typeface="Consolas"/>
              </a:rPr>
              <a:t>" </a:t>
            </a:r>
            <a:r>
              <a:rPr lang="en-US" altLang="ko-KR" sz="1400" i="1" dirty="0">
                <a:solidFill>
                  <a:srgbClr val="7F007F"/>
                </a:solidFill>
                <a:latin typeface="Consolas"/>
              </a:rPr>
              <a:t>id</a:t>
            </a:r>
            <a:r>
              <a:rPr lang="en-US" altLang="ko-KR" sz="1400" i="1" dirty="0">
                <a:solidFill>
                  <a:srgbClr val="000000"/>
                </a:solidFill>
                <a:latin typeface="Consolas"/>
              </a:rPr>
              <a:t>=</a:t>
            </a:r>
            <a:r>
              <a:rPr lang="en-US" altLang="ko-KR" sz="1400" i="1" dirty="0">
                <a:solidFill>
                  <a:srgbClr val="2A00FF"/>
                </a:solidFill>
                <a:latin typeface="Consolas"/>
              </a:rPr>
              <a:t>"</a:t>
            </a:r>
            <a:r>
              <a:rPr lang="en-US" altLang="ko-KR" sz="1400" i="1" dirty="0" err="1">
                <a:solidFill>
                  <a:srgbClr val="2A00FF"/>
                </a:solidFill>
                <a:latin typeface="Consolas"/>
              </a:rPr>
              <a:t>uploadPath</a:t>
            </a:r>
            <a:r>
              <a:rPr lang="en-US" altLang="ko-KR" sz="1400" i="1" dirty="0">
                <a:solidFill>
                  <a:srgbClr val="2A00FF"/>
                </a:solidFill>
                <a:latin typeface="Consolas"/>
              </a:rPr>
              <a:t>"</a:t>
            </a:r>
            <a:r>
              <a:rPr lang="en-US" altLang="ko-KR" sz="1400" i="1" dirty="0">
                <a:solidFill>
                  <a:srgbClr val="008080"/>
                </a:solidFill>
                <a:latin typeface="Consolas"/>
              </a:rPr>
              <a:t>&gt;</a:t>
            </a:r>
          </a:p>
          <a:p>
            <a:r>
              <a:rPr lang="en-US" altLang="ko-KR" sz="1400" dirty="0">
                <a:solidFill>
                  <a:srgbClr val="008080"/>
                </a:solidFill>
                <a:latin typeface="Consolas"/>
              </a:rPr>
              <a:t>&lt;</a:t>
            </a:r>
            <a:r>
              <a:rPr lang="en-US" altLang="ko-KR" sz="1400" dirty="0" err="1">
                <a:solidFill>
                  <a:srgbClr val="3F7F7F"/>
                </a:solidFill>
                <a:latin typeface="Consolas"/>
              </a:rPr>
              <a:t>beans:constructor-arg</a:t>
            </a:r>
            <a:r>
              <a:rPr lang="en-US" altLang="ko-KR" sz="1400" dirty="0">
                <a:solidFill>
                  <a:srgbClr val="3F7F7F"/>
                </a:solidFill>
                <a:latin typeface="Consolas"/>
              </a:rPr>
              <a:t> </a:t>
            </a:r>
            <a:r>
              <a:rPr lang="en-US" altLang="ko-KR" sz="1400" dirty="0">
                <a:solidFill>
                  <a:srgbClr val="7F007F"/>
                </a:solidFill>
                <a:latin typeface="Consolas"/>
              </a:rPr>
              <a:t>value</a:t>
            </a:r>
            <a:r>
              <a:rPr lang="en-US" altLang="ko-KR" sz="1400" dirty="0">
                <a:solidFill>
                  <a:srgbClr val="000000"/>
                </a:solidFill>
                <a:latin typeface="Consolas"/>
              </a:rPr>
              <a:t>=</a:t>
            </a:r>
            <a:r>
              <a:rPr lang="en-US" altLang="ko-KR" sz="1400" i="1" dirty="0">
                <a:solidFill>
                  <a:srgbClr val="2A00FF"/>
                </a:solidFill>
                <a:latin typeface="Consolas"/>
              </a:rPr>
              <a:t>"C:\</a:t>
            </a:r>
            <a:r>
              <a:rPr lang="en-US" altLang="ko-KR" sz="1400" i="1" dirty="0" err="1">
                <a:solidFill>
                  <a:srgbClr val="2A00FF"/>
                </a:solidFill>
                <a:latin typeface="Consolas"/>
              </a:rPr>
              <a:t>GitHub</a:t>
            </a:r>
            <a:r>
              <a:rPr lang="en-US" altLang="ko-KR" sz="1400" i="1" dirty="0">
                <a:solidFill>
                  <a:srgbClr val="2A00FF"/>
                </a:solidFill>
                <a:latin typeface="Consolas"/>
              </a:rPr>
              <a:t>\</a:t>
            </a:r>
            <a:r>
              <a:rPr lang="en-US" altLang="ko-KR" sz="1400" i="1" dirty="0" err="1">
                <a:solidFill>
                  <a:srgbClr val="2A00FF"/>
                </a:solidFill>
                <a:latin typeface="Consolas"/>
              </a:rPr>
              <a:t>my_spring</a:t>
            </a:r>
            <a:r>
              <a:rPr lang="en-US" altLang="ko-KR" sz="1400" i="1" dirty="0">
                <a:solidFill>
                  <a:srgbClr val="2A00FF"/>
                </a:solidFill>
                <a:latin typeface="Consolas"/>
              </a:rPr>
              <a:t>\port\shop\</a:t>
            </a:r>
            <a:r>
              <a:rPr lang="en-US" altLang="ko-KR" sz="1400" i="1" dirty="0" err="1">
                <a:solidFill>
                  <a:srgbClr val="2A00FF"/>
                </a:solidFill>
                <a:latin typeface="Consolas"/>
              </a:rPr>
              <a:t>src</a:t>
            </a:r>
            <a:r>
              <a:rPr lang="en-US" altLang="ko-KR" sz="1400" i="1" dirty="0">
                <a:solidFill>
                  <a:srgbClr val="2A00FF"/>
                </a:solidFill>
                <a:latin typeface="Consolas"/>
              </a:rPr>
              <a:t>\main\</a:t>
            </a:r>
            <a:r>
              <a:rPr lang="en-US" altLang="ko-KR" sz="1400" i="1" dirty="0" err="1">
                <a:solidFill>
                  <a:srgbClr val="2A00FF"/>
                </a:solidFill>
                <a:latin typeface="Consolas"/>
              </a:rPr>
              <a:t>webapp</a:t>
            </a:r>
            <a:r>
              <a:rPr lang="en-US" altLang="ko-KR" sz="1400" i="1" dirty="0">
                <a:solidFill>
                  <a:srgbClr val="2A00FF"/>
                </a:solidFill>
                <a:latin typeface="Consolas"/>
              </a:rPr>
              <a:t>\resources"</a:t>
            </a:r>
            <a:r>
              <a:rPr lang="en-US" altLang="ko-KR" sz="1400" i="1" dirty="0">
                <a:solidFill>
                  <a:srgbClr val="008080"/>
                </a:solidFill>
                <a:latin typeface="Consolas"/>
              </a:rPr>
              <a:t>/&gt;</a:t>
            </a:r>
          </a:p>
          <a:p>
            <a:r>
              <a:rPr lang="en-US" altLang="ko-KR" sz="1400" dirty="0">
                <a:solidFill>
                  <a:srgbClr val="008080"/>
                </a:solidFill>
                <a:latin typeface="Consolas"/>
              </a:rPr>
              <a:t>&lt;/</a:t>
            </a:r>
            <a:r>
              <a:rPr lang="en-US" altLang="ko-KR" sz="1400" dirty="0" err="1">
                <a:solidFill>
                  <a:srgbClr val="3F7F7F"/>
                </a:solidFill>
                <a:latin typeface="Consolas"/>
              </a:rPr>
              <a:t>beans:bean</a:t>
            </a:r>
            <a:r>
              <a:rPr lang="en-US" altLang="ko-KR" sz="1400" dirty="0">
                <a:solidFill>
                  <a:srgbClr val="008080"/>
                </a:solidFill>
                <a:latin typeface="Consolas"/>
              </a:rPr>
              <a:t>&gt;</a:t>
            </a:r>
          </a:p>
          <a:p>
            <a:endParaRPr lang="ko-KR" altLang="en-US" sz="1400" dirty="0">
              <a:latin typeface="Consolas"/>
            </a:endParaRPr>
          </a:p>
          <a:p>
            <a:r>
              <a:rPr lang="en-US" altLang="ja-JP" sz="1400" dirty="0">
                <a:solidFill>
                  <a:srgbClr val="3F5FBF"/>
                </a:solidFill>
                <a:latin typeface="Consolas"/>
              </a:rPr>
              <a:t>&lt;!-- </a:t>
            </a:r>
            <a:r>
              <a:rPr lang="ja-JP" altLang="en-US" sz="1400" dirty="0">
                <a:solidFill>
                  <a:srgbClr val="3F5FBF"/>
                </a:solidFill>
                <a:latin typeface="Consolas"/>
              </a:rPr>
              <a:t>一般ファイルアップロードパス </a:t>
            </a:r>
            <a:r>
              <a:rPr lang="en-US" altLang="ja-JP" sz="1400" dirty="0">
                <a:solidFill>
                  <a:srgbClr val="3F5FBF"/>
                </a:solidFill>
                <a:latin typeface="Consolas"/>
              </a:rPr>
              <a:t>--&gt;</a:t>
            </a:r>
          </a:p>
          <a:p>
            <a:r>
              <a:rPr lang="en-US" altLang="ko-KR" sz="1400" dirty="0">
                <a:solidFill>
                  <a:srgbClr val="008080"/>
                </a:solidFill>
                <a:latin typeface="Consolas"/>
              </a:rPr>
              <a:t>&lt;</a:t>
            </a:r>
            <a:r>
              <a:rPr lang="en-US" altLang="ko-KR" sz="1400" dirty="0">
                <a:solidFill>
                  <a:srgbClr val="3F7F7F"/>
                </a:solidFill>
                <a:latin typeface="Consolas"/>
              </a:rPr>
              <a:t>resources </a:t>
            </a:r>
            <a:r>
              <a:rPr lang="en-US" altLang="ko-KR" sz="1400" dirty="0">
                <a:solidFill>
                  <a:srgbClr val="7F007F"/>
                </a:solidFill>
                <a:latin typeface="Consolas"/>
              </a:rPr>
              <a:t>location</a:t>
            </a:r>
            <a:r>
              <a:rPr lang="en-US" altLang="ko-KR" sz="1400" dirty="0">
                <a:solidFill>
                  <a:srgbClr val="000000"/>
                </a:solidFill>
                <a:latin typeface="Consolas"/>
              </a:rPr>
              <a:t>=</a:t>
            </a:r>
            <a:r>
              <a:rPr lang="en-US" altLang="ko-KR" sz="1400" i="1" dirty="0">
                <a:solidFill>
                  <a:srgbClr val="2A00FF"/>
                </a:solidFill>
                <a:latin typeface="Consolas"/>
              </a:rPr>
              <a:t>"/resources/</a:t>
            </a:r>
            <a:r>
              <a:rPr lang="en-US" altLang="ko-KR" sz="1400" i="1" dirty="0" err="1">
                <a:solidFill>
                  <a:srgbClr val="2A00FF"/>
                </a:solidFill>
                <a:latin typeface="Consolas"/>
              </a:rPr>
              <a:t>imgUpload</a:t>
            </a:r>
            <a:r>
              <a:rPr lang="en-US" altLang="ko-KR" sz="1400" i="1" dirty="0">
                <a:solidFill>
                  <a:srgbClr val="2A00FF"/>
                </a:solidFill>
                <a:latin typeface="Consolas"/>
              </a:rPr>
              <a:t>/" </a:t>
            </a:r>
            <a:r>
              <a:rPr lang="en-US" altLang="ko-KR" sz="1400" i="1" dirty="0">
                <a:solidFill>
                  <a:srgbClr val="7F007F"/>
                </a:solidFill>
                <a:latin typeface="Consolas"/>
              </a:rPr>
              <a:t>mapping</a:t>
            </a:r>
            <a:r>
              <a:rPr lang="en-US" altLang="ko-KR" sz="1400" i="1" dirty="0">
                <a:solidFill>
                  <a:srgbClr val="000000"/>
                </a:solidFill>
                <a:latin typeface="Consolas"/>
              </a:rPr>
              <a:t>=</a:t>
            </a:r>
            <a:r>
              <a:rPr lang="en-US" altLang="ko-KR" sz="1400" i="1" dirty="0">
                <a:solidFill>
                  <a:srgbClr val="2A00FF"/>
                </a:solidFill>
                <a:latin typeface="Consolas"/>
              </a:rPr>
              <a:t>"/</a:t>
            </a:r>
            <a:r>
              <a:rPr lang="en-US" altLang="ko-KR" sz="1400" i="1" dirty="0" err="1">
                <a:solidFill>
                  <a:srgbClr val="2A00FF"/>
                </a:solidFill>
                <a:latin typeface="Consolas"/>
              </a:rPr>
              <a:t>imgUpload</a:t>
            </a:r>
            <a:r>
              <a:rPr lang="en-US" altLang="ko-KR" sz="1400" i="1" dirty="0">
                <a:solidFill>
                  <a:srgbClr val="2A00FF"/>
                </a:solidFill>
                <a:latin typeface="Consolas"/>
              </a:rPr>
              <a:t>/**"</a:t>
            </a:r>
            <a:r>
              <a:rPr lang="en-US" altLang="ko-KR" sz="1400" i="1" dirty="0">
                <a:solidFill>
                  <a:srgbClr val="008080"/>
                </a:solidFill>
                <a:latin typeface="Consolas"/>
              </a:rPr>
              <a:t>/&gt;</a:t>
            </a:r>
          </a:p>
          <a:p>
            <a:r>
              <a:rPr lang="en-US" altLang="ko-KR" sz="1400" dirty="0">
                <a:solidFill>
                  <a:srgbClr val="008080"/>
                </a:solidFill>
                <a:latin typeface="Consolas"/>
              </a:rPr>
              <a:t>&lt;</a:t>
            </a:r>
            <a:r>
              <a:rPr lang="en-US" altLang="ko-KR" sz="1400" dirty="0" err="1">
                <a:solidFill>
                  <a:srgbClr val="3F7F7F"/>
                </a:solidFill>
                <a:latin typeface="Consolas"/>
              </a:rPr>
              <a:t>beans:bean</a:t>
            </a:r>
            <a:r>
              <a:rPr lang="en-US" altLang="ko-KR" sz="1400" dirty="0">
                <a:solidFill>
                  <a:srgbClr val="3F7F7F"/>
                </a:solidFill>
                <a:latin typeface="Consolas"/>
              </a:rPr>
              <a:t> </a:t>
            </a:r>
            <a:r>
              <a:rPr lang="en-US" altLang="ko-KR" sz="1400" dirty="0">
                <a:solidFill>
                  <a:srgbClr val="7F007F"/>
                </a:solidFill>
                <a:latin typeface="Consolas"/>
              </a:rPr>
              <a:t>class</a:t>
            </a:r>
            <a:r>
              <a:rPr lang="en-US" altLang="ko-KR" sz="1400" dirty="0">
                <a:solidFill>
                  <a:srgbClr val="000000"/>
                </a:solidFill>
                <a:latin typeface="Consolas"/>
              </a:rPr>
              <a:t>=</a:t>
            </a:r>
            <a:r>
              <a:rPr lang="en-US" altLang="ko-KR" sz="1400" i="1" dirty="0">
                <a:solidFill>
                  <a:srgbClr val="2A00FF"/>
                </a:solidFill>
                <a:latin typeface="Consolas"/>
              </a:rPr>
              <a:t>"org.springframework.web.multipart.commons.CommonsMultipartResolver" </a:t>
            </a:r>
            <a:r>
              <a:rPr lang="en-US" altLang="ko-KR" sz="1400" i="1" dirty="0">
                <a:solidFill>
                  <a:srgbClr val="7F007F"/>
                </a:solidFill>
                <a:latin typeface="Consolas"/>
              </a:rPr>
              <a:t>id</a:t>
            </a:r>
            <a:r>
              <a:rPr lang="en-US" altLang="ko-KR" sz="1400" i="1" dirty="0">
                <a:solidFill>
                  <a:srgbClr val="000000"/>
                </a:solidFill>
                <a:latin typeface="Consolas"/>
              </a:rPr>
              <a:t>=</a:t>
            </a:r>
            <a:r>
              <a:rPr lang="en-US" altLang="ko-KR" sz="1400" i="1" dirty="0">
                <a:solidFill>
                  <a:srgbClr val="2A00FF"/>
                </a:solidFill>
                <a:latin typeface="Consolas"/>
              </a:rPr>
              <a:t>"</a:t>
            </a:r>
            <a:r>
              <a:rPr lang="en-US" altLang="ko-KR" sz="1400" i="1" dirty="0" err="1">
                <a:solidFill>
                  <a:srgbClr val="2A00FF"/>
                </a:solidFill>
                <a:latin typeface="Consolas"/>
              </a:rPr>
              <a:t>multipartResolver</a:t>
            </a:r>
            <a:r>
              <a:rPr lang="en-US" altLang="ko-KR" sz="1400" i="1" dirty="0">
                <a:solidFill>
                  <a:srgbClr val="2A00FF"/>
                </a:solidFill>
                <a:latin typeface="Consolas"/>
              </a:rPr>
              <a:t>"</a:t>
            </a:r>
            <a:r>
              <a:rPr lang="en-US" altLang="ko-KR" sz="1400" i="1" dirty="0">
                <a:solidFill>
                  <a:srgbClr val="008080"/>
                </a:solidFill>
                <a:latin typeface="Consolas"/>
              </a:rPr>
              <a:t>&gt;</a:t>
            </a:r>
          </a:p>
          <a:p>
            <a:r>
              <a:rPr lang="en-US" altLang="ko-KR" sz="1400" dirty="0">
                <a:solidFill>
                  <a:srgbClr val="008080"/>
                </a:solidFill>
                <a:latin typeface="Consolas"/>
              </a:rPr>
              <a:t>&lt;</a:t>
            </a:r>
            <a:r>
              <a:rPr lang="en-US" altLang="ko-KR" sz="1400" dirty="0" err="1">
                <a:solidFill>
                  <a:srgbClr val="3F7F7F"/>
                </a:solidFill>
                <a:latin typeface="Consolas"/>
              </a:rPr>
              <a:t>beans:property</a:t>
            </a:r>
            <a:r>
              <a:rPr lang="en-US" altLang="ko-KR" sz="1400" dirty="0">
                <a:solidFill>
                  <a:srgbClr val="3F7F7F"/>
                </a:solidFill>
                <a:latin typeface="Consolas"/>
              </a:rPr>
              <a:t> </a:t>
            </a:r>
            <a:r>
              <a:rPr lang="en-US" altLang="ko-KR" sz="1400" dirty="0">
                <a:solidFill>
                  <a:srgbClr val="7F007F"/>
                </a:solidFill>
                <a:latin typeface="Consolas"/>
              </a:rPr>
              <a:t>name</a:t>
            </a:r>
            <a:r>
              <a:rPr lang="en-US" altLang="ko-KR" sz="1400" dirty="0">
                <a:solidFill>
                  <a:srgbClr val="000000"/>
                </a:solidFill>
                <a:latin typeface="Consolas"/>
              </a:rPr>
              <a:t>=</a:t>
            </a:r>
            <a:r>
              <a:rPr lang="en-US" altLang="ko-KR" sz="1400" i="1" dirty="0">
                <a:solidFill>
                  <a:srgbClr val="2A00FF"/>
                </a:solidFill>
                <a:latin typeface="Consolas"/>
              </a:rPr>
              <a:t>"</a:t>
            </a:r>
            <a:r>
              <a:rPr lang="en-US" altLang="ko-KR" sz="1400" i="1" u="sng" dirty="0" err="1">
                <a:solidFill>
                  <a:srgbClr val="2A00FF"/>
                </a:solidFill>
                <a:latin typeface="Consolas"/>
              </a:rPr>
              <a:t>maxUploadSize</a:t>
            </a:r>
            <a:r>
              <a:rPr lang="en-US" altLang="ko-KR" sz="1400" i="1" u="sng" dirty="0">
                <a:solidFill>
                  <a:srgbClr val="2A00FF"/>
                </a:solidFill>
                <a:latin typeface="Consolas"/>
              </a:rPr>
              <a:t>" </a:t>
            </a:r>
            <a:r>
              <a:rPr lang="en-US" altLang="ko-KR" sz="1400" i="1" u="sng" dirty="0">
                <a:solidFill>
                  <a:srgbClr val="7F007F"/>
                </a:solidFill>
                <a:latin typeface="Consolas"/>
              </a:rPr>
              <a:t>value</a:t>
            </a:r>
            <a:r>
              <a:rPr lang="en-US" altLang="ko-KR" sz="1400" i="1" u="sng" dirty="0">
                <a:solidFill>
                  <a:srgbClr val="000000"/>
                </a:solidFill>
                <a:latin typeface="Consolas"/>
              </a:rPr>
              <a:t>=</a:t>
            </a:r>
            <a:r>
              <a:rPr lang="en-US" altLang="ko-KR" sz="1400" i="1" u="sng" dirty="0">
                <a:solidFill>
                  <a:srgbClr val="2A00FF"/>
                </a:solidFill>
                <a:latin typeface="Consolas"/>
              </a:rPr>
              <a:t>"10485760"</a:t>
            </a:r>
            <a:r>
              <a:rPr lang="en-US" altLang="ko-KR" sz="1400" i="1" u="sng" dirty="0">
                <a:solidFill>
                  <a:srgbClr val="008080"/>
                </a:solidFill>
                <a:latin typeface="Consolas"/>
              </a:rPr>
              <a:t>/&gt;</a:t>
            </a:r>
          </a:p>
          <a:p>
            <a:r>
              <a:rPr lang="en-US" altLang="ko-KR" sz="1400" dirty="0">
                <a:solidFill>
                  <a:srgbClr val="008080"/>
                </a:solidFill>
                <a:latin typeface="Consolas"/>
              </a:rPr>
              <a:t>&lt;/</a:t>
            </a:r>
            <a:r>
              <a:rPr lang="en-US" altLang="ko-KR" sz="1400" dirty="0" err="1">
                <a:solidFill>
                  <a:srgbClr val="3F7F7F"/>
                </a:solidFill>
                <a:latin typeface="Consolas"/>
              </a:rPr>
              <a:t>beans:bean</a:t>
            </a:r>
            <a:r>
              <a:rPr lang="en-US" altLang="ko-KR" sz="1400" dirty="0">
                <a:solidFill>
                  <a:srgbClr val="008080"/>
                </a:solidFill>
                <a:latin typeface="Consolas"/>
              </a:rPr>
              <a:t>&gt;</a:t>
            </a:r>
          </a:p>
          <a:p>
            <a:r>
              <a:rPr lang="en-US" altLang="ja-JP" sz="1400" dirty="0">
                <a:solidFill>
                  <a:srgbClr val="3F5FBF"/>
                </a:solidFill>
                <a:latin typeface="Consolas"/>
              </a:rPr>
              <a:t>&lt;!-- </a:t>
            </a:r>
            <a:r>
              <a:rPr lang="en-US" altLang="ja-JP" sz="1400" dirty="0" err="1">
                <a:solidFill>
                  <a:srgbClr val="3F5FBF"/>
                </a:solidFill>
                <a:latin typeface="Consolas"/>
              </a:rPr>
              <a:t>CKEditor</a:t>
            </a:r>
            <a:r>
              <a:rPr lang="en-US" altLang="ja-JP" sz="1400" dirty="0">
                <a:solidFill>
                  <a:srgbClr val="3F5FBF"/>
                </a:solidFill>
                <a:latin typeface="Consolas"/>
              </a:rPr>
              <a:t> </a:t>
            </a:r>
            <a:r>
              <a:rPr lang="ja-JP" altLang="en-US" sz="1400" dirty="0">
                <a:solidFill>
                  <a:srgbClr val="3F5FBF"/>
                </a:solidFill>
                <a:latin typeface="Consolas"/>
              </a:rPr>
              <a:t>ファイルアップロードパス </a:t>
            </a:r>
            <a:r>
              <a:rPr lang="en-US" altLang="ja-JP" sz="1400" dirty="0">
                <a:solidFill>
                  <a:srgbClr val="3F5FBF"/>
                </a:solidFill>
                <a:latin typeface="Consolas"/>
              </a:rPr>
              <a:t>--&gt;</a:t>
            </a:r>
          </a:p>
          <a:p>
            <a:r>
              <a:rPr lang="en-US" altLang="ko-KR" sz="1400" dirty="0">
                <a:solidFill>
                  <a:srgbClr val="008080"/>
                </a:solidFill>
                <a:latin typeface="Consolas"/>
              </a:rPr>
              <a:t>&lt;</a:t>
            </a:r>
            <a:r>
              <a:rPr lang="en-US" altLang="ko-KR" sz="1400" dirty="0">
                <a:solidFill>
                  <a:srgbClr val="3F7F7F"/>
                </a:solidFill>
                <a:latin typeface="Consolas"/>
              </a:rPr>
              <a:t>resources </a:t>
            </a:r>
            <a:r>
              <a:rPr lang="en-US" altLang="ko-KR" sz="1400" dirty="0">
                <a:solidFill>
                  <a:srgbClr val="7F007F"/>
                </a:solidFill>
                <a:latin typeface="Consolas"/>
              </a:rPr>
              <a:t>location</a:t>
            </a:r>
            <a:r>
              <a:rPr lang="en-US" altLang="ko-KR" sz="1400" dirty="0">
                <a:solidFill>
                  <a:srgbClr val="000000"/>
                </a:solidFill>
                <a:latin typeface="Consolas"/>
              </a:rPr>
              <a:t>=</a:t>
            </a:r>
            <a:r>
              <a:rPr lang="en-US" altLang="ko-KR" sz="1400" i="1" dirty="0">
                <a:solidFill>
                  <a:srgbClr val="2A00FF"/>
                </a:solidFill>
                <a:latin typeface="Consolas"/>
              </a:rPr>
              <a:t>"/resources/</a:t>
            </a:r>
            <a:r>
              <a:rPr lang="en-US" altLang="ko-KR" sz="1400" i="1" dirty="0" err="1">
                <a:solidFill>
                  <a:srgbClr val="2A00FF"/>
                </a:solidFill>
                <a:latin typeface="Consolas"/>
              </a:rPr>
              <a:t>ckUpload</a:t>
            </a:r>
            <a:r>
              <a:rPr lang="en-US" altLang="ko-KR" sz="1400" i="1" dirty="0">
                <a:solidFill>
                  <a:srgbClr val="2A00FF"/>
                </a:solidFill>
                <a:latin typeface="Consolas"/>
              </a:rPr>
              <a:t>/" </a:t>
            </a:r>
            <a:r>
              <a:rPr lang="en-US" altLang="ko-KR" sz="1400" i="1" dirty="0">
                <a:solidFill>
                  <a:srgbClr val="7F007F"/>
                </a:solidFill>
                <a:latin typeface="Consolas"/>
              </a:rPr>
              <a:t>mapping</a:t>
            </a:r>
            <a:r>
              <a:rPr lang="en-US" altLang="ko-KR" sz="1400" i="1" dirty="0">
                <a:solidFill>
                  <a:srgbClr val="000000"/>
                </a:solidFill>
                <a:latin typeface="Consolas"/>
              </a:rPr>
              <a:t>=</a:t>
            </a:r>
            <a:r>
              <a:rPr lang="en-US" altLang="ko-KR" sz="1400" i="1" dirty="0">
                <a:solidFill>
                  <a:srgbClr val="2A00FF"/>
                </a:solidFill>
                <a:latin typeface="Consolas"/>
              </a:rPr>
              <a:t>"/</a:t>
            </a:r>
            <a:r>
              <a:rPr lang="en-US" altLang="ko-KR" sz="1400" i="1" dirty="0" err="1">
                <a:solidFill>
                  <a:srgbClr val="2A00FF"/>
                </a:solidFill>
                <a:latin typeface="Consolas"/>
              </a:rPr>
              <a:t>ckUpload</a:t>
            </a:r>
            <a:r>
              <a:rPr lang="en-US" altLang="ko-KR" sz="1400" i="1" dirty="0">
                <a:solidFill>
                  <a:srgbClr val="2A00FF"/>
                </a:solidFill>
                <a:latin typeface="Consolas"/>
              </a:rPr>
              <a:t>/**"</a:t>
            </a:r>
            <a:r>
              <a:rPr lang="en-US" altLang="ko-KR" sz="1400" i="1" dirty="0">
                <a:solidFill>
                  <a:srgbClr val="008080"/>
                </a:solidFill>
                <a:latin typeface="Consolas"/>
              </a:rPr>
              <a:t>/&gt;</a:t>
            </a:r>
          </a:p>
          <a:p>
            <a:r>
              <a:rPr lang="en-US" altLang="ja-JP" sz="1400" dirty="0">
                <a:solidFill>
                  <a:srgbClr val="3F5FBF"/>
                </a:solidFill>
                <a:latin typeface="Consolas"/>
              </a:rPr>
              <a:t>&lt;!-- </a:t>
            </a:r>
            <a:r>
              <a:rPr lang="ja-JP" altLang="en-US" sz="1400" dirty="0">
                <a:solidFill>
                  <a:srgbClr val="3F5FBF"/>
                </a:solidFill>
                <a:latin typeface="Consolas"/>
              </a:rPr>
              <a:t>イメージパス設定 </a:t>
            </a:r>
            <a:r>
              <a:rPr lang="en-US" altLang="ja-JP" sz="1400" dirty="0">
                <a:solidFill>
                  <a:srgbClr val="3F5FBF"/>
                </a:solidFill>
                <a:latin typeface="Consolas"/>
              </a:rPr>
              <a:t>--&gt;</a:t>
            </a:r>
          </a:p>
          <a:p>
            <a:r>
              <a:rPr lang="en-US" altLang="ko-KR" sz="1400" dirty="0">
                <a:solidFill>
                  <a:srgbClr val="008080"/>
                </a:solidFill>
                <a:latin typeface="Consolas"/>
              </a:rPr>
              <a:t>&lt;</a:t>
            </a:r>
            <a:r>
              <a:rPr lang="en-US" altLang="ko-KR" sz="1400" dirty="0">
                <a:solidFill>
                  <a:srgbClr val="3F7F7F"/>
                </a:solidFill>
                <a:latin typeface="Consolas"/>
              </a:rPr>
              <a:t>resources </a:t>
            </a:r>
            <a:r>
              <a:rPr lang="en-US" altLang="ko-KR" sz="1400" dirty="0">
                <a:solidFill>
                  <a:srgbClr val="7F007F"/>
                </a:solidFill>
                <a:latin typeface="Consolas"/>
              </a:rPr>
              <a:t>location</a:t>
            </a:r>
            <a:r>
              <a:rPr lang="en-US" altLang="ko-KR" sz="1400" dirty="0">
                <a:solidFill>
                  <a:srgbClr val="000000"/>
                </a:solidFill>
                <a:latin typeface="Consolas"/>
              </a:rPr>
              <a:t>=</a:t>
            </a:r>
            <a:r>
              <a:rPr lang="en-US" altLang="ko-KR" sz="1400" i="1" dirty="0">
                <a:solidFill>
                  <a:srgbClr val="2A00FF"/>
                </a:solidFill>
                <a:latin typeface="Consolas"/>
              </a:rPr>
              <a:t>"/resources/images/" </a:t>
            </a:r>
            <a:r>
              <a:rPr lang="en-US" altLang="ko-KR" sz="1400" i="1" dirty="0">
                <a:solidFill>
                  <a:srgbClr val="7F007F"/>
                </a:solidFill>
                <a:latin typeface="Consolas"/>
              </a:rPr>
              <a:t>mapping</a:t>
            </a:r>
            <a:r>
              <a:rPr lang="en-US" altLang="ko-KR" sz="1400" i="1" dirty="0">
                <a:solidFill>
                  <a:srgbClr val="000000"/>
                </a:solidFill>
                <a:latin typeface="Consolas"/>
              </a:rPr>
              <a:t>=</a:t>
            </a:r>
            <a:r>
              <a:rPr lang="en-US" altLang="ko-KR" sz="1400" i="1" dirty="0">
                <a:solidFill>
                  <a:srgbClr val="2A00FF"/>
                </a:solidFill>
                <a:latin typeface="Consolas"/>
              </a:rPr>
              <a:t>"/images/**"</a:t>
            </a:r>
            <a:r>
              <a:rPr lang="en-US" altLang="ko-KR" sz="1400" i="1" dirty="0">
                <a:solidFill>
                  <a:srgbClr val="008080"/>
                </a:solidFill>
                <a:latin typeface="Consolas"/>
              </a:rPr>
              <a:t>/&gt;</a:t>
            </a:r>
          </a:p>
          <a:p>
            <a:endParaRPr lang="ko-KR" altLang="en-US" sz="1400" dirty="0">
              <a:latin typeface="Consolas"/>
            </a:endParaRPr>
          </a:p>
          <a:p>
            <a:r>
              <a:rPr lang="en-US" altLang="ko-KR" sz="1400" dirty="0">
                <a:solidFill>
                  <a:srgbClr val="008080"/>
                </a:solidFill>
                <a:latin typeface="Consolas"/>
              </a:rPr>
              <a:t>&lt;/</a:t>
            </a:r>
            <a:r>
              <a:rPr lang="en-US" altLang="ko-KR" sz="1400" dirty="0" err="1">
                <a:solidFill>
                  <a:srgbClr val="3F7F7F"/>
                </a:solidFill>
                <a:latin typeface="Consolas"/>
              </a:rPr>
              <a:t>beans:beans</a:t>
            </a:r>
            <a:r>
              <a:rPr lang="en-US" altLang="ko-KR" sz="1400" dirty="0">
                <a:solidFill>
                  <a:srgbClr val="008080"/>
                </a:solidFill>
                <a:latin typeface="Consolas"/>
              </a:rPr>
              <a:t>&gt;</a:t>
            </a:r>
            <a:endParaRPr lang="en-US" altLang="ja-JP" sz="1400" dirty="0" smtClean="0">
              <a:ea typeface="MS Mincho" pitchFamily="49" charset="-128"/>
            </a:endParaRPr>
          </a:p>
        </p:txBody>
      </p:sp>
    </p:spTree>
    <p:extLst>
      <p:ext uri="{BB962C8B-B14F-4D97-AF65-F5344CB8AC3E}">
        <p14:creationId xmlns:p14="http://schemas.microsoft.com/office/powerpoint/2010/main" val="3392582226"/>
      </p:ext>
    </p:extLst>
  </p:cSld>
  <p:clrMapOvr>
    <a:masterClrMapping/>
  </p:clrMapOvr>
  <p:transition/>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제목 1"/>
          <p:cNvSpPr>
            <a:spLocks noGrp="1"/>
          </p:cNvSpPr>
          <p:nvPr>
            <p:ph type="title"/>
          </p:nvPr>
        </p:nvSpPr>
        <p:spPr bwMode="auto">
          <a:xfrm>
            <a:off x="0" y="-2242"/>
            <a:ext cx="9144000" cy="694938"/>
          </a:xfrm>
        </p:spPr>
        <p:txBody>
          <a:bodyPr vert="horz" lIns="91440" tIns="45720" rIns="91440" bIns="45720" rtlCol="0" anchor="ctr">
            <a:normAutofit/>
          </a:bodyPr>
          <a:lstStyle/>
          <a:p>
            <a:r>
              <a:rPr lang="en-US" altLang="ko-KR" dirty="0" smtClean="0">
                <a:latin typeface="MS Mincho" pitchFamily="49" charset="-128"/>
                <a:ea typeface="MS Mincho" pitchFamily="49" charset="-128"/>
              </a:rPr>
              <a:t>Root-context.xml(1/2</a:t>
            </a:r>
            <a:r>
              <a:rPr lang="en-US" altLang="ko-KR" dirty="0">
                <a:latin typeface="MS Mincho" pitchFamily="49" charset="-128"/>
                <a:ea typeface="MS Mincho" pitchFamily="49" charset="-128"/>
              </a:rPr>
              <a:t>)</a:t>
            </a:r>
            <a:endParaRPr lang="ko-KR" dirty="0">
              <a:latin typeface="MS Mincho" pitchFamily="49" charset="-128"/>
              <a:ea typeface="MS Mincho" pitchFamily="49" charset="-128"/>
            </a:endParaRPr>
          </a:p>
        </p:txBody>
      </p:sp>
      <p:sp>
        <p:nvSpPr>
          <p:cNvPr id="5" name="내용 개체 틀 2"/>
          <p:cNvSpPr>
            <a:spLocks noGrp="1"/>
          </p:cNvSpPr>
          <p:nvPr>
            <p:ph sz="half" idx="1"/>
          </p:nvPr>
        </p:nvSpPr>
        <p:spPr bwMode="auto">
          <a:xfrm>
            <a:off x="0" y="692696"/>
            <a:ext cx="9144000" cy="6165304"/>
          </a:xfrm>
          <a:solidFill>
            <a:schemeClr val="bg1"/>
          </a:solidFill>
        </p:spPr>
        <p:txBody>
          <a:bodyPr numCol="2">
            <a:noAutofit/>
          </a:bodyPr>
          <a:lstStyle>
            <a:lvl1pPr>
              <a:defRPr sz="2400"/>
            </a:lvl1pPr>
            <a:lvl2pPr>
              <a:defRPr sz="1600"/>
            </a:lvl2pPr>
            <a:lvl3pPr>
              <a:defRPr sz="1200"/>
            </a:lvl3pPr>
            <a:lvl4pPr>
              <a:defRPr sz="1200"/>
            </a:lvl4pPr>
            <a:lvl5pPr>
              <a:defRPr sz="1200"/>
            </a:lvl5pPr>
          </a:lstStyle>
          <a:p>
            <a:r>
              <a:rPr lang="en-US" altLang="ko-KR" sz="1400" dirty="0">
                <a:solidFill>
                  <a:srgbClr val="008080"/>
                </a:solidFill>
                <a:latin typeface="Consolas"/>
              </a:rPr>
              <a:t>&lt;?</a:t>
            </a:r>
            <a:r>
              <a:rPr lang="en-US" altLang="ko-KR" sz="1400" dirty="0">
                <a:solidFill>
                  <a:srgbClr val="3F7F7F"/>
                </a:solidFill>
                <a:latin typeface="Consolas"/>
              </a:rPr>
              <a:t>xml </a:t>
            </a:r>
            <a:r>
              <a:rPr lang="en-US" altLang="ko-KR" sz="1400" dirty="0">
                <a:solidFill>
                  <a:srgbClr val="7F007F"/>
                </a:solidFill>
                <a:latin typeface="Consolas"/>
              </a:rPr>
              <a:t>version</a:t>
            </a:r>
            <a:r>
              <a:rPr lang="en-US" altLang="ko-KR" sz="1400" dirty="0">
                <a:solidFill>
                  <a:srgbClr val="000000"/>
                </a:solidFill>
                <a:latin typeface="Consolas"/>
              </a:rPr>
              <a:t>=</a:t>
            </a:r>
            <a:r>
              <a:rPr lang="en-US" altLang="ko-KR" sz="1400" i="1" dirty="0">
                <a:solidFill>
                  <a:srgbClr val="2A00FF"/>
                </a:solidFill>
                <a:latin typeface="Consolas"/>
              </a:rPr>
              <a:t>"1.0" </a:t>
            </a:r>
            <a:r>
              <a:rPr lang="en-US" altLang="ko-KR" sz="1400" i="1" dirty="0">
                <a:solidFill>
                  <a:srgbClr val="7F007F"/>
                </a:solidFill>
                <a:latin typeface="Consolas"/>
              </a:rPr>
              <a:t>encoding</a:t>
            </a:r>
            <a:r>
              <a:rPr lang="en-US" altLang="ko-KR" sz="1400" i="1" dirty="0">
                <a:solidFill>
                  <a:srgbClr val="000000"/>
                </a:solidFill>
                <a:latin typeface="Consolas"/>
              </a:rPr>
              <a:t>=</a:t>
            </a:r>
            <a:r>
              <a:rPr lang="en-US" altLang="ko-KR" sz="1400" i="1" dirty="0">
                <a:solidFill>
                  <a:srgbClr val="2A00FF"/>
                </a:solidFill>
                <a:latin typeface="Consolas"/>
              </a:rPr>
              <a:t>"UTF-8"</a:t>
            </a:r>
            <a:r>
              <a:rPr lang="en-US" altLang="ko-KR" sz="1400" i="1" dirty="0">
                <a:solidFill>
                  <a:srgbClr val="008080"/>
                </a:solidFill>
                <a:latin typeface="Consolas"/>
              </a:rPr>
              <a:t>?&gt;</a:t>
            </a:r>
          </a:p>
          <a:p>
            <a:r>
              <a:rPr lang="en-US" altLang="ko-KR" sz="1400" dirty="0">
                <a:solidFill>
                  <a:srgbClr val="008080"/>
                </a:solidFill>
                <a:latin typeface="Consolas"/>
              </a:rPr>
              <a:t>&lt;</a:t>
            </a:r>
            <a:r>
              <a:rPr lang="en-US" altLang="ko-KR" sz="1400" dirty="0">
                <a:solidFill>
                  <a:srgbClr val="3F7F7F"/>
                </a:solidFill>
                <a:latin typeface="Consolas"/>
              </a:rPr>
              <a:t>beans </a:t>
            </a:r>
            <a:r>
              <a:rPr lang="en-US" altLang="ko-KR" sz="1400" dirty="0" err="1">
                <a:solidFill>
                  <a:srgbClr val="7F007F"/>
                </a:solidFill>
                <a:latin typeface="Consolas"/>
              </a:rPr>
              <a:t>xmlns</a:t>
            </a:r>
            <a:r>
              <a:rPr lang="en-US" altLang="ko-KR" sz="1400" dirty="0">
                <a:solidFill>
                  <a:srgbClr val="000000"/>
                </a:solidFill>
                <a:latin typeface="Consolas"/>
              </a:rPr>
              <a:t>=</a:t>
            </a:r>
            <a:r>
              <a:rPr lang="en-US" altLang="ko-KR" sz="1400" i="1" dirty="0">
                <a:solidFill>
                  <a:srgbClr val="2A00FF"/>
                </a:solidFill>
                <a:latin typeface="Consolas"/>
              </a:rPr>
              <a:t>"http://www.springframework.org/schema/beans"</a:t>
            </a:r>
          </a:p>
          <a:p>
            <a:r>
              <a:rPr lang="en-US" altLang="ko-KR" sz="1400" dirty="0" err="1">
                <a:solidFill>
                  <a:srgbClr val="7F007F"/>
                </a:solidFill>
                <a:latin typeface="Consolas"/>
              </a:rPr>
              <a:t>xmlns:xsi</a:t>
            </a:r>
            <a:r>
              <a:rPr lang="en-US" altLang="ko-KR" sz="1400" dirty="0">
                <a:solidFill>
                  <a:srgbClr val="000000"/>
                </a:solidFill>
                <a:latin typeface="Consolas"/>
              </a:rPr>
              <a:t>=</a:t>
            </a:r>
            <a:r>
              <a:rPr lang="en-US" altLang="ko-KR" sz="1400" i="1" dirty="0">
                <a:solidFill>
                  <a:srgbClr val="2A00FF"/>
                </a:solidFill>
                <a:latin typeface="Consolas"/>
              </a:rPr>
              <a:t>"http://www.w3.org/2001/XMLSchema-instance"</a:t>
            </a:r>
          </a:p>
          <a:p>
            <a:r>
              <a:rPr lang="en-US" altLang="ko-KR" sz="1400" dirty="0" err="1">
                <a:solidFill>
                  <a:srgbClr val="7F007F"/>
                </a:solidFill>
                <a:latin typeface="Consolas"/>
              </a:rPr>
              <a:t>xmlns:jdbc</a:t>
            </a:r>
            <a:r>
              <a:rPr lang="en-US" altLang="ko-KR" sz="1400" dirty="0">
                <a:solidFill>
                  <a:srgbClr val="000000"/>
                </a:solidFill>
                <a:latin typeface="Consolas"/>
              </a:rPr>
              <a:t>=</a:t>
            </a:r>
            <a:r>
              <a:rPr lang="en-US" altLang="ko-KR" sz="1400" i="1" dirty="0">
                <a:solidFill>
                  <a:srgbClr val="2A00FF"/>
                </a:solidFill>
                <a:latin typeface="Consolas"/>
              </a:rPr>
              <a:t>"http://www.springframework.org/schema/jdbc"</a:t>
            </a:r>
          </a:p>
          <a:p>
            <a:r>
              <a:rPr lang="en-US" altLang="ko-KR" sz="1400" dirty="0" err="1">
                <a:solidFill>
                  <a:srgbClr val="7F007F"/>
                </a:solidFill>
                <a:latin typeface="Consolas"/>
              </a:rPr>
              <a:t>xmlns:mybatis-spring</a:t>
            </a:r>
            <a:r>
              <a:rPr lang="en-US" altLang="ko-KR" sz="1400" dirty="0">
                <a:solidFill>
                  <a:srgbClr val="000000"/>
                </a:solidFill>
                <a:latin typeface="Consolas"/>
              </a:rPr>
              <a:t>=</a:t>
            </a:r>
            <a:r>
              <a:rPr lang="en-US" altLang="ko-KR" sz="1400" i="1" dirty="0">
                <a:solidFill>
                  <a:srgbClr val="2A00FF"/>
                </a:solidFill>
                <a:latin typeface="Consolas"/>
              </a:rPr>
              <a:t>"http://mybatis.org/schema/</a:t>
            </a:r>
            <a:r>
              <a:rPr lang="en-US" altLang="ko-KR" sz="1400" i="1" dirty="0" err="1">
                <a:solidFill>
                  <a:srgbClr val="2A00FF"/>
                </a:solidFill>
                <a:latin typeface="Consolas"/>
              </a:rPr>
              <a:t>mybatis</a:t>
            </a:r>
            <a:r>
              <a:rPr lang="en-US" altLang="ko-KR" sz="1400" i="1" dirty="0">
                <a:solidFill>
                  <a:srgbClr val="2A00FF"/>
                </a:solidFill>
                <a:latin typeface="Consolas"/>
              </a:rPr>
              <a:t>-spring"</a:t>
            </a:r>
          </a:p>
          <a:p>
            <a:r>
              <a:rPr lang="en-US" altLang="ko-KR" sz="1400" dirty="0" err="1">
                <a:solidFill>
                  <a:srgbClr val="7F007F"/>
                </a:solidFill>
                <a:latin typeface="Consolas"/>
              </a:rPr>
              <a:t>xmlns:context</a:t>
            </a:r>
            <a:r>
              <a:rPr lang="en-US" altLang="ko-KR" sz="1400" dirty="0">
                <a:solidFill>
                  <a:srgbClr val="000000"/>
                </a:solidFill>
                <a:latin typeface="Consolas"/>
              </a:rPr>
              <a:t>=</a:t>
            </a:r>
            <a:r>
              <a:rPr lang="en-US" altLang="ko-KR" sz="1400" i="1" dirty="0">
                <a:solidFill>
                  <a:srgbClr val="2A00FF"/>
                </a:solidFill>
                <a:latin typeface="Consolas"/>
              </a:rPr>
              <a:t>"http://www.springframework.org/schema/context"</a:t>
            </a:r>
          </a:p>
          <a:p>
            <a:r>
              <a:rPr lang="en-US" altLang="ko-KR" sz="1400" dirty="0" err="1">
                <a:solidFill>
                  <a:srgbClr val="7F007F"/>
                </a:solidFill>
                <a:latin typeface="Consolas"/>
              </a:rPr>
              <a:t>xsi:schemaLocation</a:t>
            </a:r>
            <a:r>
              <a:rPr lang="en-US" altLang="ko-KR" sz="1400" dirty="0">
                <a:solidFill>
                  <a:srgbClr val="000000"/>
                </a:solidFill>
                <a:latin typeface="Consolas"/>
              </a:rPr>
              <a:t>=</a:t>
            </a:r>
            <a:r>
              <a:rPr lang="en-US" altLang="ko-KR" sz="1400" i="1" dirty="0">
                <a:solidFill>
                  <a:srgbClr val="2A00FF"/>
                </a:solidFill>
                <a:latin typeface="Consolas"/>
              </a:rPr>
              <a:t>"http://www.springframework.org/schema/jdbc http://www.springframework.org/schema/jdbc/spring-jdbc-4.3.xsd</a:t>
            </a:r>
          </a:p>
          <a:p>
            <a:r>
              <a:rPr lang="en-US" altLang="ko-KR" sz="1400" i="1" dirty="0">
                <a:solidFill>
                  <a:srgbClr val="2A00FF"/>
                </a:solidFill>
                <a:latin typeface="Consolas"/>
              </a:rPr>
              <a:t>http://mybatis.org/schema/mybatis-spring http://mybatis.org/schema/mybatis-spring-1.2.xsd</a:t>
            </a:r>
          </a:p>
          <a:p>
            <a:r>
              <a:rPr lang="en-US" altLang="ko-KR" sz="1400" i="1" dirty="0">
                <a:solidFill>
                  <a:srgbClr val="2A00FF"/>
                </a:solidFill>
                <a:latin typeface="Consolas"/>
              </a:rPr>
              <a:t>http://www.springframework.org/schema/beans https://www.springframework.org/schema/beans/spring-beans.xsd</a:t>
            </a:r>
          </a:p>
          <a:p>
            <a:r>
              <a:rPr lang="en-US" altLang="ko-KR" sz="1400" i="1" dirty="0">
                <a:solidFill>
                  <a:srgbClr val="2A00FF"/>
                </a:solidFill>
                <a:latin typeface="Consolas"/>
              </a:rPr>
              <a:t>http://www.springframework.org/schema/context http://www.springframework.org/schema/context/spring-context-4.3.xsd"</a:t>
            </a:r>
            <a:r>
              <a:rPr lang="en-US" altLang="ko-KR" sz="1400" i="1" dirty="0">
                <a:solidFill>
                  <a:srgbClr val="008080"/>
                </a:solidFill>
                <a:latin typeface="Consolas"/>
              </a:rPr>
              <a:t>&gt;</a:t>
            </a:r>
          </a:p>
          <a:p>
            <a:r>
              <a:rPr lang="en-US" altLang="ko-KR" sz="1400" dirty="0">
                <a:solidFill>
                  <a:srgbClr val="008080"/>
                </a:solidFill>
                <a:latin typeface="Consolas"/>
              </a:rPr>
              <a:t>&lt;</a:t>
            </a:r>
            <a:r>
              <a:rPr lang="en-US" altLang="ko-KR" sz="1400" dirty="0">
                <a:solidFill>
                  <a:srgbClr val="3F7F7F"/>
                </a:solidFill>
                <a:latin typeface="Consolas"/>
              </a:rPr>
              <a:t>bean </a:t>
            </a:r>
            <a:r>
              <a:rPr lang="en-US" altLang="ko-KR" sz="1400" dirty="0">
                <a:solidFill>
                  <a:srgbClr val="7F007F"/>
                </a:solidFill>
                <a:latin typeface="Consolas"/>
              </a:rPr>
              <a:t>id</a:t>
            </a:r>
            <a:r>
              <a:rPr lang="en-US" altLang="ko-KR" sz="1400" dirty="0">
                <a:solidFill>
                  <a:srgbClr val="000000"/>
                </a:solidFill>
                <a:latin typeface="Consolas"/>
              </a:rPr>
              <a:t>=</a:t>
            </a:r>
            <a:r>
              <a:rPr lang="en-US" altLang="ko-KR" sz="1400" i="1" dirty="0">
                <a:solidFill>
                  <a:srgbClr val="2A00FF"/>
                </a:solidFill>
                <a:latin typeface="Consolas"/>
              </a:rPr>
              <a:t>"</a:t>
            </a:r>
            <a:r>
              <a:rPr lang="en-US" altLang="ko-KR" sz="1400" i="1" dirty="0" err="1">
                <a:solidFill>
                  <a:srgbClr val="2A00FF"/>
                </a:solidFill>
                <a:latin typeface="Consolas"/>
              </a:rPr>
              <a:t>dataSource</a:t>
            </a:r>
            <a:r>
              <a:rPr lang="en-US" altLang="ko-KR" sz="1400" i="1" dirty="0">
                <a:solidFill>
                  <a:srgbClr val="2A00FF"/>
                </a:solidFill>
                <a:latin typeface="Consolas"/>
              </a:rPr>
              <a:t>" </a:t>
            </a:r>
            <a:r>
              <a:rPr lang="en-US" altLang="ko-KR" sz="1400" i="1" dirty="0">
                <a:solidFill>
                  <a:srgbClr val="7F007F"/>
                </a:solidFill>
                <a:latin typeface="Consolas"/>
              </a:rPr>
              <a:t>class</a:t>
            </a:r>
            <a:r>
              <a:rPr lang="en-US" altLang="ko-KR" sz="1400" i="1" dirty="0">
                <a:solidFill>
                  <a:srgbClr val="000000"/>
                </a:solidFill>
                <a:latin typeface="Consolas"/>
              </a:rPr>
              <a:t>=</a:t>
            </a:r>
            <a:r>
              <a:rPr lang="en-US" altLang="ko-KR" sz="1400" i="1" dirty="0">
                <a:solidFill>
                  <a:srgbClr val="2A00FF"/>
                </a:solidFill>
                <a:latin typeface="Consolas"/>
              </a:rPr>
              <a:t>"org.apache.commons.dbcp2.BasicDataSource" </a:t>
            </a:r>
            <a:r>
              <a:rPr lang="en-US" altLang="ko-KR" sz="1400" i="1" dirty="0">
                <a:solidFill>
                  <a:srgbClr val="7F007F"/>
                </a:solidFill>
                <a:latin typeface="Consolas"/>
              </a:rPr>
              <a:t>destroy-method</a:t>
            </a:r>
            <a:r>
              <a:rPr lang="en-US" altLang="ko-KR" sz="1400" i="1" dirty="0">
                <a:solidFill>
                  <a:srgbClr val="000000"/>
                </a:solidFill>
                <a:latin typeface="Consolas"/>
              </a:rPr>
              <a:t>=</a:t>
            </a:r>
            <a:r>
              <a:rPr lang="en-US" altLang="ko-KR" sz="1400" i="1" dirty="0">
                <a:solidFill>
                  <a:srgbClr val="2A00FF"/>
                </a:solidFill>
                <a:latin typeface="Consolas"/>
              </a:rPr>
              <a:t>"</a:t>
            </a:r>
            <a:r>
              <a:rPr lang="en-US" altLang="ko-KR" sz="1400" i="1" u="sng" dirty="0">
                <a:solidFill>
                  <a:srgbClr val="2A00FF"/>
                </a:solidFill>
                <a:latin typeface="Consolas"/>
              </a:rPr>
              <a:t>close"</a:t>
            </a:r>
            <a:r>
              <a:rPr lang="en-US" altLang="ko-KR" sz="1400" i="1" u="sng" dirty="0">
                <a:solidFill>
                  <a:srgbClr val="008080"/>
                </a:solidFill>
                <a:latin typeface="Consolas"/>
              </a:rPr>
              <a:t>&gt;</a:t>
            </a:r>
          </a:p>
          <a:p>
            <a:r>
              <a:rPr lang="ja-JP" altLang="en-US" sz="1400" dirty="0">
                <a:solidFill>
                  <a:srgbClr val="000000"/>
                </a:solidFill>
                <a:latin typeface="Consolas"/>
              </a:rPr>
              <a:t>    </a:t>
            </a:r>
            <a:r>
              <a:rPr lang="en-US" altLang="ja-JP" sz="1400" dirty="0">
                <a:solidFill>
                  <a:srgbClr val="3F5FBF"/>
                </a:solidFill>
                <a:latin typeface="Consolas"/>
              </a:rPr>
              <a:t>&lt;!-- </a:t>
            </a:r>
            <a:r>
              <a:rPr lang="ja-JP" altLang="en-US" sz="1400" dirty="0">
                <a:solidFill>
                  <a:srgbClr val="3F5FBF"/>
                </a:solidFill>
                <a:latin typeface="Consolas"/>
              </a:rPr>
              <a:t>ドライバクラス名 </a:t>
            </a:r>
            <a:r>
              <a:rPr lang="en-US" altLang="ja-JP" sz="1400" dirty="0">
                <a:solidFill>
                  <a:srgbClr val="3F5FBF"/>
                </a:solidFill>
                <a:latin typeface="Consolas"/>
              </a:rPr>
              <a:t>--&gt;</a:t>
            </a:r>
          </a:p>
          <a:p>
            <a:r>
              <a:rPr lang="en-US" altLang="ko-KR" sz="1400" dirty="0">
                <a:solidFill>
                  <a:srgbClr val="000000"/>
                </a:solidFill>
                <a:latin typeface="Consolas"/>
              </a:rPr>
              <a:t>    </a:t>
            </a:r>
            <a:r>
              <a:rPr lang="en-US" altLang="ko-KR" sz="1400" dirty="0">
                <a:solidFill>
                  <a:srgbClr val="008080"/>
                </a:solidFill>
                <a:latin typeface="Consolas"/>
              </a:rPr>
              <a:t>&lt;</a:t>
            </a:r>
            <a:r>
              <a:rPr lang="en-US" altLang="ko-KR" sz="1400" dirty="0">
                <a:solidFill>
                  <a:srgbClr val="3F7F7F"/>
                </a:solidFill>
                <a:latin typeface="Consolas"/>
              </a:rPr>
              <a:t>property </a:t>
            </a:r>
            <a:r>
              <a:rPr lang="en-US" altLang="ko-KR" sz="1400" dirty="0">
                <a:solidFill>
                  <a:srgbClr val="7F007F"/>
                </a:solidFill>
                <a:latin typeface="Consolas"/>
              </a:rPr>
              <a:t>name</a:t>
            </a:r>
            <a:r>
              <a:rPr lang="en-US" altLang="ko-KR" sz="1400" dirty="0">
                <a:solidFill>
                  <a:srgbClr val="000000"/>
                </a:solidFill>
                <a:latin typeface="Consolas"/>
              </a:rPr>
              <a:t>=</a:t>
            </a:r>
            <a:r>
              <a:rPr lang="en-US" altLang="ko-KR" sz="1400" i="1" dirty="0">
                <a:solidFill>
                  <a:srgbClr val="2A00FF"/>
                </a:solidFill>
                <a:latin typeface="Consolas"/>
              </a:rPr>
              <a:t>"</a:t>
            </a:r>
            <a:r>
              <a:rPr lang="en-US" altLang="ko-KR" sz="1400" i="1" u="sng" dirty="0" err="1">
                <a:solidFill>
                  <a:srgbClr val="2A00FF"/>
                </a:solidFill>
                <a:latin typeface="Consolas"/>
              </a:rPr>
              <a:t>driverClassName</a:t>
            </a:r>
            <a:r>
              <a:rPr lang="en-US" altLang="ko-KR" sz="1400" i="1" u="sng" dirty="0">
                <a:solidFill>
                  <a:srgbClr val="2A00FF"/>
                </a:solidFill>
                <a:latin typeface="Consolas"/>
              </a:rPr>
              <a:t>" </a:t>
            </a:r>
            <a:r>
              <a:rPr lang="en-US" altLang="ko-KR" sz="1400" i="1" u="sng" dirty="0">
                <a:solidFill>
                  <a:srgbClr val="7F007F"/>
                </a:solidFill>
                <a:latin typeface="Consolas"/>
              </a:rPr>
              <a:t>value</a:t>
            </a:r>
            <a:r>
              <a:rPr lang="en-US" altLang="ko-KR" sz="1400" i="1" u="sng" dirty="0">
                <a:solidFill>
                  <a:srgbClr val="000000"/>
                </a:solidFill>
                <a:latin typeface="Consolas"/>
              </a:rPr>
              <a:t>=</a:t>
            </a:r>
            <a:r>
              <a:rPr lang="en-US" altLang="ko-KR" sz="1400" i="1" u="sng" dirty="0">
                <a:solidFill>
                  <a:srgbClr val="2A00FF"/>
                </a:solidFill>
                <a:latin typeface="Consolas"/>
              </a:rPr>
              <a:t>"</a:t>
            </a:r>
            <a:r>
              <a:rPr lang="en-US" altLang="ko-KR" sz="1400" i="1" u="sng" dirty="0" err="1">
                <a:solidFill>
                  <a:srgbClr val="2A00FF"/>
                </a:solidFill>
                <a:latin typeface="Consolas"/>
              </a:rPr>
              <a:t>oracle.jdbc.driver.OracleDriver</a:t>
            </a:r>
            <a:r>
              <a:rPr lang="en-US" altLang="ko-KR" sz="1400" i="1" u="sng" dirty="0">
                <a:solidFill>
                  <a:srgbClr val="2A00FF"/>
                </a:solidFill>
                <a:latin typeface="Consolas"/>
              </a:rPr>
              <a:t>"</a:t>
            </a:r>
            <a:r>
              <a:rPr lang="en-US" altLang="ko-KR" sz="1400" i="1" u="sng" dirty="0">
                <a:solidFill>
                  <a:srgbClr val="008080"/>
                </a:solidFill>
                <a:latin typeface="Consolas"/>
              </a:rPr>
              <a:t>/&gt;</a:t>
            </a:r>
          </a:p>
          <a:p>
            <a:r>
              <a:rPr lang="ja-JP" altLang="en-US" sz="1400" dirty="0">
                <a:solidFill>
                  <a:srgbClr val="000000"/>
                </a:solidFill>
                <a:latin typeface="Consolas"/>
              </a:rPr>
              <a:t>    </a:t>
            </a:r>
            <a:r>
              <a:rPr lang="en-US" altLang="ja-JP" sz="1400" dirty="0">
                <a:solidFill>
                  <a:srgbClr val="3F5FBF"/>
                </a:solidFill>
                <a:latin typeface="Consolas"/>
              </a:rPr>
              <a:t>&lt;!-- </a:t>
            </a:r>
            <a:r>
              <a:rPr lang="ja-JP" altLang="en-US" sz="1400" dirty="0">
                <a:solidFill>
                  <a:srgbClr val="3F5FBF"/>
                </a:solidFill>
                <a:latin typeface="Consolas"/>
              </a:rPr>
              <a:t>データベース</a:t>
            </a:r>
            <a:r>
              <a:rPr lang="en-US" altLang="ja-JP" sz="1400" dirty="0">
                <a:solidFill>
                  <a:srgbClr val="3F5FBF"/>
                </a:solidFill>
                <a:latin typeface="Consolas"/>
              </a:rPr>
              <a:t>URL --&gt;</a:t>
            </a:r>
          </a:p>
          <a:p>
            <a:r>
              <a:rPr lang="en-US" altLang="ko-KR" sz="1400" dirty="0">
                <a:solidFill>
                  <a:srgbClr val="000000"/>
                </a:solidFill>
                <a:latin typeface="Consolas"/>
              </a:rPr>
              <a:t>    </a:t>
            </a:r>
            <a:r>
              <a:rPr lang="en-US" altLang="ko-KR" sz="1400" dirty="0">
                <a:solidFill>
                  <a:srgbClr val="008080"/>
                </a:solidFill>
                <a:latin typeface="Consolas"/>
              </a:rPr>
              <a:t>&lt;</a:t>
            </a:r>
            <a:r>
              <a:rPr lang="en-US" altLang="ko-KR" sz="1400" dirty="0">
                <a:solidFill>
                  <a:srgbClr val="3F7F7F"/>
                </a:solidFill>
                <a:latin typeface="Consolas"/>
              </a:rPr>
              <a:t>property </a:t>
            </a:r>
            <a:r>
              <a:rPr lang="en-US" altLang="ko-KR" sz="1400" dirty="0">
                <a:solidFill>
                  <a:srgbClr val="7F007F"/>
                </a:solidFill>
                <a:latin typeface="Consolas"/>
              </a:rPr>
              <a:t>name</a:t>
            </a:r>
            <a:r>
              <a:rPr lang="en-US" altLang="ko-KR" sz="1400" dirty="0">
                <a:solidFill>
                  <a:srgbClr val="000000"/>
                </a:solidFill>
                <a:latin typeface="Consolas"/>
              </a:rPr>
              <a:t>=</a:t>
            </a:r>
            <a:r>
              <a:rPr lang="en-US" altLang="ko-KR" sz="1400" i="1" dirty="0">
                <a:solidFill>
                  <a:srgbClr val="2A00FF"/>
                </a:solidFill>
                <a:latin typeface="Consolas"/>
              </a:rPr>
              <a:t>"</a:t>
            </a:r>
            <a:r>
              <a:rPr lang="en-US" altLang="ko-KR" sz="1400" i="1" u="sng" dirty="0" err="1">
                <a:solidFill>
                  <a:srgbClr val="2A00FF"/>
                </a:solidFill>
                <a:latin typeface="Consolas"/>
              </a:rPr>
              <a:t>url</a:t>
            </a:r>
            <a:r>
              <a:rPr lang="en-US" altLang="ko-KR" sz="1400" i="1" u="sng" dirty="0">
                <a:solidFill>
                  <a:srgbClr val="2A00FF"/>
                </a:solidFill>
                <a:latin typeface="Consolas"/>
              </a:rPr>
              <a:t>" </a:t>
            </a:r>
            <a:r>
              <a:rPr lang="en-US" altLang="ko-KR" sz="1400" i="1" u="sng" dirty="0">
                <a:solidFill>
                  <a:srgbClr val="7F007F"/>
                </a:solidFill>
                <a:latin typeface="Consolas"/>
              </a:rPr>
              <a:t>value</a:t>
            </a:r>
            <a:r>
              <a:rPr lang="en-US" altLang="ko-KR" sz="1400" i="1" u="sng" dirty="0">
                <a:solidFill>
                  <a:srgbClr val="000000"/>
                </a:solidFill>
                <a:latin typeface="Consolas"/>
              </a:rPr>
              <a:t>=</a:t>
            </a:r>
            <a:r>
              <a:rPr lang="en-US" altLang="ko-KR" sz="1400" i="1" u="sng" dirty="0">
                <a:solidFill>
                  <a:srgbClr val="2A00FF"/>
                </a:solidFill>
                <a:latin typeface="Consolas"/>
              </a:rPr>
              <a:t>"</a:t>
            </a:r>
            <a:r>
              <a:rPr lang="en-US" altLang="ko-KR" sz="1400" i="1" u="sng" dirty="0" err="1">
                <a:solidFill>
                  <a:srgbClr val="2A00FF"/>
                </a:solidFill>
                <a:latin typeface="Consolas"/>
              </a:rPr>
              <a:t>jdbc:oracle:thin</a:t>
            </a:r>
            <a:r>
              <a:rPr lang="en-US" altLang="ko-KR" sz="1400" i="1" u="sng" dirty="0">
                <a:solidFill>
                  <a:srgbClr val="2A00FF"/>
                </a:solidFill>
                <a:latin typeface="Consolas"/>
              </a:rPr>
              <a:t>:@localhost:1521:xe"</a:t>
            </a:r>
            <a:r>
              <a:rPr lang="en-US" altLang="ko-KR" sz="1400" i="1" u="sng" dirty="0">
                <a:solidFill>
                  <a:srgbClr val="008080"/>
                </a:solidFill>
                <a:latin typeface="Consolas"/>
              </a:rPr>
              <a:t>/&gt;</a:t>
            </a:r>
          </a:p>
          <a:p>
            <a:r>
              <a:rPr lang="ja-JP" altLang="en-US" sz="1400" dirty="0">
                <a:solidFill>
                  <a:srgbClr val="000000"/>
                </a:solidFill>
                <a:latin typeface="Consolas"/>
              </a:rPr>
              <a:t>    </a:t>
            </a:r>
            <a:r>
              <a:rPr lang="en-US" altLang="ja-JP" sz="1400" dirty="0">
                <a:solidFill>
                  <a:srgbClr val="3F5FBF"/>
                </a:solidFill>
                <a:latin typeface="Consolas"/>
              </a:rPr>
              <a:t>&lt;!-- </a:t>
            </a:r>
            <a:r>
              <a:rPr lang="ja-JP" altLang="en-US" sz="1400" dirty="0">
                <a:solidFill>
                  <a:srgbClr val="3F5FBF"/>
                </a:solidFill>
                <a:latin typeface="Consolas"/>
              </a:rPr>
              <a:t>データベースユーザー名 </a:t>
            </a:r>
            <a:r>
              <a:rPr lang="en-US" altLang="ja-JP" sz="1400" dirty="0">
                <a:solidFill>
                  <a:srgbClr val="3F5FBF"/>
                </a:solidFill>
                <a:latin typeface="Consolas"/>
              </a:rPr>
              <a:t>--&gt;</a:t>
            </a:r>
          </a:p>
          <a:p>
            <a:r>
              <a:rPr lang="en-US" altLang="ko-KR" sz="1400" dirty="0">
                <a:solidFill>
                  <a:srgbClr val="000000"/>
                </a:solidFill>
                <a:latin typeface="Consolas"/>
              </a:rPr>
              <a:t>    </a:t>
            </a:r>
            <a:r>
              <a:rPr lang="en-US" altLang="ko-KR" sz="1400" dirty="0">
                <a:solidFill>
                  <a:srgbClr val="008080"/>
                </a:solidFill>
                <a:latin typeface="Consolas"/>
              </a:rPr>
              <a:t>&lt;</a:t>
            </a:r>
            <a:r>
              <a:rPr lang="en-US" altLang="ko-KR" sz="1400" dirty="0">
                <a:solidFill>
                  <a:srgbClr val="3F7F7F"/>
                </a:solidFill>
                <a:latin typeface="Consolas"/>
              </a:rPr>
              <a:t>property </a:t>
            </a:r>
            <a:r>
              <a:rPr lang="en-US" altLang="ko-KR" sz="1400" dirty="0">
                <a:solidFill>
                  <a:srgbClr val="7F007F"/>
                </a:solidFill>
                <a:latin typeface="Consolas"/>
              </a:rPr>
              <a:t>name</a:t>
            </a:r>
            <a:r>
              <a:rPr lang="en-US" altLang="ko-KR" sz="1400" dirty="0">
                <a:solidFill>
                  <a:srgbClr val="000000"/>
                </a:solidFill>
                <a:latin typeface="Consolas"/>
              </a:rPr>
              <a:t>=</a:t>
            </a:r>
            <a:r>
              <a:rPr lang="en-US" altLang="ko-KR" sz="1400" i="1" dirty="0">
                <a:solidFill>
                  <a:srgbClr val="2A00FF"/>
                </a:solidFill>
                <a:latin typeface="Consolas"/>
              </a:rPr>
              <a:t>"</a:t>
            </a:r>
            <a:r>
              <a:rPr lang="en-US" altLang="ko-KR" sz="1400" i="1" u="sng" dirty="0">
                <a:solidFill>
                  <a:srgbClr val="2A00FF"/>
                </a:solidFill>
                <a:latin typeface="Consolas"/>
              </a:rPr>
              <a:t>username" </a:t>
            </a:r>
            <a:r>
              <a:rPr lang="en-US" altLang="ko-KR" sz="1400" i="1" u="sng" dirty="0">
                <a:solidFill>
                  <a:srgbClr val="7F007F"/>
                </a:solidFill>
                <a:latin typeface="Consolas"/>
              </a:rPr>
              <a:t>value</a:t>
            </a:r>
            <a:r>
              <a:rPr lang="en-US" altLang="ko-KR" sz="1400" i="1" u="sng" dirty="0">
                <a:solidFill>
                  <a:srgbClr val="000000"/>
                </a:solidFill>
                <a:latin typeface="Consolas"/>
              </a:rPr>
              <a:t>=</a:t>
            </a:r>
            <a:r>
              <a:rPr lang="en-US" altLang="ko-KR" sz="1400" i="1" u="sng" dirty="0">
                <a:solidFill>
                  <a:srgbClr val="2A00FF"/>
                </a:solidFill>
                <a:latin typeface="Consolas"/>
              </a:rPr>
              <a:t>"PORT_USR"</a:t>
            </a:r>
            <a:r>
              <a:rPr lang="en-US" altLang="ko-KR" sz="1400" i="1" u="sng" dirty="0">
                <a:solidFill>
                  <a:srgbClr val="008080"/>
                </a:solidFill>
                <a:latin typeface="Consolas"/>
              </a:rPr>
              <a:t>/&gt;</a:t>
            </a:r>
          </a:p>
          <a:p>
            <a:r>
              <a:rPr lang="ja-JP" altLang="en-US" sz="1400" dirty="0">
                <a:solidFill>
                  <a:srgbClr val="000000"/>
                </a:solidFill>
                <a:latin typeface="Consolas"/>
              </a:rPr>
              <a:t>    </a:t>
            </a:r>
            <a:r>
              <a:rPr lang="en-US" altLang="ja-JP" sz="1400" dirty="0">
                <a:solidFill>
                  <a:srgbClr val="3F5FBF"/>
                </a:solidFill>
                <a:latin typeface="Consolas"/>
              </a:rPr>
              <a:t>&lt;!-- </a:t>
            </a:r>
            <a:r>
              <a:rPr lang="ja-JP" altLang="en-US" sz="1400" dirty="0">
                <a:solidFill>
                  <a:srgbClr val="3F5FBF"/>
                </a:solidFill>
                <a:latin typeface="Consolas"/>
              </a:rPr>
              <a:t>データベースパスワード </a:t>
            </a:r>
            <a:r>
              <a:rPr lang="en-US" altLang="ja-JP" sz="1400" dirty="0">
                <a:solidFill>
                  <a:srgbClr val="3F5FBF"/>
                </a:solidFill>
                <a:latin typeface="Consolas"/>
              </a:rPr>
              <a:t>--&gt;</a:t>
            </a:r>
          </a:p>
          <a:p>
            <a:r>
              <a:rPr lang="en-US" altLang="ko-KR" sz="1400" dirty="0">
                <a:solidFill>
                  <a:srgbClr val="000000"/>
                </a:solidFill>
                <a:latin typeface="Consolas"/>
              </a:rPr>
              <a:t>    </a:t>
            </a:r>
            <a:r>
              <a:rPr lang="en-US" altLang="ko-KR" sz="1400" dirty="0">
                <a:solidFill>
                  <a:srgbClr val="008080"/>
                </a:solidFill>
                <a:latin typeface="Consolas"/>
              </a:rPr>
              <a:t>&lt;</a:t>
            </a:r>
            <a:r>
              <a:rPr lang="en-US" altLang="ko-KR" sz="1400" dirty="0">
                <a:solidFill>
                  <a:srgbClr val="3F7F7F"/>
                </a:solidFill>
                <a:latin typeface="Consolas"/>
              </a:rPr>
              <a:t>property </a:t>
            </a:r>
            <a:r>
              <a:rPr lang="en-US" altLang="ko-KR" sz="1400" dirty="0">
                <a:solidFill>
                  <a:srgbClr val="7F007F"/>
                </a:solidFill>
                <a:latin typeface="Consolas"/>
              </a:rPr>
              <a:t>name</a:t>
            </a:r>
            <a:r>
              <a:rPr lang="en-US" altLang="ko-KR" sz="1400" dirty="0">
                <a:solidFill>
                  <a:srgbClr val="000000"/>
                </a:solidFill>
                <a:latin typeface="Consolas"/>
              </a:rPr>
              <a:t>=</a:t>
            </a:r>
            <a:r>
              <a:rPr lang="en-US" altLang="ko-KR" sz="1400" i="1" dirty="0">
                <a:solidFill>
                  <a:srgbClr val="2A00FF"/>
                </a:solidFill>
                <a:latin typeface="Consolas"/>
              </a:rPr>
              <a:t>"</a:t>
            </a:r>
            <a:r>
              <a:rPr lang="en-US" altLang="ko-KR" sz="1400" i="1" u="sng" dirty="0">
                <a:solidFill>
                  <a:srgbClr val="2A00FF"/>
                </a:solidFill>
                <a:latin typeface="Consolas"/>
              </a:rPr>
              <a:t>password" </a:t>
            </a:r>
            <a:r>
              <a:rPr lang="en-US" altLang="ko-KR" sz="1400" i="1" u="sng" dirty="0">
                <a:solidFill>
                  <a:srgbClr val="7F007F"/>
                </a:solidFill>
                <a:latin typeface="Consolas"/>
              </a:rPr>
              <a:t>value</a:t>
            </a:r>
            <a:r>
              <a:rPr lang="en-US" altLang="ko-KR" sz="1400" i="1" u="sng" dirty="0">
                <a:solidFill>
                  <a:srgbClr val="000000"/>
                </a:solidFill>
                <a:latin typeface="Consolas"/>
              </a:rPr>
              <a:t>=</a:t>
            </a:r>
            <a:r>
              <a:rPr lang="en-US" altLang="ko-KR" sz="1400" i="1" u="sng" dirty="0">
                <a:solidFill>
                  <a:srgbClr val="2A00FF"/>
                </a:solidFill>
                <a:latin typeface="Consolas"/>
              </a:rPr>
              <a:t>"1234"</a:t>
            </a:r>
            <a:r>
              <a:rPr lang="en-US" altLang="ko-KR" sz="1400" i="1" u="sng" dirty="0">
                <a:solidFill>
                  <a:srgbClr val="008080"/>
                </a:solidFill>
                <a:latin typeface="Consolas"/>
              </a:rPr>
              <a:t>/&gt;</a:t>
            </a:r>
          </a:p>
          <a:p>
            <a:r>
              <a:rPr lang="en-US" altLang="ko-KR" sz="1400" dirty="0">
                <a:solidFill>
                  <a:srgbClr val="008080"/>
                </a:solidFill>
                <a:latin typeface="Consolas"/>
              </a:rPr>
              <a:t>&lt;/</a:t>
            </a:r>
            <a:r>
              <a:rPr lang="en-US" altLang="ko-KR" sz="1400" dirty="0">
                <a:solidFill>
                  <a:srgbClr val="3F7F7F"/>
                </a:solidFill>
                <a:latin typeface="Consolas"/>
              </a:rPr>
              <a:t>bean</a:t>
            </a:r>
            <a:r>
              <a:rPr lang="en-US" altLang="ko-KR" sz="1400" dirty="0">
                <a:solidFill>
                  <a:srgbClr val="008080"/>
                </a:solidFill>
                <a:latin typeface="Consolas"/>
              </a:rPr>
              <a:t>&gt;</a:t>
            </a:r>
            <a:endParaRPr lang="en-US" altLang="ja-JP" sz="1400" dirty="0" smtClean="0">
              <a:ea typeface="MS Mincho" pitchFamily="49" charset="-128"/>
            </a:endParaRPr>
          </a:p>
        </p:txBody>
      </p:sp>
    </p:spTree>
    <p:extLst>
      <p:ext uri="{BB962C8B-B14F-4D97-AF65-F5344CB8AC3E}">
        <p14:creationId xmlns:p14="http://schemas.microsoft.com/office/powerpoint/2010/main" val="3230572752"/>
      </p:ext>
    </p:extLst>
  </p:cSld>
  <p:clrMapOvr>
    <a:masterClrMapping/>
  </p:clrMapOvr>
  <p:transition/>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제목 1"/>
          <p:cNvSpPr>
            <a:spLocks noGrp="1"/>
          </p:cNvSpPr>
          <p:nvPr>
            <p:ph type="title"/>
          </p:nvPr>
        </p:nvSpPr>
        <p:spPr bwMode="auto">
          <a:xfrm>
            <a:off x="0" y="-2242"/>
            <a:ext cx="9144000" cy="694938"/>
          </a:xfrm>
        </p:spPr>
        <p:txBody>
          <a:bodyPr vert="horz" lIns="91440" tIns="45720" rIns="91440" bIns="45720" rtlCol="0" anchor="ctr">
            <a:normAutofit/>
          </a:bodyPr>
          <a:lstStyle/>
          <a:p>
            <a:r>
              <a:rPr lang="en-US" altLang="ko-KR" dirty="0" smtClean="0">
                <a:latin typeface="MS Mincho" pitchFamily="49" charset="-128"/>
                <a:ea typeface="MS Mincho" pitchFamily="49" charset="-128"/>
              </a:rPr>
              <a:t>Root-context.xml(2/2)</a:t>
            </a:r>
            <a:endParaRPr lang="ko-KR" dirty="0">
              <a:latin typeface="MS Mincho" pitchFamily="49" charset="-128"/>
              <a:ea typeface="MS Mincho" pitchFamily="49" charset="-128"/>
            </a:endParaRPr>
          </a:p>
        </p:txBody>
      </p:sp>
      <p:sp>
        <p:nvSpPr>
          <p:cNvPr id="5" name="내용 개체 틀 2"/>
          <p:cNvSpPr>
            <a:spLocks noGrp="1"/>
          </p:cNvSpPr>
          <p:nvPr>
            <p:ph sz="half" idx="1"/>
          </p:nvPr>
        </p:nvSpPr>
        <p:spPr bwMode="auto">
          <a:xfrm>
            <a:off x="0" y="692696"/>
            <a:ext cx="9144000" cy="6165304"/>
          </a:xfrm>
          <a:solidFill>
            <a:schemeClr val="bg1"/>
          </a:solidFill>
        </p:spPr>
        <p:txBody>
          <a:bodyPr numCol="2">
            <a:noAutofit/>
          </a:bodyPr>
          <a:lstStyle>
            <a:lvl1pPr>
              <a:defRPr sz="2400"/>
            </a:lvl1pPr>
            <a:lvl2pPr>
              <a:defRPr sz="1600"/>
            </a:lvl2pPr>
            <a:lvl3pPr>
              <a:defRPr sz="1200"/>
            </a:lvl3pPr>
            <a:lvl4pPr>
              <a:defRPr sz="1200"/>
            </a:lvl4pPr>
            <a:lvl5pPr>
              <a:defRPr sz="1200"/>
            </a:lvl5pPr>
          </a:lstStyle>
          <a:p>
            <a:r>
              <a:rPr lang="en-US" altLang="ko-KR" sz="1400" dirty="0">
                <a:solidFill>
                  <a:srgbClr val="008080"/>
                </a:solidFill>
                <a:latin typeface="Consolas"/>
              </a:rPr>
              <a:t>&lt;</a:t>
            </a:r>
            <a:r>
              <a:rPr lang="en-US" altLang="ko-KR" sz="1400" dirty="0">
                <a:solidFill>
                  <a:srgbClr val="3F7F7F"/>
                </a:solidFill>
                <a:latin typeface="Consolas"/>
              </a:rPr>
              <a:t>bean </a:t>
            </a:r>
            <a:r>
              <a:rPr lang="en-US" altLang="ko-KR" sz="1400" dirty="0">
                <a:solidFill>
                  <a:srgbClr val="7F007F"/>
                </a:solidFill>
                <a:latin typeface="Consolas"/>
              </a:rPr>
              <a:t>id</a:t>
            </a:r>
            <a:r>
              <a:rPr lang="en-US" altLang="ko-KR" sz="1400" dirty="0">
                <a:solidFill>
                  <a:srgbClr val="000000"/>
                </a:solidFill>
                <a:latin typeface="Consolas"/>
              </a:rPr>
              <a:t>=</a:t>
            </a:r>
            <a:r>
              <a:rPr lang="en-US" altLang="ko-KR" sz="1400" i="1" dirty="0">
                <a:solidFill>
                  <a:srgbClr val="2A00FF"/>
                </a:solidFill>
                <a:latin typeface="Consolas"/>
              </a:rPr>
              <a:t>"</a:t>
            </a:r>
            <a:r>
              <a:rPr lang="en-US" altLang="ko-KR" sz="1400" i="1" dirty="0" err="1">
                <a:solidFill>
                  <a:srgbClr val="2A00FF"/>
                </a:solidFill>
                <a:latin typeface="Consolas"/>
              </a:rPr>
              <a:t>sqlSessionFactory</a:t>
            </a:r>
            <a:r>
              <a:rPr lang="en-US" altLang="ko-KR" sz="1400" i="1" dirty="0">
                <a:solidFill>
                  <a:srgbClr val="2A00FF"/>
                </a:solidFill>
                <a:latin typeface="Consolas"/>
              </a:rPr>
              <a:t>" </a:t>
            </a:r>
            <a:r>
              <a:rPr lang="en-US" altLang="ko-KR" sz="1400" i="1" dirty="0">
                <a:solidFill>
                  <a:srgbClr val="7F007F"/>
                </a:solidFill>
                <a:latin typeface="Consolas"/>
              </a:rPr>
              <a:t>class</a:t>
            </a:r>
            <a:r>
              <a:rPr lang="en-US" altLang="ko-KR" sz="1400" i="1" dirty="0">
                <a:solidFill>
                  <a:srgbClr val="000000"/>
                </a:solidFill>
                <a:latin typeface="Consolas"/>
              </a:rPr>
              <a:t>=</a:t>
            </a:r>
            <a:r>
              <a:rPr lang="en-US" altLang="ko-KR" sz="1400" i="1" dirty="0">
                <a:solidFill>
                  <a:srgbClr val="2A00FF"/>
                </a:solidFill>
                <a:latin typeface="Consolas"/>
              </a:rPr>
              <a:t>"</a:t>
            </a:r>
            <a:r>
              <a:rPr lang="en-US" altLang="ko-KR" sz="1400" i="1" dirty="0" err="1">
                <a:solidFill>
                  <a:srgbClr val="2A00FF"/>
                </a:solidFill>
                <a:latin typeface="Consolas"/>
              </a:rPr>
              <a:t>org.mybatis.spring.SqlSessionFactoryBean</a:t>
            </a:r>
            <a:r>
              <a:rPr lang="en-US" altLang="ko-KR" sz="1400" i="1" dirty="0">
                <a:solidFill>
                  <a:srgbClr val="2A00FF"/>
                </a:solidFill>
                <a:latin typeface="Consolas"/>
              </a:rPr>
              <a:t>"</a:t>
            </a:r>
            <a:r>
              <a:rPr lang="en-US" altLang="ko-KR" sz="1400" i="1" dirty="0">
                <a:solidFill>
                  <a:srgbClr val="008080"/>
                </a:solidFill>
                <a:latin typeface="Consolas"/>
              </a:rPr>
              <a:t>&gt;</a:t>
            </a:r>
          </a:p>
          <a:p>
            <a:r>
              <a:rPr lang="ja-JP" altLang="en-US" sz="1400" dirty="0">
                <a:solidFill>
                  <a:srgbClr val="000000"/>
                </a:solidFill>
                <a:latin typeface="Consolas"/>
              </a:rPr>
              <a:t>    </a:t>
            </a:r>
            <a:r>
              <a:rPr lang="en-US" altLang="ja-JP" sz="1400" dirty="0">
                <a:solidFill>
                  <a:srgbClr val="3F5FBF"/>
                </a:solidFill>
                <a:latin typeface="Consolas"/>
              </a:rPr>
              <a:t>&lt;!-- </a:t>
            </a:r>
            <a:r>
              <a:rPr lang="ja-JP" altLang="en-US" sz="1400" dirty="0">
                <a:solidFill>
                  <a:srgbClr val="3F5FBF"/>
                </a:solidFill>
                <a:latin typeface="Consolas"/>
              </a:rPr>
              <a:t>データソースを参照 </a:t>
            </a:r>
            <a:r>
              <a:rPr lang="en-US" altLang="ja-JP" sz="1400" dirty="0">
                <a:solidFill>
                  <a:srgbClr val="3F5FBF"/>
                </a:solidFill>
                <a:latin typeface="Consolas"/>
              </a:rPr>
              <a:t>--&gt;</a:t>
            </a:r>
          </a:p>
          <a:p>
            <a:r>
              <a:rPr lang="en-US" altLang="ko-KR" sz="1400" dirty="0">
                <a:solidFill>
                  <a:srgbClr val="000000"/>
                </a:solidFill>
                <a:latin typeface="Consolas"/>
              </a:rPr>
              <a:t>    </a:t>
            </a:r>
            <a:r>
              <a:rPr lang="en-US" altLang="ko-KR" sz="1400" dirty="0">
                <a:solidFill>
                  <a:srgbClr val="008080"/>
                </a:solidFill>
                <a:latin typeface="Consolas"/>
              </a:rPr>
              <a:t>&lt;</a:t>
            </a:r>
            <a:r>
              <a:rPr lang="en-US" altLang="ko-KR" sz="1400" dirty="0">
                <a:solidFill>
                  <a:srgbClr val="3F7F7F"/>
                </a:solidFill>
                <a:latin typeface="Consolas"/>
              </a:rPr>
              <a:t>property </a:t>
            </a:r>
            <a:r>
              <a:rPr lang="en-US" altLang="ko-KR" sz="1400" dirty="0">
                <a:solidFill>
                  <a:srgbClr val="7F007F"/>
                </a:solidFill>
                <a:latin typeface="Consolas"/>
              </a:rPr>
              <a:t>name</a:t>
            </a:r>
            <a:r>
              <a:rPr lang="en-US" altLang="ko-KR" sz="1400" dirty="0">
                <a:solidFill>
                  <a:srgbClr val="000000"/>
                </a:solidFill>
                <a:latin typeface="Consolas"/>
              </a:rPr>
              <a:t>=</a:t>
            </a:r>
            <a:r>
              <a:rPr lang="en-US" altLang="ko-KR" sz="1400" i="1" dirty="0">
                <a:solidFill>
                  <a:srgbClr val="2A00FF"/>
                </a:solidFill>
                <a:latin typeface="Consolas"/>
              </a:rPr>
              <a:t>"</a:t>
            </a:r>
            <a:r>
              <a:rPr lang="en-US" altLang="ko-KR" sz="1400" i="1" u="sng" dirty="0" err="1">
                <a:solidFill>
                  <a:srgbClr val="2A00FF"/>
                </a:solidFill>
                <a:latin typeface="Consolas"/>
              </a:rPr>
              <a:t>dataSource</a:t>
            </a:r>
            <a:r>
              <a:rPr lang="en-US" altLang="ko-KR" sz="1400" i="1" u="sng" dirty="0">
                <a:solidFill>
                  <a:srgbClr val="2A00FF"/>
                </a:solidFill>
                <a:latin typeface="Consolas"/>
              </a:rPr>
              <a:t>" </a:t>
            </a:r>
            <a:r>
              <a:rPr lang="en-US" altLang="ko-KR" sz="1400" i="1" u="sng" dirty="0">
                <a:solidFill>
                  <a:srgbClr val="7F007F"/>
                </a:solidFill>
                <a:latin typeface="Consolas"/>
              </a:rPr>
              <a:t>ref</a:t>
            </a:r>
            <a:r>
              <a:rPr lang="en-US" altLang="ko-KR" sz="1400" i="1" u="sng" dirty="0">
                <a:solidFill>
                  <a:srgbClr val="000000"/>
                </a:solidFill>
                <a:latin typeface="Consolas"/>
              </a:rPr>
              <a:t>=</a:t>
            </a:r>
            <a:r>
              <a:rPr lang="en-US" altLang="ko-KR" sz="1400" i="1" u="sng" dirty="0">
                <a:solidFill>
                  <a:srgbClr val="2A00FF"/>
                </a:solidFill>
                <a:latin typeface="Consolas"/>
              </a:rPr>
              <a:t>"</a:t>
            </a:r>
            <a:r>
              <a:rPr lang="en-US" altLang="ko-KR" sz="1400" i="1" u="sng" dirty="0" err="1">
                <a:solidFill>
                  <a:srgbClr val="2A00FF"/>
                </a:solidFill>
                <a:latin typeface="Consolas"/>
              </a:rPr>
              <a:t>dataSource</a:t>
            </a:r>
            <a:r>
              <a:rPr lang="en-US" altLang="ko-KR" sz="1400" i="1" u="sng" dirty="0">
                <a:solidFill>
                  <a:srgbClr val="2A00FF"/>
                </a:solidFill>
                <a:latin typeface="Consolas"/>
              </a:rPr>
              <a:t>"</a:t>
            </a:r>
            <a:r>
              <a:rPr lang="en-US" altLang="ko-KR" sz="1400" i="1" u="sng" dirty="0">
                <a:solidFill>
                  <a:srgbClr val="008080"/>
                </a:solidFill>
                <a:latin typeface="Consolas"/>
              </a:rPr>
              <a:t>/&gt;</a:t>
            </a:r>
          </a:p>
          <a:p>
            <a:r>
              <a:rPr lang="ja-JP" altLang="en-US" sz="1400" dirty="0">
                <a:solidFill>
                  <a:srgbClr val="000000"/>
                </a:solidFill>
                <a:latin typeface="Consolas"/>
              </a:rPr>
              <a:t>    </a:t>
            </a:r>
            <a:r>
              <a:rPr lang="en-US" altLang="ja-JP" sz="1400" dirty="0">
                <a:solidFill>
                  <a:srgbClr val="3F5FBF"/>
                </a:solidFill>
                <a:latin typeface="Consolas"/>
              </a:rPr>
              <a:t>&lt;!-- </a:t>
            </a:r>
            <a:r>
              <a:rPr lang="en-US" altLang="ja-JP" sz="1400" dirty="0" err="1">
                <a:solidFill>
                  <a:srgbClr val="3F5FBF"/>
                </a:solidFill>
                <a:latin typeface="Consolas"/>
              </a:rPr>
              <a:t>MyBatis</a:t>
            </a:r>
            <a:r>
              <a:rPr lang="ja-JP" altLang="en-US" sz="1400" dirty="0">
                <a:solidFill>
                  <a:srgbClr val="3F5FBF"/>
                </a:solidFill>
                <a:latin typeface="Consolas"/>
              </a:rPr>
              <a:t>設定ファイルの場所 </a:t>
            </a:r>
            <a:r>
              <a:rPr lang="en-US" altLang="ja-JP" sz="1400" dirty="0">
                <a:solidFill>
                  <a:srgbClr val="3F5FBF"/>
                </a:solidFill>
                <a:latin typeface="Consolas"/>
              </a:rPr>
              <a:t>--&gt;</a:t>
            </a:r>
          </a:p>
          <a:p>
            <a:r>
              <a:rPr lang="en-US" altLang="ko-KR" sz="1400" dirty="0">
                <a:solidFill>
                  <a:srgbClr val="000000"/>
                </a:solidFill>
                <a:latin typeface="Consolas"/>
              </a:rPr>
              <a:t>    </a:t>
            </a:r>
            <a:r>
              <a:rPr lang="en-US" altLang="ko-KR" sz="1400" dirty="0">
                <a:solidFill>
                  <a:srgbClr val="008080"/>
                </a:solidFill>
                <a:latin typeface="Consolas"/>
              </a:rPr>
              <a:t>&lt;</a:t>
            </a:r>
            <a:r>
              <a:rPr lang="en-US" altLang="ko-KR" sz="1400" dirty="0">
                <a:solidFill>
                  <a:srgbClr val="3F7F7F"/>
                </a:solidFill>
                <a:latin typeface="Consolas"/>
              </a:rPr>
              <a:t>property </a:t>
            </a:r>
            <a:r>
              <a:rPr lang="en-US" altLang="ko-KR" sz="1400" dirty="0">
                <a:solidFill>
                  <a:srgbClr val="7F007F"/>
                </a:solidFill>
                <a:latin typeface="Consolas"/>
              </a:rPr>
              <a:t>name</a:t>
            </a:r>
            <a:r>
              <a:rPr lang="en-US" altLang="ko-KR" sz="1400" dirty="0">
                <a:solidFill>
                  <a:srgbClr val="000000"/>
                </a:solidFill>
                <a:latin typeface="Consolas"/>
              </a:rPr>
              <a:t>=</a:t>
            </a:r>
            <a:r>
              <a:rPr lang="en-US" altLang="ko-KR" sz="1400" i="1" dirty="0">
                <a:solidFill>
                  <a:srgbClr val="2A00FF"/>
                </a:solidFill>
                <a:latin typeface="Consolas"/>
              </a:rPr>
              <a:t>"</a:t>
            </a:r>
            <a:r>
              <a:rPr lang="en-US" altLang="ko-KR" sz="1400" i="1" u="sng" dirty="0" err="1">
                <a:solidFill>
                  <a:srgbClr val="2A00FF"/>
                </a:solidFill>
                <a:latin typeface="Consolas"/>
              </a:rPr>
              <a:t>configLocation</a:t>
            </a:r>
            <a:r>
              <a:rPr lang="en-US" altLang="ko-KR" sz="1400" i="1" u="sng" dirty="0">
                <a:solidFill>
                  <a:srgbClr val="2A00FF"/>
                </a:solidFill>
                <a:latin typeface="Consolas"/>
              </a:rPr>
              <a:t>" </a:t>
            </a:r>
            <a:r>
              <a:rPr lang="en-US" altLang="ko-KR" sz="1400" i="1" u="sng" dirty="0">
                <a:solidFill>
                  <a:srgbClr val="7F007F"/>
                </a:solidFill>
                <a:latin typeface="Consolas"/>
              </a:rPr>
              <a:t>value</a:t>
            </a:r>
            <a:r>
              <a:rPr lang="en-US" altLang="ko-KR" sz="1400" i="1" u="sng" dirty="0">
                <a:solidFill>
                  <a:srgbClr val="000000"/>
                </a:solidFill>
                <a:latin typeface="Consolas"/>
              </a:rPr>
              <a:t>=</a:t>
            </a:r>
            <a:r>
              <a:rPr lang="en-US" altLang="ko-KR" sz="1400" i="1" u="sng" dirty="0">
                <a:solidFill>
                  <a:srgbClr val="2A00FF"/>
                </a:solidFill>
                <a:latin typeface="Consolas"/>
              </a:rPr>
              <a:t>"</a:t>
            </a:r>
            <a:r>
              <a:rPr lang="en-US" altLang="ko-KR" sz="1400" i="1" u="sng" dirty="0" err="1">
                <a:solidFill>
                  <a:srgbClr val="2A00FF"/>
                </a:solidFill>
                <a:latin typeface="Consolas"/>
              </a:rPr>
              <a:t>classpath</a:t>
            </a:r>
            <a:r>
              <a:rPr lang="en-US" altLang="ko-KR" sz="1400" i="1" u="sng" dirty="0">
                <a:solidFill>
                  <a:srgbClr val="2A00FF"/>
                </a:solidFill>
                <a:latin typeface="Consolas"/>
              </a:rPr>
              <a:t>:/mybatis-config.xml"</a:t>
            </a:r>
            <a:r>
              <a:rPr lang="en-US" altLang="ko-KR" sz="1400" i="1" u="sng" dirty="0">
                <a:solidFill>
                  <a:srgbClr val="008080"/>
                </a:solidFill>
                <a:latin typeface="Consolas"/>
              </a:rPr>
              <a:t>/&gt;</a:t>
            </a:r>
          </a:p>
          <a:p>
            <a:r>
              <a:rPr lang="ja-JP" altLang="en-US" sz="1400" dirty="0">
                <a:solidFill>
                  <a:srgbClr val="000000"/>
                </a:solidFill>
                <a:latin typeface="Consolas"/>
              </a:rPr>
              <a:t>    </a:t>
            </a:r>
            <a:r>
              <a:rPr lang="en-US" altLang="ja-JP" sz="1400" dirty="0">
                <a:solidFill>
                  <a:srgbClr val="3F5FBF"/>
                </a:solidFill>
                <a:latin typeface="Consolas"/>
              </a:rPr>
              <a:t>&lt;!-- </a:t>
            </a:r>
            <a:r>
              <a:rPr lang="ja-JP" altLang="en-US" sz="1400" dirty="0">
                <a:solidFill>
                  <a:srgbClr val="3F5FBF"/>
                </a:solidFill>
                <a:latin typeface="Consolas"/>
              </a:rPr>
              <a:t>マッパーファイルの場所 </a:t>
            </a:r>
            <a:r>
              <a:rPr lang="en-US" altLang="ja-JP" sz="1400" dirty="0">
                <a:solidFill>
                  <a:srgbClr val="3F5FBF"/>
                </a:solidFill>
                <a:latin typeface="Consolas"/>
              </a:rPr>
              <a:t>--&gt;</a:t>
            </a:r>
          </a:p>
          <a:p>
            <a:r>
              <a:rPr lang="en-US" altLang="ko-KR" sz="1400" dirty="0">
                <a:solidFill>
                  <a:srgbClr val="000000"/>
                </a:solidFill>
                <a:latin typeface="Consolas"/>
              </a:rPr>
              <a:t>    </a:t>
            </a:r>
            <a:r>
              <a:rPr lang="en-US" altLang="ko-KR" sz="1400" dirty="0">
                <a:solidFill>
                  <a:srgbClr val="008080"/>
                </a:solidFill>
                <a:latin typeface="Consolas"/>
              </a:rPr>
              <a:t>&lt;</a:t>
            </a:r>
            <a:r>
              <a:rPr lang="en-US" altLang="ko-KR" sz="1400" dirty="0">
                <a:solidFill>
                  <a:srgbClr val="3F7F7F"/>
                </a:solidFill>
                <a:latin typeface="Consolas"/>
              </a:rPr>
              <a:t>property </a:t>
            </a:r>
            <a:r>
              <a:rPr lang="en-US" altLang="ko-KR" sz="1400" dirty="0">
                <a:solidFill>
                  <a:srgbClr val="7F007F"/>
                </a:solidFill>
                <a:latin typeface="Consolas"/>
              </a:rPr>
              <a:t>name</a:t>
            </a:r>
            <a:r>
              <a:rPr lang="en-US" altLang="ko-KR" sz="1400" dirty="0">
                <a:solidFill>
                  <a:srgbClr val="000000"/>
                </a:solidFill>
                <a:latin typeface="Consolas"/>
              </a:rPr>
              <a:t>=</a:t>
            </a:r>
            <a:r>
              <a:rPr lang="en-US" altLang="ko-KR" sz="1400" i="1" dirty="0">
                <a:solidFill>
                  <a:srgbClr val="2A00FF"/>
                </a:solidFill>
                <a:latin typeface="Consolas"/>
              </a:rPr>
              <a:t>"</a:t>
            </a:r>
            <a:r>
              <a:rPr lang="en-US" altLang="ko-KR" sz="1400" i="1" u="sng" dirty="0" err="1">
                <a:solidFill>
                  <a:srgbClr val="2A00FF"/>
                </a:solidFill>
                <a:latin typeface="Consolas"/>
              </a:rPr>
              <a:t>mapperLocations</a:t>
            </a:r>
            <a:r>
              <a:rPr lang="en-US" altLang="ko-KR" sz="1400" i="1" u="sng" dirty="0">
                <a:solidFill>
                  <a:srgbClr val="2A00FF"/>
                </a:solidFill>
                <a:latin typeface="Consolas"/>
              </a:rPr>
              <a:t>" </a:t>
            </a:r>
            <a:r>
              <a:rPr lang="en-US" altLang="ko-KR" sz="1400" i="1" u="sng" dirty="0">
                <a:solidFill>
                  <a:srgbClr val="7F007F"/>
                </a:solidFill>
                <a:latin typeface="Consolas"/>
              </a:rPr>
              <a:t>value</a:t>
            </a:r>
            <a:r>
              <a:rPr lang="en-US" altLang="ko-KR" sz="1400" i="1" u="sng" dirty="0">
                <a:solidFill>
                  <a:srgbClr val="000000"/>
                </a:solidFill>
                <a:latin typeface="Consolas"/>
              </a:rPr>
              <a:t>=</a:t>
            </a:r>
            <a:r>
              <a:rPr lang="en-US" altLang="ko-KR" sz="1400" i="1" u="sng" dirty="0">
                <a:solidFill>
                  <a:srgbClr val="2A00FF"/>
                </a:solidFill>
                <a:latin typeface="Consolas"/>
              </a:rPr>
              <a:t>"</a:t>
            </a:r>
            <a:r>
              <a:rPr lang="en-US" altLang="ko-KR" sz="1400" i="1" u="sng" dirty="0" err="1">
                <a:solidFill>
                  <a:srgbClr val="2A00FF"/>
                </a:solidFill>
                <a:latin typeface="Consolas"/>
              </a:rPr>
              <a:t>classpath</a:t>
            </a:r>
            <a:r>
              <a:rPr lang="en-US" altLang="ko-KR" sz="1400" i="1" u="sng" dirty="0">
                <a:solidFill>
                  <a:srgbClr val="2A00FF"/>
                </a:solidFill>
                <a:latin typeface="Consolas"/>
              </a:rPr>
              <a:t>:/mappers/**/*Mapper.xml"</a:t>
            </a:r>
            <a:r>
              <a:rPr lang="en-US" altLang="ko-KR" sz="1400" i="1" u="sng" dirty="0">
                <a:solidFill>
                  <a:srgbClr val="008080"/>
                </a:solidFill>
                <a:latin typeface="Consolas"/>
              </a:rPr>
              <a:t>/&gt;</a:t>
            </a:r>
          </a:p>
          <a:p>
            <a:r>
              <a:rPr lang="en-US" altLang="ko-KR" sz="1400" dirty="0">
                <a:solidFill>
                  <a:srgbClr val="008080"/>
                </a:solidFill>
                <a:latin typeface="Consolas"/>
              </a:rPr>
              <a:t>&lt;/</a:t>
            </a:r>
            <a:r>
              <a:rPr lang="en-US" altLang="ko-KR" sz="1400" dirty="0">
                <a:solidFill>
                  <a:srgbClr val="3F7F7F"/>
                </a:solidFill>
                <a:latin typeface="Consolas"/>
              </a:rPr>
              <a:t>bean</a:t>
            </a:r>
            <a:r>
              <a:rPr lang="en-US" altLang="ko-KR" sz="1400" dirty="0">
                <a:solidFill>
                  <a:srgbClr val="008080"/>
                </a:solidFill>
                <a:latin typeface="Consolas"/>
              </a:rPr>
              <a:t>&gt;</a:t>
            </a:r>
          </a:p>
          <a:p>
            <a:endParaRPr lang="ko-KR" altLang="en-US" sz="1400" dirty="0">
              <a:latin typeface="Consolas"/>
            </a:endParaRPr>
          </a:p>
          <a:p>
            <a:r>
              <a:rPr lang="en-US" altLang="ko-KR" sz="1400" dirty="0">
                <a:solidFill>
                  <a:srgbClr val="008080"/>
                </a:solidFill>
                <a:latin typeface="Consolas"/>
              </a:rPr>
              <a:t>&lt;</a:t>
            </a:r>
            <a:r>
              <a:rPr lang="en-US" altLang="ko-KR" sz="1400" dirty="0">
                <a:solidFill>
                  <a:srgbClr val="3F7F7F"/>
                </a:solidFill>
                <a:latin typeface="Consolas"/>
              </a:rPr>
              <a:t>bean </a:t>
            </a:r>
            <a:r>
              <a:rPr lang="en-US" altLang="ko-KR" sz="1400" dirty="0">
                <a:solidFill>
                  <a:srgbClr val="7F007F"/>
                </a:solidFill>
                <a:latin typeface="Consolas"/>
              </a:rPr>
              <a:t>id</a:t>
            </a:r>
            <a:r>
              <a:rPr lang="en-US" altLang="ko-KR" sz="1400" dirty="0">
                <a:solidFill>
                  <a:srgbClr val="000000"/>
                </a:solidFill>
                <a:latin typeface="Consolas"/>
              </a:rPr>
              <a:t>=</a:t>
            </a:r>
            <a:r>
              <a:rPr lang="en-US" altLang="ko-KR" sz="1400" i="1" dirty="0">
                <a:solidFill>
                  <a:srgbClr val="2A00FF"/>
                </a:solidFill>
                <a:latin typeface="Consolas"/>
              </a:rPr>
              <a:t>"</a:t>
            </a:r>
            <a:r>
              <a:rPr lang="en-US" altLang="ko-KR" sz="1400" i="1" dirty="0" err="1">
                <a:solidFill>
                  <a:srgbClr val="2A00FF"/>
                </a:solidFill>
                <a:latin typeface="Consolas"/>
              </a:rPr>
              <a:t>sqlSessionTemplate</a:t>
            </a:r>
            <a:r>
              <a:rPr lang="en-US" altLang="ko-KR" sz="1400" i="1" dirty="0">
                <a:solidFill>
                  <a:srgbClr val="2A00FF"/>
                </a:solidFill>
                <a:latin typeface="Consolas"/>
              </a:rPr>
              <a:t>" </a:t>
            </a:r>
            <a:r>
              <a:rPr lang="en-US" altLang="ko-KR" sz="1400" i="1" dirty="0">
                <a:solidFill>
                  <a:srgbClr val="7F007F"/>
                </a:solidFill>
                <a:latin typeface="Consolas"/>
              </a:rPr>
              <a:t>class</a:t>
            </a:r>
            <a:r>
              <a:rPr lang="en-US" altLang="ko-KR" sz="1400" i="1" dirty="0">
                <a:solidFill>
                  <a:srgbClr val="000000"/>
                </a:solidFill>
                <a:latin typeface="Consolas"/>
              </a:rPr>
              <a:t>=</a:t>
            </a:r>
            <a:r>
              <a:rPr lang="en-US" altLang="ko-KR" sz="1400" i="1" dirty="0">
                <a:solidFill>
                  <a:srgbClr val="2A00FF"/>
                </a:solidFill>
                <a:latin typeface="Consolas"/>
              </a:rPr>
              <a:t>"</a:t>
            </a:r>
            <a:r>
              <a:rPr lang="en-US" altLang="ko-KR" sz="1400" i="1" dirty="0" err="1">
                <a:solidFill>
                  <a:srgbClr val="2A00FF"/>
                </a:solidFill>
                <a:latin typeface="Consolas"/>
              </a:rPr>
              <a:t>org.mybatis.spring.SqlSessionTemplate</a:t>
            </a:r>
            <a:r>
              <a:rPr lang="en-US" altLang="ko-KR" sz="1400" i="1" dirty="0">
                <a:solidFill>
                  <a:srgbClr val="2A00FF"/>
                </a:solidFill>
                <a:latin typeface="Consolas"/>
              </a:rPr>
              <a:t>"</a:t>
            </a:r>
            <a:r>
              <a:rPr lang="en-US" altLang="ko-KR" sz="1400" i="1" dirty="0">
                <a:solidFill>
                  <a:srgbClr val="008080"/>
                </a:solidFill>
                <a:latin typeface="Consolas"/>
              </a:rPr>
              <a:t>&gt;</a:t>
            </a:r>
          </a:p>
          <a:p>
            <a:r>
              <a:rPr lang="en-US" altLang="ko-KR" sz="1400" dirty="0">
                <a:solidFill>
                  <a:srgbClr val="000000"/>
                </a:solidFill>
                <a:latin typeface="Consolas"/>
              </a:rPr>
              <a:t>    </a:t>
            </a:r>
            <a:r>
              <a:rPr lang="en-US" altLang="ko-KR" sz="1400" dirty="0">
                <a:solidFill>
                  <a:srgbClr val="3F5FBF"/>
                </a:solidFill>
                <a:latin typeface="Consolas"/>
              </a:rPr>
              <a:t>&lt;!-- </a:t>
            </a:r>
            <a:r>
              <a:rPr lang="en-US" altLang="ko-KR" sz="1400" dirty="0" err="1">
                <a:solidFill>
                  <a:srgbClr val="3F5FBF"/>
                </a:solidFill>
                <a:latin typeface="Consolas"/>
              </a:rPr>
              <a:t>SqlSessionFactory</a:t>
            </a:r>
            <a:r>
              <a:rPr lang="ja-JP" altLang="en-US" sz="1400" dirty="0">
                <a:solidFill>
                  <a:srgbClr val="3F5FBF"/>
                </a:solidFill>
                <a:latin typeface="Consolas"/>
              </a:rPr>
              <a:t>を</a:t>
            </a:r>
            <a:r>
              <a:rPr lang="ko-KR" altLang="en-US" sz="1400" dirty="0">
                <a:solidFill>
                  <a:srgbClr val="3F5FBF"/>
                </a:solidFill>
                <a:latin typeface="Consolas"/>
              </a:rPr>
              <a:t>参照 </a:t>
            </a:r>
            <a:r>
              <a:rPr lang="en-US" altLang="ko-KR" sz="1400" dirty="0">
                <a:solidFill>
                  <a:srgbClr val="3F5FBF"/>
                </a:solidFill>
                <a:latin typeface="Consolas"/>
              </a:rPr>
              <a:t>--&gt;</a:t>
            </a:r>
          </a:p>
          <a:p>
            <a:r>
              <a:rPr lang="en-US" altLang="ko-KR" sz="1400" dirty="0">
                <a:solidFill>
                  <a:srgbClr val="000000"/>
                </a:solidFill>
                <a:latin typeface="Consolas"/>
              </a:rPr>
              <a:t>    </a:t>
            </a:r>
            <a:r>
              <a:rPr lang="en-US" altLang="ko-KR" sz="1400" dirty="0">
                <a:solidFill>
                  <a:srgbClr val="008080"/>
                </a:solidFill>
                <a:latin typeface="Consolas"/>
              </a:rPr>
              <a:t>&lt;</a:t>
            </a:r>
            <a:r>
              <a:rPr lang="en-US" altLang="ko-KR" sz="1400" dirty="0">
                <a:solidFill>
                  <a:srgbClr val="3F7F7F"/>
                </a:solidFill>
                <a:latin typeface="Consolas"/>
              </a:rPr>
              <a:t>constructor-</a:t>
            </a:r>
            <a:r>
              <a:rPr lang="en-US" altLang="ko-KR" sz="1400" dirty="0" err="1">
                <a:solidFill>
                  <a:srgbClr val="3F7F7F"/>
                </a:solidFill>
                <a:latin typeface="Consolas"/>
              </a:rPr>
              <a:t>arg</a:t>
            </a:r>
            <a:r>
              <a:rPr lang="en-US" altLang="ko-KR" sz="1400" dirty="0">
                <a:solidFill>
                  <a:srgbClr val="3F7F7F"/>
                </a:solidFill>
                <a:latin typeface="Consolas"/>
              </a:rPr>
              <a:t> </a:t>
            </a:r>
            <a:r>
              <a:rPr lang="en-US" altLang="ko-KR" sz="1400" dirty="0">
                <a:solidFill>
                  <a:srgbClr val="7F007F"/>
                </a:solidFill>
                <a:latin typeface="Consolas"/>
              </a:rPr>
              <a:t>index</a:t>
            </a:r>
            <a:r>
              <a:rPr lang="en-US" altLang="ko-KR" sz="1400" dirty="0">
                <a:solidFill>
                  <a:srgbClr val="000000"/>
                </a:solidFill>
                <a:latin typeface="Consolas"/>
              </a:rPr>
              <a:t>=</a:t>
            </a:r>
            <a:r>
              <a:rPr lang="en-US" altLang="ko-KR" sz="1400" i="1" dirty="0">
                <a:solidFill>
                  <a:srgbClr val="2A00FF"/>
                </a:solidFill>
                <a:latin typeface="Consolas"/>
              </a:rPr>
              <a:t>"0" </a:t>
            </a:r>
            <a:r>
              <a:rPr lang="en-US" altLang="ko-KR" sz="1400" i="1" dirty="0">
                <a:solidFill>
                  <a:srgbClr val="7F007F"/>
                </a:solidFill>
                <a:latin typeface="Consolas"/>
              </a:rPr>
              <a:t>ref</a:t>
            </a:r>
            <a:r>
              <a:rPr lang="en-US" altLang="ko-KR" sz="1400" i="1" dirty="0">
                <a:solidFill>
                  <a:srgbClr val="000000"/>
                </a:solidFill>
                <a:latin typeface="Consolas"/>
              </a:rPr>
              <a:t>=</a:t>
            </a:r>
            <a:r>
              <a:rPr lang="en-US" altLang="ko-KR" sz="1400" i="1" dirty="0">
                <a:solidFill>
                  <a:srgbClr val="2A00FF"/>
                </a:solidFill>
                <a:latin typeface="Consolas"/>
              </a:rPr>
              <a:t>"</a:t>
            </a:r>
            <a:r>
              <a:rPr lang="en-US" altLang="ko-KR" sz="1400" i="1" dirty="0" err="1">
                <a:solidFill>
                  <a:srgbClr val="2A00FF"/>
                </a:solidFill>
                <a:latin typeface="Consolas"/>
              </a:rPr>
              <a:t>sqlSessionFactory</a:t>
            </a:r>
            <a:r>
              <a:rPr lang="en-US" altLang="ko-KR" sz="1400" i="1" dirty="0">
                <a:solidFill>
                  <a:srgbClr val="2A00FF"/>
                </a:solidFill>
                <a:latin typeface="Consolas"/>
              </a:rPr>
              <a:t>"</a:t>
            </a:r>
            <a:r>
              <a:rPr lang="en-US" altLang="ko-KR" sz="1400" i="1" dirty="0">
                <a:solidFill>
                  <a:srgbClr val="008080"/>
                </a:solidFill>
                <a:latin typeface="Consolas"/>
              </a:rPr>
              <a:t>/&gt;</a:t>
            </a:r>
          </a:p>
          <a:p>
            <a:r>
              <a:rPr lang="en-US" altLang="ko-KR" sz="1400" dirty="0">
                <a:solidFill>
                  <a:srgbClr val="008080"/>
                </a:solidFill>
                <a:latin typeface="Consolas"/>
              </a:rPr>
              <a:t>&lt;/</a:t>
            </a:r>
            <a:r>
              <a:rPr lang="en-US" altLang="ko-KR" sz="1400" dirty="0">
                <a:solidFill>
                  <a:srgbClr val="3F7F7F"/>
                </a:solidFill>
                <a:latin typeface="Consolas"/>
              </a:rPr>
              <a:t>bean</a:t>
            </a:r>
            <a:r>
              <a:rPr lang="en-US" altLang="ko-KR" sz="1400" dirty="0">
                <a:solidFill>
                  <a:srgbClr val="008080"/>
                </a:solidFill>
                <a:latin typeface="Consolas"/>
              </a:rPr>
              <a:t>&gt;</a:t>
            </a:r>
          </a:p>
          <a:p>
            <a:r>
              <a:rPr lang="en-US" altLang="ko-KR" sz="1400" dirty="0">
                <a:solidFill>
                  <a:srgbClr val="008080"/>
                </a:solidFill>
                <a:latin typeface="Consolas"/>
              </a:rPr>
              <a:t>&lt;/</a:t>
            </a:r>
            <a:r>
              <a:rPr lang="en-US" altLang="ko-KR" sz="1400" dirty="0">
                <a:solidFill>
                  <a:srgbClr val="3F7F7F"/>
                </a:solidFill>
                <a:latin typeface="Consolas"/>
              </a:rPr>
              <a:t>beans</a:t>
            </a:r>
            <a:r>
              <a:rPr lang="en-US" altLang="ko-KR" sz="1400" dirty="0">
                <a:solidFill>
                  <a:srgbClr val="008080"/>
                </a:solidFill>
                <a:latin typeface="Consolas"/>
              </a:rPr>
              <a:t>&gt;</a:t>
            </a:r>
            <a:endParaRPr lang="en-US" altLang="ja-JP" sz="1400" dirty="0" smtClean="0">
              <a:ea typeface="MS Mincho" pitchFamily="49" charset="-128"/>
            </a:endParaRPr>
          </a:p>
        </p:txBody>
      </p:sp>
    </p:spTree>
    <p:extLst>
      <p:ext uri="{BB962C8B-B14F-4D97-AF65-F5344CB8AC3E}">
        <p14:creationId xmlns:p14="http://schemas.microsoft.com/office/powerpoint/2010/main" val="2537127122"/>
      </p:ext>
    </p:extLst>
  </p:cSld>
  <p:clrMapOvr>
    <a:masterClrMapping/>
  </p:clrMapOvr>
  <p:transition/>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제목 1"/>
          <p:cNvSpPr>
            <a:spLocks noGrp="1"/>
          </p:cNvSpPr>
          <p:nvPr>
            <p:ph type="title"/>
          </p:nvPr>
        </p:nvSpPr>
        <p:spPr bwMode="auto">
          <a:xfrm>
            <a:off x="0" y="-2242"/>
            <a:ext cx="9144000" cy="694938"/>
          </a:xfrm>
        </p:spPr>
        <p:txBody>
          <a:bodyPr vert="horz" lIns="91440" tIns="45720" rIns="91440" bIns="45720" rtlCol="0" anchor="ctr">
            <a:normAutofit/>
          </a:bodyPr>
          <a:lstStyle/>
          <a:p>
            <a:r>
              <a:rPr lang="en-US" altLang="ja-JP" dirty="0" smtClean="0">
                <a:latin typeface="MS Mincho" pitchFamily="49" charset="-128"/>
                <a:ea typeface="MS Mincho" pitchFamily="49" charset="-128"/>
              </a:rPr>
              <a:t>Admin/goods/list(1/2)</a:t>
            </a:r>
            <a:endParaRPr lang="ko-KR" dirty="0">
              <a:latin typeface="MS Mincho" pitchFamily="49" charset="-128"/>
              <a:ea typeface="MS Mincho" pitchFamily="49" charset="-128"/>
            </a:endParaRPr>
          </a:p>
        </p:txBody>
      </p:sp>
      <p:sp>
        <p:nvSpPr>
          <p:cNvPr id="5" name="내용 개체 틀 2"/>
          <p:cNvSpPr>
            <a:spLocks noGrp="1"/>
          </p:cNvSpPr>
          <p:nvPr>
            <p:ph sz="half" idx="1"/>
          </p:nvPr>
        </p:nvSpPr>
        <p:spPr bwMode="auto">
          <a:xfrm>
            <a:off x="0" y="692696"/>
            <a:ext cx="9144000" cy="6165304"/>
          </a:xfrm>
          <a:solidFill>
            <a:schemeClr val="bg1"/>
          </a:solidFill>
        </p:spPr>
        <p:txBody>
          <a:bodyPr numCol="2">
            <a:noAutofit/>
          </a:bodyPr>
          <a:lstStyle>
            <a:lvl1pPr>
              <a:defRPr sz="2400"/>
            </a:lvl1pPr>
            <a:lvl2pPr>
              <a:defRPr sz="1600"/>
            </a:lvl2pPr>
            <a:lvl3pPr>
              <a:defRPr sz="1200"/>
            </a:lvl3pPr>
            <a:lvl4pPr>
              <a:defRPr sz="1200"/>
            </a:lvl4pPr>
            <a:lvl5pPr>
              <a:defRPr sz="1200"/>
            </a:lvl5pPr>
          </a:lstStyle>
          <a:p>
            <a:r>
              <a:rPr lang="fr-FR" altLang="ko-KR" sz="1400" dirty="0">
                <a:solidFill>
                  <a:srgbClr val="BF5F3F"/>
                </a:solidFill>
                <a:latin typeface="Consolas"/>
              </a:rPr>
              <a:t>&lt;%@ </a:t>
            </a:r>
            <a:r>
              <a:rPr lang="fr-FR" altLang="ko-KR" sz="1400" dirty="0">
                <a:solidFill>
                  <a:srgbClr val="3F7F7F"/>
                </a:solidFill>
                <a:latin typeface="Consolas"/>
              </a:rPr>
              <a:t>page </a:t>
            </a:r>
            <a:r>
              <a:rPr lang="fr-FR" altLang="ko-KR" sz="1400" dirty="0" err="1">
                <a:solidFill>
                  <a:srgbClr val="7F007F"/>
                </a:solidFill>
                <a:latin typeface="Consolas"/>
              </a:rPr>
              <a:t>language</a:t>
            </a:r>
            <a:r>
              <a:rPr lang="fr-FR" altLang="ko-KR" sz="1400" dirty="0">
                <a:solidFill>
                  <a:srgbClr val="000000"/>
                </a:solidFill>
                <a:latin typeface="Consolas"/>
              </a:rPr>
              <a:t>=</a:t>
            </a:r>
            <a:r>
              <a:rPr lang="fr-FR" altLang="ko-KR" sz="1400" i="1" dirty="0">
                <a:solidFill>
                  <a:srgbClr val="2A00FF"/>
                </a:solidFill>
                <a:latin typeface="Consolas"/>
              </a:rPr>
              <a:t>"java" </a:t>
            </a:r>
            <a:r>
              <a:rPr lang="fr-FR" altLang="ko-KR" sz="1400" i="1" dirty="0" err="1">
                <a:solidFill>
                  <a:srgbClr val="7F007F"/>
                </a:solidFill>
                <a:latin typeface="Consolas"/>
              </a:rPr>
              <a:t>contentType</a:t>
            </a:r>
            <a:r>
              <a:rPr lang="fr-FR" altLang="ko-KR" sz="1400" i="1" dirty="0">
                <a:solidFill>
                  <a:srgbClr val="000000"/>
                </a:solidFill>
                <a:latin typeface="Consolas"/>
              </a:rPr>
              <a:t>=</a:t>
            </a:r>
            <a:r>
              <a:rPr lang="fr-FR" altLang="ko-KR" sz="1400" i="1" dirty="0">
                <a:solidFill>
                  <a:srgbClr val="2A00FF"/>
                </a:solidFill>
                <a:latin typeface="Consolas"/>
              </a:rPr>
              <a:t>"</a:t>
            </a:r>
            <a:r>
              <a:rPr lang="fr-FR" altLang="ko-KR" sz="1400" i="1" dirty="0" err="1">
                <a:solidFill>
                  <a:srgbClr val="2A00FF"/>
                </a:solidFill>
                <a:latin typeface="Consolas"/>
              </a:rPr>
              <a:t>text</a:t>
            </a:r>
            <a:r>
              <a:rPr lang="fr-FR" altLang="ko-KR" sz="1400" i="1" dirty="0">
                <a:solidFill>
                  <a:srgbClr val="2A00FF"/>
                </a:solidFill>
                <a:latin typeface="Consolas"/>
              </a:rPr>
              <a:t>/html; </a:t>
            </a:r>
            <a:r>
              <a:rPr lang="fr-FR" altLang="ko-KR" sz="1400" i="1" dirty="0" err="1">
                <a:solidFill>
                  <a:srgbClr val="2A00FF"/>
                </a:solidFill>
                <a:latin typeface="Consolas"/>
              </a:rPr>
              <a:t>charset</a:t>
            </a:r>
            <a:r>
              <a:rPr lang="fr-FR" altLang="ko-KR" sz="1400" i="1" dirty="0">
                <a:solidFill>
                  <a:srgbClr val="2A00FF"/>
                </a:solidFill>
                <a:latin typeface="Consolas"/>
              </a:rPr>
              <a:t>=UTF-8"</a:t>
            </a:r>
          </a:p>
          <a:p>
            <a:r>
              <a:rPr lang="en-US" altLang="ko-KR" sz="1400" dirty="0">
                <a:latin typeface="Consolas"/>
              </a:rPr>
              <a:t>    </a:t>
            </a:r>
            <a:r>
              <a:rPr lang="en-US" altLang="ko-KR" sz="1400" dirty="0" err="1">
                <a:solidFill>
                  <a:srgbClr val="7F007F"/>
                </a:solidFill>
                <a:latin typeface="Consolas"/>
              </a:rPr>
              <a:t>pageEncoding</a:t>
            </a:r>
            <a:r>
              <a:rPr lang="en-US" altLang="ko-KR" sz="1400" dirty="0">
                <a:solidFill>
                  <a:srgbClr val="000000"/>
                </a:solidFill>
                <a:latin typeface="Consolas"/>
              </a:rPr>
              <a:t>=</a:t>
            </a:r>
            <a:r>
              <a:rPr lang="en-US" altLang="ko-KR" sz="1400" i="1" dirty="0">
                <a:solidFill>
                  <a:srgbClr val="2A00FF"/>
                </a:solidFill>
                <a:latin typeface="Consolas"/>
              </a:rPr>
              <a:t>"UTF-8"</a:t>
            </a:r>
          </a:p>
          <a:p>
            <a:r>
              <a:rPr lang="en-US" altLang="ko-KR" sz="1400" dirty="0">
                <a:solidFill>
                  <a:srgbClr val="BF5F3F"/>
                </a:solidFill>
                <a:latin typeface="Consolas"/>
              </a:rPr>
              <a:t>%&gt;</a:t>
            </a:r>
          </a:p>
          <a:p>
            <a:r>
              <a:rPr lang="it-IT" altLang="ko-KR" sz="1400" dirty="0">
                <a:solidFill>
                  <a:srgbClr val="BF5F3F"/>
                </a:solidFill>
                <a:latin typeface="Consolas"/>
              </a:rPr>
              <a:t>&lt;%@ </a:t>
            </a:r>
            <a:r>
              <a:rPr lang="it-IT" altLang="ko-KR" sz="1400" dirty="0">
                <a:solidFill>
                  <a:srgbClr val="3F7F7F"/>
                </a:solidFill>
                <a:latin typeface="Consolas"/>
              </a:rPr>
              <a:t>taglib </a:t>
            </a:r>
            <a:r>
              <a:rPr lang="it-IT" altLang="ko-KR" sz="1400" dirty="0">
                <a:solidFill>
                  <a:srgbClr val="7F007F"/>
                </a:solidFill>
                <a:latin typeface="Consolas"/>
              </a:rPr>
              <a:t>uri</a:t>
            </a:r>
            <a:r>
              <a:rPr lang="it-IT" altLang="ko-KR" sz="1400" dirty="0">
                <a:solidFill>
                  <a:srgbClr val="000000"/>
                </a:solidFill>
                <a:latin typeface="Consolas"/>
              </a:rPr>
              <a:t>=</a:t>
            </a:r>
            <a:r>
              <a:rPr lang="it-IT" altLang="ko-KR" sz="1400" i="1" dirty="0">
                <a:solidFill>
                  <a:srgbClr val="2A00FF"/>
                </a:solidFill>
                <a:latin typeface="Consolas"/>
              </a:rPr>
              <a:t>"http://java.sun.com/jsp/jstl/core" </a:t>
            </a:r>
            <a:r>
              <a:rPr lang="it-IT" altLang="ko-KR" sz="1400" i="1" dirty="0">
                <a:solidFill>
                  <a:srgbClr val="7F007F"/>
                </a:solidFill>
                <a:latin typeface="Consolas"/>
              </a:rPr>
              <a:t>prefix</a:t>
            </a:r>
            <a:r>
              <a:rPr lang="it-IT" altLang="ko-KR" sz="1400" i="1" dirty="0">
                <a:solidFill>
                  <a:srgbClr val="000000"/>
                </a:solidFill>
                <a:latin typeface="Consolas"/>
              </a:rPr>
              <a:t>=</a:t>
            </a:r>
            <a:r>
              <a:rPr lang="it-IT" altLang="ko-KR" sz="1400" i="1" dirty="0">
                <a:solidFill>
                  <a:srgbClr val="2A00FF"/>
                </a:solidFill>
                <a:latin typeface="Consolas"/>
              </a:rPr>
              <a:t>"c"</a:t>
            </a:r>
            <a:r>
              <a:rPr lang="it-IT" altLang="ko-KR" sz="1400" i="1" dirty="0">
                <a:solidFill>
                  <a:srgbClr val="BF5F3F"/>
                </a:solidFill>
                <a:latin typeface="Consolas"/>
              </a:rPr>
              <a:t>%&gt;</a:t>
            </a:r>
          </a:p>
          <a:p>
            <a:r>
              <a:rPr lang="it-IT" altLang="ko-KR" sz="1400" dirty="0">
                <a:solidFill>
                  <a:srgbClr val="BF5F3F"/>
                </a:solidFill>
                <a:latin typeface="Consolas"/>
              </a:rPr>
              <a:t>&lt;%@ </a:t>
            </a:r>
            <a:r>
              <a:rPr lang="it-IT" altLang="ko-KR" sz="1400" dirty="0">
                <a:solidFill>
                  <a:srgbClr val="3F7F7F"/>
                </a:solidFill>
                <a:latin typeface="Consolas"/>
              </a:rPr>
              <a:t>taglib </a:t>
            </a:r>
            <a:r>
              <a:rPr lang="it-IT" altLang="ko-KR" sz="1400" dirty="0">
                <a:solidFill>
                  <a:srgbClr val="7F007F"/>
                </a:solidFill>
                <a:latin typeface="Consolas"/>
              </a:rPr>
              <a:t>uri</a:t>
            </a:r>
            <a:r>
              <a:rPr lang="it-IT" altLang="ko-KR" sz="1400" dirty="0">
                <a:solidFill>
                  <a:srgbClr val="000000"/>
                </a:solidFill>
                <a:latin typeface="Consolas"/>
              </a:rPr>
              <a:t>=</a:t>
            </a:r>
            <a:r>
              <a:rPr lang="it-IT" altLang="ko-KR" sz="1400" i="1" dirty="0">
                <a:solidFill>
                  <a:srgbClr val="2A00FF"/>
                </a:solidFill>
                <a:latin typeface="Consolas"/>
              </a:rPr>
              <a:t>"http://java.sun.com/jsp/jstl/fmt" </a:t>
            </a:r>
            <a:r>
              <a:rPr lang="it-IT" altLang="ko-KR" sz="1400" i="1" dirty="0">
                <a:solidFill>
                  <a:srgbClr val="7F007F"/>
                </a:solidFill>
                <a:latin typeface="Consolas"/>
              </a:rPr>
              <a:t>prefix</a:t>
            </a:r>
            <a:r>
              <a:rPr lang="it-IT" altLang="ko-KR" sz="1400" i="1" dirty="0">
                <a:solidFill>
                  <a:srgbClr val="000000"/>
                </a:solidFill>
                <a:latin typeface="Consolas"/>
              </a:rPr>
              <a:t>=</a:t>
            </a:r>
            <a:r>
              <a:rPr lang="it-IT" altLang="ko-KR" sz="1400" i="1" dirty="0">
                <a:solidFill>
                  <a:srgbClr val="2A00FF"/>
                </a:solidFill>
                <a:latin typeface="Consolas"/>
              </a:rPr>
              <a:t>"fmt"</a:t>
            </a:r>
            <a:r>
              <a:rPr lang="it-IT" altLang="ko-KR" sz="1400" i="1" dirty="0">
                <a:solidFill>
                  <a:srgbClr val="BF5F3F"/>
                </a:solidFill>
                <a:latin typeface="Consolas"/>
              </a:rPr>
              <a:t>%&gt;</a:t>
            </a:r>
          </a:p>
          <a:p>
            <a:r>
              <a:rPr lang="en-US" altLang="ko-KR" sz="1400" dirty="0">
                <a:solidFill>
                  <a:srgbClr val="008080"/>
                </a:solidFill>
                <a:latin typeface="Consolas"/>
              </a:rPr>
              <a:t>&lt;</a:t>
            </a:r>
            <a:r>
              <a:rPr lang="en-US" altLang="ko-KR" sz="1400" dirty="0" err="1">
                <a:solidFill>
                  <a:srgbClr val="3F7F7F"/>
                </a:solidFill>
                <a:latin typeface="Consolas"/>
              </a:rPr>
              <a:t>jsp:include</a:t>
            </a:r>
            <a:r>
              <a:rPr lang="en-US" altLang="ko-KR" sz="1400" dirty="0">
                <a:solidFill>
                  <a:srgbClr val="3F7F7F"/>
                </a:solidFill>
                <a:latin typeface="Consolas"/>
              </a:rPr>
              <a:t> </a:t>
            </a:r>
            <a:r>
              <a:rPr lang="en-US" altLang="ko-KR" sz="1400" dirty="0">
                <a:solidFill>
                  <a:srgbClr val="7F007F"/>
                </a:solidFill>
                <a:latin typeface="Consolas"/>
              </a:rPr>
              <a:t>page</a:t>
            </a:r>
            <a:r>
              <a:rPr lang="en-US" altLang="ko-KR" sz="1400" dirty="0">
                <a:solidFill>
                  <a:srgbClr val="000000"/>
                </a:solidFill>
                <a:latin typeface="Consolas"/>
              </a:rPr>
              <a:t>=</a:t>
            </a:r>
            <a:r>
              <a:rPr lang="en-US" altLang="ko-KR" sz="1400" i="1" dirty="0">
                <a:solidFill>
                  <a:srgbClr val="2A00FF"/>
                </a:solidFill>
                <a:latin typeface="Consolas"/>
              </a:rPr>
              <a:t>"../../include/</a:t>
            </a:r>
            <a:r>
              <a:rPr lang="en-US" altLang="ko-KR" sz="1400" i="1" dirty="0" err="1">
                <a:solidFill>
                  <a:srgbClr val="2A00FF"/>
                </a:solidFill>
                <a:latin typeface="Consolas"/>
              </a:rPr>
              <a:t>header.jsp</a:t>
            </a:r>
            <a:r>
              <a:rPr lang="en-US" altLang="ko-KR" sz="1400" i="1" dirty="0">
                <a:solidFill>
                  <a:srgbClr val="2A00FF"/>
                </a:solidFill>
                <a:latin typeface="Consolas"/>
              </a:rPr>
              <a:t>" </a:t>
            </a:r>
            <a:r>
              <a:rPr lang="en-US" altLang="ko-KR" sz="1400" i="1" dirty="0">
                <a:solidFill>
                  <a:srgbClr val="7F007F"/>
                </a:solidFill>
                <a:latin typeface="Consolas"/>
              </a:rPr>
              <a:t>flush</a:t>
            </a:r>
            <a:r>
              <a:rPr lang="en-US" altLang="ko-KR" sz="1400" i="1" dirty="0">
                <a:solidFill>
                  <a:srgbClr val="000000"/>
                </a:solidFill>
                <a:latin typeface="Consolas"/>
              </a:rPr>
              <a:t>=</a:t>
            </a:r>
            <a:r>
              <a:rPr lang="en-US" altLang="ko-KR" sz="1400" i="1" dirty="0">
                <a:solidFill>
                  <a:srgbClr val="2A00FF"/>
                </a:solidFill>
                <a:latin typeface="Consolas"/>
              </a:rPr>
              <a:t>"false"</a:t>
            </a:r>
            <a:r>
              <a:rPr lang="en-US" altLang="ko-KR" sz="1400" i="1" dirty="0">
                <a:solidFill>
                  <a:srgbClr val="008080"/>
                </a:solidFill>
                <a:latin typeface="Consolas"/>
              </a:rPr>
              <a:t>/&gt;</a:t>
            </a:r>
            <a:r>
              <a:rPr lang="en-US" altLang="ko-KR" sz="1400" i="1" dirty="0">
                <a:solidFill>
                  <a:srgbClr val="000000"/>
                </a:solidFill>
                <a:latin typeface="Consolas"/>
              </a:rPr>
              <a:t> </a:t>
            </a:r>
            <a:r>
              <a:rPr lang="en-US" altLang="ko-KR" sz="1400" i="1" dirty="0">
                <a:solidFill>
                  <a:srgbClr val="3F5FBF"/>
                </a:solidFill>
                <a:latin typeface="Consolas"/>
              </a:rPr>
              <a:t>&lt;!-- </a:t>
            </a:r>
            <a:r>
              <a:rPr lang="ja-JP" altLang="en-US" sz="1400" i="1" dirty="0">
                <a:solidFill>
                  <a:srgbClr val="3F5FBF"/>
                </a:solidFill>
                <a:latin typeface="Consolas"/>
              </a:rPr>
              <a:t>ヘッダー</a:t>
            </a:r>
            <a:r>
              <a:rPr lang="ko-KR" altLang="en-US" sz="1400" i="1" dirty="0">
                <a:solidFill>
                  <a:srgbClr val="3F5FBF"/>
                </a:solidFill>
                <a:latin typeface="Consolas"/>
              </a:rPr>
              <a:t>部分</a:t>
            </a:r>
            <a:r>
              <a:rPr lang="ja-JP" altLang="en-US" sz="1400" i="1" dirty="0">
                <a:solidFill>
                  <a:srgbClr val="3F5FBF"/>
                </a:solidFill>
                <a:latin typeface="Consolas"/>
              </a:rPr>
              <a:t>のインクルード </a:t>
            </a:r>
            <a:r>
              <a:rPr lang="en-US" altLang="ja-JP" sz="1400" i="1" dirty="0">
                <a:solidFill>
                  <a:srgbClr val="3F5FBF"/>
                </a:solidFill>
                <a:latin typeface="Consolas"/>
              </a:rPr>
              <a:t>--&gt;</a:t>
            </a:r>
          </a:p>
          <a:p>
            <a:endParaRPr lang="ko-KR" altLang="en-US" sz="1400" dirty="0">
              <a:latin typeface="Consolas"/>
            </a:endParaRPr>
          </a:p>
          <a:p>
            <a:r>
              <a:rPr lang="en-US" altLang="ko-KR" sz="1400" dirty="0">
                <a:solidFill>
                  <a:srgbClr val="008080"/>
                </a:solidFill>
                <a:latin typeface="Consolas"/>
              </a:rPr>
              <a:t>&lt;</a:t>
            </a:r>
            <a:r>
              <a:rPr lang="en-US" altLang="ko-KR" sz="1400" dirty="0">
                <a:solidFill>
                  <a:srgbClr val="3F7F7F"/>
                </a:solidFill>
                <a:latin typeface="Consolas"/>
              </a:rPr>
              <a:t>div </a:t>
            </a:r>
            <a:r>
              <a:rPr lang="en-US" altLang="ko-KR" sz="1400" dirty="0">
                <a:solidFill>
                  <a:srgbClr val="7F007F"/>
                </a:solidFill>
                <a:latin typeface="Consolas"/>
              </a:rPr>
              <a:t>class</a:t>
            </a:r>
            <a:r>
              <a:rPr lang="en-US" altLang="ko-KR" sz="1400" dirty="0">
                <a:solidFill>
                  <a:srgbClr val="000000"/>
                </a:solidFill>
                <a:latin typeface="Consolas"/>
              </a:rPr>
              <a:t>=</a:t>
            </a:r>
            <a:r>
              <a:rPr lang="en-US" altLang="ko-KR" sz="1400" i="1" dirty="0">
                <a:solidFill>
                  <a:srgbClr val="2A00FF"/>
                </a:solidFill>
                <a:latin typeface="Consolas"/>
              </a:rPr>
              <a:t>"container-fluid </a:t>
            </a:r>
            <a:r>
              <a:rPr lang="en-US" altLang="ko-KR" sz="1400" i="1" dirty="0" err="1">
                <a:solidFill>
                  <a:srgbClr val="2A00FF"/>
                </a:solidFill>
                <a:latin typeface="Consolas"/>
              </a:rPr>
              <a:t>bg</a:t>
            </a:r>
            <a:r>
              <a:rPr lang="en-US" altLang="ko-KR" sz="1400" i="1" dirty="0">
                <a:solidFill>
                  <a:srgbClr val="2A00FF"/>
                </a:solidFill>
                <a:latin typeface="Consolas"/>
              </a:rPr>
              <a:t>-gradient-primary min-vh-100"</a:t>
            </a:r>
            <a:r>
              <a:rPr lang="en-US" altLang="ko-KR" sz="1400" i="1" dirty="0">
                <a:solidFill>
                  <a:srgbClr val="008080"/>
                </a:solidFill>
                <a:latin typeface="Consolas"/>
              </a:rPr>
              <a:t>&gt;</a:t>
            </a:r>
          </a:p>
          <a:p>
            <a:r>
              <a:rPr lang="en-US" altLang="ko-KR" sz="1400" dirty="0">
                <a:solidFill>
                  <a:srgbClr val="008080"/>
                </a:solidFill>
                <a:latin typeface="Consolas"/>
              </a:rPr>
              <a:t>&lt;</a:t>
            </a:r>
            <a:r>
              <a:rPr lang="en-US" altLang="ko-KR" sz="1400" dirty="0">
                <a:solidFill>
                  <a:srgbClr val="3F7F7F"/>
                </a:solidFill>
                <a:latin typeface="Consolas"/>
              </a:rPr>
              <a:t>div </a:t>
            </a:r>
            <a:r>
              <a:rPr lang="en-US" altLang="ko-KR" sz="1400" dirty="0">
                <a:solidFill>
                  <a:srgbClr val="7F007F"/>
                </a:solidFill>
                <a:latin typeface="Consolas"/>
              </a:rPr>
              <a:t>class</a:t>
            </a:r>
            <a:r>
              <a:rPr lang="en-US" altLang="ko-KR" sz="1400" dirty="0">
                <a:solidFill>
                  <a:srgbClr val="000000"/>
                </a:solidFill>
                <a:latin typeface="Consolas"/>
              </a:rPr>
              <a:t>=</a:t>
            </a:r>
            <a:r>
              <a:rPr lang="en-US" altLang="ko-KR" sz="1400" i="1" dirty="0">
                <a:solidFill>
                  <a:srgbClr val="2A00FF"/>
                </a:solidFill>
                <a:latin typeface="Consolas"/>
              </a:rPr>
              <a:t>"row"</a:t>
            </a:r>
            <a:r>
              <a:rPr lang="en-US" altLang="ko-KR" sz="1400" i="1" dirty="0">
                <a:solidFill>
                  <a:srgbClr val="008080"/>
                </a:solidFill>
                <a:latin typeface="Consolas"/>
              </a:rPr>
              <a:t>&gt;</a:t>
            </a:r>
          </a:p>
          <a:p>
            <a:r>
              <a:rPr lang="en-US" altLang="ko-KR" sz="1400" dirty="0">
                <a:solidFill>
                  <a:srgbClr val="008080"/>
                </a:solidFill>
                <a:latin typeface="Consolas"/>
              </a:rPr>
              <a:t>&lt;</a:t>
            </a:r>
            <a:r>
              <a:rPr lang="en-US" altLang="ko-KR" sz="1400" dirty="0">
                <a:solidFill>
                  <a:srgbClr val="3F7F7F"/>
                </a:solidFill>
                <a:latin typeface="Consolas"/>
              </a:rPr>
              <a:t>div </a:t>
            </a:r>
            <a:r>
              <a:rPr lang="en-US" altLang="ko-KR" sz="1400" dirty="0">
                <a:solidFill>
                  <a:srgbClr val="7F007F"/>
                </a:solidFill>
                <a:latin typeface="Consolas"/>
              </a:rPr>
              <a:t>class</a:t>
            </a:r>
            <a:r>
              <a:rPr lang="en-US" altLang="ko-KR" sz="1400" dirty="0">
                <a:solidFill>
                  <a:srgbClr val="000000"/>
                </a:solidFill>
                <a:latin typeface="Consolas"/>
              </a:rPr>
              <a:t>=</a:t>
            </a:r>
            <a:r>
              <a:rPr lang="en-US" altLang="ko-KR" sz="1400" i="1" dirty="0">
                <a:solidFill>
                  <a:srgbClr val="2A00FF"/>
                </a:solidFill>
                <a:latin typeface="Consolas"/>
              </a:rPr>
              <a:t>"col-md-12"</a:t>
            </a:r>
            <a:r>
              <a:rPr lang="en-US" altLang="ko-KR" sz="1400" i="1" dirty="0">
                <a:solidFill>
                  <a:srgbClr val="008080"/>
                </a:solidFill>
                <a:latin typeface="Consolas"/>
              </a:rPr>
              <a:t>&gt;</a:t>
            </a:r>
          </a:p>
          <a:p>
            <a:r>
              <a:rPr lang="en-US" altLang="ko-KR" sz="1400" dirty="0">
                <a:solidFill>
                  <a:srgbClr val="008080"/>
                </a:solidFill>
                <a:latin typeface="Consolas"/>
              </a:rPr>
              <a:t>&lt;</a:t>
            </a:r>
            <a:r>
              <a:rPr lang="en-US" altLang="ko-KR" sz="1400" dirty="0">
                <a:solidFill>
                  <a:srgbClr val="3F7F7F"/>
                </a:solidFill>
                <a:latin typeface="Consolas"/>
              </a:rPr>
              <a:t>div </a:t>
            </a:r>
            <a:r>
              <a:rPr lang="en-US" altLang="ko-KR" sz="1400" dirty="0">
                <a:solidFill>
                  <a:srgbClr val="7F007F"/>
                </a:solidFill>
                <a:latin typeface="Consolas"/>
              </a:rPr>
              <a:t>class</a:t>
            </a:r>
            <a:r>
              <a:rPr lang="en-US" altLang="ko-KR" sz="1400" dirty="0">
                <a:solidFill>
                  <a:srgbClr val="000000"/>
                </a:solidFill>
                <a:latin typeface="Consolas"/>
              </a:rPr>
              <a:t>=</a:t>
            </a:r>
            <a:r>
              <a:rPr lang="en-US" altLang="ko-KR" sz="1400" i="1" dirty="0">
                <a:solidFill>
                  <a:srgbClr val="2A00FF"/>
                </a:solidFill>
                <a:latin typeface="Consolas"/>
              </a:rPr>
              <a:t>"d-flex"</a:t>
            </a:r>
            <a:r>
              <a:rPr lang="en-US" altLang="ko-KR" sz="1400" i="1" dirty="0">
                <a:solidFill>
                  <a:srgbClr val="008080"/>
                </a:solidFill>
                <a:latin typeface="Consolas"/>
              </a:rPr>
              <a:t>&gt;</a:t>
            </a:r>
          </a:p>
          <a:p>
            <a:r>
              <a:rPr lang="en-US" altLang="ko-KR" sz="1400" dirty="0">
                <a:solidFill>
                  <a:srgbClr val="008080"/>
                </a:solidFill>
                <a:latin typeface="Consolas"/>
              </a:rPr>
              <a:t>&lt;</a:t>
            </a:r>
            <a:r>
              <a:rPr lang="en-US" altLang="ko-KR" sz="1400" dirty="0">
                <a:solidFill>
                  <a:srgbClr val="3F7F7F"/>
                </a:solidFill>
                <a:latin typeface="Consolas"/>
              </a:rPr>
              <a:t>div </a:t>
            </a:r>
            <a:r>
              <a:rPr lang="en-US" altLang="ko-KR" sz="1400" dirty="0">
                <a:solidFill>
                  <a:srgbClr val="7F007F"/>
                </a:solidFill>
                <a:latin typeface="Consolas"/>
              </a:rPr>
              <a:t>class</a:t>
            </a:r>
            <a:r>
              <a:rPr lang="en-US" altLang="ko-KR" sz="1400" dirty="0">
                <a:solidFill>
                  <a:srgbClr val="000000"/>
                </a:solidFill>
                <a:latin typeface="Consolas"/>
              </a:rPr>
              <a:t>=</a:t>
            </a:r>
            <a:r>
              <a:rPr lang="en-US" altLang="ko-KR" sz="1400" i="1" dirty="0">
                <a:solidFill>
                  <a:srgbClr val="2A00FF"/>
                </a:solidFill>
                <a:latin typeface="Consolas"/>
              </a:rPr>
              <a:t>"w-25"</a:t>
            </a:r>
            <a:r>
              <a:rPr lang="en-US" altLang="ko-KR" sz="1400" i="1" dirty="0">
                <a:solidFill>
                  <a:srgbClr val="008080"/>
                </a:solidFill>
                <a:latin typeface="Consolas"/>
              </a:rPr>
              <a:t>&gt;</a:t>
            </a:r>
          </a:p>
          <a:p>
            <a:r>
              <a:rPr lang="en-US" altLang="ko-KR" sz="1400" dirty="0">
                <a:solidFill>
                  <a:srgbClr val="008080"/>
                </a:solidFill>
                <a:latin typeface="Consolas"/>
              </a:rPr>
              <a:t>&lt;</a:t>
            </a:r>
            <a:r>
              <a:rPr lang="en-US" altLang="ko-KR" sz="1400" dirty="0">
                <a:solidFill>
                  <a:srgbClr val="3F7F7F"/>
                </a:solidFill>
                <a:latin typeface="Consolas"/>
              </a:rPr>
              <a:t>div </a:t>
            </a:r>
            <a:r>
              <a:rPr lang="en-US" altLang="ko-KR" sz="1400" dirty="0">
                <a:solidFill>
                  <a:srgbClr val="7F007F"/>
                </a:solidFill>
                <a:latin typeface="Consolas"/>
              </a:rPr>
              <a:t>class</a:t>
            </a:r>
            <a:r>
              <a:rPr lang="en-US" altLang="ko-KR" sz="1400" dirty="0">
                <a:solidFill>
                  <a:srgbClr val="000000"/>
                </a:solidFill>
                <a:latin typeface="Consolas"/>
              </a:rPr>
              <a:t>=</a:t>
            </a:r>
            <a:r>
              <a:rPr lang="en-US" altLang="ko-KR" sz="1400" i="1" dirty="0">
                <a:solidFill>
                  <a:srgbClr val="2A00FF"/>
                </a:solidFill>
                <a:latin typeface="Consolas"/>
              </a:rPr>
              <a:t>"mt-5 pt-5"</a:t>
            </a:r>
            <a:r>
              <a:rPr lang="en-US" altLang="ko-KR" sz="1400" i="1" dirty="0">
                <a:solidFill>
                  <a:srgbClr val="008080"/>
                </a:solidFill>
                <a:latin typeface="Consolas"/>
              </a:rPr>
              <a:t>&gt;&lt;/</a:t>
            </a:r>
            <a:r>
              <a:rPr lang="en-US" altLang="ko-KR" sz="1400" i="1" dirty="0">
                <a:solidFill>
                  <a:srgbClr val="3F7F7F"/>
                </a:solidFill>
                <a:latin typeface="Consolas"/>
              </a:rPr>
              <a:t>div</a:t>
            </a:r>
            <a:r>
              <a:rPr lang="en-US" altLang="ko-KR" sz="1400" i="1" dirty="0">
                <a:solidFill>
                  <a:srgbClr val="008080"/>
                </a:solidFill>
                <a:latin typeface="Consolas"/>
              </a:rPr>
              <a:t>&gt;</a:t>
            </a:r>
          </a:p>
          <a:p>
            <a:r>
              <a:rPr lang="en-US" altLang="ja-JP" sz="1400" dirty="0">
                <a:solidFill>
                  <a:srgbClr val="008080"/>
                </a:solidFill>
                <a:latin typeface="Consolas"/>
              </a:rPr>
              <a:t>&lt;</a:t>
            </a:r>
            <a:r>
              <a:rPr lang="en-US" altLang="ja-JP" sz="1400" dirty="0" err="1">
                <a:solidFill>
                  <a:srgbClr val="3F7F7F"/>
                </a:solidFill>
                <a:latin typeface="Consolas"/>
              </a:rPr>
              <a:t>jsp:include</a:t>
            </a:r>
            <a:r>
              <a:rPr lang="en-US" altLang="ja-JP" sz="1400" dirty="0">
                <a:solidFill>
                  <a:srgbClr val="3F7F7F"/>
                </a:solidFill>
                <a:latin typeface="Consolas"/>
              </a:rPr>
              <a:t> </a:t>
            </a:r>
            <a:r>
              <a:rPr lang="en-US" altLang="ja-JP" sz="1400" dirty="0">
                <a:solidFill>
                  <a:srgbClr val="7F007F"/>
                </a:solidFill>
                <a:latin typeface="Consolas"/>
              </a:rPr>
              <a:t>page</a:t>
            </a:r>
            <a:r>
              <a:rPr lang="en-US" altLang="ja-JP" sz="1400" dirty="0">
                <a:solidFill>
                  <a:srgbClr val="000000"/>
                </a:solidFill>
                <a:latin typeface="Consolas"/>
              </a:rPr>
              <a:t>=</a:t>
            </a:r>
            <a:r>
              <a:rPr lang="en-US" altLang="ja-JP" sz="1400" i="1" dirty="0">
                <a:solidFill>
                  <a:srgbClr val="2A00FF"/>
                </a:solidFill>
                <a:latin typeface="Consolas"/>
              </a:rPr>
              <a:t>"../include/</a:t>
            </a:r>
            <a:r>
              <a:rPr lang="en-US" altLang="ja-JP" sz="1400" i="1" dirty="0" err="1">
                <a:solidFill>
                  <a:srgbClr val="2A00FF"/>
                </a:solidFill>
                <a:latin typeface="Consolas"/>
              </a:rPr>
              <a:t>lnb.jsp</a:t>
            </a:r>
            <a:r>
              <a:rPr lang="en-US" altLang="ja-JP" sz="1400" i="1" dirty="0">
                <a:solidFill>
                  <a:srgbClr val="2A00FF"/>
                </a:solidFill>
                <a:latin typeface="Consolas"/>
              </a:rPr>
              <a:t>"</a:t>
            </a:r>
            <a:r>
              <a:rPr lang="en-US" altLang="ja-JP" sz="1400" i="1" dirty="0">
                <a:solidFill>
                  <a:srgbClr val="008080"/>
                </a:solidFill>
                <a:latin typeface="Consolas"/>
              </a:rPr>
              <a:t>/&gt;</a:t>
            </a:r>
            <a:r>
              <a:rPr lang="ja-JP" altLang="en-US" sz="1400" i="1" dirty="0">
                <a:solidFill>
                  <a:srgbClr val="000000"/>
                </a:solidFill>
                <a:latin typeface="Consolas"/>
              </a:rPr>
              <a:t> </a:t>
            </a:r>
            <a:r>
              <a:rPr lang="en-US" altLang="ja-JP" sz="1400" i="1" dirty="0">
                <a:solidFill>
                  <a:srgbClr val="3F5FBF"/>
                </a:solidFill>
                <a:latin typeface="Consolas"/>
              </a:rPr>
              <a:t>&lt;!-- </a:t>
            </a:r>
            <a:r>
              <a:rPr lang="ja-JP" altLang="en-US" sz="1400" i="1" dirty="0">
                <a:solidFill>
                  <a:srgbClr val="3F5FBF"/>
                </a:solidFill>
                <a:latin typeface="Consolas"/>
              </a:rPr>
              <a:t>サイドメニュー部分のインクルード </a:t>
            </a:r>
            <a:r>
              <a:rPr lang="en-US" altLang="ja-JP" sz="1400" i="1" dirty="0">
                <a:solidFill>
                  <a:srgbClr val="3F5FBF"/>
                </a:solidFill>
                <a:latin typeface="Consolas"/>
              </a:rPr>
              <a:t>--&gt;</a:t>
            </a:r>
          </a:p>
          <a:p>
            <a:r>
              <a:rPr lang="en-US" altLang="ko-KR" sz="1400" dirty="0">
                <a:solidFill>
                  <a:srgbClr val="008080"/>
                </a:solidFill>
                <a:latin typeface="Consolas"/>
              </a:rPr>
              <a:t>&lt;/</a:t>
            </a:r>
            <a:r>
              <a:rPr lang="en-US" altLang="ko-KR" sz="1400" dirty="0">
                <a:solidFill>
                  <a:srgbClr val="3F7F7F"/>
                </a:solidFill>
                <a:latin typeface="Consolas"/>
              </a:rPr>
              <a:t>div</a:t>
            </a:r>
            <a:r>
              <a:rPr lang="en-US" altLang="ko-KR" sz="1400" dirty="0">
                <a:solidFill>
                  <a:srgbClr val="008080"/>
                </a:solidFill>
                <a:latin typeface="Consolas"/>
              </a:rPr>
              <a:t>&gt;</a:t>
            </a:r>
          </a:p>
          <a:p>
            <a:r>
              <a:rPr lang="en-US" altLang="ko-KR" sz="1400" dirty="0">
                <a:solidFill>
                  <a:srgbClr val="008080"/>
                </a:solidFill>
                <a:latin typeface="Consolas"/>
              </a:rPr>
              <a:t>&lt;</a:t>
            </a:r>
            <a:r>
              <a:rPr lang="en-US" altLang="ko-KR" sz="1400" dirty="0">
                <a:solidFill>
                  <a:srgbClr val="3F7F7F"/>
                </a:solidFill>
                <a:latin typeface="Consolas"/>
              </a:rPr>
              <a:t>div </a:t>
            </a:r>
            <a:r>
              <a:rPr lang="en-US" altLang="ko-KR" sz="1400" dirty="0">
                <a:solidFill>
                  <a:srgbClr val="7F007F"/>
                </a:solidFill>
                <a:latin typeface="Consolas"/>
              </a:rPr>
              <a:t>class</a:t>
            </a:r>
            <a:r>
              <a:rPr lang="en-US" altLang="ko-KR" sz="1400" dirty="0">
                <a:solidFill>
                  <a:srgbClr val="000000"/>
                </a:solidFill>
                <a:latin typeface="Consolas"/>
              </a:rPr>
              <a:t>=</a:t>
            </a:r>
            <a:r>
              <a:rPr lang="en-US" altLang="ko-KR" sz="1400" i="1" dirty="0">
                <a:solidFill>
                  <a:srgbClr val="2A00FF"/>
                </a:solidFill>
                <a:latin typeface="Consolas"/>
              </a:rPr>
              <a:t>"w-75 p-3 mt-5 pt-5 "</a:t>
            </a:r>
            <a:r>
              <a:rPr lang="en-US" altLang="ko-KR" sz="1400" i="1" dirty="0">
                <a:solidFill>
                  <a:srgbClr val="008080"/>
                </a:solidFill>
                <a:latin typeface="Consolas"/>
              </a:rPr>
              <a:t>&gt;</a:t>
            </a:r>
          </a:p>
          <a:p>
            <a:r>
              <a:rPr lang="en-US" altLang="ja-JP" sz="1400" dirty="0">
                <a:solidFill>
                  <a:srgbClr val="3F5FBF"/>
                </a:solidFill>
                <a:latin typeface="Consolas"/>
              </a:rPr>
              <a:t>&lt;!-- </a:t>
            </a:r>
            <a:r>
              <a:rPr lang="ja-JP" altLang="en-US" sz="1400" dirty="0">
                <a:solidFill>
                  <a:srgbClr val="3F5FBF"/>
                </a:solidFill>
                <a:latin typeface="Consolas"/>
              </a:rPr>
              <a:t>コンテンツ表示部分 </a:t>
            </a:r>
            <a:r>
              <a:rPr lang="en-US" altLang="ja-JP" sz="1400" dirty="0">
                <a:solidFill>
                  <a:srgbClr val="3F5FBF"/>
                </a:solidFill>
                <a:latin typeface="Consolas"/>
              </a:rPr>
              <a:t>--&gt;</a:t>
            </a:r>
          </a:p>
          <a:p>
            <a:r>
              <a:rPr lang="en-US" altLang="ko-KR" sz="1400" dirty="0">
                <a:solidFill>
                  <a:srgbClr val="008080"/>
                </a:solidFill>
                <a:latin typeface="Consolas"/>
              </a:rPr>
              <a:t>&lt;</a:t>
            </a:r>
            <a:r>
              <a:rPr lang="en-US" altLang="ko-KR" sz="1400" dirty="0">
                <a:solidFill>
                  <a:srgbClr val="3F7F7F"/>
                </a:solidFill>
                <a:latin typeface="Consolas"/>
              </a:rPr>
              <a:t>h2 </a:t>
            </a:r>
            <a:r>
              <a:rPr lang="en-US" altLang="ko-KR" sz="1400" dirty="0">
                <a:solidFill>
                  <a:srgbClr val="7F007F"/>
                </a:solidFill>
                <a:latin typeface="Consolas"/>
              </a:rPr>
              <a:t>class</a:t>
            </a:r>
            <a:r>
              <a:rPr lang="en-US" altLang="ko-KR" sz="1400" dirty="0">
                <a:solidFill>
                  <a:srgbClr val="000000"/>
                </a:solidFill>
                <a:latin typeface="Consolas"/>
              </a:rPr>
              <a:t>=</a:t>
            </a:r>
            <a:r>
              <a:rPr lang="en-US" altLang="ko-KR" sz="1400" i="1" dirty="0">
                <a:solidFill>
                  <a:srgbClr val="2A00FF"/>
                </a:solidFill>
                <a:latin typeface="Consolas"/>
              </a:rPr>
              <a:t>"text-white </a:t>
            </a:r>
            <a:r>
              <a:rPr lang="en-US" altLang="ko-KR" sz="1400" i="1" dirty="0" err="1">
                <a:solidFill>
                  <a:srgbClr val="2A00FF"/>
                </a:solidFill>
                <a:latin typeface="Consolas"/>
              </a:rPr>
              <a:t>fw</a:t>
            </a:r>
            <a:r>
              <a:rPr lang="en-US" altLang="ko-KR" sz="1400" i="1" dirty="0">
                <a:solidFill>
                  <a:srgbClr val="2A00FF"/>
                </a:solidFill>
                <a:latin typeface="Consolas"/>
              </a:rPr>
              <a:t>-bold"</a:t>
            </a:r>
            <a:r>
              <a:rPr lang="en-US" altLang="ko-KR" sz="1400" i="1" dirty="0">
                <a:solidFill>
                  <a:srgbClr val="008080"/>
                </a:solidFill>
                <a:latin typeface="Consolas"/>
              </a:rPr>
              <a:t>&gt;</a:t>
            </a:r>
            <a:r>
              <a:rPr lang="ko-KR" altLang="en-US" sz="1400" i="1" dirty="0">
                <a:solidFill>
                  <a:srgbClr val="000000"/>
                </a:solidFill>
                <a:latin typeface="Consolas"/>
              </a:rPr>
              <a:t>商品一覧</a:t>
            </a:r>
            <a:r>
              <a:rPr lang="en-US" altLang="ko-KR" sz="1400" i="1" dirty="0">
                <a:solidFill>
                  <a:srgbClr val="008080"/>
                </a:solidFill>
                <a:latin typeface="Consolas"/>
              </a:rPr>
              <a:t>&lt;/</a:t>
            </a:r>
            <a:r>
              <a:rPr lang="en-US" altLang="ko-KR" sz="1400" i="1" dirty="0">
                <a:solidFill>
                  <a:srgbClr val="3F7F7F"/>
                </a:solidFill>
                <a:latin typeface="Consolas"/>
              </a:rPr>
              <a:t>h2</a:t>
            </a:r>
            <a:r>
              <a:rPr lang="en-US" altLang="ko-KR" sz="1400" i="1" dirty="0">
                <a:solidFill>
                  <a:srgbClr val="008080"/>
                </a:solidFill>
                <a:latin typeface="Consolas"/>
              </a:rPr>
              <a:t>&gt;</a:t>
            </a:r>
          </a:p>
          <a:p>
            <a:r>
              <a:rPr lang="en-US" altLang="ko-KR" sz="1400" dirty="0">
                <a:solidFill>
                  <a:srgbClr val="008080"/>
                </a:solidFill>
                <a:latin typeface="Consolas"/>
              </a:rPr>
              <a:t>&lt;</a:t>
            </a:r>
            <a:r>
              <a:rPr lang="en-US" altLang="ko-KR" sz="1400" dirty="0">
                <a:solidFill>
                  <a:srgbClr val="3F7F7F"/>
                </a:solidFill>
                <a:latin typeface="Consolas"/>
              </a:rPr>
              <a:t>table </a:t>
            </a:r>
            <a:r>
              <a:rPr lang="en-US" altLang="ko-KR" sz="1400" dirty="0">
                <a:solidFill>
                  <a:srgbClr val="7F007F"/>
                </a:solidFill>
                <a:latin typeface="Consolas"/>
              </a:rPr>
              <a:t>class</a:t>
            </a:r>
            <a:r>
              <a:rPr lang="en-US" altLang="ko-KR" sz="1400" dirty="0">
                <a:solidFill>
                  <a:srgbClr val="000000"/>
                </a:solidFill>
                <a:latin typeface="Consolas"/>
              </a:rPr>
              <a:t>=</a:t>
            </a:r>
            <a:r>
              <a:rPr lang="en-US" altLang="ko-KR" sz="1400" i="1" dirty="0">
                <a:solidFill>
                  <a:srgbClr val="2A00FF"/>
                </a:solidFill>
                <a:latin typeface="Consolas"/>
              </a:rPr>
              <a:t>"table table-dark table-hover"</a:t>
            </a:r>
            <a:r>
              <a:rPr lang="en-US" altLang="ko-KR" sz="1400" i="1" dirty="0">
                <a:solidFill>
                  <a:srgbClr val="008080"/>
                </a:solidFill>
                <a:latin typeface="Consolas"/>
              </a:rPr>
              <a:t>&gt;</a:t>
            </a:r>
          </a:p>
          <a:p>
            <a:r>
              <a:rPr lang="en-US" altLang="ko-KR" sz="1400" dirty="0">
                <a:solidFill>
                  <a:srgbClr val="008080"/>
                </a:solidFill>
                <a:latin typeface="Consolas"/>
              </a:rPr>
              <a:t>&lt;</a:t>
            </a:r>
            <a:r>
              <a:rPr lang="en-US" altLang="ko-KR" sz="1400" dirty="0" err="1">
                <a:solidFill>
                  <a:srgbClr val="3F7F7F"/>
                </a:solidFill>
                <a:latin typeface="Consolas"/>
              </a:rPr>
              <a:t>colgroup</a:t>
            </a:r>
            <a:r>
              <a:rPr lang="en-US" altLang="ko-KR" sz="1400" dirty="0">
                <a:solidFill>
                  <a:srgbClr val="008080"/>
                </a:solidFill>
                <a:latin typeface="Consolas"/>
              </a:rPr>
              <a:t>&gt;</a:t>
            </a:r>
          </a:p>
          <a:p>
            <a:r>
              <a:rPr lang="en-US" altLang="ko-KR" sz="1400" dirty="0">
                <a:solidFill>
                  <a:srgbClr val="008080"/>
                </a:solidFill>
                <a:latin typeface="Consolas"/>
              </a:rPr>
              <a:t>&lt;</a:t>
            </a:r>
            <a:r>
              <a:rPr lang="en-US" altLang="ko-KR" sz="1400" dirty="0">
                <a:solidFill>
                  <a:srgbClr val="3F7F7F"/>
                </a:solidFill>
                <a:latin typeface="Consolas"/>
              </a:rPr>
              <a:t>col </a:t>
            </a:r>
            <a:r>
              <a:rPr lang="en-US" altLang="ko-KR" sz="1400" dirty="0">
                <a:solidFill>
                  <a:srgbClr val="7F007F"/>
                </a:solidFill>
                <a:latin typeface="Consolas"/>
              </a:rPr>
              <a:t>width</a:t>
            </a:r>
            <a:r>
              <a:rPr lang="en-US" altLang="ko-KR" sz="1400" dirty="0">
                <a:solidFill>
                  <a:srgbClr val="000000"/>
                </a:solidFill>
                <a:latin typeface="Consolas"/>
              </a:rPr>
              <a:t>=</a:t>
            </a:r>
            <a:r>
              <a:rPr lang="en-US" altLang="ko-KR" sz="1400" i="1" dirty="0">
                <a:solidFill>
                  <a:srgbClr val="2A00FF"/>
                </a:solidFill>
                <a:latin typeface="Consolas"/>
              </a:rPr>
              <a:t>"5%"</a:t>
            </a:r>
            <a:r>
              <a:rPr lang="en-US" altLang="ko-KR" sz="1400" i="1" dirty="0">
                <a:solidFill>
                  <a:srgbClr val="008080"/>
                </a:solidFill>
                <a:latin typeface="Consolas"/>
              </a:rPr>
              <a:t>/&gt;</a:t>
            </a:r>
            <a:r>
              <a:rPr lang="en-US" altLang="ko-KR" sz="1400" i="1" dirty="0">
                <a:solidFill>
                  <a:srgbClr val="000000"/>
                </a:solidFill>
                <a:latin typeface="Consolas"/>
              </a:rPr>
              <a:t> </a:t>
            </a:r>
            <a:r>
              <a:rPr lang="en-US" altLang="ko-KR" sz="1400" i="1" dirty="0">
                <a:solidFill>
                  <a:srgbClr val="3F5FBF"/>
                </a:solidFill>
                <a:latin typeface="Consolas"/>
              </a:rPr>
              <a:t>&lt;!-- </a:t>
            </a:r>
            <a:r>
              <a:rPr lang="ko-KR" altLang="en-US" sz="1400" i="1" dirty="0" err="1">
                <a:solidFill>
                  <a:srgbClr val="3F5FBF"/>
                </a:solidFill>
                <a:latin typeface="Consolas"/>
              </a:rPr>
              <a:t>番号列</a:t>
            </a:r>
            <a:r>
              <a:rPr lang="ja-JP" altLang="en-US" sz="1400" i="1" dirty="0">
                <a:solidFill>
                  <a:srgbClr val="3F5FBF"/>
                </a:solidFill>
                <a:latin typeface="Consolas"/>
              </a:rPr>
              <a:t>の</a:t>
            </a:r>
            <a:r>
              <a:rPr lang="ko-KR" altLang="en-US" sz="1400" i="1" dirty="0">
                <a:solidFill>
                  <a:srgbClr val="3F5FBF"/>
                </a:solidFill>
                <a:latin typeface="Consolas"/>
              </a:rPr>
              <a:t>幅 </a:t>
            </a:r>
            <a:r>
              <a:rPr lang="en-US" altLang="ko-KR" sz="1400" i="1" dirty="0">
                <a:solidFill>
                  <a:srgbClr val="3F5FBF"/>
                </a:solidFill>
                <a:latin typeface="Consolas"/>
              </a:rPr>
              <a:t>--&gt;</a:t>
            </a:r>
          </a:p>
          <a:p>
            <a:r>
              <a:rPr lang="en-US" altLang="ko-KR" sz="1400" dirty="0">
                <a:solidFill>
                  <a:srgbClr val="008080"/>
                </a:solidFill>
                <a:latin typeface="Consolas"/>
              </a:rPr>
              <a:t>&lt;</a:t>
            </a:r>
            <a:r>
              <a:rPr lang="en-US" altLang="ko-KR" sz="1400" dirty="0">
                <a:solidFill>
                  <a:srgbClr val="3F7F7F"/>
                </a:solidFill>
                <a:latin typeface="Consolas"/>
              </a:rPr>
              <a:t>col </a:t>
            </a:r>
            <a:r>
              <a:rPr lang="en-US" altLang="ko-KR" sz="1400" dirty="0">
                <a:solidFill>
                  <a:srgbClr val="7F007F"/>
                </a:solidFill>
                <a:latin typeface="Consolas"/>
              </a:rPr>
              <a:t>width</a:t>
            </a:r>
            <a:r>
              <a:rPr lang="en-US" altLang="ko-KR" sz="1400" dirty="0">
                <a:solidFill>
                  <a:srgbClr val="000000"/>
                </a:solidFill>
                <a:latin typeface="Consolas"/>
              </a:rPr>
              <a:t>=</a:t>
            </a:r>
            <a:r>
              <a:rPr lang="en-US" altLang="ko-KR" sz="1400" i="1" dirty="0">
                <a:solidFill>
                  <a:srgbClr val="2A00FF"/>
                </a:solidFill>
                <a:latin typeface="Consolas"/>
              </a:rPr>
              <a:t>"10%"</a:t>
            </a:r>
            <a:r>
              <a:rPr lang="en-US" altLang="ko-KR" sz="1400" i="1" dirty="0">
                <a:solidFill>
                  <a:srgbClr val="008080"/>
                </a:solidFill>
                <a:latin typeface="Consolas"/>
              </a:rPr>
              <a:t>/&gt;</a:t>
            </a:r>
            <a:r>
              <a:rPr lang="en-US" altLang="ko-KR" sz="1400" i="1" dirty="0">
                <a:solidFill>
                  <a:srgbClr val="000000"/>
                </a:solidFill>
                <a:latin typeface="Consolas"/>
              </a:rPr>
              <a:t> </a:t>
            </a:r>
            <a:r>
              <a:rPr lang="en-US" altLang="ko-KR" sz="1400" i="1" dirty="0">
                <a:solidFill>
                  <a:srgbClr val="3F5FBF"/>
                </a:solidFill>
                <a:latin typeface="Consolas"/>
              </a:rPr>
              <a:t>&lt;!-- </a:t>
            </a:r>
            <a:r>
              <a:rPr lang="ko-KR" altLang="en-US" sz="1400" i="1" dirty="0" err="1">
                <a:solidFill>
                  <a:srgbClr val="3F5FBF"/>
                </a:solidFill>
                <a:latin typeface="Consolas"/>
              </a:rPr>
              <a:t>商品画像列</a:t>
            </a:r>
            <a:r>
              <a:rPr lang="ja-JP" altLang="en-US" sz="1400" i="1" dirty="0">
                <a:solidFill>
                  <a:srgbClr val="3F5FBF"/>
                </a:solidFill>
                <a:latin typeface="Consolas"/>
              </a:rPr>
              <a:t>の</a:t>
            </a:r>
            <a:r>
              <a:rPr lang="ko-KR" altLang="en-US" sz="1400" i="1" dirty="0">
                <a:solidFill>
                  <a:srgbClr val="3F5FBF"/>
                </a:solidFill>
                <a:latin typeface="Consolas"/>
              </a:rPr>
              <a:t>幅 </a:t>
            </a:r>
            <a:r>
              <a:rPr lang="en-US" altLang="ko-KR" sz="1400" i="1" dirty="0">
                <a:solidFill>
                  <a:srgbClr val="3F5FBF"/>
                </a:solidFill>
                <a:latin typeface="Consolas"/>
              </a:rPr>
              <a:t>--&gt;</a:t>
            </a:r>
          </a:p>
          <a:p>
            <a:r>
              <a:rPr lang="en-US" altLang="ja-JP" sz="1400" dirty="0">
                <a:solidFill>
                  <a:srgbClr val="008080"/>
                </a:solidFill>
                <a:latin typeface="Consolas"/>
              </a:rPr>
              <a:t>&lt;</a:t>
            </a:r>
            <a:r>
              <a:rPr lang="en-US" altLang="ja-JP" sz="1400" dirty="0">
                <a:solidFill>
                  <a:srgbClr val="3F7F7F"/>
                </a:solidFill>
                <a:latin typeface="Consolas"/>
              </a:rPr>
              <a:t>col </a:t>
            </a:r>
            <a:r>
              <a:rPr lang="en-US" altLang="ja-JP" sz="1400" dirty="0">
                <a:solidFill>
                  <a:srgbClr val="7F007F"/>
                </a:solidFill>
                <a:latin typeface="Consolas"/>
              </a:rPr>
              <a:t>width</a:t>
            </a:r>
            <a:r>
              <a:rPr lang="en-US" altLang="ja-JP" sz="1400" dirty="0">
                <a:solidFill>
                  <a:srgbClr val="000000"/>
                </a:solidFill>
                <a:latin typeface="Consolas"/>
              </a:rPr>
              <a:t>=</a:t>
            </a:r>
            <a:r>
              <a:rPr lang="en-US" altLang="ja-JP" sz="1400" i="1" dirty="0">
                <a:solidFill>
                  <a:srgbClr val="2A00FF"/>
                </a:solidFill>
                <a:latin typeface="Consolas"/>
              </a:rPr>
              <a:t>"40%"</a:t>
            </a:r>
            <a:r>
              <a:rPr lang="en-US" altLang="ja-JP" sz="1400" i="1" dirty="0">
                <a:solidFill>
                  <a:srgbClr val="008080"/>
                </a:solidFill>
                <a:latin typeface="Consolas"/>
              </a:rPr>
              <a:t>/&gt;</a:t>
            </a:r>
            <a:r>
              <a:rPr lang="ja-JP" altLang="en-US" sz="1400" i="1" dirty="0">
                <a:solidFill>
                  <a:srgbClr val="000000"/>
                </a:solidFill>
                <a:latin typeface="Consolas"/>
              </a:rPr>
              <a:t> </a:t>
            </a:r>
            <a:r>
              <a:rPr lang="en-US" altLang="ja-JP" sz="1400" i="1" dirty="0">
                <a:solidFill>
                  <a:srgbClr val="3F5FBF"/>
                </a:solidFill>
                <a:latin typeface="Consolas"/>
              </a:rPr>
              <a:t>&lt;!-- </a:t>
            </a:r>
            <a:r>
              <a:rPr lang="ja-JP" altLang="en-US" sz="1400" i="1" dirty="0">
                <a:solidFill>
                  <a:srgbClr val="3F5FBF"/>
                </a:solidFill>
                <a:latin typeface="Consolas"/>
              </a:rPr>
              <a:t>商品タイトル列の幅 </a:t>
            </a:r>
            <a:r>
              <a:rPr lang="en-US" altLang="ja-JP" sz="1400" i="1" dirty="0">
                <a:solidFill>
                  <a:srgbClr val="3F5FBF"/>
                </a:solidFill>
                <a:latin typeface="Consolas"/>
              </a:rPr>
              <a:t>--&gt;</a:t>
            </a:r>
          </a:p>
          <a:p>
            <a:r>
              <a:rPr lang="en-US" altLang="ja-JP" sz="1400" dirty="0">
                <a:solidFill>
                  <a:srgbClr val="008080"/>
                </a:solidFill>
                <a:latin typeface="Consolas"/>
              </a:rPr>
              <a:t>&lt;</a:t>
            </a:r>
            <a:r>
              <a:rPr lang="en-US" altLang="ja-JP" sz="1400" dirty="0">
                <a:solidFill>
                  <a:srgbClr val="3F7F7F"/>
                </a:solidFill>
                <a:latin typeface="Consolas"/>
              </a:rPr>
              <a:t>col </a:t>
            </a:r>
            <a:r>
              <a:rPr lang="en-US" altLang="ja-JP" sz="1400" dirty="0">
                <a:solidFill>
                  <a:srgbClr val="7F007F"/>
                </a:solidFill>
                <a:latin typeface="Consolas"/>
              </a:rPr>
              <a:t>width</a:t>
            </a:r>
            <a:r>
              <a:rPr lang="en-US" altLang="ja-JP" sz="1400" dirty="0">
                <a:solidFill>
                  <a:srgbClr val="000000"/>
                </a:solidFill>
                <a:latin typeface="Consolas"/>
              </a:rPr>
              <a:t>=</a:t>
            </a:r>
            <a:r>
              <a:rPr lang="en-US" altLang="ja-JP" sz="1400" i="1" dirty="0">
                <a:solidFill>
                  <a:srgbClr val="2A00FF"/>
                </a:solidFill>
                <a:latin typeface="Consolas"/>
              </a:rPr>
              <a:t>"10%"</a:t>
            </a:r>
            <a:r>
              <a:rPr lang="en-US" altLang="ja-JP" sz="1400" i="1" dirty="0">
                <a:solidFill>
                  <a:srgbClr val="008080"/>
                </a:solidFill>
                <a:latin typeface="Consolas"/>
              </a:rPr>
              <a:t>/&gt;</a:t>
            </a:r>
            <a:r>
              <a:rPr lang="ja-JP" altLang="en-US" sz="1400" i="1" dirty="0">
                <a:solidFill>
                  <a:srgbClr val="000000"/>
                </a:solidFill>
                <a:latin typeface="Consolas"/>
              </a:rPr>
              <a:t> </a:t>
            </a:r>
            <a:r>
              <a:rPr lang="en-US" altLang="ja-JP" sz="1400" i="1" dirty="0">
                <a:solidFill>
                  <a:srgbClr val="3F5FBF"/>
                </a:solidFill>
                <a:latin typeface="Consolas"/>
              </a:rPr>
              <a:t>&lt;!-- </a:t>
            </a:r>
            <a:r>
              <a:rPr lang="ja-JP" altLang="en-US" sz="1400" i="1" dirty="0">
                <a:solidFill>
                  <a:srgbClr val="3F5FBF"/>
                </a:solidFill>
                <a:latin typeface="Consolas"/>
              </a:rPr>
              <a:t>カテゴリー列の幅 </a:t>
            </a:r>
            <a:r>
              <a:rPr lang="en-US" altLang="ja-JP" sz="1400" i="1" dirty="0">
                <a:solidFill>
                  <a:srgbClr val="3F5FBF"/>
                </a:solidFill>
                <a:latin typeface="Consolas"/>
              </a:rPr>
              <a:t>--&gt;</a:t>
            </a:r>
          </a:p>
          <a:p>
            <a:r>
              <a:rPr lang="en-US" altLang="ko-KR" sz="1400" dirty="0">
                <a:solidFill>
                  <a:srgbClr val="008080"/>
                </a:solidFill>
                <a:latin typeface="Consolas"/>
              </a:rPr>
              <a:t>&lt;</a:t>
            </a:r>
            <a:r>
              <a:rPr lang="en-US" altLang="ko-KR" sz="1400" dirty="0">
                <a:solidFill>
                  <a:srgbClr val="3F7F7F"/>
                </a:solidFill>
                <a:latin typeface="Consolas"/>
              </a:rPr>
              <a:t>col </a:t>
            </a:r>
            <a:r>
              <a:rPr lang="en-US" altLang="ko-KR" sz="1400" dirty="0">
                <a:solidFill>
                  <a:srgbClr val="7F007F"/>
                </a:solidFill>
                <a:latin typeface="Consolas"/>
              </a:rPr>
              <a:t>width</a:t>
            </a:r>
            <a:r>
              <a:rPr lang="en-US" altLang="ko-KR" sz="1400" dirty="0">
                <a:solidFill>
                  <a:srgbClr val="000000"/>
                </a:solidFill>
                <a:latin typeface="Consolas"/>
              </a:rPr>
              <a:t>=</a:t>
            </a:r>
            <a:r>
              <a:rPr lang="en-US" altLang="ko-KR" sz="1400" i="1" dirty="0">
                <a:solidFill>
                  <a:srgbClr val="2A00FF"/>
                </a:solidFill>
                <a:latin typeface="Consolas"/>
              </a:rPr>
              <a:t>"5%"</a:t>
            </a:r>
            <a:r>
              <a:rPr lang="en-US" altLang="ko-KR" sz="1400" i="1" dirty="0">
                <a:solidFill>
                  <a:srgbClr val="008080"/>
                </a:solidFill>
                <a:latin typeface="Consolas"/>
              </a:rPr>
              <a:t>/&gt;</a:t>
            </a:r>
            <a:r>
              <a:rPr lang="en-US" altLang="ko-KR" sz="1400" i="1" dirty="0">
                <a:solidFill>
                  <a:srgbClr val="000000"/>
                </a:solidFill>
                <a:latin typeface="Consolas"/>
              </a:rPr>
              <a:t> </a:t>
            </a:r>
            <a:r>
              <a:rPr lang="en-US" altLang="ko-KR" sz="1400" i="1" dirty="0">
                <a:solidFill>
                  <a:srgbClr val="3F5FBF"/>
                </a:solidFill>
                <a:latin typeface="Consolas"/>
              </a:rPr>
              <a:t>&lt;!-- </a:t>
            </a:r>
            <a:r>
              <a:rPr lang="ko-KR" altLang="en-US" sz="1400" i="1" dirty="0" err="1">
                <a:solidFill>
                  <a:srgbClr val="3F5FBF"/>
                </a:solidFill>
                <a:latin typeface="Consolas"/>
              </a:rPr>
              <a:t>価格列</a:t>
            </a:r>
            <a:r>
              <a:rPr lang="ja-JP" altLang="en-US" sz="1400" i="1" dirty="0">
                <a:solidFill>
                  <a:srgbClr val="3F5FBF"/>
                </a:solidFill>
                <a:latin typeface="Consolas"/>
              </a:rPr>
              <a:t>の</a:t>
            </a:r>
            <a:r>
              <a:rPr lang="ko-KR" altLang="en-US" sz="1400" i="1" dirty="0">
                <a:solidFill>
                  <a:srgbClr val="3F5FBF"/>
                </a:solidFill>
                <a:latin typeface="Consolas"/>
              </a:rPr>
              <a:t>幅 </a:t>
            </a:r>
            <a:r>
              <a:rPr lang="en-US" altLang="ko-KR" sz="1400" i="1" dirty="0">
                <a:solidFill>
                  <a:srgbClr val="3F5FBF"/>
                </a:solidFill>
                <a:latin typeface="Consolas"/>
              </a:rPr>
              <a:t>--&gt;</a:t>
            </a:r>
          </a:p>
          <a:p>
            <a:r>
              <a:rPr lang="en-US" altLang="ko-KR" sz="1400" dirty="0">
                <a:solidFill>
                  <a:srgbClr val="008080"/>
                </a:solidFill>
                <a:latin typeface="Consolas"/>
              </a:rPr>
              <a:t>&lt;</a:t>
            </a:r>
            <a:r>
              <a:rPr lang="en-US" altLang="ko-KR" sz="1400" dirty="0">
                <a:solidFill>
                  <a:srgbClr val="3F7F7F"/>
                </a:solidFill>
                <a:latin typeface="Consolas"/>
              </a:rPr>
              <a:t>col </a:t>
            </a:r>
            <a:r>
              <a:rPr lang="en-US" altLang="ko-KR" sz="1400" dirty="0">
                <a:solidFill>
                  <a:srgbClr val="7F007F"/>
                </a:solidFill>
                <a:latin typeface="Consolas"/>
              </a:rPr>
              <a:t>width</a:t>
            </a:r>
            <a:r>
              <a:rPr lang="en-US" altLang="ko-KR" sz="1400" dirty="0">
                <a:solidFill>
                  <a:srgbClr val="000000"/>
                </a:solidFill>
                <a:latin typeface="Consolas"/>
              </a:rPr>
              <a:t>=</a:t>
            </a:r>
            <a:r>
              <a:rPr lang="en-US" altLang="ko-KR" sz="1400" i="1" dirty="0">
                <a:solidFill>
                  <a:srgbClr val="2A00FF"/>
                </a:solidFill>
                <a:latin typeface="Consolas"/>
              </a:rPr>
              <a:t>"5%"</a:t>
            </a:r>
            <a:r>
              <a:rPr lang="en-US" altLang="ko-KR" sz="1400" i="1" dirty="0">
                <a:solidFill>
                  <a:srgbClr val="008080"/>
                </a:solidFill>
                <a:latin typeface="Consolas"/>
              </a:rPr>
              <a:t>/&gt;</a:t>
            </a:r>
            <a:r>
              <a:rPr lang="en-US" altLang="ko-KR" sz="1400" i="1" dirty="0">
                <a:solidFill>
                  <a:srgbClr val="000000"/>
                </a:solidFill>
                <a:latin typeface="Consolas"/>
              </a:rPr>
              <a:t> </a:t>
            </a:r>
            <a:r>
              <a:rPr lang="en-US" altLang="ko-KR" sz="1400" i="1" dirty="0">
                <a:solidFill>
                  <a:srgbClr val="3F5FBF"/>
                </a:solidFill>
                <a:latin typeface="Consolas"/>
              </a:rPr>
              <a:t>&lt;!-- </a:t>
            </a:r>
            <a:r>
              <a:rPr lang="ko-KR" altLang="en-US" sz="1400" i="1" dirty="0" err="1">
                <a:solidFill>
                  <a:srgbClr val="3F5FBF"/>
                </a:solidFill>
                <a:latin typeface="Consolas"/>
              </a:rPr>
              <a:t>数量列</a:t>
            </a:r>
            <a:r>
              <a:rPr lang="ja-JP" altLang="en-US" sz="1400" i="1" dirty="0">
                <a:solidFill>
                  <a:srgbClr val="3F5FBF"/>
                </a:solidFill>
                <a:latin typeface="Consolas"/>
              </a:rPr>
              <a:t>の</a:t>
            </a:r>
            <a:r>
              <a:rPr lang="ko-KR" altLang="en-US" sz="1400" i="1" dirty="0">
                <a:solidFill>
                  <a:srgbClr val="3F5FBF"/>
                </a:solidFill>
                <a:latin typeface="Consolas"/>
              </a:rPr>
              <a:t>幅 </a:t>
            </a:r>
            <a:r>
              <a:rPr lang="en-US" altLang="ko-KR" sz="1400" i="1" dirty="0">
                <a:solidFill>
                  <a:srgbClr val="3F5FBF"/>
                </a:solidFill>
                <a:latin typeface="Consolas"/>
              </a:rPr>
              <a:t>--&gt;</a:t>
            </a:r>
          </a:p>
          <a:p>
            <a:r>
              <a:rPr lang="en-US" altLang="ko-KR" sz="1400" dirty="0">
                <a:solidFill>
                  <a:srgbClr val="008080"/>
                </a:solidFill>
                <a:latin typeface="Consolas"/>
              </a:rPr>
              <a:t>&lt;</a:t>
            </a:r>
            <a:r>
              <a:rPr lang="en-US" altLang="ko-KR" sz="1400" dirty="0">
                <a:solidFill>
                  <a:srgbClr val="3F7F7F"/>
                </a:solidFill>
                <a:latin typeface="Consolas"/>
              </a:rPr>
              <a:t>col </a:t>
            </a:r>
            <a:r>
              <a:rPr lang="en-US" altLang="ko-KR" sz="1400" dirty="0">
                <a:solidFill>
                  <a:srgbClr val="7F007F"/>
                </a:solidFill>
                <a:latin typeface="Consolas"/>
              </a:rPr>
              <a:t>width</a:t>
            </a:r>
            <a:r>
              <a:rPr lang="en-US" altLang="ko-KR" sz="1400" dirty="0">
                <a:solidFill>
                  <a:srgbClr val="000000"/>
                </a:solidFill>
                <a:latin typeface="Consolas"/>
              </a:rPr>
              <a:t>=</a:t>
            </a:r>
            <a:r>
              <a:rPr lang="en-US" altLang="ko-KR" sz="1400" i="1" dirty="0">
                <a:solidFill>
                  <a:srgbClr val="2A00FF"/>
                </a:solidFill>
                <a:latin typeface="Consolas"/>
              </a:rPr>
              <a:t>"20%"</a:t>
            </a:r>
            <a:r>
              <a:rPr lang="en-US" altLang="ko-KR" sz="1400" i="1" dirty="0">
                <a:solidFill>
                  <a:srgbClr val="008080"/>
                </a:solidFill>
                <a:latin typeface="Consolas"/>
              </a:rPr>
              <a:t>/&gt;</a:t>
            </a:r>
            <a:r>
              <a:rPr lang="en-US" altLang="ko-KR" sz="1400" i="1" dirty="0">
                <a:solidFill>
                  <a:srgbClr val="000000"/>
                </a:solidFill>
                <a:latin typeface="Consolas"/>
              </a:rPr>
              <a:t> </a:t>
            </a:r>
            <a:r>
              <a:rPr lang="en-US" altLang="ko-KR" sz="1400" i="1" dirty="0">
                <a:solidFill>
                  <a:srgbClr val="3F5FBF"/>
                </a:solidFill>
                <a:latin typeface="Consolas"/>
              </a:rPr>
              <a:t>&lt;!-- </a:t>
            </a:r>
            <a:r>
              <a:rPr lang="ko-KR" altLang="en-US" sz="1400" i="1" dirty="0">
                <a:solidFill>
                  <a:srgbClr val="3F5FBF"/>
                </a:solidFill>
                <a:latin typeface="Consolas"/>
              </a:rPr>
              <a:t>登録日列</a:t>
            </a:r>
            <a:r>
              <a:rPr lang="ja-JP" altLang="en-US" sz="1400" i="1" dirty="0">
                <a:solidFill>
                  <a:srgbClr val="3F5FBF"/>
                </a:solidFill>
                <a:latin typeface="Consolas"/>
              </a:rPr>
              <a:t>の</a:t>
            </a:r>
            <a:r>
              <a:rPr lang="ko-KR" altLang="en-US" sz="1400" i="1" dirty="0">
                <a:solidFill>
                  <a:srgbClr val="3F5FBF"/>
                </a:solidFill>
                <a:latin typeface="Consolas"/>
              </a:rPr>
              <a:t>幅 </a:t>
            </a:r>
            <a:r>
              <a:rPr lang="en-US" altLang="ko-KR" sz="1400" i="1" dirty="0">
                <a:solidFill>
                  <a:srgbClr val="3F5FBF"/>
                </a:solidFill>
                <a:latin typeface="Consolas"/>
              </a:rPr>
              <a:t>--&gt;</a:t>
            </a:r>
          </a:p>
          <a:p>
            <a:r>
              <a:rPr lang="en-US" altLang="ko-KR" sz="1400" dirty="0">
                <a:solidFill>
                  <a:srgbClr val="008080"/>
                </a:solidFill>
                <a:latin typeface="Consolas"/>
              </a:rPr>
              <a:t>&lt;/</a:t>
            </a:r>
            <a:r>
              <a:rPr lang="en-US" altLang="ko-KR" sz="1400" dirty="0" err="1">
                <a:solidFill>
                  <a:srgbClr val="3F7F7F"/>
                </a:solidFill>
                <a:latin typeface="Consolas"/>
              </a:rPr>
              <a:t>colgroup</a:t>
            </a:r>
            <a:r>
              <a:rPr lang="en-US" altLang="ko-KR" sz="1400" dirty="0">
                <a:solidFill>
                  <a:srgbClr val="008080"/>
                </a:solidFill>
                <a:latin typeface="Consolas"/>
              </a:rPr>
              <a:t>&gt;</a:t>
            </a:r>
          </a:p>
          <a:p>
            <a:r>
              <a:rPr lang="en-US" altLang="ko-KR" sz="1400" dirty="0">
                <a:solidFill>
                  <a:srgbClr val="008080"/>
                </a:solidFill>
                <a:latin typeface="Consolas"/>
              </a:rPr>
              <a:t>&lt;</a:t>
            </a:r>
            <a:r>
              <a:rPr lang="en-US" altLang="ko-KR" sz="1400" dirty="0" err="1">
                <a:solidFill>
                  <a:srgbClr val="3F7F7F"/>
                </a:solidFill>
                <a:latin typeface="Consolas"/>
              </a:rPr>
              <a:t>thead</a:t>
            </a:r>
            <a:r>
              <a:rPr lang="en-US" altLang="ko-KR" sz="1400" dirty="0">
                <a:solidFill>
                  <a:srgbClr val="008080"/>
                </a:solidFill>
                <a:latin typeface="Consolas"/>
              </a:rPr>
              <a:t>&gt;</a:t>
            </a:r>
          </a:p>
          <a:p>
            <a:r>
              <a:rPr lang="en-US" altLang="ko-KR" sz="1400" dirty="0">
                <a:solidFill>
                  <a:srgbClr val="008080"/>
                </a:solidFill>
                <a:latin typeface="Consolas"/>
              </a:rPr>
              <a:t>&lt;</a:t>
            </a:r>
            <a:r>
              <a:rPr lang="en-US" altLang="ko-KR" sz="1400" dirty="0" err="1">
                <a:solidFill>
                  <a:srgbClr val="3F7F7F"/>
                </a:solidFill>
                <a:latin typeface="Consolas"/>
              </a:rPr>
              <a:t>tr</a:t>
            </a:r>
            <a:r>
              <a:rPr lang="en-US" altLang="ko-KR" sz="1400" dirty="0">
                <a:solidFill>
                  <a:srgbClr val="3F7F7F"/>
                </a:solidFill>
                <a:latin typeface="Consolas"/>
              </a:rPr>
              <a:t> </a:t>
            </a:r>
            <a:r>
              <a:rPr lang="en-US" altLang="ko-KR" sz="1400" dirty="0">
                <a:solidFill>
                  <a:srgbClr val="7F007F"/>
                </a:solidFill>
                <a:latin typeface="Consolas"/>
              </a:rPr>
              <a:t>class</a:t>
            </a:r>
            <a:r>
              <a:rPr lang="en-US" altLang="ko-KR" sz="1400" dirty="0">
                <a:solidFill>
                  <a:srgbClr val="000000"/>
                </a:solidFill>
                <a:latin typeface="Consolas"/>
              </a:rPr>
              <a:t>=</a:t>
            </a:r>
            <a:r>
              <a:rPr lang="en-US" altLang="ko-KR" sz="1400" i="1" dirty="0">
                <a:solidFill>
                  <a:srgbClr val="2A00FF"/>
                </a:solidFill>
                <a:latin typeface="Consolas"/>
              </a:rPr>
              <a:t>"text-center"</a:t>
            </a:r>
            <a:r>
              <a:rPr lang="en-US" altLang="ko-KR" sz="1400" i="1" dirty="0">
                <a:solidFill>
                  <a:srgbClr val="008080"/>
                </a:solidFill>
                <a:latin typeface="Consolas"/>
              </a:rPr>
              <a:t>&gt;</a:t>
            </a:r>
          </a:p>
          <a:p>
            <a:r>
              <a:rPr lang="en-US" altLang="ko-KR" sz="1400" dirty="0">
                <a:solidFill>
                  <a:srgbClr val="008080"/>
                </a:solidFill>
                <a:latin typeface="Consolas"/>
              </a:rPr>
              <a:t>&lt;</a:t>
            </a:r>
            <a:r>
              <a:rPr lang="en-US" altLang="ko-KR" sz="1400" dirty="0" err="1">
                <a:solidFill>
                  <a:srgbClr val="3F7F7F"/>
                </a:solidFill>
                <a:latin typeface="Consolas"/>
              </a:rPr>
              <a:t>th</a:t>
            </a:r>
            <a:r>
              <a:rPr lang="en-US" altLang="ko-KR" sz="1400" dirty="0">
                <a:solidFill>
                  <a:srgbClr val="008080"/>
                </a:solidFill>
                <a:latin typeface="Consolas"/>
              </a:rPr>
              <a:t>&gt;</a:t>
            </a:r>
            <a:r>
              <a:rPr lang="ko-KR" altLang="en-US" sz="1400" dirty="0">
                <a:solidFill>
                  <a:srgbClr val="000000"/>
                </a:solidFill>
                <a:latin typeface="Consolas"/>
              </a:rPr>
              <a:t>番号</a:t>
            </a:r>
            <a:r>
              <a:rPr lang="en-US" altLang="ko-KR" sz="1400" dirty="0">
                <a:solidFill>
                  <a:srgbClr val="008080"/>
                </a:solidFill>
                <a:latin typeface="Consolas"/>
              </a:rPr>
              <a:t>&lt;/</a:t>
            </a:r>
            <a:r>
              <a:rPr lang="en-US" altLang="ko-KR" sz="1400" dirty="0" err="1">
                <a:solidFill>
                  <a:srgbClr val="3F7F7F"/>
                </a:solidFill>
                <a:latin typeface="Consolas"/>
              </a:rPr>
              <a:t>th</a:t>
            </a:r>
            <a:r>
              <a:rPr lang="en-US" altLang="ko-KR" sz="1400" dirty="0">
                <a:solidFill>
                  <a:srgbClr val="008080"/>
                </a:solidFill>
                <a:latin typeface="Consolas"/>
              </a:rPr>
              <a:t>&gt;&lt;</a:t>
            </a:r>
            <a:r>
              <a:rPr lang="en-US" altLang="ko-KR" sz="1400" dirty="0" err="1">
                <a:solidFill>
                  <a:srgbClr val="3F7F7F"/>
                </a:solidFill>
                <a:latin typeface="Consolas"/>
              </a:rPr>
              <a:t>th</a:t>
            </a:r>
            <a:r>
              <a:rPr lang="en-US" altLang="ko-KR" sz="1400" dirty="0">
                <a:solidFill>
                  <a:srgbClr val="008080"/>
                </a:solidFill>
                <a:latin typeface="Consolas"/>
              </a:rPr>
              <a:t>&gt;</a:t>
            </a:r>
            <a:r>
              <a:rPr lang="ko-KR" altLang="en-US" sz="1400" dirty="0">
                <a:solidFill>
                  <a:srgbClr val="000000"/>
                </a:solidFill>
                <a:latin typeface="Consolas"/>
              </a:rPr>
              <a:t>商品画像</a:t>
            </a:r>
            <a:r>
              <a:rPr lang="en-US" altLang="ko-KR" sz="1400" dirty="0">
                <a:solidFill>
                  <a:srgbClr val="008080"/>
                </a:solidFill>
                <a:latin typeface="Consolas"/>
              </a:rPr>
              <a:t>&lt;/</a:t>
            </a:r>
            <a:r>
              <a:rPr lang="en-US" altLang="ko-KR" sz="1400" dirty="0" err="1">
                <a:solidFill>
                  <a:srgbClr val="3F7F7F"/>
                </a:solidFill>
                <a:latin typeface="Consolas"/>
              </a:rPr>
              <a:t>th</a:t>
            </a:r>
            <a:r>
              <a:rPr lang="en-US" altLang="ko-KR" sz="1400" dirty="0">
                <a:solidFill>
                  <a:srgbClr val="008080"/>
                </a:solidFill>
                <a:latin typeface="Consolas"/>
              </a:rPr>
              <a:t>&gt;&lt;</a:t>
            </a:r>
            <a:r>
              <a:rPr lang="en-US" altLang="ko-KR" sz="1400" dirty="0" err="1">
                <a:solidFill>
                  <a:srgbClr val="3F7F7F"/>
                </a:solidFill>
                <a:latin typeface="Consolas"/>
              </a:rPr>
              <a:t>th</a:t>
            </a:r>
            <a:r>
              <a:rPr lang="en-US" altLang="ko-KR" sz="1400" dirty="0">
                <a:solidFill>
                  <a:srgbClr val="008080"/>
                </a:solidFill>
                <a:latin typeface="Consolas"/>
              </a:rPr>
              <a:t>&gt;</a:t>
            </a:r>
            <a:r>
              <a:rPr lang="ko-KR" altLang="en-US" sz="1400" dirty="0">
                <a:solidFill>
                  <a:srgbClr val="000000"/>
                </a:solidFill>
                <a:latin typeface="Consolas"/>
              </a:rPr>
              <a:t>商品</a:t>
            </a:r>
            <a:r>
              <a:rPr lang="ja-JP" altLang="en-US" sz="1400" dirty="0">
                <a:solidFill>
                  <a:srgbClr val="000000"/>
                </a:solidFill>
                <a:latin typeface="Consolas"/>
              </a:rPr>
              <a:t>タイトル</a:t>
            </a:r>
            <a:r>
              <a:rPr lang="en-US" altLang="ja-JP" sz="1400" dirty="0">
                <a:solidFill>
                  <a:srgbClr val="008080"/>
                </a:solidFill>
                <a:latin typeface="Consolas"/>
              </a:rPr>
              <a:t>&lt;/</a:t>
            </a:r>
            <a:r>
              <a:rPr lang="en-US" altLang="ko-KR" sz="1400" dirty="0" err="1">
                <a:solidFill>
                  <a:srgbClr val="3F7F7F"/>
                </a:solidFill>
                <a:latin typeface="Consolas"/>
              </a:rPr>
              <a:t>th</a:t>
            </a:r>
            <a:r>
              <a:rPr lang="en-US" altLang="ko-KR" sz="1400" dirty="0">
                <a:solidFill>
                  <a:srgbClr val="008080"/>
                </a:solidFill>
                <a:latin typeface="Consolas"/>
              </a:rPr>
              <a:t>&gt;&lt;</a:t>
            </a:r>
            <a:r>
              <a:rPr lang="en-US" altLang="ko-KR" sz="1400" dirty="0" err="1">
                <a:solidFill>
                  <a:srgbClr val="3F7F7F"/>
                </a:solidFill>
                <a:latin typeface="Consolas"/>
              </a:rPr>
              <a:t>th</a:t>
            </a:r>
            <a:r>
              <a:rPr lang="en-US" altLang="ko-KR" sz="1400" dirty="0">
                <a:solidFill>
                  <a:srgbClr val="008080"/>
                </a:solidFill>
                <a:latin typeface="Consolas"/>
              </a:rPr>
              <a:t>&gt;</a:t>
            </a:r>
            <a:r>
              <a:rPr lang="ja-JP" altLang="en-US" sz="1400" dirty="0">
                <a:solidFill>
                  <a:srgbClr val="000000"/>
                </a:solidFill>
                <a:latin typeface="Consolas"/>
              </a:rPr>
              <a:t>カテゴリー</a:t>
            </a:r>
            <a:r>
              <a:rPr lang="en-US" altLang="ja-JP" sz="1400" dirty="0">
                <a:solidFill>
                  <a:srgbClr val="008080"/>
                </a:solidFill>
                <a:latin typeface="Consolas"/>
              </a:rPr>
              <a:t>&lt;/</a:t>
            </a:r>
            <a:r>
              <a:rPr lang="en-US" altLang="ko-KR" sz="1400" dirty="0" err="1">
                <a:solidFill>
                  <a:srgbClr val="3F7F7F"/>
                </a:solidFill>
                <a:latin typeface="Consolas"/>
              </a:rPr>
              <a:t>th</a:t>
            </a:r>
            <a:r>
              <a:rPr lang="en-US" altLang="ko-KR" sz="1400" dirty="0">
                <a:solidFill>
                  <a:srgbClr val="008080"/>
                </a:solidFill>
                <a:latin typeface="Consolas"/>
              </a:rPr>
              <a:t>&gt;&lt;</a:t>
            </a:r>
            <a:r>
              <a:rPr lang="en-US" altLang="ko-KR" sz="1400" dirty="0" err="1">
                <a:solidFill>
                  <a:srgbClr val="3F7F7F"/>
                </a:solidFill>
                <a:latin typeface="Consolas"/>
              </a:rPr>
              <a:t>th</a:t>
            </a:r>
            <a:r>
              <a:rPr lang="en-US" altLang="ko-KR" sz="1400" dirty="0">
                <a:solidFill>
                  <a:srgbClr val="008080"/>
                </a:solidFill>
                <a:latin typeface="Consolas"/>
              </a:rPr>
              <a:t>&gt;</a:t>
            </a:r>
            <a:r>
              <a:rPr lang="ko-KR" altLang="en-US" sz="1400" dirty="0">
                <a:solidFill>
                  <a:srgbClr val="000000"/>
                </a:solidFill>
                <a:latin typeface="Consolas"/>
              </a:rPr>
              <a:t>価格</a:t>
            </a:r>
            <a:r>
              <a:rPr lang="en-US" altLang="ko-KR" sz="1400" dirty="0">
                <a:solidFill>
                  <a:srgbClr val="008080"/>
                </a:solidFill>
                <a:latin typeface="Consolas"/>
              </a:rPr>
              <a:t>&lt;/</a:t>
            </a:r>
            <a:r>
              <a:rPr lang="en-US" altLang="ko-KR" sz="1400" dirty="0" err="1">
                <a:solidFill>
                  <a:srgbClr val="3F7F7F"/>
                </a:solidFill>
                <a:latin typeface="Consolas"/>
              </a:rPr>
              <a:t>th</a:t>
            </a:r>
            <a:r>
              <a:rPr lang="en-US" altLang="ko-KR" sz="1400" dirty="0">
                <a:solidFill>
                  <a:srgbClr val="008080"/>
                </a:solidFill>
                <a:latin typeface="Consolas"/>
              </a:rPr>
              <a:t>&gt;&lt;</a:t>
            </a:r>
            <a:r>
              <a:rPr lang="en-US" altLang="ko-KR" sz="1400" dirty="0" err="1">
                <a:solidFill>
                  <a:srgbClr val="3F7F7F"/>
                </a:solidFill>
                <a:latin typeface="Consolas"/>
              </a:rPr>
              <a:t>th</a:t>
            </a:r>
            <a:r>
              <a:rPr lang="en-US" altLang="ko-KR" sz="1400" dirty="0">
                <a:solidFill>
                  <a:srgbClr val="008080"/>
                </a:solidFill>
                <a:latin typeface="Consolas"/>
              </a:rPr>
              <a:t>&gt;</a:t>
            </a:r>
            <a:r>
              <a:rPr lang="ko-KR" altLang="en-US" sz="1400" dirty="0">
                <a:solidFill>
                  <a:srgbClr val="000000"/>
                </a:solidFill>
                <a:latin typeface="Consolas"/>
              </a:rPr>
              <a:t>数量</a:t>
            </a:r>
            <a:r>
              <a:rPr lang="en-US" altLang="ko-KR" sz="1400" dirty="0">
                <a:solidFill>
                  <a:srgbClr val="008080"/>
                </a:solidFill>
                <a:latin typeface="Consolas"/>
              </a:rPr>
              <a:t>&lt;/</a:t>
            </a:r>
            <a:r>
              <a:rPr lang="en-US" altLang="ko-KR" sz="1400" dirty="0" err="1">
                <a:solidFill>
                  <a:srgbClr val="3F7F7F"/>
                </a:solidFill>
                <a:latin typeface="Consolas"/>
              </a:rPr>
              <a:t>th</a:t>
            </a:r>
            <a:r>
              <a:rPr lang="en-US" altLang="ko-KR" sz="1400" dirty="0">
                <a:solidFill>
                  <a:srgbClr val="008080"/>
                </a:solidFill>
                <a:latin typeface="Consolas"/>
              </a:rPr>
              <a:t>&gt;&lt;</a:t>
            </a:r>
            <a:r>
              <a:rPr lang="en-US" altLang="ko-KR" sz="1400" dirty="0" err="1">
                <a:solidFill>
                  <a:srgbClr val="3F7F7F"/>
                </a:solidFill>
                <a:latin typeface="Consolas"/>
              </a:rPr>
              <a:t>th</a:t>
            </a:r>
            <a:r>
              <a:rPr lang="en-US" altLang="ko-KR" sz="1400" dirty="0">
                <a:solidFill>
                  <a:srgbClr val="008080"/>
                </a:solidFill>
                <a:latin typeface="Consolas"/>
              </a:rPr>
              <a:t>&gt;</a:t>
            </a:r>
            <a:r>
              <a:rPr lang="ko-KR" altLang="en-US" sz="1400" dirty="0">
                <a:solidFill>
                  <a:srgbClr val="000000"/>
                </a:solidFill>
                <a:latin typeface="Consolas"/>
              </a:rPr>
              <a:t>登録日</a:t>
            </a:r>
            <a:r>
              <a:rPr lang="en-US" altLang="ko-KR" sz="1400" dirty="0">
                <a:solidFill>
                  <a:srgbClr val="008080"/>
                </a:solidFill>
                <a:latin typeface="Consolas"/>
              </a:rPr>
              <a:t>&lt;/</a:t>
            </a:r>
            <a:r>
              <a:rPr lang="en-US" altLang="ko-KR" sz="1400" dirty="0" err="1">
                <a:solidFill>
                  <a:srgbClr val="3F7F7F"/>
                </a:solidFill>
                <a:latin typeface="Consolas"/>
              </a:rPr>
              <a:t>th</a:t>
            </a:r>
            <a:r>
              <a:rPr lang="en-US" altLang="ko-KR" sz="1400" dirty="0">
                <a:solidFill>
                  <a:srgbClr val="008080"/>
                </a:solidFill>
                <a:latin typeface="Consolas"/>
              </a:rPr>
              <a:t>&gt;</a:t>
            </a:r>
          </a:p>
          <a:p>
            <a:r>
              <a:rPr lang="en-US" altLang="ko-KR" sz="1400" dirty="0">
                <a:solidFill>
                  <a:srgbClr val="008080"/>
                </a:solidFill>
                <a:latin typeface="Consolas"/>
              </a:rPr>
              <a:t>&lt;/</a:t>
            </a:r>
            <a:r>
              <a:rPr lang="en-US" altLang="ko-KR" sz="1400" dirty="0" err="1">
                <a:solidFill>
                  <a:srgbClr val="3F7F7F"/>
                </a:solidFill>
                <a:latin typeface="Consolas"/>
              </a:rPr>
              <a:t>tr</a:t>
            </a:r>
            <a:r>
              <a:rPr lang="en-US" altLang="ko-KR" sz="1400" dirty="0">
                <a:solidFill>
                  <a:srgbClr val="008080"/>
                </a:solidFill>
                <a:latin typeface="Consolas"/>
              </a:rPr>
              <a:t>&gt;</a:t>
            </a:r>
          </a:p>
          <a:p>
            <a:r>
              <a:rPr lang="en-US" altLang="ko-KR" sz="1400" dirty="0">
                <a:solidFill>
                  <a:srgbClr val="008080"/>
                </a:solidFill>
                <a:latin typeface="Consolas"/>
              </a:rPr>
              <a:t>&lt;/</a:t>
            </a:r>
            <a:r>
              <a:rPr lang="en-US" altLang="ko-KR" sz="1400" dirty="0" err="1">
                <a:solidFill>
                  <a:srgbClr val="3F7F7F"/>
                </a:solidFill>
                <a:latin typeface="Consolas"/>
              </a:rPr>
              <a:t>thead</a:t>
            </a:r>
            <a:r>
              <a:rPr lang="en-US" altLang="ko-KR" sz="1400" dirty="0">
                <a:solidFill>
                  <a:srgbClr val="008080"/>
                </a:solidFill>
                <a:latin typeface="Consolas"/>
              </a:rPr>
              <a:t>&gt;</a:t>
            </a:r>
            <a:endParaRPr lang="en-US" altLang="ja-JP" sz="1400" dirty="0" smtClean="0">
              <a:ea typeface="MS Mincho" pitchFamily="49" charset="-128"/>
            </a:endParaRPr>
          </a:p>
        </p:txBody>
      </p:sp>
    </p:spTree>
    <p:extLst>
      <p:ext uri="{BB962C8B-B14F-4D97-AF65-F5344CB8AC3E}">
        <p14:creationId xmlns:p14="http://schemas.microsoft.com/office/powerpoint/2010/main" val="3230572752"/>
      </p:ext>
    </p:extLst>
  </p:cSld>
  <p:clrMapOvr>
    <a:masterClrMapping/>
  </p:clrMapOvr>
  <p:transition/>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제목 1"/>
          <p:cNvSpPr>
            <a:spLocks noGrp="1"/>
          </p:cNvSpPr>
          <p:nvPr>
            <p:ph type="title"/>
          </p:nvPr>
        </p:nvSpPr>
        <p:spPr bwMode="auto">
          <a:xfrm>
            <a:off x="0" y="-2242"/>
            <a:ext cx="9144000" cy="694938"/>
          </a:xfrm>
        </p:spPr>
        <p:txBody>
          <a:bodyPr vert="horz" lIns="91440" tIns="45720" rIns="91440" bIns="45720" rtlCol="0" anchor="ctr">
            <a:normAutofit/>
          </a:bodyPr>
          <a:lstStyle/>
          <a:p>
            <a:r>
              <a:rPr lang="en-US" altLang="ja-JP" dirty="0" smtClean="0">
                <a:latin typeface="MS Mincho" pitchFamily="49" charset="-128"/>
                <a:ea typeface="MS Mincho" pitchFamily="49" charset="-128"/>
              </a:rPr>
              <a:t>Admin/goods/list(2/2)</a:t>
            </a:r>
            <a:endParaRPr lang="ko-KR" dirty="0">
              <a:latin typeface="MS Mincho" pitchFamily="49" charset="-128"/>
              <a:ea typeface="MS Mincho" pitchFamily="49" charset="-128"/>
            </a:endParaRPr>
          </a:p>
        </p:txBody>
      </p:sp>
      <p:sp>
        <p:nvSpPr>
          <p:cNvPr id="5" name="내용 개체 틀 2"/>
          <p:cNvSpPr>
            <a:spLocks noGrp="1"/>
          </p:cNvSpPr>
          <p:nvPr>
            <p:ph sz="half" idx="1"/>
          </p:nvPr>
        </p:nvSpPr>
        <p:spPr bwMode="auto">
          <a:xfrm>
            <a:off x="0" y="692696"/>
            <a:ext cx="9144000" cy="6165304"/>
          </a:xfrm>
          <a:solidFill>
            <a:schemeClr val="bg1"/>
          </a:solidFill>
        </p:spPr>
        <p:txBody>
          <a:bodyPr numCol="2">
            <a:noAutofit/>
          </a:bodyPr>
          <a:lstStyle>
            <a:lvl1pPr>
              <a:defRPr sz="2400"/>
            </a:lvl1pPr>
            <a:lvl2pPr>
              <a:defRPr sz="1600"/>
            </a:lvl2pPr>
            <a:lvl3pPr>
              <a:defRPr sz="1200"/>
            </a:lvl3pPr>
            <a:lvl4pPr>
              <a:defRPr sz="1200"/>
            </a:lvl4pPr>
            <a:lvl5pPr>
              <a:defRPr sz="1200"/>
            </a:lvl5pPr>
          </a:lstStyle>
          <a:p>
            <a:r>
              <a:rPr lang="en-US" altLang="ko-KR" sz="1300" dirty="0">
                <a:solidFill>
                  <a:srgbClr val="008080"/>
                </a:solidFill>
                <a:latin typeface="Consolas"/>
              </a:rPr>
              <a:t>&lt;</a:t>
            </a:r>
            <a:r>
              <a:rPr lang="en-US" altLang="ko-KR" sz="1300" dirty="0" err="1">
                <a:solidFill>
                  <a:srgbClr val="3F7F7F"/>
                </a:solidFill>
                <a:latin typeface="Consolas"/>
              </a:rPr>
              <a:t>tbody</a:t>
            </a:r>
            <a:r>
              <a:rPr lang="en-US" altLang="ko-KR" sz="1300" dirty="0">
                <a:solidFill>
                  <a:srgbClr val="008080"/>
                </a:solidFill>
                <a:latin typeface="Consolas"/>
              </a:rPr>
              <a:t>&gt;</a:t>
            </a:r>
          </a:p>
          <a:p>
            <a:r>
              <a:rPr lang="en-US" altLang="ko-KR" sz="1300" dirty="0">
                <a:solidFill>
                  <a:srgbClr val="008080"/>
                </a:solidFill>
                <a:latin typeface="Consolas"/>
              </a:rPr>
              <a:t>&lt;</a:t>
            </a:r>
            <a:r>
              <a:rPr lang="en-US" altLang="ko-KR" sz="1300" dirty="0" err="1">
                <a:solidFill>
                  <a:srgbClr val="3F7F7F"/>
                </a:solidFill>
                <a:latin typeface="Consolas"/>
              </a:rPr>
              <a:t>c:forEach</a:t>
            </a:r>
            <a:r>
              <a:rPr lang="en-US" altLang="ko-KR" sz="1300" dirty="0">
                <a:solidFill>
                  <a:srgbClr val="3F7F7F"/>
                </a:solidFill>
                <a:latin typeface="Consolas"/>
              </a:rPr>
              <a:t> </a:t>
            </a:r>
            <a:r>
              <a:rPr lang="en-US" altLang="ko-KR" sz="1300" dirty="0">
                <a:solidFill>
                  <a:srgbClr val="7F007F"/>
                </a:solidFill>
                <a:latin typeface="Consolas"/>
              </a:rPr>
              <a:t>items</a:t>
            </a:r>
            <a:r>
              <a:rPr lang="en-US" altLang="ko-KR" sz="1300" dirty="0">
                <a:solidFill>
                  <a:srgbClr val="000000"/>
                </a:solidFill>
                <a:latin typeface="Consolas"/>
              </a:rPr>
              <a:t>=</a:t>
            </a:r>
            <a:r>
              <a:rPr lang="en-US" altLang="ko-KR" sz="1300" i="1" dirty="0">
                <a:solidFill>
                  <a:srgbClr val="2A00FF"/>
                </a:solidFill>
                <a:latin typeface="Consolas"/>
              </a:rPr>
              <a:t>"</a:t>
            </a:r>
            <a:r>
              <a:rPr lang="en-US" altLang="ko-KR" sz="1300" i="1" dirty="0">
                <a:solidFill>
                  <a:srgbClr val="000000"/>
                </a:solidFill>
                <a:latin typeface="Consolas"/>
              </a:rPr>
              <a:t>${list}</a:t>
            </a:r>
            <a:r>
              <a:rPr lang="en-US" altLang="ko-KR" sz="1300" i="1" dirty="0">
                <a:solidFill>
                  <a:srgbClr val="2A00FF"/>
                </a:solidFill>
                <a:latin typeface="Consolas"/>
              </a:rPr>
              <a:t>" </a:t>
            </a:r>
            <a:r>
              <a:rPr lang="en-US" altLang="ko-KR" sz="1300" i="1" dirty="0" err="1">
                <a:solidFill>
                  <a:srgbClr val="7F007F"/>
                </a:solidFill>
                <a:latin typeface="Consolas"/>
              </a:rPr>
              <a:t>var</a:t>
            </a:r>
            <a:r>
              <a:rPr lang="en-US" altLang="ko-KR" sz="1300" i="1" dirty="0">
                <a:solidFill>
                  <a:srgbClr val="000000"/>
                </a:solidFill>
                <a:latin typeface="Consolas"/>
              </a:rPr>
              <a:t>=</a:t>
            </a:r>
            <a:r>
              <a:rPr lang="en-US" altLang="ko-KR" sz="1300" i="1" dirty="0">
                <a:solidFill>
                  <a:srgbClr val="2A00FF"/>
                </a:solidFill>
                <a:latin typeface="Consolas"/>
              </a:rPr>
              <a:t>"list"</a:t>
            </a:r>
            <a:r>
              <a:rPr lang="en-US" altLang="ko-KR" sz="1300" i="1" dirty="0">
                <a:solidFill>
                  <a:srgbClr val="008080"/>
                </a:solidFill>
                <a:latin typeface="Consolas"/>
              </a:rPr>
              <a:t>&gt;</a:t>
            </a:r>
            <a:r>
              <a:rPr lang="en-US" altLang="ko-KR" sz="1300" i="1" dirty="0">
                <a:solidFill>
                  <a:srgbClr val="000000"/>
                </a:solidFill>
                <a:latin typeface="Consolas"/>
              </a:rPr>
              <a:t> </a:t>
            </a:r>
            <a:r>
              <a:rPr lang="en-US" altLang="ko-KR" sz="1300" i="1" dirty="0">
                <a:solidFill>
                  <a:srgbClr val="3F5FBF"/>
                </a:solidFill>
                <a:latin typeface="Consolas"/>
              </a:rPr>
              <a:t>&lt;!-- </a:t>
            </a:r>
            <a:r>
              <a:rPr lang="ko-KR" altLang="en-US" sz="1300" i="1" dirty="0">
                <a:solidFill>
                  <a:srgbClr val="3F5FBF"/>
                </a:solidFill>
                <a:latin typeface="Consolas"/>
              </a:rPr>
              <a:t>商品</a:t>
            </a:r>
            <a:r>
              <a:rPr lang="ja-JP" altLang="en-US" sz="1300" i="1" dirty="0">
                <a:solidFill>
                  <a:srgbClr val="3F5FBF"/>
                </a:solidFill>
                <a:latin typeface="Consolas"/>
              </a:rPr>
              <a:t>リストをループして</a:t>
            </a:r>
            <a:r>
              <a:rPr lang="ko-KR" altLang="en-US" sz="1300" i="1" dirty="0">
                <a:solidFill>
                  <a:srgbClr val="3F5FBF"/>
                </a:solidFill>
                <a:latin typeface="Consolas"/>
              </a:rPr>
              <a:t>表示 </a:t>
            </a:r>
            <a:r>
              <a:rPr lang="en-US" altLang="ko-KR" sz="1300" i="1" dirty="0">
                <a:solidFill>
                  <a:srgbClr val="3F5FBF"/>
                </a:solidFill>
                <a:latin typeface="Consolas"/>
              </a:rPr>
              <a:t>--&gt;</a:t>
            </a:r>
          </a:p>
          <a:p>
            <a:r>
              <a:rPr lang="en-US" altLang="ko-KR" sz="1300" dirty="0">
                <a:solidFill>
                  <a:srgbClr val="008080"/>
                </a:solidFill>
                <a:latin typeface="Consolas"/>
              </a:rPr>
              <a:t>&lt;</a:t>
            </a:r>
            <a:r>
              <a:rPr lang="en-US" altLang="ko-KR" sz="1300" dirty="0" err="1">
                <a:solidFill>
                  <a:srgbClr val="3F7F7F"/>
                </a:solidFill>
                <a:latin typeface="Consolas"/>
              </a:rPr>
              <a:t>tr</a:t>
            </a:r>
            <a:r>
              <a:rPr lang="en-US" altLang="ko-KR" sz="1300" dirty="0">
                <a:solidFill>
                  <a:srgbClr val="008080"/>
                </a:solidFill>
                <a:latin typeface="Consolas"/>
              </a:rPr>
              <a:t>&gt;</a:t>
            </a:r>
          </a:p>
          <a:p>
            <a:r>
              <a:rPr lang="en-US" altLang="ko-KR" sz="1300" dirty="0">
                <a:solidFill>
                  <a:srgbClr val="008080"/>
                </a:solidFill>
                <a:latin typeface="Consolas"/>
              </a:rPr>
              <a:t>&lt;</a:t>
            </a:r>
            <a:r>
              <a:rPr lang="en-US" altLang="ko-KR" sz="1300" dirty="0">
                <a:solidFill>
                  <a:srgbClr val="3F7F7F"/>
                </a:solidFill>
                <a:latin typeface="Consolas"/>
              </a:rPr>
              <a:t>td </a:t>
            </a:r>
            <a:r>
              <a:rPr lang="en-US" altLang="ko-KR" sz="1300" dirty="0">
                <a:solidFill>
                  <a:srgbClr val="7F007F"/>
                </a:solidFill>
                <a:latin typeface="Consolas"/>
              </a:rPr>
              <a:t>class</a:t>
            </a:r>
            <a:r>
              <a:rPr lang="en-US" altLang="ko-KR" sz="1300" dirty="0">
                <a:solidFill>
                  <a:srgbClr val="000000"/>
                </a:solidFill>
                <a:latin typeface="Consolas"/>
              </a:rPr>
              <a:t>=</a:t>
            </a:r>
            <a:r>
              <a:rPr lang="en-US" altLang="ko-KR" sz="1300" i="1" dirty="0">
                <a:solidFill>
                  <a:srgbClr val="2A00FF"/>
                </a:solidFill>
                <a:latin typeface="Consolas"/>
              </a:rPr>
              <a:t>"text-center"</a:t>
            </a:r>
            <a:r>
              <a:rPr lang="en-US" altLang="ko-KR" sz="1300" i="1" dirty="0">
                <a:solidFill>
                  <a:srgbClr val="008080"/>
                </a:solidFill>
                <a:latin typeface="Consolas"/>
              </a:rPr>
              <a:t>&gt;</a:t>
            </a:r>
            <a:r>
              <a:rPr lang="en-US" altLang="ko-KR" sz="1300" i="1" dirty="0">
                <a:solidFill>
                  <a:srgbClr val="000000"/>
                </a:solidFill>
                <a:latin typeface="Consolas"/>
              </a:rPr>
              <a:t>${</a:t>
            </a:r>
            <a:r>
              <a:rPr lang="en-US" altLang="ko-KR" sz="1300" i="1" dirty="0" err="1">
                <a:solidFill>
                  <a:srgbClr val="000000"/>
                </a:solidFill>
                <a:latin typeface="Consolas"/>
              </a:rPr>
              <a:t>list.gdsNum</a:t>
            </a:r>
            <a:r>
              <a:rPr lang="en-US" altLang="ko-KR" sz="1300" i="1" dirty="0">
                <a:solidFill>
                  <a:srgbClr val="000000"/>
                </a:solidFill>
                <a:latin typeface="Consolas"/>
              </a:rPr>
              <a:t>}</a:t>
            </a:r>
            <a:r>
              <a:rPr lang="en-US" altLang="ko-KR" sz="1300" i="1" dirty="0">
                <a:solidFill>
                  <a:srgbClr val="008080"/>
                </a:solidFill>
                <a:latin typeface="Consolas"/>
              </a:rPr>
              <a:t>&lt;/</a:t>
            </a:r>
            <a:r>
              <a:rPr lang="en-US" altLang="ko-KR" sz="1300" i="1" dirty="0">
                <a:solidFill>
                  <a:srgbClr val="3F7F7F"/>
                </a:solidFill>
                <a:latin typeface="Consolas"/>
              </a:rPr>
              <a:t>td</a:t>
            </a:r>
            <a:r>
              <a:rPr lang="en-US" altLang="ko-KR" sz="1300" i="1" dirty="0">
                <a:solidFill>
                  <a:srgbClr val="008080"/>
                </a:solidFill>
                <a:latin typeface="Consolas"/>
              </a:rPr>
              <a:t>&gt;</a:t>
            </a:r>
            <a:r>
              <a:rPr lang="en-US" altLang="ko-KR" sz="1300" i="1" dirty="0">
                <a:solidFill>
                  <a:srgbClr val="000000"/>
                </a:solidFill>
                <a:latin typeface="Consolas"/>
              </a:rPr>
              <a:t> </a:t>
            </a:r>
            <a:r>
              <a:rPr lang="en-US" altLang="ko-KR" sz="1300" i="1" dirty="0">
                <a:solidFill>
                  <a:srgbClr val="3F5FBF"/>
                </a:solidFill>
                <a:latin typeface="Consolas"/>
              </a:rPr>
              <a:t>&lt;!-- </a:t>
            </a:r>
            <a:r>
              <a:rPr lang="ko-KR" altLang="en-US" sz="1300" i="1" dirty="0">
                <a:solidFill>
                  <a:srgbClr val="3F5FBF"/>
                </a:solidFill>
                <a:latin typeface="Consolas"/>
              </a:rPr>
              <a:t>商品番号 </a:t>
            </a:r>
            <a:r>
              <a:rPr lang="en-US" altLang="ko-KR" sz="1300" i="1" dirty="0">
                <a:solidFill>
                  <a:srgbClr val="3F5FBF"/>
                </a:solidFill>
                <a:latin typeface="Consolas"/>
              </a:rPr>
              <a:t>--&gt;</a:t>
            </a:r>
          </a:p>
          <a:p>
            <a:r>
              <a:rPr lang="en-US" altLang="ko-KR" sz="1300" dirty="0">
                <a:solidFill>
                  <a:srgbClr val="008080"/>
                </a:solidFill>
                <a:latin typeface="Consolas"/>
              </a:rPr>
              <a:t>&lt;</a:t>
            </a:r>
            <a:r>
              <a:rPr lang="en-US" altLang="ko-KR" sz="1300" dirty="0">
                <a:solidFill>
                  <a:srgbClr val="3F7F7F"/>
                </a:solidFill>
                <a:latin typeface="Consolas"/>
              </a:rPr>
              <a:t>td</a:t>
            </a:r>
            <a:r>
              <a:rPr lang="en-US" altLang="ko-KR" sz="1300" dirty="0">
                <a:solidFill>
                  <a:srgbClr val="008080"/>
                </a:solidFill>
                <a:latin typeface="Consolas"/>
              </a:rPr>
              <a:t>&gt;&lt;</a:t>
            </a:r>
            <a:r>
              <a:rPr lang="en-US" altLang="ko-KR" sz="1300" dirty="0" err="1">
                <a:solidFill>
                  <a:srgbClr val="3F7F7F"/>
                </a:solidFill>
                <a:latin typeface="Consolas"/>
              </a:rPr>
              <a:t>img</a:t>
            </a:r>
            <a:r>
              <a:rPr lang="en-US" altLang="ko-KR" sz="1300" dirty="0">
                <a:solidFill>
                  <a:srgbClr val="3F7F7F"/>
                </a:solidFill>
                <a:latin typeface="Consolas"/>
              </a:rPr>
              <a:t> </a:t>
            </a:r>
            <a:r>
              <a:rPr lang="en-US" altLang="ko-KR" sz="1300" dirty="0" err="1">
                <a:solidFill>
                  <a:srgbClr val="7F007F"/>
                </a:solidFill>
                <a:latin typeface="Consolas"/>
              </a:rPr>
              <a:t>src</a:t>
            </a:r>
            <a:r>
              <a:rPr lang="en-US" altLang="ko-KR" sz="1300" dirty="0">
                <a:solidFill>
                  <a:srgbClr val="000000"/>
                </a:solidFill>
                <a:latin typeface="Consolas"/>
              </a:rPr>
              <a:t>=</a:t>
            </a:r>
            <a:r>
              <a:rPr lang="en-US" altLang="ko-KR" sz="1300" i="1" dirty="0">
                <a:solidFill>
                  <a:srgbClr val="2A00FF"/>
                </a:solidFill>
                <a:latin typeface="Consolas"/>
              </a:rPr>
              <a:t>"</a:t>
            </a:r>
            <a:r>
              <a:rPr lang="en-US" altLang="ko-KR" sz="1300" i="1" dirty="0">
                <a:solidFill>
                  <a:srgbClr val="000000"/>
                </a:solidFill>
                <a:latin typeface="Consolas"/>
              </a:rPr>
              <a:t>${</a:t>
            </a:r>
            <a:r>
              <a:rPr lang="en-US" altLang="ko-KR" sz="1300" i="1" dirty="0" err="1">
                <a:solidFill>
                  <a:srgbClr val="000000"/>
                </a:solidFill>
                <a:latin typeface="Consolas"/>
              </a:rPr>
              <a:t>list.gdsThumbImg</a:t>
            </a:r>
            <a:r>
              <a:rPr lang="en-US" altLang="ko-KR" sz="1300" i="1" dirty="0">
                <a:solidFill>
                  <a:srgbClr val="000000"/>
                </a:solidFill>
                <a:latin typeface="Consolas"/>
              </a:rPr>
              <a:t>}</a:t>
            </a:r>
            <a:r>
              <a:rPr lang="en-US" altLang="ko-KR" sz="1300" i="1" dirty="0">
                <a:solidFill>
                  <a:srgbClr val="2A00FF"/>
                </a:solidFill>
                <a:latin typeface="Consolas"/>
              </a:rPr>
              <a:t>" </a:t>
            </a:r>
            <a:r>
              <a:rPr lang="en-US" altLang="ko-KR" sz="1300" i="1" dirty="0">
                <a:solidFill>
                  <a:srgbClr val="7F007F"/>
                </a:solidFill>
                <a:latin typeface="Consolas"/>
              </a:rPr>
              <a:t>class</a:t>
            </a:r>
            <a:r>
              <a:rPr lang="en-US" altLang="ko-KR" sz="1300" i="1" dirty="0">
                <a:solidFill>
                  <a:srgbClr val="000000"/>
                </a:solidFill>
                <a:latin typeface="Consolas"/>
              </a:rPr>
              <a:t>=</a:t>
            </a:r>
            <a:r>
              <a:rPr lang="en-US" altLang="ko-KR" sz="1300" i="1" dirty="0">
                <a:solidFill>
                  <a:srgbClr val="2A00FF"/>
                </a:solidFill>
                <a:latin typeface="Consolas"/>
              </a:rPr>
              <a:t>"thumb </a:t>
            </a:r>
            <a:r>
              <a:rPr lang="en-US" altLang="ko-KR" sz="1300" i="1" dirty="0" err="1">
                <a:solidFill>
                  <a:srgbClr val="2A00FF"/>
                </a:solidFill>
                <a:latin typeface="Consolas"/>
              </a:rPr>
              <a:t>img</a:t>
            </a:r>
            <a:r>
              <a:rPr lang="en-US" altLang="ko-KR" sz="1300" i="1" dirty="0">
                <a:solidFill>
                  <a:srgbClr val="2A00FF"/>
                </a:solidFill>
                <a:latin typeface="Consolas"/>
              </a:rPr>
              <a:t>-thumbnail"</a:t>
            </a:r>
            <a:r>
              <a:rPr lang="en-US" altLang="ko-KR" sz="1300" i="1" dirty="0">
                <a:solidFill>
                  <a:srgbClr val="008080"/>
                </a:solidFill>
                <a:latin typeface="Consolas"/>
              </a:rPr>
              <a:t>/&gt;&lt;/</a:t>
            </a:r>
            <a:r>
              <a:rPr lang="en-US" altLang="ko-KR" sz="1300" i="1" dirty="0">
                <a:solidFill>
                  <a:srgbClr val="3F7F7F"/>
                </a:solidFill>
                <a:latin typeface="Consolas"/>
              </a:rPr>
              <a:t>td</a:t>
            </a:r>
            <a:r>
              <a:rPr lang="en-US" altLang="ko-KR" sz="1300" i="1" dirty="0">
                <a:solidFill>
                  <a:srgbClr val="008080"/>
                </a:solidFill>
                <a:latin typeface="Consolas"/>
              </a:rPr>
              <a:t>&gt;</a:t>
            </a:r>
            <a:r>
              <a:rPr lang="en-US" altLang="ko-KR" sz="1300" i="1" dirty="0">
                <a:solidFill>
                  <a:srgbClr val="000000"/>
                </a:solidFill>
                <a:latin typeface="Consolas"/>
              </a:rPr>
              <a:t> </a:t>
            </a:r>
            <a:r>
              <a:rPr lang="en-US" altLang="ko-KR" sz="1300" i="1" dirty="0">
                <a:solidFill>
                  <a:srgbClr val="3F5FBF"/>
                </a:solidFill>
                <a:latin typeface="Consolas"/>
              </a:rPr>
              <a:t>&lt;!-- </a:t>
            </a:r>
            <a:r>
              <a:rPr lang="ko-KR" altLang="en-US" sz="1300" i="1" dirty="0">
                <a:solidFill>
                  <a:srgbClr val="3F5FBF"/>
                </a:solidFill>
                <a:latin typeface="Consolas"/>
              </a:rPr>
              <a:t>商品画像 </a:t>
            </a:r>
            <a:r>
              <a:rPr lang="en-US" altLang="ko-KR" sz="1300" i="1" dirty="0">
                <a:solidFill>
                  <a:srgbClr val="3F5FBF"/>
                </a:solidFill>
                <a:latin typeface="Consolas"/>
              </a:rPr>
              <a:t>--&gt;</a:t>
            </a:r>
          </a:p>
          <a:p>
            <a:r>
              <a:rPr lang="en-US" altLang="ko-KR" sz="1300" dirty="0">
                <a:solidFill>
                  <a:srgbClr val="008080"/>
                </a:solidFill>
                <a:latin typeface="Consolas"/>
              </a:rPr>
              <a:t>&lt;</a:t>
            </a:r>
            <a:r>
              <a:rPr lang="en-US" altLang="ko-KR" sz="1300" dirty="0">
                <a:solidFill>
                  <a:srgbClr val="3F7F7F"/>
                </a:solidFill>
                <a:latin typeface="Consolas"/>
              </a:rPr>
              <a:t>td</a:t>
            </a:r>
            <a:r>
              <a:rPr lang="en-US" altLang="ko-KR" sz="1300" dirty="0">
                <a:solidFill>
                  <a:srgbClr val="008080"/>
                </a:solidFill>
                <a:latin typeface="Consolas"/>
              </a:rPr>
              <a:t>&gt;</a:t>
            </a:r>
          </a:p>
          <a:p>
            <a:r>
              <a:rPr lang="en-US" altLang="ko-KR" sz="1300" dirty="0">
                <a:solidFill>
                  <a:srgbClr val="008080"/>
                </a:solidFill>
                <a:latin typeface="Consolas"/>
              </a:rPr>
              <a:t>&lt;</a:t>
            </a:r>
            <a:r>
              <a:rPr lang="en-US" altLang="ko-KR" sz="1300" dirty="0">
                <a:solidFill>
                  <a:srgbClr val="3F7F7F"/>
                </a:solidFill>
                <a:latin typeface="Consolas"/>
              </a:rPr>
              <a:t>a </a:t>
            </a:r>
            <a:r>
              <a:rPr lang="en-US" altLang="ko-KR" sz="1300" dirty="0" err="1">
                <a:solidFill>
                  <a:srgbClr val="7F007F"/>
                </a:solidFill>
                <a:latin typeface="Consolas"/>
              </a:rPr>
              <a:t>href</a:t>
            </a:r>
            <a:r>
              <a:rPr lang="en-US" altLang="ko-KR" sz="1300" dirty="0">
                <a:solidFill>
                  <a:srgbClr val="000000"/>
                </a:solidFill>
                <a:latin typeface="Consolas"/>
              </a:rPr>
              <a:t>=</a:t>
            </a:r>
            <a:r>
              <a:rPr lang="en-US" altLang="ko-KR" sz="1300" i="1" dirty="0">
                <a:solidFill>
                  <a:srgbClr val="2A00FF"/>
                </a:solidFill>
                <a:latin typeface="Consolas"/>
              </a:rPr>
              <a:t>"/admin/goods/</a:t>
            </a:r>
            <a:r>
              <a:rPr lang="en-US" altLang="ko-KR" sz="1300" i="1" dirty="0" err="1">
                <a:solidFill>
                  <a:srgbClr val="2A00FF"/>
                </a:solidFill>
                <a:latin typeface="Consolas"/>
              </a:rPr>
              <a:t>view?n</a:t>
            </a:r>
            <a:r>
              <a:rPr lang="en-US" altLang="ko-KR" sz="1300" i="1" dirty="0">
                <a:solidFill>
                  <a:srgbClr val="2A00FF"/>
                </a:solidFill>
                <a:latin typeface="Consolas"/>
              </a:rPr>
              <a:t>=</a:t>
            </a:r>
            <a:r>
              <a:rPr lang="en-US" altLang="ko-KR" sz="1300" i="1" dirty="0">
                <a:solidFill>
                  <a:srgbClr val="000000"/>
                </a:solidFill>
                <a:latin typeface="Consolas"/>
              </a:rPr>
              <a:t>${</a:t>
            </a:r>
            <a:r>
              <a:rPr lang="en-US" altLang="ko-KR" sz="1300" i="1" dirty="0" err="1">
                <a:solidFill>
                  <a:srgbClr val="000000"/>
                </a:solidFill>
                <a:latin typeface="Consolas"/>
              </a:rPr>
              <a:t>list.gdsNum</a:t>
            </a:r>
            <a:r>
              <a:rPr lang="en-US" altLang="ko-KR" sz="1300" i="1" dirty="0">
                <a:solidFill>
                  <a:srgbClr val="000000"/>
                </a:solidFill>
                <a:latin typeface="Consolas"/>
              </a:rPr>
              <a:t>}</a:t>
            </a:r>
            <a:r>
              <a:rPr lang="en-US" altLang="ko-KR" sz="1300" i="1" dirty="0">
                <a:solidFill>
                  <a:srgbClr val="2A00FF"/>
                </a:solidFill>
                <a:latin typeface="Consolas"/>
              </a:rPr>
              <a:t>" </a:t>
            </a:r>
            <a:r>
              <a:rPr lang="en-US" altLang="ko-KR" sz="1300" i="1" dirty="0">
                <a:solidFill>
                  <a:srgbClr val="7F007F"/>
                </a:solidFill>
                <a:latin typeface="Consolas"/>
              </a:rPr>
              <a:t>class</a:t>
            </a:r>
            <a:r>
              <a:rPr lang="en-US" altLang="ko-KR" sz="1300" i="1" dirty="0">
                <a:solidFill>
                  <a:srgbClr val="000000"/>
                </a:solidFill>
                <a:latin typeface="Consolas"/>
              </a:rPr>
              <a:t>=</a:t>
            </a:r>
            <a:r>
              <a:rPr lang="en-US" altLang="ko-KR" sz="1300" i="1" dirty="0">
                <a:solidFill>
                  <a:srgbClr val="2A00FF"/>
                </a:solidFill>
                <a:latin typeface="Consolas"/>
              </a:rPr>
              <a:t>"text-white"</a:t>
            </a:r>
            <a:r>
              <a:rPr lang="en-US" altLang="ko-KR" sz="1300" i="1" dirty="0">
                <a:solidFill>
                  <a:srgbClr val="008080"/>
                </a:solidFill>
                <a:latin typeface="Consolas"/>
              </a:rPr>
              <a:t>&gt;</a:t>
            </a:r>
          </a:p>
          <a:p>
            <a:r>
              <a:rPr lang="en-US" altLang="ja-JP" sz="1300" dirty="0">
                <a:solidFill>
                  <a:srgbClr val="3F5FBF"/>
                </a:solidFill>
                <a:latin typeface="Consolas"/>
              </a:rPr>
              <a:t>&lt;!-- </a:t>
            </a:r>
            <a:r>
              <a:rPr lang="ja-JP" altLang="en-US" sz="1300" dirty="0">
                <a:solidFill>
                  <a:srgbClr val="3F5FBF"/>
                </a:solidFill>
                <a:latin typeface="Consolas"/>
              </a:rPr>
              <a:t>タイトルをクリックすると、対応する商品の詳細ページに遷移 </a:t>
            </a:r>
            <a:r>
              <a:rPr lang="en-US" altLang="ja-JP" sz="1300" dirty="0">
                <a:solidFill>
                  <a:srgbClr val="3F5FBF"/>
                </a:solidFill>
                <a:latin typeface="Consolas"/>
              </a:rPr>
              <a:t>--&gt;</a:t>
            </a:r>
          </a:p>
          <a:p>
            <a:r>
              <a:rPr lang="en-US" altLang="ja-JP" sz="1300" dirty="0">
                <a:solidFill>
                  <a:srgbClr val="000000"/>
                </a:solidFill>
                <a:latin typeface="Consolas"/>
              </a:rPr>
              <a:t>${</a:t>
            </a:r>
            <a:r>
              <a:rPr lang="en-US" altLang="ja-JP" sz="1300" dirty="0" err="1">
                <a:solidFill>
                  <a:srgbClr val="000000"/>
                </a:solidFill>
                <a:latin typeface="Consolas"/>
              </a:rPr>
              <a:t>list.gdsName</a:t>
            </a:r>
            <a:r>
              <a:rPr lang="en-US" altLang="ja-JP" sz="1300" dirty="0">
                <a:solidFill>
                  <a:srgbClr val="000000"/>
                </a:solidFill>
                <a:latin typeface="Consolas"/>
              </a:rPr>
              <a:t>} </a:t>
            </a:r>
            <a:r>
              <a:rPr lang="en-US" altLang="ja-JP" sz="1300" dirty="0">
                <a:solidFill>
                  <a:srgbClr val="3F5FBF"/>
                </a:solidFill>
                <a:latin typeface="Consolas"/>
              </a:rPr>
              <a:t>&lt;!-- </a:t>
            </a:r>
            <a:r>
              <a:rPr lang="ja-JP" altLang="en-US" sz="1300" dirty="0">
                <a:solidFill>
                  <a:srgbClr val="3F5FBF"/>
                </a:solidFill>
                <a:latin typeface="Consolas"/>
              </a:rPr>
              <a:t>商品タイトル </a:t>
            </a:r>
            <a:r>
              <a:rPr lang="en-US" altLang="ja-JP" sz="1300" dirty="0">
                <a:solidFill>
                  <a:srgbClr val="3F5FBF"/>
                </a:solidFill>
                <a:latin typeface="Consolas"/>
              </a:rPr>
              <a:t>--&gt;</a:t>
            </a:r>
          </a:p>
          <a:p>
            <a:r>
              <a:rPr lang="en-US" altLang="ko-KR" sz="1300" dirty="0">
                <a:solidFill>
                  <a:srgbClr val="008080"/>
                </a:solidFill>
                <a:latin typeface="Consolas"/>
              </a:rPr>
              <a:t>&lt;/</a:t>
            </a:r>
            <a:r>
              <a:rPr lang="en-US" altLang="ko-KR" sz="1300" dirty="0">
                <a:solidFill>
                  <a:srgbClr val="3F7F7F"/>
                </a:solidFill>
                <a:latin typeface="Consolas"/>
              </a:rPr>
              <a:t>a</a:t>
            </a:r>
            <a:r>
              <a:rPr lang="en-US" altLang="ko-KR" sz="1300" dirty="0">
                <a:solidFill>
                  <a:srgbClr val="008080"/>
                </a:solidFill>
                <a:latin typeface="Consolas"/>
              </a:rPr>
              <a:t>&gt;</a:t>
            </a:r>
          </a:p>
          <a:p>
            <a:r>
              <a:rPr lang="en-US" altLang="ko-KR" sz="1300" dirty="0">
                <a:solidFill>
                  <a:srgbClr val="008080"/>
                </a:solidFill>
                <a:latin typeface="Consolas"/>
              </a:rPr>
              <a:t>&lt;/</a:t>
            </a:r>
            <a:r>
              <a:rPr lang="en-US" altLang="ko-KR" sz="1300" dirty="0">
                <a:solidFill>
                  <a:srgbClr val="3F7F7F"/>
                </a:solidFill>
                <a:latin typeface="Consolas"/>
              </a:rPr>
              <a:t>td</a:t>
            </a:r>
            <a:r>
              <a:rPr lang="en-US" altLang="ko-KR" sz="1300" dirty="0">
                <a:solidFill>
                  <a:srgbClr val="008080"/>
                </a:solidFill>
                <a:latin typeface="Consolas"/>
              </a:rPr>
              <a:t>&gt;</a:t>
            </a:r>
          </a:p>
          <a:p>
            <a:r>
              <a:rPr lang="en-US" altLang="ko-KR" sz="1300" dirty="0">
                <a:solidFill>
                  <a:srgbClr val="008080"/>
                </a:solidFill>
                <a:latin typeface="Consolas"/>
              </a:rPr>
              <a:t>&lt;</a:t>
            </a:r>
            <a:r>
              <a:rPr lang="en-US" altLang="ko-KR" sz="1300" dirty="0">
                <a:solidFill>
                  <a:srgbClr val="3F7F7F"/>
                </a:solidFill>
                <a:latin typeface="Consolas"/>
              </a:rPr>
              <a:t>td </a:t>
            </a:r>
            <a:r>
              <a:rPr lang="en-US" altLang="ko-KR" sz="1300" dirty="0">
                <a:solidFill>
                  <a:srgbClr val="7F007F"/>
                </a:solidFill>
                <a:latin typeface="Consolas"/>
              </a:rPr>
              <a:t>class</a:t>
            </a:r>
            <a:r>
              <a:rPr lang="en-US" altLang="ko-KR" sz="1300" dirty="0">
                <a:solidFill>
                  <a:srgbClr val="000000"/>
                </a:solidFill>
                <a:latin typeface="Consolas"/>
              </a:rPr>
              <a:t>=</a:t>
            </a:r>
            <a:r>
              <a:rPr lang="en-US" altLang="ko-KR" sz="1300" i="1" dirty="0">
                <a:solidFill>
                  <a:srgbClr val="2A00FF"/>
                </a:solidFill>
                <a:latin typeface="Consolas"/>
              </a:rPr>
              <a:t>"text-center"</a:t>
            </a:r>
            <a:r>
              <a:rPr lang="en-US" altLang="ko-KR" sz="1300" i="1" dirty="0">
                <a:solidFill>
                  <a:srgbClr val="008080"/>
                </a:solidFill>
                <a:latin typeface="Consolas"/>
              </a:rPr>
              <a:t>&gt;</a:t>
            </a:r>
            <a:r>
              <a:rPr lang="en-US" altLang="ko-KR" sz="1300" i="1" dirty="0">
                <a:solidFill>
                  <a:srgbClr val="000000"/>
                </a:solidFill>
                <a:latin typeface="Consolas"/>
              </a:rPr>
              <a:t>${</a:t>
            </a:r>
            <a:r>
              <a:rPr lang="en-US" altLang="ko-KR" sz="1300" i="1" dirty="0" err="1">
                <a:solidFill>
                  <a:srgbClr val="000000"/>
                </a:solidFill>
                <a:latin typeface="Consolas"/>
              </a:rPr>
              <a:t>list.cateCode</a:t>
            </a:r>
            <a:r>
              <a:rPr lang="en-US" altLang="ko-KR" sz="1300" i="1" dirty="0">
                <a:solidFill>
                  <a:srgbClr val="000000"/>
                </a:solidFill>
                <a:latin typeface="Consolas"/>
              </a:rPr>
              <a:t>}</a:t>
            </a:r>
            <a:r>
              <a:rPr lang="en-US" altLang="ko-KR" sz="1300" i="1" dirty="0">
                <a:solidFill>
                  <a:srgbClr val="008080"/>
                </a:solidFill>
                <a:latin typeface="Consolas"/>
              </a:rPr>
              <a:t>&lt;/</a:t>
            </a:r>
            <a:r>
              <a:rPr lang="en-US" altLang="ko-KR" sz="1300" i="1" dirty="0">
                <a:solidFill>
                  <a:srgbClr val="3F7F7F"/>
                </a:solidFill>
                <a:latin typeface="Consolas"/>
              </a:rPr>
              <a:t>td</a:t>
            </a:r>
            <a:r>
              <a:rPr lang="en-US" altLang="ko-KR" sz="1300" i="1" dirty="0">
                <a:solidFill>
                  <a:srgbClr val="008080"/>
                </a:solidFill>
                <a:latin typeface="Consolas"/>
              </a:rPr>
              <a:t>&gt;</a:t>
            </a:r>
            <a:r>
              <a:rPr lang="en-US" altLang="ko-KR" sz="1300" i="1" dirty="0">
                <a:solidFill>
                  <a:srgbClr val="000000"/>
                </a:solidFill>
                <a:latin typeface="Consolas"/>
              </a:rPr>
              <a:t> </a:t>
            </a:r>
            <a:r>
              <a:rPr lang="en-US" altLang="ko-KR" sz="1300" i="1" dirty="0">
                <a:solidFill>
                  <a:srgbClr val="3F5FBF"/>
                </a:solidFill>
                <a:latin typeface="Consolas"/>
              </a:rPr>
              <a:t>&lt;!-- </a:t>
            </a:r>
            <a:r>
              <a:rPr lang="ja-JP" altLang="en-US" sz="1300" i="1" dirty="0">
                <a:solidFill>
                  <a:srgbClr val="3F5FBF"/>
                </a:solidFill>
                <a:latin typeface="Consolas"/>
              </a:rPr>
              <a:t>カテゴリーコード </a:t>
            </a:r>
            <a:r>
              <a:rPr lang="en-US" altLang="ja-JP" sz="1300" i="1" dirty="0">
                <a:solidFill>
                  <a:srgbClr val="3F5FBF"/>
                </a:solidFill>
                <a:latin typeface="Consolas"/>
              </a:rPr>
              <a:t>--&gt;</a:t>
            </a:r>
          </a:p>
          <a:p>
            <a:r>
              <a:rPr lang="en-US" altLang="ko-KR" sz="1300" dirty="0">
                <a:solidFill>
                  <a:srgbClr val="008080"/>
                </a:solidFill>
                <a:latin typeface="Consolas"/>
              </a:rPr>
              <a:t>&lt;</a:t>
            </a:r>
            <a:r>
              <a:rPr lang="en-US" altLang="ko-KR" sz="1300" dirty="0">
                <a:solidFill>
                  <a:srgbClr val="3F7F7F"/>
                </a:solidFill>
                <a:latin typeface="Consolas"/>
              </a:rPr>
              <a:t>td </a:t>
            </a:r>
            <a:r>
              <a:rPr lang="en-US" altLang="ko-KR" sz="1300" dirty="0">
                <a:solidFill>
                  <a:srgbClr val="7F007F"/>
                </a:solidFill>
                <a:latin typeface="Consolas"/>
              </a:rPr>
              <a:t>class</a:t>
            </a:r>
            <a:r>
              <a:rPr lang="en-US" altLang="ko-KR" sz="1300" dirty="0">
                <a:solidFill>
                  <a:srgbClr val="000000"/>
                </a:solidFill>
                <a:latin typeface="Consolas"/>
              </a:rPr>
              <a:t>=</a:t>
            </a:r>
            <a:r>
              <a:rPr lang="en-US" altLang="ko-KR" sz="1300" i="1" dirty="0">
                <a:solidFill>
                  <a:srgbClr val="2A00FF"/>
                </a:solidFill>
                <a:latin typeface="Consolas"/>
              </a:rPr>
              <a:t>"text-center"</a:t>
            </a:r>
            <a:r>
              <a:rPr lang="en-US" altLang="ko-KR" sz="1300" i="1" dirty="0">
                <a:solidFill>
                  <a:srgbClr val="008080"/>
                </a:solidFill>
                <a:latin typeface="Consolas"/>
              </a:rPr>
              <a:t>&gt;</a:t>
            </a:r>
            <a:r>
              <a:rPr lang="en-US" altLang="ko-KR" sz="1300" i="1" dirty="0">
                <a:solidFill>
                  <a:srgbClr val="000000"/>
                </a:solidFill>
                <a:latin typeface="Consolas"/>
              </a:rPr>
              <a:t>${</a:t>
            </a:r>
            <a:r>
              <a:rPr lang="en-US" altLang="ko-KR" sz="1300" i="1" dirty="0" err="1">
                <a:solidFill>
                  <a:srgbClr val="000000"/>
                </a:solidFill>
                <a:latin typeface="Consolas"/>
              </a:rPr>
              <a:t>list.gdsPrice</a:t>
            </a:r>
            <a:r>
              <a:rPr lang="en-US" altLang="ko-KR" sz="1300" i="1" dirty="0">
                <a:solidFill>
                  <a:srgbClr val="000000"/>
                </a:solidFill>
                <a:latin typeface="Consolas"/>
              </a:rPr>
              <a:t>}</a:t>
            </a:r>
            <a:r>
              <a:rPr lang="en-US" altLang="ko-KR" sz="1300" i="1" dirty="0">
                <a:solidFill>
                  <a:srgbClr val="008080"/>
                </a:solidFill>
                <a:latin typeface="Consolas"/>
              </a:rPr>
              <a:t>&lt;/</a:t>
            </a:r>
            <a:r>
              <a:rPr lang="en-US" altLang="ko-KR" sz="1300" i="1" dirty="0">
                <a:solidFill>
                  <a:srgbClr val="3F7F7F"/>
                </a:solidFill>
                <a:latin typeface="Consolas"/>
              </a:rPr>
              <a:t>td</a:t>
            </a:r>
            <a:r>
              <a:rPr lang="en-US" altLang="ko-KR" sz="1300" i="1" dirty="0">
                <a:solidFill>
                  <a:srgbClr val="008080"/>
                </a:solidFill>
                <a:latin typeface="Consolas"/>
              </a:rPr>
              <a:t>&gt;</a:t>
            </a:r>
            <a:r>
              <a:rPr lang="en-US" altLang="ko-KR" sz="1300" i="1" dirty="0">
                <a:solidFill>
                  <a:srgbClr val="000000"/>
                </a:solidFill>
                <a:latin typeface="Consolas"/>
              </a:rPr>
              <a:t> </a:t>
            </a:r>
            <a:r>
              <a:rPr lang="en-US" altLang="ko-KR" sz="1300" i="1" dirty="0">
                <a:solidFill>
                  <a:srgbClr val="3F5FBF"/>
                </a:solidFill>
                <a:latin typeface="Consolas"/>
              </a:rPr>
              <a:t>&lt;!-- </a:t>
            </a:r>
            <a:r>
              <a:rPr lang="ko-KR" altLang="en-US" sz="1300" i="1" dirty="0">
                <a:solidFill>
                  <a:srgbClr val="3F5FBF"/>
                </a:solidFill>
                <a:latin typeface="Consolas"/>
              </a:rPr>
              <a:t>商品価格 </a:t>
            </a:r>
            <a:r>
              <a:rPr lang="en-US" altLang="ko-KR" sz="1300" i="1" dirty="0">
                <a:solidFill>
                  <a:srgbClr val="3F5FBF"/>
                </a:solidFill>
                <a:latin typeface="Consolas"/>
              </a:rPr>
              <a:t>--&gt;</a:t>
            </a:r>
          </a:p>
          <a:p>
            <a:r>
              <a:rPr lang="en-US" altLang="ko-KR" sz="1300" dirty="0">
                <a:solidFill>
                  <a:srgbClr val="008080"/>
                </a:solidFill>
                <a:latin typeface="Consolas"/>
              </a:rPr>
              <a:t>&lt;</a:t>
            </a:r>
            <a:r>
              <a:rPr lang="en-US" altLang="ko-KR" sz="1300" dirty="0">
                <a:solidFill>
                  <a:srgbClr val="3F7F7F"/>
                </a:solidFill>
                <a:latin typeface="Consolas"/>
              </a:rPr>
              <a:t>td </a:t>
            </a:r>
            <a:r>
              <a:rPr lang="en-US" altLang="ko-KR" sz="1300" dirty="0">
                <a:solidFill>
                  <a:srgbClr val="7F007F"/>
                </a:solidFill>
                <a:latin typeface="Consolas"/>
              </a:rPr>
              <a:t>class</a:t>
            </a:r>
            <a:r>
              <a:rPr lang="en-US" altLang="ko-KR" sz="1300" dirty="0">
                <a:solidFill>
                  <a:srgbClr val="000000"/>
                </a:solidFill>
                <a:latin typeface="Consolas"/>
              </a:rPr>
              <a:t>=</a:t>
            </a:r>
            <a:r>
              <a:rPr lang="en-US" altLang="ko-KR" sz="1300" i="1" dirty="0">
                <a:solidFill>
                  <a:srgbClr val="2A00FF"/>
                </a:solidFill>
                <a:latin typeface="Consolas"/>
              </a:rPr>
              <a:t>"text-center"</a:t>
            </a:r>
            <a:r>
              <a:rPr lang="en-US" altLang="ko-KR" sz="1300" i="1" dirty="0">
                <a:solidFill>
                  <a:srgbClr val="008080"/>
                </a:solidFill>
                <a:latin typeface="Consolas"/>
              </a:rPr>
              <a:t>&gt;</a:t>
            </a:r>
            <a:r>
              <a:rPr lang="en-US" altLang="ko-KR" sz="1300" i="1" dirty="0">
                <a:solidFill>
                  <a:srgbClr val="000000"/>
                </a:solidFill>
                <a:latin typeface="Consolas"/>
              </a:rPr>
              <a:t>${</a:t>
            </a:r>
            <a:r>
              <a:rPr lang="en-US" altLang="ko-KR" sz="1300" i="1" dirty="0" err="1">
                <a:solidFill>
                  <a:srgbClr val="000000"/>
                </a:solidFill>
                <a:latin typeface="Consolas"/>
              </a:rPr>
              <a:t>list.gdsStock</a:t>
            </a:r>
            <a:r>
              <a:rPr lang="en-US" altLang="ko-KR" sz="1300" i="1" dirty="0">
                <a:solidFill>
                  <a:srgbClr val="000000"/>
                </a:solidFill>
                <a:latin typeface="Consolas"/>
              </a:rPr>
              <a:t>}</a:t>
            </a:r>
            <a:r>
              <a:rPr lang="en-US" altLang="ko-KR" sz="1300" i="1" dirty="0">
                <a:solidFill>
                  <a:srgbClr val="008080"/>
                </a:solidFill>
                <a:latin typeface="Consolas"/>
              </a:rPr>
              <a:t>&lt;/</a:t>
            </a:r>
            <a:r>
              <a:rPr lang="en-US" altLang="ko-KR" sz="1300" i="1" dirty="0">
                <a:solidFill>
                  <a:srgbClr val="3F7F7F"/>
                </a:solidFill>
                <a:latin typeface="Consolas"/>
              </a:rPr>
              <a:t>td</a:t>
            </a:r>
            <a:r>
              <a:rPr lang="en-US" altLang="ko-KR" sz="1300" i="1" dirty="0">
                <a:solidFill>
                  <a:srgbClr val="008080"/>
                </a:solidFill>
                <a:latin typeface="Consolas"/>
              </a:rPr>
              <a:t>&gt;</a:t>
            </a:r>
            <a:r>
              <a:rPr lang="en-US" altLang="ko-KR" sz="1300" i="1" dirty="0">
                <a:solidFill>
                  <a:srgbClr val="000000"/>
                </a:solidFill>
                <a:latin typeface="Consolas"/>
              </a:rPr>
              <a:t> </a:t>
            </a:r>
            <a:r>
              <a:rPr lang="en-US" altLang="ko-KR" sz="1300" i="1" dirty="0">
                <a:solidFill>
                  <a:srgbClr val="3F5FBF"/>
                </a:solidFill>
                <a:latin typeface="Consolas"/>
              </a:rPr>
              <a:t>&lt;!-- </a:t>
            </a:r>
            <a:r>
              <a:rPr lang="ko-KR" altLang="en-US" sz="1300" i="1" dirty="0">
                <a:solidFill>
                  <a:srgbClr val="3F5FBF"/>
                </a:solidFill>
                <a:latin typeface="Consolas"/>
              </a:rPr>
              <a:t>商品数量 </a:t>
            </a:r>
            <a:r>
              <a:rPr lang="en-US" altLang="ko-KR" sz="1300" i="1" dirty="0">
                <a:solidFill>
                  <a:srgbClr val="3F5FBF"/>
                </a:solidFill>
                <a:latin typeface="Consolas"/>
              </a:rPr>
              <a:t>--&gt;</a:t>
            </a:r>
          </a:p>
          <a:p>
            <a:r>
              <a:rPr lang="en-US" altLang="ko-KR" sz="1300" dirty="0">
                <a:solidFill>
                  <a:srgbClr val="008080"/>
                </a:solidFill>
                <a:latin typeface="Consolas"/>
              </a:rPr>
              <a:t>&lt;</a:t>
            </a:r>
            <a:r>
              <a:rPr lang="en-US" altLang="ko-KR" sz="1300" dirty="0">
                <a:solidFill>
                  <a:srgbClr val="3F7F7F"/>
                </a:solidFill>
                <a:latin typeface="Consolas"/>
              </a:rPr>
              <a:t>td </a:t>
            </a:r>
            <a:r>
              <a:rPr lang="en-US" altLang="ko-KR" sz="1300" dirty="0">
                <a:solidFill>
                  <a:srgbClr val="7F007F"/>
                </a:solidFill>
                <a:latin typeface="Consolas"/>
              </a:rPr>
              <a:t>class</a:t>
            </a:r>
            <a:r>
              <a:rPr lang="en-US" altLang="ko-KR" sz="1300" dirty="0">
                <a:solidFill>
                  <a:srgbClr val="000000"/>
                </a:solidFill>
                <a:latin typeface="Consolas"/>
              </a:rPr>
              <a:t>=</a:t>
            </a:r>
            <a:r>
              <a:rPr lang="en-US" altLang="ko-KR" sz="1300" i="1" dirty="0">
                <a:solidFill>
                  <a:srgbClr val="2A00FF"/>
                </a:solidFill>
                <a:latin typeface="Consolas"/>
              </a:rPr>
              <a:t>"text-center"</a:t>
            </a:r>
            <a:r>
              <a:rPr lang="en-US" altLang="ko-KR" sz="1300" i="1" dirty="0">
                <a:solidFill>
                  <a:srgbClr val="008080"/>
                </a:solidFill>
                <a:latin typeface="Consolas"/>
              </a:rPr>
              <a:t>&gt;</a:t>
            </a:r>
            <a:r>
              <a:rPr lang="en-US" altLang="ko-KR" sz="1300" i="1" dirty="0">
                <a:solidFill>
                  <a:srgbClr val="000000"/>
                </a:solidFill>
                <a:latin typeface="Consolas"/>
              </a:rPr>
              <a:t>${</a:t>
            </a:r>
            <a:r>
              <a:rPr lang="en-US" altLang="ko-KR" sz="1300" i="1" dirty="0" err="1">
                <a:solidFill>
                  <a:srgbClr val="000000"/>
                </a:solidFill>
                <a:latin typeface="Consolas"/>
              </a:rPr>
              <a:t>list.gdsDate</a:t>
            </a:r>
            <a:r>
              <a:rPr lang="en-US" altLang="ko-KR" sz="1300" i="1" dirty="0">
                <a:solidFill>
                  <a:srgbClr val="000000"/>
                </a:solidFill>
                <a:latin typeface="Consolas"/>
              </a:rPr>
              <a:t>}</a:t>
            </a:r>
            <a:r>
              <a:rPr lang="en-US" altLang="ko-KR" sz="1300" i="1" dirty="0">
                <a:solidFill>
                  <a:srgbClr val="008080"/>
                </a:solidFill>
                <a:latin typeface="Consolas"/>
              </a:rPr>
              <a:t>&lt;/</a:t>
            </a:r>
            <a:r>
              <a:rPr lang="en-US" altLang="ko-KR" sz="1300" i="1" dirty="0">
                <a:solidFill>
                  <a:srgbClr val="3F7F7F"/>
                </a:solidFill>
                <a:latin typeface="Consolas"/>
              </a:rPr>
              <a:t>td</a:t>
            </a:r>
            <a:r>
              <a:rPr lang="en-US" altLang="ko-KR" sz="1300" i="1" dirty="0">
                <a:solidFill>
                  <a:srgbClr val="008080"/>
                </a:solidFill>
                <a:latin typeface="Consolas"/>
              </a:rPr>
              <a:t>&gt;</a:t>
            </a:r>
            <a:r>
              <a:rPr lang="en-US" altLang="ko-KR" sz="1300" i="1" dirty="0">
                <a:solidFill>
                  <a:srgbClr val="000000"/>
                </a:solidFill>
                <a:latin typeface="Consolas"/>
              </a:rPr>
              <a:t> </a:t>
            </a:r>
            <a:r>
              <a:rPr lang="en-US" altLang="ko-KR" sz="1300" i="1" dirty="0">
                <a:solidFill>
                  <a:srgbClr val="3F5FBF"/>
                </a:solidFill>
                <a:latin typeface="Consolas"/>
              </a:rPr>
              <a:t>&lt;!-- </a:t>
            </a:r>
            <a:r>
              <a:rPr lang="ko-KR" altLang="en-US" sz="1300" i="1" dirty="0">
                <a:solidFill>
                  <a:srgbClr val="3F5FBF"/>
                </a:solidFill>
                <a:latin typeface="Consolas"/>
              </a:rPr>
              <a:t>登録日 </a:t>
            </a:r>
            <a:r>
              <a:rPr lang="en-US" altLang="ko-KR" sz="1300" i="1" dirty="0">
                <a:solidFill>
                  <a:srgbClr val="3F5FBF"/>
                </a:solidFill>
                <a:latin typeface="Consolas"/>
              </a:rPr>
              <a:t>--&gt;</a:t>
            </a:r>
          </a:p>
          <a:p>
            <a:r>
              <a:rPr lang="en-US" altLang="ko-KR" sz="1300" dirty="0">
                <a:solidFill>
                  <a:srgbClr val="008080"/>
                </a:solidFill>
                <a:latin typeface="Consolas"/>
              </a:rPr>
              <a:t>&lt;/</a:t>
            </a:r>
            <a:r>
              <a:rPr lang="en-US" altLang="ko-KR" sz="1300" dirty="0" err="1">
                <a:solidFill>
                  <a:srgbClr val="3F7F7F"/>
                </a:solidFill>
                <a:latin typeface="Consolas"/>
              </a:rPr>
              <a:t>tr</a:t>
            </a:r>
            <a:r>
              <a:rPr lang="en-US" altLang="ko-KR" sz="1300" dirty="0">
                <a:solidFill>
                  <a:srgbClr val="008080"/>
                </a:solidFill>
                <a:latin typeface="Consolas"/>
              </a:rPr>
              <a:t>&gt;</a:t>
            </a:r>
          </a:p>
          <a:p>
            <a:r>
              <a:rPr lang="en-US" altLang="ko-KR" sz="1300" dirty="0">
                <a:solidFill>
                  <a:srgbClr val="008080"/>
                </a:solidFill>
                <a:latin typeface="Consolas"/>
              </a:rPr>
              <a:t>&lt;/</a:t>
            </a:r>
            <a:r>
              <a:rPr lang="en-US" altLang="ko-KR" sz="1300" dirty="0" err="1">
                <a:solidFill>
                  <a:srgbClr val="3F7F7F"/>
                </a:solidFill>
                <a:latin typeface="Consolas"/>
              </a:rPr>
              <a:t>c:forEach</a:t>
            </a:r>
            <a:r>
              <a:rPr lang="en-US" altLang="ko-KR" sz="1300" dirty="0">
                <a:solidFill>
                  <a:srgbClr val="008080"/>
                </a:solidFill>
                <a:latin typeface="Consolas"/>
              </a:rPr>
              <a:t>&gt;</a:t>
            </a:r>
          </a:p>
          <a:p>
            <a:r>
              <a:rPr lang="en-US" altLang="ko-KR" sz="1300" dirty="0">
                <a:solidFill>
                  <a:srgbClr val="008080"/>
                </a:solidFill>
                <a:latin typeface="Consolas"/>
              </a:rPr>
              <a:t>&lt;/</a:t>
            </a:r>
            <a:r>
              <a:rPr lang="en-US" altLang="ko-KR" sz="1300" dirty="0" err="1">
                <a:solidFill>
                  <a:srgbClr val="3F7F7F"/>
                </a:solidFill>
                <a:latin typeface="Consolas"/>
              </a:rPr>
              <a:t>tbody</a:t>
            </a:r>
            <a:r>
              <a:rPr lang="en-US" altLang="ko-KR" sz="1300" dirty="0">
                <a:solidFill>
                  <a:srgbClr val="008080"/>
                </a:solidFill>
                <a:latin typeface="Consolas"/>
              </a:rPr>
              <a:t>&gt;</a:t>
            </a:r>
          </a:p>
          <a:p>
            <a:r>
              <a:rPr lang="en-US" altLang="ko-KR" sz="1300" dirty="0">
                <a:solidFill>
                  <a:srgbClr val="008080"/>
                </a:solidFill>
                <a:latin typeface="Consolas"/>
              </a:rPr>
              <a:t>&lt;/</a:t>
            </a:r>
            <a:r>
              <a:rPr lang="en-US" altLang="ko-KR" sz="1300" dirty="0">
                <a:solidFill>
                  <a:srgbClr val="3F7F7F"/>
                </a:solidFill>
                <a:latin typeface="Consolas"/>
              </a:rPr>
              <a:t>table</a:t>
            </a:r>
            <a:r>
              <a:rPr lang="en-US" altLang="ko-KR" sz="1300" dirty="0">
                <a:solidFill>
                  <a:srgbClr val="008080"/>
                </a:solidFill>
                <a:latin typeface="Consolas"/>
              </a:rPr>
              <a:t>&gt;</a:t>
            </a:r>
          </a:p>
          <a:p>
            <a:endParaRPr lang="ko-KR" altLang="en-US" sz="1300" dirty="0">
              <a:latin typeface="Consolas"/>
            </a:endParaRPr>
          </a:p>
          <a:p>
            <a:endParaRPr lang="ko-KR" altLang="en-US" sz="1300" dirty="0">
              <a:latin typeface="Consolas"/>
            </a:endParaRPr>
          </a:p>
          <a:p>
            <a:r>
              <a:rPr lang="en-US" altLang="ko-KR" sz="1300" dirty="0">
                <a:solidFill>
                  <a:srgbClr val="008080"/>
                </a:solidFill>
                <a:latin typeface="Consolas"/>
              </a:rPr>
              <a:t>&lt;</a:t>
            </a:r>
            <a:r>
              <a:rPr lang="en-US" altLang="ko-KR" sz="1300" dirty="0">
                <a:solidFill>
                  <a:srgbClr val="3F7F7F"/>
                </a:solidFill>
                <a:latin typeface="Consolas"/>
              </a:rPr>
              <a:t>div </a:t>
            </a:r>
            <a:r>
              <a:rPr lang="en-US" altLang="ko-KR" sz="1300" dirty="0">
                <a:solidFill>
                  <a:srgbClr val="7F007F"/>
                </a:solidFill>
                <a:latin typeface="Consolas"/>
              </a:rPr>
              <a:t>class</a:t>
            </a:r>
            <a:r>
              <a:rPr lang="en-US" altLang="ko-KR" sz="1300" dirty="0">
                <a:solidFill>
                  <a:srgbClr val="000000"/>
                </a:solidFill>
                <a:latin typeface="Consolas"/>
              </a:rPr>
              <a:t>=</a:t>
            </a:r>
            <a:r>
              <a:rPr lang="en-US" altLang="ko-KR" sz="1300" i="1" dirty="0">
                <a:solidFill>
                  <a:srgbClr val="2A00FF"/>
                </a:solidFill>
                <a:latin typeface="Consolas"/>
              </a:rPr>
              <a:t>"d-flex justify-content-center my-5"</a:t>
            </a:r>
            <a:r>
              <a:rPr lang="en-US" altLang="ko-KR" sz="1300" i="1" dirty="0">
                <a:solidFill>
                  <a:srgbClr val="008080"/>
                </a:solidFill>
                <a:latin typeface="Consolas"/>
              </a:rPr>
              <a:t>&gt;</a:t>
            </a:r>
            <a:r>
              <a:rPr lang="en-US" altLang="ko-KR" sz="1300" i="1" dirty="0">
                <a:solidFill>
                  <a:srgbClr val="000000"/>
                </a:solidFill>
                <a:latin typeface="Consolas"/>
              </a:rPr>
              <a:t> </a:t>
            </a:r>
            <a:r>
              <a:rPr lang="en-US" altLang="ko-KR" sz="1300" i="1" dirty="0">
                <a:solidFill>
                  <a:srgbClr val="3F5FBF"/>
                </a:solidFill>
                <a:latin typeface="Consolas"/>
              </a:rPr>
              <a:t>&lt;!-- </a:t>
            </a:r>
            <a:r>
              <a:rPr lang="ja-JP" altLang="en-US" sz="1300" i="1" dirty="0">
                <a:solidFill>
                  <a:srgbClr val="3F5FBF"/>
                </a:solidFill>
                <a:latin typeface="Consolas"/>
              </a:rPr>
              <a:t>ページネーション</a:t>
            </a:r>
            <a:r>
              <a:rPr lang="ko-KR" altLang="en-US" sz="1300" i="1" dirty="0">
                <a:solidFill>
                  <a:srgbClr val="3F5FBF"/>
                </a:solidFill>
                <a:latin typeface="Consolas"/>
              </a:rPr>
              <a:t>部分 </a:t>
            </a:r>
            <a:r>
              <a:rPr lang="en-US" altLang="ko-KR" sz="1300" i="1" dirty="0">
                <a:solidFill>
                  <a:srgbClr val="3F5FBF"/>
                </a:solidFill>
                <a:latin typeface="Consolas"/>
              </a:rPr>
              <a:t>--&gt;</a:t>
            </a:r>
          </a:p>
          <a:p>
            <a:r>
              <a:rPr lang="en-US" altLang="ko-KR" sz="1300" dirty="0">
                <a:solidFill>
                  <a:srgbClr val="008080"/>
                </a:solidFill>
                <a:latin typeface="Consolas"/>
              </a:rPr>
              <a:t>&lt;</a:t>
            </a:r>
            <a:r>
              <a:rPr lang="en-US" altLang="ko-KR" sz="1300" dirty="0" err="1">
                <a:solidFill>
                  <a:srgbClr val="3F7F7F"/>
                </a:solidFill>
                <a:latin typeface="Consolas"/>
              </a:rPr>
              <a:t>ul</a:t>
            </a:r>
            <a:r>
              <a:rPr lang="en-US" altLang="ko-KR" sz="1300" dirty="0">
                <a:solidFill>
                  <a:srgbClr val="3F7F7F"/>
                </a:solidFill>
                <a:latin typeface="Consolas"/>
              </a:rPr>
              <a:t> </a:t>
            </a:r>
            <a:r>
              <a:rPr lang="en-US" altLang="ko-KR" sz="1300" dirty="0">
                <a:solidFill>
                  <a:srgbClr val="7F007F"/>
                </a:solidFill>
                <a:latin typeface="Consolas"/>
              </a:rPr>
              <a:t>class</a:t>
            </a:r>
            <a:r>
              <a:rPr lang="en-US" altLang="ko-KR" sz="1300" dirty="0">
                <a:solidFill>
                  <a:srgbClr val="000000"/>
                </a:solidFill>
                <a:latin typeface="Consolas"/>
              </a:rPr>
              <a:t>=</a:t>
            </a:r>
            <a:r>
              <a:rPr lang="en-US" altLang="ko-KR" sz="1300" i="1" dirty="0">
                <a:solidFill>
                  <a:srgbClr val="2A00FF"/>
                </a:solidFill>
                <a:latin typeface="Consolas"/>
              </a:rPr>
              <a:t>"pagination"</a:t>
            </a:r>
            <a:r>
              <a:rPr lang="en-US" altLang="ko-KR" sz="1300" i="1" dirty="0">
                <a:solidFill>
                  <a:srgbClr val="008080"/>
                </a:solidFill>
                <a:latin typeface="Consolas"/>
              </a:rPr>
              <a:t>&gt;</a:t>
            </a:r>
          </a:p>
          <a:p>
            <a:r>
              <a:rPr lang="en-US" altLang="ko-KR" sz="1300" dirty="0">
                <a:solidFill>
                  <a:srgbClr val="000000"/>
                </a:solidFill>
                <a:latin typeface="Consolas"/>
              </a:rPr>
              <a:t>  </a:t>
            </a:r>
            <a:r>
              <a:rPr lang="en-US" altLang="ko-KR" sz="1300" dirty="0">
                <a:solidFill>
                  <a:srgbClr val="008080"/>
                </a:solidFill>
                <a:latin typeface="Consolas"/>
              </a:rPr>
              <a:t>&lt;</a:t>
            </a:r>
            <a:r>
              <a:rPr lang="en-US" altLang="ko-KR" sz="1300" dirty="0">
                <a:solidFill>
                  <a:srgbClr val="3F7F7F"/>
                </a:solidFill>
                <a:latin typeface="Consolas"/>
              </a:rPr>
              <a:t>li </a:t>
            </a:r>
            <a:r>
              <a:rPr lang="en-US" altLang="ko-KR" sz="1300" dirty="0">
                <a:solidFill>
                  <a:srgbClr val="7F007F"/>
                </a:solidFill>
                <a:latin typeface="Consolas"/>
              </a:rPr>
              <a:t>class</a:t>
            </a:r>
            <a:r>
              <a:rPr lang="en-US" altLang="ko-KR" sz="1300" dirty="0">
                <a:solidFill>
                  <a:srgbClr val="000000"/>
                </a:solidFill>
                <a:latin typeface="Consolas"/>
              </a:rPr>
              <a:t>=</a:t>
            </a:r>
            <a:r>
              <a:rPr lang="en-US" altLang="ko-KR" sz="1300" i="1" dirty="0">
                <a:solidFill>
                  <a:srgbClr val="2A00FF"/>
                </a:solidFill>
                <a:latin typeface="Consolas"/>
              </a:rPr>
              <a:t>"page-item"</a:t>
            </a:r>
            <a:r>
              <a:rPr lang="en-US" altLang="ko-KR" sz="1300" i="1" dirty="0">
                <a:solidFill>
                  <a:srgbClr val="008080"/>
                </a:solidFill>
                <a:latin typeface="Consolas"/>
              </a:rPr>
              <a:t>&gt;&lt;</a:t>
            </a:r>
            <a:r>
              <a:rPr lang="en-US" altLang="ko-KR" sz="1300" i="1" dirty="0">
                <a:solidFill>
                  <a:srgbClr val="3F7F7F"/>
                </a:solidFill>
                <a:latin typeface="Consolas"/>
              </a:rPr>
              <a:t>a </a:t>
            </a:r>
            <a:r>
              <a:rPr lang="en-US" altLang="ko-KR" sz="1300" i="1" dirty="0">
                <a:solidFill>
                  <a:srgbClr val="7F007F"/>
                </a:solidFill>
                <a:latin typeface="Consolas"/>
              </a:rPr>
              <a:t>class</a:t>
            </a:r>
            <a:r>
              <a:rPr lang="en-US" altLang="ko-KR" sz="1300" i="1" dirty="0">
                <a:solidFill>
                  <a:srgbClr val="000000"/>
                </a:solidFill>
                <a:latin typeface="Consolas"/>
              </a:rPr>
              <a:t>=</a:t>
            </a:r>
            <a:r>
              <a:rPr lang="en-US" altLang="ko-KR" sz="1300" i="1" dirty="0">
                <a:solidFill>
                  <a:srgbClr val="2A00FF"/>
                </a:solidFill>
                <a:latin typeface="Consolas"/>
              </a:rPr>
              <a:t>"page-link" </a:t>
            </a:r>
            <a:r>
              <a:rPr lang="en-US" altLang="ko-KR" sz="1300" i="1" dirty="0" err="1">
                <a:solidFill>
                  <a:srgbClr val="7F007F"/>
                </a:solidFill>
                <a:latin typeface="Consolas"/>
              </a:rPr>
              <a:t>href</a:t>
            </a:r>
            <a:r>
              <a:rPr lang="en-US" altLang="ko-KR" sz="1300" i="1" dirty="0">
                <a:solidFill>
                  <a:srgbClr val="000000"/>
                </a:solidFill>
                <a:latin typeface="Consolas"/>
              </a:rPr>
              <a:t>=</a:t>
            </a:r>
            <a:r>
              <a:rPr lang="en-US" altLang="ko-KR" sz="1300" i="1" dirty="0">
                <a:solidFill>
                  <a:srgbClr val="2A00FF"/>
                </a:solidFill>
                <a:latin typeface="Consolas"/>
              </a:rPr>
              <a:t>"#"</a:t>
            </a:r>
            <a:r>
              <a:rPr lang="en-US" altLang="ko-KR" sz="1300" i="1" dirty="0">
                <a:solidFill>
                  <a:srgbClr val="008080"/>
                </a:solidFill>
                <a:latin typeface="Consolas"/>
              </a:rPr>
              <a:t>&gt;</a:t>
            </a:r>
            <a:r>
              <a:rPr lang="en-US" altLang="ko-KR" sz="1300" i="1" dirty="0">
                <a:solidFill>
                  <a:srgbClr val="000000"/>
                </a:solidFill>
                <a:latin typeface="Consolas"/>
              </a:rPr>
              <a:t>Previous</a:t>
            </a:r>
            <a:r>
              <a:rPr lang="en-US" altLang="ko-KR" sz="1300" i="1" dirty="0">
                <a:solidFill>
                  <a:srgbClr val="008080"/>
                </a:solidFill>
                <a:latin typeface="Consolas"/>
              </a:rPr>
              <a:t>&lt;/</a:t>
            </a:r>
            <a:r>
              <a:rPr lang="en-US" altLang="ko-KR" sz="1300" i="1" dirty="0">
                <a:solidFill>
                  <a:srgbClr val="3F7F7F"/>
                </a:solidFill>
                <a:latin typeface="Consolas"/>
              </a:rPr>
              <a:t>a</a:t>
            </a:r>
            <a:r>
              <a:rPr lang="en-US" altLang="ko-KR" sz="1300" i="1" dirty="0">
                <a:solidFill>
                  <a:srgbClr val="008080"/>
                </a:solidFill>
                <a:latin typeface="Consolas"/>
              </a:rPr>
              <a:t>&gt;&lt;/</a:t>
            </a:r>
            <a:r>
              <a:rPr lang="en-US" altLang="ko-KR" sz="1300" i="1" dirty="0">
                <a:solidFill>
                  <a:srgbClr val="3F7F7F"/>
                </a:solidFill>
                <a:latin typeface="Consolas"/>
              </a:rPr>
              <a:t>li</a:t>
            </a:r>
            <a:r>
              <a:rPr lang="en-US" altLang="ko-KR" sz="1300" i="1" dirty="0">
                <a:solidFill>
                  <a:srgbClr val="008080"/>
                </a:solidFill>
                <a:latin typeface="Consolas"/>
              </a:rPr>
              <a:t>&gt;</a:t>
            </a:r>
            <a:r>
              <a:rPr lang="en-US" altLang="ko-KR" sz="1300" i="1" dirty="0">
                <a:solidFill>
                  <a:srgbClr val="000000"/>
                </a:solidFill>
                <a:latin typeface="Consolas"/>
              </a:rPr>
              <a:t> </a:t>
            </a:r>
            <a:r>
              <a:rPr lang="en-US" altLang="ko-KR" sz="1300" i="1" dirty="0">
                <a:solidFill>
                  <a:srgbClr val="3F5FBF"/>
                </a:solidFill>
                <a:latin typeface="Consolas"/>
              </a:rPr>
              <a:t>&lt;!-- </a:t>
            </a:r>
            <a:r>
              <a:rPr lang="ko-KR" altLang="en-US" sz="1300" i="1" dirty="0">
                <a:solidFill>
                  <a:srgbClr val="3F5FBF"/>
                </a:solidFill>
                <a:latin typeface="Consolas"/>
              </a:rPr>
              <a:t>前</a:t>
            </a:r>
            <a:r>
              <a:rPr lang="ja-JP" altLang="en-US" sz="1300" i="1" dirty="0">
                <a:solidFill>
                  <a:srgbClr val="3F5FBF"/>
                </a:solidFill>
                <a:latin typeface="Consolas"/>
              </a:rPr>
              <a:t>のページ </a:t>
            </a:r>
            <a:r>
              <a:rPr lang="en-US" altLang="ja-JP" sz="1300" i="1" dirty="0">
                <a:solidFill>
                  <a:srgbClr val="3F5FBF"/>
                </a:solidFill>
                <a:latin typeface="Consolas"/>
              </a:rPr>
              <a:t>--&gt;</a:t>
            </a:r>
          </a:p>
          <a:p>
            <a:r>
              <a:rPr lang="en-US" altLang="ko-KR" sz="1300" dirty="0">
                <a:solidFill>
                  <a:srgbClr val="000000"/>
                </a:solidFill>
                <a:latin typeface="Consolas"/>
              </a:rPr>
              <a:t>  </a:t>
            </a:r>
            <a:r>
              <a:rPr lang="en-US" altLang="ko-KR" sz="1300" dirty="0">
                <a:solidFill>
                  <a:srgbClr val="008080"/>
                </a:solidFill>
                <a:latin typeface="Consolas"/>
              </a:rPr>
              <a:t>&lt;</a:t>
            </a:r>
            <a:r>
              <a:rPr lang="en-US" altLang="ko-KR" sz="1300" dirty="0">
                <a:solidFill>
                  <a:srgbClr val="3F7F7F"/>
                </a:solidFill>
                <a:latin typeface="Consolas"/>
              </a:rPr>
              <a:t>li </a:t>
            </a:r>
            <a:r>
              <a:rPr lang="en-US" altLang="ko-KR" sz="1300" dirty="0">
                <a:solidFill>
                  <a:srgbClr val="7F007F"/>
                </a:solidFill>
                <a:latin typeface="Consolas"/>
              </a:rPr>
              <a:t>class</a:t>
            </a:r>
            <a:r>
              <a:rPr lang="en-US" altLang="ko-KR" sz="1300" dirty="0">
                <a:solidFill>
                  <a:srgbClr val="000000"/>
                </a:solidFill>
                <a:latin typeface="Consolas"/>
              </a:rPr>
              <a:t>=</a:t>
            </a:r>
            <a:r>
              <a:rPr lang="en-US" altLang="ko-KR" sz="1300" i="1" dirty="0">
                <a:solidFill>
                  <a:srgbClr val="2A00FF"/>
                </a:solidFill>
                <a:latin typeface="Consolas"/>
              </a:rPr>
              <a:t>"page-item active"</a:t>
            </a:r>
            <a:r>
              <a:rPr lang="en-US" altLang="ko-KR" sz="1300" i="1" dirty="0">
                <a:solidFill>
                  <a:srgbClr val="008080"/>
                </a:solidFill>
                <a:latin typeface="Consolas"/>
              </a:rPr>
              <a:t>&gt;&lt;</a:t>
            </a:r>
            <a:r>
              <a:rPr lang="en-US" altLang="ko-KR" sz="1300" i="1" dirty="0">
                <a:solidFill>
                  <a:srgbClr val="3F7F7F"/>
                </a:solidFill>
                <a:latin typeface="Consolas"/>
              </a:rPr>
              <a:t>a </a:t>
            </a:r>
            <a:r>
              <a:rPr lang="en-US" altLang="ko-KR" sz="1300" i="1" dirty="0">
                <a:solidFill>
                  <a:srgbClr val="7F007F"/>
                </a:solidFill>
                <a:latin typeface="Consolas"/>
              </a:rPr>
              <a:t>class</a:t>
            </a:r>
            <a:r>
              <a:rPr lang="en-US" altLang="ko-KR" sz="1300" i="1" dirty="0">
                <a:solidFill>
                  <a:srgbClr val="000000"/>
                </a:solidFill>
                <a:latin typeface="Consolas"/>
              </a:rPr>
              <a:t>=</a:t>
            </a:r>
            <a:r>
              <a:rPr lang="en-US" altLang="ko-KR" sz="1300" i="1" dirty="0">
                <a:solidFill>
                  <a:srgbClr val="2A00FF"/>
                </a:solidFill>
                <a:latin typeface="Consolas"/>
              </a:rPr>
              <a:t>"page-link" </a:t>
            </a:r>
            <a:r>
              <a:rPr lang="en-US" altLang="ko-KR" sz="1300" i="1" dirty="0" err="1">
                <a:solidFill>
                  <a:srgbClr val="7F007F"/>
                </a:solidFill>
                <a:latin typeface="Consolas"/>
              </a:rPr>
              <a:t>href</a:t>
            </a:r>
            <a:r>
              <a:rPr lang="en-US" altLang="ko-KR" sz="1300" i="1" dirty="0">
                <a:solidFill>
                  <a:srgbClr val="000000"/>
                </a:solidFill>
                <a:latin typeface="Consolas"/>
              </a:rPr>
              <a:t>=</a:t>
            </a:r>
            <a:r>
              <a:rPr lang="en-US" altLang="ko-KR" sz="1300" i="1" dirty="0">
                <a:solidFill>
                  <a:srgbClr val="2A00FF"/>
                </a:solidFill>
                <a:latin typeface="Consolas"/>
              </a:rPr>
              <a:t>"#"</a:t>
            </a:r>
            <a:r>
              <a:rPr lang="en-US" altLang="ko-KR" sz="1300" i="1" dirty="0">
                <a:solidFill>
                  <a:srgbClr val="008080"/>
                </a:solidFill>
                <a:latin typeface="Consolas"/>
              </a:rPr>
              <a:t>&gt;</a:t>
            </a:r>
            <a:r>
              <a:rPr lang="en-US" altLang="ko-KR" sz="1300" i="1" dirty="0">
                <a:solidFill>
                  <a:srgbClr val="000000"/>
                </a:solidFill>
                <a:latin typeface="Consolas"/>
              </a:rPr>
              <a:t>1</a:t>
            </a:r>
            <a:r>
              <a:rPr lang="en-US" altLang="ko-KR" sz="1300" i="1" dirty="0">
                <a:solidFill>
                  <a:srgbClr val="008080"/>
                </a:solidFill>
                <a:latin typeface="Consolas"/>
              </a:rPr>
              <a:t>&lt;/</a:t>
            </a:r>
            <a:r>
              <a:rPr lang="en-US" altLang="ko-KR" sz="1300" i="1" dirty="0">
                <a:solidFill>
                  <a:srgbClr val="3F7F7F"/>
                </a:solidFill>
                <a:latin typeface="Consolas"/>
              </a:rPr>
              <a:t>a</a:t>
            </a:r>
            <a:r>
              <a:rPr lang="en-US" altLang="ko-KR" sz="1300" i="1" dirty="0">
                <a:solidFill>
                  <a:srgbClr val="008080"/>
                </a:solidFill>
                <a:latin typeface="Consolas"/>
              </a:rPr>
              <a:t>&gt;&lt;/</a:t>
            </a:r>
            <a:r>
              <a:rPr lang="en-US" altLang="ko-KR" sz="1300" i="1" dirty="0">
                <a:solidFill>
                  <a:srgbClr val="3F7F7F"/>
                </a:solidFill>
                <a:latin typeface="Consolas"/>
              </a:rPr>
              <a:t>li</a:t>
            </a:r>
            <a:r>
              <a:rPr lang="en-US" altLang="ko-KR" sz="1300" i="1" dirty="0">
                <a:solidFill>
                  <a:srgbClr val="008080"/>
                </a:solidFill>
                <a:latin typeface="Consolas"/>
              </a:rPr>
              <a:t>&gt;</a:t>
            </a:r>
            <a:r>
              <a:rPr lang="en-US" altLang="ko-KR" sz="1300" i="1" dirty="0">
                <a:solidFill>
                  <a:srgbClr val="000000"/>
                </a:solidFill>
                <a:latin typeface="Consolas"/>
              </a:rPr>
              <a:t> </a:t>
            </a:r>
            <a:r>
              <a:rPr lang="en-US" altLang="ko-KR" sz="1300" i="1" dirty="0">
                <a:solidFill>
                  <a:srgbClr val="3F5FBF"/>
                </a:solidFill>
                <a:latin typeface="Consolas"/>
              </a:rPr>
              <a:t>&lt;!-- </a:t>
            </a:r>
            <a:r>
              <a:rPr lang="ko-KR" altLang="en-US" sz="1300" i="1" dirty="0">
                <a:solidFill>
                  <a:srgbClr val="3F5FBF"/>
                </a:solidFill>
                <a:latin typeface="Consolas"/>
              </a:rPr>
              <a:t>現在</a:t>
            </a:r>
            <a:r>
              <a:rPr lang="ja-JP" altLang="en-US" sz="1300" i="1" dirty="0">
                <a:solidFill>
                  <a:srgbClr val="3F5FBF"/>
                </a:solidFill>
                <a:latin typeface="Consolas"/>
              </a:rPr>
              <a:t>のページ </a:t>
            </a:r>
            <a:r>
              <a:rPr lang="en-US" altLang="ja-JP" sz="1300" i="1" dirty="0">
                <a:solidFill>
                  <a:srgbClr val="3F5FBF"/>
                </a:solidFill>
                <a:latin typeface="Consolas"/>
              </a:rPr>
              <a:t>--&gt;</a:t>
            </a:r>
          </a:p>
          <a:p>
            <a:r>
              <a:rPr lang="en-US" altLang="ko-KR" sz="1300" dirty="0">
                <a:solidFill>
                  <a:srgbClr val="000000"/>
                </a:solidFill>
                <a:latin typeface="Consolas"/>
              </a:rPr>
              <a:t>  </a:t>
            </a:r>
            <a:r>
              <a:rPr lang="en-US" altLang="ko-KR" sz="1300" dirty="0">
                <a:solidFill>
                  <a:srgbClr val="008080"/>
                </a:solidFill>
                <a:latin typeface="Consolas"/>
              </a:rPr>
              <a:t>&lt;</a:t>
            </a:r>
            <a:r>
              <a:rPr lang="en-US" altLang="ko-KR" sz="1300" dirty="0">
                <a:solidFill>
                  <a:srgbClr val="3F7F7F"/>
                </a:solidFill>
                <a:latin typeface="Consolas"/>
              </a:rPr>
              <a:t>li </a:t>
            </a:r>
            <a:r>
              <a:rPr lang="en-US" altLang="ko-KR" sz="1300" dirty="0">
                <a:solidFill>
                  <a:srgbClr val="7F007F"/>
                </a:solidFill>
                <a:latin typeface="Consolas"/>
              </a:rPr>
              <a:t>class</a:t>
            </a:r>
            <a:r>
              <a:rPr lang="en-US" altLang="ko-KR" sz="1300" dirty="0">
                <a:solidFill>
                  <a:srgbClr val="000000"/>
                </a:solidFill>
                <a:latin typeface="Consolas"/>
              </a:rPr>
              <a:t>=</a:t>
            </a:r>
            <a:r>
              <a:rPr lang="en-US" altLang="ko-KR" sz="1300" i="1" dirty="0">
                <a:solidFill>
                  <a:srgbClr val="2A00FF"/>
                </a:solidFill>
                <a:latin typeface="Consolas"/>
              </a:rPr>
              <a:t>"page-item"</a:t>
            </a:r>
            <a:r>
              <a:rPr lang="en-US" altLang="ko-KR" sz="1300" i="1" dirty="0">
                <a:solidFill>
                  <a:srgbClr val="008080"/>
                </a:solidFill>
                <a:latin typeface="Consolas"/>
              </a:rPr>
              <a:t>&gt;&lt;</a:t>
            </a:r>
            <a:r>
              <a:rPr lang="en-US" altLang="ko-KR" sz="1300" i="1" dirty="0">
                <a:solidFill>
                  <a:srgbClr val="3F7F7F"/>
                </a:solidFill>
                <a:latin typeface="Consolas"/>
              </a:rPr>
              <a:t>a </a:t>
            </a:r>
            <a:r>
              <a:rPr lang="en-US" altLang="ko-KR" sz="1300" i="1" dirty="0">
                <a:solidFill>
                  <a:srgbClr val="7F007F"/>
                </a:solidFill>
                <a:latin typeface="Consolas"/>
              </a:rPr>
              <a:t>class</a:t>
            </a:r>
            <a:r>
              <a:rPr lang="en-US" altLang="ko-KR" sz="1300" i="1" dirty="0">
                <a:solidFill>
                  <a:srgbClr val="000000"/>
                </a:solidFill>
                <a:latin typeface="Consolas"/>
              </a:rPr>
              <a:t>=</a:t>
            </a:r>
            <a:r>
              <a:rPr lang="en-US" altLang="ko-KR" sz="1300" i="1" dirty="0">
                <a:solidFill>
                  <a:srgbClr val="2A00FF"/>
                </a:solidFill>
                <a:latin typeface="Consolas"/>
              </a:rPr>
              <a:t>"page-link" </a:t>
            </a:r>
            <a:r>
              <a:rPr lang="en-US" altLang="ko-KR" sz="1300" i="1" dirty="0" err="1">
                <a:solidFill>
                  <a:srgbClr val="7F007F"/>
                </a:solidFill>
                <a:latin typeface="Consolas"/>
              </a:rPr>
              <a:t>href</a:t>
            </a:r>
            <a:r>
              <a:rPr lang="en-US" altLang="ko-KR" sz="1300" i="1" dirty="0">
                <a:solidFill>
                  <a:srgbClr val="000000"/>
                </a:solidFill>
                <a:latin typeface="Consolas"/>
              </a:rPr>
              <a:t>=</a:t>
            </a:r>
            <a:r>
              <a:rPr lang="en-US" altLang="ko-KR" sz="1300" i="1" dirty="0">
                <a:solidFill>
                  <a:srgbClr val="2A00FF"/>
                </a:solidFill>
                <a:latin typeface="Consolas"/>
              </a:rPr>
              <a:t>"#"</a:t>
            </a:r>
            <a:r>
              <a:rPr lang="en-US" altLang="ko-KR" sz="1300" i="1" dirty="0">
                <a:solidFill>
                  <a:srgbClr val="008080"/>
                </a:solidFill>
                <a:latin typeface="Consolas"/>
              </a:rPr>
              <a:t>&gt;</a:t>
            </a:r>
            <a:r>
              <a:rPr lang="en-US" altLang="ko-KR" sz="1300" i="1" dirty="0">
                <a:solidFill>
                  <a:srgbClr val="000000"/>
                </a:solidFill>
                <a:latin typeface="Consolas"/>
              </a:rPr>
              <a:t>2</a:t>
            </a:r>
            <a:r>
              <a:rPr lang="en-US" altLang="ko-KR" sz="1300" i="1" dirty="0">
                <a:solidFill>
                  <a:srgbClr val="008080"/>
                </a:solidFill>
                <a:latin typeface="Consolas"/>
              </a:rPr>
              <a:t>&lt;/</a:t>
            </a:r>
            <a:r>
              <a:rPr lang="en-US" altLang="ko-KR" sz="1300" i="1" dirty="0">
                <a:solidFill>
                  <a:srgbClr val="3F7F7F"/>
                </a:solidFill>
                <a:latin typeface="Consolas"/>
              </a:rPr>
              <a:t>a</a:t>
            </a:r>
            <a:r>
              <a:rPr lang="en-US" altLang="ko-KR" sz="1300" i="1" dirty="0">
                <a:solidFill>
                  <a:srgbClr val="008080"/>
                </a:solidFill>
                <a:latin typeface="Consolas"/>
              </a:rPr>
              <a:t>&gt;&lt;/</a:t>
            </a:r>
            <a:r>
              <a:rPr lang="en-US" altLang="ko-KR" sz="1300" i="1" dirty="0">
                <a:solidFill>
                  <a:srgbClr val="3F7F7F"/>
                </a:solidFill>
                <a:latin typeface="Consolas"/>
              </a:rPr>
              <a:t>li</a:t>
            </a:r>
            <a:r>
              <a:rPr lang="en-US" altLang="ko-KR" sz="1300" i="1" dirty="0">
                <a:solidFill>
                  <a:srgbClr val="008080"/>
                </a:solidFill>
                <a:latin typeface="Consolas"/>
              </a:rPr>
              <a:t>&gt;</a:t>
            </a:r>
            <a:r>
              <a:rPr lang="en-US" altLang="ko-KR" sz="1300" i="1" dirty="0">
                <a:solidFill>
                  <a:srgbClr val="000000"/>
                </a:solidFill>
                <a:latin typeface="Consolas"/>
              </a:rPr>
              <a:t> </a:t>
            </a:r>
            <a:r>
              <a:rPr lang="en-US" altLang="ko-KR" sz="1300" i="1" dirty="0">
                <a:solidFill>
                  <a:srgbClr val="3F5FBF"/>
                </a:solidFill>
                <a:latin typeface="Consolas"/>
              </a:rPr>
              <a:t>&lt;!-- </a:t>
            </a:r>
            <a:r>
              <a:rPr lang="ko-KR" altLang="en-US" sz="1300" i="1" dirty="0">
                <a:solidFill>
                  <a:srgbClr val="3F5FBF"/>
                </a:solidFill>
                <a:latin typeface="Consolas"/>
              </a:rPr>
              <a:t>次</a:t>
            </a:r>
            <a:r>
              <a:rPr lang="ja-JP" altLang="en-US" sz="1300" i="1" dirty="0">
                <a:solidFill>
                  <a:srgbClr val="3F5FBF"/>
                </a:solidFill>
                <a:latin typeface="Consolas"/>
              </a:rPr>
              <a:t>のページ </a:t>
            </a:r>
            <a:r>
              <a:rPr lang="en-US" altLang="ja-JP" sz="1300" i="1" dirty="0">
                <a:solidFill>
                  <a:srgbClr val="3F5FBF"/>
                </a:solidFill>
                <a:latin typeface="Consolas"/>
              </a:rPr>
              <a:t>--&gt;</a:t>
            </a:r>
          </a:p>
          <a:p>
            <a:r>
              <a:rPr lang="en-US" altLang="ko-KR" sz="1300" dirty="0">
                <a:solidFill>
                  <a:srgbClr val="000000"/>
                </a:solidFill>
                <a:latin typeface="Consolas"/>
              </a:rPr>
              <a:t>  </a:t>
            </a:r>
            <a:r>
              <a:rPr lang="en-US" altLang="ko-KR" sz="1300" dirty="0">
                <a:solidFill>
                  <a:srgbClr val="008080"/>
                </a:solidFill>
                <a:latin typeface="Consolas"/>
              </a:rPr>
              <a:t>&lt;</a:t>
            </a:r>
            <a:r>
              <a:rPr lang="en-US" altLang="ko-KR" sz="1300" dirty="0">
                <a:solidFill>
                  <a:srgbClr val="3F7F7F"/>
                </a:solidFill>
                <a:latin typeface="Consolas"/>
              </a:rPr>
              <a:t>li </a:t>
            </a:r>
            <a:r>
              <a:rPr lang="en-US" altLang="ko-KR" sz="1300" dirty="0">
                <a:solidFill>
                  <a:srgbClr val="7F007F"/>
                </a:solidFill>
                <a:latin typeface="Consolas"/>
              </a:rPr>
              <a:t>class</a:t>
            </a:r>
            <a:r>
              <a:rPr lang="en-US" altLang="ko-KR" sz="1300" dirty="0">
                <a:solidFill>
                  <a:srgbClr val="000000"/>
                </a:solidFill>
                <a:latin typeface="Consolas"/>
              </a:rPr>
              <a:t>=</a:t>
            </a:r>
            <a:r>
              <a:rPr lang="en-US" altLang="ko-KR" sz="1300" i="1" dirty="0">
                <a:solidFill>
                  <a:srgbClr val="2A00FF"/>
                </a:solidFill>
                <a:latin typeface="Consolas"/>
              </a:rPr>
              <a:t>"page-item"</a:t>
            </a:r>
            <a:r>
              <a:rPr lang="en-US" altLang="ko-KR" sz="1300" i="1" dirty="0">
                <a:solidFill>
                  <a:srgbClr val="008080"/>
                </a:solidFill>
                <a:latin typeface="Consolas"/>
              </a:rPr>
              <a:t>&gt;&lt;</a:t>
            </a:r>
            <a:r>
              <a:rPr lang="en-US" altLang="ko-KR" sz="1300" i="1" dirty="0">
                <a:solidFill>
                  <a:srgbClr val="3F7F7F"/>
                </a:solidFill>
                <a:latin typeface="Consolas"/>
              </a:rPr>
              <a:t>a </a:t>
            </a:r>
            <a:r>
              <a:rPr lang="en-US" altLang="ko-KR" sz="1300" i="1" dirty="0">
                <a:solidFill>
                  <a:srgbClr val="7F007F"/>
                </a:solidFill>
                <a:latin typeface="Consolas"/>
              </a:rPr>
              <a:t>class</a:t>
            </a:r>
            <a:r>
              <a:rPr lang="en-US" altLang="ko-KR" sz="1300" i="1" dirty="0">
                <a:solidFill>
                  <a:srgbClr val="000000"/>
                </a:solidFill>
                <a:latin typeface="Consolas"/>
              </a:rPr>
              <a:t>=</a:t>
            </a:r>
            <a:r>
              <a:rPr lang="en-US" altLang="ko-KR" sz="1300" i="1" dirty="0">
                <a:solidFill>
                  <a:srgbClr val="2A00FF"/>
                </a:solidFill>
                <a:latin typeface="Consolas"/>
              </a:rPr>
              <a:t>"page-link" </a:t>
            </a:r>
            <a:r>
              <a:rPr lang="en-US" altLang="ko-KR" sz="1300" i="1" dirty="0" err="1">
                <a:solidFill>
                  <a:srgbClr val="7F007F"/>
                </a:solidFill>
                <a:latin typeface="Consolas"/>
              </a:rPr>
              <a:t>href</a:t>
            </a:r>
            <a:r>
              <a:rPr lang="en-US" altLang="ko-KR" sz="1300" i="1" dirty="0">
                <a:solidFill>
                  <a:srgbClr val="000000"/>
                </a:solidFill>
                <a:latin typeface="Consolas"/>
              </a:rPr>
              <a:t>=</a:t>
            </a:r>
            <a:r>
              <a:rPr lang="en-US" altLang="ko-KR" sz="1300" i="1" dirty="0">
                <a:solidFill>
                  <a:srgbClr val="2A00FF"/>
                </a:solidFill>
                <a:latin typeface="Consolas"/>
              </a:rPr>
              <a:t>"#"</a:t>
            </a:r>
            <a:r>
              <a:rPr lang="en-US" altLang="ko-KR" sz="1300" i="1" dirty="0">
                <a:solidFill>
                  <a:srgbClr val="008080"/>
                </a:solidFill>
                <a:latin typeface="Consolas"/>
              </a:rPr>
              <a:t>&gt;</a:t>
            </a:r>
            <a:r>
              <a:rPr lang="en-US" altLang="ko-KR" sz="1300" i="1" dirty="0">
                <a:solidFill>
                  <a:srgbClr val="000000"/>
                </a:solidFill>
                <a:latin typeface="Consolas"/>
              </a:rPr>
              <a:t>3</a:t>
            </a:r>
            <a:r>
              <a:rPr lang="en-US" altLang="ko-KR" sz="1300" i="1" dirty="0">
                <a:solidFill>
                  <a:srgbClr val="008080"/>
                </a:solidFill>
                <a:latin typeface="Consolas"/>
              </a:rPr>
              <a:t>&lt;/</a:t>
            </a:r>
            <a:r>
              <a:rPr lang="en-US" altLang="ko-KR" sz="1300" i="1" dirty="0">
                <a:solidFill>
                  <a:srgbClr val="3F7F7F"/>
                </a:solidFill>
                <a:latin typeface="Consolas"/>
              </a:rPr>
              <a:t>a</a:t>
            </a:r>
            <a:r>
              <a:rPr lang="en-US" altLang="ko-KR" sz="1300" i="1" dirty="0">
                <a:solidFill>
                  <a:srgbClr val="008080"/>
                </a:solidFill>
                <a:latin typeface="Consolas"/>
              </a:rPr>
              <a:t>&gt;&lt;/</a:t>
            </a:r>
            <a:r>
              <a:rPr lang="en-US" altLang="ko-KR" sz="1300" i="1" dirty="0">
                <a:solidFill>
                  <a:srgbClr val="3F7F7F"/>
                </a:solidFill>
                <a:latin typeface="Consolas"/>
              </a:rPr>
              <a:t>li</a:t>
            </a:r>
            <a:r>
              <a:rPr lang="en-US" altLang="ko-KR" sz="1300" i="1" dirty="0">
                <a:solidFill>
                  <a:srgbClr val="008080"/>
                </a:solidFill>
                <a:latin typeface="Consolas"/>
              </a:rPr>
              <a:t>&gt;</a:t>
            </a:r>
            <a:r>
              <a:rPr lang="en-US" altLang="ko-KR" sz="1300" i="1" dirty="0">
                <a:solidFill>
                  <a:srgbClr val="000000"/>
                </a:solidFill>
                <a:latin typeface="Consolas"/>
              </a:rPr>
              <a:t> </a:t>
            </a:r>
            <a:r>
              <a:rPr lang="en-US" altLang="ko-KR" sz="1300" i="1" dirty="0">
                <a:solidFill>
                  <a:srgbClr val="3F5FBF"/>
                </a:solidFill>
                <a:latin typeface="Consolas"/>
              </a:rPr>
              <a:t>&lt;!-- </a:t>
            </a:r>
            <a:r>
              <a:rPr lang="ja-JP" altLang="en-US" sz="1300" i="1" dirty="0">
                <a:solidFill>
                  <a:srgbClr val="3F5FBF"/>
                </a:solidFill>
                <a:latin typeface="Consolas"/>
              </a:rPr>
              <a:t>さらに</a:t>
            </a:r>
            <a:r>
              <a:rPr lang="ko-KR" altLang="en-US" sz="1300" i="1" dirty="0">
                <a:solidFill>
                  <a:srgbClr val="3F5FBF"/>
                </a:solidFill>
                <a:latin typeface="Consolas"/>
              </a:rPr>
              <a:t>次</a:t>
            </a:r>
            <a:r>
              <a:rPr lang="ja-JP" altLang="en-US" sz="1300" i="1" dirty="0">
                <a:solidFill>
                  <a:srgbClr val="3F5FBF"/>
                </a:solidFill>
                <a:latin typeface="Consolas"/>
              </a:rPr>
              <a:t>のページ </a:t>
            </a:r>
            <a:r>
              <a:rPr lang="en-US" altLang="ja-JP" sz="1300" i="1" dirty="0">
                <a:solidFill>
                  <a:srgbClr val="3F5FBF"/>
                </a:solidFill>
                <a:latin typeface="Consolas"/>
              </a:rPr>
              <a:t>--&gt;</a:t>
            </a:r>
          </a:p>
          <a:p>
            <a:r>
              <a:rPr lang="en-US" altLang="ko-KR" sz="1300" dirty="0">
                <a:solidFill>
                  <a:srgbClr val="000000"/>
                </a:solidFill>
                <a:latin typeface="Consolas"/>
              </a:rPr>
              <a:t>  </a:t>
            </a:r>
            <a:r>
              <a:rPr lang="en-US" altLang="ko-KR" sz="1300" dirty="0">
                <a:solidFill>
                  <a:srgbClr val="008080"/>
                </a:solidFill>
                <a:latin typeface="Consolas"/>
              </a:rPr>
              <a:t>&lt;</a:t>
            </a:r>
            <a:r>
              <a:rPr lang="en-US" altLang="ko-KR" sz="1300" dirty="0">
                <a:solidFill>
                  <a:srgbClr val="3F7F7F"/>
                </a:solidFill>
                <a:latin typeface="Consolas"/>
              </a:rPr>
              <a:t>li </a:t>
            </a:r>
            <a:r>
              <a:rPr lang="en-US" altLang="ko-KR" sz="1300" dirty="0">
                <a:solidFill>
                  <a:srgbClr val="7F007F"/>
                </a:solidFill>
                <a:latin typeface="Consolas"/>
              </a:rPr>
              <a:t>class</a:t>
            </a:r>
            <a:r>
              <a:rPr lang="en-US" altLang="ko-KR" sz="1300" dirty="0">
                <a:solidFill>
                  <a:srgbClr val="000000"/>
                </a:solidFill>
                <a:latin typeface="Consolas"/>
              </a:rPr>
              <a:t>=</a:t>
            </a:r>
            <a:r>
              <a:rPr lang="en-US" altLang="ko-KR" sz="1300" i="1" dirty="0">
                <a:solidFill>
                  <a:srgbClr val="2A00FF"/>
                </a:solidFill>
                <a:latin typeface="Consolas"/>
              </a:rPr>
              <a:t>"page-item"</a:t>
            </a:r>
            <a:r>
              <a:rPr lang="en-US" altLang="ko-KR" sz="1300" i="1" dirty="0">
                <a:solidFill>
                  <a:srgbClr val="008080"/>
                </a:solidFill>
                <a:latin typeface="Consolas"/>
              </a:rPr>
              <a:t>&gt;&lt;</a:t>
            </a:r>
            <a:r>
              <a:rPr lang="en-US" altLang="ko-KR" sz="1300" i="1" dirty="0">
                <a:solidFill>
                  <a:srgbClr val="3F7F7F"/>
                </a:solidFill>
                <a:latin typeface="Consolas"/>
              </a:rPr>
              <a:t>a </a:t>
            </a:r>
            <a:r>
              <a:rPr lang="en-US" altLang="ko-KR" sz="1300" i="1" dirty="0">
                <a:solidFill>
                  <a:srgbClr val="7F007F"/>
                </a:solidFill>
                <a:latin typeface="Consolas"/>
              </a:rPr>
              <a:t>class</a:t>
            </a:r>
            <a:r>
              <a:rPr lang="en-US" altLang="ko-KR" sz="1300" i="1" dirty="0">
                <a:solidFill>
                  <a:srgbClr val="000000"/>
                </a:solidFill>
                <a:latin typeface="Consolas"/>
              </a:rPr>
              <a:t>=</a:t>
            </a:r>
            <a:r>
              <a:rPr lang="en-US" altLang="ko-KR" sz="1300" i="1" dirty="0">
                <a:solidFill>
                  <a:srgbClr val="2A00FF"/>
                </a:solidFill>
                <a:latin typeface="Consolas"/>
              </a:rPr>
              <a:t>"page-link" </a:t>
            </a:r>
            <a:r>
              <a:rPr lang="en-US" altLang="ko-KR" sz="1300" i="1" dirty="0" err="1">
                <a:solidFill>
                  <a:srgbClr val="7F007F"/>
                </a:solidFill>
                <a:latin typeface="Consolas"/>
              </a:rPr>
              <a:t>href</a:t>
            </a:r>
            <a:r>
              <a:rPr lang="en-US" altLang="ko-KR" sz="1300" i="1" dirty="0">
                <a:solidFill>
                  <a:srgbClr val="000000"/>
                </a:solidFill>
                <a:latin typeface="Consolas"/>
              </a:rPr>
              <a:t>=</a:t>
            </a:r>
            <a:r>
              <a:rPr lang="en-US" altLang="ko-KR" sz="1300" i="1" dirty="0">
                <a:solidFill>
                  <a:srgbClr val="2A00FF"/>
                </a:solidFill>
                <a:latin typeface="Consolas"/>
              </a:rPr>
              <a:t>"#"</a:t>
            </a:r>
            <a:r>
              <a:rPr lang="en-US" altLang="ko-KR" sz="1300" i="1" dirty="0">
                <a:solidFill>
                  <a:srgbClr val="008080"/>
                </a:solidFill>
                <a:latin typeface="Consolas"/>
              </a:rPr>
              <a:t>&gt;</a:t>
            </a:r>
            <a:r>
              <a:rPr lang="en-US" altLang="ko-KR" sz="1300" i="1" dirty="0">
                <a:solidFill>
                  <a:srgbClr val="000000"/>
                </a:solidFill>
                <a:latin typeface="Consolas"/>
              </a:rPr>
              <a:t>Next</a:t>
            </a:r>
            <a:r>
              <a:rPr lang="en-US" altLang="ko-KR" sz="1300" i="1" dirty="0">
                <a:solidFill>
                  <a:srgbClr val="008080"/>
                </a:solidFill>
                <a:latin typeface="Consolas"/>
              </a:rPr>
              <a:t>&lt;/</a:t>
            </a:r>
            <a:r>
              <a:rPr lang="en-US" altLang="ko-KR" sz="1300" i="1" dirty="0">
                <a:solidFill>
                  <a:srgbClr val="3F7F7F"/>
                </a:solidFill>
                <a:latin typeface="Consolas"/>
              </a:rPr>
              <a:t>a</a:t>
            </a:r>
            <a:r>
              <a:rPr lang="en-US" altLang="ko-KR" sz="1300" i="1" dirty="0">
                <a:solidFill>
                  <a:srgbClr val="008080"/>
                </a:solidFill>
                <a:latin typeface="Consolas"/>
              </a:rPr>
              <a:t>&gt;&lt;/</a:t>
            </a:r>
            <a:r>
              <a:rPr lang="en-US" altLang="ko-KR" sz="1300" i="1" dirty="0">
                <a:solidFill>
                  <a:srgbClr val="3F7F7F"/>
                </a:solidFill>
                <a:latin typeface="Consolas"/>
              </a:rPr>
              <a:t>li</a:t>
            </a:r>
            <a:r>
              <a:rPr lang="en-US" altLang="ko-KR" sz="1300" i="1" dirty="0">
                <a:solidFill>
                  <a:srgbClr val="008080"/>
                </a:solidFill>
                <a:latin typeface="Consolas"/>
              </a:rPr>
              <a:t>&gt;</a:t>
            </a:r>
            <a:r>
              <a:rPr lang="en-US" altLang="ko-KR" sz="1300" i="1" dirty="0">
                <a:solidFill>
                  <a:srgbClr val="000000"/>
                </a:solidFill>
                <a:latin typeface="Consolas"/>
              </a:rPr>
              <a:t> </a:t>
            </a:r>
            <a:r>
              <a:rPr lang="en-US" altLang="ko-KR" sz="1300" i="1" dirty="0">
                <a:solidFill>
                  <a:srgbClr val="3F5FBF"/>
                </a:solidFill>
                <a:latin typeface="Consolas"/>
              </a:rPr>
              <a:t>&lt;!-- </a:t>
            </a:r>
            <a:r>
              <a:rPr lang="ko-KR" altLang="en-US" sz="1300" i="1" dirty="0">
                <a:solidFill>
                  <a:srgbClr val="3F5FBF"/>
                </a:solidFill>
                <a:latin typeface="Consolas"/>
              </a:rPr>
              <a:t>次</a:t>
            </a:r>
            <a:r>
              <a:rPr lang="ja-JP" altLang="en-US" sz="1300" i="1" dirty="0">
                <a:solidFill>
                  <a:srgbClr val="3F5FBF"/>
                </a:solidFill>
                <a:latin typeface="Consolas"/>
              </a:rPr>
              <a:t>のページ </a:t>
            </a:r>
            <a:r>
              <a:rPr lang="en-US" altLang="ja-JP" sz="1300" i="1" dirty="0">
                <a:solidFill>
                  <a:srgbClr val="3F5FBF"/>
                </a:solidFill>
                <a:latin typeface="Consolas"/>
              </a:rPr>
              <a:t>--&gt;</a:t>
            </a:r>
          </a:p>
          <a:p>
            <a:r>
              <a:rPr lang="en-US" altLang="ko-KR" sz="1300" dirty="0">
                <a:solidFill>
                  <a:srgbClr val="008080"/>
                </a:solidFill>
                <a:latin typeface="Consolas"/>
              </a:rPr>
              <a:t>&lt;/</a:t>
            </a:r>
            <a:r>
              <a:rPr lang="en-US" altLang="ko-KR" sz="1300" dirty="0" err="1">
                <a:solidFill>
                  <a:srgbClr val="3F7F7F"/>
                </a:solidFill>
                <a:latin typeface="Consolas"/>
              </a:rPr>
              <a:t>ul</a:t>
            </a:r>
            <a:r>
              <a:rPr lang="en-US" altLang="ko-KR" sz="1300" dirty="0">
                <a:solidFill>
                  <a:srgbClr val="008080"/>
                </a:solidFill>
                <a:latin typeface="Consolas"/>
              </a:rPr>
              <a:t>&gt;</a:t>
            </a:r>
          </a:p>
          <a:p>
            <a:r>
              <a:rPr lang="en-US" altLang="ko-KR" sz="1300" dirty="0">
                <a:solidFill>
                  <a:srgbClr val="008080"/>
                </a:solidFill>
                <a:latin typeface="Consolas"/>
              </a:rPr>
              <a:t>&lt;/</a:t>
            </a:r>
            <a:r>
              <a:rPr lang="en-US" altLang="ko-KR" sz="1300" dirty="0">
                <a:solidFill>
                  <a:srgbClr val="3F7F7F"/>
                </a:solidFill>
                <a:latin typeface="Consolas"/>
              </a:rPr>
              <a:t>div</a:t>
            </a:r>
            <a:r>
              <a:rPr lang="en-US" altLang="ko-KR" sz="1300" dirty="0">
                <a:solidFill>
                  <a:srgbClr val="008080"/>
                </a:solidFill>
                <a:latin typeface="Consolas"/>
              </a:rPr>
              <a:t>&gt;</a:t>
            </a:r>
          </a:p>
          <a:p>
            <a:r>
              <a:rPr lang="en-US" altLang="ko-KR" sz="1300" dirty="0">
                <a:solidFill>
                  <a:srgbClr val="008080"/>
                </a:solidFill>
                <a:latin typeface="Consolas"/>
              </a:rPr>
              <a:t>&lt;/</a:t>
            </a:r>
            <a:r>
              <a:rPr lang="en-US" altLang="ko-KR" sz="1300" dirty="0">
                <a:solidFill>
                  <a:srgbClr val="3F7F7F"/>
                </a:solidFill>
                <a:latin typeface="Consolas"/>
              </a:rPr>
              <a:t>div</a:t>
            </a:r>
            <a:r>
              <a:rPr lang="en-US" altLang="ko-KR" sz="1300" dirty="0">
                <a:solidFill>
                  <a:srgbClr val="008080"/>
                </a:solidFill>
                <a:latin typeface="Consolas"/>
              </a:rPr>
              <a:t>&gt;</a:t>
            </a:r>
          </a:p>
          <a:p>
            <a:r>
              <a:rPr lang="en-US" altLang="ko-KR" sz="1300" dirty="0">
                <a:solidFill>
                  <a:srgbClr val="008080"/>
                </a:solidFill>
                <a:latin typeface="Consolas"/>
              </a:rPr>
              <a:t>&lt;/</a:t>
            </a:r>
            <a:r>
              <a:rPr lang="en-US" altLang="ko-KR" sz="1300" dirty="0">
                <a:solidFill>
                  <a:srgbClr val="3F7F7F"/>
                </a:solidFill>
                <a:latin typeface="Consolas"/>
              </a:rPr>
              <a:t>div</a:t>
            </a:r>
            <a:r>
              <a:rPr lang="en-US" altLang="ko-KR" sz="1300" dirty="0">
                <a:solidFill>
                  <a:srgbClr val="008080"/>
                </a:solidFill>
                <a:latin typeface="Consolas"/>
              </a:rPr>
              <a:t>&gt;</a:t>
            </a:r>
          </a:p>
          <a:p>
            <a:r>
              <a:rPr lang="en-US" altLang="ko-KR" sz="1300" dirty="0">
                <a:solidFill>
                  <a:srgbClr val="008080"/>
                </a:solidFill>
                <a:latin typeface="Consolas"/>
              </a:rPr>
              <a:t>&lt;/</a:t>
            </a:r>
            <a:r>
              <a:rPr lang="en-US" altLang="ko-KR" sz="1300" dirty="0">
                <a:solidFill>
                  <a:srgbClr val="3F7F7F"/>
                </a:solidFill>
                <a:latin typeface="Consolas"/>
              </a:rPr>
              <a:t>div</a:t>
            </a:r>
            <a:r>
              <a:rPr lang="en-US" altLang="ko-KR" sz="1300" dirty="0">
                <a:solidFill>
                  <a:srgbClr val="008080"/>
                </a:solidFill>
                <a:latin typeface="Consolas"/>
              </a:rPr>
              <a:t>&gt;</a:t>
            </a:r>
          </a:p>
          <a:p>
            <a:r>
              <a:rPr lang="en-US" altLang="ko-KR" sz="1300" dirty="0">
                <a:solidFill>
                  <a:srgbClr val="008080"/>
                </a:solidFill>
                <a:latin typeface="Consolas"/>
              </a:rPr>
              <a:t>&lt;/</a:t>
            </a:r>
            <a:r>
              <a:rPr lang="en-US" altLang="ko-KR" sz="1300" dirty="0">
                <a:solidFill>
                  <a:srgbClr val="3F7F7F"/>
                </a:solidFill>
                <a:latin typeface="Consolas"/>
              </a:rPr>
              <a:t>div</a:t>
            </a:r>
            <a:r>
              <a:rPr lang="en-US" altLang="ko-KR" sz="1300" dirty="0">
                <a:solidFill>
                  <a:srgbClr val="008080"/>
                </a:solidFill>
                <a:latin typeface="Consolas"/>
              </a:rPr>
              <a:t>&gt;</a:t>
            </a:r>
          </a:p>
          <a:p>
            <a:r>
              <a:rPr lang="en-US" altLang="ko-KR" sz="1300" dirty="0">
                <a:solidFill>
                  <a:srgbClr val="008080"/>
                </a:solidFill>
                <a:latin typeface="Consolas"/>
              </a:rPr>
              <a:t>&lt;/</a:t>
            </a:r>
            <a:r>
              <a:rPr lang="en-US" altLang="ko-KR" sz="1300" dirty="0">
                <a:solidFill>
                  <a:srgbClr val="3F7F7F"/>
                </a:solidFill>
                <a:latin typeface="Consolas"/>
              </a:rPr>
              <a:t>div</a:t>
            </a:r>
            <a:r>
              <a:rPr lang="en-US" altLang="ko-KR" sz="1300" dirty="0">
                <a:solidFill>
                  <a:srgbClr val="008080"/>
                </a:solidFill>
                <a:latin typeface="Consolas"/>
              </a:rPr>
              <a:t>&gt;</a:t>
            </a:r>
          </a:p>
          <a:p>
            <a:endParaRPr lang="ko-KR" altLang="en-US" sz="1300" dirty="0">
              <a:latin typeface="Consolas"/>
            </a:endParaRPr>
          </a:p>
          <a:p>
            <a:r>
              <a:rPr lang="en-US" altLang="ko-KR" sz="1300" dirty="0">
                <a:solidFill>
                  <a:srgbClr val="008080"/>
                </a:solidFill>
                <a:latin typeface="Consolas"/>
              </a:rPr>
              <a:t>&lt;</a:t>
            </a:r>
            <a:r>
              <a:rPr lang="en-US" altLang="ko-KR" sz="1300" dirty="0" err="1">
                <a:solidFill>
                  <a:srgbClr val="3F7F7F"/>
                </a:solidFill>
                <a:latin typeface="Consolas"/>
              </a:rPr>
              <a:t>jsp:include</a:t>
            </a:r>
            <a:r>
              <a:rPr lang="en-US" altLang="ko-KR" sz="1300" dirty="0">
                <a:solidFill>
                  <a:srgbClr val="3F7F7F"/>
                </a:solidFill>
                <a:latin typeface="Consolas"/>
              </a:rPr>
              <a:t> </a:t>
            </a:r>
            <a:r>
              <a:rPr lang="en-US" altLang="ko-KR" sz="1300" dirty="0">
                <a:solidFill>
                  <a:srgbClr val="7F007F"/>
                </a:solidFill>
                <a:latin typeface="Consolas"/>
              </a:rPr>
              <a:t>page</a:t>
            </a:r>
            <a:r>
              <a:rPr lang="en-US" altLang="ko-KR" sz="1300" dirty="0">
                <a:solidFill>
                  <a:srgbClr val="000000"/>
                </a:solidFill>
                <a:latin typeface="Consolas"/>
              </a:rPr>
              <a:t>=</a:t>
            </a:r>
            <a:r>
              <a:rPr lang="en-US" altLang="ko-KR" sz="1300" i="1" dirty="0">
                <a:solidFill>
                  <a:srgbClr val="2A00FF"/>
                </a:solidFill>
                <a:latin typeface="Consolas"/>
              </a:rPr>
              <a:t>"../../include/</a:t>
            </a:r>
            <a:r>
              <a:rPr lang="en-US" altLang="ko-KR" sz="1300" i="1" dirty="0" err="1">
                <a:solidFill>
                  <a:srgbClr val="2A00FF"/>
                </a:solidFill>
                <a:latin typeface="Consolas"/>
              </a:rPr>
              <a:t>footer.jsp</a:t>
            </a:r>
            <a:r>
              <a:rPr lang="en-US" altLang="ko-KR" sz="1300" i="1" dirty="0">
                <a:solidFill>
                  <a:srgbClr val="2A00FF"/>
                </a:solidFill>
                <a:latin typeface="Consolas"/>
              </a:rPr>
              <a:t>"</a:t>
            </a:r>
            <a:r>
              <a:rPr lang="en-US" altLang="ko-KR" sz="1300" i="1" dirty="0">
                <a:solidFill>
                  <a:srgbClr val="008080"/>
                </a:solidFill>
                <a:latin typeface="Consolas"/>
              </a:rPr>
              <a:t>/&gt;</a:t>
            </a:r>
            <a:r>
              <a:rPr lang="en-US" altLang="ko-KR" sz="1300" i="1" dirty="0">
                <a:solidFill>
                  <a:srgbClr val="000000"/>
                </a:solidFill>
                <a:latin typeface="Consolas"/>
              </a:rPr>
              <a:t> </a:t>
            </a:r>
            <a:r>
              <a:rPr lang="en-US" altLang="ko-KR" sz="1300" i="1" dirty="0">
                <a:solidFill>
                  <a:srgbClr val="3F5FBF"/>
                </a:solidFill>
                <a:latin typeface="Consolas"/>
              </a:rPr>
              <a:t>&lt;!-- </a:t>
            </a:r>
            <a:r>
              <a:rPr lang="ja-JP" altLang="en-US" sz="1300" i="1" dirty="0">
                <a:solidFill>
                  <a:srgbClr val="3F5FBF"/>
                </a:solidFill>
                <a:latin typeface="Consolas"/>
              </a:rPr>
              <a:t>フッター</a:t>
            </a:r>
            <a:r>
              <a:rPr lang="ko-KR" altLang="en-US" sz="1300" i="1" dirty="0">
                <a:solidFill>
                  <a:srgbClr val="3F5FBF"/>
                </a:solidFill>
                <a:latin typeface="Consolas"/>
              </a:rPr>
              <a:t>部分</a:t>
            </a:r>
            <a:r>
              <a:rPr lang="ja-JP" altLang="en-US" sz="1300" i="1" dirty="0">
                <a:solidFill>
                  <a:srgbClr val="3F5FBF"/>
                </a:solidFill>
                <a:latin typeface="Consolas"/>
              </a:rPr>
              <a:t>のインクルード </a:t>
            </a:r>
            <a:r>
              <a:rPr lang="en-US" altLang="ja-JP" sz="1300" i="1" dirty="0">
                <a:solidFill>
                  <a:srgbClr val="3F5FBF"/>
                </a:solidFill>
                <a:latin typeface="Consolas"/>
              </a:rPr>
              <a:t>--&gt;</a:t>
            </a:r>
            <a:endParaRPr lang="en-US" altLang="ja-JP" sz="1300" dirty="0" smtClean="0">
              <a:ea typeface="MS Mincho" pitchFamily="49" charset="-128"/>
            </a:endParaRPr>
          </a:p>
        </p:txBody>
      </p:sp>
    </p:spTree>
    <p:extLst>
      <p:ext uri="{BB962C8B-B14F-4D97-AF65-F5344CB8AC3E}">
        <p14:creationId xmlns:p14="http://schemas.microsoft.com/office/powerpoint/2010/main" val="1444220808"/>
      </p:ext>
    </p:extLst>
  </p:cSld>
  <p:clrMapOvr>
    <a:masterClrMapping/>
  </p:clrMapOvr>
  <p:transition/>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제목 1"/>
          <p:cNvSpPr>
            <a:spLocks noGrp="1"/>
          </p:cNvSpPr>
          <p:nvPr>
            <p:ph type="title"/>
          </p:nvPr>
        </p:nvSpPr>
        <p:spPr bwMode="auto">
          <a:xfrm>
            <a:off x="0" y="-2242"/>
            <a:ext cx="9144000" cy="694938"/>
          </a:xfrm>
        </p:spPr>
        <p:txBody>
          <a:bodyPr vert="horz" lIns="91440" tIns="45720" rIns="91440" bIns="45720" rtlCol="0" anchor="ctr">
            <a:normAutofit/>
          </a:bodyPr>
          <a:lstStyle/>
          <a:p>
            <a:r>
              <a:rPr lang="en-US" altLang="ja-JP" dirty="0" smtClean="0">
                <a:latin typeface="MS Mincho" pitchFamily="49" charset="-128"/>
                <a:ea typeface="MS Mincho" pitchFamily="49" charset="-128"/>
              </a:rPr>
              <a:t>Admin/goods/modify(1/3)</a:t>
            </a:r>
            <a:endParaRPr lang="ko-KR" dirty="0">
              <a:latin typeface="MS Mincho" pitchFamily="49" charset="-128"/>
              <a:ea typeface="MS Mincho" pitchFamily="49" charset="-128"/>
            </a:endParaRPr>
          </a:p>
        </p:txBody>
      </p:sp>
      <p:sp>
        <p:nvSpPr>
          <p:cNvPr id="5" name="내용 개체 틀 2"/>
          <p:cNvSpPr>
            <a:spLocks noGrp="1"/>
          </p:cNvSpPr>
          <p:nvPr>
            <p:ph sz="half" idx="1"/>
          </p:nvPr>
        </p:nvSpPr>
        <p:spPr bwMode="auto">
          <a:xfrm>
            <a:off x="0" y="692696"/>
            <a:ext cx="9144000" cy="6165304"/>
          </a:xfrm>
          <a:solidFill>
            <a:schemeClr val="bg1"/>
          </a:solidFill>
        </p:spPr>
        <p:txBody>
          <a:bodyPr numCol="2">
            <a:noAutofit/>
          </a:bodyPr>
          <a:lstStyle>
            <a:lvl1pPr>
              <a:defRPr sz="2400"/>
            </a:lvl1pPr>
            <a:lvl2pPr>
              <a:defRPr sz="1600"/>
            </a:lvl2pPr>
            <a:lvl3pPr>
              <a:defRPr sz="1200"/>
            </a:lvl3pPr>
            <a:lvl4pPr>
              <a:defRPr sz="1200"/>
            </a:lvl4pPr>
            <a:lvl5pPr>
              <a:defRPr sz="1200"/>
            </a:lvl5pPr>
          </a:lstStyle>
          <a:p>
            <a:r>
              <a:rPr lang="fr-FR" altLang="ko-KR" sz="1200" dirty="0">
                <a:solidFill>
                  <a:srgbClr val="BF5F3F"/>
                </a:solidFill>
                <a:latin typeface="Consolas"/>
              </a:rPr>
              <a:t>&lt;%@ </a:t>
            </a:r>
            <a:r>
              <a:rPr lang="fr-FR" altLang="ko-KR" sz="1200" dirty="0">
                <a:solidFill>
                  <a:srgbClr val="3F7F7F"/>
                </a:solidFill>
                <a:latin typeface="Consolas"/>
              </a:rPr>
              <a:t>page </a:t>
            </a:r>
            <a:r>
              <a:rPr lang="fr-FR" altLang="ko-KR" sz="1200" dirty="0" err="1">
                <a:solidFill>
                  <a:srgbClr val="7F007F"/>
                </a:solidFill>
                <a:latin typeface="Consolas"/>
              </a:rPr>
              <a:t>language</a:t>
            </a:r>
            <a:r>
              <a:rPr lang="fr-FR" altLang="ko-KR" sz="1200" dirty="0">
                <a:solidFill>
                  <a:srgbClr val="000000"/>
                </a:solidFill>
                <a:latin typeface="Consolas"/>
              </a:rPr>
              <a:t>=</a:t>
            </a:r>
            <a:r>
              <a:rPr lang="fr-FR" altLang="ko-KR" sz="1200" i="1" dirty="0">
                <a:solidFill>
                  <a:srgbClr val="2A00FF"/>
                </a:solidFill>
                <a:latin typeface="Consolas"/>
              </a:rPr>
              <a:t>"java" </a:t>
            </a:r>
            <a:r>
              <a:rPr lang="fr-FR" altLang="ko-KR" sz="1200" i="1" dirty="0" err="1">
                <a:solidFill>
                  <a:srgbClr val="7F007F"/>
                </a:solidFill>
                <a:latin typeface="Consolas"/>
              </a:rPr>
              <a:t>contentType</a:t>
            </a:r>
            <a:r>
              <a:rPr lang="fr-FR" altLang="ko-KR" sz="1200" i="1" dirty="0">
                <a:solidFill>
                  <a:srgbClr val="000000"/>
                </a:solidFill>
                <a:latin typeface="Consolas"/>
              </a:rPr>
              <a:t>=</a:t>
            </a:r>
            <a:r>
              <a:rPr lang="fr-FR" altLang="ko-KR" sz="1200" i="1" dirty="0">
                <a:solidFill>
                  <a:srgbClr val="2A00FF"/>
                </a:solidFill>
                <a:latin typeface="Consolas"/>
              </a:rPr>
              <a:t>"</a:t>
            </a:r>
            <a:r>
              <a:rPr lang="fr-FR" altLang="ko-KR" sz="1200" i="1" dirty="0" err="1">
                <a:solidFill>
                  <a:srgbClr val="2A00FF"/>
                </a:solidFill>
                <a:latin typeface="Consolas"/>
              </a:rPr>
              <a:t>text</a:t>
            </a:r>
            <a:r>
              <a:rPr lang="fr-FR" altLang="ko-KR" sz="1200" i="1" dirty="0">
                <a:solidFill>
                  <a:srgbClr val="2A00FF"/>
                </a:solidFill>
                <a:latin typeface="Consolas"/>
              </a:rPr>
              <a:t>/html; </a:t>
            </a:r>
            <a:r>
              <a:rPr lang="fr-FR" altLang="ko-KR" sz="1200" i="1" dirty="0" err="1">
                <a:solidFill>
                  <a:srgbClr val="2A00FF"/>
                </a:solidFill>
                <a:latin typeface="Consolas"/>
              </a:rPr>
              <a:t>charset</a:t>
            </a:r>
            <a:r>
              <a:rPr lang="fr-FR" altLang="ko-KR" sz="1200" i="1" dirty="0">
                <a:solidFill>
                  <a:srgbClr val="2A00FF"/>
                </a:solidFill>
                <a:latin typeface="Consolas"/>
              </a:rPr>
              <a:t>=UTF-8"</a:t>
            </a:r>
          </a:p>
          <a:p>
            <a:r>
              <a:rPr lang="en-US" altLang="ko-KR" sz="1200" dirty="0">
                <a:latin typeface="Consolas"/>
              </a:rPr>
              <a:t>    </a:t>
            </a:r>
            <a:r>
              <a:rPr lang="en-US" altLang="ko-KR" sz="1200" dirty="0" err="1">
                <a:solidFill>
                  <a:srgbClr val="7F007F"/>
                </a:solidFill>
                <a:latin typeface="Consolas"/>
              </a:rPr>
              <a:t>pageEncoding</a:t>
            </a:r>
            <a:r>
              <a:rPr lang="en-US" altLang="ko-KR" sz="1200" dirty="0">
                <a:solidFill>
                  <a:srgbClr val="000000"/>
                </a:solidFill>
                <a:latin typeface="Consolas"/>
              </a:rPr>
              <a:t>=</a:t>
            </a:r>
            <a:r>
              <a:rPr lang="en-US" altLang="ko-KR" sz="1200" i="1" dirty="0">
                <a:solidFill>
                  <a:srgbClr val="2A00FF"/>
                </a:solidFill>
                <a:latin typeface="Consolas"/>
              </a:rPr>
              <a:t>"UTF-8"</a:t>
            </a:r>
            <a:r>
              <a:rPr lang="en-US" altLang="ko-KR" sz="1200" i="1" dirty="0">
                <a:solidFill>
                  <a:srgbClr val="BF5F3F"/>
                </a:solidFill>
                <a:latin typeface="Consolas"/>
              </a:rPr>
              <a:t>%&gt;</a:t>
            </a:r>
          </a:p>
          <a:p>
            <a:r>
              <a:rPr lang="it-IT" altLang="ko-KR" sz="1200" dirty="0">
                <a:solidFill>
                  <a:srgbClr val="BF5F3F"/>
                </a:solidFill>
                <a:latin typeface="Consolas"/>
              </a:rPr>
              <a:t>&lt;%@ </a:t>
            </a:r>
            <a:r>
              <a:rPr lang="it-IT" altLang="ko-KR" sz="1200" dirty="0">
                <a:solidFill>
                  <a:srgbClr val="3F7F7F"/>
                </a:solidFill>
                <a:latin typeface="Consolas"/>
              </a:rPr>
              <a:t>taglib </a:t>
            </a:r>
            <a:r>
              <a:rPr lang="it-IT" altLang="ko-KR" sz="1200" dirty="0">
                <a:solidFill>
                  <a:srgbClr val="7F007F"/>
                </a:solidFill>
                <a:latin typeface="Consolas"/>
              </a:rPr>
              <a:t>uri</a:t>
            </a:r>
            <a:r>
              <a:rPr lang="it-IT" altLang="ko-KR" sz="1200" dirty="0">
                <a:solidFill>
                  <a:srgbClr val="000000"/>
                </a:solidFill>
                <a:latin typeface="Consolas"/>
              </a:rPr>
              <a:t>=</a:t>
            </a:r>
            <a:r>
              <a:rPr lang="it-IT" altLang="ko-KR" sz="1200" i="1" dirty="0">
                <a:solidFill>
                  <a:srgbClr val="2A00FF"/>
                </a:solidFill>
                <a:latin typeface="Consolas"/>
              </a:rPr>
              <a:t>"http://java.sun.com/jsp/jstl/core" </a:t>
            </a:r>
            <a:r>
              <a:rPr lang="it-IT" altLang="ko-KR" sz="1200" i="1" dirty="0">
                <a:solidFill>
                  <a:srgbClr val="7F007F"/>
                </a:solidFill>
                <a:latin typeface="Consolas"/>
              </a:rPr>
              <a:t>prefix</a:t>
            </a:r>
            <a:r>
              <a:rPr lang="it-IT" altLang="ko-KR" sz="1200" i="1" dirty="0">
                <a:solidFill>
                  <a:srgbClr val="000000"/>
                </a:solidFill>
                <a:latin typeface="Consolas"/>
              </a:rPr>
              <a:t>=</a:t>
            </a:r>
            <a:r>
              <a:rPr lang="it-IT" altLang="ko-KR" sz="1200" i="1" dirty="0">
                <a:solidFill>
                  <a:srgbClr val="2A00FF"/>
                </a:solidFill>
                <a:latin typeface="Consolas"/>
              </a:rPr>
              <a:t>"c"</a:t>
            </a:r>
            <a:r>
              <a:rPr lang="it-IT" altLang="ko-KR" sz="1200" i="1" dirty="0">
                <a:solidFill>
                  <a:srgbClr val="BF5F3F"/>
                </a:solidFill>
                <a:latin typeface="Consolas"/>
              </a:rPr>
              <a:t>%&gt;</a:t>
            </a:r>
          </a:p>
          <a:p>
            <a:r>
              <a:rPr lang="it-IT" altLang="ko-KR" sz="1200" dirty="0">
                <a:solidFill>
                  <a:srgbClr val="BF5F3F"/>
                </a:solidFill>
                <a:latin typeface="Consolas"/>
              </a:rPr>
              <a:t>&lt;%@ </a:t>
            </a:r>
            <a:r>
              <a:rPr lang="it-IT" altLang="ko-KR" sz="1200" dirty="0">
                <a:solidFill>
                  <a:srgbClr val="3F7F7F"/>
                </a:solidFill>
                <a:latin typeface="Consolas"/>
              </a:rPr>
              <a:t>taglib </a:t>
            </a:r>
            <a:r>
              <a:rPr lang="it-IT" altLang="ko-KR" sz="1200" dirty="0">
                <a:solidFill>
                  <a:srgbClr val="7F007F"/>
                </a:solidFill>
                <a:latin typeface="Consolas"/>
              </a:rPr>
              <a:t>uri</a:t>
            </a:r>
            <a:r>
              <a:rPr lang="it-IT" altLang="ko-KR" sz="1200" dirty="0">
                <a:solidFill>
                  <a:srgbClr val="000000"/>
                </a:solidFill>
                <a:latin typeface="Consolas"/>
              </a:rPr>
              <a:t>=</a:t>
            </a:r>
            <a:r>
              <a:rPr lang="it-IT" altLang="ko-KR" sz="1200" i="1" dirty="0">
                <a:solidFill>
                  <a:srgbClr val="2A00FF"/>
                </a:solidFill>
                <a:latin typeface="Consolas"/>
              </a:rPr>
              <a:t>"http://java.sun.com/jsp/jstl/fmt" </a:t>
            </a:r>
            <a:r>
              <a:rPr lang="it-IT" altLang="ko-KR" sz="1200" i="1" dirty="0">
                <a:solidFill>
                  <a:srgbClr val="7F007F"/>
                </a:solidFill>
                <a:latin typeface="Consolas"/>
              </a:rPr>
              <a:t>prefix</a:t>
            </a:r>
            <a:r>
              <a:rPr lang="it-IT" altLang="ko-KR" sz="1200" i="1" dirty="0">
                <a:solidFill>
                  <a:srgbClr val="000000"/>
                </a:solidFill>
                <a:latin typeface="Consolas"/>
              </a:rPr>
              <a:t>=</a:t>
            </a:r>
            <a:r>
              <a:rPr lang="it-IT" altLang="ko-KR" sz="1200" i="1" dirty="0">
                <a:solidFill>
                  <a:srgbClr val="2A00FF"/>
                </a:solidFill>
                <a:latin typeface="Consolas"/>
              </a:rPr>
              <a:t>"fmt"</a:t>
            </a:r>
            <a:r>
              <a:rPr lang="it-IT" altLang="ko-KR" sz="1200" i="1" dirty="0">
                <a:solidFill>
                  <a:srgbClr val="BF5F3F"/>
                </a:solidFill>
                <a:latin typeface="Consolas"/>
              </a:rPr>
              <a:t>%&gt;</a:t>
            </a:r>
          </a:p>
          <a:p>
            <a:r>
              <a:rPr lang="en-US" altLang="ko-KR" sz="1200" dirty="0">
                <a:solidFill>
                  <a:srgbClr val="008080"/>
                </a:solidFill>
                <a:latin typeface="Consolas"/>
              </a:rPr>
              <a:t>&lt;</a:t>
            </a:r>
            <a:r>
              <a:rPr lang="en-US" altLang="ko-KR" sz="1200" dirty="0" err="1">
                <a:solidFill>
                  <a:srgbClr val="3F7F7F"/>
                </a:solidFill>
                <a:latin typeface="Consolas"/>
              </a:rPr>
              <a:t>jsp:include</a:t>
            </a:r>
            <a:r>
              <a:rPr lang="en-US" altLang="ko-KR" sz="1200" dirty="0">
                <a:solidFill>
                  <a:srgbClr val="3F7F7F"/>
                </a:solidFill>
                <a:latin typeface="Consolas"/>
              </a:rPr>
              <a:t> </a:t>
            </a:r>
            <a:r>
              <a:rPr lang="en-US" altLang="ko-KR" sz="1200" dirty="0">
                <a:solidFill>
                  <a:srgbClr val="7F007F"/>
                </a:solidFill>
                <a:latin typeface="Consolas"/>
              </a:rPr>
              <a:t>page</a:t>
            </a:r>
            <a:r>
              <a:rPr lang="en-US" altLang="ko-KR" sz="1200" dirty="0">
                <a:solidFill>
                  <a:srgbClr val="000000"/>
                </a:solidFill>
                <a:latin typeface="Consolas"/>
              </a:rPr>
              <a:t>=</a:t>
            </a:r>
            <a:r>
              <a:rPr lang="en-US" altLang="ko-KR" sz="1200" i="1" dirty="0">
                <a:solidFill>
                  <a:srgbClr val="2A00FF"/>
                </a:solidFill>
                <a:latin typeface="Consolas"/>
              </a:rPr>
              <a:t>"../../include/</a:t>
            </a:r>
            <a:r>
              <a:rPr lang="en-US" altLang="ko-KR" sz="1200" i="1" dirty="0" err="1">
                <a:solidFill>
                  <a:srgbClr val="2A00FF"/>
                </a:solidFill>
                <a:latin typeface="Consolas"/>
              </a:rPr>
              <a:t>header.jsp</a:t>
            </a:r>
            <a:r>
              <a:rPr lang="en-US" altLang="ko-KR" sz="1200" i="1" dirty="0">
                <a:solidFill>
                  <a:srgbClr val="2A00FF"/>
                </a:solidFill>
                <a:latin typeface="Consolas"/>
              </a:rPr>
              <a:t>"</a:t>
            </a:r>
            <a:r>
              <a:rPr lang="en-US" altLang="ko-KR" sz="1200" i="1" dirty="0">
                <a:solidFill>
                  <a:srgbClr val="008080"/>
                </a:solidFill>
                <a:latin typeface="Consolas"/>
              </a:rPr>
              <a:t>/&gt;</a:t>
            </a:r>
            <a:r>
              <a:rPr lang="en-US" altLang="ko-KR" sz="1200" i="1" dirty="0">
                <a:solidFill>
                  <a:srgbClr val="000000"/>
                </a:solidFill>
                <a:latin typeface="Consolas"/>
              </a:rPr>
              <a:t> </a:t>
            </a:r>
            <a:r>
              <a:rPr lang="en-US" altLang="ko-KR" sz="1200" i="1" dirty="0">
                <a:solidFill>
                  <a:srgbClr val="3F5FBF"/>
                </a:solidFill>
                <a:latin typeface="Consolas"/>
              </a:rPr>
              <a:t>&lt;!-- </a:t>
            </a:r>
            <a:r>
              <a:rPr lang="ja-JP" altLang="en-US" sz="1200" i="1" dirty="0">
                <a:solidFill>
                  <a:srgbClr val="3F5FBF"/>
                </a:solidFill>
                <a:latin typeface="Consolas"/>
              </a:rPr>
              <a:t>ヘッダー</a:t>
            </a:r>
            <a:r>
              <a:rPr lang="ko-KR" altLang="en-US" sz="1200" i="1" dirty="0">
                <a:solidFill>
                  <a:srgbClr val="3F5FBF"/>
                </a:solidFill>
                <a:latin typeface="Consolas"/>
              </a:rPr>
              <a:t>部分</a:t>
            </a:r>
            <a:r>
              <a:rPr lang="ja-JP" altLang="en-US" sz="1200" i="1" dirty="0">
                <a:solidFill>
                  <a:srgbClr val="3F5FBF"/>
                </a:solidFill>
                <a:latin typeface="Consolas"/>
              </a:rPr>
              <a:t>をインクルード </a:t>
            </a:r>
            <a:r>
              <a:rPr lang="en-US" altLang="ja-JP" sz="1200" i="1" dirty="0">
                <a:solidFill>
                  <a:srgbClr val="3F5FBF"/>
                </a:solidFill>
                <a:latin typeface="Consolas"/>
              </a:rPr>
              <a:t>--&gt;</a:t>
            </a:r>
          </a:p>
          <a:p>
            <a:endParaRPr lang="ko-KR" altLang="en-US" sz="1200" dirty="0">
              <a:latin typeface="Consolas"/>
            </a:endParaRPr>
          </a:p>
          <a:p>
            <a:r>
              <a:rPr lang="en-US" altLang="ko-KR" sz="1200" dirty="0">
                <a:solidFill>
                  <a:srgbClr val="008080"/>
                </a:solidFill>
                <a:latin typeface="Consolas"/>
              </a:rPr>
              <a:t>&lt;</a:t>
            </a:r>
            <a:r>
              <a:rPr lang="en-US" altLang="ko-KR" sz="1200" dirty="0">
                <a:solidFill>
                  <a:srgbClr val="3F7F7F"/>
                </a:solidFill>
                <a:latin typeface="Consolas"/>
              </a:rPr>
              <a:t>div </a:t>
            </a:r>
            <a:r>
              <a:rPr lang="en-US" altLang="ko-KR" sz="1200" dirty="0">
                <a:solidFill>
                  <a:srgbClr val="7F007F"/>
                </a:solidFill>
                <a:latin typeface="Consolas"/>
              </a:rPr>
              <a:t>class</a:t>
            </a:r>
            <a:r>
              <a:rPr lang="en-US" altLang="ko-KR" sz="1200" dirty="0">
                <a:solidFill>
                  <a:srgbClr val="000000"/>
                </a:solidFill>
                <a:latin typeface="Consolas"/>
              </a:rPr>
              <a:t>=</a:t>
            </a:r>
            <a:r>
              <a:rPr lang="en-US" altLang="ko-KR" sz="1200" i="1" dirty="0">
                <a:solidFill>
                  <a:srgbClr val="2A00FF"/>
                </a:solidFill>
                <a:latin typeface="Consolas"/>
              </a:rPr>
              <a:t>"container-fluid </a:t>
            </a:r>
            <a:r>
              <a:rPr lang="en-US" altLang="ko-KR" sz="1200" i="1" dirty="0" err="1">
                <a:solidFill>
                  <a:srgbClr val="2A00FF"/>
                </a:solidFill>
                <a:latin typeface="Consolas"/>
              </a:rPr>
              <a:t>bg</a:t>
            </a:r>
            <a:r>
              <a:rPr lang="en-US" altLang="ko-KR" sz="1200" i="1" dirty="0">
                <a:solidFill>
                  <a:srgbClr val="2A00FF"/>
                </a:solidFill>
                <a:latin typeface="Consolas"/>
              </a:rPr>
              <a:t>-gradient-primary"</a:t>
            </a:r>
            <a:r>
              <a:rPr lang="en-US" altLang="ko-KR" sz="1200" i="1" dirty="0">
                <a:solidFill>
                  <a:srgbClr val="008080"/>
                </a:solidFill>
                <a:latin typeface="Consolas"/>
              </a:rPr>
              <a:t>&gt;</a:t>
            </a:r>
          </a:p>
          <a:p>
            <a:r>
              <a:rPr lang="en-US" altLang="ko-KR" sz="1200" dirty="0">
                <a:solidFill>
                  <a:srgbClr val="008080"/>
                </a:solidFill>
                <a:latin typeface="Consolas"/>
              </a:rPr>
              <a:t>&lt;</a:t>
            </a:r>
            <a:r>
              <a:rPr lang="en-US" altLang="ko-KR" sz="1200" dirty="0">
                <a:solidFill>
                  <a:srgbClr val="3F7F7F"/>
                </a:solidFill>
                <a:latin typeface="Consolas"/>
              </a:rPr>
              <a:t>div </a:t>
            </a:r>
            <a:r>
              <a:rPr lang="en-US" altLang="ko-KR" sz="1200" dirty="0">
                <a:solidFill>
                  <a:srgbClr val="7F007F"/>
                </a:solidFill>
                <a:latin typeface="Consolas"/>
              </a:rPr>
              <a:t>class</a:t>
            </a:r>
            <a:r>
              <a:rPr lang="en-US" altLang="ko-KR" sz="1200" dirty="0">
                <a:solidFill>
                  <a:srgbClr val="000000"/>
                </a:solidFill>
                <a:latin typeface="Consolas"/>
              </a:rPr>
              <a:t>=</a:t>
            </a:r>
            <a:r>
              <a:rPr lang="en-US" altLang="ko-KR" sz="1200" i="1" dirty="0">
                <a:solidFill>
                  <a:srgbClr val="2A00FF"/>
                </a:solidFill>
                <a:latin typeface="Consolas"/>
              </a:rPr>
              <a:t>"row"</a:t>
            </a:r>
            <a:r>
              <a:rPr lang="en-US" altLang="ko-KR" sz="1200" i="1" dirty="0">
                <a:solidFill>
                  <a:srgbClr val="008080"/>
                </a:solidFill>
                <a:latin typeface="Consolas"/>
              </a:rPr>
              <a:t>&gt;</a:t>
            </a:r>
          </a:p>
          <a:p>
            <a:r>
              <a:rPr lang="en-US" altLang="ko-KR" sz="1200" dirty="0">
                <a:solidFill>
                  <a:srgbClr val="008080"/>
                </a:solidFill>
                <a:latin typeface="Consolas"/>
              </a:rPr>
              <a:t>&lt;</a:t>
            </a:r>
            <a:r>
              <a:rPr lang="en-US" altLang="ko-KR" sz="1200" dirty="0">
                <a:solidFill>
                  <a:srgbClr val="3F7F7F"/>
                </a:solidFill>
                <a:latin typeface="Consolas"/>
              </a:rPr>
              <a:t>div </a:t>
            </a:r>
            <a:r>
              <a:rPr lang="en-US" altLang="ko-KR" sz="1200" dirty="0">
                <a:solidFill>
                  <a:srgbClr val="7F007F"/>
                </a:solidFill>
                <a:latin typeface="Consolas"/>
              </a:rPr>
              <a:t>class</a:t>
            </a:r>
            <a:r>
              <a:rPr lang="en-US" altLang="ko-KR" sz="1200" dirty="0">
                <a:solidFill>
                  <a:srgbClr val="000000"/>
                </a:solidFill>
                <a:latin typeface="Consolas"/>
              </a:rPr>
              <a:t>=</a:t>
            </a:r>
            <a:r>
              <a:rPr lang="en-US" altLang="ko-KR" sz="1200" i="1" dirty="0">
                <a:solidFill>
                  <a:srgbClr val="2A00FF"/>
                </a:solidFill>
                <a:latin typeface="Consolas"/>
              </a:rPr>
              <a:t>"col-md-12"</a:t>
            </a:r>
            <a:r>
              <a:rPr lang="en-US" altLang="ko-KR" sz="1200" i="1" dirty="0">
                <a:solidFill>
                  <a:srgbClr val="008080"/>
                </a:solidFill>
                <a:latin typeface="Consolas"/>
              </a:rPr>
              <a:t>&gt;</a:t>
            </a:r>
          </a:p>
          <a:p>
            <a:r>
              <a:rPr lang="en-US" altLang="ko-KR" sz="1200" dirty="0">
                <a:solidFill>
                  <a:srgbClr val="008080"/>
                </a:solidFill>
                <a:latin typeface="Consolas"/>
              </a:rPr>
              <a:t>&lt;</a:t>
            </a:r>
            <a:r>
              <a:rPr lang="en-US" altLang="ko-KR" sz="1200" dirty="0">
                <a:solidFill>
                  <a:srgbClr val="3F7F7F"/>
                </a:solidFill>
                <a:latin typeface="Consolas"/>
              </a:rPr>
              <a:t>div </a:t>
            </a:r>
            <a:r>
              <a:rPr lang="en-US" altLang="ko-KR" sz="1200" dirty="0">
                <a:solidFill>
                  <a:srgbClr val="7F007F"/>
                </a:solidFill>
                <a:latin typeface="Consolas"/>
              </a:rPr>
              <a:t>class</a:t>
            </a:r>
            <a:r>
              <a:rPr lang="en-US" altLang="ko-KR" sz="1200" dirty="0">
                <a:solidFill>
                  <a:srgbClr val="000000"/>
                </a:solidFill>
                <a:latin typeface="Consolas"/>
              </a:rPr>
              <a:t>=</a:t>
            </a:r>
            <a:r>
              <a:rPr lang="en-US" altLang="ko-KR" sz="1200" i="1" dirty="0">
                <a:solidFill>
                  <a:srgbClr val="2A00FF"/>
                </a:solidFill>
                <a:latin typeface="Consolas"/>
              </a:rPr>
              <a:t>"d-flex"</a:t>
            </a:r>
            <a:r>
              <a:rPr lang="en-US" altLang="ko-KR" sz="1200" i="1" dirty="0">
                <a:solidFill>
                  <a:srgbClr val="008080"/>
                </a:solidFill>
                <a:latin typeface="Consolas"/>
              </a:rPr>
              <a:t>&gt;</a:t>
            </a:r>
          </a:p>
          <a:p>
            <a:r>
              <a:rPr lang="en-US" altLang="ko-KR" sz="1200" dirty="0">
                <a:solidFill>
                  <a:srgbClr val="008080"/>
                </a:solidFill>
                <a:latin typeface="Consolas"/>
              </a:rPr>
              <a:t>&lt;</a:t>
            </a:r>
            <a:r>
              <a:rPr lang="en-US" altLang="ko-KR" sz="1200" dirty="0">
                <a:solidFill>
                  <a:srgbClr val="3F7F7F"/>
                </a:solidFill>
                <a:latin typeface="Consolas"/>
              </a:rPr>
              <a:t>div </a:t>
            </a:r>
            <a:r>
              <a:rPr lang="en-US" altLang="ko-KR" sz="1200" dirty="0">
                <a:solidFill>
                  <a:srgbClr val="7F007F"/>
                </a:solidFill>
                <a:latin typeface="Consolas"/>
              </a:rPr>
              <a:t>class</a:t>
            </a:r>
            <a:r>
              <a:rPr lang="en-US" altLang="ko-KR" sz="1200" dirty="0">
                <a:solidFill>
                  <a:srgbClr val="000000"/>
                </a:solidFill>
                <a:latin typeface="Consolas"/>
              </a:rPr>
              <a:t>=</a:t>
            </a:r>
            <a:r>
              <a:rPr lang="en-US" altLang="ko-KR" sz="1200" i="1" dirty="0">
                <a:solidFill>
                  <a:srgbClr val="2A00FF"/>
                </a:solidFill>
                <a:latin typeface="Consolas"/>
              </a:rPr>
              <a:t>"w-25"</a:t>
            </a:r>
            <a:r>
              <a:rPr lang="en-US" altLang="ko-KR" sz="1200" i="1" dirty="0">
                <a:solidFill>
                  <a:srgbClr val="008080"/>
                </a:solidFill>
                <a:latin typeface="Consolas"/>
              </a:rPr>
              <a:t>&gt;</a:t>
            </a:r>
          </a:p>
          <a:p>
            <a:r>
              <a:rPr lang="en-US" altLang="ko-KR" sz="1200" dirty="0">
                <a:solidFill>
                  <a:srgbClr val="008080"/>
                </a:solidFill>
                <a:latin typeface="Consolas"/>
              </a:rPr>
              <a:t>&lt;</a:t>
            </a:r>
            <a:r>
              <a:rPr lang="en-US" altLang="ko-KR" sz="1200" dirty="0">
                <a:solidFill>
                  <a:srgbClr val="3F7F7F"/>
                </a:solidFill>
                <a:latin typeface="Consolas"/>
              </a:rPr>
              <a:t>div </a:t>
            </a:r>
            <a:r>
              <a:rPr lang="en-US" altLang="ko-KR" sz="1200" dirty="0">
                <a:solidFill>
                  <a:srgbClr val="7F007F"/>
                </a:solidFill>
                <a:latin typeface="Consolas"/>
              </a:rPr>
              <a:t>class</a:t>
            </a:r>
            <a:r>
              <a:rPr lang="en-US" altLang="ko-KR" sz="1200" dirty="0">
                <a:solidFill>
                  <a:srgbClr val="000000"/>
                </a:solidFill>
                <a:latin typeface="Consolas"/>
              </a:rPr>
              <a:t>=</a:t>
            </a:r>
            <a:r>
              <a:rPr lang="en-US" altLang="ko-KR" sz="1200" i="1" dirty="0">
                <a:solidFill>
                  <a:srgbClr val="2A00FF"/>
                </a:solidFill>
                <a:latin typeface="Consolas"/>
              </a:rPr>
              <a:t>"mt-5 pt-5"</a:t>
            </a:r>
            <a:r>
              <a:rPr lang="en-US" altLang="ko-KR" sz="1200" i="1" dirty="0">
                <a:solidFill>
                  <a:srgbClr val="008080"/>
                </a:solidFill>
                <a:latin typeface="Consolas"/>
              </a:rPr>
              <a:t>&gt;&lt;/</a:t>
            </a:r>
            <a:r>
              <a:rPr lang="en-US" altLang="ko-KR" sz="1200" i="1" dirty="0">
                <a:solidFill>
                  <a:srgbClr val="3F7F7F"/>
                </a:solidFill>
                <a:latin typeface="Consolas"/>
              </a:rPr>
              <a:t>div</a:t>
            </a:r>
            <a:r>
              <a:rPr lang="en-US" altLang="ko-KR" sz="1200" i="1" dirty="0">
                <a:solidFill>
                  <a:srgbClr val="008080"/>
                </a:solidFill>
                <a:latin typeface="Consolas"/>
              </a:rPr>
              <a:t>&gt;</a:t>
            </a:r>
          </a:p>
          <a:p>
            <a:r>
              <a:rPr lang="en-US" altLang="ja-JP" sz="1200" dirty="0">
                <a:solidFill>
                  <a:srgbClr val="008080"/>
                </a:solidFill>
                <a:latin typeface="Consolas"/>
              </a:rPr>
              <a:t>&lt;</a:t>
            </a:r>
            <a:r>
              <a:rPr lang="en-US" altLang="ja-JP" sz="1200" dirty="0" err="1">
                <a:solidFill>
                  <a:srgbClr val="3F7F7F"/>
                </a:solidFill>
                <a:latin typeface="Consolas"/>
              </a:rPr>
              <a:t>jsp:include</a:t>
            </a:r>
            <a:r>
              <a:rPr lang="en-US" altLang="ja-JP" sz="1200" dirty="0">
                <a:solidFill>
                  <a:srgbClr val="3F7F7F"/>
                </a:solidFill>
                <a:latin typeface="Consolas"/>
              </a:rPr>
              <a:t> </a:t>
            </a:r>
            <a:r>
              <a:rPr lang="en-US" altLang="ja-JP" sz="1200" dirty="0">
                <a:solidFill>
                  <a:srgbClr val="7F007F"/>
                </a:solidFill>
                <a:latin typeface="Consolas"/>
              </a:rPr>
              <a:t>page</a:t>
            </a:r>
            <a:r>
              <a:rPr lang="en-US" altLang="ja-JP" sz="1200" dirty="0">
                <a:solidFill>
                  <a:srgbClr val="000000"/>
                </a:solidFill>
                <a:latin typeface="Consolas"/>
              </a:rPr>
              <a:t>=</a:t>
            </a:r>
            <a:r>
              <a:rPr lang="en-US" altLang="ja-JP" sz="1200" i="1" dirty="0">
                <a:solidFill>
                  <a:srgbClr val="2A00FF"/>
                </a:solidFill>
                <a:latin typeface="Consolas"/>
              </a:rPr>
              <a:t>"../include/</a:t>
            </a:r>
            <a:r>
              <a:rPr lang="en-US" altLang="ja-JP" sz="1200" i="1" dirty="0" err="1">
                <a:solidFill>
                  <a:srgbClr val="2A00FF"/>
                </a:solidFill>
                <a:latin typeface="Consolas"/>
              </a:rPr>
              <a:t>lnb.jsp</a:t>
            </a:r>
            <a:r>
              <a:rPr lang="en-US" altLang="ja-JP" sz="1200" i="1" dirty="0">
                <a:solidFill>
                  <a:srgbClr val="2A00FF"/>
                </a:solidFill>
                <a:latin typeface="Consolas"/>
              </a:rPr>
              <a:t>"</a:t>
            </a:r>
            <a:r>
              <a:rPr lang="en-US" altLang="ja-JP" sz="1200" i="1" dirty="0">
                <a:solidFill>
                  <a:srgbClr val="008080"/>
                </a:solidFill>
                <a:latin typeface="Consolas"/>
              </a:rPr>
              <a:t>/&gt;</a:t>
            </a:r>
            <a:r>
              <a:rPr lang="ja-JP" altLang="en-US" sz="1200" i="1" dirty="0">
                <a:solidFill>
                  <a:srgbClr val="000000"/>
                </a:solidFill>
                <a:latin typeface="Consolas"/>
              </a:rPr>
              <a:t> </a:t>
            </a:r>
            <a:r>
              <a:rPr lang="en-US" altLang="ja-JP" sz="1200" i="1" dirty="0">
                <a:solidFill>
                  <a:srgbClr val="3F5FBF"/>
                </a:solidFill>
                <a:latin typeface="Consolas"/>
              </a:rPr>
              <a:t>&lt;!-- </a:t>
            </a:r>
            <a:r>
              <a:rPr lang="ja-JP" altLang="en-US" sz="1200" i="1" dirty="0">
                <a:solidFill>
                  <a:srgbClr val="3F5FBF"/>
                </a:solidFill>
                <a:latin typeface="Consolas"/>
              </a:rPr>
              <a:t>サイドメニュー部分をインクルード </a:t>
            </a:r>
            <a:r>
              <a:rPr lang="en-US" altLang="ja-JP" sz="1200" i="1" dirty="0">
                <a:solidFill>
                  <a:srgbClr val="3F5FBF"/>
                </a:solidFill>
                <a:latin typeface="Consolas"/>
              </a:rPr>
              <a:t>--&gt;</a:t>
            </a:r>
          </a:p>
          <a:p>
            <a:r>
              <a:rPr lang="en-US" altLang="ko-KR" sz="1200" dirty="0">
                <a:solidFill>
                  <a:srgbClr val="008080"/>
                </a:solidFill>
                <a:latin typeface="Consolas"/>
              </a:rPr>
              <a:t>&lt;/</a:t>
            </a:r>
            <a:r>
              <a:rPr lang="en-US" altLang="ko-KR" sz="1200" dirty="0">
                <a:solidFill>
                  <a:srgbClr val="3F7F7F"/>
                </a:solidFill>
                <a:latin typeface="Consolas"/>
              </a:rPr>
              <a:t>div</a:t>
            </a:r>
            <a:r>
              <a:rPr lang="en-US" altLang="ko-KR" sz="1200" dirty="0">
                <a:solidFill>
                  <a:srgbClr val="008080"/>
                </a:solidFill>
                <a:latin typeface="Consolas"/>
              </a:rPr>
              <a:t>&gt;</a:t>
            </a:r>
          </a:p>
          <a:p>
            <a:r>
              <a:rPr lang="en-US" altLang="ko-KR" sz="1200" dirty="0">
                <a:solidFill>
                  <a:srgbClr val="008080"/>
                </a:solidFill>
                <a:latin typeface="Consolas"/>
              </a:rPr>
              <a:t>&lt;</a:t>
            </a:r>
            <a:r>
              <a:rPr lang="en-US" altLang="ko-KR" sz="1200" dirty="0">
                <a:solidFill>
                  <a:srgbClr val="3F7F7F"/>
                </a:solidFill>
                <a:latin typeface="Consolas"/>
              </a:rPr>
              <a:t>div </a:t>
            </a:r>
            <a:r>
              <a:rPr lang="en-US" altLang="ko-KR" sz="1200" dirty="0">
                <a:solidFill>
                  <a:srgbClr val="7F007F"/>
                </a:solidFill>
                <a:latin typeface="Consolas"/>
              </a:rPr>
              <a:t>class</a:t>
            </a:r>
            <a:r>
              <a:rPr lang="en-US" altLang="ko-KR" sz="1200" dirty="0">
                <a:solidFill>
                  <a:srgbClr val="000000"/>
                </a:solidFill>
                <a:latin typeface="Consolas"/>
              </a:rPr>
              <a:t>=</a:t>
            </a:r>
            <a:r>
              <a:rPr lang="en-US" altLang="ko-KR" sz="1200" i="1" dirty="0">
                <a:solidFill>
                  <a:srgbClr val="2A00FF"/>
                </a:solidFill>
                <a:latin typeface="Consolas"/>
              </a:rPr>
              <a:t>"w-75 p-3 mt-5 pt-5"</a:t>
            </a:r>
            <a:r>
              <a:rPr lang="en-US" altLang="ko-KR" sz="1200" i="1" dirty="0">
                <a:solidFill>
                  <a:srgbClr val="008080"/>
                </a:solidFill>
                <a:latin typeface="Consolas"/>
              </a:rPr>
              <a:t>&gt;</a:t>
            </a:r>
          </a:p>
          <a:p>
            <a:r>
              <a:rPr lang="en-US" altLang="ko-KR" sz="1200" dirty="0">
                <a:solidFill>
                  <a:srgbClr val="008080"/>
                </a:solidFill>
                <a:latin typeface="Consolas"/>
              </a:rPr>
              <a:t>&lt;</a:t>
            </a:r>
            <a:r>
              <a:rPr lang="en-US" altLang="ko-KR" sz="1200" dirty="0">
                <a:solidFill>
                  <a:srgbClr val="3F7F7F"/>
                </a:solidFill>
                <a:latin typeface="Consolas"/>
              </a:rPr>
              <a:t>form </a:t>
            </a:r>
            <a:r>
              <a:rPr lang="en-US" altLang="ko-KR" sz="1200" dirty="0">
                <a:solidFill>
                  <a:srgbClr val="7F007F"/>
                </a:solidFill>
                <a:latin typeface="Consolas"/>
              </a:rPr>
              <a:t>role</a:t>
            </a:r>
            <a:r>
              <a:rPr lang="en-US" altLang="ko-KR" sz="1200" dirty="0">
                <a:solidFill>
                  <a:srgbClr val="000000"/>
                </a:solidFill>
                <a:latin typeface="Consolas"/>
              </a:rPr>
              <a:t>=</a:t>
            </a:r>
            <a:r>
              <a:rPr lang="en-US" altLang="ko-KR" sz="1200" i="1" dirty="0">
                <a:solidFill>
                  <a:srgbClr val="2A00FF"/>
                </a:solidFill>
                <a:latin typeface="Consolas"/>
              </a:rPr>
              <a:t>"form" </a:t>
            </a:r>
            <a:r>
              <a:rPr lang="en-US" altLang="ko-KR" sz="1200" i="1" dirty="0">
                <a:solidFill>
                  <a:srgbClr val="7F007F"/>
                </a:solidFill>
                <a:latin typeface="Consolas"/>
              </a:rPr>
              <a:t>method</a:t>
            </a:r>
            <a:r>
              <a:rPr lang="en-US" altLang="ko-KR" sz="1200" i="1" dirty="0">
                <a:solidFill>
                  <a:srgbClr val="000000"/>
                </a:solidFill>
                <a:latin typeface="Consolas"/>
              </a:rPr>
              <a:t>=</a:t>
            </a:r>
            <a:r>
              <a:rPr lang="en-US" altLang="ko-KR" sz="1200" i="1" dirty="0">
                <a:solidFill>
                  <a:srgbClr val="2A00FF"/>
                </a:solidFill>
                <a:latin typeface="Consolas"/>
              </a:rPr>
              <a:t>"post" </a:t>
            </a:r>
            <a:r>
              <a:rPr lang="en-US" altLang="ko-KR" sz="1200" i="1" dirty="0" err="1">
                <a:solidFill>
                  <a:srgbClr val="7F007F"/>
                </a:solidFill>
                <a:latin typeface="Consolas"/>
              </a:rPr>
              <a:t>enctype</a:t>
            </a:r>
            <a:r>
              <a:rPr lang="en-US" altLang="ko-KR" sz="1200" i="1" dirty="0">
                <a:solidFill>
                  <a:srgbClr val="000000"/>
                </a:solidFill>
                <a:latin typeface="Consolas"/>
              </a:rPr>
              <a:t>=</a:t>
            </a:r>
            <a:r>
              <a:rPr lang="en-US" altLang="ko-KR" sz="1200" i="1" dirty="0">
                <a:solidFill>
                  <a:srgbClr val="2A00FF"/>
                </a:solidFill>
                <a:latin typeface="Consolas"/>
              </a:rPr>
              <a:t>"multipart/form-data"</a:t>
            </a:r>
            <a:r>
              <a:rPr lang="en-US" altLang="ko-KR" sz="1200" i="1" dirty="0">
                <a:solidFill>
                  <a:srgbClr val="008080"/>
                </a:solidFill>
                <a:latin typeface="Consolas"/>
              </a:rPr>
              <a:t>&gt;</a:t>
            </a:r>
          </a:p>
          <a:p>
            <a:r>
              <a:rPr lang="en-US" altLang="ko-KR" sz="1200" dirty="0">
                <a:solidFill>
                  <a:srgbClr val="008080"/>
                </a:solidFill>
                <a:latin typeface="Consolas"/>
              </a:rPr>
              <a:t>&lt;</a:t>
            </a:r>
            <a:r>
              <a:rPr lang="en-US" altLang="ko-KR" sz="1200" dirty="0">
                <a:solidFill>
                  <a:srgbClr val="3F7F7F"/>
                </a:solidFill>
                <a:latin typeface="Consolas"/>
              </a:rPr>
              <a:t>input </a:t>
            </a:r>
            <a:r>
              <a:rPr lang="en-US" altLang="ko-KR" sz="1200" dirty="0">
                <a:solidFill>
                  <a:srgbClr val="7F007F"/>
                </a:solidFill>
                <a:latin typeface="Consolas"/>
              </a:rPr>
              <a:t>type</a:t>
            </a:r>
            <a:r>
              <a:rPr lang="en-US" altLang="ko-KR" sz="1200" dirty="0">
                <a:solidFill>
                  <a:srgbClr val="000000"/>
                </a:solidFill>
                <a:latin typeface="Consolas"/>
              </a:rPr>
              <a:t>=</a:t>
            </a:r>
            <a:r>
              <a:rPr lang="en-US" altLang="ko-KR" sz="1200" i="1" dirty="0">
                <a:solidFill>
                  <a:srgbClr val="2A00FF"/>
                </a:solidFill>
                <a:latin typeface="Consolas"/>
              </a:rPr>
              <a:t>"hidden" </a:t>
            </a:r>
            <a:r>
              <a:rPr lang="en-US" altLang="ko-KR" sz="1200" i="1" dirty="0">
                <a:solidFill>
                  <a:srgbClr val="7F007F"/>
                </a:solidFill>
                <a:latin typeface="Consolas"/>
              </a:rPr>
              <a:t>name</a:t>
            </a:r>
            <a:r>
              <a:rPr lang="en-US" altLang="ko-KR" sz="1200" i="1" dirty="0">
                <a:solidFill>
                  <a:srgbClr val="000000"/>
                </a:solidFill>
                <a:latin typeface="Consolas"/>
              </a:rPr>
              <a:t>=</a:t>
            </a:r>
            <a:r>
              <a:rPr lang="en-US" altLang="ko-KR" sz="1200" i="1" dirty="0">
                <a:solidFill>
                  <a:srgbClr val="2A00FF"/>
                </a:solidFill>
                <a:latin typeface="Consolas"/>
              </a:rPr>
              <a:t>"</a:t>
            </a:r>
            <a:r>
              <a:rPr lang="en-US" altLang="ko-KR" sz="1200" i="1" dirty="0" err="1">
                <a:solidFill>
                  <a:srgbClr val="2A00FF"/>
                </a:solidFill>
                <a:latin typeface="Consolas"/>
              </a:rPr>
              <a:t>gdsNum</a:t>
            </a:r>
            <a:r>
              <a:rPr lang="en-US" altLang="ko-KR" sz="1200" i="1" dirty="0">
                <a:solidFill>
                  <a:srgbClr val="2A00FF"/>
                </a:solidFill>
                <a:latin typeface="Consolas"/>
              </a:rPr>
              <a:t>" </a:t>
            </a:r>
            <a:r>
              <a:rPr lang="en-US" altLang="ko-KR" sz="1200" i="1" dirty="0">
                <a:solidFill>
                  <a:srgbClr val="7F007F"/>
                </a:solidFill>
                <a:latin typeface="Consolas"/>
              </a:rPr>
              <a:t>value</a:t>
            </a:r>
            <a:r>
              <a:rPr lang="en-US" altLang="ko-KR" sz="1200" i="1" dirty="0">
                <a:solidFill>
                  <a:srgbClr val="000000"/>
                </a:solidFill>
                <a:latin typeface="Consolas"/>
              </a:rPr>
              <a:t>=</a:t>
            </a:r>
            <a:r>
              <a:rPr lang="en-US" altLang="ko-KR" sz="1200" i="1" dirty="0">
                <a:solidFill>
                  <a:srgbClr val="2A00FF"/>
                </a:solidFill>
                <a:latin typeface="Consolas"/>
              </a:rPr>
              <a:t>"</a:t>
            </a:r>
            <a:r>
              <a:rPr lang="en-US" altLang="ko-KR" sz="1200" i="1" dirty="0">
                <a:solidFill>
                  <a:srgbClr val="000000"/>
                </a:solidFill>
                <a:latin typeface="Consolas"/>
              </a:rPr>
              <a:t>${</a:t>
            </a:r>
            <a:r>
              <a:rPr lang="en-US" altLang="ko-KR" sz="1200" i="1" dirty="0" err="1">
                <a:solidFill>
                  <a:srgbClr val="000000"/>
                </a:solidFill>
                <a:latin typeface="Consolas"/>
              </a:rPr>
              <a:t>goods.gdsNum</a:t>
            </a:r>
            <a:r>
              <a:rPr lang="en-US" altLang="ko-KR" sz="1200" i="1" dirty="0">
                <a:solidFill>
                  <a:srgbClr val="000000"/>
                </a:solidFill>
                <a:latin typeface="Consolas"/>
              </a:rPr>
              <a:t>}</a:t>
            </a:r>
            <a:r>
              <a:rPr lang="en-US" altLang="ko-KR" sz="1200" i="1" dirty="0">
                <a:solidFill>
                  <a:srgbClr val="2A00FF"/>
                </a:solidFill>
                <a:latin typeface="Consolas"/>
              </a:rPr>
              <a:t>"</a:t>
            </a:r>
            <a:r>
              <a:rPr lang="en-US" altLang="ko-KR" sz="1200" i="1" dirty="0">
                <a:solidFill>
                  <a:srgbClr val="008080"/>
                </a:solidFill>
                <a:latin typeface="Consolas"/>
              </a:rPr>
              <a:t>/&gt;</a:t>
            </a:r>
            <a:r>
              <a:rPr lang="en-US" altLang="ko-KR" sz="1200" i="1" dirty="0">
                <a:solidFill>
                  <a:srgbClr val="000000"/>
                </a:solidFill>
                <a:latin typeface="Consolas"/>
              </a:rPr>
              <a:t> </a:t>
            </a:r>
            <a:r>
              <a:rPr lang="en-US" altLang="ko-KR" sz="1200" i="1" dirty="0">
                <a:solidFill>
                  <a:srgbClr val="3F5FBF"/>
                </a:solidFill>
                <a:latin typeface="Consolas"/>
              </a:rPr>
              <a:t>&lt;!-- </a:t>
            </a:r>
            <a:r>
              <a:rPr lang="ko-KR" altLang="en-US" sz="1200" i="1" dirty="0">
                <a:solidFill>
                  <a:srgbClr val="3F5FBF"/>
                </a:solidFill>
                <a:latin typeface="Consolas"/>
              </a:rPr>
              <a:t>商品番号</a:t>
            </a:r>
            <a:r>
              <a:rPr lang="ja-JP" altLang="en-US" sz="1200" i="1" dirty="0">
                <a:solidFill>
                  <a:srgbClr val="3F5FBF"/>
                </a:solidFill>
                <a:latin typeface="Consolas"/>
              </a:rPr>
              <a:t>を</a:t>
            </a:r>
            <a:r>
              <a:rPr lang="ko-KR" altLang="en-US" sz="1200" i="1" dirty="0">
                <a:solidFill>
                  <a:srgbClr val="3F5FBF"/>
                </a:solidFill>
                <a:latin typeface="Consolas"/>
              </a:rPr>
              <a:t>隠</a:t>
            </a:r>
            <a:r>
              <a:rPr lang="ja-JP" altLang="en-US" sz="1200" i="1" dirty="0">
                <a:solidFill>
                  <a:srgbClr val="3F5FBF"/>
                </a:solidFill>
                <a:latin typeface="Consolas"/>
              </a:rPr>
              <a:t>しフィールドとして</a:t>
            </a:r>
            <a:r>
              <a:rPr lang="ko-KR" altLang="en-US" sz="1200" i="1" dirty="0">
                <a:solidFill>
                  <a:srgbClr val="3F5FBF"/>
                </a:solidFill>
                <a:latin typeface="Consolas"/>
              </a:rPr>
              <a:t>設定 </a:t>
            </a:r>
            <a:r>
              <a:rPr lang="en-US" altLang="ko-KR" sz="1200" i="1" dirty="0">
                <a:solidFill>
                  <a:srgbClr val="3F5FBF"/>
                </a:solidFill>
                <a:latin typeface="Consolas"/>
              </a:rPr>
              <a:t>--&gt;</a:t>
            </a:r>
          </a:p>
          <a:p>
            <a:endParaRPr lang="ko-KR" altLang="en-US" sz="1200" dirty="0">
              <a:latin typeface="Consolas"/>
            </a:endParaRPr>
          </a:p>
          <a:p>
            <a:r>
              <a:rPr lang="en-US" altLang="ko-KR" sz="1200" dirty="0">
                <a:solidFill>
                  <a:srgbClr val="008080"/>
                </a:solidFill>
                <a:latin typeface="Consolas"/>
              </a:rPr>
              <a:t>&lt;</a:t>
            </a:r>
            <a:r>
              <a:rPr lang="en-US" altLang="ko-KR" sz="1200" dirty="0">
                <a:solidFill>
                  <a:srgbClr val="3F7F7F"/>
                </a:solidFill>
                <a:latin typeface="Consolas"/>
              </a:rPr>
              <a:t>div </a:t>
            </a:r>
            <a:r>
              <a:rPr lang="en-US" altLang="ko-KR" sz="1200" dirty="0">
                <a:solidFill>
                  <a:srgbClr val="7F007F"/>
                </a:solidFill>
                <a:latin typeface="Consolas"/>
              </a:rPr>
              <a:t>class</a:t>
            </a:r>
            <a:r>
              <a:rPr lang="en-US" altLang="ko-KR" sz="1200" dirty="0">
                <a:solidFill>
                  <a:srgbClr val="000000"/>
                </a:solidFill>
                <a:latin typeface="Consolas"/>
              </a:rPr>
              <a:t>=</a:t>
            </a:r>
            <a:r>
              <a:rPr lang="en-US" altLang="ko-KR" sz="1200" i="1" dirty="0">
                <a:solidFill>
                  <a:srgbClr val="2A00FF"/>
                </a:solidFill>
                <a:latin typeface="Consolas"/>
              </a:rPr>
              <a:t>"d-flex my-3"</a:t>
            </a:r>
            <a:r>
              <a:rPr lang="en-US" altLang="ko-KR" sz="1200" i="1" dirty="0">
                <a:solidFill>
                  <a:srgbClr val="008080"/>
                </a:solidFill>
                <a:latin typeface="Consolas"/>
              </a:rPr>
              <a:t>&gt;</a:t>
            </a:r>
          </a:p>
          <a:p>
            <a:r>
              <a:rPr lang="en-US" altLang="ko-KR" sz="1200" dirty="0">
                <a:solidFill>
                  <a:srgbClr val="008080"/>
                </a:solidFill>
                <a:latin typeface="Consolas"/>
              </a:rPr>
              <a:t>&lt;</a:t>
            </a:r>
            <a:r>
              <a:rPr lang="en-US" altLang="ko-KR" sz="1200" dirty="0">
                <a:solidFill>
                  <a:srgbClr val="3F7F7F"/>
                </a:solidFill>
                <a:latin typeface="Consolas"/>
              </a:rPr>
              <a:t>div </a:t>
            </a:r>
            <a:r>
              <a:rPr lang="en-US" altLang="ko-KR" sz="1200" dirty="0">
                <a:solidFill>
                  <a:srgbClr val="7F007F"/>
                </a:solidFill>
                <a:latin typeface="Consolas"/>
              </a:rPr>
              <a:t>class</a:t>
            </a:r>
            <a:r>
              <a:rPr lang="en-US" altLang="ko-KR" sz="1200" dirty="0">
                <a:solidFill>
                  <a:srgbClr val="000000"/>
                </a:solidFill>
                <a:latin typeface="Consolas"/>
              </a:rPr>
              <a:t>=</a:t>
            </a:r>
            <a:r>
              <a:rPr lang="en-US" altLang="ko-KR" sz="1200" i="1" dirty="0">
                <a:solidFill>
                  <a:srgbClr val="2A00FF"/>
                </a:solidFill>
                <a:latin typeface="Consolas"/>
              </a:rPr>
              <a:t>"text-white"</a:t>
            </a:r>
            <a:r>
              <a:rPr lang="en-US" altLang="ko-KR" sz="1200" i="1" dirty="0">
                <a:solidFill>
                  <a:srgbClr val="008080"/>
                </a:solidFill>
                <a:latin typeface="Consolas"/>
              </a:rPr>
              <a:t>&gt;</a:t>
            </a:r>
            <a:r>
              <a:rPr lang="ko-KR" altLang="en-US" sz="1200" i="1" dirty="0">
                <a:solidFill>
                  <a:srgbClr val="000000"/>
                </a:solidFill>
                <a:latin typeface="Consolas"/>
              </a:rPr>
              <a:t>登録済</a:t>
            </a:r>
            <a:r>
              <a:rPr lang="ja-JP" altLang="en-US" sz="1200" i="1" dirty="0">
                <a:solidFill>
                  <a:srgbClr val="000000"/>
                </a:solidFill>
                <a:latin typeface="Consolas"/>
              </a:rPr>
              <a:t>みカテゴリ</a:t>
            </a:r>
            <a:r>
              <a:rPr lang="en-US" altLang="ja-JP" sz="1200" i="1" dirty="0">
                <a:solidFill>
                  <a:srgbClr val="008080"/>
                </a:solidFill>
                <a:latin typeface="Consolas"/>
              </a:rPr>
              <a:t>&lt;/</a:t>
            </a:r>
            <a:r>
              <a:rPr lang="en-US" altLang="ko-KR" sz="1200" i="1" dirty="0">
                <a:solidFill>
                  <a:srgbClr val="3F7F7F"/>
                </a:solidFill>
                <a:latin typeface="Consolas"/>
              </a:rPr>
              <a:t>div</a:t>
            </a:r>
            <a:r>
              <a:rPr lang="en-US" altLang="ko-KR" sz="1200" i="1" dirty="0">
                <a:solidFill>
                  <a:srgbClr val="008080"/>
                </a:solidFill>
                <a:latin typeface="Consolas"/>
              </a:rPr>
              <a:t>&gt;</a:t>
            </a:r>
          </a:p>
          <a:p>
            <a:r>
              <a:rPr lang="en-US" altLang="ko-KR" sz="1200" dirty="0">
                <a:solidFill>
                  <a:srgbClr val="008080"/>
                </a:solidFill>
                <a:latin typeface="Consolas"/>
              </a:rPr>
              <a:t>&lt;</a:t>
            </a:r>
            <a:r>
              <a:rPr lang="en-US" altLang="ko-KR" sz="1200" dirty="0">
                <a:solidFill>
                  <a:srgbClr val="3F7F7F"/>
                </a:solidFill>
                <a:latin typeface="Consolas"/>
              </a:rPr>
              <a:t>div </a:t>
            </a:r>
            <a:r>
              <a:rPr lang="en-US" altLang="ko-KR" sz="1200" dirty="0">
                <a:solidFill>
                  <a:srgbClr val="7F007F"/>
                </a:solidFill>
                <a:latin typeface="Consolas"/>
              </a:rPr>
              <a:t>class</a:t>
            </a:r>
            <a:r>
              <a:rPr lang="en-US" altLang="ko-KR" sz="1200" dirty="0">
                <a:solidFill>
                  <a:srgbClr val="000000"/>
                </a:solidFill>
                <a:latin typeface="Consolas"/>
              </a:rPr>
              <a:t>=</a:t>
            </a:r>
            <a:r>
              <a:rPr lang="en-US" altLang="ko-KR" sz="1200" i="1" dirty="0">
                <a:solidFill>
                  <a:srgbClr val="2A00FF"/>
                </a:solidFill>
                <a:latin typeface="Consolas"/>
              </a:rPr>
              <a:t>"text-white mx-3"</a:t>
            </a:r>
            <a:r>
              <a:rPr lang="en-US" altLang="ko-KR" sz="1200" i="1" dirty="0">
                <a:solidFill>
                  <a:srgbClr val="008080"/>
                </a:solidFill>
                <a:latin typeface="Consolas"/>
              </a:rPr>
              <a:t>&gt;</a:t>
            </a:r>
            <a:r>
              <a:rPr lang="en-US" altLang="ko-KR" sz="1200" i="1" dirty="0">
                <a:solidFill>
                  <a:srgbClr val="000000"/>
                </a:solidFill>
                <a:latin typeface="Consolas"/>
              </a:rPr>
              <a:t>${</a:t>
            </a:r>
            <a:r>
              <a:rPr lang="en-US" altLang="ko-KR" sz="1200" i="1" dirty="0" err="1">
                <a:solidFill>
                  <a:srgbClr val="000000"/>
                </a:solidFill>
                <a:latin typeface="Consolas"/>
              </a:rPr>
              <a:t>goods.cateName</a:t>
            </a:r>
            <a:r>
              <a:rPr lang="en-US" altLang="ko-KR" sz="1200" i="1" dirty="0">
                <a:solidFill>
                  <a:srgbClr val="000000"/>
                </a:solidFill>
                <a:latin typeface="Consolas"/>
              </a:rPr>
              <a:t>}</a:t>
            </a:r>
            <a:r>
              <a:rPr lang="en-US" altLang="ko-KR" sz="1200" i="1" dirty="0">
                <a:solidFill>
                  <a:srgbClr val="008080"/>
                </a:solidFill>
                <a:latin typeface="Consolas"/>
              </a:rPr>
              <a:t>&lt;/</a:t>
            </a:r>
            <a:r>
              <a:rPr lang="en-US" altLang="ko-KR" sz="1200" i="1" dirty="0">
                <a:solidFill>
                  <a:srgbClr val="3F7F7F"/>
                </a:solidFill>
                <a:latin typeface="Consolas"/>
              </a:rPr>
              <a:t>div</a:t>
            </a:r>
            <a:r>
              <a:rPr lang="en-US" altLang="ko-KR" sz="1200" i="1" dirty="0">
                <a:solidFill>
                  <a:srgbClr val="008080"/>
                </a:solidFill>
                <a:latin typeface="Consolas"/>
              </a:rPr>
              <a:t>&gt;</a:t>
            </a:r>
            <a:r>
              <a:rPr lang="en-US" altLang="ko-KR" sz="1200" i="1" dirty="0">
                <a:solidFill>
                  <a:srgbClr val="000000"/>
                </a:solidFill>
                <a:latin typeface="Consolas"/>
              </a:rPr>
              <a:t> </a:t>
            </a:r>
            <a:r>
              <a:rPr lang="en-US" altLang="ko-KR" sz="1200" i="1" dirty="0">
                <a:solidFill>
                  <a:srgbClr val="3F5FBF"/>
                </a:solidFill>
                <a:latin typeface="Consolas"/>
              </a:rPr>
              <a:t>&lt;!-- </a:t>
            </a:r>
            <a:r>
              <a:rPr lang="ja-JP" altLang="en-US" sz="1200" i="1" dirty="0">
                <a:solidFill>
                  <a:srgbClr val="3F5FBF"/>
                </a:solidFill>
                <a:latin typeface="Consolas"/>
              </a:rPr>
              <a:t>カテゴリ</a:t>
            </a:r>
            <a:r>
              <a:rPr lang="ko-KR" altLang="en-US" sz="1200" i="1" dirty="0">
                <a:solidFill>
                  <a:srgbClr val="3F5FBF"/>
                </a:solidFill>
                <a:latin typeface="Consolas"/>
              </a:rPr>
              <a:t>名</a:t>
            </a:r>
            <a:r>
              <a:rPr lang="ja-JP" altLang="en-US" sz="1200" i="1" dirty="0">
                <a:solidFill>
                  <a:srgbClr val="3F5FBF"/>
                </a:solidFill>
                <a:latin typeface="Consolas"/>
              </a:rPr>
              <a:t>を</a:t>
            </a:r>
            <a:r>
              <a:rPr lang="ko-KR" altLang="en-US" sz="1200" i="1" dirty="0">
                <a:solidFill>
                  <a:srgbClr val="3F5FBF"/>
                </a:solidFill>
                <a:latin typeface="Consolas"/>
              </a:rPr>
              <a:t>表示 </a:t>
            </a:r>
            <a:r>
              <a:rPr lang="en-US" altLang="ko-KR" sz="1200" i="1" dirty="0" smtClean="0">
                <a:solidFill>
                  <a:srgbClr val="3F5FBF"/>
                </a:solidFill>
                <a:latin typeface="Consolas"/>
              </a:rPr>
              <a:t>--&gt;</a:t>
            </a:r>
          </a:p>
          <a:p>
            <a:endParaRPr lang="en-US" altLang="ko-KR" sz="1200" i="1" dirty="0">
              <a:solidFill>
                <a:srgbClr val="3F5FBF"/>
              </a:solidFill>
              <a:latin typeface="Consolas"/>
            </a:endParaRPr>
          </a:p>
          <a:p>
            <a:r>
              <a:rPr lang="en-US" altLang="ko-KR" sz="1200" dirty="0">
                <a:solidFill>
                  <a:srgbClr val="008080"/>
                </a:solidFill>
                <a:latin typeface="Consolas"/>
              </a:rPr>
              <a:t>&lt;</a:t>
            </a:r>
            <a:r>
              <a:rPr lang="en-US" altLang="ko-KR" sz="1200" dirty="0">
                <a:solidFill>
                  <a:srgbClr val="3F7F7F"/>
                </a:solidFill>
                <a:latin typeface="Consolas"/>
              </a:rPr>
              <a:t>div </a:t>
            </a:r>
            <a:r>
              <a:rPr lang="en-US" altLang="ko-KR" sz="1200" dirty="0">
                <a:solidFill>
                  <a:srgbClr val="7F007F"/>
                </a:solidFill>
                <a:latin typeface="Consolas"/>
              </a:rPr>
              <a:t>class</a:t>
            </a:r>
            <a:r>
              <a:rPr lang="en-US" altLang="ko-KR" sz="1200" dirty="0">
                <a:solidFill>
                  <a:srgbClr val="000000"/>
                </a:solidFill>
                <a:latin typeface="Consolas"/>
              </a:rPr>
              <a:t>=</a:t>
            </a:r>
            <a:r>
              <a:rPr lang="en-US" altLang="ko-KR" sz="1200" i="1" dirty="0">
                <a:solidFill>
                  <a:srgbClr val="2A00FF"/>
                </a:solidFill>
                <a:latin typeface="Consolas"/>
              </a:rPr>
              <a:t>"text-white mx-3"</a:t>
            </a:r>
            <a:r>
              <a:rPr lang="en-US" altLang="ko-KR" sz="1200" i="1" dirty="0">
                <a:solidFill>
                  <a:srgbClr val="008080"/>
                </a:solidFill>
                <a:latin typeface="Consolas"/>
              </a:rPr>
              <a:t>&gt;</a:t>
            </a:r>
            <a:r>
              <a:rPr lang="en-US" altLang="ko-KR" sz="1200" i="1" dirty="0">
                <a:solidFill>
                  <a:srgbClr val="000000"/>
                </a:solidFill>
                <a:latin typeface="Consolas"/>
              </a:rPr>
              <a:t>${</a:t>
            </a:r>
            <a:r>
              <a:rPr lang="en-US" altLang="ko-KR" sz="1200" i="1" dirty="0" err="1">
                <a:solidFill>
                  <a:srgbClr val="000000"/>
                </a:solidFill>
                <a:latin typeface="Consolas"/>
              </a:rPr>
              <a:t>goods.cateCode</a:t>
            </a:r>
            <a:r>
              <a:rPr lang="en-US" altLang="ko-KR" sz="1200" i="1" dirty="0">
                <a:solidFill>
                  <a:srgbClr val="000000"/>
                </a:solidFill>
                <a:latin typeface="Consolas"/>
              </a:rPr>
              <a:t>}</a:t>
            </a:r>
            <a:r>
              <a:rPr lang="en-US" altLang="ko-KR" sz="1200" i="1" dirty="0">
                <a:solidFill>
                  <a:srgbClr val="008080"/>
                </a:solidFill>
                <a:latin typeface="Consolas"/>
              </a:rPr>
              <a:t>&lt;/</a:t>
            </a:r>
            <a:r>
              <a:rPr lang="en-US" altLang="ko-KR" sz="1200" i="1" dirty="0">
                <a:solidFill>
                  <a:srgbClr val="3F7F7F"/>
                </a:solidFill>
                <a:latin typeface="Consolas"/>
              </a:rPr>
              <a:t>div</a:t>
            </a:r>
            <a:r>
              <a:rPr lang="en-US" altLang="ko-KR" sz="1200" i="1" dirty="0">
                <a:solidFill>
                  <a:srgbClr val="008080"/>
                </a:solidFill>
                <a:latin typeface="Consolas"/>
              </a:rPr>
              <a:t>&gt;</a:t>
            </a:r>
            <a:r>
              <a:rPr lang="en-US" altLang="ko-KR" sz="1200" i="1" dirty="0">
                <a:solidFill>
                  <a:srgbClr val="000000"/>
                </a:solidFill>
                <a:latin typeface="Consolas"/>
              </a:rPr>
              <a:t> </a:t>
            </a:r>
            <a:r>
              <a:rPr lang="en-US" altLang="ko-KR" sz="1200" i="1" dirty="0">
                <a:solidFill>
                  <a:srgbClr val="3F5FBF"/>
                </a:solidFill>
                <a:latin typeface="Consolas"/>
              </a:rPr>
              <a:t>&lt;!-- </a:t>
            </a:r>
            <a:r>
              <a:rPr lang="ja-JP" altLang="en-US" sz="1200" i="1" dirty="0">
                <a:solidFill>
                  <a:srgbClr val="3F5FBF"/>
                </a:solidFill>
                <a:latin typeface="Consolas"/>
              </a:rPr>
              <a:t>カテゴリコードを</a:t>
            </a:r>
            <a:r>
              <a:rPr lang="ko-KR" altLang="en-US" sz="1200" i="1" dirty="0">
                <a:solidFill>
                  <a:srgbClr val="3F5FBF"/>
                </a:solidFill>
                <a:latin typeface="Consolas"/>
              </a:rPr>
              <a:t>表示 </a:t>
            </a:r>
            <a:r>
              <a:rPr lang="en-US" altLang="ko-KR" sz="1200" i="1" dirty="0">
                <a:solidFill>
                  <a:srgbClr val="3F5FBF"/>
                </a:solidFill>
                <a:latin typeface="Consolas"/>
              </a:rPr>
              <a:t>--&gt;</a:t>
            </a:r>
          </a:p>
          <a:p>
            <a:r>
              <a:rPr lang="en-US" altLang="ko-KR" sz="1200" dirty="0">
                <a:solidFill>
                  <a:srgbClr val="008080"/>
                </a:solidFill>
                <a:latin typeface="Consolas"/>
              </a:rPr>
              <a:t>&lt;/</a:t>
            </a:r>
            <a:r>
              <a:rPr lang="en-US" altLang="ko-KR" sz="1200" dirty="0">
                <a:solidFill>
                  <a:srgbClr val="3F7F7F"/>
                </a:solidFill>
                <a:latin typeface="Consolas"/>
              </a:rPr>
              <a:t>div</a:t>
            </a:r>
            <a:r>
              <a:rPr lang="en-US" altLang="ko-KR" sz="1200" dirty="0">
                <a:solidFill>
                  <a:srgbClr val="008080"/>
                </a:solidFill>
                <a:latin typeface="Consolas"/>
              </a:rPr>
              <a:t>&gt;</a:t>
            </a:r>
          </a:p>
          <a:p>
            <a:endParaRPr lang="ko-KR" altLang="en-US" sz="1200" dirty="0">
              <a:latin typeface="Consolas"/>
            </a:endParaRPr>
          </a:p>
          <a:p>
            <a:r>
              <a:rPr lang="en-US" altLang="ja-JP" sz="1200" dirty="0">
                <a:solidFill>
                  <a:srgbClr val="3F5FBF"/>
                </a:solidFill>
                <a:latin typeface="Consolas"/>
              </a:rPr>
              <a:t>&lt;!-- </a:t>
            </a:r>
            <a:r>
              <a:rPr lang="ja-JP" altLang="en-US" sz="1200" dirty="0">
                <a:solidFill>
                  <a:srgbClr val="3F5FBF"/>
                </a:solidFill>
                <a:latin typeface="Consolas"/>
              </a:rPr>
              <a:t>カテゴリ選択 </a:t>
            </a:r>
            <a:r>
              <a:rPr lang="en-US" altLang="ja-JP" sz="1200" dirty="0">
                <a:solidFill>
                  <a:srgbClr val="3F5FBF"/>
                </a:solidFill>
                <a:latin typeface="Consolas"/>
              </a:rPr>
              <a:t>--&gt;</a:t>
            </a:r>
          </a:p>
          <a:p>
            <a:r>
              <a:rPr lang="en-US" altLang="ko-KR" sz="1200" dirty="0">
                <a:solidFill>
                  <a:srgbClr val="008080"/>
                </a:solidFill>
                <a:latin typeface="Consolas"/>
              </a:rPr>
              <a:t>&lt;</a:t>
            </a:r>
            <a:r>
              <a:rPr lang="en-US" altLang="ko-KR" sz="1200" dirty="0">
                <a:solidFill>
                  <a:srgbClr val="3F7F7F"/>
                </a:solidFill>
                <a:latin typeface="Consolas"/>
              </a:rPr>
              <a:t>div </a:t>
            </a:r>
            <a:r>
              <a:rPr lang="en-US" altLang="ko-KR" sz="1200" dirty="0">
                <a:solidFill>
                  <a:srgbClr val="7F007F"/>
                </a:solidFill>
                <a:latin typeface="Consolas"/>
              </a:rPr>
              <a:t>class</a:t>
            </a:r>
            <a:r>
              <a:rPr lang="en-US" altLang="ko-KR" sz="1200" dirty="0">
                <a:solidFill>
                  <a:srgbClr val="000000"/>
                </a:solidFill>
                <a:latin typeface="Consolas"/>
              </a:rPr>
              <a:t>=</a:t>
            </a:r>
            <a:r>
              <a:rPr lang="en-US" altLang="ko-KR" sz="1200" i="1" dirty="0">
                <a:solidFill>
                  <a:srgbClr val="2A00FF"/>
                </a:solidFill>
                <a:latin typeface="Consolas"/>
              </a:rPr>
              <a:t>"d-flex"</a:t>
            </a:r>
            <a:r>
              <a:rPr lang="en-US" altLang="ko-KR" sz="1200" i="1" dirty="0">
                <a:solidFill>
                  <a:srgbClr val="008080"/>
                </a:solidFill>
                <a:latin typeface="Consolas"/>
              </a:rPr>
              <a:t>&gt;</a:t>
            </a:r>
          </a:p>
          <a:p>
            <a:r>
              <a:rPr lang="en-US" altLang="ko-KR" sz="1200" dirty="0">
                <a:solidFill>
                  <a:srgbClr val="008080"/>
                </a:solidFill>
                <a:latin typeface="Consolas"/>
              </a:rPr>
              <a:t>&lt;</a:t>
            </a:r>
            <a:r>
              <a:rPr lang="en-US" altLang="ko-KR" sz="1200" dirty="0">
                <a:solidFill>
                  <a:srgbClr val="3F7F7F"/>
                </a:solidFill>
                <a:latin typeface="Consolas"/>
              </a:rPr>
              <a:t>label </a:t>
            </a:r>
            <a:r>
              <a:rPr lang="en-US" altLang="ko-KR" sz="1200" dirty="0">
                <a:solidFill>
                  <a:srgbClr val="7F007F"/>
                </a:solidFill>
                <a:latin typeface="Consolas"/>
              </a:rPr>
              <a:t>class</a:t>
            </a:r>
            <a:r>
              <a:rPr lang="en-US" altLang="ko-KR" sz="1200" dirty="0">
                <a:solidFill>
                  <a:srgbClr val="000000"/>
                </a:solidFill>
                <a:latin typeface="Consolas"/>
              </a:rPr>
              <a:t>=</a:t>
            </a:r>
            <a:r>
              <a:rPr lang="en-US" altLang="ko-KR" sz="1200" i="1" dirty="0">
                <a:solidFill>
                  <a:srgbClr val="2A00FF"/>
                </a:solidFill>
                <a:latin typeface="Consolas"/>
              </a:rPr>
              <a:t>"form-label </a:t>
            </a:r>
            <a:r>
              <a:rPr lang="en-US" altLang="ko-KR" sz="1200" i="1" dirty="0" err="1">
                <a:solidFill>
                  <a:srgbClr val="2A00FF"/>
                </a:solidFill>
                <a:latin typeface="Consolas"/>
              </a:rPr>
              <a:t>fw</a:t>
            </a:r>
            <a:r>
              <a:rPr lang="en-US" altLang="ko-KR" sz="1200" i="1" dirty="0">
                <a:solidFill>
                  <a:srgbClr val="2A00FF"/>
                </a:solidFill>
                <a:latin typeface="Consolas"/>
              </a:rPr>
              <a:t>-bold text-white"</a:t>
            </a:r>
            <a:r>
              <a:rPr lang="en-US" altLang="ko-KR" sz="1200" i="1" dirty="0">
                <a:solidFill>
                  <a:srgbClr val="008080"/>
                </a:solidFill>
                <a:latin typeface="Consolas"/>
              </a:rPr>
              <a:t>&gt;</a:t>
            </a:r>
            <a:r>
              <a:rPr lang="ko-KR" altLang="en-US" sz="1200" i="1" dirty="0">
                <a:solidFill>
                  <a:srgbClr val="000000"/>
                </a:solidFill>
                <a:latin typeface="Consolas"/>
              </a:rPr>
              <a:t>一次分類</a:t>
            </a:r>
          </a:p>
          <a:p>
            <a:r>
              <a:rPr lang="en-US" altLang="ko-KR" sz="1200" dirty="0">
                <a:solidFill>
                  <a:srgbClr val="000000"/>
                </a:solidFill>
                <a:latin typeface="Consolas"/>
              </a:rPr>
              <a:t>    </a:t>
            </a:r>
            <a:r>
              <a:rPr lang="en-US" altLang="ko-KR" sz="1200" dirty="0">
                <a:solidFill>
                  <a:srgbClr val="008080"/>
                </a:solidFill>
                <a:latin typeface="Consolas"/>
              </a:rPr>
              <a:t>&lt;</a:t>
            </a:r>
            <a:r>
              <a:rPr lang="en-US" altLang="ko-KR" sz="1200" dirty="0">
                <a:solidFill>
                  <a:srgbClr val="3F7F7F"/>
                </a:solidFill>
                <a:latin typeface="Consolas"/>
              </a:rPr>
              <a:t>select </a:t>
            </a:r>
            <a:r>
              <a:rPr lang="en-US" altLang="ko-KR" sz="1200" dirty="0">
                <a:solidFill>
                  <a:srgbClr val="7F007F"/>
                </a:solidFill>
                <a:latin typeface="Consolas"/>
              </a:rPr>
              <a:t>name</a:t>
            </a:r>
            <a:r>
              <a:rPr lang="en-US" altLang="ko-KR" sz="1200" dirty="0">
                <a:solidFill>
                  <a:srgbClr val="000000"/>
                </a:solidFill>
                <a:latin typeface="Consolas"/>
              </a:rPr>
              <a:t>=</a:t>
            </a:r>
            <a:r>
              <a:rPr lang="en-US" altLang="ko-KR" sz="1200" i="1" dirty="0">
                <a:solidFill>
                  <a:srgbClr val="2A00FF"/>
                </a:solidFill>
                <a:latin typeface="Consolas"/>
              </a:rPr>
              <a:t>"category1" </a:t>
            </a:r>
            <a:r>
              <a:rPr lang="en-US" altLang="ko-KR" sz="1200" i="1" dirty="0">
                <a:solidFill>
                  <a:srgbClr val="7F007F"/>
                </a:solidFill>
                <a:latin typeface="Consolas"/>
              </a:rPr>
              <a:t>id</a:t>
            </a:r>
            <a:r>
              <a:rPr lang="en-US" altLang="ko-KR" sz="1200" i="1" dirty="0">
                <a:solidFill>
                  <a:srgbClr val="000000"/>
                </a:solidFill>
                <a:latin typeface="Consolas"/>
              </a:rPr>
              <a:t>=</a:t>
            </a:r>
            <a:r>
              <a:rPr lang="en-US" altLang="ko-KR" sz="1200" i="1" dirty="0">
                <a:solidFill>
                  <a:srgbClr val="2A00FF"/>
                </a:solidFill>
                <a:latin typeface="Consolas"/>
              </a:rPr>
              <a:t>"" </a:t>
            </a:r>
            <a:r>
              <a:rPr lang="en-US" altLang="ko-KR" sz="1200" i="1" dirty="0">
                <a:solidFill>
                  <a:srgbClr val="7F007F"/>
                </a:solidFill>
                <a:latin typeface="Consolas"/>
              </a:rPr>
              <a:t>class</a:t>
            </a:r>
            <a:r>
              <a:rPr lang="en-US" altLang="ko-KR" sz="1200" i="1" dirty="0">
                <a:solidFill>
                  <a:srgbClr val="000000"/>
                </a:solidFill>
                <a:latin typeface="Consolas"/>
              </a:rPr>
              <a:t>=</a:t>
            </a:r>
            <a:r>
              <a:rPr lang="en-US" altLang="ko-KR" sz="1200" i="1" dirty="0">
                <a:solidFill>
                  <a:srgbClr val="2A00FF"/>
                </a:solidFill>
                <a:latin typeface="Consolas"/>
              </a:rPr>
              <a:t>"form-select category1"</a:t>
            </a:r>
            <a:r>
              <a:rPr lang="en-US" altLang="ko-KR" sz="1200" i="1" dirty="0">
                <a:solidFill>
                  <a:srgbClr val="008080"/>
                </a:solidFill>
                <a:latin typeface="Consolas"/>
              </a:rPr>
              <a:t>&gt;</a:t>
            </a:r>
          </a:p>
          <a:p>
            <a:r>
              <a:rPr lang="en-US" altLang="ko-KR" sz="1200" dirty="0">
                <a:solidFill>
                  <a:srgbClr val="000000"/>
                </a:solidFill>
                <a:latin typeface="Consolas"/>
              </a:rPr>
              <a:t>  </a:t>
            </a:r>
            <a:r>
              <a:rPr lang="en-US" altLang="ko-KR" sz="1200" dirty="0">
                <a:solidFill>
                  <a:srgbClr val="008080"/>
                </a:solidFill>
                <a:latin typeface="Consolas"/>
              </a:rPr>
              <a:t>&lt;</a:t>
            </a:r>
            <a:r>
              <a:rPr lang="en-US" altLang="ko-KR" sz="1200" dirty="0" err="1">
                <a:solidFill>
                  <a:srgbClr val="3F7F7F"/>
                </a:solidFill>
                <a:latin typeface="Consolas"/>
              </a:rPr>
              <a:t>c:forEach</a:t>
            </a:r>
            <a:r>
              <a:rPr lang="en-US" altLang="ko-KR" sz="1200" dirty="0">
                <a:solidFill>
                  <a:srgbClr val="3F7F7F"/>
                </a:solidFill>
                <a:latin typeface="Consolas"/>
              </a:rPr>
              <a:t> </a:t>
            </a:r>
            <a:r>
              <a:rPr lang="en-US" altLang="ko-KR" sz="1200" dirty="0" err="1">
                <a:solidFill>
                  <a:srgbClr val="7F007F"/>
                </a:solidFill>
                <a:latin typeface="Consolas"/>
              </a:rPr>
              <a:t>var</a:t>
            </a:r>
            <a:r>
              <a:rPr lang="en-US" altLang="ko-KR" sz="1200" dirty="0">
                <a:solidFill>
                  <a:srgbClr val="000000"/>
                </a:solidFill>
                <a:latin typeface="Consolas"/>
              </a:rPr>
              <a:t>=</a:t>
            </a:r>
            <a:r>
              <a:rPr lang="en-US" altLang="ko-KR" sz="1200" i="1" dirty="0">
                <a:solidFill>
                  <a:srgbClr val="2A00FF"/>
                </a:solidFill>
                <a:latin typeface="Consolas"/>
              </a:rPr>
              <a:t>"</a:t>
            </a:r>
            <a:r>
              <a:rPr lang="en-US" altLang="ko-KR" sz="1200" i="1" dirty="0" err="1">
                <a:solidFill>
                  <a:srgbClr val="2A00FF"/>
                </a:solidFill>
                <a:latin typeface="Consolas"/>
              </a:rPr>
              <a:t>cate</a:t>
            </a:r>
            <a:r>
              <a:rPr lang="en-US" altLang="ko-KR" sz="1200" i="1" dirty="0">
                <a:solidFill>
                  <a:srgbClr val="2A00FF"/>
                </a:solidFill>
                <a:latin typeface="Consolas"/>
              </a:rPr>
              <a:t>" </a:t>
            </a:r>
            <a:r>
              <a:rPr lang="en-US" altLang="ko-KR" sz="1200" i="1" dirty="0">
                <a:solidFill>
                  <a:srgbClr val="7F007F"/>
                </a:solidFill>
                <a:latin typeface="Consolas"/>
              </a:rPr>
              <a:t>items</a:t>
            </a:r>
            <a:r>
              <a:rPr lang="en-US" altLang="ko-KR" sz="1200" i="1" dirty="0">
                <a:solidFill>
                  <a:srgbClr val="000000"/>
                </a:solidFill>
                <a:latin typeface="Consolas"/>
              </a:rPr>
              <a:t>=</a:t>
            </a:r>
            <a:r>
              <a:rPr lang="en-US" altLang="ko-KR" sz="1200" i="1" dirty="0">
                <a:solidFill>
                  <a:srgbClr val="2A00FF"/>
                </a:solidFill>
                <a:latin typeface="Consolas"/>
              </a:rPr>
              <a:t>"</a:t>
            </a:r>
            <a:r>
              <a:rPr lang="en-US" altLang="ko-KR" sz="1200" i="1" dirty="0">
                <a:solidFill>
                  <a:srgbClr val="000000"/>
                </a:solidFill>
                <a:latin typeface="Consolas"/>
              </a:rPr>
              <a:t>${category}</a:t>
            </a:r>
            <a:r>
              <a:rPr lang="en-US" altLang="ko-KR" sz="1200" i="1" dirty="0">
                <a:solidFill>
                  <a:srgbClr val="2A00FF"/>
                </a:solidFill>
                <a:latin typeface="Consolas"/>
              </a:rPr>
              <a:t>"</a:t>
            </a:r>
            <a:r>
              <a:rPr lang="en-US" altLang="ko-KR" sz="1200" i="1" dirty="0">
                <a:solidFill>
                  <a:srgbClr val="008080"/>
                </a:solidFill>
                <a:latin typeface="Consolas"/>
              </a:rPr>
              <a:t>&gt;</a:t>
            </a:r>
            <a:r>
              <a:rPr lang="en-US" altLang="ko-KR" sz="1200" i="1" dirty="0">
                <a:solidFill>
                  <a:srgbClr val="000000"/>
                </a:solidFill>
                <a:latin typeface="Consolas"/>
              </a:rPr>
              <a:t> </a:t>
            </a:r>
            <a:r>
              <a:rPr lang="en-US" altLang="ko-KR" sz="1200" i="1" dirty="0">
                <a:solidFill>
                  <a:srgbClr val="3F5FBF"/>
                </a:solidFill>
                <a:latin typeface="Consolas"/>
              </a:rPr>
              <a:t>&lt;!-- </a:t>
            </a:r>
            <a:r>
              <a:rPr lang="ja-JP" altLang="en-US" sz="1200" i="1" dirty="0">
                <a:solidFill>
                  <a:srgbClr val="3F5FBF"/>
                </a:solidFill>
                <a:latin typeface="Consolas"/>
              </a:rPr>
              <a:t>カテゴリリストをループ </a:t>
            </a:r>
            <a:r>
              <a:rPr lang="en-US" altLang="ja-JP" sz="1200" i="1" dirty="0">
                <a:solidFill>
                  <a:srgbClr val="3F5FBF"/>
                </a:solidFill>
                <a:latin typeface="Consolas"/>
              </a:rPr>
              <a:t>--&gt;</a:t>
            </a:r>
          </a:p>
          <a:p>
            <a:r>
              <a:rPr lang="en-US" altLang="ko-KR" sz="1200" dirty="0">
                <a:solidFill>
                  <a:srgbClr val="000000"/>
                </a:solidFill>
                <a:latin typeface="Consolas"/>
              </a:rPr>
              <a:t>        </a:t>
            </a:r>
            <a:r>
              <a:rPr lang="en-US" altLang="ko-KR" sz="1200" dirty="0">
                <a:solidFill>
                  <a:srgbClr val="008080"/>
                </a:solidFill>
                <a:latin typeface="Consolas"/>
              </a:rPr>
              <a:t>&lt;</a:t>
            </a:r>
            <a:r>
              <a:rPr lang="en-US" altLang="ko-KR" sz="1200" dirty="0" err="1">
                <a:solidFill>
                  <a:srgbClr val="3F7F7F"/>
                </a:solidFill>
                <a:latin typeface="Consolas"/>
              </a:rPr>
              <a:t>c:if</a:t>
            </a:r>
            <a:r>
              <a:rPr lang="en-US" altLang="ko-KR" sz="1200" dirty="0">
                <a:solidFill>
                  <a:srgbClr val="3F7F7F"/>
                </a:solidFill>
                <a:latin typeface="Consolas"/>
              </a:rPr>
              <a:t> </a:t>
            </a:r>
            <a:r>
              <a:rPr lang="en-US" altLang="ko-KR" sz="1200" dirty="0">
                <a:solidFill>
                  <a:srgbClr val="7F007F"/>
                </a:solidFill>
                <a:latin typeface="Consolas"/>
              </a:rPr>
              <a:t>test</a:t>
            </a:r>
            <a:r>
              <a:rPr lang="en-US" altLang="ko-KR" sz="1200" dirty="0">
                <a:solidFill>
                  <a:srgbClr val="000000"/>
                </a:solidFill>
                <a:latin typeface="Consolas"/>
              </a:rPr>
              <a:t>=</a:t>
            </a:r>
            <a:r>
              <a:rPr lang="en-US" altLang="ko-KR" sz="1200" i="1" dirty="0">
                <a:solidFill>
                  <a:srgbClr val="2A00FF"/>
                </a:solidFill>
                <a:latin typeface="Consolas"/>
              </a:rPr>
              <a:t>"</a:t>
            </a:r>
            <a:r>
              <a:rPr lang="en-US" altLang="ko-KR" sz="1200" i="1" dirty="0">
                <a:solidFill>
                  <a:srgbClr val="000000"/>
                </a:solidFill>
                <a:latin typeface="Consolas"/>
              </a:rPr>
              <a:t>${</a:t>
            </a:r>
            <a:r>
              <a:rPr lang="en-US" altLang="ko-KR" sz="1200" i="1" dirty="0" err="1">
                <a:solidFill>
                  <a:srgbClr val="000000"/>
                </a:solidFill>
                <a:latin typeface="Consolas"/>
              </a:rPr>
              <a:t>cate.cateCodeRef</a:t>
            </a:r>
            <a:r>
              <a:rPr lang="en-US" altLang="ko-KR" sz="1200" i="1" dirty="0">
                <a:solidFill>
                  <a:srgbClr val="000000"/>
                </a:solidFill>
                <a:latin typeface="Consolas"/>
              </a:rPr>
              <a:t> == null}</a:t>
            </a:r>
            <a:r>
              <a:rPr lang="en-US" altLang="ko-KR" sz="1200" i="1" dirty="0">
                <a:solidFill>
                  <a:srgbClr val="2A00FF"/>
                </a:solidFill>
                <a:latin typeface="Consolas"/>
              </a:rPr>
              <a:t>"</a:t>
            </a:r>
            <a:r>
              <a:rPr lang="en-US" altLang="ko-KR" sz="1200" i="1" dirty="0">
                <a:solidFill>
                  <a:srgbClr val="008080"/>
                </a:solidFill>
                <a:latin typeface="Consolas"/>
              </a:rPr>
              <a:t>&gt;</a:t>
            </a:r>
            <a:r>
              <a:rPr lang="en-US" altLang="ko-KR" sz="1200" i="1" dirty="0">
                <a:solidFill>
                  <a:srgbClr val="000000"/>
                </a:solidFill>
                <a:latin typeface="Consolas"/>
              </a:rPr>
              <a:t> </a:t>
            </a:r>
            <a:r>
              <a:rPr lang="en-US" altLang="ko-KR" sz="1200" i="1" dirty="0">
                <a:solidFill>
                  <a:srgbClr val="3F5FBF"/>
                </a:solidFill>
                <a:latin typeface="Consolas"/>
              </a:rPr>
              <a:t>&lt;!-- </a:t>
            </a:r>
            <a:r>
              <a:rPr lang="ko-KR" altLang="en-US" sz="1200" i="1" dirty="0">
                <a:solidFill>
                  <a:srgbClr val="3F5FBF"/>
                </a:solidFill>
                <a:latin typeface="Consolas"/>
              </a:rPr>
              <a:t>親</a:t>
            </a:r>
            <a:r>
              <a:rPr lang="ja-JP" altLang="en-US" sz="1200" i="1" dirty="0">
                <a:solidFill>
                  <a:srgbClr val="3F5FBF"/>
                </a:solidFill>
                <a:latin typeface="Consolas"/>
              </a:rPr>
              <a:t>カテゴリ </a:t>
            </a:r>
            <a:r>
              <a:rPr lang="en-US" altLang="ja-JP" sz="1200" i="1" dirty="0">
                <a:solidFill>
                  <a:srgbClr val="3F5FBF"/>
                </a:solidFill>
                <a:latin typeface="Consolas"/>
              </a:rPr>
              <a:t>--&gt;</a:t>
            </a:r>
          </a:p>
          <a:p>
            <a:r>
              <a:rPr lang="en-US" altLang="ko-KR" sz="1200" dirty="0">
                <a:solidFill>
                  <a:srgbClr val="000000"/>
                </a:solidFill>
                <a:latin typeface="Consolas"/>
              </a:rPr>
              <a:t>          </a:t>
            </a:r>
            <a:r>
              <a:rPr lang="en-US" altLang="ko-KR" sz="1200" dirty="0">
                <a:solidFill>
                  <a:srgbClr val="008080"/>
                </a:solidFill>
                <a:latin typeface="Consolas"/>
              </a:rPr>
              <a:t>&lt;</a:t>
            </a:r>
            <a:r>
              <a:rPr lang="en-US" altLang="ko-KR" sz="1200" dirty="0">
                <a:solidFill>
                  <a:srgbClr val="3F7F7F"/>
                </a:solidFill>
                <a:latin typeface="Consolas"/>
              </a:rPr>
              <a:t>option </a:t>
            </a:r>
            <a:r>
              <a:rPr lang="en-US" altLang="ko-KR" sz="1200" dirty="0">
                <a:solidFill>
                  <a:srgbClr val="7F007F"/>
                </a:solidFill>
                <a:latin typeface="Consolas"/>
              </a:rPr>
              <a:t>value</a:t>
            </a:r>
            <a:r>
              <a:rPr lang="en-US" altLang="ko-KR" sz="1200" dirty="0">
                <a:solidFill>
                  <a:srgbClr val="000000"/>
                </a:solidFill>
                <a:latin typeface="Consolas"/>
              </a:rPr>
              <a:t>=</a:t>
            </a:r>
            <a:r>
              <a:rPr lang="en-US" altLang="ko-KR" sz="1200" i="1" dirty="0">
                <a:solidFill>
                  <a:srgbClr val="2A00FF"/>
                </a:solidFill>
                <a:latin typeface="Consolas"/>
              </a:rPr>
              <a:t>"</a:t>
            </a:r>
            <a:r>
              <a:rPr lang="en-US" altLang="ko-KR" sz="1200" i="1" dirty="0">
                <a:solidFill>
                  <a:srgbClr val="000000"/>
                </a:solidFill>
                <a:latin typeface="Consolas"/>
              </a:rPr>
              <a:t>${</a:t>
            </a:r>
            <a:r>
              <a:rPr lang="en-US" altLang="ko-KR" sz="1200" i="1" dirty="0" err="1">
                <a:solidFill>
                  <a:srgbClr val="000000"/>
                </a:solidFill>
                <a:latin typeface="Consolas"/>
              </a:rPr>
              <a:t>cate.cateCode</a:t>
            </a:r>
            <a:r>
              <a:rPr lang="en-US" altLang="ko-KR" sz="1200" i="1" dirty="0">
                <a:solidFill>
                  <a:srgbClr val="000000"/>
                </a:solidFill>
                <a:latin typeface="Consolas"/>
              </a:rPr>
              <a:t>}</a:t>
            </a:r>
            <a:r>
              <a:rPr lang="en-US" altLang="ko-KR" sz="1200" i="1" dirty="0">
                <a:solidFill>
                  <a:srgbClr val="2A00FF"/>
                </a:solidFill>
                <a:latin typeface="Consolas"/>
              </a:rPr>
              <a:t>" </a:t>
            </a:r>
            <a:r>
              <a:rPr lang="en-US" altLang="ko-KR" sz="1200" i="1" dirty="0">
                <a:solidFill>
                  <a:srgbClr val="000000"/>
                </a:solidFill>
                <a:latin typeface="Consolas"/>
              </a:rPr>
              <a:t>${</a:t>
            </a:r>
            <a:r>
              <a:rPr lang="en-US" altLang="ko-KR" sz="1200" i="1" dirty="0" err="1">
                <a:solidFill>
                  <a:srgbClr val="000000"/>
                </a:solidFill>
                <a:latin typeface="Consolas"/>
              </a:rPr>
              <a:t>goods.cateCodeRef</a:t>
            </a:r>
            <a:r>
              <a:rPr lang="en-US" altLang="ko-KR" sz="1200" i="1" dirty="0">
                <a:solidFill>
                  <a:srgbClr val="000000"/>
                </a:solidFill>
                <a:latin typeface="Consolas"/>
              </a:rPr>
              <a:t> == </a:t>
            </a:r>
            <a:r>
              <a:rPr lang="en-US" altLang="ko-KR" sz="1200" i="1" dirty="0" err="1">
                <a:solidFill>
                  <a:srgbClr val="000000"/>
                </a:solidFill>
                <a:latin typeface="Consolas"/>
              </a:rPr>
              <a:t>cate.cateCode</a:t>
            </a:r>
            <a:r>
              <a:rPr lang="en-US" altLang="ko-KR" sz="1200" i="1" dirty="0">
                <a:solidFill>
                  <a:srgbClr val="000000"/>
                </a:solidFill>
                <a:latin typeface="Consolas"/>
              </a:rPr>
              <a:t> ? 'selected' : ''}</a:t>
            </a:r>
            <a:r>
              <a:rPr lang="en-US" altLang="ko-KR" sz="1200" i="1" dirty="0">
                <a:solidFill>
                  <a:srgbClr val="008080"/>
                </a:solidFill>
                <a:latin typeface="Consolas"/>
              </a:rPr>
              <a:t>&gt;</a:t>
            </a:r>
          </a:p>
          <a:p>
            <a:r>
              <a:rPr lang="en-US" altLang="ko-KR" sz="1200" dirty="0">
                <a:solidFill>
                  <a:srgbClr val="000000"/>
                </a:solidFill>
                <a:latin typeface="Consolas"/>
              </a:rPr>
              <a:t>                ${</a:t>
            </a:r>
            <a:r>
              <a:rPr lang="en-US" altLang="ko-KR" sz="1200" dirty="0" err="1">
                <a:solidFill>
                  <a:srgbClr val="000000"/>
                </a:solidFill>
                <a:latin typeface="Consolas"/>
              </a:rPr>
              <a:t>cate.cateName</a:t>
            </a:r>
            <a:r>
              <a:rPr lang="en-US" altLang="ko-KR" sz="1200" dirty="0">
                <a:solidFill>
                  <a:srgbClr val="000000"/>
                </a:solidFill>
                <a:latin typeface="Consolas"/>
              </a:rPr>
              <a:t>}&gt;</a:t>
            </a:r>
          </a:p>
          <a:p>
            <a:r>
              <a:rPr lang="en-US" altLang="ko-KR" sz="1200" dirty="0">
                <a:solidFill>
                  <a:srgbClr val="000000"/>
                </a:solidFill>
                <a:latin typeface="Consolas"/>
              </a:rPr>
              <a:t>          </a:t>
            </a:r>
            <a:r>
              <a:rPr lang="en-US" altLang="ko-KR" sz="1200" dirty="0">
                <a:solidFill>
                  <a:srgbClr val="008080"/>
                </a:solidFill>
                <a:latin typeface="Consolas"/>
              </a:rPr>
              <a:t>&lt;/</a:t>
            </a:r>
            <a:r>
              <a:rPr lang="en-US" altLang="ko-KR" sz="1200" dirty="0">
                <a:solidFill>
                  <a:srgbClr val="3F7F7F"/>
                </a:solidFill>
                <a:latin typeface="Consolas"/>
              </a:rPr>
              <a:t>option</a:t>
            </a:r>
            <a:r>
              <a:rPr lang="en-US" altLang="ko-KR" sz="1200" dirty="0">
                <a:solidFill>
                  <a:srgbClr val="008080"/>
                </a:solidFill>
                <a:latin typeface="Consolas"/>
              </a:rPr>
              <a:t>&gt;</a:t>
            </a:r>
          </a:p>
          <a:p>
            <a:r>
              <a:rPr lang="en-US" altLang="ko-KR" sz="1200" dirty="0">
                <a:solidFill>
                  <a:srgbClr val="000000"/>
                </a:solidFill>
                <a:latin typeface="Consolas"/>
              </a:rPr>
              <a:t>      </a:t>
            </a:r>
            <a:r>
              <a:rPr lang="en-US" altLang="ko-KR" sz="1200" dirty="0">
                <a:solidFill>
                  <a:srgbClr val="008080"/>
                </a:solidFill>
                <a:latin typeface="Consolas"/>
              </a:rPr>
              <a:t>&lt;/</a:t>
            </a:r>
            <a:r>
              <a:rPr lang="en-US" altLang="ko-KR" sz="1200" dirty="0" err="1">
                <a:solidFill>
                  <a:srgbClr val="3F7F7F"/>
                </a:solidFill>
                <a:latin typeface="Consolas"/>
              </a:rPr>
              <a:t>c:if</a:t>
            </a:r>
            <a:r>
              <a:rPr lang="en-US" altLang="ko-KR" sz="1200" dirty="0">
                <a:solidFill>
                  <a:srgbClr val="008080"/>
                </a:solidFill>
                <a:latin typeface="Consolas"/>
              </a:rPr>
              <a:t>&gt;</a:t>
            </a:r>
          </a:p>
          <a:p>
            <a:r>
              <a:rPr lang="en-US" altLang="ko-KR" sz="1200" dirty="0">
                <a:solidFill>
                  <a:srgbClr val="000000"/>
                </a:solidFill>
                <a:latin typeface="Consolas"/>
              </a:rPr>
              <a:t>      </a:t>
            </a:r>
            <a:r>
              <a:rPr lang="en-US" altLang="ko-KR" sz="1200" dirty="0">
                <a:solidFill>
                  <a:srgbClr val="008080"/>
                </a:solidFill>
                <a:latin typeface="Consolas"/>
              </a:rPr>
              <a:t>&lt;</a:t>
            </a:r>
            <a:r>
              <a:rPr lang="en-US" altLang="ko-KR" sz="1200" dirty="0" err="1">
                <a:solidFill>
                  <a:srgbClr val="3F7F7F"/>
                </a:solidFill>
                <a:latin typeface="Consolas"/>
              </a:rPr>
              <a:t>c:if</a:t>
            </a:r>
            <a:r>
              <a:rPr lang="en-US" altLang="ko-KR" sz="1200" dirty="0">
                <a:solidFill>
                  <a:srgbClr val="3F7F7F"/>
                </a:solidFill>
                <a:latin typeface="Consolas"/>
              </a:rPr>
              <a:t> </a:t>
            </a:r>
            <a:r>
              <a:rPr lang="en-US" altLang="ko-KR" sz="1200" dirty="0">
                <a:solidFill>
                  <a:srgbClr val="7F007F"/>
                </a:solidFill>
                <a:latin typeface="Consolas"/>
              </a:rPr>
              <a:t>test</a:t>
            </a:r>
            <a:r>
              <a:rPr lang="en-US" altLang="ko-KR" sz="1200" dirty="0">
                <a:solidFill>
                  <a:srgbClr val="000000"/>
                </a:solidFill>
                <a:latin typeface="Consolas"/>
              </a:rPr>
              <a:t>=</a:t>
            </a:r>
            <a:r>
              <a:rPr lang="en-US" altLang="ko-KR" sz="1200" i="1" dirty="0">
                <a:solidFill>
                  <a:srgbClr val="2A00FF"/>
                </a:solidFill>
                <a:latin typeface="Consolas"/>
              </a:rPr>
              <a:t>"</a:t>
            </a:r>
            <a:r>
              <a:rPr lang="en-US" altLang="ko-KR" sz="1200" i="1" dirty="0">
                <a:solidFill>
                  <a:srgbClr val="000000"/>
                </a:solidFill>
                <a:latin typeface="Consolas"/>
              </a:rPr>
              <a:t>${</a:t>
            </a:r>
            <a:r>
              <a:rPr lang="en-US" altLang="ko-KR" sz="1200" i="1" dirty="0" err="1">
                <a:solidFill>
                  <a:srgbClr val="000000"/>
                </a:solidFill>
                <a:latin typeface="Consolas"/>
              </a:rPr>
              <a:t>cate.cateCodeRef</a:t>
            </a:r>
            <a:r>
              <a:rPr lang="en-US" altLang="ko-KR" sz="1200" i="1" dirty="0">
                <a:solidFill>
                  <a:srgbClr val="000000"/>
                </a:solidFill>
                <a:latin typeface="Consolas"/>
              </a:rPr>
              <a:t> != null}</a:t>
            </a:r>
            <a:r>
              <a:rPr lang="en-US" altLang="ko-KR" sz="1200" i="1" dirty="0">
                <a:solidFill>
                  <a:srgbClr val="2A00FF"/>
                </a:solidFill>
                <a:latin typeface="Consolas"/>
              </a:rPr>
              <a:t>"</a:t>
            </a:r>
            <a:r>
              <a:rPr lang="en-US" altLang="ko-KR" sz="1200" i="1" dirty="0">
                <a:solidFill>
                  <a:srgbClr val="008080"/>
                </a:solidFill>
                <a:latin typeface="Consolas"/>
              </a:rPr>
              <a:t>&gt;</a:t>
            </a:r>
            <a:r>
              <a:rPr lang="en-US" altLang="ko-KR" sz="1200" i="1" dirty="0">
                <a:solidFill>
                  <a:srgbClr val="000000"/>
                </a:solidFill>
                <a:latin typeface="Consolas"/>
              </a:rPr>
              <a:t> </a:t>
            </a:r>
            <a:r>
              <a:rPr lang="en-US" altLang="ko-KR" sz="1200" i="1" dirty="0">
                <a:solidFill>
                  <a:srgbClr val="3F5FBF"/>
                </a:solidFill>
                <a:latin typeface="Consolas"/>
              </a:rPr>
              <a:t>&lt;!-- </a:t>
            </a:r>
            <a:r>
              <a:rPr lang="ko-KR" altLang="en-US" sz="1200" i="1" dirty="0">
                <a:solidFill>
                  <a:srgbClr val="3F5FBF"/>
                </a:solidFill>
                <a:latin typeface="Consolas"/>
              </a:rPr>
              <a:t>子</a:t>
            </a:r>
            <a:r>
              <a:rPr lang="ja-JP" altLang="en-US" sz="1200" i="1" dirty="0">
                <a:solidFill>
                  <a:srgbClr val="3F5FBF"/>
                </a:solidFill>
                <a:latin typeface="Consolas"/>
              </a:rPr>
              <a:t>カテゴリ </a:t>
            </a:r>
            <a:r>
              <a:rPr lang="en-US" altLang="ja-JP" sz="1200" i="1" dirty="0">
                <a:solidFill>
                  <a:srgbClr val="3F5FBF"/>
                </a:solidFill>
                <a:latin typeface="Consolas"/>
              </a:rPr>
              <a:t>--&gt;</a:t>
            </a:r>
          </a:p>
          <a:p>
            <a:r>
              <a:rPr lang="en-US" altLang="ko-KR" sz="1200" dirty="0">
                <a:solidFill>
                  <a:srgbClr val="000000"/>
                </a:solidFill>
                <a:latin typeface="Consolas"/>
              </a:rPr>
              <a:t>      </a:t>
            </a:r>
            <a:r>
              <a:rPr lang="en-US" altLang="ko-KR" sz="1200" dirty="0">
                <a:solidFill>
                  <a:srgbClr val="008080"/>
                </a:solidFill>
                <a:latin typeface="Consolas"/>
              </a:rPr>
              <a:t>&lt;</a:t>
            </a:r>
            <a:r>
              <a:rPr lang="en-US" altLang="ko-KR" sz="1200" dirty="0">
                <a:solidFill>
                  <a:srgbClr val="3F7F7F"/>
                </a:solidFill>
                <a:latin typeface="Consolas"/>
              </a:rPr>
              <a:t>option </a:t>
            </a:r>
            <a:r>
              <a:rPr lang="en-US" altLang="ko-KR" sz="1200" dirty="0">
                <a:solidFill>
                  <a:srgbClr val="7F007F"/>
                </a:solidFill>
                <a:latin typeface="Consolas"/>
              </a:rPr>
              <a:t>value</a:t>
            </a:r>
            <a:r>
              <a:rPr lang="en-US" altLang="ko-KR" sz="1200" dirty="0">
                <a:solidFill>
                  <a:srgbClr val="000000"/>
                </a:solidFill>
                <a:latin typeface="Consolas"/>
              </a:rPr>
              <a:t>=</a:t>
            </a:r>
            <a:r>
              <a:rPr lang="en-US" altLang="ko-KR" sz="1200" i="1" dirty="0">
                <a:solidFill>
                  <a:srgbClr val="2A00FF"/>
                </a:solidFill>
                <a:latin typeface="Consolas"/>
              </a:rPr>
              <a:t>""</a:t>
            </a:r>
            <a:r>
              <a:rPr lang="en-US" altLang="ko-KR" sz="1200" i="1" dirty="0">
                <a:solidFill>
                  <a:srgbClr val="008080"/>
                </a:solidFill>
                <a:latin typeface="Consolas"/>
              </a:rPr>
              <a:t>&gt;</a:t>
            </a:r>
          </a:p>
          <a:p>
            <a:r>
              <a:rPr lang="en-US" altLang="ko-KR" sz="1200" dirty="0">
                <a:solidFill>
                  <a:srgbClr val="000000"/>
                </a:solidFill>
                <a:latin typeface="Consolas"/>
              </a:rPr>
              <a:t>      ${</a:t>
            </a:r>
            <a:r>
              <a:rPr lang="en-US" altLang="ko-KR" sz="1200" dirty="0" err="1">
                <a:solidFill>
                  <a:srgbClr val="000000"/>
                </a:solidFill>
                <a:latin typeface="Consolas"/>
              </a:rPr>
              <a:t>cate.cateName</a:t>
            </a:r>
            <a:r>
              <a:rPr lang="en-US" altLang="ko-KR" sz="1200" dirty="0">
                <a:solidFill>
                  <a:srgbClr val="000000"/>
                </a:solidFill>
                <a:latin typeface="Consolas"/>
              </a:rPr>
              <a:t>}</a:t>
            </a:r>
          </a:p>
          <a:p>
            <a:r>
              <a:rPr lang="en-US" altLang="ko-KR" sz="1200" dirty="0">
                <a:solidFill>
                  <a:srgbClr val="000000"/>
                </a:solidFill>
                <a:latin typeface="Consolas"/>
              </a:rPr>
              <a:t>      </a:t>
            </a:r>
            <a:r>
              <a:rPr lang="en-US" altLang="ko-KR" sz="1200" dirty="0">
                <a:solidFill>
                  <a:srgbClr val="008080"/>
                </a:solidFill>
                <a:latin typeface="Consolas"/>
              </a:rPr>
              <a:t>&lt;/</a:t>
            </a:r>
            <a:r>
              <a:rPr lang="en-US" altLang="ko-KR" sz="1200" dirty="0">
                <a:solidFill>
                  <a:srgbClr val="3F7F7F"/>
                </a:solidFill>
                <a:latin typeface="Consolas"/>
              </a:rPr>
              <a:t>option</a:t>
            </a:r>
            <a:r>
              <a:rPr lang="en-US" altLang="ko-KR" sz="1200" dirty="0">
                <a:solidFill>
                  <a:srgbClr val="008080"/>
                </a:solidFill>
                <a:latin typeface="Consolas"/>
              </a:rPr>
              <a:t>&gt;</a:t>
            </a:r>
          </a:p>
          <a:p>
            <a:r>
              <a:rPr lang="en-US" altLang="ko-KR" sz="1200" dirty="0">
                <a:solidFill>
                  <a:srgbClr val="000000"/>
                </a:solidFill>
                <a:latin typeface="Consolas"/>
              </a:rPr>
              <a:t>      </a:t>
            </a:r>
            <a:r>
              <a:rPr lang="en-US" altLang="ko-KR" sz="1200" dirty="0">
                <a:solidFill>
                  <a:srgbClr val="008080"/>
                </a:solidFill>
                <a:latin typeface="Consolas"/>
              </a:rPr>
              <a:t>&lt;/</a:t>
            </a:r>
            <a:r>
              <a:rPr lang="en-US" altLang="ko-KR" sz="1200" dirty="0" err="1">
                <a:solidFill>
                  <a:srgbClr val="3F7F7F"/>
                </a:solidFill>
                <a:latin typeface="Consolas"/>
              </a:rPr>
              <a:t>c:if</a:t>
            </a:r>
            <a:r>
              <a:rPr lang="en-US" altLang="ko-KR" sz="1200" dirty="0">
                <a:solidFill>
                  <a:srgbClr val="008080"/>
                </a:solidFill>
                <a:latin typeface="Consolas"/>
              </a:rPr>
              <a:t>&gt;</a:t>
            </a:r>
          </a:p>
          <a:p>
            <a:r>
              <a:rPr lang="en-US" altLang="ko-KR" sz="1200" dirty="0">
                <a:solidFill>
                  <a:srgbClr val="000000"/>
                </a:solidFill>
                <a:latin typeface="Consolas"/>
              </a:rPr>
              <a:t>      </a:t>
            </a:r>
            <a:r>
              <a:rPr lang="en-US" altLang="ko-KR" sz="1200" dirty="0">
                <a:solidFill>
                  <a:srgbClr val="008080"/>
                </a:solidFill>
                <a:latin typeface="Consolas"/>
              </a:rPr>
              <a:t>&lt;/</a:t>
            </a:r>
            <a:r>
              <a:rPr lang="en-US" altLang="ko-KR" sz="1200" dirty="0" err="1">
                <a:solidFill>
                  <a:srgbClr val="3F7F7F"/>
                </a:solidFill>
                <a:latin typeface="Consolas"/>
              </a:rPr>
              <a:t>c:forEach</a:t>
            </a:r>
            <a:r>
              <a:rPr lang="en-US" altLang="ko-KR" sz="1200" dirty="0">
                <a:solidFill>
                  <a:srgbClr val="008080"/>
                </a:solidFill>
                <a:latin typeface="Consolas"/>
              </a:rPr>
              <a:t>&gt;</a:t>
            </a:r>
          </a:p>
          <a:p>
            <a:r>
              <a:rPr lang="en-US" altLang="ko-KR" sz="1200" dirty="0">
                <a:solidFill>
                  <a:srgbClr val="000000"/>
                </a:solidFill>
                <a:latin typeface="Consolas"/>
              </a:rPr>
              <a:t>    </a:t>
            </a:r>
            <a:r>
              <a:rPr lang="en-US" altLang="ko-KR" sz="1200" dirty="0">
                <a:solidFill>
                  <a:srgbClr val="008080"/>
                </a:solidFill>
                <a:latin typeface="Consolas"/>
              </a:rPr>
              <a:t>&lt;/</a:t>
            </a:r>
            <a:r>
              <a:rPr lang="en-US" altLang="ko-KR" sz="1200" dirty="0">
                <a:solidFill>
                  <a:srgbClr val="3F7F7F"/>
                </a:solidFill>
                <a:latin typeface="Consolas"/>
              </a:rPr>
              <a:t>select</a:t>
            </a:r>
            <a:r>
              <a:rPr lang="en-US" altLang="ko-KR" sz="1200" dirty="0">
                <a:solidFill>
                  <a:srgbClr val="008080"/>
                </a:solidFill>
                <a:latin typeface="Consolas"/>
              </a:rPr>
              <a:t>&gt;</a:t>
            </a:r>
          </a:p>
          <a:p>
            <a:r>
              <a:rPr lang="en-US" altLang="ko-KR" sz="1200" dirty="0">
                <a:solidFill>
                  <a:srgbClr val="008080"/>
                </a:solidFill>
                <a:latin typeface="Consolas"/>
              </a:rPr>
              <a:t>&lt;/</a:t>
            </a:r>
            <a:r>
              <a:rPr lang="en-US" altLang="ko-KR" sz="1200" dirty="0">
                <a:solidFill>
                  <a:srgbClr val="3F7F7F"/>
                </a:solidFill>
                <a:latin typeface="Consolas"/>
              </a:rPr>
              <a:t>label</a:t>
            </a:r>
            <a:r>
              <a:rPr lang="en-US" altLang="ko-KR" sz="1200" dirty="0">
                <a:solidFill>
                  <a:srgbClr val="008080"/>
                </a:solidFill>
                <a:latin typeface="Consolas"/>
              </a:rPr>
              <a:t>&gt;</a:t>
            </a:r>
          </a:p>
        </p:txBody>
      </p:sp>
    </p:spTree>
    <p:extLst>
      <p:ext uri="{BB962C8B-B14F-4D97-AF65-F5344CB8AC3E}">
        <p14:creationId xmlns:p14="http://schemas.microsoft.com/office/powerpoint/2010/main" val="3508009413"/>
      </p:ext>
    </p:extLst>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531724848" name="내용 개체 틀 2"/>
          <p:cNvSpPr>
            <a:spLocks noGrp="1"/>
          </p:cNvSpPr>
          <p:nvPr>
            <p:ph idx="1"/>
          </p:nvPr>
        </p:nvSpPr>
        <p:spPr bwMode="auto">
          <a:xfrm>
            <a:off x="467544" y="1412776"/>
            <a:ext cx="8229600" cy="5184000"/>
          </a:xfrm>
        </p:spPr>
        <p:txBody>
          <a:bodyPr vert="horz" lIns="91440" tIns="45720" rIns="91440" bIns="45720" numCol="2" rtlCol="0">
            <a:normAutofit/>
          </a:bodyPr>
          <a:lstStyle/>
          <a:p>
            <a:r>
              <a:rPr lang="ko-KR" altLang="en-US" sz="1800" dirty="0" smtClean="0">
                <a:ea typeface="MS Mincho" pitchFamily="49" charset="-128"/>
              </a:rPr>
              <a:t>会員登録機能</a:t>
            </a:r>
            <a:endParaRPr lang="en-US" altLang="ko-KR" sz="1800" dirty="0" smtClean="0">
              <a:ea typeface="MS Mincho" pitchFamily="49" charset="-128"/>
            </a:endParaRPr>
          </a:p>
          <a:p>
            <a:endParaRPr lang="en-US" sz="1800" dirty="0">
              <a:ea typeface="MS Mincho" pitchFamily="49" charset="-128"/>
            </a:endParaRPr>
          </a:p>
          <a:p>
            <a:endParaRPr lang="en-US" sz="1800" dirty="0" smtClean="0">
              <a:ea typeface="MS Mincho" pitchFamily="49" charset="-128"/>
            </a:endParaRPr>
          </a:p>
          <a:p>
            <a:endParaRPr lang="en-US" sz="1800" dirty="0">
              <a:ea typeface="MS Mincho" pitchFamily="49" charset="-128"/>
            </a:endParaRPr>
          </a:p>
          <a:p>
            <a:endParaRPr lang="en-US" sz="1800" dirty="0" smtClean="0">
              <a:ea typeface="MS Mincho" pitchFamily="49" charset="-128"/>
            </a:endParaRPr>
          </a:p>
          <a:p>
            <a:endParaRPr lang="en-US" sz="1800" dirty="0">
              <a:ea typeface="MS Mincho" pitchFamily="49" charset="-128"/>
            </a:endParaRPr>
          </a:p>
          <a:p>
            <a:endParaRPr lang="en-US" sz="1800" dirty="0" smtClean="0">
              <a:ea typeface="MS Mincho" pitchFamily="49" charset="-128"/>
            </a:endParaRPr>
          </a:p>
          <a:p>
            <a:endParaRPr lang="en-US" sz="1800" dirty="0">
              <a:ea typeface="MS Mincho" pitchFamily="49" charset="-128"/>
            </a:endParaRPr>
          </a:p>
          <a:p>
            <a:endParaRPr lang="en-US" sz="1800" dirty="0" smtClean="0">
              <a:ea typeface="MS Mincho" pitchFamily="49" charset="-128"/>
            </a:endParaRPr>
          </a:p>
          <a:p>
            <a:endParaRPr lang="en-US" sz="1800" dirty="0">
              <a:ea typeface="MS Mincho" pitchFamily="49" charset="-128"/>
            </a:endParaRPr>
          </a:p>
          <a:p>
            <a:endParaRPr lang="en-US" sz="1800" dirty="0" smtClean="0">
              <a:ea typeface="MS Mincho" pitchFamily="49" charset="-128"/>
            </a:endParaRPr>
          </a:p>
          <a:p>
            <a:endParaRPr lang="en-US" sz="1800" dirty="0">
              <a:ea typeface="MS Mincho" pitchFamily="49" charset="-128"/>
            </a:endParaRPr>
          </a:p>
          <a:p>
            <a:endParaRPr lang="en-US" sz="1800" dirty="0" smtClean="0">
              <a:ea typeface="MS Mincho" pitchFamily="49" charset="-128"/>
            </a:endParaRPr>
          </a:p>
          <a:p>
            <a:endParaRPr lang="en-US" sz="1800" dirty="0">
              <a:ea typeface="MS Mincho" pitchFamily="49" charset="-128"/>
            </a:endParaRPr>
          </a:p>
          <a:p>
            <a:endParaRPr lang="en-US" sz="1800" dirty="0" smtClean="0">
              <a:ea typeface="MS Mincho" pitchFamily="49" charset="-128"/>
            </a:endParaRPr>
          </a:p>
          <a:p>
            <a:endParaRPr lang="en-US" sz="1800" dirty="0">
              <a:ea typeface="MS Mincho" pitchFamily="49" charset="-128"/>
            </a:endParaRPr>
          </a:p>
          <a:p>
            <a:endParaRPr lang="en-US" sz="1800" dirty="0" smtClean="0">
              <a:ea typeface="MS Mincho" pitchFamily="49" charset="-128"/>
            </a:endParaRPr>
          </a:p>
          <a:p>
            <a:endParaRPr lang="en-US" sz="1800" dirty="0">
              <a:ea typeface="MS Mincho" pitchFamily="49" charset="-128"/>
            </a:endParaRPr>
          </a:p>
          <a:p>
            <a:pPr marL="0" indent="0">
              <a:buNone/>
            </a:pPr>
            <a:endParaRPr lang="en-US" sz="1800" dirty="0" smtClean="0">
              <a:ea typeface="MS Mincho" pitchFamily="49" charset="-128"/>
            </a:endParaRPr>
          </a:p>
          <a:p>
            <a:pPr marL="0" indent="0">
              <a:buNone/>
            </a:pPr>
            <a:endParaRPr lang="en-US" sz="1800" dirty="0">
              <a:ea typeface="MS Mincho" pitchFamily="49" charset="-128"/>
            </a:endParaRPr>
          </a:p>
          <a:p>
            <a:pPr marL="0" indent="0">
              <a:buNone/>
            </a:pPr>
            <a:r>
              <a:rPr lang="ja-JP" altLang="en-US" sz="1800" dirty="0">
                <a:ea typeface="MS Mincho" pitchFamily="49" charset="-128"/>
              </a:rPr>
              <a:t>新規会員の情報として、ユーザー名、パスワード、パスワード確認、名前、メールアドレス、電話番号、住所、性別のデータを受け取り、</a:t>
            </a:r>
            <a:r>
              <a:rPr lang="en-US" altLang="ja-JP" sz="1800" dirty="0">
                <a:ea typeface="MS Mincho" pitchFamily="49" charset="-128"/>
              </a:rPr>
              <a:t>TBL_MEMBER</a:t>
            </a:r>
            <a:r>
              <a:rPr lang="ja-JP" altLang="en-US" sz="1800" dirty="0">
                <a:ea typeface="MS Mincho" pitchFamily="49" charset="-128"/>
              </a:rPr>
              <a:t>に保存します。</a:t>
            </a:r>
          </a:p>
          <a:p>
            <a:pPr marL="0" indent="0">
              <a:buNone/>
            </a:pPr>
            <a:r>
              <a:rPr lang="ja-JP" altLang="en-US" sz="1800" dirty="0">
                <a:ea typeface="MS Mincho" pitchFamily="49" charset="-128"/>
              </a:rPr>
              <a:t>会員登録ボタンを押し、入力フィールドがフォーカスアウトされると、有効性検証を行います。</a:t>
            </a:r>
          </a:p>
          <a:p>
            <a:pPr marL="0" indent="0">
              <a:buNone/>
            </a:pPr>
            <a:r>
              <a:rPr lang="ja-JP" altLang="en-US" sz="1800" dirty="0">
                <a:ea typeface="MS Mincho" pitchFamily="49" charset="-128"/>
              </a:rPr>
              <a:t>住所検索ボタンを押すと、</a:t>
            </a:r>
            <a:r>
              <a:rPr lang="en-US" altLang="ja-JP" sz="1800" dirty="0">
                <a:ea typeface="MS Mincho" pitchFamily="49" charset="-128"/>
              </a:rPr>
              <a:t>JavaScript</a:t>
            </a:r>
            <a:r>
              <a:rPr lang="ja-JP" altLang="en-US" sz="1800" dirty="0">
                <a:ea typeface="MS Mincho" pitchFamily="49" charset="-128"/>
              </a:rPr>
              <a:t>コードを通じて</a:t>
            </a:r>
            <a:r>
              <a:rPr lang="en-US" altLang="ja-JP" sz="1800" dirty="0">
                <a:ea typeface="MS Mincho" pitchFamily="49" charset="-128"/>
              </a:rPr>
              <a:t>KAKAO</a:t>
            </a:r>
            <a:r>
              <a:rPr lang="ja-JP" altLang="en-US" sz="1800" dirty="0">
                <a:ea typeface="MS Mincho" pitchFamily="49" charset="-128"/>
              </a:rPr>
              <a:t>の</a:t>
            </a:r>
            <a:r>
              <a:rPr lang="en-US" altLang="ja-JP" sz="1800" dirty="0">
                <a:ea typeface="MS Mincho" pitchFamily="49" charset="-128"/>
              </a:rPr>
              <a:t>API</a:t>
            </a:r>
            <a:r>
              <a:rPr lang="ja-JP" altLang="en-US" sz="1800" dirty="0">
                <a:ea typeface="MS Mincho" pitchFamily="49" charset="-128"/>
              </a:rPr>
              <a:t>から取得したモーダルウィンドウを使用して住所を入力することができます。会員登録が成功すると、メインページに戻ります。</a:t>
            </a:r>
            <a:endParaRPr lang="en-US" sz="1800" dirty="0" smtClean="0">
              <a:ea typeface="MS Mincho" pitchFamily="49" charset="-128"/>
            </a:endParaRPr>
          </a:p>
        </p:txBody>
      </p:sp>
      <p:sp>
        <p:nvSpPr>
          <p:cNvPr id="1616166873" name="제목 6"/>
          <p:cNvSpPr>
            <a:spLocks noGrp="1"/>
          </p:cNvSpPr>
          <p:nvPr>
            <p:ph type="title"/>
          </p:nvPr>
        </p:nvSpPr>
        <p:spPr bwMode="auto"/>
        <p:txBody>
          <a:bodyPr>
            <a:normAutofit/>
          </a:bodyPr>
          <a:lstStyle>
            <a:lvl1pPr algn="l">
              <a:defRPr sz="3600">
                <a:latin typeface="MS PGothic (제목)"/>
              </a:defRPr>
            </a:lvl1pPr>
          </a:lstStyle>
          <a:p>
            <a:pPr>
              <a:defRPr/>
            </a:pPr>
            <a:r>
              <a:rPr lang="ja-JP" altLang="en-US" dirty="0">
                <a:latin typeface="MS Mincho" pitchFamily="49" charset="-128"/>
                <a:ea typeface="MS Mincho" pitchFamily="49" charset="-128"/>
              </a:rPr>
              <a:t>会員登録画面</a:t>
            </a:r>
            <a:endParaRPr dirty="0">
              <a:latin typeface="MS Mincho" pitchFamily="49" charset="-128"/>
              <a:ea typeface="MS Mincho" pitchFamily="49" charset="-128"/>
            </a:endParaRPr>
          </a:p>
        </p:txBody>
      </p:sp>
      <p:grpSp>
        <p:nvGrpSpPr>
          <p:cNvPr id="4" name="그룹 3"/>
          <p:cNvGrpSpPr/>
          <p:nvPr/>
        </p:nvGrpSpPr>
        <p:grpSpPr>
          <a:xfrm>
            <a:off x="1053048" y="1926279"/>
            <a:ext cx="3374936" cy="2222801"/>
            <a:chOff x="539552" y="2348880"/>
            <a:chExt cx="2520280" cy="1512168"/>
          </a:xfrm>
        </p:grpSpPr>
        <p:sp>
          <p:nvSpPr>
            <p:cNvPr id="5" name="직사각형 4"/>
            <p:cNvSpPr/>
            <p:nvPr/>
          </p:nvSpPr>
          <p:spPr>
            <a:xfrm>
              <a:off x="539552" y="2348880"/>
              <a:ext cx="2520280" cy="1512168"/>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200" dirty="0" smtClean="0">
                  <a:solidFill>
                    <a:schemeClr val="tx1"/>
                  </a:solidFill>
                  <a:latin typeface="MS Mincho" pitchFamily="49" charset="-128"/>
                  <a:ea typeface="MS Mincho" pitchFamily="49" charset="-128"/>
                </a:rPr>
                <a:t>                </a:t>
              </a:r>
              <a:endParaRPr lang="en-US" altLang="ja-JP" sz="1200" dirty="0" smtClean="0">
                <a:solidFill>
                  <a:schemeClr val="tx1"/>
                </a:solidFill>
                <a:latin typeface="MS Mincho" pitchFamily="49" charset="-128"/>
                <a:ea typeface="MS Mincho" pitchFamily="49" charset="-128"/>
              </a:endParaRPr>
            </a:p>
            <a:p>
              <a:r>
                <a:rPr lang="en-US" altLang="ja-JP" sz="1200" dirty="0" smtClean="0">
                  <a:solidFill>
                    <a:schemeClr val="tx1"/>
                  </a:solidFill>
                  <a:latin typeface="MS Mincho" pitchFamily="49" charset="-128"/>
                  <a:ea typeface="MS Mincho" pitchFamily="49" charset="-128"/>
                </a:rPr>
                <a:t>            </a:t>
              </a:r>
              <a:r>
                <a:rPr lang="ja-JP" altLang="en-US" sz="1200" dirty="0" smtClean="0">
                  <a:solidFill>
                    <a:schemeClr val="tx1"/>
                  </a:solidFill>
                  <a:latin typeface="MS Mincho" pitchFamily="49" charset="-128"/>
                  <a:ea typeface="MS Mincho" pitchFamily="49" charset="-128"/>
                </a:rPr>
                <a:t>会</a:t>
              </a:r>
              <a:r>
                <a:rPr lang="ja-JP" altLang="en-US" sz="1200" dirty="0">
                  <a:solidFill>
                    <a:schemeClr val="tx1"/>
                  </a:solidFill>
                  <a:latin typeface="MS Mincho" pitchFamily="49" charset="-128"/>
                  <a:ea typeface="MS Mincho" pitchFamily="49" charset="-128"/>
                </a:rPr>
                <a:t>員登録フォー</a:t>
              </a:r>
              <a:r>
                <a:rPr lang="ja-JP" altLang="en-US" sz="1200" dirty="0" smtClean="0">
                  <a:solidFill>
                    <a:schemeClr val="tx1"/>
                  </a:solidFill>
                  <a:latin typeface="MS Mincho" pitchFamily="49" charset="-128"/>
                  <a:ea typeface="MS Mincho" pitchFamily="49" charset="-128"/>
                </a:rPr>
                <a:t>ム</a:t>
              </a:r>
              <a:endParaRPr lang="en-US" altLang="ja-JP" sz="1200" dirty="0" smtClean="0">
                <a:solidFill>
                  <a:schemeClr val="tx1"/>
                </a:solidFill>
                <a:latin typeface="MS Mincho" pitchFamily="49" charset="-128"/>
                <a:ea typeface="MS Mincho" pitchFamily="49" charset="-128"/>
              </a:endParaRPr>
            </a:p>
            <a:p>
              <a:endParaRPr lang="en-US" altLang="ja-JP" sz="1200" dirty="0">
                <a:solidFill>
                  <a:schemeClr val="tx1"/>
                </a:solidFill>
                <a:latin typeface="MS Mincho" pitchFamily="49" charset="-128"/>
                <a:ea typeface="MS Mincho" pitchFamily="49" charset="-128"/>
              </a:endParaRPr>
            </a:p>
            <a:p>
              <a:r>
                <a:rPr lang="ja-JP" altLang="en-US" sz="1200" dirty="0">
                  <a:solidFill>
                    <a:schemeClr val="tx1"/>
                  </a:solidFill>
                  <a:latin typeface="MS Mincho" pitchFamily="49" charset="-128"/>
                  <a:ea typeface="MS Mincho" pitchFamily="49" charset="-128"/>
                </a:rPr>
                <a:t>ユーザー名</a:t>
              </a:r>
            </a:p>
            <a:p>
              <a:r>
                <a:rPr lang="ja-JP" altLang="en-US" sz="1200" dirty="0">
                  <a:solidFill>
                    <a:schemeClr val="tx1"/>
                  </a:solidFill>
                  <a:latin typeface="MS Mincho" pitchFamily="49" charset="-128"/>
                  <a:ea typeface="MS Mincho" pitchFamily="49" charset="-128"/>
                </a:rPr>
                <a:t>パスワード</a:t>
              </a:r>
            </a:p>
            <a:p>
              <a:r>
                <a:rPr lang="ja-JP" altLang="en-US" sz="1200" dirty="0">
                  <a:solidFill>
                    <a:schemeClr val="tx1"/>
                  </a:solidFill>
                  <a:latin typeface="MS Mincho" pitchFamily="49" charset="-128"/>
                  <a:ea typeface="MS Mincho" pitchFamily="49" charset="-128"/>
                </a:rPr>
                <a:t>パスワード確認</a:t>
              </a:r>
            </a:p>
            <a:p>
              <a:r>
                <a:rPr lang="ja-JP" altLang="en-US" sz="1200" dirty="0">
                  <a:solidFill>
                    <a:schemeClr val="tx1"/>
                  </a:solidFill>
                  <a:latin typeface="MS Mincho" pitchFamily="49" charset="-128"/>
                  <a:ea typeface="MS Mincho" pitchFamily="49" charset="-128"/>
                </a:rPr>
                <a:t>名前</a:t>
              </a:r>
            </a:p>
            <a:p>
              <a:r>
                <a:rPr lang="ja-JP" altLang="en-US" sz="1200" dirty="0">
                  <a:solidFill>
                    <a:schemeClr val="tx1"/>
                  </a:solidFill>
                  <a:latin typeface="MS Mincho" pitchFamily="49" charset="-128"/>
                  <a:ea typeface="MS Mincho" pitchFamily="49" charset="-128"/>
                </a:rPr>
                <a:t>メールアドレス</a:t>
              </a:r>
            </a:p>
            <a:p>
              <a:r>
                <a:rPr lang="ja-JP" altLang="en-US" sz="1200" dirty="0">
                  <a:solidFill>
                    <a:schemeClr val="tx1"/>
                  </a:solidFill>
                  <a:latin typeface="MS Mincho" pitchFamily="49" charset="-128"/>
                  <a:ea typeface="MS Mincho" pitchFamily="49" charset="-128"/>
                </a:rPr>
                <a:t>電話番号</a:t>
              </a:r>
            </a:p>
            <a:p>
              <a:r>
                <a:rPr lang="ja-JP" altLang="en-US" sz="1200" dirty="0">
                  <a:solidFill>
                    <a:schemeClr val="tx1"/>
                  </a:solidFill>
                  <a:latin typeface="MS Mincho" pitchFamily="49" charset="-128"/>
                  <a:ea typeface="MS Mincho" pitchFamily="49" charset="-128"/>
                </a:rPr>
                <a:t>住所</a:t>
              </a:r>
            </a:p>
            <a:p>
              <a:r>
                <a:rPr lang="ja-JP" altLang="en-US" sz="1200" dirty="0">
                  <a:solidFill>
                    <a:schemeClr val="tx1"/>
                  </a:solidFill>
                  <a:latin typeface="MS Mincho" pitchFamily="49" charset="-128"/>
                  <a:ea typeface="MS Mincho" pitchFamily="49" charset="-128"/>
                </a:rPr>
                <a:t>性別 </a:t>
              </a:r>
              <a:r>
                <a:rPr lang="ja-JP" altLang="en-US" sz="1200" dirty="0" smtClean="0">
                  <a:solidFill>
                    <a:schemeClr val="tx1"/>
                  </a:solidFill>
                  <a:latin typeface="MS Mincho" pitchFamily="49" charset="-128"/>
                  <a:ea typeface="MS Mincho" pitchFamily="49" charset="-128"/>
                </a:rPr>
                <a:t>   </a:t>
              </a:r>
              <a:r>
                <a:rPr lang="en-US" altLang="ja-JP" sz="1200" dirty="0">
                  <a:solidFill>
                    <a:schemeClr val="tx1"/>
                  </a:solidFill>
                  <a:latin typeface="MS Mincho" pitchFamily="49" charset="-128"/>
                  <a:ea typeface="MS Mincho" pitchFamily="49" charset="-128"/>
                </a:rPr>
                <a:t> </a:t>
              </a:r>
              <a:r>
                <a:rPr lang="en-US" altLang="ja-JP" sz="1200" dirty="0" smtClean="0">
                  <a:solidFill>
                    <a:schemeClr val="tx1"/>
                  </a:solidFill>
                  <a:latin typeface="MS Mincho" pitchFamily="49" charset="-128"/>
                  <a:ea typeface="MS Mincho" pitchFamily="49" charset="-128"/>
                </a:rPr>
                <a:t>       </a:t>
              </a:r>
              <a:r>
                <a:rPr lang="ja-JP" altLang="en-US" sz="1200" dirty="0" smtClean="0">
                  <a:solidFill>
                    <a:schemeClr val="tx1"/>
                  </a:solidFill>
                  <a:latin typeface="MS Mincho" pitchFamily="49" charset="-128"/>
                  <a:ea typeface="MS Mincho" pitchFamily="49" charset="-128"/>
                </a:rPr>
                <a:t>男性</a:t>
              </a:r>
              <a:r>
                <a:rPr lang="en-US" altLang="ja-JP" sz="1200" dirty="0" smtClean="0">
                  <a:solidFill>
                    <a:schemeClr val="tx1"/>
                  </a:solidFill>
                  <a:latin typeface="MS Mincho" pitchFamily="49" charset="-128"/>
                  <a:ea typeface="MS Mincho" pitchFamily="49" charset="-128"/>
                </a:rPr>
                <a:t>    </a:t>
              </a:r>
              <a:r>
                <a:rPr lang="ko-KR" altLang="en-US" sz="1200" dirty="0" err="1" smtClean="0">
                  <a:solidFill>
                    <a:schemeClr val="tx1"/>
                  </a:solidFill>
                  <a:latin typeface="MS Mincho" pitchFamily="49" charset="-128"/>
                </a:rPr>
                <a:t>女性</a:t>
              </a:r>
              <a:endParaRPr lang="en-US" altLang="ja-JP" sz="1200" dirty="0" smtClean="0">
                <a:solidFill>
                  <a:schemeClr val="tx1"/>
                </a:solidFill>
                <a:latin typeface="MS Mincho" pitchFamily="49" charset="-128"/>
                <a:ea typeface="MS Mincho" pitchFamily="49" charset="-128"/>
              </a:endParaRPr>
            </a:p>
            <a:p>
              <a:r>
                <a:rPr lang="en-US" altLang="ja-JP" sz="1200" dirty="0">
                  <a:solidFill>
                    <a:schemeClr val="tx1"/>
                  </a:solidFill>
                  <a:latin typeface="MS Mincho" pitchFamily="49" charset="-128"/>
                  <a:ea typeface="MS Mincho" pitchFamily="49" charset="-128"/>
                </a:rPr>
                <a:t>	</a:t>
              </a:r>
              <a:endParaRPr lang="en-US" altLang="ja-JP" sz="1200" dirty="0" smtClean="0">
                <a:solidFill>
                  <a:schemeClr val="tx1"/>
                </a:solidFill>
                <a:latin typeface="MS Mincho" pitchFamily="49" charset="-128"/>
                <a:ea typeface="MS Mincho" pitchFamily="49" charset="-128"/>
              </a:endParaRPr>
            </a:p>
            <a:p>
              <a:endParaRPr lang="en-US" altLang="ja-JP" sz="1200" dirty="0">
                <a:solidFill>
                  <a:schemeClr val="tx1"/>
                </a:solidFill>
                <a:latin typeface="MS Mincho" pitchFamily="49" charset="-128"/>
                <a:ea typeface="MS Mincho" pitchFamily="49" charset="-128"/>
              </a:endParaRPr>
            </a:p>
          </p:txBody>
        </p:sp>
        <p:sp>
          <p:nvSpPr>
            <p:cNvPr id="6" name="빗면 5"/>
            <p:cNvSpPr/>
            <p:nvPr/>
          </p:nvSpPr>
          <p:spPr>
            <a:xfrm>
              <a:off x="2297417" y="3613257"/>
              <a:ext cx="762415" cy="231218"/>
            </a:xfrm>
            <a:prstGeom prst="bevel">
              <a:avLst/>
            </a:prstGeom>
            <a:solidFill>
              <a:srgbClr val="FFFF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latin typeface="MS Mincho" pitchFamily="49" charset="-128"/>
                  <a:ea typeface="MS Mincho" pitchFamily="49" charset="-128"/>
                </a:rPr>
                <a:t>会員登録</a:t>
              </a:r>
            </a:p>
          </p:txBody>
        </p:sp>
        <p:sp>
          <p:nvSpPr>
            <p:cNvPr id="7" name="빗면 6"/>
            <p:cNvSpPr/>
            <p:nvPr/>
          </p:nvSpPr>
          <p:spPr bwMode="auto">
            <a:xfrm>
              <a:off x="2169468" y="3404343"/>
              <a:ext cx="675272" cy="128344"/>
            </a:xfrm>
            <a:prstGeom prst="bevel">
              <a:avLst/>
            </a:prstGeom>
            <a:solidFill>
              <a:srgbClr val="FFFF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err="1">
                  <a:solidFill>
                    <a:schemeClr val="tx1"/>
                  </a:solidFill>
                  <a:latin typeface="MS Mincho" pitchFamily="49" charset="-128"/>
                  <a:ea typeface="MS Mincho" pitchFamily="49" charset="-128"/>
                </a:rPr>
                <a:t>住所探</a:t>
              </a:r>
              <a:r>
                <a:rPr lang="ja-JP" altLang="en-US" sz="1200" dirty="0">
                  <a:solidFill>
                    <a:schemeClr val="tx1"/>
                  </a:solidFill>
                  <a:latin typeface="MS Mincho" pitchFamily="49" charset="-128"/>
                  <a:ea typeface="MS Mincho" pitchFamily="49" charset="-128"/>
                </a:rPr>
                <a:t>し</a:t>
              </a:r>
              <a:endParaRPr lang="ko-KR" altLang="en-US" sz="1200" dirty="0">
                <a:solidFill>
                  <a:schemeClr val="tx1"/>
                </a:solidFill>
                <a:latin typeface="MS Mincho" pitchFamily="49" charset="-128"/>
                <a:ea typeface="MS Mincho" pitchFamily="49" charset="-128"/>
              </a:endParaRPr>
            </a:p>
          </p:txBody>
        </p:sp>
        <p:sp>
          <p:nvSpPr>
            <p:cNvPr id="8" name="직사각형 7"/>
            <p:cNvSpPr/>
            <p:nvPr/>
          </p:nvSpPr>
          <p:spPr>
            <a:xfrm>
              <a:off x="1388591" y="2675848"/>
              <a:ext cx="746427" cy="108202"/>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MS Mincho" pitchFamily="49" charset="-128"/>
              </a:endParaRPr>
            </a:p>
          </p:txBody>
        </p:sp>
        <p:sp>
          <p:nvSpPr>
            <p:cNvPr id="9" name="직사각형 8"/>
            <p:cNvSpPr/>
            <p:nvPr/>
          </p:nvSpPr>
          <p:spPr bwMode="auto">
            <a:xfrm>
              <a:off x="1388527" y="2783670"/>
              <a:ext cx="739037" cy="108202"/>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MS Mincho" pitchFamily="49" charset="-128"/>
              </a:endParaRPr>
            </a:p>
          </p:txBody>
        </p:sp>
        <p:sp>
          <p:nvSpPr>
            <p:cNvPr id="10" name="직사각형 9"/>
            <p:cNvSpPr/>
            <p:nvPr/>
          </p:nvSpPr>
          <p:spPr bwMode="auto">
            <a:xfrm>
              <a:off x="1388527" y="2907439"/>
              <a:ext cx="739037" cy="119022"/>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MS Mincho" pitchFamily="49" charset="-128"/>
              </a:endParaRPr>
            </a:p>
          </p:txBody>
        </p:sp>
        <p:sp>
          <p:nvSpPr>
            <p:cNvPr id="11" name="직사각형 10"/>
            <p:cNvSpPr/>
            <p:nvPr/>
          </p:nvSpPr>
          <p:spPr bwMode="auto">
            <a:xfrm>
              <a:off x="1388527" y="3043421"/>
              <a:ext cx="739037" cy="108202"/>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MS Mincho" pitchFamily="49" charset="-128"/>
              </a:endParaRPr>
            </a:p>
          </p:txBody>
        </p:sp>
        <p:sp>
          <p:nvSpPr>
            <p:cNvPr id="12" name="직사각형 11"/>
            <p:cNvSpPr/>
            <p:nvPr/>
          </p:nvSpPr>
          <p:spPr bwMode="auto">
            <a:xfrm>
              <a:off x="1388527" y="3168583"/>
              <a:ext cx="739037" cy="108202"/>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MS Mincho" pitchFamily="49" charset="-128"/>
              </a:endParaRPr>
            </a:p>
          </p:txBody>
        </p:sp>
        <p:sp>
          <p:nvSpPr>
            <p:cNvPr id="13" name="직사각형 12"/>
            <p:cNvSpPr/>
            <p:nvPr/>
          </p:nvSpPr>
          <p:spPr bwMode="auto">
            <a:xfrm>
              <a:off x="1388527" y="3287726"/>
              <a:ext cx="739037" cy="108202"/>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MS Mincho" pitchFamily="49" charset="-128"/>
              </a:endParaRPr>
            </a:p>
          </p:txBody>
        </p:sp>
        <p:sp>
          <p:nvSpPr>
            <p:cNvPr id="14" name="직사각형 13"/>
            <p:cNvSpPr/>
            <p:nvPr/>
          </p:nvSpPr>
          <p:spPr bwMode="auto">
            <a:xfrm>
              <a:off x="1388527" y="3395928"/>
              <a:ext cx="739037" cy="108202"/>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MS Mincho" pitchFamily="49" charset="-128"/>
              </a:endParaRPr>
            </a:p>
          </p:txBody>
        </p:sp>
        <p:sp>
          <p:nvSpPr>
            <p:cNvPr id="15" name="타원 14"/>
            <p:cNvSpPr/>
            <p:nvPr/>
          </p:nvSpPr>
          <p:spPr>
            <a:xfrm>
              <a:off x="1380034" y="3535866"/>
              <a:ext cx="148380" cy="148094"/>
            </a:xfrm>
            <a:prstGeom prst="ellipse">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MS Mincho" pitchFamily="49" charset="-128"/>
              </a:endParaRPr>
            </a:p>
          </p:txBody>
        </p:sp>
        <p:sp>
          <p:nvSpPr>
            <p:cNvPr id="16" name="타원 15"/>
            <p:cNvSpPr/>
            <p:nvPr/>
          </p:nvSpPr>
          <p:spPr bwMode="auto">
            <a:xfrm>
              <a:off x="1773313" y="3539944"/>
              <a:ext cx="144016" cy="146628"/>
            </a:xfrm>
            <a:prstGeom prst="ellipse">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MS Mincho" pitchFamily="49" charset="-128"/>
              </a:endParaRPr>
            </a:p>
          </p:txBody>
        </p:sp>
      </p:grpSp>
      <p:sp>
        <p:nvSpPr>
          <p:cNvPr id="17" name="직사각형 16"/>
          <p:cNvSpPr/>
          <p:nvPr/>
        </p:nvSpPr>
        <p:spPr bwMode="auto">
          <a:xfrm>
            <a:off x="101065" y="1925586"/>
            <a:ext cx="962526" cy="2222009"/>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latin typeface="MS Mincho" pitchFamily="49" charset="-128"/>
                <a:ea typeface="MS Mincho" pitchFamily="49" charset="-128"/>
              </a:rPr>
              <a:t>イメージ</a:t>
            </a:r>
            <a:endParaRPr lang="ko-KR" altLang="en-US" dirty="0">
              <a:solidFill>
                <a:schemeClr val="tx1"/>
              </a:solidFill>
              <a:latin typeface="MS Mincho" pitchFamily="49" charset="-128"/>
            </a:endParaRPr>
          </a:p>
        </p:txBody>
      </p:sp>
    </p:spTree>
    <p:extLst>
      <p:ext uri="{BB962C8B-B14F-4D97-AF65-F5344CB8AC3E}">
        <p14:creationId xmlns:p14="http://schemas.microsoft.com/office/powerpoint/2010/main" val="3822024165"/>
      </p:ext>
    </p:extLst>
  </p:cSld>
  <p:clrMapOvr>
    <a:masterClrMapping/>
  </p:clrMapOvr>
  <p:transition/>
</p:sld>
</file>

<file path=ppt/slides/slide12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제목 1"/>
          <p:cNvSpPr>
            <a:spLocks noGrp="1"/>
          </p:cNvSpPr>
          <p:nvPr>
            <p:ph type="title"/>
          </p:nvPr>
        </p:nvSpPr>
        <p:spPr bwMode="auto">
          <a:xfrm>
            <a:off x="0" y="-2242"/>
            <a:ext cx="9144000" cy="694938"/>
          </a:xfrm>
        </p:spPr>
        <p:txBody>
          <a:bodyPr vert="horz" lIns="91440" tIns="45720" rIns="91440" bIns="45720" rtlCol="0" anchor="ctr">
            <a:normAutofit/>
          </a:bodyPr>
          <a:lstStyle/>
          <a:p>
            <a:r>
              <a:rPr lang="en-US" altLang="ja-JP" dirty="0" smtClean="0">
                <a:latin typeface="MS Mincho" pitchFamily="49" charset="-128"/>
                <a:ea typeface="MS Mincho" pitchFamily="49" charset="-128"/>
              </a:rPr>
              <a:t>Admin/goods/modify(2/3)</a:t>
            </a:r>
            <a:endParaRPr lang="ko-KR" dirty="0">
              <a:latin typeface="MS Mincho" pitchFamily="49" charset="-128"/>
              <a:ea typeface="MS Mincho" pitchFamily="49" charset="-128"/>
            </a:endParaRPr>
          </a:p>
        </p:txBody>
      </p:sp>
      <p:sp>
        <p:nvSpPr>
          <p:cNvPr id="5" name="내용 개체 틀 2"/>
          <p:cNvSpPr>
            <a:spLocks noGrp="1"/>
          </p:cNvSpPr>
          <p:nvPr>
            <p:ph sz="half" idx="1"/>
          </p:nvPr>
        </p:nvSpPr>
        <p:spPr bwMode="auto">
          <a:xfrm>
            <a:off x="0" y="692696"/>
            <a:ext cx="9144000" cy="6165304"/>
          </a:xfrm>
          <a:solidFill>
            <a:schemeClr val="bg1"/>
          </a:solidFill>
        </p:spPr>
        <p:txBody>
          <a:bodyPr numCol="2">
            <a:noAutofit/>
          </a:bodyPr>
          <a:lstStyle>
            <a:lvl1pPr>
              <a:defRPr sz="2400"/>
            </a:lvl1pPr>
            <a:lvl2pPr>
              <a:defRPr sz="1600"/>
            </a:lvl2pPr>
            <a:lvl3pPr>
              <a:defRPr sz="1200"/>
            </a:lvl3pPr>
            <a:lvl4pPr>
              <a:defRPr sz="1200"/>
            </a:lvl4pPr>
            <a:lvl5pPr>
              <a:defRPr sz="1200"/>
            </a:lvl5pPr>
          </a:lstStyle>
          <a:p>
            <a:r>
              <a:rPr lang="en-US" altLang="ko-KR" sz="1300" dirty="0">
                <a:solidFill>
                  <a:srgbClr val="008080"/>
                </a:solidFill>
                <a:latin typeface="Consolas"/>
              </a:rPr>
              <a:t>&lt;</a:t>
            </a:r>
            <a:r>
              <a:rPr lang="en-US" altLang="ko-KR" sz="1300" dirty="0">
                <a:solidFill>
                  <a:srgbClr val="3F7F7F"/>
                </a:solidFill>
                <a:latin typeface="Consolas"/>
              </a:rPr>
              <a:t>label </a:t>
            </a:r>
            <a:r>
              <a:rPr lang="en-US" altLang="ko-KR" sz="1300" dirty="0">
                <a:solidFill>
                  <a:srgbClr val="7F007F"/>
                </a:solidFill>
                <a:latin typeface="Consolas"/>
              </a:rPr>
              <a:t>class</a:t>
            </a:r>
            <a:r>
              <a:rPr lang="en-US" altLang="ko-KR" sz="1300" dirty="0">
                <a:solidFill>
                  <a:srgbClr val="000000"/>
                </a:solidFill>
                <a:latin typeface="Consolas"/>
              </a:rPr>
              <a:t>=</a:t>
            </a:r>
            <a:r>
              <a:rPr lang="en-US" altLang="ko-KR" sz="1300" i="1" dirty="0">
                <a:solidFill>
                  <a:srgbClr val="2A00FF"/>
                </a:solidFill>
                <a:latin typeface="Consolas"/>
              </a:rPr>
              <a:t>"form-label </a:t>
            </a:r>
            <a:r>
              <a:rPr lang="en-US" altLang="ko-KR" sz="1300" i="1" dirty="0" err="1">
                <a:solidFill>
                  <a:srgbClr val="2A00FF"/>
                </a:solidFill>
                <a:latin typeface="Consolas"/>
              </a:rPr>
              <a:t>fw</a:t>
            </a:r>
            <a:r>
              <a:rPr lang="en-US" altLang="ko-KR" sz="1300" i="1" dirty="0">
                <a:solidFill>
                  <a:srgbClr val="2A00FF"/>
                </a:solidFill>
                <a:latin typeface="Consolas"/>
              </a:rPr>
              <a:t>-bold mx-3 text-white"</a:t>
            </a:r>
            <a:r>
              <a:rPr lang="en-US" altLang="ko-KR" sz="1300" i="1" dirty="0">
                <a:solidFill>
                  <a:srgbClr val="008080"/>
                </a:solidFill>
                <a:latin typeface="Consolas"/>
              </a:rPr>
              <a:t>&gt;</a:t>
            </a:r>
            <a:r>
              <a:rPr lang="ko-KR" altLang="en-US" sz="1300" i="1" dirty="0">
                <a:solidFill>
                  <a:srgbClr val="000000"/>
                </a:solidFill>
                <a:latin typeface="Consolas"/>
              </a:rPr>
              <a:t>二次分類</a:t>
            </a:r>
          </a:p>
          <a:p>
            <a:r>
              <a:rPr lang="en-US" altLang="ko-KR" sz="1300" dirty="0">
                <a:solidFill>
                  <a:srgbClr val="000000"/>
                </a:solidFill>
                <a:latin typeface="Consolas"/>
              </a:rPr>
              <a:t>        </a:t>
            </a:r>
            <a:r>
              <a:rPr lang="en-US" altLang="ko-KR" sz="1300" dirty="0">
                <a:solidFill>
                  <a:srgbClr val="008080"/>
                </a:solidFill>
                <a:latin typeface="Consolas"/>
              </a:rPr>
              <a:t>&lt;</a:t>
            </a:r>
            <a:r>
              <a:rPr lang="en-US" altLang="ko-KR" sz="1300" dirty="0">
                <a:solidFill>
                  <a:srgbClr val="3F7F7F"/>
                </a:solidFill>
                <a:latin typeface="Consolas"/>
              </a:rPr>
              <a:t>select </a:t>
            </a:r>
            <a:r>
              <a:rPr lang="en-US" altLang="ko-KR" sz="1300" dirty="0">
                <a:solidFill>
                  <a:srgbClr val="7F007F"/>
                </a:solidFill>
                <a:latin typeface="Consolas"/>
              </a:rPr>
              <a:t>name</a:t>
            </a:r>
            <a:r>
              <a:rPr lang="en-US" altLang="ko-KR" sz="1300" dirty="0">
                <a:solidFill>
                  <a:srgbClr val="000000"/>
                </a:solidFill>
                <a:latin typeface="Consolas"/>
              </a:rPr>
              <a:t>=</a:t>
            </a:r>
            <a:r>
              <a:rPr lang="en-US" altLang="ko-KR" sz="1300" i="1" dirty="0">
                <a:solidFill>
                  <a:srgbClr val="2A00FF"/>
                </a:solidFill>
                <a:latin typeface="Consolas"/>
              </a:rPr>
              <a:t>"</a:t>
            </a:r>
            <a:r>
              <a:rPr lang="en-US" altLang="ko-KR" sz="1300" i="1" dirty="0" err="1">
                <a:solidFill>
                  <a:srgbClr val="2A00FF"/>
                </a:solidFill>
                <a:latin typeface="Consolas"/>
              </a:rPr>
              <a:t>cateCode</a:t>
            </a:r>
            <a:r>
              <a:rPr lang="en-US" altLang="ko-KR" sz="1300" i="1" dirty="0">
                <a:solidFill>
                  <a:srgbClr val="2A00FF"/>
                </a:solidFill>
                <a:latin typeface="Consolas"/>
              </a:rPr>
              <a:t>" </a:t>
            </a:r>
            <a:r>
              <a:rPr lang="en-US" altLang="ko-KR" sz="1300" i="1" dirty="0">
                <a:solidFill>
                  <a:srgbClr val="7F007F"/>
                </a:solidFill>
                <a:latin typeface="Consolas"/>
              </a:rPr>
              <a:t>id</a:t>
            </a:r>
            <a:r>
              <a:rPr lang="en-US" altLang="ko-KR" sz="1300" i="1" dirty="0">
                <a:solidFill>
                  <a:srgbClr val="000000"/>
                </a:solidFill>
                <a:latin typeface="Consolas"/>
              </a:rPr>
              <a:t>=</a:t>
            </a:r>
            <a:r>
              <a:rPr lang="en-US" altLang="ko-KR" sz="1300" i="1" dirty="0">
                <a:solidFill>
                  <a:srgbClr val="2A00FF"/>
                </a:solidFill>
                <a:latin typeface="Consolas"/>
              </a:rPr>
              <a:t>"" </a:t>
            </a:r>
            <a:r>
              <a:rPr lang="en-US" altLang="ko-KR" sz="1300" i="1" dirty="0">
                <a:solidFill>
                  <a:srgbClr val="7F007F"/>
                </a:solidFill>
                <a:latin typeface="Consolas"/>
              </a:rPr>
              <a:t>class</a:t>
            </a:r>
            <a:r>
              <a:rPr lang="en-US" altLang="ko-KR" sz="1300" i="1" dirty="0">
                <a:solidFill>
                  <a:srgbClr val="000000"/>
                </a:solidFill>
                <a:latin typeface="Consolas"/>
              </a:rPr>
              <a:t>=</a:t>
            </a:r>
            <a:r>
              <a:rPr lang="en-US" altLang="ko-KR" sz="1300" i="1" dirty="0">
                <a:solidFill>
                  <a:srgbClr val="2A00FF"/>
                </a:solidFill>
                <a:latin typeface="Consolas"/>
              </a:rPr>
              <a:t>"form-select category2"</a:t>
            </a:r>
            <a:r>
              <a:rPr lang="en-US" altLang="ko-KR" sz="1300" i="1" dirty="0">
                <a:solidFill>
                  <a:srgbClr val="008080"/>
                </a:solidFill>
                <a:latin typeface="Consolas"/>
              </a:rPr>
              <a:t>&gt;</a:t>
            </a:r>
          </a:p>
          <a:p>
            <a:r>
              <a:rPr lang="en-US" altLang="ko-KR" sz="1300" dirty="0">
                <a:solidFill>
                  <a:srgbClr val="008080"/>
                </a:solidFill>
                <a:latin typeface="Consolas"/>
              </a:rPr>
              <a:t>&lt;</a:t>
            </a:r>
            <a:r>
              <a:rPr lang="en-US" altLang="ko-KR" sz="1300" dirty="0" err="1">
                <a:solidFill>
                  <a:srgbClr val="3F7F7F"/>
                </a:solidFill>
                <a:latin typeface="Consolas"/>
              </a:rPr>
              <a:t>c:forEach</a:t>
            </a:r>
            <a:r>
              <a:rPr lang="en-US" altLang="ko-KR" sz="1300" dirty="0">
                <a:solidFill>
                  <a:srgbClr val="3F7F7F"/>
                </a:solidFill>
                <a:latin typeface="Consolas"/>
              </a:rPr>
              <a:t> </a:t>
            </a:r>
            <a:r>
              <a:rPr lang="en-US" altLang="ko-KR" sz="1300" dirty="0" err="1">
                <a:solidFill>
                  <a:srgbClr val="7F007F"/>
                </a:solidFill>
                <a:latin typeface="Consolas"/>
              </a:rPr>
              <a:t>var</a:t>
            </a:r>
            <a:r>
              <a:rPr lang="en-US" altLang="ko-KR" sz="1300" dirty="0">
                <a:solidFill>
                  <a:srgbClr val="000000"/>
                </a:solidFill>
                <a:latin typeface="Consolas"/>
              </a:rPr>
              <a:t>=</a:t>
            </a:r>
            <a:r>
              <a:rPr lang="en-US" altLang="ko-KR" sz="1300" i="1" dirty="0">
                <a:solidFill>
                  <a:srgbClr val="2A00FF"/>
                </a:solidFill>
                <a:latin typeface="Consolas"/>
              </a:rPr>
              <a:t>"</a:t>
            </a:r>
            <a:r>
              <a:rPr lang="en-US" altLang="ko-KR" sz="1300" i="1" dirty="0" err="1">
                <a:solidFill>
                  <a:srgbClr val="2A00FF"/>
                </a:solidFill>
                <a:latin typeface="Consolas"/>
              </a:rPr>
              <a:t>cate</a:t>
            </a:r>
            <a:r>
              <a:rPr lang="en-US" altLang="ko-KR" sz="1300" i="1" dirty="0">
                <a:solidFill>
                  <a:srgbClr val="2A00FF"/>
                </a:solidFill>
                <a:latin typeface="Consolas"/>
              </a:rPr>
              <a:t>" </a:t>
            </a:r>
            <a:r>
              <a:rPr lang="en-US" altLang="ko-KR" sz="1300" i="1" dirty="0">
                <a:solidFill>
                  <a:srgbClr val="7F007F"/>
                </a:solidFill>
                <a:latin typeface="Consolas"/>
              </a:rPr>
              <a:t>items</a:t>
            </a:r>
            <a:r>
              <a:rPr lang="en-US" altLang="ko-KR" sz="1300" i="1" dirty="0">
                <a:solidFill>
                  <a:srgbClr val="000000"/>
                </a:solidFill>
                <a:latin typeface="Consolas"/>
              </a:rPr>
              <a:t>=</a:t>
            </a:r>
            <a:r>
              <a:rPr lang="en-US" altLang="ko-KR" sz="1300" i="1" dirty="0">
                <a:solidFill>
                  <a:srgbClr val="2A00FF"/>
                </a:solidFill>
                <a:latin typeface="Consolas"/>
              </a:rPr>
              <a:t>"</a:t>
            </a:r>
            <a:r>
              <a:rPr lang="en-US" altLang="ko-KR" sz="1300" i="1" dirty="0">
                <a:solidFill>
                  <a:srgbClr val="000000"/>
                </a:solidFill>
                <a:latin typeface="Consolas"/>
              </a:rPr>
              <a:t>${category}</a:t>
            </a:r>
            <a:r>
              <a:rPr lang="en-US" altLang="ko-KR" sz="1300" i="1" dirty="0">
                <a:solidFill>
                  <a:srgbClr val="2A00FF"/>
                </a:solidFill>
                <a:latin typeface="Consolas"/>
              </a:rPr>
              <a:t>"</a:t>
            </a:r>
            <a:r>
              <a:rPr lang="en-US" altLang="ko-KR" sz="1300" i="1" dirty="0">
                <a:solidFill>
                  <a:srgbClr val="008080"/>
                </a:solidFill>
                <a:latin typeface="Consolas"/>
              </a:rPr>
              <a:t>&gt;</a:t>
            </a:r>
          </a:p>
          <a:p>
            <a:r>
              <a:rPr lang="en-US" altLang="ko-KR" sz="1300" dirty="0">
                <a:solidFill>
                  <a:srgbClr val="000000"/>
                </a:solidFill>
                <a:latin typeface="Consolas"/>
              </a:rPr>
              <a:t>        </a:t>
            </a:r>
            <a:r>
              <a:rPr lang="en-US" altLang="ko-KR" sz="1300" dirty="0">
                <a:solidFill>
                  <a:srgbClr val="008080"/>
                </a:solidFill>
                <a:latin typeface="Consolas"/>
              </a:rPr>
              <a:t>&lt;</a:t>
            </a:r>
            <a:r>
              <a:rPr lang="en-US" altLang="ko-KR" sz="1300" dirty="0" err="1">
                <a:solidFill>
                  <a:srgbClr val="3F7F7F"/>
                </a:solidFill>
                <a:latin typeface="Consolas"/>
              </a:rPr>
              <a:t>c:if</a:t>
            </a:r>
            <a:r>
              <a:rPr lang="en-US" altLang="ko-KR" sz="1300" dirty="0">
                <a:solidFill>
                  <a:srgbClr val="3F7F7F"/>
                </a:solidFill>
                <a:latin typeface="Consolas"/>
              </a:rPr>
              <a:t> </a:t>
            </a:r>
            <a:r>
              <a:rPr lang="en-US" altLang="ko-KR" sz="1300" dirty="0">
                <a:solidFill>
                  <a:srgbClr val="7F007F"/>
                </a:solidFill>
                <a:latin typeface="Consolas"/>
              </a:rPr>
              <a:t>test</a:t>
            </a:r>
            <a:r>
              <a:rPr lang="en-US" altLang="ko-KR" sz="1300" dirty="0">
                <a:solidFill>
                  <a:srgbClr val="000000"/>
                </a:solidFill>
                <a:latin typeface="Consolas"/>
              </a:rPr>
              <a:t>=</a:t>
            </a:r>
            <a:r>
              <a:rPr lang="en-US" altLang="ko-KR" sz="1300" i="1" dirty="0">
                <a:solidFill>
                  <a:srgbClr val="2A00FF"/>
                </a:solidFill>
                <a:latin typeface="Consolas"/>
              </a:rPr>
              <a:t>"</a:t>
            </a:r>
            <a:r>
              <a:rPr lang="en-US" altLang="ko-KR" sz="1300" i="1" dirty="0">
                <a:solidFill>
                  <a:srgbClr val="000000"/>
                </a:solidFill>
                <a:latin typeface="Consolas"/>
              </a:rPr>
              <a:t>${</a:t>
            </a:r>
            <a:r>
              <a:rPr lang="en-US" altLang="ko-KR" sz="1300" i="1" dirty="0" err="1">
                <a:solidFill>
                  <a:srgbClr val="000000"/>
                </a:solidFill>
                <a:latin typeface="Consolas"/>
              </a:rPr>
              <a:t>cate.cateCodeRef</a:t>
            </a:r>
            <a:r>
              <a:rPr lang="en-US" altLang="ko-KR" sz="1300" i="1" dirty="0">
                <a:solidFill>
                  <a:srgbClr val="000000"/>
                </a:solidFill>
                <a:latin typeface="Consolas"/>
              </a:rPr>
              <a:t> != null}</a:t>
            </a:r>
            <a:r>
              <a:rPr lang="en-US" altLang="ko-KR" sz="1300" i="1" dirty="0">
                <a:solidFill>
                  <a:srgbClr val="2A00FF"/>
                </a:solidFill>
                <a:latin typeface="Consolas"/>
              </a:rPr>
              <a:t>"</a:t>
            </a:r>
            <a:r>
              <a:rPr lang="en-US" altLang="ko-KR" sz="1300" i="1" dirty="0">
                <a:solidFill>
                  <a:srgbClr val="008080"/>
                </a:solidFill>
                <a:latin typeface="Consolas"/>
              </a:rPr>
              <a:t>&gt;</a:t>
            </a:r>
            <a:r>
              <a:rPr lang="en-US" altLang="ko-KR" sz="1300" i="1" dirty="0">
                <a:solidFill>
                  <a:srgbClr val="000000"/>
                </a:solidFill>
                <a:latin typeface="Consolas"/>
              </a:rPr>
              <a:t> </a:t>
            </a:r>
            <a:r>
              <a:rPr lang="en-US" altLang="ko-KR" sz="1300" i="1" dirty="0">
                <a:solidFill>
                  <a:srgbClr val="3F5FBF"/>
                </a:solidFill>
                <a:latin typeface="Consolas"/>
              </a:rPr>
              <a:t>&lt;!-- </a:t>
            </a:r>
            <a:r>
              <a:rPr lang="ko-KR" altLang="en-US" sz="1300" i="1" dirty="0">
                <a:solidFill>
                  <a:srgbClr val="3F5FBF"/>
                </a:solidFill>
                <a:latin typeface="Consolas"/>
              </a:rPr>
              <a:t>子</a:t>
            </a:r>
            <a:r>
              <a:rPr lang="ja-JP" altLang="en-US" sz="1300" i="1" dirty="0">
                <a:solidFill>
                  <a:srgbClr val="3F5FBF"/>
                </a:solidFill>
                <a:latin typeface="Consolas"/>
              </a:rPr>
              <a:t>カテゴリ </a:t>
            </a:r>
            <a:r>
              <a:rPr lang="en-US" altLang="ja-JP" sz="1300" i="1" dirty="0">
                <a:solidFill>
                  <a:srgbClr val="3F5FBF"/>
                </a:solidFill>
                <a:latin typeface="Consolas"/>
              </a:rPr>
              <a:t>--&gt;</a:t>
            </a:r>
          </a:p>
          <a:p>
            <a:r>
              <a:rPr lang="en-US" altLang="ko-KR" sz="1300" dirty="0">
                <a:solidFill>
                  <a:srgbClr val="000000"/>
                </a:solidFill>
                <a:latin typeface="Consolas"/>
              </a:rPr>
              <a:t>            </a:t>
            </a:r>
            <a:r>
              <a:rPr lang="en-US" altLang="ko-KR" sz="1300" dirty="0">
                <a:solidFill>
                  <a:srgbClr val="008080"/>
                </a:solidFill>
                <a:latin typeface="Consolas"/>
              </a:rPr>
              <a:t>&lt;</a:t>
            </a:r>
            <a:r>
              <a:rPr lang="en-US" altLang="ko-KR" sz="1300" dirty="0">
                <a:solidFill>
                  <a:srgbClr val="3F7F7F"/>
                </a:solidFill>
                <a:latin typeface="Consolas"/>
              </a:rPr>
              <a:t>option </a:t>
            </a:r>
            <a:r>
              <a:rPr lang="en-US" altLang="ko-KR" sz="1300" dirty="0">
                <a:solidFill>
                  <a:srgbClr val="7F007F"/>
                </a:solidFill>
                <a:latin typeface="Consolas"/>
              </a:rPr>
              <a:t>value</a:t>
            </a:r>
            <a:r>
              <a:rPr lang="en-US" altLang="ko-KR" sz="1300" dirty="0">
                <a:solidFill>
                  <a:srgbClr val="000000"/>
                </a:solidFill>
                <a:latin typeface="Consolas"/>
              </a:rPr>
              <a:t>=</a:t>
            </a:r>
            <a:r>
              <a:rPr lang="en-US" altLang="ko-KR" sz="1300" i="1" dirty="0">
                <a:solidFill>
                  <a:srgbClr val="2A00FF"/>
                </a:solidFill>
                <a:latin typeface="Consolas"/>
              </a:rPr>
              <a:t>"</a:t>
            </a:r>
            <a:r>
              <a:rPr lang="en-US" altLang="ko-KR" sz="1300" i="1" dirty="0">
                <a:solidFill>
                  <a:srgbClr val="000000"/>
                </a:solidFill>
                <a:latin typeface="Consolas"/>
              </a:rPr>
              <a:t>${</a:t>
            </a:r>
            <a:r>
              <a:rPr lang="en-US" altLang="ko-KR" sz="1300" i="1" dirty="0" err="1">
                <a:solidFill>
                  <a:srgbClr val="000000"/>
                </a:solidFill>
                <a:latin typeface="Consolas"/>
              </a:rPr>
              <a:t>cate.cateCode</a:t>
            </a:r>
            <a:r>
              <a:rPr lang="en-US" altLang="ko-KR" sz="1300" i="1" dirty="0">
                <a:solidFill>
                  <a:srgbClr val="000000"/>
                </a:solidFill>
                <a:latin typeface="Consolas"/>
              </a:rPr>
              <a:t>}</a:t>
            </a:r>
            <a:r>
              <a:rPr lang="en-US" altLang="ko-KR" sz="1300" i="1" dirty="0">
                <a:solidFill>
                  <a:srgbClr val="2A00FF"/>
                </a:solidFill>
                <a:latin typeface="Consolas"/>
              </a:rPr>
              <a:t>" </a:t>
            </a:r>
          </a:p>
          <a:p>
            <a:r>
              <a:rPr lang="en-US" altLang="ko-KR" sz="1300" dirty="0">
                <a:latin typeface="Consolas"/>
              </a:rPr>
              <a:t>                </a:t>
            </a:r>
            <a:r>
              <a:rPr lang="en-US" altLang="ko-KR" sz="1300" dirty="0">
                <a:solidFill>
                  <a:srgbClr val="7F007F"/>
                </a:solidFill>
                <a:latin typeface="Consolas"/>
              </a:rPr>
              <a:t>data-ref</a:t>
            </a:r>
            <a:r>
              <a:rPr lang="en-US" altLang="ko-KR" sz="1300" dirty="0">
                <a:solidFill>
                  <a:srgbClr val="000000"/>
                </a:solidFill>
                <a:latin typeface="Consolas"/>
              </a:rPr>
              <a:t>=</a:t>
            </a:r>
            <a:r>
              <a:rPr lang="en-US" altLang="ko-KR" sz="1300" i="1" dirty="0">
                <a:solidFill>
                  <a:srgbClr val="2A00FF"/>
                </a:solidFill>
                <a:latin typeface="Consolas"/>
              </a:rPr>
              <a:t>"</a:t>
            </a:r>
            <a:r>
              <a:rPr lang="en-US" altLang="ko-KR" sz="1300" i="1" dirty="0">
                <a:solidFill>
                  <a:srgbClr val="000000"/>
                </a:solidFill>
                <a:latin typeface="Consolas"/>
              </a:rPr>
              <a:t>${</a:t>
            </a:r>
            <a:r>
              <a:rPr lang="en-US" altLang="ko-KR" sz="1300" i="1" dirty="0" err="1">
                <a:solidFill>
                  <a:srgbClr val="000000"/>
                </a:solidFill>
                <a:latin typeface="Consolas"/>
              </a:rPr>
              <a:t>cate.cateCodeRef</a:t>
            </a:r>
            <a:r>
              <a:rPr lang="en-US" altLang="ko-KR" sz="1300" i="1" dirty="0">
                <a:solidFill>
                  <a:srgbClr val="000000"/>
                </a:solidFill>
                <a:latin typeface="Consolas"/>
              </a:rPr>
              <a:t>}</a:t>
            </a:r>
            <a:r>
              <a:rPr lang="en-US" altLang="ko-KR" sz="1300" i="1" dirty="0">
                <a:solidFill>
                  <a:srgbClr val="2A00FF"/>
                </a:solidFill>
                <a:latin typeface="Consolas"/>
              </a:rPr>
              <a:t>"</a:t>
            </a:r>
          </a:p>
          <a:p>
            <a:r>
              <a:rPr lang="en-US" altLang="ko-KR" sz="1300" dirty="0">
                <a:latin typeface="Consolas"/>
              </a:rPr>
              <a:t>                </a:t>
            </a:r>
            <a:r>
              <a:rPr lang="en-US" altLang="ko-KR" sz="1300" dirty="0">
                <a:solidFill>
                  <a:srgbClr val="000000"/>
                </a:solidFill>
                <a:latin typeface="Consolas"/>
              </a:rPr>
              <a:t>${</a:t>
            </a:r>
            <a:r>
              <a:rPr lang="en-US" altLang="ko-KR" sz="1300" dirty="0" err="1">
                <a:solidFill>
                  <a:srgbClr val="000000"/>
                </a:solidFill>
                <a:latin typeface="Consolas"/>
              </a:rPr>
              <a:t>goods.cateCode</a:t>
            </a:r>
            <a:r>
              <a:rPr lang="en-US" altLang="ko-KR" sz="1300" dirty="0">
                <a:solidFill>
                  <a:srgbClr val="000000"/>
                </a:solidFill>
                <a:latin typeface="Consolas"/>
              </a:rPr>
              <a:t> == </a:t>
            </a:r>
            <a:r>
              <a:rPr lang="en-US" altLang="ko-KR" sz="1300" dirty="0" err="1">
                <a:solidFill>
                  <a:srgbClr val="000000"/>
                </a:solidFill>
                <a:latin typeface="Consolas"/>
              </a:rPr>
              <a:t>cate.cateCode</a:t>
            </a:r>
            <a:r>
              <a:rPr lang="en-US" altLang="ko-KR" sz="1300" dirty="0">
                <a:solidFill>
                  <a:srgbClr val="000000"/>
                </a:solidFill>
                <a:latin typeface="Consolas"/>
              </a:rPr>
              <a:t> ? 'selected' : ''}</a:t>
            </a:r>
            <a:r>
              <a:rPr lang="en-US" altLang="ko-KR" sz="1300" dirty="0">
                <a:solidFill>
                  <a:srgbClr val="008080"/>
                </a:solidFill>
                <a:latin typeface="Consolas"/>
              </a:rPr>
              <a:t>&gt;</a:t>
            </a:r>
          </a:p>
          <a:p>
            <a:r>
              <a:rPr lang="en-US" altLang="ko-KR" sz="1300" dirty="0">
                <a:solidFill>
                  <a:srgbClr val="000000"/>
                </a:solidFill>
                <a:latin typeface="Consolas"/>
              </a:rPr>
              <a:t>                ${</a:t>
            </a:r>
            <a:r>
              <a:rPr lang="en-US" altLang="ko-KR" sz="1300" dirty="0" err="1">
                <a:solidFill>
                  <a:srgbClr val="000000"/>
                </a:solidFill>
                <a:latin typeface="Consolas"/>
              </a:rPr>
              <a:t>cate.cateName</a:t>
            </a:r>
            <a:r>
              <a:rPr lang="en-US" altLang="ko-KR" sz="1300" dirty="0">
                <a:solidFill>
                  <a:srgbClr val="000000"/>
                </a:solidFill>
                <a:latin typeface="Consolas"/>
              </a:rPr>
              <a:t>}</a:t>
            </a:r>
          </a:p>
          <a:p>
            <a:r>
              <a:rPr lang="en-US" altLang="ko-KR" sz="1300" dirty="0">
                <a:solidFill>
                  <a:srgbClr val="000000"/>
                </a:solidFill>
                <a:latin typeface="Consolas"/>
              </a:rPr>
              <a:t>            </a:t>
            </a:r>
            <a:r>
              <a:rPr lang="en-US" altLang="ko-KR" sz="1300" dirty="0">
                <a:solidFill>
                  <a:srgbClr val="008080"/>
                </a:solidFill>
                <a:latin typeface="Consolas"/>
              </a:rPr>
              <a:t>&lt;/</a:t>
            </a:r>
            <a:r>
              <a:rPr lang="en-US" altLang="ko-KR" sz="1300" dirty="0">
                <a:solidFill>
                  <a:srgbClr val="3F7F7F"/>
                </a:solidFill>
                <a:latin typeface="Consolas"/>
              </a:rPr>
              <a:t>option</a:t>
            </a:r>
            <a:r>
              <a:rPr lang="en-US" altLang="ko-KR" sz="1300" dirty="0">
                <a:solidFill>
                  <a:srgbClr val="008080"/>
                </a:solidFill>
                <a:latin typeface="Consolas"/>
              </a:rPr>
              <a:t>&gt;</a:t>
            </a:r>
          </a:p>
          <a:p>
            <a:r>
              <a:rPr lang="en-US" altLang="ko-KR" sz="1300" dirty="0">
                <a:solidFill>
                  <a:srgbClr val="000000"/>
                </a:solidFill>
                <a:latin typeface="Consolas"/>
              </a:rPr>
              <a:t>        </a:t>
            </a:r>
            <a:r>
              <a:rPr lang="en-US" altLang="ko-KR" sz="1300" dirty="0">
                <a:solidFill>
                  <a:srgbClr val="008080"/>
                </a:solidFill>
                <a:latin typeface="Consolas"/>
              </a:rPr>
              <a:t>&lt;/</a:t>
            </a:r>
            <a:r>
              <a:rPr lang="en-US" altLang="ko-KR" sz="1300" dirty="0" err="1">
                <a:solidFill>
                  <a:srgbClr val="3F7F7F"/>
                </a:solidFill>
                <a:latin typeface="Consolas"/>
              </a:rPr>
              <a:t>c:if</a:t>
            </a:r>
            <a:r>
              <a:rPr lang="en-US" altLang="ko-KR" sz="1300" dirty="0">
                <a:solidFill>
                  <a:srgbClr val="008080"/>
                </a:solidFill>
                <a:latin typeface="Consolas"/>
              </a:rPr>
              <a:t>&gt;</a:t>
            </a:r>
          </a:p>
          <a:p>
            <a:r>
              <a:rPr lang="en-US" altLang="ko-KR" sz="1300" dirty="0">
                <a:solidFill>
                  <a:srgbClr val="000000"/>
                </a:solidFill>
                <a:latin typeface="Consolas"/>
              </a:rPr>
              <a:t>    </a:t>
            </a:r>
            <a:r>
              <a:rPr lang="en-US" altLang="ko-KR" sz="1300" dirty="0">
                <a:solidFill>
                  <a:srgbClr val="008080"/>
                </a:solidFill>
                <a:latin typeface="Consolas"/>
              </a:rPr>
              <a:t>&lt;/</a:t>
            </a:r>
            <a:r>
              <a:rPr lang="en-US" altLang="ko-KR" sz="1300" dirty="0" err="1">
                <a:solidFill>
                  <a:srgbClr val="3F7F7F"/>
                </a:solidFill>
                <a:latin typeface="Consolas"/>
              </a:rPr>
              <a:t>c:forEach</a:t>
            </a:r>
            <a:r>
              <a:rPr lang="en-US" altLang="ko-KR" sz="1300" dirty="0">
                <a:solidFill>
                  <a:srgbClr val="008080"/>
                </a:solidFill>
                <a:latin typeface="Consolas"/>
              </a:rPr>
              <a:t>&gt;</a:t>
            </a:r>
          </a:p>
          <a:p>
            <a:r>
              <a:rPr lang="en-US" altLang="ko-KR" sz="1300" dirty="0">
                <a:solidFill>
                  <a:srgbClr val="000000"/>
                </a:solidFill>
                <a:latin typeface="Consolas"/>
              </a:rPr>
              <a:t>        </a:t>
            </a:r>
            <a:r>
              <a:rPr lang="en-US" altLang="ko-KR" sz="1300" dirty="0">
                <a:solidFill>
                  <a:srgbClr val="008080"/>
                </a:solidFill>
                <a:latin typeface="Consolas"/>
              </a:rPr>
              <a:t>&lt;/</a:t>
            </a:r>
            <a:r>
              <a:rPr lang="en-US" altLang="ko-KR" sz="1300" dirty="0">
                <a:solidFill>
                  <a:srgbClr val="3F7F7F"/>
                </a:solidFill>
                <a:latin typeface="Consolas"/>
              </a:rPr>
              <a:t>select</a:t>
            </a:r>
            <a:r>
              <a:rPr lang="en-US" altLang="ko-KR" sz="1300" dirty="0">
                <a:solidFill>
                  <a:srgbClr val="008080"/>
                </a:solidFill>
                <a:latin typeface="Consolas"/>
              </a:rPr>
              <a:t>&gt;</a:t>
            </a:r>
          </a:p>
          <a:p>
            <a:r>
              <a:rPr lang="en-US" altLang="ko-KR" sz="1300" dirty="0">
                <a:solidFill>
                  <a:srgbClr val="000000"/>
                </a:solidFill>
                <a:latin typeface="Consolas"/>
              </a:rPr>
              <a:t>    </a:t>
            </a:r>
            <a:r>
              <a:rPr lang="en-US" altLang="ko-KR" sz="1300" dirty="0">
                <a:solidFill>
                  <a:srgbClr val="008080"/>
                </a:solidFill>
                <a:latin typeface="Consolas"/>
              </a:rPr>
              <a:t>&lt;/</a:t>
            </a:r>
            <a:r>
              <a:rPr lang="en-US" altLang="ko-KR" sz="1300" dirty="0">
                <a:solidFill>
                  <a:srgbClr val="3F7F7F"/>
                </a:solidFill>
                <a:latin typeface="Consolas"/>
              </a:rPr>
              <a:t>label</a:t>
            </a:r>
            <a:r>
              <a:rPr lang="en-US" altLang="ko-KR" sz="1300" dirty="0">
                <a:solidFill>
                  <a:srgbClr val="008080"/>
                </a:solidFill>
                <a:latin typeface="Consolas"/>
              </a:rPr>
              <a:t>&gt;</a:t>
            </a:r>
          </a:p>
          <a:p>
            <a:r>
              <a:rPr lang="en-US" altLang="ko-KR" sz="1300" dirty="0">
                <a:solidFill>
                  <a:srgbClr val="008080"/>
                </a:solidFill>
                <a:latin typeface="Consolas"/>
              </a:rPr>
              <a:t>&lt;/</a:t>
            </a:r>
            <a:r>
              <a:rPr lang="en-US" altLang="ko-KR" sz="1300" dirty="0">
                <a:solidFill>
                  <a:srgbClr val="3F7F7F"/>
                </a:solidFill>
                <a:latin typeface="Consolas"/>
              </a:rPr>
              <a:t>div</a:t>
            </a:r>
            <a:r>
              <a:rPr lang="en-US" altLang="ko-KR" sz="1300" dirty="0">
                <a:solidFill>
                  <a:srgbClr val="008080"/>
                </a:solidFill>
                <a:latin typeface="Consolas"/>
              </a:rPr>
              <a:t>&gt;</a:t>
            </a:r>
          </a:p>
          <a:p>
            <a:r>
              <a:rPr lang="en-US" altLang="ko-KR" sz="1300" dirty="0">
                <a:solidFill>
                  <a:srgbClr val="008080"/>
                </a:solidFill>
                <a:latin typeface="Consolas"/>
              </a:rPr>
              <a:t>&lt;</a:t>
            </a:r>
            <a:r>
              <a:rPr lang="en-US" altLang="ko-KR" sz="1300" dirty="0">
                <a:solidFill>
                  <a:srgbClr val="3F7F7F"/>
                </a:solidFill>
                <a:latin typeface="Consolas"/>
              </a:rPr>
              <a:t>script </a:t>
            </a:r>
            <a:r>
              <a:rPr lang="en-US" altLang="ko-KR" sz="1300" dirty="0" err="1">
                <a:solidFill>
                  <a:srgbClr val="7F007F"/>
                </a:solidFill>
                <a:latin typeface="Consolas"/>
              </a:rPr>
              <a:t>src</a:t>
            </a:r>
            <a:r>
              <a:rPr lang="en-US" altLang="ko-KR" sz="1300" dirty="0">
                <a:solidFill>
                  <a:srgbClr val="000000"/>
                </a:solidFill>
                <a:latin typeface="Consolas"/>
              </a:rPr>
              <a:t>=</a:t>
            </a:r>
            <a:r>
              <a:rPr lang="en-US" altLang="ko-KR" sz="1300" i="1" dirty="0">
                <a:solidFill>
                  <a:srgbClr val="2A00FF"/>
                </a:solidFill>
                <a:latin typeface="Consolas"/>
              </a:rPr>
              <a:t>"</a:t>
            </a:r>
            <a:r>
              <a:rPr lang="en-US" altLang="ko-KR" sz="1300" i="1" dirty="0">
                <a:solidFill>
                  <a:srgbClr val="000000"/>
                </a:solidFill>
                <a:latin typeface="Consolas"/>
              </a:rPr>
              <a:t>${</a:t>
            </a:r>
            <a:r>
              <a:rPr lang="en-US" altLang="ko-KR" sz="1300" i="1" dirty="0" err="1">
                <a:solidFill>
                  <a:srgbClr val="000000"/>
                </a:solidFill>
                <a:latin typeface="Consolas"/>
              </a:rPr>
              <a:t>contextPath</a:t>
            </a:r>
            <a:r>
              <a:rPr lang="en-US" altLang="ko-KR" sz="1300" i="1" dirty="0">
                <a:solidFill>
                  <a:srgbClr val="000000"/>
                </a:solidFill>
                <a:latin typeface="Consolas"/>
              </a:rPr>
              <a:t>}</a:t>
            </a:r>
            <a:r>
              <a:rPr lang="en-US" altLang="ko-KR" sz="1300" i="1" dirty="0">
                <a:solidFill>
                  <a:srgbClr val="2A00FF"/>
                </a:solidFill>
                <a:latin typeface="Consolas"/>
              </a:rPr>
              <a:t>/resources/</a:t>
            </a:r>
            <a:r>
              <a:rPr lang="en-US" altLang="ko-KR" sz="1300" i="1" dirty="0" err="1">
                <a:solidFill>
                  <a:srgbClr val="2A00FF"/>
                </a:solidFill>
                <a:latin typeface="Consolas"/>
              </a:rPr>
              <a:t>js</a:t>
            </a:r>
            <a:r>
              <a:rPr lang="en-US" altLang="ko-KR" sz="1300" i="1" dirty="0">
                <a:solidFill>
                  <a:srgbClr val="2A00FF"/>
                </a:solidFill>
                <a:latin typeface="Consolas"/>
              </a:rPr>
              <a:t>/newSelect.js"</a:t>
            </a:r>
            <a:r>
              <a:rPr lang="en-US" altLang="ko-KR" sz="1300" i="1" dirty="0">
                <a:solidFill>
                  <a:srgbClr val="008080"/>
                </a:solidFill>
                <a:latin typeface="Consolas"/>
              </a:rPr>
              <a:t>&gt;&lt;/</a:t>
            </a:r>
            <a:r>
              <a:rPr lang="en-US" altLang="ko-KR" sz="1300" i="1" dirty="0">
                <a:solidFill>
                  <a:srgbClr val="3F7F7F"/>
                </a:solidFill>
                <a:latin typeface="Consolas"/>
              </a:rPr>
              <a:t>script</a:t>
            </a:r>
            <a:r>
              <a:rPr lang="en-US" altLang="ko-KR" sz="1300" i="1" dirty="0">
                <a:solidFill>
                  <a:srgbClr val="008080"/>
                </a:solidFill>
                <a:latin typeface="Consolas"/>
              </a:rPr>
              <a:t>&gt;</a:t>
            </a:r>
            <a:r>
              <a:rPr lang="en-US" altLang="ko-KR" sz="1300" i="1" dirty="0">
                <a:solidFill>
                  <a:srgbClr val="000000"/>
                </a:solidFill>
                <a:latin typeface="Consolas"/>
              </a:rPr>
              <a:t> </a:t>
            </a:r>
            <a:r>
              <a:rPr lang="en-US" altLang="ko-KR" sz="1300" i="1" dirty="0">
                <a:solidFill>
                  <a:srgbClr val="3F5FBF"/>
                </a:solidFill>
                <a:latin typeface="Consolas"/>
              </a:rPr>
              <a:t>&lt;!-- </a:t>
            </a:r>
            <a:r>
              <a:rPr lang="ja-JP" altLang="en-US" sz="1300" i="1" dirty="0">
                <a:solidFill>
                  <a:srgbClr val="3F5FBF"/>
                </a:solidFill>
                <a:latin typeface="Consolas"/>
              </a:rPr>
              <a:t>カテゴリ</a:t>
            </a:r>
            <a:r>
              <a:rPr lang="ko-KR" altLang="en-US" sz="1300" i="1" dirty="0">
                <a:solidFill>
                  <a:srgbClr val="3F5FBF"/>
                </a:solidFill>
                <a:latin typeface="Consolas"/>
              </a:rPr>
              <a:t>選択</a:t>
            </a:r>
            <a:r>
              <a:rPr lang="ja-JP" altLang="en-US" sz="1300" i="1" dirty="0">
                <a:solidFill>
                  <a:srgbClr val="3F5FBF"/>
                </a:solidFill>
                <a:latin typeface="Consolas"/>
              </a:rPr>
              <a:t>に</a:t>
            </a:r>
            <a:r>
              <a:rPr lang="ko-KR" altLang="en-US" sz="1300" i="1" dirty="0">
                <a:solidFill>
                  <a:srgbClr val="3F5FBF"/>
                </a:solidFill>
                <a:latin typeface="Consolas"/>
              </a:rPr>
              <a:t>関連</a:t>
            </a:r>
            <a:r>
              <a:rPr lang="ja-JP" altLang="en-US" sz="1300" i="1" dirty="0">
                <a:solidFill>
                  <a:srgbClr val="3F5FBF"/>
                </a:solidFill>
                <a:latin typeface="Consolas"/>
              </a:rPr>
              <a:t>するスクリプト </a:t>
            </a:r>
            <a:r>
              <a:rPr lang="en-US" altLang="ja-JP" sz="1300" i="1" dirty="0">
                <a:solidFill>
                  <a:srgbClr val="3F5FBF"/>
                </a:solidFill>
                <a:latin typeface="Consolas"/>
              </a:rPr>
              <a:t>--&gt;</a:t>
            </a:r>
          </a:p>
          <a:p>
            <a:endParaRPr lang="ko-KR" altLang="en-US" sz="1300" dirty="0">
              <a:latin typeface="Consolas"/>
            </a:endParaRPr>
          </a:p>
          <a:p>
            <a:r>
              <a:rPr lang="en-US" altLang="ja-JP" sz="1300" dirty="0">
                <a:solidFill>
                  <a:srgbClr val="3F5FBF"/>
                </a:solidFill>
                <a:latin typeface="Consolas"/>
              </a:rPr>
              <a:t>&lt;!-- </a:t>
            </a:r>
            <a:r>
              <a:rPr lang="ja-JP" altLang="en-US" sz="1300" dirty="0">
                <a:solidFill>
                  <a:srgbClr val="3F5FBF"/>
                </a:solidFill>
                <a:latin typeface="Consolas"/>
              </a:rPr>
              <a:t>商品情報の入力 </a:t>
            </a:r>
            <a:r>
              <a:rPr lang="en-US" altLang="ja-JP" sz="1300" dirty="0">
                <a:solidFill>
                  <a:srgbClr val="3F5FBF"/>
                </a:solidFill>
                <a:latin typeface="Consolas"/>
              </a:rPr>
              <a:t>--&gt;</a:t>
            </a:r>
          </a:p>
          <a:p>
            <a:r>
              <a:rPr lang="en-US" altLang="ko-KR" sz="1300" dirty="0">
                <a:solidFill>
                  <a:srgbClr val="008080"/>
                </a:solidFill>
                <a:latin typeface="Consolas"/>
              </a:rPr>
              <a:t>&lt;</a:t>
            </a:r>
            <a:r>
              <a:rPr lang="en-US" altLang="ko-KR" sz="1300" dirty="0">
                <a:solidFill>
                  <a:srgbClr val="3F7F7F"/>
                </a:solidFill>
                <a:latin typeface="Consolas"/>
              </a:rPr>
              <a:t>div </a:t>
            </a:r>
            <a:r>
              <a:rPr lang="en-US" altLang="ko-KR" sz="1300" dirty="0">
                <a:solidFill>
                  <a:srgbClr val="7F007F"/>
                </a:solidFill>
                <a:latin typeface="Consolas"/>
              </a:rPr>
              <a:t>class</a:t>
            </a:r>
            <a:r>
              <a:rPr lang="en-US" altLang="ko-KR" sz="1300" dirty="0">
                <a:solidFill>
                  <a:srgbClr val="000000"/>
                </a:solidFill>
                <a:latin typeface="Consolas"/>
              </a:rPr>
              <a:t>=</a:t>
            </a:r>
            <a:r>
              <a:rPr lang="en-US" altLang="ko-KR" sz="1300" i="1" dirty="0">
                <a:solidFill>
                  <a:srgbClr val="2A00FF"/>
                </a:solidFill>
                <a:latin typeface="Consolas"/>
              </a:rPr>
              <a:t>"input-group my-3"</a:t>
            </a:r>
            <a:r>
              <a:rPr lang="en-US" altLang="ko-KR" sz="1300" i="1" dirty="0">
                <a:solidFill>
                  <a:srgbClr val="008080"/>
                </a:solidFill>
                <a:latin typeface="Consolas"/>
              </a:rPr>
              <a:t>&gt;</a:t>
            </a:r>
          </a:p>
          <a:p>
            <a:r>
              <a:rPr lang="en-US" altLang="ko-KR" sz="1300" dirty="0">
                <a:solidFill>
                  <a:srgbClr val="000000"/>
                </a:solidFill>
                <a:latin typeface="Consolas"/>
              </a:rPr>
              <a:t>    </a:t>
            </a:r>
            <a:r>
              <a:rPr lang="en-US" altLang="ko-KR" sz="1300" dirty="0">
                <a:solidFill>
                  <a:srgbClr val="008080"/>
                </a:solidFill>
                <a:latin typeface="Consolas"/>
              </a:rPr>
              <a:t>&lt;</a:t>
            </a:r>
            <a:r>
              <a:rPr lang="en-US" altLang="ko-KR" sz="1300" dirty="0">
                <a:solidFill>
                  <a:srgbClr val="3F7F7F"/>
                </a:solidFill>
                <a:latin typeface="Consolas"/>
              </a:rPr>
              <a:t>label </a:t>
            </a:r>
            <a:r>
              <a:rPr lang="en-US" altLang="ko-KR" sz="1300" dirty="0">
                <a:solidFill>
                  <a:srgbClr val="7F007F"/>
                </a:solidFill>
                <a:latin typeface="Consolas"/>
              </a:rPr>
              <a:t>class</a:t>
            </a:r>
            <a:r>
              <a:rPr lang="en-US" altLang="ko-KR" sz="1300" dirty="0">
                <a:solidFill>
                  <a:srgbClr val="000000"/>
                </a:solidFill>
                <a:latin typeface="Consolas"/>
              </a:rPr>
              <a:t>=</a:t>
            </a:r>
            <a:r>
              <a:rPr lang="en-US" altLang="ko-KR" sz="1300" i="1" dirty="0">
                <a:solidFill>
                  <a:srgbClr val="2A00FF"/>
                </a:solidFill>
                <a:latin typeface="Consolas"/>
              </a:rPr>
              <a:t>"form-label </a:t>
            </a:r>
            <a:r>
              <a:rPr lang="en-US" altLang="ko-KR" sz="1300" i="1" dirty="0" err="1">
                <a:solidFill>
                  <a:srgbClr val="2A00FF"/>
                </a:solidFill>
                <a:latin typeface="Consolas"/>
              </a:rPr>
              <a:t>fw</a:t>
            </a:r>
            <a:r>
              <a:rPr lang="en-US" altLang="ko-KR" sz="1300" i="1" dirty="0">
                <a:solidFill>
                  <a:srgbClr val="2A00FF"/>
                </a:solidFill>
                <a:latin typeface="Consolas"/>
              </a:rPr>
              <a:t>-bold w-25 text-white"</a:t>
            </a:r>
            <a:r>
              <a:rPr lang="en-US" altLang="ko-KR" sz="1300" i="1" dirty="0">
                <a:solidFill>
                  <a:srgbClr val="008080"/>
                </a:solidFill>
                <a:latin typeface="Consolas"/>
              </a:rPr>
              <a:t>&gt;</a:t>
            </a:r>
            <a:r>
              <a:rPr lang="ko-KR" altLang="en-US" sz="1300" i="1" dirty="0">
                <a:solidFill>
                  <a:srgbClr val="000000"/>
                </a:solidFill>
                <a:latin typeface="Consolas"/>
              </a:rPr>
              <a:t>商品名</a:t>
            </a:r>
            <a:r>
              <a:rPr lang="en-US" altLang="ko-KR" sz="1300" i="1" dirty="0">
                <a:solidFill>
                  <a:srgbClr val="008080"/>
                </a:solidFill>
                <a:latin typeface="Consolas"/>
              </a:rPr>
              <a:t>&lt;/</a:t>
            </a:r>
            <a:r>
              <a:rPr lang="en-US" altLang="ko-KR" sz="1300" i="1" dirty="0">
                <a:solidFill>
                  <a:srgbClr val="3F7F7F"/>
                </a:solidFill>
                <a:latin typeface="Consolas"/>
              </a:rPr>
              <a:t>label</a:t>
            </a:r>
            <a:r>
              <a:rPr lang="en-US" altLang="ko-KR" sz="1300" i="1" dirty="0">
                <a:solidFill>
                  <a:srgbClr val="008080"/>
                </a:solidFill>
                <a:latin typeface="Consolas"/>
              </a:rPr>
              <a:t>&gt;</a:t>
            </a:r>
          </a:p>
          <a:p>
            <a:r>
              <a:rPr lang="en-US" altLang="ko-KR" sz="1300" dirty="0">
                <a:solidFill>
                  <a:srgbClr val="000000"/>
                </a:solidFill>
                <a:latin typeface="Consolas"/>
              </a:rPr>
              <a:t>    </a:t>
            </a:r>
            <a:r>
              <a:rPr lang="en-US" altLang="ko-KR" sz="1300" dirty="0">
                <a:solidFill>
                  <a:srgbClr val="008080"/>
                </a:solidFill>
                <a:latin typeface="Consolas"/>
              </a:rPr>
              <a:t>&lt;</a:t>
            </a:r>
            <a:r>
              <a:rPr lang="en-US" altLang="ko-KR" sz="1300" dirty="0">
                <a:solidFill>
                  <a:srgbClr val="3F7F7F"/>
                </a:solidFill>
                <a:latin typeface="Consolas"/>
              </a:rPr>
              <a:t>input </a:t>
            </a:r>
            <a:r>
              <a:rPr lang="en-US" altLang="ko-KR" sz="1300" dirty="0">
                <a:solidFill>
                  <a:srgbClr val="7F007F"/>
                </a:solidFill>
                <a:latin typeface="Consolas"/>
              </a:rPr>
              <a:t>type</a:t>
            </a:r>
            <a:r>
              <a:rPr lang="en-US" altLang="ko-KR" sz="1300" dirty="0">
                <a:solidFill>
                  <a:srgbClr val="000000"/>
                </a:solidFill>
                <a:latin typeface="Consolas"/>
              </a:rPr>
              <a:t>=</a:t>
            </a:r>
            <a:r>
              <a:rPr lang="en-US" altLang="ko-KR" sz="1300" i="1" dirty="0">
                <a:solidFill>
                  <a:srgbClr val="2A00FF"/>
                </a:solidFill>
                <a:latin typeface="Consolas"/>
              </a:rPr>
              <a:t>"text" </a:t>
            </a:r>
            <a:r>
              <a:rPr lang="en-US" altLang="ko-KR" sz="1300" i="1" dirty="0">
                <a:solidFill>
                  <a:srgbClr val="7F007F"/>
                </a:solidFill>
                <a:latin typeface="Consolas"/>
              </a:rPr>
              <a:t>id</a:t>
            </a:r>
            <a:r>
              <a:rPr lang="en-US" altLang="ko-KR" sz="1300" i="1" dirty="0">
                <a:solidFill>
                  <a:srgbClr val="000000"/>
                </a:solidFill>
                <a:latin typeface="Consolas"/>
              </a:rPr>
              <a:t>=</a:t>
            </a:r>
            <a:r>
              <a:rPr lang="en-US" altLang="ko-KR" sz="1300" i="1" dirty="0">
                <a:solidFill>
                  <a:srgbClr val="2A00FF"/>
                </a:solidFill>
                <a:latin typeface="Consolas"/>
              </a:rPr>
              <a:t>"</a:t>
            </a:r>
            <a:r>
              <a:rPr lang="en-US" altLang="ko-KR" sz="1300" i="1" dirty="0" err="1">
                <a:solidFill>
                  <a:srgbClr val="2A00FF"/>
                </a:solidFill>
                <a:latin typeface="Consolas"/>
              </a:rPr>
              <a:t>gdsName</a:t>
            </a:r>
            <a:r>
              <a:rPr lang="en-US" altLang="ko-KR" sz="1300" i="1" dirty="0">
                <a:solidFill>
                  <a:srgbClr val="2A00FF"/>
                </a:solidFill>
                <a:latin typeface="Consolas"/>
              </a:rPr>
              <a:t>" </a:t>
            </a:r>
            <a:r>
              <a:rPr lang="en-US" altLang="ko-KR" sz="1300" i="1" dirty="0">
                <a:solidFill>
                  <a:srgbClr val="7F007F"/>
                </a:solidFill>
                <a:latin typeface="Consolas"/>
              </a:rPr>
              <a:t>name</a:t>
            </a:r>
            <a:r>
              <a:rPr lang="en-US" altLang="ko-KR" sz="1300" i="1" dirty="0">
                <a:solidFill>
                  <a:srgbClr val="000000"/>
                </a:solidFill>
                <a:latin typeface="Consolas"/>
              </a:rPr>
              <a:t>=</a:t>
            </a:r>
            <a:r>
              <a:rPr lang="en-US" altLang="ko-KR" sz="1300" i="1" dirty="0">
                <a:solidFill>
                  <a:srgbClr val="2A00FF"/>
                </a:solidFill>
                <a:latin typeface="Consolas"/>
              </a:rPr>
              <a:t>"</a:t>
            </a:r>
            <a:r>
              <a:rPr lang="en-US" altLang="ko-KR" sz="1300" i="1" dirty="0" err="1">
                <a:solidFill>
                  <a:srgbClr val="2A00FF"/>
                </a:solidFill>
                <a:latin typeface="Consolas"/>
              </a:rPr>
              <a:t>gdsName</a:t>
            </a:r>
            <a:r>
              <a:rPr lang="en-US" altLang="ko-KR" sz="1300" i="1" dirty="0">
                <a:solidFill>
                  <a:srgbClr val="2A00FF"/>
                </a:solidFill>
                <a:latin typeface="Consolas"/>
              </a:rPr>
              <a:t>" </a:t>
            </a:r>
            <a:r>
              <a:rPr lang="en-US" altLang="ko-KR" sz="1300" i="1" dirty="0">
                <a:solidFill>
                  <a:srgbClr val="7F007F"/>
                </a:solidFill>
                <a:latin typeface="Consolas"/>
              </a:rPr>
              <a:t>value</a:t>
            </a:r>
            <a:r>
              <a:rPr lang="en-US" altLang="ko-KR" sz="1300" i="1" dirty="0">
                <a:solidFill>
                  <a:srgbClr val="000000"/>
                </a:solidFill>
                <a:latin typeface="Consolas"/>
              </a:rPr>
              <a:t>=</a:t>
            </a:r>
            <a:r>
              <a:rPr lang="en-US" altLang="ko-KR" sz="1300" i="1" dirty="0">
                <a:solidFill>
                  <a:srgbClr val="2A00FF"/>
                </a:solidFill>
                <a:latin typeface="Consolas"/>
              </a:rPr>
              <a:t>"</a:t>
            </a:r>
            <a:r>
              <a:rPr lang="en-US" altLang="ko-KR" sz="1300" i="1" dirty="0">
                <a:solidFill>
                  <a:srgbClr val="000000"/>
                </a:solidFill>
                <a:latin typeface="Consolas"/>
              </a:rPr>
              <a:t>${</a:t>
            </a:r>
            <a:r>
              <a:rPr lang="en-US" altLang="ko-KR" sz="1300" i="1" dirty="0" err="1">
                <a:solidFill>
                  <a:srgbClr val="000000"/>
                </a:solidFill>
                <a:latin typeface="Consolas"/>
              </a:rPr>
              <a:t>goods.gdsName</a:t>
            </a:r>
            <a:r>
              <a:rPr lang="en-US" altLang="ko-KR" sz="1300" i="1" dirty="0">
                <a:solidFill>
                  <a:srgbClr val="000000"/>
                </a:solidFill>
                <a:latin typeface="Consolas"/>
              </a:rPr>
              <a:t>}</a:t>
            </a:r>
            <a:r>
              <a:rPr lang="en-US" altLang="ko-KR" sz="1300" i="1" dirty="0">
                <a:solidFill>
                  <a:srgbClr val="2A00FF"/>
                </a:solidFill>
                <a:latin typeface="Consolas"/>
              </a:rPr>
              <a:t>" </a:t>
            </a:r>
            <a:r>
              <a:rPr lang="en-US" altLang="ko-KR" sz="1300" i="1" dirty="0">
                <a:solidFill>
                  <a:srgbClr val="7F007F"/>
                </a:solidFill>
                <a:latin typeface="Consolas"/>
              </a:rPr>
              <a:t>class</a:t>
            </a:r>
            <a:r>
              <a:rPr lang="en-US" altLang="ko-KR" sz="1300" i="1" dirty="0">
                <a:solidFill>
                  <a:srgbClr val="000000"/>
                </a:solidFill>
                <a:latin typeface="Consolas"/>
              </a:rPr>
              <a:t>=</a:t>
            </a:r>
            <a:r>
              <a:rPr lang="en-US" altLang="ko-KR" sz="1300" i="1" dirty="0">
                <a:solidFill>
                  <a:srgbClr val="2A00FF"/>
                </a:solidFill>
                <a:latin typeface="Consolas"/>
              </a:rPr>
              <a:t>"form-control"</a:t>
            </a:r>
            <a:r>
              <a:rPr lang="en-US" altLang="ko-KR" sz="1300" i="1" dirty="0">
                <a:solidFill>
                  <a:srgbClr val="008080"/>
                </a:solidFill>
                <a:latin typeface="Consolas"/>
              </a:rPr>
              <a:t>&gt;</a:t>
            </a:r>
          </a:p>
          <a:p>
            <a:r>
              <a:rPr lang="en-US" altLang="ko-KR" sz="1300" dirty="0">
                <a:solidFill>
                  <a:srgbClr val="008080"/>
                </a:solidFill>
                <a:latin typeface="Consolas"/>
              </a:rPr>
              <a:t>&lt;/</a:t>
            </a:r>
            <a:r>
              <a:rPr lang="en-US" altLang="ko-KR" sz="1300" dirty="0">
                <a:solidFill>
                  <a:srgbClr val="3F7F7F"/>
                </a:solidFill>
                <a:latin typeface="Consolas"/>
              </a:rPr>
              <a:t>div</a:t>
            </a:r>
            <a:r>
              <a:rPr lang="en-US" altLang="ko-KR" sz="1300" dirty="0">
                <a:solidFill>
                  <a:srgbClr val="008080"/>
                </a:solidFill>
                <a:latin typeface="Consolas"/>
              </a:rPr>
              <a:t>&gt;</a:t>
            </a:r>
          </a:p>
          <a:p>
            <a:endParaRPr lang="ko-KR" altLang="en-US" sz="1300" dirty="0">
              <a:latin typeface="Consolas"/>
            </a:endParaRPr>
          </a:p>
          <a:p>
            <a:r>
              <a:rPr lang="en-US" altLang="ko-KR" sz="1300" dirty="0">
                <a:solidFill>
                  <a:srgbClr val="008080"/>
                </a:solidFill>
                <a:latin typeface="Consolas"/>
              </a:rPr>
              <a:t>&lt;</a:t>
            </a:r>
            <a:r>
              <a:rPr lang="en-US" altLang="ko-KR" sz="1300" dirty="0">
                <a:solidFill>
                  <a:srgbClr val="3F7F7F"/>
                </a:solidFill>
                <a:latin typeface="Consolas"/>
              </a:rPr>
              <a:t>div </a:t>
            </a:r>
            <a:r>
              <a:rPr lang="en-US" altLang="ko-KR" sz="1300" dirty="0">
                <a:solidFill>
                  <a:srgbClr val="7F007F"/>
                </a:solidFill>
                <a:latin typeface="Consolas"/>
              </a:rPr>
              <a:t>class</a:t>
            </a:r>
            <a:r>
              <a:rPr lang="en-US" altLang="ko-KR" sz="1300" dirty="0">
                <a:solidFill>
                  <a:srgbClr val="000000"/>
                </a:solidFill>
                <a:latin typeface="Consolas"/>
              </a:rPr>
              <a:t>=</a:t>
            </a:r>
            <a:r>
              <a:rPr lang="en-US" altLang="ko-KR" sz="1300" i="1" dirty="0">
                <a:solidFill>
                  <a:srgbClr val="2A00FF"/>
                </a:solidFill>
                <a:latin typeface="Consolas"/>
              </a:rPr>
              <a:t>"input-group mb-3"</a:t>
            </a:r>
            <a:r>
              <a:rPr lang="en-US" altLang="ko-KR" sz="1300" i="1" dirty="0">
                <a:solidFill>
                  <a:srgbClr val="008080"/>
                </a:solidFill>
                <a:latin typeface="Consolas"/>
              </a:rPr>
              <a:t>&gt;</a:t>
            </a:r>
          </a:p>
          <a:p>
            <a:r>
              <a:rPr lang="en-US" altLang="ko-KR" sz="1300" dirty="0">
                <a:solidFill>
                  <a:srgbClr val="000000"/>
                </a:solidFill>
                <a:latin typeface="Consolas"/>
              </a:rPr>
              <a:t>    </a:t>
            </a:r>
            <a:r>
              <a:rPr lang="en-US" altLang="ko-KR" sz="1300" dirty="0">
                <a:solidFill>
                  <a:srgbClr val="008080"/>
                </a:solidFill>
                <a:latin typeface="Consolas"/>
              </a:rPr>
              <a:t>&lt;</a:t>
            </a:r>
            <a:r>
              <a:rPr lang="en-US" altLang="ko-KR" sz="1300" dirty="0">
                <a:solidFill>
                  <a:srgbClr val="3F7F7F"/>
                </a:solidFill>
                <a:latin typeface="Consolas"/>
              </a:rPr>
              <a:t>label </a:t>
            </a:r>
            <a:r>
              <a:rPr lang="en-US" altLang="ko-KR" sz="1300" dirty="0">
                <a:solidFill>
                  <a:srgbClr val="7F007F"/>
                </a:solidFill>
                <a:latin typeface="Consolas"/>
              </a:rPr>
              <a:t>class</a:t>
            </a:r>
            <a:r>
              <a:rPr lang="en-US" altLang="ko-KR" sz="1300" dirty="0">
                <a:solidFill>
                  <a:srgbClr val="000000"/>
                </a:solidFill>
                <a:latin typeface="Consolas"/>
              </a:rPr>
              <a:t>=</a:t>
            </a:r>
            <a:r>
              <a:rPr lang="en-US" altLang="ko-KR" sz="1300" i="1" dirty="0">
                <a:solidFill>
                  <a:srgbClr val="2A00FF"/>
                </a:solidFill>
                <a:latin typeface="Consolas"/>
              </a:rPr>
              <a:t>"form-label </a:t>
            </a:r>
            <a:r>
              <a:rPr lang="en-US" altLang="ko-KR" sz="1300" i="1" dirty="0" err="1">
                <a:solidFill>
                  <a:srgbClr val="2A00FF"/>
                </a:solidFill>
                <a:latin typeface="Consolas"/>
              </a:rPr>
              <a:t>fw</a:t>
            </a:r>
            <a:r>
              <a:rPr lang="en-US" altLang="ko-KR" sz="1300" i="1" dirty="0">
                <a:solidFill>
                  <a:srgbClr val="2A00FF"/>
                </a:solidFill>
                <a:latin typeface="Consolas"/>
              </a:rPr>
              <a:t>-bold w-25 text-white"</a:t>
            </a:r>
            <a:r>
              <a:rPr lang="en-US" altLang="ko-KR" sz="1300" i="1" dirty="0">
                <a:solidFill>
                  <a:srgbClr val="008080"/>
                </a:solidFill>
                <a:latin typeface="Consolas"/>
              </a:rPr>
              <a:t>&gt;</a:t>
            </a:r>
            <a:r>
              <a:rPr lang="ko-KR" altLang="en-US" sz="1300" i="1" dirty="0">
                <a:solidFill>
                  <a:srgbClr val="000000"/>
                </a:solidFill>
                <a:latin typeface="Consolas"/>
              </a:rPr>
              <a:t>商品価格</a:t>
            </a:r>
            <a:r>
              <a:rPr lang="en-US" altLang="ko-KR" sz="1300" i="1" dirty="0">
                <a:solidFill>
                  <a:srgbClr val="008080"/>
                </a:solidFill>
                <a:latin typeface="Consolas"/>
              </a:rPr>
              <a:t>&lt;/</a:t>
            </a:r>
            <a:r>
              <a:rPr lang="en-US" altLang="ko-KR" sz="1300" i="1" dirty="0">
                <a:solidFill>
                  <a:srgbClr val="3F7F7F"/>
                </a:solidFill>
                <a:latin typeface="Consolas"/>
              </a:rPr>
              <a:t>label</a:t>
            </a:r>
            <a:r>
              <a:rPr lang="en-US" altLang="ko-KR" sz="1300" i="1" dirty="0">
                <a:solidFill>
                  <a:srgbClr val="008080"/>
                </a:solidFill>
                <a:latin typeface="Consolas"/>
              </a:rPr>
              <a:t>&gt;</a:t>
            </a:r>
          </a:p>
          <a:p>
            <a:r>
              <a:rPr lang="en-US" altLang="ko-KR" sz="1300" dirty="0">
                <a:solidFill>
                  <a:srgbClr val="000000"/>
                </a:solidFill>
                <a:latin typeface="Consolas"/>
              </a:rPr>
              <a:t>    </a:t>
            </a:r>
            <a:r>
              <a:rPr lang="en-US" altLang="ko-KR" sz="1300" dirty="0">
                <a:solidFill>
                  <a:srgbClr val="008080"/>
                </a:solidFill>
                <a:latin typeface="Consolas"/>
              </a:rPr>
              <a:t>&lt;</a:t>
            </a:r>
            <a:r>
              <a:rPr lang="en-US" altLang="ko-KR" sz="1300" dirty="0">
                <a:solidFill>
                  <a:srgbClr val="3F7F7F"/>
                </a:solidFill>
                <a:latin typeface="Consolas"/>
              </a:rPr>
              <a:t>input </a:t>
            </a:r>
            <a:r>
              <a:rPr lang="en-US" altLang="ko-KR" sz="1300" dirty="0">
                <a:solidFill>
                  <a:srgbClr val="7F007F"/>
                </a:solidFill>
                <a:latin typeface="Consolas"/>
              </a:rPr>
              <a:t>type</a:t>
            </a:r>
            <a:r>
              <a:rPr lang="en-US" altLang="ko-KR" sz="1300" dirty="0">
                <a:solidFill>
                  <a:srgbClr val="000000"/>
                </a:solidFill>
                <a:latin typeface="Consolas"/>
              </a:rPr>
              <a:t>=</a:t>
            </a:r>
            <a:r>
              <a:rPr lang="en-US" altLang="ko-KR" sz="1300" i="1" dirty="0">
                <a:solidFill>
                  <a:srgbClr val="2A00FF"/>
                </a:solidFill>
                <a:latin typeface="Consolas"/>
              </a:rPr>
              <a:t>"text" </a:t>
            </a:r>
            <a:r>
              <a:rPr lang="en-US" altLang="ko-KR" sz="1300" i="1" dirty="0">
                <a:solidFill>
                  <a:srgbClr val="7F007F"/>
                </a:solidFill>
                <a:latin typeface="Consolas"/>
              </a:rPr>
              <a:t>id</a:t>
            </a:r>
            <a:r>
              <a:rPr lang="en-US" altLang="ko-KR" sz="1300" i="1" dirty="0">
                <a:solidFill>
                  <a:srgbClr val="000000"/>
                </a:solidFill>
                <a:latin typeface="Consolas"/>
              </a:rPr>
              <a:t>=</a:t>
            </a:r>
            <a:r>
              <a:rPr lang="en-US" altLang="ko-KR" sz="1300" i="1" dirty="0">
                <a:solidFill>
                  <a:srgbClr val="2A00FF"/>
                </a:solidFill>
                <a:latin typeface="Consolas"/>
              </a:rPr>
              <a:t>"</a:t>
            </a:r>
            <a:r>
              <a:rPr lang="en-US" altLang="ko-KR" sz="1300" i="1" dirty="0" err="1">
                <a:solidFill>
                  <a:srgbClr val="2A00FF"/>
                </a:solidFill>
                <a:latin typeface="Consolas"/>
              </a:rPr>
              <a:t>gdsPrice</a:t>
            </a:r>
            <a:r>
              <a:rPr lang="en-US" altLang="ko-KR" sz="1300" i="1" dirty="0">
                <a:solidFill>
                  <a:srgbClr val="2A00FF"/>
                </a:solidFill>
                <a:latin typeface="Consolas"/>
              </a:rPr>
              <a:t>" </a:t>
            </a:r>
            <a:r>
              <a:rPr lang="en-US" altLang="ko-KR" sz="1300" i="1" dirty="0">
                <a:solidFill>
                  <a:srgbClr val="7F007F"/>
                </a:solidFill>
                <a:latin typeface="Consolas"/>
              </a:rPr>
              <a:t>name</a:t>
            </a:r>
            <a:r>
              <a:rPr lang="en-US" altLang="ko-KR" sz="1300" i="1" dirty="0">
                <a:solidFill>
                  <a:srgbClr val="000000"/>
                </a:solidFill>
                <a:latin typeface="Consolas"/>
              </a:rPr>
              <a:t>=</a:t>
            </a:r>
            <a:r>
              <a:rPr lang="en-US" altLang="ko-KR" sz="1300" i="1" dirty="0">
                <a:solidFill>
                  <a:srgbClr val="2A00FF"/>
                </a:solidFill>
                <a:latin typeface="Consolas"/>
              </a:rPr>
              <a:t>"</a:t>
            </a:r>
            <a:r>
              <a:rPr lang="en-US" altLang="ko-KR" sz="1300" i="1" dirty="0" err="1">
                <a:solidFill>
                  <a:srgbClr val="2A00FF"/>
                </a:solidFill>
                <a:latin typeface="Consolas"/>
              </a:rPr>
              <a:t>gdsPrice</a:t>
            </a:r>
            <a:r>
              <a:rPr lang="en-US" altLang="ko-KR" sz="1300" i="1" dirty="0">
                <a:solidFill>
                  <a:srgbClr val="2A00FF"/>
                </a:solidFill>
                <a:latin typeface="Consolas"/>
              </a:rPr>
              <a:t>" </a:t>
            </a:r>
            <a:r>
              <a:rPr lang="en-US" altLang="ko-KR" sz="1300" i="1" dirty="0">
                <a:solidFill>
                  <a:srgbClr val="7F007F"/>
                </a:solidFill>
                <a:latin typeface="Consolas"/>
              </a:rPr>
              <a:t>value</a:t>
            </a:r>
            <a:r>
              <a:rPr lang="en-US" altLang="ko-KR" sz="1300" i="1" dirty="0">
                <a:solidFill>
                  <a:srgbClr val="000000"/>
                </a:solidFill>
                <a:latin typeface="Consolas"/>
              </a:rPr>
              <a:t>=</a:t>
            </a:r>
            <a:r>
              <a:rPr lang="en-US" altLang="ko-KR" sz="1300" i="1" dirty="0">
                <a:solidFill>
                  <a:srgbClr val="2A00FF"/>
                </a:solidFill>
                <a:latin typeface="Consolas"/>
              </a:rPr>
              <a:t>"</a:t>
            </a:r>
            <a:r>
              <a:rPr lang="en-US" altLang="ko-KR" sz="1300" i="1" dirty="0">
                <a:solidFill>
                  <a:srgbClr val="000000"/>
                </a:solidFill>
                <a:latin typeface="Consolas"/>
              </a:rPr>
              <a:t>${</a:t>
            </a:r>
            <a:r>
              <a:rPr lang="en-US" altLang="ko-KR" sz="1300" i="1" dirty="0" err="1">
                <a:solidFill>
                  <a:srgbClr val="000000"/>
                </a:solidFill>
                <a:latin typeface="Consolas"/>
              </a:rPr>
              <a:t>goods.gdsPrice</a:t>
            </a:r>
            <a:r>
              <a:rPr lang="en-US" altLang="ko-KR" sz="1300" i="1" dirty="0">
                <a:solidFill>
                  <a:srgbClr val="000000"/>
                </a:solidFill>
                <a:latin typeface="Consolas"/>
              </a:rPr>
              <a:t>}</a:t>
            </a:r>
            <a:r>
              <a:rPr lang="en-US" altLang="ko-KR" sz="1300" i="1" dirty="0">
                <a:solidFill>
                  <a:srgbClr val="2A00FF"/>
                </a:solidFill>
                <a:latin typeface="Consolas"/>
              </a:rPr>
              <a:t>" </a:t>
            </a:r>
            <a:r>
              <a:rPr lang="en-US" altLang="ko-KR" sz="1300" i="1" dirty="0">
                <a:solidFill>
                  <a:srgbClr val="7F007F"/>
                </a:solidFill>
                <a:latin typeface="Consolas"/>
              </a:rPr>
              <a:t>class</a:t>
            </a:r>
            <a:r>
              <a:rPr lang="en-US" altLang="ko-KR" sz="1300" i="1" dirty="0">
                <a:solidFill>
                  <a:srgbClr val="000000"/>
                </a:solidFill>
                <a:latin typeface="Consolas"/>
              </a:rPr>
              <a:t>=</a:t>
            </a:r>
            <a:r>
              <a:rPr lang="en-US" altLang="ko-KR" sz="1300" i="1" dirty="0">
                <a:solidFill>
                  <a:srgbClr val="2A00FF"/>
                </a:solidFill>
                <a:latin typeface="Consolas"/>
              </a:rPr>
              <a:t>"form-control"</a:t>
            </a:r>
            <a:r>
              <a:rPr lang="en-US" altLang="ko-KR" sz="1300" i="1" dirty="0">
                <a:solidFill>
                  <a:srgbClr val="008080"/>
                </a:solidFill>
                <a:latin typeface="Consolas"/>
              </a:rPr>
              <a:t>&gt;</a:t>
            </a:r>
          </a:p>
          <a:p>
            <a:r>
              <a:rPr lang="en-US" altLang="ko-KR" sz="1300" dirty="0">
                <a:solidFill>
                  <a:srgbClr val="008080"/>
                </a:solidFill>
                <a:latin typeface="Consolas"/>
              </a:rPr>
              <a:t>&lt;/</a:t>
            </a:r>
            <a:r>
              <a:rPr lang="en-US" altLang="ko-KR" sz="1300" dirty="0">
                <a:solidFill>
                  <a:srgbClr val="3F7F7F"/>
                </a:solidFill>
                <a:latin typeface="Consolas"/>
              </a:rPr>
              <a:t>div</a:t>
            </a:r>
            <a:r>
              <a:rPr lang="en-US" altLang="ko-KR" sz="1300" dirty="0">
                <a:solidFill>
                  <a:srgbClr val="008080"/>
                </a:solidFill>
                <a:latin typeface="Consolas"/>
              </a:rPr>
              <a:t>&gt;</a:t>
            </a:r>
          </a:p>
          <a:p>
            <a:endParaRPr lang="ko-KR" altLang="en-US" sz="1300" dirty="0">
              <a:latin typeface="Consolas"/>
            </a:endParaRPr>
          </a:p>
          <a:p>
            <a:r>
              <a:rPr lang="en-US" altLang="ko-KR" sz="1300" dirty="0">
                <a:solidFill>
                  <a:srgbClr val="008080"/>
                </a:solidFill>
                <a:latin typeface="Consolas"/>
              </a:rPr>
              <a:t>&lt;</a:t>
            </a:r>
            <a:r>
              <a:rPr lang="en-US" altLang="ko-KR" sz="1300" dirty="0">
                <a:solidFill>
                  <a:srgbClr val="3F7F7F"/>
                </a:solidFill>
                <a:latin typeface="Consolas"/>
              </a:rPr>
              <a:t>div </a:t>
            </a:r>
            <a:r>
              <a:rPr lang="en-US" altLang="ko-KR" sz="1300" dirty="0">
                <a:solidFill>
                  <a:srgbClr val="7F007F"/>
                </a:solidFill>
                <a:latin typeface="Consolas"/>
              </a:rPr>
              <a:t>class</a:t>
            </a:r>
            <a:r>
              <a:rPr lang="en-US" altLang="ko-KR" sz="1300" dirty="0">
                <a:solidFill>
                  <a:srgbClr val="000000"/>
                </a:solidFill>
                <a:latin typeface="Consolas"/>
              </a:rPr>
              <a:t>=</a:t>
            </a:r>
            <a:r>
              <a:rPr lang="en-US" altLang="ko-KR" sz="1300" i="1" dirty="0">
                <a:solidFill>
                  <a:srgbClr val="2A00FF"/>
                </a:solidFill>
                <a:latin typeface="Consolas"/>
              </a:rPr>
              <a:t>"input-group my-3"</a:t>
            </a:r>
            <a:r>
              <a:rPr lang="en-US" altLang="ko-KR" sz="1300" i="1" dirty="0">
                <a:solidFill>
                  <a:srgbClr val="008080"/>
                </a:solidFill>
                <a:latin typeface="Consolas"/>
              </a:rPr>
              <a:t>&gt;</a:t>
            </a:r>
          </a:p>
          <a:p>
            <a:r>
              <a:rPr lang="en-US" altLang="ko-KR" sz="1300" dirty="0">
                <a:solidFill>
                  <a:srgbClr val="000000"/>
                </a:solidFill>
                <a:latin typeface="Consolas"/>
              </a:rPr>
              <a:t>    </a:t>
            </a:r>
            <a:r>
              <a:rPr lang="en-US" altLang="ko-KR" sz="1300" dirty="0">
                <a:solidFill>
                  <a:srgbClr val="008080"/>
                </a:solidFill>
                <a:latin typeface="Consolas"/>
              </a:rPr>
              <a:t>&lt;</a:t>
            </a:r>
            <a:r>
              <a:rPr lang="en-US" altLang="ko-KR" sz="1300" dirty="0">
                <a:solidFill>
                  <a:srgbClr val="3F7F7F"/>
                </a:solidFill>
                <a:latin typeface="Consolas"/>
              </a:rPr>
              <a:t>label </a:t>
            </a:r>
            <a:r>
              <a:rPr lang="en-US" altLang="ko-KR" sz="1300" dirty="0">
                <a:solidFill>
                  <a:srgbClr val="7F007F"/>
                </a:solidFill>
                <a:latin typeface="Consolas"/>
              </a:rPr>
              <a:t>class</a:t>
            </a:r>
            <a:r>
              <a:rPr lang="en-US" altLang="ko-KR" sz="1300" dirty="0">
                <a:solidFill>
                  <a:srgbClr val="000000"/>
                </a:solidFill>
                <a:latin typeface="Consolas"/>
              </a:rPr>
              <a:t>=</a:t>
            </a:r>
            <a:r>
              <a:rPr lang="en-US" altLang="ko-KR" sz="1300" i="1" dirty="0">
                <a:solidFill>
                  <a:srgbClr val="2A00FF"/>
                </a:solidFill>
                <a:latin typeface="Consolas"/>
              </a:rPr>
              <a:t>"form-label </a:t>
            </a:r>
            <a:r>
              <a:rPr lang="en-US" altLang="ko-KR" sz="1300" i="1" dirty="0" err="1">
                <a:solidFill>
                  <a:srgbClr val="2A00FF"/>
                </a:solidFill>
                <a:latin typeface="Consolas"/>
              </a:rPr>
              <a:t>fw</a:t>
            </a:r>
            <a:r>
              <a:rPr lang="en-US" altLang="ko-KR" sz="1300" i="1" dirty="0">
                <a:solidFill>
                  <a:srgbClr val="2A00FF"/>
                </a:solidFill>
                <a:latin typeface="Consolas"/>
              </a:rPr>
              <a:t>-bold w-25 text-white"</a:t>
            </a:r>
            <a:r>
              <a:rPr lang="en-US" altLang="ko-KR" sz="1300" i="1" dirty="0">
                <a:solidFill>
                  <a:srgbClr val="008080"/>
                </a:solidFill>
                <a:latin typeface="Consolas"/>
              </a:rPr>
              <a:t>&gt;</a:t>
            </a:r>
            <a:r>
              <a:rPr lang="ko-KR" altLang="en-US" sz="1300" i="1" dirty="0">
                <a:solidFill>
                  <a:srgbClr val="000000"/>
                </a:solidFill>
                <a:latin typeface="Consolas"/>
              </a:rPr>
              <a:t>商品数量</a:t>
            </a:r>
            <a:r>
              <a:rPr lang="en-US" altLang="ko-KR" sz="1300" i="1" dirty="0">
                <a:solidFill>
                  <a:srgbClr val="008080"/>
                </a:solidFill>
                <a:latin typeface="Consolas"/>
              </a:rPr>
              <a:t>&lt;/</a:t>
            </a:r>
            <a:r>
              <a:rPr lang="en-US" altLang="ko-KR" sz="1300" i="1" dirty="0">
                <a:solidFill>
                  <a:srgbClr val="3F7F7F"/>
                </a:solidFill>
                <a:latin typeface="Consolas"/>
              </a:rPr>
              <a:t>label</a:t>
            </a:r>
            <a:r>
              <a:rPr lang="en-US" altLang="ko-KR" sz="1300" i="1" dirty="0">
                <a:solidFill>
                  <a:srgbClr val="008080"/>
                </a:solidFill>
                <a:latin typeface="Consolas"/>
              </a:rPr>
              <a:t>&gt;</a:t>
            </a:r>
          </a:p>
          <a:p>
            <a:r>
              <a:rPr lang="en-US" altLang="ko-KR" sz="1300" dirty="0">
                <a:solidFill>
                  <a:srgbClr val="000000"/>
                </a:solidFill>
                <a:latin typeface="Consolas"/>
              </a:rPr>
              <a:t>    </a:t>
            </a:r>
            <a:r>
              <a:rPr lang="en-US" altLang="ko-KR" sz="1300" dirty="0">
                <a:solidFill>
                  <a:srgbClr val="008080"/>
                </a:solidFill>
                <a:latin typeface="Consolas"/>
              </a:rPr>
              <a:t>&lt;</a:t>
            </a:r>
            <a:r>
              <a:rPr lang="en-US" altLang="ko-KR" sz="1300" dirty="0">
                <a:solidFill>
                  <a:srgbClr val="3F7F7F"/>
                </a:solidFill>
                <a:latin typeface="Consolas"/>
              </a:rPr>
              <a:t>input </a:t>
            </a:r>
            <a:r>
              <a:rPr lang="en-US" altLang="ko-KR" sz="1300" dirty="0">
                <a:solidFill>
                  <a:srgbClr val="7F007F"/>
                </a:solidFill>
                <a:latin typeface="Consolas"/>
              </a:rPr>
              <a:t>type</a:t>
            </a:r>
            <a:r>
              <a:rPr lang="en-US" altLang="ko-KR" sz="1300" dirty="0">
                <a:solidFill>
                  <a:srgbClr val="000000"/>
                </a:solidFill>
                <a:latin typeface="Consolas"/>
              </a:rPr>
              <a:t>=</a:t>
            </a:r>
            <a:r>
              <a:rPr lang="en-US" altLang="ko-KR" sz="1300" i="1" dirty="0">
                <a:solidFill>
                  <a:srgbClr val="2A00FF"/>
                </a:solidFill>
                <a:latin typeface="Consolas"/>
              </a:rPr>
              <a:t>"text" </a:t>
            </a:r>
            <a:r>
              <a:rPr lang="en-US" altLang="ko-KR" sz="1300" i="1" dirty="0">
                <a:solidFill>
                  <a:srgbClr val="7F007F"/>
                </a:solidFill>
                <a:latin typeface="Consolas"/>
              </a:rPr>
              <a:t>id</a:t>
            </a:r>
            <a:r>
              <a:rPr lang="en-US" altLang="ko-KR" sz="1300" i="1" dirty="0">
                <a:solidFill>
                  <a:srgbClr val="000000"/>
                </a:solidFill>
                <a:latin typeface="Consolas"/>
              </a:rPr>
              <a:t>=</a:t>
            </a:r>
            <a:r>
              <a:rPr lang="en-US" altLang="ko-KR" sz="1300" i="1" dirty="0">
                <a:solidFill>
                  <a:srgbClr val="2A00FF"/>
                </a:solidFill>
                <a:latin typeface="Consolas"/>
              </a:rPr>
              <a:t>"</a:t>
            </a:r>
            <a:r>
              <a:rPr lang="en-US" altLang="ko-KR" sz="1300" i="1" dirty="0" err="1">
                <a:solidFill>
                  <a:srgbClr val="2A00FF"/>
                </a:solidFill>
                <a:latin typeface="Consolas"/>
              </a:rPr>
              <a:t>gdsStock</a:t>
            </a:r>
            <a:r>
              <a:rPr lang="en-US" altLang="ko-KR" sz="1300" i="1" dirty="0">
                <a:solidFill>
                  <a:srgbClr val="2A00FF"/>
                </a:solidFill>
                <a:latin typeface="Consolas"/>
              </a:rPr>
              <a:t>" </a:t>
            </a:r>
            <a:r>
              <a:rPr lang="en-US" altLang="ko-KR" sz="1300" i="1" dirty="0">
                <a:solidFill>
                  <a:srgbClr val="7F007F"/>
                </a:solidFill>
                <a:latin typeface="Consolas"/>
              </a:rPr>
              <a:t>name</a:t>
            </a:r>
            <a:r>
              <a:rPr lang="en-US" altLang="ko-KR" sz="1300" i="1" dirty="0">
                <a:solidFill>
                  <a:srgbClr val="000000"/>
                </a:solidFill>
                <a:latin typeface="Consolas"/>
              </a:rPr>
              <a:t>=</a:t>
            </a:r>
            <a:r>
              <a:rPr lang="en-US" altLang="ko-KR" sz="1300" i="1" dirty="0">
                <a:solidFill>
                  <a:srgbClr val="2A00FF"/>
                </a:solidFill>
                <a:latin typeface="Consolas"/>
              </a:rPr>
              <a:t>"</a:t>
            </a:r>
            <a:r>
              <a:rPr lang="en-US" altLang="ko-KR" sz="1300" i="1" dirty="0" err="1">
                <a:solidFill>
                  <a:srgbClr val="2A00FF"/>
                </a:solidFill>
                <a:latin typeface="Consolas"/>
              </a:rPr>
              <a:t>gdsStock</a:t>
            </a:r>
            <a:r>
              <a:rPr lang="en-US" altLang="ko-KR" sz="1300" i="1" dirty="0">
                <a:solidFill>
                  <a:srgbClr val="2A00FF"/>
                </a:solidFill>
                <a:latin typeface="Consolas"/>
              </a:rPr>
              <a:t>" </a:t>
            </a:r>
            <a:r>
              <a:rPr lang="en-US" altLang="ko-KR" sz="1300" i="1" dirty="0">
                <a:solidFill>
                  <a:srgbClr val="7F007F"/>
                </a:solidFill>
                <a:latin typeface="Consolas"/>
              </a:rPr>
              <a:t>value</a:t>
            </a:r>
            <a:r>
              <a:rPr lang="en-US" altLang="ko-KR" sz="1300" i="1" dirty="0">
                <a:solidFill>
                  <a:srgbClr val="000000"/>
                </a:solidFill>
                <a:latin typeface="Consolas"/>
              </a:rPr>
              <a:t>=</a:t>
            </a:r>
            <a:r>
              <a:rPr lang="en-US" altLang="ko-KR" sz="1300" i="1" dirty="0">
                <a:solidFill>
                  <a:srgbClr val="2A00FF"/>
                </a:solidFill>
                <a:latin typeface="Consolas"/>
              </a:rPr>
              <a:t>"</a:t>
            </a:r>
            <a:r>
              <a:rPr lang="en-US" altLang="ko-KR" sz="1300" i="1" dirty="0">
                <a:solidFill>
                  <a:srgbClr val="000000"/>
                </a:solidFill>
                <a:latin typeface="Consolas"/>
              </a:rPr>
              <a:t>${</a:t>
            </a:r>
            <a:r>
              <a:rPr lang="en-US" altLang="ko-KR" sz="1300" i="1" dirty="0" err="1">
                <a:solidFill>
                  <a:srgbClr val="000000"/>
                </a:solidFill>
                <a:latin typeface="Consolas"/>
              </a:rPr>
              <a:t>goods.gdsStock</a:t>
            </a:r>
            <a:r>
              <a:rPr lang="en-US" altLang="ko-KR" sz="1300" i="1" dirty="0">
                <a:solidFill>
                  <a:srgbClr val="000000"/>
                </a:solidFill>
                <a:latin typeface="Consolas"/>
              </a:rPr>
              <a:t>}</a:t>
            </a:r>
            <a:r>
              <a:rPr lang="en-US" altLang="ko-KR" sz="1300" i="1" dirty="0">
                <a:solidFill>
                  <a:srgbClr val="2A00FF"/>
                </a:solidFill>
                <a:latin typeface="Consolas"/>
              </a:rPr>
              <a:t>" </a:t>
            </a:r>
            <a:r>
              <a:rPr lang="en-US" altLang="ko-KR" sz="1300" i="1" dirty="0">
                <a:solidFill>
                  <a:srgbClr val="7F007F"/>
                </a:solidFill>
                <a:latin typeface="Consolas"/>
              </a:rPr>
              <a:t>class</a:t>
            </a:r>
            <a:r>
              <a:rPr lang="en-US" altLang="ko-KR" sz="1300" i="1" dirty="0">
                <a:solidFill>
                  <a:srgbClr val="000000"/>
                </a:solidFill>
                <a:latin typeface="Consolas"/>
              </a:rPr>
              <a:t>=</a:t>
            </a:r>
            <a:r>
              <a:rPr lang="en-US" altLang="ko-KR" sz="1300" i="1" dirty="0">
                <a:solidFill>
                  <a:srgbClr val="2A00FF"/>
                </a:solidFill>
                <a:latin typeface="Consolas"/>
              </a:rPr>
              <a:t>"form-control"</a:t>
            </a:r>
            <a:r>
              <a:rPr lang="en-US" altLang="ko-KR" sz="1300" i="1" dirty="0">
                <a:solidFill>
                  <a:srgbClr val="008080"/>
                </a:solidFill>
                <a:latin typeface="Consolas"/>
              </a:rPr>
              <a:t>&gt;</a:t>
            </a:r>
          </a:p>
          <a:p>
            <a:r>
              <a:rPr lang="en-US" altLang="ko-KR" sz="1300" dirty="0">
                <a:solidFill>
                  <a:srgbClr val="008080"/>
                </a:solidFill>
                <a:latin typeface="Consolas"/>
              </a:rPr>
              <a:t>&lt;/</a:t>
            </a:r>
            <a:r>
              <a:rPr lang="en-US" altLang="ko-KR" sz="1300" dirty="0">
                <a:solidFill>
                  <a:srgbClr val="3F7F7F"/>
                </a:solidFill>
                <a:latin typeface="Consolas"/>
              </a:rPr>
              <a:t>div</a:t>
            </a:r>
            <a:r>
              <a:rPr lang="en-US" altLang="ko-KR" sz="1300" dirty="0">
                <a:solidFill>
                  <a:srgbClr val="008080"/>
                </a:solidFill>
                <a:latin typeface="Consolas"/>
              </a:rPr>
              <a:t>&gt;</a:t>
            </a:r>
          </a:p>
          <a:p>
            <a:endParaRPr lang="ko-KR" altLang="en-US" sz="1300" dirty="0">
              <a:latin typeface="Consolas"/>
            </a:endParaRPr>
          </a:p>
          <a:p>
            <a:r>
              <a:rPr lang="en-US" altLang="ko-KR" sz="1300" dirty="0">
                <a:solidFill>
                  <a:srgbClr val="008080"/>
                </a:solidFill>
                <a:latin typeface="Consolas"/>
              </a:rPr>
              <a:t>&lt;</a:t>
            </a:r>
            <a:r>
              <a:rPr lang="en-US" altLang="ko-KR" sz="1300" dirty="0">
                <a:solidFill>
                  <a:srgbClr val="3F7F7F"/>
                </a:solidFill>
                <a:latin typeface="Consolas"/>
              </a:rPr>
              <a:t>div </a:t>
            </a:r>
            <a:r>
              <a:rPr lang="en-US" altLang="ko-KR" sz="1300" dirty="0">
                <a:solidFill>
                  <a:srgbClr val="7F007F"/>
                </a:solidFill>
                <a:latin typeface="Consolas"/>
              </a:rPr>
              <a:t>class</a:t>
            </a:r>
            <a:r>
              <a:rPr lang="en-US" altLang="ko-KR" sz="1300" dirty="0">
                <a:solidFill>
                  <a:srgbClr val="000000"/>
                </a:solidFill>
                <a:latin typeface="Consolas"/>
              </a:rPr>
              <a:t>=</a:t>
            </a:r>
            <a:r>
              <a:rPr lang="en-US" altLang="ko-KR" sz="1300" i="1" dirty="0">
                <a:solidFill>
                  <a:srgbClr val="2A00FF"/>
                </a:solidFill>
                <a:latin typeface="Consolas"/>
              </a:rPr>
              <a:t>"input-group"</a:t>
            </a:r>
            <a:r>
              <a:rPr lang="en-US" altLang="ko-KR" sz="1300" i="1" dirty="0">
                <a:solidFill>
                  <a:srgbClr val="008080"/>
                </a:solidFill>
                <a:latin typeface="Consolas"/>
              </a:rPr>
              <a:t>&gt;</a:t>
            </a:r>
          </a:p>
          <a:p>
            <a:r>
              <a:rPr lang="en-US" altLang="ko-KR" sz="1300" dirty="0">
                <a:solidFill>
                  <a:srgbClr val="000000"/>
                </a:solidFill>
                <a:latin typeface="Consolas"/>
              </a:rPr>
              <a:t>    </a:t>
            </a:r>
            <a:r>
              <a:rPr lang="en-US" altLang="ko-KR" sz="1300" dirty="0">
                <a:solidFill>
                  <a:srgbClr val="008080"/>
                </a:solidFill>
                <a:latin typeface="Consolas"/>
              </a:rPr>
              <a:t>&lt;</a:t>
            </a:r>
            <a:r>
              <a:rPr lang="en-US" altLang="ko-KR" sz="1300" dirty="0">
                <a:solidFill>
                  <a:srgbClr val="3F7F7F"/>
                </a:solidFill>
                <a:latin typeface="Consolas"/>
              </a:rPr>
              <a:t>label </a:t>
            </a:r>
            <a:r>
              <a:rPr lang="en-US" altLang="ko-KR" sz="1300" dirty="0">
                <a:solidFill>
                  <a:srgbClr val="7F007F"/>
                </a:solidFill>
                <a:latin typeface="Consolas"/>
              </a:rPr>
              <a:t>class</a:t>
            </a:r>
            <a:r>
              <a:rPr lang="en-US" altLang="ko-KR" sz="1300" dirty="0">
                <a:solidFill>
                  <a:srgbClr val="000000"/>
                </a:solidFill>
                <a:latin typeface="Consolas"/>
              </a:rPr>
              <a:t>=</a:t>
            </a:r>
            <a:r>
              <a:rPr lang="en-US" altLang="ko-KR" sz="1300" i="1" dirty="0">
                <a:solidFill>
                  <a:srgbClr val="2A00FF"/>
                </a:solidFill>
                <a:latin typeface="Consolas"/>
              </a:rPr>
              <a:t>"form-label w-25 </a:t>
            </a:r>
            <a:r>
              <a:rPr lang="en-US" altLang="ko-KR" sz="1300" i="1" dirty="0" err="1">
                <a:solidFill>
                  <a:srgbClr val="2A00FF"/>
                </a:solidFill>
                <a:latin typeface="Consolas"/>
              </a:rPr>
              <a:t>fw</a:t>
            </a:r>
            <a:r>
              <a:rPr lang="en-US" altLang="ko-KR" sz="1300" i="1" dirty="0">
                <a:solidFill>
                  <a:srgbClr val="2A00FF"/>
                </a:solidFill>
                <a:latin typeface="Consolas"/>
              </a:rPr>
              <a:t>-bold text-white"</a:t>
            </a:r>
            <a:r>
              <a:rPr lang="en-US" altLang="ko-KR" sz="1300" i="1" dirty="0">
                <a:solidFill>
                  <a:srgbClr val="008080"/>
                </a:solidFill>
                <a:latin typeface="Consolas"/>
              </a:rPr>
              <a:t>&gt;</a:t>
            </a:r>
            <a:r>
              <a:rPr lang="ko-KR" altLang="en-US" sz="1300" i="1" dirty="0">
                <a:solidFill>
                  <a:srgbClr val="000000"/>
                </a:solidFill>
                <a:latin typeface="Consolas"/>
              </a:rPr>
              <a:t>商品紹介</a:t>
            </a:r>
            <a:r>
              <a:rPr lang="en-US" altLang="ko-KR" sz="1300" i="1" dirty="0">
                <a:solidFill>
                  <a:srgbClr val="008080"/>
                </a:solidFill>
                <a:latin typeface="Consolas"/>
              </a:rPr>
              <a:t>&lt;/</a:t>
            </a:r>
            <a:r>
              <a:rPr lang="en-US" altLang="ko-KR" sz="1300" i="1" dirty="0">
                <a:solidFill>
                  <a:srgbClr val="3F7F7F"/>
                </a:solidFill>
                <a:latin typeface="Consolas"/>
              </a:rPr>
              <a:t>label</a:t>
            </a:r>
            <a:r>
              <a:rPr lang="en-US" altLang="ko-KR" sz="1300" i="1" dirty="0">
                <a:solidFill>
                  <a:srgbClr val="008080"/>
                </a:solidFill>
                <a:latin typeface="Consolas"/>
              </a:rPr>
              <a:t>&gt;</a:t>
            </a:r>
          </a:p>
          <a:p>
            <a:r>
              <a:rPr lang="en-US" altLang="ko-KR" sz="1300" dirty="0">
                <a:solidFill>
                  <a:srgbClr val="000000"/>
                </a:solidFill>
                <a:latin typeface="Consolas"/>
              </a:rPr>
              <a:t>    </a:t>
            </a:r>
            <a:r>
              <a:rPr lang="en-US" altLang="ko-KR" sz="1300" dirty="0">
                <a:solidFill>
                  <a:srgbClr val="008080"/>
                </a:solidFill>
                <a:latin typeface="Consolas"/>
              </a:rPr>
              <a:t>&lt;</a:t>
            </a:r>
            <a:r>
              <a:rPr lang="en-US" altLang="ko-KR" sz="1300" dirty="0" err="1">
                <a:solidFill>
                  <a:srgbClr val="3F7F7F"/>
                </a:solidFill>
                <a:latin typeface="Consolas"/>
              </a:rPr>
              <a:t>textarea</a:t>
            </a:r>
            <a:r>
              <a:rPr lang="en-US" altLang="ko-KR" sz="1300" dirty="0">
                <a:solidFill>
                  <a:srgbClr val="3F7F7F"/>
                </a:solidFill>
                <a:latin typeface="Consolas"/>
              </a:rPr>
              <a:t> </a:t>
            </a:r>
            <a:r>
              <a:rPr lang="en-US" altLang="ko-KR" sz="1300" dirty="0">
                <a:solidFill>
                  <a:srgbClr val="7F007F"/>
                </a:solidFill>
                <a:latin typeface="Consolas"/>
              </a:rPr>
              <a:t>name</a:t>
            </a:r>
            <a:r>
              <a:rPr lang="en-US" altLang="ko-KR" sz="1300" dirty="0">
                <a:solidFill>
                  <a:srgbClr val="000000"/>
                </a:solidFill>
                <a:latin typeface="Consolas"/>
              </a:rPr>
              <a:t>=</a:t>
            </a:r>
            <a:r>
              <a:rPr lang="en-US" altLang="ko-KR" sz="1300" i="1" dirty="0">
                <a:solidFill>
                  <a:srgbClr val="2A00FF"/>
                </a:solidFill>
                <a:latin typeface="Consolas"/>
              </a:rPr>
              <a:t>"</a:t>
            </a:r>
            <a:r>
              <a:rPr lang="en-US" altLang="ko-KR" sz="1300" i="1" dirty="0" err="1">
                <a:solidFill>
                  <a:srgbClr val="2A00FF"/>
                </a:solidFill>
                <a:latin typeface="Consolas"/>
              </a:rPr>
              <a:t>gdsDes</a:t>
            </a:r>
            <a:r>
              <a:rPr lang="en-US" altLang="ko-KR" sz="1300" i="1" dirty="0">
                <a:solidFill>
                  <a:srgbClr val="2A00FF"/>
                </a:solidFill>
                <a:latin typeface="Consolas"/>
              </a:rPr>
              <a:t>" </a:t>
            </a:r>
            <a:r>
              <a:rPr lang="en-US" altLang="ko-KR" sz="1300" i="1" dirty="0">
                <a:solidFill>
                  <a:srgbClr val="7F007F"/>
                </a:solidFill>
                <a:latin typeface="Consolas"/>
              </a:rPr>
              <a:t>id</a:t>
            </a:r>
            <a:r>
              <a:rPr lang="en-US" altLang="ko-KR" sz="1300" i="1" dirty="0">
                <a:solidFill>
                  <a:srgbClr val="000000"/>
                </a:solidFill>
                <a:latin typeface="Consolas"/>
              </a:rPr>
              <a:t>=</a:t>
            </a:r>
            <a:r>
              <a:rPr lang="en-US" altLang="ko-KR" sz="1300" i="1" dirty="0">
                <a:solidFill>
                  <a:srgbClr val="2A00FF"/>
                </a:solidFill>
                <a:latin typeface="Consolas"/>
              </a:rPr>
              <a:t>"</a:t>
            </a:r>
            <a:r>
              <a:rPr lang="en-US" altLang="ko-KR" sz="1300" i="1" dirty="0" err="1">
                <a:solidFill>
                  <a:srgbClr val="2A00FF"/>
                </a:solidFill>
                <a:latin typeface="Consolas"/>
              </a:rPr>
              <a:t>gdsDes</a:t>
            </a:r>
            <a:r>
              <a:rPr lang="en-US" altLang="ko-KR" sz="1300" i="1" dirty="0">
                <a:solidFill>
                  <a:srgbClr val="2A00FF"/>
                </a:solidFill>
                <a:latin typeface="Consolas"/>
              </a:rPr>
              <a:t>" </a:t>
            </a:r>
            <a:r>
              <a:rPr lang="en-US" altLang="ko-KR" sz="1300" i="1" dirty="0">
                <a:solidFill>
                  <a:srgbClr val="7F007F"/>
                </a:solidFill>
                <a:latin typeface="Consolas"/>
              </a:rPr>
              <a:t>rows</a:t>
            </a:r>
            <a:r>
              <a:rPr lang="en-US" altLang="ko-KR" sz="1300" i="1" dirty="0">
                <a:solidFill>
                  <a:srgbClr val="000000"/>
                </a:solidFill>
                <a:latin typeface="Consolas"/>
              </a:rPr>
              <a:t>=</a:t>
            </a:r>
            <a:r>
              <a:rPr lang="en-US" altLang="ko-KR" sz="1300" i="1" dirty="0">
                <a:solidFill>
                  <a:srgbClr val="2A00FF"/>
                </a:solidFill>
                <a:latin typeface="Consolas"/>
              </a:rPr>
              <a:t>"5"</a:t>
            </a:r>
            <a:r>
              <a:rPr lang="en-US" altLang="ko-KR" sz="1300" i="1" dirty="0">
                <a:solidFill>
                  <a:srgbClr val="008080"/>
                </a:solidFill>
                <a:latin typeface="Consolas"/>
              </a:rPr>
              <a:t>&gt;</a:t>
            </a:r>
            <a:r>
              <a:rPr lang="en-US" altLang="ko-KR" sz="1300" i="1" dirty="0">
                <a:solidFill>
                  <a:srgbClr val="000000"/>
                </a:solidFill>
                <a:latin typeface="Consolas"/>
              </a:rPr>
              <a:t>${</a:t>
            </a:r>
            <a:r>
              <a:rPr lang="en-US" altLang="ko-KR" sz="1300" i="1" dirty="0" err="1">
                <a:solidFill>
                  <a:srgbClr val="000000"/>
                </a:solidFill>
                <a:latin typeface="Consolas"/>
              </a:rPr>
              <a:t>goods.gdsDes</a:t>
            </a:r>
            <a:r>
              <a:rPr lang="en-US" altLang="ko-KR" sz="1300" i="1" dirty="0">
                <a:solidFill>
                  <a:srgbClr val="000000"/>
                </a:solidFill>
                <a:latin typeface="Consolas"/>
              </a:rPr>
              <a:t>}</a:t>
            </a:r>
            <a:r>
              <a:rPr lang="en-US" altLang="ko-KR" sz="1300" i="1" dirty="0">
                <a:solidFill>
                  <a:srgbClr val="008080"/>
                </a:solidFill>
                <a:latin typeface="Consolas"/>
              </a:rPr>
              <a:t>&lt;/</a:t>
            </a:r>
            <a:r>
              <a:rPr lang="en-US" altLang="ko-KR" sz="1300" i="1" dirty="0" err="1">
                <a:solidFill>
                  <a:srgbClr val="3F7F7F"/>
                </a:solidFill>
                <a:latin typeface="Consolas"/>
              </a:rPr>
              <a:t>textarea</a:t>
            </a:r>
            <a:r>
              <a:rPr lang="en-US" altLang="ko-KR" sz="1300" i="1" dirty="0">
                <a:solidFill>
                  <a:srgbClr val="008080"/>
                </a:solidFill>
                <a:latin typeface="Consolas"/>
              </a:rPr>
              <a:t>&gt;</a:t>
            </a:r>
            <a:r>
              <a:rPr lang="en-US" altLang="ko-KR" sz="1300" i="1" dirty="0">
                <a:solidFill>
                  <a:srgbClr val="000000"/>
                </a:solidFill>
                <a:latin typeface="Consolas"/>
              </a:rPr>
              <a:t> </a:t>
            </a:r>
            <a:r>
              <a:rPr lang="en-US" altLang="ko-KR" sz="1300" i="1" dirty="0">
                <a:solidFill>
                  <a:srgbClr val="3F5FBF"/>
                </a:solidFill>
                <a:latin typeface="Consolas"/>
              </a:rPr>
              <a:t>&lt;!-- </a:t>
            </a:r>
            <a:r>
              <a:rPr lang="ko-KR" altLang="en-US" sz="1300" i="1" dirty="0">
                <a:solidFill>
                  <a:srgbClr val="3F5FBF"/>
                </a:solidFill>
                <a:latin typeface="Consolas"/>
              </a:rPr>
              <a:t>商品</a:t>
            </a:r>
            <a:r>
              <a:rPr lang="ja-JP" altLang="en-US" sz="1300" i="1" dirty="0">
                <a:solidFill>
                  <a:srgbClr val="3F5FBF"/>
                </a:solidFill>
                <a:latin typeface="Consolas"/>
              </a:rPr>
              <a:t>の</a:t>
            </a:r>
            <a:r>
              <a:rPr lang="ko-KR" altLang="en-US" sz="1300" i="1" dirty="0">
                <a:solidFill>
                  <a:srgbClr val="3F5FBF"/>
                </a:solidFill>
                <a:latin typeface="Consolas"/>
              </a:rPr>
              <a:t>説明</a:t>
            </a:r>
            <a:r>
              <a:rPr lang="ja-JP" altLang="en-US" sz="1300" i="1" dirty="0">
                <a:solidFill>
                  <a:srgbClr val="3F5FBF"/>
                </a:solidFill>
                <a:latin typeface="Consolas"/>
              </a:rPr>
              <a:t>を</a:t>
            </a:r>
            <a:r>
              <a:rPr lang="ko-KR" altLang="en-US" sz="1300" i="1" dirty="0">
                <a:solidFill>
                  <a:srgbClr val="3F5FBF"/>
                </a:solidFill>
                <a:latin typeface="Consolas"/>
              </a:rPr>
              <a:t>入力 </a:t>
            </a:r>
            <a:r>
              <a:rPr lang="en-US" altLang="ko-KR" sz="1300" i="1" dirty="0">
                <a:solidFill>
                  <a:srgbClr val="3F5FBF"/>
                </a:solidFill>
                <a:latin typeface="Consolas"/>
              </a:rPr>
              <a:t>--&gt;</a:t>
            </a:r>
          </a:p>
          <a:p>
            <a:r>
              <a:rPr lang="en-US" altLang="ko-KR" sz="1300" dirty="0">
                <a:solidFill>
                  <a:srgbClr val="008080"/>
                </a:solidFill>
                <a:latin typeface="Consolas"/>
              </a:rPr>
              <a:t>&lt;</a:t>
            </a:r>
            <a:r>
              <a:rPr lang="en-US" altLang="ko-KR" sz="1300" dirty="0">
                <a:solidFill>
                  <a:srgbClr val="3F7F7F"/>
                </a:solidFill>
                <a:latin typeface="Consolas"/>
              </a:rPr>
              <a:t>script </a:t>
            </a:r>
            <a:r>
              <a:rPr lang="en-US" altLang="ko-KR" sz="1300" dirty="0" err="1">
                <a:solidFill>
                  <a:srgbClr val="7F007F"/>
                </a:solidFill>
                <a:latin typeface="Consolas"/>
              </a:rPr>
              <a:t>src</a:t>
            </a:r>
            <a:r>
              <a:rPr lang="en-US" altLang="ko-KR" sz="1300" dirty="0">
                <a:solidFill>
                  <a:srgbClr val="000000"/>
                </a:solidFill>
                <a:latin typeface="Consolas"/>
              </a:rPr>
              <a:t>=</a:t>
            </a:r>
            <a:r>
              <a:rPr lang="en-US" altLang="ko-KR" sz="1300" i="1" dirty="0">
                <a:solidFill>
                  <a:srgbClr val="2A00FF"/>
                </a:solidFill>
                <a:latin typeface="Consolas"/>
              </a:rPr>
              <a:t>"</a:t>
            </a:r>
            <a:r>
              <a:rPr lang="en-US" altLang="ko-KR" sz="1300" i="1" dirty="0">
                <a:solidFill>
                  <a:srgbClr val="000000"/>
                </a:solidFill>
                <a:latin typeface="Consolas"/>
              </a:rPr>
              <a:t>${</a:t>
            </a:r>
            <a:r>
              <a:rPr lang="en-US" altLang="ko-KR" sz="1300" i="1" dirty="0" err="1">
                <a:solidFill>
                  <a:srgbClr val="000000"/>
                </a:solidFill>
                <a:latin typeface="Consolas"/>
              </a:rPr>
              <a:t>contextPath</a:t>
            </a:r>
            <a:r>
              <a:rPr lang="en-US" altLang="ko-KR" sz="1300" i="1" dirty="0">
                <a:solidFill>
                  <a:srgbClr val="000000"/>
                </a:solidFill>
                <a:latin typeface="Consolas"/>
              </a:rPr>
              <a:t>}</a:t>
            </a:r>
            <a:r>
              <a:rPr lang="en-US" altLang="ko-KR" sz="1300" i="1" dirty="0">
                <a:solidFill>
                  <a:srgbClr val="2A00FF"/>
                </a:solidFill>
                <a:latin typeface="Consolas"/>
              </a:rPr>
              <a:t>/resources/</a:t>
            </a:r>
            <a:r>
              <a:rPr lang="en-US" altLang="ko-KR" sz="1300" i="1" dirty="0" err="1">
                <a:solidFill>
                  <a:srgbClr val="2A00FF"/>
                </a:solidFill>
                <a:latin typeface="Consolas"/>
              </a:rPr>
              <a:t>js</a:t>
            </a:r>
            <a:r>
              <a:rPr lang="en-US" altLang="ko-KR" sz="1300" i="1" dirty="0">
                <a:solidFill>
                  <a:srgbClr val="2A00FF"/>
                </a:solidFill>
                <a:latin typeface="Consolas"/>
              </a:rPr>
              <a:t>/ckeditorConfig.js"</a:t>
            </a:r>
            <a:r>
              <a:rPr lang="en-US" altLang="ko-KR" sz="1300" i="1" dirty="0">
                <a:solidFill>
                  <a:srgbClr val="008080"/>
                </a:solidFill>
                <a:latin typeface="Consolas"/>
              </a:rPr>
              <a:t>&gt;&lt;/</a:t>
            </a:r>
            <a:r>
              <a:rPr lang="en-US" altLang="ko-KR" sz="1300" i="1" dirty="0">
                <a:solidFill>
                  <a:srgbClr val="3F7F7F"/>
                </a:solidFill>
                <a:latin typeface="Consolas"/>
              </a:rPr>
              <a:t>script</a:t>
            </a:r>
            <a:r>
              <a:rPr lang="en-US" altLang="ko-KR" sz="1300" i="1" dirty="0">
                <a:solidFill>
                  <a:srgbClr val="008080"/>
                </a:solidFill>
                <a:latin typeface="Consolas"/>
              </a:rPr>
              <a:t>&gt;</a:t>
            </a:r>
            <a:r>
              <a:rPr lang="en-US" altLang="ko-KR" sz="1300" i="1" dirty="0">
                <a:solidFill>
                  <a:srgbClr val="000000"/>
                </a:solidFill>
                <a:latin typeface="Consolas"/>
              </a:rPr>
              <a:t> </a:t>
            </a:r>
            <a:r>
              <a:rPr lang="en-US" altLang="ko-KR" sz="1300" i="1" dirty="0">
                <a:solidFill>
                  <a:srgbClr val="3F5FBF"/>
                </a:solidFill>
                <a:latin typeface="Consolas"/>
              </a:rPr>
              <a:t>&lt;!-- </a:t>
            </a:r>
            <a:r>
              <a:rPr lang="ko-KR" altLang="en-US" sz="1300" i="1" dirty="0">
                <a:solidFill>
                  <a:srgbClr val="3F5FBF"/>
                </a:solidFill>
                <a:latin typeface="Consolas"/>
              </a:rPr>
              <a:t>商品説明</a:t>
            </a:r>
            <a:r>
              <a:rPr lang="ja-JP" altLang="en-US" sz="1300" i="1" dirty="0">
                <a:solidFill>
                  <a:srgbClr val="3F5FBF"/>
                </a:solidFill>
                <a:latin typeface="Consolas"/>
              </a:rPr>
              <a:t>に</a:t>
            </a:r>
            <a:r>
              <a:rPr lang="ko-KR" altLang="en-US" sz="1300" i="1" dirty="0">
                <a:solidFill>
                  <a:srgbClr val="3F5FBF"/>
                </a:solidFill>
                <a:latin typeface="Consolas"/>
              </a:rPr>
              <a:t>関連</a:t>
            </a:r>
            <a:r>
              <a:rPr lang="ja-JP" altLang="en-US" sz="1300" i="1" dirty="0">
                <a:solidFill>
                  <a:srgbClr val="3F5FBF"/>
                </a:solidFill>
                <a:latin typeface="Consolas"/>
              </a:rPr>
              <a:t>するスクリプト </a:t>
            </a:r>
            <a:r>
              <a:rPr lang="en-US" altLang="ja-JP" sz="1300" i="1" dirty="0">
                <a:solidFill>
                  <a:srgbClr val="3F5FBF"/>
                </a:solidFill>
                <a:latin typeface="Consolas"/>
              </a:rPr>
              <a:t>--&gt;</a:t>
            </a:r>
          </a:p>
          <a:p>
            <a:r>
              <a:rPr lang="en-US" altLang="ko-KR" sz="1300" dirty="0">
                <a:solidFill>
                  <a:srgbClr val="008080"/>
                </a:solidFill>
                <a:latin typeface="Consolas"/>
              </a:rPr>
              <a:t>&lt;/</a:t>
            </a:r>
            <a:r>
              <a:rPr lang="en-US" altLang="ko-KR" sz="1300" dirty="0">
                <a:solidFill>
                  <a:srgbClr val="3F7F7F"/>
                </a:solidFill>
                <a:latin typeface="Consolas"/>
              </a:rPr>
              <a:t>div</a:t>
            </a:r>
            <a:r>
              <a:rPr lang="en-US" altLang="ko-KR" sz="1300" dirty="0">
                <a:solidFill>
                  <a:srgbClr val="008080"/>
                </a:solidFill>
                <a:latin typeface="Consolas"/>
              </a:rPr>
              <a:t>&gt;</a:t>
            </a:r>
            <a:endParaRPr lang="en-US" altLang="ja-JP" sz="1300" dirty="0" smtClean="0">
              <a:ea typeface="MS Mincho" pitchFamily="49" charset="-128"/>
            </a:endParaRPr>
          </a:p>
        </p:txBody>
      </p:sp>
    </p:spTree>
    <p:extLst>
      <p:ext uri="{BB962C8B-B14F-4D97-AF65-F5344CB8AC3E}">
        <p14:creationId xmlns:p14="http://schemas.microsoft.com/office/powerpoint/2010/main" val="2352260532"/>
      </p:ext>
    </p:extLst>
  </p:cSld>
  <p:clrMapOvr>
    <a:masterClrMapping/>
  </p:clrMapOvr>
  <p:transition/>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제목 1"/>
          <p:cNvSpPr>
            <a:spLocks noGrp="1"/>
          </p:cNvSpPr>
          <p:nvPr>
            <p:ph type="title"/>
          </p:nvPr>
        </p:nvSpPr>
        <p:spPr bwMode="auto">
          <a:xfrm>
            <a:off x="0" y="-2242"/>
            <a:ext cx="9144000" cy="694938"/>
          </a:xfrm>
        </p:spPr>
        <p:txBody>
          <a:bodyPr vert="horz" lIns="91440" tIns="45720" rIns="91440" bIns="45720" rtlCol="0" anchor="ctr">
            <a:normAutofit/>
          </a:bodyPr>
          <a:lstStyle/>
          <a:p>
            <a:r>
              <a:rPr lang="en-US" altLang="ja-JP" dirty="0" smtClean="0">
                <a:latin typeface="MS Mincho" pitchFamily="49" charset="-128"/>
                <a:ea typeface="MS Mincho" pitchFamily="49" charset="-128"/>
              </a:rPr>
              <a:t>Admin/goods/modify(3/3)</a:t>
            </a:r>
            <a:endParaRPr lang="ko-KR" dirty="0">
              <a:latin typeface="MS Mincho" pitchFamily="49" charset="-128"/>
              <a:ea typeface="MS Mincho" pitchFamily="49" charset="-128"/>
            </a:endParaRPr>
          </a:p>
        </p:txBody>
      </p:sp>
      <p:sp>
        <p:nvSpPr>
          <p:cNvPr id="5" name="내용 개체 틀 2"/>
          <p:cNvSpPr>
            <a:spLocks noGrp="1"/>
          </p:cNvSpPr>
          <p:nvPr>
            <p:ph sz="half" idx="1"/>
          </p:nvPr>
        </p:nvSpPr>
        <p:spPr bwMode="auto">
          <a:xfrm>
            <a:off x="0" y="692696"/>
            <a:ext cx="9144000" cy="6165304"/>
          </a:xfrm>
          <a:solidFill>
            <a:schemeClr val="bg1"/>
          </a:solidFill>
        </p:spPr>
        <p:txBody>
          <a:bodyPr numCol="2">
            <a:noAutofit/>
          </a:bodyPr>
          <a:lstStyle>
            <a:lvl1pPr>
              <a:defRPr sz="2400"/>
            </a:lvl1pPr>
            <a:lvl2pPr>
              <a:defRPr sz="1600"/>
            </a:lvl2pPr>
            <a:lvl3pPr>
              <a:defRPr sz="1200"/>
            </a:lvl3pPr>
            <a:lvl4pPr>
              <a:defRPr sz="1200"/>
            </a:lvl4pPr>
            <a:lvl5pPr>
              <a:defRPr sz="1200"/>
            </a:lvl5pPr>
          </a:lstStyle>
          <a:p>
            <a:r>
              <a:rPr lang="en-US" altLang="ja-JP" sz="1300" dirty="0">
                <a:solidFill>
                  <a:srgbClr val="3F5FBF"/>
                </a:solidFill>
                <a:latin typeface="Consolas"/>
              </a:rPr>
              <a:t>&lt;!-- </a:t>
            </a:r>
            <a:r>
              <a:rPr lang="ja-JP" altLang="en-US" sz="1300" dirty="0">
                <a:solidFill>
                  <a:srgbClr val="3F5FBF"/>
                </a:solidFill>
                <a:latin typeface="Consolas"/>
              </a:rPr>
              <a:t>商品画像の追加 </a:t>
            </a:r>
            <a:r>
              <a:rPr lang="en-US" altLang="ja-JP" sz="1300" dirty="0">
                <a:solidFill>
                  <a:srgbClr val="3F5FBF"/>
                </a:solidFill>
                <a:latin typeface="Consolas"/>
              </a:rPr>
              <a:t>--&gt;</a:t>
            </a:r>
          </a:p>
          <a:p>
            <a:r>
              <a:rPr lang="en-US" altLang="ko-KR" sz="1300" dirty="0">
                <a:solidFill>
                  <a:srgbClr val="008080"/>
                </a:solidFill>
                <a:latin typeface="Consolas"/>
              </a:rPr>
              <a:t>&lt;</a:t>
            </a:r>
            <a:r>
              <a:rPr lang="en-US" altLang="ko-KR" sz="1300" dirty="0">
                <a:solidFill>
                  <a:srgbClr val="3F7F7F"/>
                </a:solidFill>
                <a:latin typeface="Consolas"/>
              </a:rPr>
              <a:t>div </a:t>
            </a:r>
            <a:r>
              <a:rPr lang="en-US" altLang="ko-KR" sz="1300" dirty="0">
                <a:solidFill>
                  <a:srgbClr val="7F007F"/>
                </a:solidFill>
                <a:latin typeface="Consolas"/>
              </a:rPr>
              <a:t>class</a:t>
            </a:r>
            <a:r>
              <a:rPr lang="en-US" altLang="ko-KR" sz="1300" dirty="0">
                <a:solidFill>
                  <a:srgbClr val="000000"/>
                </a:solidFill>
                <a:latin typeface="Consolas"/>
              </a:rPr>
              <a:t>=</a:t>
            </a:r>
            <a:r>
              <a:rPr lang="en-US" altLang="ko-KR" sz="1300" i="1" dirty="0">
                <a:solidFill>
                  <a:srgbClr val="2A00FF"/>
                </a:solidFill>
                <a:latin typeface="Consolas"/>
              </a:rPr>
              <a:t>"input-group mt-3"</a:t>
            </a:r>
            <a:r>
              <a:rPr lang="en-US" altLang="ko-KR" sz="1300" i="1" dirty="0">
                <a:solidFill>
                  <a:srgbClr val="008080"/>
                </a:solidFill>
                <a:latin typeface="Consolas"/>
              </a:rPr>
              <a:t>&gt;</a:t>
            </a:r>
          </a:p>
          <a:p>
            <a:r>
              <a:rPr lang="en-US" altLang="ko-KR" sz="1300" dirty="0">
                <a:solidFill>
                  <a:srgbClr val="000000"/>
                </a:solidFill>
                <a:latin typeface="Consolas"/>
              </a:rPr>
              <a:t>    </a:t>
            </a:r>
            <a:r>
              <a:rPr lang="en-US" altLang="ko-KR" sz="1300" dirty="0">
                <a:solidFill>
                  <a:srgbClr val="008080"/>
                </a:solidFill>
                <a:latin typeface="Consolas"/>
              </a:rPr>
              <a:t>&lt;</a:t>
            </a:r>
            <a:r>
              <a:rPr lang="en-US" altLang="ko-KR" sz="1300" dirty="0">
                <a:solidFill>
                  <a:srgbClr val="3F7F7F"/>
                </a:solidFill>
                <a:latin typeface="Consolas"/>
              </a:rPr>
              <a:t>label </a:t>
            </a:r>
            <a:r>
              <a:rPr lang="en-US" altLang="ko-KR" sz="1300" dirty="0">
                <a:solidFill>
                  <a:srgbClr val="7F007F"/>
                </a:solidFill>
                <a:latin typeface="Consolas"/>
              </a:rPr>
              <a:t>class</a:t>
            </a:r>
            <a:r>
              <a:rPr lang="en-US" altLang="ko-KR" sz="1300" dirty="0">
                <a:solidFill>
                  <a:srgbClr val="000000"/>
                </a:solidFill>
                <a:latin typeface="Consolas"/>
              </a:rPr>
              <a:t>=</a:t>
            </a:r>
            <a:r>
              <a:rPr lang="en-US" altLang="ko-KR" sz="1300" i="1" dirty="0">
                <a:solidFill>
                  <a:srgbClr val="2A00FF"/>
                </a:solidFill>
                <a:latin typeface="Consolas"/>
              </a:rPr>
              <a:t>"form-label </a:t>
            </a:r>
            <a:r>
              <a:rPr lang="en-US" altLang="ko-KR" sz="1300" i="1" dirty="0" err="1">
                <a:solidFill>
                  <a:srgbClr val="2A00FF"/>
                </a:solidFill>
                <a:latin typeface="Consolas"/>
              </a:rPr>
              <a:t>fw</a:t>
            </a:r>
            <a:r>
              <a:rPr lang="en-US" altLang="ko-KR" sz="1300" i="1" dirty="0">
                <a:solidFill>
                  <a:srgbClr val="2A00FF"/>
                </a:solidFill>
                <a:latin typeface="Consolas"/>
              </a:rPr>
              <a:t>-bold w-25 text-white"</a:t>
            </a:r>
            <a:r>
              <a:rPr lang="en-US" altLang="ko-KR" sz="1300" i="1" dirty="0">
                <a:solidFill>
                  <a:srgbClr val="008080"/>
                </a:solidFill>
                <a:latin typeface="Consolas"/>
              </a:rPr>
              <a:t>&gt;</a:t>
            </a:r>
            <a:r>
              <a:rPr lang="ko-KR" altLang="en-US" sz="1300" i="1" dirty="0">
                <a:solidFill>
                  <a:srgbClr val="000000"/>
                </a:solidFill>
                <a:latin typeface="Consolas"/>
              </a:rPr>
              <a:t>画像</a:t>
            </a:r>
            <a:r>
              <a:rPr lang="en-US" altLang="ko-KR" sz="1300" i="1" dirty="0">
                <a:solidFill>
                  <a:srgbClr val="008080"/>
                </a:solidFill>
                <a:latin typeface="Consolas"/>
              </a:rPr>
              <a:t>&lt;/</a:t>
            </a:r>
            <a:r>
              <a:rPr lang="en-US" altLang="ko-KR" sz="1300" i="1" dirty="0">
                <a:solidFill>
                  <a:srgbClr val="3F7F7F"/>
                </a:solidFill>
                <a:latin typeface="Consolas"/>
              </a:rPr>
              <a:t>label</a:t>
            </a:r>
            <a:r>
              <a:rPr lang="en-US" altLang="ko-KR" sz="1300" i="1" dirty="0">
                <a:solidFill>
                  <a:srgbClr val="008080"/>
                </a:solidFill>
                <a:latin typeface="Consolas"/>
              </a:rPr>
              <a:t>&gt;</a:t>
            </a:r>
          </a:p>
          <a:p>
            <a:r>
              <a:rPr lang="en-US" altLang="ko-KR" sz="1300" dirty="0">
                <a:solidFill>
                  <a:srgbClr val="000000"/>
                </a:solidFill>
                <a:latin typeface="Consolas"/>
              </a:rPr>
              <a:t>    </a:t>
            </a:r>
            <a:r>
              <a:rPr lang="en-US" altLang="ko-KR" sz="1300" dirty="0">
                <a:solidFill>
                  <a:srgbClr val="008080"/>
                </a:solidFill>
                <a:latin typeface="Consolas"/>
              </a:rPr>
              <a:t>&lt;</a:t>
            </a:r>
            <a:r>
              <a:rPr lang="en-US" altLang="ko-KR" sz="1300" dirty="0">
                <a:solidFill>
                  <a:srgbClr val="3F7F7F"/>
                </a:solidFill>
                <a:latin typeface="Consolas"/>
              </a:rPr>
              <a:t>input </a:t>
            </a:r>
            <a:r>
              <a:rPr lang="en-US" altLang="ko-KR" sz="1300" dirty="0">
                <a:solidFill>
                  <a:srgbClr val="7F007F"/>
                </a:solidFill>
                <a:latin typeface="Consolas"/>
              </a:rPr>
              <a:t>type</a:t>
            </a:r>
            <a:r>
              <a:rPr lang="en-US" altLang="ko-KR" sz="1300" dirty="0">
                <a:solidFill>
                  <a:srgbClr val="000000"/>
                </a:solidFill>
                <a:latin typeface="Consolas"/>
              </a:rPr>
              <a:t>=</a:t>
            </a:r>
            <a:r>
              <a:rPr lang="en-US" altLang="ko-KR" sz="1300" i="1" dirty="0">
                <a:solidFill>
                  <a:srgbClr val="2A00FF"/>
                </a:solidFill>
                <a:latin typeface="Consolas"/>
              </a:rPr>
              <a:t>"file" </a:t>
            </a:r>
            <a:r>
              <a:rPr lang="en-US" altLang="ko-KR" sz="1300" i="1" dirty="0">
                <a:solidFill>
                  <a:srgbClr val="7F007F"/>
                </a:solidFill>
                <a:latin typeface="Consolas"/>
              </a:rPr>
              <a:t>id</a:t>
            </a:r>
            <a:r>
              <a:rPr lang="en-US" altLang="ko-KR" sz="1300" i="1" dirty="0">
                <a:solidFill>
                  <a:srgbClr val="000000"/>
                </a:solidFill>
                <a:latin typeface="Consolas"/>
              </a:rPr>
              <a:t>=</a:t>
            </a:r>
            <a:r>
              <a:rPr lang="en-US" altLang="ko-KR" sz="1300" i="1" dirty="0">
                <a:solidFill>
                  <a:srgbClr val="2A00FF"/>
                </a:solidFill>
                <a:latin typeface="Consolas"/>
              </a:rPr>
              <a:t>"</a:t>
            </a:r>
            <a:r>
              <a:rPr lang="en-US" altLang="ko-KR" sz="1300" i="1" dirty="0" err="1">
                <a:solidFill>
                  <a:srgbClr val="2A00FF"/>
                </a:solidFill>
                <a:latin typeface="Consolas"/>
              </a:rPr>
              <a:t>gdsImg</a:t>
            </a:r>
            <a:r>
              <a:rPr lang="en-US" altLang="ko-KR" sz="1300" i="1" dirty="0">
                <a:solidFill>
                  <a:srgbClr val="2A00FF"/>
                </a:solidFill>
                <a:latin typeface="Consolas"/>
              </a:rPr>
              <a:t>" </a:t>
            </a:r>
            <a:r>
              <a:rPr lang="en-US" altLang="ko-KR" sz="1300" i="1" dirty="0">
                <a:solidFill>
                  <a:srgbClr val="7F007F"/>
                </a:solidFill>
                <a:latin typeface="Consolas"/>
              </a:rPr>
              <a:t>name</a:t>
            </a:r>
            <a:r>
              <a:rPr lang="en-US" altLang="ko-KR" sz="1300" i="1" dirty="0">
                <a:solidFill>
                  <a:srgbClr val="000000"/>
                </a:solidFill>
                <a:latin typeface="Consolas"/>
              </a:rPr>
              <a:t>=</a:t>
            </a:r>
            <a:r>
              <a:rPr lang="en-US" altLang="ko-KR" sz="1300" i="1" dirty="0">
                <a:solidFill>
                  <a:srgbClr val="2A00FF"/>
                </a:solidFill>
                <a:latin typeface="Consolas"/>
              </a:rPr>
              <a:t>"file" </a:t>
            </a:r>
            <a:r>
              <a:rPr lang="en-US" altLang="ko-KR" sz="1300" i="1" dirty="0">
                <a:solidFill>
                  <a:srgbClr val="7F007F"/>
                </a:solidFill>
                <a:latin typeface="Consolas"/>
              </a:rPr>
              <a:t>class</a:t>
            </a:r>
            <a:r>
              <a:rPr lang="en-US" altLang="ko-KR" sz="1300" i="1" dirty="0">
                <a:solidFill>
                  <a:srgbClr val="000000"/>
                </a:solidFill>
                <a:latin typeface="Consolas"/>
              </a:rPr>
              <a:t>=</a:t>
            </a:r>
            <a:r>
              <a:rPr lang="en-US" altLang="ko-KR" sz="1300" i="1" dirty="0">
                <a:solidFill>
                  <a:srgbClr val="2A00FF"/>
                </a:solidFill>
                <a:latin typeface="Consolas"/>
              </a:rPr>
              <a:t>"form-control"</a:t>
            </a:r>
            <a:r>
              <a:rPr lang="en-US" altLang="ko-KR" sz="1300" i="1" dirty="0">
                <a:solidFill>
                  <a:srgbClr val="008080"/>
                </a:solidFill>
                <a:latin typeface="Consolas"/>
              </a:rPr>
              <a:t>/&gt;</a:t>
            </a:r>
            <a:r>
              <a:rPr lang="en-US" altLang="ko-KR" sz="1300" i="1" dirty="0">
                <a:solidFill>
                  <a:srgbClr val="000000"/>
                </a:solidFill>
                <a:latin typeface="Consolas"/>
              </a:rPr>
              <a:t> </a:t>
            </a:r>
            <a:r>
              <a:rPr lang="en-US" altLang="ko-KR" sz="1300" i="1" dirty="0">
                <a:solidFill>
                  <a:srgbClr val="3F5FBF"/>
                </a:solidFill>
                <a:latin typeface="Consolas"/>
              </a:rPr>
              <a:t>&lt;!-- </a:t>
            </a:r>
            <a:r>
              <a:rPr lang="ko-KR" altLang="en-US" sz="1300" i="1" dirty="0">
                <a:solidFill>
                  <a:srgbClr val="3F5FBF"/>
                </a:solidFill>
                <a:latin typeface="Consolas"/>
              </a:rPr>
              <a:t>商品画像</a:t>
            </a:r>
            <a:r>
              <a:rPr lang="ja-JP" altLang="en-US" sz="1300" i="1" dirty="0">
                <a:solidFill>
                  <a:srgbClr val="3F5FBF"/>
                </a:solidFill>
                <a:latin typeface="Consolas"/>
              </a:rPr>
              <a:t>をアップロード </a:t>
            </a:r>
            <a:r>
              <a:rPr lang="en-US" altLang="ja-JP" sz="1300" i="1" dirty="0">
                <a:solidFill>
                  <a:srgbClr val="3F5FBF"/>
                </a:solidFill>
                <a:latin typeface="Consolas"/>
              </a:rPr>
              <a:t>--&gt;</a:t>
            </a:r>
          </a:p>
          <a:p>
            <a:r>
              <a:rPr lang="en-US" altLang="ko-KR" sz="1300" dirty="0">
                <a:solidFill>
                  <a:srgbClr val="008080"/>
                </a:solidFill>
                <a:latin typeface="Consolas"/>
              </a:rPr>
              <a:t>&lt;/</a:t>
            </a:r>
            <a:r>
              <a:rPr lang="en-US" altLang="ko-KR" sz="1300" dirty="0">
                <a:solidFill>
                  <a:srgbClr val="3F7F7F"/>
                </a:solidFill>
                <a:latin typeface="Consolas"/>
              </a:rPr>
              <a:t>div</a:t>
            </a:r>
            <a:r>
              <a:rPr lang="en-US" altLang="ko-KR" sz="1300" dirty="0">
                <a:solidFill>
                  <a:srgbClr val="008080"/>
                </a:solidFill>
                <a:latin typeface="Consolas"/>
              </a:rPr>
              <a:t>&gt;</a:t>
            </a:r>
          </a:p>
          <a:p>
            <a:r>
              <a:rPr lang="en-US" altLang="ko-KR" sz="1300" dirty="0">
                <a:solidFill>
                  <a:srgbClr val="008080"/>
                </a:solidFill>
                <a:latin typeface="Consolas"/>
              </a:rPr>
              <a:t>&lt;</a:t>
            </a:r>
            <a:r>
              <a:rPr lang="en-US" altLang="ko-KR" sz="1300" dirty="0">
                <a:solidFill>
                  <a:srgbClr val="3F7F7F"/>
                </a:solidFill>
                <a:latin typeface="Consolas"/>
              </a:rPr>
              <a:t>div </a:t>
            </a:r>
            <a:r>
              <a:rPr lang="en-US" altLang="ko-KR" sz="1300" dirty="0">
                <a:solidFill>
                  <a:srgbClr val="7F007F"/>
                </a:solidFill>
                <a:latin typeface="Consolas"/>
              </a:rPr>
              <a:t>class</a:t>
            </a:r>
            <a:r>
              <a:rPr lang="en-US" altLang="ko-KR" sz="1300" dirty="0">
                <a:solidFill>
                  <a:srgbClr val="000000"/>
                </a:solidFill>
                <a:latin typeface="Consolas"/>
              </a:rPr>
              <a:t>=</a:t>
            </a:r>
            <a:r>
              <a:rPr lang="en-US" altLang="ko-KR" sz="1300" i="1" dirty="0">
                <a:solidFill>
                  <a:srgbClr val="2A00FF"/>
                </a:solidFill>
                <a:latin typeface="Consolas"/>
              </a:rPr>
              <a:t>"my-3"</a:t>
            </a:r>
            <a:r>
              <a:rPr lang="en-US" altLang="ko-KR" sz="1300" i="1" dirty="0">
                <a:solidFill>
                  <a:srgbClr val="008080"/>
                </a:solidFill>
                <a:latin typeface="Consolas"/>
              </a:rPr>
              <a:t>&gt;</a:t>
            </a:r>
          </a:p>
          <a:p>
            <a:r>
              <a:rPr lang="en-US" altLang="ko-KR" sz="1300" dirty="0">
                <a:solidFill>
                  <a:srgbClr val="000000"/>
                </a:solidFill>
                <a:latin typeface="Consolas"/>
              </a:rPr>
              <a:t>    </a:t>
            </a:r>
            <a:r>
              <a:rPr lang="en-US" altLang="ko-KR" sz="1300" dirty="0">
                <a:solidFill>
                  <a:srgbClr val="008080"/>
                </a:solidFill>
                <a:latin typeface="Consolas"/>
              </a:rPr>
              <a:t>&lt;</a:t>
            </a:r>
            <a:r>
              <a:rPr lang="en-US" altLang="ko-KR" sz="1300" dirty="0">
                <a:solidFill>
                  <a:srgbClr val="3F7F7F"/>
                </a:solidFill>
                <a:latin typeface="Consolas"/>
              </a:rPr>
              <a:t>div </a:t>
            </a:r>
            <a:r>
              <a:rPr lang="en-US" altLang="ko-KR" sz="1300" dirty="0">
                <a:solidFill>
                  <a:srgbClr val="7F007F"/>
                </a:solidFill>
                <a:latin typeface="Consolas"/>
              </a:rPr>
              <a:t>class</a:t>
            </a:r>
            <a:r>
              <a:rPr lang="en-US" altLang="ko-KR" sz="1300" dirty="0">
                <a:solidFill>
                  <a:srgbClr val="000000"/>
                </a:solidFill>
                <a:latin typeface="Consolas"/>
              </a:rPr>
              <a:t>=</a:t>
            </a:r>
            <a:r>
              <a:rPr lang="en-US" altLang="ko-KR" sz="1300" i="1" dirty="0">
                <a:solidFill>
                  <a:srgbClr val="2A00FF"/>
                </a:solidFill>
                <a:latin typeface="Consolas"/>
              </a:rPr>
              <a:t>"</a:t>
            </a:r>
            <a:r>
              <a:rPr lang="en-US" altLang="ko-KR" sz="1300" i="1" dirty="0" err="1">
                <a:solidFill>
                  <a:srgbClr val="2A00FF"/>
                </a:solidFill>
                <a:latin typeface="Consolas"/>
              </a:rPr>
              <a:t>select_img</a:t>
            </a:r>
            <a:r>
              <a:rPr lang="en-US" altLang="ko-KR" sz="1300" i="1" dirty="0">
                <a:solidFill>
                  <a:srgbClr val="2A00FF"/>
                </a:solidFill>
                <a:latin typeface="Consolas"/>
              </a:rPr>
              <a:t> d-flex justify-content-end"</a:t>
            </a:r>
            <a:r>
              <a:rPr lang="en-US" altLang="ko-KR" sz="1300" i="1" dirty="0">
                <a:solidFill>
                  <a:srgbClr val="008080"/>
                </a:solidFill>
                <a:latin typeface="Consolas"/>
              </a:rPr>
              <a:t>&gt;</a:t>
            </a:r>
          </a:p>
          <a:p>
            <a:r>
              <a:rPr lang="en-US" altLang="ko-KR" sz="1300" dirty="0">
                <a:solidFill>
                  <a:srgbClr val="000000"/>
                </a:solidFill>
                <a:latin typeface="Consolas"/>
              </a:rPr>
              <a:t>        </a:t>
            </a:r>
            <a:r>
              <a:rPr lang="en-US" altLang="ko-KR" sz="1300" dirty="0">
                <a:solidFill>
                  <a:srgbClr val="008080"/>
                </a:solidFill>
                <a:latin typeface="Consolas"/>
              </a:rPr>
              <a:t>&lt;</a:t>
            </a:r>
            <a:r>
              <a:rPr lang="en-US" altLang="ko-KR" sz="1300" dirty="0" err="1">
                <a:solidFill>
                  <a:srgbClr val="3F7F7F"/>
                </a:solidFill>
                <a:latin typeface="Consolas"/>
              </a:rPr>
              <a:t>img</a:t>
            </a:r>
            <a:r>
              <a:rPr lang="en-US" altLang="ko-KR" sz="1300" dirty="0">
                <a:solidFill>
                  <a:srgbClr val="3F7F7F"/>
                </a:solidFill>
                <a:latin typeface="Consolas"/>
              </a:rPr>
              <a:t> </a:t>
            </a:r>
            <a:r>
              <a:rPr lang="en-US" altLang="ko-KR" sz="1300" dirty="0" err="1">
                <a:solidFill>
                  <a:srgbClr val="7F007F"/>
                </a:solidFill>
                <a:latin typeface="Consolas"/>
              </a:rPr>
              <a:t>src</a:t>
            </a:r>
            <a:r>
              <a:rPr lang="en-US" altLang="ko-KR" sz="1300" dirty="0">
                <a:solidFill>
                  <a:srgbClr val="000000"/>
                </a:solidFill>
                <a:latin typeface="Consolas"/>
              </a:rPr>
              <a:t>=</a:t>
            </a:r>
            <a:r>
              <a:rPr lang="en-US" altLang="ko-KR" sz="1300" i="1" dirty="0">
                <a:solidFill>
                  <a:srgbClr val="2A00FF"/>
                </a:solidFill>
                <a:latin typeface="Consolas"/>
              </a:rPr>
              <a:t>"</a:t>
            </a:r>
            <a:r>
              <a:rPr lang="en-US" altLang="ko-KR" sz="1300" i="1" dirty="0">
                <a:solidFill>
                  <a:srgbClr val="000000"/>
                </a:solidFill>
                <a:latin typeface="Consolas"/>
              </a:rPr>
              <a:t>${</a:t>
            </a:r>
            <a:r>
              <a:rPr lang="en-US" altLang="ko-KR" sz="1300" i="1" dirty="0" err="1">
                <a:solidFill>
                  <a:srgbClr val="000000"/>
                </a:solidFill>
                <a:latin typeface="Consolas"/>
              </a:rPr>
              <a:t>goods.gdsImg</a:t>
            </a:r>
            <a:r>
              <a:rPr lang="en-US" altLang="ko-KR" sz="1300" i="1" dirty="0">
                <a:solidFill>
                  <a:srgbClr val="000000"/>
                </a:solidFill>
                <a:latin typeface="Consolas"/>
              </a:rPr>
              <a:t>}</a:t>
            </a:r>
            <a:r>
              <a:rPr lang="en-US" altLang="ko-KR" sz="1300" i="1" dirty="0">
                <a:solidFill>
                  <a:srgbClr val="2A00FF"/>
                </a:solidFill>
                <a:latin typeface="Consolas"/>
              </a:rPr>
              <a:t>" </a:t>
            </a:r>
            <a:r>
              <a:rPr lang="en-US" altLang="ko-KR" sz="1300" i="1" dirty="0">
                <a:solidFill>
                  <a:srgbClr val="7F007F"/>
                </a:solidFill>
                <a:latin typeface="Consolas"/>
              </a:rPr>
              <a:t>alt</a:t>
            </a:r>
            <a:r>
              <a:rPr lang="en-US" altLang="ko-KR" sz="1300" i="1" dirty="0">
                <a:solidFill>
                  <a:srgbClr val="000000"/>
                </a:solidFill>
                <a:latin typeface="Consolas"/>
              </a:rPr>
              <a:t>=</a:t>
            </a:r>
            <a:r>
              <a:rPr lang="en-US" altLang="ko-KR" sz="1300" i="1" dirty="0">
                <a:solidFill>
                  <a:srgbClr val="2A00FF"/>
                </a:solidFill>
                <a:latin typeface="Consolas"/>
              </a:rPr>
              <a:t>"</a:t>
            </a:r>
            <a:r>
              <a:rPr lang="ko-KR" altLang="en-US" sz="1300" i="1" dirty="0">
                <a:solidFill>
                  <a:srgbClr val="2A00FF"/>
                </a:solidFill>
                <a:latin typeface="Consolas"/>
              </a:rPr>
              <a:t>画像</a:t>
            </a:r>
            <a:r>
              <a:rPr lang="ja-JP" altLang="en-US" sz="1300" i="1" dirty="0">
                <a:solidFill>
                  <a:srgbClr val="2A00FF"/>
                </a:solidFill>
                <a:latin typeface="Consolas"/>
              </a:rPr>
              <a:t>です</a:t>
            </a:r>
            <a:r>
              <a:rPr lang="en-US" altLang="ja-JP" sz="1300" i="1" dirty="0">
                <a:solidFill>
                  <a:srgbClr val="2A00FF"/>
                </a:solidFill>
                <a:latin typeface="Consolas"/>
              </a:rPr>
              <a:t>" </a:t>
            </a:r>
            <a:r>
              <a:rPr lang="en-US" altLang="ko-KR" sz="1300" i="1" dirty="0">
                <a:solidFill>
                  <a:srgbClr val="7F007F"/>
                </a:solidFill>
                <a:latin typeface="Consolas"/>
              </a:rPr>
              <a:t>class</a:t>
            </a:r>
            <a:r>
              <a:rPr lang="en-US" altLang="ko-KR" sz="1300" i="1" dirty="0">
                <a:solidFill>
                  <a:srgbClr val="000000"/>
                </a:solidFill>
                <a:latin typeface="Consolas"/>
              </a:rPr>
              <a:t>=</a:t>
            </a:r>
            <a:r>
              <a:rPr lang="en-US" altLang="ko-KR" sz="1300" i="1" dirty="0">
                <a:solidFill>
                  <a:srgbClr val="2A00FF"/>
                </a:solidFill>
                <a:latin typeface="Consolas"/>
              </a:rPr>
              <a:t>"thumb </a:t>
            </a:r>
            <a:r>
              <a:rPr lang="en-US" altLang="ko-KR" sz="1300" i="1" dirty="0" err="1">
                <a:solidFill>
                  <a:srgbClr val="2A00FF"/>
                </a:solidFill>
                <a:latin typeface="Consolas"/>
              </a:rPr>
              <a:t>img</a:t>
            </a:r>
            <a:r>
              <a:rPr lang="en-US" altLang="ko-KR" sz="1300" i="1" dirty="0">
                <a:solidFill>
                  <a:srgbClr val="2A00FF"/>
                </a:solidFill>
                <a:latin typeface="Consolas"/>
              </a:rPr>
              <a:t>-thumbnail"</a:t>
            </a:r>
            <a:r>
              <a:rPr lang="en-US" altLang="ko-KR" sz="1300" i="1" dirty="0">
                <a:solidFill>
                  <a:srgbClr val="008080"/>
                </a:solidFill>
                <a:latin typeface="Consolas"/>
              </a:rPr>
              <a:t>&gt;</a:t>
            </a:r>
            <a:r>
              <a:rPr lang="en-US" altLang="ko-KR" sz="1300" i="1" dirty="0">
                <a:solidFill>
                  <a:srgbClr val="000000"/>
                </a:solidFill>
                <a:latin typeface="Consolas"/>
              </a:rPr>
              <a:t> </a:t>
            </a:r>
            <a:r>
              <a:rPr lang="en-US" altLang="ko-KR" sz="1300" i="1" dirty="0">
                <a:solidFill>
                  <a:srgbClr val="3F5FBF"/>
                </a:solidFill>
                <a:latin typeface="Consolas"/>
              </a:rPr>
              <a:t>&lt;!-- </a:t>
            </a:r>
            <a:r>
              <a:rPr lang="ko-KR" altLang="en-US" sz="1300" i="1" dirty="0">
                <a:solidFill>
                  <a:srgbClr val="3F5FBF"/>
                </a:solidFill>
                <a:latin typeface="Consolas"/>
              </a:rPr>
              <a:t>現在</a:t>
            </a:r>
            <a:r>
              <a:rPr lang="ja-JP" altLang="en-US" sz="1300" i="1" dirty="0">
                <a:solidFill>
                  <a:srgbClr val="3F5FBF"/>
                </a:solidFill>
                <a:latin typeface="Consolas"/>
              </a:rPr>
              <a:t>の</a:t>
            </a:r>
            <a:r>
              <a:rPr lang="ko-KR" altLang="en-US" sz="1300" i="1" dirty="0">
                <a:solidFill>
                  <a:srgbClr val="3F5FBF"/>
                </a:solidFill>
                <a:latin typeface="Consolas"/>
              </a:rPr>
              <a:t>画像</a:t>
            </a:r>
            <a:r>
              <a:rPr lang="ja-JP" altLang="en-US" sz="1300" i="1" dirty="0">
                <a:solidFill>
                  <a:srgbClr val="3F5FBF"/>
                </a:solidFill>
                <a:latin typeface="Consolas"/>
              </a:rPr>
              <a:t>を</a:t>
            </a:r>
            <a:r>
              <a:rPr lang="ko-KR" altLang="en-US" sz="1300" i="1" dirty="0">
                <a:solidFill>
                  <a:srgbClr val="3F5FBF"/>
                </a:solidFill>
                <a:latin typeface="Consolas"/>
              </a:rPr>
              <a:t>表示 </a:t>
            </a:r>
            <a:r>
              <a:rPr lang="en-US" altLang="ko-KR" sz="1300" i="1" dirty="0">
                <a:solidFill>
                  <a:srgbClr val="3F5FBF"/>
                </a:solidFill>
                <a:latin typeface="Consolas"/>
              </a:rPr>
              <a:t>--&gt;</a:t>
            </a:r>
          </a:p>
          <a:p>
            <a:r>
              <a:rPr lang="en-US" altLang="ko-KR" sz="1300" dirty="0">
                <a:solidFill>
                  <a:srgbClr val="000000"/>
                </a:solidFill>
                <a:latin typeface="Consolas"/>
              </a:rPr>
              <a:t>        </a:t>
            </a:r>
            <a:r>
              <a:rPr lang="en-US" altLang="ko-KR" sz="1300" dirty="0">
                <a:solidFill>
                  <a:srgbClr val="008080"/>
                </a:solidFill>
                <a:latin typeface="Consolas"/>
              </a:rPr>
              <a:t>&lt;</a:t>
            </a:r>
            <a:r>
              <a:rPr lang="en-US" altLang="ko-KR" sz="1300" dirty="0">
                <a:solidFill>
                  <a:srgbClr val="3F7F7F"/>
                </a:solidFill>
                <a:latin typeface="Consolas"/>
              </a:rPr>
              <a:t>input </a:t>
            </a:r>
            <a:r>
              <a:rPr lang="en-US" altLang="ko-KR" sz="1300" dirty="0">
                <a:solidFill>
                  <a:srgbClr val="7F007F"/>
                </a:solidFill>
                <a:latin typeface="Consolas"/>
              </a:rPr>
              <a:t>type</a:t>
            </a:r>
            <a:r>
              <a:rPr lang="en-US" altLang="ko-KR" sz="1300" dirty="0">
                <a:solidFill>
                  <a:srgbClr val="000000"/>
                </a:solidFill>
                <a:latin typeface="Consolas"/>
              </a:rPr>
              <a:t>=</a:t>
            </a:r>
            <a:r>
              <a:rPr lang="en-US" altLang="ko-KR" sz="1300" i="1" dirty="0">
                <a:solidFill>
                  <a:srgbClr val="2A00FF"/>
                </a:solidFill>
                <a:latin typeface="Consolas"/>
              </a:rPr>
              <a:t>"hidden" </a:t>
            </a:r>
            <a:r>
              <a:rPr lang="en-US" altLang="ko-KR" sz="1300" i="1" dirty="0">
                <a:solidFill>
                  <a:srgbClr val="7F007F"/>
                </a:solidFill>
                <a:latin typeface="Consolas"/>
              </a:rPr>
              <a:t>name</a:t>
            </a:r>
            <a:r>
              <a:rPr lang="en-US" altLang="ko-KR" sz="1300" i="1" dirty="0">
                <a:solidFill>
                  <a:srgbClr val="000000"/>
                </a:solidFill>
                <a:latin typeface="Consolas"/>
              </a:rPr>
              <a:t>=</a:t>
            </a:r>
            <a:r>
              <a:rPr lang="en-US" altLang="ko-KR" sz="1300" i="1" dirty="0">
                <a:solidFill>
                  <a:srgbClr val="2A00FF"/>
                </a:solidFill>
                <a:latin typeface="Consolas"/>
              </a:rPr>
              <a:t>"</a:t>
            </a:r>
            <a:r>
              <a:rPr lang="en-US" altLang="ko-KR" sz="1300" i="1" dirty="0" err="1">
                <a:solidFill>
                  <a:srgbClr val="2A00FF"/>
                </a:solidFill>
                <a:latin typeface="Consolas"/>
              </a:rPr>
              <a:t>gdsImg</a:t>
            </a:r>
            <a:r>
              <a:rPr lang="en-US" altLang="ko-KR" sz="1300" i="1" dirty="0">
                <a:solidFill>
                  <a:srgbClr val="2A00FF"/>
                </a:solidFill>
                <a:latin typeface="Consolas"/>
              </a:rPr>
              <a:t>" </a:t>
            </a:r>
            <a:r>
              <a:rPr lang="en-US" altLang="ko-KR" sz="1300" i="1" dirty="0">
                <a:solidFill>
                  <a:srgbClr val="7F007F"/>
                </a:solidFill>
                <a:latin typeface="Consolas"/>
              </a:rPr>
              <a:t>value</a:t>
            </a:r>
            <a:r>
              <a:rPr lang="en-US" altLang="ko-KR" sz="1300" i="1" dirty="0">
                <a:solidFill>
                  <a:srgbClr val="000000"/>
                </a:solidFill>
                <a:latin typeface="Consolas"/>
              </a:rPr>
              <a:t>=</a:t>
            </a:r>
            <a:r>
              <a:rPr lang="en-US" altLang="ko-KR" sz="1300" i="1" dirty="0">
                <a:solidFill>
                  <a:srgbClr val="2A00FF"/>
                </a:solidFill>
                <a:latin typeface="Consolas"/>
              </a:rPr>
              <a:t>"</a:t>
            </a:r>
            <a:r>
              <a:rPr lang="en-US" altLang="ko-KR" sz="1300" i="1" dirty="0">
                <a:solidFill>
                  <a:srgbClr val="000000"/>
                </a:solidFill>
                <a:latin typeface="Consolas"/>
              </a:rPr>
              <a:t>${</a:t>
            </a:r>
            <a:r>
              <a:rPr lang="en-US" altLang="ko-KR" sz="1300" i="1" dirty="0" err="1">
                <a:solidFill>
                  <a:srgbClr val="000000"/>
                </a:solidFill>
                <a:latin typeface="Consolas"/>
              </a:rPr>
              <a:t>goods.gdsImg</a:t>
            </a:r>
            <a:r>
              <a:rPr lang="en-US" altLang="ko-KR" sz="1300" i="1" dirty="0">
                <a:solidFill>
                  <a:srgbClr val="000000"/>
                </a:solidFill>
                <a:latin typeface="Consolas"/>
              </a:rPr>
              <a:t>}</a:t>
            </a:r>
            <a:r>
              <a:rPr lang="en-US" altLang="ko-KR" sz="1300" i="1" dirty="0">
                <a:solidFill>
                  <a:srgbClr val="2A00FF"/>
                </a:solidFill>
                <a:latin typeface="Consolas"/>
              </a:rPr>
              <a:t>"</a:t>
            </a:r>
            <a:r>
              <a:rPr lang="en-US" altLang="ko-KR" sz="1300" i="1" dirty="0">
                <a:solidFill>
                  <a:srgbClr val="008080"/>
                </a:solidFill>
                <a:latin typeface="Consolas"/>
              </a:rPr>
              <a:t>/&gt;</a:t>
            </a:r>
            <a:r>
              <a:rPr lang="en-US" altLang="ko-KR" sz="1300" i="1" dirty="0">
                <a:solidFill>
                  <a:srgbClr val="000000"/>
                </a:solidFill>
                <a:latin typeface="Consolas"/>
              </a:rPr>
              <a:t> </a:t>
            </a:r>
            <a:r>
              <a:rPr lang="en-US" altLang="ko-KR" sz="1300" i="1" dirty="0">
                <a:solidFill>
                  <a:srgbClr val="3F5FBF"/>
                </a:solidFill>
                <a:latin typeface="Consolas"/>
              </a:rPr>
              <a:t>&lt;!-- </a:t>
            </a:r>
            <a:r>
              <a:rPr lang="ko-KR" altLang="en-US" sz="1300" i="1" dirty="0">
                <a:solidFill>
                  <a:srgbClr val="3F5FBF"/>
                </a:solidFill>
                <a:latin typeface="Consolas"/>
              </a:rPr>
              <a:t>元画像</a:t>
            </a:r>
            <a:r>
              <a:rPr lang="ja-JP" altLang="en-US" sz="1300" i="1" dirty="0">
                <a:solidFill>
                  <a:srgbClr val="3F5FBF"/>
                </a:solidFill>
                <a:latin typeface="Consolas"/>
              </a:rPr>
              <a:t>のパス </a:t>
            </a:r>
            <a:r>
              <a:rPr lang="en-US" altLang="ja-JP" sz="1300" i="1" dirty="0">
                <a:solidFill>
                  <a:srgbClr val="3F5FBF"/>
                </a:solidFill>
                <a:latin typeface="Consolas"/>
              </a:rPr>
              <a:t>--&gt;</a:t>
            </a:r>
          </a:p>
          <a:p>
            <a:r>
              <a:rPr lang="en-US" altLang="ko-KR" sz="1300" dirty="0">
                <a:solidFill>
                  <a:srgbClr val="000000"/>
                </a:solidFill>
                <a:latin typeface="Consolas"/>
              </a:rPr>
              <a:t>        </a:t>
            </a:r>
            <a:r>
              <a:rPr lang="en-US" altLang="ko-KR" sz="1300" dirty="0">
                <a:solidFill>
                  <a:srgbClr val="008080"/>
                </a:solidFill>
                <a:latin typeface="Consolas"/>
              </a:rPr>
              <a:t>&lt;</a:t>
            </a:r>
            <a:r>
              <a:rPr lang="en-US" altLang="ko-KR" sz="1300" dirty="0">
                <a:solidFill>
                  <a:srgbClr val="3F7F7F"/>
                </a:solidFill>
                <a:latin typeface="Consolas"/>
              </a:rPr>
              <a:t>input </a:t>
            </a:r>
            <a:r>
              <a:rPr lang="en-US" altLang="ko-KR" sz="1300" dirty="0">
                <a:solidFill>
                  <a:srgbClr val="7F007F"/>
                </a:solidFill>
                <a:latin typeface="Consolas"/>
              </a:rPr>
              <a:t>type</a:t>
            </a:r>
            <a:r>
              <a:rPr lang="en-US" altLang="ko-KR" sz="1300" dirty="0">
                <a:solidFill>
                  <a:srgbClr val="000000"/>
                </a:solidFill>
                <a:latin typeface="Consolas"/>
              </a:rPr>
              <a:t>=</a:t>
            </a:r>
            <a:r>
              <a:rPr lang="en-US" altLang="ko-KR" sz="1300" i="1" dirty="0">
                <a:solidFill>
                  <a:srgbClr val="2A00FF"/>
                </a:solidFill>
                <a:latin typeface="Consolas"/>
              </a:rPr>
              <a:t>"hidden" </a:t>
            </a:r>
            <a:r>
              <a:rPr lang="en-US" altLang="ko-KR" sz="1300" i="1" dirty="0">
                <a:solidFill>
                  <a:srgbClr val="7F007F"/>
                </a:solidFill>
                <a:latin typeface="Consolas"/>
              </a:rPr>
              <a:t>name</a:t>
            </a:r>
            <a:r>
              <a:rPr lang="en-US" altLang="ko-KR" sz="1300" i="1" dirty="0">
                <a:solidFill>
                  <a:srgbClr val="000000"/>
                </a:solidFill>
                <a:latin typeface="Consolas"/>
              </a:rPr>
              <a:t>=</a:t>
            </a:r>
            <a:r>
              <a:rPr lang="en-US" altLang="ko-KR" sz="1300" i="1" dirty="0">
                <a:solidFill>
                  <a:srgbClr val="2A00FF"/>
                </a:solidFill>
                <a:latin typeface="Consolas"/>
              </a:rPr>
              <a:t>"</a:t>
            </a:r>
            <a:r>
              <a:rPr lang="en-US" altLang="ko-KR" sz="1300" i="1" dirty="0" err="1">
                <a:solidFill>
                  <a:srgbClr val="2A00FF"/>
                </a:solidFill>
                <a:latin typeface="Consolas"/>
              </a:rPr>
              <a:t>gdsThumbImg</a:t>
            </a:r>
            <a:r>
              <a:rPr lang="en-US" altLang="ko-KR" sz="1300" i="1" dirty="0">
                <a:solidFill>
                  <a:srgbClr val="2A00FF"/>
                </a:solidFill>
                <a:latin typeface="Consolas"/>
              </a:rPr>
              <a:t>" </a:t>
            </a:r>
            <a:r>
              <a:rPr lang="en-US" altLang="ko-KR" sz="1300" i="1" dirty="0">
                <a:solidFill>
                  <a:srgbClr val="7F007F"/>
                </a:solidFill>
                <a:latin typeface="Consolas"/>
              </a:rPr>
              <a:t>value</a:t>
            </a:r>
            <a:r>
              <a:rPr lang="en-US" altLang="ko-KR" sz="1300" i="1" dirty="0">
                <a:solidFill>
                  <a:srgbClr val="000000"/>
                </a:solidFill>
                <a:latin typeface="Consolas"/>
              </a:rPr>
              <a:t>=</a:t>
            </a:r>
            <a:r>
              <a:rPr lang="en-US" altLang="ko-KR" sz="1300" i="1" dirty="0">
                <a:solidFill>
                  <a:srgbClr val="2A00FF"/>
                </a:solidFill>
                <a:latin typeface="Consolas"/>
              </a:rPr>
              <a:t>"</a:t>
            </a:r>
            <a:r>
              <a:rPr lang="en-US" altLang="ko-KR" sz="1300" i="1" dirty="0">
                <a:solidFill>
                  <a:srgbClr val="000000"/>
                </a:solidFill>
                <a:latin typeface="Consolas"/>
              </a:rPr>
              <a:t>${</a:t>
            </a:r>
            <a:r>
              <a:rPr lang="en-US" altLang="ko-KR" sz="1300" i="1" dirty="0" err="1">
                <a:solidFill>
                  <a:srgbClr val="000000"/>
                </a:solidFill>
                <a:latin typeface="Consolas"/>
              </a:rPr>
              <a:t>goods.gdsThumbImg</a:t>
            </a:r>
            <a:r>
              <a:rPr lang="en-US" altLang="ko-KR" sz="1300" i="1" dirty="0">
                <a:solidFill>
                  <a:srgbClr val="000000"/>
                </a:solidFill>
                <a:latin typeface="Consolas"/>
              </a:rPr>
              <a:t>}</a:t>
            </a:r>
            <a:r>
              <a:rPr lang="en-US" altLang="ko-KR" sz="1300" i="1" dirty="0">
                <a:solidFill>
                  <a:srgbClr val="2A00FF"/>
                </a:solidFill>
                <a:latin typeface="Consolas"/>
              </a:rPr>
              <a:t>"</a:t>
            </a:r>
            <a:r>
              <a:rPr lang="en-US" altLang="ko-KR" sz="1300" i="1" dirty="0">
                <a:solidFill>
                  <a:srgbClr val="008080"/>
                </a:solidFill>
                <a:latin typeface="Consolas"/>
              </a:rPr>
              <a:t>/&gt;</a:t>
            </a:r>
            <a:r>
              <a:rPr lang="en-US" altLang="ko-KR" sz="1300" i="1" dirty="0">
                <a:solidFill>
                  <a:srgbClr val="000000"/>
                </a:solidFill>
                <a:latin typeface="Consolas"/>
              </a:rPr>
              <a:t> </a:t>
            </a:r>
            <a:r>
              <a:rPr lang="en-US" altLang="ko-KR" sz="1300" i="1" dirty="0">
                <a:solidFill>
                  <a:srgbClr val="3F5FBF"/>
                </a:solidFill>
                <a:latin typeface="Consolas"/>
              </a:rPr>
              <a:t>&lt;!-- </a:t>
            </a:r>
            <a:r>
              <a:rPr lang="ja-JP" altLang="en-US" sz="1300" i="1" dirty="0">
                <a:solidFill>
                  <a:srgbClr val="3F5FBF"/>
                </a:solidFill>
                <a:latin typeface="Consolas"/>
              </a:rPr>
              <a:t>サムネイル</a:t>
            </a:r>
            <a:r>
              <a:rPr lang="ko-KR" altLang="en-US" sz="1300" i="1" dirty="0">
                <a:solidFill>
                  <a:srgbClr val="3F5FBF"/>
                </a:solidFill>
                <a:latin typeface="Consolas"/>
              </a:rPr>
              <a:t>画像</a:t>
            </a:r>
            <a:r>
              <a:rPr lang="ja-JP" altLang="en-US" sz="1300" i="1" dirty="0">
                <a:solidFill>
                  <a:srgbClr val="3F5FBF"/>
                </a:solidFill>
                <a:latin typeface="Consolas"/>
              </a:rPr>
              <a:t>のパス </a:t>
            </a:r>
            <a:r>
              <a:rPr lang="en-US" altLang="ja-JP" sz="1300" i="1" dirty="0">
                <a:solidFill>
                  <a:srgbClr val="3F5FBF"/>
                </a:solidFill>
                <a:latin typeface="Consolas"/>
              </a:rPr>
              <a:t>--&gt;</a:t>
            </a:r>
          </a:p>
          <a:p>
            <a:r>
              <a:rPr lang="en-US" altLang="ko-KR" sz="1300" dirty="0">
                <a:solidFill>
                  <a:srgbClr val="000000"/>
                </a:solidFill>
                <a:latin typeface="Consolas"/>
              </a:rPr>
              <a:t>    </a:t>
            </a:r>
            <a:r>
              <a:rPr lang="en-US" altLang="ko-KR" sz="1300" dirty="0">
                <a:solidFill>
                  <a:srgbClr val="008080"/>
                </a:solidFill>
                <a:latin typeface="Consolas"/>
              </a:rPr>
              <a:t>&lt;/</a:t>
            </a:r>
            <a:r>
              <a:rPr lang="en-US" altLang="ko-KR" sz="1300" dirty="0">
                <a:solidFill>
                  <a:srgbClr val="3F7F7F"/>
                </a:solidFill>
                <a:latin typeface="Consolas"/>
              </a:rPr>
              <a:t>div</a:t>
            </a:r>
            <a:r>
              <a:rPr lang="en-US" altLang="ko-KR" sz="1300" dirty="0">
                <a:solidFill>
                  <a:srgbClr val="008080"/>
                </a:solidFill>
                <a:latin typeface="Consolas"/>
              </a:rPr>
              <a:t>&gt;</a:t>
            </a:r>
          </a:p>
          <a:p>
            <a:r>
              <a:rPr lang="en-US" altLang="ko-KR" sz="1300" dirty="0">
                <a:solidFill>
                  <a:srgbClr val="008080"/>
                </a:solidFill>
                <a:latin typeface="Consolas"/>
              </a:rPr>
              <a:t>&lt;</a:t>
            </a:r>
            <a:r>
              <a:rPr lang="en-US" altLang="ko-KR" sz="1300" dirty="0">
                <a:solidFill>
                  <a:srgbClr val="3F7F7F"/>
                </a:solidFill>
                <a:latin typeface="Consolas"/>
              </a:rPr>
              <a:t>script </a:t>
            </a:r>
            <a:r>
              <a:rPr lang="en-US" altLang="ko-KR" sz="1300" dirty="0" err="1">
                <a:solidFill>
                  <a:srgbClr val="7F007F"/>
                </a:solidFill>
                <a:latin typeface="Consolas"/>
              </a:rPr>
              <a:t>src</a:t>
            </a:r>
            <a:r>
              <a:rPr lang="en-US" altLang="ko-KR" sz="1300" dirty="0">
                <a:solidFill>
                  <a:srgbClr val="000000"/>
                </a:solidFill>
                <a:latin typeface="Consolas"/>
              </a:rPr>
              <a:t>=</a:t>
            </a:r>
            <a:r>
              <a:rPr lang="en-US" altLang="ko-KR" sz="1300" i="1" dirty="0">
                <a:solidFill>
                  <a:srgbClr val="2A00FF"/>
                </a:solidFill>
                <a:latin typeface="Consolas"/>
              </a:rPr>
              <a:t>"</a:t>
            </a:r>
            <a:r>
              <a:rPr lang="en-US" altLang="ko-KR" sz="1300" i="1" dirty="0">
                <a:solidFill>
                  <a:srgbClr val="000000"/>
                </a:solidFill>
                <a:latin typeface="Consolas"/>
              </a:rPr>
              <a:t>${</a:t>
            </a:r>
            <a:r>
              <a:rPr lang="en-US" altLang="ko-KR" sz="1300" i="1" dirty="0" err="1">
                <a:solidFill>
                  <a:srgbClr val="000000"/>
                </a:solidFill>
                <a:latin typeface="Consolas"/>
              </a:rPr>
              <a:t>contextPath</a:t>
            </a:r>
            <a:r>
              <a:rPr lang="en-US" altLang="ko-KR" sz="1300" i="1" dirty="0">
                <a:solidFill>
                  <a:srgbClr val="000000"/>
                </a:solidFill>
                <a:latin typeface="Consolas"/>
              </a:rPr>
              <a:t>}</a:t>
            </a:r>
            <a:r>
              <a:rPr lang="en-US" altLang="ko-KR" sz="1300" i="1" dirty="0">
                <a:solidFill>
                  <a:srgbClr val="2A00FF"/>
                </a:solidFill>
                <a:latin typeface="Consolas"/>
              </a:rPr>
              <a:t>/resources/</a:t>
            </a:r>
            <a:r>
              <a:rPr lang="en-US" altLang="ko-KR" sz="1300" i="1" dirty="0" err="1">
                <a:solidFill>
                  <a:srgbClr val="2A00FF"/>
                </a:solidFill>
                <a:latin typeface="Consolas"/>
              </a:rPr>
              <a:t>js</a:t>
            </a:r>
            <a:r>
              <a:rPr lang="en-US" altLang="ko-KR" sz="1300" i="1" dirty="0">
                <a:solidFill>
                  <a:srgbClr val="2A00FF"/>
                </a:solidFill>
                <a:latin typeface="Consolas"/>
              </a:rPr>
              <a:t>/changeImgFunction.js"</a:t>
            </a:r>
            <a:r>
              <a:rPr lang="en-US" altLang="ko-KR" sz="1300" i="1" dirty="0">
                <a:solidFill>
                  <a:srgbClr val="008080"/>
                </a:solidFill>
                <a:latin typeface="Consolas"/>
              </a:rPr>
              <a:t>&gt;&lt;/</a:t>
            </a:r>
            <a:r>
              <a:rPr lang="en-US" altLang="ko-KR" sz="1300" i="1" dirty="0">
                <a:solidFill>
                  <a:srgbClr val="3F7F7F"/>
                </a:solidFill>
                <a:latin typeface="Consolas"/>
              </a:rPr>
              <a:t>script</a:t>
            </a:r>
            <a:r>
              <a:rPr lang="en-US" altLang="ko-KR" sz="1300" i="1" dirty="0">
                <a:solidFill>
                  <a:srgbClr val="008080"/>
                </a:solidFill>
                <a:latin typeface="Consolas"/>
              </a:rPr>
              <a:t>&gt;</a:t>
            </a:r>
            <a:r>
              <a:rPr lang="en-US" altLang="ko-KR" sz="1300" i="1" dirty="0">
                <a:solidFill>
                  <a:srgbClr val="000000"/>
                </a:solidFill>
                <a:latin typeface="Consolas"/>
              </a:rPr>
              <a:t> </a:t>
            </a:r>
            <a:r>
              <a:rPr lang="en-US" altLang="ko-KR" sz="1300" i="1" dirty="0">
                <a:solidFill>
                  <a:srgbClr val="3F5FBF"/>
                </a:solidFill>
                <a:latin typeface="Consolas"/>
              </a:rPr>
              <a:t>&lt;!-- </a:t>
            </a:r>
            <a:r>
              <a:rPr lang="ko-KR" altLang="en-US" sz="1300" i="1" dirty="0">
                <a:solidFill>
                  <a:srgbClr val="3F5FBF"/>
                </a:solidFill>
                <a:latin typeface="Consolas"/>
              </a:rPr>
              <a:t>画像変更</a:t>
            </a:r>
            <a:r>
              <a:rPr lang="ja-JP" altLang="en-US" sz="1300" i="1" dirty="0">
                <a:solidFill>
                  <a:srgbClr val="3F5FBF"/>
                </a:solidFill>
                <a:latin typeface="Consolas"/>
              </a:rPr>
              <a:t>に</a:t>
            </a:r>
            <a:r>
              <a:rPr lang="ko-KR" altLang="en-US" sz="1300" i="1" dirty="0">
                <a:solidFill>
                  <a:srgbClr val="3F5FBF"/>
                </a:solidFill>
                <a:latin typeface="Consolas"/>
              </a:rPr>
              <a:t>関連</a:t>
            </a:r>
            <a:r>
              <a:rPr lang="ja-JP" altLang="en-US" sz="1300" i="1" dirty="0">
                <a:solidFill>
                  <a:srgbClr val="3F5FBF"/>
                </a:solidFill>
                <a:latin typeface="Consolas"/>
              </a:rPr>
              <a:t>するスクリプト </a:t>
            </a:r>
            <a:r>
              <a:rPr lang="en-US" altLang="ja-JP" sz="1300" i="1" dirty="0">
                <a:solidFill>
                  <a:srgbClr val="3F5FBF"/>
                </a:solidFill>
                <a:latin typeface="Consolas"/>
              </a:rPr>
              <a:t>--&gt;</a:t>
            </a:r>
          </a:p>
          <a:p>
            <a:r>
              <a:rPr lang="en-US" altLang="ko-KR" sz="1300" dirty="0">
                <a:solidFill>
                  <a:srgbClr val="008080"/>
                </a:solidFill>
                <a:latin typeface="Consolas"/>
              </a:rPr>
              <a:t>&lt;</a:t>
            </a:r>
            <a:r>
              <a:rPr lang="en-US" altLang="ko-KR" sz="1300" dirty="0">
                <a:solidFill>
                  <a:srgbClr val="3F7F7F"/>
                </a:solidFill>
                <a:latin typeface="Consolas"/>
              </a:rPr>
              <a:t>div </a:t>
            </a:r>
            <a:r>
              <a:rPr lang="en-US" altLang="ko-KR" sz="1300" dirty="0">
                <a:solidFill>
                  <a:srgbClr val="7F007F"/>
                </a:solidFill>
                <a:latin typeface="Consolas"/>
              </a:rPr>
              <a:t>class</a:t>
            </a:r>
            <a:r>
              <a:rPr lang="en-US" altLang="ko-KR" sz="1300" dirty="0">
                <a:solidFill>
                  <a:srgbClr val="000000"/>
                </a:solidFill>
                <a:latin typeface="Consolas"/>
              </a:rPr>
              <a:t>=</a:t>
            </a:r>
            <a:r>
              <a:rPr lang="en-US" altLang="ko-KR" sz="1300" i="1" dirty="0">
                <a:solidFill>
                  <a:srgbClr val="2A00FF"/>
                </a:solidFill>
                <a:latin typeface="Consolas"/>
              </a:rPr>
              <a:t>"my-2 text-white d-flex justify-content-end"</a:t>
            </a:r>
            <a:r>
              <a:rPr lang="en-US" altLang="ko-KR" sz="1300" i="1" dirty="0">
                <a:solidFill>
                  <a:srgbClr val="008080"/>
                </a:solidFill>
                <a:latin typeface="Consolas"/>
              </a:rPr>
              <a:t>&gt;</a:t>
            </a:r>
            <a:r>
              <a:rPr lang="en-US" altLang="ko-KR" sz="1300" i="1" dirty="0">
                <a:solidFill>
                  <a:srgbClr val="BF5F3F"/>
                </a:solidFill>
                <a:latin typeface="Consolas"/>
              </a:rPr>
              <a:t>&lt;%=</a:t>
            </a:r>
            <a:r>
              <a:rPr lang="en-US" altLang="ko-KR" sz="1300" i="1" dirty="0" err="1">
                <a:solidFill>
                  <a:srgbClr val="000000"/>
                </a:solidFill>
                <a:latin typeface="Consolas"/>
              </a:rPr>
              <a:t>request.</a:t>
            </a:r>
            <a:r>
              <a:rPr lang="en-US" altLang="ko-KR" sz="1300" i="1" u="sng" dirty="0" err="1">
                <a:solidFill>
                  <a:srgbClr val="000000"/>
                </a:solidFill>
                <a:latin typeface="Consolas"/>
              </a:rPr>
              <a:t>getRealPath</a:t>
            </a:r>
            <a:r>
              <a:rPr lang="en-US" altLang="ko-KR" sz="1300" i="1" u="sng" dirty="0">
                <a:solidFill>
                  <a:srgbClr val="000000"/>
                </a:solidFill>
                <a:latin typeface="Consolas"/>
              </a:rPr>
              <a:t>(</a:t>
            </a:r>
            <a:r>
              <a:rPr lang="en-US" altLang="ko-KR" sz="1300" i="1" u="sng" dirty="0">
                <a:solidFill>
                  <a:srgbClr val="2A00FF"/>
                </a:solidFill>
                <a:latin typeface="Consolas"/>
              </a:rPr>
              <a:t>"/"</a:t>
            </a:r>
            <a:r>
              <a:rPr lang="en-US" altLang="ko-KR" sz="1300" i="1" u="sng" dirty="0">
                <a:solidFill>
                  <a:srgbClr val="000000"/>
                </a:solidFill>
                <a:latin typeface="Consolas"/>
              </a:rPr>
              <a:t>)</a:t>
            </a:r>
            <a:r>
              <a:rPr lang="en-US" altLang="ko-KR" sz="1300" i="1" u="sng" dirty="0">
                <a:solidFill>
                  <a:srgbClr val="BF5F3F"/>
                </a:solidFill>
                <a:latin typeface="Consolas"/>
              </a:rPr>
              <a:t>%&gt;</a:t>
            </a:r>
            <a:r>
              <a:rPr lang="en-US" altLang="ko-KR" sz="1300" i="1" u="sng" dirty="0">
                <a:solidFill>
                  <a:srgbClr val="008080"/>
                </a:solidFill>
                <a:latin typeface="Consolas"/>
              </a:rPr>
              <a:t>&lt;/</a:t>
            </a:r>
            <a:r>
              <a:rPr lang="en-US" altLang="ko-KR" sz="1300" i="1" u="sng" dirty="0">
                <a:solidFill>
                  <a:srgbClr val="3F7F7F"/>
                </a:solidFill>
                <a:latin typeface="Consolas"/>
              </a:rPr>
              <a:t>div</a:t>
            </a:r>
            <a:r>
              <a:rPr lang="en-US" altLang="ko-KR" sz="1300" i="1" u="sng" dirty="0">
                <a:solidFill>
                  <a:srgbClr val="008080"/>
                </a:solidFill>
                <a:latin typeface="Consolas"/>
              </a:rPr>
              <a:t>&gt;</a:t>
            </a:r>
          </a:p>
          <a:p>
            <a:r>
              <a:rPr lang="en-US" altLang="ko-KR" sz="1300" dirty="0">
                <a:solidFill>
                  <a:srgbClr val="008080"/>
                </a:solidFill>
                <a:latin typeface="Consolas"/>
              </a:rPr>
              <a:t>&lt;/</a:t>
            </a:r>
            <a:r>
              <a:rPr lang="en-US" altLang="ko-KR" sz="1300" dirty="0">
                <a:solidFill>
                  <a:srgbClr val="3F7F7F"/>
                </a:solidFill>
                <a:latin typeface="Consolas"/>
              </a:rPr>
              <a:t>div</a:t>
            </a:r>
            <a:r>
              <a:rPr lang="en-US" altLang="ko-KR" sz="1300" dirty="0">
                <a:solidFill>
                  <a:srgbClr val="008080"/>
                </a:solidFill>
                <a:latin typeface="Consolas"/>
              </a:rPr>
              <a:t>&gt;</a:t>
            </a:r>
          </a:p>
          <a:p>
            <a:endParaRPr lang="ko-KR" altLang="en-US" sz="1300" dirty="0">
              <a:latin typeface="Consolas"/>
            </a:endParaRPr>
          </a:p>
          <a:p>
            <a:r>
              <a:rPr lang="en-US" altLang="ja-JP" sz="1300" dirty="0">
                <a:solidFill>
                  <a:srgbClr val="3F5FBF"/>
                </a:solidFill>
                <a:latin typeface="Consolas"/>
              </a:rPr>
              <a:t>&lt;!-- </a:t>
            </a:r>
            <a:r>
              <a:rPr lang="ja-JP" altLang="en-US" sz="1300" dirty="0">
                <a:solidFill>
                  <a:srgbClr val="3F5FBF"/>
                </a:solidFill>
                <a:latin typeface="Consolas"/>
              </a:rPr>
              <a:t>ボタンセット </a:t>
            </a:r>
            <a:r>
              <a:rPr lang="en-US" altLang="ja-JP" sz="1300" dirty="0">
                <a:solidFill>
                  <a:srgbClr val="3F5FBF"/>
                </a:solidFill>
                <a:latin typeface="Consolas"/>
              </a:rPr>
              <a:t>--&gt;</a:t>
            </a:r>
          </a:p>
          <a:p>
            <a:r>
              <a:rPr lang="en-US" altLang="ko-KR" sz="1300" dirty="0">
                <a:solidFill>
                  <a:srgbClr val="008080"/>
                </a:solidFill>
                <a:latin typeface="Consolas"/>
              </a:rPr>
              <a:t>&lt;</a:t>
            </a:r>
            <a:r>
              <a:rPr lang="en-US" altLang="ko-KR" sz="1300" dirty="0">
                <a:solidFill>
                  <a:srgbClr val="3F7F7F"/>
                </a:solidFill>
                <a:latin typeface="Consolas"/>
              </a:rPr>
              <a:t>div </a:t>
            </a:r>
            <a:r>
              <a:rPr lang="en-US" altLang="ko-KR" sz="1300" dirty="0">
                <a:solidFill>
                  <a:srgbClr val="7F007F"/>
                </a:solidFill>
                <a:latin typeface="Consolas"/>
              </a:rPr>
              <a:t>class</a:t>
            </a:r>
            <a:r>
              <a:rPr lang="en-US" altLang="ko-KR" sz="1300" dirty="0">
                <a:solidFill>
                  <a:srgbClr val="000000"/>
                </a:solidFill>
                <a:latin typeface="Consolas"/>
              </a:rPr>
              <a:t>=</a:t>
            </a:r>
            <a:r>
              <a:rPr lang="en-US" altLang="ko-KR" sz="1300" i="1" dirty="0">
                <a:solidFill>
                  <a:srgbClr val="2A00FF"/>
                </a:solidFill>
                <a:latin typeface="Consolas"/>
              </a:rPr>
              <a:t>"d-flex justify-content-end my-5"</a:t>
            </a:r>
            <a:r>
              <a:rPr lang="en-US" altLang="ko-KR" sz="1300" i="1" dirty="0">
                <a:solidFill>
                  <a:srgbClr val="008080"/>
                </a:solidFill>
                <a:latin typeface="Consolas"/>
              </a:rPr>
              <a:t>&gt;</a:t>
            </a:r>
          </a:p>
          <a:p>
            <a:r>
              <a:rPr lang="en-US" altLang="ko-KR" sz="1300" dirty="0">
                <a:solidFill>
                  <a:srgbClr val="000000"/>
                </a:solidFill>
                <a:latin typeface="Consolas"/>
              </a:rPr>
              <a:t>    </a:t>
            </a:r>
            <a:r>
              <a:rPr lang="en-US" altLang="ko-KR" sz="1300" dirty="0">
                <a:solidFill>
                  <a:srgbClr val="008080"/>
                </a:solidFill>
                <a:latin typeface="Consolas"/>
              </a:rPr>
              <a:t>&lt;</a:t>
            </a:r>
            <a:r>
              <a:rPr lang="en-US" altLang="ko-KR" sz="1300" dirty="0">
                <a:solidFill>
                  <a:srgbClr val="3F7F7F"/>
                </a:solidFill>
                <a:latin typeface="Consolas"/>
              </a:rPr>
              <a:t>div </a:t>
            </a:r>
            <a:r>
              <a:rPr lang="en-US" altLang="ko-KR" sz="1300" dirty="0">
                <a:solidFill>
                  <a:srgbClr val="7F007F"/>
                </a:solidFill>
                <a:latin typeface="Consolas"/>
              </a:rPr>
              <a:t>class</a:t>
            </a:r>
            <a:r>
              <a:rPr lang="en-US" altLang="ko-KR" sz="1300" dirty="0">
                <a:solidFill>
                  <a:srgbClr val="000000"/>
                </a:solidFill>
                <a:latin typeface="Consolas"/>
              </a:rPr>
              <a:t>=</a:t>
            </a:r>
            <a:r>
              <a:rPr lang="en-US" altLang="ko-KR" sz="1300" i="1" dirty="0">
                <a:solidFill>
                  <a:srgbClr val="2A00FF"/>
                </a:solidFill>
                <a:latin typeface="Consolas"/>
              </a:rPr>
              <a:t>"</a:t>
            </a:r>
            <a:r>
              <a:rPr lang="en-US" altLang="ko-KR" sz="1300" i="1" dirty="0" err="1">
                <a:solidFill>
                  <a:srgbClr val="2A00FF"/>
                </a:solidFill>
                <a:latin typeface="Consolas"/>
              </a:rPr>
              <a:t>btn</a:t>
            </a:r>
            <a:r>
              <a:rPr lang="en-US" altLang="ko-KR" sz="1300" i="1" dirty="0">
                <a:solidFill>
                  <a:srgbClr val="2A00FF"/>
                </a:solidFill>
                <a:latin typeface="Consolas"/>
              </a:rPr>
              <a:t>-group"</a:t>
            </a:r>
            <a:r>
              <a:rPr lang="en-US" altLang="ko-KR" sz="1300" i="1" dirty="0">
                <a:solidFill>
                  <a:srgbClr val="008080"/>
                </a:solidFill>
                <a:latin typeface="Consolas"/>
              </a:rPr>
              <a:t>&gt;</a:t>
            </a:r>
          </a:p>
          <a:p>
            <a:r>
              <a:rPr lang="en-US" altLang="ko-KR" sz="1300" dirty="0">
                <a:solidFill>
                  <a:srgbClr val="008080"/>
                </a:solidFill>
                <a:latin typeface="Consolas"/>
              </a:rPr>
              <a:t>&lt;</a:t>
            </a:r>
            <a:r>
              <a:rPr lang="en-US" altLang="ko-KR" sz="1300" dirty="0">
                <a:solidFill>
                  <a:srgbClr val="3F7F7F"/>
                </a:solidFill>
                <a:latin typeface="Consolas"/>
              </a:rPr>
              <a:t>button </a:t>
            </a:r>
            <a:r>
              <a:rPr lang="en-US" altLang="ko-KR" sz="1300" dirty="0">
                <a:solidFill>
                  <a:srgbClr val="7F007F"/>
                </a:solidFill>
                <a:latin typeface="Consolas"/>
              </a:rPr>
              <a:t>type</a:t>
            </a:r>
            <a:r>
              <a:rPr lang="en-US" altLang="ko-KR" sz="1300" dirty="0">
                <a:solidFill>
                  <a:srgbClr val="000000"/>
                </a:solidFill>
                <a:latin typeface="Consolas"/>
              </a:rPr>
              <a:t>=</a:t>
            </a:r>
            <a:r>
              <a:rPr lang="en-US" altLang="ko-KR" sz="1300" i="1" dirty="0">
                <a:solidFill>
                  <a:srgbClr val="2A00FF"/>
                </a:solidFill>
                <a:latin typeface="Consolas"/>
              </a:rPr>
              <a:t>"submit" </a:t>
            </a:r>
            <a:r>
              <a:rPr lang="en-US" altLang="ko-KR" sz="1300" i="1" dirty="0">
                <a:solidFill>
                  <a:srgbClr val="7F007F"/>
                </a:solidFill>
                <a:latin typeface="Consolas"/>
              </a:rPr>
              <a:t>id</a:t>
            </a:r>
            <a:r>
              <a:rPr lang="en-US" altLang="ko-KR" sz="1300" i="1" dirty="0">
                <a:solidFill>
                  <a:srgbClr val="000000"/>
                </a:solidFill>
                <a:latin typeface="Consolas"/>
              </a:rPr>
              <a:t>=</a:t>
            </a:r>
            <a:r>
              <a:rPr lang="en-US" altLang="ko-KR" sz="1300" i="1" dirty="0">
                <a:solidFill>
                  <a:srgbClr val="2A00FF"/>
                </a:solidFill>
                <a:latin typeface="Consolas"/>
              </a:rPr>
              <a:t>"</a:t>
            </a:r>
            <a:r>
              <a:rPr lang="en-US" altLang="ko-KR" sz="1300" i="1" dirty="0" err="1">
                <a:solidFill>
                  <a:srgbClr val="2A00FF"/>
                </a:solidFill>
                <a:latin typeface="Consolas"/>
              </a:rPr>
              <a:t>update_Btn</a:t>
            </a:r>
            <a:r>
              <a:rPr lang="en-US" altLang="ko-KR" sz="1300" i="1" dirty="0">
                <a:solidFill>
                  <a:srgbClr val="2A00FF"/>
                </a:solidFill>
                <a:latin typeface="Consolas"/>
              </a:rPr>
              <a:t>" </a:t>
            </a:r>
            <a:r>
              <a:rPr lang="en-US" altLang="ko-KR" sz="1300" i="1" dirty="0">
                <a:solidFill>
                  <a:srgbClr val="7F007F"/>
                </a:solidFill>
                <a:latin typeface="Consolas"/>
              </a:rPr>
              <a:t>class</a:t>
            </a:r>
            <a:r>
              <a:rPr lang="en-US" altLang="ko-KR" sz="1300" i="1" dirty="0">
                <a:solidFill>
                  <a:srgbClr val="000000"/>
                </a:solidFill>
                <a:latin typeface="Consolas"/>
              </a:rPr>
              <a:t>=</a:t>
            </a:r>
            <a:r>
              <a:rPr lang="en-US" altLang="ko-KR" sz="1300" i="1" dirty="0">
                <a:solidFill>
                  <a:srgbClr val="2A00FF"/>
                </a:solidFill>
                <a:latin typeface="Consolas"/>
              </a:rPr>
              <a:t>"</a:t>
            </a:r>
            <a:r>
              <a:rPr lang="en-US" altLang="ko-KR" sz="1300" i="1" dirty="0" err="1">
                <a:solidFill>
                  <a:srgbClr val="2A00FF"/>
                </a:solidFill>
                <a:latin typeface="Consolas"/>
              </a:rPr>
              <a:t>btn</a:t>
            </a:r>
            <a:r>
              <a:rPr lang="en-US" altLang="ko-KR" sz="1300" i="1" dirty="0">
                <a:solidFill>
                  <a:srgbClr val="2A00FF"/>
                </a:solidFill>
                <a:latin typeface="Consolas"/>
              </a:rPr>
              <a:t> </a:t>
            </a:r>
            <a:r>
              <a:rPr lang="en-US" altLang="ko-KR" sz="1300" i="1" dirty="0" err="1">
                <a:solidFill>
                  <a:srgbClr val="2A00FF"/>
                </a:solidFill>
                <a:latin typeface="Consolas"/>
              </a:rPr>
              <a:t>btn</a:t>
            </a:r>
            <a:r>
              <a:rPr lang="en-US" altLang="ko-KR" sz="1300" i="1" dirty="0">
                <a:solidFill>
                  <a:srgbClr val="2A00FF"/>
                </a:solidFill>
                <a:latin typeface="Consolas"/>
              </a:rPr>
              <a:t>-outline-warning </a:t>
            </a:r>
            <a:r>
              <a:rPr lang="en-US" altLang="ko-KR" sz="1300" i="1" dirty="0" err="1">
                <a:solidFill>
                  <a:srgbClr val="2A00FF"/>
                </a:solidFill>
                <a:latin typeface="Consolas"/>
              </a:rPr>
              <a:t>btn-lg</a:t>
            </a:r>
            <a:r>
              <a:rPr lang="en-US" altLang="ko-KR" sz="1300" i="1" dirty="0">
                <a:solidFill>
                  <a:srgbClr val="2A00FF"/>
                </a:solidFill>
                <a:latin typeface="Consolas"/>
              </a:rPr>
              <a:t>"</a:t>
            </a:r>
            <a:r>
              <a:rPr lang="en-US" altLang="ko-KR" sz="1300" i="1" dirty="0">
                <a:solidFill>
                  <a:srgbClr val="008080"/>
                </a:solidFill>
                <a:latin typeface="Consolas"/>
              </a:rPr>
              <a:t>&gt;</a:t>
            </a:r>
            <a:r>
              <a:rPr lang="ko-KR" altLang="en-US" sz="1300" i="1" dirty="0">
                <a:solidFill>
                  <a:srgbClr val="000000"/>
                </a:solidFill>
                <a:latin typeface="Consolas"/>
              </a:rPr>
              <a:t>完了</a:t>
            </a:r>
            <a:r>
              <a:rPr lang="en-US" altLang="ko-KR" sz="1300" i="1" dirty="0">
                <a:solidFill>
                  <a:srgbClr val="008080"/>
                </a:solidFill>
                <a:latin typeface="Consolas"/>
              </a:rPr>
              <a:t>&lt;/</a:t>
            </a:r>
            <a:r>
              <a:rPr lang="en-US" altLang="ko-KR" sz="1300" i="1" dirty="0">
                <a:solidFill>
                  <a:srgbClr val="3F7F7F"/>
                </a:solidFill>
                <a:latin typeface="Consolas"/>
              </a:rPr>
              <a:t>button</a:t>
            </a:r>
            <a:r>
              <a:rPr lang="en-US" altLang="ko-KR" sz="1300" i="1" dirty="0">
                <a:solidFill>
                  <a:srgbClr val="008080"/>
                </a:solidFill>
                <a:latin typeface="Consolas"/>
              </a:rPr>
              <a:t>&gt;</a:t>
            </a:r>
            <a:r>
              <a:rPr lang="en-US" altLang="ko-KR" sz="1300" i="1" dirty="0">
                <a:solidFill>
                  <a:srgbClr val="000000"/>
                </a:solidFill>
                <a:latin typeface="Consolas"/>
              </a:rPr>
              <a:t> </a:t>
            </a:r>
            <a:r>
              <a:rPr lang="en-US" altLang="ko-KR" sz="1300" i="1" dirty="0">
                <a:solidFill>
                  <a:srgbClr val="3F5FBF"/>
                </a:solidFill>
                <a:latin typeface="Consolas"/>
              </a:rPr>
              <a:t>&lt;!-- </a:t>
            </a:r>
            <a:r>
              <a:rPr lang="ko-KR" altLang="en-US" sz="1300" i="1" dirty="0">
                <a:solidFill>
                  <a:srgbClr val="3F5FBF"/>
                </a:solidFill>
                <a:latin typeface="Consolas"/>
              </a:rPr>
              <a:t>更新</a:t>
            </a:r>
            <a:r>
              <a:rPr lang="ja-JP" altLang="en-US" sz="1300" i="1" dirty="0">
                <a:solidFill>
                  <a:srgbClr val="3F5FBF"/>
                </a:solidFill>
                <a:latin typeface="Consolas"/>
              </a:rPr>
              <a:t>ボタン </a:t>
            </a:r>
            <a:r>
              <a:rPr lang="en-US" altLang="ja-JP" sz="1300" i="1" dirty="0">
                <a:solidFill>
                  <a:srgbClr val="3F5FBF"/>
                </a:solidFill>
                <a:latin typeface="Consolas"/>
              </a:rPr>
              <a:t>--&gt;</a:t>
            </a:r>
          </a:p>
          <a:p>
            <a:r>
              <a:rPr lang="en-US" altLang="ko-KR" sz="1300" dirty="0">
                <a:solidFill>
                  <a:srgbClr val="008080"/>
                </a:solidFill>
                <a:latin typeface="Consolas"/>
              </a:rPr>
              <a:t>&lt;</a:t>
            </a:r>
            <a:r>
              <a:rPr lang="en-US" altLang="ko-KR" sz="1300" dirty="0">
                <a:solidFill>
                  <a:srgbClr val="3F7F7F"/>
                </a:solidFill>
                <a:latin typeface="Consolas"/>
              </a:rPr>
              <a:t>button </a:t>
            </a:r>
            <a:r>
              <a:rPr lang="en-US" altLang="ko-KR" sz="1300" dirty="0">
                <a:solidFill>
                  <a:srgbClr val="7F007F"/>
                </a:solidFill>
                <a:latin typeface="Consolas"/>
              </a:rPr>
              <a:t>type</a:t>
            </a:r>
            <a:r>
              <a:rPr lang="en-US" altLang="ko-KR" sz="1300" dirty="0">
                <a:solidFill>
                  <a:srgbClr val="000000"/>
                </a:solidFill>
                <a:latin typeface="Consolas"/>
              </a:rPr>
              <a:t>=</a:t>
            </a:r>
            <a:r>
              <a:rPr lang="en-US" altLang="ko-KR" sz="1300" i="1" dirty="0">
                <a:solidFill>
                  <a:srgbClr val="2A00FF"/>
                </a:solidFill>
                <a:latin typeface="Consolas"/>
              </a:rPr>
              <a:t>"button" </a:t>
            </a:r>
            <a:r>
              <a:rPr lang="en-US" altLang="ko-KR" sz="1300" i="1" dirty="0">
                <a:solidFill>
                  <a:srgbClr val="7F007F"/>
                </a:solidFill>
                <a:latin typeface="Consolas"/>
              </a:rPr>
              <a:t>id</a:t>
            </a:r>
            <a:r>
              <a:rPr lang="en-US" altLang="ko-KR" sz="1300" i="1" dirty="0">
                <a:solidFill>
                  <a:srgbClr val="000000"/>
                </a:solidFill>
                <a:latin typeface="Consolas"/>
              </a:rPr>
              <a:t>=</a:t>
            </a:r>
            <a:r>
              <a:rPr lang="en-US" altLang="ko-KR" sz="1300" i="1" dirty="0">
                <a:solidFill>
                  <a:srgbClr val="2A00FF"/>
                </a:solidFill>
                <a:latin typeface="Consolas"/>
              </a:rPr>
              <a:t>"</a:t>
            </a:r>
            <a:r>
              <a:rPr lang="en-US" altLang="ko-KR" sz="1300" i="1" dirty="0" err="1">
                <a:solidFill>
                  <a:srgbClr val="2A00FF"/>
                </a:solidFill>
                <a:latin typeface="Consolas"/>
              </a:rPr>
              <a:t>back_Btn</a:t>
            </a:r>
            <a:r>
              <a:rPr lang="en-US" altLang="ko-KR" sz="1300" i="1" dirty="0">
                <a:solidFill>
                  <a:srgbClr val="2A00FF"/>
                </a:solidFill>
                <a:latin typeface="Consolas"/>
              </a:rPr>
              <a:t>" </a:t>
            </a:r>
            <a:r>
              <a:rPr lang="en-US" altLang="ko-KR" sz="1300" i="1" dirty="0">
                <a:solidFill>
                  <a:srgbClr val="7F007F"/>
                </a:solidFill>
                <a:latin typeface="Consolas"/>
              </a:rPr>
              <a:t>class</a:t>
            </a:r>
            <a:r>
              <a:rPr lang="en-US" altLang="ko-KR" sz="1300" i="1" dirty="0">
                <a:solidFill>
                  <a:srgbClr val="000000"/>
                </a:solidFill>
                <a:latin typeface="Consolas"/>
              </a:rPr>
              <a:t>=</a:t>
            </a:r>
            <a:r>
              <a:rPr lang="en-US" altLang="ko-KR" sz="1300" i="1" dirty="0">
                <a:solidFill>
                  <a:srgbClr val="2A00FF"/>
                </a:solidFill>
                <a:latin typeface="Consolas"/>
              </a:rPr>
              <a:t>"</a:t>
            </a:r>
            <a:r>
              <a:rPr lang="en-US" altLang="ko-KR" sz="1300" i="1" dirty="0" err="1">
                <a:solidFill>
                  <a:srgbClr val="2A00FF"/>
                </a:solidFill>
                <a:latin typeface="Consolas"/>
              </a:rPr>
              <a:t>btn</a:t>
            </a:r>
            <a:r>
              <a:rPr lang="en-US" altLang="ko-KR" sz="1300" i="1" dirty="0">
                <a:solidFill>
                  <a:srgbClr val="2A00FF"/>
                </a:solidFill>
                <a:latin typeface="Consolas"/>
              </a:rPr>
              <a:t> </a:t>
            </a:r>
            <a:r>
              <a:rPr lang="en-US" altLang="ko-KR" sz="1300" i="1" dirty="0" err="1">
                <a:solidFill>
                  <a:srgbClr val="2A00FF"/>
                </a:solidFill>
                <a:latin typeface="Consolas"/>
              </a:rPr>
              <a:t>btn</a:t>
            </a:r>
            <a:r>
              <a:rPr lang="en-US" altLang="ko-KR" sz="1300" i="1" dirty="0">
                <a:solidFill>
                  <a:srgbClr val="2A00FF"/>
                </a:solidFill>
                <a:latin typeface="Consolas"/>
              </a:rPr>
              <a:t>-outline-warning </a:t>
            </a:r>
            <a:r>
              <a:rPr lang="en-US" altLang="ko-KR" sz="1300" i="1" dirty="0" err="1">
                <a:solidFill>
                  <a:srgbClr val="2A00FF"/>
                </a:solidFill>
                <a:latin typeface="Consolas"/>
              </a:rPr>
              <a:t>btn-lg</a:t>
            </a:r>
            <a:r>
              <a:rPr lang="en-US" altLang="ko-KR" sz="1300" i="1" dirty="0">
                <a:solidFill>
                  <a:srgbClr val="2A00FF"/>
                </a:solidFill>
                <a:latin typeface="Consolas"/>
              </a:rPr>
              <a:t>"</a:t>
            </a:r>
            <a:r>
              <a:rPr lang="en-US" altLang="ko-KR" sz="1300" i="1" dirty="0">
                <a:solidFill>
                  <a:srgbClr val="008080"/>
                </a:solidFill>
                <a:latin typeface="Consolas"/>
              </a:rPr>
              <a:t>&gt;</a:t>
            </a:r>
            <a:r>
              <a:rPr lang="ja-JP" altLang="en-US" sz="1300" i="1" dirty="0">
                <a:solidFill>
                  <a:srgbClr val="000000"/>
                </a:solidFill>
                <a:latin typeface="Consolas"/>
              </a:rPr>
              <a:t>キャンセル</a:t>
            </a:r>
            <a:r>
              <a:rPr lang="en-US" altLang="ja-JP" sz="1300" i="1" dirty="0">
                <a:solidFill>
                  <a:srgbClr val="008080"/>
                </a:solidFill>
                <a:latin typeface="Consolas"/>
              </a:rPr>
              <a:t>&lt;/</a:t>
            </a:r>
            <a:r>
              <a:rPr lang="en-US" altLang="ko-KR" sz="1300" i="1" dirty="0">
                <a:solidFill>
                  <a:srgbClr val="3F7F7F"/>
                </a:solidFill>
                <a:latin typeface="Consolas"/>
              </a:rPr>
              <a:t>button</a:t>
            </a:r>
            <a:r>
              <a:rPr lang="en-US" altLang="ko-KR" sz="1300" i="1" dirty="0">
                <a:solidFill>
                  <a:srgbClr val="008080"/>
                </a:solidFill>
                <a:latin typeface="Consolas"/>
              </a:rPr>
              <a:t>&gt;</a:t>
            </a:r>
            <a:r>
              <a:rPr lang="en-US" altLang="ko-KR" sz="1300" i="1" dirty="0">
                <a:solidFill>
                  <a:srgbClr val="000000"/>
                </a:solidFill>
                <a:latin typeface="Consolas"/>
              </a:rPr>
              <a:t> </a:t>
            </a:r>
            <a:r>
              <a:rPr lang="en-US" altLang="ko-KR" sz="1300" i="1" dirty="0">
                <a:solidFill>
                  <a:srgbClr val="3F5FBF"/>
                </a:solidFill>
                <a:latin typeface="Consolas"/>
              </a:rPr>
              <a:t>&lt;!-- </a:t>
            </a:r>
            <a:r>
              <a:rPr lang="ja-JP" altLang="en-US" sz="1300" i="1" dirty="0">
                <a:solidFill>
                  <a:srgbClr val="3F5FBF"/>
                </a:solidFill>
                <a:latin typeface="Consolas"/>
              </a:rPr>
              <a:t>キャンセルボタン </a:t>
            </a:r>
            <a:r>
              <a:rPr lang="en-US" altLang="ja-JP" sz="1300" i="1" dirty="0">
                <a:solidFill>
                  <a:srgbClr val="3F5FBF"/>
                </a:solidFill>
                <a:latin typeface="Consolas"/>
              </a:rPr>
              <a:t>--&gt;</a:t>
            </a:r>
          </a:p>
          <a:p>
            <a:r>
              <a:rPr lang="en-US" altLang="ko-KR" sz="1300" dirty="0">
                <a:solidFill>
                  <a:srgbClr val="000000"/>
                </a:solidFill>
                <a:latin typeface="Consolas"/>
              </a:rPr>
              <a:t>    </a:t>
            </a:r>
            <a:r>
              <a:rPr lang="en-US" altLang="ko-KR" sz="1300" dirty="0">
                <a:solidFill>
                  <a:srgbClr val="008080"/>
                </a:solidFill>
                <a:latin typeface="Consolas"/>
              </a:rPr>
              <a:t>&lt;/</a:t>
            </a:r>
            <a:r>
              <a:rPr lang="en-US" altLang="ko-KR" sz="1300" dirty="0">
                <a:solidFill>
                  <a:srgbClr val="3F7F7F"/>
                </a:solidFill>
                <a:latin typeface="Consolas"/>
              </a:rPr>
              <a:t>div</a:t>
            </a:r>
            <a:r>
              <a:rPr lang="en-US" altLang="ko-KR" sz="1300" dirty="0">
                <a:solidFill>
                  <a:srgbClr val="008080"/>
                </a:solidFill>
                <a:latin typeface="Consolas"/>
              </a:rPr>
              <a:t>&gt;</a:t>
            </a:r>
          </a:p>
          <a:p>
            <a:r>
              <a:rPr lang="en-US" altLang="ko-KR" sz="1300" dirty="0">
                <a:solidFill>
                  <a:srgbClr val="008080"/>
                </a:solidFill>
                <a:latin typeface="Consolas"/>
              </a:rPr>
              <a:t>&lt;/</a:t>
            </a:r>
            <a:r>
              <a:rPr lang="en-US" altLang="ko-KR" sz="1300" dirty="0">
                <a:solidFill>
                  <a:srgbClr val="3F7F7F"/>
                </a:solidFill>
                <a:latin typeface="Consolas"/>
              </a:rPr>
              <a:t>div</a:t>
            </a:r>
            <a:r>
              <a:rPr lang="en-US" altLang="ko-KR" sz="1300" dirty="0">
                <a:solidFill>
                  <a:srgbClr val="008080"/>
                </a:solidFill>
                <a:latin typeface="Consolas"/>
              </a:rPr>
              <a:t>&gt;</a:t>
            </a:r>
          </a:p>
          <a:p>
            <a:r>
              <a:rPr lang="en-US" altLang="ko-KR" sz="1300" dirty="0">
                <a:solidFill>
                  <a:srgbClr val="008080"/>
                </a:solidFill>
                <a:latin typeface="Consolas"/>
              </a:rPr>
              <a:t>&lt;</a:t>
            </a:r>
            <a:r>
              <a:rPr lang="en-US" altLang="ko-KR" sz="1300" dirty="0">
                <a:solidFill>
                  <a:srgbClr val="3F7F7F"/>
                </a:solidFill>
                <a:latin typeface="Consolas"/>
              </a:rPr>
              <a:t>script </a:t>
            </a:r>
            <a:r>
              <a:rPr lang="en-US" altLang="ko-KR" sz="1300" dirty="0" err="1">
                <a:solidFill>
                  <a:srgbClr val="7F007F"/>
                </a:solidFill>
                <a:latin typeface="Consolas"/>
              </a:rPr>
              <a:t>src</a:t>
            </a:r>
            <a:r>
              <a:rPr lang="en-US" altLang="ko-KR" sz="1300" dirty="0">
                <a:solidFill>
                  <a:srgbClr val="000000"/>
                </a:solidFill>
                <a:latin typeface="Consolas"/>
              </a:rPr>
              <a:t>=</a:t>
            </a:r>
            <a:r>
              <a:rPr lang="en-US" altLang="ko-KR" sz="1300" i="1" dirty="0">
                <a:solidFill>
                  <a:srgbClr val="2A00FF"/>
                </a:solidFill>
                <a:latin typeface="Consolas"/>
              </a:rPr>
              <a:t>"</a:t>
            </a:r>
            <a:r>
              <a:rPr lang="en-US" altLang="ko-KR" sz="1300" i="1" dirty="0">
                <a:solidFill>
                  <a:srgbClr val="000000"/>
                </a:solidFill>
                <a:latin typeface="Consolas"/>
              </a:rPr>
              <a:t>${</a:t>
            </a:r>
            <a:r>
              <a:rPr lang="en-US" altLang="ko-KR" sz="1300" i="1" dirty="0" err="1">
                <a:solidFill>
                  <a:srgbClr val="000000"/>
                </a:solidFill>
                <a:latin typeface="Consolas"/>
              </a:rPr>
              <a:t>contextPath</a:t>
            </a:r>
            <a:r>
              <a:rPr lang="en-US" altLang="ko-KR" sz="1300" i="1" dirty="0">
                <a:solidFill>
                  <a:srgbClr val="000000"/>
                </a:solidFill>
                <a:latin typeface="Consolas"/>
              </a:rPr>
              <a:t>}</a:t>
            </a:r>
            <a:r>
              <a:rPr lang="en-US" altLang="ko-KR" sz="1300" i="1" dirty="0">
                <a:solidFill>
                  <a:srgbClr val="2A00FF"/>
                </a:solidFill>
                <a:latin typeface="Consolas"/>
              </a:rPr>
              <a:t>/resources/</a:t>
            </a:r>
            <a:r>
              <a:rPr lang="en-US" altLang="ko-KR" sz="1300" i="1" dirty="0" err="1">
                <a:solidFill>
                  <a:srgbClr val="2A00FF"/>
                </a:solidFill>
                <a:latin typeface="Consolas"/>
              </a:rPr>
              <a:t>js</a:t>
            </a:r>
            <a:r>
              <a:rPr lang="en-US" altLang="ko-KR" sz="1300" i="1" dirty="0">
                <a:solidFill>
                  <a:srgbClr val="2A00FF"/>
                </a:solidFill>
                <a:latin typeface="Consolas"/>
              </a:rPr>
              <a:t>/backBtn.js"</a:t>
            </a:r>
            <a:r>
              <a:rPr lang="en-US" altLang="ko-KR" sz="1300" i="1" dirty="0">
                <a:solidFill>
                  <a:srgbClr val="008080"/>
                </a:solidFill>
                <a:latin typeface="Consolas"/>
              </a:rPr>
              <a:t>&gt;&lt;/</a:t>
            </a:r>
            <a:r>
              <a:rPr lang="en-US" altLang="ko-KR" sz="1300" i="1" dirty="0">
                <a:solidFill>
                  <a:srgbClr val="3F7F7F"/>
                </a:solidFill>
                <a:latin typeface="Consolas"/>
              </a:rPr>
              <a:t>script</a:t>
            </a:r>
            <a:r>
              <a:rPr lang="en-US" altLang="ko-KR" sz="1300" i="1" dirty="0">
                <a:solidFill>
                  <a:srgbClr val="008080"/>
                </a:solidFill>
                <a:latin typeface="Consolas"/>
              </a:rPr>
              <a:t>&gt;</a:t>
            </a:r>
            <a:r>
              <a:rPr lang="en-US" altLang="ko-KR" sz="1300" i="1" dirty="0">
                <a:solidFill>
                  <a:srgbClr val="000000"/>
                </a:solidFill>
                <a:latin typeface="Consolas"/>
              </a:rPr>
              <a:t> </a:t>
            </a:r>
            <a:r>
              <a:rPr lang="en-US" altLang="ko-KR" sz="1300" i="1" dirty="0">
                <a:solidFill>
                  <a:srgbClr val="3F5FBF"/>
                </a:solidFill>
                <a:latin typeface="Consolas"/>
              </a:rPr>
              <a:t>&lt;!-- </a:t>
            </a:r>
            <a:r>
              <a:rPr lang="ja-JP" altLang="en-US" sz="1300" i="1" dirty="0">
                <a:solidFill>
                  <a:srgbClr val="3F5FBF"/>
                </a:solidFill>
                <a:latin typeface="Consolas"/>
              </a:rPr>
              <a:t>ボタン</a:t>
            </a:r>
            <a:r>
              <a:rPr lang="ko-KR" altLang="en-US" sz="1300" i="1" dirty="0">
                <a:solidFill>
                  <a:srgbClr val="3F5FBF"/>
                </a:solidFill>
                <a:latin typeface="Consolas"/>
              </a:rPr>
              <a:t>操作</a:t>
            </a:r>
            <a:r>
              <a:rPr lang="ja-JP" altLang="en-US" sz="1300" i="1" dirty="0">
                <a:solidFill>
                  <a:srgbClr val="3F5FBF"/>
                </a:solidFill>
                <a:latin typeface="Consolas"/>
              </a:rPr>
              <a:t>に</a:t>
            </a:r>
            <a:r>
              <a:rPr lang="ko-KR" altLang="en-US" sz="1300" i="1" dirty="0">
                <a:solidFill>
                  <a:srgbClr val="3F5FBF"/>
                </a:solidFill>
                <a:latin typeface="Consolas"/>
              </a:rPr>
              <a:t>関連</a:t>
            </a:r>
            <a:r>
              <a:rPr lang="ja-JP" altLang="en-US" sz="1300" i="1" dirty="0">
                <a:solidFill>
                  <a:srgbClr val="3F5FBF"/>
                </a:solidFill>
                <a:latin typeface="Consolas"/>
              </a:rPr>
              <a:t>するスクリプト </a:t>
            </a:r>
            <a:r>
              <a:rPr lang="en-US" altLang="ja-JP" sz="1300" i="1" dirty="0">
                <a:solidFill>
                  <a:srgbClr val="3F5FBF"/>
                </a:solidFill>
                <a:latin typeface="Consolas"/>
              </a:rPr>
              <a:t>--&gt;</a:t>
            </a:r>
          </a:p>
          <a:p>
            <a:r>
              <a:rPr lang="en-US" altLang="ko-KR" sz="1300" dirty="0">
                <a:solidFill>
                  <a:srgbClr val="008080"/>
                </a:solidFill>
                <a:latin typeface="Consolas"/>
              </a:rPr>
              <a:t>&lt;</a:t>
            </a:r>
            <a:r>
              <a:rPr lang="en-US" altLang="ko-KR" sz="1300" dirty="0">
                <a:solidFill>
                  <a:srgbClr val="3F7F7F"/>
                </a:solidFill>
                <a:latin typeface="Consolas"/>
              </a:rPr>
              <a:t>script </a:t>
            </a:r>
            <a:r>
              <a:rPr lang="en-US" altLang="ko-KR" sz="1300" dirty="0">
                <a:solidFill>
                  <a:srgbClr val="7F007F"/>
                </a:solidFill>
                <a:latin typeface="Consolas"/>
              </a:rPr>
              <a:t>type</a:t>
            </a:r>
            <a:r>
              <a:rPr lang="en-US" altLang="ko-KR" sz="1300" dirty="0">
                <a:solidFill>
                  <a:srgbClr val="000000"/>
                </a:solidFill>
                <a:latin typeface="Consolas"/>
              </a:rPr>
              <a:t>=</a:t>
            </a:r>
            <a:r>
              <a:rPr lang="en-US" altLang="ko-KR" sz="1300" i="1" dirty="0">
                <a:solidFill>
                  <a:srgbClr val="2A00FF"/>
                </a:solidFill>
                <a:latin typeface="Consolas"/>
              </a:rPr>
              <a:t>"text/</a:t>
            </a:r>
            <a:r>
              <a:rPr lang="en-US" altLang="ko-KR" sz="1300" i="1" dirty="0" err="1">
                <a:solidFill>
                  <a:srgbClr val="2A00FF"/>
                </a:solidFill>
                <a:latin typeface="Consolas"/>
              </a:rPr>
              <a:t>javascript</a:t>
            </a:r>
            <a:r>
              <a:rPr lang="en-US" altLang="ko-KR" sz="1300" i="1" dirty="0">
                <a:solidFill>
                  <a:srgbClr val="2A00FF"/>
                </a:solidFill>
                <a:latin typeface="Consolas"/>
              </a:rPr>
              <a:t>"</a:t>
            </a:r>
            <a:r>
              <a:rPr lang="en-US" altLang="ko-KR" sz="1300" i="1" dirty="0">
                <a:solidFill>
                  <a:srgbClr val="008080"/>
                </a:solidFill>
                <a:latin typeface="Consolas"/>
              </a:rPr>
              <a:t>&gt;</a:t>
            </a:r>
          </a:p>
          <a:p>
            <a:r>
              <a:rPr lang="en-US" altLang="ko-KR" sz="1300" b="1" dirty="0" err="1">
                <a:solidFill>
                  <a:srgbClr val="7F0055"/>
                </a:solidFill>
                <a:latin typeface="Consolas"/>
              </a:rPr>
              <a:t>var</a:t>
            </a:r>
            <a:r>
              <a:rPr lang="en-US" altLang="ko-KR" sz="1300" b="1" dirty="0">
                <a:solidFill>
                  <a:srgbClr val="000000"/>
                </a:solidFill>
                <a:latin typeface="Consolas"/>
              </a:rPr>
              <a:t> </a:t>
            </a:r>
            <a:r>
              <a:rPr lang="en-US" altLang="ko-KR" sz="1300" b="1" dirty="0" err="1">
                <a:solidFill>
                  <a:srgbClr val="000000"/>
                </a:solidFill>
                <a:latin typeface="Consolas"/>
              </a:rPr>
              <a:t>jsonData</a:t>
            </a:r>
            <a:r>
              <a:rPr lang="en-US" altLang="ko-KR" sz="1300" b="1" dirty="0">
                <a:solidFill>
                  <a:srgbClr val="000000"/>
                </a:solidFill>
                <a:latin typeface="Consolas"/>
              </a:rPr>
              <a:t> = </a:t>
            </a:r>
            <a:r>
              <a:rPr lang="en-US" altLang="ko-KR" sz="1300" b="1" dirty="0" err="1">
                <a:solidFill>
                  <a:srgbClr val="000000"/>
                </a:solidFill>
                <a:latin typeface="Consolas"/>
              </a:rPr>
              <a:t>JSON.parse</a:t>
            </a:r>
            <a:r>
              <a:rPr lang="en-US" altLang="ko-KR" sz="1300" b="1" dirty="0">
                <a:solidFill>
                  <a:srgbClr val="000000"/>
                </a:solidFill>
                <a:latin typeface="Consolas"/>
              </a:rPr>
              <a:t>(</a:t>
            </a:r>
            <a:r>
              <a:rPr lang="en-US" altLang="ko-KR" sz="1300" b="1" dirty="0">
                <a:solidFill>
                  <a:srgbClr val="2A00FF"/>
                </a:solidFill>
                <a:latin typeface="Consolas"/>
              </a:rPr>
              <a:t>'${category}'</a:t>
            </a:r>
            <a:r>
              <a:rPr lang="en-US" altLang="ko-KR" sz="1300" b="1" dirty="0">
                <a:solidFill>
                  <a:srgbClr val="000000"/>
                </a:solidFill>
                <a:latin typeface="Consolas"/>
              </a:rPr>
              <a:t>); </a:t>
            </a:r>
            <a:r>
              <a:rPr lang="en-US" altLang="ko-KR" sz="1300" b="1" dirty="0">
                <a:solidFill>
                  <a:srgbClr val="3F5FBF"/>
                </a:solidFill>
                <a:latin typeface="Consolas"/>
              </a:rPr>
              <a:t>&lt;!-- </a:t>
            </a:r>
            <a:r>
              <a:rPr lang="ja-JP" altLang="en-US" sz="1300" b="1" dirty="0">
                <a:solidFill>
                  <a:srgbClr val="3F5FBF"/>
                </a:solidFill>
                <a:latin typeface="Consolas"/>
              </a:rPr>
              <a:t>カテゴリデータを</a:t>
            </a:r>
            <a:r>
              <a:rPr lang="en-US" altLang="ko-KR" sz="1300" b="1" dirty="0">
                <a:solidFill>
                  <a:srgbClr val="3F5FBF"/>
                </a:solidFill>
                <a:latin typeface="Consolas"/>
              </a:rPr>
              <a:t>JSON</a:t>
            </a:r>
            <a:r>
              <a:rPr lang="ko-KR" altLang="en-US" sz="1300" b="1" dirty="0">
                <a:solidFill>
                  <a:srgbClr val="3F5FBF"/>
                </a:solidFill>
                <a:latin typeface="Consolas"/>
              </a:rPr>
              <a:t>形式</a:t>
            </a:r>
            <a:r>
              <a:rPr lang="ja-JP" altLang="en-US" sz="1300" b="1" dirty="0">
                <a:solidFill>
                  <a:srgbClr val="3F5FBF"/>
                </a:solidFill>
                <a:latin typeface="Consolas"/>
              </a:rPr>
              <a:t>で</a:t>
            </a:r>
            <a:r>
              <a:rPr lang="ko-KR" altLang="en-US" sz="1300" b="1" dirty="0">
                <a:solidFill>
                  <a:srgbClr val="3F5FBF"/>
                </a:solidFill>
                <a:latin typeface="Consolas"/>
              </a:rPr>
              <a:t>扱</a:t>
            </a:r>
            <a:r>
              <a:rPr lang="ja-JP" altLang="en-US" sz="1300" b="1" dirty="0">
                <a:solidFill>
                  <a:srgbClr val="3F5FBF"/>
                </a:solidFill>
                <a:latin typeface="Consolas"/>
              </a:rPr>
              <a:t>う </a:t>
            </a:r>
            <a:r>
              <a:rPr lang="en-US" altLang="ja-JP" sz="1300" b="1" dirty="0">
                <a:solidFill>
                  <a:srgbClr val="3F5FBF"/>
                </a:solidFill>
                <a:latin typeface="Consolas"/>
              </a:rPr>
              <a:t>--&gt;</a:t>
            </a:r>
          </a:p>
          <a:p>
            <a:r>
              <a:rPr lang="en-US" altLang="ko-KR" sz="1300" dirty="0">
                <a:solidFill>
                  <a:srgbClr val="008080"/>
                </a:solidFill>
                <a:latin typeface="Consolas"/>
              </a:rPr>
              <a:t>&lt;/</a:t>
            </a:r>
            <a:r>
              <a:rPr lang="en-US" altLang="ko-KR" sz="1300" dirty="0">
                <a:solidFill>
                  <a:srgbClr val="3F7F7F"/>
                </a:solidFill>
                <a:latin typeface="Consolas"/>
              </a:rPr>
              <a:t>script</a:t>
            </a:r>
            <a:r>
              <a:rPr lang="en-US" altLang="ko-KR" sz="1300" dirty="0">
                <a:solidFill>
                  <a:srgbClr val="008080"/>
                </a:solidFill>
                <a:latin typeface="Consolas"/>
              </a:rPr>
              <a:t>&gt;</a:t>
            </a:r>
          </a:p>
          <a:p>
            <a:endParaRPr lang="ko-KR" altLang="en-US" sz="1300" dirty="0">
              <a:latin typeface="Consolas"/>
            </a:endParaRPr>
          </a:p>
          <a:p>
            <a:r>
              <a:rPr lang="en-US" altLang="ko-KR" sz="1300" dirty="0">
                <a:solidFill>
                  <a:srgbClr val="008080"/>
                </a:solidFill>
                <a:latin typeface="Consolas"/>
              </a:rPr>
              <a:t>&lt;/</a:t>
            </a:r>
            <a:r>
              <a:rPr lang="en-US" altLang="ko-KR" sz="1300" dirty="0">
                <a:solidFill>
                  <a:srgbClr val="3F7F7F"/>
                </a:solidFill>
                <a:latin typeface="Consolas"/>
              </a:rPr>
              <a:t>form</a:t>
            </a:r>
            <a:r>
              <a:rPr lang="en-US" altLang="ko-KR" sz="1300" dirty="0">
                <a:solidFill>
                  <a:srgbClr val="008080"/>
                </a:solidFill>
                <a:latin typeface="Consolas"/>
              </a:rPr>
              <a:t>&gt;</a:t>
            </a:r>
          </a:p>
          <a:p>
            <a:r>
              <a:rPr lang="en-US" altLang="ko-KR" sz="1300" dirty="0">
                <a:solidFill>
                  <a:srgbClr val="008080"/>
                </a:solidFill>
                <a:latin typeface="Consolas"/>
              </a:rPr>
              <a:t>&lt;/</a:t>
            </a:r>
            <a:r>
              <a:rPr lang="en-US" altLang="ko-KR" sz="1300" dirty="0">
                <a:solidFill>
                  <a:srgbClr val="3F7F7F"/>
                </a:solidFill>
                <a:latin typeface="Consolas"/>
              </a:rPr>
              <a:t>div</a:t>
            </a:r>
            <a:r>
              <a:rPr lang="en-US" altLang="ko-KR" sz="1300" dirty="0">
                <a:solidFill>
                  <a:srgbClr val="008080"/>
                </a:solidFill>
                <a:latin typeface="Consolas"/>
              </a:rPr>
              <a:t>&gt;</a:t>
            </a:r>
          </a:p>
          <a:p>
            <a:r>
              <a:rPr lang="en-US" altLang="ko-KR" sz="1300" dirty="0">
                <a:solidFill>
                  <a:srgbClr val="008080"/>
                </a:solidFill>
                <a:latin typeface="Consolas"/>
              </a:rPr>
              <a:t>&lt;/</a:t>
            </a:r>
            <a:r>
              <a:rPr lang="en-US" altLang="ko-KR" sz="1300" dirty="0">
                <a:solidFill>
                  <a:srgbClr val="3F7F7F"/>
                </a:solidFill>
                <a:latin typeface="Consolas"/>
              </a:rPr>
              <a:t>div</a:t>
            </a:r>
            <a:r>
              <a:rPr lang="en-US" altLang="ko-KR" sz="1300" dirty="0">
                <a:solidFill>
                  <a:srgbClr val="008080"/>
                </a:solidFill>
                <a:latin typeface="Consolas"/>
              </a:rPr>
              <a:t>&gt;</a:t>
            </a:r>
          </a:p>
          <a:p>
            <a:r>
              <a:rPr lang="en-US" altLang="ko-KR" sz="1300" dirty="0">
                <a:solidFill>
                  <a:srgbClr val="008080"/>
                </a:solidFill>
                <a:latin typeface="Consolas"/>
              </a:rPr>
              <a:t>&lt;/</a:t>
            </a:r>
            <a:r>
              <a:rPr lang="en-US" altLang="ko-KR" sz="1300" dirty="0">
                <a:solidFill>
                  <a:srgbClr val="3F7F7F"/>
                </a:solidFill>
                <a:latin typeface="Consolas"/>
              </a:rPr>
              <a:t>div</a:t>
            </a:r>
            <a:r>
              <a:rPr lang="en-US" altLang="ko-KR" sz="1300" dirty="0">
                <a:solidFill>
                  <a:srgbClr val="008080"/>
                </a:solidFill>
                <a:latin typeface="Consolas"/>
              </a:rPr>
              <a:t>&gt;</a:t>
            </a:r>
          </a:p>
          <a:p>
            <a:r>
              <a:rPr lang="en-US" altLang="ko-KR" sz="1300" dirty="0">
                <a:solidFill>
                  <a:srgbClr val="008080"/>
                </a:solidFill>
                <a:latin typeface="Consolas"/>
              </a:rPr>
              <a:t>&lt;/</a:t>
            </a:r>
            <a:r>
              <a:rPr lang="en-US" altLang="ko-KR" sz="1300" dirty="0">
                <a:solidFill>
                  <a:srgbClr val="3F7F7F"/>
                </a:solidFill>
                <a:latin typeface="Consolas"/>
              </a:rPr>
              <a:t>div</a:t>
            </a:r>
            <a:r>
              <a:rPr lang="en-US" altLang="ko-KR" sz="1300" dirty="0">
                <a:solidFill>
                  <a:srgbClr val="008080"/>
                </a:solidFill>
                <a:latin typeface="Consolas"/>
              </a:rPr>
              <a:t>&gt;</a:t>
            </a:r>
          </a:p>
          <a:p>
            <a:r>
              <a:rPr lang="en-US" altLang="ko-KR" sz="1300" dirty="0">
                <a:solidFill>
                  <a:srgbClr val="008080"/>
                </a:solidFill>
                <a:latin typeface="Consolas"/>
              </a:rPr>
              <a:t>&lt;/</a:t>
            </a:r>
            <a:r>
              <a:rPr lang="en-US" altLang="ko-KR" sz="1300" dirty="0">
                <a:solidFill>
                  <a:srgbClr val="3F7F7F"/>
                </a:solidFill>
                <a:latin typeface="Consolas"/>
              </a:rPr>
              <a:t>div</a:t>
            </a:r>
            <a:r>
              <a:rPr lang="en-US" altLang="ko-KR" sz="1300" dirty="0">
                <a:solidFill>
                  <a:srgbClr val="008080"/>
                </a:solidFill>
                <a:latin typeface="Consolas"/>
              </a:rPr>
              <a:t>&gt;</a:t>
            </a:r>
          </a:p>
          <a:p>
            <a:endParaRPr lang="ko-KR" altLang="en-US" sz="1300" dirty="0">
              <a:latin typeface="Consolas"/>
            </a:endParaRPr>
          </a:p>
          <a:p>
            <a:r>
              <a:rPr lang="en-US" altLang="ko-KR" sz="1300" dirty="0">
                <a:solidFill>
                  <a:srgbClr val="008080"/>
                </a:solidFill>
                <a:latin typeface="Consolas"/>
              </a:rPr>
              <a:t>&lt;</a:t>
            </a:r>
            <a:r>
              <a:rPr lang="en-US" altLang="ko-KR" sz="1300" dirty="0" err="1">
                <a:solidFill>
                  <a:srgbClr val="3F7F7F"/>
                </a:solidFill>
                <a:latin typeface="Consolas"/>
              </a:rPr>
              <a:t>jsp:include</a:t>
            </a:r>
            <a:r>
              <a:rPr lang="en-US" altLang="ko-KR" sz="1300" dirty="0">
                <a:solidFill>
                  <a:srgbClr val="3F7F7F"/>
                </a:solidFill>
                <a:latin typeface="Consolas"/>
              </a:rPr>
              <a:t> </a:t>
            </a:r>
            <a:r>
              <a:rPr lang="en-US" altLang="ko-KR" sz="1300" dirty="0">
                <a:solidFill>
                  <a:srgbClr val="7F007F"/>
                </a:solidFill>
                <a:latin typeface="Consolas"/>
              </a:rPr>
              <a:t>page</a:t>
            </a:r>
            <a:r>
              <a:rPr lang="en-US" altLang="ko-KR" sz="1300" dirty="0">
                <a:solidFill>
                  <a:srgbClr val="000000"/>
                </a:solidFill>
                <a:latin typeface="Consolas"/>
              </a:rPr>
              <a:t>=</a:t>
            </a:r>
            <a:r>
              <a:rPr lang="en-US" altLang="ko-KR" sz="1300" i="1" dirty="0">
                <a:solidFill>
                  <a:srgbClr val="2A00FF"/>
                </a:solidFill>
                <a:latin typeface="Consolas"/>
              </a:rPr>
              <a:t>"../../include/</a:t>
            </a:r>
            <a:r>
              <a:rPr lang="en-US" altLang="ko-KR" sz="1300" i="1" dirty="0" err="1">
                <a:solidFill>
                  <a:srgbClr val="2A00FF"/>
                </a:solidFill>
                <a:latin typeface="Consolas"/>
              </a:rPr>
              <a:t>footer.jsp</a:t>
            </a:r>
            <a:r>
              <a:rPr lang="en-US" altLang="ko-KR" sz="1300" i="1" dirty="0">
                <a:solidFill>
                  <a:srgbClr val="2A00FF"/>
                </a:solidFill>
                <a:latin typeface="Consolas"/>
              </a:rPr>
              <a:t>"</a:t>
            </a:r>
            <a:r>
              <a:rPr lang="en-US" altLang="ko-KR" sz="1300" i="1" dirty="0">
                <a:solidFill>
                  <a:srgbClr val="008080"/>
                </a:solidFill>
                <a:latin typeface="Consolas"/>
              </a:rPr>
              <a:t>/&gt;</a:t>
            </a:r>
            <a:r>
              <a:rPr lang="en-US" altLang="ko-KR" sz="1300" i="1" dirty="0">
                <a:solidFill>
                  <a:srgbClr val="000000"/>
                </a:solidFill>
                <a:latin typeface="Consolas"/>
              </a:rPr>
              <a:t> </a:t>
            </a:r>
            <a:r>
              <a:rPr lang="en-US" altLang="ko-KR" sz="1300" i="1" dirty="0">
                <a:solidFill>
                  <a:srgbClr val="3F5FBF"/>
                </a:solidFill>
                <a:latin typeface="Consolas"/>
              </a:rPr>
              <a:t>&lt;!-- </a:t>
            </a:r>
            <a:r>
              <a:rPr lang="ja-JP" altLang="en-US" sz="1300" i="1" dirty="0">
                <a:solidFill>
                  <a:srgbClr val="3F5FBF"/>
                </a:solidFill>
                <a:latin typeface="Consolas"/>
              </a:rPr>
              <a:t>フッター</a:t>
            </a:r>
            <a:r>
              <a:rPr lang="ko-KR" altLang="en-US" sz="1300" i="1" dirty="0">
                <a:solidFill>
                  <a:srgbClr val="3F5FBF"/>
                </a:solidFill>
                <a:latin typeface="Consolas"/>
              </a:rPr>
              <a:t>部分</a:t>
            </a:r>
            <a:r>
              <a:rPr lang="ja-JP" altLang="en-US" sz="1300" i="1" dirty="0">
                <a:solidFill>
                  <a:srgbClr val="3F5FBF"/>
                </a:solidFill>
                <a:latin typeface="Consolas"/>
              </a:rPr>
              <a:t>をインクルード </a:t>
            </a:r>
            <a:r>
              <a:rPr lang="en-US" altLang="ja-JP" sz="1300" i="1" dirty="0">
                <a:solidFill>
                  <a:srgbClr val="3F5FBF"/>
                </a:solidFill>
                <a:latin typeface="Consolas"/>
              </a:rPr>
              <a:t>--&gt;</a:t>
            </a:r>
            <a:endParaRPr lang="en-US" altLang="ja-JP" sz="1300" dirty="0" smtClean="0">
              <a:ea typeface="MS Mincho" pitchFamily="49" charset="-128"/>
            </a:endParaRPr>
          </a:p>
        </p:txBody>
      </p:sp>
    </p:spTree>
    <p:extLst>
      <p:ext uri="{BB962C8B-B14F-4D97-AF65-F5344CB8AC3E}">
        <p14:creationId xmlns:p14="http://schemas.microsoft.com/office/powerpoint/2010/main" val="931269426"/>
      </p:ext>
    </p:extLst>
  </p:cSld>
  <p:clrMapOvr>
    <a:masterClrMapping/>
  </p:clrMapOvr>
  <p:transition/>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제목 1"/>
          <p:cNvSpPr>
            <a:spLocks noGrp="1"/>
          </p:cNvSpPr>
          <p:nvPr>
            <p:ph type="title"/>
          </p:nvPr>
        </p:nvSpPr>
        <p:spPr bwMode="auto">
          <a:xfrm>
            <a:off x="0" y="-2242"/>
            <a:ext cx="9144000" cy="694938"/>
          </a:xfrm>
        </p:spPr>
        <p:txBody>
          <a:bodyPr vert="horz" lIns="91440" tIns="45720" rIns="91440" bIns="45720" rtlCol="0" anchor="ctr">
            <a:normAutofit/>
          </a:bodyPr>
          <a:lstStyle/>
          <a:p>
            <a:r>
              <a:rPr lang="en-US" altLang="ja-JP" dirty="0" smtClean="0">
                <a:latin typeface="MS Mincho" pitchFamily="49" charset="-128"/>
                <a:ea typeface="MS Mincho" pitchFamily="49" charset="-128"/>
              </a:rPr>
              <a:t>Admin/goods/register(1/2)</a:t>
            </a:r>
            <a:endParaRPr lang="ko-KR" dirty="0">
              <a:latin typeface="MS Mincho" pitchFamily="49" charset="-128"/>
              <a:ea typeface="MS Mincho" pitchFamily="49" charset="-128"/>
            </a:endParaRPr>
          </a:p>
        </p:txBody>
      </p:sp>
      <p:sp>
        <p:nvSpPr>
          <p:cNvPr id="5" name="내용 개체 틀 2"/>
          <p:cNvSpPr>
            <a:spLocks noGrp="1"/>
          </p:cNvSpPr>
          <p:nvPr>
            <p:ph sz="half" idx="1"/>
          </p:nvPr>
        </p:nvSpPr>
        <p:spPr bwMode="auto">
          <a:xfrm>
            <a:off x="0" y="692696"/>
            <a:ext cx="9144000" cy="6165304"/>
          </a:xfrm>
          <a:solidFill>
            <a:schemeClr val="bg1"/>
          </a:solidFill>
        </p:spPr>
        <p:txBody>
          <a:bodyPr numCol="2">
            <a:noAutofit/>
          </a:bodyPr>
          <a:lstStyle>
            <a:lvl1pPr>
              <a:defRPr sz="2400"/>
            </a:lvl1pPr>
            <a:lvl2pPr>
              <a:defRPr sz="1600"/>
            </a:lvl2pPr>
            <a:lvl3pPr>
              <a:defRPr sz="1200"/>
            </a:lvl3pPr>
            <a:lvl4pPr>
              <a:defRPr sz="1200"/>
            </a:lvl4pPr>
            <a:lvl5pPr>
              <a:defRPr sz="1200"/>
            </a:lvl5pPr>
          </a:lstStyle>
          <a:p>
            <a:r>
              <a:rPr lang="fr-FR" altLang="ko-KR" sz="1300" dirty="0">
                <a:solidFill>
                  <a:srgbClr val="BF5F3F"/>
                </a:solidFill>
                <a:latin typeface="Consolas"/>
              </a:rPr>
              <a:t>&lt;%@ </a:t>
            </a:r>
            <a:r>
              <a:rPr lang="fr-FR" altLang="ko-KR" sz="1300" dirty="0">
                <a:solidFill>
                  <a:srgbClr val="3F7F7F"/>
                </a:solidFill>
                <a:latin typeface="Consolas"/>
              </a:rPr>
              <a:t>page </a:t>
            </a:r>
            <a:r>
              <a:rPr lang="fr-FR" altLang="ko-KR" sz="1300" dirty="0" err="1">
                <a:solidFill>
                  <a:srgbClr val="7F007F"/>
                </a:solidFill>
                <a:latin typeface="Consolas"/>
              </a:rPr>
              <a:t>language</a:t>
            </a:r>
            <a:r>
              <a:rPr lang="fr-FR" altLang="ko-KR" sz="1300" dirty="0">
                <a:solidFill>
                  <a:srgbClr val="000000"/>
                </a:solidFill>
                <a:latin typeface="Consolas"/>
              </a:rPr>
              <a:t>=</a:t>
            </a:r>
            <a:r>
              <a:rPr lang="fr-FR" altLang="ko-KR" sz="1300" i="1" dirty="0">
                <a:solidFill>
                  <a:srgbClr val="2A00FF"/>
                </a:solidFill>
                <a:latin typeface="Consolas"/>
              </a:rPr>
              <a:t>"java" </a:t>
            </a:r>
            <a:r>
              <a:rPr lang="fr-FR" altLang="ko-KR" sz="1300" i="1" dirty="0" err="1">
                <a:solidFill>
                  <a:srgbClr val="7F007F"/>
                </a:solidFill>
                <a:latin typeface="Consolas"/>
              </a:rPr>
              <a:t>contentType</a:t>
            </a:r>
            <a:r>
              <a:rPr lang="fr-FR" altLang="ko-KR" sz="1300" i="1" dirty="0">
                <a:solidFill>
                  <a:srgbClr val="000000"/>
                </a:solidFill>
                <a:latin typeface="Consolas"/>
              </a:rPr>
              <a:t>=</a:t>
            </a:r>
            <a:r>
              <a:rPr lang="fr-FR" altLang="ko-KR" sz="1300" i="1" dirty="0">
                <a:solidFill>
                  <a:srgbClr val="2A00FF"/>
                </a:solidFill>
                <a:latin typeface="Consolas"/>
              </a:rPr>
              <a:t>"</a:t>
            </a:r>
            <a:r>
              <a:rPr lang="fr-FR" altLang="ko-KR" sz="1300" i="1" dirty="0" err="1">
                <a:solidFill>
                  <a:srgbClr val="2A00FF"/>
                </a:solidFill>
                <a:latin typeface="Consolas"/>
              </a:rPr>
              <a:t>text</a:t>
            </a:r>
            <a:r>
              <a:rPr lang="fr-FR" altLang="ko-KR" sz="1300" i="1" dirty="0">
                <a:solidFill>
                  <a:srgbClr val="2A00FF"/>
                </a:solidFill>
                <a:latin typeface="Consolas"/>
              </a:rPr>
              <a:t>/html; </a:t>
            </a:r>
            <a:r>
              <a:rPr lang="fr-FR" altLang="ko-KR" sz="1300" i="1" dirty="0" err="1">
                <a:solidFill>
                  <a:srgbClr val="2A00FF"/>
                </a:solidFill>
                <a:latin typeface="Consolas"/>
              </a:rPr>
              <a:t>charset</a:t>
            </a:r>
            <a:r>
              <a:rPr lang="fr-FR" altLang="ko-KR" sz="1300" i="1" dirty="0">
                <a:solidFill>
                  <a:srgbClr val="2A00FF"/>
                </a:solidFill>
                <a:latin typeface="Consolas"/>
              </a:rPr>
              <a:t>=UTF-8"</a:t>
            </a:r>
          </a:p>
          <a:p>
            <a:r>
              <a:rPr lang="en-US" altLang="ko-KR" sz="1300" dirty="0">
                <a:latin typeface="Consolas"/>
              </a:rPr>
              <a:t>    </a:t>
            </a:r>
            <a:r>
              <a:rPr lang="en-US" altLang="ko-KR" sz="1300" dirty="0" err="1">
                <a:solidFill>
                  <a:srgbClr val="7F007F"/>
                </a:solidFill>
                <a:latin typeface="Consolas"/>
              </a:rPr>
              <a:t>pageEncoding</a:t>
            </a:r>
            <a:r>
              <a:rPr lang="en-US" altLang="ko-KR" sz="1300" dirty="0">
                <a:solidFill>
                  <a:srgbClr val="000000"/>
                </a:solidFill>
                <a:latin typeface="Consolas"/>
              </a:rPr>
              <a:t>=</a:t>
            </a:r>
            <a:r>
              <a:rPr lang="en-US" altLang="ko-KR" sz="1300" i="1" dirty="0">
                <a:solidFill>
                  <a:srgbClr val="2A00FF"/>
                </a:solidFill>
                <a:latin typeface="Consolas"/>
              </a:rPr>
              <a:t>"UTF-8"</a:t>
            </a:r>
            <a:r>
              <a:rPr lang="en-US" altLang="ko-KR" sz="1300" i="1" dirty="0">
                <a:solidFill>
                  <a:srgbClr val="BF5F3F"/>
                </a:solidFill>
                <a:latin typeface="Consolas"/>
              </a:rPr>
              <a:t>%&gt;</a:t>
            </a:r>
          </a:p>
          <a:p>
            <a:r>
              <a:rPr lang="en-US" altLang="ko-KR" sz="1300" dirty="0">
                <a:solidFill>
                  <a:srgbClr val="008080"/>
                </a:solidFill>
                <a:latin typeface="Consolas"/>
              </a:rPr>
              <a:t>&lt;</a:t>
            </a:r>
            <a:r>
              <a:rPr lang="en-US" altLang="ko-KR" sz="1300" dirty="0" err="1">
                <a:solidFill>
                  <a:srgbClr val="3F7F7F"/>
                </a:solidFill>
                <a:latin typeface="Consolas"/>
              </a:rPr>
              <a:t>jsp:include</a:t>
            </a:r>
            <a:r>
              <a:rPr lang="en-US" altLang="ko-KR" sz="1300" dirty="0">
                <a:solidFill>
                  <a:srgbClr val="3F7F7F"/>
                </a:solidFill>
                <a:latin typeface="Consolas"/>
              </a:rPr>
              <a:t> </a:t>
            </a:r>
            <a:r>
              <a:rPr lang="en-US" altLang="ko-KR" sz="1300" dirty="0">
                <a:solidFill>
                  <a:srgbClr val="7F007F"/>
                </a:solidFill>
                <a:latin typeface="Consolas"/>
              </a:rPr>
              <a:t>page</a:t>
            </a:r>
            <a:r>
              <a:rPr lang="en-US" altLang="ko-KR" sz="1300" dirty="0">
                <a:solidFill>
                  <a:srgbClr val="000000"/>
                </a:solidFill>
                <a:latin typeface="Consolas"/>
              </a:rPr>
              <a:t>=</a:t>
            </a:r>
            <a:r>
              <a:rPr lang="en-US" altLang="ko-KR" sz="1300" i="1" dirty="0">
                <a:solidFill>
                  <a:srgbClr val="2A00FF"/>
                </a:solidFill>
                <a:latin typeface="Consolas"/>
              </a:rPr>
              <a:t>"../../include/</a:t>
            </a:r>
            <a:r>
              <a:rPr lang="en-US" altLang="ko-KR" sz="1300" i="1" dirty="0" err="1">
                <a:solidFill>
                  <a:srgbClr val="2A00FF"/>
                </a:solidFill>
                <a:latin typeface="Consolas"/>
              </a:rPr>
              <a:t>header.jsp</a:t>
            </a:r>
            <a:r>
              <a:rPr lang="en-US" altLang="ko-KR" sz="1300" i="1" dirty="0">
                <a:solidFill>
                  <a:srgbClr val="2A00FF"/>
                </a:solidFill>
                <a:latin typeface="Consolas"/>
              </a:rPr>
              <a:t>"</a:t>
            </a:r>
            <a:r>
              <a:rPr lang="en-US" altLang="ko-KR" sz="1300" i="1" dirty="0">
                <a:solidFill>
                  <a:srgbClr val="008080"/>
                </a:solidFill>
                <a:latin typeface="Consolas"/>
              </a:rPr>
              <a:t>/&gt;</a:t>
            </a:r>
            <a:r>
              <a:rPr lang="en-US" altLang="ko-KR" sz="1300" i="1" dirty="0">
                <a:solidFill>
                  <a:srgbClr val="000000"/>
                </a:solidFill>
                <a:latin typeface="Consolas"/>
              </a:rPr>
              <a:t> </a:t>
            </a:r>
            <a:r>
              <a:rPr lang="en-US" altLang="ko-KR" sz="1300" i="1" dirty="0">
                <a:solidFill>
                  <a:srgbClr val="3F5FBF"/>
                </a:solidFill>
                <a:latin typeface="Consolas"/>
              </a:rPr>
              <a:t>&lt;!-- </a:t>
            </a:r>
            <a:r>
              <a:rPr lang="ja-JP" altLang="en-US" sz="1300" i="1" dirty="0">
                <a:solidFill>
                  <a:srgbClr val="3F5FBF"/>
                </a:solidFill>
                <a:latin typeface="Consolas"/>
              </a:rPr>
              <a:t>ヘッダー</a:t>
            </a:r>
            <a:r>
              <a:rPr lang="ko-KR" altLang="en-US" sz="1300" i="1" dirty="0">
                <a:solidFill>
                  <a:srgbClr val="3F5FBF"/>
                </a:solidFill>
                <a:latin typeface="Consolas"/>
              </a:rPr>
              <a:t>部分</a:t>
            </a:r>
            <a:r>
              <a:rPr lang="ja-JP" altLang="en-US" sz="1300" i="1" dirty="0">
                <a:solidFill>
                  <a:srgbClr val="3F5FBF"/>
                </a:solidFill>
                <a:latin typeface="Consolas"/>
              </a:rPr>
              <a:t>をインクルード </a:t>
            </a:r>
            <a:r>
              <a:rPr lang="en-US" altLang="ja-JP" sz="1300" i="1" dirty="0">
                <a:solidFill>
                  <a:srgbClr val="3F5FBF"/>
                </a:solidFill>
                <a:latin typeface="Consolas"/>
              </a:rPr>
              <a:t>--&gt;</a:t>
            </a:r>
          </a:p>
          <a:p>
            <a:endParaRPr lang="ko-KR" altLang="en-US" sz="1300" dirty="0">
              <a:latin typeface="Consolas"/>
            </a:endParaRPr>
          </a:p>
          <a:p>
            <a:r>
              <a:rPr lang="en-US" altLang="ko-KR" sz="1300" dirty="0">
                <a:solidFill>
                  <a:srgbClr val="008080"/>
                </a:solidFill>
                <a:latin typeface="Consolas"/>
              </a:rPr>
              <a:t>&lt;</a:t>
            </a:r>
            <a:r>
              <a:rPr lang="en-US" altLang="ko-KR" sz="1300" dirty="0">
                <a:solidFill>
                  <a:srgbClr val="3F7F7F"/>
                </a:solidFill>
                <a:latin typeface="Consolas"/>
              </a:rPr>
              <a:t>div </a:t>
            </a:r>
            <a:r>
              <a:rPr lang="en-US" altLang="ko-KR" sz="1300" dirty="0">
                <a:solidFill>
                  <a:srgbClr val="7F007F"/>
                </a:solidFill>
                <a:latin typeface="Consolas"/>
              </a:rPr>
              <a:t>class</a:t>
            </a:r>
            <a:r>
              <a:rPr lang="en-US" altLang="ko-KR" sz="1300" dirty="0">
                <a:solidFill>
                  <a:srgbClr val="000000"/>
                </a:solidFill>
                <a:latin typeface="Consolas"/>
              </a:rPr>
              <a:t>=</a:t>
            </a:r>
            <a:r>
              <a:rPr lang="en-US" altLang="ko-KR" sz="1300" i="1" dirty="0">
                <a:solidFill>
                  <a:srgbClr val="2A00FF"/>
                </a:solidFill>
                <a:latin typeface="Consolas"/>
              </a:rPr>
              <a:t>"container-fluid </a:t>
            </a:r>
            <a:r>
              <a:rPr lang="en-US" altLang="ko-KR" sz="1300" i="1" dirty="0" err="1">
                <a:solidFill>
                  <a:srgbClr val="2A00FF"/>
                </a:solidFill>
                <a:latin typeface="Consolas"/>
              </a:rPr>
              <a:t>bg</a:t>
            </a:r>
            <a:r>
              <a:rPr lang="en-US" altLang="ko-KR" sz="1300" i="1" dirty="0">
                <a:solidFill>
                  <a:srgbClr val="2A00FF"/>
                </a:solidFill>
                <a:latin typeface="Consolas"/>
              </a:rPr>
              <a:t>-gradient-primary"</a:t>
            </a:r>
            <a:r>
              <a:rPr lang="en-US" altLang="ko-KR" sz="1300" i="1" dirty="0">
                <a:solidFill>
                  <a:srgbClr val="008080"/>
                </a:solidFill>
                <a:latin typeface="Consolas"/>
              </a:rPr>
              <a:t>&gt;</a:t>
            </a:r>
          </a:p>
          <a:p>
            <a:r>
              <a:rPr lang="en-US" altLang="ko-KR" sz="1300" dirty="0">
                <a:solidFill>
                  <a:srgbClr val="008080"/>
                </a:solidFill>
                <a:latin typeface="Consolas"/>
              </a:rPr>
              <a:t>&lt;</a:t>
            </a:r>
            <a:r>
              <a:rPr lang="en-US" altLang="ko-KR" sz="1300" dirty="0">
                <a:solidFill>
                  <a:srgbClr val="3F7F7F"/>
                </a:solidFill>
                <a:latin typeface="Consolas"/>
              </a:rPr>
              <a:t>div </a:t>
            </a:r>
            <a:r>
              <a:rPr lang="en-US" altLang="ko-KR" sz="1300" dirty="0">
                <a:solidFill>
                  <a:srgbClr val="7F007F"/>
                </a:solidFill>
                <a:latin typeface="Consolas"/>
              </a:rPr>
              <a:t>class</a:t>
            </a:r>
            <a:r>
              <a:rPr lang="en-US" altLang="ko-KR" sz="1300" dirty="0">
                <a:solidFill>
                  <a:srgbClr val="000000"/>
                </a:solidFill>
                <a:latin typeface="Consolas"/>
              </a:rPr>
              <a:t>=</a:t>
            </a:r>
            <a:r>
              <a:rPr lang="en-US" altLang="ko-KR" sz="1300" i="1" dirty="0">
                <a:solidFill>
                  <a:srgbClr val="2A00FF"/>
                </a:solidFill>
                <a:latin typeface="Consolas"/>
              </a:rPr>
              <a:t>"row"</a:t>
            </a:r>
            <a:r>
              <a:rPr lang="en-US" altLang="ko-KR" sz="1300" i="1" dirty="0">
                <a:solidFill>
                  <a:srgbClr val="008080"/>
                </a:solidFill>
                <a:latin typeface="Consolas"/>
              </a:rPr>
              <a:t>&gt;</a:t>
            </a:r>
          </a:p>
          <a:p>
            <a:r>
              <a:rPr lang="en-US" altLang="ko-KR" sz="1300" dirty="0">
                <a:solidFill>
                  <a:srgbClr val="008080"/>
                </a:solidFill>
                <a:latin typeface="Consolas"/>
              </a:rPr>
              <a:t>&lt;</a:t>
            </a:r>
            <a:r>
              <a:rPr lang="en-US" altLang="ko-KR" sz="1300" dirty="0">
                <a:solidFill>
                  <a:srgbClr val="3F7F7F"/>
                </a:solidFill>
                <a:latin typeface="Consolas"/>
              </a:rPr>
              <a:t>div </a:t>
            </a:r>
            <a:r>
              <a:rPr lang="en-US" altLang="ko-KR" sz="1300" dirty="0">
                <a:solidFill>
                  <a:srgbClr val="7F007F"/>
                </a:solidFill>
                <a:latin typeface="Consolas"/>
              </a:rPr>
              <a:t>class</a:t>
            </a:r>
            <a:r>
              <a:rPr lang="en-US" altLang="ko-KR" sz="1300" dirty="0">
                <a:solidFill>
                  <a:srgbClr val="000000"/>
                </a:solidFill>
                <a:latin typeface="Consolas"/>
              </a:rPr>
              <a:t>=</a:t>
            </a:r>
            <a:r>
              <a:rPr lang="en-US" altLang="ko-KR" sz="1300" i="1" dirty="0">
                <a:solidFill>
                  <a:srgbClr val="2A00FF"/>
                </a:solidFill>
                <a:latin typeface="Consolas"/>
              </a:rPr>
              <a:t>"col-md-12"</a:t>
            </a:r>
            <a:r>
              <a:rPr lang="en-US" altLang="ko-KR" sz="1300" i="1" dirty="0">
                <a:solidFill>
                  <a:srgbClr val="008080"/>
                </a:solidFill>
                <a:latin typeface="Consolas"/>
              </a:rPr>
              <a:t>&gt;</a:t>
            </a:r>
          </a:p>
          <a:p>
            <a:r>
              <a:rPr lang="en-US" altLang="ko-KR" sz="1300" dirty="0">
                <a:solidFill>
                  <a:srgbClr val="008080"/>
                </a:solidFill>
                <a:latin typeface="Consolas"/>
              </a:rPr>
              <a:t>&lt;</a:t>
            </a:r>
            <a:r>
              <a:rPr lang="en-US" altLang="ko-KR" sz="1300" dirty="0">
                <a:solidFill>
                  <a:srgbClr val="3F7F7F"/>
                </a:solidFill>
                <a:latin typeface="Consolas"/>
              </a:rPr>
              <a:t>div </a:t>
            </a:r>
            <a:r>
              <a:rPr lang="en-US" altLang="ko-KR" sz="1300" dirty="0">
                <a:solidFill>
                  <a:srgbClr val="7F007F"/>
                </a:solidFill>
                <a:latin typeface="Consolas"/>
              </a:rPr>
              <a:t>class</a:t>
            </a:r>
            <a:r>
              <a:rPr lang="en-US" altLang="ko-KR" sz="1300" dirty="0">
                <a:solidFill>
                  <a:srgbClr val="000000"/>
                </a:solidFill>
                <a:latin typeface="Consolas"/>
              </a:rPr>
              <a:t>=</a:t>
            </a:r>
            <a:r>
              <a:rPr lang="en-US" altLang="ko-KR" sz="1300" i="1" dirty="0">
                <a:solidFill>
                  <a:srgbClr val="2A00FF"/>
                </a:solidFill>
                <a:latin typeface="Consolas"/>
              </a:rPr>
              <a:t>"d-flex"</a:t>
            </a:r>
            <a:r>
              <a:rPr lang="en-US" altLang="ko-KR" sz="1300" i="1" dirty="0">
                <a:solidFill>
                  <a:srgbClr val="008080"/>
                </a:solidFill>
                <a:latin typeface="Consolas"/>
              </a:rPr>
              <a:t>&gt;</a:t>
            </a:r>
          </a:p>
          <a:p>
            <a:r>
              <a:rPr lang="en-US" altLang="ko-KR" sz="1300" dirty="0">
                <a:solidFill>
                  <a:srgbClr val="008080"/>
                </a:solidFill>
                <a:latin typeface="Consolas"/>
              </a:rPr>
              <a:t>&lt;</a:t>
            </a:r>
            <a:r>
              <a:rPr lang="en-US" altLang="ko-KR" sz="1300" dirty="0">
                <a:solidFill>
                  <a:srgbClr val="3F7F7F"/>
                </a:solidFill>
                <a:latin typeface="Consolas"/>
              </a:rPr>
              <a:t>div </a:t>
            </a:r>
            <a:r>
              <a:rPr lang="en-US" altLang="ko-KR" sz="1300" dirty="0">
                <a:solidFill>
                  <a:srgbClr val="7F007F"/>
                </a:solidFill>
                <a:latin typeface="Consolas"/>
              </a:rPr>
              <a:t>class</a:t>
            </a:r>
            <a:r>
              <a:rPr lang="en-US" altLang="ko-KR" sz="1300" dirty="0">
                <a:solidFill>
                  <a:srgbClr val="000000"/>
                </a:solidFill>
                <a:latin typeface="Consolas"/>
              </a:rPr>
              <a:t>=</a:t>
            </a:r>
            <a:r>
              <a:rPr lang="en-US" altLang="ko-KR" sz="1300" i="1" dirty="0">
                <a:solidFill>
                  <a:srgbClr val="2A00FF"/>
                </a:solidFill>
                <a:latin typeface="Consolas"/>
              </a:rPr>
              <a:t>"w-25"</a:t>
            </a:r>
            <a:r>
              <a:rPr lang="en-US" altLang="ko-KR" sz="1300" i="1" dirty="0">
                <a:solidFill>
                  <a:srgbClr val="008080"/>
                </a:solidFill>
                <a:latin typeface="Consolas"/>
              </a:rPr>
              <a:t>&gt;</a:t>
            </a:r>
          </a:p>
          <a:p>
            <a:r>
              <a:rPr lang="en-US" altLang="ko-KR" sz="1300" dirty="0">
                <a:solidFill>
                  <a:srgbClr val="008080"/>
                </a:solidFill>
                <a:latin typeface="Consolas"/>
              </a:rPr>
              <a:t>&lt;</a:t>
            </a:r>
            <a:r>
              <a:rPr lang="en-US" altLang="ko-KR" sz="1300" dirty="0">
                <a:solidFill>
                  <a:srgbClr val="3F7F7F"/>
                </a:solidFill>
                <a:latin typeface="Consolas"/>
              </a:rPr>
              <a:t>div </a:t>
            </a:r>
            <a:r>
              <a:rPr lang="en-US" altLang="ko-KR" sz="1300" dirty="0">
                <a:solidFill>
                  <a:srgbClr val="7F007F"/>
                </a:solidFill>
                <a:latin typeface="Consolas"/>
              </a:rPr>
              <a:t>class</a:t>
            </a:r>
            <a:r>
              <a:rPr lang="en-US" altLang="ko-KR" sz="1300" dirty="0">
                <a:solidFill>
                  <a:srgbClr val="000000"/>
                </a:solidFill>
                <a:latin typeface="Consolas"/>
              </a:rPr>
              <a:t>=</a:t>
            </a:r>
            <a:r>
              <a:rPr lang="en-US" altLang="ko-KR" sz="1300" i="1" dirty="0">
                <a:solidFill>
                  <a:srgbClr val="2A00FF"/>
                </a:solidFill>
                <a:latin typeface="Consolas"/>
              </a:rPr>
              <a:t>"mt-5 pt-5"</a:t>
            </a:r>
            <a:r>
              <a:rPr lang="en-US" altLang="ko-KR" sz="1300" i="1" dirty="0">
                <a:solidFill>
                  <a:srgbClr val="008080"/>
                </a:solidFill>
                <a:latin typeface="Consolas"/>
              </a:rPr>
              <a:t>&gt;&lt;/</a:t>
            </a:r>
            <a:r>
              <a:rPr lang="en-US" altLang="ko-KR" sz="1300" i="1" dirty="0">
                <a:solidFill>
                  <a:srgbClr val="3F7F7F"/>
                </a:solidFill>
                <a:latin typeface="Consolas"/>
              </a:rPr>
              <a:t>div</a:t>
            </a:r>
            <a:r>
              <a:rPr lang="en-US" altLang="ko-KR" sz="1300" i="1" dirty="0">
                <a:solidFill>
                  <a:srgbClr val="008080"/>
                </a:solidFill>
                <a:latin typeface="Consolas"/>
              </a:rPr>
              <a:t>&gt;</a:t>
            </a:r>
          </a:p>
          <a:p>
            <a:r>
              <a:rPr lang="en-US" altLang="ja-JP" sz="1300" dirty="0">
                <a:solidFill>
                  <a:srgbClr val="008080"/>
                </a:solidFill>
                <a:latin typeface="Consolas"/>
              </a:rPr>
              <a:t>&lt;</a:t>
            </a:r>
            <a:r>
              <a:rPr lang="en-US" altLang="ja-JP" sz="1300" dirty="0" err="1">
                <a:solidFill>
                  <a:srgbClr val="3F7F7F"/>
                </a:solidFill>
                <a:latin typeface="Consolas"/>
              </a:rPr>
              <a:t>jsp:include</a:t>
            </a:r>
            <a:r>
              <a:rPr lang="en-US" altLang="ja-JP" sz="1300" dirty="0">
                <a:solidFill>
                  <a:srgbClr val="3F7F7F"/>
                </a:solidFill>
                <a:latin typeface="Consolas"/>
              </a:rPr>
              <a:t> </a:t>
            </a:r>
            <a:r>
              <a:rPr lang="en-US" altLang="ja-JP" sz="1300" dirty="0">
                <a:solidFill>
                  <a:srgbClr val="7F007F"/>
                </a:solidFill>
                <a:latin typeface="Consolas"/>
              </a:rPr>
              <a:t>page</a:t>
            </a:r>
            <a:r>
              <a:rPr lang="en-US" altLang="ja-JP" sz="1300" dirty="0">
                <a:solidFill>
                  <a:srgbClr val="000000"/>
                </a:solidFill>
                <a:latin typeface="Consolas"/>
              </a:rPr>
              <a:t>=</a:t>
            </a:r>
            <a:r>
              <a:rPr lang="en-US" altLang="ja-JP" sz="1300" i="1" dirty="0">
                <a:solidFill>
                  <a:srgbClr val="2A00FF"/>
                </a:solidFill>
                <a:latin typeface="Consolas"/>
              </a:rPr>
              <a:t>"../include/</a:t>
            </a:r>
            <a:r>
              <a:rPr lang="en-US" altLang="ja-JP" sz="1300" i="1" dirty="0" err="1">
                <a:solidFill>
                  <a:srgbClr val="2A00FF"/>
                </a:solidFill>
                <a:latin typeface="Consolas"/>
              </a:rPr>
              <a:t>lnb.jsp</a:t>
            </a:r>
            <a:r>
              <a:rPr lang="en-US" altLang="ja-JP" sz="1300" i="1" dirty="0">
                <a:solidFill>
                  <a:srgbClr val="2A00FF"/>
                </a:solidFill>
                <a:latin typeface="Consolas"/>
              </a:rPr>
              <a:t>"</a:t>
            </a:r>
            <a:r>
              <a:rPr lang="en-US" altLang="ja-JP" sz="1300" i="1" dirty="0">
                <a:solidFill>
                  <a:srgbClr val="008080"/>
                </a:solidFill>
                <a:latin typeface="Consolas"/>
              </a:rPr>
              <a:t>/&gt;</a:t>
            </a:r>
            <a:r>
              <a:rPr lang="ja-JP" altLang="en-US" sz="1300" i="1" dirty="0">
                <a:solidFill>
                  <a:srgbClr val="000000"/>
                </a:solidFill>
                <a:latin typeface="Consolas"/>
              </a:rPr>
              <a:t> </a:t>
            </a:r>
            <a:r>
              <a:rPr lang="en-US" altLang="ja-JP" sz="1300" i="1" dirty="0">
                <a:solidFill>
                  <a:srgbClr val="3F5FBF"/>
                </a:solidFill>
                <a:latin typeface="Consolas"/>
              </a:rPr>
              <a:t>&lt;!-- </a:t>
            </a:r>
            <a:r>
              <a:rPr lang="ja-JP" altLang="en-US" sz="1300" i="1" dirty="0">
                <a:solidFill>
                  <a:srgbClr val="3F5FBF"/>
                </a:solidFill>
                <a:latin typeface="Consolas"/>
              </a:rPr>
              <a:t>サイドメニュー部分をインクルード </a:t>
            </a:r>
            <a:r>
              <a:rPr lang="en-US" altLang="ja-JP" sz="1300" i="1" dirty="0">
                <a:solidFill>
                  <a:srgbClr val="3F5FBF"/>
                </a:solidFill>
                <a:latin typeface="Consolas"/>
              </a:rPr>
              <a:t>--&gt;</a:t>
            </a:r>
          </a:p>
          <a:p>
            <a:r>
              <a:rPr lang="en-US" altLang="ko-KR" sz="1300" dirty="0">
                <a:solidFill>
                  <a:srgbClr val="008080"/>
                </a:solidFill>
                <a:latin typeface="Consolas"/>
              </a:rPr>
              <a:t>&lt;/</a:t>
            </a:r>
            <a:r>
              <a:rPr lang="en-US" altLang="ko-KR" sz="1300" dirty="0">
                <a:solidFill>
                  <a:srgbClr val="3F7F7F"/>
                </a:solidFill>
                <a:latin typeface="Consolas"/>
              </a:rPr>
              <a:t>div</a:t>
            </a:r>
            <a:r>
              <a:rPr lang="en-US" altLang="ko-KR" sz="1300" dirty="0">
                <a:solidFill>
                  <a:srgbClr val="008080"/>
                </a:solidFill>
                <a:latin typeface="Consolas"/>
              </a:rPr>
              <a:t>&gt;</a:t>
            </a:r>
          </a:p>
          <a:p>
            <a:r>
              <a:rPr lang="en-US" altLang="ko-KR" sz="1300" dirty="0">
                <a:solidFill>
                  <a:srgbClr val="008080"/>
                </a:solidFill>
                <a:latin typeface="Consolas"/>
              </a:rPr>
              <a:t>&lt;</a:t>
            </a:r>
            <a:r>
              <a:rPr lang="en-US" altLang="ko-KR" sz="1300" dirty="0">
                <a:solidFill>
                  <a:srgbClr val="3F7F7F"/>
                </a:solidFill>
                <a:latin typeface="Consolas"/>
              </a:rPr>
              <a:t>div </a:t>
            </a:r>
            <a:r>
              <a:rPr lang="en-US" altLang="ko-KR" sz="1300" dirty="0">
                <a:solidFill>
                  <a:srgbClr val="7F007F"/>
                </a:solidFill>
                <a:latin typeface="Consolas"/>
              </a:rPr>
              <a:t>class</a:t>
            </a:r>
            <a:r>
              <a:rPr lang="en-US" altLang="ko-KR" sz="1300" dirty="0">
                <a:solidFill>
                  <a:srgbClr val="000000"/>
                </a:solidFill>
                <a:latin typeface="Consolas"/>
              </a:rPr>
              <a:t>=</a:t>
            </a:r>
            <a:r>
              <a:rPr lang="en-US" altLang="ko-KR" sz="1300" i="1" dirty="0">
                <a:solidFill>
                  <a:srgbClr val="2A00FF"/>
                </a:solidFill>
                <a:latin typeface="Consolas"/>
              </a:rPr>
              <a:t>"w-75 p-4 mt-5 pt-5 "</a:t>
            </a:r>
            <a:r>
              <a:rPr lang="en-US" altLang="ko-KR" sz="1300" i="1" dirty="0">
                <a:solidFill>
                  <a:srgbClr val="008080"/>
                </a:solidFill>
                <a:latin typeface="Consolas"/>
              </a:rPr>
              <a:t>&gt;</a:t>
            </a:r>
          </a:p>
          <a:p>
            <a:r>
              <a:rPr lang="en-US" altLang="ko-KR" sz="1300" dirty="0">
                <a:solidFill>
                  <a:srgbClr val="008080"/>
                </a:solidFill>
                <a:latin typeface="Consolas"/>
              </a:rPr>
              <a:t>&lt;</a:t>
            </a:r>
            <a:r>
              <a:rPr lang="en-US" altLang="ko-KR" sz="1300" dirty="0">
                <a:solidFill>
                  <a:srgbClr val="3F7F7F"/>
                </a:solidFill>
                <a:latin typeface="Consolas"/>
              </a:rPr>
              <a:t>h2 </a:t>
            </a:r>
            <a:r>
              <a:rPr lang="en-US" altLang="ko-KR" sz="1300" dirty="0">
                <a:solidFill>
                  <a:srgbClr val="7F007F"/>
                </a:solidFill>
                <a:latin typeface="Consolas"/>
              </a:rPr>
              <a:t>class</a:t>
            </a:r>
            <a:r>
              <a:rPr lang="en-US" altLang="ko-KR" sz="1300" dirty="0">
                <a:solidFill>
                  <a:srgbClr val="000000"/>
                </a:solidFill>
                <a:latin typeface="Consolas"/>
              </a:rPr>
              <a:t>=</a:t>
            </a:r>
            <a:r>
              <a:rPr lang="en-US" altLang="ko-KR" sz="1300" i="1" dirty="0">
                <a:solidFill>
                  <a:srgbClr val="2A00FF"/>
                </a:solidFill>
                <a:latin typeface="Consolas"/>
              </a:rPr>
              <a:t>"text-white </a:t>
            </a:r>
            <a:r>
              <a:rPr lang="en-US" altLang="ko-KR" sz="1300" i="1" dirty="0" err="1">
                <a:solidFill>
                  <a:srgbClr val="2A00FF"/>
                </a:solidFill>
                <a:latin typeface="Consolas"/>
              </a:rPr>
              <a:t>fw</a:t>
            </a:r>
            <a:r>
              <a:rPr lang="en-US" altLang="ko-KR" sz="1300" i="1" dirty="0">
                <a:solidFill>
                  <a:srgbClr val="2A00FF"/>
                </a:solidFill>
                <a:latin typeface="Consolas"/>
              </a:rPr>
              <a:t>-bold"</a:t>
            </a:r>
            <a:r>
              <a:rPr lang="en-US" altLang="ko-KR" sz="1300" i="1" dirty="0">
                <a:solidFill>
                  <a:srgbClr val="008080"/>
                </a:solidFill>
                <a:latin typeface="Consolas"/>
              </a:rPr>
              <a:t>&gt;</a:t>
            </a:r>
            <a:r>
              <a:rPr lang="ko-KR" altLang="en-US" sz="1300" i="1" dirty="0">
                <a:solidFill>
                  <a:srgbClr val="000000"/>
                </a:solidFill>
                <a:latin typeface="Consolas"/>
              </a:rPr>
              <a:t>商品登録</a:t>
            </a:r>
            <a:r>
              <a:rPr lang="en-US" altLang="ko-KR" sz="1300" i="1" dirty="0">
                <a:solidFill>
                  <a:srgbClr val="008080"/>
                </a:solidFill>
                <a:latin typeface="Consolas"/>
              </a:rPr>
              <a:t>&lt;/</a:t>
            </a:r>
            <a:r>
              <a:rPr lang="en-US" altLang="ko-KR" sz="1300" i="1" dirty="0">
                <a:solidFill>
                  <a:srgbClr val="3F7F7F"/>
                </a:solidFill>
                <a:latin typeface="Consolas"/>
              </a:rPr>
              <a:t>h2</a:t>
            </a:r>
            <a:r>
              <a:rPr lang="en-US" altLang="ko-KR" sz="1300" i="1" dirty="0">
                <a:solidFill>
                  <a:srgbClr val="008080"/>
                </a:solidFill>
                <a:latin typeface="Consolas"/>
              </a:rPr>
              <a:t>&gt;</a:t>
            </a:r>
          </a:p>
          <a:p>
            <a:r>
              <a:rPr lang="en-US" altLang="ko-KR" sz="1300" dirty="0">
                <a:solidFill>
                  <a:srgbClr val="008080"/>
                </a:solidFill>
                <a:latin typeface="Consolas"/>
              </a:rPr>
              <a:t>&lt;</a:t>
            </a:r>
            <a:r>
              <a:rPr lang="en-US" altLang="ko-KR" sz="1300" dirty="0">
                <a:solidFill>
                  <a:srgbClr val="3F7F7F"/>
                </a:solidFill>
                <a:latin typeface="Consolas"/>
              </a:rPr>
              <a:t>form </a:t>
            </a:r>
            <a:r>
              <a:rPr lang="en-US" altLang="ko-KR" sz="1300" dirty="0">
                <a:solidFill>
                  <a:srgbClr val="7F007F"/>
                </a:solidFill>
                <a:latin typeface="Consolas"/>
              </a:rPr>
              <a:t>method</a:t>
            </a:r>
            <a:r>
              <a:rPr lang="en-US" altLang="ko-KR" sz="1300" dirty="0">
                <a:solidFill>
                  <a:srgbClr val="000000"/>
                </a:solidFill>
                <a:latin typeface="Consolas"/>
              </a:rPr>
              <a:t>=</a:t>
            </a:r>
            <a:r>
              <a:rPr lang="en-US" altLang="ko-KR" sz="1300" i="1" dirty="0">
                <a:solidFill>
                  <a:srgbClr val="2A00FF"/>
                </a:solidFill>
                <a:latin typeface="Consolas"/>
              </a:rPr>
              <a:t>"post" </a:t>
            </a:r>
            <a:r>
              <a:rPr lang="en-US" altLang="ko-KR" sz="1300" i="1" dirty="0" err="1">
                <a:solidFill>
                  <a:srgbClr val="7F007F"/>
                </a:solidFill>
                <a:latin typeface="Consolas"/>
              </a:rPr>
              <a:t>enctype</a:t>
            </a:r>
            <a:r>
              <a:rPr lang="en-US" altLang="ko-KR" sz="1300" i="1" dirty="0">
                <a:solidFill>
                  <a:srgbClr val="000000"/>
                </a:solidFill>
                <a:latin typeface="Consolas"/>
              </a:rPr>
              <a:t>=</a:t>
            </a:r>
            <a:r>
              <a:rPr lang="en-US" altLang="ko-KR" sz="1300" i="1" dirty="0">
                <a:solidFill>
                  <a:srgbClr val="2A00FF"/>
                </a:solidFill>
                <a:latin typeface="Consolas"/>
              </a:rPr>
              <a:t>"multipart/form-data"</a:t>
            </a:r>
            <a:r>
              <a:rPr lang="en-US" altLang="ko-KR" sz="1300" i="1" dirty="0">
                <a:solidFill>
                  <a:srgbClr val="008080"/>
                </a:solidFill>
                <a:latin typeface="Consolas"/>
              </a:rPr>
              <a:t>&gt;</a:t>
            </a:r>
            <a:r>
              <a:rPr lang="en-US" altLang="ko-KR" sz="1300" i="1" dirty="0">
                <a:solidFill>
                  <a:srgbClr val="000000"/>
                </a:solidFill>
                <a:latin typeface="Consolas"/>
              </a:rPr>
              <a:t> </a:t>
            </a:r>
            <a:r>
              <a:rPr lang="en-US" altLang="ko-KR" sz="1300" i="1" dirty="0">
                <a:solidFill>
                  <a:srgbClr val="3F5FBF"/>
                </a:solidFill>
                <a:latin typeface="Consolas"/>
              </a:rPr>
              <a:t>&lt;!-- </a:t>
            </a:r>
            <a:r>
              <a:rPr lang="ja-JP" altLang="en-US" sz="1300" i="1" dirty="0">
                <a:solidFill>
                  <a:srgbClr val="3F5FBF"/>
                </a:solidFill>
                <a:latin typeface="Consolas"/>
              </a:rPr>
              <a:t>ファイルアップロード</a:t>
            </a:r>
            <a:r>
              <a:rPr lang="ko-KR" altLang="en-US" sz="1300" i="1" dirty="0">
                <a:solidFill>
                  <a:srgbClr val="3F5FBF"/>
                </a:solidFill>
                <a:latin typeface="Consolas"/>
              </a:rPr>
              <a:t>用</a:t>
            </a:r>
            <a:r>
              <a:rPr lang="ja-JP" altLang="en-US" sz="1300" i="1" dirty="0">
                <a:solidFill>
                  <a:srgbClr val="3F5FBF"/>
                </a:solidFill>
                <a:latin typeface="Consolas"/>
              </a:rPr>
              <a:t>のフォーム </a:t>
            </a:r>
            <a:r>
              <a:rPr lang="en-US" altLang="ja-JP" sz="1300" i="1" dirty="0">
                <a:solidFill>
                  <a:srgbClr val="3F5FBF"/>
                </a:solidFill>
                <a:latin typeface="Consolas"/>
              </a:rPr>
              <a:t>--&gt;</a:t>
            </a:r>
          </a:p>
          <a:p>
            <a:r>
              <a:rPr lang="en-US" altLang="ko-KR" sz="1300" dirty="0">
                <a:solidFill>
                  <a:srgbClr val="008080"/>
                </a:solidFill>
                <a:latin typeface="Consolas"/>
              </a:rPr>
              <a:t>&lt;</a:t>
            </a:r>
            <a:r>
              <a:rPr lang="en-US" altLang="ko-KR" sz="1300" dirty="0">
                <a:solidFill>
                  <a:srgbClr val="3F7F7F"/>
                </a:solidFill>
                <a:latin typeface="Consolas"/>
              </a:rPr>
              <a:t>div </a:t>
            </a:r>
            <a:r>
              <a:rPr lang="en-US" altLang="ko-KR" sz="1300" dirty="0">
                <a:solidFill>
                  <a:srgbClr val="7F007F"/>
                </a:solidFill>
                <a:latin typeface="Consolas"/>
              </a:rPr>
              <a:t>class</a:t>
            </a:r>
            <a:r>
              <a:rPr lang="en-US" altLang="ko-KR" sz="1300" dirty="0">
                <a:solidFill>
                  <a:srgbClr val="000000"/>
                </a:solidFill>
                <a:latin typeface="Consolas"/>
              </a:rPr>
              <a:t>=</a:t>
            </a:r>
            <a:r>
              <a:rPr lang="en-US" altLang="ko-KR" sz="1300" i="1" dirty="0">
                <a:solidFill>
                  <a:srgbClr val="2A00FF"/>
                </a:solidFill>
                <a:latin typeface="Consolas"/>
              </a:rPr>
              <a:t>"input-group"</a:t>
            </a:r>
            <a:r>
              <a:rPr lang="en-US" altLang="ko-KR" sz="1300" i="1" dirty="0">
                <a:solidFill>
                  <a:srgbClr val="008080"/>
                </a:solidFill>
                <a:latin typeface="Consolas"/>
              </a:rPr>
              <a:t>&gt;</a:t>
            </a:r>
          </a:p>
          <a:p>
            <a:r>
              <a:rPr lang="en-US" altLang="ko-KR" sz="1300" dirty="0">
                <a:solidFill>
                  <a:srgbClr val="008080"/>
                </a:solidFill>
                <a:latin typeface="Consolas"/>
              </a:rPr>
              <a:t>&lt;</a:t>
            </a:r>
            <a:r>
              <a:rPr lang="en-US" altLang="ko-KR" sz="1300" dirty="0">
                <a:solidFill>
                  <a:srgbClr val="3F7F7F"/>
                </a:solidFill>
                <a:latin typeface="Consolas"/>
              </a:rPr>
              <a:t>label </a:t>
            </a:r>
            <a:r>
              <a:rPr lang="en-US" altLang="ko-KR" sz="1300" dirty="0">
                <a:solidFill>
                  <a:srgbClr val="7F007F"/>
                </a:solidFill>
                <a:latin typeface="Consolas"/>
              </a:rPr>
              <a:t>class</a:t>
            </a:r>
            <a:r>
              <a:rPr lang="en-US" altLang="ko-KR" sz="1300" dirty="0">
                <a:solidFill>
                  <a:srgbClr val="000000"/>
                </a:solidFill>
                <a:latin typeface="Consolas"/>
              </a:rPr>
              <a:t>=</a:t>
            </a:r>
            <a:r>
              <a:rPr lang="en-US" altLang="ko-KR" sz="1300" i="1" dirty="0">
                <a:solidFill>
                  <a:srgbClr val="2A00FF"/>
                </a:solidFill>
                <a:latin typeface="Consolas"/>
              </a:rPr>
              <a:t>"form-label text-white"</a:t>
            </a:r>
            <a:r>
              <a:rPr lang="en-US" altLang="ko-KR" sz="1300" i="1" dirty="0">
                <a:solidFill>
                  <a:srgbClr val="008080"/>
                </a:solidFill>
                <a:latin typeface="Consolas"/>
              </a:rPr>
              <a:t>&gt;</a:t>
            </a:r>
            <a:r>
              <a:rPr lang="ko-KR" altLang="en-US" sz="1300" i="1" dirty="0">
                <a:solidFill>
                  <a:srgbClr val="000000"/>
                </a:solidFill>
                <a:latin typeface="Consolas"/>
              </a:rPr>
              <a:t>一次分類</a:t>
            </a:r>
            <a:r>
              <a:rPr lang="en-US" altLang="ko-KR" sz="1300" i="1" dirty="0">
                <a:solidFill>
                  <a:srgbClr val="008080"/>
                </a:solidFill>
                <a:latin typeface="Consolas"/>
              </a:rPr>
              <a:t>&lt;/</a:t>
            </a:r>
            <a:r>
              <a:rPr lang="en-US" altLang="ko-KR" sz="1300" i="1" dirty="0">
                <a:solidFill>
                  <a:srgbClr val="3F7F7F"/>
                </a:solidFill>
                <a:latin typeface="Consolas"/>
              </a:rPr>
              <a:t>label</a:t>
            </a:r>
            <a:r>
              <a:rPr lang="en-US" altLang="ko-KR" sz="1300" i="1" dirty="0">
                <a:solidFill>
                  <a:srgbClr val="008080"/>
                </a:solidFill>
                <a:latin typeface="Consolas"/>
              </a:rPr>
              <a:t>&gt;</a:t>
            </a:r>
          </a:p>
          <a:p>
            <a:r>
              <a:rPr lang="en-US" altLang="ko-KR" sz="1300" dirty="0">
                <a:solidFill>
                  <a:srgbClr val="008080"/>
                </a:solidFill>
                <a:latin typeface="Consolas"/>
              </a:rPr>
              <a:t>&lt;</a:t>
            </a:r>
            <a:r>
              <a:rPr lang="en-US" altLang="ko-KR" sz="1300" dirty="0">
                <a:solidFill>
                  <a:srgbClr val="3F7F7F"/>
                </a:solidFill>
                <a:latin typeface="Consolas"/>
              </a:rPr>
              <a:t>select </a:t>
            </a:r>
            <a:r>
              <a:rPr lang="en-US" altLang="ko-KR" sz="1300" dirty="0">
                <a:solidFill>
                  <a:srgbClr val="7F007F"/>
                </a:solidFill>
                <a:latin typeface="Consolas"/>
              </a:rPr>
              <a:t>class</a:t>
            </a:r>
            <a:r>
              <a:rPr lang="en-US" altLang="ko-KR" sz="1300" dirty="0">
                <a:solidFill>
                  <a:srgbClr val="000000"/>
                </a:solidFill>
                <a:latin typeface="Consolas"/>
              </a:rPr>
              <a:t>=</a:t>
            </a:r>
            <a:r>
              <a:rPr lang="en-US" altLang="ko-KR" sz="1300" i="1" dirty="0">
                <a:solidFill>
                  <a:srgbClr val="2A00FF"/>
                </a:solidFill>
                <a:latin typeface="Consolas"/>
              </a:rPr>
              <a:t>"form-select category1 mx-3"</a:t>
            </a:r>
            <a:r>
              <a:rPr lang="en-US" altLang="ko-KR" sz="1300" i="1" dirty="0">
                <a:solidFill>
                  <a:srgbClr val="008080"/>
                </a:solidFill>
                <a:latin typeface="Consolas"/>
              </a:rPr>
              <a:t>&gt;</a:t>
            </a:r>
            <a:r>
              <a:rPr lang="en-US" altLang="ko-KR" sz="1300" i="1" dirty="0">
                <a:solidFill>
                  <a:srgbClr val="000000"/>
                </a:solidFill>
                <a:latin typeface="Consolas"/>
              </a:rPr>
              <a:t> </a:t>
            </a:r>
            <a:r>
              <a:rPr lang="en-US" altLang="ko-KR" sz="1300" i="1" dirty="0">
                <a:solidFill>
                  <a:srgbClr val="3F5FBF"/>
                </a:solidFill>
                <a:latin typeface="Consolas"/>
              </a:rPr>
              <a:t>&lt;!-- </a:t>
            </a:r>
            <a:r>
              <a:rPr lang="ko-KR" altLang="en-US" sz="1300" i="1" dirty="0">
                <a:solidFill>
                  <a:srgbClr val="3F5FBF"/>
                </a:solidFill>
                <a:latin typeface="Consolas"/>
              </a:rPr>
              <a:t>一次分類</a:t>
            </a:r>
            <a:r>
              <a:rPr lang="ja-JP" altLang="en-US" sz="1300" i="1" dirty="0">
                <a:solidFill>
                  <a:srgbClr val="3F5FBF"/>
                </a:solidFill>
                <a:latin typeface="Consolas"/>
              </a:rPr>
              <a:t>の</a:t>
            </a:r>
            <a:r>
              <a:rPr lang="ko-KR" altLang="en-US" sz="1300" i="1" dirty="0">
                <a:solidFill>
                  <a:srgbClr val="3F5FBF"/>
                </a:solidFill>
                <a:latin typeface="Consolas"/>
              </a:rPr>
              <a:t>選択 </a:t>
            </a:r>
            <a:r>
              <a:rPr lang="en-US" altLang="ko-KR" sz="1300" i="1" dirty="0">
                <a:solidFill>
                  <a:srgbClr val="3F5FBF"/>
                </a:solidFill>
                <a:latin typeface="Consolas"/>
              </a:rPr>
              <a:t>--&gt;</a:t>
            </a:r>
          </a:p>
          <a:p>
            <a:r>
              <a:rPr lang="en-US" altLang="ko-KR" sz="1300" dirty="0">
                <a:solidFill>
                  <a:srgbClr val="008080"/>
                </a:solidFill>
                <a:latin typeface="Consolas"/>
              </a:rPr>
              <a:t>&lt;</a:t>
            </a:r>
            <a:r>
              <a:rPr lang="en-US" altLang="ko-KR" sz="1300" dirty="0">
                <a:solidFill>
                  <a:srgbClr val="3F7F7F"/>
                </a:solidFill>
                <a:latin typeface="Consolas"/>
              </a:rPr>
              <a:t>option </a:t>
            </a:r>
            <a:r>
              <a:rPr lang="en-US" altLang="ko-KR" sz="1300" dirty="0">
                <a:solidFill>
                  <a:srgbClr val="7F007F"/>
                </a:solidFill>
                <a:latin typeface="Consolas"/>
              </a:rPr>
              <a:t>value</a:t>
            </a:r>
            <a:r>
              <a:rPr lang="en-US" altLang="ko-KR" sz="1300" dirty="0">
                <a:solidFill>
                  <a:srgbClr val="000000"/>
                </a:solidFill>
                <a:latin typeface="Consolas"/>
              </a:rPr>
              <a:t>=</a:t>
            </a:r>
            <a:r>
              <a:rPr lang="en-US" altLang="ko-KR" sz="1300" i="1" dirty="0">
                <a:solidFill>
                  <a:srgbClr val="2A00FF"/>
                </a:solidFill>
                <a:latin typeface="Consolas"/>
              </a:rPr>
              <a:t>""</a:t>
            </a:r>
            <a:r>
              <a:rPr lang="en-US" altLang="ko-KR" sz="1300" i="1" dirty="0">
                <a:solidFill>
                  <a:srgbClr val="008080"/>
                </a:solidFill>
                <a:latin typeface="Consolas"/>
              </a:rPr>
              <a:t>&gt;</a:t>
            </a:r>
          </a:p>
          <a:p>
            <a:r>
              <a:rPr lang="ko-KR" altLang="en-US" sz="1300" dirty="0">
                <a:solidFill>
                  <a:srgbClr val="000000"/>
                </a:solidFill>
                <a:latin typeface="Consolas"/>
              </a:rPr>
              <a:t>全体</a:t>
            </a:r>
          </a:p>
          <a:p>
            <a:r>
              <a:rPr lang="en-US" altLang="ko-KR" sz="1300" dirty="0">
                <a:solidFill>
                  <a:srgbClr val="008080"/>
                </a:solidFill>
                <a:latin typeface="Consolas"/>
              </a:rPr>
              <a:t>&lt;/</a:t>
            </a:r>
            <a:r>
              <a:rPr lang="en-US" altLang="ko-KR" sz="1300" dirty="0">
                <a:solidFill>
                  <a:srgbClr val="3F7F7F"/>
                </a:solidFill>
                <a:latin typeface="Consolas"/>
              </a:rPr>
              <a:t>option</a:t>
            </a:r>
            <a:r>
              <a:rPr lang="en-US" altLang="ko-KR" sz="1300" dirty="0">
                <a:solidFill>
                  <a:srgbClr val="008080"/>
                </a:solidFill>
                <a:latin typeface="Consolas"/>
              </a:rPr>
              <a:t>&gt;</a:t>
            </a:r>
          </a:p>
          <a:p>
            <a:r>
              <a:rPr lang="en-US" altLang="ko-KR" sz="1300" dirty="0">
                <a:solidFill>
                  <a:srgbClr val="008080"/>
                </a:solidFill>
                <a:latin typeface="Consolas"/>
              </a:rPr>
              <a:t>&lt;/</a:t>
            </a:r>
            <a:r>
              <a:rPr lang="en-US" altLang="ko-KR" sz="1300" dirty="0">
                <a:solidFill>
                  <a:srgbClr val="3F7F7F"/>
                </a:solidFill>
                <a:latin typeface="Consolas"/>
              </a:rPr>
              <a:t>select</a:t>
            </a:r>
            <a:r>
              <a:rPr lang="en-US" altLang="ko-KR" sz="1300" dirty="0">
                <a:solidFill>
                  <a:srgbClr val="008080"/>
                </a:solidFill>
                <a:latin typeface="Consolas"/>
              </a:rPr>
              <a:t>&gt;</a:t>
            </a:r>
          </a:p>
          <a:p>
            <a:r>
              <a:rPr lang="en-US" altLang="ko-KR" sz="1300" dirty="0">
                <a:solidFill>
                  <a:srgbClr val="008080"/>
                </a:solidFill>
                <a:latin typeface="Consolas"/>
              </a:rPr>
              <a:t>&lt;</a:t>
            </a:r>
            <a:r>
              <a:rPr lang="en-US" altLang="ko-KR" sz="1300" dirty="0">
                <a:solidFill>
                  <a:srgbClr val="3F7F7F"/>
                </a:solidFill>
                <a:latin typeface="Consolas"/>
              </a:rPr>
              <a:t>label </a:t>
            </a:r>
            <a:r>
              <a:rPr lang="en-US" altLang="ko-KR" sz="1300" dirty="0">
                <a:solidFill>
                  <a:srgbClr val="7F007F"/>
                </a:solidFill>
                <a:latin typeface="Consolas"/>
              </a:rPr>
              <a:t>class</a:t>
            </a:r>
            <a:r>
              <a:rPr lang="en-US" altLang="ko-KR" sz="1300" dirty="0">
                <a:solidFill>
                  <a:srgbClr val="000000"/>
                </a:solidFill>
                <a:latin typeface="Consolas"/>
              </a:rPr>
              <a:t>=</a:t>
            </a:r>
            <a:r>
              <a:rPr lang="en-US" altLang="ko-KR" sz="1300" i="1" dirty="0">
                <a:solidFill>
                  <a:srgbClr val="2A00FF"/>
                </a:solidFill>
                <a:latin typeface="Consolas"/>
              </a:rPr>
              <a:t>"form-label text-white"</a:t>
            </a:r>
            <a:r>
              <a:rPr lang="en-US" altLang="ko-KR" sz="1300" i="1" dirty="0">
                <a:solidFill>
                  <a:srgbClr val="008080"/>
                </a:solidFill>
                <a:latin typeface="Consolas"/>
              </a:rPr>
              <a:t>&gt;</a:t>
            </a:r>
            <a:r>
              <a:rPr lang="ko-KR" altLang="en-US" sz="1300" i="1" dirty="0">
                <a:solidFill>
                  <a:srgbClr val="000000"/>
                </a:solidFill>
                <a:latin typeface="Consolas"/>
              </a:rPr>
              <a:t>二次分類</a:t>
            </a:r>
            <a:r>
              <a:rPr lang="en-US" altLang="ko-KR" sz="1300" i="1" dirty="0">
                <a:solidFill>
                  <a:srgbClr val="008080"/>
                </a:solidFill>
                <a:latin typeface="Consolas"/>
              </a:rPr>
              <a:t>&lt;/</a:t>
            </a:r>
            <a:r>
              <a:rPr lang="en-US" altLang="ko-KR" sz="1300" i="1" dirty="0">
                <a:solidFill>
                  <a:srgbClr val="3F7F7F"/>
                </a:solidFill>
                <a:latin typeface="Consolas"/>
              </a:rPr>
              <a:t>label</a:t>
            </a:r>
            <a:r>
              <a:rPr lang="en-US" altLang="ko-KR" sz="1300" i="1" dirty="0">
                <a:solidFill>
                  <a:srgbClr val="008080"/>
                </a:solidFill>
                <a:latin typeface="Consolas"/>
              </a:rPr>
              <a:t>&gt;</a:t>
            </a:r>
          </a:p>
          <a:p>
            <a:r>
              <a:rPr lang="en-US" altLang="ko-KR" sz="1300" dirty="0">
                <a:solidFill>
                  <a:srgbClr val="008080"/>
                </a:solidFill>
                <a:latin typeface="Consolas"/>
              </a:rPr>
              <a:t>&lt;</a:t>
            </a:r>
            <a:r>
              <a:rPr lang="en-US" altLang="ko-KR" sz="1300" dirty="0">
                <a:solidFill>
                  <a:srgbClr val="3F7F7F"/>
                </a:solidFill>
                <a:latin typeface="Consolas"/>
              </a:rPr>
              <a:t>select </a:t>
            </a:r>
            <a:r>
              <a:rPr lang="en-US" altLang="ko-KR" sz="1300" dirty="0">
                <a:solidFill>
                  <a:srgbClr val="7F007F"/>
                </a:solidFill>
                <a:latin typeface="Consolas"/>
              </a:rPr>
              <a:t>class</a:t>
            </a:r>
            <a:r>
              <a:rPr lang="en-US" altLang="ko-KR" sz="1300" dirty="0">
                <a:solidFill>
                  <a:srgbClr val="000000"/>
                </a:solidFill>
                <a:latin typeface="Consolas"/>
              </a:rPr>
              <a:t>=</a:t>
            </a:r>
            <a:r>
              <a:rPr lang="en-US" altLang="ko-KR" sz="1300" i="1" dirty="0">
                <a:solidFill>
                  <a:srgbClr val="2A00FF"/>
                </a:solidFill>
                <a:latin typeface="Consolas"/>
              </a:rPr>
              <a:t>"form-select category2 mx-3" </a:t>
            </a:r>
            <a:r>
              <a:rPr lang="en-US" altLang="ko-KR" sz="1300" i="1" dirty="0">
                <a:solidFill>
                  <a:srgbClr val="7F007F"/>
                </a:solidFill>
                <a:latin typeface="Consolas"/>
              </a:rPr>
              <a:t>name</a:t>
            </a:r>
            <a:r>
              <a:rPr lang="en-US" altLang="ko-KR" sz="1300" i="1" dirty="0">
                <a:solidFill>
                  <a:srgbClr val="000000"/>
                </a:solidFill>
                <a:latin typeface="Consolas"/>
              </a:rPr>
              <a:t>=</a:t>
            </a:r>
            <a:r>
              <a:rPr lang="en-US" altLang="ko-KR" sz="1300" i="1" dirty="0">
                <a:solidFill>
                  <a:srgbClr val="2A00FF"/>
                </a:solidFill>
                <a:latin typeface="Consolas"/>
              </a:rPr>
              <a:t>"</a:t>
            </a:r>
            <a:r>
              <a:rPr lang="en-US" altLang="ko-KR" sz="1300" i="1" dirty="0" err="1">
                <a:solidFill>
                  <a:srgbClr val="2A00FF"/>
                </a:solidFill>
                <a:latin typeface="Consolas"/>
              </a:rPr>
              <a:t>cateCode</a:t>
            </a:r>
            <a:r>
              <a:rPr lang="en-US" altLang="ko-KR" sz="1300" i="1" dirty="0">
                <a:solidFill>
                  <a:srgbClr val="2A00FF"/>
                </a:solidFill>
                <a:latin typeface="Consolas"/>
              </a:rPr>
              <a:t>"</a:t>
            </a:r>
            <a:r>
              <a:rPr lang="en-US" altLang="ko-KR" sz="1300" i="1" dirty="0">
                <a:solidFill>
                  <a:srgbClr val="008080"/>
                </a:solidFill>
                <a:latin typeface="Consolas"/>
              </a:rPr>
              <a:t>&gt;</a:t>
            </a:r>
            <a:r>
              <a:rPr lang="en-US" altLang="ko-KR" sz="1300" i="1" dirty="0">
                <a:solidFill>
                  <a:srgbClr val="000000"/>
                </a:solidFill>
                <a:latin typeface="Consolas"/>
              </a:rPr>
              <a:t> </a:t>
            </a:r>
            <a:r>
              <a:rPr lang="en-US" altLang="ko-KR" sz="1300" i="1" dirty="0">
                <a:solidFill>
                  <a:srgbClr val="3F5FBF"/>
                </a:solidFill>
                <a:latin typeface="Consolas"/>
              </a:rPr>
              <a:t>&lt;!-- </a:t>
            </a:r>
            <a:r>
              <a:rPr lang="ko-KR" altLang="en-US" sz="1300" i="1" dirty="0">
                <a:solidFill>
                  <a:srgbClr val="3F5FBF"/>
                </a:solidFill>
                <a:latin typeface="Consolas"/>
              </a:rPr>
              <a:t>二次分類</a:t>
            </a:r>
            <a:r>
              <a:rPr lang="ja-JP" altLang="en-US" sz="1300" i="1" dirty="0">
                <a:solidFill>
                  <a:srgbClr val="3F5FBF"/>
                </a:solidFill>
                <a:latin typeface="Consolas"/>
              </a:rPr>
              <a:t>の</a:t>
            </a:r>
            <a:r>
              <a:rPr lang="ko-KR" altLang="en-US" sz="1300" i="1" dirty="0">
                <a:solidFill>
                  <a:srgbClr val="3F5FBF"/>
                </a:solidFill>
                <a:latin typeface="Consolas"/>
              </a:rPr>
              <a:t>選択 </a:t>
            </a:r>
            <a:r>
              <a:rPr lang="en-US" altLang="ko-KR" sz="1300" i="1" dirty="0">
                <a:solidFill>
                  <a:srgbClr val="3F5FBF"/>
                </a:solidFill>
                <a:latin typeface="Consolas"/>
              </a:rPr>
              <a:t>--&gt;</a:t>
            </a:r>
          </a:p>
          <a:p>
            <a:r>
              <a:rPr lang="en-US" altLang="ko-KR" sz="1300" dirty="0">
                <a:solidFill>
                  <a:srgbClr val="008080"/>
                </a:solidFill>
                <a:latin typeface="Consolas"/>
              </a:rPr>
              <a:t>&lt;</a:t>
            </a:r>
            <a:r>
              <a:rPr lang="en-US" altLang="ko-KR" sz="1300" dirty="0">
                <a:solidFill>
                  <a:srgbClr val="3F7F7F"/>
                </a:solidFill>
                <a:latin typeface="Consolas"/>
              </a:rPr>
              <a:t>option </a:t>
            </a:r>
            <a:r>
              <a:rPr lang="en-US" altLang="ko-KR" sz="1300" dirty="0">
                <a:solidFill>
                  <a:srgbClr val="7F007F"/>
                </a:solidFill>
                <a:latin typeface="Consolas"/>
              </a:rPr>
              <a:t>value</a:t>
            </a:r>
            <a:r>
              <a:rPr lang="en-US" altLang="ko-KR" sz="1300" dirty="0">
                <a:solidFill>
                  <a:srgbClr val="000000"/>
                </a:solidFill>
                <a:latin typeface="Consolas"/>
              </a:rPr>
              <a:t>=</a:t>
            </a:r>
            <a:r>
              <a:rPr lang="en-US" altLang="ko-KR" sz="1300" i="1" dirty="0">
                <a:solidFill>
                  <a:srgbClr val="2A00FF"/>
                </a:solidFill>
                <a:latin typeface="Consolas"/>
              </a:rPr>
              <a:t>""</a:t>
            </a:r>
            <a:r>
              <a:rPr lang="en-US" altLang="ko-KR" sz="1300" i="1" dirty="0">
                <a:solidFill>
                  <a:srgbClr val="008080"/>
                </a:solidFill>
                <a:latin typeface="Consolas"/>
              </a:rPr>
              <a:t>&gt;</a:t>
            </a:r>
          </a:p>
          <a:p>
            <a:r>
              <a:rPr lang="ko-KR" altLang="en-US" sz="1300" dirty="0">
                <a:solidFill>
                  <a:srgbClr val="000000"/>
                </a:solidFill>
                <a:latin typeface="Consolas"/>
              </a:rPr>
              <a:t>全体</a:t>
            </a:r>
          </a:p>
          <a:p>
            <a:r>
              <a:rPr lang="en-US" altLang="ko-KR" sz="1300" dirty="0">
                <a:solidFill>
                  <a:srgbClr val="008080"/>
                </a:solidFill>
                <a:latin typeface="Consolas"/>
              </a:rPr>
              <a:t>&lt;/</a:t>
            </a:r>
            <a:r>
              <a:rPr lang="en-US" altLang="ko-KR" sz="1300" dirty="0">
                <a:solidFill>
                  <a:srgbClr val="3F7F7F"/>
                </a:solidFill>
                <a:latin typeface="Consolas"/>
              </a:rPr>
              <a:t>option</a:t>
            </a:r>
            <a:r>
              <a:rPr lang="en-US" altLang="ko-KR" sz="1300" dirty="0">
                <a:solidFill>
                  <a:srgbClr val="008080"/>
                </a:solidFill>
                <a:latin typeface="Consolas"/>
              </a:rPr>
              <a:t>&gt;</a:t>
            </a:r>
          </a:p>
          <a:p>
            <a:r>
              <a:rPr lang="en-US" altLang="ko-KR" sz="1300" dirty="0">
                <a:solidFill>
                  <a:srgbClr val="008080"/>
                </a:solidFill>
                <a:latin typeface="Consolas"/>
              </a:rPr>
              <a:t>&lt;/</a:t>
            </a:r>
            <a:r>
              <a:rPr lang="en-US" altLang="ko-KR" sz="1300" dirty="0">
                <a:solidFill>
                  <a:srgbClr val="3F7F7F"/>
                </a:solidFill>
                <a:latin typeface="Consolas"/>
              </a:rPr>
              <a:t>select</a:t>
            </a:r>
            <a:r>
              <a:rPr lang="en-US" altLang="ko-KR" sz="1300" dirty="0">
                <a:solidFill>
                  <a:srgbClr val="008080"/>
                </a:solidFill>
                <a:latin typeface="Consolas"/>
              </a:rPr>
              <a:t>&gt;</a:t>
            </a:r>
          </a:p>
          <a:p>
            <a:r>
              <a:rPr lang="en-US" altLang="ko-KR" sz="1300" dirty="0">
                <a:solidFill>
                  <a:srgbClr val="008080"/>
                </a:solidFill>
                <a:latin typeface="Consolas"/>
              </a:rPr>
              <a:t>&lt;/</a:t>
            </a:r>
            <a:r>
              <a:rPr lang="en-US" altLang="ko-KR" sz="1300" dirty="0">
                <a:solidFill>
                  <a:srgbClr val="3F7F7F"/>
                </a:solidFill>
                <a:latin typeface="Consolas"/>
              </a:rPr>
              <a:t>div</a:t>
            </a:r>
            <a:r>
              <a:rPr lang="en-US" altLang="ko-KR" sz="1300" dirty="0">
                <a:solidFill>
                  <a:srgbClr val="008080"/>
                </a:solidFill>
                <a:latin typeface="Consolas"/>
              </a:rPr>
              <a:t>&gt;</a:t>
            </a:r>
          </a:p>
          <a:p>
            <a:endParaRPr lang="ko-KR" altLang="en-US" sz="1300" dirty="0">
              <a:latin typeface="Consolas"/>
            </a:endParaRPr>
          </a:p>
          <a:p>
            <a:r>
              <a:rPr lang="en-US" altLang="ko-KR" sz="1300" dirty="0">
                <a:solidFill>
                  <a:srgbClr val="008080"/>
                </a:solidFill>
                <a:latin typeface="Consolas"/>
              </a:rPr>
              <a:t>&lt;</a:t>
            </a:r>
            <a:r>
              <a:rPr lang="en-US" altLang="ko-KR" sz="1300" dirty="0">
                <a:solidFill>
                  <a:srgbClr val="3F7F7F"/>
                </a:solidFill>
                <a:latin typeface="Consolas"/>
              </a:rPr>
              <a:t>div </a:t>
            </a:r>
            <a:r>
              <a:rPr lang="en-US" altLang="ko-KR" sz="1300" dirty="0">
                <a:solidFill>
                  <a:srgbClr val="7F007F"/>
                </a:solidFill>
                <a:latin typeface="Consolas"/>
              </a:rPr>
              <a:t>class</a:t>
            </a:r>
            <a:r>
              <a:rPr lang="en-US" altLang="ko-KR" sz="1300" dirty="0">
                <a:solidFill>
                  <a:srgbClr val="000000"/>
                </a:solidFill>
                <a:latin typeface="Consolas"/>
              </a:rPr>
              <a:t>=</a:t>
            </a:r>
            <a:r>
              <a:rPr lang="en-US" altLang="ko-KR" sz="1300" i="1" dirty="0">
                <a:solidFill>
                  <a:srgbClr val="2A00FF"/>
                </a:solidFill>
                <a:latin typeface="Consolas"/>
              </a:rPr>
              <a:t>"input-group mt-5"</a:t>
            </a:r>
            <a:r>
              <a:rPr lang="en-US" altLang="ko-KR" sz="1300" i="1" dirty="0">
                <a:solidFill>
                  <a:srgbClr val="008080"/>
                </a:solidFill>
                <a:latin typeface="Consolas"/>
              </a:rPr>
              <a:t>&gt;</a:t>
            </a:r>
          </a:p>
          <a:p>
            <a:r>
              <a:rPr lang="en-US" altLang="ko-KR" sz="1300" dirty="0">
                <a:solidFill>
                  <a:srgbClr val="008080"/>
                </a:solidFill>
                <a:latin typeface="Consolas"/>
              </a:rPr>
              <a:t>&lt;</a:t>
            </a:r>
            <a:r>
              <a:rPr lang="en-US" altLang="ko-KR" sz="1300" dirty="0">
                <a:solidFill>
                  <a:srgbClr val="3F7F7F"/>
                </a:solidFill>
                <a:latin typeface="Consolas"/>
              </a:rPr>
              <a:t>label </a:t>
            </a:r>
            <a:r>
              <a:rPr lang="en-US" altLang="ko-KR" sz="1300" dirty="0">
                <a:solidFill>
                  <a:srgbClr val="7F007F"/>
                </a:solidFill>
                <a:latin typeface="Consolas"/>
              </a:rPr>
              <a:t>class</a:t>
            </a:r>
            <a:r>
              <a:rPr lang="en-US" altLang="ko-KR" sz="1300" dirty="0">
                <a:solidFill>
                  <a:srgbClr val="000000"/>
                </a:solidFill>
                <a:latin typeface="Consolas"/>
              </a:rPr>
              <a:t>=</a:t>
            </a:r>
            <a:r>
              <a:rPr lang="en-US" altLang="ko-KR" sz="1300" i="1" dirty="0">
                <a:solidFill>
                  <a:srgbClr val="2A00FF"/>
                </a:solidFill>
                <a:latin typeface="Consolas"/>
              </a:rPr>
              <a:t>"form-label text-white w-10"</a:t>
            </a:r>
            <a:r>
              <a:rPr lang="en-US" altLang="ko-KR" sz="1300" i="1" dirty="0">
                <a:solidFill>
                  <a:srgbClr val="008080"/>
                </a:solidFill>
                <a:latin typeface="Consolas"/>
              </a:rPr>
              <a:t>&gt;</a:t>
            </a:r>
            <a:r>
              <a:rPr lang="ko-KR" altLang="en-US" sz="1300" i="1" dirty="0">
                <a:solidFill>
                  <a:srgbClr val="000000"/>
                </a:solidFill>
                <a:latin typeface="Consolas"/>
              </a:rPr>
              <a:t>商品名</a:t>
            </a:r>
            <a:r>
              <a:rPr lang="en-US" altLang="ko-KR" sz="1300" i="1" dirty="0">
                <a:solidFill>
                  <a:srgbClr val="008080"/>
                </a:solidFill>
                <a:latin typeface="Consolas"/>
              </a:rPr>
              <a:t>&lt;/</a:t>
            </a:r>
            <a:r>
              <a:rPr lang="en-US" altLang="ko-KR" sz="1300" i="1" dirty="0">
                <a:solidFill>
                  <a:srgbClr val="3F7F7F"/>
                </a:solidFill>
                <a:latin typeface="Consolas"/>
              </a:rPr>
              <a:t>label</a:t>
            </a:r>
            <a:r>
              <a:rPr lang="en-US" altLang="ko-KR" sz="1300" i="1" dirty="0">
                <a:solidFill>
                  <a:srgbClr val="008080"/>
                </a:solidFill>
                <a:latin typeface="Consolas"/>
              </a:rPr>
              <a:t>&gt;</a:t>
            </a:r>
          </a:p>
          <a:p>
            <a:r>
              <a:rPr lang="en-US" altLang="ko-KR" sz="1300" dirty="0">
                <a:solidFill>
                  <a:srgbClr val="008080"/>
                </a:solidFill>
                <a:latin typeface="Consolas"/>
              </a:rPr>
              <a:t>&lt;</a:t>
            </a:r>
            <a:r>
              <a:rPr lang="en-US" altLang="ko-KR" sz="1300" dirty="0">
                <a:solidFill>
                  <a:srgbClr val="3F7F7F"/>
                </a:solidFill>
                <a:latin typeface="Consolas"/>
              </a:rPr>
              <a:t>input </a:t>
            </a:r>
            <a:r>
              <a:rPr lang="en-US" altLang="ko-KR" sz="1300" dirty="0">
                <a:solidFill>
                  <a:srgbClr val="7F007F"/>
                </a:solidFill>
                <a:latin typeface="Consolas"/>
              </a:rPr>
              <a:t>type</a:t>
            </a:r>
            <a:r>
              <a:rPr lang="en-US" altLang="ko-KR" sz="1300" dirty="0">
                <a:solidFill>
                  <a:srgbClr val="000000"/>
                </a:solidFill>
                <a:latin typeface="Consolas"/>
              </a:rPr>
              <a:t>=</a:t>
            </a:r>
            <a:r>
              <a:rPr lang="en-US" altLang="ko-KR" sz="1300" i="1" dirty="0">
                <a:solidFill>
                  <a:srgbClr val="2A00FF"/>
                </a:solidFill>
                <a:latin typeface="Consolas"/>
              </a:rPr>
              <a:t>"text" </a:t>
            </a:r>
            <a:r>
              <a:rPr lang="en-US" altLang="ko-KR" sz="1300" i="1" dirty="0">
                <a:solidFill>
                  <a:srgbClr val="7F007F"/>
                </a:solidFill>
                <a:latin typeface="Consolas"/>
              </a:rPr>
              <a:t>id</a:t>
            </a:r>
            <a:r>
              <a:rPr lang="en-US" altLang="ko-KR" sz="1300" i="1" dirty="0">
                <a:solidFill>
                  <a:srgbClr val="000000"/>
                </a:solidFill>
                <a:latin typeface="Consolas"/>
              </a:rPr>
              <a:t>=</a:t>
            </a:r>
            <a:r>
              <a:rPr lang="en-US" altLang="ko-KR" sz="1300" i="1" dirty="0">
                <a:solidFill>
                  <a:srgbClr val="2A00FF"/>
                </a:solidFill>
                <a:latin typeface="Consolas"/>
              </a:rPr>
              <a:t>"</a:t>
            </a:r>
            <a:r>
              <a:rPr lang="en-US" altLang="ko-KR" sz="1300" i="1" dirty="0" err="1">
                <a:solidFill>
                  <a:srgbClr val="2A00FF"/>
                </a:solidFill>
                <a:latin typeface="Consolas"/>
              </a:rPr>
              <a:t>gdsName</a:t>
            </a:r>
            <a:r>
              <a:rPr lang="en-US" altLang="ko-KR" sz="1300" i="1" dirty="0">
                <a:solidFill>
                  <a:srgbClr val="2A00FF"/>
                </a:solidFill>
                <a:latin typeface="Consolas"/>
              </a:rPr>
              <a:t>" </a:t>
            </a:r>
            <a:r>
              <a:rPr lang="en-US" altLang="ko-KR" sz="1300" i="1" dirty="0">
                <a:solidFill>
                  <a:srgbClr val="7F007F"/>
                </a:solidFill>
                <a:latin typeface="Consolas"/>
              </a:rPr>
              <a:t>name</a:t>
            </a:r>
            <a:r>
              <a:rPr lang="en-US" altLang="ko-KR" sz="1300" i="1" dirty="0">
                <a:solidFill>
                  <a:srgbClr val="000000"/>
                </a:solidFill>
                <a:latin typeface="Consolas"/>
              </a:rPr>
              <a:t>=</a:t>
            </a:r>
            <a:r>
              <a:rPr lang="en-US" altLang="ko-KR" sz="1300" i="1" dirty="0">
                <a:solidFill>
                  <a:srgbClr val="2A00FF"/>
                </a:solidFill>
                <a:latin typeface="Consolas"/>
              </a:rPr>
              <a:t>"</a:t>
            </a:r>
            <a:r>
              <a:rPr lang="en-US" altLang="ko-KR" sz="1300" i="1" dirty="0" err="1">
                <a:solidFill>
                  <a:srgbClr val="2A00FF"/>
                </a:solidFill>
                <a:latin typeface="Consolas"/>
              </a:rPr>
              <a:t>gdsName</a:t>
            </a:r>
            <a:r>
              <a:rPr lang="en-US" altLang="ko-KR" sz="1300" i="1" dirty="0">
                <a:solidFill>
                  <a:srgbClr val="2A00FF"/>
                </a:solidFill>
                <a:latin typeface="Consolas"/>
              </a:rPr>
              <a:t>" </a:t>
            </a:r>
            <a:r>
              <a:rPr lang="en-US" altLang="ko-KR" sz="1300" i="1" dirty="0">
                <a:solidFill>
                  <a:srgbClr val="7F007F"/>
                </a:solidFill>
                <a:latin typeface="Consolas"/>
              </a:rPr>
              <a:t>class</a:t>
            </a:r>
            <a:r>
              <a:rPr lang="en-US" altLang="ko-KR" sz="1300" i="1" dirty="0">
                <a:solidFill>
                  <a:srgbClr val="000000"/>
                </a:solidFill>
                <a:latin typeface="Consolas"/>
              </a:rPr>
              <a:t>=</a:t>
            </a:r>
            <a:r>
              <a:rPr lang="en-US" altLang="ko-KR" sz="1300" i="1" dirty="0">
                <a:solidFill>
                  <a:srgbClr val="2A00FF"/>
                </a:solidFill>
                <a:latin typeface="Consolas"/>
              </a:rPr>
              <a:t>"form-control w-90" </a:t>
            </a:r>
            <a:r>
              <a:rPr lang="en-US" altLang="ko-KR" sz="1300" i="1" dirty="0">
                <a:solidFill>
                  <a:srgbClr val="7F007F"/>
                </a:solidFill>
                <a:latin typeface="Consolas"/>
              </a:rPr>
              <a:t>required</a:t>
            </a:r>
            <a:r>
              <a:rPr lang="en-US" altLang="ko-KR" sz="1300" i="1" dirty="0">
                <a:solidFill>
                  <a:srgbClr val="008080"/>
                </a:solidFill>
                <a:latin typeface="Consolas"/>
              </a:rPr>
              <a:t>/&gt;</a:t>
            </a:r>
            <a:r>
              <a:rPr lang="en-US" altLang="ko-KR" sz="1300" i="1" dirty="0">
                <a:solidFill>
                  <a:srgbClr val="000000"/>
                </a:solidFill>
                <a:latin typeface="Consolas"/>
              </a:rPr>
              <a:t> </a:t>
            </a:r>
            <a:r>
              <a:rPr lang="en-US" altLang="ko-KR" sz="1300" i="1" dirty="0">
                <a:solidFill>
                  <a:srgbClr val="3F5FBF"/>
                </a:solidFill>
                <a:latin typeface="Consolas"/>
              </a:rPr>
              <a:t>&lt;!-- </a:t>
            </a:r>
            <a:r>
              <a:rPr lang="ko-KR" altLang="en-US" sz="1300" i="1" dirty="0">
                <a:solidFill>
                  <a:srgbClr val="3F5FBF"/>
                </a:solidFill>
                <a:latin typeface="Consolas"/>
              </a:rPr>
              <a:t>商品名入力 </a:t>
            </a:r>
            <a:r>
              <a:rPr lang="en-US" altLang="ko-KR" sz="1300" i="1" dirty="0">
                <a:solidFill>
                  <a:srgbClr val="3F5FBF"/>
                </a:solidFill>
                <a:latin typeface="Consolas"/>
              </a:rPr>
              <a:t>--&gt;</a:t>
            </a:r>
          </a:p>
          <a:p>
            <a:r>
              <a:rPr lang="en-US" altLang="ko-KR" sz="1300" dirty="0">
                <a:solidFill>
                  <a:srgbClr val="008080"/>
                </a:solidFill>
                <a:latin typeface="Consolas"/>
              </a:rPr>
              <a:t>&lt;/</a:t>
            </a:r>
            <a:r>
              <a:rPr lang="en-US" altLang="ko-KR" sz="1300" dirty="0">
                <a:solidFill>
                  <a:srgbClr val="3F7F7F"/>
                </a:solidFill>
                <a:latin typeface="Consolas"/>
              </a:rPr>
              <a:t>div</a:t>
            </a:r>
            <a:r>
              <a:rPr lang="en-US" altLang="ko-KR" sz="1300" dirty="0">
                <a:solidFill>
                  <a:srgbClr val="008080"/>
                </a:solidFill>
                <a:latin typeface="Consolas"/>
              </a:rPr>
              <a:t>&gt;</a:t>
            </a:r>
          </a:p>
          <a:p>
            <a:endParaRPr lang="ko-KR" altLang="en-US" sz="1300" dirty="0">
              <a:latin typeface="Consolas"/>
            </a:endParaRPr>
          </a:p>
          <a:p>
            <a:r>
              <a:rPr lang="en-US" altLang="ko-KR" sz="1300" dirty="0">
                <a:solidFill>
                  <a:srgbClr val="008080"/>
                </a:solidFill>
                <a:latin typeface="Consolas"/>
              </a:rPr>
              <a:t>&lt;</a:t>
            </a:r>
            <a:r>
              <a:rPr lang="en-US" altLang="ko-KR" sz="1300" dirty="0">
                <a:solidFill>
                  <a:srgbClr val="3F7F7F"/>
                </a:solidFill>
                <a:latin typeface="Consolas"/>
              </a:rPr>
              <a:t>div </a:t>
            </a:r>
            <a:r>
              <a:rPr lang="en-US" altLang="ko-KR" sz="1300" dirty="0">
                <a:solidFill>
                  <a:srgbClr val="7F007F"/>
                </a:solidFill>
                <a:latin typeface="Consolas"/>
              </a:rPr>
              <a:t>class</a:t>
            </a:r>
            <a:r>
              <a:rPr lang="en-US" altLang="ko-KR" sz="1300" dirty="0">
                <a:solidFill>
                  <a:srgbClr val="000000"/>
                </a:solidFill>
                <a:latin typeface="Consolas"/>
              </a:rPr>
              <a:t>=</a:t>
            </a:r>
            <a:r>
              <a:rPr lang="en-US" altLang="ko-KR" sz="1300" i="1" dirty="0">
                <a:solidFill>
                  <a:srgbClr val="2A00FF"/>
                </a:solidFill>
                <a:latin typeface="Consolas"/>
              </a:rPr>
              <a:t>"input-group mt-5"</a:t>
            </a:r>
            <a:r>
              <a:rPr lang="en-US" altLang="ko-KR" sz="1300" i="1" dirty="0">
                <a:solidFill>
                  <a:srgbClr val="008080"/>
                </a:solidFill>
                <a:latin typeface="Consolas"/>
              </a:rPr>
              <a:t>&gt;</a:t>
            </a:r>
          </a:p>
          <a:p>
            <a:r>
              <a:rPr lang="en-US" altLang="ko-KR" sz="1300" dirty="0">
                <a:solidFill>
                  <a:srgbClr val="008080"/>
                </a:solidFill>
                <a:latin typeface="Consolas"/>
              </a:rPr>
              <a:t>&lt;</a:t>
            </a:r>
            <a:r>
              <a:rPr lang="en-US" altLang="ko-KR" sz="1300" dirty="0">
                <a:solidFill>
                  <a:srgbClr val="3F7F7F"/>
                </a:solidFill>
                <a:latin typeface="Consolas"/>
              </a:rPr>
              <a:t>label </a:t>
            </a:r>
            <a:r>
              <a:rPr lang="en-US" altLang="ko-KR" sz="1300" dirty="0">
                <a:solidFill>
                  <a:srgbClr val="7F007F"/>
                </a:solidFill>
                <a:latin typeface="Consolas"/>
              </a:rPr>
              <a:t>class</a:t>
            </a:r>
            <a:r>
              <a:rPr lang="en-US" altLang="ko-KR" sz="1300" dirty="0">
                <a:solidFill>
                  <a:srgbClr val="000000"/>
                </a:solidFill>
                <a:latin typeface="Consolas"/>
              </a:rPr>
              <a:t>=</a:t>
            </a:r>
            <a:r>
              <a:rPr lang="en-US" altLang="ko-KR" sz="1300" i="1" dirty="0">
                <a:solidFill>
                  <a:srgbClr val="2A00FF"/>
                </a:solidFill>
                <a:latin typeface="Consolas"/>
              </a:rPr>
              <a:t>"form-label text-white w-10"</a:t>
            </a:r>
            <a:r>
              <a:rPr lang="en-US" altLang="ko-KR" sz="1300" i="1" dirty="0">
                <a:solidFill>
                  <a:srgbClr val="008080"/>
                </a:solidFill>
                <a:latin typeface="Consolas"/>
              </a:rPr>
              <a:t>&gt;</a:t>
            </a:r>
            <a:r>
              <a:rPr lang="ko-KR" altLang="en-US" sz="1300" i="1" dirty="0">
                <a:solidFill>
                  <a:srgbClr val="000000"/>
                </a:solidFill>
                <a:latin typeface="Consolas"/>
              </a:rPr>
              <a:t>商品価格</a:t>
            </a:r>
            <a:r>
              <a:rPr lang="en-US" altLang="ko-KR" sz="1300" i="1" dirty="0">
                <a:solidFill>
                  <a:srgbClr val="008080"/>
                </a:solidFill>
                <a:latin typeface="Consolas"/>
              </a:rPr>
              <a:t>&lt;/</a:t>
            </a:r>
            <a:r>
              <a:rPr lang="en-US" altLang="ko-KR" sz="1300" i="1" dirty="0">
                <a:solidFill>
                  <a:srgbClr val="3F7F7F"/>
                </a:solidFill>
                <a:latin typeface="Consolas"/>
              </a:rPr>
              <a:t>label</a:t>
            </a:r>
            <a:r>
              <a:rPr lang="en-US" altLang="ko-KR" sz="1300" i="1" dirty="0">
                <a:solidFill>
                  <a:srgbClr val="008080"/>
                </a:solidFill>
                <a:latin typeface="Consolas"/>
              </a:rPr>
              <a:t>&gt;</a:t>
            </a:r>
          </a:p>
          <a:p>
            <a:r>
              <a:rPr lang="en-US" altLang="ko-KR" sz="1300" dirty="0">
                <a:solidFill>
                  <a:srgbClr val="008080"/>
                </a:solidFill>
                <a:latin typeface="Consolas"/>
              </a:rPr>
              <a:t>&lt;</a:t>
            </a:r>
            <a:r>
              <a:rPr lang="en-US" altLang="ko-KR" sz="1300" dirty="0">
                <a:solidFill>
                  <a:srgbClr val="3F7F7F"/>
                </a:solidFill>
                <a:latin typeface="Consolas"/>
              </a:rPr>
              <a:t>input </a:t>
            </a:r>
            <a:r>
              <a:rPr lang="en-US" altLang="ko-KR" sz="1300" dirty="0">
                <a:solidFill>
                  <a:srgbClr val="7F007F"/>
                </a:solidFill>
                <a:latin typeface="Consolas"/>
              </a:rPr>
              <a:t>type</a:t>
            </a:r>
            <a:r>
              <a:rPr lang="en-US" altLang="ko-KR" sz="1300" dirty="0">
                <a:solidFill>
                  <a:srgbClr val="000000"/>
                </a:solidFill>
                <a:latin typeface="Consolas"/>
              </a:rPr>
              <a:t>=</a:t>
            </a:r>
            <a:r>
              <a:rPr lang="en-US" altLang="ko-KR" sz="1300" i="1" dirty="0">
                <a:solidFill>
                  <a:srgbClr val="2A00FF"/>
                </a:solidFill>
                <a:latin typeface="Consolas"/>
              </a:rPr>
              <a:t>"text" </a:t>
            </a:r>
            <a:r>
              <a:rPr lang="en-US" altLang="ko-KR" sz="1300" i="1" dirty="0">
                <a:solidFill>
                  <a:srgbClr val="7F007F"/>
                </a:solidFill>
                <a:latin typeface="Consolas"/>
              </a:rPr>
              <a:t>id</a:t>
            </a:r>
            <a:r>
              <a:rPr lang="en-US" altLang="ko-KR" sz="1300" i="1" dirty="0">
                <a:solidFill>
                  <a:srgbClr val="000000"/>
                </a:solidFill>
                <a:latin typeface="Consolas"/>
              </a:rPr>
              <a:t>=</a:t>
            </a:r>
            <a:r>
              <a:rPr lang="en-US" altLang="ko-KR" sz="1300" i="1" dirty="0">
                <a:solidFill>
                  <a:srgbClr val="2A00FF"/>
                </a:solidFill>
                <a:latin typeface="Consolas"/>
              </a:rPr>
              <a:t>"</a:t>
            </a:r>
            <a:r>
              <a:rPr lang="en-US" altLang="ko-KR" sz="1300" i="1" dirty="0" err="1">
                <a:solidFill>
                  <a:srgbClr val="2A00FF"/>
                </a:solidFill>
                <a:latin typeface="Consolas"/>
              </a:rPr>
              <a:t>gdsPrice</a:t>
            </a:r>
            <a:r>
              <a:rPr lang="en-US" altLang="ko-KR" sz="1300" i="1" dirty="0">
                <a:solidFill>
                  <a:srgbClr val="2A00FF"/>
                </a:solidFill>
                <a:latin typeface="Consolas"/>
              </a:rPr>
              <a:t>" </a:t>
            </a:r>
            <a:r>
              <a:rPr lang="en-US" altLang="ko-KR" sz="1300" i="1" dirty="0">
                <a:solidFill>
                  <a:srgbClr val="7F007F"/>
                </a:solidFill>
                <a:latin typeface="Consolas"/>
              </a:rPr>
              <a:t>name</a:t>
            </a:r>
            <a:r>
              <a:rPr lang="en-US" altLang="ko-KR" sz="1300" i="1" dirty="0">
                <a:solidFill>
                  <a:srgbClr val="000000"/>
                </a:solidFill>
                <a:latin typeface="Consolas"/>
              </a:rPr>
              <a:t>=</a:t>
            </a:r>
            <a:r>
              <a:rPr lang="en-US" altLang="ko-KR" sz="1300" i="1" dirty="0">
                <a:solidFill>
                  <a:srgbClr val="2A00FF"/>
                </a:solidFill>
                <a:latin typeface="Consolas"/>
              </a:rPr>
              <a:t>"</a:t>
            </a:r>
            <a:r>
              <a:rPr lang="en-US" altLang="ko-KR" sz="1300" i="1" dirty="0" err="1">
                <a:solidFill>
                  <a:srgbClr val="2A00FF"/>
                </a:solidFill>
                <a:latin typeface="Consolas"/>
              </a:rPr>
              <a:t>gdsPrice</a:t>
            </a:r>
            <a:r>
              <a:rPr lang="en-US" altLang="ko-KR" sz="1300" i="1" dirty="0">
                <a:solidFill>
                  <a:srgbClr val="2A00FF"/>
                </a:solidFill>
                <a:latin typeface="Consolas"/>
              </a:rPr>
              <a:t>" </a:t>
            </a:r>
            <a:r>
              <a:rPr lang="en-US" altLang="ko-KR" sz="1300" i="1" dirty="0">
                <a:solidFill>
                  <a:srgbClr val="7F007F"/>
                </a:solidFill>
                <a:latin typeface="Consolas"/>
              </a:rPr>
              <a:t>class</a:t>
            </a:r>
            <a:r>
              <a:rPr lang="en-US" altLang="ko-KR" sz="1300" i="1" dirty="0">
                <a:solidFill>
                  <a:srgbClr val="000000"/>
                </a:solidFill>
                <a:latin typeface="Consolas"/>
              </a:rPr>
              <a:t>=</a:t>
            </a:r>
            <a:r>
              <a:rPr lang="en-US" altLang="ko-KR" sz="1300" i="1" dirty="0">
                <a:solidFill>
                  <a:srgbClr val="2A00FF"/>
                </a:solidFill>
                <a:latin typeface="Consolas"/>
              </a:rPr>
              <a:t>"form-control w-90" </a:t>
            </a:r>
            <a:r>
              <a:rPr lang="en-US" altLang="ko-KR" sz="1300" i="1" dirty="0">
                <a:solidFill>
                  <a:srgbClr val="7F007F"/>
                </a:solidFill>
                <a:latin typeface="Consolas"/>
              </a:rPr>
              <a:t>required</a:t>
            </a:r>
            <a:r>
              <a:rPr lang="en-US" altLang="ko-KR" sz="1300" i="1" dirty="0">
                <a:solidFill>
                  <a:srgbClr val="008080"/>
                </a:solidFill>
                <a:latin typeface="Consolas"/>
              </a:rPr>
              <a:t>/&gt;</a:t>
            </a:r>
            <a:r>
              <a:rPr lang="en-US" altLang="ko-KR" sz="1300" i="1" dirty="0">
                <a:solidFill>
                  <a:srgbClr val="000000"/>
                </a:solidFill>
                <a:latin typeface="Consolas"/>
              </a:rPr>
              <a:t> </a:t>
            </a:r>
            <a:r>
              <a:rPr lang="en-US" altLang="ko-KR" sz="1300" i="1" dirty="0">
                <a:solidFill>
                  <a:srgbClr val="3F5FBF"/>
                </a:solidFill>
                <a:latin typeface="Consolas"/>
              </a:rPr>
              <a:t>&lt;!-- </a:t>
            </a:r>
            <a:r>
              <a:rPr lang="ko-KR" altLang="en-US" sz="1300" i="1" dirty="0">
                <a:solidFill>
                  <a:srgbClr val="3F5FBF"/>
                </a:solidFill>
                <a:latin typeface="Consolas"/>
              </a:rPr>
              <a:t>商品価格入力 </a:t>
            </a:r>
            <a:r>
              <a:rPr lang="en-US" altLang="ko-KR" sz="1300" i="1" dirty="0">
                <a:solidFill>
                  <a:srgbClr val="3F5FBF"/>
                </a:solidFill>
                <a:latin typeface="Consolas"/>
              </a:rPr>
              <a:t>--&gt;</a:t>
            </a:r>
          </a:p>
          <a:p>
            <a:r>
              <a:rPr lang="en-US" altLang="ko-KR" sz="1300" dirty="0">
                <a:solidFill>
                  <a:srgbClr val="008080"/>
                </a:solidFill>
                <a:latin typeface="Consolas"/>
              </a:rPr>
              <a:t>&lt;/</a:t>
            </a:r>
            <a:r>
              <a:rPr lang="en-US" altLang="ko-KR" sz="1300" dirty="0">
                <a:solidFill>
                  <a:srgbClr val="3F7F7F"/>
                </a:solidFill>
                <a:latin typeface="Consolas"/>
              </a:rPr>
              <a:t>div</a:t>
            </a:r>
            <a:r>
              <a:rPr lang="en-US" altLang="ko-KR" sz="1300" dirty="0">
                <a:solidFill>
                  <a:srgbClr val="008080"/>
                </a:solidFill>
                <a:latin typeface="Consolas"/>
              </a:rPr>
              <a:t>&gt;</a:t>
            </a:r>
            <a:endParaRPr lang="en-US" altLang="ja-JP" sz="1300" dirty="0" smtClean="0">
              <a:ea typeface="MS Mincho" pitchFamily="49" charset="-128"/>
            </a:endParaRPr>
          </a:p>
        </p:txBody>
      </p:sp>
    </p:spTree>
    <p:extLst>
      <p:ext uri="{BB962C8B-B14F-4D97-AF65-F5344CB8AC3E}">
        <p14:creationId xmlns:p14="http://schemas.microsoft.com/office/powerpoint/2010/main" val="3508009413"/>
      </p:ext>
    </p:extLst>
  </p:cSld>
  <p:clrMapOvr>
    <a:masterClrMapping/>
  </p:clrMapOvr>
  <p:transition/>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제목 1"/>
          <p:cNvSpPr>
            <a:spLocks noGrp="1"/>
          </p:cNvSpPr>
          <p:nvPr>
            <p:ph type="title"/>
          </p:nvPr>
        </p:nvSpPr>
        <p:spPr bwMode="auto">
          <a:xfrm>
            <a:off x="0" y="-2242"/>
            <a:ext cx="9144000" cy="694938"/>
          </a:xfrm>
        </p:spPr>
        <p:txBody>
          <a:bodyPr vert="horz" lIns="91440" tIns="45720" rIns="91440" bIns="45720" rtlCol="0" anchor="ctr">
            <a:normAutofit/>
          </a:bodyPr>
          <a:lstStyle/>
          <a:p>
            <a:r>
              <a:rPr lang="en-US" altLang="ja-JP" dirty="0" smtClean="0">
                <a:latin typeface="MS Mincho" pitchFamily="49" charset="-128"/>
                <a:ea typeface="MS Mincho" pitchFamily="49" charset="-128"/>
              </a:rPr>
              <a:t>Admin/goods/register(2/2)</a:t>
            </a:r>
            <a:endParaRPr lang="ko-KR" dirty="0">
              <a:latin typeface="MS Mincho" pitchFamily="49" charset="-128"/>
              <a:ea typeface="MS Mincho" pitchFamily="49" charset="-128"/>
            </a:endParaRPr>
          </a:p>
        </p:txBody>
      </p:sp>
      <p:sp>
        <p:nvSpPr>
          <p:cNvPr id="5" name="내용 개체 틀 2"/>
          <p:cNvSpPr>
            <a:spLocks noGrp="1"/>
          </p:cNvSpPr>
          <p:nvPr>
            <p:ph sz="half" idx="1"/>
          </p:nvPr>
        </p:nvSpPr>
        <p:spPr bwMode="auto">
          <a:xfrm>
            <a:off x="0" y="692696"/>
            <a:ext cx="9144000" cy="6165304"/>
          </a:xfrm>
          <a:solidFill>
            <a:schemeClr val="bg1"/>
          </a:solidFill>
        </p:spPr>
        <p:txBody>
          <a:bodyPr numCol="2">
            <a:noAutofit/>
          </a:bodyPr>
          <a:lstStyle>
            <a:lvl1pPr>
              <a:defRPr sz="2400"/>
            </a:lvl1pPr>
            <a:lvl2pPr>
              <a:defRPr sz="1600"/>
            </a:lvl2pPr>
            <a:lvl3pPr>
              <a:defRPr sz="1200"/>
            </a:lvl3pPr>
            <a:lvl4pPr>
              <a:defRPr sz="1200"/>
            </a:lvl4pPr>
            <a:lvl5pPr>
              <a:defRPr sz="1200"/>
            </a:lvl5pPr>
          </a:lstStyle>
          <a:p>
            <a:r>
              <a:rPr lang="en-US" altLang="ko-KR" sz="1200" dirty="0">
                <a:solidFill>
                  <a:srgbClr val="008080"/>
                </a:solidFill>
                <a:latin typeface="Consolas"/>
              </a:rPr>
              <a:t>&lt;</a:t>
            </a:r>
            <a:r>
              <a:rPr lang="en-US" altLang="ko-KR" sz="1200" dirty="0">
                <a:solidFill>
                  <a:srgbClr val="3F7F7F"/>
                </a:solidFill>
                <a:latin typeface="Consolas"/>
              </a:rPr>
              <a:t>div </a:t>
            </a:r>
            <a:r>
              <a:rPr lang="en-US" altLang="ko-KR" sz="1200" dirty="0">
                <a:solidFill>
                  <a:srgbClr val="7F007F"/>
                </a:solidFill>
                <a:latin typeface="Consolas"/>
              </a:rPr>
              <a:t>class</a:t>
            </a:r>
            <a:r>
              <a:rPr lang="en-US" altLang="ko-KR" sz="1200" dirty="0">
                <a:solidFill>
                  <a:srgbClr val="000000"/>
                </a:solidFill>
                <a:latin typeface="Consolas"/>
              </a:rPr>
              <a:t>=</a:t>
            </a:r>
            <a:r>
              <a:rPr lang="en-US" altLang="ko-KR" sz="1200" i="1" dirty="0">
                <a:solidFill>
                  <a:srgbClr val="2A00FF"/>
                </a:solidFill>
                <a:latin typeface="Consolas"/>
              </a:rPr>
              <a:t>"input-group mt-5"</a:t>
            </a:r>
            <a:r>
              <a:rPr lang="en-US" altLang="ko-KR" sz="1200" i="1" dirty="0">
                <a:solidFill>
                  <a:srgbClr val="008080"/>
                </a:solidFill>
                <a:latin typeface="Consolas"/>
              </a:rPr>
              <a:t>&gt;</a:t>
            </a:r>
            <a:r>
              <a:rPr lang="en-US" altLang="ko-KR" sz="1200" i="1" dirty="0">
                <a:solidFill>
                  <a:srgbClr val="000000"/>
                </a:solidFill>
                <a:latin typeface="Consolas"/>
              </a:rPr>
              <a:t> </a:t>
            </a:r>
            <a:r>
              <a:rPr lang="en-US" altLang="ko-KR" sz="1200" i="1" dirty="0">
                <a:solidFill>
                  <a:srgbClr val="3F5FBF"/>
                </a:solidFill>
                <a:latin typeface="Consolas"/>
              </a:rPr>
              <a:t>&lt;!-- </a:t>
            </a:r>
            <a:r>
              <a:rPr lang="ko-KR" altLang="en-US" sz="1200" i="1" dirty="0">
                <a:solidFill>
                  <a:srgbClr val="3F5FBF"/>
                </a:solidFill>
                <a:latin typeface="Consolas"/>
              </a:rPr>
              <a:t>数量</a:t>
            </a:r>
            <a:r>
              <a:rPr lang="ja-JP" altLang="en-US" sz="1200" i="1" dirty="0">
                <a:solidFill>
                  <a:srgbClr val="3F5FBF"/>
                </a:solidFill>
                <a:latin typeface="Consolas"/>
              </a:rPr>
              <a:t>フィールド（</a:t>
            </a:r>
            <a:r>
              <a:rPr lang="ko-KR" altLang="en-US" sz="1200" i="1" dirty="0">
                <a:solidFill>
                  <a:srgbClr val="3F5FBF"/>
                </a:solidFill>
                <a:latin typeface="Consolas"/>
              </a:rPr>
              <a:t>数値</a:t>
            </a:r>
            <a:r>
              <a:rPr lang="ja-JP" altLang="en-US" sz="1200" i="1" dirty="0">
                <a:solidFill>
                  <a:srgbClr val="3F5FBF"/>
                </a:solidFill>
                <a:latin typeface="Consolas"/>
              </a:rPr>
              <a:t>のみ</a:t>
            </a:r>
            <a:r>
              <a:rPr lang="ko-KR" altLang="en-US" sz="1200" i="1" dirty="0">
                <a:solidFill>
                  <a:srgbClr val="3F5FBF"/>
                </a:solidFill>
                <a:latin typeface="Consolas"/>
              </a:rPr>
              <a:t>入力可能） </a:t>
            </a:r>
            <a:r>
              <a:rPr lang="en-US" altLang="ko-KR" sz="1200" i="1" dirty="0">
                <a:solidFill>
                  <a:srgbClr val="3F5FBF"/>
                </a:solidFill>
                <a:latin typeface="Consolas"/>
              </a:rPr>
              <a:t>--&gt;</a:t>
            </a:r>
          </a:p>
          <a:p>
            <a:r>
              <a:rPr lang="en-US" altLang="ko-KR" sz="1200" dirty="0">
                <a:solidFill>
                  <a:srgbClr val="008080"/>
                </a:solidFill>
                <a:latin typeface="Consolas"/>
              </a:rPr>
              <a:t>&lt;</a:t>
            </a:r>
            <a:r>
              <a:rPr lang="en-US" altLang="ko-KR" sz="1200" dirty="0">
                <a:solidFill>
                  <a:srgbClr val="3F7F7F"/>
                </a:solidFill>
                <a:latin typeface="Consolas"/>
              </a:rPr>
              <a:t>label </a:t>
            </a:r>
            <a:r>
              <a:rPr lang="en-US" altLang="ko-KR" sz="1200" dirty="0">
                <a:solidFill>
                  <a:srgbClr val="7F007F"/>
                </a:solidFill>
                <a:latin typeface="Consolas"/>
              </a:rPr>
              <a:t>class</a:t>
            </a:r>
            <a:r>
              <a:rPr lang="en-US" altLang="ko-KR" sz="1200" dirty="0">
                <a:solidFill>
                  <a:srgbClr val="000000"/>
                </a:solidFill>
                <a:latin typeface="Consolas"/>
              </a:rPr>
              <a:t>=</a:t>
            </a:r>
            <a:r>
              <a:rPr lang="en-US" altLang="ko-KR" sz="1200" i="1" dirty="0">
                <a:solidFill>
                  <a:srgbClr val="2A00FF"/>
                </a:solidFill>
                <a:latin typeface="Consolas"/>
              </a:rPr>
              <a:t>"form-label text-white w-10"</a:t>
            </a:r>
            <a:r>
              <a:rPr lang="en-US" altLang="ko-KR" sz="1200" i="1" dirty="0">
                <a:solidFill>
                  <a:srgbClr val="008080"/>
                </a:solidFill>
                <a:latin typeface="Consolas"/>
              </a:rPr>
              <a:t>&gt;</a:t>
            </a:r>
            <a:r>
              <a:rPr lang="ko-KR" altLang="en-US" sz="1200" i="1" dirty="0">
                <a:solidFill>
                  <a:srgbClr val="000000"/>
                </a:solidFill>
                <a:latin typeface="Consolas"/>
              </a:rPr>
              <a:t>商品数量</a:t>
            </a:r>
            <a:r>
              <a:rPr lang="en-US" altLang="ko-KR" sz="1200" i="1" dirty="0">
                <a:solidFill>
                  <a:srgbClr val="008080"/>
                </a:solidFill>
                <a:latin typeface="Consolas"/>
              </a:rPr>
              <a:t>&lt;/</a:t>
            </a:r>
            <a:r>
              <a:rPr lang="en-US" altLang="ko-KR" sz="1200" i="1" dirty="0">
                <a:solidFill>
                  <a:srgbClr val="3F7F7F"/>
                </a:solidFill>
                <a:latin typeface="Consolas"/>
              </a:rPr>
              <a:t>label</a:t>
            </a:r>
            <a:r>
              <a:rPr lang="en-US" altLang="ko-KR" sz="1200" i="1" dirty="0">
                <a:solidFill>
                  <a:srgbClr val="008080"/>
                </a:solidFill>
                <a:latin typeface="Consolas"/>
              </a:rPr>
              <a:t>&gt;</a:t>
            </a:r>
          </a:p>
          <a:p>
            <a:r>
              <a:rPr lang="en-US" altLang="ko-KR" sz="1200" dirty="0">
                <a:solidFill>
                  <a:srgbClr val="008080"/>
                </a:solidFill>
                <a:latin typeface="Consolas"/>
              </a:rPr>
              <a:t>&lt;</a:t>
            </a:r>
            <a:r>
              <a:rPr lang="en-US" altLang="ko-KR" sz="1200" dirty="0">
                <a:solidFill>
                  <a:srgbClr val="3F7F7F"/>
                </a:solidFill>
                <a:latin typeface="Consolas"/>
              </a:rPr>
              <a:t>input </a:t>
            </a:r>
            <a:r>
              <a:rPr lang="en-US" altLang="ko-KR" sz="1200" dirty="0">
                <a:solidFill>
                  <a:srgbClr val="7F007F"/>
                </a:solidFill>
                <a:latin typeface="Consolas"/>
              </a:rPr>
              <a:t>type</a:t>
            </a:r>
            <a:r>
              <a:rPr lang="en-US" altLang="ko-KR" sz="1200" dirty="0">
                <a:solidFill>
                  <a:srgbClr val="000000"/>
                </a:solidFill>
                <a:latin typeface="Consolas"/>
              </a:rPr>
              <a:t>=</a:t>
            </a:r>
            <a:r>
              <a:rPr lang="en-US" altLang="ko-KR" sz="1200" i="1" dirty="0">
                <a:solidFill>
                  <a:srgbClr val="2A00FF"/>
                </a:solidFill>
                <a:latin typeface="Consolas"/>
              </a:rPr>
              <a:t>"text" </a:t>
            </a:r>
            <a:r>
              <a:rPr lang="en-US" altLang="ko-KR" sz="1200" i="1" dirty="0">
                <a:solidFill>
                  <a:srgbClr val="7F007F"/>
                </a:solidFill>
                <a:latin typeface="Consolas"/>
              </a:rPr>
              <a:t>id</a:t>
            </a:r>
            <a:r>
              <a:rPr lang="en-US" altLang="ko-KR" sz="1200" i="1" dirty="0">
                <a:solidFill>
                  <a:srgbClr val="000000"/>
                </a:solidFill>
                <a:latin typeface="Consolas"/>
              </a:rPr>
              <a:t>=</a:t>
            </a:r>
            <a:r>
              <a:rPr lang="en-US" altLang="ko-KR" sz="1200" i="1" dirty="0">
                <a:solidFill>
                  <a:srgbClr val="2A00FF"/>
                </a:solidFill>
                <a:latin typeface="Consolas"/>
              </a:rPr>
              <a:t>"</a:t>
            </a:r>
            <a:r>
              <a:rPr lang="en-US" altLang="ko-KR" sz="1200" i="1" dirty="0" err="1">
                <a:solidFill>
                  <a:srgbClr val="2A00FF"/>
                </a:solidFill>
                <a:latin typeface="Consolas"/>
              </a:rPr>
              <a:t>gdsStock</a:t>
            </a:r>
            <a:r>
              <a:rPr lang="en-US" altLang="ko-KR" sz="1200" i="1" dirty="0">
                <a:solidFill>
                  <a:srgbClr val="2A00FF"/>
                </a:solidFill>
                <a:latin typeface="Consolas"/>
              </a:rPr>
              <a:t>" </a:t>
            </a:r>
            <a:r>
              <a:rPr lang="en-US" altLang="ko-KR" sz="1200" i="1" dirty="0">
                <a:solidFill>
                  <a:srgbClr val="7F007F"/>
                </a:solidFill>
                <a:latin typeface="Consolas"/>
              </a:rPr>
              <a:t>name</a:t>
            </a:r>
            <a:r>
              <a:rPr lang="en-US" altLang="ko-KR" sz="1200" i="1" dirty="0">
                <a:solidFill>
                  <a:srgbClr val="000000"/>
                </a:solidFill>
                <a:latin typeface="Consolas"/>
              </a:rPr>
              <a:t>=</a:t>
            </a:r>
            <a:r>
              <a:rPr lang="en-US" altLang="ko-KR" sz="1200" i="1" dirty="0">
                <a:solidFill>
                  <a:srgbClr val="2A00FF"/>
                </a:solidFill>
                <a:latin typeface="Consolas"/>
              </a:rPr>
              <a:t>"</a:t>
            </a:r>
            <a:r>
              <a:rPr lang="en-US" altLang="ko-KR" sz="1200" i="1" dirty="0" err="1">
                <a:solidFill>
                  <a:srgbClr val="2A00FF"/>
                </a:solidFill>
                <a:latin typeface="Consolas"/>
              </a:rPr>
              <a:t>gdsStock</a:t>
            </a:r>
            <a:r>
              <a:rPr lang="en-US" altLang="ko-KR" sz="1200" i="1" dirty="0">
                <a:solidFill>
                  <a:srgbClr val="2A00FF"/>
                </a:solidFill>
                <a:latin typeface="Consolas"/>
              </a:rPr>
              <a:t>" </a:t>
            </a:r>
            <a:r>
              <a:rPr lang="en-US" altLang="ko-KR" sz="1200" i="1" dirty="0">
                <a:solidFill>
                  <a:srgbClr val="7F007F"/>
                </a:solidFill>
                <a:latin typeface="Consolas"/>
              </a:rPr>
              <a:t>class</a:t>
            </a:r>
            <a:r>
              <a:rPr lang="en-US" altLang="ko-KR" sz="1200" i="1" dirty="0">
                <a:solidFill>
                  <a:srgbClr val="000000"/>
                </a:solidFill>
                <a:latin typeface="Consolas"/>
              </a:rPr>
              <a:t>=</a:t>
            </a:r>
            <a:r>
              <a:rPr lang="en-US" altLang="ko-KR" sz="1200" i="1" dirty="0">
                <a:solidFill>
                  <a:srgbClr val="2A00FF"/>
                </a:solidFill>
                <a:latin typeface="Consolas"/>
              </a:rPr>
              <a:t>"form-control w-90" </a:t>
            </a:r>
            <a:r>
              <a:rPr lang="en-US" altLang="ko-KR" sz="1200" i="1" dirty="0">
                <a:solidFill>
                  <a:srgbClr val="7F007F"/>
                </a:solidFill>
                <a:latin typeface="Consolas"/>
              </a:rPr>
              <a:t>required</a:t>
            </a:r>
            <a:r>
              <a:rPr lang="en-US" altLang="ko-KR" sz="1200" i="1" dirty="0">
                <a:solidFill>
                  <a:srgbClr val="008080"/>
                </a:solidFill>
                <a:latin typeface="Consolas"/>
              </a:rPr>
              <a:t>/&gt;</a:t>
            </a:r>
          </a:p>
          <a:p>
            <a:r>
              <a:rPr lang="en-US" altLang="ko-KR" sz="1200" dirty="0">
                <a:solidFill>
                  <a:srgbClr val="008080"/>
                </a:solidFill>
                <a:latin typeface="Consolas"/>
              </a:rPr>
              <a:t>&lt;/</a:t>
            </a:r>
            <a:r>
              <a:rPr lang="en-US" altLang="ko-KR" sz="1200" dirty="0">
                <a:solidFill>
                  <a:srgbClr val="3F7F7F"/>
                </a:solidFill>
                <a:latin typeface="Consolas"/>
              </a:rPr>
              <a:t>div</a:t>
            </a:r>
            <a:r>
              <a:rPr lang="en-US" altLang="ko-KR" sz="1200" dirty="0">
                <a:solidFill>
                  <a:srgbClr val="008080"/>
                </a:solidFill>
                <a:latin typeface="Consolas"/>
              </a:rPr>
              <a:t>&gt;</a:t>
            </a:r>
          </a:p>
          <a:p>
            <a:endParaRPr lang="ko-KR" altLang="en-US" sz="1200" dirty="0">
              <a:latin typeface="Consolas"/>
            </a:endParaRPr>
          </a:p>
          <a:p>
            <a:r>
              <a:rPr lang="en-US" altLang="ko-KR" sz="1200" dirty="0">
                <a:solidFill>
                  <a:srgbClr val="008080"/>
                </a:solidFill>
                <a:latin typeface="Consolas"/>
              </a:rPr>
              <a:t>&lt;</a:t>
            </a:r>
            <a:r>
              <a:rPr lang="en-US" altLang="ko-KR" sz="1200" dirty="0">
                <a:solidFill>
                  <a:srgbClr val="3F7F7F"/>
                </a:solidFill>
                <a:latin typeface="Consolas"/>
              </a:rPr>
              <a:t>div </a:t>
            </a:r>
            <a:r>
              <a:rPr lang="en-US" altLang="ko-KR" sz="1200" dirty="0">
                <a:solidFill>
                  <a:srgbClr val="7F007F"/>
                </a:solidFill>
                <a:latin typeface="Consolas"/>
              </a:rPr>
              <a:t>class</a:t>
            </a:r>
            <a:r>
              <a:rPr lang="en-US" altLang="ko-KR" sz="1200" dirty="0">
                <a:solidFill>
                  <a:srgbClr val="000000"/>
                </a:solidFill>
                <a:latin typeface="Consolas"/>
              </a:rPr>
              <a:t>=</a:t>
            </a:r>
            <a:r>
              <a:rPr lang="en-US" altLang="ko-KR" sz="1200" i="1" dirty="0">
                <a:solidFill>
                  <a:srgbClr val="2A00FF"/>
                </a:solidFill>
                <a:latin typeface="Consolas"/>
              </a:rPr>
              <a:t>"input-group mt-5"</a:t>
            </a:r>
            <a:r>
              <a:rPr lang="en-US" altLang="ko-KR" sz="1200" i="1" dirty="0">
                <a:solidFill>
                  <a:srgbClr val="008080"/>
                </a:solidFill>
                <a:latin typeface="Consolas"/>
              </a:rPr>
              <a:t>&gt;</a:t>
            </a:r>
          </a:p>
          <a:p>
            <a:r>
              <a:rPr lang="en-US" altLang="ko-KR" sz="1200" dirty="0">
                <a:solidFill>
                  <a:srgbClr val="008080"/>
                </a:solidFill>
                <a:latin typeface="Consolas"/>
              </a:rPr>
              <a:t>&lt;</a:t>
            </a:r>
            <a:r>
              <a:rPr lang="en-US" altLang="ko-KR" sz="1200" dirty="0">
                <a:solidFill>
                  <a:srgbClr val="3F7F7F"/>
                </a:solidFill>
                <a:latin typeface="Consolas"/>
              </a:rPr>
              <a:t>label </a:t>
            </a:r>
            <a:r>
              <a:rPr lang="en-US" altLang="ko-KR" sz="1200" dirty="0">
                <a:solidFill>
                  <a:srgbClr val="7F007F"/>
                </a:solidFill>
                <a:latin typeface="Consolas"/>
              </a:rPr>
              <a:t>class</a:t>
            </a:r>
            <a:r>
              <a:rPr lang="en-US" altLang="ko-KR" sz="1200" dirty="0">
                <a:solidFill>
                  <a:srgbClr val="000000"/>
                </a:solidFill>
                <a:latin typeface="Consolas"/>
              </a:rPr>
              <a:t>=</a:t>
            </a:r>
            <a:r>
              <a:rPr lang="en-US" altLang="ko-KR" sz="1200" i="1" dirty="0">
                <a:solidFill>
                  <a:srgbClr val="2A00FF"/>
                </a:solidFill>
                <a:latin typeface="Consolas"/>
              </a:rPr>
              <a:t>"form-label text-white w-10"</a:t>
            </a:r>
            <a:r>
              <a:rPr lang="en-US" altLang="ko-KR" sz="1200" i="1" dirty="0">
                <a:solidFill>
                  <a:srgbClr val="008080"/>
                </a:solidFill>
                <a:latin typeface="Consolas"/>
              </a:rPr>
              <a:t>&gt;</a:t>
            </a:r>
            <a:r>
              <a:rPr lang="ko-KR" altLang="en-US" sz="1200" i="1" dirty="0">
                <a:solidFill>
                  <a:srgbClr val="000000"/>
                </a:solidFill>
                <a:latin typeface="Consolas"/>
              </a:rPr>
              <a:t>商品紹介</a:t>
            </a:r>
            <a:r>
              <a:rPr lang="en-US" altLang="ko-KR" sz="1200" i="1" dirty="0">
                <a:solidFill>
                  <a:srgbClr val="008080"/>
                </a:solidFill>
                <a:latin typeface="Consolas"/>
              </a:rPr>
              <a:t>&lt;/</a:t>
            </a:r>
            <a:r>
              <a:rPr lang="en-US" altLang="ko-KR" sz="1200" i="1" dirty="0">
                <a:solidFill>
                  <a:srgbClr val="3F7F7F"/>
                </a:solidFill>
                <a:latin typeface="Consolas"/>
              </a:rPr>
              <a:t>label</a:t>
            </a:r>
            <a:r>
              <a:rPr lang="en-US" altLang="ko-KR" sz="1200" i="1" dirty="0">
                <a:solidFill>
                  <a:srgbClr val="008080"/>
                </a:solidFill>
                <a:latin typeface="Consolas"/>
              </a:rPr>
              <a:t>&gt;</a:t>
            </a:r>
          </a:p>
          <a:p>
            <a:r>
              <a:rPr lang="en-US" altLang="ko-KR" sz="1200" dirty="0">
                <a:solidFill>
                  <a:srgbClr val="008080"/>
                </a:solidFill>
                <a:latin typeface="Consolas"/>
              </a:rPr>
              <a:t>&lt;</a:t>
            </a:r>
            <a:r>
              <a:rPr lang="en-US" altLang="ko-KR" sz="1200" dirty="0" err="1">
                <a:solidFill>
                  <a:srgbClr val="3F7F7F"/>
                </a:solidFill>
                <a:latin typeface="Consolas"/>
              </a:rPr>
              <a:t>textarea</a:t>
            </a:r>
            <a:r>
              <a:rPr lang="en-US" altLang="ko-KR" sz="1200" dirty="0">
                <a:solidFill>
                  <a:srgbClr val="3F7F7F"/>
                </a:solidFill>
                <a:latin typeface="Consolas"/>
              </a:rPr>
              <a:t> </a:t>
            </a:r>
            <a:r>
              <a:rPr lang="en-US" altLang="ko-KR" sz="1200" dirty="0">
                <a:solidFill>
                  <a:srgbClr val="7F007F"/>
                </a:solidFill>
                <a:latin typeface="Consolas"/>
              </a:rPr>
              <a:t>rows</a:t>
            </a:r>
            <a:r>
              <a:rPr lang="en-US" altLang="ko-KR" sz="1200" dirty="0">
                <a:solidFill>
                  <a:srgbClr val="000000"/>
                </a:solidFill>
                <a:latin typeface="Consolas"/>
              </a:rPr>
              <a:t>=</a:t>
            </a:r>
            <a:r>
              <a:rPr lang="en-US" altLang="ko-KR" sz="1200" i="1" dirty="0">
                <a:solidFill>
                  <a:srgbClr val="2A00FF"/>
                </a:solidFill>
                <a:latin typeface="Consolas"/>
              </a:rPr>
              <a:t>"5" </a:t>
            </a:r>
            <a:r>
              <a:rPr lang="en-US" altLang="ko-KR" sz="1200" i="1" dirty="0">
                <a:solidFill>
                  <a:srgbClr val="7F007F"/>
                </a:solidFill>
                <a:latin typeface="Consolas"/>
              </a:rPr>
              <a:t>id</a:t>
            </a:r>
            <a:r>
              <a:rPr lang="en-US" altLang="ko-KR" sz="1200" i="1" dirty="0">
                <a:solidFill>
                  <a:srgbClr val="000000"/>
                </a:solidFill>
                <a:latin typeface="Consolas"/>
              </a:rPr>
              <a:t>=</a:t>
            </a:r>
            <a:r>
              <a:rPr lang="en-US" altLang="ko-KR" sz="1200" i="1" dirty="0">
                <a:solidFill>
                  <a:srgbClr val="2A00FF"/>
                </a:solidFill>
                <a:latin typeface="Consolas"/>
              </a:rPr>
              <a:t>"</a:t>
            </a:r>
            <a:r>
              <a:rPr lang="en-US" altLang="ko-KR" sz="1200" i="1" dirty="0" err="1">
                <a:solidFill>
                  <a:srgbClr val="2A00FF"/>
                </a:solidFill>
                <a:latin typeface="Consolas"/>
              </a:rPr>
              <a:t>gdsDes</a:t>
            </a:r>
            <a:r>
              <a:rPr lang="en-US" altLang="ko-KR" sz="1200" i="1" dirty="0">
                <a:solidFill>
                  <a:srgbClr val="2A00FF"/>
                </a:solidFill>
                <a:latin typeface="Consolas"/>
              </a:rPr>
              <a:t>" </a:t>
            </a:r>
            <a:r>
              <a:rPr lang="en-US" altLang="ko-KR" sz="1200" i="1" dirty="0">
                <a:solidFill>
                  <a:srgbClr val="7F007F"/>
                </a:solidFill>
                <a:latin typeface="Consolas"/>
              </a:rPr>
              <a:t>name</a:t>
            </a:r>
            <a:r>
              <a:rPr lang="en-US" altLang="ko-KR" sz="1200" i="1" dirty="0">
                <a:solidFill>
                  <a:srgbClr val="000000"/>
                </a:solidFill>
                <a:latin typeface="Consolas"/>
              </a:rPr>
              <a:t>=</a:t>
            </a:r>
            <a:r>
              <a:rPr lang="en-US" altLang="ko-KR" sz="1200" i="1" dirty="0">
                <a:solidFill>
                  <a:srgbClr val="2A00FF"/>
                </a:solidFill>
                <a:latin typeface="Consolas"/>
              </a:rPr>
              <a:t>"</a:t>
            </a:r>
            <a:r>
              <a:rPr lang="en-US" altLang="ko-KR" sz="1200" i="1" dirty="0" err="1">
                <a:solidFill>
                  <a:srgbClr val="2A00FF"/>
                </a:solidFill>
                <a:latin typeface="Consolas"/>
              </a:rPr>
              <a:t>gdsDes</a:t>
            </a:r>
            <a:r>
              <a:rPr lang="en-US" altLang="ko-KR" sz="1200" i="1" dirty="0">
                <a:solidFill>
                  <a:srgbClr val="2A00FF"/>
                </a:solidFill>
                <a:latin typeface="Consolas"/>
              </a:rPr>
              <a:t>" </a:t>
            </a:r>
            <a:r>
              <a:rPr lang="en-US" altLang="ko-KR" sz="1200" i="1" dirty="0">
                <a:solidFill>
                  <a:srgbClr val="7F007F"/>
                </a:solidFill>
                <a:latin typeface="Consolas"/>
              </a:rPr>
              <a:t>class</a:t>
            </a:r>
            <a:r>
              <a:rPr lang="en-US" altLang="ko-KR" sz="1200" i="1" dirty="0">
                <a:solidFill>
                  <a:srgbClr val="000000"/>
                </a:solidFill>
                <a:latin typeface="Consolas"/>
              </a:rPr>
              <a:t>=</a:t>
            </a:r>
            <a:r>
              <a:rPr lang="en-US" altLang="ko-KR" sz="1200" i="1" dirty="0">
                <a:solidFill>
                  <a:srgbClr val="2A00FF"/>
                </a:solidFill>
                <a:latin typeface="Consolas"/>
              </a:rPr>
              <a:t>"form-control" </a:t>
            </a:r>
            <a:r>
              <a:rPr lang="en-US" altLang="ko-KR" sz="1200" i="1" dirty="0">
                <a:solidFill>
                  <a:srgbClr val="7F007F"/>
                </a:solidFill>
                <a:latin typeface="Consolas"/>
              </a:rPr>
              <a:t>required</a:t>
            </a:r>
            <a:r>
              <a:rPr lang="en-US" altLang="ko-KR" sz="1200" i="1" dirty="0">
                <a:solidFill>
                  <a:srgbClr val="008080"/>
                </a:solidFill>
                <a:latin typeface="Consolas"/>
              </a:rPr>
              <a:t>&gt;</a:t>
            </a:r>
            <a:r>
              <a:rPr lang="ko-KR" altLang="en-US" sz="1200" i="1" dirty="0">
                <a:solidFill>
                  <a:srgbClr val="000000"/>
                </a:solidFill>
                <a:latin typeface="Consolas"/>
              </a:rPr>
              <a:t>内容</a:t>
            </a:r>
            <a:r>
              <a:rPr lang="ja-JP" altLang="en-US" sz="1200" i="1" dirty="0">
                <a:solidFill>
                  <a:srgbClr val="000000"/>
                </a:solidFill>
                <a:latin typeface="Consolas"/>
              </a:rPr>
              <a:t>を</a:t>
            </a:r>
            <a:r>
              <a:rPr lang="ko-KR" altLang="en-US" sz="1200" i="1" dirty="0">
                <a:solidFill>
                  <a:srgbClr val="000000"/>
                </a:solidFill>
                <a:latin typeface="Consolas"/>
              </a:rPr>
              <a:t>記入</a:t>
            </a:r>
            <a:r>
              <a:rPr lang="ja-JP" altLang="en-US" sz="1200" i="1" dirty="0">
                <a:solidFill>
                  <a:srgbClr val="000000"/>
                </a:solidFill>
                <a:latin typeface="Consolas"/>
              </a:rPr>
              <a:t>してください</a:t>
            </a:r>
            <a:r>
              <a:rPr lang="en-US" altLang="ja-JP" sz="1200" i="1" dirty="0">
                <a:solidFill>
                  <a:srgbClr val="008080"/>
                </a:solidFill>
                <a:latin typeface="Consolas"/>
              </a:rPr>
              <a:t>&lt;/</a:t>
            </a:r>
            <a:r>
              <a:rPr lang="en-US" altLang="ko-KR" sz="1200" i="1" dirty="0" err="1">
                <a:solidFill>
                  <a:srgbClr val="3F7F7F"/>
                </a:solidFill>
                <a:latin typeface="Consolas"/>
              </a:rPr>
              <a:t>textarea</a:t>
            </a:r>
            <a:r>
              <a:rPr lang="en-US" altLang="ko-KR" sz="1200" i="1" dirty="0">
                <a:solidFill>
                  <a:srgbClr val="008080"/>
                </a:solidFill>
                <a:latin typeface="Consolas"/>
              </a:rPr>
              <a:t>&gt;</a:t>
            </a:r>
            <a:r>
              <a:rPr lang="en-US" altLang="ko-KR" sz="1200" i="1" dirty="0">
                <a:solidFill>
                  <a:srgbClr val="000000"/>
                </a:solidFill>
                <a:latin typeface="Consolas"/>
              </a:rPr>
              <a:t> </a:t>
            </a:r>
            <a:r>
              <a:rPr lang="en-US" altLang="ko-KR" sz="1200" i="1" dirty="0">
                <a:solidFill>
                  <a:srgbClr val="3F5FBF"/>
                </a:solidFill>
                <a:latin typeface="Consolas"/>
              </a:rPr>
              <a:t>&lt;!-- </a:t>
            </a:r>
            <a:r>
              <a:rPr lang="ko-KR" altLang="en-US" sz="1200" i="1" dirty="0">
                <a:solidFill>
                  <a:srgbClr val="3F5FBF"/>
                </a:solidFill>
                <a:latin typeface="Consolas"/>
              </a:rPr>
              <a:t>商品説明入力 </a:t>
            </a:r>
            <a:r>
              <a:rPr lang="en-US" altLang="ko-KR" sz="1200" i="1" dirty="0">
                <a:solidFill>
                  <a:srgbClr val="3F5FBF"/>
                </a:solidFill>
                <a:latin typeface="Consolas"/>
              </a:rPr>
              <a:t>--&gt;</a:t>
            </a:r>
          </a:p>
          <a:p>
            <a:r>
              <a:rPr lang="en-US" altLang="ko-KR" sz="1200" dirty="0">
                <a:solidFill>
                  <a:srgbClr val="008080"/>
                </a:solidFill>
                <a:latin typeface="Consolas"/>
              </a:rPr>
              <a:t>&lt;</a:t>
            </a:r>
            <a:r>
              <a:rPr lang="en-US" altLang="ko-KR" sz="1200" dirty="0">
                <a:solidFill>
                  <a:srgbClr val="3F7F7F"/>
                </a:solidFill>
                <a:latin typeface="Consolas"/>
              </a:rPr>
              <a:t>script </a:t>
            </a:r>
            <a:r>
              <a:rPr lang="en-US" altLang="ko-KR" sz="1200" dirty="0" err="1">
                <a:solidFill>
                  <a:srgbClr val="7F007F"/>
                </a:solidFill>
                <a:latin typeface="Consolas"/>
              </a:rPr>
              <a:t>src</a:t>
            </a:r>
            <a:r>
              <a:rPr lang="en-US" altLang="ko-KR" sz="1200" dirty="0">
                <a:solidFill>
                  <a:srgbClr val="000000"/>
                </a:solidFill>
                <a:latin typeface="Consolas"/>
              </a:rPr>
              <a:t>=</a:t>
            </a:r>
            <a:r>
              <a:rPr lang="en-US" altLang="ko-KR" sz="1200" i="1" dirty="0">
                <a:solidFill>
                  <a:srgbClr val="2A00FF"/>
                </a:solidFill>
                <a:latin typeface="Consolas"/>
              </a:rPr>
              <a:t>"</a:t>
            </a:r>
            <a:r>
              <a:rPr lang="en-US" altLang="ko-KR" sz="1200" i="1" dirty="0">
                <a:solidFill>
                  <a:srgbClr val="000000"/>
                </a:solidFill>
                <a:latin typeface="Consolas"/>
              </a:rPr>
              <a:t>${</a:t>
            </a:r>
            <a:r>
              <a:rPr lang="en-US" altLang="ko-KR" sz="1200" i="1" dirty="0" err="1">
                <a:solidFill>
                  <a:srgbClr val="000000"/>
                </a:solidFill>
                <a:latin typeface="Consolas"/>
              </a:rPr>
              <a:t>contextPath</a:t>
            </a:r>
            <a:r>
              <a:rPr lang="en-US" altLang="ko-KR" sz="1200" i="1" dirty="0">
                <a:solidFill>
                  <a:srgbClr val="000000"/>
                </a:solidFill>
                <a:latin typeface="Consolas"/>
              </a:rPr>
              <a:t>}</a:t>
            </a:r>
            <a:r>
              <a:rPr lang="en-US" altLang="ko-KR" sz="1200" i="1" dirty="0">
                <a:solidFill>
                  <a:srgbClr val="2A00FF"/>
                </a:solidFill>
                <a:latin typeface="Consolas"/>
              </a:rPr>
              <a:t>/resources/</a:t>
            </a:r>
            <a:r>
              <a:rPr lang="en-US" altLang="ko-KR" sz="1200" i="1" dirty="0" err="1">
                <a:solidFill>
                  <a:srgbClr val="2A00FF"/>
                </a:solidFill>
                <a:latin typeface="Consolas"/>
              </a:rPr>
              <a:t>js</a:t>
            </a:r>
            <a:r>
              <a:rPr lang="en-US" altLang="ko-KR" sz="1200" i="1" dirty="0">
                <a:solidFill>
                  <a:srgbClr val="2A00FF"/>
                </a:solidFill>
                <a:latin typeface="Consolas"/>
              </a:rPr>
              <a:t>/ckeditorConfig.js"</a:t>
            </a:r>
            <a:r>
              <a:rPr lang="en-US" altLang="ko-KR" sz="1200" i="1" dirty="0">
                <a:solidFill>
                  <a:srgbClr val="008080"/>
                </a:solidFill>
                <a:latin typeface="Consolas"/>
              </a:rPr>
              <a:t>&gt;</a:t>
            </a:r>
            <a:r>
              <a:rPr lang="en-US" altLang="ko-KR" sz="1200" i="1" dirty="0">
                <a:solidFill>
                  <a:srgbClr val="000000"/>
                </a:solidFill>
                <a:latin typeface="Consolas"/>
              </a:rPr>
              <a:t> </a:t>
            </a:r>
            <a:r>
              <a:rPr lang="en-US" altLang="ko-KR" sz="1200" i="1" dirty="0">
                <a:solidFill>
                  <a:srgbClr val="3F5FBF"/>
                </a:solidFill>
                <a:latin typeface="Consolas"/>
              </a:rPr>
              <a:t>&lt;!-- </a:t>
            </a:r>
            <a:r>
              <a:rPr lang="ko-KR" altLang="en-US" sz="1200" i="1" dirty="0">
                <a:solidFill>
                  <a:srgbClr val="3F5FBF"/>
                </a:solidFill>
                <a:latin typeface="Consolas"/>
              </a:rPr>
              <a:t>商品紹介用</a:t>
            </a:r>
            <a:r>
              <a:rPr lang="ja-JP" altLang="en-US" sz="1200" i="1" dirty="0">
                <a:solidFill>
                  <a:srgbClr val="3F5FBF"/>
                </a:solidFill>
                <a:latin typeface="Consolas"/>
              </a:rPr>
              <a:t>エディターの</a:t>
            </a:r>
            <a:r>
              <a:rPr lang="ko-KR" altLang="en-US" sz="1200" i="1" dirty="0">
                <a:solidFill>
                  <a:srgbClr val="3F5FBF"/>
                </a:solidFill>
                <a:latin typeface="Consolas"/>
              </a:rPr>
              <a:t>設定 </a:t>
            </a:r>
            <a:r>
              <a:rPr lang="en-US" altLang="ko-KR" sz="1200" i="1" dirty="0">
                <a:solidFill>
                  <a:srgbClr val="3F5FBF"/>
                </a:solidFill>
                <a:latin typeface="Consolas"/>
              </a:rPr>
              <a:t>--&gt;</a:t>
            </a:r>
          </a:p>
          <a:p>
            <a:r>
              <a:rPr lang="en-US" altLang="ko-KR" sz="1200" dirty="0">
                <a:solidFill>
                  <a:srgbClr val="008080"/>
                </a:solidFill>
                <a:latin typeface="Consolas"/>
              </a:rPr>
              <a:t>&lt;/</a:t>
            </a:r>
            <a:r>
              <a:rPr lang="en-US" altLang="ko-KR" sz="1200" dirty="0">
                <a:solidFill>
                  <a:srgbClr val="3F7F7F"/>
                </a:solidFill>
                <a:latin typeface="Consolas"/>
              </a:rPr>
              <a:t>script</a:t>
            </a:r>
            <a:r>
              <a:rPr lang="en-US" altLang="ko-KR" sz="1200" dirty="0">
                <a:solidFill>
                  <a:srgbClr val="008080"/>
                </a:solidFill>
                <a:latin typeface="Consolas"/>
              </a:rPr>
              <a:t>&gt;</a:t>
            </a:r>
          </a:p>
          <a:p>
            <a:r>
              <a:rPr lang="en-US" altLang="ko-KR" sz="1200" dirty="0">
                <a:solidFill>
                  <a:srgbClr val="008080"/>
                </a:solidFill>
                <a:latin typeface="Consolas"/>
              </a:rPr>
              <a:t>&lt;/</a:t>
            </a:r>
            <a:r>
              <a:rPr lang="en-US" altLang="ko-KR" sz="1200" dirty="0">
                <a:solidFill>
                  <a:srgbClr val="3F7F7F"/>
                </a:solidFill>
                <a:latin typeface="Consolas"/>
              </a:rPr>
              <a:t>div</a:t>
            </a:r>
            <a:r>
              <a:rPr lang="en-US" altLang="ko-KR" sz="1200" dirty="0">
                <a:solidFill>
                  <a:srgbClr val="008080"/>
                </a:solidFill>
                <a:latin typeface="Consolas"/>
              </a:rPr>
              <a:t>&gt;</a:t>
            </a:r>
          </a:p>
          <a:p>
            <a:endParaRPr lang="ko-KR" altLang="en-US" sz="1200" dirty="0">
              <a:latin typeface="Consolas"/>
            </a:endParaRPr>
          </a:p>
          <a:p>
            <a:r>
              <a:rPr lang="en-US" altLang="ko-KR" sz="1200" dirty="0">
                <a:solidFill>
                  <a:srgbClr val="008080"/>
                </a:solidFill>
                <a:latin typeface="Consolas"/>
              </a:rPr>
              <a:t>&lt;</a:t>
            </a:r>
            <a:r>
              <a:rPr lang="en-US" altLang="ko-KR" sz="1200" dirty="0">
                <a:solidFill>
                  <a:srgbClr val="3F7F7F"/>
                </a:solidFill>
                <a:latin typeface="Consolas"/>
              </a:rPr>
              <a:t>div </a:t>
            </a:r>
            <a:r>
              <a:rPr lang="en-US" altLang="ko-KR" sz="1200" dirty="0">
                <a:solidFill>
                  <a:srgbClr val="7F007F"/>
                </a:solidFill>
                <a:latin typeface="Consolas"/>
              </a:rPr>
              <a:t>class</a:t>
            </a:r>
            <a:r>
              <a:rPr lang="en-US" altLang="ko-KR" sz="1200" dirty="0">
                <a:solidFill>
                  <a:srgbClr val="000000"/>
                </a:solidFill>
                <a:latin typeface="Consolas"/>
              </a:rPr>
              <a:t>=</a:t>
            </a:r>
            <a:r>
              <a:rPr lang="en-US" altLang="ko-KR" sz="1200" i="1" dirty="0">
                <a:solidFill>
                  <a:srgbClr val="2A00FF"/>
                </a:solidFill>
                <a:latin typeface="Consolas"/>
              </a:rPr>
              <a:t>"input-group mt-5"</a:t>
            </a:r>
            <a:r>
              <a:rPr lang="en-US" altLang="ko-KR" sz="1200" i="1" dirty="0">
                <a:solidFill>
                  <a:srgbClr val="008080"/>
                </a:solidFill>
                <a:latin typeface="Consolas"/>
              </a:rPr>
              <a:t>&gt;</a:t>
            </a:r>
            <a:r>
              <a:rPr lang="en-US" altLang="ko-KR" sz="1200" i="1" dirty="0">
                <a:solidFill>
                  <a:srgbClr val="000000"/>
                </a:solidFill>
                <a:latin typeface="Consolas"/>
              </a:rPr>
              <a:t> </a:t>
            </a:r>
            <a:r>
              <a:rPr lang="en-US" altLang="ko-KR" sz="1200" i="1" dirty="0">
                <a:solidFill>
                  <a:srgbClr val="3F5FBF"/>
                </a:solidFill>
                <a:latin typeface="Consolas"/>
              </a:rPr>
              <a:t>&lt;!-- </a:t>
            </a:r>
            <a:r>
              <a:rPr lang="ko-KR" altLang="en-US" sz="1200" i="1" dirty="0">
                <a:solidFill>
                  <a:srgbClr val="3F5FBF"/>
                </a:solidFill>
                <a:latin typeface="Consolas"/>
              </a:rPr>
              <a:t>商品画像</a:t>
            </a:r>
            <a:r>
              <a:rPr lang="ja-JP" altLang="en-US" sz="1200" i="1" dirty="0">
                <a:solidFill>
                  <a:srgbClr val="3F5FBF"/>
                </a:solidFill>
                <a:latin typeface="Consolas"/>
              </a:rPr>
              <a:t>アップロード </a:t>
            </a:r>
            <a:r>
              <a:rPr lang="en-US" altLang="ja-JP" sz="1200" i="1" dirty="0">
                <a:solidFill>
                  <a:srgbClr val="3F5FBF"/>
                </a:solidFill>
                <a:latin typeface="Consolas"/>
              </a:rPr>
              <a:t>--&gt;</a:t>
            </a:r>
          </a:p>
          <a:p>
            <a:r>
              <a:rPr lang="en-US" altLang="ko-KR" sz="1200" dirty="0">
                <a:solidFill>
                  <a:srgbClr val="008080"/>
                </a:solidFill>
                <a:latin typeface="Consolas"/>
              </a:rPr>
              <a:t>&lt;</a:t>
            </a:r>
            <a:r>
              <a:rPr lang="en-US" altLang="ko-KR" sz="1200" dirty="0">
                <a:solidFill>
                  <a:srgbClr val="3F7F7F"/>
                </a:solidFill>
                <a:latin typeface="Consolas"/>
              </a:rPr>
              <a:t>label </a:t>
            </a:r>
            <a:r>
              <a:rPr lang="en-US" altLang="ko-KR" sz="1200" dirty="0">
                <a:solidFill>
                  <a:srgbClr val="7F007F"/>
                </a:solidFill>
                <a:latin typeface="Consolas"/>
              </a:rPr>
              <a:t>class</a:t>
            </a:r>
            <a:r>
              <a:rPr lang="en-US" altLang="ko-KR" sz="1200" dirty="0">
                <a:solidFill>
                  <a:srgbClr val="000000"/>
                </a:solidFill>
                <a:latin typeface="Consolas"/>
              </a:rPr>
              <a:t>=</a:t>
            </a:r>
            <a:r>
              <a:rPr lang="en-US" altLang="ko-KR" sz="1200" i="1" dirty="0">
                <a:solidFill>
                  <a:srgbClr val="2A00FF"/>
                </a:solidFill>
                <a:latin typeface="Consolas"/>
              </a:rPr>
              <a:t>"form-label text-white w-10"</a:t>
            </a:r>
            <a:r>
              <a:rPr lang="en-US" altLang="ko-KR" sz="1200" i="1" dirty="0">
                <a:solidFill>
                  <a:srgbClr val="008080"/>
                </a:solidFill>
                <a:latin typeface="Consolas"/>
              </a:rPr>
              <a:t>&gt;</a:t>
            </a:r>
            <a:r>
              <a:rPr lang="ja-JP" altLang="en-US" sz="1200" i="1" dirty="0">
                <a:solidFill>
                  <a:srgbClr val="000000"/>
                </a:solidFill>
                <a:latin typeface="Consolas"/>
              </a:rPr>
              <a:t>イメージ</a:t>
            </a:r>
            <a:r>
              <a:rPr lang="en-US" altLang="ja-JP" sz="1200" i="1" dirty="0">
                <a:solidFill>
                  <a:srgbClr val="008080"/>
                </a:solidFill>
                <a:latin typeface="Consolas"/>
              </a:rPr>
              <a:t>&lt;/</a:t>
            </a:r>
            <a:r>
              <a:rPr lang="en-US" altLang="ko-KR" sz="1200" i="1" dirty="0">
                <a:solidFill>
                  <a:srgbClr val="3F7F7F"/>
                </a:solidFill>
                <a:latin typeface="Consolas"/>
              </a:rPr>
              <a:t>label</a:t>
            </a:r>
            <a:r>
              <a:rPr lang="en-US" altLang="ko-KR" sz="1200" i="1" dirty="0">
                <a:solidFill>
                  <a:srgbClr val="008080"/>
                </a:solidFill>
                <a:latin typeface="Consolas"/>
              </a:rPr>
              <a:t>&gt;</a:t>
            </a:r>
          </a:p>
          <a:p>
            <a:r>
              <a:rPr lang="en-US" altLang="ko-KR" sz="1200" dirty="0">
                <a:solidFill>
                  <a:srgbClr val="008080"/>
                </a:solidFill>
                <a:latin typeface="Consolas"/>
              </a:rPr>
              <a:t>&lt;</a:t>
            </a:r>
            <a:r>
              <a:rPr lang="en-US" altLang="ko-KR" sz="1200" dirty="0">
                <a:solidFill>
                  <a:srgbClr val="3F7F7F"/>
                </a:solidFill>
                <a:latin typeface="Consolas"/>
              </a:rPr>
              <a:t>input </a:t>
            </a:r>
            <a:r>
              <a:rPr lang="en-US" altLang="ko-KR" sz="1200" dirty="0">
                <a:solidFill>
                  <a:srgbClr val="7F007F"/>
                </a:solidFill>
                <a:latin typeface="Consolas"/>
              </a:rPr>
              <a:t>type</a:t>
            </a:r>
            <a:r>
              <a:rPr lang="en-US" altLang="ko-KR" sz="1200" dirty="0">
                <a:solidFill>
                  <a:srgbClr val="000000"/>
                </a:solidFill>
                <a:latin typeface="Consolas"/>
              </a:rPr>
              <a:t>=</a:t>
            </a:r>
            <a:r>
              <a:rPr lang="en-US" altLang="ko-KR" sz="1200" i="1" dirty="0">
                <a:solidFill>
                  <a:srgbClr val="2A00FF"/>
                </a:solidFill>
                <a:latin typeface="Consolas"/>
              </a:rPr>
              <a:t>"file" </a:t>
            </a:r>
            <a:r>
              <a:rPr lang="en-US" altLang="ko-KR" sz="1200" i="1" dirty="0">
                <a:solidFill>
                  <a:srgbClr val="7F007F"/>
                </a:solidFill>
                <a:latin typeface="Consolas"/>
              </a:rPr>
              <a:t>id</a:t>
            </a:r>
            <a:r>
              <a:rPr lang="en-US" altLang="ko-KR" sz="1200" i="1" dirty="0">
                <a:solidFill>
                  <a:srgbClr val="000000"/>
                </a:solidFill>
                <a:latin typeface="Consolas"/>
              </a:rPr>
              <a:t>=</a:t>
            </a:r>
            <a:r>
              <a:rPr lang="en-US" altLang="ko-KR" sz="1200" i="1" dirty="0">
                <a:solidFill>
                  <a:srgbClr val="2A00FF"/>
                </a:solidFill>
                <a:latin typeface="Consolas"/>
              </a:rPr>
              <a:t>"</a:t>
            </a:r>
            <a:r>
              <a:rPr lang="en-US" altLang="ko-KR" sz="1200" i="1" dirty="0" err="1">
                <a:solidFill>
                  <a:srgbClr val="2A00FF"/>
                </a:solidFill>
                <a:latin typeface="Consolas"/>
              </a:rPr>
              <a:t>gdsImg</a:t>
            </a:r>
            <a:r>
              <a:rPr lang="en-US" altLang="ko-KR" sz="1200" i="1" dirty="0">
                <a:solidFill>
                  <a:srgbClr val="2A00FF"/>
                </a:solidFill>
                <a:latin typeface="Consolas"/>
              </a:rPr>
              <a:t>" </a:t>
            </a:r>
            <a:r>
              <a:rPr lang="en-US" altLang="ko-KR" sz="1200" i="1" dirty="0">
                <a:solidFill>
                  <a:srgbClr val="7F007F"/>
                </a:solidFill>
                <a:latin typeface="Consolas"/>
              </a:rPr>
              <a:t>name</a:t>
            </a:r>
            <a:r>
              <a:rPr lang="en-US" altLang="ko-KR" sz="1200" i="1" dirty="0">
                <a:solidFill>
                  <a:srgbClr val="000000"/>
                </a:solidFill>
                <a:latin typeface="Consolas"/>
              </a:rPr>
              <a:t>=</a:t>
            </a:r>
            <a:r>
              <a:rPr lang="en-US" altLang="ko-KR" sz="1200" i="1" dirty="0">
                <a:solidFill>
                  <a:srgbClr val="2A00FF"/>
                </a:solidFill>
                <a:latin typeface="Consolas"/>
              </a:rPr>
              <a:t>"file" </a:t>
            </a:r>
            <a:r>
              <a:rPr lang="en-US" altLang="ko-KR" sz="1200" i="1" dirty="0">
                <a:solidFill>
                  <a:srgbClr val="7F007F"/>
                </a:solidFill>
                <a:latin typeface="Consolas"/>
              </a:rPr>
              <a:t>class</a:t>
            </a:r>
            <a:r>
              <a:rPr lang="en-US" altLang="ko-KR" sz="1200" i="1" dirty="0">
                <a:solidFill>
                  <a:srgbClr val="000000"/>
                </a:solidFill>
                <a:latin typeface="Consolas"/>
              </a:rPr>
              <a:t>=</a:t>
            </a:r>
            <a:r>
              <a:rPr lang="en-US" altLang="ko-KR" sz="1200" i="1" dirty="0">
                <a:solidFill>
                  <a:srgbClr val="2A00FF"/>
                </a:solidFill>
                <a:latin typeface="Consolas"/>
              </a:rPr>
              <a:t>"form-control w-90"</a:t>
            </a:r>
            <a:r>
              <a:rPr lang="en-US" altLang="ko-KR" sz="1200" i="1" dirty="0">
                <a:solidFill>
                  <a:srgbClr val="008080"/>
                </a:solidFill>
                <a:latin typeface="Consolas"/>
              </a:rPr>
              <a:t>/&gt;</a:t>
            </a:r>
          </a:p>
          <a:p>
            <a:r>
              <a:rPr lang="en-US" altLang="ko-KR" sz="1200" dirty="0">
                <a:solidFill>
                  <a:srgbClr val="008080"/>
                </a:solidFill>
                <a:latin typeface="Consolas"/>
              </a:rPr>
              <a:t>&lt;/</a:t>
            </a:r>
            <a:r>
              <a:rPr lang="en-US" altLang="ko-KR" sz="1200" dirty="0">
                <a:solidFill>
                  <a:srgbClr val="3F7F7F"/>
                </a:solidFill>
                <a:latin typeface="Consolas"/>
              </a:rPr>
              <a:t>div</a:t>
            </a:r>
            <a:r>
              <a:rPr lang="en-US" altLang="ko-KR" sz="1200" dirty="0" smtClean="0">
                <a:solidFill>
                  <a:srgbClr val="008080"/>
                </a:solidFill>
                <a:latin typeface="Consolas"/>
              </a:rPr>
              <a:t>&gt;</a:t>
            </a:r>
            <a:endParaRPr lang="ko-KR" altLang="en-US" sz="1200" dirty="0">
              <a:latin typeface="Consolas"/>
            </a:endParaRPr>
          </a:p>
          <a:p>
            <a:r>
              <a:rPr lang="en-US" altLang="ja-JP" sz="1200" dirty="0">
                <a:solidFill>
                  <a:srgbClr val="3F5FBF"/>
                </a:solidFill>
                <a:latin typeface="Consolas"/>
              </a:rPr>
              <a:t>&lt;!-- </a:t>
            </a:r>
            <a:r>
              <a:rPr lang="ja-JP" altLang="en-US" sz="1200" dirty="0">
                <a:solidFill>
                  <a:srgbClr val="3F5FBF"/>
                </a:solidFill>
                <a:latin typeface="Consolas"/>
              </a:rPr>
              <a:t>アップロード済みの画像を確認 </a:t>
            </a:r>
            <a:r>
              <a:rPr lang="en-US" altLang="ja-JP" sz="1200" dirty="0">
                <a:solidFill>
                  <a:srgbClr val="3F5FBF"/>
                </a:solidFill>
                <a:latin typeface="Consolas"/>
              </a:rPr>
              <a:t>--&gt;</a:t>
            </a:r>
          </a:p>
          <a:p>
            <a:r>
              <a:rPr lang="en-US" altLang="ko-KR" sz="1200" dirty="0">
                <a:solidFill>
                  <a:srgbClr val="008080"/>
                </a:solidFill>
                <a:latin typeface="Consolas"/>
              </a:rPr>
              <a:t>&lt;</a:t>
            </a:r>
            <a:r>
              <a:rPr lang="en-US" altLang="ko-KR" sz="1200" dirty="0">
                <a:solidFill>
                  <a:srgbClr val="3F7F7F"/>
                </a:solidFill>
                <a:latin typeface="Consolas"/>
              </a:rPr>
              <a:t>div </a:t>
            </a:r>
            <a:r>
              <a:rPr lang="en-US" altLang="ko-KR" sz="1200" dirty="0">
                <a:solidFill>
                  <a:srgbClr val="7F007F"/>
                </a:solidFill>
                <a:latin typeface="Consolas"/>
              </a:rPr>
              <a:t>class</a:t>
            </a:r>
            <a:r>
              <a:rPr lang="en-US" altLang="ko-KR" sz="1200" dirty="0">
                <a:solidFill>
                  <a:srgbClr val="000000"/>
                </a:solidFill>
                <a:latin typeface="Consolas"/>
              </a:rPr>
              <a:t>=</a:t>
            </a:r>
            <a:r>
              <a:rPr lang="en-US" altLang="ko-KR" sz="1200" i="1" dirty="0">
                <a:solidFill>
                  <a:srgbClr val="2A00FF"/>
                </a:solidFill>
                <a:latin typeface="Consolas"/>
              </a:rPr>
              <a:t>"</a:t>
            </a:r>
            <a:r>
              <a:rPr lang="en-US" altLang="ko-KR" sz="1200" i="1" dirty="0" err="1">
                <a:solidFill>
                  <a:srgbClr val="2A00FF"/>
                </a:solidFill>
                <a:latin typeface="Consolas"/>
              </a:rPr>
              <a:t>select_img</a:t>
            </a:r>
            <a:r>
              <a:rPr lang="en-US" altLang="ko-KR" sz="1200" i="1" dirty="0">
                <a:solidFill>
                  <a:srgbClr val="2A00FF"/>
                </a:solidFill>
                <a:latin typeface="Consolas"/>
              </a:rPr>
              <a:t> my-3"</a:t>
            </a:r>
            <a:r>
              <a:rPr lang="en-US" altLang="ko-KR" sz="1200" i="1" dirty="0">
                <a:solidFill>
                  <a:srgbClr val="008080"/>
                </a:solidFill>
                <a:latin typeface="Consolas"/>
              </a:rPr>
              <a:t>&gt;</a:t>
            </a:r>
          </a:p>
          <a:p>
            <a:r>
              <a:rPr lang="en-US" altLang="ko-KR" sz="1200" dirty="0">
                <a:solidFill>
                  <a:srgbClr val="008080"/>
                </a:solidFill>
                <a:latin typeface="Consolas"/>
              </a:rPr>
              <a:t>&lt;</a:t>
            </a:r>
            <a:r>
              <a:rPr lang="en-US" altLang="ko-KR" sz="1200" dirty="0" err="1">
                <a:solidFill>
                  <a:srgbClr val="3F7F7F"/>
                </a:solidFill>
                <a:latin typeface="Consolas"/>
              </a:rPr>
              <a:t>img</a:t>
            </a:r>
            <a:r>
              <a:rPr lang="en-US" altLang="ko-KR" sz="1200" dirty="0">
                <a:solidFill>
                  <a:srgbClr val="3F7F7F"/>
                </a:solidFill>
                <a:latin typeface="Consolas"/>
              </a:rPr>
              <a:t> </a:t>
            </a:r>
            <a:r>
              <a:rPr lang="en-US" altLang="ko-KR" sz="1200" dirty="0" err="1">
                <a:solidFill>
                  <a:srgbClr val="7F007F"/>
                </a:solidFill>
                <a:latin typeface="Consolas"/>
              </a:rPr>
              <a:t>src</a:t>
            </a:r>
            <a:r>
              <a:rPr lang="en-US" altLang="ko-KR" sz="1200" dirty="0">
                <a:solidFill>
                  <a:srgbClr val="000000"/>
                </a:solidFill>
                <a:latin typeface="Consolas"/>
              </a:rPr>
              <a:t>=</a:t>
            </a:r>
            <a:r>
              <a:rPr lang="en-US" altLang="ko-KR" sz="1200" i="1" dirty="0">
                <a:solidFill>
                  <a:srgbClr val="2A00FF"/>
                </a:solidFill>
                <a:latin typeface="Consolas"/>
              </a:rPr>
              <a:t>"" </a:t>
            </a:r>
            <a:r>
              <a:rPr lang="en-US" altLang="ko-KR" sz="1200" i="1" dirty="0">
                <a:solidFill>
                  <a:srgbClr val="7F007F"/>
                </a:solidFill>
                <a:latin typeface="Consolas"/>
              </a:rPr>
              <a:t>style</a:t>
            </a:r>
            <a:r>
              <a:rPr lang="en-US" altLang="ko-KR" sz="1200" i="1" dirty="0">
                <a:solidFill>
                  <a:srgbClr val="000000"/>
                </a:solidFill>
                <a:latin typeface="Consolas"/>
              </a:rPr>
              <a:t>="</a:t>
            </a:r>
            <a:r>
              <a:rPr lang="en-US" altLang="ko-KR" sz="1200" i="1" dirty="0">
                <a:solidFill>
                  <a:srgbClr val="7F007F"/>
                </a:solidFill>
                <a:latin typeface="Consolas"/>
              </a:rPr>
              <a:t>width</a:t>
            </a:r>
            <a:r>
              <a:rPr lang="en-US" altLang="ko-KR" sz="1200" i="1" dirty="0">
                <a:solidFill>
                  <a:srgbClr val="000000"/>
                </a:solidFill>
                <a:latin typeface="Consolas"/>
              </a:rPr>
              <a:t>:</a:t>
            </a:r>
            <a:r>
              <a:rPr lang="en-US" altLang="ko-KR" sz="1200" i="1" dirty="0">
                <a:solidFill>
                  <a:srgbClr val="2A00E1"/>
                </a:solidFill>
                <a:latin typeface="Consolas"/>
              </a:rPr>
              <a:t>100px</a:t>
            </a:r>
            <a:r>
              <a:rPr lang="en-US" altLang="ko-KR" sz="1200" i="1" dirty="0">
                <a:solidFill>
                  <a:srgbClr val="000000"/>
                </a:solidFill>
                <a:latin typeface="Consolas"/>
              </a:rPr>
              <a:t>;"</a:t>
            </a:r>
            <a:r>
              <a:rPr lang="en-US" altLang="ko-KR" sz="1200" i="1" dirty="0">
                <a:solidFill>
                  <a:srgbClr val="008080"/>
                </a:solidFill>
                <a:latin typeface="Consolas"/>
              </a:rPr>
              <a:t>/&gt;</a:t>
            </a:r>
            <a:r>
              <a:rPr lang="en-US" altLang="ko-KR" sz="1200" i="1" dirty="0">
                <a:solidFill>
                  <a:srgbClr val="000000"/>
                </a:solidFill>
                <a:latin typeface="Consolas"/>
              </a:rPr>
              <a:t> </a:t>
            </a:r>
            <a:r>
              <a:rPr lang="en-US" altLang="ko-KR" sz="1200" i="1" dirty="0">
                <a:solidFill>
                  <a:srgbClr val="3F5FBF"/>
                </a:solidFill>
                <a:latin typeface="Consolas"/>
              </a:rPr>
              <a:t>&lt;!-- </a:t>
            </a:r>
            <a:r>
              <a:rPr lang="ko-KR" altLang="en-US" sz="1200" i="1" dirty="0">
                <a:solidFill>
                  <a:srgbClr val="3F5FBF"/>
                </a:solidFill>
                <a:latin typeface="Consolas"/>
              </a:rPr>
              <a:t>表示</a:t>
            </a:r>
            <a:r>
              <a:rPr lang="ja-JP" altLang="en-US" sz="1200" i="1" dirty="0">
                <a:solidFill>
                  <a:srgbClr val="3F5FBF"/>
                </a:solidFill>
                <a:latin typeface="Consolas"/>
              </a:rPr>
              <a:t>される</a:t>
            </a:r>
            <a:r>
              <a:rPr lang="ko-KR" altLang="en-US" sz="1200" i="1" dirty="0">
                <a:solidFill>
                  <a:srgbClr val="3F5FBF"/>
                </a:solidFill>
                <a:latin typeface="Consolas"/>
              </a:rPr>
              <a:t>画像 </a:t>
            </a:r>
            <a:r>
              <a:rPr lang="en-US" altLang="ko-KR" sz="1200" i="1" dirty="0">
                <a:solidFill>
                  <a:srgbClr val="3F5FBF"/>
                </a:solidFill>
                <a:latin typeface="Consolas"/>
              </a:rPr>
              <a:t>--&gt;</a:t>
            </a:r>
          </a:p>
          <a:p>
            <a:r>
              <a:rPr lang="en-US" altLang="ko-KR" sz="1200" dirty="0">
                <a:solidFill>
                  <a:srgbClr val="008080"/>
                </a:solidFill>
                <a:latin typeface="Consolas"/>
              </a:rPr>
              <a:t>&lt;/</a:t>
            </a:r>
            <a:r>
              <a:rPr lang="en-US" altLang="ko-KR" sz="1200" dirty="0">
                <a:solidFill>
                  <a:srgbClr val="3F7F7F"/>
                </a:solidFill>
                <a:latin typeface="Consolas"/>
              </a:rPr>
              <a:t>div</a:t>
            </a:r>
            <a:r>
              <a:rPr lang="en-US" altLang="ko-KR" sz="1200" dirty="0">
                <a:solidFill>
                  <a:srgbClr val="008080"/>
                </a:solidFill>
                <a:latin typeface="Consolas"/>
              </a:rPr>
              <a:t>&gt;</a:t>
            </a:r>
          </a:p>
          <a:p>
            <a:r>
              <a:rPr lang="en-US" altLang="ko-KR" sz="1200" dirty="0">
                <a:solidFill>
                  <a:srgbClr val="008080"/>
                </a:solidFill>
                <a:latin typeface="Consolas"/>
              </a:rPr>
              <a:t>&lt;</a:t>
            </a:r>
            <a:r>
              <a:rPr lang="en-US" altLang="ko-KR" sz="1200" dirty="0">
                <a:solidFill>
                  <a:srgbClr val="3F7F7F"/>
                </a:solidFill>
                <a:latin typeface="Consolas"/>
              </a:rPr>
              <a:t>div </a:t>
            </a:r>
            <a:r>
              <a:rPr lang="en-US" altLang="ko-KR" sz="1200" dirty="0">
                <a:solidFill>
                  <a:srgbClr val="7F007F"/>
                </a:solidFill>
                <a:latin typeface="Consolas"/>
              </a:rPr>
              <a:t>class</a:t>
            </a:r>
            <a:r>
              <a:rPr lang="en-US" altLang="ko-KR" sz="1200" dirty="0">
                <a:solidFill>
                  <a:srgbClr val="000000"/>
                </a:solidFill>
                <a:latin typeface="Consolas"/>
              </a:rPr>
              <a:t>=</a:t>
            </a:r>
            <a:r>
              <a:rPr lang="en-US" altLang="ko-KR" sz="1200" i="1" dirty="0">
                <a:solidFill>
                  <a:srgbClr val="2A00FF"/>
                </a:solidFill>
                <a:latin typeface="Consolas"/>
              </a:rPr>
              <a:t>"d-flex"</a:t>
            </a:r>
            <a:r>
              <a:rPr lang="en-US" altLang="ko-KR" sz="1200" i="1" dirty="0">
                <a:solidFill>
                  <a:srgbClr val="008080"/>
                </a:solidFill>
                <a:latin typeface="Consolas"/>
              </a:rPr>
              <a:t>&gt;</a:t>
            </a:r>
          </a:p>
          <a:p>
            <a:r>
              <a:rPr lang="en-US" altLang="ko-KR" sz="1200" dirty="0">
                <a:solidFill>
                  <a:srgbClr val="008080"/>
                </a:solidFill>
                <a:latin typeface="Consolas"/>
              </a:rPr>
              <a:t>&lt;</a:t>
            </a:r>
            <a:r>
              <a:rPr lang="en-US" altLang="ko-KR" sz="1200" dirty="0">
                <a:solidFill>
                  <a:srgbClr val="3F7F7F"/>
                </a:solidFill>
                <a:latin typeface="Consolas"/>
              </a:rPr>
              <a:t>div </a:t>
            </a:r>
            <a:r>
              <a:rPr lang="en-US" altLang="ko-KR" sz="1200" dirty="0">
                <a:solidFill>
                  <a:srgbClr val="7F007F"/>
                </a:solidFill>
                <a:latin typeface="Consolas"/>
              </a:rPr>
              <a:t>class</a:t>
            </a:r>
            <a:r>
              <a:rPr lang="en-US" altLang="ko-KR" sz="1200" dirty="0">
                <a:solidFill>
                  <a:srgbClr val="000000"/>
                </a:solidFill>
                <a:latin typeface="Consolas"/>
              </a:rPr>
              <a:t>=</a:t>
            </a:r>
            <a:r>
              <a:rPr lang="en-US" altLang="ko-KR" sz="1200" i="1" dirty="0">
                <a:solidFill>
                  <a:srgbClr val="2A00FF"/>
                </a:solidFill>
                <a:latin typeface="Consolas"/>
              </a:rPr>
              <a:t>"text-white"</a:t>
            </a:r>
            <a:r>
              <a:rPr lang="en-US" altLang="ko-KR" sz="1200" i="1" dirty="0">
                <a:solidFill>
                  <a:srgbClr val="008080"/>
                </a:solidFill>
                <a:latin typeface="Consolas"/>
              </a:rPr>
              <a:t>&gt;</a:t>
            </a:r>
            <a:r>
              <a:rPr lang="ko-KR" altLang="en-US" sz="1200" i="1" dirty="0">
                <a:solidFill>
                  <a:srgbClr val="000000"/>
                </a:solidFill>
                <a:latin typeface="Consolas"/>
              </a:rPr>
              <a:t>原本</a:t>
            </a:r>
            <a:r>
              <a:rPr lang="ja-JP" altLang="en-US" sz="1200" i="1" dirty="0">
                <a:solidFill>
                  <a:srgbClr val="000000"/>
                </a:solidFill>
                <a:latin typeface="Consolas"/>
              </a:rPr>
              <a:t>イメージ</a:t>
            </a:r>
            <a:r>
              <a:rPr lang="en-US" altLang="ja-JP" sz="1200" i="1" dirty="0">
                <a:solidFill>
                  <a:srgbClr val="008080"/>
                </a:solidFill>
                <a:latin typeface="Consolas"/>
              </a:rPr>
              <a:t>&lt;/</a:t>
            </a:r>
            <a:r>
              <a:rPr lang="en-US" altLang="ko-KR" sz="1200" i="1" dirty="0">
                <a:solidFill>
                  <a:srgbClr val="3F7F7F"/>
                </a:solidFill>
                <a:latin typeface="Consolas"/>
              </a:rPr>
              <a:t>div</a:t>
            </a:r>
            <a:r>
              <a:rPr lang="en-US" altLang="ko-KR" sz="1200" i="1" dirty="0">
                <a:solidFill>
                  <a:srgbClr val="008080"/>
                </a:solidFill>
                <a:latin typeface="Consolas"/>
              </a:rPr>
              <a:t>&gt;</a:t>
            </a:r>
          </a:p>
          <a:p>
            <a:r>
              <a:rPr lang="en-US" altLang="ko-KR" sz="1200" dirty="0">
                <a:solidFill>
                  <a:srgbClr val="008080"/>
                </a:solidFill>
                <a:latin typeface="Consolas"/>
              </a:rPr>
              <a:t>&lt;</a:t>
            </a:r>
            <a:r>
              <a:rPr lang="en-US" altLang="ko-KR" sz="1200" dirty="0" err="1">
                <a:solidFill>
                  <a:srgbClr val="3F7F7F"/>
                </a:solidFill>
                <a:latin typeface="Consolas"/>
              </a:rPr>
              <a:t>img</a:t>
            </a:r>
            <a:r>
              <a:rPr lang="en-US" altLang="ko-KR" sz="1200" dirty="0">
                <a:solidFill>
                  <a:srgbClr val="3F7F7F"/>
                </a:solidFill>
                <a:latin typeface="Consolas"/>
              </a:rPr>
              <a:t> </a:t>
            </a:r>
            <a:r>
              <a:rPr lang="en-US" altLang="ko-KR" sz="1200" dirty="0" err="1">
                <a:solidFill>
                  <a:srgbClr val="7F007F"/>
                </a:solidFill>
                <a:latin typeface="Consolas"/>
              </a:rPr>
              <a:t>src</a:t>
            </a:r>
            <a:r>
              <a:rPr lang="en-US" altLang="ko-KR" sz="1200" dirty="0">
                <a:solidFill>
                  <a:srgbClr val="000000"/>
                </a:solidFill>
                <a:latin typeface="Consolas"/>
              </a:rPr>
              <a:t>=</a:t>
            </a:r>
            <a:r>
              <a:rPr lang="en-US" altLang="ko-KR" sz="1200" i="1" dirty="0">
                <a:solidFill>
                  <a:srgbClr val="2A00FF"/>
                </a:solidFill>
                <a:latin typeface="Consolas"/>
              </a:rPr>
              <a:t>"</a:t>
            </a:r>
            <a:r>
              <a:rPr lang="en-US" altLang="ko-KR" sz="1200" i="1" dirty="0">
                <a:solidFill>
                  <a:srgbClr val="000000"/>
                </a:solidFill>
                <a:latin typeface="Consolas"/>
              </a:rPr>
              <a:t>${</a:t>
            </a:r>
            <a:r>
              <a:rPr lang="en-US" altLang="ko-KR" sz="1200" i="1" dirty="0" err="1">
                <a:solidFill>
                  <a:srgbClr val="000000"/>
                </a:solidFill>
                <a:latin typeface="Consolas"/>
              </a:rPr>
              <a:t>goods.gdsImg</a:t>
            </a:r>
            <a:r>
              <a:rPr lang="en-US" altLang="ko-KR" sz="1200" i="1" dirty="0">
                <a:solidFill>
                  <a:srgbClr val="000000"/>
                </a:solidFill>
                <a:latin typeface="Consolas"/>
              </a:rPr>
              <a:t>}</a:t>
            </a:r>
            <a:r>
              <a:rPr lang="en-US" altLang="ko-KR" sz="1200" i="1" dirty="0">
                <a:solidFill>
                  <a:srgbClr val="2A00FF"/>
                </a:solidFill>
                <a:latin typeface="Consolas"/>
              </a:rPr>
              <a:t>" </a:t>
            </a:r>
            <a:r>
              <a:rPr lang="en-US" altLang="ko-KR" sz="1200" i="1" dirty="0">
                <a:solidFill>
                  <a:srgbClr val="7F007F"/>
                </a:solidFill>
                <a:latin typeface="Consolas"/>
              </a:rPr>
              <a:t>style</a:t>
            </a:r>
            <a:r>
              <a:rPr lang="en-US" altLang="ko-KR" sz="1200" i="1" dirty="0">
                <a:solidFill>
                  <a:srgbClr val="000000"/>
                </a:solidFill>
                <a:latin typeface="Consolas"/>
              </a:rPr>
              <a:t>="</a:t>
            </a:r>
            <a:r>
              <a:rPr lang="en-US" altLang="ko-KR" sz="1200" i="1" dirty="0">
                <a:solidFill>
                  <a:srgbClr val="7F007F"/>
                </a:solidFill>
                <a:latin typeface="Consolas"/>
              </a:rPr>
              <a:t>width</a:t>
            </a:r>
            <a:r>
              <a:rPr lang="en-US" altLang="ko-KR" sz="1200" i="1" dirty="0">
                <a:solidFill>
                  <a:srgbClr val="000000"/>
                </a:solidFill>
                <a:latin typeface="Consolas"/>
              </a:rPr>
              <a:t>:</a:t>
            </a:r>
            <a:r>
              <a:rPr lang="en-US" altLang="ko-KR" sz="1200" i="1" dirty="0">
                <a:solidFill>
                  <a:srgbClr val="2A00E1"/>
                </a:solidFill>
                <a:latin typeface="Consolas"/>
              </a:rPr>
              <a:t>100px</a:t>
            </a:r>
            <a:r>
              <a:rPr lang="en-US" altLang="ko-KR" sz="1200" i="1" dirty="0">
                <a:solidFill>
                  <a:srgbClr val="000000"/>
                </a:solidFill>
                <a:latin typeface="Consolas"/>
              </a:rPr>
              <a:t>;"</a:t>
            </a:r>
            <a:r>
              <a:rPr lang="en-US" altLang="ko-KR" sz="1200" i="1" dirty="0">
                <a:solidFill>
                  <a:srgbClr val="008080"/>
                </a:solidFill>
                <a:latin typeface="Consolas"/>
              </a:rPr>
              <a:t>/&gt;</a:t>
            </a:r>
            <a:r>
              <a:rPr lang="en-US" altLang="ko-KR" sz="1200" i="1" dirty="0">
                <a:solidFill>
                  <a:srgbClr val="000000"/>
                </a:solidFill>
                <a:latin typeface="Consolas"/>
              </a:rPr>
              <a:t> </a:t>
            </a:r>
            <a:r>
              <a:rPr lang="en-US" altLang="ko-KR" sz="1200" i="1" dirty="0">
                <a:solidFill>
                  <a:srgbClr val="3F5FBF"/>
                </a:solidFill>
                <a:latin typeface="Consolas"/>
              </a:rPr>
              <a:t>&lt;!-- </a:t>
            </a:r>
            <a:r>
              <a:rPr lang="ko-KR" altLang="en-US" sz="1200" i="1" dirty="0">
                <a:solidFill>
                  <a:srgbClr val="3F5FBF"/>
                </a:solidFill>
                <a:latin typeface="Consolas"/>
              </a:rPr>
              <a:t>元画像 </a:t>
            </a:r>
            <a:r>
              <a:rPr lang="en-US" altLang="ko-KR" sz="1200" i="1" dirty="0">
                <a:solidFill>
                  <a:srgbClr val="3F5FBF"/>
                </a:solidFill>
                <a:latin typeface="Consolas"/>
              </a:rPr>
              <a:t>--&gt;</a:t>
            </a:r>
          </a:p>
          <a:p>
            <a:r>
              <a:rPr lang="en-US" altLang="ko-KR" sz="1200" dirty="0">
                <a:solidFill>
                  <a:srgbClr val="008080"/>
                </a:solidFill>
                <a:latin typeface="Consolas"/>
              </a:rPr>
              <a:t>&lt;</a:t>
            </a:r>
            <a:r>
              <a:rPr lang="en-US" altLang="ko-KR" sz="1200" dirty="0">
                <a:solidFill>
                  <a:srgbClr val="3F7F7F"/>
                </a:solidFill>
                <a:latin typeface="Consolas"/>
              </a:rPr>
              <a:t>div </a:t>
            </a:r>
            <a:r>
              <a:rPr lang="en-US" altLang="ko-KR" sz="1200" dirty="0">
                <a:solidFill>
                  <a:srgbClr val="7F007F"/>
                </a:solidFill>
                <a:latin typeface="Consolas"/>
              </a:rPr>
              <a:t>class</a:t>
            </a:r>
            <a:r>
              <a:rPr lang="en-US" altLang="ko-KR" sz="1200" dirty="0">
                <a:solidFill>
                  <a:srgbClr val="000000"/>
                </a:solidFill>
                <a:latin typeface="Consolas"/>
              </a:rPr>
              <a:t>=</a:t>
            </a:r>
            <a:r>
              <a:rPr lang="en-US" altLang="ko-KR" sz="1200" i="1" dirty="0">
                <a:solidFill>
                  <a:srgbClr val="2A00FF"/>
                </a:solidFill>
                <a:latin typeface="Consolas"/>
              </a:rPr>
              <a:t>"text-white"</a:t>
            </a:r>
            <a:r>
              <a:rPr lang="en-US" altLang="ko-KR" sz="1200" i="1" dirty="0">
                <a:solidFill>
                  <a:srgbClr val="008080"/>
                </a:solidFill>
                <a:latin typeface="Consolas"/>
              </a:rPr>
              <a:t>&gt;</a:t>
            </a:r>
            <a:r>
              <a:rPr lang="ja-JP" altLang="en-US" sz="1200" i="1" dirty="0">
                <a:solidFill>
                  <a:srgbClr val="000000"/>
                </a:solidFill>
                <a:latin typeface="Consolas"/>
              </a:rPr>
              <a:t>サムネイル</a:t>
            </a:r>
            <a:r>
              <a:rPr lang="en-US" altLang="ja-JP" sz="1200" i="1" dirty="0">
                <a:solidFill>
                  <a:srgbClr val="008080"/>
                </a:solidFill>
                <a:latin typeface="Consolas"/>
              </a:rPr>
              <a:t>&lt;/</a:t>
            </a:r>
            <a:r>
              <a:rPr lang="en-US" altLang="ko-KR" sz="1200" i="1" dirty="0">
                <a:solidFill>
                  <a:srgbClr val="3F7F7F"/>
                </a:solidFill>
                <a:latin typeface="Consolas"/>
              </a:rPr>
              <a:t>div</a:t>
            </a:r>
            <a:r>
              <a:rPr lang="en-US" altLang="ko-KR" sz="1200" i="1" dirty="0">
                <a:solidFill>
                  <a:srgbClr val="008080"/>
                </a:solidFill>
                <a:latin typeface="Consolas"/>
              </a:rPr>
              <a:t>&gt;</a:t>
            </a:r>
          </a:p>
          <a:p>
            <a:r>
              <a:rPr lang="en-US" altLang="ko-KR" sz="1200" dirty="0">
                <a:solidFill>
                  <a:srgbClr val="008080"/>
                </a:solidFill>
                <a:latin typeface="Consolas"/>
              </a:rPr>
              <a:t>&lt;</a:t>
            </a:r>
            <a:r>
              <a:rPr lang="en-US" altLang="ko-KR" sz="1200" dirty="0" err="1">
                <a:solidFill>
                  <a:srgbClr val="3F7F7F"/>
                </a:solidFill>
                <a:latin typeface="Consolas"/>
              </a:rPr>
              <a:t>img</a:t>
            </a:r>
            <a:r>
              <a:rPr lang="en-US" altLang="ko-KR" sz="1200" dirty="0">
                <a:solidFill>
                  <a:srgbClr val="3F7F7F"/>
                </a:solidFill>
                <a:latin typeface="Consolas"/>
              </a:rPr>
              <a:t> </a:t>
            </a:r>
            <a:r>
              <a:rPr lang="en-US" altLang="ko-KR" sz="1200" dirty="0" err="1">
                <a:solidFill>
                  <a:srgbClr val="7F007F"/>
                </a:solidFill>
                <a:latin typeface="Consolas"/>
              </a:rPr>
              <a:t>src</a:t>
            </a:r>
            <a:r>
              <a:rPr lang="en-US" altLang="ko-KR" sz="1200" dirty="0">
                <a:solidFill>
                  <a:srgbClr val="000000"/>
                </a:solidFill>
                <a:latin typeface="Consolas"/>
              </a:rPr>
              <a:t>=</a:t>
            </a:r>
            <a:r>
              <a:rPr lang="en-US" altLang="ko-KR" sz="1200" i="1" dirty="0">
                <a:solidFill>
                  <a:srgbClr val="2A00FF"/>
                </a:solidFill>
                <a:latin typeface="Consolas"/>
              </a:rPr>
              <a:t>"</a:t>
            </a:r>
            <a:r>
              <a:rPr lang="en-US" altLang="ko-KR" sz="1200" i="1" dirty="0">
                <a:solidFill>
                  <a:srgbClr val="000000"/>
                </a:solidFill>
                <a:latin typeface="Consolas"/>
              </a:rPr>
              <a:t>${</a:t>
            </a:r>
            <a:r>
              <a:rPr lang="en-US" altLang="ko-KR" sz="1200" i="1" dirty="0" err="1">
                <a:solidFill>
                  <a:srgbClr val="000000"/>
                </a:solidFill>
                <a:latin typeface="Consolas"/>
              </a:rPr>
              <a:t>goods.gdsThumbImg</a:t>
            </a:r>
            <a:r>
              <a:rPr lang="en-US" altLang="ko-KR" sz="1200" i="1" dirty="0">
                <a:solidFill>
                  <a:srgbClr val="000000"/>
                </a:solidFill>
                <a:latin typeface="Consolas"/>
              </a:rPr>
              <a:t>}</a:t>
            </a:r>
            <a:r>
              <a:rPr lang="en-US" altLang="ko-KR" sz="1200" i="1" dirty="0">
                <a:solidFill>
                  <a:srgbClr val="2A00FF"/>
                </a:solidFill>
                <a:latin typeface="Consolas"/>
              </a:rPr>
              <a:t>" </a:t>
            </a:r>
            <a:r>
              <a:rPr lang="en-US" altLang="ko-KR" sz="1200" i="1" dirty="0">
                <a:solidFill>
                  <a:srgbClr val="7F007F"/>
                </a:solidFill>
                <a:latin typeface="Consolas"/>
              </a:rPr>
              <a:t>style</a:t>
            </a:r>
            <a:r>
              <a:rPr lang="en-US" altLang="ko-KR" sz="1200" i="1" dirty="0">
                <a:solidFill>
                  <a:srgbClr val="000000"/>
                </a:solidFill>
                <a:latin typeface="Consolas"/>
              </a:rPr>
              <a:t>="</a:t>
            </a:r>
            <a:r>
              <a:rPr lang="en-US" altLang="ko-KR" sz="1200" i="1" dirty="0">
                <a:solidFill>
                  <a:srgbClr val="7F007F"/>
                </a:solidFill>
                <a:latin typeface="Consolas"/>
              </a:rPr>
              <a:t>width</a:t>
            </a:r>
            <a:r>
              <a:rPr lang="en-US" altLang="ko-KR" sz="1200" i="1" dirty="0">
                <a:solidFill>
                  <a:srgbClr val="000000"/>
                </a:solidFill>
                <a:latin typeface="Consolas"/>
              </a:rPr>
              <a:t>:</a:t>
            </a:r>
            <a:r>
              <a:rPr lang="en-US" altLang="ko-KR" sz="1200" i="1" dirty="0">
                <a:solidFill>
                  <a:srgbClr val="2A00E1"/>
                </a:solidFill>
                <a:latin typeface="Consolas"/>
              </a:rPr>
              <a:t>50px</a:t>
            </a:r>
            <a:r>
              <a:rPr lang="en-US" altLang="ko-KR" sz="1200" i="1" dirty="0">
                <a:solidFill>
                  <a:srgbClr val="000000"/>
                </a:solidFill>
                <a:latin typeface="Consolas"/>
              </a:rPr>
              <a:t>;"</a:t>
            </a:r>
            <a:r>
              <a:rPr lang="en-US" altLang="ko-KR" sz="1200" i="1" dirty="0">
                <a:solidFill>
                  <a:srgbClr val="008080"/>
                </a:solidFill>
                <a:latin typeface="Consolas"/>
              </a:rPr>
              <a:t>/&gt;</a:t>
            </a:r>
            <a:r>
              <a:rPr lang="en-US" altLang="ko-KR" sz="1200" i="1" dirty="0">
                <a:solidFill>
                  <a:srgbClr val="000000"/>
                </a:solidFill>
                <a:latin typeface="Consolas"/>
              </a:rPr>
              <a:t> </a:t>
            </a:r>
            <a:r>
              <a:rPr lang="en-US" altLang="ko-KR" sz="1200" i="1" dirty="0">
                <a:solidFill>
                  <a:srgbClr val="3F5FBF"/>
                </a:solidFill>
                <a:latin typeface="Consolas"/>
              </a:rPr>
              <a:t>&lt;!-- </a:t>
            </a:r>
            <a:r>
              <a:rPr lang="ja-JP" altLang="en-US" sz="1200" i="1" dirty="0">
                <a:solidFill>
                  <a:srgbClr val="3F5FBF"/>
                </a:solidFill>
                <a:latin typeface="Consolas"/>
              </a:rPr>
              <a:t>サムネイル</a:t>
            </a:r>
            <a:r>
              <a:rPr lang="ko-KR" altLang="en-US" sz="1200" i="1" dirty="0">
                <a:solidFill>
                  <a:srgbClr val="3F5FBF"/>
                </a:solidFill>
                <a:latin typeface="Consolas"/>
              </a:rPr>
              <a:t>画像 </a:t>
            </a:r>
            <a:r>
              <a:rPr lang="en-US" altLang="ko-KR" sz="1200" i="1" dirty="0">
                <a:solidFill>
                  <a:srgbClr val="3F5FBF"/>
                </a:solidFill>
                <a:latin typeface="Consolas"/>
              </a:rPr>
              <a:t>--&gt;</a:t>
            </a:r>
          </a:p>
          <a:p>
            <a:r>
              <a:rPr lang="en-US" altLang="ko-KR" sz="1200" dirty="0">
                <a:solidFill>
                  <a:srgbClr val="008080"/>
                </a:solidFill>
                <a:latin typeface="Consolas"/>
              </a:rPr>
              <a:t>&lt;/</a:t>
            </a:r>
            <a:r>
              <a:rPr lang="en-US" altLang="ko-KR" sz="1200" dirty="0">
                <a:solidFill>
                  <a:srgbClr val="3F7F7F"/>
                </a:solidFill>
                <a:latin typeface="Consolas"/>
              </a:rPr>
              <a:t>div</a:t>
            </a:r>
            <a:r>
              <a:rPr lang="en-US" altLang="ko-KR" sz="1200" dirty="0">
                <a:solidFill>
                  <a:srgbClr val="008080"/>
                </a:solidFill>
                <a:latin typeface="Consolas"/>
              </a:rPr>
              <a:t>&gt;</a:t>
            </a:r>
          </a:p>
          <a:p>
            <a:r>
              <a:rPr lang="en-US" altLang="ko-KR" sz="1200" dirty="0">
                <a:solidFill>
                  <a:srgbClr val="008080"/>
                </a:solidFill>
                <a:latin typeface="Consolas"/>
              </a:rPr>
              <a:t>&lt;</a:t>
            </a:r>
            <a:r>
              <a:rPr lang="en-US" altLang="ko-KR" sz="1200" dirty="0">
                <a:solidFill>
                  <a:srgbClr val="3F7F7F"/>
                </a:solidFill>
                <a:latin typeface="Consolas"/>
              </a:rPr>
              <a:t>script </a:t>
            </a:r>
            <a:r>
              <a:rPr lang="en-US" altLang="ko-KR" sz="1200" dirty="0" err="1">
                <a:solidFill>
                  <a:srgbClr val="7F007F"/>
                </a:solidFill>
                <a:latin typeface="Consolas"/>
              </a:rPr>
              <a:t>src</a:t>
            </a:r>
            <a:r>
              <a:rPr lang="en-US" altLang="ko-KR" sz="1200" dirty="0">
                <a:solidFill>
                  <a:srgbClr val="000000"/>
                </a:solidFill>
                <a:latin typeface="Consolas"/>
              </a:rPr>
              <a:t>=</a:t>
            </a:r>
            <a:r>
              <a:rPr lang="en-US" altLang="ko-KR" sz="1200" i="1" dirty="0">
                <a:solidFill>
                  <a:srgbClr val="2A00FF"/>
                </a:solidFill>
                <a:latin typeface="Consolas"/>
              </a:rPr>
              <a:t>"</a:t>
            </a:r>
            <a:r>
              <a:rPr lang="en-US" altLang="ko-KR" sz="1200" i="1" dirty="0">
                <a:solidFill>
                  <a:srgbClr val="000000"/>
                </a:solidFill>
                <a:latin typeface="Consolas"/>
              </a:rPr>
              <a:t>${</a:t>
            </a:r>
            <a:r>
              <a:rPr lang="en-US" altLang="ko-KR" sz="1200" i="1" dirty="0" err="1">
                <a:solidFill>
                  <a:srgbClr val="000000"/>
                </a:solidFill>
                <a:latin typeface="Consolas"/>
              </a:rPr>
              <a:t>contextPath</a:t>
            </a:r>
            <a:r>
              <a:rPr lang="en-US" altLang="ko-KR" sz="1200" i="1" dirty="0">
                <a:solidFill>
                  <a:srgbClr val="000000"/>
                </a:solidFill>
                <a:latin typeface="Consolas"/>
              </a:rPr>
              <a:t>}</a:t>
            </a:r>
            <a:r>
              <a:rPr lang="en-US" altLang="ko-KR" sz="1200" i="1" dirty="0">
                <a:solidFill>
                  <a:srgbClr val="2A00FF"/>
                </a:solidFill>
                <a:latin typeface="Consolas"/>
              </a:rPr>
              <a:t>/resources/</a:t>
            </a:r>
            <a:r>
              <a:rPr lang="en-US" altLang="ko-KR" sz="1200" i="1" dirty="0" err="1">
                <a:solidFill>
                  <a:srgbClr val="2A00FF"/>
                </a:solidFill>
                <a:latin typeface="Consolas"/>
              </a:rPr>
              <a:t>js</a:t>
            </a:r>
            <a:r>
              <a:rPr lang="en-US" altLang="ko-KR" sz="1200" i="1" dirty="0">
                <a:solidFill>
                  <a:srgbClr val="2A00FF"/>
                </a:solidFill>
                <a:latin typeface="Consolas"/>
              </a:rPr>
              <a:t>/changeImgFunction.js"</a:t>
            </a:r>
            <a:r>
              <a:rPr lang="en-US" altLang="ko-KR" sz="1200" i="1" dirty="0">
                <a:solidFill>
                  <a:srgbClr val="008080"/>
                </a:solidFill>
                <a:latin typeface="Consolas"/>
              </a:rPr>
              <a:t>&gt;&lt;/</a:t>
            </a:r>
            <a:r>
              <a:rPr lang="en-US" altLang="ko-KR" sz="1200" i="1" dirty="0">
                <a:solidFill>
                  <a:srgbClr val="3F7F7F"/>
                </a:solidFill>
                <a:latin typeface="Consolas"/>
              </a:rPr>
              <a:t>script</a:t>
            </a:r>
            <a:r>
              <a:rPr lang="en-US" altLang="ko-KR" sz="1200" i="1" dirty="0">
                <a:solidFill>
                  <a:srgbClr val="008080"/>
                </a:solidFill>
                <a:latin typeface="Consolas"/>
              </a:rPr>
              <a:t>&gt;</a:t>
            </a:r>
            <a:r>
              <a:rPr lang="en-US" altLang="ko-KR" sz="1200" i="1" dirty="0">
                <a:solidFill>
                  <a:srgbClr val="000000"/>
                </a:solidFill>
                <a:latin typeface="Consolas"/>
              </a:rPr>
              <a:t> </a:t>
            </a:r>
            <a:r>
              <a:rPr lang="en-US" altLang="ko-KR" sz="1200" i="1" dirty="0">
                <a:solidFill>
                  <a:srgbClr val="3F5FBF"/>
                </a:solidFill>
                <a:latin typeface="Consolas"/>
              </a:rPr>
              <a:t>&lt;!-- </a:t>
            </a:r>
            <a:r>
              <a:rPr lang="ko-KR" altLang="en-US" sz="1200" i="1" dirty="0">
                <a:solidFill>
                  <a:srgbClr val="3F5FBF"/>
                </a:solidFill>
                <a:latin typeface="Consolas"/>
              </a:rPr>
              <a:t>画像変更用</a:t>
            </a:r>
            <a:r>
              <a:rPr lang="ja-JP" altLang="en-US" sz="1200" i="1" dirty="0">
                <a:solidFill>
                  <a:srgbClr val="3F5FBF"/>
                </a:solidFill>
                <a:latin typeface="Consolas"/>
              </a:rPr>
              <a:t>のスクリプト </a:t>
            </a:r>
            <a:r>
              <a:rPr lang="en-US" altLang="ja-JP" sz="1200" i="1" dirty="0">
                <a:solidFill>
                  <a:srgbClr val="3F5FBF"/>
                </a:solidFill>
                <a:latin typeface="Consolas"/>
              </a:rPr>
              <a:t>--&gt;</a:t>
            </a:r>
          </a:p>
          <a:p>
            <a:r>
              <a:rPr lang="en-US" altLang="ko-KR" sz="1200" dirty="0">
                <a:solidFill>
                  <a:srgbClr val="008080"/>
                </a:solidFill>
                <a:latin typeface="Consolas"/>
              </a:rPr>
              <a:t>&lt;</a:t>
            </a:r>
            <a:r>
              <a:rPr lang="en-US" altLang="ko-KR" sz="1200" dirty="0">
                <a:solidFill>
                  <a:srgbClr val="3F7F7F"/>
                </a:solidFill>
                <a:latin typeface="Consolas"/>
              </a:rPr>
              <a:t>div </a:t>
            </a:r>
            <a:r>
              <a:rPr lang="en-US" altLang="ko-KR" sz="1200" dirty="0">
                <a:solidFill>
                  <a:srgbClr val="7F007F"/>
                </a:solidFill>
                <a:latin typeface="Consolas"/>
              </a:rPr>
              <a:t>class</a:t>
            </a:r>
            <a:r>
              <a:rPr lang="en-US" altLang="ko-KR" sz="1200" dirty="0">
                <a:solidFill>
                  <a:srgbClr val="000000"/>
                </a:solidFill>
                <a:latin typeface="Consolas"/>
              </a:rPr>
              <a:t>=</a:t>
            </a:r>
            <a:r>
              <a:rPr lang="en-US" altLang="ko-KR" sz="1200" i="1" dirty="0">
                <a:solidFill>
                  <a:srgbClr val="2A00FF"/>
                </a:solidFill>
                <a:latin typeface="Consolas"/>
              </a:rPr>
              <a:t>"text-white"</a:t>
            </a:r>
            <a:r>
              <a:rPr lang="en-US" altLang="ko-KR" sz="1200" i="1" dirty="0">
                <a:solidFill>
                  <a:srgbClr val="008080"/>
                </a:solidFill>
                <a:latin typeface="Consolas"/>
              </a:rPr>
              <a:t>&gt;</a:t>
            </a:r>
            <a:r>
              <a:rPr lang="en-US" altLang="ko-KR" sz="1200" i="1" dirty="0">
                <a:solidFill>
                  <a:srgbClr val="BF5F3F"/>
                </a:solidFill>
                <a:latin typeface="Consolas"/>
              </a:rPr>
              <a:t>&lt;%=</a:t>
            </a:r>
            <a:r>
              <a:rPr lang="en-US" altLang="ko-KR" sz="1200" i="1" dirty="0" err="1">
                <a:solidFill>
                  <a:srgbClr val="000000"/>
                </a:solidFill>
                <a:latin typeface="Consolas"/>
              </a:rPr>
              <a:t>request.</a:t>
            </a:r>
            <a:r>
              <a:rPr lang="en-US" altLang="ko-KR" sz="1200" i="1" u="sng" dirty="0" err="1">
                <a:solidFill>
                  <a:srgbClr val="000000"/>
                </a:solidFill>
                <a:latin typeface="Consolas"/>
              </a:rPr>
              <a:t>getRealPath</a:t>
            </a:r>
            <a:r>
              <a:rPr lang="en-US" altLang="ko-KR" sz="1200" i="1" u="sng" dirty="0">
                <a:solidFill>
                  <a:srgbClr val="000000"/>
                </a:solidFill>
                <a:latin typeface="Consolas"/>
              </a:rPr>
              <a:t>(</a:t>
            </a:r>
            <a:r>
              <a:rPr lang="en-US" altLang="ko-KR" sz="1200" i="1" u="sng" dirty="0">
                <a:solidFill>
                  <a:srgbClr val="2A00FF"/>
                </a:solidFill>
                <a:latin typeface="Consolas"/>
              </a:rPr>
              <a:t>"/"</a:t>
            </a:r>
            <a:r>
              <a:rPr lang="en-US" altLang="ko-KR" sz="1200" i="1" u="sng" dirty="0">
                <a:solidFill>
                  <a:srgbClr val="000000"/>
                </a:solidFill>
                <a:latin typeface="Consolas"/>
              </a:rPr>
              <a:t>) </a:t>
            </a:r>
            <a:r>
              <a:rPr lang="en-US" altLang="ko-KR" sz="1200" i="1" u="sng" dirty="0">
                <a:solidFill>
                  <a:srgbClr val="BF5F3F"/>
                </a:solidFill>
                <a:latin typeface="Consolas"/>
              </a:rPr>
              <a:t>%&gt;</a:t>
            </a:r>
            <a:r>
              <a:rPr lang="en-US" altLang="ko-KR" sz="1200" i="1" u="sng" dirty="0">
                <a:solidFill>
                  <a:srgbClr val="008080"/>
                </a:solidFill>
                <a:latin typeface="Consolas"/>
              </a:rPr>
              <a:t>&lt;/</a:t>
            </a:r>
            <a:r>
              <a:rPr lang="en-US" altLang="ko-KR" sz="1200" i="1" u="sng" dirty="0">
                <a:solidFill>
                  <a:srgbClr val="3F7F7F"/>
                </a:solidFill>
                <a:latin typeface="Consolas"/>
              </a:rPr>
              <a:t>div</a:t>
            </a:r>
            <a:r>
              <a:rPr lang="en-US" altLang="ko-KR" sz="1200" i="1" u="sng" dirty="0">
                <a:solidFill>
                  <a:srgbClr val="008080"/>
                </a:solidFill>
                <a:latin typeface="Consolas"/>
              </a:rPr>
              <a:t>&gt;</a:t>
            </a:r>
          </a:p>
          <a:p>
            <a:r>
              <a:rPr lang="en-US" altLang="ko-KR" sz="1200" dirty="0">
                <a:solidFill>
                  <a:srgbClr val="008080"/>
                </a:solidFill>
                <a:latin typeface="Consolas"/>
              </a:rPr>
              <a:t>&lt;</a:t>
            </a:r>
            <a:r>
              <a:rPr lang="en-US" altLang="ko-KR" sz="1200" dirty="0">
                <a:solidFill>
                  <a:srgbClr val="3F7F7F"/>
                </a:solidFill>
                <a:latin typeface="Consolas"/>
              </a:rPr>
              <a:t>button </a:t>
            </a:r>
            <a:r>
              <a:rPr lang="en-US" altLang="ko-KR" sz="1200" dirty="0">
                <a:solidFill>
                  <a:srgbClr val="7F007F"/>
                </a:solidFill>
                <a:latin typeface="Consolas"/>
              </a:rPr>
              <a:t>type</a:t>
            </a:r>
            <a:r>
              <a:rPr lang="en-US" altLang="ko-KR" sz="1200" dirty="0">
                <a:solidFill>
                  <a:srgbClr val="000000"/>
                </a:solidFill>
                <a:latin typeface="Consolas"/>
              </a:rPr>
              <a:t>=</a:t>
            </a:r>
            <a:r>
              <a:rPr lang="en-US" altLang="ko-KR" sz="1200" i="1" dirty="0">
                <a:solidFill>
                  <a:srgbClr val="2A00FF"/>
                </a:solidFill>
                <a:latin typeface="Consolas"/>
              </a:rPr>
              <a:t>"submit" </a:t>
            </a:r>
            <a:r>
              <a:rPr lang="en-US" altLang="ko-KR" sz="1200" i="1" dirty="0">
                <a:solidFill>
                  <a:srgbClr val="7F007F"/>
                </a:solidFill>
                <a:latin typeface="Consolas"/>
              </a:rPr>
              <a:t>id</a:t>
            </a:r>
            <a:r>
              <a:rPr lang="en-US" altLang="ko-KR" sz="1200" i="1" dirty="0">
                <a:solidFill>
                  <a:srgbClr val="000000"/>
                </a:solidFill>
                <a:latin typeface="Consolas"/>
              </a:rPr>
              <a:t>=</a:t>
            </a:r>
            <a:r>
              <a:rPr lang="en-US" altLang="ko-KR" sz="1200" i="1" dirty="0">
                <a:solidFill>
                  <a:srgbClr val="2A00FF"/>
                </a:solidFill>
                <a:latin typeface="Consolas"/>
              </a:rPr>
              <a:t>"</a:t>
            </a:r>
            <a:r>
              <a:rPr lang="en-US" altLang="ko-KR" sz="1200" i="1" dirty="0" err="1">
                <a:solidFill>
                  <a:srgbClr val="2A00FF"/>
                </a:solidFill>
                <a:latin typeface="Consolas"/>
              </a:rPr>
              <a:t>register_Btn</a:t>
            </a:r>
            <a:r>
              <a:rPr lang="en-US" altLang="ko-KR" sz="1200" i="1" dirty="0">
                <a:solidFill>
                  <a:srgbClr val="2A00FF"/>
                </a:solidFill>
                <a:latin typeface="Consolas"/>
              </a:rPr>
              <a:t>" </a:t>
            </a:r>
            <a:r>
              <a:rPr lang="en-US" altLang="ko-KR" sz="1200" i="1" dirty="0">
                <a:solidFill>
                  <a:srgbClr val="7F007F"/>
                </a:solidFill>
                <a:latin typeface="Consolas"/>
              </a:rPr>
              <a:t>class</a:t>
            </a:r>
            <a:r>
              <a:rPr lang="en-US" altLang="ko-KR" sz="1200" i="1" dirty="0">
                <a:solidFill>
                  <a:srgbClr val="000000"/>
                </a:solidFill>
                <a:latin typeface="Consolas"/>
              </a:rPr>
              <a:t>=</a:t>
            </a:r>
            <a:r>
              <a:rPr lang="en-US" altLang="ko-KR" sz="1200" i="1" dirty="0">
                <a:solidFill>
                  <a:srgbClr val="2A00FF"/>
                </a:solidFill>
                <a:latin typeface="Consolas"/>
              </a:rPr>
              <a:t>"</a:t>
            </a:r>
            <a:r>
              <a:rPr lang="en-US" altLang="ko-KR" sz="1200" i="1" dirty="0" err="1">
                <a:solidFill>
                  <a:srgbClr val="2A00FF"/>
                </a:solidFill>
                <a:latin typeface="Consolas"/>
              </a:rPr>
              <a:t>btn</a:t>
            </a:r>
            <a:r>
              <a:rPr lang="en-US" altLang="ko-KR" sz="1200" i="1" dirty="0">
                <a:solidFill>
                  <a:srgbClr val="2A00FF"/>
                </a:solidFill>
                <a:latin typeface="Consolas"/>
              </a:rPr>
              <a:t> </a:t>
            </a:r>
            <a:r>
              <a:rPr lang="en-US" altLang="ko-KR" sz="1200" i="1" dirty="0" err="1">
                <a:solidFill>
                  <a:srgbClr val="2A00FF"/>
                </a:solidFill>
                <a:latin typeface="Consolas"/>
              </a:rPr>
              <a:t>btn</a:t>
            </a:r>
            <a:r>
              <a:rPr lang="en-US" altLang="ko-KR" sz="1200" i="1" dirty="0">
                <a:solidFill>
                  <a:srgbClr val="2A00FF"/>
                </a:solidFill>
                <a:latin typeface="Consolas"/>
              </a:rPr>
              <a:t>-warning </a:t>
            </a:r>
            <a:r>
              <a:rPr lang="en-US" altLang="ko-KR" sz="1200" i="1" dirty="0" err="1">
                <a:solidFill>
                  <a:srgbClr val="2A00FF"/>
                </a:solidFill>
                <a:latin typeface="Consolas"/>
              </a:rPr>
              <a:t>btn-lg</a:t>
            </a:r>
            <a:r>
              <a:rPr lang="en-US" altLang="ko-KR" sz="1200" i="1" dirty="0">
                <a:solidFill>
                  <a:srgbClr val="2A00FF"/>
                </a:solidFill>
                <a:latin typeface="Consolas"/>
              </a:rPr>
              <a:t> </a:t>
            </a:r>
            <a:r>
              <a:rPr lang="en-US" altLang="ko-KR" sz="1200" i="1" dirty="0" err="1">
                <a:solidFill>
                  <a:srgbClr val="2A00FF"/>
                </a:solidFill>
                <a:latin typeface="Consolas"/>
              </a:rPr>
              <a:t>btn</a:t>
            </a:r>
            <a:r>
              <a:rPr lang="en-US" altLang="ko-KR" sz="1200" i="1" dirty="0">
                <a:solidFill>
                  <a:srgbClr val="2A00FF"/>
                </a:solidFill>
                <a:latin typeface="Consolas"/>
              </a:rPr>
              <a:t>-block my-4"</a:t>
            </a:r>
            <a:r>
              <a:rPr lang="en-US" altLang="ko-KR" sz="1200" i="1" dirty="0">
                <a:solidFill>
                  <a:srgbClr val="008080"/>
                </a:solidFill>
                <a:latin typeface="Consolas"/>
              </a:rPr>
              <a:t>&gt;</a:t>
            </a:r>
            <a:r>
              <a:rPr lang="en-US" altLang="ko-KR" sz="1200" i="1" dirty="0">
                <a:solidFill>
                  <a:srgbClr val="000000"/>
                </a:solidFill>
                <a:latin typeface="Consolas"/>
              </a:rPr>
              <a:t> </a:t>
            </a:r>
            <a:r>
              <a:rPr lang="en-US" altLang="ko-KR" sz="1200" i="1" dirty="0">
                <a:solidFill>
                  <a:srgbClr val="3F5FBF"/>
                </a:solidFill>
                <a:latin typeface="Consolas"/>
              </a:rPr>
              <a:t>&lt;!-- </a:t>
            </a:r>
            <a:r>
              <a:rPr lang="ko-KR" altLang="en-US" sz="1200" i="1" dirty="0">
                <a:solidFill>
                  <a:srgbClr val="3F5FBF"/>
                </a:solidFill>
                <a:latin typeface="Consolas"/>
              </a:rPr>
              <a:t>登録</a:t>
            </a:r>
            <a:r>
              <a:rPr lang="ja-JP" altLang="en-US" sz="1200" i="1" dirty="0">
                <a:solidFill>
                  <a:srgbClr val="3F5FBF"/>
                </a:solidFill>
                <a:latin typeface="Consolas"/>
              </a:rPr>
              <a:t>ボタン </a:t>
            </a:r>
            <a:r>
              <a:rPr lang="en-US" altLang="ja-JP" sz="1200" i="1" dirty="0">
                <a:solidFill>
                  <a:srgbClr val="3F5FBF"/>
                </a:solidFill>
                <a:latin typeface="Consolas"/>
              </a:rPr>
              <a:t>--&gt;</a:t>
            </a:r>
          </a:p>
          <a:p>
            <a:r>
              <a:rPr lang="ko-KR" altLang="en-US" sz="1200" dirty="0">
                <a:solidFill>
                  <a:srgbClr val="000000"/>
                </a:solidFill>
                <a:latin typeface="Consolas"/>
              </a:rPr>
              <a:t>登録</a:t>
            </a:r>
          </a:p>
          <a:p>
            <a:r>
              <a:rPr lang="en-US" altLang="ko-KR" sz="1200" dirty="0">
                <a:solidFill>
                  <a:srgbClr val="008080"/>
                </a:solidFill>
                <a:latin typeface="Consolas"/>
              </a:rPr>
              <a:t>&lt;/</a:t>
            </a:r>
            <a:r>
              <a:rPr lang="en-US" altLang="ko-KR" sz="1200" dirty="0">
                <a:solidFill>
                  <a:srgbClr val="3F7F7F"/>
                </a:solidFill>
                <a:latin typeface="Consolas"/>
              </a:rPr>
              <a:t>button</a:t>
            </a:r>
            <a:r>
              <a:rPr lang="en-US" altLang="ko-KR" sz="1200" dirty="0">
                <a:solidFill>
                  <a:srgbClr val="008080"/>
                </a:solidFill>
                <a:latin typeface="Consolas"/>
              </a:rPr>
              <a:t>&gt;</a:t>
            </a:r>
          </a:p>
          <a:p>
            <a:r>
              <a:rPr lang="en-US" altLang="ko-KR" sz="1200" dirty="0">
                <a:solidFill>
                  <a:srgbClr val="008080"/>
                </a:solidFill>
                <a:latin typeface="Consolas"/>
              </a:rPr>
              <a:t>&lt;/</a:t>
            </a:r>
            <a:r>
              <a:rPr lang="en-US" altLang="ko-KR" sz="1200" dirty="0">
                <a:solidFill>
                  <a:srgbClr val="3F7F7F"/>
                </a:solidFill>
                <a:latin typeface="Consolas"/>
              </a:rPr>
              <a:t>form</a:t>
            </a:r>
            <a:r>
              <a:rPr lang="en-US" altLang="ko-KR" sz="1200" dirty="0">
                <a:solidFill>
                  <a:srgbClr val="008080"/>
                </a:solidFill>
                <a:latin typeface="Consolas"/>
              </a:rPr>
              <a:t>&gt;</a:t>
            </a:r>
          </a:p>
          <a:p>
            <a:r>
              <a:rPr lang="en-US" altLang="ko-KR" sz="1200" dirty="0">
                <a:solidFill>
                  <a:srgbClr val="008080"/>
                </a:solidFill>
                <a:latin typeface="Consolas"/>
              </a:rPr>
              <a:t>&lt;</a:t>
            </a:r>
            <a:r>
              <a:rPr lang="en-US" altLang="ko-KR" sz="1200" dirty="0">
                <a:solidFill>
                  <a:srgbClr val="3F7F7F"/>
                </a:solidFill>
                <a:latin typeface="Consolas"/>
              </a:rPr>
              <a:t>script</a:t>
            </a:r>
            <a:r>
              <a:rPr lang="en-US" altLang="ko-KR" sz="1200" dirty="0">
                <a:solidFill>
                  <a:srgbClr val="008080"/>
                </a:solidFill>
                <a:latin typeface="Consolas"/>
              </a:rPr>
              <a:t>&gt;</a:t>
            </a:r>
          </a:p>
          <a:p>
            <a:r>
              <a:rPr lang="en-US" altLang="ko-KR" sz="1200" dirty="0">
                <a:solidFill>
                  <a:srgbClr val="000000"/>
                </a:solidFill>
                <a:latin typeface="Consolas"/>
              </a:rPr>
              <a:t>let </a:t>
            </a:r>
            <a:r>
              <a:rPr lang="en-US" altLang="ko-KR" sz="1200" dirty="0" err="1">
                <a:solidFill>
                  <a:srgbClr val="000000"/>
                </a:solidFill>
                <a:latin typeface="Consolas"/>
              </a:rPr>
              <a:t>jsonData</a:t>
            </a:r>
            <a:r>
              <a:rPr lang="en-US" altLang="ko-KR" sz="1200" dirty="0">
                <a:solidFill>
                  <a:srgbClr val="000000"/>
                </a:solidFill>
                <a:latin typeface="Consolas"/>
              </a:rPr>
              <a:t> = </a:t>
            </a:r>
            <a:r>
              <a:rPr lang="en-US" altLang="ko-KR" sz="1200" dirty="0" err="1">
                <a:solidFill>
                  <a:srgbClr val="000000"/>
                </a:solidFill>
                <a:latin typeface="Consolas"/>
              </a:rPr>
              <a:t>JSON.parse</a:t>
            </a:r>
            <a:r>
              <a:rPr lang="en-US" altLang="ko-KR" sz="1200" dirty="0">
                <a:solidFill>
                  <a:srgbClr val="000000"/>
                </a:solidFill>
                <a:latin typeface="Consolas"/>
              </a:rPr>
              <a:t>(</a:t>
            </a:r>
            <a:r>
              <a:rPr lang="en-US" altLang="ko-KR" sz="1200" dirty="0">
                <a:solidFill>
                  <a:srgbClr val="2A00FF"/>
                </a:solidFill>
                <a:latin typeface="Consolas"/>
              </a:rPr>
              <a:t>'${category}'</a:t>
            </a:r>
            <a:r>
              <a:rPr lang="en-US" altLang="ko-KR" sz="1200" dirty="0">
                <a:solidFill>
                  <a:srgbClr val="000000"/>
                </a:solidFill>
                <a:latin typeface="Consolas"/>
              </a:rPr>
              <a:t>); </a:t>
            </a:r>
            <a:r>
              <a:rPr lang="en-US" altLang="ko-KR" sz="1200" dirty="0">
                <a:solidFill>
                  <a:srgbClr val="3F5FBF"/>
                </a:solidFill>
                <a:latin typeface="Consolas"/>
              </a:rPr>
              <a:t>&lt;!-- </a:t>
            </a:r>
            <a:r>
              <a:rPr lang="ja-JP" altLang="en-US" sz="1200" dirty="0">
                <a:solidFill>
                  <a:srgbClr val="3F5FBF"/>
                </a:solidFill>
                <a:latin typeface="Consolas"/>
              </a:rPr>
              <a:t>カテゴリデータを</a:t>
            </a:r>
            <a:r>
              <a:rPr lang="en-US" altLang="ko-KR" sz="1200" dirty="0">
                <a:solidFill>
                  <a:srgbClr val="3F5FBF"/>
                </a:solidFill>
                <a:latin typeface="Consolas"/>
              </a:rPr>
              <a:t>JSON</a:t>
            </a:r>
            <a:r>
              <a:rPr lang="ko-KR" altLang="en-US" sz="1200" dirty="0">
                <a:solidFill>
                  <a:srgbClr val="3F5FBF"/>
                </a:solidFill>
                <a:latin typeface="Consolas"/>
              </a:rPr>
              <a:t>形式</a:t>
            </a:r>
            <a:r>
              <a:rPr lang="ja-JP" altLang="en-US" sz="1200" dirty="0">
                <a:solidFill>
                  <a:srgbClr val="3F5FBF"/>
                </a:solidFill>
                <a:latin typeface="Consolas"/>
              </a:rPr>
              <a:t>で</a:t>
            </a:r>
            <a:r>
              <a:rPr lang="ko-KR" altLang="en-US" sz="1200" dirty="0">
                <a:solidFill>
                  <a:srgbClr val="3F5FBF"/>
                </a:solidFill>
                <a:latin typeface="Consolas"/>
              </a:rPr>
              <a:t>扱</a:t>
            </a:r>
            <a:r>
              <a:rPr lang="ja-JP" altLang="en-US" sz="1200" dirty="0">
                <a:solidFill>
                  <a:srgbClr val="3F5FBF"/>
                </a:solidFill>
                <a:latin typeface="Consolas"/>
              </a:rPr>
              <a:t>う </a:t>
            </a:r>
            <a:r>
              <a:rPr lang="en-US" altLang="ja-JP" sz="1200" dirty="0">
                <a:solidFill>
                  <a:srgbClr val="3F5FBF"/>
                </a:solidFill>
                <a:latin typeface="Consolas"/>
              </a:rPr>
              <a:t>--&gt;</a:t>
            </a:r>
          </a:p>
          <a:p>
            <a:r>
              <a:rPr lang="en-US" altLang="ko-KR" sz="1200" dirty="0">
                <a:solidFill>
                  <a:srgbClr val="008080"/>
                </a:solidFill>
                <a:latin typeface="Consolas"/>
              </a:rPr>
              <a:t>&lt;/</a:t>
            </a:r>
            <a:r>
              <a:rPr lang="en-US" altLang="ko-KR" sz="1200" dirty="0">
                <a:solidFill>
                  <a:srgbClr val="3F7F7F"/>
                </a:solidFill>
                <a:latin typeface="Consolas"/>
              </a:rPr>
              <a:t>script</a:t>
            </a:r>
            <a:r>
              <a:rPr lang="en-US" altLang="ko-KR" sz="1200" dirty="0">
                <a:solidFill>
                  <a:srgbClr val="008080"/>
                </a:solidFill>
                <a:latin typeface="Consolas"/>
              </a:rPr>
              <a:t>&gt;</a:t>
            </a:r>
          </a:p>
          <a:p>
            <a:r>
              <a:rPr lang="en-US" altLang="ko-KR" sz="1200" dirty="0">
                <a:solidFill>
                  <a:srgbClr val="008080"/>
                </a:solidFill>
                <a:latin typeface="Consolas"/>
              </a:rPr>
              <a:t>&lt;</a:t>
            </a:r>
            <a:r>
              <a:rPr lang="en-US" altLang="ko-KR" sz="1200" dirty="0">
                <a:solidFill>
                  <a:srgbClr val="3F7F7F"/>
                </a:solidFill>
                <a:latin typeface="Consolas"/>
              </a:rPr>
              <a:t>script </a:t>
            </a:r>
            <a:r>
              <a:rPr lang="en-US" altLang="ko-KR" sz="1200" dirty="0" err="1">
                <a:solidFill>
                  <a:srgbClr val="7F007F"/>
                </a:solidFill>
                <a:latin typeface="Consolas"/>
              </a:rPr>
              <a:t>src</a:t>
            </a:r>
            <a:r>
              <a:rPr lang="en-US" altLang="ko-KR" sz="1200" dirty="0">
                <a:solidFill>
                  <a:srgbClr val="000000"/>
                </a:solidFill>
                <a:latin typeface="Consolas"/>
              </a:rPr>
              <a:t>=</a:t>
            </a:r>
            <a:r>
              <a:rPr lang="en-US" altLang="ko-KR" sz="1200" i="1" dirty="0">
                <a:solidFill>
                  <a:srgbClr val="2A00FF"/>
                </a:solidFill>
                <a:latin typeface="Consolas"/>
              </a:rPr>
              <a:t>"</a:t>
            </a:r>
            <a:r>
              <a:rPr lang="en-US" altLang="ko-KR" sz="1200" i="1" dirty="0">
                <a:solidFill>
                  <a:srgbClr val="000000"/>
                </a:solidFill>
                <a:latin typeface="Consolas"/>
              </a:rPr>
              <a:t>${</a:t>
            </a:r>
            <a:r>
              <a:rPr lang="en-US" altLang="ko-KR" sz="1200" i="1" dirty="0" err="1">
                <a:solidFill>
                  <a:srgbClr val="000000"/>
                </a:solidFill>
                <a:latin typeface="Consolas"/>
              </a:rPr>
              <a:t>contextPath</a:t>
            </a:r>
            <a:r>
              <a:rPr lang="en-US" altLang="ko-KR" sz="1200" i="1" dirty="0">
                <a:solidFill>
                  <a:srgbClr val="000000"/>
                </a:solidFill>
                <a:latin typeface="Consolas"/>
              </a:rPr>
              <a:t>}</a:t>
            </a:r>
            <a:r>
              <a:rPr lang="en-US" altLang="ko-KR" sz="1200" i="1" dirty="0">
                <a:solidFill>
                  <a:srgbClr val="2A00FF"/>
                </a:solidFill>
                <a:latin typeface="Consolas"/>
              </a:rPr>
              <a:t>/resources/</a:t>
            </a:r>
            <a:r>
              <a:rPr lang="en-US" altLang="ko-KR" sz="1200" i="1" dirty="0" err="1">
                <a:solidFill>
                  <a:srgbClr val="2A00FF"/>
                </a:solidFill>
                <a:latin typeface="Consolas"/>
              </a:rPr>
              <a:t>js</a:t>
            </a:r>
            <a:r>
              <a:rPr lang="en-US" altLang="ko-KR" sz="1200" i="1" dirty="0">
                <a:solidFill>
                  <a:srgbClr val="2A00FF"/>
                </a:solidFill>
                <a:latin typeface="Consolas"/>
              </a:rPr>
              <a:t>/jsonDrop.js"</a:t>
            </a:r>
            <a:r>
              <a:rPr lang="en-US" altLang="ko-KR" sz="1200" i="1" dirty="0">
                <a:solidFill>
                  <a:srgbClr val="008080"/>
                </a:solidFill>
                <a:latin typeface="Consolas"/>
              </a:rPr>
              <a:t>&gt;</a:t>
            </a:r>
            <a:r>
              <a:rPr lang="en-US" altLang="ko-KR" sz="1200" i="1" dirty="0">
                <a:solidFill>
                  <a:srgbClr val="000000"/>
                </a:solidFill>
                <a:latin typeface="Consolas"/>
              </a:rPr>
              <a:t> </a:t>
            </a:r>
            <a:r>
              <a:rPr lang="en-US" altLang="ko-KR" sz="1200" i="1" dirty="0">
                <a:solidFill>
                  <a:srgbClr val="3F5FBF"/>
                </a:solidFill>
                <a:latin typeface="Consolas"/>
              </a:rPr>
              <a:t>&lt;!-- JSON</a:t>
            </a:r>
            <a:r>
              <a:rPr lang="ja-JP" altLang="en-US" sz="1200" i="1" dirty="0">
                <a:solidFill>
                  <a:srgbClr val="3F5FBF"/>
                </a:solidFill>
                <a:latin typeface="Consolas"/>
              </a:rPr>
              <a:t>を</a:t>
            </a:r>
            <a:r>
              <a:rPr lang="ko-KR" altLang="en-US" sz="1200" i="1" dirty="0" err="1">
                <a:solidFill>
                  <a:srgbClr val="3F5FBF"/>
                </a:solidFill>
                <a:latin typeface="Consolas"/>
              </a:rPr>
              <a:t>利用</a:t>
            </a:r>
            <a:r>
              <a:rPr lang="ja-JP" altLang="en-US" sz="1200" i="1" dirty="0">
                <a:solidFill>
                  <a:srgbClr val="3F5FBF"/>
                </a:solidFill>
                <a:latin typeface="Consolas"/>
              </a:rPr>
              <a:t>してカテゴリドロップダウンを</a:t>
            </a:r>
            <a:r>
              <a:rPr lang="ko-KR" altLang="en-US" sz="1200" i="1" dirty="0">
                <a:solidFill>
                  <a:srgbClr val="3F5FBF"/>
                </a:solidFill>
                <a:latin typeface="Consolas"/>
              </a:rPr>
              <a:t>構成 </a:t>
            </a:r>
            <a:r>
              <a:rPr lang="en-US" altLang="ko-KR" sz="1200" i="1" dirty="0">
                <a:solidFill>
                  <a:srgbClr val="3F5FBF"/>
                </a:solidFill>
                <a:latin typeface="Consolas"/>
              </a:rPr>
              <a:t>--&gt;</a:t>
            </a:r>
          </a:p>
          <a:p>
            <a:r>
              <a:rPr lang="en-US" altLang="ko-KR" sz="1200" dirty="0">
                <a:solidFill>
                  <a:srgbClr val="008080"/>
                </a:solidFill>
                <a:latin typeface="Consolas"/>
              </a:rPr>
              <a:t>&lt;/</a:t>
            </a:r>
            <a:r>
              <a:rPr lang="en-US" altLang="ko-KR" sz="1200" dirty="0">
                <a:solidFill>
                  <a:srgbClr val="3F7F7F"/>
                </a:solidFill>
                <a:latin typeface="Consolas"/>
              </a:rPr>
              <a:t>script</a:t>
            </a:r>
            <a:r>
              <a:rPr lang="en-US" altLang="ko-KR" sz="1200" dirty="0">
                <a:solidFill>
                  <a:srgbClr val="008080"/>
                </a:solidFill>
                <a:latin typeface="Consolas"/>
              </a:rPr>
              <a:t>&gt;</a:t>
            </a:r>
          </a:p>
          <a:p>
            <a:r>
              <a:rPr lang="en-US" altLang="ko-KR" sz="1200" dirty="0">
                <a:solidFill>
                  <a:srgbClr val="008080"/>
                </a:solidFill>
                <a:latin typeface="Consolas"/>
              </a:rPr>
              <a:t>&lt;/</a:t>
            </a:r>
            <a:r>
              <a:rPr lang="en-US" altLang="ko-KR" sz="1200" dirty="0">
                <a:solidFill>
                  <a:srgbClr val="3F7F7F"/>
                </a:solidFill>
                <a:latin typeface="Consolas"/>
              </a:rPr>
              <a:t>div</a:t>
            </a:r>
            <a:r>
              <a:rPr lang="en-US" altLang="ko-KR" sz="1200" dirty="0">
                <a:solidFill>
                  <a:srgbClr val="008080"/>
                </a:solidFill>
                <a:latin typeface="Consolas"/>
              </a:rPr>
              <a:t>&gt;</a:t>
            </a:r>
          </a:p>
          <a:p>
            <a:r>
              <a:rPr lang="en-US" altLang="ko-KR" sz="1200" dirty="0">
                <a:solidFill>
                  <a:srgbClr val="008080"/>
                </a:solidFill>
                <a:latin typeface="Consolas"/>
              </a:rPr>
              <a:t>&lt;/</a:t>
            </a:r>
            <a:r>
              <a:rPr lang="en-US" altLang="ko-KR" sz="1200" dirty="0">
                <a:solidFill>
                  <a:srgbClr val="3F7F7F"/>
                </a:solidFill>
                <a:latin typeface="Consolas"/>
              </a:rPr>
              <a:t>div</a:t>
            </a:r>
            <a:r>
              <a:rPr lang="en-US" altLang="ko-KR" sz="1200" dirty="0">
                <a:solidFill>
                  <a:srgbClr val="008080"/>
                </a:solidFill>
                <a:latin typeface="Consolas"/>
              </a:rPr>
              <a:t>&gt;</a:t>
            </a:r>
          </a:p>
          <a:p>
            <a:r>
              <a:rPr lang="en-US" altLang="ko-KR" sz="1200" dirty="0">
                <a:solidFill>
                  <a:srgbClr val="008080"/>
                </a:solidFill>
                <a:latin typeface="Consolas"/>
              </a:rPr>
              <a:t>&lt;/</a:t>
            </a:r>
            <a:r>
              <a:rPr lang="en-US" altLang="ko-KR" sz="1200" dirty="0">
                <a:solidFill>
                  <a:srgbClr val="3F7F7F"/>
                </a:solidFill>
                <a:latin typeface="Consolas"/>
              </a:rPr>
              <a:t>div</a:t>
            </a:r>
            <a:r>
              <a:rPr lang="en-US" altLang="ko-KR" sz="1200" dirty="0">
                <a:solidFill>
                  <a:srgbClr val="008080"/>
                </a:solidFill>
                <a:latin typeface="Consolas"/>
              </a:rPr>
              <a:t>&gt;</a:t>
            </a:r>
          </a:p>
          <a:p>
            <a:r>
              <a:rPr lang="en-US" altLang="ko-KR" sz="1200" dirty="0">
                <a:solidFill>
                  <a:srgbClr val="008080"/>
                </a:solidFill>
                <a:latin typeface="Consolas"/>
              </a:rPr>
              <a:t>&lt;/</a:t>
            </a:r>
            <a:r>
              <a:rPr lang="en-US" altLang="ko-KR" sz="1200" dirty="0">
                <a:solidFill>
                  <a:srgbClr val="3F7F7F"/>
                </a:solidFill>
                <a:latin typeface="Consolas"/>
              </a:rPr>
              <a:t>div</a:t>
            </a:r>
            <a:r>
              <a:rPr lang="en-US" altLang="ko-KR" sz="1200" dirty="0">
                <a:solidFill>
                  <a:srgbClr val="008080"/>
                </a:solidFill>
                <a:latin typeface="Consolas"/>
              </a:rPr>
              <a:t>&gt;</a:t>
            </a:r>
          </a:p>
          <a:p>
            <a:r>
              <a:rPr lang="en-US" altLang="ko-KR" sz="1200" dirty="0">
                <a:solidFill>
                  <a:srgbClr val="008080"/>
                </a:solidFill>
                <a:latin typeface="Consolas"/>
              </a:rPr>
              <a:t>&lt;/</a:t>
            </a:r>
            <a:r>
              <a:rPr lang="en-US" altLang="ko-KR" sz="1200" dirty="0">
                <a:solidFill>
                  <a:srgbClr val="3F7F7F"/>
                </a:solidFill>
                <a:latin typeface="Consolas"/>
              </a:rPr>
              <a:t>div</a:t>
            </a:r>
            <a:r>
              <a:rPr lang="en-US" altLang="ko-KR" sz="1200" dirty="0" smtClean="0">
                <a:solidFill>
                  <a:srgbClr val="008080"/>
                </a:solidFill>
                <a:latin typeface="Consolas"/>
              </a:rPr>
              <a:t>&gt;</a:t>
            </a:r>
            <a:endParaRPr lang="ko-KR" altLang="en-US" sz="1200" dirty="0">
              <a:latin typeface="Consolas"/>
            </a:endParaRPr>
          </a:p>
          <a:p>
            <a:r>
              <a:rPr lang="en-US" altLang="ko-KR" sz="1200" dirty="0">
                <a:solidFill>
                  <a:srgbClr val="008080"/>
                </a:solidFill>
                <a:latin typeface="Consolas"/>
              </a:rPr>
              <a:t>&lt;</a:t>
            </a:r>
            <a:r>
              <a:rPr lang="en-US" altLang="ko-KR" sz="1200" dirty="0" err="1">
                <a:solidFill>
                  <a:srgbClr val="3F7F7F"/>
                </a:solidFill>
                <a:latin typeface="Consolas"/>
              </a:rPr>
              <a:t>jsp:include</a:t>
            </a:r>
            <a:r>
              <a:rPr lang="en-US" altLang="ko-KR" sz="1200" dirty="0">
                <a:solidFill>
                  <a:srgbClr val="3F7F7F"/>
                </a:solidFill>
                <a:latin typeface="Consolas"/>
              </a:rPr>
              <a:t> </a:t>
            </a:r>
            <a:r>
              <a:rPr lang="en-US" altLang="ko-KR" sz="1200" dirty="0">
                <a:solidFill>
                  <a:srgbClr val="7F007F"/>
                </a:solidFill>
                <a:latin typeface="Consolas"/>
              </a:rPr>
              <a:t>page</a:t>
            </a:r>
            <a:r>
              <a:rPr lang="en-US" altLang="ko-KR" sz="1200" dirty="0">
                <a:solidFill>
                  <a:srgbClr val="000000"/>
                </a:solidFill>
                <a:latin typeface="Consolas"/>
              </a:rPr>
              <a:t>=</a:t>
            </a:r>
            <a:r>
              <a:rPr lang="en-US" altLang="ko-KR" sz="1200" i="1" dirty="0">
                <a:solidFill>
                  <a:srgbClr val="2A00FF"/>
                </a:solidFill>
                <a:latin typeface="Consolas"/>
              </a:rPr>
              <a:t>"../../include/</a:t>
            </a:r>
            <a:r>
              <a:rPr lang="en-US" altLang="ko-KR" sz="1200" i="1" dirty="0" err="1">
                <a:solidFill>
                  <a:srgbClr val="2A00FF"/>
                </a:solidFill>
                <a:latin typeface="Consolas"/>
              </a:rPr>
              <a:t>footer.jsp</a:t>
            </a:r>
            <a:r>
              <a:rPr lang="en-US" altLang="ko-KR" sz="1200" i="1" dirty="0">
                <a:solidFill>
                  <a:srgbClr val="2A00FF"/>
                </a:solidFill>
                <a:latin typeface="Consolas"/>
              </a:rPr>
              <a:t>"</a:t>
            </a:r>
            <a:r>
              <a:rPr lang="en-US" altLang="ko-KR" sz="1200" i="1" dirty="0">
                <a:solidFill>
                  <a:srgbClr val="008080"/>
                </a:solidFill>
                <a:latin typeface="Consolas"/>
              </a:rPr>
              <a:t>/&gt;</a:t>
            </a:r>
            <a:r>
              <a:rPr lang="en-US" altLang="ko-KR" sz="1200" i="1" dirty="0">
                <a:solidFill>
                  <a:srgbClr val="000000"/>
                </a:solidFill>
                <a:latin typeface="Consolas"/>
              </a:rPr>
              <a:t> </a:t>
            </a:r>
            <a:r>
              <a:rPr lang="en-US" altLang="ko-KR" sz="1200" i="1" dirty="0">
                <a:solidFill>
                  <a:srgbClr val="3F5FBF"/>
                </a:solidFill>
                <a:latin typeface="Consolas"/>
              </a:rPr>
              <a:t>&lt;!-- </a:t>
            </a:r>
            <a:r>
              <a:rPr lang="ja-JP" altLang="en-US" sz="1200" i="1" dirty="0">
                <a:solidFill>
                  <a:srgbClr val="3F5FBF"/>
                </a:solidFill>
                <a:latin typeface="Consolas"/>
              </a:rPr>
              <a:t>フッター</a:t>
            </a:r>
            <a:r>
              <a:rPr lang="ko-KR" altLang="en-US" sz="1200" i="1" dirty="0">
                <a:solidFill>
                  <a:srgbClr val="3F5FBF"/>
                </a:solidFill>
                <a:latin typeface="Consolas"/>
              </a:rPr>
              <a:t>部分</a:t>
            </a:r>
            <a:r>
              <a:rPr lang="ja-JP" altLang="en-US" sz="1200" i="1" dirty="0">
                <a:solidFill>
                  <a:srgbClr val="3F5FBF"/>
                </a:solidFill>
                <a:latin typeface="Consolas"/>
              </a:rPr>
              <a:t>をインクルード </a:t>
            </a:r>
            <a:r>
              <a:rPr lang="en-US" altLang="ja-JP" sz="1200" i="1" dirty="0">
                <a:solidFill>
                  <a:srgbClr val="3F5FBF"/>
                </a:solidFill>
                <a:latin typeface="Consolas"/>
              </a:rPr>
              <a:t>--&gt;</a:t>
            </a:r>
            <a:endParaRPr lang="en-US" altLang="ja-JP" sz="1200" dirty="0" smtClean="0">
              <a:ea typeface="MS Mincho" pitchFamily="49" charset="-128"/>
            </a:endParaRPr>
          </a:p>
        </p:txBody>
      </p:sp>
    </p:spTree>
    <p:extLst>
      <p:ext uri="{BB962C8B-B14F-4D97-AF65-F5344CB8AC3E}">
        <p14:creationId xmlns:p14="http://schemas.microsoft.com/office/powerpoint/2010/main" val="792856888"/>
      </p:ext>
    </p:extLst>
  </p:cSld>
  <p:clrMapOvr>
    <a:masterClrMapping/>
  </p:clrMapOvr>
  <p:transition/>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제목 1"/>
          <p:cNvSpPr>
            <a:spLocks noGrp="1"/>
          </p:cNvSpPr>
          <p:nvPr>
            <p:ph type="title"/>
          </p:nvPr>
        </p:nvSpPr>
        <p:spPr bwMode="auto">
          <a:xfrm>
            <a:off x="0" y="-2242"/>
            <a:ext cx="9144000" cy="694938"/>
          </a:xfrm>
        </p:spPr>
        <p:txBody>
          <a:bodyPr vert="horz" lIns="91440" tIns="45720" rIns="91440" bIns="45720" rtlCol="0" anchor="ctr">
            <a:normAutofit/>
          </a:bodyPr>
          <a:lstStyle/>
          <a:p>
            <a:r>
              <a:rPr lang="en-US" altLang="ja-JP" dirty="0" smtClean="0">
                <a:latin typeface="MS Mincho" pitchFamily="49" charset="-128"/>
                <a:ea typeface="MS Mincho" pitchFamily="49" charset="-128"/>
              </a:rPr>
              <a:t>Admin/goods/view(1/2)</a:t>
            </a:r>
            <a:endParaRPr lang="ko-KR" dirty="0">
              <a:latin typeface="MS Mincho" pitchFamily="49" charset="-128"/>
              <a:ea typeface="MS Mincho" pitchFamily="49" charset="-128"/>
            </a:endParaRPr>
          </a:p>
        </p:txBody>
      </p:sp>
      <p:sp>
        <p:nvSpPr>
          <p:cNvPr id="5" name="내용 개체 틀 2"/>
          <p:cNvSpPr>
            <a:spLocks noGrp="1"/>
          </p:cNvSpPr>
          <p:nvPr>
            <p:ph sz="half" idx="1"/>
          </p:nvPr>
        </p:nvSpPr>
        <p:spPr bwMode="auto">
          <a:xfrm>
            <a:off x="0" y="692696"/>
            <a:ext cx="9144000" cy="6165304"/>
          </a:xfrm>
          <a:solidFill>
            <a:schemeClr val="bg1"/>
          </a:solidFill>
        </p:spPr>
        <p:txBody>
          <a:bodyPr numCol="2">
            <a:noAutofit/>
          </a:bodyPr>
          <a:lstStyle>
            <a:lvl1pPr>
              <a:defRPr sz="2400"/>
            </a:lvl1pPr>
            <a:lvl2pPr>
              <a:defRPr sz="1600"/>
            </a:lvl2pPr>
            <a:lvl3pPr>
              <a:defRPr sz="1200"/>
            </a:lvl3pPr>
            <a:lvl4pPr>
              <a:defRPr sz="1200"/>
            </a:lvl4pPr>
            <a:lvl5pPr>
              <a:defRPr sz="1200"/>
            </a:lvl5pPr>
          </a:lstStyle>
          <a:p>
            <a:r>
              <a:rPr lang="fr-FR" altLang="ko-KR" sz="1300" dirty="0">
                <a:solidFill>
                  <a:srgbClr val="BF5F3F"/>
                </a:solidFill>
                <a:latin typeface="Consolas"/>
              </a:rPr>
              <a:t>&lt;%@ </a:t>
            </a:r>
            <a:r>
              <a:rPr lang="fr-FR" altLang="ko-KR" sz="1300" dirty="0">
                <a:solidFill>
                  <a:srgbClr val="3F7F7F"/>
                </a:solidFill>
                <a:latin typeface="Consolas"/>
              </a:rPr>
              <a:t>page </a:t>
            </a:r>
            <a:r>
              <a:rPr lang="fr-FR" altLang="ko-KR" sz="1300" dirty="0" err="1">
                <a:solidFill>
                  <a:srgbClr val="7F007F"/>
                </a:solidFill>
                <a:latin typeface="Consolas"/>
              </a:rPr>
              <a:t>language</a:t>
            </a:r>
            <a:r>
              <a:rPr lang="fr-FR" altLang="ko-KR" sz="1300" dirty="0">
                <a:solidFill>
                  <a:srgbClr val="000000"/>
                </a:solidFill>
                <a:latin typeface="Consolas"/>
              </a:rPr>
              <a:t>=</a:t>
            </a:r>
            <a:r>
              <a:rPr lang="fr-FR" altLang="ko-KR" sz="1300" i="1" dirty="0">
                <a:solidFill>
                  <a:srgbClr val="2A00FF"/>
                </a:solidFill>
                <a:latin typeface="Consolas"/>
              </a:rPr>
              <a:t>"java" </a:t>
            </a:r>
            <a:r>
              <a:rPr lang="fr-FR" altLang="ko-KR" sz="1300" i="1" dirty="0" err="1">
                <a:solidFill>
                  <a:srgbClr val="7F007F"/>
                </a:solidFill>
                <a:latin typeface="Consolas"/>
              </a:rPr>
              <a:t>contentType</a:t>
            </a:r>
            <a:r>
              <a:rPr lang="fr-FR" altLang="ko-KR" sz="1300" i="1" dirty="0">
                <a:solidFill>
                  <a:srgbClr val="000000"/>
                </a:solidFill>
                <a:latin typeface="Consolas"/>
              </a:rPr>
              <a:t>=</a:t>
            </a:r>
            <a:r>
              <a:rPr lang="fr-FR" altLang="ko-KR" sz="1300" i="1" dirty="0">
                <a:solidFill>
                  <a:srgbClr val="2A00FF"/>
                </a:solidFill>
                <a:latin typeface="Consolas"/>
              </a:rPr>
              <a:t>"</a:t>
            </a:r>
            <a:r>
              <a:rPr lang="fr-FR" altLang="ko-KR" sz="1300" i="1" dirty="0" err="1">
                <a:solidFill>
                  <a:srgbClr val="2A00FF"/>
                </a:solidFill>
                <a:latin typeface="Consolas"/>
              </a:rPr>
              <a:t>text</a:t>
            </a:r>
            <a:r>
              <a:rPr lang="fr-FR" altLang="ko-KR" sz="1300" i="1" dirty="0">
                <a:solidFill>
                  <a:srgbClr val="2A00FF"/>
                </a:solidFill>
                <a:latin typeface="Consolas"/>
              </a:rPr>
              <a:t>/html; </a:t>
            </a:r>
            <a:r>
              <a:rPr lang="fr-FR" altLang="ko-KR" sz="1300" i="1" dirty="0" err="1">
                <a:solidFill>
                  <a:srgbClr val="2A00FF"/>
                </a:solidFill>
                <a:latin typeface="Consolas"/>
              </a:rPr>
              <a:t>charset</a:t>
            </a:r>
            <a:r>
              <a:rPr lang="fr-FR" altLang="ko-KR" sz="1300" i="1" dirty="0">
                <a:solidFill>
                  <a:srgbClr val="2A00FF"/>
                </a:solidFill>
                <a:latin typeface="Consolas"/>
              </a:rPr>
              <a:t>=UTF-8"</a:t>
            </a:r>
          </a:p>
          <a:p>
            <a:r>
              <a:rPr lang="en-US" altLang="ko-KR" sz="1300" dirty="0">
                <a:latin typeface="Consolas"/>
              </a:rPr>
              <a:t>    </a:t>
            </a:r>
            <a:r>
              <a:rPr lang="en-US" altLang="ko-KR" sz="1300" dirty="0" err="1">
                <a:solidFill>
                  <a:srgbClr val="7F007F"/>
                </a:solidFill>
                <a:latin typeface="Consolas"/>
              </a:rPr>
              <a:t>pageEncoding</a:t>
            </a:r>
            <a:r>
              <a:rPr lang="en-US" altLang="ko-KR" sz="1300" dirty="0">
                <a:solidFill>
                  <a:srgbClr val="000000"/>
                </a:solidFill>
                <a:latin typeface="Consolas"/>
              </a:rPr>
              <a:t>=</a:t>
            </a:r>
            <a:r>
              <a:rPr lang="en-US" altLang="ko-KR" sz="1300" i="1" dirty="0">
                <a:solidFill>
                  <a:srgbClr val="2A00FF"/>
                </a:solidFill>
                <a:latin typeface="Consolas"/>
              </a:rPr>
              <a:t>"UTF-8"</a:t>
            </a:r>
            <a:r>
              <a:rPr lang="en-US" altLang="ko-KR" sz="1300" i="1" dirty="0">
                <a:solidFill>
                  <a:srgbClr val="BF5F3F"/>
                </a:solidFill>
                <a:latin typeface="Consolas"/>
              </a:rPr>
              <a:t>%&gt;</a:t>
            </a:r>
          </a:p>
          <a:p>
            <a:r>
              <a:rPr lang="it-IT" altLang="ko-KR" sz="1300" dirty="0">
                <a:solidFill>
                  <a:srgbClr val="BF5F3F"/>
                </a:solidFill>
                <a:latin typeface="Consolas"/>
              </a:rPr>
              <a:t>&lt;%@ </a:t>
            </a:r>
            <a:r>
              <a:rPr lang="it-IT" altLang="ko-KR" sz="1300" dirty="0">
                <a:solidFill>
                  <a:srgbClr val="3F7F7F"/>
                </a:solidFill>
                <a:latin typeface="Consolas"/>
              </a:rPr>
              <a:t>taglib </a:t>
            </a:r>
            <a:r>
              <a:rPr lang="it-IT" altLang="ko-KR" sz="1300" dirty="0">
                <a:solidFill>
                  <a:srgbClr val="7F007F"/>
                </a:solidFill>
                <a:latin typeface="Consolas"/>
              </a:rPr>
              <a:t>uri</a:t>
            </a:r>
            <a:r>
              <a:rPr lang="it-IT" altLang="ko-KR" sz="1300" dirty="0">
                <a:solidFill>
                  <a:srgbClr val="000000"/>
                </a:solidFill>
                <a:latin typeface="Consolas"/>
              </a:rPr>
              <a:t>=</a:t>
            </a:r>
            <a:r>
              <a:rPr lang="it-IT" altLang="ko-KR" sz="1300" i="1" dirty="0">
                <a:solidFill>
                  <a:srgbClr val="2A00FF"/>
                </a:solidFill>
                <a:latin typeface="Consolas"/>
              </a:rPr>
              <a:t>"http://java.sun.com/jsp/jstl/core" </a:t>
            </a:r>
            <a:r>
              <a:rPr lang="it-IT" altLang="ko-KR" sz="1300" i="1" dirty="0">
                <a:solidFill>
                  <a:srgbClr val="7F007F"/>
                </a:solidFill>
                <a:latin typeface="Consolas"/>
              </a:rPr>
              <a:t>prefix</a:t>
            </a:r>
            <a:r>
              <a:rPr lang="it-IT" altLang="ko-KR" sz="1300" i="1" dirty="0">
                <a:solidFill>
                  <a:srgbClr val="000000"/>
                </a:solidFill>
                <a:latin typeface="Consolas"/>
              </a:rPr>
              <a:t>=</a:t>
            </a:r>
            <a:r>
              <a:rPr lang="it-IT" altLang="ko-KR" sz="1300" i="1" dirty="0">
                <a:solidFill>
                  <a:srgbClr val="2A00FF"/>
                </a:solidFill>
                <a:latin typeface="Consolas"/>
              </a:rPr>
              <a:t>"c"</a:t>
            </a:r>
            <a:r>
              <a:rPr lang="it-IT" altLang="ko-KR" sz="1300" i="1" dirty="0">
                <a:solidFill>
                  <a:srgbClr val="BF5F3F"/>
                </a:solidFill>
                <a:latin typeface="Consolas"/>
              </a:rPr>
              <a:t>%&gt;</a:t>
            </a:r>
          </a:p>
          <a:p>
            <a:r>
              <a:rPr lang="it-IT" altLang="ko-KR" sz="1300" dirty="0">
                <a:solidFill>
                  <a:srgbClr val="BF5F3F"/>
                </a:solidFill>
                <a:latin typeface="Consolas"/>
              </a:rPr>
              <a:t>&lt;%@ </a:t>
            </a:r>
            <a:r>
              <a:rPr lang="it-IT" altLang="ko-KR" sz="1300" dirty="0">
                <a:solidFill>
                  <a:srgbClr val="3F7F7F"/>
                </a:solidFill>
                <a:latin typeface="Consolas"/>
              </a:rPr>
              <a:t>taglib </a:t>
            </a:r>
            <a:r>
              <a:rPr lang="it-IT" altLang="ko-KR" sz="1300" dirty="0">
                <a:solidFill>
                  <a:srgbClr val="7F007F"/>
                </a:solidFill>
                <a:latin typeface="Consolas"/>
              </a:rPr>
              <a:t>uri</a:t>
            </a:r>
            <a:r>
              <a:rPr lang="it-IT" altLang="ko-KR" sz="1300" dirty="0">
                <a:solidFill>
                  <a:srgbClr val="000000"/>
                </a:solidFill>
                <a:latin typeface="Consolas"/>
              </a:rPr>
              <a:t>=</a:t>
            </a:r>
            <a:r>
              <a:rPr lang="it-IT" altLang="ko-KR" sz="1300" i="1" dirty="0">
                <a:solidFill>
                  <a:srgbClr val="2A00FF"/>
                </a:solidFill>
                <a:latin typeface="Consolas"/>
              </a:rPr>
              <a:t>"http://java.sun.com/jsp/jstl/fmt" </a:t>
            </a:r>
            <a:r>
              <a:rPr lang="it-IT" altLang="ko-KR" sz="1300" i="1" dirty="0">
                <a:solidFill>
                  <a:srgbClr val="7F007F"/>
                </a:solidFill>
                <a:latin typeface="Consolas"/>
              </a:rPr>
              <a:t>prefix</a:t>
            </a:r>
            <a:r>
              <a:rPr lang="it-IT" altLang="ko-KR" sz="1300" i="1" dirty="0">
                <a:solidFill>
                  <a:srgbClr val="000000"/>
                </a:solidFill>
                <a:latin typeface="Consolas"/>
              </a:rPr>
              <a:t>=</a:t>
            </a:r>
            <a:r>
              <a:rPr lang="it-IT" altLang="ko-KR" sz="1300" i="1" dirty="0">
                <a:solidFill>
                  <a:srgbClr val="2A00FF"/>
                </a:solidFill>
                <a:latin typeface="Consolas"/>
              </a:rPr>
              <a:t>"fmt"</a:t>
            </a:r>
            <a:r>
              <a:rPr lang="it-IT" altLang="ko-KR" sz="1300" i="1" dirty="0">
                <a:solidFill>
                  <a:srgbClr val="BF5F3F"/>
                </a:solidFill>
                <a:latin typeface="Consolas"/>
              </a:rPr>
              <a:t>%&gt;</a:t>
            </a:r>
          </a:p>
          <a:p>
            <a:r>
              <a:rPr lang="en-US" altLang="ko-KR" sz="1300" dirty="0">
                <a:solidFill>
                  <a:srgbClr val="008080"/>
                </a:solidFill>
                <a:latin typeface="Consolas"/>
              </a:rPr>
              <a:t>&lt;</a:t>
            </a:r>
            <a:r>
              <a:rPr lang="en-US" altLang="ko-KR" sz="1300" dirty="0" err="1">
                <a:solidFill>
                  <a:srgbClr val="3F7F7F"/>
                </a:solidFill>
                <a:latin typeface="Consolas"/>
              </a:rPr>
              <a:t>jsp:include</a:t>
            </a:r>
            <a:r>
              <a:rPr lang="en-US" altLang="ko-KR" sz="1300" dirty="0">
                <a:solidFill>
                  <a:srgbClr val="3F7F7F"/>
                </a:solidFill>
                <a:latin typeface="Consolas"/>
              </a:rPr>
              <a:t> </a:t>
            </a:r>
            <a:r>
              <a:rPr lang="en-US" altLang="ko-KR" sz="1300" dirty="0">
                <a:solidFill>
                  <a:srgbClr val="7F007F"/>
                </a:solidFill>
                <a:latin typeface="Consolas"/>
              </a:rPr>
              <a:t>page</a:t>
            </a:r>
            <a:r>
              <a:rPr lang="en-US" altLang="ko-KR" sz="1300" dirty="0">
                <a:solidFill>
                  <a:srgbClr val="000000"/>
                </a:solidFill>
                <a:latin typeface="Consolas"/>
              </a:rPr>
              <a:t>=</a:t>
            </a:r>
            <a:r>
              <a:rPr lang="en-US" altLang="ko-KR" sz="1300" i="1" dirty="0">
                <a:solidFill>
                  <a:srgbClr val="2A00FF"/>
                </a:solidFill>
                <a:latin typeface="Consolas"/>
              </a:rPr>
              <a:t>"../../include/</a:t>
            </a:r>
            <a:r>
              <a:rPr lang="en-US" altLang="ko-KR" sz="1300" i="1" dirty="0" err="1">
                <a:solidFill>
                  <a:srgbClr val="2A00FF"/>
                </a:solidFill>
                <a:latin typeface="Consolas"/>
              </a:rPr>
              <a:t>header.jsp</a:t>
            </a:r>
            <a:r>
              <a:rPr lang="en-US" altLang="ko-KR" sz="1300" i="1" dirty="0">
                <a:solidFill>
                  <a:srgbClr val="2A00FF"/>
                </a:solidFill>
                <a:latin typeface="Consolas"/>
              </a:rPr>
              <a:t>"</a:t>
            </a:r>
            <a:r>
              <a:rPr lang="en-US" altLang="ko-KR" sz="1300" i="1" dirty="0">
                <a:solidFill>
                  <a:srgbClr val="008080"/>
                </a:solidFill>
                <a:latin typeface="Consolas"/>
              </a:rPr>
              <a:t>/&gt;</a:t>
            </a:r>
            <a:r>
              <a:rPr lang="en-US" altLang="ko-KR" sz="1300" i="1" dirty="0">
                <a:solidFill>
                  <a:srgbClr val="000000"/>
                </a:solidFill>
                <a:latin typeface="Consolas"/>
              </a:rPr>
              <a:t> </a:t>
            </a:r>
            <a:r>
              <a:rPr lang="en-US" altLang="ko-KR" sz="1300" i="1" dirty="0">
                <a:solidFill>
                  <a:srgbClr val="3F5FBF"/>
                </a:solidFill>
                <a:latin typeface="Consolas"/>
              </a:rPr>
              <a:t>&lt;!-- </a:t>
            </a:r>
            <a:r>
              <a:rPr lang="ja-JP" altLang="en-US" sz="1300" i="1" dirty="0">
                <a:solidFill>
                  <a:srgbClr val="3F5FBF"/>
                </a:solidFill>
                <a:latin typeface="Consolas"/>
              </a:rPr>
              <a:t>ヘッダー</a:t>
            </a:r>
            <a:r>
              <a:rPr lang="ko-KR" altLang="en-US" sz="1300" i="1" dirty="0">
                <a:solidFill>
                  <a:srgbClr val="3F5FBF"/>
                </a:solidFill>
                <a:latin typeface="Consolas"/>
              </a:rPr>
              <a:t>部分</a:t>
            </a:r>
            <a:r>
              <a:rPr lang="ja-JP" altLang="en-US" sz="1300" i="1" dirty="0">
                <a:solidFill>
                  <a:srgbClr val="3F5FBF"/>
                </a:solidFill>
                <a:latin typeface="Consolas"/>
              </a:rPr>
              <a:t>をインクルード </a:t>
            </a:r>
            <a:r>
              <a:rPr lang="en-US" altLang="ja-JP" sz="1300" i="1" dirty="0" smtClean="0">
                <a:solidFill>
                  <a:srgbClr val="3F5FBF"/>
                </a:solidFill>
                <a:latin typeface="Consolas"/>
              </a:rPr>
              <a:t>--&gt;</a:t>
            </a:r>
            <a:endParaRPr lang="ko-KR" altLang="en-US" sz="1300" dirty="0">
              <a:latin typeface="Consolas"/>
            </a:endParaRPr>
          </a:p>
          <a:p>
            <a:r>
              <a:rPr lang="en-US" altLang="ko-KR" sz="1300" dirty="0">
                <a:solidFill>
                  <a:srgbClr val="008080"/>
                </a:solidFill>
                <a:latin typeface="Consolas"/>
              </a:rPr>
              <a:t>&lt;</a:t>
            </a:r>
            <a:r>
              <a:rPr lang="en-US" altLang="ko-KR" sz="1300" dirty="0">
                <a:solidFill>
                  <a:srgbClr val="3F7F7F"/>
                </a:solidFill>
                <a:latin typeface="Consolas"/>
              </a:rPr>
              <a:t>div </a:t>
            </a:r>
            <a:r>
              <a:rPr lang="en-US" altLang="ko-KR" sz="1300" dirty="0">
                <a:solidFill>
                  <a:srgbClr val="7F007F"/>
                </a:solidFill>
                <a:latin typeface="Consolas"/>
              </a:rPr>
              <a:t>class</a:t>
            </a:r>
            <a:r>
              <a:rPr lang="en-US" altLang="ko-KR" sz="1300" dirty="0">
                <a:solidFill>
                  <a:srgbClr val="000000"/>
                </a:solidFill>
                <a:latin typeface="Consolas"/>
              </a:rPr>
              <a:t>=</a:t>
            </a:r>
            <a:r>
              <a:rPr lang="en-US" altLang="ko-KR" sz="1300" i="1" dirty="0">
                <a:solidFill>
                  <a:srgbClr val="2A00FF"/>
                </a:solidFill>
                <a:latin typeface="Consolas"/>
              </a:rPr>
              <a:t>"container-fluid </a:t>
            </a:r>
            <a:r>
              <a:rPr lang="en-US" altLang="ko-KR" sz="1300" i="1" dirty="0" err="1">
                <a:solidFill>
                  <a:srgbClr val="2A00FF"/>
                </a:solidFill>
                <a:latin typeface="Consolas"/>
              </a:rPr>
              <a:t>bg</a:t>
            </a:r>
            <a:r>
              <a:rPr lang="en-US" altLang="ko-KR" sz="1300" i="1" dirty="0">
                <a:solidFill>
                  <a:srgbClr val="2A00FF"/>
                </a:solidFill>
                <a:latin typeface="Consolas"/>
              </a:rPr>
              <a:t>-gradient-primary"</a:t>
            </a:r>
            <a:r>
              <a:rPr lang="en-US" altLang="ko-KR" sz="1300" i="1" dirty="0">
                <a:solidFill>
                  <a:srgbClr val="008080"/>
                </a:solidFill>
                <a:latin typeface="Consolas"/>
              </a:rPr>
              <a:t>&gt;</a:t>
            </a:r>
          </a:p>
          <a:p>
            <a:r>
              <a:rPr lang="en-US" altLang="ko-KR" sz="1300" dirty="0">
                <a:solidFill>
                  <a:srgbClr val="008080"/>
                </a:solidFill>
                <a:latin typeface="Consolas"/>
              </a:rPr>
              <a:t>&lt;</a:t>
            </a:r>
            <a:r>
              <a:rPr lang="en-US" altLang="ko-KR" sz="1300" dirty="0">
                <a:solidFill>
                  <a:srgbClr val="3F7F7F"/>
                </a:solidFill>
                <a:latin typeface="Consolas"/>
              </a:rPr>
              <a:t>div </a:t>
            </a:r>
            <a:r>
              <a:rPr lang="en-US" altLang="ko-KR" sz="1300" dirty="0">
                <a:solidFill>
                  <a:srgbClr val="7F007F"/>
                </a:solidFill>
                <a:latin typeface="Consolas"/>
              </a:rPr>
              <a:t>class</a:t>
            </a:r>
            <a:r>
              <a:rPr lang="en-US" altLang="ko-KR" sz="1300" dirty="0">
                <a:solidFill>
                  <a:srgbClr val="000000"/>
                </a:solidFill>
                <a:latin typeface="Consolas"/>
              </a:rPr>
              <a:t>=</a:t>
            </a:r>
            <a:r>
              <a:rPr lang="en-US" altLang="ko-KR" sz="1300" i="1" dirty="0">
                <a:solidFill>
                  <a:srgbClr val="2A00FF"/>
                </a:solidFill>
                <a:latin typeface="Consolas"/>
              </a:rPr>
              <a:t>"row"</a:t>
            </a:r>
            <a:r>
              <a:rPr lang="en-US" altLang="ko-KR" sz="1300" i="1" dirty="0">
                <a:solidFill>
                  <a:srgbClr val="008080"/>
                </a:solidFill>
                <a:latin typeface="Consolas"/>
              </a:rPr>
              <a:t>&gt;</a:t>
            </a:r>
          </a:p>
          <a:p>
            <a:r>
              <a:rPr lang="en-US" altLang="ko-KR" sz="1300" dirty="0">
                <a:solidFill>
                  <a:srgbClr val="008080"/>
                </a:solidFill>
                <a:latin typeface="Consolas"/>
              </a:rPr>
              <a:t>&lt;</a:t>
            </a:r>
            <a:r>
              <a:rPr lang="en-US" altLang="ko-KR" sz="1300" dirty="0">
                <a:solidFill>
                  <a:srgbClr val="3F7F7F"/>
                </a:solidFill>
                <a:latin typeface="Consolas"/>
              </a:rPr>
              <a:t>div </a:t>
            </a:r>
            <a:r>
              <a:rPr lang="en-US" altLang="ko-KR" sz="1300" dirty="0">
                <a:solidFill>
                  <a:srgbClr val="7F007F"/>
                </a:solidFill>
                <a:latin typeface="Consolas"/>
              </a:rPr>
              <a:t>class</a:t>
            </a:r>
            <a:r>
              <a:rPr lang="en-US" altLang="ko-KR" sz="1300" dirty="0">
                <a:solidFill>
                  <a:srgbClr val="000000"/>
                </a:solidFill>
                <a:latin typeface="Consolas"/>
              </a:rPr>
              <a:t>=</a:t>
            </a:r>
            <a:r>
              <a:rPr lang="en-US" altLang="ko-KR" sz="1300" i="1" dirty="0">
                <a:solidFill>
                  <a:srgbClr val="2A00FF"/>
                </a:solidFill>
                <a:latin typeface="Consolas"/>
              </a:rPr>
              <a:t>"col-md-12"</a:t>
            </a:r>
            <a:r>
              <a:rPr lang="en-US" altLang="ko-KR" sz="1300" i="1" dirty="0">
                <a:solidFill>
                  <a:srgbClr val="008080"/>
                </a:solidFill>
                <a:latin typeface="Consolas"/>
              </a:rPr>
              <a:t>&gt;</a:t>
            </a:r>
          </a:p>
          <a:p>
            <a:r>
              <a:rPr lang="en-US" altLang="ko-KR" sz="1300" dirty="0">
                <a:solidFill>
                  <a:srgbClr val="008080"/>
                </a:solidFill>
                <a:latin typeface="Consolas"/>
              </a:rPr>
              <a:t>&lt;</a:t>
            </a:r>
            <a:r>
              <a:rPr lang="en-US" altLang="ko-KR" sz="1300" dirty="0">
                <a:solidFill>
                  <a:srgbClr val="3F7F7F"/>
                </a:solidFill>
                <a:latin typeface="Consolas"/>
              </a:rPr>
              <a:t>div </a:t>
            </a:r>
            <a:r>
              <a:rPr lang="en-US" altLang="ko-KR" sz="1300" dirty="0">
                <a:solidFill>
                  <a:srgbClr val="7F007F"/>
                </a:solidFill>
                <a:latin typeface="Consolas"/>
              </a:rPr>
              <a:t>class</a:t>
            </a:r>
            <a:r>
              <a:rPr lang="en-US" altLang="ko-KR" sz="1300" dirty="0">
                <a:solidFill>
                  <a:srgbClr val="000000"/>
                </a:solidFill>
                <a:latin typeface="Consolas"/>
              </a:rPr>
              <a:t>=</a:t>
            </a:r>
            <a:r>
              <a:rPr lang="en-US" altLang="ko-KR" sz="1300" i="1" dirty="0">
                <a:solidFill>
                  <a:srgbClr val="2A00FF"/>
                </a:solidFill>
                <a:latin typeface="Consolas"/>
              </a:rPr>
              <a:t>"d-flex"</a:t>
            </a:r>
            <a:r>
              <a:rPr lang="en-US" altLang="ko-KR" sz="1300" i="1" dirty="0">
                <a:solidFill>
                  <a:srgbClr val="008080"/>
                </a:solidFill>
                <a:latin typeface="Consolas"/>
              </a:rPr>
              <a:t>&gt;</a:t>
            </a:r>
          </a:p>
          <a:p>
            <a:r>
              <a:rPr lang="en-US" altLang="ko-KR" sz="1300" dirty="0">
                <a:solidFill>
                  <a:srgbClr val="008080"/>
                </a:solidFill>
                <a:latin typeface="Consolas"/>
              </a:rPr>
              <a:t>&lt;</a:t>
            </a:r>
            <a:r>
              <a:rPr lang="en-US" altLang="ko-KR" sz="1300" dirty="0">
                <a:solidFill>
                  <a:srgbClr val="3F7F7F"/>
                </a:solidFill>
                <a:latin typeface="Consolas"/>
              </a:rPr>
              <a:t>div </a:t>
            </a:r>
            <a:r>
              <a:rPr lang="en-US" altLang="ko-KR" sz="1300" dirty="0">
                <a:solidFill>
                  <a:srgbClr val="7F007F"/>
                </a:solidFill>
                <a:latin typeface="Consolas"/>
              </a:rPr>
              <a:t>class</a:t>
            </a:r>
            <a:r>
              <a:rPr lang="en-US" altLang="ko-KR" sz="1300" dirty="0">
                <a:solidFill>
                  <a:srgbClr val="000000"/>
                </a:solidFill>
                <a:latin typeface="Consolas"/>
              </a:rPr>
              <a:t>=</a:t>
            </a:r>
            <a:r>
              <a:rPr lang="en-US" altLang="ko-KR" sz="1300" i="1" dirty="0">
                <a:solidFill>
                  <a:srgbClr val="2A00FF"/>
                </a:solidFill>
                <a:latin typeface="Consolas"/>
              </a:rPr>
              <a:t>"w-25"</a:t>
            </a:r>
            <a:r>
              <a:rPr lang="en-US" altLang="ko-KR" sz="1300" i="1" dirty="0">
                <a:solidFill>
                  <a:srgbClr val="008080"/>
                </a:solidFill>
                <a:latin typeface="Consolas"/>
              </a:rPr>
              <a:t>&gt;</a:t>
            </a:r>
          </a:p>
          <a:p>
            <a:r>
              <a:rPr lang="en-US" altLang="ko-KR" sz="1300" dirty="0">
                <a:solidFill>
                  <a:srgbClr val="008080"/>
                </a:solidFill>
                <a:latin typeface="Consolas"/>
              </a:rPr>
              <a:t>&lt;</a:t>
            </a:r>
            <a:r>
              <a:rPr lang="en-US" altLang="ko-KR" sz="1300" dirty="0">
                <a:solidFill>
                  <a:srgbClr val="3F7F7F"/>
                </a:solidFill>
                <a:latin typeface="Consolas"/>
              </a:rPr>
              <a:t>div </a:t>
            </a:r>
            <a:r>
              <a:rPr lang="en-US" altLang="ko-KR" sz="1300" dirty="0">
                <a:solidFill>
                  <a:srgbClr val="7F007F"/>
                </a:solidFill>
                <a:latin typeface="Consolas"/>
              </a:rPr>
              <a:t>class</a:t>
            </a:r>
            <a:r>
              <a:rPr lang="en-US" altLang="ko-KR" sz="1300" dirty="0">
                <a:solidFill>
                  <a:srgbClr val="000000"/>
                </a:solidFill>
                <a:latin typeface="Consolas"/>
              </a:rPr>
              <a:t>=</a:t>
            </a:r>
            <a:r>
              <a:rPr lang="en-US" altLang="ko-KR" sz="1300" i="1" dirty="0">
                <a:solidFill>
                  <a:srgbClr val="2A00FF"/>
                </a:solidFill>
                <a:latin typeface="Consolas"/>
              </a:rPr>
              <a:t>"mt-5 pt-5"</a:t>
            </a:r>
            <a:r>
              <a:rPr lang="en-US" altLang="ko-KR" sz="1300" i="1" dirty="0">
                <a:solidFill>
                  <a:srgbClr val="008080"/>
                </a:solidFill>
                <a:latin typeface="Consolas"/>
              </a:rPr>
              <a:t>&gt;&lt;/</a:t>
            </a:r>
            <a:r>
              <a:rPr lang="en-US" altLang="ko-KR" sz="1300" i="1" dirty="0">
                <a:solidFill>
                  <a:srgbClr val="3F7F7F"/>
                </a:solidFill>
                <a:latin typeface="Consolas"/>
              </a:rPr>
              <a:t>div</a:t>
            </a:r>
            <a:r>
              <a:rPr lang="en-US" altLang="ko-KR" sz="1300" i="1" dirty="0">
                <a:solidFill>
                  <a:srgbClr val="008080"/>
                </a:solidFill>
                <a:latin typeface="Consolas"/>
              </a:rPr>
              <a:t>&gt;</a:t>
            </a:r>
          </a:p>
          <a:p>
            <a:r>
              <a:rPr lang="en-US" altLang="ja-JP" sz="1300" dirty="0">
                <a:solidFill>
                  <a:srgbClr val="008080"/>
                </a:solidFill>
                <a:latin typeface="Consolas"/>
              </a:rPr>
              <a:t>&lt;</a:t>
            </a:r>
            <a:r>
              <a:rPr lang="en-US" altLang="ja-JP" sz="1300" dirty="0" err="1">
                <a:solidFill>
                  <a:srgbClr val="3F7F7F"/>
                </a:solidFill>
                <a:latin typeface="Consolas"/>
              </a:rPr>
              <a:t>jsp:include</a:t>
            </a:r>
            <a:r>
              <a:rPr lang="en-US" altLang="ja-JP" sz="1300" dirty="0">
                <a:solidFill>
                  <a:srgbClr val="3F7F7F"/>
                </a:solidFill>
                <a:latin typeface="Consolas"/>
              </a:rPr>
              <a:t> </a:t>
            </a:r>
            <a:r>
              <a:rPr lang="en-US" altLang="ja-JP" sz="1300" dirty="0">
                <a:solidFill>
                  <a:srgbClr val="7F007F"/>
                </a:solidFill>
                <a:latin typeface="Consolas"/>
              </a:rPr>
              <a:t>page</a:t>
            </a:r>
            <a:r>
              <a:rPr lang="en-US" altLang="ja-JP" sz="1300" dirty="0">
                <a:solidFill>
                  <a:srgbClr val="000000"/>
                </a:solidFill>
                <a:latin typeface="Consolas"/>
              </a:rPr>
              <a:t>=</a:t>
            </a:r>
            <a:r>
              <a:rPr lang="en-US" altLang="ja-JP" sz="1300" i="1" dirty="0">
                <a:solidFill>
                  <a:srgbClr val="2A00FF"/>
                </a:solidFill>
                <a:latin typeface="Consolas"/>
              </a:rPr>
              <a:t>"../include/</a:t>
            </a:r>
            <a:r>
              <a:rPr lang="en-US" altLang="ja-JP" sz="1300" i="1" dirty="0" err="1">
                <a:solidFill>
                  <a:srgbClr val="2A00FF"/>
                </a:solidFill>
                <a:latin typeface="Consolas"/>
              </a:rPr>
              <a:t>lnb.jsp</a:t>
            </a:r>
            <a:r>
              <a:rPr lang="en-US" altLang="ja-JP" sz="1300" i="1" dirty="0">
                <a:solidFill>
                  <a:srgbClr val="2A00FF"/>
                </a:solidFill>
                <a:latin typeface="Consolas"/>
              </a:rPr>
              <a:t>"</a:t>
            </a:r>
            <a:r>
              <a:rPr lang="en-US" altLang="ja-JP" sz="1300" i="1" dirty="0">
                <a:solidFill>
                  <a:srgbClr val="008080"/>
                </a:solidFill>
                <a:latin typeface="Consolas"/>
              </a:rPr>
              <a:t>/&gt;</a:t>
            </a:r>
            <a:r>
              <a:rPr lang="ja-JP" altLang="en-US" sz="1300" i="1" dirty="0">
                <a:solidFill>
                  <a:srgbClr val="000000"/>
                </a:solidFill>
                <a:latin typeface="Consolas"/>
              </a:rPr>
              <a:t> </a:t>
            </a:r>
            <a:r>
              <a:rPr lang="en-US" altLang="ja-JP" sz="1300" i="1" dirty="0">
                <a:solidFill>
                  <a:srgbClr val="3F5FBF"/>
                </a:solidFill>
                <a:latin typeface="Consolas"/>
              </a:rPr>
              <a:t>&lt;!-- </a:t>
            </a:r>
            <a:r>
              <a:rPr lang="ja-JP" altLang="en-US" sz="1300" i="1" dirty="0">
                <a:solidFill>
                  <a:srgbClr val="3F5FBF"/>
                </a:solidFill>
                <a:latin typeface="Consolas"/>
              </a:rPr>
              <a:t>サイドメニュー部分をインクルード </a:t>
            </a:r>
            <a:r>
              <a:rPr lang="en-US" altLang="ja-JP" sz="1300" i="1" dirty="0">
                <a:solidFill>
                  <a:srgbClr val="3F5FBF"/>
                </a:solidFill>
                <a:latin typeface="Consolas"/>
              </a:rPr>
              <a:t>--&gt;</a:t>
            </a:r>
          </a:p>
          <a:p>
            <a:r>
              <a:rPr lang="en-US" altLang="ko-KR" sz="1300" dirty="0">
                <a:solidFill>
                  <a:srgbClr val="008080"/>
                </a:solidFill>
                <a:latin typeface="Consolas"/>
              </a:rPr>
              <a:t>&lt;/</a:t>
            </a:r>
            <a:r>
              <a:rPr lang="en-US" altLang="ko-KR" sz="1300" dirty="0">
                <a:solidFill>
                  <a:srgbClr val="3F7F7F"/>
                </a:solidFill>
                <a:latin typeface="Consolas"/>
              </a:rPr>
              <a:t>div</a:t>
            </a:r>
            <a:r>
              <a:rPr lang="en-US" altLang="ko-KR" sz="1300" dirty="0">
                <a:solidFill>
                  <a:srgbClr val="008080"/>
                </a:solidFill>
                <a:latin typeface="Consolas"/>
              </a:rPr>
              <a:t>&gt;</a:t>
            </a:r>
          </a:p>
          <a:p>
            <a:r>
              <a:rPr lang="en-US" altLang="ko-KR" sz="1300" dirty="0">
                <a:solidFill>
                  <a:srgbClr val="008080"/>
                </a:solidFill>
                <a:latin typeface="Consolas"/>
              </a:rPr>
              <a:t>&lt;</a:t>
            </a:r>
            <a:r>
              <a:rPr lang="en-US" altLang="ko-KR" sz="1300" dirty="0">
                <a:solidFill>
                  <a:srgbClr val="3F7F7F"/>
                </a:solidFill>
                <a:latin typeface="Consolas"/>
              </a:rPr>
              <a:t>div </a:t>
            </a:r>
            <a:r>
              <a:rPr lang="en-US" altLang="ko-KR" sz="1300" dirty="0">
                <a:solidFill>
                  <a:srgbClr val="7F007F"/>
                </a:solidFill>
                <a:latin typeface="Consolas"/>
              </a:rPr>
              <a:t>class</a:t>
            </a:r>
            <a:r>
              <a:rPr lang="en-US" altLang="ko-KR" sz="1300" dirty="0">
                <a:solidFill>
                  <a:srgbClr val="000000"/>
                </a:solidFill>
                <a:latin typeface="Consolas"/>
              </a:rPr>
              <a:t>=</a:t>
            </a:r>
            <a:r>
              <a:rPr lang="en-US" altLang="ko-KR" sz="1300" i="1" dirty="0">
                <a:solidFill>
                  <a:srgbClr val="2A00FF"/>
                </a:solidFill>
                <a:latin typeface="Consolas"/>
              </a:rPr>
              <a:t>"w-75 p-5 mt-5 pt-5"</a:t>
            </a:r>
            <a:r>
              <a:rPr lang="en-US" altLang="ko-KR" sz="1300" i="1" dirty="0">
                <a:solidFill>
                  <a:srgbClr val="008080"/>
                </a:solidFill>
                <a:latin typeface="Consolas"/>
              </a:rPr>
              <a:t>&gt;</a:t>
            </a:r>
          </a:p>
          <a:p>
            <a:r>
              <a:rPr lang="en-US" altLang="ko-KR" sz="1300" dirty="0">
                <a:solidFill>
                  <a:srgbClr val="008080"/>
                </a:solidFill>
                <a:latin typeface="Consolas"/>
              </a:rPr>
              <a:t>&lt;</a:t>
            </a:r>
            <a:r>
              <a:rPr lang="en-US" altLang="ko-KR" sz="1300" dirty="0">
                <a:solidFill>
                  <a:srgbClr val="3F7F7F"/>
                </a:solidFill>
                <a:latin typeface="Consolas"/>
              </a:rPr>
              <a:t>h1 </a:t>
            </a:r>
            <a:r>
              <a:rPr lang="en-US" altLang="ko-KR" sz="1300" dirty="0">
                <a:solidFill>
                  <a:srgbClr val="7F007F"/>
                </a:solidFill>
                <a:latin typeface="Consolas"/>
              </a:rPr>
              <a:t>class</a:t>
            </a:r>
            <a:r>
              <a:rPr lang="en-US" altLang="ko-KR" sz="1300" dirty="0">
                <a:solidFill>
                  <a:srgbClr val="000000"/>
                </a:solidFill>
                <a:latin typeface="Consolas"/>
              </a:rPr>
              <a:t>=</a:t>
            </a:r>
            <a:r>
              <a:rPr lang="en-US" altLang="ko-KR" sz="1300" i="1" dirty="0">
                <a:solidFill>
                  <a:srgbClr val="2A00FF"/>
                </a:solidFill>
                <a:latin typeface="Consolas"/>
              </a:rPr>
              <a:t>"my-5 text-white"</a:t>
            </a:r>
            <a:r>
              <a:rPr lang="en-US" altLang="ko-KR" sz="1300" i="1" dirty="0">
                <a:solidFill>
                  <a:srgbClr val="008080"/>
                </a:solidFill>
                <a:latin typeface="Consolas"/>
              </a:rPr>
              <a:t>&gt;</a:t>
            </a:r>
            <a:r>
              <a:rPr lang="en-US" altLang="ko-KR" sz="1300" i="1" dirty="0">
                <a:solidFill>
                  <a:srgbClr val="000000"/>
                </a:solidFill>
                <a:latin typeface="Consolas"/>
              </a:rPr>
              <a:t>view</a:t>
            </a:r>
            <a:r>
              <a:rPr lang="en-US" altLang="ko-KR" sz="1300" i="1" dirty="0">
                <a:solidFill>
                  <a:srgbClr val="008080"/>
                </a:solidFill>
                <a:latin typeface="Consolas"/>
              </a:rPr>
              <a:t>&lt;/</a:t>
            </a:r>
            <a:r>
              <a:rPr lang="en-US" altLang="ko-KR" sz="1300" i="1" dirty="0">
                <a:solidFill>
                  <a:srgbClr val="3F7F7F"/>
                </a:solidFill>
                <a:latin typeface="Consolas"/>
              </a:rPr>
              <a:t>h1</a:t>
            </a:r>
            <a:r>
              <a:rPr lang="en-US" altLang="ko-KR" sz="1300" i="1" dirty="0">
                <a:solidFill>
                  <a:srgbClr val="008080"/>
                </a:solidFill>
                <a:latin typeface="Consolas"/>
              </a:rPr>
              <a:t>&gt;</a:t>
            </a:r>
          </a:p>
          <a:p>
            <a:r>
              <a:rPr lang="en-US" altLang="ko-KR" sz="1300" dirty="0">
                <a:solidFill>
                  <a:srgbClr val="008080"/>
                </a:solidFill>
                <a:latin typeface="Consolas"/>
              </a:rPr>
              <a:t>&lt;</a:t>
            </a:r>
            <a:r>
              <a:rPr lang="en-US" altLang="ko-KR" sz="1300" dirty="0">
                <a:solidFill>
                  <a:srgbClr val="3F7F7F"/>
                </a:solidFill>
                <a:latin typeface="Consolas"/>
              </a:rPr>
              <a:t>form </a:t>
            </a:r>
            <a:r>
              <a:rPr lang="en-US" altLang="ko-KR" sz="1300" dirty="0">
                <a:solidFill>
                  <a:srgbClr val="7F007F"/>
                </a:solidFill>
                <a:latin typeface="Consolas"/>
              </a:rPr>
              <a:t>role</a:t>
            </a:r>
            <a:r>
              <a:rPr lang="en-US" altLang="ko-KR" sz="1300" dirty="0">
                <a:solidFill>
                  <a:srgbClr val="000000"/>
                </a:solidFill>
                <a:latin typeface="Consolas"/>
              </a:rPr>
              <a:t>=</a:t>
            </a:r>
            <a:r>
              <a:rPr lang="en-US" altLang="ko-KR" sz="1300" i="1" dirty="0">
                <a:solidFill>
                  <a:srgbClr val="2A00FF"/>
                </a:solidFill>
                <a:latin typeface="Consolas"/>
              </a:rPr>
              <a:t>"form" </a:t>
            </a:r>
            <a:r>
              <a:rPr lang="en-US" altLang="ko-KR" sz="1300" i="1" dirty="0">
                <a:solidFill>
                  <a:srgbClr val="7F007F"/>
                </a:solidFill>
                <a:latin typeface="Consolas"/>
              </a:rPr>
              <a:t>method</a:t>
            </a:r>
            <a:r>
              <a:rPr lang="en-US" altLang="ko-KR" sz="1300" i="1" dirty="0">
                <a:solidFill>
                  <a:srgbClr val="000000"/>
                </a:solidFill>
                <a:latin typeface="Consolas"/>
              </a:rPr>
              <a:t>=</a:t>
            </a:r>
            <a:r>
              <a:rPr lang="en-US" altLang="ko-KR" sz="1300" i="1" dirty="0">
                <a:solidFill>
                  <a:srgbClr val="2A00FF"/>
                </a:solidFill>
                <a:latin typeface="Consolas"/>
              </a:rPr>
              <a:t>"post" </a:t>
            </a:r>
            <a:r>
              <a:rPr lang="en-US" altLang="ko-KR" sz="1300" i="1" dirty="0">
                <a:solidFill>
                  <a:srgbClr val="7F007F"/>
                </a:solidFill>
                <a:latin typeface="Consolas"/>
              </a:rPr>
              <a:t>autocomplete</a:t>
            </a:r>
            <a:r>
              <a:rPr lang="en-US" altLang="ko-KR" sz="1300" i="1" dirty="0">
                <a:solidFill>
                  <a:srgbClr val="000000"/>
                </a:solidFill>
                <a:latin typeface="Consolas"/>
              </a:rPr>
              <a:t>=</a:t>
            </a:r>
            <a:r>
              <a:rPr lang="en-US" altLang="ko-KR" sz="1300" i="1" dirty="0">
                <a:solidFill>
                  <a:srgbClr val="2A00FF"/>
                </a:solidFill>
                <a:latin typeface="Consolas"/>
              </a:rPr>
              <a:t>"off"</a:t>
            </a:r>
            <a:r>
              <a:rPr lang="en-US" altLang="ko-KR" sz="1300" i="1" dirty="0">
                <a:solidFill>
                  <a:srgbClr val="008080"/>
                </a:solidFill>
                <a:latin typeface="Consolas"/>
              </a:rPr>
              <a:t>&gt;</a:t>
            </a:r>
            <a:r>
              <a:rPr lang="en-US" altLang="ko-KR" sz="1300" i="1" dirty="0">
                <a:solidFill>
                  <a:srgbClr val="000000"/>
                </a:solidFill>
                <a:latin typeface="Consolas"/>
              </a:rPr>
              <a:t> </a:t>
            </a:r>
            <a:r>
              <a:rPr lang="en-US" altLang="ko-KR" sz="1300" i="1" dirty="0">
                <a:solidFill>
                  <a:srgbClr val="3F5FBF"/>
                </a:solidFill>
                <a:latin typeface="Consolas"/>
              </a:rPr>
              <a:t>&lt;!-- form</a:t>
            </a:r>
            <a:r>
              <a:rPr lang="ja-JP" altLang="en-US" sz="1300" i="1" dirty="0">
                <a:solidFill>
                  <a:srgbClr val="3F5FBF"/>
                </a:solidFill>
                <a:latin typeface="Consolas"/>
              </a:rPr>
              <a:t>の</a:t>
            </a:r>
            <a:r>
              <a:rPr lang="en-US" altLang="ko-KR" sz="1300" i="1" dirty="0">
                <a:solidFill>
                  <a:srgbClr val="3F5FBF"/>
                </a:solidFill>
                <a:latin typeface="Consolas"/>
              </a:rPr>
              <a:t>method</a:t>
            </a:r>
            <a:r>
              <a:rPr lang="ja-JP" altLang="en-US" sz="1300" i="1" dirty="0">
                <a:solidFill>
                  <a:srgbClr val="3F5FBF"/>
                </a:solidFill>
                <a:latin typeface="Consolas"/>
              </a:rPr>
              <a:t>を</a:t>
            </a:r>
            <a:r>
              <a:rPr lang="ko-KR" altLang="en-US" sz="1300" i="1" dirty="0">
                <a:solidFill>
                  <a:srgbClr val="3F5FBF"/>
                </a:solidFill>
                <a:latin typeface="Consolas"/>
              </a:rPr>
              <a:t>記載</a:t>
            </a:r>
            <a:r>
              <a:rPr lang="ja-JP" altLang="en-US" sz="1300" i="1" dirty="0">
                <a:solidFill>
                  <a:srgbClr val="3F5FBF"/>
                </a:solidFill>
                <a:latin typeface="Consolas"/>
              </a:rPr>
              <a:t>せず、</a:t>
            </a:r>
            <a:r>
              <a:rPr lang="en-US" altLang="ko-KR" sz="1300" i="1" dirty="0">
                <a:solidFill>
                  <a:srgbClr val="3F5FBF"/>
                </a:solidFill>
                <a:latin typeface="Consolas"/>
              </a:rPr>
              <a:t>JavaScript</a:t>
            </a:r>
            <a:r>
              <a:rPr lang="ja-JP" altLang="en-US" sz="1300" i="1" dirty="0">
                <a:solidFill>
                  <a:srgbClr val="3F5FBF"/>
                </a:solidFill>
                <a:latin typeface="Consolas"/>
              </a:rPr>
              <a:t>や</a:t>
            </a:r>
            <a:r>
              <a:rPr lang="en-US" altLang="ko-KR" sz="1300" i="1" dirty="0">
                <a:solidFill>
                  <a:srgbClr val="3F5FBF"/>
                </a:solidFill>
                <a:latin typeface="Consolas"/>
              </a:rPr>
              <a:t>AJAX</a:t>
            </a:r>
            <a:r>
              <a:rPr lang="ja-JP" altLang="en-US" sz="1300" i="1" dirty="0">
                <a:solidFill>
                  <a:srgbClr val="3F5FBF"/>
                </a:solidFill>
                <a:latin typeface="Consolas"/>
              </a:rPr>
              <a:t>で</a:t>
            </a:r>
            <a:r>
              <a:rPr lang="ko-KR" altLang="en-US" sz="1300" i="1" dirty="0">
                <a:solidFill>
                  <a:srgbClr val="3F5FBF"/>
                </a:solidFill>
                <a:latin typeface="Consolas"/>
              </a:rPr>
              <a:t>操作 </a:t>
            </a:r>
            <a:r>
              <a:rPr lang="en-US" altLang="ko-KR" sz="1300" i="1" dirty="0">
                <a:solidFill>
                  <a:srgbClr val="3F5FBF"/>
                </a:solidFill>
                <a:latin typeface="Consolas"/>
              </a:rPr>
              <a:t>--&gt;</a:t>
            </a:r>
          </a:p>
          <a:p>
            <a:r>
              <a:rPr lang="en-US" altLang="ko-KR" sz="1300" dirty="0">
                <a:solidFill>
                  <a:srgbClr val="008080"/>
                </a:solidFill>
                <a:latin typeface="Consolas"/>
              </a:rPr>
              <a:t>&lt;</a:t>
            </a:r>
            <a:r>
              <a:rPr lang="en-US" altLang="ko-KR" sz="1300" dirty="0">
                <a:solidFill>
                  <a:srgbClr val="3F7F7F"/>
                </a:solidFill>
                <a:latin typeface="Consolas"/>
              </a:rPr>
              <a:t>input </a:t>
            </a:r>
            <a:r>
              <a:rPr lang="en-US" altLang="ko-KR" sz="1300" dirty="0">
                <a:solidFill>
                  <a:srgbClr val="7F007F"/>
                </a:solidFill>
                <a:latin typeface="Consolas"/>
              </a:rPr>
              <a:t>type</a:t>
            </a:r>
            <a:r>
              <a:rPr lang="en-US" altLang="ko-KR" sz="1300" dirty="0">
                <a:solidFill>
                  <a:srgbClr val="000000"/>
                </a:solidFill>
                <a:latin typeface="Consolas"/>
              </a:rPr>
              <a:t>=</a:t>
            </a:r>
            <a:r>
              <a:rPr lang="en-US" altLang="ko-KR" sz="1300" i="1" dirty="0">
                <a:solidFill>
                  <a:srgbClr val="2A00FF"/>
                </a:solidFill>
                <a:latin typeface="Consolas"/>
              </a:rPr>
              <a:t>"hidden" </a:t>
            </a:r>
            <a:r>
              <a:rPr lang="en-US" altLang="ko-KR" sz="1300" i="1" dirty="0">
                <a:solidFill>
                  <a:srgbClr val="7F007F"/>
                </a:solidFill>
                <a:latin typeface="Consolas"/>
              </a:rPr>
              <a:t>name</a:t>
            </a:r>
            <a:r>
              <a:rPr lang="en-US" altLang="ko-KR" sz="1300" i="1" dirty="0">
                <a:solidFill>
                  <a:srgbClr val="000000"/>
                </a:solidFill>
                <a:latin typeface="Consolas"/>
              </a:rPr>
              <a:t>=</a:t>
            </a:r>
            <a:r>
              <a:rPr lang="en-US" altLang="ko-KR" sz="1300" i="1" dirty="0">
                <a:solidFill>
                  <a:srgbClr val="2A00FF"/>
                </a:solidFill>
                <a:latin typeface="Consolas"/>
              </a:rPr>
              <a:t>"n" </a:t>
            </a:r>
            <a:r>
              <a:rPr lang="en-US" altLang="ko-KR" sz="1300" i="1" dirty="0">
                <a:solidFill>
                  <a:srgbClr val="7F007F"/>
                </a:solidFill>
                <a:latin typeface="Consolas"/>
              </a:rPr>
              <a:t>value</a:t>
            </a:r>
            <a:r>
              <a:rPr lang="en-US" altLang="ko-KR" sz="1300" i="1" dirty="0">
                <a:solidFill>
                  <a:srgbClr val="000000"/>
                </a:solidFill>
                <a:latin typeface="Consolas"/>
              </a:rPr>
              <a:t>=</a:t>
            </a:r>
            <a:r>
              <a:rPr lang="en-US" altLang="ko-KR" sz="1300" i="1" dirty="0">
                <a:solidFill>
                  <a:srgbClr val="2A00FF"/>
                </a:solidFill>
                <a:latin typeface="Consolas"/>
              </a:rPr>
              <a:t>"</a:t>
            </a:r>
            <a:r>
              <a:rPr lang="en-US" altLang="ko-KR" sz="1300" i="1" dirty="0">
                <a:solidFill>
                  <a:srgbClr val="000000"/>
                </a:solidFill>
                <a:latin typeface="Consolas"/>
              </a:rPr>
              <a:t>${</a:t>
            </a:r>
            <a:r>
              <a:rPr lang="en-US" altLang="ko-KR" sz="1300" i="1" dirty="0" err="1">
                <a:solidFill>
                  <a:srgbClr val="000000"/>
                </a:solidFill>
                <a:latin typeface="Consolas"/>
              </a:rPr>
              <a:t>goods.gdsNum</a:t>
            </a:r>
            <a:r>
              <a:rPr lang="en-US" altLang="ko-KR" sz="1300" i="1" dirty="0">
                <a:solidFill>
                  <a:srgbClr val="000000"/>
                </a:solidFill>
                <a:latin typeface="Consolas"/>
              </a:rPr>
              <a:t>}</a:t>
            </a:r>
            <a:r>
              <a:rPr lang="en-US" altLang="ko-KR" sz="1300" i="1" dirty="0">
                <a:solidFill>
                  <a:srgbClr val="2A00FF"/>
                </a:solidFill>
                <a:latin typeface="Consolas"/>
              </a:rPr>
              <a:t>"</a:t>
            </a:r>
            <a:r>
              <a:rPr lang="en-US" altLang="ko-KR" sz="1300" i="1" dirty="0">
                <a:solidFill>
                  <a:srgbClr val="008080"/>
                </a:solidFill>
                <a:latin typeface="Consolas"/>
              </a:rPr>
              <a:t>/&gt;</a:t>
            </a:r>
            <a:r>
              <a:rPr lang="en-US" altLang="ko-KR" sz="1300" i="1" dirty="0">
                <a:solidFill>
                  <a:srgbClr val="000000"/>
                </a:solidFill>
                <a:latin typeface="Consolas"/>
              </a:rPr>
              <a:t> </a:t>
            </a:r>
            <a:r>
              <a:rPr lang="en-US" altLang="ko-KR" sz="1300" i="1" dirty="0">
                <a:solidFill>
                  <a:srgbClr val="3F5FBF"/>
                </a:solidFill>
                <a:latin typeface="Consolas"/>
              </a:rPr>
              <a:t>&lt;!-- </a:t>
            </a:r>
            <a:r>
              <a:rPr lang="ko-KR" altLang="en-US" sz="1300" i="1" dirty="0">
                <a:solidFill>
                  <a:srgbClr val="3F5FBF"/>
                </a:solidFill>
                <a:latin typeface="Consolas"/>
              </a:rPr>
              <a:t>商品番号</a:t>
            </a:r>
            <a:r>
              <a:rPr lang="ja-JP" altLang="en-US" sz="1300" i="1" dirty="0">
                <a:solidFill>
                  <a:srgbClr val="3F5FBF"/>
                </a:solidFill>
                <a:latin typeface="Consolas"/>
              </a:rPr>
              <a:t>を</a:t>
            </a:r>
            <a:r>
              <a:rPr lang="ko-KR" altLang="en-US" sz="1300" i="1" dirty="0">
                <a:solidFill>
                  <a:srgbClr val="3F5FBF"/>
                </a:solidFill>
                <a:latin typeface="Consolas"/>
              </a:rPr>
              <a:t>隠</a:t>
            </a:r>
            <a:r>
              <a:rPr lang="ja-JP" altLang="en-US" sz="1300" i="1" dirty="0">
                <a:solidFill>
                  <a:srgbClr val="3F5FBF"/>
                </a:solidFill>
                <a:latin typeface="Consolas"/>
              </a:rPr>
              <a:t>しフィールドとして</a:t>
            </a:r>
            <a:r>
              <a:rPr lang="ko-KR" altLang="en-US" sz="1300" i="1" dirty="0">
                <a:solidFill>
                  <a:srgbClr val="3F5FBF"/>
                </a:solidFill>
                <a:latin typeface="Consolas"/>
              </a:rPr>
              <a:t>設定 </a:t>
            </a:r>
            <a:r>
              <a:rPr lang="en-US" altLang="ko-KR" sz="1300" i="1" dirty="0">
                <a:solidFill>
                  <a:srgbClr val="3F5FBF"/>
                </a:solidFill>
                <a:latin typeface="Consolas"/>
              </a:rPr>
              <a:t>--&gt;</a:t>
            </a:r>
          </a:p>
          <a:p>
            <a:endParaRPr lang="ko-KR" altLang="en-US" sz="1300" dirty="0">
              <a:latin typeface="Consolas"/>
            </a:endParaRPr>
          </a:p>
          <a:p>
            <a:r>
              <a:rPr lang="en-US" altLang="ja-JP" sz="1300" dirty="0">
                <a:solidFill>
                  <a:srgbClr val="3F5FBF"/>
                </a:solidFill>
                <a:latin typeface="Consolas"/>
              </a:rPr>
              <a:t>&lt;!-- </a:t>
            </a:r>
            <a:r>
              <a:rPr lang="ja-JP" altLang="en-US" sz="1300" dirty="0">
                <a:solidFill>
                  <a:srgbClr val="3F5FBF"/>
                </a:solidFill>
                <a:latin typeface="Consolas"/>
              </a:rPr>
              <a:t>カテゴリ表示 </a:t>
            </a:r>
            <a:r>
              <a:rPr lang="en-US" altLang="ja-JP" sz="1300" dirty="0">
                <a:solidFill>
                  <a:srgbClr val="3F5FBF"/>
                </a:solidFill>
                <a:latin typeface="Consolas"/>
              </a:rPr>
              <a:t>--&gt;</a:t>
            </a:r>
          </a:p>
          <a:p>
            <a:r>
              <a:rPr lang="en-US" altLang="ko-KR" sz="1300" dirty="0">
                <a:solidFill>
                  <a:srgbClr val="008080"/>
                </a:solidFill>
                <a:latin typeface="Consolas"/>
              </a:rPr>
              <a:t>&lt;</a:t>
            </a:r>
            <a:r>
              <a:rPr lang="en-US" altLang="ko-KR" sz="1300" dirty="0">
                <a:solidFill>
                  <a:srgbClr val="3F7F7F"/>
                </a:solidFill>
                <a:latin typeface="Consolas"/>
              </a:rPr>
              <a:t>div </a:t>
            </a:r>
            <a:r>
              <a:rPr lang="en-US" altLang="ko-KR" sz="1300" dirty="0">
                <a:solidFill>
                  <a:srgbClr val="7F007F"/>
                </a:solidFill>
                <a:latin typeface="Consolas"/>
              </a:rPr>
              <a:t>class</a:t>
            </a:r>
            <a:r>
              <a:rPr lang="en-US" altLang="ko-KR" sz="1300" dirty="0">
                <a:solidFill>
                  <a:srgbClr val="000000"/>
                </a:solidFill>
                <a:latin typeface="Consolas"/>
              </a:rPr>
              <a:t>=</a:t>
            </a:r>
            <a:r>
              <a:rPr lang="en-US" altLang="ko-KR" sz="1300" i="1" dirty="0">
                <a:solidFill>
                  <a:srgbClr val="2A00FF"/>
                </a:solidFill>
                <a:latin typeface="Consolas"/>
              </a:rPr>
              <a:t>"input-group"</a:t>
            </a:r>
            <a:r>
              <a:rPr lang="en-US" altLang="ko-KR" sz="1300" i="1" dirty="0">
                <a:solidFill>
                  <a:srgbClr val="008080"/>
                </a:solidFill>
                <a:latin typeface="Consolas"/>
              </a:rPr>
              <a:t>&gt;</a:t>
            </a:r>
          </a:p>
          <a:p>
            <a:r>
              <a:rPr lang="en-US" altLang="ko-KR" sz="1300" dirty="0">
                <a:solidFill>
                  <a:srgbClr val="008080"/>
                </a:solidFill>
                <a:latin typeface="Consolas"/>
              </a:rPr>
              <a:t>&lt;</a:t>
            </a:r>
            <a:r>
              <a:rPr lang="en-US" altLang="ko-KR" sz="1300" dirty="0">
                <a:solidFill>
                  <a:srgbClr val="3F7F7F"/>
                </a:solidFill>
                <a:latin typeface="Consolas"/>
              </a:rPr>
              <a:t>label </a:t>
            </a:r>
            <a:r>
              <a:rPr lang="en-US" altLang="ko-KR" sz="1300" dirty="0">
                <a:solidFill>
                  <a:srgbClr val="7F007F"/>
                </a:solidFill>
                <a:latin typeface="Consolas"/>
              </a:rPr>
              <a:t>class</a:t>
            </a:r>
            <a:r>
              <a:rPr lang="en-US" altLang="ko-KR" sz="1300" dirty="0">
                <a:solidFill>
                  <a:srgbClr val="000000"/>
                </a:solidFill>
                <a:latin typeface="Consolas"/>
              </a:rPr>
              <a:t>=</a:t>
            </a:r>
            <a:r>
              <a:rPr lang="en-US" altLang="ko-KR" sz="1300" i="1" dirty="0">
                <a:solidFill>
                  <a:srgbClr val="2A00FF"/>
                </a:solidFill>
                <a:latin typeface="Consolas"/>
              </a:rPr>
              <a:t>"form-label </a:t>
            </a:r>
            <a:r>
              <a:rPr lang="en-US" altLang="ko-KR" sz="1300" i="1" dirty="0" err="1">
                <a:solidFill>
                  <a:srgbClr val="2A00FF"/>
                </a:solidFill>
                <a:latin typeface="Consolas"/>
              </a:rPr>
              <a:t>fw</a:t>
            </a:r>
            <a:r>
              <a:rPr lang="en-US" altLang="ko-KR" sz="1300" i="1" dirty="0">
                <a:solidFill>
                  <a:srgbClr val="2A00FF"/>
                </a:solidFill>
                <a:latin typeface="Consolas"/>
              </a:rPr>
              <a:t>-bold text-white"</a:t>
            </a:r>
            <a:r>
              <a:rPr lang="en-US" altLang="ko-KR" sz="1300" i="1" dirty="0">
                <a:solidFill>
                  <a:srgbClr val="008080"/>
                </a:solidFill>
                <a:latin typeface="Consolas"/>
              </a:rPr>
              <a:t>&gt;</a:t>
            </a:r>
            <a:r>
              <a:rPr lang="ko-KR" altLang="en-US" sz="1300" i="1" dirty="0">
                <a:solidFill>
                  <a:srgbClr val="000000"/>
                </a:solidFill>
                <a:latin typeface="Consolas"/>
              </a:rPr>
              <a:t>一次分類</a:t>
            </a:r>
            <a:r>
              <a:rPr lang="en-US" altLang="ko-KR" sz="1300" i="1" dirty="0">
                <a:solidFill>
                  <a:srgbClr val="008080"/>
                </a:solidFill>
                <a:latin typeface="Consolas"/>
              </a:rPr>
              <a:t>&lt;/</a:t>
            </a:r>
            <a:r>
              <a:rPr lang="en-US" altLang="ko-KR" sz="1300" i="1" dirty="0">
                <a:solidFill>
                  <a:srgbClr val="3F7F7F"/>
                </a:solidFill>
                <a:latin typeface="Consolas"/>
              </a:rPr>
              <a:t>label</a:t>
            </a:r>
            <a:r>
              <a:rPr lang="en-US" altLang="ko-KR" sz="1300" i="1" dirty="0">
                <a:solidFill>
                  <a:srgbClr val="008080"/>
                </a:solidFill>
                <a:latin typeface="Consolas"/>
              </a:rPr>
              <a:t>&gt;</a:t>
            </a:r>
          </a:p>
          <a:p>
            <a:r>
              <a:rPr lang="en-US" altLang="ko-KR" sz="1300" dirty="0">
                <a:solidFill>
                  <a:srgbClr val="008080"/>
                </a:solidFill>
                <a:latin typeface="Consolas"/>
              </a:rPr>
              <a:t>&lt;</a:t>
            </a:r>
            <a:r>
              <a:rPr lang="en-US" altLang="ko-KR" sz="1300" dirty="0">
                <a:solidFill>
                  <a:srgbClr val="3F7F7F"/>
                </a:solidFill>
                <a:latin typeface="Consolas"/>
              </a:rPr>
              <a:t>span </a:t>
            </a:r>
            <a:r>
              <a:rPr lang="en-US" altLang="ko-KR" sz="1300" dirty="0">
                <a:solidFill>
                  <a:srgbClr val="7F007F"/>
                </a:solidFill>
                <a:latin typeface="Consolas"/>
              </a:rPr>
              <a:t>class</a:t>
            </a:r>
            <a:r>
              <a:rPr lang="en-US" altLang="ko-KR" sz="1300" dirty="0">
                <a:solidFill>
                  <a:srgbClr val="000000"/>
                </a:solidFill>
                <a:latin typeface="Consolas"/>
              </a:rPr>
              <a:t>=</a:t>
            </a:r>
            <a:r>
              <a:rPr lang="en-US" altLang="ko-KR" sz="1300" i="1" dirty="0">
                <a:solidFill>
                  <a:srgbClr val="2A00FF"/>
                </a:solidFill>
                <a:latin typeface="Consolas"/>
              </a:rPr>
              <a:t>"mx-2 text-white"</a:t>
            </a:r>
            <a:r>
              <a:rPr lang="en-US" altLang="ko-KR" sz="1300" i="1" dirty="0">
                <a:solidFill>
                  <a:srgbClr val="008080"/>
                </a:solidFill>
                <a:latin typeface="Consolas"/>
              </a:rPr>
              <a:t>&gt;</a:t>
            </a:r>
            <a:r>
              <a:rPr lang="en-US" altLang="ko-KR" sz="1300" i="1" dirty="0">
                <a:solidFill>
                  <a:srgbClr val="000000"/>
                </a:solidFill>
                <a:latin typeface="Consolas"/>
              </a:rPr>
              <a:t>${</a:t>
            </a:r>
            <a:r>
              <a:rPr lang="en-US" altLang="ko-KR" sz="1300" i="1" dirty="0" err="1">
                <a:solidFill>
                  <a:srgbClr val="000000"/>
                </a:solidFill>
                <a:latin typeface="Consolas"/>
              </a:rPr>
              <a:t>goods.cateName</a:t>
            </a:r>
            <a:r>
              <a:rPr lang="en-US" altLang="ko-KR" sz="1300" i="1" dirty="0">
                <a:solidFill>
                  <a:srgbClr val="000000"/>
                </a:solidFill>
                <a:latin typeface="Consolas"/>
              </a:rPr>
              <a:t>}</a:t>
            </a:r>
            <a:r>
              <a:rPr lang="en-US" altLang="ko-KR" sz="1300" i="1" dirty="0">
                <a:solidFill>
                  <a:srgbClr val="008080"/>
                </a:solidFill>
                <a:latin typeface="Consolas"/>
              </a:rPr>
              <a:t>&lt;/</a:t>
            </a:r>
            <a:r>
              <a:rPr lang="en-US" altLang="ko-KR" sz="1300" i="1" dirty="0">
                <a:solidFill>
                  <a:srgbClr val="3F7F7F"/>
                </a:solidFill>
                <a:latin typeface="Consolas"/>
              </a:rPr>
              <a:t>span</a:t>
            </a:r>
            <a:r>
              <a:rPr lang="en-US" altLang="ko-KR" sz="1300" i="1" dirty="0">
                <a:solidFill>
                  <a:srgbClr val="008080"/>
                </a:solidFill>
                <a:latin typeface="Consolas"/>
              </a:rPr>
              <a:t>&gt;</a:t>
            </a:r>
            <a:r>
              <a:rPr lang="en-US" altLang="ko-KR" sz="1300" i="1" dirty="0">
                <a:solidFill>
                  <a:srgbClr val="000000"/>
                </a:solidFill>
                <a:latin typeface="Consolas"/>
              </a:rPr>
              <a:t> </a:t>
            </a:r>
            <a:r>
              <a:rPr lang="en-US" altLang="ko-KR" sz="1300" i="1" dirty="0">
                <a:solidFill>
                  <a:srgbClr val="3F5FBF"/>
                </a:solidFill>
                <a:latin typeface="Consolas"/>
              </a:rPr>
              <a:t>&lt;!-- </a:t>
            </a:r>
            <a:r>
              <a:rPr lang="ko-KR" altLang="en-US" sz="1300" i="1" dirty="0">
                <a:solidFill>
                  <a:srgbClr val="3F5FBF"/>
                </a:solidFill>
                <a:latin typeface="Consolas"/>
              </a:rPr>
              <a:t>一次</a:t>
            </a:r>
            <a:r>
              <a:rPr lang="ja-JP" altLang="en-US" sz="1300" i="1" dirty="0">
                <a:solidFill>
                  <a:srgbClr val="3F5FBF"/>
                </a:solidFill>
                <a:latin typeface="Consolas"/>
              </a:rPr>
              <a:t>カテゴリ</a:t>
            </a:r>
            <a:r>
              <a:rPr lang="ko-KR" altLang="en-US" sz="1300" i="1" dirty="0">
                <a:solidFill>
                  <a:srgbClr val="3F5FBF"/>
                </a:solidFill>
                <a:latin typeface="Consolas"/>
              </a:rPr>
              <a:t>名 </a:t>
            </a:r>
            <a:r>
              <a:rPr lang="en-US" altLang="ko-KR" sz="1300" i="1" dirty="0">
                <a:solidFill>
                  <a:srgbClr val="3F5FBF"/>
                </a:solidFill>
                <a:latin typeface="Consolas"/>
              </a:rPr>
              <a:t>--&gt;</a:t>
            </a:r>
          </a:p>
          <a:p>
            <a:r>
              <a:rPr lang="en-US" altLang="ko-KR" sz="1300" dirty="0">
                <a:solidFill>
                  <a:srgbClr val="008080"/>
                </a:solidFill>
                <a:latin typeface="Consolas"/>
              </a:rPr>
              <a:t>&lt;</a:t>
            </a:r>
            <a:r>
              <a:rPr lang="en-US" altLang="ko-KR" sz="1300" dirty="0">
                <a:solidFill>
                  <a:srgbClr val="3F7F7F"/>
                </a:solidFill>
                <a:latin typeface="Consolas"/>
              </a:rPr>
              <a:t>label </a:t>
            </a:r>
            <a:r>
              <a:rPr lang="en-US" altLang="ko-KR" sz="1300" dirty="0">
                <a:solidFill>
                  <a:srgbClr val="7F007F"/>
                </a:solidFill>
                <a:latin typeface="Consolas"/>
              </a:rPr>
              <a:t>class</a:t>
            </a:r>
            <a:r>
              <a:rPr lang="en-US" altLang="ko-KR" sz="1300" dirty="0">
                <a:solidFill>
                  <a:srgbClr val="000000"/>
                </a:solidFill>
                <a:latin typeface="Consolas"/>
              </a:rPr>
              <a:t>=</a:t>
            </a:r>
            <a:r>
              <a:rPr lang="en-US" altLang="ko-KR" sz="1300" i="1" dirty="0">
                <a:solidFill>
                  <a:srgbClr val="2A00FF"/>
                </a:solidFill>
                <a:latin typeface="Consolas"/>
              </a:rPr>
              <a:t>"form-label </a:t>
            </a:r>
            <a:r>
              <a:rPr lang="en-US" altLang="ko-KR" sz="1300" i="1" dirty="0" err="1">
                <a:solidFill>
                  <a:srgbClr val="2A00FF"/>
                </a:solidFill>
                <a:latin typeface="Consolas"/>
              </a:rPr>
              <a:t>fw</a:t>
            </a:r>
            <a:r>
              <a:rPr lang="en-US" altLang="ko-KR" sz="1300" i="1" dirty="0">
                <a:solidFill>
                  <a:srgbClr val="2A00FF"/>
                </a:solidFill>
                <a:latin typeface="Consolas"/>
              </a:rPr>
              <a:t>-bold text-white"</a:t>
            </a:r>
            <a:r>
              <a:rPr lang="en-US" altLang="ko-KR" sz="1300" i="1" dirty="0">
                <a:solidFill>
                  <a:srgbClr val="008080"/>
                </a:solidFill>
                <a:latin typeface="Consolas"/>
              </a:rPr>
              <a:t>&gt;</a:t>
            </a:r>
            <a:r>
              <a:rPr lang="ko-KR" altLang="en-US" sz="1300" i="1" dirty="0">
                <a:solidFill>
                  <a:srgbClr val="000000"/>
                </a:solidFill>
                <a:latin typeface="Consolas"/>
              </a:rPr>
              <a:t>二次分類</a:t>
            </a:r>
            <a:r>
              <a:rPr lang="en-US" altLang="ko-KR" sz="1300" i="1" dirty="0">
                <a:solidFill>
                  <a:srgbClr val="008080"/>
                </a:solidFill>
                <a:latin typeface="Consolas"/>
              </a:rPr>
              <a:t>&lt;/</a:t>
            </a:r>
            <a:r>
              <a:rPr lang="en-US" altLang="ko-KR" sz="1300" i="1" dirty="0">
                <a:solidFill>
                  <a:srgbClr val="3F7F7F"/>
                </a:solidFill>
                <a:latin typeface="Consolas"/>
              </a:rPr>
              <a:t>label</a:t>
            </a:r>
            <a:r>
              <a:rPr lang="en-US" altLang="ko-KR" sz="1300" i="1" dirty="0">
                <a:solidFill>
                  <a:srgbClr val="008080"/>
                </a:solidFill>
                <a:latin typeface="Consolas"/>
              </a:rPr>
              <a:t>&gt;</a:t>
            </a:r>
          </a:p>
          <a:p>
            <a:r>
              <a:rPr lang="en-US" altLang="ko-KR" sz="1300" dirty="0">
                <a:solidFill>
                  <a:srgbClr val="008080"/>
                </a:solidFill>
                <a:latin typeface="Consolas"/>
              </a:rPr>
              <a:t>&lt;</a:t>
            </a:r>
            <a:r>
              <a:rPr lang="en-US" altLang="ko-KR" sz="1300" dirty="0">
                <a:solidFill>
                  <a:srgbClr val="3F7F7F"/>
                </a:solidFill>
                <a:latin typeface="Consolas"/>
              </a:rPr>
              <a:t>span </a:t>
            </a:r>
            <a:r>
              <a:rPr lang="en-US" altLang="ko-KR" sz="1300" dirty="0">
                <a:solidFill>
                  <a:srgbClr val="7F007F"/>
                </a:solidFill>
                <a:latin typeface="Consolas"/>
              </a:rPr>
              <a:t>class</a:t>
            </a:r>
            <a:r>
              <a:rPr lang="en-US" altLang="ko-KR" sz="1300" dirty="0">
                <a:solidFill>
                  <a:srgbClr val="000000"/>
                </a:solidFill>
                <a:latin typeface="Consolas"/>
              </a:rPr>
              <a:t>=</a:t>
            </a:r>
            <a:r>
              <a:rPr lang="en-US" altLang="ko-KR" sz="1300" i="1" dirty="0">
                <a:solidFill>
                  <a:srgbClr val="2A00FF"/>
                </a:solidFill>
                <a:latin typeface="Consolas"/>
              </a:rPr>
              <a:t>"mx-2 text-white"</a:t>
            </a:r>
            <a:r>
              <a:rPr lang="en-US" altLang="ko-KR" sz="1300" i="1" dirty="0">
                <a:solidFill>
                  <a:srgbClr val="008080"/>
                </a:solidFill>
                <a:latin typeface="Consolas"/>
              </a:rPr>
              <a:t>&gt;</a:t>
            </a:r>
            <a:r>
              <a:rPr lang="en-US" altLang="ko-KR" sz="1300" i="1" dirty="0">
                <a:solidFill>
                  <a:srgbClr val="000000"/>
                </a:solidFill>
                <a:latin typeface="Consolas"/>
              </a:rPr>
              <a:t>${</a:t>
            </a:r>
            <a:r>
              <a:rPr lang="en-US" altLang="ko-KR" sz="1300" i="1" dirty="0" err="1">
                <a:solidFill>
                  <a:srgbClr val="000000"/>
                </a:solidFill>
                <a:latin typeface="Consolas"/>
              </a:rPr>
              <a:t>goods.cateCode</a:t>
            </a:r>
            <a:r>
              <a:rPr lang="en-US" altLang="ko-KR" sz="1300" i="1" dirty="0">
                <a:solidFill>
                  <a:srgbClr val="000000"/>
                </a:solidFill>
                <a:latin typeface="Consolas"/>
              </a:rPr>
              <a:t>}</a:t>
            </a:r>
            <a:r>
              <a:rPr lang="en-US" altLang="ko-KR" sz="1300" i="1" dirty="0">
                <a:solidFill>
                  <a:srgbClr val="008080"/>
                </a:solidFill>
                <a:latin typeface="Consolas"/>
              </a:rPr>
              <a:t>&lt;/</a:t>
            </a:r>
            <a:r>
              <a:rPr lang="en-US" altLang="ko-KR" sz="1300" i="1" dirty="0">
                <a:solidFill>
                  <a:srgbClr val="3F7F7F"/>
                </a:solidFill>
                <a:latin typeface="Consolas"/>
              </a:rPr>
              <a:t>span</a:t>
            </a:r>
            <a:r>
              <a:rPr lang="en-US" altLang="ko-KR" sz="1300" i="1" dirty="0">
                <a:solidFill>
                  <a:srgbClr val="008080"/>
                </a:solidFill>
                <a:latin typeface="Consolas"/>
              </a:rPr>
              <a:t>&gt;</a:t>
            </a:r>
            <a:r>
              <a:rPr lang="en-US" altLang="ko-KR" sz="1300" i="1" dirty="0">
                <a:solidFill>
                  <a:srgbClr val="000000"/>
                </a:solidFill>
                <a:latin typeface="Consolas"/>
              </a:rPr>
              <a:t> </a:t>
            </a:r>
            <a:r>
              <a:rPr lang="en-US" altLang="ko-KR" sz="1300" i="1" dirty="0">
                <a:solidFill>
                  <a:srgbClr val="3F5FBF"/>
                </a:solidFill>
                <a:latin typeface="Consolas"/>
              </a:rPr>
              <a:t>&lt;!-- </a:t>
            </a:r>
            <a:r>
              <a:rPr lang="ko-KR" altLang="en-US" sz="1300" i="1" dirty="0">
                <a:solidFill>
                  <a:srgbClr val="3F5FBF"/>
                </a:solidFill>
                <a:latin typeface="Consolas"/>
              </a:rPr>
              <a:t>二次</a:t>
            </a:r>
            <a:r>
              <a:rPr lang="ja-JP" altLang="en-US" sz="1300" i="1" dirty="0">
                <a:solidFill>
                  <a:srgbClr val="3F5FBF"/>
                </a:solidFill>
                <a:latin typeface="Consolas"/>
              </a:rPr>
              <a:t>カテゴリコード </a:t>
            </a:r>
            <a:r>
              <a:rPr lang="en-US" altLang="ja-JP" sz="1300" i="1" dirty="0">
                <a:solidFill>
                  <a:srgbClr val="3F5FBF"/>
                </a:solidFill>
                <a:latin typeface="Consolas"/>
              </a:rPr>
              <a:t>--&gt;</a:t>
            </a:r>
          </a:p>
          <a:p>
            <a:r>
              <a:rPr lang="en-US" altLang="ko-KR" sz="1300" dirty="0">
                <a:solidFill>
                  <a:srgbClr val="008080"/>
                </a:solidFill>
                <a:latin typeface="Consolas"/>
              </a:rPr>
              <a:t>&lt;/</a:t>
            </a:r>
            <a:r>
              <a:rPr lang="en-US" altLang="ko-KR" sz="1300" dirty="0">
                <a:solidFill>
                  <a:srgbClr val="3F7F7F"/>
                </a:solidFill>
                <a:latin typeface="Consolas"/>
              </a:rPr>
              <a:t>div</a:t>
            </a:r>
            <a:r>
              <a:rPr lang="en-US" altLang="ko-KR" sz="1300" dirty="0">
                <a:solidFill>
                  <a:srgbClr val="008080"/>
                </a:solidFill>
                <a:latin typeface="Consolas"/>
              </a:rPr>
              <a:t>&gt;</a:t>
            </a:r>
          </a:p>
          <a:p>
            <a:endParaRPr lang="ko-KR" altLang="en-US" sz="1300" dirty="0">
              <a:latin typeface="Consolas"/>
            </a:endParaRPr>
          </a:p>
          <a:p>
            <a:r>
              <a:rPr lang="en-US" altLang="ja-JP" sz="1300" dirty="0">
                <a:solidFill>
                  <a:srgbClr val="3F5FBF"/>
                </a:solidFill>
                <a:latin typeface="Consolas"/>
              </a:rPr>
              <a:t>&lt;!-- </a:t>
            </a:r>
            <a:r>
              <a:rPr lang="ja-JP" altLang="en-US" sz="1300" dirty="0">
                <a:solidFill>
                  <a:srgbClr val="3F5FBF"/>
                </a:solidFill>
                <a:latin typeface="Consolas"/>
              </a:rPr>
              <a:t>メイン</a:t>
            </a:r>
            <a:r>
              <a:rPr lang="ko-KR" altLang="en-US" sz="1300" dirty="0">
                <a:solidFill>
                  <a:srgbClr val="3F5FBF"/>
                </a:solidFill>
                <a:latin typeface="Consolas"/>
              </a:rPr>
              <a:t>画像 </a:t>
            </a:r>
            <a:r>
              <a:rPr lang="en-US" altLang="ko-KR" sz="1300" dirty="0">
                <a:solidFill>
                  <a:srgbClr val="3F5FBF"/>
                </a:solidFill>
                <a:latin typeface="Consolas"/>
              </a:rPr>
              <a:t>--&gt;</a:t>
            </a:r>
          </a:p>
          <a:p>
            <a:r>
              <a:rPr lang="en-US" altLang="ko-KR" sz="1300" dirty="0">
                <a:solidFill>
                  <a:srgbClr val="008080"/>
                </a:solidFill>
                <a:latin typeface="Consolas"/>
              </a:rPr>
              <a:t>&lt;</a:t>
            </a:r>
            <a:r>
              <a:rPr lang="en-US" altLang="ko-KR" sz="1300" dirty="0">
                <a:solidFill>
                  <a:srgbClr val="3F7F7F"/>
                </a:solidFill>
                <a:latin typeface="Consolas"/>
              </a:rPr>
              <a:t>div </a:t>
            </a:r>
            <a:r>
              <a:rPr lang="en-US" altLang="ko-KR" sz="1300" dirty="0">
                <a:solidFill>
                  <a:srgbClr val="7F007F"/>
                </a:solidFill>
                <a:latin typeface="Consolas"/>
              </a:rPr>
              <a:t>class</a:t>
            </a:r>
            <a:r>
              <a:rPr lang="en-US" altLang="ko-KR" sz="1300" dirty="0">
                <a:solidFill>
                  <a:srgbClr val="000000"/>
                </a:solidFill>
                <a:latin typeface="Consolas"/>
              </a:rPr>
              <a:t>=</a:t>
            </a:r>
            <a:r>
              <a:rPr lang="en-US" altLang="ko-KR" sz="1300" i="1" dirty="0">
                <a:solidFill>
                  <a:srgbClr val="2A00FF"/>
                </a:solidFill>
                <a:latin typeface="Consolas"/>
              </a:rPr>
              <a:t>"input-group"</a:t>
            </a:r>
            <a:r>
              <a:rPr lang="en-US" altLang="ko-KR" sz="1300" i="1" dirty="0">
                <a:solidFill>
                  <a:srgbClr val="008080"/>
                </a:solidFill>
                <a:latin typeface="Consolas"/>
              </a:rPr>
              <a:t>&gt;</a:t>
            </a:r>
          </a:p>
          <a:p>
            <a:r>
              <a:rPr lang="en-US" altLang="ko-KR" sz="1300" dirty="0">
                <a:solidFill>
                  <a:srgbClr val="008080"/>
                </a:solidFill>
                <a:latin typeface="Consolas"/>
              </a:rPr>
              <a:t>&lt;</a:t>
            </a:r>
            <a:r>
              <a:rPr lang="en-US" altLang="ko-KR" sz="1300" dirty="0">
                <a:solidFill>
                  <a:srgbClr val="3F7F7F"/>
                </a:solidFill>
                <a:latin typeface="Consolas"/>
              </a:rPr>
              <a:t>label </a:t>
            </a:r>
            <a:r>
              <a:rPr lang="en-US" altLang="ko-KR" sz="1300" dirty="0">
                <a:solidFill>
                  <a:srgbClr val="7F007F"/>
                </a:solidFill>
                <a:latin typeface="Consolas"/>
              </a:rPr>
              <a:t>class</a:t>
            </a:r>
            <a:r>
              <a:rPr lang="en-US" altLang="ko-KR" sz="1300" dirty="0">
                <a:solidFill>
                  <a:srgbClr val="000000"/>
                </a:solidFill>
                <a:latin typeface="Consolas"/>
              </a:rPr>
              <a:t>=</a:t>
            </a:r>
            <a:r>
              <a:rPr lang="en-US" altLang="ko-KR" sz="1300" i="1" dirty="0">
                <a:solidFill>
                  <a:srgbClr val="2A00FF"/>
                </a:solidFill>
                <a:latin typeface="Consolas"/>
              </a:rPr>
              <a:t>"form-label w-25 </a:t>
            </a:r>
            <a:r>
              <a:rPr lang="en-US" altLang="ko-KR" sz="1300" i="1" dirty="0" err="1">
                <a:solidFill>
                  <a:srgbClr val="2A00FF"/>
                </a:solidFill>
                <a:latin typeface="Consolas"/>
              </a:rPr>
              <a:t>fw</a:t>
            </a:r>
            <a:r>
              <a:rPr lang="en-US" altLang="ko-KR" sz="1300" i="1" dirty="0">
                <a:solidFill>
                  <a:srgbClr val="2A00FF"/>
                </a:solidFill>
                <a:latin typeface="Consolas"/>
              </a:rPr>
              <a:t>-bold text-white"</a:t>
            </a:r>
            <a:r>
              <a:rPr lang="en-US" altLang="ko-KR" sz="1300" i="1" dirty="0">
                <a:solidFill>
                  <a:srgbClr val="008080"/>
                </a:solidFill>
                <a:latin typeface="Consolas"/>
              </a:rPr>
              <a:t>&gt;</a:t>
            </a:r>
            <a:r>
              <a:rPr lang="ja-JP" altLang="en-US" sz="1300" i="1" dirty="0">
                <a:solidFill>
                  <a:srgbClr val="000000"/>
                </a:solidFill>
                <a:latin typeface="Consolas"/>
              </a:rPr>
              <a:t>メイン</a:t>
            </a:r>
            <a:r>
              <a:rPr lang="ko-KR" altLang="en-US" sz="1300" i="1" dirty="0">
                <a:solidFill>
                  <a:srgbClr val="000000"/>
                </a:solidFill>
                <a:latin typeface="Consolas"/>
              </a:rPr>
              <a:t>画像</a:t>
            </a:r>
            <a:r>
              <a:rPr lang="en-US" altLang="ko-KR" sz="1300" i="1" dirty="0">
                <a:solidFill>
                  <a:srgbClr val="008080"/>
                </a:solidFill>
                <a:latin typeface="Consolas"/>
              </a:rPr>
              <a:t>&lt;/</a:t>
            </a:r>
            <a:r>
              <a:rPr lang="en-US" altLang="ko-KR" sz="1300" i="1" dirty="0">
                <a:solidFill>
                  <a:srgbClr val="3F7F7F"/>
                </a:solidFill>
                <a:latin typeface="Consolas"/>
              </a:rPr>
              <a:t>label</a:t>
            </a:r>
            <a:r>
              <a:rPr lang="en-US" altLang="ko-KR" sz="1300" i="1" dirty="0">
                <a:solidFill>
                  <a:srgbClr val="008080"/>
                </a:solidFill>
                <a:latin typeface="Consolas"/>
              </a:rPr>
              <a:t>&gt;</a:t>
            </a:r>
          </a:p>
          <a:p>
            <a:r>
              <a:rPr lang="en-US" altLang="ko-KR" sz="1300" dirty="0">
                <a:solidFill>
                  <a:srgbClr val="008080"/>
                </a:solidFill>
                <a:latin typeface="Consolas"/>
              </a:rPr>
              <a:t>&lt;/</a:t>
            </a:r>
            <a:r>
              <a:rPr lang="en-US" altLang="ko-KR" sz="1300" dirty="0">
                <a:solidFill>
                  <a:srgbClr val="3F7F7F"/>
                </a:solidFill>
                <a:latin typeface="Consolas"/>
              </a:rPr>
              <a:t>div</a:t>
            </a:r>
            <a:r>
              <a:rPr lang="en-US" altLang="ko-KR" sz="1300" dirty="0">
                <a:solidFill>
                  <a:srgbClr val="008080"/>
                </a:solidFill>
                <a:latin typeface="Consolas"/>
              </a:rPr>
              <a:t>&gt;</a:t>
            </a:r>
          </a:p>
          <a:p>
            <a:r>
              <a:rPr lang="en-US" altLang="ko-KR" sz="1300" dirty="0">
                <a:solidFill>
                  <a:srgbClr val="008080"/>
                </a:solidFill>
                <a:latin typeface="Consolas"/>
              </a:rPr>
              <a:t>&lt;</a:t>
            </a:r>
            <a:r>
              <a:rPr lang="en-US" altLang="ko-KR" sz="1300" dirty="0">
                <a:solidFill>
                  <a:srgbClr val="3F7F7F"/>
                </a:solidFill>
                <a:latin typeface="Consolas"/>
              </a:rPr>
              <a:t>div </a:t>
            </a:r>
            <a:r>
              <a:rPr lang="en-US" altLang="ko-KR" sz="1300" dirty="0">
                <a:solidFill>
                  <a:srgbClr val="7F007F"/>
                </a:solidFill>
                <a:latin typeface="Consolas"/>
              </a:rPr>
              <a:t>class</a:t>
            </a:r>
            <a:r>
              <a:rPr lang="en-US" altLang="ko-KR" sz="1300" dirty="0">
                <a:solidFill>
                  <a:srgbClr val="000000"/>
                </a:solidFill>
                <a:latin typeface="Consolas"/>
              </a:rPr>
              <a:t>=</a:t>
            </a:r>
            <a:r>
              <a:rPr lang="en-US" altLang="ko-KR" sz="1300" i="1" dirty="0">
                <a:solidFill>
                  <a:srgbClr val="2A00FF"/>
                </a:solidFill>
                <a:latin typeface="Consolas"/>
              </a:rPr>
              <a:t>"w-100 d-flex justify-content-center my-5"</a:t>
            </a:r>
            <a:r>
              <a:rPr lang="en-US" altLang="ko-KR" sz="1300" i="1" dirty="0">
                <a:solidFill>
                  <a:srgbClr val="008080"/>
                </a:solidFill>
                <a:latin typeface="Consolas"/>
              </a:rPr>
              <a:t>&gt;</a:t>
            </a:r>
          </a:p>
          <a:p>
            <a:r>
              <a:rPr lang="en-US" altLang="ko-KR" sz="1300" dirty="0">
                <a:solidFill>
                  <a:srgbClr val="008080"/>
                </a:solidFill>
                <a:latin typeface="Consolas"/>
              </a:rPr>
              <a:t>&lt;</a:t>
            </a:r>
            <a:r>
              <a:rPr lang="en-US" altLang="ko-KR" sz="1300" dirty="0" err="1">
                <a:solidFill>
                  <a:srgbClr val="3F7F7F"/>
                </a:solidFill>
                <a:latin typeface="Consolas"/>
              </a:rPr>
              <a:t>img</a:t>
            </a:r>
            <a:r>
              <a:rPr lang="en-US" altLang="ko-KR" sz="1300" dirty="0">
                <a:solidFill>
                  <a:srgbClr val="3F7F7F"/>
                </a:solidFill>
                <a:latin typeface="Consolas"/>
              </a:rPr>
              <a:t> </a:t>
            </a:r>
            <a:r>
              <a:rPr lang="en-US" altLang="ko-KR" sz="1300" dirty="0" err="1">
                <a:solidFill>
                  <a:srgbClr val="7F007F"/>
                </a:solidFill>
                <a:latin typeface="Consolas"/>
              </a:rPr>
              <a:t>src</a:t>
            </a:r>
            <a:r>
              <a:rPr lang="en-US" altLang="ko-KR" sz="1300" dirty="0">
                <a:solidFill>
                  <a:srgbClr val="000000"/>
                </a:solidFill>
                <a:latin typeface="Consolas"/>
              </a:rPr>
              <a:t>=</a:t>
            </a:r>
            <a:r>
              <a:rPr lang="en-US" altLang="ko-KR" sz="1300" i="1" dirty="0">
                <a:solidFill>
                  <a:srgbClr val="2A00FF"/>
                </a:solidFill>
                <a:latin typeface="Consolas"/>
              </a:rPr>
              <a:t>"</a:t>
            </a:r>
            <a:r>
              <a:rPr lang="en-US" altLang="ko-KR" sz="1300" i="1" dirty="0">
                <a:solidFill>
                  <a:srgbClr val="000000"/>
                </a:solidFill>
                <a:latin typeface="Consolas"/>
              </a:rPr>
              <a:t>${</a:t>
            </a:r>
            <a:r>
              <a:rPr lang="en-US" altLang="ko-KR" sz="1300" i="1" dirty="0" err="1">
                <a:solidFill>
                  <a:srgbClr val="000000"/>
                </a:solidFill>
                <a:latin typeface="Consolas"/>
              </a:rPr>
              <a:t>goods.gdsImg</a:t>
            </a:r>
            <a:r>
              <a:rPr lang="en-US" altLang="ko-KR" sz="1300" i="1" dirty="0">
                <a:solidFill>
                  <a:srgbClr val="000000"/>
                </a:solidFill>
                <a:latin typeface="Consolas"/>
              </a:rPr>
              <a:t>}</a:t>
            </a:r>
            <a:r>
              <a:rPr lang="en-US" altLang="ko-KR" sz="1300" i="1" dirty="0">
                <a:solidFill>
                  <a:srgbClr val="2A00FF"/>
                </a:solidFill>
                <a:latin typeface="Consolas"/>
              </a:rPr>
              <a:t>" </a:t>
            </a:r>
            <a:r>
              <a:rPr lang="en-US" altLang="ko-KR" sz="1300" i="1" dirty="0">
                <a:solidFill>
                  <a:srgbClr val="7F007F"/>
                </a:solidFill>
                <a:latin typeface="Consolas"/>
              </a:rPr>
              <a:t>class</a:t>
            </a:r>
            <a:r>
              <a:rPr lang="en-US" altLang="ko-KR" sz="1300" i="1" dirty="0">
                <a:solidFill>
                  <a:srgbClr val="000000"/>
                </a:solidFill>
                <a:latin typeface="Consolas"/>
              </a:rPr>
              <a:t>=</a:t>
            </a:r>
            <a:r>
              <a:rPr lang="en-US" altLang="ko-KR" sz="1300" i="1" dirty="0">
                <a:solidFill>
                  <a:srgbClr val="2A00FF"/>
                </a:solidFill>
                <a:latin typeface="Consolas"/>
              </a:rPr>
              <a:t>"w-50 </a:t>
            </a:r>
            <a:r>
              <a:rPr lang="en-US" altLang="ko-KR" sz="1300" i="1" dirty="0" err="1">
                <a:solidFill>
                  <a:srgbClr val="2A00FF"/>
                </a:solidFill>
                <a:latin typeface="Consolas"/>
              </a:rPr>
              <a:t>img</a:t>
            </a:r>
            <a:r>
              <a:rPr lang="en-US" altLang="ko-KR" sz="1300" i="1" dirty="0">
                <a:solidFill>
                  <a:srgbClr val="2A00FF"/>
                </a:solidFill>
                <a:latin typeface="Consolas"/>
              </a:rPr>
              <a:t>-thumbnail"</a:t>
            </a:r>
            <a:r>
              <a:rPr lang="en-US" altLang="ko-KR" sz="1300" i="1" dirty="0">
                <a:solidFill>
                  <a:srgbClr val="008080"/>
                </a:solidFill>
                <a:latin typeface="Consolas"/>
              </a:rPr>
              <a:t>/&gt;</a:t>
            </a:r>
            <a:r>
              <a:rPr lang="en-US" altLang="ko-KR" sz="1300" i="1" dirty="0">
                <a:solidFill>
                  <a:srgbClr val="000000"/>
                </a:solidFill>
                <a:latin typeface="Consolas"/>
              </a:rPr>
              <a:t> </a:t>
            </a:r>
            <a:r>
              <a:rPr lang="en-US" altLang="ko-KR" sz="1300" i="1" dirty="0">
                <a:solidFill>
                  <a:srgbClr val="3F5FBF"/>
                </a:solidFill>
                <a:latin typeface="Consolas"/>
              </a:rPr>
              <a:t>&lt;!-- </a:t>
            </a:r>
            <a:r>
              <a:rPr lang="ko-KR" altLang="en-US" sz="1300" i="1" dirty="0">
                <a:solidFill>
                  <a:srgbClr val="3F5FBF"/>
                </a:solidFill>
                <a:latin typeface="Consolas"/>
              </a:rPr>
              <a:t>商品画像表示 </a:t>
            </a:r>
            <a:r>
              <a:rPr lang="en-US" altLang="ko-KR" sz="1300" i="1" dirty="0">
                <a:solidFill>
                  <a:srgbClr val="3F5FBF"/>
                </a:solidFill>
                <a:latin typeface="Consolas"/>
              </a:rPr>
              <a:t>--&gt;</a:t>
            </a:r>
          </a:p>
          <a:p>
            <a:r>
              <a:rPr lang="en-US" altLang="ko-KR" sz="1300" dirty="0">
                <a:solidFill>
                  <a:srgbClr val="008080"/>
                </a:solidFill>
                <a:latin typeface="Consolas"/>
              </a:rPr>
              <a:t>&lt;/</a:t>
            </a:r>
            <a:r>
              <a:rPr lang="en-US" altLang="ko-KR" sz="1300" dirty="0">
                <a:solidFill>
                  <a:srgbClr val="3F7F7F"/>
                </a:solidFill>
                <a:latin typeface="Consolas"/>
              </a:rPr>
              <a:t>div</a:t>
            </a:r>
            <a:r>
              <a:rPr lang="en-US" altLang="ko-KR" sz="1300" dirty="0">
                <a:solidFill>
                  <a:srgbClr val="008080"/>
                </a:solidFill>
                <a:latin typeface="Consolas"/>
              </a:rPr>
              <a:t>&gt;</a:t>
            </a:r>
            <a:endParaRPr lang="en-US" altLang="ja-JP" sz="1300" dirty="0" smtClean="0">
              <a:ea typeface="MS Mincho" pitchFamily="49" charset="-128"/>
            </a:endParaRPr>
          </a:p>
        </p:txBody>
      </p:sp>
    </p:spTree>
    <p:extLst>
      <p:ext uri="{BB962C8B-B14F-4D97-AF65-F5344CB8AC3E}">
        <p14:creationId xmlns:p14="http://schemas.microsoft.com/office/powerpoint/2010/main" val="3508009413"/>
      </p:ext>
    </p:extLst>
  </p:cSld>
  <p:clrMapOvr>
    <a:masterClrMapping/>
  </p:clrMapOvr>
  <p:transition/>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제목 1"/>
          <p:cNvSpPr>
            <a:spLocks noGrp="1"/>
          </p:cNvSpPr>
          <p:nvPr>
            <p:ph type="title"/>
          </p:nvPr>
        </p:nvSpPr>
        <p:spPr bwMode="auto">
          <a:xfrm>
            <a:off x="0" y="-2242"/>
            <a:ext cx="9144000" cy="694938"/>
          </a:xfrm>
        </p:spPr>
        <p:txBody>
          <a:bodyPr vert="horz" lIns="91440" tIns="45720" rIns="91440" bIns="45720" rtlCol="0" anchor="ctr">
            <a:normAutofit/>
          </a:bodyPr>
          <a:lstStyle/>
          <a:p>
            <a:r>
              <a:rPr lang="en-US" altLang="ja-JP" dirty="0" smtClean="0">
                <a:latin typeface="MS Mincho" pitchFamily="49" charset="-128"/>
                <a:ea typeface="MS Mincho" pitchFamily="49" charset="-128"/>
              </a:rPr>
              <a:t>Admin/goods/view(2/2)</a:t>
            </a:r>
            <a:endParaRPr lang="ko-KR" dirty="0">
              <a:latin typeface="MS Mincho" pitchFamily="49" charset="-128"/>
              <a:ea typeface="MS Mincho" pitchFamily="49" charset="-128"/>
            </a:endParaRPr>
          </a:p>
        </p:txBody>
      </p:sp>
      <p:sp>
        <p:nvSpPr>
          <p:cNvPr id="5" name="내용 개체 틀 2"/>
          <p:cNvSpPr>
            <a:spLocks noGrp="1"/>
          </p:cNvSpPr>
          <p:nvPr>
            <p:ph sz="half" idx="1"/>
          </p:nvPr>
        </p:nvSpPr>
        <p:spPr bwMode="auto">
          <a:xfrm>
            <a:off x="0" y="692696"/>
            <a:ext cx="9144000" cy="6165304"/>
          </a:xfrm>
          <a:solidFill>
            <a:schemeClr val="bg1"/>
          </a:solidFill>
        </p:spPr>
        <p:txBody>
          <a:bodyPr numCol="2">
            <a:noAutofit/>
          </a:bodyPr>
          <a:lstStyle>
            <a:lvl1pPr>
              <a:defRPr sz="2400"/>
            </a:lvl1pPr>
            <a:lvl2pPr>
              <a:defRPr sz="1600"/>
            </a:lvl2pPr>
            <a:lvl3pPr>
              <a:defRPr sz="1200"/>
            </a:lvl3pPr>
            <a:lvl4pPr>
              <a:defRPr sz="1200"/>
            </a:lvl4pPr>
            <a:lvl5pPr>
              <a:defRPr sz="1200"/>
            </a:lvl5pPr>
          </a:lstStyle>
          <a:p>
            <a:r>
              <a:rPr lang="en-US" altLang="ko-KR" sz="1300" dirty="0">
                <a:solidFill>
                  <a:srgbClr val="3F5FBF"/>
                </a:solidFill>
                <a:latin typeface="Consolas"/>
              </a:rPr>
              <a:t>&lt;!-- </a:t>
            </a:r>
            <a:r>
              <a:rPr lang="ko-KR" altLang="en-US" sz="1300" dirty="0">
                <a:solidFill>
                  <a:srgbClr val="3F5FBF"/>
                </a:solidFill>
                <a:latin typeface="Consolas"/>
              </a:rPr>
              <a:t>商品名表示 </a:t>
            </a:r>
            <a:r>
              <a:rPr lang="en-US" altLang="ko-KR" sz="1300" dirty="0">
                <a:solidFill>
                  <a:srgbClr val="3F5FBF"/>
                </a:solidFill>
                <a:latin typeface="Consolas"/>
              </a:rPr>
              <a:t>--&gt;</a:t>
            </a:r>
          </a:p>
          <a:p>
            <a:r>
              <a:rPr lang="en-US" altLang="ko-KR" sz="1300" dirty="0">
                <a:solidFill>
                  <a:srgbClr val="008080"/>
                </a:solidFill>
                <a:latin typeface="Consolas"/>
              </a:rPr>
              <a:t>&lt;</a:t>
            </a:r>
            <a:r>
              <a:rPr lang="en-US" altLang="ko-KR" sz="1300" dirty="0">
                <a:solidFill>
                  <a:srgbClr val="3F7F7F"/>
                </a:solidFill>
                <a:latin typeface="Consolas"/>
              </a:rPr>
              <a:t>div </a:t>
            </a:r>
            <a:r>
              <a:rPr lang="en-US" altLang="ko-KR" sz="1300" dirty="0">
                <a:solidFill>
                  <a:srgbClr val="7F007F"/>
                </a:solidFill>
                <a:latin typeface="Consolas"/>
              </a:rPr>
              <a:t>class</a:t>
            </a:r>
            <a:r>
              <a:rPr lang="en-US" altLang="ko-KR" sz="1300" dirty="0">
                <a:solidFill>
                  <a:srgbClr val="000000"/>
                </a:solidFill>
                <a:latin typeface="Consolas"/>
              </a:rPr>
              <a:t>=</a:t>
            </a:r>
            <a:r>
              <a:rPr lang="en-US" altLang="ko-KR" sz="1300" i="1" dirty="0">
                <a:solidFill>
                  <a:srgbClr val="2A00FF"/>
                </a:solidFill>
                <a:latin typeface="Consolas"/>
              </a:rPr>
              <a:t>"input-group"</a:t>
            </a:r>
            <a:r>
              <a:rPr lang="en-US" altLang="ko-KR" sz="1300" i="1" dirty="0">
                <a:solidFill>
                  <a:srgbClr val="008080"/>
                </a:solidFill>
                <a:latin typeface="Consolas"/>
              </a:rPr>
              <a:t>&gt;</a:t>
            </a:r>
          </a:p>
          <a:p>
            <a:r>
              <a:rPr lang="en-US" altLang="ko-KR" sz="1300" dirty="0">
                <a:solidFill>
                  <a:srgbClr val="008080"/>
                </a:solidFill>
                <a:latin typeface="Consolas"/>
              </a:rPr>
              <a:t>&lt;</a:t>
            </a:r>
            <a:r>
              <a:rPr lang="en-US" altLang="ko-KR" sz="1300" dirty="0">
                <a:solidFill>
                  <a:srgbClr val="3F7F7F"/>
                </a:solidFill>
                <a:latin typeface="Consolas"/>
              </a:rPr>
              <a:t>label </a:t>
            </a:r>
            <a:r>
              <a:rPr lang="en-US" altLang="ko-KR" sz="1300" dirty="0">
                <a:solidFill>
                  <a:srgbClr val="7F007F"/>
                </a:solidFill>
                <a:latin typeface="Consolas"/>
              </a:rPr>
              <a:t>class</a:t>
            </a:r>
            <a:r>
              <a:rPr lang="en-US" altLang="ko-KR" sz="1300" dirty="0">
                <a:solidFill>
                  <a:srgbClr val="000000"/>
                </a:solidFill>
                <a:latin typeface="Consolas"/>
              </a:rPr>
              <a:t>=</a:t>
            </a:r>
            <a:r>
              <a:rPr lang="en-US" altLang="ko-KR" sz="1300" i="1" dirty="0">
                <a:solidFill>
                  <a:srgbClr val="2A00FF"/>
                </a:solidFill>
                <a:latin typeface="Consolas"/>
              </a:rPr>
              <a:t>"form-label w-25 </a:t>
            </a:r>
            <a:r>
              <a:rPr lang="en-US" altLang="ko-KR" sz="1300" i="1" dirty="0" err="1">
                <a:solidFill>
                  <a:srgbClr val="2A00FF"/>
                </a:solidFill>
                <a:latin typeface="Consolas"/>
              </a:rPr>
              <a:t>fw</a:t>
            </a:r>
            <a:r>
              <a:rPr lang="en-US" altLang="ko-KR" sz="1300" i="1" dirty="0">
                <a:solidFill>
                  <a:srgbClr val="2A00FF"/>
                </a:solidFill>
                <a:latin typeface="Consolas"/>
              </a:rPr>
              <a:t>-bold text-white"</a:t>
            </a:r>
            <a:r>
              <a:rPr lang="en-US" altLang="ko-KR" sz="1300" i="1" dirty="0">
                <a:solidFill>
                  <a:srgbClr val="008080"/>
                </a:solidFill>
                <a:latin typeface="Consolas"/>
              </a:rPr>
              <a:t>&gt;</a:t>
            </a:r>
            <a:r>
              <a:rPr lang="ko-KR" altLang="en-US" sz="1300" i="1" dirty="0">
                <a:solidFill>
                  <a:srgbClr val="000000"/>
                </a:solidFill>
                <a:latin typeface="Consolas"/>
              </a:rPr>
              <a:t>商品名</a:t>
            </a:r>
            <a:r>
              <a:rPr lang="en-US" altLang="ko-KR" sz="1300" i="1" dirty="0">
                <a:solidFill>
                  <a:srgbClr val="008080"/>
                </a:solidFill>
                <a:latin typeface="Consolas"/>
              </a:rPr>
              <a:t>&lt;/</a:t>
            </a:r>
            <a:r>
              <a:rPr lang="en-US" altLang="ko-KR" sz="1300" i="1" dirty="0">
                <a:solidFill>
                  <a:srgbClr val="3F7F7F"/>
                </a:solidFill>
                <a:latin typeface="Consolas"/>
              </a:rPr>
              <a:t>label</a:t>
            </a:r>
            <a:r>
              <a:rPr lang="en-US" altLang="ko-KR" sz="1300" i="1" dirty="0">
                <a:solidFill>
                  <a:srgbClr val="008080"/>
                </a:solidFill>
                <a:latin typeface="Consolas"/>
              </a:rPr>
              <a:t>&gt;</a:t>
            </a:r>
          </a:p>
          <a:p>
            <a:r>
              <a:rPr lang="en-US" altLang="ko-KR" sz="1300" dirty="0">
                <a:solidFill>
                  <a:srgbClr val="008080"/>
                </a:solidFill>
                <a:latin typeface="Consolas"/>
              </a:rPr>
              <a:t>&lt;</a:t>
            </a:r>
            <a:r>
              <a:rPr lang="en-US" altLang="ko-KR" sz="1300" dirty="0">
                <a:solidFill>
                  <a:srgbClr val="3F7F7F"/>
                </a:solidFill>
                <a:latin typeface="Consolas"/>
              </a:rPr>
              <a:t>span </a:t>
            </a:r>
            <a:r>
              <a:rPr lang="en-US" altLang="ko-KR" sz="1300" dirty="0">
                <a:solidFill>
                  <a:srgbClr val="7F007F"/>
                </a:solidFill>
                <a:latin typeface="Consolas"/>
              </a:rPr>
              <a:t>class</a:t>
            </a:r>
            <a:r>
              <a:rPr lang="en-US" altLang="ko-KR" sz="1300" dirty="0">
                <a:solidFill>
                  <a:srgbClr val="000000"/>
                </a:solidFill>
                <a:latin typeface="Consolas"/>
              </a:rPr>
              <a:t>=</a:t>
            </a:r>
            <a:r>
              <a:rPr lang="en-US" altLang="ko-KR" sz="1300" i="1" dirty="0">
                <a:solidFill>
                  <a:srgbClr val="2A00FF"/>
                </a:solidFill>
                <a:latin typeface="Consolas"/>
              </a:rPr>
              <a:t>"w-75 text-white"</a:t>
            </a:r>
            <a:r>
              <a:rPr lang="en-US" altLang="ko-KR" sz="1300" i="1" dirty="0">
                <a:solidFill>
                  <a:srgbClr val="008080"/>
                </a:solidFill>
                <a:latin typeface="Consolas"/>
              </a:rPr>
              <a:t>&gt;</a:t>
            </a:r>
            <a:r>
              <a:rPr lang="en-US" altLang="ko-KR" sz="1300" i="1" dirty="0">
                <a:solidFill>
                  <a:srgbClr val="000000"/>
                </a:solidFill>
                <a:latin typeface="Consolas"/>
              </a:rPr>
              <a:t>${</a:t>
            </a:r>
            <a:r>
              <a:rPr lang="en-US" altLang="ko-KR" sz="1300" i="1" dirty="0" err="1">
                <a:solidFill>
                  <a:srgbClr val="000000"/>
                </a:solidFill>
                <a:latin typeface="Consolas"/>
              </a:rPr>
              <a:t>goods.gdsName</a:t>
            </a:r>
            <a:r>
              <a:rPr lang="en-US" altLang="ko-KR" sz="1300" i="1" dirty="0">
                <a:solidFill>
                  <a:srgbClr val="000000"/>
                </a:solidFill>
                <a:latin typeface="Consolas"/>
              </a:rPr>
              <a:t>}</a:t>
            </a:r>
            <a:r>
              <a:rPr lang="en-US" altLang="ko-KR" sz="1300" i="1" dirty="0">
                <a:solidFill>
                  <a:srgbClr val="008080"/>
                </a:solidFill>
                <a:latin typeface="Consolas"/>
              </a:rPr>
              <a:t>&lt;/</a:t>
            </a:r>
            <a:r>
              <a:rPr lang="en-US" altLang="ko-KR" sz="1300" i="1" dirty="0">
                <a:solidFill>
                  <a:srgbClr val="3F7F7F"/>
                </a:solidFill>
                <a:latin typeface="Consolas"/>
              </a:rPr>
              <a:t>span</a:t>
            </a:r>
            <a:r>
              <a:rPr lang="en-US" altLang="ko-KR" sz="1300" i="1" dirty="0">
                <a:solidFill>
                  <a:srgbClr val="008080"/>
                </a:solidFill>
                <a:latin typeface="Consolas"/>
              </a:rPr>
              <a:t>&gt;</a:t>
            </a:r>
          </a:p>
          <a:p>
            <a:r>
              <a:rPr lang="en-US" altLang="ko-KR" sz="1300" dirty="0">
                <a:solidFill>
                  <a:srgbClr val="008080"/>
                </a:solidFill>
                <a:latin typeface="Consolas"/>
              </a:rPr>
              <a:t>&lt;/</a:t>
            </a:r>
            <a:r>
              <a:rPr lang="en-US" altLang="ko-KR" sz="1300" dirty="0">
                <a:solidFill>
                  <a:srgbClr val="3F7F7F"/>
                </a:solidFill>
                <a:latin typeface="Consolas"/>
              </a:rPr>
              <a:t>div</a:t>
            </a:r>
            <a:r>
              <a:rPr lang="en-US" altLang="ko-KR" sz="1300" dirty="0">
                <a:solidFill>
                  <a:srgbClr val="008080"/>
                </a:solidFill>
                <a:latin typeface="Consolas"/>
              </a:rPr>
              <a:t>&gt;</a:t>
            </a:r>
          </a:p>
          <a:p>
            <a:endParaRPr lang="ko-KR" altLang="en-US" sz="1300" dirty="0">
              <a:latin typeface="Consolas"/>
            </a:endParaRPr>
          </a:p>
          <a:p>
            <a:r>
              <a:rPr lang="en-US" altLang="ko-KR" sz="1300" dirty="0">
                <a:solidFill>
                  <a:srgbClr val="3F5FBF"/>
                </a:solidFill>
                <a:latin typeface="Consolas"/>
              </a:rPr>
              <a:t>&lt;!-- </a:t>
            </a:r>
            <a:r>
              <a:rPr lang="ko-KR" altLang="en-US" sz="1300" dirty="0">
                <a:solidFill>
                  <a:srgbClr val="3F5FBF"/>
                </a:solidFill>
                <a:latin typeface="Consolas"/>
              </a:rPr>
              <a:t>商品価格表示 </a:t>
            </a:r>
            <a:r>
              <a:rPr lang="en-US" altLang="ko-KR" sz="1300" dirty="0">
                <a:solidFill>
                  <a:srgbClr val="3F5FBF"/>
                </a:solidFill>
                <a:latin typeface="Consolas"/>
              </a:rPr>
              <a:t>--&gt;</a:t>
            </a:r>
          </a:p>
          <a:p>
            <a:r>
              <a:rPr lang="en-US" altLang="ko-KR" sz="1300" dirty="0">
                <a:solidFill>
                  <a:srgbClr val="008080"/>
                </a:solidFill>
                <a:latin typeface="Consolas"/>
              </a:rPr>
              <a:t>&lt;</a:t>
            </a:r>
            <a:r>
              <a:rPr lang="en-US" altLang="ko-KR" sz="1300" dirty="0">
                <a:solidFill>
                  <a:srgbClr val="3F7F7F"/>
                </a:solidFill>
                <a:latin typeface="Consolas"/>
              </a:rPr>
              <a:t>div </a:t>
            </a:r>
            <a:r>
              <a:rPr lang="en-US" altLang="ko-KR" sz="1300" dirty="0">
                <a:solidFill>
                  <a:srgbClr val="7F007F"/>
                </a:solidFill>
                <a:latin typeface="Consolas"/>
              </a:rPr>
              <a:t>class</a:t>
            </a:r>
            <a:r>
              <a:rPr lang="en-US" altLang="ko-KR" sz="1300" dirty="0">
                <a:solidFill>
                  <a:srgbClr val="000000"/>
                </a:solidFill>
                <a:latin typeface="Consolas"/>
              </a:rPr>
              <a:t>=</a:t>
            </a:r>
            <a:r>
              <a:rPr lang="en-US" altLang="ko-KR" sz="1300" i="1" dirty="0">
                <a:solidFill>
                  <a:srgbClr val="2A00FF"/>
                </a:solidFill>
                <a:latin typeface="Consolas"/>
              </a:rPr>
              <a:t>"input-group"</a:t>
            </a:r>
            <a:r>
              <a:rPr lang="en-US" altLang="ko-KR" sz="1300" i="1" dirty="0">
                <a:solidFill>
                  <a:srgbClr val="008080"/>
                </a:solidFill>
                <a:latin typeface="Consolas"/>
              </a:rPr>
              <a:t>&gt;</a:t>
            </a:r>
          </a:p>
          <a:p>
            <a:r>
              <a:rPr lang="en-US" altLang="ko-KR" sz="1300" dirty="0">
                <a:solidFill>
                  <a:srgbClr val="008080"/>
                </a:solidFill>
                <a:latin typeface="Consolas"/>
              </a:rPr>
              <a:t>&lt;</a:t>
            </a:r>
            <a:r>
              <a:rPr lang="en-US" altLang="ko-KR" sz="1300" dirty="0">
                <a:solidFill>
                  <a:srgbClr val="3F7F7F"/>
                </a:solidFill>
                <a:latin typeface="Consolas"/>
              </a:rPr>
              <a:t>label </a:t>
            </a:r>
            <a:r>
              <a:rPr lang="en-US" altLang="ko-KR" sz="1300" dirty="0">
                <a:solidFill>
                  <a:srgbClr val="7F007F"/>
                </a:solidFill>
                <a:latin typeface="Consolas"/>
              </a:rPr>
              <a:t>class</a:t>
            </a:r>
            <a:r>
              <a:rPr lang="en-US" altLang="ko-KR" sz="1300" dirty="0">
                <a:solidFill>
                  <a:srgbClr val="000000"/>
                </a:solidFill>
                <a:latin typeface="Consolas"/>
              </a:rPr>
              <a:t>=</a:t>
            </a:r>
            <a:r>
              <a:rPr lang="en-US" altLang="ko-KR" sz="1300" i="1" dirty="0">
                <a:solidFill>
                  <a:srgbClr val="2A00FF"/>
                </a:solidFill>
                <a:latin typeface="Consolas"/>
              </a:rPr>
              <a:t>"form-label w-25 </a:t>
            </a:r>
            <a:r>
              <a:rPr lang="en-US" altLang="ko-KR" sz="1300" i="1" dirty="0" err="1">
                <a:solidFill>
                  <a:srgbClr val="2A00FF"/>
                </a:solidFill>
                <a:latin typeface="Consolas"/>
              </a:rPr>
              <a:t>fw</a:t>
            </a:r>
            <a:r>
              <a:rPr lang="en-US" altLang="ko-KR" sz="1300" i="1" dirty="0">
                <a:solidFill>
                  <a:srgbClr val="2A00FF"/>
                </a:solidFill>
                <a:latin typeface="Consolas"/>
              </a:rPr>
              <a:t>-bold text-white"</a:t>
            </a:r>
            <a:r>
              <a:rPr lang="en-US" altLang="ko-KR" sz="1300" i="1" dirty="0">
                <a:solidFill>
                  <a:srgbClr val="008080"/>
                </a:solidFill>
                <a:latin typeface="Consolas"/>
              </a:rPr>
              <a:t>&gt;</a:t>
            </a:r>
            <a:r>
              <a:rPr lang="ko-KR" altLang="en-US" sz="1300" i="1" dirty="0">
                <a:solidFill>
                  <a:srgbClr val="000000"/>
                </a:solidFill>
                <a:latin typeface="Consolas"/>
              </a:rPr>
              <a:t>商品価格</a:t>
            </a:r>
            <a:r>
              <a:rPr lang="en-US" altLang="ko-KR" sz="1300" i="1" dirty="0">
                <a:solidFill>
                  <a:srgbClr val="008080"/>
                </a:solidFill>
                <a:latin typeface="Consolas"/>
              </a:rPr>
              <a:t>&lt;/</a:t>
            </a:r>
            <a:r>
              <a:rPr lang="en-US" altLang="ko-KR" sz="1300" i="1" dirty="0">
                <a:solidFill>
                  <a:srgbClr val="3F7F7F"/>
                </a:solidFill>
                <a:latin typeface="Consolas"/>
              </a:rPr>
              <a:t>label</a:t>
            </a:r>
            <a:r>
              <a:rPr lang="en-US" altLang="ko-KR" sz="1300" i="1" dirty="0">
                <a:solidFill>
                  <a:srgbClr val="008080"/>
                </a:solidFill>
                <a:latin typeface="Consolas"/>
              </a:rPr>
              <a:t>&gt;</a:t>
            </a:r>
          </a:p>
          <a:p>
            <a:r>
              <a:rPr lang="en-US" altLang="ko-KR" sz="1300" dirty="0">
                <a:solidFill>
                  <a:srgbClr val="008080"/>
                </a:solidFill>
                <a:latin typeface="Consolas"/>
              </a:rPr>
              <a:t>&lt;</a:t>
            </a:r>
            <a:r>
              <a:rPr lang="en-US" altLang="ko-KR" sz="1300" dirty="0">
                <a:solidFill>
                  <a:srgbClr val="3F7F7F"/>
                </a:solidFill>
                <a:latin typeface="Consolas"/>
              </a:rPr>
              <a:t>span </a:t>
            </a:r>
            <a:r>
              <a:rPr lang="en-US" altLang="ko-KR" sz="1300" dirty="0">
                <a:solidFill>
                  <a:srgbClr val="7F007F"/>
                </a:solidFill>
                <a:latin typeface="Consolas"/>
              </a:rPr>
              <a:t>class</a:t>
            </a:r>
            <a:r>
              <a:rPr lang="en-US" altLang="ko-KR" sz="1300" dirty="0">
                <a:solidFill>
                  <a:srgbClr val="000000"/>
                </a:solidFill>
                <a:latin typeface="Consolas"/>
              </a:rPr>
              <a:t>=</a:t>
            </a:r>
            <a:r>
              <a:rPr lang="en-US" altLang="ko-KR" sz="1300" i="1" dirty="0">
                <a:solidFill>
                  <a:srgbClr val="2A00FF"/>
                </a:solidFill>
                <a:latin typeface="Consolas"/>
              </a:rPr>
              <a:t>"w-75 text-white"</a:t>
            </a:r>
            <a:r>
              <a:rPr lang="en-US" altLang="ko-KR" sz="1300" i="1" dirty="0">
                <a:solidFill>
                  <a:srgbClr val="008080"/>
                </a:solidFill>
                <a:latin typeface="Consolas"/>
              </a:rPr>
              <a:t>&gt;</a:t>
            </a:r>
          </a:p>
          <a:p>
            <a:r>
              <a:rPr lang="en-US" altLang="ko-KR" sz="1300" dirty="0">
                <a:solidFill>
                  <a:srgbClr val="008080"/>
                </a:solidFill>
                <a:latin typeface="Consolas"/>
              </a:rPr>
              <a:t>&lt;</a:t>
            </a:r>
            <a:r>
              <a:rPr lang="en-US" altLang="ko-KR" sz="1300" dirty="0" err="1">
                <a:solidFill>
                  <a:srgbClr val="3F7F7F"/>
                </a:solidFill>
                <a:latin typeface="Consolas"/>
              </a:rPr>
              <a:t>fmt:formatNumber</a:t>
            </a:r>
            <a:r>
              <a:rPr lang="en-US" altLang="ko-KR" sz="1300" dirty="0">
                <a:solidFill>
                  <a:srgbClr val="3F7F7F"/>
                </a:solidFill>
                <a:latin typeface="Consolas"/>
              </a:rPr>
              <a:t> </a:t>
            </a:r>
            <a:r>
              <a:rPr lang="en-US" altLang="ko-KR" sz="1300" dirty="0">
                <a:solidFill>
                  <a:srgbClr val="7F007F"/>
                </a:solidFill>
                <a:latin typeface="Consolas"/>
              </a:rPr>
              <a:t>value</a:t>
            </a:r>
            <a:r>
              <a:rPr lang="en-US" altLang="ko-KR" sz="1300" dirty="0">
                <a:solidFill>
                  <a:srgbClr val="000000"/>
                </a:solidFill>
                <a:latin typeface="Consolas"/>
              </a:rPr>
              <a:t>=</a:t>
            </a:r>
            <a:r>
              <a:rPr lang="en-US" altLang="ko-KR" sz="1300" i="1" dirty="0">
                <a:solidFill>
                  <a:srgbClr val="2A00FF"/>
                </a:solidFill>
                <a:latin typeface="Consolas"/>
              </a:rPr>
              <a:t>"</a:t>
            </a:r>
            <a:r>
              <a:rPr lang="en-US" altLang="ko-KR" sz="1300" i="1" dirty="0">
                <a:solidFill>
                  <a:srgbClr val="000000"/>
                </a:solidFill>
                <a:latin typeface="Consolas"/>
              </a:rPr>
              <a:t>${</a:t>
            </a:r>
            <a:r>
              <a:rPr lang="en-US" altLang="ko-KR" sz="1300" i="1" dirty="0" err="1">
                <a:solidFill>
                  <a:srgbClr val="000000"/>
                </a:solidFill>
                <a:latin typeface="Consolas"/>
              </a:rPr>
              <a:t>goods.gdsPrice</a:t>
            </a:r>
            <a:r>
              <a:rPr lang="en-US" altLang="ko-KR" sz="1300" i="1" dirty="0">
                <a:solidFill>
                  <a:srgbClr val="000000"/>
                </a:solidFill>
                <a:latin typeface="Consolas"/>
              </a:rPr>
              <a:t>}</a:t>
            </a:r>
            <a:r>
              <a:rPr lang="en-US" altLang="ko-KR" sz="1300" i="1" dirty="0">
                <a:solidFill>
                  <a:srgbClr val="2A00FF"/>
                </a:solidFill>
                <a:latin typeface="Consolas"/>
              </a:rPr>
              <a:t>" </a:t>
            </a:r>
            <a:r>
              <a:rPr lang="en-US" altLang="ko-KR" sz="1300" i="1" dirty="0">
                <a:solidFill>
                  <a:srgbClr val="7F007F"/>
                </a:solidFill>
                <a:latin typeface="Consolas"/>
              </a:rPr>
              <a:t>pattern</a:t>
            </a:r>
            <a:r>
              <a:rPr lang="en-US" altLang="ko-KR" sz="1300" i="1" dirty="0">
                <a:solidFill>
                  <a:srgbClr val="000000"/>
                </a:solidFill>
                <a:latin typeface="Consolas"/>
              </a:rPr>
              <a:t>=</a:t>
            </a:r>
            <a:r>
              <a:rPr lang="en-US" altLang="ko-KR" sz="1300" i="1" dirty="0">
                <a:solidFill>
                  <a:srgbClr val="2A00FF"/>
                </a:solidFill>
                <a:latin typeface="Consolas"/>
              </a:rPr>
              <a:t>"###,###,###"</a:t>
            </a:r>
            <a:r>
              <a:rPr lang="en-US" altLang="ko-KR" sz="1300" i="1" dirty="0">
                <a:solidFill>
                  <a:srgbClr val="008080"/>
                </a:solidFill>
                <a:latin typeface="Consolas"/>
              </a:rPr>
              <a:t>/&gt;</a:t>
            </a:r>
            <a:r>
              <a:rPr lang="en-US" altLang="ko-KR" sz="1300" i="1" dirty="0">
                <a:solidFill>
                  <a:srgbClr val="000000"/>
                </a:solidFill>
                <a:latin typeface="Consolas"/>
              </a:rPr>
              <a:t> </a:t>
            </a:r>
            <a:r>
              <a:rPr lang="en-US" altLang="ko-KR" sz="1300" i="1" dirty="0">
                <a:solidFill>
                  <a:srgbClr val="3F5FBF"/>
                </a:solidFill>
                <a:latin typeface="Consolas"/>
              </a:rPr>
              <a:t>&lt;!-- </a:t>
            </a:r>
            <a:r>
              <a:rPr lang="ko-KR" altLang="en-US" sz="1300" i="1" dirty="0">
                <a:solidFill>
                  <a:srgbClr val="3F5FBF"/>
                </a:solidFill>
                <a:latin typeface="Consolas"/>
              </a:rPr>
              <a:t>商品価格</a:t>
            </a:r>
            <a:r>
              <a:rPr lang="ja-JP" altLang="en-US" sz="1300" i="1" dirty="0">
                <a:solidFill>
                  <a:srgbClr val="3F5FBF"/>
                </a:solidFill>
                <a:latin typeface="Consolas"/>
              </a:rPr>
              <a:t>フォーマット </a:t>
            </a:r>
            <a:r>
              <a:rPr lang="en-US" altLang="ja-JP" sz="1300" i="1" dirty="0">
                <a:solidFill>
                  <a:srgbClr val="3F5FBF"/>
                </a:solidFill>
                <a:latin typeface="Consolas"/>
              </a:rPr>
              <a:t>--&gt;</a:t>
            </a:r>
          </a:p>
          <a:p>
            <a:r>
              <a:rPr lang="en-US" altLang="ko-KR" sz="1300" dirty="0">
                <a:solidFill>
                  <a:srgbClr val="008080"/>
                </a:solidFill>
                <a:latin typeface="Consolas"/>
              </a:rPr>
              <a:t>&lt;/</a:t>
            </a:r>
            <a:r>
              <a:rPr lang="en-US" altLang="ko-KR" sz="1300" dirty="0">
                <a:solidFill>
                  <a:srgbClr val="3F7F7F"/>
                </a:solidFill>
                <a:latin typeface="Consolas"/>
              </a:rPr>
              <a:t>span</a:t>
            </a:r>
            <a:r>
              <a:rPr lang="en-US" altLang="ko-KR" sz="1300" dirty="0">
                <a:solidFill>
                  <a:srgbClr val="008080"/>
                </a:solidFill>
                <a:latin typeface="Consolas"/>
              </a:rPr>
              <a:t>&gt;</a:t>
            </a:r>
          </a:p>
          <a:p>
            <a:r>
              <a:rPr lang="en-US" altLang="ko-KR" sz="1300" dirty="0">
                <a:solidFill>
                  <a:srgbClr val="008080"/>
                </a:solidFill>
                <a:latin typeface="Consolas"/>
              </a:rPr>
              <a:t>&lt;/</a:t>
            </a:r>
            <a:r>
              <a:rPr lang="en-US" altLang="ko-KR" sz="1300" dirty="0">
                <a:solidFill>
                  <a:srgbClr val="3F7F7F"/>
                </a:solidFill>
                <a:latin typeface="Consolas"/>
              </a:rPr>
              <a:t>div</a:t>
            </a:r>
            <a:r>
              <a:rPr lang="en-US" altLang="ko-KR" sz="1300" dirty="0">
                <a:solidFill>
                  <a:srgbClr val="008080"/>
                </a:solidFill>
                <a:latin typeface="Consolas"/>
              </a:rPr>
              <a:t>&gt;</a:t>
            </a:r>
          </a:p>
          <a:p>
            <a:endParaRPr lang="ko-KR" altLang="en-US" sz="1300" dirty="0">
              <a:latin typeface="Consolas"/>
            </a:endParaRPr>
          </a:p>
          <a:p>
            <a:r>
              <a:rPr lang="en-US" altLang="zh-CN" sz="1300" dirty="0">
                <a:solidFill>
                  <a:srgbClr val="3F5FBF"/>
                </a:solidFill>
                <a:latin typeface="Consolas"/>
              </a:rPr>
              <a:t>&lt;!-- </a:t>
            </a:r>
            <a:r>
              <a:rPr lang="zh-CN" altLang="en-US" sz="1300" dirty="0">
                <a:solidFill>
                  <a:srgbClr val="3F5FBF"/>
                </a:solidFill>
                <a:latin typeface="Consolas"/>
              </a:rPr>
              <a:t>商品数量表示 </a:t>
            </a:r>
            <a:r>
              <a:rPr lang="en-US" altLang="zh-CN" sz="1300" dirty="0">
                <a:solidFill>
                  <a:srgbClr val="3F5FBF"/>
                </a:solidFill>
                <a:latin typeface="Consolas"/>
              </a:rPr>
              <a:t>--&gt;</a:t>
            </a:r>
          </a:p>
          <a:p>
            <a:r>
              <a:rPr lang="en-US" altLang="ko-KR" sz="1300" dirty="0">
                <a:solidFill>
                  <a:srgbClr val="008080"/>
                </a:solidFill>
                <a:latin typeface="Consolas"/>
              </a:rPr>
              <a:t>&lt;</a:t>
            </a:r>
            <a:r>
              <a:rPr lang="en-US" altLang="ko-KR" sz="1300" dirty="0">
                <a:solidFill>
                  <a:srgbClr val="3F7F7F"/>
                </a:solidFill>
                <a:latin typeface="Consolas"/>
              </a:rPr>
              <a:t>div </a:t>
            </a:r>
            <a:r>
              <a:rPr lang="en-US" altLang="ko-KR" sz="1300" dirty="0">
                <a:solidFill>
                  <a:srgbClr val="7F007F"/>
                </a:solidFill>
                <a:latin typeface="Consolas"/>
              </a:rPr>
              <a:t>class</a:t>
            </a:r>
            <a:r>
              <a:rPr lang="en-US" altLang="ko-KR" sz="1300" dirty="0">
                <a:solidFill>
                  <a:srgbClr val="000000"/>
                </a:solidFill>
                <a:latin typeface="Consolas"/>
              </a:rPr>
              <a:t>=</a:t>
            </a:r>
            <a:r>
              <a:rPr lang="en-US" altLang="ko-KR" sz="1300" i="1" dirty="0">
                <a:solidFill>
                  <a:srgbClr val="2A00FF"/>
                </a:solidFill>
                <a:latin typeface="Consolas"/>
              </a:rPr>
              <a:t>"input-group"</a:t>
            </a:r>
            <a:r>
              <a:rPr lang="en-US" altLang="ko-KR" sz="1300" i="1" dirty="0">
                <a:solidFill>
                  <a:srgbClr val="008080"/>
                </a:solidFill>
                <a:latin typeface="Consolas"/>
              </a:rPr>
              <a:t>&gt;</a:t>
            </a:r>
          </a:p>
          <a:p>
            <a:r>
              <a:rPr lang="en-US" altLang="ko-KR" sz="1300" dirty="0">
                <a:solidFill>
                  <a:srgbClr val="008080"/>
                </a:solidFill>
                <a:latin typeface="Consolas"/>
              </a:rPr>
              <a:t>&lt;</a:t>
            </a:r>
            <a:r>
              <a:rPr lang="en-US" altLang="ko-KR" sz="1300" dirty="0">
                <a:solidFill>
                  <a:srgbClr val="3F7F7F"/>
                </a:solidFill>
                <a:latin typeface="Consolas"/>
              </a:rPr>
              <a:t>label </a:t>
            </a:r>
            <a:r>
              <a:rPr lang="en-US" altLang="ko-KR" sz="1300" dirty="0">
                <a:solidFill>
                  <a:srgbClr val="7F007F"/>
                </a:solidFill>
                <a:latin typeface="Consolas"/>
              </a:rPr>
              <a:t>class</a:t>
            </a:r>
            <a:r>
              <a:rPr lang="en-US" altLang="ko-KR" sz="1300" dirty="0">
                <a:solidFill>
                  <a:srgbClr val="000000"/>
                </a:solidFill>
                <a:latin typeface="Consolas"/>
              </a:rPr>
              <a:t>=</a:t>
            </a:r>
            <a:r>
              <a:rPr lang="en-US" altLang="ko-KR" sz="1300" i="1" dirty="0">
                <a:solidFill>
                  <a:srgbClr val="2A00FF"/>
                </a:solidFill>
                <a:latin typeface="Consolas"/>
              </a:rPr>
              <a:t>"form-label w-25 </a:t>
            </a:r>
            <a:r>
              <a:rPr lang="en-US" altLang="ko-KR" sz="1300" i="1" dirty="0" err="1">
                <a:solidFill>
                  <a:srgbClr val="2A00FF"/>
                </a:solidFill>
                <a:latin typeface="Consolas"/>
              </a:rPr>
              <a:t>fw</a:t>
            </a:r>
            <a:r>
              <a:rPr lang="en-US" altLang="ko-KR" sz="1300" i="1" dirty="0">
                <a:solidFill>
                  <a:srgbClr val="2A00FF"/>
                </a:solidFill>
                <a:latin typeface="Consolas"/>
              </a:rPr>
              <a:t>-bold text-white"</a:t>
            </a:r>
            <a:r>
              <a:rPr lang="en-US" altLang="ko-KR" sz="1300" i="1" dirty="0">
                <a:solidFill>
                  <a:srgbClr val="008080"/>
                </a:solidFill>
                <a:latin typeface="Consolas"/>
              </a:rPr>
              <a:t>&gt;</a:t>
            </a:r>
            <a:r>
              <a:rPr lang="ko-KR" altLang="en-US" sz="1300" i="1" dirty="0">
                <a:solidFill>
                  <a:srgbClr val="000000"/>
                </a:solidFill>
                <a:latin typeface="Consolas"/>
              </a:rPr>
              <a:t>商品数量</a:t>
            </a:r>
            <a:r>
              <a:rPr lang="en-US" altLang="ko-KR" sz="1300" i="1" dirty="0">
                <a:solidFill>
                  <a:srgbClr val="008080"/>
                </a:solidFill>
                <a:latin typeface="Consolas"/>
              </a:rPr>
              <a:t>&lt;/</a:t>
            </a:r>
            <a:r>
              <a:rPr lang="en-US" altLang="ko-KR" sz="1300" i="1" dirty="0">
                <a:solidFill>
                  <a:srgbClr val="3F7F7F"/>
                </a:solidFill>
                <a:latin typeface="Consolas"/>
              </a:rPr>
              <a:t>label</a:t>
            </a:r>
            <a:r>
              <a:rPr lang="en-US" altLang="ko-KR" sz="1300" i="1" dirty="0">
                <a:solidFill>
                  <a:srgbClr val="008080"/>
                </a:solidFill>
                <a:latin typeface="Consolas"/>
              </a:rPr>
              <a:t>&gt;</a:t>
            </a:r>
          </a:p>
          <a:p>
            <a:r>
              <a:rPr lang="en-US" altLang="ko-KR" sz="1300" dirty="0">
                <a:solidFill>
                  <a:srgbClr val="008080"/>
                </a:solidFill>
                <a:latin typeface="Consolas"/>
              </a:rPr>
              <a:t>&lt;</a:t>
            </a:r>
            <a:r>
              <a:rPr lang="en-US" altLang="ko-KR" sz="1300" dirty="0">
                <a:solidFill>
                  <a:srgbClr val="3F7F7F"/>
                </a:solidFill>
                <a:latin typeface="Consolas"/>
              </a:rPr>
              <a:t>span </a:t>
            </a:r>
            <a:r>
              <a:rPr lang="en-US" altLang="ko-KR" sz="1300" dirty="0">
                <a:solidFill>
                  <a:srgbClr val="7F007F"/>
                </a:solidFill>
                <a:latin typeface="Consolas"/>
              </a:rPr>
              <a:t>class</a:t>
            </a:r>
            <a:r>
              <a:rPr lang="en-US" altLang="ko-KR" sz="1300" dirty="0">
                <a:solidFill>
                  <a:srgbClr val="000000"/>
                </a:solidFill>
                <a:latin typeface="Consolas"/>
              </a:rPr>
              <a:t>=</a:t>
            </a:r>
            <a:r>
              <a:rPr lang="en-US" altLang="ko-KR" sz="1300" i="1" dirty="0">
                <a:solidFill>
                  <a:srgbClr val="2A00FF"/>
                </a:solidFill>
                <a:latin typeface="Consolas"/>
              </a:rPr>
              <a:t>"w-75 text-white"</a:t>
            </a:r>
            <a:r>
              <a:rPr lang="en-US" altLang="ko-KR" sz="1300" i="1" dirty="0">
                <a:solidFill>
                  <a:srgbClr val="008080"/>
                </a:solidFill>
                <a:latin typeface="Consolas"/>
              </a:rPr>
              <a:t>&gt;</a:t>
            </a:r>
            <a:r>
              <a:rPr lang="en-US" altLang="ko-KR" sz="1300" i="1" dirty="0">
                <a:solidFill>
                  <a:srgbClr val="000000"/>
                </a:solidFill>
                <a:latin typeface="Consolas"/>
              </a:rPr>
              <a:t>${</a:t>
            </a:r>
            <a:r>
              <a:rPr lang="en-US" altLang="ko-KR" sz="1300" i="1" dirty="0" err="1">
                <a:solidFill>
                  <a:srgbClr val="000000"/>
                </a:solidFill>
                <a:latin typeface="Consolas"/>
              </a:rPr>
              <a:t>goods.gdsStock</a:t>
            </a:r>
            <a:r>
              <a:rPr lang="en-US" altLang="ko-KR" sz="1300" i="1" dirty="0">
                <a:solidFill>
                  <a:srgbClr val="000000"/>
                </a:solidFill>
                <a:latin typeface="Consolas"/>
              </a:rPr>
              <a:t>}</a:t>
            </a:r>
            <a:r>
              <a:rPr lang="en-US" altLang="ko-KR" sz="1300" i="1" dirty="0">
                <a:solidFill>
                  <a:srgbClr val="008080"/>
                </a:solidFill>
                <a:latin typeface="Consolas"/>
              </a:rPr>
              <a:t>&lt;/</a:t>
            </a:r>
            <a:r>
              <a:rPr lang="en-US" altLang="ko-KR" sz="1300" i="1" dirty="0">
                <a:solidFill>
                  <a:srgbClr val="3F7F7F"/>
                </a:solidFill>
                <a:latin typeface="Consolas"/>
              </a:rPr>
              <a:t>span</a:t>
            </a:r>
            <a:r>
              <a:rPr lang="en-US" altLang="ko-KR" sz="1300" i="1" dirty="0">
                <a:solidFill>
                  <a:srgbClr val="008080"/>
                </a:solidFill>
                <a:latin typeface="Consolas"/>
              </a:rPr>
              <a:t>&gt;</a:t>
            </a:r>
          </a:p>
          <a:p>
            <a:r>
              <a:rPr lang="en-US" altLang="ko-KR" sz="1300" dirty="0">
                <a:solidFill>
                  <a:srgbClr val="008080"/>
                </a:solidFill>
                <a:latin typeface="Consolas"/>
              </a:rPr>
              <a:t>&lt;/</a:t>
            </a:r>
            <a:r>
              <a:rPr lang="en-US" altLang="ko-KR" sz="1300" dirty="0">
                <a:solidFill>
                  <a:srgbClr val="3F7F7F"/>
                </a:solidFill>
                <a:latin typeface="Consolas"/>
              </a:rPr>
              <a:t>div</a:t>
            </a:r>
            <a:r>
              <a:rPr lang="en-US" altLang="ko-KR" sz="1300" dirty="0">
                <a:solidFill>
                  <a:srgbClr val="008080"/>
                </a:solidFill>
                <a:latin typeface="Consolas"/>
              </a:rPr>
              <a:t>&gt;</a:t>
            </a:r>
          </a:p>
          <a:p>
            <a:endParaRPr lang="ko-KR" altLang="en-US" sz="1300" dirty="0">
              <a:latin typeface="Consolas"/>
            </a:endParaRPr>
          </a:p>
          <a:p>
            <a:r>
              <a:rPr lang="en-US" altLang="zh-TW" sz="1300" dirty="0">
                <a:solidFill>
                  <a:srgbClr val="3F5FBF"/>
                </a:solidFill>
                <a:latin typeface="Consolas"/>
              </a:rPr>
              <a:t>&lt;!-- </a:t>
            </a:r>
            <a:r>
              <a:rPr lang="zh-TW" altLang="en-US" sz="1300" dirty="0">
                <a:solidFill>
                  <a:srgbClr val="3F5FBF"/>
                </a:solidFill>
                <a:latin typeface="Consolas"/>
              </a:rPr>
              <a:t>商品紹介表示 </a:t>
            </a:r>
            <a:r>
              <a:rPr lang="en-US" altLang="zh-TW" sz="1300" dirty="0">
                <a:solidFill>
                  <a:srgbClr val="3F5FBF"/>
                </a:solidFill>
                <a:latin typeface="Consolas"/>
              </a:rPr>
              <a:t>--&gt;</a:t>
            </a:r>
          </a:p>
          <a:p>
            <a:r>
              <a:rPr lang="en-US" altLang="ko-KR" sz="1300" dirty="0">
                <a:solidFill>
                  <a:srgbClr val="008080"/>
                </a:solidFill>
                <a:latin typeface="Consolas"/>
              </a:rPr>
              <a:t>&lt;</a:t>
            </a:r>
            <a:r>
              <a:rPr lang="en-US" altLang="ko-KR" sz="1300" dirty="0">
                <a:solidFill>
                  <a:srgbClr val="3F7F7F"/>
                </a:solidFill>
                <a:latin typeface="Consolas"/>
              </a:rPr>
              <a:t>div </a:t>
            </a:r>
            <a:r>
              <a:rPr lang="en-US" altLang="ko-KR" sz="1300" dirty="0">
                <a:solidFill>
                  <a:srgbClr val="7F007F"/>
                </a:solidFill>
                <a:latin typeface="Consolas"/>
              </a:rPr>
              <a:t>class</a:t>
            </a:r>
            <a:r>
              <a:rPr lang="en-US" altLang="ko-KR" sz="1300" dirty="0">
                <a:solidFill>
                  <a:srgbClr val="000000"/>
                </a:solidFill>
                <a:latin typeface="Consolas"/>
              </a:rPr>
              <a:t>=</a:t>
            </a:r>
            <a:r>
              <a:rPr lang="en-US" altLang="ko-KR" sz="1300" i="1" dirty="0">
                <a:solidFill>
                  <a:srgbClr val="2A00FF"/>
                </a:solidFill>
                <a:latin typeface="Consolas"/>
              </a:rPr>
              <a:t>"input-group"</a:t>
            </a:r>
            <a:r>
              <a:rPr lang="en-US" altLang="ko-KR" sz="1300" i="1" dirty="0">
                <a:solidFill>
                  <a:srgbClr val="008080"/>
                </a:solidFill>
                <a:latin typeface="Consolas"/>
              </a:rPr>
              <a:t>&gt;</a:t>
            </a:r>
          </a:p>
          <a:p>
            <a:r>
              <a:rPr lang="en-US" altLang="ko-KR" sz="1300" dirty="0">
                <a:solidFill>
                  <a:srgbClr val="008080"/>
                </a:solidFill>
                <a:latin typeface="Consolas"/>
              </a:rPr>
              <a:t>&lt;</a:t>
            </a:r>
            <a:r>
              <a:rPr lang="en-US" altLang="ko-KR" sz="1300" dirty="0">
                <a:solidFill>
                  <a:srgbClr val="3F7F7F"/>
                </a:solidFill>
                <a:latin typeface="Consolas"/>
              </a:rPr>
              <a:t>label </a:t>
            </a:r>
            <a:r>
              <a:rPr lang="en-US" altLang="ko-KR" sz="1300" dirty="0">
                <a:solidFill>
                  <a:srgbClr val="7F007F"/>
                </a:solidFill>
                <a:latin typeface="Consolas"/>
              </a:rPr>
              <a:t>class</a:t>
            </a:r>
            <a:r>
              <a:rPr lang="en-US" altLang="ko-KR" sz="1300" dirty="0">
                <a:solidFill>
                  <a:srgbClr val="000000"/>
                </a:solidFill>
                <a:latin typeface="Consolas"/>
              </a:rPr>
              <a:t>=</a:t>
            </a:r>
            <a:r>
              <a:rPr lang="en-US" altLang="ko-KR" sz="1300" i="1" dirty="0">
                <a:solidFill>
                  <a:srgbClr val="2A00FF"/>
                </a:solidFill>
                <a:latin typeface="Consolas"/>
              </a:rPr>
              <a:t>"form-label w-25 </a:t>
            </a:r>
            <a:r>
              <a:rPr lang="en-US" altLang="ko-KR" sz="1300" i="1" dirty="0" err="1">
                <a:solidFill>
                  <a:srgbClr val="2A00FF"/>
                </a:solidFill>
                <a:latin typeface="Consolas"/>
              </a:rPr>
              <a:t>fw</a:t>
            </a:r>
            <a:r>
              <a:rPr lang="en-US" altLang="ko-KR" sz="1300" i="1" dirty="0">
                <a:solidFill>
                  <a:srgbClr val="2A00FF"/>
                </a:solidFill>
                <a:latin typeface="Consolas"/>
              </a:rPr>
              <a:t>-bold text-white"</a:t>
            </a:r>
            <a:r>
              <a:rPr lang="en-US" altLang="ko-KR" sz="1300" i="1" dirty="0">
                <a:solidFill>
                  <a:srgbClr val="008080"/>
                </a:solidFill>
                <a:latin typeface="Consolas"/>
              </a:rPr>
              <a:t>&gt;</a:t>
            </a:r>
            <a:r>
              <a:rPr lang="ko-KR" altLang="en-US" sz="1300" i="1" dirty="0">
                <a:solidFill>
                  <a:srgbClr val="000000"/>
                </a:solidFill>
                <a:latin typeface="Consolas"/>
              </a:rPr>
              <a:t>商品紹介</a:t>
            </a:r>
            <a:r>
              <a:rPr lang="en-US" altLang="ko-KR" sz="1300" i="1" dirty="0">
                <a:solidFill>
                  <a:srgbClr val="008080"/>
                </a:solidFill>
                <a:latin typeface="Consolas"/>
              </a:rPr>
              <a:t>&lt;/</a:t>
            </a:r>
            <a:r>
              <a:rPr lang="en-US" altLang="ko-KR" sz="1300" i="1" dirty="0">
                <a:solidFill>
                  <a:srgbClr val="3F7F7F"/>
                </a:solidFill>
                <a:latin typeface="Consolas"/>
              </a:rPr>
              <a:t>label</a:t>
            </a:r>
            <a:r>
              <a:rPr lang="en-US" altLang="ko-KR" sz="1300" i="1" dirty="0">
                <a:solidFill>
                  <a:srgbClr val="008080"/>
                </a:solidFill>
                <a:latin typeface="Consolas"/>
              </a:rPr>
              <a:t>&gt;</a:t>
            </a:r>
          </a:p>
          <a:p>
            <a:r>
              <a:rPr lang="en-US" altLang="ko-KR" sz="1300" dirty="0">
                <a:solidFill>
                  <a:srgbClr val="008080"/>
                </a:solidFill>
                <a:latin typeface="Consolas"/>
              </a:rPr>
              <a:t>&lt;</a:t>
            </a:r>
            <a:r>
              <a:rPr lang="en-US" altLang="ko-KR" sz="1300" dirty="0">
                <a:solidFill>
                  <a:srgbClr val="3F7F7F"/>
                </a:solidFill>
                <a:latin typeface="Consolas"/>
              </a:rPr>
              <a:t>span </a:t>
            </a:r>
            <a:r>
              <a:rPr lang="en-US" altLang="ko-KR" sz="1300" dirty="0">
                <a:solidFill>
                  <a:srgbClr val="7F007F"/>
                </a:solidFill>
                <a:latin typeface="Consolas"/>
              </a:rPr>
              <a:t>class</a:t>
            </a:r>
            <a:r>
              <a:rPr lang="en-US" altLang="ko-KR" sz="1300" dirty="0">
                <a:solidFill>
                  <a:srgbClr val="000000"/>
                </a:solidFill>
                <a:latin typeface="Consolas"/>
              </a:rPr>
              <a:t>=</a:t>
            </a:r>
            <a:r>
              <a:rPr lang="en-US" altLang="ko-KR" sz="1300" i="1" dirty="0">
                <a:solidFill>
                  <a:srgbClr val="2A00FF"/>
                </a:solidFill>
                <a:latin typeface="Consolas"/>
              </a:rPr>
              <a:t>"w-75 text-white"</a:t>
            </a:r>
            <a:r>
              <a:rPr lang="en-US" altLang="ko-KR" sz="1300" i="1" dirty="0">
                <a:solidFill>
                  <a:srgbClr val="008080"/>
                </a:solidFill>
                <a:latin typeface="Consolas"/>
              </a:rPr>
              <a:t>&gt;</a:t>
            </a:r>
            <a:r>
              <a:rPr lang="en-US" altLang="ko-KR" sz="1300" i="1" dirty="0">
                <a:solidFill>
                  <a:srgbClr val="000000"/>
                </a:solidFill>
                <a:latin typeface="Consolas"/>
              </a:rPr>
              <a:t>${</a:t>
            </a:r>
            <a:r>
              <a:rPr lang="en-US" altLang="ko-KR" sz="1300" i="1" dirty="0" err="1">
                <a:solidFill>
                  <a:srgbClr val="000000"/>
                </a:solidFill>
                <a:latin typeface="Consolas"/>
              </a:rPr>
              <a:t>goods.gdsDes</a:t>
            </a:r>
            <a:r>
              <a:rPr lang="en-US" altLang="ko-KR" sz="1300" i="1" dirty="0">
                <a:solidFill>
                  <a:srgbClr val="000000"/>
                </a:solidFill>
                <a:latin typeface="Consolas"/>
              </a:rPr>
              <a:t>}</a:t>
            </a:r>
            <a:r>
              <a:rPr lang="en-US" altLang="ko-KR" sz="1300" i="1" dirty="0">
                <a:solidFill>
                  <a:srgbClr val="008080"/>
                </a:solidFill>
                <a:latin typeface="Consolas"/>
              </a:rPr>
              <a:t>&lt;/</a:t>
            </a:r>
            <a:r>
              <a:rPr lang="en-US" altLang="ko-KR" sz="1300" i="1" dirty="0">
                <a:solidFill>
                  <a:srgbClr val="3F7F7F"/>
                </a:solidFill>
                <a:latin typeface="Consolas"/>
              </a:rPr>
              <a:t>span</a:t>
            </a:r>
            <a:r>
              <a:rPr lang="en-US" altLang="ko-KR" sz="1300" i="1" dirty="0">
                <a:solidFill>
                  <a:srgbClr val="008080"/>
                </a:solidFill>
                <a:latin typeface="Consolas"/>
              </a:rPr>
              <a:t>&gt;</a:t>
            </a:r>
          </a:p>
          <a:p>
            <a:r>
              <a:rPr lang="en-US" altLang="ko-KR" sz="1300" dirty="0">
                <a:solidFill>
                  <a:srgbClr val="008080"/>
                </a:solidFill>
                <a:latin typeface="Consolas"/>
              </a:rPr>
              <a:t>&lt;/</a:t>
            </a:r>
            <a:r>
              <a:rPr lang="en-US" altLang="ko-KR" sz="1300" dirty="0">
                <a:solidFill>
                  <a:srgbClr val="3F7F7F"/>
                </a:solidFill>
                <a:latin typeface="Consolas"/>
              </a:rPr>
              <a:t>div</a:t>
            </a:r>
            <a:r>
              <a:rPr lang="en-US" altLang="ko-KR" sz="1300" dirty="0">
                <a:solidFill>
                  <a:srgbClr val="008080"/>
                </a:solidFill>
                <a:latin typeface="Consolas"/>
              </a:rPr>
              <a:t>&gt;</a:t>
            </a:r>
          </a:p>
          <a:p>
            <a:endParaRPr lang="ko-KR" altLang="en-US" sz="1300" dirty="0">
              <a:latin typeface="Consolas"/>
            </a:endParaRPr>
          </a:p>
          <a:p>
            <a:r>
              <a:rPr lang="en-US" altLang="ja-JP" sz="1300" dirty="0">
                <a:solidFill>
                  <a:srgbClr val="3F5FBF"/>
                </a:solidFill>
                <a:latin typeface="Consolas"/>
              </a:rPr>
              <a:t>&lt;!-- </a:t>
            </a:r>
            <a:r>
              <a:rPr lang="ja-JP" altLang="en-US" sz="1300" dirty="0">
                <a:solidFill>
                  <a:srgbClr val="3F5FBF"/>
                </a:solidFill>
                <a:latin typeface="Consolas"/>
              </a:rPr>
              <a:t>修正・削除ボタン </a:t>
            </a:r>
            <a:r>
              <a:rPr lang="en-US" altLang="ja-JP" sz="1300" dirty="0">
                <a:solidFill>
                  <a:srgbClr val="3F5FBF"/>
                </a:solidFill>
                <a:latin typeface="Consolas"/>
              </a:rPr>
              <a:t>--&gt;</a:t>
            </a:r>
          </a:p>
          <a:p>
            <a:r>
              <a:rPr lang="en-US" altLang="ko-KR" sz="1300" dirty="0">
                <a:solidFill>
                  <a:srgbClr val="008080"/>
                </a:solidFill>
                <a:latin typeface="Consolas"/>
              </a:rPr>
              <a:t>&lt;</a:t>
            </a:r>
            <a:r>
              <a:rPr lang="en-US" altLang="ko-KR" sz="1300" dirty="0">
                <a:solidFill>
                  <a:srgbClr val="3F7F7F"/>
                </a:solidFill>
                <a:latin typeface="Consolas"/>
              </a:rPr>
              <a:t>div </a:t>
            </a:r>
            <a:r>
              <a:rPr lang="en-US" altLang="ko-KR" sz="1300" dirty="0">
                <a:solidFill>
                  <a:srgbClr val="7F007F"/>
                </a:solidFill>
                <a:latin typeface="Consolas"/>
              </a:rPr>
              <a:t>class</a:t>
            </a:r>
            <a:r>
              <a:rPr lang="en-US" altLang="ko-KR" sz="1300" dirty="0">
                <a:solidFill>
                  <a:srgbClr val="000000"/>
                </a:solidFill>
                <a:latin typeface="Consolas"/>
              </a:rPr>
              <a:t>=</a:t>
            </a:r>
            <a:r>
              <a:rPr lang="en-US" altLang="ko-KR" sz="1300" i="1" dirty="0">
                <a:solidFill>
                  <a:srgbClr val="2A00FF"/>
                </a:solidFill>
                <a:latin typeface="Consolas"/>
              </a:rPr>
              <a:t>"d-flex justify-content-end my-5"</a:t>
            </a:r>
            <a:r>
              <a:rPr lang="en-US" altLang="ko-KR" sz="1300" i="1" dirty="0">
                <a:solidFill>
                  <a:srgbClr val="008080"/>
                </a:solidFill>
                <a:latin typeface="Consolas"/>
              </a:rPr>
              <a:t>&gt;</a:t>
            </a:r>
          </a:p>
          <a:p>
            <a:r>
              <a:rPr lang="en-US" altLang="ko-KR" sz="1300" dirty="0">
                <a:solidFill>
                  <a:srgbClr val="008080"/>
                </a:solidFill>
                <a:latin typeface="Consolas"/>
              </a:rPr>
              <a:t>&lt;</a:t>
            </a:r>
            <a:r>
              <a:rPr lang="en-US" altLang="ko-KR" sz="1300" dirty="0">
                <a:solidFill>
                  <a:srgbClr val="3F7F7F"/>
                </a:solidFill>
                <a:latin typeface="Consolas"/>
              </a:rPr>
              <a:t>div </a:t>
            </a:r>
            <a:r>
              <a:rPr lang="en-US" altLang="ko-KR" sz="1300" dirty="0">
                <a:solidFill>
                  <a:srgbClr val="7F007F"/>
                </a:solidFill>
                <a:latin typeface="Consolas"/>
              </a:rPr>
              <a:t>class</a:t>
            </a:r>
            <a:r>
              <a:rPr lang="en-US" altLang="ko-KR" sz="1300" dirty="0">
                <a:solidFill>
                  <a:srgbClr val="000000"/>
                </a:solidFill>
                <a:latin typeface="Consolas"/>
              </a:rPr>
              <a:t>=</a:t>
            </a:r>
            <a:r>
              <a:rPr lang="en-US" altLang="ko-KR" sz="1300" i="1" dirty="0">
                <a:solidFill>
                  <a:srgbClr val="2A00FF"/>
                </a:solidFill>
                <a:latin typeface="Consolas"/>
              </a:rPr>
              <a:t>"</a:t>
            </a:r>
            <a:r>
              <a:rPr lang="en-US" altLang="ko-KR" sz="1300" i="1" dirty="0" err="1">
                <a:solidFill>
                  <a:srgbClr val="2A00FF"/>
                </a:solidFill>
                <a:latin typeface="Consolas"/>
              </a:rPr>
              <a:t>btn</a:t>
            </a:r>
            <a:r>
              <a:rPr lang="en-US" altLang="ko-KR" sz="1300" i="1" dirty="0">
                <a:solidFill>
                  <a:srgbClr val="2A00FF"/>
                </a:solidFill>
                <a:latin typeface="Consolas"/>
              </a:rPr>
              <a:t>-group"</a:t>
            </a:r>
            <a:r>
              <a:rPr lang="en-US" altLang="ko-KR" sz="1300" i="1" dirty="0">
                <a:solidFill>
                  <a:srgbClr val="008080"/>
                </a:solidFill>
                <a:latin typeface="Consolas"/>
              </a:rPr>
              <a:t>&gt;</a:t>
            </a:r>
          </a:p>
          <a:p>
            <a:r>
              <a:rPr lang="en-US" altLang="ko-KR" sz="1300" dirty="0">
                <a:solidFill>
                  <a:srgbClr val="008080"/>
                </a:solidFill>
                <a:latin typeface="Consolas"/>
              </a:rPr>
              <a:t>&lt;</a:t>
            </a:r>
            <a:r>
              <a:rPr lang="en-US" altLang="ko-KR" sz="1300" dirty="0">
                <a:solidFill>
                  <a:srgbClr val="3F7F7F"/>
                </a:solidFill>
                <a:latin typeface="Consolas"/>
              </a:rPr>
              <a:t>button </a:t>
            </a:r>
            <a:r>
              <a:rPr lang="en-US" altLang="ko-KR" sz="1300" dirty="0">
                <a:solidFill>
                  <a:srgbClr val="7F007F"/>
                </a:solidFill>
                <a:latin typeface="Consolas"/>
              </a:rPr>
              <a:t>id</a:t>
            </a:r>
            <a:r>
              <a:rPr lang="en-US" altLang="ko-KR" sz="1300" dirty="0">
                <a:solidFill>
                  <a:srgbClr val="000000"/>
                </a:solidFill>
                <a:latin typeface="Consolas"/>
              </a:rPr>
              <a:t>=</a:t>
            </a:r>
            <a:r>
              <a:rPr lang="en-US" altLang="ko-KR" sz="1300" i="1" dirty="0">
                <a:solidFill>
                  <a:srgbClr val="2A00FF"/>
                </a:solidFill>
                <a:latin typeface="Consolas"/>
              </a:rPr>
              <a:t>"</a:t>
            </a:r>
            <a:r>
              <a:rPr lang="en-US" altLang="ko-KR" sz="1300" i="1" dirty="0" err="1">
                <a:solidFill>
                  <a:srgbClr val="2A00FF"/>
                </a:solidFill>
                <a:latin typeface="Consolas"/>
              </a:rPr>
              <a:t>modify_Btn</a:t>
            </a:r>
            <a:r>
              <a:rPr lang="en-US" altLang="ko-KR" sz="1300" i="1" dirty="0">
                <a:solidFill>
                  <a:srgbClr val="2A00FF"/>
                </a:solidFill>
                <a:latin typeface="Consolas"/>
              </a:rPr>
              <a:t>" </a:t>
            </a:r>
            <a:r>
              <a:rPr lang="en-US" altLang="ko-KR" sz="1300" i="1" dirty="0">
                <a:solidFill>
                  <a:srgbClr val="7F007F"/>
                </a:solidFill>
                <a:latin typeface="Consolas"/>
              </a:rPr>
              <a:t>class</a:t>
            </a:r>
            <a:r>
              <a:rPr lang="en-US" altLang="ko-KR" sz="1300" i="1" dirty="0">
                <a:solidFill>
                  <a:srgbClr val="000000"/>
                </a:solidFill>
                <a:latin typeface="Consolas"/>
              </a:rPr>
              <a:t>=</a:t>
            </a:r>
            <a:r>
              <a:rPr lang="en-US" altLang="ko-KR" sz="1300" i="1" dirty="0">
                <a:solidFill>
                  <a:srgbClr val="2A00FF"/>
                </a:solidFill>
                <a:latin typeface="Consolas"/>
              </a:rPr>
              <a:t>"</a:t>
            </a:r>
            <a:r>
              <a:rPr lang="en-US" altLang="ko-KR" sz="1300" i="1" dirty="0" err="1">
                <a:solidFill>
                  <a:srgbClr val="2A00FF"/>
                </a:solidFill>
                <a:latin typeface="Consolas"/>
              </a:rPr>
              <a:t>btn</a:t>
            </a:r>
            <a:r>
              <a:rPr lang="en-US" altLang="ko-KR" sz="1300" i="1" dirty="0">
                <a:solidFill>
                  <a:srgbClr val="2A00FF"/>
                </a:solidFill>
                <a:latin typeface="Consolas"/>
              </a:rPr>
              <a:t> </a:t>
            </a:r>
            <a:r>
              <a:rPr lang="en-US" altLang="ko-KR" sz="1300" i="1" dirty="0" err="1">
                <a:solidFill>
                  <a:srgbClr val="2A00FF"/>
                </a:solidFill>
                <a:latin typeface="Consolas"/>
              </a:rPr>
              <a:t>btn</a:t>
            </a:r>
            <a:r>
              <a:rPr lang="en-US" altLang="ko-KR" sz="1300" i="1" dirty="0">
                <a:solidFill>
                  <a:srgbClr val="2A00FF"/>
                </a:solidFill>
                <a:latin typeface="Consolas"/>
              </a:rPr>
              <a:t>-outline-warning </a:t>
            </a:r>
            <a:r>
              <a:rPr lang="en-US" altLang="ko-KR" sz="1300" i="1" dirty="0" err="1">
                <a:solidFill>
                  <a:srgbClr val="2A00FF"/>
                </a:solidFill>
                <a:latin typeface="Consolas"/>
              </a:rPr>
              <a:t>btn-lg</a:t>
            </a:r>
            <a:r>
              <a:rPr lang="en-US" altLang="ko-KR" sz="1300" i="1" dirty="0">
                <a:solidFill>
                  <a:srgbClr val="2A00FF"/>
                </a:solidFill>
                <a:latin typeface="Consolas"/>
              </a:rPr>
              <a:t>"</a:t>
            </a:r>
            <a:r>
              <a:rPr lang="en-US" altLang="ko-KR" sz="1300" i="1" dirty="0">
                <a:solidFill>
                  <a:srgbClr val="008080"/>
                </a:solidFill>
                <a:latin typeface="Consolas"/>
              </a:rPr>
              <a:t>&gt;</a:t>
            </a:r>
            <a:r>
              <a:rPr lang="ko-KR" altLang="en-US" sz="1300" i="1" dirty="0">
                <a:solidFill>
                  <a:srgbClr val="000000"/>
                </a:solidFill>
                <a:latin typeface="Consolas"/>
              </a:rPr>
              <a:t>修正</a:t>
            </a:r>
            <a:r>
              <a:rPr lang="en-US" altLang="ko-KR" sz="1300" i="1" dirty="0">
                <a:solidFill>
                  <a:srgbClr val="008080"/>
                </a:solidFill>
                <a:latin typeface="Consolas"/>
              </a:rPr>
              <a:t>&lt;/</a:t>
            </a:r>
            <a:r>
              <a:rPr lang="en-US" altLang="ko-KR" sz="1300" i="1" dirty="0">
                <a:solidFill>
                  <a:srgbClr val="3F7F7F"/>
                </a:solidFill>
                <a:latin typeface="Consolas"/>
              </a:rPr>
              <a:t>button</a:t>
            </a:r>
            <a:r>
              <a:rPr lang="en-US" altLang="ko-KR" sz="1300" i="1" dirty="0">
                <a:solidFill>
                  <a:srgbClr val="008080"/>
                </a:solidFill>
                <a:latin typeface="Consolas"/>
              </a:rPr>
              <a:t>&gt;</a:t>
            </a:r>
            <a:r>
              <a:rPr lang="en-US" altLang="ko-KR" sz="1300" i="1" dirty="0">
                <a:solidFill>
                  <a:srgbClr val="000000"/>
                </a:solidFill>
                <a:latin typeface="Consolas"/>
              </a:rPr>
              <a:t> </a:t>
            </a:r>
            <a:r>
              <a:rPr lang="en-US" altLang="ko-KR" sz="1300" i="1" dirty="0">
                <a:solidFill>
                  <a:srgbClr val="3F5FBF"/>
                </a:solidFill>
                <a:latin typeface="Consolas"/>
              </a:rPr>
              <a:t>&lt;!-- </a:t>
            </a:r>
            <a:r>
              <a:rPr lang="ko-KR" altLang="en-US" sz="1300" i="1" dirty="0">
                <a:solidFill>
                  <a:srgbClr val="3F5FBF"/>
                </a:solidFill>
                <a:latin typeface="Consolas"/>
              </a:rPr>
              <a:t>修正</a:t>
            </a:r>
            <a:r>
              <a:rPr lang="ja-JP" altLang="en-US" sz="1300" i="1" dirty="0">
                <a:solidFill>
                  <a:srgbClr val="3F5FBF"/>
                </a:solidFill>
                <a:latin typeface="Consolas"/>
              </a:rPr>
              <a:t>ボタン </a:t>
            </a:r>
            <a:r>
              <a:rPr lang="en-US" altLang="ja-JP" sz="1300" i="1" dirty="0">
                <a:solidFill>
                  <a:srgbClr val="3F5FBF"/>
                </a:solidFill>
                <a:latin typeface="Consolas"/>
              </a:rPr>
              <a:t>--&gt;</a:t>
            </a:r>
          </a:p>
          <a:p>
            <a:r>
              <a:rPr lang="en-US" altLang="ko-KR" sz="1300" dirty="0">
                <a:solidFill>
                  <a:srgbClr val="008080"/>
                </a:solidFill>
                <a:latin typeface="Consolas"/>
              </a:rPr>
              <a:t>&lt;</a:t>
            </a:r>
            <a:r>
              <a:rPr lang="en-US" altLang="ko-KR" sz="1300" dirty="0">
                <a:solidFill>
                  <a:srgbClr val="3F7F7F"/>
                </a:solidFill>
                <a:latin typeface="Consolas"/>
              </a:rPr>
              <a:t>button </a:t>
            </a:r>
            <a:r>
              <a:rPr lang="en-US" altLang="ko-KR" sz="1300" dirty="0">
                <a:solidFill>
                  <a:srgbClr val="7F007F"/>
                </a:solidFill>
                <a:latin typeface="Consolas"/>
              </a:rPr>
              <a:t>id</a:t>
            </a:r>
            <a:r>
              <a:rPr lang="en-US" altLang="ko-KR" sz="1300" dirty="0">
                <a:solidFill>
                  <a:srgbClr val="000000"/>
                </a:solidFill>
                <a:latin typeface="Consolas"/>
              </a:rPr>
              <a:t>=</a:t>
            </a:r>
            <a:r>
              <a:rPr lang="en-US" altLang="ko-KR" sz="1300" i="1" dirty="0">
                <a:solidFill>
                  <a:srgbClr val="2A00FF"/>
                </a:solidFill>
                <a:latin typeface="Consolas"/>
              </a:rPr>
              <a:t>"</a:t>
            </a:r>
            <a:r>
              <a:rPr lang="en-US" altLang="ko-KR" sz="1300" i="1" dirty="0" err="1">
                <a:solidFill>
                  <a:srgbClr val="2A00FF"/>
                </a:solidFill>
                <a:latin typeface="Consolas"/>
              </a:rPr>
              <a:t>delete_Btn</a:t>
            </a:r>
            <a:r>
              <a:rPr lang="en-US" altLang="ko-KR" sz="1300" i="1" dirty="0">
                <a:solidFill>
                  <a:srgbClr val="2A00FF"/>
                </a:solidFill>
                <a:latin typeface="Consolas"/>
              </a:rPr>
              <a:t>" </a:t>
            </a:r>
            <a:r>
              <a:rPr lang="en-US" altLang="ko-KR" sz="1300" i="1" dirty="0">
                <a:solidFill>
                  <a:srgbClr val="7F007F"/>
                </a:solidFill>
                <a:latin typeface="Consolas"/>
              </a:rPr>
              <a:t>class</a:t>
            </a:r>
            <a:r>
              <a:rPr lang="en-US" altLang="ko-KR" sz="1300" i="1" dirty="0">
                <a:solidFill>
                  <a:srgbClr val="000000"/>
                </a:solidFill>
                <a:latin typeface="Consolas"/>
              </a:rPr>
              <a:t>=</a:t>
            </a:r>
            <a:r>
              <a:rPr lang="en-US" altLang="ko-KR" sz="1300" i="1" dirty="0">
                <a:solidFill>
                  <a:srgbClr val="2A00FF"/>
                </a:solidFill>
                <a:latin typeface="Consolas"/>
              </a:rPr>
              <a:t>"</a:t>
            </a:r>
            <a:r>
              <a:rPr lang="en-US" altLang="ko-KR" sz="1300" i="1" dirty="0" err="1">
                <a:solidFill>
                  <a:srgbClr val="2A00FF"/>
                </a:solidFill>
                <a:latin typeface="Consolas"/>
              </a:rPr>
              <a:t>btn</a:t>
            </a:r>
            <a:r>
              <a:rPr lang="en-US" altLang="ko-KR" sz="1300" i="1" dirty="0">
                <a:solidFill>
                  <a:srgbClr val="2A00FF"/>
                </a:solidFill>
                <a:latin typeface="Consolas"/>
              </a:rPr>
              <a:t> </a:t>
            </a:r>
            <a:r>
              <a:rPr lang="en-US" altLang="ko-KR" sz="1300" i="1" dirty="0" err="1">
                <a:solidFill>
                  <a:srgbClr val="2A00FF"/>
                </a:solidFill>
                <a:latin typeface="Consolas"/>
              </a:rPr>
              <a:t>btn</a:t>
            </a:r>
            <a:r>
              <a:rPr lang="en-US" altLang="ko-KR" sz="1300" i="1" dirty="0">
                <a:solidFill>
                  <a:srgbClr val="2A00FF"/>
                </a:solidFill>
                <a:latin typeface="Consolas"/>
              </a:rPr>
              <a:t>-outline-warning </a:t>
            </a:r>
            <a:r>
              <a:rPr lang="en-US" altLang="ko-KR" sz="1300" i="1" dirty="0" err="1">
                <a:solidFill>
                  <a:srgbClr val="2A00FF"/>
                </a:solidFill>
                <a:latin typeface="Consolas"/>
              </a:rPr>
              <a:t>btn-lg</a:t>
            </a:r>
            <a:r>
              <a:rPr lang="en-US" altLang="ko-KR" sz="1300" i="1" dirty="0">
                <a:solidFill>
                  <a:srgbClr val="2A00FF"/>
                </a:solidFill>
                <a:latin typeface="Consolas"/>
              </a:rPr>
              <a:t>"</a:t>
            </a:r>
            <a:r>
              <a:rPr lang="en-US" altLang="ko-KR" sz="1300" i="1" dirty="0">
                <a:solidFill>
                  <a:srgbClr val="008080"/>
                </a:solidFill>
                <a:latin typeface="Consolas"/>
              </a:rPr>
              <a:t>&gt;</a:t>
            </a:r>
            <a:r>
              <a:rPr lang="ko-KR" altLang="en-US" sz="1300" i="1" dirty="0">
                <a:solidFill>
                  <a:srgbClr val="000000"/>
                </a:solidFill>
                <a:latin typeface="Consolas"/>
              </a:rPr>
              <a:t>削除</a:t>
            </a:r>
            <a:r>
              <a:rPr lang="en-US" altLang="ko-KR" sz="1300" i="1" dirty="0">
                <a:solidFill>
                  <a:srgbClr val="008080"/>
                </a:solidFill>
                <a:latin typeface="Consolas"/>
              </a:rPr>
              <a:t>&lt;/</a:t>
            </a:r>
            <a:r>
              <a:rPr lang="en-US" altLang="ko-KR" sz="1300" i="1" dirty="0">
                <a:solidFill>
                  <a:srgbClr val="3F7F7F"/>
                </a:solidFill>
                <a:latin typeface="Consolas"/>
              </a:rPr>
              <a:t>button</a:t>
            </a:r>
            <a:r>
              <a:rPr lang="en-US" altLang="ko-KR" sz="1300" i="1" dirty="0">
                <a:solidFill>
                  <a:srgbClr val="008080"/>
                </a:solidFill>
                <a:latin typeface="Consolas"/>
              </a:rPr>
              <a:t>&gt;</a:t>
            </a:r>
            <a:r>
              <a:rPr lang="en-US" altLang="ko-KR" sz="1300" i="1" dirty="0">
                <a:solidFill>
                  <a:srgbClr val="000000"/>
                </a:solidFill>
                <a:latin typeface="Consolas"/>
              </a:rPr>
              <a:t> </a:t>
            </a:r>
            <a:r>
              <a:rPr lang="en-US" altLang="ko-KR" sz="1300" i="1" dirty="0">
                <a:solidFill>
                  <a:srgbClr val="3F5FBF"/>
                </a:solidFill>
                <a:latin typeface="Consolas"/>
              </a:rPr>
              <a:t>&lt;!-- </a:t>
            </a:r>
            <a:r>
              <a:rPr lang="ko-KR" altLang="en-US" sz="1300" i="1" dirty="0">
                <a:solidFill>
                  <a:srgbClr val="3F5FBF"/>
                </a:solidFill>
                <a:latin typeface="Consolas"/>
              </a:rPr>
              <a:t>削除</a:t>
            </a:r>
            <a:r>
              <a:rPr lang="ja-JP" altLang="en-US" sz="1300" i="1" dirty="0">
                <a:solidFill>
                  <a:srgbClr val="3F5FBF"/>
                </a:solidFill>
                <a:latin typeface="Consolas"/>
              </a:rPr>
              <a:t>ボタン </a:t>
            </a:r>
            <a:r>
              <a:rPr lang="en-US" altLang="ja-JP" sz="1300" i="1" dirty="0">
                <a:solidFill>
                  <a:srgbClr val="3F5FBF"/>
                </a:solidFill>
                <a:latin typeface="Consolas"/>
              </a:rPr>
              <a:t>--&gt;</a:t>
            </a:r>
          </a:p>
          <a:p>
            <a:r>
              <a:rPr lang="en-US" altLang="ko-KR" sz="1300" dirty="0">
                <a:solidFill>
                  <a:srgbClr val="008080"/>
                </a:solidFill>
                <a:latin typeface="Consolas"/>
              </a:rPr>
              <a:t>&lt;/</a:t>
            </a:r>
            <a:r>
              <a:rPr lang="en-US" altLang="ko-KR" sz="1300" dirty="0">
                <a:solidFill>
                  <a:srgbClr val="3F7F7F"/>
                </a:solidFill>
                <a:latin typeface="Consolas"/>
              </a:rPr>
              <a:t>div</a:t>
            </a:r>
            <a:r>
              <a:rPr lang="en-US" altLang="ko-KR" sz="1300" dirty="0">
                <a:solidFill>
                  <a:srgbClr val="008080"/>
                </a:solidFill>
                <a:latin typeface="Consolas"/>
              </a:rPr>
              <a:t>&gt;</a:t>
            </a:r>
          </a:p>
          <a:p>
            <a:r>
              <a:rPr lang="en-US" altLang="ko-KR" sz="1300" dirty="0">
                <a:solidFill>
                  <a:srgbClr val="008080"/>
                </a:solidFill>
                <a:latin typeface="Consolas"/>
              </a:rPr>
              <a:t>&lt;/</a:t>
            </a:r>
            <a:r>
              <a:rPr lang="en-US" altLang="ko-KR" sz="1300" dirty="0">
                <a:solidFill>
                  <a:srgbClr val="3F7F7F"/>
                </a:solidFill>
                <a:latin typeface="Consolas"/>
              </a:rPr>
              <a:t>div</a:t>
            </a:r>
            <a:r>
              <a:rPr lang="en-US" altLang="ko-KR" sz="1300" dirty="0">
                <a:solidFill>
                  <a:srgbClr val="008080"/>
                </a:solidFill>
                <a:latin typeface="Consolas"/>
              </a:rPr>
              <a:t>&gt;</a:t>
            </a:r>
          </a:p>
          <a:p>
            <a:r>
              <a:rPr lang="en-US" altLang="ko-KR" sz="1300" dirty="0">
                <a:solidFill>
                  <a:srgbClr val="008080"/>
                </a:solidFill>
                <a:latin typeface="Consolas"/>
              </a:rPr>
              <a:t>&lt;</a:t>
            </a:r>
            <a:r>
              <a:rPr lang="en-US" altLang="ko-KR" sz="1300" dirty="0">
                <a:solidFill>
                  <a:srgbClr val="3F7F7F"/>
                </a:solidFill>
                <a:latin typeface="Consolas"/>
              </a:rPr>
              <a:t>script </a:t>
            </a:r>
            <a:r>
              <a:rPr lang="en-US" altLang="ko-KR" sz="1300" dirty="0" err="1">
                <a:solidFill>
                  <a:srgbClr val="7F007F"/>
                </a:solidFill>
                <a:latin typeface="Consolas"/>
              </a:rPr>
              <a:t>src</a:t>
            </a:r>
            <a:r>
              <a:rPr lang="en-US" altLang="ko-KR" sz="1300" dirty="0">
                <a:solidFill>
                  <a:srgbClr val="000000"/>
                </a:solidFill>
                <a:latin typeface="Consolas"/>
              </a:rPr>
              <a:t>=</a:t>
            </a:r>
            <a:r>
              <a:rPr lang="en-US" altLang="ko-KR" sz="1300" i="1" dirty="0">
                <a:solidFill>
                  <a:srgbClr val="2A00FF"/>
                </a:solidFill>
                <a:latin typeface="Consolas"/>
              </a:rPr>
              <a:t>"</a:t>
            </a:r>
            <a:r>
              <a:rPr lang="en-US" altLang="ko-KR" sz="1300" i="1" dirty="0">
                <a:solidFill>
                  <a:srgbClr val="000000"/>
                </a:solidFill>
                <a:latin typeface="Consolas"/>
              </a:rPr>
              <a:t>${</a:t>
            </a:r>
            <a:r>
              <a:rPr lang="en-US" altLang="ko-KR" sz="1300" i="1" dirty="0" err="1">
                <a:solidFill>
                  <a:srgbClr val="000000"/>
                </a:solidFill>
                <a:latin typeface="Consolas"/>
              </a:rPr>
              <a:t>contextPath</a:t>
            </a:r>
            <a:r>
              <a:rPr lang="en-US" altLang="ko-KR" sz="1300" i="1" dirty="0">
                <a:solidFill>
                  <a:srgbClr val="000000"/>
                </a:solidFill>
                <a:latin typeface="Consolas"/>
              </a:rPr>
              <a:t>}</a:t>
            </a:r>
            <a:r>
              <a:rPr lang="en-US" altLang="ko-KR" sz="1300" i="1" dirty="0">
                <a:solidFill>
                  <a:srgbClr val="2A00FF"/>
                </a:solidFill>
                <a:latin typeface="Consolas"/>
              </a:rPr>
              <a:t>/resources/</a:t>
            </a:r>
            <a:r>
              <a:rPr lang="en-US" altLang="ko-KR" sz="1300" i="1" dirty="0" err="1">
                <a:solidFill>
                  <a:srgbClr val="2A00FF"/>
                </a:solidFill>
                <a:latin typeface="Consolas"/>
              </a:rPr>
              <a:t>js</a:t>
            </a:r>
            <a:r>
              <a:rPr lang="en-US" altLang="ko-KR" sz="1300" i="1" dirty="0">
                <a:solidFill>
                  <a:srgbClr val="2A00FF"/>
                </a:solidFill>
                <a:latin typeface="Consolas"/>
              </a:rPr>
              <a:t>/viewjs_01.js"</a:t>
            </a:r>
            <a:r>
              <a:rPr lang="en-US" altLang="ko-KR" sz="1300" i="1" dirty="0">
                <a:solidFill>
                  <a:srgbClr val="008080"/>
                </a:solidFill>
                <a:latin typeface="Consolas"/>
              </a:rPr>
              <a:t>&gt;&lt;/</a:t>
            </a:r>
            <a:r>
              <a:rPr lang="en-US" altLang="ko-KR" sz="1300" i="1" dirty="0">
                <a:solidFill>
                  <a:srgbClr val="3F7F7F"/>
                </a:solidFill>
                <a:latin typeface="Consolas"/>
              </a:rPr>
              <a:t>script</a:t>
            </a:r>
            <a:r>
              <a:rPr lang="en-US" altLang="ko-KR" sz="1300" i="1" dirty="0">
                <a:solidFill>
                  <a:srgbClr val="008080"/>
                </a:solidFill>
                <a:latin typeface="Consolas"/>
              </a:rPr>
              <a:t>&gt;</a:t>
            </a:r>
            <a:r>
              <a:rPr lang="en-US" altLang="ko-KR" sz="1300" i="1" dirty="0">
                <a:solidFill>
                  <a:srgbClr val="000000"/>
                </a:solidFill>
                <a:latin typeface="Consolas"/>
              </a:rPr>
              <a:t> </a:t>
            </a:r>
            <a:r>
              <a:rPr lang="en-US" altLang="ko-KR" sz="1300" i="1" dirty="0">
                <a:solidFill>
                  <a:srgbClr val="3F5FBF"/>
                </a:solidFill>
                <a:latin typeface="Consolas"/>
              </a:rPr>
              <a:t>&lt;!-- </a:t>
            </a:r>
            <a:r>
              <a:rPr lang="ko-KR" altLang="en-US" sz="1300" i="1" dirty="0">
                <a:solidFill>
                  <a:srgbClr val="3F5FBF"/>
                </a:solidFill>
                <a:latin typeface="Consolas"/>
              </a:rPr>
              <a:t>操作用</a:t>
            </a:r>
            <a:r>
              <a:rPr lang="en-US" altLang="ko-KR" sz="1300" i="1" dirty="0">
                <a:solidFill>
                  <a:srgbClr val="3F5FBF"/>
                </a:solidFill>
                <a:latin typeface="Consolas"/>
              </a:rPr>
              <a:t>JavaScript</a:t>
            </a:r>
            <a:r>
              <a:rPr lang="ja-JP" altLang="en-US" sz="1300" i="1" dirty="0">
                <a:solidFill>
                  <a:srgbClr val="3F5FBF"/>
                </a:solidFill>
                <a:latin typeface="Consolas"/>
              </a:rPr>
              <a:t>ファイル </a:t>
            </a:r>
            <a:r>
              <a:rPr lang="en-US" altLang="ja-JP" sz="1300" i="1" dirty="0">
                <a:solidFill>
                  <a:srgbClr val="3F5FBF"/>
                </a:solidFill>
                <a:latin typeface="Consolas"/>
              </a:rPr>
              <a:t>--&gt;</a:t>
            </a:r>
          </a:p>
          <a:p>
            <a:r>
              <a:rPr lang="en-US" altLang="ko-KR" sz="1300" dirty="0">
                <a:solidFill>
                  <a:srgbClr val="008080"/>
                </a:solidFill>
                <a:latin typeface="Consolas"/>
              </a:rPr>
              <a:t>&lt;/</a:t>
            </a:r>
            <a:r>
              <a:rPr lang="en-US" altLang="ko-KR" sz="1300" dirty="0">
                <a:solidFill>
                  <a:srgbClr val="3F7F7F"/>
                </a:solidFill>
                <a:latin typeface="Consolas"/>
              </a:rPr>
              <a:t>form</a:t>
            </a:r>
            <a:r>
              <a:rPr lang="en-US" altLang="ko-KR" sz="1300" dirty="0">
                <a:solidFill>
                  <a:srgbClr val="008080"/>
                </a:solidFill>
                <a:latin typeface="Consolas"/>
              </a:rPr>
              <a:t>&gt;</a:t>
            </a:r>
          </a:p>
          <a:p>
            <a:r>
              <a:rPr lang="en-US" altLang="ja-JP" sz="1300" dirty="0">
                <a:solidFill>
                  <a:srgbClr val="3F5FBF"/>
                </a:solidFill>
                <a:latin typeface="Consolas"/>
              </a:rPr>
              <a:t>&lt;!-- JavaScript</a:t>
            </a:r>
            <a:r>
              <a:rPr lang="ja-JP" altLang="en-US" sz="1300" dirty="0">
                <a:solidFill>
                  <a:srgbClr val="3F5FBF"/>
                </a:solidFill>
                <a:latin typeface="Consolas"/>
              </a:rPr>
              <a:t>や</a:t>
            </a:r>
            <a:r>
              <a:rPr lang="en-US" altLang="ja-JP" sz="1300" dirty="0" err="1">
                <a:solidFill>
                  <a:srgbClr val="3F5FBF"/>
                </a:solidFill>
                <a:latin typeface="Consolas"/>
              </a:rPr>
              <a:t>jQuery</a:t>
            </a:r>
            <a:r>
              <a:rPr lang="ja-JP" altLang="en-US" sz="1300" dirty="0">
                <a:solidFill>
                  <a:srgbClr val="3F5FBF"/>
                </a:solidFill>
                <a:latin typeface="Consolas"/>
              </a:rPr>
              <a:t>で問題がない場合はリンクとして設定 </a:t>
            </a:r>
            <a:r>
              <a:rPr lang="en-US" altLang="ja-JP" sz="1300" dirty="0">
                <a:solidFill>
                  <a:srgbClr val="3F5FBF"/>
                </a:solidFill>
                <a:latin typeface="Consolas"/>
              </a:rPr>
              <a:t>--&gt;</a:t>
            </a:r>
          </a:p>
          <a:p>
            <a:r>
              <a:rPr lang="en-US" altLang="ko-KR" sz="1300" dirty="0">
                <a:solidFill>
                  <a:srgbClr val="008080"/>
                </a:solidFill>
                <a:latin typeface="Consolas"/>
              </a:rPr>
              <a:t>&lt;/</a:t>
            </a:r>
            <a:r>
              <a:rPr lang="en-US" altLang="ko-KR" sz="1300" dirty="0">
                <a:solidFill>
                  <a:srgbClr val="3F7F7F"/>
                </a:solidFill>
                <a:latin typeface="Consolas"/>
              </a:rPr>
              <a:t>div</a:t>
            </a:r>
            <a:r>
              <a:rPr lang="en-US" altLang="ko-KR" sz="1300" dirty="0">
                <a:solidFill>
                  <a:srgbClr val="008080"/>
                </a:solidFill>
                <a:latin typeface="Consolas"/>
              </a:rPr>
              <a:t>&gt;</a:t>
            </a:r>
          </a:p>
          <a:p>
            <a:r>
              <a:rPr lang="en-US" altLang="ko-KR" sz="1300" dirty="0">
                <a:solidFill>
                  <a:srgbClr val="008080"/>
                </a:solidFill>
                <a:latin typeface="Consolas"/>
              </a:rPr>
              <a:t>&lt;/</a:t>
            </a:r>
            <a:r>
              <a:rPr lang="en-US" altLang="ko-KR" sz="1300" dirty="0">
                <a:solidFill>
                  <a:srgbClr val="3F7F7F"/>
                </a:solidFill>
                <a:latin typeface="Consolas"/>
              </a:rPr>
              <a:t>div</a:t>
            </a:r>
            <a:r>
              <a:rPr lang="en-US" altLang="ko-KR" sz="1300" dirty="0">
                <a:solidFill>
                  <a:srgbClr val="008080"/>
                </a:solidFill>
                <a:latin typeface="Consolas"/>
              </a:rPr>
              <a:t>&gt;</a:t>
            </a:r>
          </a:p>
          <a:p>
            <a:r>
              <a:rPr lang="en-US" altLang="ko-KR" sz="1300" dirty="0">
                <a:solidFill>
                  <a:srgbClr val="008080"/>
                </a:solidFill>
                <a:latin typeface="Consolas"/>
              </a:rPr>
              <a:t>&lt;/</a:t>
            </a:r>
            <a:r>
              <a:rPr lang="en-US" altLang="ko-KR" sz="1300" dirty="0">
                <a:solidFill>
                  <a:srgbClr val="3F7F7F"/>
                </a:solidFill>
                <a:latin typeface="Consolas"/>
              </a:rPr>
              <a:t>div</a:t>
            </a:r>
            <a:r>
              <a:rPr lang="en-US" altLang="ko-KR" sz="1300" dirty="0">
                <a:solidFill>
                  <a:srgbClr val="008080"/>
                </a:solidFill>
                <a:latin typeface="Consolas"/>
              </a:rPr>
              <a:t>&gt;</a:t>
            </a:r>
          </a:p>
          <a:p>
            <a:r>
              <a:rPr lang="en-US" altLang="ko-KR" sz="1300" dirty="0">
                <a:solidFill>
                  <a:srgbClr val="008080"/>
                </a:solidFill>
                <a:latin typeface="Consolas"/>
              </a:rPr>
              <a:t>&lt;/</a:t>
            </a:r>
            <a:r>
              <a:rPr lang="en-US" altLang="ko-KR" sz="1300" dirty="0">
                <a:solidFill>
                  <a:srgbClr val="3F7F7F"/>
                </a:solidFill>
                <a:latin typeface="Consolas"/>
              </a:rPr>
              <a:t>div</a:t>
            </a:r>
            <a:r>
              <a:rPr lang="en-US" altLang="ko-KR" sz="1300" dirty="0">
                <a:solidFill>
                  <a:srgbClr val="008080"/>
                </a:solidFill>
                <a:latin typeface="Consolas"/>
              </a:rPr>
              <a:t>&gt;</a:t>
            </a:r>
          </a:p>
          <a:p>
            <a:r>
              <a:rPr lang="en-US" altLang="ko-KR" sz="1300" dirty="0">
                <a:solidFill>
                  <a:srgbClr val="008080"/>
                </a:solidFill>
                <a:latin typeface="Consolas"/>
              </a:rPr>
              <a:t>&lt;/</a:t>
            </a:r>
            <a:r>
              <a:rPr lang="en-US" altLang="ko-KR" sz="1300" dirty="0">
                <a:solidFill>
                  <a:srgbClr val="3F7F7F"/>
                </a:solidFill>
                <a:latin typeface="Consolas"/>
              </a:rPr>
              <a:t>div</a:t>
            </a:r>
            <a:r>
              <a:rPr lang="en-US" altLang="ko-KR" sz="1300" dirty="0">
                <a:solidFill>
                  <a:srgbClr val="008080"/>
                </a:solidFill>
                <a:latin typeface="Consolas"/>
              </a:rPr>
              <a:t>&gt;</a:t>
            </a:r>
          </a:p>
          <a:p>
            <a:endParaRPr lang="ko-KR" altLang="en-US" sz="1300" dirty="0">
              <a:latin typeface="Consolas"/>
            </a:endParaRPr>
          </a:p>
          <a:p>
            <a:r>
              <a:rPr lang="en-US" altLang="ko-KR" sz="1300" dirty="0">
                <a:solidFill>
                  <a:srgbClr val="008080"/>
                </a:solidFill>
                <a:latin typeface="Consolas"/>
              </a:rPr>
              <a:t>&lt;</a:t>
            </a:r>
            <a:r>
              <a:rPr lang="en-US" altLang="ko-KR" sz="1300" dirty="0" err="1">
                <a:solidFill>
                  <a:srgbClr val="3F7F7F"/>
                </a:solidFill>
                <a:latin typeface="Consolas"/>
              </a:rPr>
              <a:t>jsp:include</a:t>
            </a:r>
            <a:r>
              <a:rPr lang="en-US" altLang="ko-KR" sz="1300" dirty="0">
                <a:solidFill>
                  <a:srgbClr val="3F7F7F"/>
                </a:solidFill>
                <a:latin typeface="Consolas"/>
              </a:rPr>
              <a:t> </a:t>
            </a:r>
            <a:r>
              <a:rPr lang="en-US" altLang="ko-KR" sz="1300" dirty="0">
                <a:solidFill>
                  <a:srgbClr val="7F007F"/>
                </a:solidFill>
                <a:latin typeface="Consolas"/>
              </a:rPr>
              <a:t>page</a:t>
            </a:r>
            <a:r>
              <a:rPr lang="en-US" altLang="ko-KR" sz="1300" dirty="0">
                <a:solidFill>
                  <a:srgbClr val="000000"/>
                </a:solidFill>
                <a:latin typeface="Consolas"/>
              </a:rPr>
              <a:t>=</a:t>
            </a:r>
            <a:r>
              <a:rPr lang="en-US" altLang="ko-KR" sz="1300" i="1" dirty="0">
                <a:solidFill>
                  <a:srgbClr val="2A00FF"/>
                </a:solidFill>
                <a:latin typeface="Consolas"/>
              </a:rPr>
              <a:t>"../../include/</a:t>
            </a:r>
            <a:r>
              <a:rPr lang="en-US" altLang="ko-KR" sz="1300" i="1" dirty="0" err="1">
                <a:solidFill>
                  <a:srgbClr val="2A00FF"/>
                </a:solidFill>
                <a:latin typeface="Consolas"/>
              </a:rPr>
              <a:t>footer.jsp</a:t>
            </a:r>
            <a:r>
              <a:rPr lang="en-US" altLang="ko-KR" sz="1300" i="1" dirty="0">
                <a:solidFill>
                  <a:srgbClr val="2A00FF"/>
                </a:solidFill>
                <a:latin typeface="Consolas"/>
              </a:rPr>
              <a:t>"</a:t>
            </a:r>
            <a:r>
              <a:rPr lang="en-US" altLang="ko-KR" sz="1300" i="1" dirty="0">
                <a:solidFill>
                  <a:srgbClr val="008080"/>
                </a:solidFill>
                <a:latin typeface="Consolas"/>
              </a:rPr>
              <a:t>/&gt;</a:t>
            </a:r>
            <a:r>
              <a:rPr lang="en-US" altLang="ko-KR" sz="1300" i="1" dirty="0">
                <a:solidFill>
                  <a:srgbClr val="000000"/>
                </a:solidFill>
                <a:latin typeface="Consolas"/>
              </a:rPr>
              <a:t> </a:t>
            </a:r>
            <a:r>
              <a:rPr lang="en-US" altLang="ko-KR" sz="1300" i="1" dirty="0">
                <a:solidFill>
                  <a:srgbClr val="3F5FBF"/>
                </a:solidFill>
                <a:latin typeface="Consolas"/>
              </a:rPr>
              <a:t>&lt;!-- </a:t>
            </a:r>
            <a:r>
              <a:rPr lang="ja-JP" altLang="en-US" sz="1300" i="1" dirty="0">
                <a:solidFill>
                  <a:srgbClr val="3F5FBF"/>
                </a:solidFill>
                <a:latin typeface="Consolas"/>
              </a:rPr>
              <a:t>フッター</a:t>
            </a:r>
            <a:r>
              <a:rPr lang="ko-KR" altLang="en-US" sz="1300" i="1" dirty="0">
                <a:solidFill>
                  <a:srgbClr val="3F5FBF"/>
                </a:solidFill>
                <a:latin typeface="Consolas"/>
              </a:rPr>
              <a:t>部分</a:t>
            </a:r>
            <a:r>
              <a:rPr lang="ja-JP" altLang="en-US" sz="1300" i="1" dirty="0">
                <a:solidFill>
                  <a:srgbClr val="3F5FBF"/>
                </a:solidFill>
                <a:latin typeface="Consolas"/>
              </a:rPr>
              <a:t>をインクルード </a:t>
            </a:r>
            <a:r>
              <a:rPr lang="en-US" altLang="ja-JP" sz="1300" i="1" dirty="0">
                <a:solidFill>
                  <a:srgbClr val="3F5FBF"/>
                </a:solidFill>
                <a:latin typeface="Consolas"/>
              </a:rPr>
              <a:t>--&gt;</a:t>
            </a:r>
            <a:endParaRPr lang="en-US" altLang="ja-JP" sz="1300" dirty="0" smtClean="0">
              <a:ea typeface="MS Mincho" pitchFamily="49" charset="-128"/>
            </a:endParaRPr>
          </a:p>
        </p:txBody>
      </p:sp>
    </p:spTree>
    <p:extLst>
      <p:ext uri="{BB962C8B-B14F-4D97-AF65-F5344CB8AC3E}">
        <p14:creationId xmlns:p14="http://schemas.microsoft.com/office/powerpoint/2010/main" val="1482857510"/>
      </p:ext>
    </p:extLst>
  </p:cSld>
  <p:clrMapOvr>
    <a:masterClrMapping/>
  </p:clrMapOvr>
  <p:transition/>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제목 1"/>
          <p:cNvSpPr>
            <a:spLocks noGrp="1"/>
          </p:cNvSpPr>
          <p:nvPr>
            <p:ph type="title"/>
          </p:nvPr>
        </p:nvSpPr>
        <p:spPr bwMode="auto">
          <a:xfrm>
            <a:off x="0" y="-2242"/>
            <a:ext cx="9144000" cy="694938"/>
          </a:xfrm>
        </p:spPr>
        <p:txBody>
          <a:bodyPr vert="horz" lIns="91440" tIns="45720" rIns="91440" bIns="45720" rtlCol="0" anchor="ctr">
            <a:normAutofit/>
          </a:bodyPr>
          <a:lstStyle/>
          <a:p>
            <a:r>
              <a:rPr lang="en-US" altLang="ja-JP" dirty="0" smtClean="0">
                <a:latin typeface="MS Mincho" pitchFamily="49" charset="-128"/>
                <a:ea typeface="MS Mincho" pitchFamily="49" charset="-128"/>
              </a:rPr>
              <a:t>Admin/include/</a:t>
            </a:r>
            <a:r>
              <a:rPr lang="en-US" altLang="ja-JP" dirty="0" err="1" smtClean="0">
                <a:latin typeface="MS Mincho" pitchFamily="49" charset="-128"/>
                <a:ea typeface="MS Mincho" pitchFamily="49" charset="-128"/>
              </a:rPr>
              <a:t>lnb</a:t>
            </a:r>
            <a:endParaRPr lang="ko-KR" dirty="0">
              <a:latin typeface="MS Mincho" pitchFamily="49" charset="-128"/>
              <a:ea typeface="MS Mincho" pitchFamily="49" charset="-128"/>
            </a:endParaRPr>
          </a:p>
        </p:txBody>
      </p:sp>
      <p:sp>
        <p:nvSpPr>
          <p:cNvPr id="5" name="내용 개체 틀 2"/>
          <p:cNvSpPr>
            <a:spLocks noGrp="1"/>
          </p:cNvSpPr>
          <p:nvPr>
            <p:ph sz="half" idx="1"/>
          </p:nvPr>
        </p:nvSpPr>
        <p:spPr bwMode="auto">
          <a:xfrm>
            <a:off x="0" y="692696"/>
            <a:ext cx="9144000" cy="6165304"/>
          </a:xfrm>
          <a:solidFill>
            <a:schemeClr val="bg1"/>
          </a:solidFill>
        </p:spPr>
        <p:txBody>
          <a:bodyPr numCol="2">
            <a:noAutofit/>
          </a:bodyPr>
          <a:lstStyle>
            <a:lvl1pPr>
              <a:defRPr sz="2400"/>
            </a:lvl1pPr>
            <a:lvl2pPr>
              <a:defRPr sz="1600"/>
            </a:lvl2pPr>
            <a:lvl3pPr>
              <a:defRPr sz="1200"/>
            </a:lvl3pPr>
            <a:lvl4pPr>
              <a:defRPr sz="1200"/>
            </a:lvl4pPr>
            <a:lvl5pPr>
              <a:defRPr sz="1200"/>
            </a:lvl5pPr>
          </a:lstStyle>
          <a:p>
            <a:r>
              <a:rPr lang="fr-FR" altLang="ko-KR" sz="1300" dirty="0">
                <a:solidFill>
                  <a:srgbClr val="BF5F3F"/>
                </a:solidFill>
                <a:latin typeface="Consolas"/>
              </a:rPr>
              <a:t>&lt;%@ </a:t>
            </a:r>
            <a:r>
              <a:rPr lang="fr-FR" altLang="ko-KR" sz="1300" dirty="0">
                <a:solidFill>
                  <a:srgbClr val="3F7F7F"/>
                </a:solidFill>
                <a:latin typeface="Consolas"/>
              </a:rPr>
              <a:t>page </a:t>
            </a:r>
            <a:r>
              <a:rPr lang="fr-FR" altLang="ko-KR" sz="1300" dirty="0" err="1">
                <a:solidFill>
                  <a:srgbClr val="7F007F"/>
                </a:solidFill>
                <a:latin typeface="Consolas"/>
              </a:rPr>
              <a:t>language</a:t>
            </a:r>
            <a:r>
              <a:rPr lang="fr-FR" altLang="ko-KR" sz="1300" dirty="0">
                <a:solidFill>
                  <a:srgbClr val="000000"/>
                </a:solidFill>
                <a:latin typeface="Consolas"/>
              </a:rPr>
              <a:t>=</a:t>
            </a:r>
            <a:r>
              <a:rPr lang="fr-FR" altLang="ko-KR" sz="1300" i="1" dirty="0">
                <a:solidFill>
                  <a:srgbClr val="2A00FF"/>
                </a:solidFill>
                <a:latin typeface="Consolas"/>
              </a:rPr>
              <a:t>"java" </a:t>
            </a:r>
            <a:r>
              <a:rPr lang="fr-FR" altLang="ko-KR" sz="1300" i="1" dirty="0" err="1">
                <a:solidFill>
                  <a:srgbClr val="7F007F"/>
                </a:solidFill>
                <a:latin typeface="Consolas"/>
              </a:rPr>
              <a:t>contentType</a:t>
            </a:r>
            <a:r>
              <a:rPr lang="fr-FR" altLang="ko-KR" sz="1300" i="1" dirty="0">
                <a:solidFill>
                  <a:srgbClr val="000000"/>
                </a:solidFill>
                <a:latin typeface="Consolas"/>
              </a:rPr>
              <a:t>=</a:t>
            </a:r>
            <a:r>
              <a:rPr lang="fr-FR" altLang="ko-KR" sz="1300" i="1" dirty="0">
                <a:solidFill>
                  <a:srgbClr val="2A00FF"/>
                </a:solidFill>
                <a:latin typeface="Consolas"/>
              </a:rPr>
              <a:t>"</a:t>
            </a:r>
            <a:r>
              <a:rPr lang="fr-FR" altLang="ko-KR" sz="1300" i="1" dirty="0" err="1">
                <a:solidFill>
                  <a:srgbClr val="2A00FF"/>
                </a:solidFill>
                <a:latin typeface="Consolas"/>
              </a:rPr>
              <a:t>text</a:t>
            </a:r>
            <a:r>
              <a:rPr lang="fr-FR" altLang="ko-KR" sz="1300" i="1" dirty="0">
                <a:solidFill>
                  <a:srgbClr val="2A00FF"/>
                </a:solidFill>
                <a:latin typeface="Consolas"/>
              </a:rPr>
              <a:t>/html; </a:t>
            </a:r>
            <a:r>
              <a:rPr lang="fr-FR" altLang="ko-KR" sz="1300" i="1" dirty="0" err="1">
                <a:solidFill>
                  <a:srgbClr val="2A00FF"/>
                </a:solidFill>
                <a:latin typeface="Consolas"/>
              </a:rPr>
              <a:t>charset</a:t>
            </a:r>
            <a:r>
              <a:rPr lang="fr-FR" altLang="ko-KR" sz="1300" i="1" dirty="0">
                <a:solidFill>
                  <a:srgbClr val="2A00FF"/>
                </a:solidFill>
                <a:latin typeface="Consolas"/>
              </a:rPr>
              <a:t>=UTF-8"</a:t>
            </a:r>
          </a:p>
          <a:p>
            <a:r>
              <a:rPr lang="en-US" altLang="ko-KR" sz="1300" dirty="0">
                <a:latin typeface="Consolas"/>
              </a:rPr>
              <a:t>    </a:t>
            </a:r>
            <a:r>
              <a:rPr lang="en-US" altLang="ko-KR" sz="1300" dirty="0" err="1">
                <a:solidFill>
                  <a:srgbClr val="7F007F"/>
                </a:solidFill>
                <a:latin typeface="Consolas"/>
              </a:rPr>
              <a:t>pageEncoding</a:t>
            </a:r>
            <a:r>
              <a:rPr lang="en-US" altLang="ko-KR" sz="1300" dirty="0">
                <a:solidFill>
                  <a:srgbClr val="000000"/>
                </a:solidFill>
                <a:latin typeface="Consolas"/>
              </a:rPr>
              <a:t>=</a:t>
            </a:r>
            <a:r>
              <a:rPr lang="en-US" altLang="ko-KR" sz="1300" i="1" dirty="0">
                <a:solidFill>
                  <a:srgbClr val="2A00FF"/>
                </a:solidFill>
                <a:latin typeface="Consolas"/>
              </a:rPr>
              <a:t>"UTF-8"</a:t>
            </a:r>
            <a:r>
              <a:rPr lang="en-US" altLang="ko-KR" sz="1300" i="1" dirty="0">
                <a:solidFill>
                  <a:srgbClr val="BF5F3F"/>
                </a:solidFill>
                <a:latin typeface="Consolas"/>
              </a:rPr>
              <a:t>%&gt;</a:t>
            </a:r>
          </a:p>
          <a:p>
            <a:r>
              <a:rPr lang="it-IT" altLang="ko-KR" sz="1300" dirty="0">
                <a:solidFill>
                  <a:srgbClr val="BF5F3F"/>
                </a:solidFill>
                <a:latin typeface="Consolas"/>
              </a:rPr>
              <a:t>&lt;%@ </a:t>
            </a:r>
            <a:r>
              <a:rPr lang="it-IT" altLang="ko-KR" sz="1300" dirty="0">
                <a:solidFill>
                  <a:srgbClr val="3F7F7F"/>
                </a:solidFill>
                <a:latin typeface="Consolas"/>
              </a:rPr>
              <a:t>taglib </a:t>
            </a:r>
            <a:r>
              <a:rPr lang="it-IT" altLang="ko-KR" sz="1300" dirty="0">
                <a:solidFill>
                  <a:srgbClr val="7F007F"/>
                </a:solidFill>
                <a:latin typeface="Consolas"/>
              </a:rPr>
              <a:t>prefix</a:t>
            </a:r>
            <a:r>
              <a:rPr lang="it-IT" altLang="ko-KR" sz="1300" dirty="0">
                <a:solidFill>
                  <a:srgbClr val="000000"/>
                </a:solidFill>
                <a:latin typeface="Consolas"/>
              </a:rPr>
              <a:t>=</a:t>
            </a:r>
            <a:r>
              <a:rPr lang="it-IT" altLang="ko-KR" sz="1300" i="1" dirty="0">
                <a:solidFill>
                  <a:srgbClr val="2A00FF"/>
                </a:solidFill>
                <a:latin typeface="Consolas"/>
              </a:rPr>
              <a:t>"c" </a:t>
            </a:r>
            <a:r>
              <a:rPr lang="it-IT" altLang="ko-KR" sz="1300" i="1" dirty="0">
                <a:solidFill>
                  <a:srgbClr val="7F007F"/>
                </a:solidFill>
                <a:latin typeface="Consolas"/>
              </a:rPr>
              <a:t>uri</a:t>
            </a:r>
            <a:r>
              <a:rPr lang="it-IT" altLang="ko-KR" sz="1300" i="1" dirty="0">
                <a:solidFill>
                  <a:srgbClr val="000000"/>
                </a:solidFill>
                <a:latin typeface="Consolas"/>
              </a:rPr>
              <a:t>=</a:t>
            </a:r>
            <a:r>
              <a:rPr lang="it-IT" altLang="ko-KR" sz="1300" i="1" dirty="0">
                <a:solidFill>
                  <a:srgbClr val="2A00FF"/>
                </a:solidFill>
                <a:latin typeface="Consolas"/>
              </a:rPr>
              <a:t>"http://java.sun.com/jsp/jstl/core"</a:t>
            </a:r>
            <a:r>
              <a:rPr lang="it-IT" altLang="ko-KR" sz="1300" i="1" dirty="0">
                <a:solidFill>
                  <a:srgbClr val="BF5F3F"/>
                </a:solidFill>
                <a:latin typeface="Consolas"/>
              </a:rPr>
              <a:t>%&gt;</a:t>
            </a:r>
          </a:p>
          <a:p>
            <a:r>
              <a:rPr lang="it-IT" altLang="ko-KR" sz="1300" dirty="0">
                <a:solidFill>
                  <a:srgbClr val="BF5F3F"/>
                </a:solidFill>
                <a:latin typeface="Consolas"/>
              </a:rPr>
              <a:t>&lt;%@ </a:t>
            </a:r>
            <a:r>
              <a:rPr lang="it-IT" altLang="ko-KR" sz="1300" dirty="0">
                <a:solidFill>
                  <a:srgbClr val="3F7F7F"/>
                </a:solidFill>
                <a:latin typeface="Consolas"/>
              </a:rPr>
              <a:t>taglib </a:t>
            </a:r>
            <a:r>
              <a:rPr lang="it-IT" altLang="ko-KR" sz="1300" dirty="0">
                <a:solidFill>
                  <a:srgbClr val="7F007F"/>
                </a:solidFill>
                <a:latin typeface="Consolas"/>
              </a:rPr>
              <a:t>prefix</a:t>
            </a:r>
            <a:r>
              <a:rPr lang="it-IT" altLang="ko-KR" sz="1300" dirty="0">
                <a:solidFill>
                  <a:srgbClr val="000000"/>
                </a:solidFill>
                <a:latin typeface="Consolas"/>
              </a:rPr>
              <a:t>=</a:t>
            </a:r>
            <a:r>
              <a:rPr lang="it-IT" altLang="ko-KR" sz="1300" i="1" dirty="0">
                <a:solidFill>
                  <a:srgbClr val="2A00FF"/>
                </a:solidFill>
                <a:latin typeface="Consolas"/>
              </a:rPr>
              <a:t>"fmt" </a:t>
            </a:r>
            <a:r>
              <a:rPr lang="it-IT" altLang="ko-KR" sz="1300" i="1" dirty="0">
                <a:solidFill>
                  <a:srgbClr val="7F007F"/>
                </a:solidFill>
                <a:latin typeface="Consolas"/>
              </a:rPr>
              <a:t>uri</a:t>
            </a:r>
            <a:r>
              <a:rPr lang="it-IT" altLang="ko-KR" sz="1300" i="1" dirty="0">
                <a:solidFill>
                  <a:srgbClr val="000000"/>
                </a:solidFill>
                <a:latin typeface="Consolas"/>
              </a:rPr>
              <a:t>=</a:t>
            </a:r>
            <a:r>
              <a:rPr lang="it-IT" altLang="ko-KR" sz="1300" i="1" dirty="0">
                <a:solidFill>
                  <a:srgbClr val="2A00FF"/>
                </a:solidFill>
                <a:latin typeface="Consolas"/>
              </a:rPr>
              <a:t>"http://java.sun.com/jsp/jstl/fmt"</a:t>
            </a:r>
            <a:r>
              <a:rPr lang="it-IT" altLang="ko-KR" sz="1300" i="1" dirty="0">
                <a:solidFill>
                  <a:srgbClr val="BF5F3F"/>
                </a:solidFill>
                <a:latin typeface="Consolas"/>
              </a:rPr>
              <a:t>%&gt;</a:t>
            </a:r>
          </a:p>
          <a:p>
            <a:r>
              <a:rPr lang="en-US" altLang="ko-KR" sz="1300" dirty="0">
                <a:solidFill>
                  <a:srgbClr val="008080"/>
                </a:solidFill>
                <a:latin typeface="Consolas"/>
              </a:rPr>
              <a:t>&lt;</a:t>
            </a:r>
            <a:r>
              <a:rPr lang="en-US" altLang="ko-KR" sz="1300" dirty="0" err="1">
                <a:solidFill>
                  <a:srgbClr val="3F7F7F"/>
                </a:solidFill>
                <a:latin typeface="Consolas"/>
              </a:rPr>
              <a:t>c:set</a:t>
            </a:r>
            <a:r>
              <a:rPr lang="en-US" altLang="ko-KR" sz="1300" dirty="0">
                <a:solidFill>
                  <a:srgbClr val="3F7F7F"/>
                </a:solidFill>
                <a:latin typeface="Consolas"/>
              </a:rPr>
              <a:t> </a:t>
            </a:r>
            <a:r>
              <a:rPr lang="en-US" altLang="ko-KR" sz="1300" dirty="0" err="1">
                <a:solidFill>
                  <a:srgbClr val="7F007F"/>
                </a:solidFill>
                <a:latin typeface="Consolas"/>
              </a:rPr>
              <a:t>var</a:t>
            </a:r>
            <a:r>
              <a:rPr lang="en-US" altLang="ko-KR" sz="1300" dirty="0">
                <a:solidFill>
                  <a:srgbClr val="000000"/>
                </a:solidFill>
                <a:latin typeface="Consolas"/>
              </a:rPr>
              <a:t>=</a:t>
            </a:r>
            <a:r>
              <a:rPr lang="en-US" altLang="ko-KR" sz="1300" i="1" dirty="0">
                <a:solidFill>
                  <a:srgbClr val="2A00FF"/>
                </a:solidFill>
                <a:latin typeface="Consolas"/>
              </a:rPr>
              <a:t>"</a:t>
            </a:r>
            <a:r>
              <a:rPr lang="en-US" altLang="ko-KR" sz="1300" i="1" dirty="0" err="1">
                <a:solidFill>
                  <a:srgbClr val="2A00FF"/>
                </a:solidFill>
                <a:latin typeface="Consolas"/>
              </a:rPr>
              <a:t>contextPath</a:t>
            </a:r>
            <a:r>
              <a:rPr lang="en-US" altLang="ko-KR" sz="1300" i="1" dirty="0">
                <a:solidFill>
                  <a:srgbClr val="2A00FF"/>
                </a:solidFill>
                <a:latin typeface="Consolas"/>
              </a:rPr>
              <a:t>" </a:t>
            </a:r>
            <a:r>
              <a:rPr lang="en-US" altLang="ko-KR" sz="1300" i="1" dirty="0">
                <a:solidFill>
                  <a:srgbClr val="7F007F"/>
                </a:solidFill>
                <a:latin typeface="Consolas"/>
              </a:rPr>
              <a:t>value</a:t>
            </a:r>
            <a:r>
              <a:rPr lang="en-US" altLang="ko-KR" sz="1300" i="1" dirty="0">
                <a:solidFill>
                  <a:srgbClr val="000000"/>
                </a:solidFill>
                <a:latin typeface="Consolas"/>
              </a:rPr>
              <a:t>=</a:t>
            </a:r>
            <a:r>
              <a:rPr lang="en-US" altLang="ko-KR" sz="1300" i="1" dirty="0">
                <a:solidFill>
                  <a:srgbClr val="2A00FF"/>
                </a:solidFill>
                <a:latin typeface="Consolas"/>
              </a:rPr>
              <a:t>"</a:t>
            </a:r>
            <a:r>
              <a:rPr lang="en-US" altLang="ko-KR" sz="1300" i="1" dirty="0">
                <a:solidFill>
                  <a:srgbClr val="000000"/>
                </a:solidFill>
                <a:latin typeface="Consolas"/>
              </a:rPr>
              <a:t>${</a:t>
            </a:r>
            <a:r>
              <a:rPr lang="en-US" altLang="ko-KR" sz="1300" i="1" dirty="0" err="1">
                <a:solidFill>
                  <a:srgbClr val="000000"/>
                </a:solidFill>
                <a:latin typeface="Consolas"/>
              </a:rPr>
              <a:t>pageContext.request.contextPath</a:t>
            </a:r>
            <a:r>
              <a:rPr lang="en-US" altLang="ko-KR" sz="1300" i="1" dirty="0">
                <a:solidFill>
                  <a:srgbClr val="000000"/>
                </a:solidFill>
                <a:latin typeface="Consolas"/>
              </a:rPr>
              <a:t>}</a:t>
            </a:r>
            <a:r>
              <a:rPr lang="en-US" altLang="ko-KR" sz="1300" i="1" dirty="0">
                <a:solidFill>
                  <a:srgbClr val="2A00FF"/>
                </a:solidFill>
                <a:latin typeface="Consolas"/>
              </a:rPr>
              <a:t>"</a:t>
            </a:r>
            <a:r>
              <a:rPr lang="en-US" altLang="ko-KR" sz="1300" i="1" dirty="0">
                <a:solidFill>
                  <a:srgbClr val="008080"/>
                </a:solidFill>
                <a:latin typeface="Consolas"/>
              </a:rPr>
              <a:t>/&gt;</a:t>
            </a:r>
            <a:r>
              <a:rPr lang="en-US" altLang="ko-KR" sz="1300" i="1" dirty="0">
                <a:solidFill>
                  <a:srgbClr val="000000"/>
                </a:solidFill>
                <a:latin typeface="Consolas"/>
              </a:rPr>
              <a:t> </a:t>
            </a:r>
            <a:r>
              <a:rPr lang="en-US" altLang="ko-KR" sz="1300" i="1" dirty="0">
                <a:solidFill>
                  <a:srgbClr val="3F5FBF"/>
                </a:solidFill>
                <a:latin typeface="Consolas"/>
              </a:rPr>
              <a:t>&lt;!-- </a:t>
            </a:r>
            <a:r>
              <a:rPr lang="ja-JP" altLang="en-US" sz="1300" i="1" dirty="0">
                <a:solidFill>
                  <a:srgbClr val="3F5FBF"/>
                </a:solidFill>
                <a:latin typeface="Consolas"/>
              </a:rPr>
              <a:t>アプリケーションのコンテキストパスを</a:t>
            </a:r>
            <a:r>
              <a:rPr lang="ko-KR" altLang="en-US" sz="1300" i="1" dirty="0">
                <a:solidFill>
                  <a:srgbClr val="3F5FBF"/>
                </a:solidFill>
                <a:latin typeface="Consolas"/>
              </a:rPr>
              <a:t>設定 </a:t>
            </a:r>
            <a:r>
              <a:rPr lang="en-US" altLang="ko-KR" sz="1300" i="1" dirty="0">
                <a:solidFill>
                  <a:srgbClr val="3F5FBF"/>
                </a:solidFill>
                <a:latin typeface="Consolas"/>
              </a:rPr>
              <a:t>--&gt;</a:t>
            </a:r>
          </a:p>
          <a:p>
            <a:endParaRPr lang="ko-KR" altLang="en-US" sz="1300" dirty="0">
              <a:latin typeface="Consolas"/>
            </a:endParaRPr>
          </a:p>
          <a:p>
            <a:r>
              <a:rPr lang="en-US" altLang="ko-KR" sz="1300" dirty="0">
                <a:solidFill>
                  <a:srgbClr val="008080"/>
                </a:solidFill>
                <a:latin typeface="Consolas"/>
              </a:rPr>
              <a:t>&lt;</a:t>
            </a:r>
            <a:r>
              <a:rPr lang="en-US" altLang="ko-KR" sz="1300" dirty="0">
                <a:solidFill>
                  <a:srgbClr val="3F7F7F"/>
                </a:solidFill>
                <a:latin typeface="Consolas"/>
              </a:rPr>
              <a:t>div </a:t>
            </a:r>
            <a:r>
              <a:rPr lang="en-US" altLang="ko-KR" sz="1300" dirty="0">
                <a:solidFill>
                  <a:srgbClr val="7F007F"/>
                </a:solidFill>
                <a:latin typeface="Consolas"/>
              </a:rPr>
              <a:t>class</a:t>
            </a:r>
            <a:r>
              <a:rPr lang="en-US" altLang="ko-KR" sz="1300" dirty="0">
                <a:solidFill>
                  <a:srgbClr val="000000"/>
                </a:solidFill>
                <a:latin typeface="Consolas"/>
              </a:rPr>
              <a:t>=</a:t>
            </a:r>
            <a:r>
              <a:rPr lang="en-US" altLang="ko-KR" sz="1300" i="1" dirty="0">
                <a:solidFill>
                  <a:srgbClr val="2A00FF"/>
                </a:solidFill>
                <a:latin typeface="Consolas"/>
              </a:rPr>
              <a:t>"mt-3"</a:t>
            </a:r>
            <a:r>
              <a:rPr lang="en-US" altLang="ko-KR" sz="1300" i="1" dirty="0">
                <a:solidFill>
                  <a:srgbClr val="008080"/>
                </a:solidFill>
                <a:latin typeface="Consolas"/>
              </a:rPr>
              <a:t>&gt;</a:t>
            </a:r>
            <a:r>
              <a:rPr lang="en-US" altLang="ko-KR" sz="1300" i="1" dirty="0">
                <a:solidFill>
                  <a:srgbClr val="2A00FF"/>
                </a:solidFill>
                <a:latin typeface="Consolas"/>
              </a:rPr>
              <a:t>&amp;</a:t>
            </a:r>
            <a:r>
              <a:rPr lang="en-US" altLang="ko-KR" sz="1300" i="1" dirty="0" err="1">
                <a:solidFill>
                  <a:srgbClr val="2A00FF"/>
                </a:solidFill>
                <a:latin typeface="Consolas"/>
              </a:rPr>
              <a:t>nbsp</a:t>
            </a:r>
            <a:r>
              <a:rPr lang="en-US" altLang="ko-KR" sz="1300" i="1" dirty="0">
                <a:solidFill>
                  <a:srgbClr val="2A00FF"/>
                </a:solidFill>
                <a:latin typeface="Consolas"/>
              </a:rPr>
              <a:t>;</a:t>
            </a:r>
            <a:r>
              <a:rPr lang="en-US" altLang="ko-KR" sz="1300" i="1" dirty="0">
                <a:solidFill>
                  <a:srgbClr val="008080"/>
                </a:solidFill>
                <a:latin typeface="Consolas"/>
              </a:rPr>
              <a:t>&lt;/</a:t>
            </a:r>
            <a:r>
              <a:rPr lang="en-US" altLang="ko-KR" sz="1300" i="1" dirty="0">
                <a:solidFill>
                  <a:srgbClr val="3F7F7F"/>
                </a:solidFill>
                <a:latin typeface="Consolas"/>
              </a:rPr>
              <a:t>div</a:t>
            </a:r>
            <a:r>
              <a:rPr lang="en-US" altLang="ko-KR" sz="1300" i="1" dirty="0">
                <a:solidFill>
                  <a:srgbClr val="008080"/>
                </a:solidFill>
                <a:latin typeface="Consolas"/>
              </a:rPr>
              <a:t>&gt;</a:t>
            </a:r>
          </a:p>
          <a:p>
            <a:r>
              <a:rPr lang="en-US" altLang="ko-KR" sz="1300" dirty="0">
                <a:solidFill>
                  <a:srgbClr val="008080"/>
                </a:solidFill>
                <a:latin typeface="Consolas"/>
              </a:rPr>
              <a:t>&lt;</a:t>
            </a:r>
            <a:r>
              <a:rPr lang="en-US" altLang="ko-KR" sz="1300" dirty="0" err="1">
                <a:solidFill>
                  <a:srgbClr val="3F7F7F"/>
                </a:solidFill>
                <a:latin typeface="Consolas"/>
              </a:rPr>
              <a:t>ul</a:t>
            </a:r>
            <a:r>
              <a:rPr lang="en-US" altLang="ko-KR" sz="1300" dirty="0">
                <a:solidFill>
                  <a:srgbClr val="3F7F7F"/>
                </a:solidFill>
                <a:latin typeface="Consolas"/>
              </a:rPr>
              <a:t> </a:t>
            </a:r>
            <a:r>
              <a:rPr lang="en-US" altLang="ko-KR" sz="1300" dirty="0">
                <a:solidFill>
                  <a:srgbClr val="7F007F"/>
                </a:solidFill>
                <a:latin typeface="Consolas"/>
              </a:rPr>
              <a:t>class</a:t>
            </a:r>
            <a:r>
              <a:rPr lang="en-US" altLang="ko-KR" sz="1300" dirty="0">
                <a:solidFill>
                  <a:srgbClr val="000000"/>
                </a:solidFill>
                <a:latin typeface="Consolas"/>
              </a:rPr>
              <a:t>=</a:t>
            </a:r>
            <a:r>
              <a:rPr lang="en-US" altLang="ko-KR" sz="1300" i="1" dirty="0">
                <a:solidFill>
                  <a:srgbClr val="2A00FF"/>
                </a:solidFill>
                <a:latin typeface="Consolas"/>
              </a:rPr>
              <a:t>"list-group mt-10"</a:t>
            </a:r>
            <a:r>
              <a:rPr lang="en-US" altLang="ko-KR" sz="1300" i="1" dirty="0">
                <a:solidFill>
                  <a:srgbClr val="008080"/>
                </a:solidFill>
                <a:latin typeface="Consolas"/>
              </a:rPr>
              <a:t>&gt;</a:t>
            </a:r>
            <a:r>
              <a:rPr lang="en-US" altLang="ko-KR" sz="1300" i="1" dirty="0">
                <a:solidFill>
                  <a:srgbClr val="000000"/>
                </a:solidFill>
                <a:latin typeface="Consolas"/>
              </a:rPr>
              <a:t> </a:t>
            </a:r>
            <a:r>
              <a:rPr lang="en-US" altLang="ko-KR" sz="1300" i="1" dirty="0">
                <a:solidFill>
                  <a:srgbClr val="3F5FBF"/>
                </a:solidFill>
                <a:latin typeface="Consolas"/>
              </a:rPr>
              <a:t>&lt;!-- </a:t>
            </a:r>
            <a:r>
              <a:rPr lang="ja-JP" altLang="en-US" sz="1300" i="1" dirty="0">
                <a:solidFill>
                  <a:srgbClr val="3F5FBF"/>
                </a:solidFill>
                <a:latin typeface="Consolas"/>
              </a:rPr>
              <a:t>サイドメニューのリスト </a:t>
            </a:r>
            <a:r>
              <a:rPr lang="en-US" altLang="ja-JP" sz="1300" i="1" dirty="0">
                <a:solidFill>
                  <a:srgbClr val="3F5FBF"/>
                </a:solidFill>
                <a:latin typeface="Consolas"/>
              </a:rPr>
              <a:t>--&gt;</a:t>
            </a:r>
          </a:p>
          <a:p>
            <a:endParaRPr lang="ko-KR" altLang="en-US" sz="1300" dirty="0">
              <a:latin typeface="Consolas"/>
            </a:endParaRPr>
          </a:p>
          <a:p>
            <a:r>
              <a:rPr lang="en-US" altLang="ko-KR" sz="1300" dirty="0">
                <a:solidFill>
                  <a:srgbClr val="008080"/>
                </a:solidFill>
                <a:latin typeface="Consolas"/>
              </a:rPr>
              <a:t>&lt;</a:t>
            </a:r>
            <a:r>
              <a:rPr lang="en-US" altLang="ko-KR" sz="1300" dirty="0">
                <a:solidFill>
                  <a:srgbClr val="3F7F7F"/>
                </a:solidFill>
                <a:latin typeface="Consolas"/>
              </a:rPr>
              <a:t>li </a:t>
            </a:r>
            <a:r>
              <a:rPr lang="en-US" altLang="ko-KR" sz="1300" dirty="0">
                <a:solidFill>
                  <a:srgbClr val="7F007F"/>
                </a:solidFill>
                <a:latin typeface="Consolas"/>
              </a:rPr>
              <a:t>class</a:t>
            </a:r>
            <a:r>
              <a:rPr lang="en-US" altLang="ko-KR" sz="1300" dirty="0">
                <a:solidFill>
                  <a:srgbClr val="000000"/>
                </a:solidFill>
                <a:latin typeface="Consolas"/>
              </a:rPr>
              <a:t>=</a:t>
            </a:r>
            <a:r>
              <a:rPr lang="en-US" altLang="ko-KR" sz="1300" i="1" dirty="0">
                <a:solidFill>
                  <a:srgbClr val="2A00FF"/>
                </a:solidFill>
                <a:latin typeface="Consolas"/>
              </a:rPr>
              <a:t>"list-group-item"</a:t>
            </a:r>
            <a:r>
              <a:rPr lang="en-US" altLang="ko-KR" sz="1300" i="1" dirty="0">
                <a:solidFill>
                  <a:srgbClr val="008080"/>
                </a:solidFill>
                <a:latin typeface="Consolas"/>
              </a:rPr>
              <a:t>&gt;</a:t>
            </a:r>
          </a:p>
          <a:p>
            <a:r>
              <a:rPr lang="en-US" altLang="ko-KR" sz="1300" dirty="0">
                <a:solidFill>
                  <a:srgbClr val="008080"/>
                </a:solidFill>
                <a:latin typeface="Consolas"/>
              </a:rPr>
              <a:t>&lt;</a:t>
            </a:r>
            <a:r>
              <a:rPr lang="en-US" altLang="ko-KR" sz="1300" dirty="0">
                <a:solidFill>
                  <a:srgbClr val="3F7F7F"/>
                </a:solidFill>
                <a:latin typeface="Consolas"/>
              </a:rPr>
              <a:t>a </a:t>
            </a:r>
            <a:r>
              <a:rPr lang="en-US" altLang="ko-KR" sz="1300" dirty="0" err="1">
                <a:solidFill>
                  <a:srgbClr val="7F007F"/>
                </a:solidFill>
                <a:latin typeface="Consolas"/>
              </a:rPr>
              <a:t>href</a:t>
            </a:r>
            <a:r>
              <a:rPr lang="en-US" altLang="ko-KR" sz="1300" dirty="0">
                <a:solidFill>
                  <a:srgbClr val="000000"/>
                </a:solidFill>
                <a:latin typeface="Consolas"/>
              </a:rPr>
              <a:t>=</a:t>
            </a:r>
            <a:r>
              <a:rPr lang="en-US" altLang="ko-KR" sz="1300" i="1" dirty="0">
                <a:solidFill>
                  <a:srgbClr val="2A00FF"/>
                </a:solidFill>
                <a:latin typeface="Consolas"/>
              </a:rPr>
              <a:t>"</a:t>
            </a:r>
            <a:r>
              <a:rPr lang="en-US" altLang="ko-KR" sz="1300" i="1" dirty="0">
                <a:solidFill>
                  <a:srgbClr val="000000"/>
                </a:solidFill>
                <a:latin typeface="Consolas"/>
              </a:rPr>
              <a:t>${</a:t>
            </a:r>
            <a:r>
              <a:rPr lang="en-US" altLang="ko-KR" sz="1300" i="1" dirty="0" err="1">
                <a:solidFill>
                  <a:srgbClr val="000000"/>
                </a:solidFill>
                <a:latin typeface="Consolas"/>
              </a:rPr>
              <a:t>contextPath</a:t>
            </a:r>
            <a:r>
              <a:rPr lang="en-US" altLang="ko-KR" sz="1300" i="1" dirty="0">
                <a:solidFill>
                  <a:srgbClr val="000000"/>
                </a:solidFill>
                <a:latin typeface="Consolas"/>
              </a:rPr>
              <a:t>}</a:t>
            </a:r>
            <a:r>
              <a:rPr lang="en-US" altLang="ko-KR" sz="1300" i="1" dirty="0">
                <a:solidFill>
                  <a:srgbClr val="2A00FF"/>
                </a:solidFill>
                <a:latin typeface="Consolas"/>
              </a:rPr>
              <a:t>/admin/goods/register" </a:t>
            </a:r>
            <a:r>
              <a:rPr lang="en-US" altLang="ko-KR" sz="1300" i="1" dirty="0">
                <a:solidFill>
                  <a:srgbClr val="7F007F"/>
                </a:solidFill>
                <a:latin typeface="Consolas"/>
              </a:rPr>
              <a:t>class</a:t>
            </a:r>
            <a:r>
              <a:rPr lang="en-US" altLang="ko-KR" sz="1300" i="1" dirty="0">
                <a:solidFill>
                  <a:srgbClr val="000000"/>
                </a:solidFill>
                <a:latin typeface="Consolas"/>
              </a:rPr>
              <a:t>=</a:t>
            </a:r>
            <a:r>
              <a:rPr lang="en-US" altLang="ko-KR" sz="1300" i="1" dirty="0">
                <a:solidFill>
                  <a:srgbClr val="2A00FF"/>
                </a:solidFill>
                <a:latin typeface="Consolas"/>
              </a:rPr>
              <a:t>"a-link text-decoration-none"</a:t>
            </a:r>
            <a:r>
              <a:rPr lang="en-US" altLang="ko-KR" sz="1300" i="1" dirty="0">
                <a:solidFill>
                  <a:srgbClr val="008080"/>
                </a:solidFill>
                <a:latin typeface="Consolas"/>
              </a:rPr>
              <a:t>&gt;</a:t>
            </a:r>
            <a:r>
              <a:rPr lang="en-US" altLang="ko-KR" sz="1300" i="1" dirty="0">
                <a:solidFill>
                  <a:srgbClr val="000000"/>
                </a:solidFill>
                <a:latin typeface="Consolas"/>
              </a:rPr>
              <a:t> </a:t>
            </a:r>
            <a:r>
              <a:rPr lang="en-US" altLang="ko-KR" sz="1300" i="1" dirty="0">
                <a:solidFill>
                  <a:srgbClr val="3F5FBF"/>
                </a:solidFill>
                <a:latin typeface="Consolas"/>
              </a:rPr>
              <a:t>&lt;!-- </a:t>
            </a:r>
            <a:r>
              <a:rPr lang="ko-KR" altLang="en-US" sz="1300" i="1" dirty="0">
                <a:solidFill>
                  <a:srgbClr val="3F5FBF"/>
                </a:solidFill>
                <a:latin typeface="Consolas"/>
              </a:rPr>
              <a:t>商品登録</a:t>
            </a:r>
            <a:r>
              <a:rPr lang="ja-JP" altLang="en-US" sz="1300" i="1" dirty="0">
                <a:solidFill>
                  <a:srgbClr val="3F5FBF"/>
                </a:solidFill>
                <a:latin typeface="Consolas"/>
              </a:rPr>
              <a:t>ページへのリンク </a:t>
            </a:r>
            <a:r>
              <a:rPr lang="en-US" altLang="ja-JP" sz="1300" i="1" dirty="0">
                <a:solidFill>
                  <a:srgbClr val="3F5FBF"/>
                </a:solidFill>
                <a:latin typeface="Consolas"/>
              </a:rPr>
              <a:t>--&gt;</a:t>
            </a:r>
          </a:p>
          <a:p>
            <a:r>
              <a:rPr lang="ko-KR" altLang="en-US" sz="1300" dirty="0">
                <a:solidFill>
                  <a:srgbClr val="000000"/>
                </a:solidFill>
                <a:latin typeface="Consolas"/>
              </a:rPr>
              <a:t>商品登録</a:t>
            </a:r>
          </a:p>
          <a:p>
            <a:r>
              <a:rPr lang="en-US" altLang="ko-KR" sz="1300" dirty="0">
                <a:solidFill>
                  <a:srgbClr val="008080"/>
                </a:solidFill>
                <a:latin typeface="Consolas"/>
              </a:rPr>
              <a:t>&lt;/</a:t>
            </a:r>
            <a:r>
              <a:rPr lang="en-US" altLang="ko-KR" sz="1300" dirty="0">
                <a:solidFill>
                  <a:srgbClr val="3F7F7F"/>
                </a:solidFill>
                <a:latin typeface="Consolas"/>
              </a:rPr>
              <a:t>a</a:t>
            </a:r>
            <a:r>
              <a:rPr lang="en-US" altLang="ko-KR" sz="1300" dirty="0">
                <a:solidFill>
                  <a:srgbClr val="008080"/>
                </a:solidFill>
                <a:latin typeface="Consolas"/>
              </a:rPr>
              <a:t>&gt;</a:t>
            </a:r>
          </a:p>
          <a:p>
            <a:r>
              <a:rPr lang="en-US" altLang="ko-KR" sz="1300" dirty="0">
                <a:solidFill>
                  <a:srgbClr val="008080"/>
                </a:solidFill>
                <a:latin typeface="Consolas"/>
              </a:rPr>
              <a:t>&lt;/</a:t>
            </a:r>
            <a:r>
              <a:rPr lang="en-US" altLang="ko-KR" sz="1300" dirty="0">
                <a:solidFill>
                  <a:srgbClr val="3F7F7F"/>
                </a:solidFill>
                <a:latin typeface="Consolas"/>
              </a:rPr>
              <a:t>li</a:t>
            </a:r>
            <a:r>
              <a:rPr lang="en-US" altLang="ko-KR" sz="1300" dirty="0">
                <a:solidFill>
                  <a:srgbClr val="008080"/>
                </a:solidFill>
                <a:latin typeface="Consolas"/>
              </a:rPr>
              <a:t>&gt;</a:t>
            </a:r>
          </a:p>
          <a:p>
            <a:endParaRPr lang="ko-KR" altLang="en-US" sz="1300" dirty="0">
              <a:latin typeface="Consolas"/>
            </a:endParaRPr>
          </a:p>
          <a:p>
            <a:r>
              <a:rPr lang="en-US" altLang="ko-KR" sz="1300" dirty="0">
                <a:solidFill>
                  <a:srgbClr val="008080"/>
                </a:solidFill>
                <a:latin typeface="Consolas"/>
              </a:rPr>
              <a:t>&lt;</a:t>
            </a:r>
            <a:r>
              <a:rPr lang="en-US" altLang="ko-KR" sz="1300" dirty="0">
                <a:solidFill>
                  <a:srgbClr val="3F7F7F"/>
                </a:solidFill>
                <a:latin typeface="Consolas"/>
              </a:rPr>
              <a:t>li </a:t>
            </a:r>
            <a:r>
              <a:rPr lang="en-US" altLang="ko-KR" sz="1300" dirty="0">
                <a:solidFill>
                  <a:srgbClr val="7F007F"/>
                </a:solidFill>
                <a:latin typeface="Consolas"/>
              </a:rPr>
              <a:t>class</a:t>
            </a:r>
            <a:r>
              <a:rPr lang="en-US" altLang="ko-KR" sz="1300" dirty="0">
                <a:solidFill>
                  <a:srgbClr val="000000"/>
                </a:solidFill>
                <a:latin typeface="Consolas"/>
              </a:rPr>
              <a:t>=</a:t>
            </a:r>
            <a:r>
              <a:rPr lang="en-US" altLang="ko-KR" sz="1300" i="1" dirty="0">
                <a:solidFill>
                  <a:srgbClr val="2A00FF"/>
                </a:solidFill>
                <a:latin typeface="Consolas"/>
              </a:rPr>
              <a:t>"list-group-item"</a:t>
            </a:r>
            <a:r>
              <a:rPr lang="en-US" altLang="ko-KR" sz="1300" i="1" dirty="0">
                <a:solidFill>
                  <a:srgbClr val="008080"/>
                </a:solidFill>
                <a:latin typeface="Consolas"/>
              </a:rPr>
              <a:t>&gt;</a:t>
            </a:r>
          </a:p>
          <a:p>
            <a:r>
              <a:rPr lang="en-US" altLang="ko-KR" sz="1300" dirty="0">
                <a:solidFill>
                  <a:srgbClr val="008080"/>
                </a:solidFill>
                <a:latin typeface="Consolas"/>
              </a:rPr>
              <a:t>&lt;</a:t>
            </a:r>
            <a:r>
              <a:rPr lang="en-US" altLang="ko-KR" sz="1300" dirty="0">
                <a:solidFill>
                  <a:srgbClr val="3F7F7F"/>
                </a:solidFill>
                <a:latin typeface="Consolas"/>
              </a:rPr>
              <a:t>a </a:t>
            </a:r>
            <a:r>
              <a:rPr lang="en-US" altLang="ko-KR" sz="1300" dirty="0" err="1">
                <a:solidFill>
                  <a:srgbClr val="7F007F"/>
                </a:solidFill>
                <a:latin typeface="Consolas"/>
              </a:rPr>
              <a:t>href</a:t>
            </a:r>
            <a:r>
              <a:rPr lang="en-US" altLang="ko-KR" sz="1300" dirty="0">
                <a:solidFill>
                  <a:srgbClr val="000000"/>
                </a:solidFill>
                <a:latin typeface="Consolas"/>
              </a:rPr>
              <a:t>=</a:t>
            </a:r>
            <a:r>
              <a:rPr lang="en-US" altLang="ko-KR" sz="1300" i="1" dirty="0">
                <a:solidFill>
                  <a:srgbClr val="2A00FF"/>
                </a:solidFill>
                <a:latin typeface="Consolas"/>
              </a:rPr>
              <a:t>"</a:t>
            </a:r>
            <a:r>
              <a:rPr lang="en-US" altLang="ko-KR" sz="1300" i="1" dirty="0">
                <a:solidFill>
                  <a:srgbClr val="000000"/>
                </a:solidFill>
                <a:latin typeface="Consolas"/>
              </a:rPr>
              <a:t>${</a:t>
            </a:r>
            <a:r>
              <a:rPr lang="en-US" altLang="ko-KR" sz="1300" i="1" dirty="0" err="1">
                <a:solidFill>
                  <a:srgbClr val="000000"/>
                </a:solidFill>
                <a:latin typeface="Consolas"/>
              </a:rPr>
              <a:t>contextPath</a:t>
            </a:r>
            <a:r>
              <a:rPr lang="en-US" altLang="ko-KR" sz="1300" i="1" dirty="0">
                <a:solidFill>
                  <a:srgbClr val="000000"/>
                </a:solidFill>
                <a:latin typeface="Consolas"/>
              </a:rPr>
              <a:t>}</a:t>
            </a:r>
            <a:r>
              <a:rPr lang="en-US" altLang="ko-KR" sz="1300" i="1" dirty="0">
                <a:solidFill>
                  <a:srgbClr val="2A00FF"/>
                </a:solidFill>
                <a:latin typeface="Consolas"/>
              </a:rPr>
              <a:t>/admin/goods/list" </a:t>
            </a:r>
            <a:r>
              <a:rPr lang="en-US" altLang="ko-KR" sz="1300" i="1" dirty="0">
                <a:solidFill>
                  <a:srgbClr val="7F007F"/>
                </a:solidFill>
                <a:latin typeface="Consolas"/>
              </a:rPr>
              <a:t>class</a:t>
            </a:r>
            <a:r>
              <a:rPr lang="en-US" altLang="ko-KR" sz="1300" i="1" dirty="0">
                <a:solidFill>
                  <a:srgbClr val="000000"/>
                </a:solidFill>
                <a:latin typeface="Consolas"/>
              </a:rPr>
              <a:t>=</a:t>
            </a:r>
            <a:r>
              <a:rPr lang="en-US" altLang="ko-KR" sz="1300" i="1" dirty="0">
                <a:solidFill>
                  <a:srgbClr val="2A00FF"/>
                </a:solidFill>
                <a:latin typeface="Consolas"/>
              </a:rPr>
              <a:t>"a-link text-decoration-none"</a:t>
            </a:r>
            <a:r>
              <a:rPr lang="en-US" altLang="ko-KR" sz="1300" i="1" dirty="0">
                <a:solidFill>
                  <a:srgbClr val="008080"/>
                </a:solidFill>
                <a:latin typeface="Consolas"/>
              </a:rPr>
              <a:t>&gt;</a:t>
            </a:r>
            <a:r>
              <a:rPr lang="en-US" altLang="ko-KR" sz="1300" i="1" dirty="0">
                <a:solidFill>
                  <a:srgbClr val="000000"/>
                </a:solidFill>
                <a:latin typeface="Consolas"/>
              </a:rPr>
              <a:t> </a:t>
            </a:r>
            <a:r>
              <a:rPr lang="en-US" altLang="ko-KR" sz="1300" i="1" dirty="0">
                <a:solidFill>
                  <a:srgbClr val="3F5FBF"/>
                </a:solidFill>
                <a:latin typeface="Consolas"/>
              </a:rPr>
              <a:t>&lt;!-- </a:t>
            </a:r>
            <a:r>
              <a:rPr lang="ko-KR" altLang="en-US" sz="1300" i="1" dirty="0">
                <a:solidFill>
                  <a:srgbClr val="3F5FBF"/>
                </a:solidFill>
                <a:latin typeface="Consolas"/>
              </a:rPr>
              <a:t>商品一覧</a:t>
            </a:r>
            <a:r>
              <a:rPr lang="ja-JP" altLang="en-US" sz="1300" i="1" dirty="0">
                <a:solidFill>
                  <a:srgbClr val="3F5FBF"/>
                </a:solidFill>
                <a:latin typeface="Consolas"/>
              </a:rPr>
              <a:t>ページへのリンク </a:t>
            </a:r>
            <a:r>
              <a:rPr lang="en-US" altLang="ja-JP" sz="1300" i="1" dirty="0">
                <a:solidFill>
                  <a:srgbClr val="3F5FBF"/>
                </a:solidFill>
                <a:latin typeface="Consolas"/>
              </a:rPr>
              <a:t>--&gt;</a:t>
            </a:r>
          </a:p>
          <a:p>
            <a:r>
              <a:rPr lang="ko-KR" altLang="en-US" sz="1300" dirty="0">
                <a:solidFill>
                  <a:srgbClr val="000000"/>
                </a:solidFill>
                <a:latin typeface="Consolas"/>
              </a:rPr>
              <a:t>商品一覧</a:t>
            </a:r>
          </a:p>
          <a:p>
            <a:r>
              <a:rPr lang="en-US" altLang="ko-KR" sz="1300" dirty="0">
                <a:solidFill>
                  <a:srgbClr val="008080"/>
                </a:solidFill>
                <a:latin typeface="Consolas"/>
              </a:rPr>
              <a:t>&lt;/</a:t>
            </a:r>
            <a:r>
              <a:rPr lang="en-US" altLang="ko-KR" sz="1300" dirty="0">
                <a:solidFill>
                  <a:srgbClr val="3F7F7F"/>
                </a:solidFill>
                <a:latin typeface="Consolas"/>
              </a:rPr>
              <a:t>a</a:t>
            </a:r>
            <a:r>
              <a:rPr lang="en-US" altLang="ko-KR" sz="1300" dirty="0">
                <a:solidFill>
                  <a:srgbClr val="008080"/>
                </a:solidFill>
                <a:latin typeface="Consolas"/>
              </a:rPr>
              <a:t>&gt;</a:t>
            </a:r>
          </a:p>
          <a:p>
            <a:r>
              <a:rPr lang="en-US" altLang="ko-KR" sz="1300" dirty="0">
                <a:solidFill>
                  <a:srgbClr val="008080"/>
                </a:solidFill>
                <a:latin typeface="Consolas"/>
              </a:rPr>
              <a:t>&lt;/</a:t>
            </a:r>
            <a:r>
              <a:rPr lang="en-US" altLang="ko-KR" sz="1300" dirty="0">
                <a:solidFill>
                  <a:srgbClr val="3F7F7F"/>
                </a:solidFill>
                <a:latin typeface="Consolas"/>
              </a:rPr>
              <a:t>li</a:t>
            </a:r>
            <a:r>
              <a:rPr lang="en-US" altLang="ko-KR" sz="1300" dirty="0">
                <a:solidFill>
                  <a:srgbClr val="008080"/>
                </a:solidFill>
                <a:latin typeface="Consolas"/>
              </a:rPr>
              <a:t>&gt;</a:t>
            </a:r>
          </a:p>
          <a:p>
            <a:endParaRPr lang="ko-KR" altLang="en-US" sz="1300" dirty="0">
              <a:latin typeface="Consolas"/>
            </a:endParaRPr>
          </a:p>
          <a:p>
            <a:r>
              <a:rPr lang="en-US" altLang="ko-KR" sz="1300" dirty="0">
                <a:solidFill>
                  <a:srgbClr val="008080"/>
                </a:solidFill>
                <a:latin typeface="Consolas"/>
              </a:rPr>
              <a:t>&lt;</a:t>
            </a:r>
            <a:r>
              <a:rPr lang="en-US" altLang="ko-KR" sz="1300" dirty="0">
                <a:solidFill>
                  <a:srgbClr val="3F7F7F"/>
                </a:solidFill>
                <a:latin typeface="Consolas"/>
              </a:rPr>
              <a:t>li </a:t>
            </a:r>
            <a:r>
              <a:rPr lang="en-US" altLang="ko-KR" sz="1300" dirty="0">
                <a:solidFill>
                  <a:srgbClr val="7F007F"/>
                </a:solidFill>
                <a:latin typeface="Consolas"/>
              </a:rPr>
              <a:t>class</a:t>
            </a:r>
            <a:r>
              <a:rPr lang="en-US" altLang="ko-KR" sz="1300" dirty="0">
                <a:solidFill>
                  <a:srgbClr val="000000"/>
                </a:solidFill>
                <a:latin typeface="Consolas"/>
              </a:rPr>
              <a:t>=</a:t>
            </a:r>
            <a:r>
              <a:rPr lang="en-US" altLang="ko-KR" sz="1300" i="1" dirty="0">
                <a:solidFill>
                  <a:srgbClr val="2A00FF"/>
                </a:solidFill>
                <a:latin typeface="Consolas"/>
              </a:rPr>
              <a:t>"list-group-item"</a:t>
            </a:r>
            <a:r>
              <a:rPr lang="en-US" altLang="ko-KR" sz="1300" i="1" dirty="0">
                <a:solidFill>
                  <a:srgbClr val="008080"/>
                </a:solidFill>
                <a:latin typeface="Consolas"/>
              </a:rPr>
              <a:t>&gt;</a:t>
            </a:r>
          </a:p>
          <a:p>
            <a:r>
              <a:rPr lang="en-US" altLang="ko-KR" sz="1300" dirty="0">
                <a:solidFill>
                  <a:srgbClr val="008080"/>
                </a:solidFill>
                <a:latin typeface="Consolas"/>
              </a:rPr>
              <a:t>&lt;</a:t>
            </a:r>
            <a:r>
              <a:rPr lang="en-US" altLang="ko-KR" sz="1300" dirty="0">
                <a:solidFill>
                  <a:srgbClr val="3F7F7F"/>
                </a:solidFill>
                <a:latin typeface="Consolas"/>
              </a:rPr>
              <a:t>a </a:t>
            </a:r>
            <a:r>
              <a:rPr lang="en-US" altLang="ko-KR" sz="1300" dirty="0" err="1">
                <a:solidFill>
                  <a:srgbClr val="7F007F"/>
                </a:solidFill>
                <a:latin typeface="Consolas"/>
              </a:rPr>
              <a:t>href</a:t>
            </a:r>
            <a:r>
              <a:rPr lang="en-US" altLang="ko-KR" sz="1300" dirty="0">
                <a:solidFill>
                  <a:srgbClr val="000000"/>
                </a:solidFill>
                <a:latin typeface="Consolas"/>
              </a:rPr>
              <a:t>=</a:t>
            </a:r>
            <a:r>
              <a:rPr lang="en-US" altLang="ko-KR" sz="1300" i="1" dirty="0">
                <a:solidFill>
                  <a:srgbClr val="2A00FF"/>
                </a:solidFill>
                <a:latin typeface="Consolas"/>
              </a:rPr>
              <a:t>"</a:t>
            </a:r>
            <a:r>
              <a:rPr lang="en-US" altLang="ko-KR" sz="1300" i="1" dirty="0">
                <a:solidFill>
                  <a:srgbClr val="000000"/>
                </a:solidFill>
                <a:latin typeface="Consolas"/>
              </a:rPr>
              <a:t>${</a:t>
            </a:r>
            <a:r>
              <a:rPr lang="en-US" altLang="ko-KR" sz="1300" i="1" dirty="0" err="1">
                <a:solidFill>
                  <a:srgbClr val="000000"/>
                </a:solidFill>
                <a:latin typeface="Consolas"/>
              </a:rPr>
              <a:t>contextPath</a:t>
            </a:r>
            <a:r>
              <a:rPr lang="en-US" altLang="ko-KR" sz="1300" i="1" dirty="0">
                <a:solidFill>
                  <a:srgbClr val="000000"/>
                </a:solidFill>
                <a:latin typeface="Consolas"/>
              </a:rPr>
              <a:t>}</a:t>
            </a:r>
            <a:r>
              <a:rPr lang="en-US" altLang="ko-KR" sz="1300" i="1" dirty="0">
                <a:solidFill>
                  <a:srgbClr val="2A00FF"/>
                </a:solidFill>
                <a:latin typeface="Consolas"/>
              </a:rPr>
              <a:t>/admin/shop/</a:t>
            </a:r>
            <a:r>
              <a:rPr lang="en-US" altLang="ko-KR" sz="1300" i="1" dirty="0" err="1">
                <a:solidFill>
                  <a:srgbClr val="2A00FF"/>
                </a:solidFill>
                <a:latin typeface="Consolas"/>
              </a:rPr>
              <a:t>orderList</a:t>
            </a:r>
            <a:r>
              <a:rPr lang="en-US" altLang="ko-KR" sz="1300" i="1" dirty="0">
                <a:solidFill>
                  <a:srgbClr val="2A00FF"/>
                </a:solidFill>
                <a:latin typeface="Consolas"/>
              </a:rPr>
              <a:t>" </a:t>
            </a:r>
            <a:r>
              <a:rPr lang="en-US" altLang="ko-KR" sz="1300" i="1" dirty="0">
                <a:solidFill>
                  <a:srgbClr val="7F007F"/>
                </a:solidFill>
                <a:latin typeface="Consolas"/>
              </a:rPr>
              <a:t>class</a:t>
            </a:r>
            <a:r>
              <a:rPr lang="en-US" altLang="ko-KR" sz="1300" i="1" dirty="0">
                <a:solidFill>
                  <a:srgbClr val="000000"/>
                </a:solidFill>
                <a:latin typeface="Consolas"/>
              </a:rPr>
              <a:t>=</a:t>
            </a:r>
            <a:r>
              <a:rPr lang="en-US" altLang="ko-KR" sz="1300" i="1" dirty="0">
                <a:solidFill>
                  <a:srgbClr val="2A00FF"/>
                </a:solidFill>
                <a:latin typeface="Consolas"/>
              </a:rPr>
              <a:t>"a-link text-decoration-none"</a:t>
            </a:r>
            <a:r>
              <a:rPr lang="en-US" altLang="ko-KR" sz="1300" i="1" dirty="0">
                <a:solidFill>
                  <a:srgbClr val="008080"/>
                </a:solidFill>
                <a:latin typeface="Consolas"/>
              </a:rPr>
              <a:t>&gt;</a:t>
            </a:r>
            <a:r>
              <a:rPr lang="en-US" altLang="ko-KR" sz="1300" i="1" dirty="0">
                <a:solidFill>
                  <a:srgbClr val="000000"/>
                </a:solidFill>
                <a:latin typeface="Consolas"/>
              </a:rPr>
              <a:t> </a:t>
            </a:r>
            <a:r>
              <a:rPr lang="en-US" altLang="ko-KR" sz="1300" i="1" dirty="0">
                <a:solidFill>
                  <a:srgbClr val="3F5FBF"/>
                </a:solidFill>
                <a:latin typeface="Consolas"/>
              </a:rPr>
              <a:t>&lt;!-- </a:t>
            </a:r>
            <a:r>
              <a:rPr lang="ko-KR" altLang="en-US" sz="1300" i="1" dirty="0">
                <a:solidFill>
                  <a:srgbClr val="3F5FBF"/>
                </a:solidFill>
                <a:latin typeface="Consolas"/>
              </a:rPr>
              <a:t>注文一覧</a:t>
            </a:r>
            <a:r>
              <a:rPr lang="ja-JP" altLang="en-US" sz="1300" i="1" dirty="0">
                <a:solidFill>
                  <a:srgbClr val="3F5FBF"/>
                </a:solidFill>
                <a:latin typeface="Consolas"/>
              </a:rPr>
              <a:t>ページへのリンク </a:t>
            </a:r>
            <a:r>
              <a:rPr lang="en-US" altLang="ja-JP" sz="1300" i="1" dirty="0">
                <a:solidFill>
                  <a:srgbClr val="3F5FBF"/>
                </a:solidFill>
                <a:latin typeface="Consolas"/>
              </a:rPr>
              <a:t>--&gt;</a:t>
            </a:r>
          </a:p>
          <a:p>
            <a:r>
              <a:rPr lang="ko-KR" altLang="en-US" sz="1300" dirty="0">
                <a:solidFill>
                  <a:srgbClr val="000000"/>
                </a:solidFill>
                <a:latin typeface="Consolas"/>
              </a:rPr>
              <a:t>注文一覧</a:t>
            </a:r>
          </a:p>
          <a:p>
            <a:r>
              <a:rPr lang="en-US" altLang="ko-KR" sz="1300" dirty="0">
                <a:solidFill>
                  <a:srgbClr val="008080"/>
                </a:solidFill>
                <a:latin typeface="Consolas"/>
              </a:rPr>
              <a:t>&lt;/</a:t>
            </a:r>
            <a:r>
              <a:rPr lang="en-US" altLang="ko-KR" sz="1300" dirty="0">
                <a:solidFill>
                  <a:srgbClr val="3F7F7F"/>
                </a:solidFill>
                <a:latin typeface="Consolas"/>
              </a:rPr>
              <a:t>a</a:t>
            </a:r>
            <a:r>
              <a:rPr lang="en-US" altLang="ko-KR" sz="1300" dirty="0">
                <a:solidFill>
                  <a:srgbClr val="008080"/>
                </a:solidFill>
                <a:latin typeface="Consolas"/>
              </a:rPr>
              <a:t>&gt;</a:t>
            </a:r>
          </a:p>
          <a:p>
            <a:r>
              <a:rPr lang="en-US" altLang="ko-KR" sz="1300" dirty="0">
                <a:solidFill>
                  <a:srgbClr val="008080"/>
                </a:solidFill>
                <a:latin typeface="Consolas"/>
              </a:rPr>
              <a:t>&lt;/</a:t>
            </a:r>
            <a:r>
              <a:rPr lang="en-US" altLang="ko-KR" sz="1300" dirty="0">
                <a:solidFill>
                  <a:srgbClr val="3F7F7F"/>
                </a:solidFill>
                <a:latin typeface="Consolas"/>
              </a:rPr>
              <a:t>li</a:t>
            </a:r>
            <a:r>
              <a:rPr lang="en-US" altLang="ko-KR" sz="1300" dirty="0">
                <a:solidFill>
                  <a:srgbClr val="008080"/>
                </a:solidFill>
                <a:latin typeface="Consolas"/>
              </a:rPr>
              <a:t>&gt;</a:t>
            </a:r>
          </a:p>
          <a:p>
            <a:endParaRPr lang="ko-KR" altLang="en-US" sz="1300" dirty="0">
              <a:latin typeface="Consolas"/>
            </a:endParaRPr>
          </a:p>
          <a:p>
            <a:r>
              <a:rPr lang="en-US" altLang="ko-KR" sz="1300" dirty="0">
                <a:solidFill>
                  <a:srgbClr val="008080"/>
                </a:solidFill>
                <a:latin typeface="Consolas"/>
              </a:rPr>
              <a:t>&lt;</a:t>
            </a:r>
            <a:r>
              <a:rPr lang="en-US" altLang="ko-KR" sz="1300" dirty="0">
                <a:solidFill>
                  <a:srgbClr val="3F7F7F"/>
                </a:solidFill>
                <a:latin typeface="Consolas"/>
              </a:rPr>
              <a:t>li </a:t>
            </a:r>
            <a:r>
              <a:rPr lang="en-US" altLang="ko-KR" sz="1300" dirty="0">
                <a:solidFill>
                  <a:srgbClr val="7F007F"/>
                </a:solidFill>
                <a:latin typeface="Consolas"/>
              </a:rPr>
              <a:t>class</a:t>
            </a:r>
            <a:r>
              <a:rPr lang="en-US" altLang="ko-KR" sz="1300" dirty="0">
                <a:solidFill>
                  <a:srgbClr val="000000"/>
                </a:solidFill>
                <a:latin typeface="Consolas"/>
              </a:rPr>
              <a:t>=</a:t>
            </a:r>
            <a:r>
              <a:rPr lang="en-US" altLang="ko-KR" sz="1300" i="1" dirty="0">
                <a:solidFill>
                  <a:srgbClr val="2A00FF"/>
                </a:solidFill>
                <a:latin typeface="Consolas"/>
              </a:rPr>
              <a:t>"list-group-item"</a:t>
            </a:r>
            <a:r>
              <a:rPr lang="en-US" altLang="ko-KR" sz="1300" i="1" dirty="0">
                <a:solidFill>
                  <a:srgbClr val="008080"/>
                </a:solidFill>
                <a:latin typeface="Consolas"/>
              </a:rPr>
              <a:t>&gt;</a:t>
            </a:r>
          </a:p>
          <a:p>
            <a:r>
              <a:rPr lang="en-US" altLang="ko-KR" sz="1300" dirty="0">
                <a:solidFill>
                  <a:srgbClr val="008080"/>
                </a:solidFill>
                <a:latin typeface="Consolas"/>
              </a:rPr>
              <a:t>&lt;</a:t>
            </a:r>
            <a:r>
              <a:rPr lang="en-US" altLang="ko-KR" sz="1300" dirty="0">
                <a:solidFill>
                  <a:srgbClr val="3F7F7F"/>
                </a:solidFill>
                <a:latin typeface="Consolas"/>
              </a:rPr>
              <a:t>a </a:t>
            </a:r>
            <a:r>
              <a:rPr lang="en-US" altLang="ko-KR" sz="1300" dirty="0" err="1">
                <a:solidFill>
                  <a:srgbClr val="7F007F"/>
                </a:solidFill>
                <a:latin typeface="Consolas"/>
              </a:rPr>
              <a:t>href</a:t>
            </a:r>
            <a:r>
              <a:rPr lang="en-US" altLang="ko-KR" sz="1300" dirty="0">
                <a:solidFill>
                  <a:srgbClr val="000000"/>
                </a:solidFill>
                <a:latin typeface="Consolas"/>
              </a:rPr>
              <a:t>=</a:t>
            </a:r>
            <a:r>
              <a:rPr lang="en-US" altLang="ko-KR" sz="1300" i="1" dirty="0">
                <a:solidFill>
                  <a:srgbClr val="2A00FF"/>
                </a:solidFill>
                <a:latin typeface="Consolas"/>
              </a:rPr>
              <a:t>"</a:t>
            </a:r>
            <a:r>
              <a:rPr lang="en-US" altLang="ko-KR" sz="1300" i="1" dirty="0">
                <a:solidFill>
                  <a:srgbClr val="000000"/>
                </a:solidFill>
                <a:latin typeface="Consolas"/>
              </a:rPr>
              <a:t>${</a:t>
            </a:r>
            <a:r>
              <a:rPr lang="en-US" altLang="ko-KR" sz="1300" i="1" dirty="0" err="1">
                <a:solidFill>
                  <a:srgbClr val="000000"/>
                </a:solidFill>
                <a:latin typeface="Consolas"/>
              </a:rPr>
              <a:t>contextPath</a:t>
            </a:r>
            <a:r>
              <a:rPr lang="en-US" altLang="ko-KR" sz="1300" i="1" dirty="0">
                <a:solidFill>
                  <a:srgbClr val="000000"/>
                </a:solidFill>
                <a:latin typeface="Consolas"/>
              </a:rPr>
              <a:t>}</a:t>
            </a:r>
            <a:r>
              <a:rPr lang="en-US" altLang="ko-KR" sz="1300" i="1" dirty="0">
                <a:solidFill>
                  <a:srgbClr val="2A00FF"/>
                </a:solidFill>
                <a:latin typeface="Consolas"/>
              </a:rPr>
              <a:t>/admin/shop/</a:t>
            </a:r>
            <a:r>
              <a:rPr lang="en-US" altLang="ko-KR" sz="1300" i="1" dirty="0" err="1">
                <a:solidFill>
                  <a:srgbClr val="2A00FF"/>
                </a:solidFill>
                <a:latin typeface="Consolas"/>
              </a:rPr>
              <a:t>allReply</a:t>
            </a:r>
            <a:r>
              <a:rPr lang="en-US" altLang="ko-KR" sz="1300" i="1" dirty="0">
                <a:solidFill>
                  <a:srgbClr val="2A00FF"/>
                </a:solidFill>
                <a:latin typeface="Consolas"/>
              </a:rPr>
              <a:t>" </a:t>
            </a:r>
            <a:r>
              <a:rPr lang="en-US" altLang="ko-KR" sz="1300" i="1" dirty="0">
                <a:solidFill>
                  <a:srgbClr val="7F007F"/>
                </a:solidFill>
                <a:latin typeface="Consolas"/>
              </a:rPr>
              <a:t>class</a:t>
            </a:r>
            <a:r>
              <a:rPr lang="en-US" altLang="ko-KR" sz="1300" i="1" dirty="0">
                <a:solidFill>
                  <a:srgbClr val="000000"/>
                </a:solidFill>
                <a:latin typeface="Consolas"/>
              </a:rPr>
              <a:t>=</a:t>
            </a:r>
            <a:r>
              <a:rPr lang="en-US" altLang="ko-KR" sz="1300" i="1" dirty="0">
                <a:solidFill>
                  <a:srgbClr val="2A00FF"/>
                </a:solidFill>
                <a:latin typeface="Consolas"/>
              </a:rPr>
              <a:t>"a-link text-decoration-none"</a:t>
            </a:r>
            <a:r>
              <a:rPr lang="en-US" altLang="ko-KR" sz="1300" i="1" dirty="0">
                <a:solidFill>
                  <a:srgbClr val="008080"/>
                </a:solidFill>
                <a:latin typeface="Consolas"/>
              </a:rPr>
              <a:t>&gt;</a:t>
            </a:r>
            <a:r>
              <a:rPr lang="en-US" altLang="ko-KR" sz="1300" i="1" dirty="0">
                <a:solidFill>
                  <a:srgbClr val="000000"/>
                </a:solidFill>
                <a:latin typeface="Consolas"/>
              </a:rPr>
              <a:t> </a:t>
            </a:r>
            <a:r>
              <a:rPr lang="en-US" altLang="ko-KR" sz="1300" i="1" dirty="0">
                <a:solidFill>
                  <a:srgbClr val="3F5FBF"/>
                </a:solidFill>
                <a:latin typeface="Consolas"/>
              </a:rPr>
              <a:t>&lt;!-- </a:t>
            </a:r>
            <a:r>
              <a:rPr lang="ko-KR" altLang="en-US" sz="1300" i="1" dirty="0">
                <a:solidFill>
                  <a:srgbClr val="3F5FBF"/>
                </a:solidFill>
                <a:latin typeface="Consolas"/>
              </a:rPr>
              <a:t>商品</a:t>
            </a:r>
            <a:r>
              <a:rPr lang="ja-JP" altLang="en-US" sz="1300" i="1" dirty="0">
                <a:solidFill>
                  <a:srgbClr val="3F5FBF"/>
                </a:solidFill>
                <a:latin typeface="Consolas"/>
              </a:rPr>
              <a:t>レビュー</a:t>
            </a:r>
            <a:r>
              <a:rPr lang="ko-KR" altLang="en-US" sz="1300" i="1" dirty="0">
                <a:solidFill>
                  <a:srgbClr val="3F5FBF"/>
                </a:solidFill>
                <a:latin typeface="Consolas"/>
              </a:rPr>
              <a:t>一覧</a:t>
            </a:r>
            <a:r>
              <a:rPr lang="ja-JP" altLang="en-US" sz="1300" i="1" dirty="0">
                <a:solidFill>
                  <a:srgbClr val="3F5FBF"/>
                </a:solidFill>
                <a:latin typeface="Consolas"/>
              </a:rPr>
              <a:t>ページへのリンク </a:t>
            </a:r>
            <a:r>
              <a:rPr lang="en-US" altLang="ja-JP" sz="1300" i="1" dirty="0">
                <a:solidFill>
                  <a:srgbClr val="3F5FBF"/>
                </a:solidFill>
                <a:latin typeface="Consolas"/>
              </a:rPr>
              <a:t>--&gt;</a:t>
            </a:r>
          </a:p>
          <a:p>
            <a:r>
              <a:rPr lang="ko-KR" altLang="en-US" sz="1300" dirty="0">
                <a:solidFill>
                  <a:srgbClr val="000000"/>
                </a:solidFill>
                <a:latin typeface="Consolas"/>
              </a:rPr>
              <a:t>商品感想</a:t>
            </a:r>
          </a:p>
          <a:p>
            <a:r>
              <a:rPr lang="en-US" altLang="ko-KR" sz="1300" dirty="0">
                <a:solidFill>
                  <a:srgbClr val="008080"/>
                </a:solidFill>
                <a:latin typeface="Consolas"/>
              </a:rPr>
              <a:t>&lt;/</a:t>
            </a:r>
            <a:r>
              <a:rPr lang="en-US" altLang="ko-KR" sz="1300" dirty="0">
                <a:solidFill>
                  <a:srgbClr val="3F7F7F"/>
                </a:solidFill>
                <a:latin typeface="Consolas"/>
              </a:rPr>
              <a:t>a</a:t>
            </a:r>
            <a:r>
              <a:rPr lang="en-US" altLang="ko-KR" sz="1300" dirty="0">
                <a:solidFill>
                  <a:srgbClr val="008080"/>
                </a:solidFill>
                <a:latin typeface="Consolas"/>
              </a:rPr>
              <a:t>&gt;</a:t>
            </a:r>
          </a:p>
          <a:p>
            <a:r>
              <a:rPr lang="en-US" altLang="ko-KR" sz="1300" dirty="0">
                <a:solidFill>
                  <a:srgbClr val="008080"/>
                </a:solidFill>
                <a:latin typeface="Consolas"/>
              </a:rPr>
              <a:t>&lt;/</a:t>
            </a:r>
            <a:r>
              <a:rPr lang="en-US" altLang="ko-KR" sz="1300" dirty="0">
                <a:solidFill>
                  <a:srgbClr val="3F7F7F"/>
                </a:solidFill>
                <a:latin typeface="Consolas"/>
              </a:rPr>
              <a:t>li</a:t>
            </a:r>
            <a:r>
              <a:rPr lang="en-US" altLang="ko-KR" sz="1300" dirty="0">
                <a:solidFill>
                  <a:srgbClr val="008080"/>
                </a:solidFill>
                <a:latin typeface="Consolas"/>
              </a:rPr>
              <a:t>&gt;</a:t>
            </a:r>
          </a:p>
          <a:p>
            <a:endParaRPr lang="ko-KR" altLang="en-US" sz="1300" dirty="0">
              <a:latin typeface="Consolas"/>
            </a:endParaRPr>
          </a:p>
          <a:p>
            <a:r>
              <a:rPr lang="en-US" altLang="ko-KR" sz="1300" dirty="0">
                <a:solidFill>
                  <a:srgbClr val="008080"/>
                </a:solidFill>
                <a:latin typeface="Consolas"/>
              </a:rPr>
              <a:t>&lt;</a:t>
            </a:r>
            <a:r>
              <a:rPr lang="en-US" altLang="ko-KR" sz="1300" dirty="0">
                <a:solidFill>
                  <a:srgbClr val="3F7F7F"/>
                </a:solidFill>
                <a:latin typeface="Consolas"/>
              </a:rPr>
              <a:t>li </a:t>
            </a:r>
            <a:r>
              <a:rPr lang="en-US" altLang="ko-KR" sz="1300" dirty="0">
                <a:solidFill>
                  <a:srgbClr val="7F007F"/>
                </a:solidFill>
                <a:latin typeface="Consolas"/>
              </a:rPr>
              <a:t>class</a:t>
            </a:r>
            <a:r>
              <a:rPr lang="en-US" altLang="ko-KR" sz="1300" dirty="0">
                <a:solidFill>
                  <a:srgbClr val="000000"/>
                </a:solidFill>
                <a:latin typeface="Consolas"/>
              </a:rPr>
              <a:t>=</a:t>
            </a:r>
            <a:r>
              <a:rPr lang="en-US" altLang="ko-KR" sz="1300" i="1" dirty="0">
                <a:solidFill>
                  <a:srgbClr val="2A00FF"/>
                </a:solidFill>
                <a:latin typeface="Consolas"/>
              </a:rPr>
              <a:t>"list-group-item"</a:t>
            </a:r>
            <a:r>
              <a:rPr lang="en-US" altLang="ko-KR" sz="1300" i="1" dirty="0">
                <a:solidFill>
                  <a:srgbClr val="008080"/>
                </a:solidFill>
                <a:latin typeface="Consolas"/>
              </a:rPr>
              <a:t>&gt;</a:t>
            </a:r>
          </a:p>
          <a:p>
            <a:r>
              <a:rPr lang="en-US" altLang="ko-KR" sz="1300" dirty="0">
                <a:solidFill>
                  <a:srgbClr val="008080"/>
                </a:solidFill>
                <a:latin typeface="Consolas"/>
              </a:rPr>
              <a:t>&lt;</a:t>
            </a:r>
            <a:r>
              <a:rPr lang="en-US" altLang="ko-KR" sz="1300" dirty="0">
                <a:solidFill>
                  <a:srgbClr val="3F7F7F"/>
                </a:solidFill>
                <a:latin typeface="Consolas"/>
              </a:rPr>
              <a:t>a </a:t>
            </a:r>
            <a:r>
              <a:rPr lang="en-US" altLang="ko-KR" sz="1300" dirty="0" err="1">
                <a:solidFill>
                  <a:srgbClr val="7F007F"/>
                </a:solidFill>
                <a:latin typeface="Consolas"/>
              </a:rPr>
              <a:t>href</a:t>
            </a:r>
            <a:r>
              <a:rPr lang="en-US" altLang="ko-KR" sz="1300" dirty="0">
                <a:solidFill>
                  <a:srgbClr val="000000"/>
                </a:solidFill>
                <a:latin typeface="Consolas"/>
              </a:rPr>
              <a:t>=</a:t>
            </a:r>
            <a:r>
              <a:rPr lang="en-US" altLang="ko-KR" sz="1300" i="1" dirty="0">
                <a:solidFill>
                  <a:srgbClr val="2A00FF"/>
                </a:solidFill>
                <a:latin typeface="Consolas"/>
              </a:rPr>
              <a:t>"</a:t>
            </a:r>
            <a:r>
              <a:rPr lang="en-US" altLang="ko-KR" sz="1300" i="1" dirty="0">
                <a:solidFill>
                  <a:srgbClr val="000000"/>
                </a:solidFill>
                <a:latin typeface="Consolas"/>
              </a:rPr>
              <a:t>${</a:t>
            </a:r>
            <a:r>
              <a:rPr lang="en-US" altLang="ko-KR" sz="1300" i="1" dirty="0" err="1">
                <a:solidFill>
                  <a:srgbClr val="000000"/>
                </a:solidFill>
                <a:latin typeface="Consolas"/>
              </a:rPr>
              <a:t>contextPath</a:t>
            </a:r>
            <a:r>
              <a:rPr lang="en-US" altLang="ko-KR" sz="1300" i="1" dirty="0">
                <a:solidFill>
                  <a:srgbClr val="000000"/>
                </a:solidFill>
                <a:latin typeface="Consolas"/>
              </a:rPr>
              <a:t>}</a:t>
            </a:r>
            <a:r>
              <a:rPr lang="en-US" altLang="ko-KR" sz="1300" i="1" dirty="0">
                <a:solidFill>
                  <a:srgbClr val="2A00FF"/>
                </a:solidFill>
                <a:latin typeface="Consolas"/>
              </a:rPr>
              <a:t>/admin/shop/</a:t>
            </a:r>
            <a:r>
              <a:rPr lang="en-US" altLang="ko-KR" sz="1300" i="1" dirty="0" err="1">
                <a:solidFill>
                  <a:srgbClr val="2A00FF"/>
                </a:solidFill>
                <a:latin typeface="Consolas"/>
              </a:rPr>
              <a:t>allUser</a:t>
            </a:r>
            <a:r>
              <a:rPr lang="en-US" altLang="ko-KR" sz="1300" i="1" dirty="0">
                <a:solidFill>
                  <a:srgbClr val="2A00FF"/>
                </a:solidFill>
                <a:latin typeface="Consolas"/>
              </a:rPr>
              <a:t>" </a:t>
            </a:r>
            <a:r>
              <a:rPr lang="en-US" altLang="ko-KR" sz="1300" i="1" dirty="0">
                <a:solidFill>
                  <a:srgbClr val="7F007F"/>
                </a:solidFill>
                <a:latin typeface="Consolas"/>
              </a:rPr>
              <a:t>class</a:t>
            </a:r>
            <a:r>
              <a:rPr lang="en-US" altLang="ko-KR" sz="1300" i="1" dirty="0">
                <a:solidFill>
                  <a:srgbClr val="000000"/>
                </a:solidFill>
                <a:latin typeface="Consolas"/>
              </a:rPr>
              <a:t>=</a:t>
            </a:r>
            <a:r>
              <a:rPr lang="en-US" altLang="ko-KR" sz="1300" i="1" dirty="0">
                <a:solidFill>
                  <a:srgbClr val="2A00FF"/>
                </a:solidFill>
                <a:latin typeface="Consolas"/>
              </a:rPr>
              <a:t>"a-link text-decoration-none"</a:t>
            </a:r>
            <a:r>
              <a:rPr lang="en-US" altLang="ko-KR" sz="1300" i="1" dirty="0">
                <a:solidFill>
                  <a:srgbClr val="008080"/>
                </a:solidFill>
                <a:latin typeface="Consolas"/>
              </a:rPr>
              <a:t>&gt;</a:t>
            </a:r>
            <a:r>
              <a:rPr lang="en-US" altLang="ko-KR" sz="1300" i="1" dirty="0">
                <a:solidFill>
                  <a:srgbClr val="000000"/>
                </a:solidFill>
                <a:latin typeface="Consolas"/>
              </a:rPr>
              <a:t> </a:t>
            </a:r>
            <a:r>
              <a:rPr lang="en-US" altLang="ko-KR" sz="1300" i="1" dirty="0">
                <a:solidFill>
                  <a:srgbClr val="3F5FBF"/>
                </a:solidFill>
                <a:latin typeface="Consolas"/>
              </a:rPr>
              <a:t>&lt;!-- </a:t>
            </a:r>
            <a:r>
              <a:rPr lang="ja-JP" altLang="en-US" sz="1300" i="1" dirty="0">
                <a:solidFill>
                  <a:srgbClr val="3F5FBF"/>
                </a:solidFill>
                <a:latin typeface="Consolas"/>
              </a:rPr>
              <a:t>ユーザー</a:t>
            </a:r>
            <a:r>
              <a:rPr lang="ko-KR" altLang="en-US" sz="1300" i="1" dirty="0">
                <a:solidFill>
                  <a:srgbClr val="3F5FBF"/>
                </a:solidFill>
                <a:latin typeface="Consolas"/>
              </a:rPr>
              <a:t>一覧</a:t>
            </a:r>
            <a:r>
              <a:rPr lang="ja-JP" altLang="en-US" sz="1300" i="1" dirty="0">
                <a:solidFill>
                  <a:srgbClr val="3F5FBF"/>
                </a:solidFill>
                <a:latin typeface="Consolas"/>
              </a:rPr>
              <a:t>ページへのリンク </a:t>
            </a:r>
            <a:r>
              <a:rPr lang="en-US" altLang="ja-JP" sz="1300" i="1" dirty="0">
                <a:solidFill>
                  <a:srgbClr val="3F5FBF"/>
                </a:solidFill>
                <a:latin typeface="Consolas"/>
              </a:rPr>
              <a:t>--&gt;</a:t>
            </a:r>
          </a:p>
          <a:p>
            <a:r>
              <a:rPr lang="ja-JP" altLang="en-US" sz="1300" dirty="0">
                <a:solidFill>
                  <a:srgbClr val="000000"/>
                </a:solidFill>
                <a:latin typeface="Consolas"/>
              </a:rPr>
              <a:t>ユーザー一覧</a:t>
            </a:r>
          </a:p>
          <a:p>
            <a:r>
              <a:rPr lang="en-US" altLang="ko-KR" sz="1300" dirty="0">
                <a:solidFill>
                  <a:srgbClr val="008080"/>
                </a:solidFill>
                <a:latin typeface="Consolas"/>
              </a:rPr>
              <a:t>&lt;/</a:t>
            </a:r>
            <a:r>
              <a:rPr lang="en-US" altLang="ko-KR" sz="1300" dirty="0">
                <a:solidFill>
                  <a:srgbClr val="3F7F7F"/>
                </a:solidFill>
                <a:latin typeface="Consolas"/>
              </a:rPr>
              <a:t>a</a:t>
            </a:r>
            <a:r>
              <a:rPr lang="en-US" altLang="ko-KR" sz="1300" dirty="0">
                <a:solidFill>
                  <a:srgbClr val="008080"/>
                </a:solidFill>
                <a:latin typeface="Consolas"/>
              </a:rPr>
              <a:t>&gt;</a:t>
            </a:r>
          </a:p>
          <a:p>
            <a:r>
              <a:rPr lang="en-US" altLang="ko-KR" sz="1300" dirty="0">
                <a:solidFill>
                  <a:srgbClr val="008080"/>
                </a:solidFill>
                <a:latin typeface="Consolas"/>
              </a:rPr>
              <a:t>&lt;/</a:t>
            </a:r>
            <a:r>
              <a:rPr lang="en-US" altLang="ko-KR" sz="1300" dirty="0">
                <a:solidFill>
                  <a:srgbClr val="3F7F7F"/>
                </a:solidFill>
                <a:latin typeface="Consolas"/>
              </a:rPr>
              <a:t>li</a:t>
            </a:r>
            <a:r>
              <a:rPr lang="en-US" altLang="ko-KR" sz="1300" dirty="0">
                <a:solidFill>
                  <a:srgbClr val="008080"/>
                </a:solidFill>
                <a:latin typeface="Consolas"/>
              </a:rPr>
              <a:t>&gt;</a:t>
            </a:r>
          </a:p>
          <a:p>
            <a:endParaRPr lang="ko-KR" altLang="en-US" sz="1300" dirty="0">
              <a:latin typeface="Consolas"/>
            </a:endParaRPr>
          </a:p>
          <a:p>
            <a:r>
              <a:rPr lang="en-US" altLang="ko-KR" sz="1300" dirty="0">
                <a:solidFill>
                  <a:srgbClr val="008080"/>
                </a:solidFill>
                <a:latin typeface="Consolas"/>
              </a:rPr>
              <a:t>&lt;/</a:t>
            </a:r>
            <a:r>
              <a:rPr lang="en-US" altLang="ko-KR" sz="1300" dirty="0" err="1">
                <a:solidFill>
                  <a:srgbClr val="3F7F7F"/>
                </a:solidFill>
                <a:latin typeface="Consolas"/>
              </a:rPr>
              <a:t>ul</a:t>
            </a:r>
            <a:r>
              <a:rPr lang="en-US" altLang="ko-KR" sz="1300" dirty="0">
                <a:solidFill>
                  <a:srgbClr val="008080"/>
                </a:solidFill>
                <a:latin typeface="Consolas"/>
              </a:rPr>
              <a:t>&gt;</a:t>
            </a:r>
            <a:endParaRPr lang="en-US" altLang="ja-JP" sz="1300" dirty="0" smtClean="0">
              <a:ea typeface="MS Mincho" pitchFamily="49" charset="-128"/>
            </a:endParaRPr>
          </a:p>
        </p:txBody>
      </p:sp>
    </p:spTree>
    <p:extLst>
      <p:ext uri="{BB962C8B-B14F-4D97-AF65-F5344CB8AC3E}">
        <p14:creationId xmlns:p14="http://schemas.microsoft.com/office/powerpoint/2010/main" val="3508009413"/>
      </p:ext>
    </p:extLst>
  </p:cSld>
  <p:clrMapOvr>
    <a:masterClrMapping/>
  </p:clrMapOvr>
  <p:transition/>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제목 1"/>
          <p:cNvSpPr>
            <a:spLocks noGrp="1"/>
          </p:cNvSpPr>
          <p:nvPr>
            <p:ph type="title"/>
          </p:nvPr>
        </p:nvSpPr>
        <p:spPr bwMode="auto">
          <a:xfrm>
            <a:off x="0" y="-2242"/>
            <a:ext cx="9144000" cy="694938"/>
          </a:xfrm>
        </p:spPr>
        <p:txBody>
          <a:bodyPr vert="horz" lIns="91440" tIns="45720" rIns="91440" bIns="45720" rtlCol="0" anchor="ctr">
            <a:normAutofit/>
          </a:bodyPr>
          <a:lstStyle/>
          <a:p>
            <a:r>
              <a:rPr lang="en-US" altLang="ja-JP" dirty="0" smtClean="0">
                <a:latin typeface="MS Mincho" pitchFamily="49" charset="-128"/>
                <a:ea typeface="MS Mincho" pitchFamily="49" charset="-128"/>
              </a:rPr>
              <a:t>Admin/shop/</a:t>
            </a:r>
            <a:r>
              <a:rPr lang="en-US" altLang="ja-JP" dirty="0" err="1" smtClean="0">
                <a:latin typeface="MS Mincho" pitchFamily="49" charset="-128"/>
                <a:ea typeface="MS Mincho" pitchFamily="49" charset="-128"/>
              </a:rPr>
              <a:t>allReply</a:t>
            </a:r>
            <a:endParaRPr lang="ko-KR" dirty="0">
              <a:latin typeface="MS Mincho" pitchFamily="49" charset="-128"/>
              <a:ea typeface="MS Mincho" pitchFamily="49" charset="-128"/>
            </a:endParaRPr>
          </a:p>
        </p:txBody>
      </p:sp>
      <p:sp>
        <p:nvSpPr>
          <p:cNvPr id="5" name="내용 개체 틀 2"/>
          <p:cNvSpPr>
            <a:spLocks noGrp="1"/>
          </p:cNvSpPr>
          <p:nvPr>
            <p:ph sz="half" idx="1"/>
          </p:nvPr>
        </p:nvSpPr>
        <p:spPr bwMode="auto">
          <a:xfrm>
            <a:off x="0" y="692696"/>
            <a:ext cx="9144000" cy="6165304"/>
          </a:xfrm>
          <a:solidFill>
            <a:schemeClr val="bg1"/>
          </a:solidFill>
        </p:spPr>
        <p:txBody>
          <a:bodyPr numCol="2">
            <a:noAutofit/>
          </a:bodyPr>
          <a:lstStyle>
            <a:lvl1pPr>
              <a:defRPr sz="2400"/>
            </a:lvl1pPr>
            <a:lvl2pPr>
              <a:defRPr sz="1600"/>
            </a:lvl2pPr>
            <a:lvl3pPr>
              <a:defRPr sz="1200"/>
            </a:lvl3pPr>
            <a:lvl4pPr>
              <a:defRPr sz="1200"/>
            </a:lvl4pPr>
            <a:lvl5pPr>
              <a:defRPr sz="1200"/>
            </a:lvl5pPr>
          </a:lstStyle>
          <a:p>
            <a:r>
              <a:rPr lang="fr-FR" altLang="ko-KR" sz="1200" dirty="0">
                <a:solidFill>
                  <a:srgbClr val="BF5F3F"/>
                </a:solidFill>
                <a:latin typeface="Consolas"/>
              </a:rPr>
              <a:t>&lt;%@ </a:t>
            </a:r>
            <a:r>
              <a:rPr lang="fr-FR" altLang="ko-KR" sz="1200" dirty="0">
                <a:solidFill>
                  <a:srgbClr val="3F7F7F"/>
                </a:solidFill>
                <a:latin typeface="Consolas"/>
              </a:rPr>
              <a:t>page </a:t>
            </a:r>
            <a:r>
              <a:rPr lang="fr-FR" altLang="ko-KR" sz="1200" dirty="0" err="1">
                <a:solidFill>
                  <a:srgbClr val="7F007F"/>
                </a:solidFill>
                <a:latin typeface="Consolas"/>
              </a:rPr>
              <a:t>language</a:t>
            </a:r>
            <a:r>
              <a:rPr lang="fr-FR" altLang="ko-KR" sz="1200" dirty="0">
                <a:solidFill>
                  <a:srgbClr val="000000"/>
                </a:solidFill>
                <a:latin typeface="Consolas"/>
              </a:rPr>
              <a:t>=</a:t>
            </a:r>
            <a:r>
              <a:rPr lang="fr-FR" altLang="ko-KR" sz="1200" i="1" dirty="0">
                <a:solidFill>
                  <a:srgbClr val="2A00FF"/>
                </a:solidFill>
                <a:latin typeface="Consolas"/>
              </a:rPr>
              <a:t>"java" </a:t>
            </a:r>
            <a:r>
              <a:rPr lang="fr-FR" altLang="ko-KR" sz="1200" i="1" dirty="0" err="1">
                <a:solidFill>
                  <a:srgbClr val="7F007F"/>
                </a:solidFill>
                <a:latin typeface="Consolas"/>
              </a:rPr>
              <a:t>contentType</a:t>
            </a:r>
            <a:r>
              <a:rPr lang="fr-FR" altLang="ko-KR" sz="1200" i="1" dirty="0">
                <a:solidFill>
                  <a:srgbClr val="000000"/>
                </a:solidFill>
                <a:latin typeface="Consolas"/>
              </a:rPr>
              <a:t>=</a:t>
            </a:r>
            <a:r>
              <a:rPr lang="fr-FR" altLang="ko-KR" sz="1200" i="1" dirty="0">
                <a:solidFill>
                  <a:srgbClr val="2A00FF"/>
                </a:solidFill>
                <a:latin typeface="Consolas"/>
              </a:rPr>
              <a:t>"</a:t>
            </a:r>
            <a:r>
              <a:rPr lang="fr-FR" altLang="ko-KR" sz="1200" i="1" dirty="0" err="1">
                <a:solidFill>
                  <a:srgbClr val="2A00FF"/>
                </a:solidFill>
                <a:latin typeface="Consolas"/>
              </a:rPr>
              <a:t>text</a:t>
            </a:r>
            <a:r>
              <a:rPr lang="fr-FR" altLang="ko-KR" sz="1200" i="1" dirty="0">
                <a:solidFill>
                  <a:srgbClr val="2A00FF"/>
                </a:solidFill>
                <a:latin typeface="Consolas"/>
              </a:rPr>
              <a:t>/html; </a:t>
            </a:r>
            <a:r>
              <a:rPr lang="fr-FR" altLang="ko-KR" sz="1200" i="1" dirty="0" err="1">
                <a:solidFill>
                  <a:srgbClr val="2A00FF"/>
                </a:solidFill>
                <a:latin typeface="Consolas"/>
              </a:rPr>
              <a:t>charset</a:t>
            </a:r>
            <a:r>
              <a:rPr lang="fr-FR" altLang="ko-KR" sz="1200" i="1" dirty="0">
                <a:solidFill>
                  <a:srgbClr val="2A00FF"/>
                </a:solidFill>
                <a:latin typeface="Consolas"/>
              </a:rPr>
              <a:t>=UTF-8"</a:t>
            </a:r>
          </a:p>
          <a:p>
            <a:r>
              <a:rPr lang="en-US" altLang="ko-KR" sz="1200" dirty="0">
                <a:latin typeface="Consolas"/>
              </a:rPr>
              <a:t>    </a:t>
            </a:r>
            <a:r>
              <a:rPr lang="en-US" altLang="ko-KR" sz="1200" dirty="0" err="1">
                <a:solidFill>
                  <a:srgbClr val="7F007F"/>
                </a:solidFill>
                <a:latin typeface="Consolas"/>
              </a:rPr>
              <a:t>pageEncoding</a:t>
            </a:r>
            <a:r>
              <a:rPr lang="en-US" altLang="ko-KR" sz="1200" dirty="0">
                <a:solidFill>
                  <a:srgbClr val="000000"/>
                </a:solidFill>
                <a:latin typeface="Consolas"/>
              </a:rPr>
              <a:t>=</a:t>
            </a:r>
            <a:r>
              <a:rPr lang="en-US" altLang="ko-KR" sz="1200" i="1" dirty="0">
                <a:solidFill>
                  <a:srgbClr val="2A00FF"/>
                </a:solidFill>
                <a:latin typeface="Consolas"/>
              </a:rPr>
              <a:t>"UTF-8"</a:t>
            </a:r>
            <a:r>
              <a:rPr lang="en-US" altLang="ko-KR" sz="1200" i="1" dirty="0">
                <a:solidFill>
                  <a:srgbClr val="BF5F3F"/>
                </a:solidFill>
                <a:latin typeface="Consolas"/>
              </a:rPr>
              <a:t>%&gt;</a:t>
            </a:r>
          </a:p>
          <a:p>
            <a:r>
              <a:rPr lang="it-IT" altLang="ko-KR" sz="1200" dirty="0">
                <a:solidFill>
                  <a:srgbClr val="BF5F3F"/>
                </a:solidFill>
                <a:latin typeface="Consolas"/>
              </a:rPr>
              <a:t>&lt;%@ </a:t>
            </a:r>
            <a:r>
              <a:rPr lang="it-IT" altLang="ko-KR" sz="1200" dirty="0">
                <a:solidFill>
                  <a:srgbClr val="3F7F7F"/>
                </a:solidFill>
                <a:latin typeface="Consolas"/>
              </a:rPr>
              <a:t>taglib </a:t>
            </a:r>
            <a:r>
              <a:rPr lang="it-IT" altLang="ko-KR" sz="1200" dirty="0">
                <a:solidFill>
                  <a:srgbClr val="7F007F"/>
                </a:solidFill>
                <a:latin typeface="Consolas"/>
              </a:rPr>
              <a:t>uri</a:t>
            </a:r>
            <a:r>
              <a:rPr lang="it-IT" altLang="ko-KR" sz="1200" dirty="0">
                <a:solidFill>
                  <a:srgbClr val="000000"/>
                </a:solidFill>
                <a:latin typeface="Consolas"/>
              </a:rPr>
              <a:t>=</a:t>
            </a:r>
            <a:r>
              <a:rPr lang="it-IT" altLang="ko-KR" sz="1200" i="1" dirty="0">
                <a:solidFill>
                  <a:srgbClr val="2A00FF"/>
                </a:solidFill>
                <a:latin typeface="Consolas"/>
              </a:rPr>
              <a:t>"http://java.sun.com/jsp/jstl/core" </a:t>
            </a:r>
            <a:r>
              <a:rPr lang="it-IT" altLang="ko-KR" sz="1200" i="1" dirty="0">
                <a:solidFill>
                  <a:srgbClr val="7F007F"/>
                </a:solidFill>
                <a:latin typeface="Consolas"/>
              </a:rPr>
              <a:t>prefix</a:t>
            </a:r>
            <a:r>
              <a:rPr lang="it-IT" altLang="ko-KR" sz="1200" i="1" dirty="0">
                <a:solidFill>
                  <a:srgbClr val="000000"/>
                </a:solidFill>
                <a:latin typeface="Consolas"/>
              </a:rPr>
              <a:t>=</a:t>
            </a:r>
            <a:r>
              <a:rPr lang="it-IT" altLang="ko-KR" sz="1200" i="1" dirty="0">
                <a:solidFill>
                  <a:srgbClr val="2A00FF"/>
                </a:solidFill>
                <a:latin typeface="Consolas"/>
              </a:rPr>
              <a:t>"c" </a:t>
            </a:r>
            <a:r>
              <a:rPr lang="it-IT" altLang="ko-KR" sz="1200" i="1" dirty="0">
                <a:solidFill>
                  <a:srgbClr val="BF5F3F"/>
                </a:solidFill>
                <a:latin typeface="Consolas"/>
              </a:rPr>
              <a:t>%&gt;</a:t>
            </a:r>
          </a:p>
          <a:p>
            <a:r>
              <a:rPr lang="it-IT" altLang="ko-KR" sz="1200" dirty="0">
                <a:solidFill>
                  <a:srgbClr val="BF5F3F"/>
                </a:solidFill>
                <a:latin typeface="Consolas"/>
              </a:rPr>
              <a:t>&lt;%@ </a:t>
            </a:r>
            <a:r>
              <a:rPr lang="it-IT" altLang="ko-KR" sz="1200" dirty="0">
                <a:solidFill>
                  <a:srgbClr val="3F7F7F"/>
                </a:solidFill>
                <a:latin typeface="Consolas"/>
              </a:rPr>
              <a:t>taglib </a:t>
            </a:r>
            <a:r>
              <a:rPr lang="it-IT" altLang="ko-KR" sz="1200" dirty="0">
                <a:solidFill>
                  <a:srgbClr val="7F007F"/>
                </a:solidFill>
                <a:latin typeface="Consolas"/>
              </a:rPr>
              <a:t>prefix</a:t>
            </a:r>
            <a:r>
              <a:rPr lang="it-IT" altLang="ko-KR" sz="1200" dirty="0">
                <a:solidFill>
                  <a:srgbClr val="000000"/>
                </a:solidFill>
                <a:latin typeface="Consolas"/>
              </a:rPr>
              <a:t>=</a:t>
            </a:r>
            <a:r>
              <a:rPr lang="it-IT" altLang="ko-KR" sz="1200" i="1" dirty="0">
                <a:solidFill>
                  <a:srgbClr val="2A00FF"/>
                </a:solidFill>
                <a:latin typeface="Consolas"/>
              </a:rPr>
              <a:t>"fmt" </a:t>
            </a:r>
            <a:r>
              <a:rPr lang="it-IT" altLang="ko-KR" sz="1200" i="1" dirty="0">
                <a:solidFill>
                  <a:srgbClr val="7F007F"/>
                </a:solidFill>
                <a:latin typeface="Consolas"/>
              </a:rPr>
              <a:t>uri</a:t>
            </a:r>
            <a:r>
              <a:rPr lang="it-IT" altLang="ko-KR" sz="1200" i="1" dirty="0">
                <a:solidFill>
                  <a:srgbClr val="000000"/>
                </a:solidFill>
                <a:latin typeface="Consolas"/>
              </a:rPr>
              <a:t>=</a:t>
            </a:r>
            <a:r>
              <a:rPr lang="it-IT" altLang="ko-KR" sz="1200" i="1" dirty="0">
                <a:solidFill>
                  <a:srgbClr val="2A00FF"/>
                </a:solidFill>
                <a:latin typeface="Consolas"/>
              </a:rPr>
              <a:t>"http://java.sun.com/jsp/jstl/fmt"</a:t>
            </a:r>
            <a:r>
              <a:rPr lang="it-IT" altLang="ko-KR" sz="1200" i="1" dirty="0">
                <a:solidFill>
                  <a:srgbClr val="BF5F3F"/>
                </a:solidFill>
                <a:latin typeface="Consolas"/>
              </a:rPr>
              <a:t>%&gt;</a:t>
            </a:r>
          </a:p>
          <a:p>
            <a:r>
              <a:rPr lang="en-US" altLang="ko-KR" sz="1200" dirty="0">
                <a:solidFill>
                  <a:srgbClr val="008080"/>
                </a:solidFill>
                <a:latin typeface="Consolas"/>
              </a:rPr>
              <a:t>&lt;</a:t>
            </a:r>
            <a:r>
              <a:rPr lang="en-US" altLang="ko-KR" sz="1200" dirty="0" err="1">
                <a:solidFill>
                  <a:srgbClr val="3F7F7F"/>
                </a:solidFill>
                <a:latin typeface="Consolas"/>
              </a:rPr>
              <a:t>jsp:include</a:t>
            </a:r>
            <a:r>
              <a:rPr lang="en-US" altLang="ko-KR" sz="1200" dirty="0">
                <a:solidFill>
                  <a:srgbClr val="3F7F7F"/>
                </a:solidFill>
                <a:latin typeface="Consolas"/>
              </a:rPr>
              <a:t> </a:t>
            </a:r>
            <a:r>
              <a:rPr lang="en-US" altLang="ko-KR" sz="1200" dirty="0">
                <a:solidFill>
                  <a:srgbClr val="7F007F"/>
                </a:solidFill>
                <a:latin typeface="Consolas"/>
              </a:rPr>
              <a:t>page</a:t>
            </a:r>
            <a:r>
              <a:rPr lang="en-US" altLang="ko-KR" sz="1200" dirty="0">
                <a:solidFill>
                  <a:srgbClr val="000000"/>
                </a:solidFill>
                <a:latin typeface="Consolas"/>
              </a:rPr>
              <a:t>=</a:t>
            </a:r>
            <a:r>
              <a:rPr lang="en-US" altLang="ko-KR" sz="1200" i="1" dirty="0">
                <a:solidFill>
                  <a:srgbClr val="2A00FF"/>
                </a:solidFill>
                <a:latin typeface="Consolas"/>
              </a:rPr>
              <a:t>"../../include/</a:t>
            </a:r>
            <a:r>
              <a:rPr lang="en-US" altLang="ko-KR" sz="1200" i="1" dirty="0" err="1">
                <a:solidFill>
                  <a:srgbClr val="2A00FF"/>
                </a:solidFill>
                <a:latin typeface="Consolas"/>
              </a:rPr>
              <a:t>header.jsp</a:t>
            </a:r>
            <a:r>
              <a:rPr lang="en-US" altLang="ko-KR" sz="1200" i="1" dirty="0">
                <a:solidFill>
                  <a:srgbClr val="2A00FF"/>
                </a:solidFill>
                <a:latin typeface="Consolas"/>
              </a:rPr>
              <a:t>" </a:t>
            </a:r>
            <a:r>
              <a:rPr lang="en-US" altLang="ko-KR" sz="1200" i="1" dirty="0">
                <a:solidFill>
                  <a:srgbClr val="008080"/>
                </a:solidFill>
                <a:latin typeface="Consolas"/>
              </a:rPr>
              <a:t>/&gt;</a:t>
            </a:r>
            <a:r>
              <a:rPr lang="en-US" altLang="ko-KR" sz="1200" i="1" dirty="0">
                <a:solidFill>
                  <a:srgbClr val="000000"/>
                </a:solidFill>
                <a:latin typeface="Consolas"/>
              </a:rPr>
              <a:t> </a:t>
            </a:r>
            <a:r>
              <a:rPr lang="en-US" altLang="ko-KR" sz="1200" i="1" dirty="0">
                <a:solidFill>
                  <a:srgbClr val="3F5FBF"/>
                </a:solidFill>
                <a:latin typeface="Consolas"/>
              </a:rPr>
              <a:t>&lt;!-- </a:t>
            </a:r>
            <a:r>
              <a:rPr lang="ja-JP" altLang="en-US" sz="1200" i="1" dirty="0">
                <a:solidFill>
                  <a:srgbClr val="3F5FBF"/>
                </a:solidFill>
                <a:latin typeface="Consolas"/>
              </a:rPr>
              <a:t>ヘッダー</a:t>
            </a:r>
            <a:r>
              <a:rPr lang="ko-KR" altLang="en-US" sz="1200" i="1" dirty="0">
                <a:solidFill>
                  <a:srgbClr val="3F5FBF"/>
                </a:solidFill>
                <a:latin typeface="Consolas"/>
              </a:rPr>
              <a:t>部分</a:t>
            </a:r>
            <a:r>
              <a:rPr lang="ja-JP" altLang="en-US" sz="1200" i="1" dirty="0">
                <a:solidFill>
                  <a:srgbClr val="3F5FBF"/>
                </a:solidFill>
                <a:latin typeface="Consolas"/>
              </a:rPr>
              <a:t>をインクルード </a:t>
            </a:r>
            <a:r>
              <a:rPr lang="en-US" altLang="ja-JP" sz="1200" i="1" dirty="0">
                <a:solidFill>
                  <a:srgbClr val="3F5FBF"/>
                </a:solidFill>
                <a:latin typeface="Consolas"/>
              </a:rPr>
              <a:t>--&gt;</a:t>
            </a:r>
          </a:p>
          <a:p>
            <a:endParaRPr lang="ko-KR" altLang="en-US" sz="1200" dirty="0">
              <a:latin typeface="Consolas"/>
            </a:endParaRPr>
          </a:p>
          <a:p>
            <a:r>
              <a:rPr lang="en-US" altLang="ko-KR" sz="1200" dirty="0">
                <a:solidFill>
                  <a:srgbClr val="008080"/>
                </a:solidFill>
                <a:latin typeface="Consolas"/>
              </a:rPr>
              <a:t>&lt;</a:t>
            </a:r>
            <a:r>
              <a:rPr lang="en-US" altLang="ko-KR" sz="1200" dirty="0">
                <a:solidFill>
                  <a:srgbClr val="3F7F7F"/>
                </a:solidFill>
                <a:latin typeface="Consolas"/>
              </a:rPr>
              <a:t>div </a:t>
            </a:r>
            <a:r>
              <a:rPr lang="en-US" altLang="ko-KR" sz="1200" dirty="0">
                <a:solidFill>
                  <a:srgbClr val="7F007F"/>
                </a:solidFill>
                <a:latin typeface="Consolas"/>
              </a:rPr>
              <a:t>class</a:t>
            </a:r>
            <a:r>
              <a:rPr lang="en-US" altLang="ko-KR" sz="1200" dirty="0">
                <a:solidFill>
                  <a:srgbClr val="000000"/>
                </a:solidFill>
                <a:latin typeface="Consolas"/>
              </a:rPr>
              <a:t>=</a:t>
            </a:r>
            <a:r>
              <a:rPr lang="en-US" altLang="ko-KR" sz="1200" i="1" dirty="0">
                <a:solidFill>
                  <a:srgbClr val="2A00FF"/>
                </a:solidFill>
                <a:latin typeface="Consolas"/>
              </a:rPr>
              <a:t>"container-fluid </a:t>
            </a:r>
            <a:r>
              <a:rPr lang="en-US" altLang="ko-KR" sz="1200" i="1" dirty="0" err="1">
                <a:solidFill>
                  <a:srgbClr val="2A00FF"/>
                </a:solidFill>
                <a:latin typeface="Consolas"/>
              </a:rPr>
              <a:t>bg</a:t>
            </a:r>
            <a:r>
              <a:rPr lang="en-US" altLang="ko-KR" sz="1200" i="1" dirty="0">
                <a:solidFill>
                  <a:srgbClr val="2A00FF"/>
                </a:solidFill>
                <a:latin typeface="Consolas"/>
              </a:rPr>
              <a:t>-gradient-primary min-vh-100 mt-5"</a:t>
            </a:r>
            <a:r>
              <a:rPr lang="en-US" altLang="ko-KR" sz="1200" i="1" dirty="0">
                <a:solidFill>
                  <a:srgbClr val="008080"/>
                </a:solidFill>
                <a:latin typeface="Consolas"/>
              </a:rPr>
              <a:t>&gt;</a:t>
            </a:r>
            <a:r>
              <a:rPr lang="en-US" altLang="ko-KR" sz="1200" i="1" dirty="0">
                <a:solidFill>
                  <a:srgbClr val="000000"/>
                </a:solidFill>
                <a:latin typeface="Consolas"/>
              </a:rPr>
              <a:t> </a:t>
            </a:r>
            <a:r>
              <a:rPr lang="en-US" altLang="ko-KR" sz="1200" i="1" dirty="0">
                <a:solidFill>
                  <a:srgbClr val="3F5FBF"/>
                </a:solidFill>
                <a:latin typeface="Consolas"/>
              </a:rPr>
              <a:t>&lt;!-- </a:t>
            </a:r>
            <a:r>
              <a:rPr lang="ko-KR" altLang="en-US" sz="1200" i="1" dirty="0">
                <a:solidFill>
                  <a:srgbClr val="3F5FBF"/>
                </a:solidFill>
                <a:latin typeface="Consolas"/>
              </a:rPr>
              <a:t>背景</a:t>
            </a:r>
            <a:r>
              <a:rPr lang="ja-JP" altLang="en-US" sz="1200" i="1" dirty="0">
                <a:solidFill>
                  <a:srgbClr val="3F5FBF"/>
                </a:solidFill>
                <a:latin typeface="Consolas"/>
              </a:rPr>
              <a:t>がグラデーションのコンテナ </a:t>
            </a:r>
            <a:r>
              <a:rPr lang="en-US" altLang="ja-JP" sz="1200" i="1" dirty="0">
                <a:solidFill>
                  <a:srgbClr val="3F5FBF"/>
                </a:solidFill>
                <a:latin typeface="Consolas"/>
              </a:rPr>
              <a:t>--&gt;</a:t>
            </a:r>
          </a:p>
          <a:p>
            <a:r>
              <a:rPr lang="en-US" altLang="ko-KR" sz="1200" dirty="0">
                <a:solidFill>
                  <a:srgbClr val="008080"/>
                </a:solidFill>
                <a:latin typeface="Consolas"/>
              </a:rPr>
              <a:t>&lt;</a:t>
            </a:r>
            <a:r>
              <a:rPr lang="en-US" altLang="ko-KR" sz="1200" dirty="0">
                <a:solidFill>
                  <a:srgbClr val="3F7F7F"/>
                </a:solidFill>
                <a:latin typeface="Consolas"/>
              </a:rPr>
              <a:t>div </a:t>
            </a:r>
            <a:r>
              <a:rPr lang="en-US" altLang="ko-KR" sz="1200" dirty="0">
                <a:solidFill>
                  <a:srgbClr val="7F007F"/>
                </a:solidFill>
                <a:latin typeface="Consolas"/>
              </a:rPr>
              <a:t>class</a:t>
            </a:r>
            <a:r>
              <a:rPr lang="en-US" altLang="ko-KR" sz="1200" dirty="0">
                <a:solidFill>
                  <a:srgbClr val="000000"/>
                </a:solidFill>
                <a:latin typeface="Consolas"/>
              </a:rPr>
              <a:t>=</a:t>
            </a:r>
            <a:r>
              <a:rPr lang="en-US" altLang="ko-KR" sz="1200" i="1" dirty="0">
                <a:solidFill>
                  <a:srgbClr val="2A00FF"/>
                </a:solidFill>
                <a:latin typeface="Consolas"/>
              </a:rPr>
              <a:t>"row"</a:t>
            </a:r>
            <a:r>
              <a:rPr lang="en-US" altLang="ko-KR" sz="1200" i="1" dirty="0">
                <a:solidFill>
                  <a:srgbClr val="008080"/>
                </a:solidFill>
                <a:latin typeface="Consolas"/>
              </a:rPr>
              <a:t>&gt;</a:t>
            </a:r>
          </a:p>
          <a:p>
            <a:r>
              <a:rPr lang="en-US" altLang="ko-KR" sz="1200" dirty="0">
                <a:solidFill>
                  <a:srgbClr val="008080"/>
                </a:solidFill>
                <a:latin typeface="Consolas"/>
              </a:rPr>
              <a:t>&lt;</a:t>
            </a:r>
            <a:r>
              <a:rPr lang="en-US" altLang="ko-KR" sz="1200" dirty="0">
                <a:solidFill>
                  <a:srgbClr val="3F7F7F"/>
                </a:solidFill>
                <a:latin typeface="Consolas"/>
              </a:rPr>
              <a:t>div </a:t>
            </a:r>
            <a:r>
              <a:rPr lang="en-US" altLang="ko-KR" sz="1200" dirty="0">
                <a:solidFill>
                  <a:srgbClr val="7F007F"/>
                </a:solidFill>
                <a:latin typeface="Consolas"/>
              </a:rPr>
              <a:t>class</a:t>
            </a:r>
            <a:r>
              <a:rPr lang="en-US" altLang="ko-KR" sz="1200" dirty="0">
                <a:solidFill>
                  <a:srgbClr val="000000"/>
                </a:solidFill>
                <a:latin typeface="Consolas"/>
              </a:rPr>
              <a:t>=</a:t>
            </a:r>
            <a:r>
              <a:rPr lang="en-US" altLang="ko-KR" sz="1200" i="1" dirty="0">
                <a:solidFill>
                  <a:srgbClr val="2A00FF"/>
                </a:solidFill>
                <a:latin typeface="Consolas"/>
              </a:rPr>
              <a:t>"col-md-3 pt-5 mb-5"</a:t>
            </a:r>
            <a:r>
              <a:rPr lang="en-US" altLang="ko-KR" sz="1200" i="1" dirty="0">
                <a:solidFill>
                  <a:srgbClr val="008080"/>
                </a:solidFill>
                <a:latin typeface="Consolas"/>
              </a:rPr>
              <a:t>&gt;</a:t>
            </a:r>
          </a:p>
          <a:p>
            <a:r>
              <a:rPr lang="en-US" altLang="ja-JP" sz="1200" dirty="0">
                <a:solidFill>
                  <a:srgbClr val="008080"/>
                </a:solidFill>
                <a:latin typeface="Consolas"/>
              </a:rPr>
              <a:t>&lt;</a:t>
            </a:r>
            <a:r>
              <a:rPr lang="en-US" altLang="ja-JP" sz="1200" dirty="0" err="1">
                <a:solidFill>
                  <a:srgbClr val="3F7F7F"/>
                </a:solidFill>
                <a:latin typeface="Consolas"/>
              </a:rPr>
              <a:t>jsp:include</a:t>
            </a:r>
            <a:r>
              <a:rPr lang="en-US" altLang="ja-JP" sz="1200" dirty="0">
                <a:solidFill>
                  <a:srgbClr val="3F7F7F"/>
                </a:solidFill>
                <a:latin typeface="Consolas"/>
              </a:rPr>
              <a:t> </a:t>
            </a:r>
            <a:r>
              <a:rPr lang="en-US" altLang="ja-JP" sz="1200" dirty="0">
                <a:solidFill>
                  <a:srgbClr val="7F007F"/>
                </a:solidFill>
                <a:latin typeface="Consolas"/>
              </a:rPr>
              <a:t>page</a:t>
            </a:r>
            <a:r>
              <a:rPr lang="en-US" altLang="ja-JP" sz="1200" dirty="0">
                <a:solidFill>
                  <a:srgbClr val="000000"/>
                </a:solidFill>
                <a:latin typeface="Consolas"/>
              </a:rPr>
              <a:t>=</a:t>
            </a:r>
            <a:r>
              <a:rPr lang="en-US" altLang="ja-JP" sz="1200" i="1" dirty="0">
                <a:solidFill>
                  <a:srgbClr val="2A00FF"/>
                </a:solidFill>
                <a:latin typeface="Consolas"/>
              </a:rPr>
              <a:t>"../include/</a:t>
            </a:r>
            <a:r>
              <a:rPr lang="en-US" altLang="ja-JP" sz="1200" i="1" dirty="0" err="1">
                <a:solidFill>
                  <a:srgbClr val="2A00FF"/>
                </a:solidFill>
                <a:latin typeface="Consolas"/>
              </a:rPr>
              <a:t>lnb.jsp</a:t>
            </a:r>
            <a:r>
              <a:rPr lang="en-US" altLang="ja-JP" sz="1200" i="1" dirty="0">
                <a:solidFill>
                  <a:srgbClr val="2A00FF"/>
                </a:solidFill>
                <a:latin typeface="Consolas"/>
              </a:rPr>
              <a:t>" </a:t>
            </a:r>
            <a:r>
              <a:rPr lang="en-US" altLang="ja-JP" sz="1200" i="1" dirty="0">
                <a:solidFill>
                  <a:srgbClr val="008080"/>
                </a:solidFill>
                <a:latin typeface="Consolas"/>
              </a:rPr>
              <a:t>/&gt;</a:t>
            </a:r>
            <a:r>
              <a:rPr lang="ja-JP" altLang="en-US" sz="1200" i="1" dirty="0">
                <a:solidFill>
                  <a:srgbClr val="000000"/>
                </a:solidFill>
                <a:latin typeface="Consolas"/>
              </a:rPr>
              <a:t> </a:t>
            </a:r>
            <a:r>
              <a:rPr lang="en-US" altLang="ja-JP" sz="1200" i="1" dirty="0">
                <a:solidFill>
                  <a:srgbClr val="3F5FBF"/>
                </a:solidFill>
                <a:latin typeface="Consolas"/>
              </a:rPr>
              <a:t>&lt;!-- </a:t>
            </a:r>
            <a:r>
              <a:rPr lang="ja-JP" altLang="en-US" sz="1200" i="1" dirty="0">
                <a:solidFill>
                  <a:srgbClr val="3F5FBF"/>
                </a:solidFill>
                <a:latin typeface="Consolas"/>
              </a:rPr>
              <a:t>サイドメニューをインクルード </a:t>
            </a:r>
            <a:r>
              <a:rPr lang="en-US" altLang="ja-JP" sz="1200" i="1" dirty="0">
                <a:solidFill>
                  <a:srgbClr val="3F5FBF"/>
                </a:solidFill>
                <a:latin typeface="Consolas"/>
              </a:rPr>
              <a:t>--&gt;</a:t>
            </a:r>
          </a:p>
          <a:p>
            <a:r>
              <a:rPr lang="en-US" altLang="ko-KR" sz="1200" dirty="0">
                <a:solidFill>
                  <a:srgbClr val="008080"/>
                </a:solidFill>
                <a:latin typeface="Consolas"/>
              </a:rPr>
              <a:t>&lt;/</a:t>
            </a:r>
            <a:r>
              <a:rPr lang="en-US" altLang="ko-KR" sz="1200" dirty="0">
                <a:solidFill>
                  <a:srgbClr val="3F7F7F"/>
                </a:solidFill>
                <a:latin typeface="Consolas"/>
              </a:rPr>
              <a:t>div</a:t>
            </a:r>
            <a:r>
              <a:rPr lang="en-US" altLang="ko-KR" sz="1200" dirty="0">
                <a:solidFill>
                  <a:srgbClr val="008080"/>
                </a:solidFill>
                <a:latin typeface="Consolas"/>
              </a:rPr>
              <a:t>&gt;</a:t>
            </a:r>
          </a:p>
          <a:p>
            <a:r>
              <a:rPr lang="en-US" altLang="ko-KR" sz="1200" dirty="0">
                <a:solidFill>
                  <a:srgbClr val="008080"/>
                </a:solidFill>
                <a:latin typeface="Consolas"/>
              </a:rPr>
              <a:t>&lt;</a:t>
            </a:r>
            <a:r>
              <a:rPr lang="en-US" altLang="ko-KR" sz="1200" dirty="0">
                <a:solidFill>
                  <a:srgbClr val="3F7F7F"/>
                </a:solidFill>
                <a:latin typeface="Consolas"/>
              </a:rPr>
              <a:t>div </a:t>
            </a:r>
            <a:r>
              <a:rPr lang="en-US" altLang="ko-KR" sz="1200" dirty="0">
                <a:solidFill>
                  <a:srgbClr val="7F007F"/>
                </a:solidFill>
                <a:latin typeface="Consolas"/>
              </a:rPr>
              <a:t>class</a:t>
            </a:r>
            <a:r>
              <a:rPr lang="en-US" altLang="ko-KR" sz="1200" dirty="0">
                <a:solidFill>
                  <a:srgbClr val="000000"/>
                </a:solidFill>
                <a:latin typeface="Consolas"/>
              </a:rPr>
              <a:t>=</a:t>
            </a:r>
            <a:r>
              <a:rPr lang="en-US" altLang="ko-KR" sz="1200" i="1" dirty="0">
                <a:solidFill>
                  <a:srgbClr val="2A00FF"/>
                </a:solidFill>
                <a:latin typeface="Consolas"/>
              </a:rPr>
              <a:t>"col-md-9 pt-5 mb-5"</a:t>
            </a:r>
            <a:r>
              <a:rPr lang="en-US" altLang="ko-KR" sz="1200" i="1" dirty="0">
                <a:solidFill>
                  <a:srgbClr val="008080"/>
                </a:solidFill>
                <a:latin typeface="Consolas"/>
              </a:rPr>
              <a:t>&gt;</a:t>
            </a:r>
          </a:p>
          <a:p>
            <a:r>
              <a:rPr lang="en-US" altLang="ko-KR" sz="1200" dirty="0">
                <a:solidFill>
                  <a:srgbClr val="008080"/>
                </a:solidFill>
                <a:latin typeface="Consolas"/>
              </a:rPr>
              <a:t>&lt;</a:t>
            </a:r>
            <a:r>
              <a:rPr lang="en-US" altLang="ko-KR" sz="1200" dirty="0">
                <a:solidFill>
                  <a:srgbClr val="3F7F7F"/>
                </a:solidFill>
                <a:latin typeface="Consolas"/>
              </a:rPr>
              <a:t>h2 </a:t>
            </a:r>
            <a:r>
              <a:rPr lang="en-US" altLang="ko-KR" sz="1200" dirty="0">
                <a:solidFill>
                  <a:srgbClr val="7F007F"/>
                </a:solidFill>
                <a:latin typeface="Consolas"/>
              </a:rPr>
              <a:t>class</a:t>
            </a:r>
            <a:r>
              <a:rPr lang="en-US" altLang="ko-KR" sz="1200" dirty="0">
                <a:solidFill>
                  <a:srgbClr val="000000"/>
                </a:solidFill>
                <a:latin typeface="Consolas"/>
              </a:rPr>
              <a:t>=</a:t>
            </a:r>
            <a:r>
              <a:rPr lang="en-US" altLang="ko-KR" sz="1200" i="1" dirty="0">
                <a:solidFill>
                  <a:srgbClr val="2A00FF"/>
                </a:solidFill>
                <a:latin typeface="Consolas"/>
              </a:rPr>
              <a:t>"text-white </a:t>
            </a:r>
            <a:r>
              <a:rPr lang="en-US" altLang="ko-KR" sz="1200" i="1" dirty="0" err="1">
                <a:solidFill>
                  <a:srgbClr val="2A00FF"/>
                </a:solidFill>
                <a:latin typeface="Consolas"/>
              </a:rPr>
              <a:t>fw</a:t>
            </a:r>
            <a:r>
              <a:rPr lang="en-US" altLang="ko-KR" sz="1200" i="1" dirty="0">
                <a:solidFill>
                  <a:srgbClr val="2A00FF"/>
                </a:solidFill>
                <a:latin typeface="Consolas"/>
              </a:rPr>
              <a:t>-bold"</a:t>
            </a:r>
            <a:r>
              <a:rPr lang="en-US" altLang="ko-KR" sz="1200" i="1" dirty="0">
                <a:solidFill>
                  <a:srgbClr val="008080"/>
                </a:solidFill>
                <a:latin typeface="Consolas"/>
              </a:rPr>
              <a:t>&gt;</a:t>
            </a:r>
            <a:r>
              <a:rPr lang="ja-JP" altLang="en-US" sz="1200" i="1" dirty="0">
                <a:solidFill>
                  <a:srgbClr val="000000"/>
                </a:solidFill>
                <a:latin typeface="Consolas"/>
              </a:rPr>
              <a:t>コメント</a:t>
            </a:r>
            <a:r>
              <a:rPr lang="ko-KR" altLang="en-US" sz="1200" i="1" dirty="0">
                <a:solidFill>
                  <a:srgbClr val="000000"/>
                </a:solidFill>
                <a:latin typeface="Consolas"/>
              </a:rPr>
              <a:t>一覧</a:t>
            </a:r>
            <a:r>
              <a:rPr lang="en-US" altLang="ko-KR" sz="1200" i="1" dirty="0">
                <a:solidFill>
                  <a:srgbClr val="008080"/>
                </a:solidFill>
                <a:latin typeface="Consolas"/>
              </a:rPr>
              <a:t>&lt;/</a:t>
            </a:r>
            <a:r>
              <a:rPr lang="en-US" altLang="ko-KR" sz="1200" i="1" dirty="0">
                <a:solidFill>
                  <a:srgbClr val="3F7F7F"/>
                </a:solidFill>
                <a:latin typeface="Consolas"/>
              </a:rPr>
              <a:t>h2</a:t>
            </a:r>
            <a:r>
              <a:rPr lang="en-US" altLang="ko-KR" sz="1200" i="1" dirty="0">
                <a:solidFill>
                  <a:srgbClr val="008080"/>
                </a:solidFill>
                <a:latin typeface="Consolas"/>
              </a:rPr>
              <a:t>&gt;</a:t>
            </a:r>
            <a:r>
              <a:rPr lang="en-US" altLang="ko-KR" sz="1200" i="1" dirty="0">
                <a:solidFill>
                  <a:srgbClr val="000000"/>
                </a:solidFill>
                <a:latin typeface="Consolas"/>
              </a:rPr>
              <a:t> </a:t>
            </a:r>
            <a:r>
              <a:rPr lang="en-US" altLang="ko-KR" sz="1200" i="1" dirty="0">
                <a:solidFill>
                  <a:srgbClr val="3F5FBF"/>
                </a:solidFill>
                <a:latin typeface="Consolas"/>
              </a:rPr>
              <a:t>&lt;!-- </a:t>
            </a:r>
            <a:r>
              <a:rPr lang="ja-JP" altLang="en-US" sz="1200" i="1" dirty="0">
                <a:solidFill>
                  <a:srgbClr val="3F5FBF"/>
                </a:solidFill>
                <a:latin typeface="Consolas"/>
              </a:rPr>
              <a:t>コメント</a:t>
            </a:r>
            <a:r>
              <a:rPr lang="ko-KR" altLang="en-US" sz="1200" i="1" dirty="0">
                <a:solidFill>
                  <a:srgbClr val="3F5FBF"/>
                </a:solidFill>
                <a:latin typeface="Consolas"/>
              </a:rPr>
              <a:t>一覧</a:t>
            </a:r>
            <a:r>
              <a:rPr lang="ja-JP" altLang="en-US" sz="1200" i="1" dirty="0">
                <a:solidFill>
                  <a:srgbClr val="3F5FBF"/>
                </a:solidFill>
                <a:latin typeface="Consolas"/>
              </a:rPr>
              <a:t>タイトル </a:t>
            </a:r>
            <a:r>
              <a:rPr lang="en-US" altLang="ja-JP" sz="1200" i="1" dirty="0">
                <a:solidFill>
                  <a:srgbClr val="3F5FBF"/>
                </a:solidFill>
                <a:latin typeface="Consolas"/>
              </a:rPr>
              <a:t>--&gt;</a:t>
            </a:r>
          </a:p>
          <a:p>
            <a:r>
              <a:rPr lang="en-US" altLang="ko-KR" sz="1200" dirty="0">
                <a:solidFill>
                  <a:srgbClr val="008080"/>
                </a:solidFill>
                <a:latin typeface="Consolas"/>
              </a:rPr>
              <a:t>&lt;</a:t>
            </a:r>
            <a:r>
              <a:rPr lang="en-US" altLang="ko-KR" sz="1200" dirty="0" err="1">
                <a:solidFill>
                  <a:srgbClr val="3F7F7F"/>
                </a:solidFill>
                <a:latin typeface="Consolas"/>
              </a:rPr>
              <a:t>ul</a:t>
            </a:r>
            <a:r>
              <a:rPr lang="en-US" altLang="ko-KR" sz="1200" dirty="0">
                <a:solidFill>
                  <a:srgbClr val="3F7F7F"/>
                </a:solidFill>
                <a:latin typeface="Consolas"/>
              </a:rPr>
              <a:t> </a:t>
            </a:r>
            <a:r>
              <a:rPr lang="en-US" altLang="ko-KR" sz="1200" dirty="0">
                <a:solidFill>
                  <a:srgbClr val="7F007F"/>
                </a:solidFill>
                <a:latin typeface="Consolas"/>
              </a:rPr>
              <a:t>class</a:t>
            </a:r>
            <a:r>
              <a:rPr lang="en-US" altLang="ko-KR" sz="1200" dirty="0">
                <a:solidFill>
                  <a:srgbClr val="000000"/>
                </a:solidFill>
                <a:latin typeface="Consolas"/>
              </a:rPr>
              <a:t>=</a:t>
            </a:r>
            <a:r>
              <a:rPr lang="en-US" altLang="ko-KR" sz="1200" i="1" dirty="0">
                <a:solidFill>
                  <a:srgbClr val="2A00FF"/>
                </a:solidFill>
                <a:latin typeface="Consolas"/>
              </a:rPr>
              <a:t>"list-group </a:t>
            </a:r>
            <a:r>
              <a:rPr lang="en-US" altLang="ko-KR" sz="1200" i="1" dirty="0" err="1">
                <a:solidFill>
                  <a:srgbClr val="2A00FF"/>
                </a:solidFill>
                <a:latin typeface="Consolas"/>
              </a:rPr>
              <a:t>bg</a:t>
            </a:r>
            <a:r>
              <a:rPr lang="en-US" altLang="ko-KR" sz="1200" i="1" dirty="0">
                <a:solidFill>
                  <a:srgbClr val="2A00FF"/>
                </a:solidFill>
                <a:latin typeface="Consolas"/>
              </a:rPr>
              <a:t>-white"</a:t>
            </a:r>
            <a:r>
              <a:rPr lang="en-US" altLang="ko-KR" sz="1200" i="1" dirty="0">
                <a:solidFill>
                  <a:srgbClr val="008080"/>
                </a:solidFill>
                <a:latin typeface="Consolas"/>
              </a:rPr>
              <a:t>&gt;</a:t>
            </a:r>
            <a:r>
              <a:rPr lang="en-US" altLang="ko-KR" sz="1200" i="1" dirty="0">
                <a:solidFill>
                  <a:srgbClr val="000000"/>
                </a:solidFill>
                <a:latin typeface="Consolas"/>
              </a:rPr>
              <a:t> </a:t>
            </a:r>
            <a:r>
              <a:rPr lang="en-US" altLang="ko-KR" sz="1200" i="1" dirty="0">
                <a:solidFill>
                  <a:srgbClr val="3F5FBF"/>
                </a:solidFill>
                <a:latin typeface="Consolas"/>
              </a:rPr>
              <a:t>&lt;!-- </a:t>
            </a:r>
            <a:r>
              <a:rPr lang="ja-JP" altLang="en-US" sz="1200" i="1" dirty="0">
                <a:solidFill>
                  <a:srgbClr val="3F5FBF"/>
                </a:solidFill>
                <a:latin typeface="Consolas"/>
              </a:rPr>
              <a:t>コメントリスト </a:t>
            </a:r>
            <a:r>
              <a:rPr lang="en-US" altLang="ja-JP" sz="1200" i="1" dirty="0">
                <a:solidFill>
                  <a:srgbClr val="3F5FBF"/>
                </a:solidFill>
                <a:latin typeface="Consolas"/>
              </a:rPr>
              <a:t>--&gt;</a:t>
            </a:r>
          </a:p>
          <a:p>
            <a:r>
              <a:rPr lang="en-US" altLang="ko-KR" sz="1200" dirty="0">
                <a:solidFill>
                  <a:srgbClr val="008080"/>
                </a:solidFill>
                <a:latin typeface="Consolas"/>
              </a:rPr>
              <a:t>&lt;</a:t>
            </a:r>
            <a:r>
              <a:rPr lang="en-US" altLang="ko-KR" sz="1200" dirty="0" err="1">
                <a:solidFill>
                  <a:srgbClr val="3F7F7F"/>
                </a:solidFill>
                <a:latin typeface="Consolas"/>
              </a:rPr>
              <a:t>c:forEach</a:t>
            </a:r>
            <a:r>
              <a:rPr lang="en-US" altLang="ko-KR" sz="1200" dirty="0">
                <a:solidFill>
                  <a:srgbClr val="3F7F7F"/>
                </a:solidFill>
                <a:latin typeface="Consolas"/>
              </a:rPr>
              <a:t> </a:t>
            </a:r>
            <a:r>
              <a:rPr lang="en-US" altLang="ko-KR" sz="1200" dirty="0">
                <a:solidFill>
                  <a:srgbClr val="7F007F"/>
                </a:solidFill>
                <a:latin typeface="Consolas"/>
              </a:rPr>
              <a:t>items</a:t>
            </a:r>
            <a:r>
              <a:rPr lang="en-US" altLang="ko-KR" sz="1200" dirty="0">
                <a:solidFill>
                  <a:srgbClr val="000000"/>
                </a:solidFill>
                <a:latin typeface="Consolas"/>
              </a:rPr>
              <a:t>=</a:t>
            </a:r>
            <a:r>
              <a:rPr lang="en-US" altLang="ko-KR" sz="1200" i="1" dirty="0">
                <a:solidFill>
                  <a:srgbClr val="2A00FF"/>
                </a:solidFill>
                <a:latin typeface="Consolas"/>
              </a:rPr>
              <a:t>"</a:t>
            </a:r>
            <a:r>
              <a:rPr lang="en-US" altLang="ko-KR" sz="1200" i="1" dirty="0">
                <a:solidFill>
                  <a:srgbClr val="000000"/>
                </a:solidFill>
                <a:latin typeface="Consolas"/>
              </a:rPr>
              <a:t>${reply}</a:t>
            </a:r>
            <a:r>
              <a:rPr lang="en-US" altLang="ko-KR" sz="1200" i="1" dirty="0">
                <a:solidFill>
                  <a:srgbClr val="2A00FF"/>
                </a:solidFill>
                <a:latin typeface="Consolas"/>
              </a:rPr>
              <a:t>" </a:t>
            </a:r>
            <a:r>
              <a:rPr lang="en-US" altLang="ko-KR" sz="1200" i="1" dirty="0" err="1">
                <a:solidFill>
                  <a:srgbClr val="7F007F"/>
                </a:solidFill>
                <a:latin typeface="Consolas"/>
              </a:rPr>
              <a:t>var</a:t>
            </a:r>
            <a:r>
              <a:rPr lang="en-US" altLang="ko-KR" sz="1200" i="1" dirty="0">
                <a:solidFill>
                  <a:srgbClr val="000000"/>
                </a:solidFill>
                <a:latin typeface="Consolas"/>
              </a:rPr>
              <a:t>=</a:t>
            </a:r>
            <a:r>
              <a:rPr lang="en-US" altLang="ko-KR" sz="1200" i="1" dirty="0">
                <a:solidFill>
                  <a:srgbClr val="2A00FF"/>
                </a:solidFill>
                <a:latin typeface="Consolas"/>
              </a:rPr>
              <a:t>"reply"</a:t>
            </a:r>
            <a:r>
              <a:rPr lang="en-US" altLang="ko-KR" sz="1200" i="1" dirty="0">
                <a:solidFill>
                  <a:srgbClr val="008080"/>
                </a:solidFill>
                <a:latin typeface="Consolas"/>
              </a:rPr>
              <a:t>&gt;</a:t>
            </a:r>
            <a:r>
              <a:rPr lang="en-US" altLang="ko-KR" sz="1200" i="1" dirty="0">
                <a:solidFill>
                  <a:srgbClr val="000000"/>
                </a:solidFill>
                <a:latin typeface="Consolas"/>
              </a:rPr>
              <a:t> </a:t>
            </a:r>
            <a:r>
              <a:rPr lang="en-US" altLang="ko-KR" sz="1200" i="1" dirty="0">
                <a:solidFill>
                  <a:srgbClr val="3F5FBF"/>
                </a:solidFill>
                <a:latin typeface="Consolas"/>
              </a:rPr>
              <a:t>&lt;!-- </a:t>
            </a:r>
            <a:r>
              <a:rPr lang="ja-JP" altLang="en-US" sz="1200" i="1" dirty="0">
                <a:solidFill>
                  <a:srgbClr val="3F5FBF"/>
                </a:solidFill>
                <a:latin typeface="Consolas"/>
              </a:rPr>
              <a:t>コメントをループして</a:t>
            </a:r>
            <a:r>
              <a:rPr lang="ko-KR" altLang="en-US" sz="1200" i="1" dirty="0">
                <a:solidFill>
                  <a:srgbClr val="3F5FBF"/>
                </a:solidFill>
                <a:latin typeface="Consolas"/>
              </a:rPr>
              <a:t>表示 </a:t>
            </a:r>
            <a:r>
              <a:rPr lang="en-US" altLang="ko-KR" sz="1200" i="1" dirty="0">
                <a:solidFill>
                  <a:srgbClr val="3F5FBF"/>
                </a:solidFill>
                <a:latin typeface="Consolas"/>
              </a:rPr>
              <a:t>--&gt;</a:t>
            </a:r>
          </a:p>
          <a:p>
            <a:r>
              <a:rPr lang="en-US" altLang="ko-KR" sz="1200" dirty="0">
                <a:solidFill>
                  <a:srgbClr val="008080"/>
                </a:solidFill>
                <a:latin typeface="Consolas"/>
              </a:rPr>
              <a:t>&lt;</a:t>
            </a:r>
            <a:r>
              <a:rPr lang="en-US" altLang="ko-KR" sz="1200" dirty="0">
                <a:solidFill>
                  <a:srgbClr val="3F7F7F"/>
                </a:solidFill>
                <a:latin typeface="Consolas"/>
              </a:rPr>
              <a:t>li </a:t>
            </a:r>
            <a:r>
              <a:rPr lang="en-US" altLang="ko-KR" sz="1200" dirty="0">
                <a:solidFill>
                  <a:srgbClr val="7F007F"/>
                </a:solidFill>
                <a:latin typeface="Consolas"/>
              </a:rPr>
              <a:t>class</a:t>
            </a:r>
            <a:r>
              <a:rPr lang="en-US" altLang="ko-KR" sz="1200" dirty="0">
                <a:solidFill>
                  <a:srgbClr val="000000"/>
                </a:solidFill>
                <a:latin typeface="Consolas"/>
              </a:rPr>
              <a:t>=</a:t>
            </a:r>
            <a:r>
              <a:rPr lang="en-US" altLang="ko-KR" sz="1200" i="1" dirty="0">
                <a:solidFill>
                  <a:srgbClr val="2A00FF"/>
                </a:solidFill>
                <a:latin typeface="Consolas"/>
              </a:rPr>
              <a:t>"</a:t>
            </a:r>
            <a:r>
              <a:rPr lang="en-US" altLang="ko-KR" sz="1200" i="1" dirty="0" err="1">
                <a:solidFill>
                  <a:srgbClr val="2A00FF"/>
                </a:solidFill>
                <a:latin typeface="Consolas"/>
              </a:rPr>
              <a:t>replyInfo</a:t>
            </a:r>
            <a:r>
              <a:rPr lang="en-US" altLang="ko-KR" sz="1200" i="1" dirty="0">
                <a:solidFill>
                  <a:srgbClr val="2A00FF"/>
                </a:solidFill>
                <a:latin typeface="Consolas"/>
              </a:rPr>
              <a:t> list-group-item"</a:t>
            </a:r>
            <a:r>
              <a:rPr lang="en-US" altLang="ko-KR" sz="1200" i="1" dirty="0">
                <a:solidFill>
                  <a:srgbClr val="008080"/>
                </a:solidFill>
                <a:latin typeface="Consolas"/>
              </a:rPr>
              <a:t>&gt;</a:t>
            </a:r>
          </a:p>
          <a:p>
            <a:r>
              <a:rPr lang="en-US" altLang="ko-KR" sz="1200" dirty="0">
                <a:solidFill>
                  <a:srgbClr val="008080"/>
                </a:solidFill>
                <a:latin typeface="Consolas"/>
              </a:rPr>
              <a:t>&lt;</a:t>
            </a:r>
            <a:r>
              <a:rPr lang="en-US" altLang="ko-KR" sz="1200" dirty="0">
                <a:solidFill>
                  <a:srgbClr val="3F7F7F"/>
                </a:solidFill>
                <a:latin typeface="Consolas"/>
              </a:rPr>
              <a:t>pre</a:t>
            </a:r>
            <a:r>
              <a:rPr lang="en-US" altLang="ko-KR" sz="1200" dirty="0">
                <a:solidFill>
                  <a:srgbClr val="008080"/>
                </a:solidFill>
                <a:latin typeface="Consolas"/>
              </a:rPr>
              <a:t>&gt;</a:t>
            </a:r>
          </a:p>
          <a:p>
            <a:r>
              <a:rPr lang="en-US" altLang="ko-KR" sz="1200" dirty="0">
                <a:solidFill>
                  <a:srgbClr val="008080"/>
                </a:solidFill>
                <a:latin typeface="Consolas"/>
              </a:rPr>
              <a:t>&lt;</a:t>
            </a:r>
            <a:r>
              <a:rPr lang="en-US" altLang="ko-KR" sz="1200" dirty="0">
                <a:solidFill>
                  <a:srgbClr val="3F7F7F"/>
                </a:solidFill>
                <a:latin typeface="Consolas"/>
              </a:rPr>
              <a:t>span </a:t>
            </a:r>
            <a:r>
              <a:rPr lang="en-US" altLang="ko-KR" sz="1200" dirty="0">
                <a:solidFill>
                  <a:srgbClr val="7F007F"/>
                </a:solidFill>
                <a:latin typeface="Consolas"/>
              </a:rPr>
              <a:t>class</a:t>
            </a:r>
            <a:r>
              <a:rPr lang="en-US" altLang="ko-KR" sz="1200" dirty="0">
                <a:solidFill>
                  <a:srgbClr val="000000"/>
                </a:solidFill>
                <a:latin typeface="Consolas"/>
              </a:rPr>
              <a:t>=</a:t>
            </a:r>
            <a:r>
              <a:rPr lang="en-US" altLang="ko-KR" sz="1200" i="1" dirty="0">
                <a:solidFill>
                  <a:srgbClr val="2A00FF"/>
                </a:solidFill>
                <a:latin typeface="Consolas"/>
              </a:rPr>
              <a:t>"</a:t>
            </a:r>
            <a:r>
              <a:rPr lang="en-US" altLang="ko-KR" sz="1200" i="1" dirty="0" err="1">
                <a:solidFill>
                  <a:srgbClr val="2A00FF"/>
                </a:solidFill>
                <a:latin typeface="Consolas"/>
              </a:rPr>
              <a:t>fw</a:t>
            </a:r>
            <a:r>
              <a:rPr lang="en-US" altLang="ko-KR" sz="1200" i="1" dirty="0">
                <a:solidFill>
                  <a:srgbClr val="2A00FF"/>
                </a:solidFill>
                <a:latin typeface="Consolas"/>
              </a:rPr>
              <a:t>-bold"</a:t>
            </a:r>
            <a:r>
              <a:rPr lang="en-US" altLang="ko-KR" sz="1200" i="1" dirty="0">
                <a:solidFill>
                  <a:srgbClr val="008080"/>
                </a:solidFill>
                <a:latin typeface="Consolas"/>
              </a:rPr>
              <a:t>&gt;</a:t>
            </a:r>
            <a:r>
              <a:rPr lang="ko-KR" altLang="en-US" sz="1200" i="1" dirty="0">
                <a:solidFill>
                  <a:srgbClr val="000000"/>
                </a:solidFill>
                <a:latin typeface="Consolas"/>
              </a:rPr>
              <a:t>作成者</a:t>
            </a:r>
            <a:r>
              <a:rPr lang="en-US" altLang="ko-KR" sz="1200" i="1" dirty="0">
                <a:solidFill>
                  <a:srgbClr val="008080"/>
                </a:solidFill>
                <a:latin typeface="Consolas"/>
              </a:rPr>
              <a:t>&lt;/</a:t>
            </a:r>
            <a:r>
              <a:rPr lang="en-US" altLang="ko-KR" sz="1200" i="1" dirty="0">
                <a:solidFill>
                  <a:srgbClr val="3F7F7F"/>
                </a:solidFill>
                <a:latin typeface="Consolas"/>
              </a:rPr>
              <a:t>span</a:t>
            </a:r>
            <a:r>
              <a:rPr lang="en-US" altLang="ko-KR" sz="1200" i="1" dirty="0">
                <a:solidFill>
                  <a:srgbClr val="008080"/>
                </a:solidFill>
                <a:latin typeface="Consolas"/>
              </a:rPr>
              <a:t>&gt;</a:t>
            </a:r>
            <a:r>
              <a:rPr lang="en-US" altLang="ko-KR" sz="1200" i="1" dirty="0">
                <a:solidFill>
                  <a:srgbClr val="000000"/>
                </a:solidFill>
                <a:latin typeface="Consolas"/>
              </a:rPr>
              <a:t>${</a:t>
            </a:r>
            <a:r>
              <a:rPr lang="en-US" altLang="ko-KR" sz="1200" i="1" dirty="0" err="1">
                <a:solidFill>
                  <a:srgbClr val="000000"/>
                </a:solidFill>
                <a:latin typeface="Consolas"/>
              </a:rPr>
              <a:t>reply.userName</a:t>
            </a:r>
            <a:r>
              <a:rPr lang="en-US" altLang="ko-KR" sz="1200" i="1" dirty="0">
                <a:solidFill>
                  <a:srgbClr val="000000"/>
                </a:solidFill>
                <a:latin typeface="Consolas"/>
              </a:rPr>
              <a:t>}(${</a:t>
            </a:r>
            <a:r>
              <a:rPr lang="en-US" altLang="ko-KR" sz="1200" i="1" dirty="0" err="1">
                <a:solidFill>
                  <a:srgbClr val="000000"/>
                </a:solidFill>
                <a:latin typeface="Consolas"/>
              </a:rPr>
              <a:t>reply.userId</a:t>
            </a:r>
            <a:r>
              <a:rPr lang="en-US" altLang="ko-KR" sz="1200" i="1" dirty="0">
                <a:solidFill>
                  <a:srgbClr val="000000"/>
                </a:solidFill>
                <a:latin typeface="Consolas"/>
              </a:rPr>
              <a:t>}) </a:t>
            </a:r>
            <a:r>
              <a:rPr lang="en-US" altLang="ko-KR" sz="1200" i="1" dirty="0">
                <a:solidFill>
                  <a:srgbClr val="3F5FBF"/>
                </a:solidFill>
                <a:latin typeface="Consolas"/>
              </a:rPr>
              <a:t>&lt;!-- </a:t>
            </a:r>
            <a:r>
              <a:rPr lang="ja-JP" altLang="en-US" sz="1200" i="1" dirty="0">
                <a:solidFill>
                  <a:srgbClr val="3F5FBF"/>
                </a:solidFill>
                <a:latin typeface="Consolas"/>
              </a:rPr>
              <a:t>コメント</a:t>
            </a:r>
            <a:r>
              <a:rPr lang="ko-KR" altLang="en-US" sz="1200" i="1" dirty="0">
                <a:solidFill>
                  <a:srgbClr val="3F5FBF"/>
                </a:solidFill>
                <a:latin typeface="Consolas"/>
              </a:rPr>
              <a:t>作成者 </a:t>
            </a:r>
            <a:r>
              <a:rPr lang="en-US" altLang="ko-KR" sz="1200" i="1" dirty="0">
                <a:solidFill>
                  <a:srgbClr val="3F5FBF"/>
                </a:solidFill>
                <a:latin typeface="Consolas"/>
              </a:rPr>
              <a:t>--&gt;</a:t>
            </a:r>
          </a:p>
          <a:p>
            <a:r>
              <a:rPr lang="en-US" altLang="ko-KR" sz="1200" dirty="0">
                <a:solidFill>
                  <a:srgbClr val="008080"/>
                </a:solidFill>
                <a:latin typeface="Consolas"/>
              </a:rPr>
              <a:t>&lt;</a:t>
            </a:r>
            <a:r>
              <a:rPr lang="en-US" altLang="ko-KR" sz="1200" dirty="0">
                <a:solidFill>
                  <a:srgbClr val="3F7F7F"/>
                </a:solidFill>
                <a:latin typeface="Consolas"/>
              </a:rPr>
              <a:t>span </a:t>
            </a:r>
            <a:r>
              <a:rPr lang="en-US" altLang="ko-KR" sz="1200" dirty="0">
                <a:solidFill>
                  <a:srgbClr val="7F007F"/>
                </a:solidFill>
                <a:latin typeface="Consolas"/>
              </a:rPr>
              <a:t>class</a:t>
            </a:r>
            <a:r>
              <a:rPr lang="en-US" altLang="ko-KR" sz="1200" dirty="0">
                <a:solidFill>
                  <a:srgbClr val="000000"/>
                </a:solidFill>
                <a:latin typeface="Consolas"/>
              </a:rPr>
              <a:t>=</a:t>
            </a:r>
            <a:r>
              <a:rPr lang="en-US" altLang="ko-KR" sz="1200" i="1" dirty="0">
                <a:solidFill>
                  <a:srgbClr val="2A00FF"/>
                </a:solidFill>
                <a:latin typeface="Consolas"/>
              </a:rPr>
              <a:t>"</a:t>
            </a:r>
            <a:r>
              <a:rPr lang="en-US" altLang="ko-KR" sz="1200" i="1" dirty="0" err="1">
                <a:solidFill>
                  <a:srgbClr val="2A00FF"/>
                </a:solidFill>
                <a:latin typeface="Consolas"/>
              </a:rPr>
              <a:t>fw</a:t>
            </a:r>
            <a:r>
              <a:rPr lang="en-US" altLang="ko-KR" sz="1200" i="1" dirty="0">
                <a:solidFill>
                  <a:srgbClr val="2A00FF"/>
                </a:solidFill>
                <a:latin typeface="Consolas"/>
              </a:rPr>
              <a:t>-bold"</a:t>
            </a:r>
            <a:r>
              <a:rPr lang="en-US" altLang="ko-KR" sz="1200" i="1" dirty="0">
                <a:solidFill>
                  <a:srgbClr val="008080"/>
                </a:solidFill>
                <a:latin typeface="Consolas"/>
              </a:rPr>
              <a:t>&gt;</a:t>
            </a:r>
            <a:r>
              <a:rPr lang="ja-JP" altLang="en-US" sz="1200" i="1" dirty="0">
                <a:solidFill>
                  <a:srgbClr val="000000"/>
                </a:solidFill>
                <a:latin typeface="Consolas"/>
              </a:rPr>
              <a:t>コメントを</a:t>
            </a:r>
            <a:r>
              <a:rPr lang="ko-KR" altLang="en-US" sz="1200" i="1" dirty="0">
                <a:solidFill>
                  <a:srgbClr val="000000"/>
                </a:solidFill>
                <a:latin typeface="Consolas"/>
              </a:rPr>
              <a:t>付</a:t>
            </a:r>
            <a:r>
              <a:rPr lang="ja-JP" altLang="en-US" sz="1200" i="1" dirty="0">
                <a:solidFill>
                  <a:srgbClr val="000000"/>
                </a:solidFill>
                <a:latin typeface="Consolas"/>
              </a:rPr>
              <a:t>けた</a:t>
            </a:r>
            <a:r>
              <a:rPr lang="ko-KR" altLang="en-US" sz="1200" i="1" dirty="0">
                <a:solidFill>
                  <a:srgbClr val="000000"/>
                </a:solidFill>
                <a:latin typeface="Consolas"/>
              </a:rPr>
              <a:t>製品</a:t>
            </a:r>
            <a:r>
              <a:rPr lang="en-US" altLang="ko-KR" sz="1200" i="1" dirty="0">
                <a:solidFill>
                  <a:srgbClr val="008080"/>
                </a:solidFill>
                <a:latin typeface="Consolas"/>
              </a:rPr>
              <a:t>&lt;/</a:t>
            </a:r>
            <a:r>
              <a:rPr lang="en-US" altLang="ko-KR" sz="1200" i="1" dirty="0">
                <a:solidFill>
                  <a:srgbClr val="3F7F7F"/>
                </a:solidFill>
                <a:latin typeface="Consolas"/>
              </a:rPr>
              <a:t>span</a:t>
            </a:r>
            <a:r>
              <a:rPr lang="en-US" altLang="ko-KR" sz="1200" i="1" dirty="0">
                <a:solidFill>
                  <a:srgbClr val="008080"/>
                </a:solidFill>
                <a:latin typeface="Consolas"/>
              </a:rPr>
              <a:t>&gt;&lt;</a:t>
            </a:r>
            <a:r>
              <a:rPr lang="en-US" altLang="ko-KR" sz="1200" i="1" dirty="0">
                <a:solidFill>
                  <a:srgbClr val="3F7F7F"/>
                </a:solidFill>
                <a:latin typeface="Consolas"/>
              </a:rPr>
              <a:t>a </a:t>
            </a:r>
            <a:r>
              <a:rPr lang="en-US" altLang="ko-KR" sz="1200" i="1" dirty="0" err="1">
                <a:solidFill>
                  <a:srgbClr val="7F007F"/>
                </a:solidFill>
                <a:latin typeface="Consolas"/>
              </a:rPr>
              <a:t>href</a:t>
            </a:r>
            <a:r>
              <a:rPr lang="en-US" altLang="ko-KR" sz="1200" i="1" dirty="0">
                <a:solidFill>
                  <a:srgbClr val="000000"/>
                </a:solidFill>
                <a:latin typeface="Consolas"/>
              </a:rPr>
              <a:t>=</a:t>
            </a:r>
            <a:r>
              <a:rPr lang="en-US" altLang="ko-KR" sz="1200" i="1" dirty="0">
                <a:solidFill>
                  <a:srgbClr val="2A00FF"/>
                </a:solidFill>
                <a:latin typeface="Consolas"/>
              </a:rPr>
              <a:t>"/shop/</a:t>
            </a:r>
            <a:r>
              <a:rPr lang="en-US" altLang="ko-KR" sz="1200" i="1" dirty="0" err="1">
                <a:solidFill>
                  <a:srgbClr val="2A00FF"/>
                </a:solidFill>
                <a:latin typeface="Consolas"/>
              </a:rPr>
              <a:t>view?n</a:t>
            </a:r>
            <a:r>
              <a:rPr lang="en-US" altLang="ko-KR" sz="1200" i="1" dirty="0">
                <a:solidFill>
                  <a:srgbClr val="2A00FF"/>
                </a:solidFill>
                <a:latin typeface="Consolas"/>
              </a:rPr>
              <a:t>=</a:t>
            </a:r>
            <a:r>
              <a:rPr lang="en-US" altLang="ko-KR" sz="1200" i="1" dirty="0">
                <a:solidFill>
                  <a:srgbClr val="000000"/>
                </a:solidFill>
                <a:latin typeface="Consolas"/>
              </a:rPr>
              <a:t>${</a:t>
            </a:r>
            <a:r>
              <a:rPr lang="en-US" altLang="ko-KR" sz="1200" i="1" dirty="0" err="1">
                <a:solidFill>
                  <a:srgbClr val="000000"/>
                </a:solidFill>
                <a:latin typeface="Consolas"/>
              </a:rPr>
              <a:t>reply.gdsNum</a:t>
            </a:r>
            <a:r>
              <a:rPr lang="en-US" altLang="ko-KR" sz="1200" i="1" dirty="0">
                <a:solidFill>
                  <a:srgbClr val="000000"/>
                </a:solidFill>
                <a:latin typeface="Consolas"/>
              </a:rPr>
              <a:t>}</a:t>
            </a:r>
            <a:r>
              <a:rPr lang="en-US" altLang="ko-KR" sz="1200" i="1" dirty="0">
                <a:solidFill>
                  <a:srgbClr val="2A00FF"/>
                </a:solidFill>
                <a:latin typeface="Consolas"/>
              </a:rPr>
              <a:t>"</a:t>
            </a:r>
            <a:r>
              <a:rPr lang="en-US" altLang="ko-KR" sz="1200" i="1" dirty="0">
                <a:solidFill>
                  <a:srgbClr val="008080"/>
                </a:solidFill>
                <a:latin typeface="Consolas"/>
              </a:rPr>
              <a:t>&gt;</a:t>
            </a:r>
            <a:r>
              <a:rPr lang="ja-JP" altLang="en-US" sz="1200" i="1" dirty="0">
                <a:solidFill>
                  <a:srgbClr val="000000"/>
                </a:solidFill>
                <a:latin typeface="Consolas"/>
              </a:rPr>
              <a:t>リンク</a:t>
            </a:r>
            <a:r>
              <a:rPr lang="en-US" altLang="ja-JP" sz="1200" i="1" dirty="0">
                <a:solidFill>
                  <a:srgbClr val="008080"/>
                </a:solidFill>
                <a:latin typeface="Consolas"/>
              </a:rPr>
              <a:t>&lt;/</a:t>
            </a:r>
            <a:r>
              <a:rPr lang="en-US" altLang="ko-KR" sz="1200" i="1" dirty="0">
                <a:solidFill>
                  <a:srgbClr val="3F7F7F"/>
                </a:solidFill>
                <a:latin typeface="Consolas"/>
              </a:rPr>
              <a:t>a</a:t>
            </a:r>
            <a:r>
              <a:rPr lang="en-US" altLang="ko-KR" sz="1200" i="1" dirty="0">
                <a:solidFill>
                  <a:srgbClr val="008080"/>
                </a:solidFill>
                <a:latin typeface="Consolas"/>
              </a:rPr>
              <a:t>&gt;</a:t>
            </a:r>
            <a:r>
              <a:rPr lang="en-US" altLang="ko-KR" sz="1200" i="1" dirty="0">
                <a:solidFill>
                  <a:srgbClr val="000000"/>
                </a:solidFill>
                <a:latin typeface="Consolas"/>
              </a:rPr>
              <a:t> </a:t>
            </a:r>
            <a:r>
              <a:rPr lang="en-US" altLang="ko-KR" sz="1200" i="1" dirty="0">
                <a:solidFill>
                  <a:srgbClr val="3F5FBF"/>
                </a:solidFill>
                <a:latin typeface="Consolas"/>
              </a:rPr>
              <a:t>&lt;!-- </a:t>
            </a:r>
            <a:r>
              <a:rPr lang="ko-KR" altLang="en-US" sz="1200" i="1" dirty="0">
                <a:solidFill>
                  <a:srgbClr val="3F5FBF"/>
                </a:solidFill>
                <a:latin typeface="Consolas"/>
              </a:rPr>
              <a:t>商品</a:t>
            </a:r>
            <a:r>
              <a:rPr lang="ja-JP" altLang="en-US" sz="1200" i="1" dirty="0">
                <a:solidFill>
                  <a:srgbClr val="3F5FBF"/>
                </a:solidFill>
                <a:latin typeface="Consolas"/>
              </a:rPr>
              <a:t>リンク </a:t>
            </a:r>
            <a:r>
              <a:rPr lang="en-US" altLang="ja-JP" sz="1200" i="1" dirty="0">
                <a:solidFill>
                  <a:srgbClr val="3F5FBF"/>
                </a:solidFill>
                <a:latin typeface="Consolas"/>
              </a:rPr>
              <a:t>--&gt;</a:t>
            </a:r>
          </a:p>
          <a:p>
            <a:r>
              <a:rPr lang="en-US" altLang="ko-KR" sz="1200" dirty="0">
                <a:solidFill>
                  <a:srgbClr val="008080"/>
                </a:solidFill>
                <a:latin typeface="Consolas"/>
              </a:rPr>
              <a:t>&lt;</a:t>
            </a:r>
            <a:r>
              <a:rPr lang="en-US" altLang="ko-KR" sz="1200" dirty="0">
                <a:solidFill>
                  <a:srgbClr val="3F7F7F"/>
                </a:solidFill>
                <a:latin typeface="Consolas"/>
              </a:rPr>
              <a:t>span </a:t>
            </a:r>
            <a:r>
              <a:rPr lang="en-US" altLang="ko-KR" sz="1200" dirty="0">
                <a:solidFill>
                  <a:srgbClr val="7F007F"/>
                </a:solidFill>
                <a:latin typeface="Consolas"/>
              </a:rPr>
              <a:t>class</a:t>
            </a:r>
            <a:r>
              <a:rPr lang="en-US" altLang="ko-KR" sz="1200" dirty="0">
                <a:solidFill>
                  <a:srgbClr val="000000"/>
                </a:solidFill>
                <a:latin typeface="Consolas"/>
              </a:rPr>
              <a:t>=</a:t>
            </a:r>
            <a:r>
              <a:rPr lang="en-US" altLang="ko-KR" sz="1200" i="1" dirty="0">
                <a:solidFill>
                  <a:srgbClr val="2A00FF"/>
                </a:solidFill>
                <a:latin typeface="Consolas"/>
              </a:rPr>
              <a:t>"</a:t>
            </a:r>
            <a:r>
              <a:rPr lang="en-US" altLang="ko-KR" sz="1200" i="1" dirty="0" err="1">
                <a:solidFill>
                  <a:srgbClr val="2A00FF"/>
                </a:solidFill>
                <a:latin typeface="Consolas"/>
              </a:rPr>
              <a:t>fw</a:t>
            </a:r>
            <a:r>
              <a:rPr lang="en-US" altLang="ko-KR" sz="1200" i="1" dirty="0">
                <a:solidFill>
                  <a:srgbClr val="2A00FF"/>
                </a:solidFill>
                <a:latin typeface="Consolas"/>
              </a:rPr>
              <a:t>-bold"</a:t>
            </a:r>
            <a:r>
              <a:rPr lang="en-US" altLang="ko-KR" sz="1200" i="1" dirty="0">
                <a:solidFill>
                  <a:srgbClr val="008080"/>
                </a:solidFill>
                <a:latin typeface="Consolas"/>
              </a:rPr>
              <a:t>&gt;</a:t>
            </a:r>
            <a:r>
              <a:rPr lang="ko-KR" altLang="en-US" sz="1200" i="1" dirty="0">
                <a:solidFill>
                  <a:srgbClr val="000000"/>
                </a:solidFill>
                <a:latin typeface="Consolas"/>
              </a:rPr>
              <a:t>内容</a:t>
            </a:r>
            <a:r>
              <a:rPr lang="en-US" altLang="ko-KR" sz="1200" i="1" dirty="0">
                <a:solidFill>
                  <a:srgbClr val="008080"/>
                </a:solidFill>
                <a:latin typeface="Consolas"/>
              </a:rPr>
              <a:t>&lt;/</a:t>
            </a:r>
            <a:r>
              <a:rPr lang="en-US" altLang="ko-KR" sz="1200" i="1" dirty="0">
                <a:solidFill>
                  <a:srgbClr val="3F7F7F"/>
                </a:solidFill>
                <a:latin typeface="Consolas"/>
              </a:rPr>
              <a:t>span</a:t>
            </a:r>
            <a:r>
              <a:rPr lang="en-US" altLang="ko-KR" sz="1200" i="1" dirty="0">
                <a:solidFill>
                  <a:srgbClr val="008080"/>
                </a:solidFill>
                <a:latin typeface="Consolas"/>
              </a:rPr>
              <a:t>&gt;</a:t>
            </a:r>
          </a:p>
          <a:p>
            <a:r>
              <a:rPr lang="en-US" altLang="ja-JP" sz="1200" dirty="0">
                <a:solidFill>
                  <a:srgbClr val="000000"/>
                </a:solidFill>
                <a:latin typeface="Consolas"/>
              </a:rPr>
              <a:t>${</a:t>
            </a:r>
            <a:r>
              <a:rPr lang="en-US" altLang="ja-JP" sz="1200" dirty="0" err="1">
                <a:solidFill>
                  <a:srgbClr val="000000"/>
                </a:solidFill>
                <a:latin typeface="Consolas"/>
              </a:rPr>
              <a:t>reply.repCon</a:t>
            </a:r>
            <a:r>
              <a:rPr lang="en-US" altLang="ja-JP" sz="1200" dirty="0">
                <a:solidFill>
                  <a:srgbClr val="000000"/>
                </a:solidFill>
                <a:latin typeface="Consolas"/>
              </a:rPr>
              <a:t>} </a:t>
            </a:r>
            <a:r>
              <a:rPr lang="en-US" altLang="ja-JP" sz="1200" dirty="0">
                <a:solidFill>
                  <a:srgbClr val="3F5FBF"/>
                </a:solidFill>
                <a:latin typeface="Consolas"/>
              </a:rPr>
              <a:t>&lt;!-- </a:t>
            </a:r>
            <a:r>
              <a:rPr lang="ja-JP" altLang="en-US" sz="1200" dirty="0">
                <a:solidFill>
                  <a:srgbClr val="3F5FBF"/>
                </a:solidFill>
                <a:latin typeface="Consolas"/>
              </a:rPr>
              <a:t>コメント内容 </a:t>
            </a:r>
            <a:r>
              <a:rPr lang="en-US" altLang="ja-JP" sz="1200" dirty="0">
                <a:solidFill>
                  <a:srgbClr val="3F5FBF"/>
                </a:solidFill>
                <a:latin typeface="Consolas"/>
              </a:rPr>
              <a:t>--&gt;</a:t>
            </a:r>
          </a:p>
          <a:p>
            <a:r>
              <a:rPr lang="en-US" altLang="ko-KR" sz="1200" dirty="0">
                <a:solidFill>
                  <a:srgbClr val="008080"/>
                </a:solidFill>
                <a:latin typeface="Consolas"/>
              </a:rPr>
              <a:t>&lt;/</a:t>
            </a:r>
            <a:r>
              <a:rPr lang="en-US" altLang="ko-KR" sz="1200" dirty="0">
                <a:solidFill>
                  <a:srgbClr val="3F7F7F"/>
                </a:solidFill>
                <a:latin typeface="Consolas"/>
              </a:rPr>
              <a:t>pre</a:t>
            </a:r>
            <a:r>
              <a:rPr lang="en-US" altLang="ko-KR" sz="1200" dirty="0">
                <a:solidFill>
                  <a:srgbClr val="008080"/>
                </a:solidFill>
                <a:latin typeface="Consolas"/>
              </a:rPr>
              <a:t>&gt;</a:t>
            </a:r>
          </a:p>
          <a:p>
            <a:r>
              <a:rPr lang="en-US" altLang="ko-KR" sz="1200" dirty="0">
                <a:solidFill>
                  <a:srgbClr val="008080"/>
                </a:solidFill>
                <a:latin typeface="Consolas"/>
              </a:rPr>
              <a:t>&lt;</a:t>
            </a:r>
            <a:r>
              <a:rPr lang="en-US" altLang="ko-KR" sz="1200" dirty="0">
                <a:solidFill>
                  <a:srgbClr val="3F7F7F"/>
                </a:solidFill>
                <a:latin typeface="Consolas"/>
              </a:rPr>
              <a:t>form </a:t>
            </a:r>
            <a:r>
              <a:rPr lang="en-US" altLang="ko-KR" sz="1200" dirty="0">
                <a:solidFill>
                  <a:srgbClr val="7F007F"/>
                </a:solidFill>
                <a:latin typeface="Consolas"/>
              </a:rPr>
              <a:t>role</a:t>
            </a:r>
            <a:r>
              <a:rPr lang="en-US" altLang="ko-KR" sz="1200" dirty="0">
                <a:solidFill>
                  <a:srgbClr val="000000"/>
                </a:solidFill>
                <a:latin typeface="Consolas"/>
              </a:rPr>
              <a:t>=</a:t>
            </a:r>
            <a:r>
              <a:rPr lang="en-US" altLang="ko-KR" sz="1200" i="1" dirty="0">
                <a:solidFill>
                  <a:srgbClr val="2A00FF"/>
                </a:solidFill>
                <a:latin typeface="Consolas"/>
              </a:rPr>
              <a:t>"form" </a:t>
            </a:r>
            <a:r>
              <a:rPr lang="en-US" altLang="ko-KR" sz="1200" i="1" dirty="0">
                <a:solidFill>
                  <a:srgbClr val="7F007F"/>
                </a:solidFill>
                <a:latin typeface="Consolas"/>
              </a:rPr>
              <a:t>method</a:t>
            </a:r>
            <a:r>
              <a:rPr lang="en-US" altLang="ko-KR" sz="1200" i="1" dirty="0">
                <a:solidFill>
                  <a:srgbClr val="000000"/>
                </a:solidFill>
                <a:latin typeface="Consolas"/>
              </a:rPr>
              <a:t>=</a:t>
            </a:r>
            <a:r>
              <a:rPr lang="en-US" altLang="ko-KR" sz="1200" i="1" dirty="0">
                <a:solidFill>
                  <a:srgbClr val="2A00FF"/>
                </a:solidFill>
                <a:latin typeface="Consolas"/>
              </a:rPr>
              <a:t>"post" </a:t>
            </a:r>
            <a:r>
              <a:rPr lang="en-US" altLang="ko-KR" sz="1200" i="1" dirty="0">
                <a:solidFill>
                  <a:srgbClr val="7F007F"/>
                </a:solidFill>
                <a:latin typeface="Consolas"/>
              </a:rPr>
              <a:t>class</a:t>
            </a:r>
            <a:r>
              <a:rPr lang="en-US" altLang="ko-KR" sz="1200" i="1" dirty="0">
                <a:solidFill>
                  <a:srgbClr val="000000"/>
                </a:solidFill>
                <a:latin typeface="Consolas"/>
              </a:rPr>
              <a:t>=</a:t>
            </a:r>
            <a:r>
              <a:rPr lang="en-US" altLang="ko-KR" sz="1200" i="1" dirty="0">
                <a:solidFill>
                  <a:srgbClr val="2A00FF"/>
                </a:solidFill>
                <a:latin typeface="Consolas"/>
              </a:rPr>
              <a:t>""</a:t>
            </a:r>
            <a:r>
              <a:rPr lang="en-US" altLang="ko-KR" sz="1200" i="1" dirty="0">
                <a:solidFill>
                  <a:srgbClr val="008080"/>
                </a:solidFill>
                <a:latin typeface="Consolas"/>
              </a:rPr>
              <a:t>&gt;</a:t>
            </a:r>
          </a:p>
          <a:p>
            <a:r>
              <a:rPr lang="en-US" altLang="ko-KR" sz="1200" dirty="0">
                <a:solidFill>
                  <a:srgbClr val="008080"/>
                </a:solidFill>
                <a:latin typeface="Consolas"/>
              </a:rPr>
              <a:t>&lt;</a:t>
            </a:r>
            <a:r>
              <a:rPr lang="en-US" altLang="ko-KR" sz="1200" dirty="0">
                <a:solidFill>
                  <a:srgbClr val="3F7F7F"/>
                </a:solidFill>
                <a:latin typeface="Consolas"/>
              </a:rPr>
              <a:t>input </a:t>
            </a:r>
            <a:r>
              <a:rPr lang="en-US" altLang="ko-KR" sz="1200" dirty="0">
                <a:solidFill>
                  <a:srgbClr val="7F007F"/>
                </a:solidFill>
                <a:latin typeface="Consolas"/>
              </a:rPr>
              <a:t>type</a:t>
            </a:r>
            <a:r>
              <a:rPr lang="en-US" altLang="ko-KR" sz="1200" dirty="0">
                <a:solidFill>
                  <a:srgbClr val="000000"/>
                </a:solidFill>
                <a:latin typeface="Consolas"/>
              </a:rPr>
              <a:t>=</a:t>
            </a:r>
            <a:r>
              <a:rPr lang="en-US" altLang="ko-KR" sz="1200" i="1" dirty="0">
                <a:solidFill>
                  <a:srgbClr val="2A00FF"/>
                </a:solidFill>
                <a:latin typeface="Consolas"/>
              </a:rPr>
              <a:t>"hidden" </a:t>
            </a:r>
            <a:r>
              <a:rPr lang="en-US" altLang="ko-KR" sz="1200" i="1" dirty="0">
                <a:solidFill>
                  <a:srgbClr val="7F007F"/>
                </a:solidFill>
                <a:latin typeface="Consolas"/>
              </a:rPr>
              <a:t>name</a:t>
            </a:r>
            <a:r>
              <a:rPr lang="en-US" altLang="ko-KR" sz="1200" i="1" dirty="0">
                <a:solidFill>
                  <a:srgbClr val="000000"/>
                </a:solidFill>
                <a:latin typeface="Consolas"/>
              </a:rPr>
              <a:t>=</a:t>
            </a:r>
            <a:r>
              <a:rPr lang="en-US" altLang="ko-KR" sz="1200" i="1" dirty="0">
                <a:solidFill>
                  <a:srgbClr val="2A00FF"/>
                </a:solidFill>
                <a:latin typeface="Consolas"/>
              </a:rPr>
              <a:t>"</a:t>
            </a:r>
            <a:r>
              <a:rPr lang="en-US" altLang="ko-KR" sz="1200" i="1" dirty="0" err="1">
                <a:solidFill>
                  <a:srgbClr val="2A00FF"/>
                </a:solidFill>
                <a:latin typeface="Consolas"/>
              </a:rPr>
              <a:t>repNum</a:t>
            </a:r>
            <a:r>
              <a:rPr lang="en-US" altLang="ko-KR" sz="1200" i="1" dirty="0">
                <a:solidFill>
                  <a:srgbClr val="2A00FF"/>
                </a:solidFill>
                <a:latin typeface="Consolas"/>
              </a:rPr>
              <a:t>" </a:t>
            </a:r>
            <a:r>
              <a:rPr lang="en-US" altLang="ko-KR" sz="1200" i="1" dirty="0">
                <a:solidFill>
                  <a:srgbClr val="7F007F"/>
                </a:solidFill>
                <a:latin typeface="Consolas"/>
              </a:rPr>
              <a:t>value</a:t>
            </a:r>
            <a:r>
              <a:rPr lang="en-US" altLang="ko-KR" sz="1200" i="1" dirty="0">
                <a:solidFill>
                  <a:srgbClr val="000000"/>
                </a:solidFill>
                <a:latin typeface="Consolas"/>
              </a:rPr>
              <a:t>=</a:t>
            </a:r>
            <a:r>
              <a:rPr lang="en-US" altLang="ko-KR" sz="1200" i="1" dirty="0">
                <a:solidFill>
                  <a:srgbClr val="2A00FF"/>
                </a:solidFill>
                <a:latin typeface="Consolas"/>
              </a:rPr>
              <a:t>"</a:t>
            </a:r>
            <a:r>
              <a:rPr lang="en-US" altLang="ko-KR" sz="1200" i="1" dirty="0">
                <a:solidFill>
                  <a:srgbClr val="000000"/>
                </a:solidFill>
                <a:latin typeface="Consolas"/>
              </a:rPr>
              <a:t>${</a:t>
            </a:r>
            <a:r>
              <a:rPr lang="en-US" altLang="ko-KR" sz="1200" i="1" dirty="0" err="1">
                <a:solidFill>
                  <a:srgbClr val="000000"/>
                </a:solidFill>
                <a:latin typeface="Consolas"/>
              </a:rPr>
              <a:t>reply.repNum</a:t>
            </a:r>
            <a:r>
              <a:rPr lang="en-US" altLang="ko-KR" sz="1200" i="1" dirty="0">
                <a:solidFill>
                  <a:srgbClr val="000000"/>
                </a:solidFill>
                <a:latin typeface="Consolas"/>
              </a:rPr>
              <a:t>}</a:t>
            </a:r>
            <a:r>
              <a:rPr lang="en-US" altLang="ko-KR" sz="1200" i="1" dirty="0">
                <a:solidFill>
                  <a:srgbClr val="2A00FF"/>
                </a:solidFill>
                <a:latin typeface="Consolas"/>
              </a:rPr>
              <a:t>"</a:t>
            </a:r>
            <a:r>
              <a:rPr lang="en-US" altLang="ko-KR" sz="1200" i="1" dirty="0">
                <a:solidFill>
                  <a:srgbClr val="008080"/>
                </a:solidFill>
                <a:latin typeface="Consolas"/>
              </a:rPr>
              <a:t>/&gt;</a:t>
            </a:r>
            <a:r>
              <a:rPr lang="en-US" altLang="ko-KR" sz="1200" i="1" dirty="0">
                <a:solidFill>
                  <a:srgbClr val="000000"/>
                </a:solidFill>
                <a:latin typeface="Consolas"/>
              </a:rPr>
              <a:t> </a:t>
            </a:r>
            <a:r>
              <a:rPr lang="en-US" altLang="ko-KR" sz="1200" i="1" dirty="0">
                <a:solidFill>
                  <a:srgbClr val="3F5FBF"/>
                </a:solidFill>
                <a:latin typeface="Consolas"/>
              </a:rPr>
              <a:t>&lt;!-- </a:t>
            </a:r>
            <a:r>
              <a:rPr lang="ja-JP" altLang="en-US" sz="1200" i="1" dirty="0">
                <a:solidFill>
                  <a:srgbClr val="3F5FBF"/>
                </a:solidFill>
                <a:latin typeface="Consolas"/>
              </a:rPr>
              <a:t>コメント</a:t>
            </a:r>
            <a:r>
              <a:rPr lang="ko-KR" altLang="en-US" sz="1200" i="1" dirty="0">
                <a:solidFill>
                  <a:srgbClr val="3F5FBF"/>
                </a:solidFill>
                <a:latin typeface="Consolas"/>
              </a:rPr>
              <a:t>番号</a:t>
            </a:r>
            <a:r>
              <a:rPr lang="ja-JP" altLang="en-US" sz="1200" i="1" dirty="0">
                <a:solidFill>
                  <a:srgbClr val="3F5FBF"/>
                </a:solidFill>
                <a:latin typeface="Consolas"/>
              </a:rPr>
              <a:t>を</a:t>
            </a:r>
            <a:r>
              <a:rPr lang="ko-KR" altLang="en-US" sz="1200" i="1" dirty="0">
                <a:solidFill>
                  <a:srgbClr val="3F5FBF"/>
                </a:solidFill>
                <a:latin typeface="Consolas"/>
              </a:rPr>
              <a:t>隠</a:t>
            </a:r>
            <a:r>
              <a:rPr lang="ja-JP" altLang="en-US" sz="1200" i="1" dirty="0">
                <a:solidFill>
                  <a:srgbClr val="3F5FBF"/>
                </a:solidFill>
                <a:latin typeface="Consolas"/>
              </a:rPr>
              <a:t>しフィールドで</a:t>
            </a:r>
            <a:r>
              <a:rPr lang="ko-KR" altLang="en-US" sz="1200" i="1" dirty="0">
                <a:solidFill>
                  <a:srgbClr val="3F5FBF"/>
                </a:solidFill>
                <a:latin typeface="Consolas"/>
              </a:rPr>
              <a:t>送信 </a:t>
            </a:r>
            <a:r>
              <a:rPr lang="en-US" altLang="ko-KR" sz="1200" i="1" dirty="0">
                <a:solidFill>
                  <a:srgbClr val="3F5FBF"/>
                </a:solidFill>
                <a:latin typeface="Consolas"/>
              </a:rPr>
              <a:t>--&gt;</a:t>
            </a:r>
          </a:p>
          <a:p>
            <a:r>
              <a:rPr lang="en-US" altLang="ko-KR" sz="1200" dirty="0">
                <a:solidFill>
                  <a:srgbClr val="008080"/>
                </a:solidFill>
                <a:latin typeface="Consolas"/>
              </a:rPr>
              <a:t>&lt;</a:t>
            </a:r>
            <a:r>
              <a:rPr lang="en-US" altLang="ko-KR" sz="1200" dirty="0">
                <a:solidFill>
                  <a:srgbClr val="3F7F7F"/>
                </a:solidFill>
                <a:latin typeface="Consolas"/>
              </a:rPr>
              <a:t>div </a:t>
            </a:r>
            <a:r>
              <a:rPr lang="en-US" altLang="ko-KR" sz="1200" dirty="0">
                <a:solidFill>
                  <a:srgbClr val="7F007F"/>
                </a:solidFill>
                <a:latin typeface="Consolas"/>
              </a:rPr>
              <a:t>class</a:t>
            </a:r>
            <a:r>
              <a:rPr lang="en-US" altLang="ko-KR" sz="1200" dirty="0">
                <a:solidFill>
                  <a:srgbClr val="000000"/>
                </a:solidFill>
                <a:latin typeface="Consolas"/>
              </a:rPr>
              <a:t>=</a:t>
            </a:r>
            <a:r>
              <a:rPr lang="en-US" altLang="ko-KR" sz="1200" i="1" dirty="0">
                <a:solidFill>
                  <a:srgbClr val="2A00FF"/>
                </a:solidFill>
                <a:latin typeface="Consolas"/>
              </a:rPr>
              <a:t>"d-flex justify-content-end my-2"</a:t>
            </a:r>
            <a:r>
              <a:rPr lang="en-US" altLang="ko-KR" sz="1200" i="1" dirty="0">
                <a:solidFill>
                  <a:srgbClr val="008080"/>
                </a:solidFill>
                <a:latin typeface="Consolas"/>
              </a:rPr>
              <a:t>&gt;</a:t>
            </a:r>
          </a:p>
          <a:p>
            <a:r>
              <a:rPr lang="en-US" altLang="ko-KR" sz="1200" dirty="0">
                <a:solidFill>
                  <a:srgbClr val="008080"/>
                </a:solidFill>
                <a:latin typeface="Consolas"/>
              </a:rPr>
              <a:t>&lt;</a:t>
            </a:r>
            <a:r>
              <a:rPr lang="en-US" altLang="ko-KR" sz="1200" dirty="0">
                <a:solidFill>
                  <a:srgbClr val="3F7F7F"/>
                </a:solidFill>
                <a:latin typeface="Consolas"/>
              </a:rPr>
              <a:t>button </a:t>
            </a:r>
            <a:r>
              <a:rPr lang="en-US" altLang="ko-KR" sz="1200" dirty="0">
                <a:solidFill>
                  <a:srgbClr val="7F007F"/>
                </a:solidFill>
                <a:latin typeface="Consolas"/>
              </a:rPr>
              <a:t>type</a:t>
            </a:r>
            <a:r>
              <a:rPr lang="en-US" altLang="ko-KR" sz="1200" dirty="0">
                <a:solidFill>
                  <a:srgbClr val="000000"/>
                </a:solidFill>
                <a:latin typeface="Consolas"/>
              </a:rPr>
              <a:t>=</a:t>
            </a:r>
            <a:r>
              <a:rPr lang="en-US" altLang="ko-KR" sz="1200" i="1" dirty="0">
                <a:solidFill>
                  <a:srgbClr val="2A00FF"/>
                </a:solidFill>
                <a:latin typeface="Consolas"/>
              </a:rPr>
              <a:t>"submit" </a:t>
            </a:r>
            <a:r>
              <a:rPr lang="en-US" altLang="ko-KR" sz="1200" i="1" dirty="0">
                <a:solidFill>
                  <a:srgbClr val="7F007F"/>
                </a:solidFill>
                <a:latin typeface="Consolas"/>
              </a:rPr>
              <a:t>class</a:t>
            </a:r>
            <a:r>
              <a:rPr lang="en-US" altLang="ko-KR" sz="1200" i="1" dirty="0">
                <a:solidFill>
                  <a:srgbClr val="000000"/>
                </a:solidFill>
                <a:latin typeface="Consolas"/>
              </a:rPr>
              <a:t>=</a:t>
            </a:r>
            <a:r>
              <a:rPr lang="en-US" altLang="ko-KR" sz="1200" i="1" dirty="0">
                <a:solidFill>
                  <a:srgbClr val="2A00FF"/>
                </a:solidFill>
                <a:latin typeface="Consolas"/>
              </a:rPr>
              <a:t>"delete_</a:t>
            </a:r>
            <a:r>
              <a:rPr lang="en-US" altLang="ko-KR" sz="1200" i="1" dirty="0">
                <a:solidFill>
                  <a:srgbClr val="000000"/>
                </a:solidFill>
                <a:latin typeface="Consolas"/>
              </a:rPr>
              <a:t>${</a:t>
            </a:r>
            <a:r>
              <a:rPr lang="en-US" altLang="ko-KR" sz="1200" i="1" dirty="0" err="1">
                <a:solidFill>
                  <a:srgbClr val="000000"/>
                </a:solidFill>
                <a:latin typeface="Consolas"/>
              </a:rPr>
              <a:t>reply.repNum</a:t>
            </a:r>
            <a:r>
              <a:rPr lang="en-US" altLang="ko-KR" sz="1200" i="1" dirty="0">
                <a:solidFill>
                  <a:srgbClr val="000000"/>
                </a:solidFill>
                <a:latin typeface="Consolas"/>
              </a:rPr>
              <a:t>}</a:t>
            </a:r>
            <a:r>
              <a:rPr lang="en-US" altLang="ko-KR" sz="1200" i="1" dirty="0">
                <a:solidFill>
                  <a:srgbClr val="2A00FF"/>
                </a:solidFill>
                <a:latin typeface="Consolas"/>
              </a:rPr>
              <a:t>_</a:t>
            </a:r>
            <a:r>
              <a:rPr lang="en-US" altLang="ko-KR" sz="1200" i="1" dirty="0" err="1">
                <a:solidFill>
                  <a:srgbClr val="2A00FF"/>
                </a:solidFill>
                <a:latin typeface="Consolas"/>
              </a:rPr>
              <a:t>btn</a:t>
            </a:r>
            <a:r>
              <a:rPr lang="en-US" altLang="ko-KR" sz="1200" i="1" dirty="0">
                <a:solidFill>
                  <a:srgbClr val="2A00FF"/>
                </a:solidFill>
                <a:latin typeface="Consolas"/>
              </a:rPr>
              <a:t> </a:t>
            </a:r>
            <a:r>
              <a:rPr lang="en-US" altLang="ko-KR" sz="1200" i="1" dirty="0" err="1">
                <a:solidFill>
                  <a:srgbClr val="2A00FF"/>
                </a:solidFill>
                <a:latin typeface="Consolas"/>
              </a:rPr>
              <a:t>btn</a:t>
            </a:r>
            <a:r>
              <a:rPr lang="en-US" altLang="ko-KR" sz="1200" i="1" dirty="0">
                <a:solidFill>
                  <a:srgbClr val="2A00FF"/>
                </a:solidFill>
                <a:latin typeface="Consolas"/>
              </a:rPr>
              <a:t> </a:t>
            </a:r>
            <a:r>
              <a:rPr lang="en-US" altLang="ko-KR" sz="1200" i="1" dirty="0" err="1">
                <a:solidFill>
                  <a:srgbClr val="2A00FF"/>
                </a:solidFill>
                <a:latin typeface="Consolas"/>
              </a:rPr>
              <a:t>btn</a:t>
            </a:r>
            <a:r>
              <a:rPr lang="en-US" altLang="ko-KR" sz="1200" i="1" dirty="0">
                <a:solidFill>
                  <a:srgbClr val="2A00FF"/>
                </a:solidFill>
                <a:latin typeface="Consolas"/>
              </a:rPr>
              <a:t>-outline-danger"</a:t>
            </a:r>
            <a:r>
              <a:rPr lang="en-US" altLang="ko-KR" sz="1200" i="1" dirty="0">
                <a:solidFill>
                  <a:srgbClr val="008080"/>
                </a:solidFill>
                <a:latin typeface="Consolas"/>
              </a:rPr>
              <a:t>&gt;</a:t>
            </a:r>
            <a:r>
              <a:rPr lang="ko-KR" altLang="en-US" sz="1200" i="1" dirty="0">
                <a:solidFill>
                  <a:srgbClr val="000000"/>
                </a:solidFill>
                <a:latin typeface="Consolas"/>
              </a:rPr>
              <a:t>削除</a:t>
            </a:r>
            <a:r>
              <a:rPr lang="en-US" altLang="ko-KR" sz="1200" i="1" dirty="0">
                <a:solidFill>
                  <a:srgbClr val="008080"/>
                </a:solidFill>
                <a:latin typeface="Consolas"/>
              </a:rPr>
              <a:t>&lt;/</a:t>
            </a:r>
            <a:r>
              <a:rPr lang="en-US" altLang="ko-KR" sz="1200" i="1" dirty="0">
                <a:solidFill>
                  <a:srgbClr val="3F7F7F"/>
                </a:solidFill>
                <a:latin typeface="Consolas"/>
              </a:rPr>
              <a:t>button</a:t>
            </a:r>
            <a:r>
              <a:rPr lang="en-US" altLang="ko-KR" sz="1200" i="1" dirty="0">
                <a:solidFill>
                  <a:srgbClr val="008080"/>
                </a:solidFill>
                <a:latin typeface="Consolas"/>
              </a:rPr>
              <a:t>&gt;</a:t>
            </a:r>
            <a:r>
              <a:rPr lang="en-US" altLang="ko-KR" sz="1200" i="1" dirty="0">
                <a:solidFill>
                  <a:srgbClr val="000000"/>
                </a:solidFill>
                <a:latin typeface="Consolas"/>
              </a:rPr>
              <a:t> </a:t>
            </a:r>
            <a:r>
              <a:rPr lang="en-US" altLang="ko-KR" sz="1200" i="1" dirty="0">
                <a:solidFill>
                  <a:srgbClr val="3F5FBF"/>
                </a:solidFill>
                <a:latin typeface="Consolas"/>
              </a:rPr>
              <a:t>&lt;!-- </a:t>
            </a:r>
            <a:r>
              <a:rPr lang="ja-JP" altLang="en-US" sz="1200" i="1" dirty="0">
                <a:solidFill>
                  <a:srgbClr val="3F5FBF"/>
                </a:solidFill>
                <a:latin typeface="Consolas"/>
              </a:rPr>
              <a:t>コメント</a:t>
            </a:r>
            <a:r>
              <a:rPr lang="ko-KR" altLang="en-US" sz="1200" i="1" dirty="0">
                <a:solidFill>
                  <a:srgbClr val="3F5FBF"/>
                </a:solidFill>
                <a:latin typeface="Consolas"/>
              </a:rPr>
              <a:t>削除</a:t>
            </a:r>
            <a:r>
              <a:rPr lang="ja-JP" altLang="en-US" sz="1200" i="1" dirty="0">
                <a:solidFill>
                  <a:srgbClr val="3F5FBF"/>
                </a:solidFill>
                <a:latin typeface="Consolas"/>
              </a:rPr>
              <a:t>ボタン </a:t>
            </a:r>
            <a:r>
              <a:rPr lang="en-US" altLang="ja-JP" sz="1200" i="1" dirty="0">
                <a:solidFill>
                  <a:srgbClr val="3F5FBF"/>
                </a:solidFill>
                <a:latin typeface="Consolas"/>
              </a:rPr>
              <a:t>--&gt;</a:t>
            </a:r>
          </a:p>
          <a:p>
            <a:r>
              <a:rPr lang="en-US" altLang="ko-KR" sz="1200" dirty="0">
                <a:solidFill>
                  <a:srgbClr val="008080"/>
                </a:solidFill>
                <a:latin typeface="Consolas"/>
              </a:rPr>
              <a:t>&lt;/</a:t>
            </a:r>
            <a:r>
              <a:rPr lang="en-US" altLang="ko-KR" sz="1200" dirty="0">
                <a:solidFill>
                  <a:srgbClr val="3F7F7F"/>
                </a:solidFill>
                <a:latin typeface="Consolas"/>
              </a:rPr>
              <a:t>div</a:t>
            </a:r>
            <a:r>
              <a:rPr lang="en-US" altLang="ko-KR" sz="1200" dirty="0">
                <a:solidFill>
                  <a:srgbClr val="008080"/>
                </a:solidFill>
                <a:latin typeface="Consolas"/>
              </a:rPr>
              <a:t>&gt;</a:t>
            </a:r>
            <a:r>
              <a:rPr lang="en-US" altLang="ko-KR" sz="1200" dirty="0">
                <a:solidFill>
                  <a:srgbClr val="000000"/>
                </a:solidFill>
                <a:latin typeface="Consolas"/>
              </a:rPr>
              <a:t> </a:t>
            </a:r>
          </a:p>
          <a:p>
            <a:r>
              <a:rPr lang="en-US" altLang="ko-KR" sz="1200" dirty="0">
                <a:solidFill>
                  <a:srgbClr val="008080"/>
                </a:solidFill>
                <a:latin typeface="Consolas"/>
              </a:rPr>
              <a:t>&lt;/</a:t>
            </a:r>
            <a:r>
              <a:rPr lang="en-US" altLang="ko-KR" sz="1200" dirty="0">
                <a:solidFill>
                  <a:srgbClr val="3F7F7F"/>
                </a:solidFill>
                <a:latin typeface="Consolas"/>
              </a:rPr>
              <a:t>form</a:t>
            </a:r>
            <a:r>
              <a:rPr lang="en-US" altLang="ko-KR" sz="1200" dirty="0">
                <a:solidFill>
                  <a:srgbClr val="008080"/>
                </a:solidFill>
                <a:latin typeface="Consolas"/>
              </a:rPr>
              <a:t>&gt;</a:t>
            </a:r>
          </a:p>
          <a:p>
            <a:r>
              <a:rPr lang="en-US" altLang="ko-KR" sz="1200" dirty="0">
                <a:solidFill>
                  <a:srgbClr val="008080"/>
                </a:solidFill>
                <a:latin typeface="Consolas"/>
              </a:rPr>
              <a:t>&lt;/</a:t>
            </a:r>
            <a:r>
              <a:rPr lang="en-US" altLang="ko-KR" sz="1200" dirty="0">
                <a:solidFill>
                  <a:srgbClr val="3F7F7F"/>
                </a:solidFill>
                <a:latin typeface="Consolas"/>
              </a:rPr>
              <a:t>li</a:t>
            </a:r>
            <a:r>
              <a:rPr lang="en-US" altLang="ko-KR" sz="1200" dirty="0">
                <a:solidFill>
                  <a:srgbClr val="008080"/>
                </a:solidFill>
                <a:latin typeface="Consolas"/>
              </a:rPr>
              <a:t>&gt;</a:t>
            </a:r>
          </a:p>
          <a:p>
            <a:r>
              <a:rPr lang="en-US" altLang="ko-KR" sz="1200" dirty="0">
                <a:solidFill>
                  <a:srgbClr val="008080"/>
                </a:solidFill>
                <a:latin typeface="Consolas"/>
              </a:rPr>
              <a:t>&lt;/</a:t>
            </a:r>
            <a:r>
              <a:rPr lang="en-US" altLang="ko-KR" sz="1200" dirty="0" err="1">
                <a:solidFill>
                  <a:srgbClr val="3F7F7F"/>
                </a:solidFill>
                <a:latin typeface="Consolas"/>
              </a:rPr>
              <a:t>c:forEach</a:t>
            </a:r>
            <a:r>
              <a:rPr lang="en-US" altLang="ko-KR" sz="1200" dirty="0">
                <a:solidFill>
                  <a:srgbClr val="008080"/>
                </a:solidFill>
                <a:latin typeface="Consolas"/>
              </a:rPr>
              <a:t>&gt;</a:t>
            </a:r>
          </a:p>
          <a:p>
            <a:r>
              <a:rPr lang="en-US" altLang="ko-KR" sz="1200" dirty="0">
                <a:solidFill>
                  <a:srgbClr val="008080"/>
                </a:solidFill>
                <a:latin typeface="Consolas"/>
              </a:rPr>
              <a:t>&lt;/</a:t>
            </a:r>
            <a:r>
              <a:rPr lang="en-US" altLang="ko-KR" sz="1200" dirty="0" err="1">
                <a:solidFill>
                  <a:srgbClr val="3F7F7F"/>
                </a:solidFill>
                <a:latin typeface="Consolas"/>
              </a:rPr>
              <a:t>ul</a:t>
            </a:r>
            <a:r>
              <a:rPr lang="en-US" altLang="ko-KR" sz="1200" dirty="0">
                <a:solidFill>
                  <a:srgbClr val="008080"/>
                </a:solidFill>
                <a:latin typeface="Consolas"/>
              </a:rPr>
              <a:t>&gt;</a:t>
            </a:r>
          </a:p>
          <a:p>
            <a:r>
              <a:rPr lang="en-US" altLang="ko-KR" sz="1200" dirty="0">
                <a:solidFill>
                  <a:srgbClr val="008080"/>
                </a:solidFill>
                <a:latin typeface="Consolas"/>
              </a:rPr>
              <a:t>&lt;/</a:t>
            </a:r>
            <a:r>
              <a:rPr lang="en-US" altLang="ko-KR" sz="1200" dirty="0">
                <a:solidFill>
                  <a:srgbClr val="3F7F7F"/>
                </a:solidFill>
                <a:latin typeface="Consolas"/>
              </a:rPr>
              <a:t>div</a:t>
            </a:r>
            <a:r>
              <a:rPr lang="en-US" altLang="ko-KR" sz="1200" dirty="0">
                <a:solidFill>
                  <a:srgbClr val="008080"/>
                </a:solidFill>
                <a:latin typeface="Consolas"/>
              </a:rPr>
              <a:t>&gt;</a:t>
            </a:r>
          </a:p>
          <a:p>
            <a:r>
              <a:rPr lang="en-US" altLang="ko-KR" sz="1200" dirty="0">
                <a:solidFill>
                  <a:srgbClr val="008080"/>
                </a:solidFill>
                <a:latin typeface="Consolas"/>
              </a:rPr>
              <a:t>&lt;/</a:t>
            </a:r>
            <a:r>
              <a:rPr lang="en-US" altLang="ko-KR" sz="1200" dirty="0">
                <a:solidFill>
                  <a:srgbClr val="3F7F7F"/>
                </a:solidFill>
                <a:latin typeface="Consolas"/>
              </a:rPr>
              <a:t>div</a:t>
            </a:r>
            <a:r>
              <a:rPr lang="en-US" altLang="ko-KR" sz="1200" dirty="0">
                <a:solidFill>
                  <a:srgbClr val="008080"/>
                </a:solidFill>
                <a:latin typeface="Consolas"/>
              </a:rPr>
              <a:t>&gt;</a:t>
            </a:r>
          </a:p>
          <a:p>
            <a:r>
              <a:rPr lang="en-US" altLang="ko-KR" sz="1200" dirty="0">
                <a:solidFill>
                  <a:srgbClr val="008080"/>
                </a:solidFill>
                <a:latin typeface="Consolas"/>
              </a:rPr>
              <a:t>&lt;/</a:t>
            </a:r>
            <a:r>
              <a:rPr lang="en-US" altLang="ko-KR" sz="1200" dirty="0">
                <a:solidFill>
                  <a:srgbClr val="3F7F7F"/>
                </a:solidFill>
                <a:latin typeface="Consolas"/>
              </a:rPr>
              <a:t>div</a:t>
            </a:r>
            <a:r>
              <a:rPr lang="en-US" altLang="ko-KR" sz="1200" dirty="0">
                <a:solidFill>
                  <a:srgbClr val="008080"/>
                </a:solidFill>
                <a:latin typeface="Consolas"/>
              </a:rPr>
              <a:t>&gt;</a:t>
            </a:r>
          </a:p>
          <a:p>
            <a:endParaRPr lang="ko-KR" altLang="en-US" sz="1200" dirty="0">
              <a:latin typeface="Consolas"/>
            </a:endParaRPr>
          </a:p>
          <a:p>
            <a:r>
              <a:rPr lang="en-US" altLang="ko-KR" sz="1200" dirty="0">
                <a:solidFill>
                  <a:srgbClr val="008080"/>
                </a:solidFill>
                <a:latin typeface="Consolas"/>
              </a:rPr>
              <a:t>&lt;</a:t>
            </a:r>
            <a:r>
              <a:rPr lang="en-US" altLang="ko-KR" sz="1200" dirty="0" err="1">
                <a:solidFill>
                  <a:srgbClr val="3F7F7F"/>
                </a:solidFill>
                <a:latin typeface="Consolas"/>
              </a:rPr>
              <a:t>jsp:include</a:t>
            </a:r>
            <a:r>
              <a:rPr lang="en-US" altLang="ko-KR" sz="1200" dirty="0">
                <a:solidFill>
                  <a:srgbClr val="3F7F7F"/>
                </a:solidFill>
                <a:latin typeface="Consolas"/>
              </a:rPr>
              <a:t> </a:t>
            </a:r>
            <a:r>
              <a:rPr lang="en-US" altLang="ko-KR" sz="1200" dirty="0">
                <a:solidFill>
                  <a:srgbClr val="7F007F"/>
                </a:solidFill>
                <a:latin typeface="Consolas"/>
              </a:rPr>
              <a:t>page</a:t>
            </a:r>
            <a:r>
              <a:rPr lang="en-US" altLang="ko-KR" sz="1200" dirty="0">
                <a:solidFill>
                  <a:srgbClr val="000000"/>
                </a:solidFill>
                <a:latin typeface="Consolas"/>
              </a:rPr>
              <a:t>=</a:t>
            </a:r>
            <a:r>
              <a:rPr lang="en-US" altLang="ko-KR" sz="1200" i="1" dirty="0">
                <a:solidFill>
                  <a:srgbClr val="2A00FF"/>
                </a:solidFill>
                <a:latin typeface="Consolas"/>
              </a:rPr>
              <a:t>"../../include/</a:t>
            </a:r>
            <a:r>
              <a:rPr lang="en-US" altLang="ko-KR" sz="1200" i="1" dirty="0" err="1">
                <a:solidFill>
                  <a:srgbClr val="2A00FF"/>
                </a:solidFill>
                <a:latin typeface="Consolas"/>
              </a:rPr>
              <a:t>footer.jsp</a:t>
            </a:r>
            <a:r>
              <a:rPr lang="en-US" altLang="ko-KR" sz="1200" i="1" dirty="0">
                <a:solidFill>
                  <a:srgbClr val="2A00FF"/>
                </a:solidFill>
                <a:latin typeface="Consolas"/>
              </a:rPr>
              <a:t>" </a:t>
            </a:r>
            <a:r>
              <a:rPr lang="en-US" altLang="ko-KR" sz="1200" i="1" dirty="0">
                <a:solidFill>
                  <a:srgbClr val="008080"/>
                </a:solidFill>
                <a:latin typeface="Consolas"/>
              </a:rPr>
              <a:t>/&gt;</a:t>
            </a:r>
            <a:r>
              <a:rPr lang="en-US" altLang="ko-KR" sz="1200" i="1" dirty="0">
                <a:solidFill>
                  <a:srgbClr val="000000"/>
                </a:solidFill>
                <a:latin typeface="Consolas"/>
              </a:rPr>
              <a:t> </a:t>
            </a:r>
            <a:r>
              <a:rPr lang="en-US" altLang="ko-KR" sz="1200" i="1" dirty="0">
                <a:solidFill>
                  <a:srgbClr val="3F5FBF"/>
                </a:solidFill>
                <a:latin typeface="Consolas"/>
              </a:rPr>
              <a:t>&lt;!-- </a:t>
            </a:r>
            <a:r>
              <a:rPr lang="ja-JP" altLang="en-US" sz="1200" i="1" dirty="0">
                <a:solidFill>
                  <a:srgbClr val="3F5FBF"/>
                </a:solidFill>
                <a:latin typeface="Consolas"/>
              </a:rPr>
              <a:t>フッター</a:t>
            </a:r>
            <a:r>
              <a:rPr lang="ko-KR" altLang="en-US" sz="1200" i="1" dirty="0">
                <a:solidFill>
                  <a:srgbClr val="3F5FBF"/>
                </a:solidFill>
                <a:latin typeface="Consolas"/>
              </a:rPr>
              <a:t>部分</a:t>
            </a:r>
            <a:r>
              <a:rPr lang="ja-JP" altLang="en-US" sz="1200" i="1" dirty="0">
                <a:solidFill>
                  <a:srgbClr val="3F5FBF"/>
                </a:solidFill>
                <a:latin typeface="Consolas"/>
              </a:rPr>
              <a:t>をインクルード </a:t>
            </a:r>
            <a:r>
              <a:rPr lang="en-US" altLang="ja-JP" sz="1200" i="1" dirty="0">
                <a:solidFill>
                  <a:srgbClr val="3F5FBF"/>
                </a:solidFill>
                <a:latin typeface="Consolas"/>
              </a:rPr>
              <a:t>--&gt;</a:t>
            </a:r>
            <a:endParaRPr lang="en-US" altLang="ja-JP" sz="1200" dirty="0" smtClean="0">
              <a:ea typeface="MS Mincho" pitchFamily="49" charset="-128"/>
            </a:endParaRPr>
          </a:p>
        </p:txBody>
      </p:sp>
    </p:spTree>
    <p:extLst>
      <p:ext uri="{BB962C8B-B14F-4D97-AF65-F5344CB8AC3E}">
        <p14:creationId xmlns:p14="http://schemas.microsoft.com/office/powerpoint/2010/main" val="3508009413"/>
      </p:ext>
    </p:extLst>
  </p:cSld>
  <p:clrMapOvr>
    <a:masterClrMapping/>
  </p:clrMapOvr>
  <p:transition/>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제목 1"/>
          <p:cNvSpPr>
            <a:spLocks noGrp="1"/>
          </p:cNvSpPr>
          <p:nvPr>
            <p:ph type="title"/>
          </p:nvPr>
        </p:nvSpPr>
        <p:spPr bwMode="auto">
          <a:xfrm>
            <a:off x="0" y="-2242"/>
            <a:ext cx="9144000" cy="694938"/>
          </a:xfrm>
        </p:spPr>
        <p:txBody>
          <a:bodyPr vert="horz" lIns="91440" tIns="45720" rIns="91440" bIns="45720" rtlCol="0" anchor="ctr">
            <a:normAutofit/>
          </a:bodyPr>
          <a:lstStyle/>
          <a:p>
            <a:r>
              <a:rPr lang="en-US" altLang="ja-JP" dirty="0" smtClean="0">
                <a:latin typeface="MS Mincho" pitchFamily="49" charset="-128"/>
                <a:ea typeface="MS Mincho" pitchFamily="49" charset="-128"/>
              </a:rPr>
              <a:t>Admin/shop/</a:t>
            </a:r>
            <a:r>
              <a:rPr lang="en-US" altLang="ja-JP" dirty="0" err="1" smtClean="0">
                <a:latin typeface="MS Mincho" pitchFamily="49" charset="-128"/>
                <a:ea typeface="MS Mincho" pitchFamily="49" charset="-128"/>
              </a:rPr>
              <a:t>allUser</a:t>
            </a:r>
            <a:r>
              <a:rPr lang="en-US" altLang="ja-JP" dirty="0" smtClean="0">
                <a:latin typeface="MS Mincho" pitchFamily="49" charset="-128"/>
                <a:ea typeface="MS Mincho" pitchFamily="49" charset="-128"/>
              </a:rPr>
              <a:t>(1/2)</a:t>
            </a:r>
            <a:endParaRPr lang="ko-KR" dirty="0">
              <a:latin typeface="MS Mincho" pitchFamily="49" charset="-128"/>
              <a:ea typeface="MS Mincho" pitchFamily="49" charset="-128"/>
            </a:endParaRPr>
          </a:p>
        </p:txBody>
      </p:sp>
      <p:sp>
        <p:nvSpPr>
          <p:cNvPr id="5" name="내용 개체 틀 2"/>
          <p:cNvSpPr>
            <a:spLocks noGrp="1"/>
          </p:cNvSpPr>
          <p:nvPr>
            <p:ph sz="half" idx="1"/>
          </p:nvPr>
        </p:nvSpPr>
        <p:spPr bwMode="auto">
          <a:xfrm>
            <a:off x="0" y="692696"/>
            <a:ext cx="9144000" cy="6165304"/>
          </a:xfrm>
          <a:solidFill>
            <a:schemeClr val="bg1"/>
          </a:solidFill>
        </p:spPr>
        <p:txBody>
          <a:bodyPr numCol="2">
            <a:noAutofit/>
          </a:bodyPr>
          <a:lstStyle>
            <a:lvl1pPr>
              <a:defRPr sz="2400"/>
            </a:lvl1pPr>
            <a:lvl2pPr>
              <a:defRPr sz="1600"/>
            </a:lvl2pPr>
            <a:lvl3pPr>
              <a:defRPr sz="1200"/>
            </a:lvl3pPr>
            <a:lvl4pPr>
              <a:defRPr sz="1200"/>
            </a:lvl4pPr>
            <a:lvl5pPr>
              <a:defRPr sz="1200"/>
            </a:lvl5pPr>
          </a:lstStyle>
          <a:p>
            <a:r>
              <a:rPr lang="fr-FR" altLang="ko-KR" sz="1400" dirty="0">
                <a:solidFill>
                  <a:srgbClr val="BF5F3F"/>
                </a:solidFill>
                <a:latin typeface="Consolas"/>
              </a:rPr>
              <a:t>&lt;%@ </a:t>
            </a:r>
            <a:r>
              <a:rPr lang="fr-FR" altLang="ko-KR" sz="1400" dirty="0">
                <a:solidFill>
                  <a:srgbClr val="3F7F7F"/>
                </a:solidFill>
                <a:latin typeface="Consolas"/>
              </a:rPr>
              <a:t>page </a:t>
            </a:r>
            <a:r>
              <a:rPr lang="fr-FR" altLang="ko-KR" sz="1400" dirty="0" err="1">
                <a:solidFill>
                  <a:srgbClr val="7F007F"/>
                </a:solidFill>
                <a:latin typeface="Consolas"/>
              </a:rPr>
              <a:t>language</a:t>
            </a:r>
            <a:r>
              <a:rPr lang="fr-FR" altLang="ko-KR" sz="1400" dirty="0">
                <a:solidFill>
                  <a:srgbClr val="000000"/>
                </a:solidFill>
                <a:latin typeface="Consolas"/>
              </a:rPr>
              <a:t>=</a:t>
            </a:r>
            <a:r>
              <a:rPr lang="fr-FR" altLang="ko-KR" sz="1400" i="1" dirty="0">
                <a:solidFill>
                  <a:srgbClr val="2A00FF"/>
                </a:solidFill>
                <a:latin typeface="Consolas"/>
              </a:rPr>
              <a:t>"java" </a:t>
            </a:r>
            <a:r>
              <a:rPr lang="fr-FR" altLang="ko-KR" sz="1400" i="1" dirty="0" err="1">
                <a:solidFill>
                  <a:srgbClr val="7F007F"/>
                </a:solidFill>
                <a:latin typeface="Consolas"/>
              </a:rPr>
              <a:t>contentType</a:t>
            </a:r>
            <a:r>
              <a:rPr lang="fr-FR" altLang="ko-KR" sz="1400" i="1" dirty="0">
                <a:solidFill>
                  <a:srgbClr val="000000"/>
                </a:solidFill>
                <a:latin typeface="Consolas"/>
              </a:rPr>
              <a:t>=</a:t>
            </a:r>
            <a:r>
              <a:rPr lang="fr-FR" altLang="ko-KR" sz="1400" i="1" dirty="0">
                <a:solidFill>
                  <a:srgbClr val="2A00FF"/>
                </a:solidFill>
                <a:latin typeface="Consolas"/>
              </a:rPr>
              <a:t>"</a:t>
            </a:r>
            <a:r>
              <a:rPr lang="fr-FR" altLang="ko-KR" sz="1400" i="1" dirty="0" err="1">
                <a:solidFill>
                  <a:srgbClr val="2A00FF"/>
                </a:solidFill>
                <a:latin typeface="Consolas"/>
              </a:rPr>
              <a:t>text</a:t>
            </a:r>
            <a:r>
              <a:rPr lang="fr-FR" altLang="ko-KR" sz="1400" i="1" dirty="0">
                <a:solidFill>
                  <a:srgbClr val="2A00FF"/>
                </a:solidFill>
                <a:latin typeface="Consolas"/>
              </a:rPr>
              <a:t>/html; </a:t>
            </a:r>
            <a:r>
              <a:rPr lang="fr-FR" altLang="ko-KR" sz="1400" i="1" dirty="0" err="1">
                <a:solidFill>
                  <a:srgbClr val="2A00FF"/>
                </a:solidFill>
                <a:latin typeface="Consolas"/>
              </a:rPr>
              <a:t>charset</a:t>
            </a:r>
            <a:r>
              <a:rPr lang="fr-FR" altLang="ko-KR" sz="1400" i="1" dirty="0">
                <a:solidFill>
                  <a:srgbClr val="2A00FF"/>
                </a:solidFill>
                <a:latin typeface="Consolas"/>
              </a:rPr>
              <a:t>=UTF-8"</a:t>
            </a:r>
          </a:p>
          <a:p>
            <a:r>
              <a:rPr lang="en-US" altLang="ko-KR" sz="1400" dirty="0">
                <a:latin typeface="Consolas"/>
              </a:rPr>
              <a:t>    </a:t>
            </a:r>
            <a:r>
              <a:rPr lang="en-US" altLang="ko-KR" sz="1400" dirty="0" err="1">
                <a:solidFill>
                  <a:srgbClr val="7F007F"/>
                </a:solidFill>
                <a:latin typeface="Consolas"/>
              </a:rPr>
              <a:t>pageEncoding</a:t>
            </a:r>
            <a:r>
              <a:rPr lang="en-US" altLang="ko-KR" sz="1400" dirty="0">
                <a:solidFill>
                  <a:srgbClr val="000000"/>
                </a:solidFill>
                <a:latin typeface="Consolas"/>
              </a:rPr>
              <a:t>=</a:t>
            </a:r>
            <a:r>
              <a:rPr lang="en-US" altLang="ko-KR" sz="1400" i="1" dirty="0">
                <a:solidFill>
                  <a:srgbClr val="2A00FF"/>
                </a:solidFill>
                <a:latin typeface="Consolas"/>
              </a:rPr>
              <a:t>"UTF-8"</a:t>
            </a:r>
            <a:r>
              <a:rPr lang="en-US" altLang="ko-KR" sz="1400" i="1" dirty="0">
                <a:solidFill>
                  <a:srgbClr val="BF5F3F"/>
                </a:solidFill>
                <a:latin typeface="Consolas"/>
              </a:rPr>
              <a:t>%&gt;</a:t>
            </a:r>
          </a:p>
          <a:p>
            <a:r>
              <a:rPr lang="it-IT" altLang="ko-KR" sz="1400" dirty="0">
                <a:solidFill>
                  <a:srgbClr val="BF5F3F"/>
                </a:solidFill>
                <a:latin typeface="Consolas"/>
              </a:rPr>
              <a:t>&lt;%@ </a:t>
            </a:r>
            <a:r>
              <a:rPr lang="it-IT" altLang="ko-KR" sz="1400" dirty="0">
                <a:solidFill>
                  <a:srgbClr val="3F7F7F"/>
                </a:solidFill>
                <a:latin typeface="Consolas"/>
              </a:rPr>
              <a:t>taglib </a:t>
            </a:r>
            <a:r>
              <a:rPr lang="it-IT" altLang="ko-KR" sz="1400" dirty="0">
                <a:solidFill>
                  <a:srgbClr val="7F007F"/>
                </a:solidFill>
                <a:latin typeface="Consolas"/>
              </a:rPr>
              <a:t>uri</a:t>
            </a:r>
            <a:r>
              <a:rPr lang="it-IT" altLang="ko-KR" sz="1400" dirty="0">
                <a:solidFill>
                  <a:srgbClr val="000000"/>
                </a:solidFill>
                <a:latin typeface="Consolas"/>
              </a:rPr>
              <a:t>=</a:t>
            </a:r>
            <a:r>
              <a:rPr lang="it-IT" altLang="ko-KR" sz="1400" i="1" dirty="0">
                <a:solidFill>
                  <a:srgbClr val="2A00FF"/>
                </a:solidFill>
                <a:latin typeface="Consolas"/>
              </a:rPr>
              <a:t>"http://java.sun.com/jsp/jstl/core" </a:t>
            </a:r>
            <a:r>
              <a:rPr lang="it-IT" altLang="ko-KR" sz="1400" i="1" dirty="0">
                <a:solidFill>
                  <a:srgbClr val="7F007F"/>
                </a:solidFill>
                <a:latin typeface="Consolas"/>
              </a:rPr>
              <a:t>prefix</a:t>
            </a:r>
            <a:r>
              <a:rPr lang="it-IT" altLang="ko-KR" sz="1400" i="1" dirty="0">
                <a:solidFill>
                  <a:srgbClr val="000000"/>
                </a:solidFill>
                <a:latin typeface="Consolas"/>
              </a:rPr>
              <a:t>=</a:t>
            </a:r>
            <a:r>
              <a:rPr lang="it-IT" altLang="ko-KR" sz="1400" i="1" dirty="0">
                <a:solidFill>
                  <a:srgbClr val="2A00FF"/>
                </a:solidFill>
                <a:latin typeface="Consolas"/>
              </a:rPr>
              <a:t>"c" </a:t>
            </a:r>
            <a:r>
              <a:rPr lang="it-IT" altLang="ko-KR" sz="1400" i="1" dirty="0">
                <a:solidFill>
                  <a:srgbClr val="BF5F3F"/>
                </a:solidFill>
                <a:latin typeface="Consolas"/>
              </a:rPr>
              <a:t>%&gt;</a:t>
            </a:r>
          </a:p>
          <a:p>
            <a:r>
              <a:rPr lang="it-IT" altLang="ko-KR" sz="1400" dirty="0">
                <a:solidFill>
                  <a:srgbClr val="BF5F3F"/>
                </a:solidFill>
                <a:latin typeface="Consolas"/>
              </a:rPr>
              <a:t>&lt;%@ </a:t>
            </a:r>
            <a:r>
              <a:rPr lang="it-IT" altLang="ko-KR" sz="1400" dirty="0">
                <a:solidFill>
                  <a:srgbClr val="3F7F7F"/>
                </a:solidFill>
                <a:latin typeface="Consolas"/>
              </a:rPr>
              <a:t>taglib </a:t>
            </a:r>
            <a:r>
              <a:rPr lang="it-IT" altLang="ko-KR" sz="1400" dirty="0">
                <a:solidFill>
                  <a:srgbClr val="7F007F"/>
                </a:solidFill>
                <a:latin typeface="Consolas"/>
              </a:rPr>
              <a:t>prefix</a:t>
            </a:r>
            <a:r>
              <a:rPr lang="it-IT" altLang="ko-KR" sz="1400" dirty="0">
                <a:solidFill>
                  <a:srgbClr val="000000"/>
                </a:solidFill>
                <a:latin typeface="Consolas"/>
              </a:rPr>
              <a:t>=</a:t>
            </a:r>
            <a:r>
              <a:rPr lang="it-IT" altLang="ko-KR" sz="1400" i="1" dirty="0">
                <a:solidFill>
                  <a:srgbClr val="2A00FF"/>
                </a:solidFill>
                <a:latin typeface="Consolas"/>
              </a:rPr>
              <a:t>"fmt" </a:t>
            </a:r>
            <a:r>
              <a:rPr lang="it-IT" altLang="ko-KR" sz="1400" i="1" dirty="0">
                <a:solidFill>
                  <a:srgbClr val="7F007F"/>
                </a:solidFill>
                <a:latin typeface="Consolas"/>
              </a:rPr>
              <a:t>uri</a:t>
            </a:r>
            <a:r>
              <a:rPr lang="it-IT" altLang="ko-KR" sz="1400" i="1" dirty="0">
                <a:solidFill>
                  <a:srgbClr val="000000"/>
                </a:solidFill>
                <a:latin typeface="Consolas"/>
              </a:rPr>
              <a:t>=</a:t>
            </a:r>
            <a:r>
              <a:rPr lang="it-IT" altLang="ko-KR" sz="1400" i="1" dirty="0">
                <a:solidFill>
                  <a:srgbClr val="2A00FF"/>
                </a:solidFill>
                <a:latin typeface="Consolas"/>
              </a:rPr>
              <a:t>"http://java.sun.com/jsp/jstl/fmt"</a:t>
            </a:r>
            <a:r>
              <a:rPr lang="it-IT" altLang="ko-KR" sz="1400" i="1" dirty="0">
                <a:solidFill>
                  <a:srgbClr val="BF5F3F"/>
                </a:solidFill>
                <a:latin typeface="Consolas"/>
              </a:rPr>
              <a:t>%&gt;</a:t>
            </a:r>
          </a:p>
          <a:p>
            <a:r>
              <a:rPr lang="en-US" altLang="ko-KR" sz="1400" dirty="0">
                <a:solidFill>
                  <a:srgbClr val="008080"/>
                </a:solidFill>
                <a:latin typeface="Consolas"/>
              </a:rPr>
              <a:t>&lt;</a:t>
            </a:r>
            <a:r>
              <a:rPr lang="en-US" altLang="ko-KR" sz="1400" dirty="0" err="1">
                <a:solidFill>
                  <a:srgbClr val="3F7F7F"/>
                </a:solidFill>
                <a:latin typeface="Consolas"/>
              </a:rPr>
              <a:t>jsp:include</a:t>
            </a:r>
            <a:r>
              <a:rPr lang="en-US" altLang="ko-KR" sz="1400" dirty="0">
                <a:solidFill>
                  <a:srgbClr val="3F7F7F"/>
                </a:solidFill>
                <a:latin typeface="Consolas"/>
              </a:rPr>
              <a:t> </a:t>
            </a:r>
            <a:r>
              <a:rPr lang="en-US" altLang="ko-KR" sz="1400" dirty="0">
                <a:solidFill>
                  <a:srgbClr val="7F007F"/>
                </a:solidFill>
                <a:latin typeface="Consolas"/>
              </a:rPr>
              <a:t>page</a:t>
            </a:r>
            <a:r>
              <a:rPr lang="en-US" altLang="ko-KR" sz="1400" dirty="0">
                <a:solidFill>
                  <a:srgbClr val="000000"/>
                </a:solidFill>
                <a:latin typeface="Consolas"/>
              </a:rPr>
              <a:t>=</a:t>
            </a:r>
            <a:r>
              <a:rPr lang="en-US" altLang="ko-KR" sz="1400" i="1" dirty="0">
                <a:solidFill>
                  <a:srgbClr val="2A00FF"/>
                </a:solidFill>
                <a:latin typeface="Consolas"/>
              </a:rPr>
              <a:t>"../../include/</a:t>
            </a:r>
            <a:r>
              <a:rPr lang="en-US" altLang="ko-KR" sz="1400" i="1" dirty="0" err="1">
                <a:solidFill>
                  <a:srgbClr val="2A00FF"/>
                </a:solidFill>
                <a:latin typeface="Consolas"/>
              </a:rPr>
              <a:t>header.jsp</a:t>
            </a:r>
            <a:r>
              <a:rPr lang="en-US" altLang="ko-KR" sz="1400" i="1" dirty="0">
                <a:solidFill>
                  <a:srgbClr val="2A00FF"/>
                </a:solidFill>
                <a:latin typeface="Consolas"/>
              </a:rPr>
              <a:t>" </a:t>
            </a:r>
            <a:r>
              <a:rPr lang="en-US" altLang="ko-KR" sz="1400" i="1" dirty="0">
                <a:solidFill>
                  <a:srgbClr val="008080"/>
                </a:solidFill>
                <a:latin typeface="Consolas"/>
              </a:rPr>
              <a:t>/&gt;</a:t>
            </a:r>
            <a:r>
              <a:rPr lang="en-US" altLang="ko-KR" sz="1400" i="1" dirty="0">
                <a:solidFill>
                  <a:srgbClr val="000000"/>
                </a:solidFill>
                <a:latin typeface="Consolas"/>
              </a:rPr>
              <a:t> </a:t>
            </a:r>
            <a:r>
              <a:rPr lang="en-US" altLang="ko-KR" sz="1400" i="1" dirty="0">
                <a:solidFill>
                  <a:srgbClr val="3F5FBF"/>
                </a:solidFill>
                <a:latin typeface="Consolas"/>
              </a:rPr>
              <a:t>&lt;!-- </a:t>
            </a:r>
            <a:r>
              <a:rPr lang="ja-JP" altLang="en-US" sz="1400" i="1" dirty="0">
                <a:solidFill>
                  <a:srgbClr val="3F5FBF"/>
                </a:solidFill>
                <a:latin typeface="Consolas"/>
              </a:rPr>
              <a:t>ヘッダー</a:t>
            </a:r>
            <a:r>
              <a:rPr lang="ko-KR" altLang="en-US" sz="1400" i="1" dirty="0">
                <a:solidFill>
                  <a:srgbClr val="3F5FBF"/>
                </a:solidFill>
                <a:latin typeface="Consolas"/>
              </a:rPr>
              <a:t>部分</a:t>
            </a:r>
            <a:r>
              <a:rPr lang="ja-JP" altLang="en-US" sz="1400" i="1" dirty="0">
                <a:solidFill>
                  <a:srgbClr val="3F5FBF"/>
                </a:solidFill>
                <a:latin typeface="Consolas"/>
              </a:rPr>
              <a:t>をインクルード </a:t>
            </a:r>
            <a:r>
              <a:rPr lang="en-US" altLang="ja-JP" sz="1400" i="1" dirty="0">
                <a:solidFill>
                  <a:srgbClr val="3F5FBF"/>
                </a:solidFill>
                <a:latin typeface="Consolas"/>
              </a:rPr>
              <a:t>--&gt;</a:t>
            </a:r>
          </a:p>
          <a:p>
            <a:endParaRPr lang="ko-KR" altLang="en-US" sz="1400" dirty="0">
              <a:latin typeface="Consolas"/>
            </a:endParaRPr>
          </a:p>
          <a:p>
            <a:r>
              <a:rPr lang="en-US" altLang="ko-KR" sz="1400" dirty="0">
                <a:solidFill>
                  <a:srgbClr val="008080"/>
                </a:solidFill>
                <a:latin typeface="Consolas"/>
              </a:rPr>
              <a:t>&lt;</a:t>
            </a:r>
            <a:r>
              <a:rPr lang="en-US" altLang="ko-KR" sz="1400" dirty="0">
                <a:solidFill>
                  <a:srgbClr val="3F7F7F"/>
                </a:solidFill>
                <a:latin typeface="Consolas"/>
              </a:rPr>
              <a:t>div </a:t>
            </a:r>
            <a:r>
              <a:rPr lang="en-US" altLang="ko-KR" sz="1400" dirty="0">
                <a:solidFill>
                  <a:srgbClr val="7F007F"/>
                </a:solidFill>
                <a:latin typeface="Consolas"/>
              </a:rPr>
              <a:t>class</a:t>
            </a:r>
            <a:r>
              <a:rPr lang="en-US" altLang="ko-KR" sz="1400" dirty="0">
                <a:solidFill>
                  <a:srgbClr val="000000"/>
                </a:solidFill>
                <a:latin typeface="Consolas"/>
              </a:rPr>
              <a:t>=</a:t>
            </a:r>
            <a:r>
              <a:rPr lang="en-US" altLang="ko-KR" sz="1400" i="1" dirty="0">
                <a:solidFill>
                  <a:srgbClr val="2A00FF"/>
                </a:solidFill>
                <a:latin typeface="Consolas"/>
              </a:rPr>
              <a:t>"container-fluid </a:t>
            </a:r>
            <a:r>
              <a:rPr lang="en-US" altLang="ko-KR" sz="1400" i="1" dirty="0" err="1">
                <a:solidFill>
                  <a:srgbClr val="2A00FF"/>
                </a:solidFill>
                <a:latin typeface="Consolas"/>
              </a:rPr>
              <a:t>bg</a:t>
            </a:r>
            <a:r>
              <a:rPr lang="en-US" altLang="ko-KR" sz="1400" i="1" dirty="0">
                <a:solidFill>
                  <a:srgbClr val="2A00FF"/>
                </a:solidFill>
                <a:latin typeface="Consolas"/>
              </a:rPr>
              <a:t>-gradient-primary min-vh-100 mt-5"</a:t>
            </a:r>
            <a:r>
              <a:rPr lang="en-US" altLang="ko-KR" sz="1400" i="1" dirty="0">
                <a:solidFill>
                  <a:srgbClr val="008080"/>
                </a:solidFill>
                <a:latin typeface="Consolas"/>
              </a:rPr>
              <a:t>&gt;</a:t>
            </a:r>
            <a:r>
              <a:rPr lang="en-US" altLang="ko-KR" sz="1400" i="1" dirty="0">
                <a:solidFill>
                  <a:srgbClr val="000000"/>
                </a:solidFill>
                <a:latin typeface="Consolas"/>
              </a:rPr>
              <a:t> </a:t>
            </a:r>
            <a:r>
              <a:rPr lang="en-US" altLang="ko-KR" sz="1400" i="1" dirty="0">
                <a:solidFill>
                  <a:srgbClr val="3F5FBF"/>
                </a:solidFill>
                <a:latin typeface="Consolas"/>
              </a:rPr>
              <a:t>&lt;!-- </a:t>
            </a:r>
            <a:r>
              <a:rPr lang="ko-KR" altLang="en-US" sz="1400" i="1" dirty="0">
                <a:solidFill>
                  <a:srgbClr val="3F5FBF"/>
                </a:solidFill>
                <a:latin typeface="Consolas"/>
              </a:rPr>
              <a:t>背景</a:t>
            </a:r>
            <a:r>
              <a:rPr lang="ja-JP" altLang="en-US" sz="1400" i="1" dirty="0">
                <a:solidFill>
                  <a:srgbClr val="3F5FBF"/>
                </a:solidFill>
                <a:latin typeface="Consolas"/>
              </a:rPr>
              <a:t>がグラデーションのコンテナ </a:t>
            </a:r>
            <a:r>
              <a:rPr lang="en-US" altLang="ja-JP" sz="1400" i="1" dirty="0">
                <a:solidFill>
                  <a:srgbClr val="3F5FBF"/>
                </a:solidFill>
                <a:latin typeface="Consolas"/>
              </a:rPr>
              <a:t>--&gt;</a:t>
            </a:r>
          </a:p>
          <a:p>
            <a:r>
              <a:rPr lang="en-US" altLang="ko-KR" sz="1400" dirty="0">
                <a:solidFill>
                  <a:srgbClr val="008080"/>
                </a:solidFill>
                <a:latin typeface="Consolas"/>
              </a:rPr>
              <a:t>&lt;</a:t>
            </a:r>
            <a:r>
              <a:rPr lang="en-US" altLang="ko-KR" sz="1400" dirty="0">
                <a:solidFill>
                  <a:srgbClr val="3F7F7F"/>
                </a:solidFill>
                <a:latin typeface="Consolas"/>
              </a:rPr>
              <a:t>div </a:t>
            </a:r>
            <a:r>
              <a:rPr lang="en-US" altLang="ko-KR" sz="1400" dirty="0">
                <a:solidFill>
                  <a:srgbClr val="7F007F"/>
                </a:solidFill>
                <a:latin typeface="Consolas"/>
              </a:rPr>
              <a:t>class</a:t>
            </a:r>
            <a:r>
              <a:rPr lang="en-US" altLang="ko-KR" sz="1400" dirty="0">
                <a:solidFill>
                  <a:srgbClr val="000000"/>
                </a:solidFill>
                <a:latin typeface="Consolas"/>
              </a:rPr>
              <a:t>=</a:t>
            </a:r>
            <a:r>
              <a:rPr lang="en-US" altLang="ko-KR" sz="1400" i="1" dirty="0">
                <a:solidFill>
                  <a:srgbClr val="2A00FF"/>
                </a:solidFill>
                <a:latin typeface="Consolas"/>
              </a:rPr>
              <a:t>"row"</a:t>
            </a:r>
            <a:r>
              <a:rPr lang="en-US" altLang="ko-KR" sz="1400" i="1" dirty="0">
                <a:solidFill>
                  <a:srgbClr val="008080"/>
                </a:solidFill>
                <a:latin typeface="Consolas"/>
              </a:rPr>
              <a:t>&gt;</a:t>
            </a:r>
          </a:p>
          <a:p>
            <a:r>
              <a:rPr lang="en-US" altLang="ko-KR" sz="1400" dirty="0">
                <a:solidFill>
                  <a:srgbClr val="008080"/>
                </a:solidFill>
                <a:latin typeface="Consolas"/>
              </a:rPr>
              <a:t>&lt;</a:t>
            </a:r>
            <a:r>
              <a:rPr lang="en-US" altLang="ko-KR" sz="1400" dirty="0">
                <a:solidFill>
                  <a:srgbClr val="3F7F7F"/>
                </a:solidFill>
                <a:latin typeface="Consolas"/>
              </a:rPr>
              <a:t>div </a:t>
            </a:r>
            <a:r>
              <a:rPr lang="en-US" altLang="ko-KR" sz="1400" dirty="0">
                <a:solidFill>
                  <a:srgbClr val="7F007F"/>
                </a:solidFill>
                <a:latin typeface="Consolas"/>
              </a:rPr>
              <a:t>class</a:t>
            </a:r>
            <a:r>
              <a:rPr lang="en-US" altLang="ko-KR" sz="1400" dirty="0">
                <a:solidFill>
                  <a:srgbClr val="000000"/>
                </a:solidFill>
                <a:latin typeface="Consolas"/>
              </a:rPr>
              <a:t>=</a:t>
            </a:r>
            <a:r>
              <a:rPr lang="en-US" altLang="ko-KR" sz="1400" i="1" dirty="0">
                <a:solidFill>
                  <a:srgbClr val="2A00FF"/>
                </a:solidFill>
                <a:latin typeface="Consolas"/>
              </a:rPr>
              <a:t>"col-md-3 pt-5"</a:t>
            </a:r>
            <a:r>
              <a:rPr lang="en-US" altLang="ko-KR" sz="1400" i="1" dirty="0">
                <a:solidFill>
                  <a:srgbClr val="008080"/>
                </a:solidFill>
                <a:latin typeface="Consolas"/>
              </a:rPr>
              <a:t>&gt;</a:t>
            </a:r>
          </a:p>
          <a:p>
            <a:r>
              <a:rPr lang="en-US" altLang="ja-JP" sz="1400" dirty="0">
                <a:solidFill>
                  <a:srgbClr val="008080"/>
                </a:solidFill>
                <a:latin typeface="Consolas"/>
              </a:rPr>
              <a:t>&lt;</a:t>
            </a:r>
            <a:r>
              <a:rPr lang="en-US" altLang="ja-JP" sz="1400" dirty="0" err="1">
                <a:solidFill>
                  <a:srgbClr val="3F7F7F"/>
                </a:solidFill>
                <a:latin typeface="Consolas"/>
              </a:rPr>
              <a:t>jsp:include</a:t>
            </a:r>
            <a:r>
              <a:rPr lang="en-US" altLang="ja-JP" sz="1400" dirty="0">
                <a:solidFill>
                  <a:srgbClr val="3F7F7F"/>
                </a:solidFill>
                <a:latin typeface="Consolas"/>
              </a:rPr>
              <a:t> </a:t>
            </a:r>
            <a:r>
              <a:rPr lang="en-US" altLang="ja-JP" sz="1400" dirty="0">
                <a:solidFill>
                  <a:srgbClr val="7F007F"/>
                </a:solidFill>
                <a:latin typeface="Consolas"/>
              </a:rPr>
              <a:t>page</a:t>
            </a:r>
            <a:r>
              <a:rPr lang="en-US" altLang="ja-JP" sz="1400" dirty="0">
                <a:solidFill>
                  <a:srgbClr val="000000"/>
                </a:solidFill>
                <a:latin typeface="Consolas"/>
              </a:rPr>
              <a:t>=</a:t>
            </a:r>
            <a:r>
              <a:rPr lang="en-US" altLang="ja-JP" sz="1400" i="1" dirty="0">
                <a:solidFill>
                  <a:srgbClr val="2A00FF"/>
                </a:solidFill>
                <a:latin typeface="Consolas"/>
              </a:rPr>
              <a:t>"../include/</a:t>
            </a:r>
            <a:r>
              <a:rPr lang="en-US" altLang="ja-JP" sz="1400" i="1" dirty="0" err="1">
                <a:solidFill>
                  <a:srgbClr val="2A00FF"/>
                </a:solidFill>
                <a:latin typeface="Consolas"/>
              </a:rPr>
              <a:t>lnb.jsp</a:t>
            </a:r>
            <a:r>
              <a:rPr lang="en-US" altLang="ja-JP" sz="1400" i="1" dirty="0">
                <a:solidFill>
                  <a:srgbClr val="2A00FF"/>
                </a:solidFill>
                <a:latin typeface="Consolas"/>
              </a:rPr>
              <a:t>" </a:t>
            </a:r>
            <a:r>
              <a:rPr lang="en-US" altLang="ja-JP" sz="1400" i="1" dirty="0">
                <a:solidFill>
                  <a:srgbClr val="008080"/>
                </a:solidFill>
                <a:latin typeface="Consolas"/>
              </a:rPr>
              <a:t>/&gt;</a:t>
            </a:r>
            <a:r>
              <a:rPr lang="ja-JP" altLang="en-US" sz="1400" i="1" dirty="0">
                <a:solidFill>
                  <a:srgbClr val="000000"/>
                </a:solidFill>
                <a:latin typeface="Consolas"/>
              </a:rPr>
              <a:t> </a:t>
            </a:r>
            <a:r>
              <a:rPr lang="en-US" altLang="ja-JP" sz="1400" i="1" dirty="0">
                <a:solidFill>
                  <a:srgbClr val="3F5FBF"/>
                </a:solidFill>
                <a:latin typeface="Consolas"/>
              </a:rPr>
              <a:t>&lt;!-- </a:t>
            </a:r>
            <a:r>
              <a:rPr lang="ja-JP" altLang="en-US" sz="1400" i="1" dirty="0">
                <a:solidFill>
                  <a:srgbClr val="3F5FBF"/>
                </a:solidFill>
                <a:latin typeface="Consolas"/>
              </a:rPr>
              <a:t>サイドメニュー部分をインクルード </a:t>
            </a:r>
            <a:r>
              <a:rPr lang="en-US" altLang="ja-JP" sz="1400" i="1" dirty="0">
                <a:solidFill>
                  <a:srgbClr val="3F5FBF"/>
                </a:solidFill>
                <a:latin typeface="Consolas"/>
              </a:rPr>
              <a:t>--&gt;</a:t>
            </a:r>
          </a:p>
          <a:p>
            <a:r>
              <a:rPr lang="en-US" altLang="ko-KR" sz="1400" dirty="0">
                <a:solidFill>
                  <a:srgbClr val="008080"/>
                </a:solidFill>
                <a:latin typeface="Consolas"/>
              </a:rPr>
              <a:t>&lt;/</a:t>
            </a:r>
            <a:r>
              <a:rPr lang="en-US" altLang="ko-KR" sz="1400" dirty="0">
                <a:solidFill>
                  <a:srgbClr val="3F7F7F"/>
                </a:solidFill>
                <a:latin typeface="Consolas"/>
              </a:rPr>
              <a:t>div</a:t>
            </a:r>
            <a:r>
              <a:rPr lang="en-US" altLang="ko-KR" sz="1400" dirty="0">
                <a:solidFill>
                  <a:srgbClr val="008080"/>
                </a:solidFill>
                <a:latin typeface="Consolas"/>
              </a:rPr>
              <a:t>&gt;</a:t>
            </a:r>
          </a:p>
          <a:p>
            <a:r>
              <a:rPr lang="en-US" altLang="ko-KR" sz="1400" dirty="0">
                <a:solidFill>
                  <a:srgbClr val="008080"/>
                </a:solidFill>
                <a:latin typeface="Consolas"/>
              </a:rPr>
              <a:t>&lt;</a:t>
            </a:r>
            <a:r>
              <a:rPr lang="en-US" altLang="ko-KR" sz="1400" dirty="0">
                <a:solidFill>
                  <a:srgbClr val="3F7F7F"/>
                </a:solidFill>
                <a:latin typeface="Consolas"/>
              </a:rPr>
              <a:t>div </a:t>
            </a:r>
            <a:r>
              <a:rPr lang="en-US" altLang="ko-KR" sz="1400" dirty="0">
                <a:solidFill>
                  <a:srgbClr val="7F007F"/>
                </a:solidFill>
                <a:latin typeface="Consolas"/>
              </a:rPr>
              <a:t>class</a:t>
            </a:r>
            <a:r>
              <a:rPr lang="en-US" altLang="ko-KR" sz="1400" dirty="0">
                <a:solidFill>
                  <a:srgbClr val="000000"/>
                </a:solidFill>
                <a:latin typeface="Consolas"/>
              </a:rPr>
              <a:t>=</a:t>
            </a:r>
            <a:r>
              <a:rPr lang="en-US" altLang="ko-KR" sz="1400" i="1" dirty="0">
                <a:solidFill>
                  <a:srgbClr val="2A00FF"/>
                </a:solidFill>
                <a:latin typeface="Consolas"/>
              </a:rPr>
              <a:t>"col-md-9 pt-5"</a:t>
            </a:r>
            <a:r>
              <a:rPr lang="en-US" altLang="ko-KR" sz="1400" i="1" dirty="0">
                <a:solidFill>
                  <a:srgbClr val="008080"/>
                </a:solidFill>
                <a:latin typeface="Consolas"/>
              </a:rPr>
              <a:t>&gt;</a:t>
            </a:r>
          </a:p>
          <a:p>
            <a:r>
              <a:rPr lang="en-US" altLang="ko-KR" sz="1400" dirty="0">
                <a:solidFill>
                  <a:srgbClr val="008080"/>
                </a:solidFill>
                <a:latin typeface="Consolas"/>
              </a:rPr>
              <a:t>&lt;</a:t>
            </a:r>
            <a:r>
              <a:rPr lang="en-US" altLang="ko-KR" sz="1400" dirty="0">
                <a:solidFill>
                  <a:srgbClr val="3F7F7F"/>
                </a:solidFill>
                <a:latin typeface="Consolas"/>
              </a:rPr>
              <a:t>h2 </a:t>
            </a:r>
            <a:r>
              <a:rPr lang="en-US" altLang="ko-KR" sz="1400" dirty="0">
                <a:solidFill>
                  <a:srgbClr val="7F007F"/>
                </a:solidFill>
                <a:latin typeface="Consolas"/>
              </a:rPr>
              <a:t>class</a:t>
            </a:r>
            <a:r>
              <a:rPr lang="en-US" altLang="ko-KR" sz="1400" dirty="0">
                <a:solidFill>
                  <a:srgbClr val="000000"/>
                </a:solidFill>
                <a:latin typeface="Consolas"/>
              </a:rPr>
              <a:t>=</a:t>
            </a:r>
            <a:r>
              <a:rPr lang="en-US" altLang="ko-KR" sz="1400" i="1" dirty="0">
                <a:solidFill>
                  <a:srgbClr val="2A00FF"/>
                </a:solidFill>
                <a:latin typeface="Consolas"/>
              </a:rPr>
              <a:t>"text-white </a:t>
            </a:r>
            <a:r>
              <a:rPr lang="en-US" altLang="ko-KR" sz="1400" i="1" dirty="0" err="1">
                <a:solidFill>
                  <a:srgbClr val="2A00FF"/>
                </a:solidFill>
                <a:latin typeface="Consolas"/>
              </a:rPr>
              <a:t>fw</a:t>
            </a:r>
            <a:r>
              <a:rPr lang="en-US" altLang="ko-KR" sz="1400" i="1" dirty="0">
                <a:solidFill>
                  <a:srgbClr val="2A00FF"/>
                </a:solidFill>
                <a:latin typeface="Consolas"/>
              </a:rPr>
              <a:t>-bold"</a:t>
            </a:r>
            <a:r>
              <a:rPr lang="en-US" altLang="ko-KR" sz="1400" i="1" dirty="0">
                <a:solidFill>
                  <a:srgbClr val="008080"/>
                </a:solidFill>
                <a:latin typeface="Consolas"/>
              </a:rPr>
              <a:t>&gt;</a:t>
            </a:r>
            <a:r>
              <a:rPr lang="ko-KR" altLang="en-US" sz="1400" i="1" dirty="0">
                <a:solidFill>
                  <a:srgbClr val="000000"/>
                </a:solidFill>
                <a:latin typeface="Consolas"/>
              </a:rPr>
              <a:t>会員一覧</a:t>
            </a:r>
            <a:r>
              <a:rPr lang="en-US" altLang="ko-KR" sz="1400" i="1" dirty="0">
                <a:solidFill>
                  <a:srgbClr val="008080"/>
                </a:solidFill>
                <a:latin typeface="Consolas"/>
              </a:rPr>
              <a:t>&lt;/</a:t>
            </a:r>
            <a:r>
              <a:rPr lang="en-US" altLang="ko-KR" sz="1400" i="1" dirty="0">
                <a:solidFill>
                  <a:srgbClr val="3F7F7F"/>
                </a:solidFill>
                <a:latin typeface="Consolas"/>
              </a:rPr>
              <a:t>h2</a:t>
            </a:r>
            <a:r>
              <a:rPr lang="en-US" altLang="ko-KR" sz="1400" i="1" dirty="0">
                <a:solidFill>
                  <a:srgbClr val="008080"/>
                </a:solidFill>
                <a:latin typeface="Consolas"/>
              </a:rPr>
              <a:t>&gt;</a:t>
            </a:r>
            <a:r>
              <a:rPr lang="en-US" altLang="ko-KR" sz="1400" i="1" dirty="0">
                <a:solidFill>
                  <a:srgbClr val="000000"/>
                </a:solidFill>
                <a:latin typeface="Consolas"/>
              </a:rPr>
              <a:t> </a:t>
            </a:r>
            <a:r>
              <a:rPr lang="en-US" altLang="ko-KR" sz="1400" i="1" dirty="0">
                <a:solidFill>
                  <a:srgbClr val="3F5FBF"/>
                </a:solidFill>
                <a:latin typeface="Consolas"/>
              </a:rPr>
              <a:t>&lt;!-- </a:t>
            </a:r>
            <a:r>
              <a:rPr lang="ko-KR" altLang="en-US" sz="1400" i="1" dirty="0">
                <a:solidFill>
                  <a:srgbClr val="3F5FBF"/>
                </a:solidFill>
                <a:latin typeface="Consolas"/>
              </a:rPr>
              <a:t>会員一覧</a:t>
            </a:r>
            <a:r>
              <a:rPr lang="ja-JP" altLang="en-US" sz="1400" i="1" dirty="0">
                <a:solidFill>
                  <a:srgbClr val="3F5FBF"/>
                </a:solidFill>
                <a:latin typeface="Consolas"/>
              </a:rPr>
              <a:t>タイトル </a:t>
            </a:r>
            <a:r>
              <a:rPr lang="en-US" altLang="ja-JP" sz="1400" i="1" dirty="0">
                <a:solidFill>
                  <a:srgbClr val="3F5FBF"/>
                </a:solidFill>
                <a:latin typeface="Consolas"/>
              </a:rPr>
              <a:t>--&gt;</a:t>
            </a:r>
          </a:p>
          <a:p>
            <a:r>
              <a:rPr lang="en-US" altLang="ko-KR" sz="1400" dirty="0">
                <a:solidFill>
                  <a:srgbClr val="008080"/>
                </a:solidFill>
                <a:latin typeface="Consolas"/>
              </a:rPr>
              <a:t>&lt;</a:t>
            </a:r>
            <a:r>
              <a:rPr lang="en-US" altLang="ko-KR" sz="1400" dirty="0">
                <a:solidFill>
                  <a:srgbClr val="3F7F7F"/>
                </a:solidFill>
                <a:latin typeface="Consolas"/>
              </a:rPr>
              <a:t>table </a:t>
            </a:r>
            <a:r>
              <a:rPr lang="en-US" altLang="ko-KR" sz="1400" dirty="0">
                <a:solidFill>
                  <a:srgbClr val="7F007F"/>
                </a:solidFill>
                <a:latin typeface="Consolas"/>
              </a:rPr>
              <a:t>class</a:t>
            </a:r>
            <a:r>
              <a:rPr lang="en-US" altLang="ko-KR" sz="1400" dirty="0">
                <a:solidFill>
                  <a:srgbClr val="000000"/>
                </a:solidFill>
                <a:latin typeface="Consolas"/>
              </a:rPr>
              <a:t>=</a:t>
            </a:r>
            <a:r>
              <a:rPr lang="en-US" altLang="ko-KR" sz="1400" i="1" dirty="0">
                <a:solidFill>
                  <a:srgbClr val="2A00FF"/>
                </a:solidFill>
                <a:latin typeface="Consolas"/>
              </a:rPr>
              <a:t>"table table-hover"</a:t>
            </a:r>
            <a:r>
              <a:rPr lang="en-US" altLang="ko-KR" sz="1400" i="1" dirty="0">
                <a:solidFill>
                  <a:srgbClr val="008080"/>
                </a:solidFill>
                <a:latin typeface="Consolas"/>
              </a:rPr>
              <a:t>&gt;</a:t>
            </a:r>
            <a:r>
              <a:rPr lang="en-US" altLang="ko-KR" sz="1400" i="1" dirty="0">
                <a:solidFill>
                  <a:srgbClr val="000000"/>
                </a:solidFill>
                <a:latin typeface="Consolas"/>
              </a:rPr>
              <a:t> </a:t>
            </a:r>
            <a:r>
              <a:rPr lang="en-US" altLang="ko-KR" sz="1400" i="1" dirty="0">
                <a:solidFill>
                  <a:srgbClr val="3F5FBF"/>
                </a:solidFill>
                <a:latin typeface="Consolas"/>
              </a:rPr>
              <a:t>&lt;!-- </a:t>
            </a:r>
            <a:r>
              <a:rPr lang="ko-KR" altLang="en-US" sz="1400" i="1" dirty="0">
                <a:solidFill>
                  <a:srgbClr val="3F5FBF"/>
                </a:solidFill>
                <a:latin typeface="Consolas"/>
              </a:rPr>
              <a:t>会員情報</a:t>
            </a:r>
            <a:r>
              <a:rPr lang="ja-JP" altLang="en-US" sz="1400" i="1" dirty="0">
                <a:solidFill>
                  <a:srgbClr val="3F5FBF"/>
                </a:solidFill>
                <a:latin typeface="Consolas"/>
              </a:rPr>
              <a:t>を</a:t>
            </a:r>
            <a:r>
              <a:rPr lang="ko-KR" altLang="en-US" sz="1400" i="1" dirty="0">
                <a:solidFill>
                  <a:srgbClr val="3F5FBF"/>
                </a:solidFill>
                <a:latin typeface="Consolas"/>
              </a:rPr>
              <a:t>表示</a:t>
            </a:r>
            <a:r>
              <a:rPr lang="ja-JP" altLang="en-US" sz="1400" i="1" dirty="0">
                <a:solidFill>
                  <a:srgbClr val="3F5FBF"/>
                </a:solidFill>
                <a:latin typeface="Consolas"/>
              </a:rPr>
              <a:t>するテーブル </a:t>
            </a:r>
            <a:r>
              <a:rPr lang="en-US" altLang="ja-JP" sz="1400" i="1" dirty="0" smtClean="0">
                <a:solidFill>
                  <a:srgbClr val="3F5FBF"/>
                </a:solidFill>
                <a:latin typeface="Consolas"/>
              </a:rPr>
              <a:t>--&gt;</a:t>
            </a:r>
          </a:p>
          <a:p>
            <a:endParaRPr lang="en-US" altLang="ja-JP" sz="1400" i="1" dirty="0">
              <a:solidFill>
                <a:srgbClr val="3F5FBF"/>
              </a:solidFill>
              <a:latin typeface="Consolas"/>
            </a:endParaRPr>
          </a:p>
          <a:p>
            <a:endParaRPr lang="en-US" altLang="ja-JP" sz="1400" i="1" dirty="0">
              <a:solidFill>
                <a:srgbClr val="3F5FBF"/>
              </a:solidFill>
              <a:latin typeface="Consolas"/>
            </a:endParaRPr>
          </a:p>
          <a:p>
            <a:r>
              <a:rPr lang="en-US" altLang="ko-KR" sz="1400" dirty="0">
                <a:solidFill>
                  <a:srgbClr val="008080"/>
                </a:solidFill>
                <a:latin typeface="Consolas"/>
              </a:rPr>
              <a:t>&lt;</a:t>
            </a:r>
            <a:r>
              <a:rPr lang="en-US" altLang="ko-KR" sz="1400" dirty="0" err="1">
                <a:solidFill>
                  <a:srgbClr val="3F7F7F"/>
                </a:solidFill>
                <a:latin typeface="Consolas"/>
              </a:rPr>
              <a:t>colgroup</a:t>
            </a:r>
            <a:r>
              <a:rPr lang="en-US" altLang="ko-KR" sz="1400" dirty="0">
                <a:solidFill>
                  <a:srgbClr val="008080"/>
                </a:solidFill>
                <a:latin typeface="Consolas"/>
              </a:rPr>
              <a:t>&gt;</a:t>
            </a:r>
            <a:r>
              <a:rPr lang="en-US" altLang="ko-KR" sz="1400" dirty="0">
                <a:solidFill>
                  <a:srgbClr val="000000"/>
                </a:solidFill>
                <a:latin typeface="Consolas"/>
              </a:rPr>
              <a:t> </a:t>
            </a:r>
            <a:r>
              <a:rPr lang="en-US" altLang="ko-KR" sz="1400" dirty="0">
                <a:solidFill>
                  <a:srgbClr val="3F5FBF"/>
                </a:solidFill>
                <a:latin typeface="Consolas"/>
              </a:rPr>
              <a:t>&lt;!-- </a:t>
            </a:r>
            <a:r>
              <a:rPr lang="ko-KR" altLang="en-US" sz="1400" dirty="0" err="1">
                <a:solidFill>
                  <a:srgbClr val="3F5FBF"/>
                </a:solidFill>
                <a:latin typeface="Consolas"/>
              </a:rPr>
              <a:t>列幅</a:t>
            </a:r>
            <a:r>
              <a:rPr lang="ja-JP" altLang="en-US" sz="1400" dirty="0">
                <a:solidFill>
                  <a:srgbClr val="3F5FBF"/>
                </a:solidFill>
                <a:latin typeface="Consolas"/>
              </a:rPr>
              <a:t>の</a:t>
            </a:r>
            <a:r>
              <a:rPr lang="ko-KR" altLang="en-US" sz="1400" dirty="0">
                <a:solidFill>
                  <a:srgbClr val="3F5FBF"/>
                </a:solidFill>
                <a:latin typeface="Consolas"/>
              </a:rPr>
              <a:t>設定 </a:t>
            </a:r>
            <a:r>
              <a:rPr lang="en-US" altLang="ko-KR" sz="1400" dirty="0">
                <a:solidFill>
                  <a:srgbClr val="3F5FBF"/>
                </a:solidFill>
                <a:latin typeface="Consolas"/>
              </a:rPr>
              <a:t>--&gt;</a:t>
            </a:r>
          </a:p>
          <a:p>
            <a:r>
              <a:rPr lang="en-US" altLang="ko-KR" sz="1400" dirty="0">
                <a:solidFill>
                  <a:srgbClr val="008080"/>
                </a:solidFill>
                <a:latin typeface="Consolas"/>
              </a:rPr>
              <a:t>&lt;</a:t>
            </a:r>
            <a:r>
              <a:rPr lang="en-US" altLang="ko-KR" sz="1400" dirty="0">
                <a:solidFill>
                  <a:srgbClr val="3F7F7F"/>
                </a:solidFill>
                <a:latin typeface="Consolas"/>
              </a:rPr>
              <a:t>col </a:t>
            </a:r>
            <a:r>
              <a:rPr lang="en-US" altLang="ko-KR" sz="1400" dirty="0">
                <a:solidFill>
                  <a:srgbClr val="7F007F"/>
                </a:solidFill>
                <a:latin typeface="Consolas"/>
              </a:rPr>
              <a:t>style</a:t>
            </a:r>
            <a:r>
              <a:rPr lang="en-US" altLang="ko-KR" sz="1400" dirty="0">
                <a:solidFill>
                  <a:srgbClr val="000000"/>
                </a:solidFill>
                <a:latin typeface="Consolas"/>
              </a:rPr>
              <a:t>=</a:t>
            </a:r>
            <a:r>
              <a:rPr lang="en-US" altLang="ko-KR" sz="1400" i="1" dirty="0">
                <a:solidFill>
                  <a:srgbClr val="2A00FF"/>
                </a:solidFill>
                <a:latin typeface="Consolas"/>
              </a:rPr>
              <a:t>"width:11.11%"</a:t>
            </a:r>
            <a:r>
              <a:rPr lang="en-US" altLang="ko-KR" sz="1400" i="1" dirty="0">
                <a:solidFill>
                  <a:srgbClr val="008080"/>
                </a:solidFill>
                <a:latin typeface="Consolas"/>
              </a:rPr>
              <a:t>/&gt;</a:t>
            </a:r>
          </a:p>
          <a:p>
            <a:r>
              <a:rPr lang="en-US" altLang="ko-KR" sz="1400" dirty="0">
                <a:solidFill>
                  <a:srgbClr val="008080"/>
                </a:solidFill>
                <a:latin typeface="Consolas"/>
              </a:rPr>
              <a:t>&lt;</a:t>
            </a:r>
            <a:r>
              <a:rPr lang="en-US" altLang="ko-KR" sz="1400" dirty="0">
                <a:solidFill>
                  <a:srgbClr val="3F7F7F"/>
                </a:solidFill>
                <a:latin typeface="Consolas"/>
              </a:rPr>
              <a:t>col </a:t>
            </a:r>
            <a:r>
              <a:rPr lang="en-US" altLang="ko-KR" sz="1400" dirty="0">
                <a:solidFill>
                  <a:srgbClr val="7F007F"/>
                </a:solidFill>
                <a:latin typeface="Consolas"/>
              </a:rPr>
              <a:t>style</a:t>
            </a:r>
            <a:r>
              <a:rPr lang="en-US" altLang="ko-KR" sz="1400" dirty="0">
                <a:solidFill>
                  <a:srgbClr val="000000"/>
                </a:solidFill>
                <a:latin typeface="Consolas"/>
              </a:rPr>
              <a:t>=</a:t>
            </a:r>
            <a:r>
              <a:rPr lang="en-US" altLang="ko-KR" sz="1400" i="1" dirty="0">
                <a:solidFill>
                  <a:srgbClr val="2A00FF"/>
                </a:solidFill>
                <a:latin typeface="Consolas"/>
              </a:rPr>
              <a:t>"width:11.11%"</a:t>
            </a:r>
            <a:r>
              <a:rPr lang="en-US" altLang="ko-KR" sz="1400" i="1" dirty="0">
                <a:solidFill>
                  <a:srgbClr val="008080"/>
                </a:solidFill>
                <a:latin typeface="Consolas"/>
              </a:rPr>
              <a:t>/&gt;</a:t>
            </a:r>
          </a:p>
          <a:p>
            <a:r>
              <a:rPr lang="en-US" altLang="ko-KR" sz="1400" dirty="0">
                <a:solidFill>
                  <a:srgbClr val="008080"/>
                </a:solidFill>
                <a:latin typeface="Consolas"/>
              </a:rPr>
              <a:t>&lt;</a:t>
            </a:r>
            <a:r>
              <a:rPr lang="en-US" altLang="ko-KR" sz="1400" dirty="0">
                <a:solidFill>
                  <a:srgbClr val="3F7F7F"/>
                </a:solidFill>
                <a:latin typeface="Consolas"/>
              </a:rPr>
              <a:t>col </a:t>
            </a:r>
            <a:r>
              <a:rPr lang="en-US" altLang="ko-KR" sz="1400" dirty="0">
                <a:solidFill>
                  <a:srgbClr val="7F007F"/>
                </a:solidFill>
                <a:latin typeface="Consolas"/>
              </a:rPr>
              <a:t>style</a:t>
            </a:r>
            <a:r>
              <a:rPr lang="en-US" altLang="ko-KR" sz="1400" dirty="0">
                <a:solidFill>
                  <a:srgbClr val="000000"/>
                </a:solidFill>
                <a:latin typeface="Consolas"/>
              </a:rPr>
              <a:t>=</a:t>
            </a:r>
            <a:r>
              <a:rPr lang="en-US" altLang="ko-KR" sz="1400" i="1" dirty="0">
                <a:solidFill>
                  <a:srgbClr val="2A00FF"/>
                </a:solidFill>
                <a:latin typeface="Consolas"/>
              </a:rPr>
              <a:t>"width:11.11%"</a:t>
            </a:r>
            <a:r>
              <a:rPr lang="en-US" altLang="ko-KR" sz="1400" i="1" dirty="0">
                <a:solidFill>
                  <a:srgbClr val="008080"/>
                </a:solidFill>
                <a:latin typeface="Consolas"/>
              </a:rPr>
              <a:t>/&gt;</a:t>
            </a:r>
          </a:p>
          <a:p>
            <a:r>
              <a:rPr lang="en-US" altLang="ko-KR" sz="1400" dirty="0">
                <a:solidFill>
                  <a:srgbClr val="008080"/>
                </a:solidFill>
                <a:latin typeface="Consolas"/>
              </a:rPr>
              <a:t>&lt;</a:t>
            </a:r>
            <a:r>
              <a:rPr lang="en-US" altLang="ko-KR" sz="1400" dirty="0">
                <a:solidFill>
                  <a:srgbClr val="3F7F7F"/>
                </a:solidFill>
                <a:latin typeface="Consolas"/>
              </a:rPr>
              <a:t>col </a:t>
            </a:r>
            <a:r>
              <a:rPr lang="en-US" altLang="ko-KR" sz="1400" dirty="0">
                <a:solidFill>
                  <a:srgbClr val="7F007F"/>
                </a:solidFill>
                <a:latin typeface="Consolas"/>
              </a:rPr>
              <a:t>style</a:t>
            </a:r>
            <a:r>
              <a:rPr lang="en-US" altLang="ko-KR" sz="1400" dirty="0">
                <a:solidFill>
                  <a:srgbClr val="000000"/>
                </a:solidFill>
                <a:latin typeface="Consolas"/>
              </a:rPr>
              <a:t>=</a:t>
            </a:r>
            <a:r>
              <a:rPr lang="en-US" altLang="ko-KR" sz="1400" i="1" dirty="0">
                <a:solidFill>
                  <a:srgbClr val="2A00FF"/>
                </a:solidFill>
                <a:latin typeface="Consolas"/>
              </a:rPr>
              <a:t>"width:11.11%"</a:t>
            </a:r>
            <a:r>
              <a:rPr lang="en-US" altLang="ko-KR" sz="1400" i="1" dirty="0">
                <a:solidFill>
                  <a:srgbClr val="008080"/>
                </a:solidFill>
                <a:latin typeface="Consolas"/>
              </a:rPr>
              <a:t>/&gt;</a:t>
            </a:r>
          </a:p>
          <a:p>
            <a:r>
              <a:rPr lang="en-US" altLang="ko-KR" sz="1400" dirty="0">
                <a:solidFill>
                  <a:srgbClr val="008080"/>
                </a:solidFill>
                <a:latin typeface="Consolas"/>
              </a:rPr>
              <a:t>&lt;</a:t>
            </a:r>
            <a:r>
              <a:rPr lang="en-US" altLang="ko-KR" sz="1400" dirty="0">
                <a:solidFill>
                  <a:srgbClr val="3F7F7F"/>
                </a:solidFill>
                <a:latin typeface="Consolas"/>
              </a:rPr>
              <a:t>col </a:t>
            </a:r>
            <a:r>
              <a:rPr lang="en-US" altLang="ko-KR" sz="1400" dirty="0">
                <a:solidFill>
                  <a:srgbClr val="7F007F"/>
                </a:solidFill>
                <a:latin typeface="Consolas"/>
              </a:rPr>
              <a:t>style</a:t>
            </a:r>
            <a:r>
              <a:rPr lang="en-US" altLang="ko-KR" sz="1400" dirty="0">
                <a:solidFill>
                  <a:srgbClr val="000000"/>
                </a:solidFill>
                <a:latin typeface="Consolas"/>
              </a:rPr>
              <a:t>=</a:t>
            </a:r>
            <a:r>
              <a:rPr lang="en-US" altLang="ko-KR" sz="1400" i="1" dirty="0">
                <a:solidFill>
                  <a:srgbClr val="2A00FF"/>
                </a:solidFill>
                <a:latin typeface="Consolas"/>
              </a:rPr>
              <a:t>"width:11.11%"</a:t>
            </a:r>
            <a:r>
              <a:rPr lang="en-US" altLang="ko-KR" sz="1400" i="1" dirty="0">
                <a:solidFill>
                  <a:srgbClr val="008080"/>
                </a:solidFill>
                <a:latin typeface="Consolas"/>
              </a:rPr>
              <a:t>/&gt;</a:t>
            </a:r>
          </a:p>
          <a:p>
            <a:r>
              <a:rPr lang="en-US" altLang="ko-KR" sz="1400" dirty="0">
                <a:solidFill>
                  <a:srgbClr val="008080"/>
                </a:solidFill>
                <a:latin typeface="Consolas"/>
              </a:rPr>
              <a:t>&lt;</a:t>
            </a:r>
            <a:r>
              <a:rPr lang="en-US" altLang="ko-KR" sz="1400" dirty="0">
                <a:solidFill>
                  <a:srgbClr val="3F7F7F"/>
                </a:solidFill>
                <a:latin typeface="Consolas"/>
              </a:rPr>
              <a:t>col </a:t>
            </a:r>
            <a:r>
              <a:rPr lang="en-US" altLang="ko-KR" sz="1400" dirty="0">
                <a:solidFill>
                  <a:srgbClr val="7F007F"/>
                </a:solidFill>
                <a:latin typeface="Consolas"/>
              </a:rPr>
              <a:t>style</a:t>
            </a:r>
            <a:r>
              <a:rPr lang="en-US" altLang="ko-KR" sz="1400" dirty="0">
                <a:solidFill>
                  <a:srgbClr val="000000"/>
                </a:solidFill>
                <a:latin typeface="Consolas"/>
              </a:rPr>
              <a:t>=</a:t>
            </a:r>
            <a:r>
              <a:rPr lang="en-US" altLang="ko-KR" sz="1400" i="1" dirty="0">
                <a:solidFill>
                  <a:srgbClr val="2A00FF"/>
                </a:solidFill>
                <a:latin typeface="Consolas"/>
              </a:rPr>
              <a:t>"width:11.11%"</a:t>
            </a:r>
            <a:r>
              <a:rPr lang="en-US" altLang="ko-KR" sz="1400" i="1" dirty="0">
                <a:solidFill>
                  <a:srgbClr val="008080"/>
                </a:solidFill>
                <a:latin typeface="Consolas"/>
              </a:rPr>
              <a:t>/&gt;</a:t>
            </a:r>
          </a:p>
          <a:p>
            <a:r>
              <a:rPr lang="en-US" altLang="ko-KR" sz="1400" dirty="0">
                <a:solidFill>
                  <a:srgbClr val="008080"/>
                </a:solidFill>
                <a:latin typeface="Consolas"/>
              </a:rPr>
              <a:t>&lt;</a:t>
            </a:r>
            <a:r>
              <a:rPr lang="en-US" altLang="ko-KR" sz="1400" dirty="0">
                <a:solidFill>
                  <a:srgbClr val="3F7F7F"/>
                </a:solidFill>
                <a:latin typeface="Consolas"/>
              </a:rPr>
              <a:t>col </a:t>
            </a:r>
            <a:r>
              <a:rPr lang="en-US" altLang="ko-KR" sz="1400" dirty="0">
                <a:solidFill>
                  <a:srgbClr val="7F007F"/>
                </a:solidFill>
                <a:latin typeface="Consolas"/>
              </a:rPr>
              <a:t>style</a:t>
            </a:r>
            <a:r>
              <a:rPr lang="en-US" altLang="ko-KR" sz="1400" dirty="0">
                <a:solidFill>
                  <a:srgbClr val="000000"/>
                </a:solidFill>
                <a:latin typeface="Consolas"/>
              </a:rPr>
              <a:t>=</a:t>
            </a:r>
            <a:r>
              <a:rPr lang="en-US" altLang="ko-KR" sz="1400" i="1" dirty="0">
                <a:solidFill>
                  <a:srgbClr val="2A00FF"/>
                </a:solidFill>
                <a:latin typeface="Consolas"/>
              </a:rPr>
              <a:t>"width:11.11%"</a:t>
            </a:r>
            <a:r>
              <a:rPr lang="en-US" altLang="ko-KR" sz="1400" i="1" dirty="0">
                <a:solidFill>
                  <a:srgbClr val="008080"/>
                </a:solidFill>
                <a:latin typeface="Consolas"/>
              </a:rPr>
              <a:t>/&gt;</a:t>
            </a:r>
          </a:p>
          <a:p>
            <a:r>
              <a:rPr lang="en-US" altLang="ko-KR" sz="1400" dirty="0">
                <a:solidFill>
                  <a:srgbClr val="008080"/>
                </a:solidFill>
                <a:latin typeface="Consolas"/>
              </a:rPr>
              <a:t>&lt;</a:t>
            </a:r>
            <a:r>
              <a:rPr lang="en-US" altLang="ko-KR" sz="1400" dirty="0">
                <a:solidFill>
                  <a:srgbClr val="3F7F7F"/>
                </a:solidFill>
                <a:latin typeface="Consolas"/>
              </a:rPr>
              <a:t>col </a:t>
            </a:r>
            <a:r>
              <a:rPr lang="en-US" altLang="ko-KR" sz="1400" dirty="0">
                <a:solidFill>
                  <a:srgbClr val="7F007F"/>
                </a:solidFill>
                <a:latin typeface="Consolas"/>
              </a:rPr>
              <a:t>style</a:t>
            </a:r>
            <a:r>
              <a:rPr lang="en-US" altLang="ko-KR" sz="1400" dirty="0">
                <a:solidFill>
                  <a:srgbClr val="000000"/>
                </a:solidFill>
                <a:latin typeface="Consolas"/>
              </a:rPr>
              <a:t>=</a:t>
            </a:r>
            <a:r>
              <a:rPr lang="en-US" altLang="ko-KR" sz="1400" i="1" dirty="0">
                <a:solidFill>
                  <a:srgbClr val="2A00FF"/>
                </a:solidFill>
                <a:latin typeface="Consolas"/>
              </a:rPr>
              <a:t>"width:11.11%"</a:t>
            </a:r>
            <a:r>
              <a:rPr lang="en-US" altLang="ko-KR" sz="1400" i="1" dirty="0">
                <a:solidFill>
                  <a:srgbClr val="008080"/>
                </a:solidFill>
                <a:latin typeface="Consolas"/>
              </a:rPr>
              <a:t>/&gt;</a:t>
            </a:r>
          </a:p>
          <a:p>
            <a:r>
              <a:rPr lang="en-US" altLang="ko-KR" sz="1400" dirty="0">
                <a:solidFill>
                  <a:srgbClr val="008080"/>
                </a:solidFill>
                <a:latin typeface="Consolas"/>
              </a:rPr>
              <a:t>&lt;</a:t>
            </a:r>
            <a:r>
              <a:rPr lang="en-US" altLang="ko-KR" sz="1400" dirty="0">
                <a:solidFill>
                  <a:srgbClr val="3F7F7F"/>
                </a:solidFill>
                <a:latin typeface="Consolas"/>
              </a:rPr>
              <a:t>col </a:t>
            </a:r>
            <a:r>
              <a:rPr lang="en-US" altLang="ko-KR" sz="1400" dirty="0">
                <a:solidFill>
                  <a:srgbClr val="7F007F"/>
                </a:solidFill>
                <a:latin typeface="Consolas"/>
              </a:rPr>
              <a:t>style</a:t>
            </a:r>
            <a:r>
              <a:rPr lang="en-US" altLang="ko-KR" sz="1400" dirty="0">
                <a:solidFill>
                  <a:srgbClr val="000000"/>
                </a:solidFill>
                <a:latin typeface="Consolas"/>
              </a:rPr>
              <a:t>=</a:t>
            </a:r>
            <a:r>
              <a:rPr lang="en-US" altLang="ko-KR" sz="1400" i="1" dirty="0">
                <a:solidFill>
                  <a:srgbClr val="2A00FF"/>
                </a:solidFill>
                <a:latin typeface="Consolas"/>
              </a:rPr>
              <a:t>"width:11.11%"</a:t>
            </a:r>
            <a:r>
              <a:rPr lang="en-US" altLang="ko-KR" sz="1400" i="1" dirty="0">
                <a:solidFill>
                  <a:srgbClr val="008080"/>
                </a:solidFill>
                <a:latin typeface="Consolas"/>
              </a:rPr>
              <a:t>/&gt;</a:t>
            </a:r>
          </a:p>
          <a:p>
            <a:r>
              <a:rPr lang="en-US" altLang="ko-KR" sz="1400" dirty="0">
                <a:solidFill>
                  <a:srgbClr val="008080"/>
                </a:solidFill>
                <a:latin typeface="Consolas"/>
              </a:rPr>
              <a:t>&lt;</a:t>
            </a:r>
            <a:r>
              <a:rPr lang="en-US" altLang="ko-KR" sz="1400" dirty="0">
                <a:solidFill>
                  <a:srgbClr val="3F7F7F"/>
                </a:solidFill>
                <a:latin typeface="Consolas"/>
              </a:rPr>
              <a:t>col </a:t>
            </a:r>
            <a:r>
              <a:rPr lang="en-US" altLang="ko-KR" sz="1400" dirty="0">
                <a:solidFill>
                  <a:srgbClr val="7F007F"/>
                </a:solidFill>
                <a:latin typeface="Consolas"/>
              </a:rPr>
              <a:t>style</a:t>
            </a:r>
            <a:r>
              <a:rPr lang="en-US" altLang="ko-KR" sz="1400" dirty="0">
                <a:solidFill>
                  <a:srgbClr val="000000"/>
                </a:solidFill>
                <a:latin typeface="Consolas"/>
              </a:rPr>
              <a:t>=</a:t>
            </a:r>
            <a:r>
              <a:rPr lang="en-US" altLang="ko-KR" sz="1400" i="1" dirty="0">
                <a:solidFill>
                  <a:srgbClr val="2A00FF"/>
                </a:solidFill>
                <a:latin typeface="Consolas"/>
              </a:rPr>
              <a:t>"width:11.11%"</a:t>
            </a:r>
            <a:r>
              <a:rPr lang="en-US" altLang="ko-KR" sz="1400" i="1" dirty="0">
                <a:solidFill>
                  <a:srgbClr val="008080"/>
                </a:solidFill>
                <a:latin typeface="Consolas"/>
              </a:rPr>
              <a:t>/&gt;</a:t>
            </a:r>
          </a:p>
          <a:p>
            <a:r>
              <a:rPr lang="en-US" altLang="ko-KR" sz="1400" dirty="0">
                <a:solidFill>
                  <a:srgbClr val="008080"/>
                </a:solidFill>
                <a:latin typeface="Consolas"/>
              </a:rPr>
              <a:t>&lt;/</a:t>
            </a:r>
            <a:r>
              <a:rPr lang="en-US" altLang="ko-KR" sz="1400" dirty="0" err="1">
                <a:solidFill>
                  <a:srgbClr val="3F7F7F"/>
                </a:solidFill>
                <a:latin typeface="Consolas"/>
              </a:rPr>
              <a:t>colgroup</a:t>
            </a:r>
            <a:r>
              <a:rPr lang="en-US" altLang="ko-KR" sz="1400" dirty="0">
                <a:solidFill>
                  <a:srgbClr val="008080"/>
                </a:solidFill>
                <a:latin typeface="Consolas"/>
              </a:rPr>
              <a:t>&gt;</a:t>
            </a:r>
          </a:p>
          <a:p>
            <a:r>
              <a:rPr lang="en-US" altLang="ja-JP" sz="1400" dirty="0">
                <a:solidFill>
                  <a:srgbClr val="008080"/>
                </a:solidFill>
                <a:latin typeface="Consolas"/>
              </a:rPr>
              <a:t>&lt;</a:t>
            </a:r>
            <a:r>
              <a:rPr lang="en-US" altLang="ja-JP" sz="1400" dirty="0" err="1">
                <a:solidFill>
                  <a:srgbClr val="3F7F7F"/>
                </a:solidFill>
                <a:latin typeface="Consolas"/>
              </a:rPr>
              <a:t>thead</a:t>
            </a:r>
            <a:r>
              <a:rPr lang="en-US" altLang="ja-JP" sz="1400" dirty="0">
                <a:solidFill>
                  <a:srgbClr val="008080"/>
                </a:solidFill>
                <a:latin typeface="Consolas"/>
              </a:rPr>
              <a:t>&gt;</a:t>
            </a:r>
            <a:r>
              <a:rPr lang="ja-JP" altLang="en-US" sz="1400" dirty="0">
                <a:solidFill>
                  <a:srgbClr val="000000"/>
                </a:solidFill>
                <a:latin typeface="Consolas"/>
              </a:rPr>
              <a:t> </a:t>
            </a:r>
            <a:r>
              <a:rPr lang="en-US" altLang="ja-JP" sz="1400" dirty="0">
                <a:solidFill>
                  <a:srgbClr val="3F5FBF"/>
                </a:solidFill>
                <a:latin typeface="Consolas"/>
              </a:rPr>
              <a:t>&lt;!-- </a:t>
            </a:r>
            <a:r>
              <a:rPr lang="ja-JP" altLang="en-US" sz="1400" dirty="0">
                <a:solidFill>
                  <a:srgbClr val="3F5FBF"/>
                </a:solidFill>
                <a:latin typeface="Consolas"/>
              </a:rPr>
              <a:t>テーブルヘッダー </a:t>
            </a:r>
            <a:r>
              <a:rPr lang="en-US" altLang="ja-JP" sz="1400" dirty="0">
                <a:solidFill>
                  <a:srgbClr val="3F5FBF"/>
                </a:solidFill>
                <a:latin typeface="Consolas"/>
              </a:rPr>
              <a:t>--&gt;</a:t>
            </a:r>
          </a:p>
          <a:p>
            <a:r>
              <a:rPr lang="en-US" altLang="ko-KR" sz="1400" dirty="0">
                <a:solidFill>
                  <a:srgbClr val="008080"/>
                </a:solidFill>
                <a:latin typeface="Consolas"/>
              </a:rPr>
              <a:t>&lt;</a:t>
            </a:r>
            <a:r>
              <a:rPr lang="en-US" altLang="ko-KR" sz="1400" dirty="0" err="1">
                <a:solidFill>
                  <a:srgbClr val="3F7F7F"/>
                </a:solidFill>
                <a:latin typeface="Consolas"/>
              </a:rPr>
              <a:t>tr</a:t>
            </a:r>
            <a:r>
              <a:rPr lang="en-US" altLang="ko-KR" sz="1400" dirty="0">
                <a:solidFill>
                  <a:srgbClr val="008080"/>
                </a:solidFill>
                <a:latin typeface="Consolas"/>
              </a:rPr>
              <a:t>&gt;</a:t>
            </a:r>
          </a:p>
          <a:p>
            <a:r>
              <a:rPr lang="en-US" altLang="ko-KR" sz="1400" dirty="0">
                <a:solidFill>
                  <a:srgbClr val="008080"/>
                </a:solidFill>
                <a:latin typeface="Consolas"/>
              </a:rPr>
              <a:t>&lt;</a:t>
            </a:r>
            <a:r>
              <a:rPr lang="en-US" altLang="ko-KR" sz="1400" dirty="0" err="1">
                <a:solidFill>
                  <a:srgbClr val="3F7F7F"/>
                </a:solidFill>
                <a:latin typeface="Consolas"/>
              </a:rPr>
              <a:t>th</a:t>
            </a:r>
            <a:r>
              <a:rPr lang="en-US" altLang="ko-KR" sz="1400" dirty="0">
                <a:solidFill>
                  <a:srgbClr val="008080"/>
                </a:solidFill>
                <a:latin typeface="Consolas"/>
              </a:rPr>
              <a:t>&gt;</a:t>
            </a:r>
            <a:r>
              <a:rPr lang="ja-JP" altLang="en-US" sz="1400" dirty="0">
                <a:solidFill>
                  <a:srgbClr val="000000"/>
                </a:solidFill>
                <a:latin typeface="Consolas"/>
              </a:rPr>
              <a:t>ユーザー</a:t>
            </a:r>
            <a:r>
              <a:rPr lang="en-US" altLang="ko-KR" sz="1400" dirty="0">
                <a:solidFill>
                  <a:srgbClr val="000000"/>
                </a:solidFill>
                <a:latin typeface="Consolas"/>
              </a:rPr>
              <a:t>ID</a:t>
            </a:r>
            <a:r>
              <a:rPr lang="en-US" altLang="ko-KR" sz="1400" dirty="0">
                <a:solidFill>
                  <a:srgbClr val="008080"/>
                </a:solidFill>
                <a:latin typeface="Consolas"/>
              </a:rPr>
              <a:t>&lt;/</a:t>
            </a:r>
            <a:r>
              <a:rPr lang="en-US" altLang="ko-KR" sz="1400" dirty="0" err="1">
                <a:solidFill>
                  <a:srgbClr val="3F7F7F"/>
                </a:solidFill>
                <a:latin typeface="Consolas"/>
              </a:rPr>
              <a:t>th</a:t>
            </a:r>
            <a:r>
              <a:rPr lang="en-US" altLang="ko-KR" sz="1400" dirty="0">
                <a:solidFill>
                  <a:srgbClr val="008080"/>
                </a:solidFill>
                <a:latin typeface="Consolas"/>
              </a:rPr>
              <a:t>&gt;</a:t>
            </a:r>
            <a:r>
              <a:rPr lang="en-US" altLang="ko-KR" sz="1400" dirty="0">
                <a:solidFill>
                  <a:srgbClr val="000000"/>
                </a:solidFill>
                <a:latin typeface="Consolas"/>
              </a:rPr>
              <a:t> </a:t>
            </a:r>
            <a:r>
              <a:rPr lang="en-US" altLang="ko-KR" sz="1400" dirty="0">
                <a:solidFill>
                  <a:srgbClr val="3F5FBF"/>
                </a:solidFill>
                <a:latin typeface="Consolas"/>
              </a:rPr>
              <a:t>&lt;!-- </a:t>
            </a:r>
            <a:r>
              <a:rPr lang="ja-JP" altLang="en-US" sz="1400" dirty="0">
                <a:solidFill>
                  <a:srgbClr val="3F5FBF"/>
                </a:solidFill>
                <a:latin typeface="Consolas"/>
              </a:rPr>
              <a:t>ユーザー</a:t>
            </a:r>
            <a:r>
              <a:rPr lang="en-US" altLang="ko-KR" sz="1400" dirty="0">
                <a:solidFill>
                  <a:srgbClr val="3F5FBF"/>
                </a:solidFill>
                <a:latin typeface="Consolas"/>
              </a:rPr>
              <a:t>ID</a:t>
            </a:r>
            <a:r>
              <a:rPr lang="ko-KR" altLang="en-US" sz="1400" dirty="0" err="1">
                <a:solidFill>
                  <a:srgbClr val="3F5FBF"/>
                </a:solidFill>
                <a:latin typeface="Consolas"/>
              </a:rPr>
              <a:t>列</a:t>
            </a:r>
            <a:r>
              <a:rPr lang="ko-KR" altLang="en-US" sz="1400" dirty="0">
                <a:solidFill>
                  <a:srgbClr val="3F5FBF"/>
                </a:solidFill>
                <a:latin typeface="Consolas"/>
              </a:rPr>
              <a:t> </a:t>
            </a:r>
            <a:r>
              <a:rPr lang="en-US" altLang="ko-KR" sz="1400" dirty="0">
                <a:solidFill>
                  <a:srgbClr val="3F5FBF"/>
                </a:solidFill>
                <a:latin typeface="Consolas"/>
              </a:rPr>
              <a:t>--&gt;</a:t>
            </a:r>
          </a:p>
          <a:p>
            <a:r>
              <a:rPr lang="en-US" altLang="ko-KR" sz="1400" dirty="0">
                <a:solidFill>
                  <a:srgbClr val="008080"/>
                </a:solidFill>
                <a:latin typeface="Consolas"/>
              </a:rPr>
              <a:t>&lt;</a:t>
            </a:r>
            <a:r>
              <a:rPr lang="en-US" altLang="ko-KR" sz="1400" dirty="0" err="1">
                <a:solidFill>
                  <a:srgbClr val="3F7F7F"/>
                </a:solidFill>
                <a:latin typeface="Consolas"/>
              </a:rPr>
              <a:t>th</a:t>
            </a:r>
            <a:r>
              <a:rPr lang="en-US" altLang="ko-KR" sz="1400" dirty="0">
                <a:solidFill>
                  <a:srgbClr val="008080"/>
                </a:solidFill>
                <a:latin typeface="Consolas"/>
              </a:rPr>
              <a:t>&gt;</a:t>
            </a:r>
            <a:r>
              <a:rPr lang="ko-KR" altLang="en-US" sz="1400" dirty="0">
                <a:solidFill>
                  <a:srgbClr val="000000"/>
                </a:solidFill>
                <a:latin typeface="Consolas"/>
              </a:rPr>
              <a:t>名前</a:t>
            </a:r>
            <a:r>
              <a:rPr lang="en-US" altLang="ko-KR" sz="1400" dirty="0">
                <a:solidFill>
                  <a:srgbClr val="008080"/>
                </a:solidFill>
                <a:latin typeface="Consolas"/>
              </a:rPr>
              <a:t>&lt;/</a:t>
            </a:r>
            <a:r>
              <a:rPr lang="en-US" altLang="ko-KR" sz="1400" dirty="0" err="1">
                <a:solidFill>
                  <a:srgbClr val="3F7F7F"/>
                </a:solidFill>
                <a:latin typeface="Consolas"/>
              </a:rPr>
              <a:t>th</a:t>
            </a:r>
            <a:r>
              <a:rPr lang="en-US" altLang="ko-KR" sz="1400" dirty="0">
                <a:solidFill>
                  <a:srgbClr val="008080"/>
                </a:solidFill>
                <a:latin typeface="Consolas"/>
              </a:rPr>
              <a:t>&gt;</a:t>
            </a:r>
            <a:r>
              <a:rPr lang="en-US" altLang="ko-KR" sz="1400" dirty="0">
                <a:solidFill>
                  <a:srgbClr val="000000"/>
                </a:solidFill>
                <a:latin typeface="Consolas"/>
              </a:rPr>
              <a:t> </a:t>
            </a:r>
            <a:r>
              <a:rPr lang="en-US" altLang="ko-KR" sz="1400" dirty="0">
                <a:solidFill>
                  <a:srgbClr val="3F5FBF"/>
                </a:solidFill>
                <a:latin typeface="Consolas"/>
              </a:rPr>
              <a:t>&lt;!-- </a:t>
            </a:r>
            <a:r>
              <a:rPr lang="ko-KR" altLang="en-US" sz="1400" dirty="0" err="1">
                <a:solidFill>
                  <a:srgbClr val="3F5FBF"/>
                </a:solidFill>
                <a:latin typeface="Consolas"/>
              </a:rPr>
              <a:t>名前列</a:t>
            </a:r>
            <a:r>
              <a:rPr lang="ko-KR" altLang="en-US" sz="1400" dirty="0">
                <a:solidFill>
                  <a:srgbClr val="3F5FBF"/>
                </a:solidFill>
                <a:latin typeface="Consolas"/>
              </a:rPr>
              <a:t> </a:t>
            </a:r>
            <a:r>
              <a:rPr lang="en-US" altLang="ko-KR" sz="1400" dirty="0">
                <a:solidFill>
                  <a:srgbClr val="3F5FBF"/>
                </a:solidFill>
                <a:latin typeface="Consolas"/>
              </a:rPr>
              <a:t>--&gt;</a:t>
            </a:r>
          </a:p>
          <a:p>
            <a:r>
              <a:rPr lang="en-US" altLang="ja-JP" sz="1400" dirty="0">
                <a:solidFill>
                  <a:srgbClr val="008080"/>
                </a:solidFill>
                <a:latin typeface="Consolas"/>
              </a:rPr>
              <a:t>&lt;</a:t>
            </a:r>
            <a:r>
              <a:rPr lang="en-US" altLang="ja-JP" sz="1400" dirty="0" err="1">
                <a:solidFill>
                  <a:srgbClr val="3F7F7F"/>
                </a:solidFill>
                <a:latin typeface="Consolas"/>
              </a:rPr>
              <a:t>th</a:t>
            </a:r>
            <a:r>
              <a:rPr lang="en-US" altLang="ja-JP" sz="1400" dirty="0">
                <a:solidFill>
                  <a:srgbClr val="008080"/>
                </a:solidFill>
                <a:latin typeface="Consolas"/>
              </a:rPr>
              <a:t>&gt;</a:t>
            </a:r>
            <a:r>
              <a:rPr lang="ja-JP" altLang="en-US" sz="1400" dirty="0">
                <a:solidFill>
                  <a:srgbClr val="000000"/>
                </a:solidFill>
                <a:latin typeface="Consolas"/>
              </a:rPr>
              <a:t>ユーザーのメールアドレス</a:t>
            </a:r>
            <a:r>
              <a:rPr lang="en-US" altLang="ja-JP" sz="1400" dirty="0">
                <a:solidFill>
                  <a:srgbClr val="008080"/>
                </a:solidFill>
                <a:latin typeface="Consolas"/>
              </a:rPr>
              <a:t>&lt;/</a:t>
            </a:r>
            <a:r>
              <a:rPr lang="en-US" altLang="ja-JP" sz="1400" dirty="0" err="1">
                <a:solidFill>
                  <a:srgbClr val="3F7F7F"/>
                </a:solidFill>
                <a:latin typeface="Consolas"/>
              </a:rPr>
              <a:t>th</a:t>
            </a:r>
            <a:r>
              <a:rPr lang="en-US" altLang="ja-JP" sz="1400" dirty="0">
                <a:solidFill>
                  <a:srgbClr val="008080"/>
                </a:solidFill>
                <a:latin typeface="Consolas"/>
              </a:rPr>
              <a:t>&gt;</a:t>
            </a:r>
            <a:r>
              <a:rPr lang="ja-JP" altLang="en-US" sz="1400" dirty="0">
                <a:solidFill>
                  <a:srgbClr val="000000"/>
                </a:solidFill>
                <a:latin typeface="Consolas"/>
              </a:rPr>
              <a:t> </a:t>
            </a:r>
            <a:r>
              <a:rPr lang="en-US" altLang="ja-JP" sz="1400" dirty="0">
                <a:solidFill>
                  <a:srgbClr val="3F5FBF"/>
                </a:solidFill>
                <a:latin typeface="Consolas"/>
              </a:rPr>
              <a:t>&lt;!-- </a:t>
            </a:r>
            <a:r>
              <a:rPr lang="ja-JP" altLang="en-US" sz="1400" dirty="0">
                <a:solidFill>
                  <a:srgbClr val="3F5FBF"/>
                </a:solidFill>
                <a:latin typeface="Consolas"/>
              </a:rPr>
              <a:t>メールアドレス列 </a:t>
            </a:r>
            <a:r>
              <a:rPr lang="en-US" altLang="ja-JP" sz="1400" dirty="0">
                <a:solidFill>
                  <a:srgbClr val="3F5FBF"/>
                </a:solidFill>
                <a:latin typeface="Consolas"/>
              </a:rPr>
              <a:t>--&gt;</a:t>
            </a:r>
          </a:p>
          <a:p>
            <a:r>
              <a:rPr lang="en-US" altLang="ko-KR" sz="1400" dirty="0">
                <a:solidFill>
                  <a:srgbClr val="008080"/>
                </a:solidFill>
                <a:latin typeface="Consolas"/>
              </a:rPr>
              <a:t>&lt;</a:t>
            </a:r>
            <a:r>
              <a:rPr lang="en-US" altLang="ko-KR" sz="1400" dirty="0" err="1">
                <a:solidFill>
                  <a:srgbClr val="3F7F7F"/>
                </a:solidFill>
                <a:latin typeface="Consolas"/>
              </a:rPr>
              <a:t>th</a:t>
            </a:r>
            <a:r>
              <a:rPr lang="en-US" altLang="ko-KR" sz="1400" dirty="0">
                <a:solidFill>
                  <a:srgbClr val="008080"/>
                </a:solidFill>
                <a:latin typeface="Consolas"/>
              </a:rPr>
              <a:t>&gt;</a:t>
            </a:r>
            <a:r>
              <a:rPr lang="ko-KR" altLang="en-US" sz="1400" dirty="0">
                <a:solidFill>
                  <a:srgbClr val="000000"/>
                </a:solidFill>
                <a:latin typeface="Consolas"/>
              </a:rPr>
              <a:t>電話番号</a:t>
            </a:r>
            <a:r>
              <a:rPr lang="en-US" altLang="ko-KR" sz="1400" dirty="0">
                <a:solidFill>
                  <a:srgbClr val="008080"/>
                </a:solidFill>
                <a:latin typeface="Consolas"/>
              </a:rPr>
              <a:t>&lt;/</a:t>
            </a:r>
            <a:r>
              <a:rPr lang="en-US" altLang="ko-KR" sz="1400" dirty="0" err="1">
                <a:solidFill>
                  <a:srgbClr val="3F7F7F"/>
                </a:solidFill>
                <a:latin typeface="Consolas"/>
              </a:rPr>
              <a:t>th</a:t>
            </a:r>
            <a:r>
              <a:rPr lang="en-US" altLang="ko-KR" sz="1400" dirty="0">
                <a:solidFill>
                  <a:srgbClr val="008080"/>
                </a:solidFill>
                <a:latin typeface="Consolas"/>
              </a:rPr>
              <a:t>&gt;</a:t>
            </a:r>
            <a:r>
              <a:rPr lang="en-US" altLang="ko-KR" sz="1400" dirty="0">
                <a:solidFill>
                  <a:srgbClr val="000000"/>
                </a:solidFill>
                <a:latin typeface="Consolas"/>
              </a:rPr>
              <a:t> </a:t>
            </a:r>
            <a:r>
              <a:rPr lang="en-US" altLang="ko-KR" sz="1400" dirty="0">
                <a:solidFill>
                  <a:srgbClr val="3F5FBF"/>
                </a:solidFill>
                <a:latin typeface="Consolas"/>
              </a:rPr>
              <a:t>&lt;!-- </a:t>
            </a:r>
            <a:r>
              <a:rPr lang="ko-KR" altLang="en-US" sz="1400" dirty="0" err="1">
                <a:solidFill>
                  <a:srgbClr val="3F5FBF"/>
                </a:solidFill>
                <a:latin typeface="Consolas"/>
              </a:rPr>
              <a:t>電話番号列</a:t>
            </a:r>
            <a:r>
              <a:rPr lang="ko-KR" altLang="en-US" sz="1400" dirty="0">
                <a:solidFill>
                  <a:srgbClr val="3F5FBF"/>
                </a:solidFill>
                <a:latin typeface="Consolas"/>
              </a:rPr>
              <a:t> </a:t>
            </a:r>
            <a:r>
              <a:rPr lang="en-US" altLang="ko-KR" sz="1400" dirty="0">
                <a:solidFill>
                  <a:srgbClr val="3F5FBF"/>
                </a:solidFill>
                <a:latin typeface="Consolas"/>
              </a:rPr>
              <a:t>--&gt;</a:t>
            </a:r>
          </a:p>
          <a:p>
            <a:r>
              <a:rPr lang="en-US" altLang="ko-KR" sz="1400" dirty="0">
                <a:solidFill>
                  <a:srgbClr val="008080"/>
                </a:solidFill>
                <a:latin typeface="Consolas"/>
              </a:rPr>
              <a:t>&lt;</a:t>
            </a:r>
            <a:r>
              <a:rPr lang="en-US" altLang="ko-KR" sz="1400" dirty="0" err="1">
                <a:solidFill>
                  <a:srgbClr val="3F7F7F"/>
                </a:solidFill>
                <a:latin typeface="Consolas"/>
              </a:rPr>
              <a:t>th</a:t>
            </a:r>
            <a:r>
              <a:rPr lang="en-US" altLang="ko-KR" sz="1400" dirty="0">
                <a:solidFill>
                  <a:srgbClr val="008080"/>
                </a:solidFill>
                <a:latin typeface="Consolas"/>
              </a:rPr>
              <a:t>&gt;</a:t>
            </a:r>
            <a:r>
              <a:rPr lang="ko-KR" altLang="en-US" sz="1400" dirty="0">
                <a:solidFill>
                  <a:srgbClr val="000000"/>
                </a:solidFill>
                <a:latin typeface="Consolas"/>
              </a:rPr>
              <a:t>住所</a:t>
            </a:r>
            <a:r>
              <a:rPr lang="en-US" altLang="ko-KR" sz="1400" dirty="0">
                <a:solidFill>
                  <a:srgbClr val="000000"/>
                </a:solidFill>
                <a:latin typeface="Consolas"/>
              </a:rPr>
              <a:t>1</a:t>
            </a:r>
            <a:r>
              <a:rPr lang="en-US" altLang="ko-KR" sz="1400" dirty="0">
                <a:solidFill>
                  <a:srgbClr val="008080"/>
                </a:solidFill>
                <a:latin typeface="Consolas"/>
              </a:rPr>
              <a:t>&lt;/</a:t>
            </a:r>
            <a:r>
              <a:rPr lang="en-US" altLang="ko-KR" sz="1400" dirty="0" err="1">
                <a:solidFill>
                  <a:srgbClr val="3F7F7F"/>
                </a:solidFill>
                <a:latin typeface="Consolas"/>
              </a:rPr>
              <a:t>th</a:t>
            </a:r>
            <a:r>
              <a:rPr lang="en-US" altLang="ko-KR" sz="1400" dirty="0">
                <a:solidFill>
                  <a:srgbClr val="008080"/>
                </a:solidFill>
                <a:latin typeface="Consolas"/>
              </a:rPr>
              <a:t>&gt;</a:t>
            </a:r>
            <a:r>
              <a:rPr lang="en-US" altLang="ko-KR" sz="1400" dirty="0">
                <a:solidFill>
                  <a:srgbClr val="000000"/>
                </a:solidFill>
                <a:latin typeface="Consolas"/>
              </a:rPr>
              <a:t> </a:t>
            </a:r>
            <a:r>
              <a:rPr lang="en-US" altLang="ko-KR" sz="1400" dirty="0">
                <a:solidFill>
                  <a:srgbClr val="3F5FBF"/>
                </a:solidFill>
                <a:latin typeface="Consolas"/>
              </a:rPr>
              <a:t>&lt;!-- </a:t>
            </a:r>
            <a:r>
              <a:rPr lang="ko-KR" altLang="en-US" sz="1400" dirty="0">
                <a:solidFill>
                  <a:srgbClr val="3F5FBF"/>
                </a:solidFill>
                <a:latin typeface="Consolas"/>
              </a:rPr>
              <a:t>住所</a:t>
            </a:r>
            <a:r>
              <a:rPr lang="en-US" altLang="ko-KR" sz="1400" dirty="0">
                <a:solidFill>
                  <a:srgbClr val="3F5FBF"/>
                </a:solidFill>
                <a:latin typeface="Consolas"/>
              </a:rPr>
              <a:t>1</a:t>
            </a:r>
            <a:r>
              <a:rPr lang="ko-KR" altLang="en-US" sz="1400" dirty="0" err="1">
                <a:solidFill>
                  <a:srgbClr val="3F5FBF"/>
                </a:solidFill>
                <a:latin typeface="Consolas"/>
              </a:rPr>
              <a:t>列</a:t>
            </a:r>
            <a:r>
              <a:rPr lang="ko-KR" altLang="en-US" sz="1400" dirty="0">
                <a:solidFill>
                  <a:srgbClr val="3F5FBF"/>
                </a:solidFill>
                <a:latin typeface="Consolas"/>
              </a:rPr>
              <a:t> </a:t>
            </a:r>
            <a:r>
              <a:rPr lang="en-US" altLang="ko-KR" sz="1400" dirty="0">
                <a:solidFill>
                  <a:srgbClr val="3F5FBF"/>
                </a:solidFill>
                <a:latin typeface="Consolas"/>
              </a:rPr>
              <a:t>--&gt;</a:t>
            </a:r>
          </a:p>
          <a:p>
            <a:r>
              <a:rPr lang="en-US" altLang="ko-KR" sz="1400" dirty="0">
                <a:solidFill>
                  <a:srgbClr val="008080"/>
                </a:solidFill>
                <a:latin typeface="Consolas"/>
              </a:rPr>
              <a:t>&lt;</a:t>
            </a:r>
            <a:r>
              <a:rPr lang="en-US" altLang="ko-KR" sz="1400" dirty="0" err="1">
                <a:solidFill>
                  <a:srgbClr val="3F7F7F"/>
                </a:solidFill>
                <a:latin typeface="Consolas"/>
              </a:rPr>
              <a:t>th</a:t>
            </a:r>
            <a:r>
              <a:rPr lang="en-US" altLang="ko-KR" sz="1400" dirty="0">
                <a:solidFill>
                  <a:srgbClr val="008080"/>
                </a:solidFill>
                <a:latin typeface="Consolas"/>
              </a:rPr>
              <a:t>&gt;</a:t>
            </a:r>
            <a:r>
              <a:rPr lang="ko-KR" altLang="en-US" sz="1400" dirty="0">
                <a:solidFill>
                  <a:srgbClr val="000000"/>
                </a:solidFill>
                <a:latin typeface="Consolas"/>
              </a:rPr>
              <a:t>住所</a:t>
            </a:r>
            <a:r>
              <a:rPr lang="en-US" altLang="ko-KR" sz="1400" dirty="0">
                <a:solidFill>
                  <a:srgbClr val="000000"/>
                </a:solidFill>
                <a:latin typeface="Consolas"/>
              </a:rPr>
              <a:t>2</a:t>
            </a:r>
            <a:r>
              <a:rPr lang="en-US" altLang="ko-KR" sz="1400" dirty="0">
                <a:solidFill>
                  <a:srgbClr val="008080"/>
                </a:solidFill>
                <a:latin typeface="Consolas"/>
              </a:rPr>
              <a:t>&lt;/</a:t>
            </a:r>
            <a:r>
              <a:rPr lang="en-US" altLang="ko-KR" sz="1400" dirty="0" err="1">
                <a:solidFill>
                  <a:srgbClr val="3F7F7F"/>
                </a:solidFill>
                <a:latin typeface="Consolas"/>
              </a:rPr>
              <a:t>th</a:t>
            </a:r>
            <a:r>
              <a:rPr lang="en-US" altLang="ko-KR" sz="1400" dirty="0">
                <a:solidFill>
                  <a:srgbClr val="008080"/>
                </a:solidFill>
                <a:latin typeface="Consolas"/>
              </a:rPr>
              <a:t>&gt;</a:t>
            </a:r>
            <a:r>
              <a:rPr lang="en-US" altLang="ko-KR" sz="1400" dirty="0">
                <a:solidFill>
                  <a:srgbClr val="000000"/>
                </a:solidFill>
                <a:latin typeface="Consolas"/>
              </a:rPr>
              <a:t> </a:t>
            </a:r>
            <a:r>
              <a:rPr lang="en-US" altLang="ko-KR" sz="1400" dirty="0">
                <a:solidFill>
                  <a:srgbClr val="3F5FBF"/>
                </a:solidFill>
                <a:latin typeface="Consolas"/>
              </a:rPr>
              <a:t>&lt;!-- </a:t>
            </a:r>
            <a:r>
              <a:rPr lang="ko-KR" altLang="en-US" sz="1400" dirty="0">
                <a:solidFill>
                  <a:srgbClr val="3F5FBF"/>
                </a:solidFill>
                <a:latin typeface="Consolas"/>
              </a:rPr>
              <a:t>住所</a:t>
            </a:r>
            <a:r>
              <a:rPr lang="en-US" altLang="ko-KR" sz="1400" dirty="0">
                <a:solidFill>
                  <a:srgbClr val="3F5FBF"/>
                </a:solidFill>
                <a:latin typeface="Consolas"/>
              </a:rPr>
              <a:t>2</a:t>
            </a:r>
            <a:r>
              <a:rPr lang="ko-KR" altLang="en-US" sz="1400" dirty="0" err="1">
                <a:solidFill>
                  <a:srgbClr val="3F5FBF"/>
                </a:solidFill>
                <a:latin typeface="Consolas"/>
              </a:rPr>
              <a:t>列</a:t>
            </a:r>
            <a:r>
              <a:rPr lang="ko-KR" altLang="en-US" sz="1400" dirty="0">
                <a:solidFill>
                  <a:srgbClr val="3F5FBF"/>
                </a:solidFill>
                <a:latin typeface="Consolas"/>
              </a:rPr>
              <a:t> </a:t>
            </a:r>
            <a:r>
              <a:rPr lang="en-US" altLang="ko-KR" sz="1400" dirty="0">
                <a:solidFill>
                  <a:srgbClr val="3F5FBF"/>
                </a:solidFill>
                <a:latin typeface="Consolas"/>
              </a:rPr>
              <a:t>--&gt;</a:t>
            </a:r>
          </a:p>
          <a:p>
            <a:r>
              <a:rPr lang="en-US" altLang="ko-KR" sz="1400" dirty="0">
                <a:solidFill>
                  <a:srgbClr val="008080"/>
                </a:solidFill>
                <a:latin typeface="Consolas"/>
              </a:rPr>
              <a:t>&lt;</a:t>
            </a:r>
            <a:r>
              <a:rPr lang="en-US" altLang="ko-KR" sz="1400" dirty="0" err="1">
                <a:solidFill>
                  <a:srgbClr val="3F7F7F"/>
                </a:solidFill>
                <a:latin typeface="Consolas"/>
              </a:rPr>
              <a:t>th</a:t>
            </a:r>
            <a:r>
              <a:rPr lang="en-US" altLang="ko-KR" sz="1400" dirty="0">
                <a:solidFill>
                  <a:srgbClr val="008080"/>
                </a:solidFill>
                <a:latin typeface="Consolas"/>
              </a:rPr>
              <a:t>&gt;</a:t>
            </a:r>
            <a:r>
              <a:rPr lang="ko-KR" altLang="en-US" sz="1400" dirty="0">
                <a:solidFill>
                  <a:srgbClr val="000000"/>
                </a:solidFill>
                <a:latin typeface="Consolas"/>
              </a:rPr>
              <a:t>住所</a:t>
            </a:r>
            <a:r>
              <a:rPr lang="en-US" altLang="ko-KR" sz="1400" dirty="0">
                <a:solidFill>
                  <a:srgbClr val="000000"/>
                </a:solidFill>
                <a:latin typeface="Consolas"/>
              </a:rPr>
              <a:t>3</a:t>
            </a:r>
            <a:r>
              <a:rPr lang="en-US" altLang="ko-KR" sz="1400" dirty="0">
                <a:solidFill>
                  <a:srgbClr val="008080"/>
                </a:solidFill>
                <a:latin typeface="Consolas"/>
              </a:rPr>
              <a:t>&lt;/</a:t>
            </a:r>
            <a:r>
              <a:rPr lang="en-US" altLang="ko-KR" sz="1400" dirty="0" err="1">
                <a:solidFill>
                  <a:srgbClr val="3F7F7F"/>
                </a:solidFill>
                <a:latin typeface="Consolas"/>
              </a:rPr>
              <a:t>th</a:t>
            </a:r>
            <a:r>
              <a:rPr lang="en-US" altLang="ko-KR" sz="1400" dirty="0">
                <a:solidFill>
                  <a:srgbClr val="008080"/>
                </a:solidFill>
                <a:latin typeface="Consolas"/>
              </a:rPr>
              <a:t>&gt;</a:t>
            </a:r>
            <a:r>
              <a:rPr lang="en-US" altLang="ko-KR" sz="1400" dirty="0">
                <a:solidFill>
                  <a:srgbClr val="000000"/>
                </a:solidFill>
                <a:latin typeface="Consolas"/>
              </a:rPr>
              <a:t> </a:t>
            </a:r>
            <a:r>
              <a:rPr lang="en-US" altLang="ko-KR" sz="1400" dirty="0">
                <a:solidFill>
                  <a:srgbClr val="3F5FBF"/>
                </a:solidFill>
                <a:latin typeface="Consolas"/>
              </a:rPr>
              <a:t>&lt;!-- </a:t>
            </a:r>
            <a:r>
              <a:rPr lang="ko-KR" altLang="en-US" sz="1400" dirty="0">
                <a:solidFill>
                  <a:srgbClr val="3F5FBF"/>
                </a:solidFill>
                <a:latin typeface="Consolas"/>
              </a:rPr>
              <a:t>住所</a:t>
            </a:r>
            <a:r>
              <a:rPr lang="en-US" altLang="ko-KR" sz="1400" dirty="0">
                <a:solidFill>
                  <a:srgbClr val="3F5FBF"/>
                </a:solidFill>
                <a:latin typeface="Consolas"/>
              </a:rPr>
              <a:t>3</a:t>
            </a:r>
            <a:r>
              <a:rPr lang="ko-KR" altLang="en-US" sz="1400" dirty="0" err="1">
                <a:solidFill>
                  <a:srgbClr val="3F5FBF"/>
                </a:solidFill>
                <a:latin typeface="Consolas"/>
              </a:rPr>
              <a:t>列</a:t>
            </a:r>
            <a:r>
              <a:rPr lang="ko-KR" altLang="en-US" sz="1400" dirty="0">
                <a:solidFill>
                  <a:srgbClr val="3F5FBF"/>
                </a:solidFill>
                <a:latin typeface="Consolas"/>
              </a:rPr>
              <a:t> </a:t>
            </a:r>
            <a:r>
              <a:rPr lang="en-US" altLang="ko-KR" sz="1400" dirty="0">
                <a:solidFill>
                  <a:srgbClr val="3F5FBF"/>
                </a:solidFill>
                <a:latin typeface="Consolas"/>
              </a:rPr>
              <a:t>--&gt;</a:t>
            </a:r>
          </a:p>
          <a:p>
            <a:r>
              <a:rPr lang="en-US" altLang="ko-KR" sz="1400" dirty="0">
                <a:solidFill>
                  <a:srgbClr val="008080"/>
                </a:solidFill>
                <a:latin typeface="Consolas"/>
              </a:rPr>
              <a:t>&lt;</a:t>
            </a:r>
            <a:r>
              <a:rPr lang="en-US" altLang="ko-KR" sz="1400" dirty="0" err="1">
                <a:solidFill>
                  <a:srgbClr val="3F7F7F"/>
                </a:solidFill>
                <a:latin typeface="Consolas"/>
              </a:rPr>
              <a:t>th</a:t>
            </a:r>
            <a:r>
              <a:rPr lang="en-US" altLang="ko-KR" sz="1400" dirty="0">
                <a:solidFill>
                  <a:srgbClr val="008080"/>
                </a:solidFill>
                <a:latin typeface="Consolas"/>
              </a:rPr>
              <a:t>&gt;</a:t>
            </a:r>
            <a:r>
              <a:rPr lang="ko-KR" altLang="en-US" sz="1400" dirty="0">
                <a:solidFill>
                  <a:srgbClr val="000000"/>
                </a:solidFill>
                <a:latin typeface="Consolas"/>
              </a:rPr>
              <a:t>登録日</a:t>
            </a:r>
            <a:r>
              <a:rPr lang="en-US" altLang="ko-KR" sz="1400" dirty="0">
                <a:solidFill>
                  <a:srgbClr val="008080"/>
                </a:solidFill>
                <a:latin typeface="Consolas"/>
              </a:rPr>
              <a:t>&lt;/</a:t>
            </a:r>
            <a:r>
              <a:rPr lang="en-US" altLang="ko-KR" sz="1400" dirty="0" err="1">
                <a:solidFill>
                  <a:srgbClr val="3F7F7F"/>
                </a:solidFill>
                <a:latin typeface="Consolas"/>
              </a:rPr>
              <a:t>th</a:t>
            </a:r>
            <a:r>
              <a:rPr lang="en-US" altLang="ko-KR" sz="1400" dirty="0">
                <a:solidFill>
                  <a:srgbClr val="008080"/>
                </a:solidFill>
                <a:latin typeface="Consolas"/>
              </a:rPr>
              <a:t>&gt;</a:t>
            </a:r>
            <a:r>
              <a:rPr lang="en-US" altLang="ko-KR" sz="1400" dirty="0">
                <a:solidFill>
                  <a:srgbClr val="000000"/>
                </a:solidFill>
                <a:latin typeface="Consolas"/>
              </a:rPr>
              <a:t> </a:t>
            </a:r>
            <a:r>
              <a:rPr lang="en-US" altLang="ko-KR" sz="1400" dirty="0">
                <a:solidFill>
                  <a:srgbClr val="3F5FBF"/>
                </a:solidFill>
                <a:latin typeface="Consolas"/>
              </a:rPr>
              <a:t>&lt;!-- </a:t>
            </a:r>
            <a:r>
              <a:rPr lang="ko-KR" altLang="en-US" sz="1400" dirty="0">
                <a:solidFill>
                  <a:srgbClr val="3F5FBF"/>
                </a:solidFill>
                <a:latin typeface="Consolas"/>
              </a:rPr>
              <a:t>登録日列 </a:t>
            </a:r>
            <a:r>
              <a:rPr lang="en-US" altLang="ko-KR" sz="1400" dirty="0">
                <a:solidFill>
                  <a:srgbClr val="3F5FBF"/>
                </a:solidFill>
                <a:latin typeface="Consolas"/>
              </a:rPr>
              <a:t>--&gt;</a:t>
            </a:r>
          </a:p>
          <a:p>
            <a:r>
              <a:rPr lang="en-US" altLang="ja-JP" sz="1400" dirty="0">
                <a:solidFill>
                  <a:srgbClr val="008080"/>
                </a:solidFill>
                <a:latin typeface="Consolas"/>
              </a:rPr>
              <a:t>&lt;</a:t>
            </a:r>
            <a:r>
              <a:rPr lang="en-US" altLang="ja-JP" sz="1400" dirty="0" err="1">
                <a:solidFill>
                  <a:srgbClr val="3F7F7F"/>
                </a:solidFill>
                <a:latin typeface="Consolas"/>
              </a:rPr>
              <a:t>th</a:t>
            </a:r>
            <a:r>
              <a:rPr lang="en-US" altLang="ja-JP" sz="1400" dirty="0">
                <a:solidFill>
                  <a:srgbClr val="008080"/>
                </a:solidFill>
                <a:latin typeface="Consolas"/>
              </a:rPr>
              <a:t>&gt;</a:t>
            </a:r>
            <a:r>
              <a:rPr lang="ja-JP" altLang="en-US" sz="1400" dirty="0">
                <a:solidFill>
                  <a:srgbClr val="000000"/>
                </a:solidFill>
                <a:latin typeface="Consolas"/>
              </a:rPr>
              <a:t>会員グレード</a:t>
            </a:r>
            <a:r>
              <a:rPr lang="en-US" altLang="ja-JP" sz="1400" dirty="0">
                <a:solidFill>
                  <a:srgbClr val="008080"/>
                </a:solidFill>
                <a:latin typeface="Consolas"/>
              </a:rPr>
              <a:t>&lt;/</a:t>
            </a:r>
            <a:r>
              <a:rPr lang="en-US" altLang="ja-JP" sz="1400" dirty="0" err="1">
                <a:solidFill>
                  <a:srgbClr val="3F7F7F"/>
                </a:solidFill>
                <a:latin typeface="Consolas"/>
              </a:rPr>
              <a:t>th</a:t>
            </a:r>
            <a:r>
              <a:rPr lang="en-US" altLang="ja-JP" sz="1400" dirty="0">
                <a:solidFill>
                  <a:srgbClr val="008080"/>
                </a:solidFill>
                <a:latin typeface="Consolas"/>
              </a:rPr>
              <a:t>&gt;</a:t>
            </a:r>
            <a:r>
              <a:rPr lang="ja-JP" altLang="en-US" sz="1400" dirty="0">
                <a:solidFill>
                  <a:srgbClr val="000000"/>
                </a:solidFill>
                <a:latin typeface="Consolas"/>
              </a:rPr>
              <a:t> </a:t>
            </a:r>
            <a:r>
              <a:rPr lang="en-US" altLang="ja-JP" sz="1400" dirty="0">
                <a:solidFill>
                  <a:srgbClr val="3F5FBF"/>
                </a:solidFill>
                <a:latin typeface="Consolas"/>
              </a:rPr>
              <a:t>&lt;!-- </a:t>
            </a:r>
            <a:r>
              <a:rPr lang="ja-JP" altLang="en-US" sz="1400" dirty="0">
                <a:solidFill>
                  <a:srgbClr val="3F5FBF"/>
                </a:solidFill>
                <a:latin typeface="Consolas"/>
              </a:rPr>
              <a:t>会員グレード列 </a:t>
            </a:r>
            <a:r>
              <a:rPr lang="en-US" altLang="ja-JP" sz="1400" dirty="0">
                <a:solidFill>
                  <a:srgbClr val="3F5FBF"/>
                </a:solidFill>
                <a:latin typeface="Consolas"/>
              </a:rPr>
              <a:t>--&gt;</a:t>
            </a:r>
          </a:p>
          <a:p>
            <a:r>
              <a:rPr lang="en-US" altLang="ko-KR" sz="1400" dirty="0">
                <a:solidFill>
                  <a:srgbClr val="008080"/>
                </a:solidFill>
                <a:latin typeface="Consolas"/>
              </a:rPr>
              <a:t>&lt;/</a:t>
            </a:r>
            <a:r>
              <a:rPr lang="en-US" altLang="ko-KR" sz="1400" dirty="0" err="1">
                <a:solidFill>
                  <a:srgbClr val="3F7F7F"/>
                </a:solidFill>
                <a:latin typeface="Consolas"/>
              </a:rPr>
              <a:t>tr</a:t>
            </a:r>
            <a:r>
              <a:rPr lang="en-US" altLang="ko-KR" sz="1400" dirty="0">
                <a:solidFill>
                  <a:srgbClr val="008080"/>
                </a:solidFill>
                <a:latin typeface="Consolas"/>
              </a:rPr>
              <a:t>&gt;</a:t>
            </a:r>
          </a:p>
          <a:p>
            <a:r>
              <a:rPr lang="en-US" altLang="ko-KR" sz="1400" dirty="0">
                <a:solidFill>
                  <a:srgbClr val="008080"/>
                </a:solidFill>
                <a:latin typeface="Consolas"/>
              </a:rPr>
              <a:t>&lt;/</a:t>
            </a:r>
            <a:r>
              <a:rPr lang="en-US" altLang="ko-KR" sz="1400" dirty="0" err="1">
                <a:solidFill>
                  <a:srgbClr val="3F7F7F"/>
                </a:solidFill>
                <a:latin typeface="Consolas"/>
              </a:rPr>
              <a:t>thead</a:t>
            </a:r>
            <a:r>
              <a:rPr lang="en-US" altLang="ko-KR" sz="1400" dirty="0">
                <a:solidFill>
                  <a:srgbClr val="008080"/>
                </a:solidFill>
                <a:latin typeface="Consolas"/>
              </a:rPr>
              <a:t>&gt;</a:t>
            </a:r>
            <a:endParaRPr lang="en-US" altLang="ja-JP" sz="1400" dirty="0" smtClean="0">
              <a:ea typeface="MS Mincho" pitchFamily="49" charset="-128"/>
            </a:endParaRPr>
          </a:p>
        </p:txBody>
      </p:sp>
    </p:spTree>
    <p:extLst>
      <p:ext uri="{BB962C8B-B14F-4D97-AF65-F5344CB8AC3E}">
        <p14:creationId xmlns:p14="http://schemas.microsoft.com/office/powerpoint/2010/main" val="4196773830"/>
      </p:ext>
    </p:extLst>
  </p:cSld>
  <p:clrMapOvr>
    <a:masterClrMapping/>
  </p:clrMapOvr>
  <p:transition/>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제목 1"/>
          <p:cNvSpPr>
            <a:spLocks noGrp="1"/>
          </p:cNvSpPr>
          <p:nvPr>
            <p:ph type="title"/>
          </p:nvPr>
        </p:nvSpPr>
        <p:spPr bwMode="auto">
          <a:xfrm>
            <a:off x="0" y="-2242"/>
            <a:ext cx="9144000" cy="694938"/>
          </a:xfrm>
        </p:spPr>
        <p:txBody>
          <a:bodyPr vert="horz" lIns="91440" tIns="45720" rIns="91440" bIns="45720" rtlCol="0" anchor="ctr">
            <a:normAutofit/>
          </a:bodyPr>
          <a:lstStyle/>
          <a:p>
            <a:r>
              <a:rPr lang="en-US" altLang="ja-JP" dirty="0" smtClean="0">
                <a:latin typeface="MS Mincho" pitchFamily="49" charset="-128"/>
                <a:ea typeface="MS Mincho" pitchFamily="49" charset="-128"/>
              </a:rPr>
              <a:t>Admin/shop/</a:t>
            </a:r>
            <a:r>
              <a:rPr lang="en-US" altLang="ja-JP" dirty="0" err="1" smtClean="0">
                <a:latin typeface="MS Mincho" pitchFamily="49" charset="-128"/>
                <a:ea typeface="MS Mincho" pitchFamily="49" charset="-128"/>
              </a:rPr>
              <a:t>allUser</a:t>
            </a:r>
            <a:r>
              <a:rPr lang="en-US" altLang="ja-JP" dirty="0" smtClean="0">
                <a:latin typeface="MS Mincho" pitchFamily="49" charset="-128"/>
                <a:ea typeface="MS Mincho" pitchFamily="49" charset="-128"/>
              </a:rPr>
              <a:t>(2/2)</a:t>
            </a:r>
            <a:endParaRPr lang="ko-KR" dirty="0">
              <a:latin typeface="MS Mincho" pitchFamily="49" charset="-128"/>
              <a:ea typeface="MS Mincho" pitchFamily="49" charset="-128"/>
            </a:endParaRPr>
          </a:p>
        </p:txBody>
      </p:sp>
      <p:sp>
        <p:nvSpPr>
          <p:cNvPr id="5" name="내용 개체 틀 2"/>
          <p:cNvSpPr>
            <a:spLocks noGrp="1"/>
          </p:cNvSpPr>
          <p:nvPr>
            <p:ph sz="half" idx="1"/>
          </p:nvPr>
        </p:nvSpPr>
        <p:spPr bwMode="auto">
          <a:xfrm>
            <a:off x="0" y="692696"/>
            <a:ext cx="9144000" cy="6165304"/>
          </a:xfrm>
          <a:solidFill>
            <a:schemeClr val="bg1"/>
          </a:solidFill>
        </p:spPr>
        <p:txBody>
          <a:bodyPr numCol="2">
            <a:noAutofit/>
          </a:bodyPr>
          <a:lstStyle>
            <a:lvl1pPr>
              <a:defRPr sz="2400"/>
            </a:lvl1pPr>
            <a:lvl2pPr>
              <a:defRPr sz="1600"/>
            </a:lvl2pPr>
            <a:lvl3pPr>
              <a:defRPr sz="1200"/>
            </a:lvl3pPr>
            <a:lvl4pPr>
              <a:defRPr sz="1200"/>
            </a:lvl4pPr>
            <a:lvl5pPr>
              <a:defRPr sz="1200"/>
            </a:lvl5pPr>
          </a:lstStyle>
          <a:p>
            <a:r>
              <a:rPr lang="en-US" altLang="ja-JP" sz="1400" dirty="0">
                <a:solidFill>
                  <a:srgbClr val="008080"/>
                </a:solidFill>
                <a:latin typeface="Consolas"/>
              </a:rPr>
              <a:t>&lt;</a:t>
            </a:r>
            <a:r>
              <a:rPr lang="en-US" altLang="ja-JP" sz="1400" dirty="0" err="1">
                <a:solidFill>
                  <a:srgbClr val="3F7F7F"/>
                </a:solidFill>
                <a:latin typeface="Consolas"/>
              </a:rPr>
              <a:t>tbody</a:t>
            </a:r>
            <a:r>
              <a:rPr lang="en-US" altLang="ja-JP" sz="1400" dirty="0">
                <a:solidFill>
                  <a:srgbClr val="008080"/>
                </a:solidFill>
                <a:latin typeface="Consolas"/>
              </a:rPr>
              <a:t>&gt;</a:t>
            </a:r>
            <a:r>
              <a:rPr lang="ja-JP" altLang="en-US" sz="1400" dirty="0">
                <a:solidFill>
                  <a:srgbClr val="000000"/>
                </a:solidFill>
                <a:latin typeface="Consolas"/>
              </a:rPr>
              <a:t> </a:t>
            </a:r>
            <a:r>
              <a:rPr lang="en-US" altLang="ja-JP" sz="1400" dirty="0">
                <a:solidFill>
                  <a:srgbClr val="3F5FBF"/>
                </a:solidFill>
                <a:latin typeface="Consolas"/>
              </a:rPr>
              <a:t>&lt;!-- </a:t>
            </a:r>
            <a:r>
              <a:rPr lang="ja-JP" altLang="en-US" sz="1400" dirty="0">
                <a:solidFill>
                  <a:srgbClr val="3F5FBF"/>
                </a:solidFill>
                <a:latin typeface="Consolas"/>
              </a:rPr>
              <a:t>テーブルボディ </a:t>
            </a:r>
            <a:r>
              <a:rPr lang="en-US" altLang="ja-JP" sz="1400" dirty="0">
                <a:solidFill>
                  <a:srgbClr val="3F5FBF"/>
                </a:solidFill>
                <a:latin typeface="Consolas"/>
              </a:rPr>
              <a:t>--&gt;</a:t>
            </a:r>
          </a:p>
          <a:p>
            <a:r>
              <a:rPr lang="en-US" altLang="ko-KR" sz="1400" dirty="0">
                <a:solidFill>
                  <a:srgbClr val="008080"/>
                </a:solidFill>
                <a:latin typeface="Consolas"/>
              </a:rPr>
              <a:t>&lt;</a:t>
            </a:r>
            <a:r>
              <a:rPr lang="en-US" altLang="ko-KR" sz="1400" dirty="0" err="1">
                <a:solidFill>
                  <a:srgbClr val="3F7F7F"/>
                </a:solidFill>
                <a:latin typeface="Consolas"/>
              </a:rPr>
              <a:t>c:forEach</a:t>
            </a:r>
            <a:r>
              <a:rPr lang="en-US" altLang="ko-KR" sz="1400" dirty="0">
                <a:solidFill>
                  <a:srgbClr val="3F7F7F"/>
                </a:solidFill>
                <a:latin typeface="Consolas"/>
              </a:rPr>
              <a:t> </a:t>
            </a:r>
            <a:r>
              <a:rPr lang="en-US" altLang="ko-KR" sz="1400" dirty="0">
                <a:solidFill>
                  <a:srgbClr val="7F007F"/>
                </a:solidFill>
                <a:latin typeface="Consolas"/>
              </a:rPr>
              <a:t>items</a:t>
            </a:r>
            <a:r>
              <a:rPr lang="en-US" altLang="ko-KR" sz="1400" dirty="0">
                <a:solidFill>
                  <a:srgbClr val="000000"/>
                </a:solidFill>
                <a:latin typeface="Consolas"/>
              </a:rPr>
              <a:t>=</a:t>
            </a:r>
            <a:r>
              <a:rPr lang="en-US" altLang="ko-KR" sz="1400" i="1" dirty="0">
                <a:solidFill>
                  <a:srgbClr val="2A00FF"/>
                </a:solidFill>
                <a:latin typeface="Consolas"/>
              </a:rPr>
              <a:t>"</a:t>
            </a:r>
            <a:r>
              <a:rPr lang="en-US" altLang="ko-KR" sz="1400" i="1" dirty="0">
                <a:solidFill>
                  <a:srgbClr val="000000"/>
                </a:solidFill>
                <a:latin typeface="Consolas"/>
              </a:rPr>
              <a:t>${</a:t>
            </a:r>
            <a:r>
              <a:rPr lang="en-US" altLang="ko-KR" sz="1400" i="1" dirty="0" err="1">
                <a:solidFill>
                  <a:srgbClr val="000000"/>
                </a:solidFill>
                <a:latin typeface="Consolas"/>
              </a:rPr>
              <a:t>memberList</a:t>
            </a:r>
            <a:r>
              <a:rPr lang="en-US" altLang="ko-KR" sz="1400" i="1" dirty="0">
                <a:solidFill>
                  <a:srgbClr val="000000"/>
                </a:solidFill>
                <a:latin typeface="Consolas"/>
              </a:rPr>
              <a:t>}</a:t>
            </a:r>
            <a:r>
              <a:rPr lang="en-US" altLang="ko-KR" sz="1400" i="1" dirty="0">
                <a:solidFill>
                  <a:srgbClr val="2A00FF"/>
                </a:solidFill>
                <a:latin typeface="Consolas"/>
              </a:rPr>
              <a:t>" </a:t>
            </a:r>
            <a:r>
              <a:rPr lang="en-US" altLang="ko-KR" sz="1400" i="1" dirty="0" err="1">
                <a:solidFill>
                  <a:srgbClr val="7F007F"/>
                </a:solidFill>
                <a:latin typeface="Consolas"/>
              </a:rPr>
              <a:t>var</a:t>
            </a:r>
            <a:r>
              <a:rPr lang="en-US" altLang="ko-KR" sz="1400" i="1" dirty="0">
                <a:solidFill>
                  <a:srgbClr val="000000"/>
                </a:solidFill>
                <a:latin typeface="Consolas"/>
              </a:rPr>
              <a:t>=</a:t>
            </a:r>
            <a:r>
              <a:rPr lang="en-US" altLang="ko-KR" sz="1400" i="1" dirty="0">
                <a:solidFill>
                  <a:srgbClr val="2A00FF"/>
                </a:solidFill>
                <a:latin typeface="Consolas"/>
              </a:rPr>
              <a:t>"</a:t>
            </a:r>
            <a:r>
              <a:rPr lang="en-US" altLang="ko-KR" sz="1400" i="1" dirty="0" err="1">
                <a:solidFill>
                  <a:srgbClr val="2A00FF"/>
                </a:solidFill>
                <a:latin typeface="Consolas"/>
              </a:rPr>
              <a:t>memberList</a:t>
            </a:r>
            <a:r>
              <a:rPr lang="en-US" altLang="ko-KR" sz="1400" i="1" dirty="0">
                <a:solidFill>
                  <a:srgbClr val="2A00FF"/>
                </a:solidFill>
                <a:latin typeface="Consolas"/>
              </a:rPr>
              <a:t>"</a:t>
            </a:r>
            <a:r>
              <a:rPr lang="en-US" altLang="ko-KR" sz="1400" i="1" dirty="0">
                <a:solidFill>
                  <a:srgbClr val="008080"/>
                </a:solidFill>
                <a:latin typeface="Consolas"/>
              </a:rPr>
              <a:t>&gt;</a:t>
            </a:r>
            <a:r>
              <a:rPr lang="en-US" altLang="ko-KR" sz="1400" i="1" dirty="0">
                <a:solidFill>
                  <a:srgbClr val="000000"/>
                </a:solidFill>
                <a:latin typeface="Consolas"/>
              </a:rPr>
              <a:t> </a:t>
            </a:r>
            <a:r>
              <a:rPr lang="en-US" altLang="ko-KR" sz="1400" i="1" dirty="0">
                <a:solidFill>
                  <a:srgbClr val="3F5FBF"/>
                </a:solidFill>
                <a:latin typeface="Consolas"/>
              </a:rPr>
              <a:t>&lt;!-- </a:t>
            </a:r>
            <a:r>
              <a:rPr lang="ko-KR" altLang="en-US" sz="1400" i="1" dirty="0">
                <a:solidFill>
                  <a:srgbClr val="3F5FBF"/>
                </a:solidFill>
                <a:latin typeface="Consolas"/>
              </a:rPr>
              <a:t>会員情報</a:t>
            </a:r>
            <a:r>
              <a:rPr lang="ja-JP" altLang="en-US" sz="1400" i="1" dirty="0">
                <a:solidFill>
                  <a:srgbClr val="3F5FBF"/>
                </a:solidFill>
                <a:latin typeface="Consolas"/>
              </a:rPr>
              <a:t>をループして</a:t>
            </a:r>
            <a:r>
              <a:rPr lang="ko-KR" altLang="en-US" sz="1400" i="1" dirty="0">
                <a:solidFill>
                  <a:srgbClr val="3F5FBF"/>
                </a:solidFill>
                <a:latin typeface="Consolas"/>
              </a:rPr>
              <a:t>表示 </a:t>
            </a:r>
            <a:r>
              <a:rPr lang="en-US" altLang="ko-KR" sz="1400" i="1" dirty="0">
                <a:solidFill>
                  <a:srgbClr val="3F5FBF"/>
                </a:solidFill>
                <a:latin typeface="Consolas"/>
              </a:rPr>
              <a:t>--&gt;</a:t>
            </a:r>
          </a:p>
          <a:p>
            <a:r>
              <a:rPr lang="en-US" altLang="ko-KR" sz="1400" dirty="0">
                <a:solidFill>
                  <a:srgbClr val="008080"/>
                </a:solidFill>
                <a:latin typeface="Consolas"/>
              </a:rPr>
              <a:t>&lt;</a:t>
            </a:r>
            <a:r>
              <a:rPr lang="en-US" altLang="ko-KR" sz="1400" dirty="0" err="1">
                <a:solidFill>
                  <a:srgbClr val="3F7F7F"/>
                </a:solidFill>
                <a:latin typeface="Consolas"/>
              </a:rPr>
              <a:t>tr</a:t>
            </a:r>
            <a:r>
              <a:rPr lang="en-US" altLang="ko-KR" sz="1400" dirty="0">
                <a:solidFill>
                  <a:srgbClr val="008080"/>
                </a:solidFill>
                <a:latin typeface="Consolas"/>
              </a:rPr>
              <a:t>&gt;</a:t>
            </a:r>
          </a:p>
          <a:p>
            <a:r>
              <a:rPr lang="en-US" altLang="ko-KR" sz="1400" dirty="0">
                <a:solidFill>
                  <a:srgbClr val="008080"/>
                </a:solidFill>
                <a:latin typeface="Consolas"/>
              </a:rPr>
              <a:t>&lt;</a:t>
            </a:r>
            <a:r>
              <a:rPr lang="en-US" altLang="ko-KR" sz="1400" dirty="0">
                <a:solidFill>
                  <a:srgbClr val="3F7F7F"/>
                </a:solidFill>
                <a:latin typeface="Consolas"/>
              </a:rPr>
              <a:t>td</a:t>
            </a:r>
            <a:r>
              <a:rPr lang="en-US" altLang="ko-KR" sz="1400" dirty="0">
                <a:solidFill>
                  <a:srgbClr val="008080"/>
                </a:solidFill>
                <a:latin typeface="Consolas"/>
              </a:rPr>
              <a:t>&gt;</a:t>
            </a:r>
            <a:r>
              <a:rPr lang="en-US" altLang="ko-KR" sz="1400" dirty="0">
                <a:solidFill>
                  <a:srgbClr val="000000"/>
                </a:solidFill>
                <a:latin typeface="Consolas"/>
              </a:rPr>
              <a:t>${</a:t>
            </a:r>
            <a:r>
              <a:rPr lang="en-US" altLang="ko-KR" sz="1400" dirty="0" err="1">
                <a:solidFill>
                  <a:srgbClr val="000000"/>
                </a:solidFill>
                <a:latin typeface="Consolas"/>
              </a:rPr>
              <a:t>memberList.userId</a:t>
            </a:r>
            <a:r>
              <a:rPr lang="en-US" altLang="ko-KR" sz="1400" dirty="0">
                <a:solidFill>
                  <a:srgbClr val="000000"/>
                </a:solidFill>
                <a:latin typeface="Consolas"/>
              </a:rPr>
              <a:t> }</a:t>
            </a:r>
            <a:r>
              <a:rPr lang="en-US" altLang="ko-KR" sz="1400" dirty="0">
                <a:solidFill>
                  <a:srgbClr val="008080"/>
                </a:solidFill>
                <a:latin typeface="Consolas"/>
              </a:rPr>
              <a:t>&lt;/</a:t>
            </a:r>
            <a:r>
              <a:rPr lang="en-US" altLang="ko-KR" sz="1400" dirty="0">
                <a:solidFill>
                  <a:srgbClr val="3F7F7F"/>
                </a:solidFill>
                <a:latin typeface="Consolas"/>
              </a:rPr>
              <a:t>td</a:t>
            </a:r>
            <a:r>
              <a:rPr lang="en-US" altLang="ko-KR" sz="1400" dirty="0">
                <a:solidFill>
                  <a:srgbClr val="008080"/>
                </a:solidFill>
                <a:latin typeface="Consolas"/>
              </a:rPr>
              <a:t>&gt;</a:t>
            </a:r>
            <a:r>
              <a:rPr lang="en-US" altLang="ko-KR" sz="1400" dirty="0">
                <a:solidFill>
                  <a:srgbClr val="000000"/>
                </a:solidFill>
                <a:latin typeface="Consolas"/>
              </a:rPr>
              <a:t> </a:t>
            </a:r>
            <a:r>
              <a:rPr lang="en-US" altLang="ko-KR" sz="1400" dirty="0">
                <a:solidFill>
                  <a:srgbClr val="3F5FBF"/>
                </a:solidFill>
                <a:latin typeface="Consolas"/>
              </a:rPr>
              <a:t>&lt;!-- </a:t>
            </a:r>
            <a:r>
              <a:rPr lang="ja-JP" altLang="en-US" sz="1400" dirty="0">
                <a:solidFill>
                  <a:srgbClr val="3F5FBF"/>
                </a:solidFill>
                <a:latin typeface="Consolas"/>
              </a:rPr>
              <a:t>ユーザー</a:t>
            </a:r>
            <a:r>
              <a:rPr lang="en-US" altLang="ko-KR" sz="1400" dirty="0">
                <a:solidFill>
                  <a:srgbClr val="3F5FBF"/>
                </a:solidFill>
                <a:latin typeface="Consolas"/>
              </a:rPr>
              <a:t>ID --&gt;</a:t>
            </a:r>
          </a:p>
          <a:p>
            <a:r>
              <a:rPr lang="en-US" altLang="ko-KR" sz="1400" dirty="0">
                <a:solidFill>
                  <a:srgbClr val="008080"/>
                </a:solidFill>
                <a:latin typeface="Consolas"/>
              </a:rPr>
              <a:t>&lt;</a:t>
            </a:r>
            <a:r>
              <a:rPr lang="en-US" altLang="ko-KR" sz="1400" dirty="0">
                <a:solidFill>
                  <a:srgbClr val="3F7F7F"/>
                </a:solidFill>
                <a:latin typeface="Consolas"/>
              </a:rPr>
              <a:t>td</a:t>
            </a:r>
            <a:r>
              <a:rPr lang="en-US" altLang="ko-KR" sz="1400" dirty="0">
                <a:solidFill>
                  <a:srgbClr val="008080"/>
                </a:solidFill>
                <a:latin typeface="Consolas"/>
              </a:rPr>
              <a:t>&gt;</a:t>
            </a:r>
            <a:r>
              <a:rPr lang="en-US" altLang="ko-KR" sz="1400" dirty="0">
                <a:solidFill>
                  <a:srgbClr val="000000"/>
                </a:solidFill>
                <a:latin typeface="Consolas"/>
              </a:rPr>
              <a:t>${</a:t>
            </a:r>
            <a:r>
              <a:rPr lang="en-US" altLang="ko-KR" sz="1400" dirty="0" err="1">
                <a:solidFill>
                  <a:srgbClr val="000000"/>
                </a:solidFill>
                <a:latin typeface="Consolas"/>
              </a:rPr>
              <a:t>memberList.userName</a:t>
            </a:r>
            <a:r>
              <a:rPr lang="en-US" altLang="ko-KR" sz="1400" dirty="0">
                <a:solidFill>
                  <a:srgbClr val="000000"/>
                </a:solidFill>
                <a:latin typeface="Consolas"/>
              </a:rPr>
              <a:t> }</a:t>
            </a:r>
            <a:r>
              <a:rPr lang="en-US" altLang="ko-KR" sz="1400" dirty="0">
                <a:solidFill>
                  <a:srgbClr val="008080"/>
                </a:solidFill>
                <a:latin typeface="Consolas"/>
              </a:rPr>
              <a:t>&lt;/</a:t>
            </a:r>
            <a:r>
              <a:rPr lang="en-US" altLang="ko-KR" sz="1400" dirty="0">
                <a:solidFill>
                  <a:srgbClr val="3F7F7F"/>
                </a:solidFill>
                <a:latin typeface="Consolas"/>
              </a:rPr>
              <a:t>td</a:t>
            </a:r>
            <a:r>
              <a:rPr lang="en-US" altLang="ko-KR" sz="1400" dirty="0">
                <a:solidFill>
                  <a:srgbClr val="008080"/>
                </a:solidFill>
                <a:latin typeface="Consolas"/>
              </a:rPr>
              <a:t>&gt;</a:t>
            </a:r>
            <a:r>
              <a:rPr lang="en-US" altLang="ko-KR" sz="1400" dirty="0">
                <a:solidFill>
                  <a:srgbClr val="000000"/>
                </a:solidFill>
                <a:latin typeface="Consolas"/>
              </a:rPr>
              <a:t> </a:t>
            </a:r>
            <a:r>
              <a:rPr lang="en-US" altLang="ko-KR" sz="1400" dirty="0">
                <a:solidFill>
                  <a:srgbClr val="3F5FBF"/>
                </a:solidFill>
                <a:latin typeface="Consolas"/>
              </a:rPr>
              <a:t>&lt;!-- </a:t>
            </a:r>
            <a:r>
              <a:rPr lang="ko-KR" altLang="en-US" sz="1400" dirty="0">
                <a:solidFill>
                  <a:srgbClr val="3F5FBF"/>
                </a:solidFill>
                <a:latin typeface="Consolas"/>
              </a:rPr>
              <a:t>名前 </a:t>
            </a:r>
            <a:r>
              <a:rPr lang="en-US" altLang="ko-KR" sz="1400" dirty="0">
                <a:solidFill>
                  <a:srgbClr val="3F5FBF"/>
                </a:solidFill>
                <a:latin typeface="Consolas"/>
              </a:rPr>
              <a:t>--&gt;</a:t>
            </a:r>
          </a:p>
          <a:p>
            <a:r>
              <a:rPr lang="en-US" altLang="ko-KR" sz="1400" dirty="0">
                <a:solidFill>
                  <a:srgbClr val="008080"/>
                </a:solidFill>
                <a:latin typeface="Consolas"/>
              </a:rPr>
              <a:t>&lt;</a:t>
            </a:r>
            <a:r>
              <a:rPr lang="en-US" altLang="ko-KR" sz="1400" dirty="0">
                <a:solidFill>
                  <a:srgbClr val="3F7F7F"/>
                </a:solidFill>
                <a:latin typeface="Consolas"/>
              </a:rPr>
              <a:t>td</a:t>
            </a:r>
            <a:r>
              <a:rPr lang="en-US" altLang="ko-KR" sz="1400" dirty="0">
                <a:solidFill>
                  <a:srgbClr val="008080"/>
                </a:solidFill>
                <a:latin typeface="Consolas"/>
              </a:rPr>
              <a:t>&gt;</a:t>
            </a:r>
            <a:r>
              <a:rPr lang="en-US" altLang="ko-KR" sz="1400" dirty="0">
                <a:solidFill>
                  <a:srgbClr val="000000"/>
                </a:solidFill>
                <a:latin typeface="Consolas"/>
              </a:rPr>
              <a:t>${</a:t>
            </a:r>
            <a:r>
              <a:rPr lang="en-US" altLang="ko-KR" sz="1400" dirty="0" err="1">
                <a:solidFill>
                  <a:srgbClr val="000000"/>
                </a:solidFill>
                <a:latin typeface="Consolas"/>
              </a:rPr>
              <a:t>memberList.userEmail</a:t>
            </a:r>
            <a:r>
              <a:rPr lang="en-US" altLang="ko-KR" sz="1400" dirty="0">
                <a:solidFill>
                  <a:srgbClr val="000000"/>
                </a:solidFill>
                <a:latin typeface="Consolas"/>
              </a:rPr>
              <a:t> }</a:t>
            </a:r>
            <a:r>
              <a:rPr lang="en-US" altLang="ko-KR" sz="1400" dirty="0">
                <a:solidFill>
                  <a:srgbClr val="008080"/>
                </a:solidFill>
                <a:latin typeface="Consolas"/>
              </a:rPr>
              <a:t>&lt;/</a:t>
            </a:r>
            <a:r>
              <a:rPr lang="en-US" altLang="ko-KR" sz="1400" dirty="0">
                <a:solidFill>
                  <a:srgbClr val="3F7F7F"/>
                </a:solidFill>
                <a:latin typeface="Consolas"/>
              </a:rPr>
              <a:t>td</a:t>
            </a:r>
            <a:r>
              <a:rPr lang="en-US" altLang="ko-KR" sz="1400" dirty="0">
                <a:solidFill>
                  <a:srgbClr val="008080"/>
                </a:solidFill>
                <a:latin typeface="Consolas"/>
              </a:rPr>
              <a:t>&gt;</a:t>
            </a:r>
            <a:r>
              <a:rPr lang="en-US" altLang="ko-KR" sz="1400" dirty="0">
                <a:solidFill>
                  <a:srgbClr val="000000"/>
                </a:solidFill>
                <a:latin typeface="Consolas"/>
              </a:rPr>
              <a:t> </a:t>
            </a:r>
            <a:r>
              <a:rPr lang="en-US" altLang="ko-KR" sz="1400" dirty="0">
                <a:solidFill>
                  <a:srgbClr val="3F5FBF"/>
                </a:solidFill>
                <a:latin typeface="Consolas"/>
              </a:rPr>
              <a:t>&lt;!-- </a:t>
            </a:r>
            <a:r>
              <a:rPr lang="ja-JP" altLang="en-US" sz="1400" dirty="0">
                <a:solidFill>
                  <a:srgbClr val="3F5FBF"/>
                </a:solidFill>
                <a:latin typeface="Consolas"/>
              </a:rPr>
              <a:t>メールアドレス </a:t>
            </a:r>
            <a:r>
              <a:rPr lang="en-US" altLang="ja-JP" sz="1400" dirty="0">
                <a:solidFill>
                  <a:srgbClr val="3F5FBF"/>
                </a:solidFill>
                <a:latin typeface="Consolas"/>
              </a:rPr>
              <a:t>--&gt;</a:t>
            </a:r>
          </a:p>
          <a:p>
            <a:r>
              <a:rPr lang="en-US" altLang="ko-KR" sz="1400" dirty="0">
                <a:solidFill>
                  <a:srgbClr val="008080"/>
                </a:solidFill>
                <a:latin typeface="Consolas"/>
              </a:rPr>
              <a:t>&lt;</a:t>
            </a:r>
            <a:r>
              <a:rPr lang="en-US" altLang="ko-KR" sz="1400" dirty="0">
                <a:solidFill>
                  <a:srgbClr val="3F7F7F"/>
                </a:solidFill>
                <a:latin typeface="Consolas"/>
              </a:rPr>
              <a:t>td</a:t>
            </a:r>
            <a:r>
              <a:rPr lang="en-US" altLang="ko-KR" sz="1400" dirty="0">
                <a:solidFill>
                  <a:srgbClr val="008080"/>
                </a:solidFill>
                <a:latin typeface="Consolas"/>
              </a:rPr>
              <a:t>&gt;</a:t>
            </a:r>
            <a:r>
              <a:rPr lang="en-US" altLang="ko-KR" sz="1400" dirty="0">
                <a:solidFill>
                  <a:srgbClr val="000000"/>
                </a:solidFill>
                <a:latin typeface="Consolas"/>
              </a:rPr>
              <a:t>${</a:t>
            </a:r>
            <a:r>
              <a:rPr lang="en-US" altLang="ko-KR" sz="1400" dirty="0" err="1">
                <a:solidFill>
                  <a:srgbClr val="000000"/>
                </a:solidFill>
                <a:latin typeface="Consolas"/>
              </a:rPr>
              <a:t>memberList.userPhone</a:t>
            </a:r>
            <a:r>
              <a:rPr lang="en-US" altLang="ko-KR" sz="1400" dirty="0">
                <a:solidFill>
                  <a:srgbClr val="000000"/>
                </a:solidFill>
                <a:latin typeface="Consolas"/>
              </a:rPr>
              <a:t> }</a:t>
            </a:r>
            <a:r>
              <a:rPr lang="en-US" altLang="ko-KR" sz="1400" dirty="0">
                <a:solidFill>
                  <a:srgbClr val="008080"/>
                </a:solidFill>
                <a:latin typeface="Consolas"/>
              </a:rPr>
              <a:t>&lt;/</a:t>
            </a:r>
            <a:r>
              <a:rPr lang="en-US" altLang="ko-KR" sz="1400" dirty="0">
                <a:solidFill>
                  <a:srgbClr val="3F7F7F"/>
                </a:solidFill>
                <a:latin typeface="Consolas"/>
              </a:rPr>
              <a:t>td</a:t>
            </a:r>
            <a:r>
              <a:rPr lang="en-US" altLang="ko-KR" sz="1400" dirty="0">
                <a:solidFill>
                  <a:srgbClr val="008080"/>
                </a:solidFill>
                <a:latin typeface="Consolas"/>
              </a:rPr>
              <a:t>&gt;</a:t>
            </a:r>
            <a:r>
              <a:rPr lang="en-US" altLang="ko-KR" sz="1400" dirty="0">
                <a:solidFill>
                  <a:srgbClr val="000000"/>
                </a:solidFill>
                <a:latin typeface="Consolas"/>
              </a:rPr>
              <a:t> </a:t>
            </a:r>
            <a:r>
              <a:rPr lang="en-US" altLang="ko-KR" sz="1400" dirty="0">
                <a:solidFill>
                  <a:srgbClr val="3F5FBF"/>
                </a:solidFill>
                <a:latin typeface="Consolas"/>
              </a:rPr>
              <a:t>&lt;!-- </a:t>
            </a:r>
            <a:r>
              <a:rPr lang="ko-KR" altLang="en-US" sz="1400" dirty="0">
                <a:solidFill>
                  <a:srgbClr val="3F5FBF"/>
                </a:solidFill>
                <a:latin typeface="Consolas"/>
              </a:rPr>
              <a:t>電話番号 </a:t>
            </a:r>
            <a:r>
              <a:rPr lang="en-US" altLang="ko-KR" sz="1400" dirty="0">
                <a:solidFill>
                  <a:srgbClr val="3F5FBF"/>
                </a:solidFill>
                <a:latin typeface="Consolas"/>
              </a:rPr>
              <a:t>--&gt;</a:t>
            </a:r>
          </a:p>
          <a:p>
            <a:r>
              <a:rPr lang="en-US" altLang="ko-KR" sz="1400" dirty="0">
                <a:solidFill>
                  <a:srgbClr val="008080"/>
                </a:solidFill>
                <a:latin typeface="Consolas"/>
              </a:rPr>
              <a:t>&lt;</a:t>
            </a:r>
            <a:r>
              <a:rPr lang="en-US" altLang="ko-KR" sz="1400" dirty="0">
                <a:solidFill>
                  <a:srgbClr val="3F7F7F"/>
                </a:solidFill>
                <a:latin typeface="Consolas"/>
              </a:rPr>
              <a:t>td</a:t>
            </a:r>
            <a:r>
              <a:rPr lang="en-US" altLang="ko-KR" sz="1400" dirty="0">
                <a:solidFill>
                  <a:srgbClr val="008080"/>
                </a:solidFill>
                <a:latin typeface="Consolas"/>
              </a:rPr>
              <a:t>&gt;</a:t>
            </a:r>
            <a:r>
              <a:rPr lang="en-US" altLang="ko-KR" sz="1400" dirty="0">
                <a:solidFill>
                  <a:srgbClr val="000000"/>
                </a:solidFill>
                <a:latin typeface="Consolas"/>
              </a:rPr>
              <a:t>${memberList.userAddr1 }</a:t>
            </a:r>
            <a:r>
              <a:rPr lang="en-US" altLang="ko-KR" sz="1400" dirty="0">
                <a:solidFill>
                  <a:srgbClr val="008080"/>
                </a:solidFill>
                <a:latin typeface="Consolas"/>
              </a:rPr>
              <a:t>&lt;/</a:t>
            </a:r>
            <a:r>
              <a:rPr lang="en-US" altLang="ko-KR" sz="1400" dirty="0">
                <a:solidFill>
                  <a:srgbClr val="3F7F7F"/>
                </a:solidFill>
                <a:latin typeface="Consolas"/>
              </a:rPr>
              <a:t>td</a:t>
            </a:r>
            <a:r>
              <a:rPr lang="en-US" altLang="ko-KR" sz="1400" dirty="0">
                <a:solidFill>
                  <a:srgbClr val="008080"/>
                </a:solidFill>
                <a:latin typeface="Consolas"/>
              </a:rPr>
              <a:t>&gt;</a:t>
            </a:r>
            <a:r>
              <a:rPr lang="en-US" altLang="ko-KR" sz="1400" dirty="0">
                <a:solidFill>
                  <a:srgbClr val="000000"/>
                </a:solidFill>
                <a:latin typeface="Consolas"/>
              </a:rPr>
              <a:t> </a:t>
            </a:r>
            <a:r>
              <a:rPr lang="en-US" altLang="ko-KR" sz="1400" dirty="0">
                <a:solidFill>
                  <a:srgbClr val="3F5FBF"/>
                </a:solidFill>
                <a:latin typeface="Consolas"/>
              </a:rPr>
              <a:t>&lt;!-- </a:t>
            </a:r>
            <a:r>
              <a:rPr lang="ko-KR" altLang="en-US" sz="1400" dirty="0">
                <a:solidFill>
                  <a:srgbClr val="3F5FBF"/>
                </a:solidFill>
                <a:latin typeface="Consolas"/>
              </a:rPr>
              <a:t>住所</a:t>
            </a:r>
            <a:r>
              <a:rPr lang="en-US" altLang="ko-KR" sz="1400" dirty="0">
                <a:solidFill>
                  <a:srgbClr val="3F5FBF"/>
                </a:solidFill>
                <a:latin typeface="Consolas"/>
              </a:rPr>
              <a:t>1 --&gt;</a:t>
            </a:r>
          </a:p>
          <a:p>
            <a:r>
              <a:rPr lang="en-US" altLang="ko-KR" sz="1400" dirty="0">
                <a:solidFill>
                  <a:srgbClr val="008080"/>
                </a:solidFill>
                <a:latin typeface="Consolas"/>
              </a:rPr>
              <a:t>&lt;</a:t>
            </a:r>
            <a:r>
              <a:rPr lang="en-US" altLang="ko-KR" sz="1400" dirty="0">
                <a:solidFill>
                  <a:srgbClr val="3F7F7F"/>
                </a:solidFill>
                <a:latin typeface="Consolas"/>
              </a:rPr>
              <a:t>td</a:t>
            </a:r>
            <a:r>
              <a:rPr lang="en-US" altLang="ko-KR" sz="1400" dirty="0">
                <a:solidFill>
                  <a:srgbClr val="008080"/>
                </a:solidFill>
                <a:latin typeface="Consolas"/>
              </a:rPr>
              <a:t>&gt;</a:t>
            </a:r>
            <a:r>
              <a:rPr lang="en-US" altLang="ko-KR" sz="1400" dirty="0">
                <a:solidFill>
                  <a:srgbClr val="000000"/>
                </a:solidFill>
                <a:latin typeface="Consolas"/>
              </a:rPr>
              <a:t>${memberList.userAddr2 }</a:t>
            </a:r>
            <a:r>
              <a:rPr lang="en-US" altLang="ko-KR" sz="1400" dirty="0">
                <a:solidFill>
                  <a:srgbClr val="008080"/>
                </a:solidFill>
                <a:latin typeface="Consolas"/>
              </a:rPr>
              <a:t>&lt;/</a:t>
            </a:r>
            <a:r>
              <a:rPr lang="en-US" altLang="ko-KR" sz="1400" dirty="0">
                <a:solidFill>
                  <a:srgbClr val="3F7F7F"/>
                </a:solidFill>
                <a:latin typeface="Consolas"/>
              </a:rPr>
              <a:t>td</a:t>
            </a:r>
            <a:r>
              <a:rPr lang="en-US" altLang="ko-KR" sz="1400" dirty="0">
                <a:solidFill>
                  <a:srgbClr val="008080"/>
                </a:solidFill>
                <a:latin typeface="Consolas"/>
              </a:rPr>
              <a:t>&gt;</a:t>
            </a:r>
            <a:r>
              <a:rPr lang="en-US" altLang="ko-KR" sz="1400" dirty="0">
                <a:solidFill>
                  <a:srgbClr val="000000"/>
                </a:solidFill>
                <a:latin typeface="Consolas"/>
              </a:rPr>
              <a:t> </a:t>
            </a:r>
            <a:r>
              <a:rPr lang="en-US" altLang="ko-KR" sz="1400" dirty="0">
                <a:solidFill>
                  <a:srgbClr val="3F5FBF"/>
                </a:solidFill>
                <a:latin typeface="Consolas"/>
              </a:rPr>
              <a:t>&lt;!-- </a:t>
            </a:r>
            <a:r>
              <a:rPr lang="ko-KR" altLang="en-US" sz="1400" dirty="0">
                <a:solidFill>
                  <a:srgbClr val="3F5FBF"/>
                </a:solidFill>
                <a:latin typeface="Consolas"/>
              </a:rPr>
              <a:t>住所</a:t>
            </a:r>
            <a:r>
              <a:rPr lang="en-US" altLang="ko-KR" sz="1400" dirty="0">
                <a:solidFill>
                  <a:srgbClr val="3F5FBF"/>
                </a:solidFill>
                <a:latin typeface="Consolas"/>
              </a:rPr>
              <a:t>2 --&gt;</a:t>
            </a:r>
          </a:p>
          <a:p>
            <a:r>
              <a:rPr lang="en-US" altLang="ko-KR" sz="1400" dirty="0">
                <a:solidFill>
                  <a:srgbClr val="008080"/>
                </a:solidFill>
                <a:latin typeface="Consolas"/>
              </a:rPr>
              <a:t>&lt;</a:t>
            </a:r>
            <a:r>
              <a:rPr lang="en-US" altLang="ko-KR" sz="1400" dirty="0">
                <a:solidFill>
                  <a:srgbClr val="3F7F7F"/>
                </a:solidFill>
                <a:latin typeface="Consolas"/>
              </a:rPr>
              <a:t>td</a:t>
            </a:r>
            <a:r>
              <a:rPr lang="en-US" altLang="ko-KR" sz="1400" dirty="0">
                <a:solidFill>
                  <a:srgbClr val="008080"/>
                </a:solidFill>
                <a:latin typeface="Consolas"/>
              </a:rPr>
              <a:t>&gt;</a:t>
            </a:r>
            <a:r>
              <a:rPr lang="en-US" altLang="ko-KR" sz="1400" dirty="0">
                <a:solidFill>
                  <a:srgbClr val="000000"/>
                </a:solidFill>
                <a:latin typeface="Consolas"/>
              </a:rPr>
              <a:t>${memberList.userAddr3 }</a:t>
            </a:r>
            <a:r>
              <a:rPr lang="en-US" altLang="ko-KR" sz="1400" dirty="0">
                <a:solidFill>
                  <a:srgbClr val="008080"/>
                </a:solidFill>
                <a:latin typeface="Consolas"/>
              </a:rPr>
              <a:t>&lt;/</a:t>
            </a:r>
            <a:r>
              <a:rPr lang="en-US" altLang="ko-KR" sz="1400" dirty="0">
                <a:solidFill>
                  <a:srgbClr val="3F7F7F"/>
                </a:solidFill>
                <a:latin typeface="Consolas"/>
              </a:rPr>
              <a:t>td</a:t>
            </a:r>
            <a:r>
              <a:rPr lang="en-US" altLang="ko-KR" sz="1400" dirty="0">
                <a:solidFill>
                  <a:srgbClr val="008080"/>
                </a:solidFill>
                <a:latin typeface="Consolas"/>
              </a:rPr>
              <a:t>&gt;</a:t>
            </a:r>
            <a:r>
              <a:rPr lang="en-US" altLang="ko-KR" sz="1400" dirty="0">
                <a:solidFill>
                  <a:srgbClr val="000000"/>
                </a:solidFill>
                <a:latin typeface="Consolas"/>
              </a:rPr>
              <a:t> </a:t>
            </a:r>
            <a:r>
              <a:rPr lang="en-US" altLang="ko-KR" sz="1400" dirty="0">
                <a:solidFill>
                  <a:srgbClr val="3F5FBF"/>
                </a:solidFill>
                <a:latin typeface="Consolas"/>
              </a:rPr>
              <a:t>&lt;!-- </a:t>
            </a:r>
            <a:r>
              <a:rPr lang="ko-KR" altLang="en-US" sz="1400" dirty="0">
                <a:solidFill>
                  <a:srgbClr val="3F5FBF"/>
                </a:solidFill>
                <a:latin typeface="Consolas"/>
              </a:rPr>
              <a:t>住所</a:t>
            </a:r>
            <a:r>
              <a:rPr lang="en-US" altLang="ko-KR" sz="1400" dirty="0">
                <a:solidFill>
                  <a:srgbClr val="3F5FBF"/>
                </a:solidFill>
                <a:latin typeface="Consolas"/>
              </a:rPr>
              <a:t>3 --&gt;</a:t>
            </a:r>
          </a:p>
          <a:p>
            <a:r>
              <a:rPr lang="en-US" altLang="ko-KR" sz="1400" dirty="0">
                <a:solidFill>
                  <a:srgbClr val="008080"/>
                </a:solidFill>
                <a:latin typeface="Consolas"/>
              </a:rPr>
              <a:t>&lt;</a:t>
            </a:r>
            <a:r>
              <a:rPr lang="en-US" altLang="ko-KR" sz="1400" dirty="0">
                <a:solidFill>
                  <a:srgbClr val="3F7F7F"/>
                </a:solidFill>
                <a:latin typeface="Consolas"/>
              </a:rPr>
              <a:t>td</a:t>
            </a:r>
            <a:r>
              <a:rPr lang="en-US" altLang="ko-KR" sz="1400" dirty="0">
                <a:solidFill>
                  <a:srgbClr val="008080"/>
                </a:solidFill>
                <a:latin typeface="Consolas"/>
              </a:rPr>
              <a:t>&gt;</a:t>
            </a:r>
            <a:r>
              <a:rPr lang="en-US" altLang="ko-KR" sz="1400" dirty="0">
                <a:solidFill>
                  <a:srgbClr val="000000"/>
                </a:solidFill>
                <a:latin typeface="Consolas"/>
              </a:rPr>
              <a:t>${</a:t>
            </a:r>
            <a:r>
              <a:rPr lang="en-US" altLang="ko-KR" sz="1400" dirty="0" err="1">
                <a:solidFill>
                  <a:srgbClr val="000000"/>
                </a:solidFill>
                <a:latin typeface="Consolas"/>
              </a:rPr>
              <a:t>memberList.regiDate</a:t>
            </a:r>
            <a:r>
              <a:rPr lang="en-US" altLang="ko-KR" sz="1400" dirty="0">
                <a:solidFill>
                  <a:srgbClr val="000000"/>
                </a:solidFill>
                <a:latin typeface="Consolas"/>
              </a:rPr>
              <a:t> }</a:t>
            </a:r>
            <a:r>
              <a:rPr lang="en-US" altLang="ko-KR" sz="1400" dirty="0">
                <a:solidFill>
                  <a:srgbClr val="008080"/>
                </a:solidFill>
                <a:latin typeface="Consolas"/>
              </a:rPr>
              <a:t>&lt;/</a:t>
            </a:r>
            <a:r>
              <a:rPr lang="en-US" altLang="ko-KR" sz="1400" dirty="0">
                <a:solidFill>
                  <a:srgbClr val="3F7F7F"/>
                </a:solidFill>
                <a:latin typeface="Consolas"/>
              </a:rPr>
              <a:t>td</a:t>
            </a:r>
            <a:r>
              <a:rPr lang="en-US" altLang="ko-KR" sz="1400" dirty="0">
                <a:solidFill>
                  <a:srgbClr val="008080"/>
                </a:solidFill>
                <a:latin typeface="Consolas"/>
              </a:rPr>
              <a:t>&gt;</a:t>
            </a:r>
            <a:r>
              <a:rPr lang="en-US" altLang="ko-KR" sz="1400" dirty="0">
                <a:solidFill>
                  <a:srgbClr val="000000"/>
                </a:solidFill>
                <a:latin typeface="Consolas"/>
              </a:rPr>
              <a:t> </a:t>
            </a:r>
            <a:r>
              <a:rPr lang="en-US" altLang="ko-KR" sz="1400" dirty="0">
                <a:solidFill>
                  <a:srgbClr val="3F5FBF"/>
                </a:solidFill>
                <a:latin typeface="Consolas"/>
              </a:rPr>
              <a:t>&lt;!-- </a:t>
            </a:r>
            <a:r>
              <a:rPr lang="ko-KR" altLang="en-US" sz="1400" dirty="0">
                <a:solidFill>
                  <a:srgbClr val="3F5FBF"/>
                </a:solidFill>
                <a:latin typeface="Consolas"/>
              </a:rPr>
              <a:t>登録日 </a:t>
            </a:r>
            <a:r>
              <a:rPr lang="en-US" altLang="ko-KR" sz="1400" dirty="0">
                <a:solidFill>
                  <a:srgbClr val="3F5FBF"/>
                </a:solidFill>
                <a:latin typeface="Consolas"/>
              </a:rPr>
              <a:t>--&gt;</a:t>
            </a:r>
          </a:p>
          <a:p>
            <a:r>
              <a:rPr lang="en-US" altLang="ko-KR" sz="1400" dirty="0">
                <a:solidFill>
                  <a:srgbClr val="008080"/>
                </a:solidFill>
                <a:latin typeface="Consolas"/>
              </a:rPr>
              <a:t>&lt;</a:t>
            </a:r>
            <a:r>
              <a:rPr lang="en-US" altLang="ko-KR" sz="1400" dirty="0" err="1">
                <a:solidFill>
                  <a:srgbClr val="3F7F7F"/>
                </a:solidFill>
                <a:latin typeface="Consolas"/>
              </a:rPr>
              <a:t>c:if</a:t>
            </a:r>
            <a:r>
              <a:rPr lang="en-US" altLang="ko-KR" sz="1400" dirty="0">
                <a:solidFill>
                  <a:srgbClr val="3F7F7F"/>
                </a:solidFill>
                <a:latin typeface="Consolas"/>
              </a:rPr>
              <a:t> </a:t>
            </a:r>
            <a:r>
              <a:rPr lang="en-US" altLang="ko-KR" sz="1400" dirty="0">
                <a:solidFill>
                  <a:srgbClr val="7F007F"/>
                </a:solidFill>
                <a:latin typeface="Consolas"/>
              </a:rPr>
              <a:t>test</a:t>
            </a:r>
            <a:r>
              <a:rPr lang="en-US" altLang="ko-KR" sz="1400" dirty="0">
                <a:solidFill>
                  <a:srgbClr val="000000"/>
                </a:solidFill>
                <a:latin typeface="Consolas"/>
              </a:rPr>
              <a:t>=</a:t>
            </a:r>
            <a:r>
              <a:rPr lang="en-US" altLang="ko-KR" sz="1400" i="1" dirty="0">
                <a:solidFill>
                  <a:srgbClr val="2A00FF"/>
                </a:solidFill>
                <a:latin typeface="Consolas"/>
              </a:rPr>
              <a:t>"</a:t>
            </a:r>
            <a:r>
              <a:rPr lang="en-US" altLang="ko-KR" sz="1400" i="1" dirty="0">
                <a:solidFill>
                  <a:srgbClr val="000000"/>
                </a:solidFill>
                <a:latin typeface="Consolas"/>
              </a:rPr>
              <a:t>${</a:t>
            </a:r>
            <a:r>
              <a:rPr lang="en-US" altLang="ko-KR" sz="1400" i="1" dirty="0" err="1">
                <a:solidFill>
                  <a:srgbClr val="000000"/>
                </a:solidFill>
                <a:latin typeface="Consolas"/>
              </a:rPr>
              <a:t>memberList.verify</a:t>
            </a:r>
            <a:r>
              <a:rPr lang="en-US" altLang="ko-KR" sz="1400" i="1" dirty="0">
                <a:solidFill>
                  <a:srgbClr val="000000"/>
                </a:solidFill>
                <a:latin typeface="Consolas"/>
              </a:rPr>
              <a:t>==9}</a:t>
            </a:r>
            <a:r>
              <a:rPr lang="en-US" altLang="ko-KR" sz="1400" i="1" dirty="0">
                <a:solidFill>
                  <a:srgbClr val="2A00FF"/>
                </a:solidFill>
                <a:latin typeface="Consolas"/>
              </a:rPr>
              <a:t>"</a:t>
            </a:r>
            <a:r>
              <a:rPr lang="en-US" altLang="ko-KR" sz="1400" i="1" dirty="0">
                <a:solidFill>
                  <a:srgbClr val="008080"/>
                </a:solidFill>
                <a:latin typeface="Consolas"/>
              </a:rPr>
              <a:t>&gt;&lt;</a:t>
            </a:r>
            <a:r>
              <a:rPr lang="en-US" altLang="ko-KR" sz="1400" i="1" dirty="0">
                <a:solidFill>
                  <a:srgbClr val="3F7F7F"/>
                </a:solidFill>
                <a:latin typeface="Consolas"/>
              </a:rPr>
              <a:t>td</a:t>
            </a:r>
            <a:r>
              <a:rPr lang="en-US" altLang="ko-KR" sz="1400" i="1" dirty="0">
                <a:solidFill>
                  <a:srgbClr val="008080"/>
                </a:solidFill>
                <a:latin typeface="Consolas"/>
              </a:rPr>
              <a:t>&gt;</a:t>
            </a:r>
            <a:r>
              <a:rPr lang="ko-KR" altLang="en-US" sz="1400" i="1" dirty="0">
                <a:solidFill>
                  <a:srgbClr val="000000"/>
                </a:solidFill>
                <a:latin typeface="Consolas"/>
              </a:rPr>
              <a:t>管理者</a:t>
            </a:r>
            <a:r>
              <a:rPr lang="en-US" altLang="ko-KR" sz="1400" i="1" dirty="0">
                <a:solidFill>
                  <a:srgbClr val="008080"/>
                </a:solidFill>
                <a:latin typeface="Consolas"/>
              </a:rPr>
              <a:t>&lt;/</a:t>
            </a:r>
            <a:r>
              <a:rPr lang="en-US" altLang="ko-KR" sz="1400" i="1" dirty="0">
                <a:solidFill>
                  <a:srgbClr val="3F7F7F"/>
                </a:solidFill>
                <a:latin typeface="Consolas"/>
              </a:rPr>
              <a:t>td</a:t>
            </a:r>
            <a:r>
              <a:rPr lang="en-US" altLang="ko-KR" sz="1400" i="1" dirty="0">
                <a:solidFill>
                  <a:srgbClr val="008080"/>
                </a:solidFill>
                <a:latin typeface="Consolas"/>
              </a:rPr>
              <a:t>&gt;&lt;/</a:t>
            </a:r>
            <a:r>
              <a:rPr lang="en-US" altLang="ko-KR" sz="1400" i="1" dirty="0" err="1">
                <a:solidFill>
                  <a:srgbClr val="3F7F7F"/>
                </a:solidFill>
                <a:latin typeface="Consolas"/>
              </a:rPr>
              <a:t>c:if</a:t>
            </a:r>
            <a:r>
              <a:rPr lang="en-US" altLang="ko-KR" sz="1400" i="1" dirty="0">
                <a:solidFill>
                  <a:srgbClr val="008080"/>
                </a:solidFill>
                <a:latin typeface="Consolas"/>
              </a:rPr>
              <a:t>&gt;</a:t>
            </a:r>
            <a:r>
              <a:rPr lang="en-US" altLang="ko-KR" sz="1400" i="1" dirty="0">
                <a:solidFill>
                  <a:srgbClr val="000000"/>
                </a:solidFill>
                <a:latin typeface="Consolas"/>
              </a:rPr>
              <a:t> </a:t>
            </a:r>
            <a:r>
              <a:rPr lang="en-US" altLang="ko-KR" sz="1400" i="1" dirty="0">
                <a:solidFill>
                  <a:srgbClr val="3F5FBF"/>
                </a:solidFill>
                <a:latin typeface="Consolas"/>
              </a:rPr>
              <a:t>&lt;!-- </a:t>
            </a:r>
            <a:r>
              <a:rPr lang="ko-KR" altLang="en-US" sz="1400" i="1" dirty="0">
                <a:solidFill>
                  <a:srgbClr val="3F5FBF"/>
                </a:solidFill>
                <a:latin typeface="Consolas"/>
              </a:rPr>
              <a:t>管理者</a:t>
            </a:r>
            <a:r>
              <a:rPr lang="ja-JP" altLang="en-US" sz="1400" i="1" dirty="0">
                <a:solidFill>
                  <a:srgbClr val="3F5FBF"/>
                </a:solidFill>
                <a:latin typeface="Consolas"/>
              </a:rPr>
              <a:t>の</a:t>
            </a:r>
            <a:r>
              <a:rPr lang="ko-KR" altLang="en-US" sz="1400" i="1" dirty="0" err="1">
                <a:solidFill>
                  <a:srgbClr val="3F5FBF"/>
                </a:solidFill>
                <a:latin typeface="Consolas"/>
              </a:rPr>
              <a:t>場合</a:t>
            </a:r>
            <a:r>
              <a:rPr lang="ko-KR" altLang="en-US" sz="1400" i="1" dirty="0">
                <a:solidFill>
                  <a:srgbClr val="3F5FBF"/>
                </a:solidFill>
                <a:latin typeface="Consolas"/>
              </a:rPr>
              <a:t> </a:t>
            </a:r>
            <a:r>
              <a:rPr lang="en-US" altLang="ko-KR" sz="1400" i="1" dirty="0">
                <a:solidFill>
                  <a:srgbClr val="3F5FBF"/>
                </a:solidFill>
                <a:latin typeface="Consolas"/>
              </a:rPr>
              <a:t>--&gt;</a:t>
            </a:r>
          </a:p>
          <a:p>
            <a:r>
              <a:rPr lang="en-US" altLang="ko-KR" sz="1400" dirty="0">
                <a:solidFill>
                  <a:srgbClr val="008080"/>
                </a:solidFill>
                <a:latin typeface="Consolas"/>
              </a:rPr>
              <a:t>&lt;</a:t>
            </a:r>
            <a:r>
              <a:rPr lang="en-US" altLang="ko-KR" sz="1400" dirty="0" err="1">
                <a:solidFill>
                  <a:srgbClr val="3F7F7F"/>
                </a:solidFill>
                <a:latin typeface="Consolas"/>
              </a:rPr>
              <a:t>c:if</a:t>
            </a:r>
            <a:r>
              <a:rPr lang="en-US" altLang="ko-KR" sz="1400" dirty="0">
                <a:solidFill>
                  <a:srgbClr val="3F7F7F"/>
                </a:solidFill>
                <a:latin typeface="Consolas"/>
              </a:rPr>
              <a:t> </a:t>
            </a:r>
            <a:r>
              <a:rPr lang="en-US" altLang="ko-KR" sz="1400" dirty="0">
                <a:solidFill>
                  <a:srgbClr val="7F007F"/>
                </a:solidFill>
                <a:latin typeface="Consolas"/>
              </a:rPr>
              <a:t>test</a:t>
            </a:r>
            <a:r>
              <a:rPr lang="en-US" altLang="ko-KR" sz="1400" dirty="0">
                <a:solidFill>
                  <a:srgbClr val="000000"/>
                </a:solidFill>
                <a:latin typeface="Consolas"/>
              </a:rPr>
              <a:t>=</a:t>
            </a:r>
            <a:r>
              <a:rPr lang="en-US" altLang="ko-KR" sz="1400" i="1" dirty="0">
                <a:solidFill>
                  <a:srgbClr val="2A00FF"/>
                </a:solidFill>
                <a:latin typeface="Consolas"/>
              </a:rPr>
              <a:t>"</a:t>
            </a:r>
            <a:r>
              <a:rPr lang="en-US" altLang="ko-KR" sz="1400" i="1" dirty="0">
                <a:solidFill>
                  <a:srgbClr val="000000"/>
                </a:solidFill>
                <a:latin typeface="Consolas"/>
              </a:rPr>
              <a:t>${</a:t>
            </a:r>
            <a:r>
              <a:rPr lang="en-US" altLang="ko-KR" sz="1400" i="1" dirty="0" err="1">
                <a:solidFill>
                  <a:srgbClr val="000000"/>
                </a:solidFill>
                <a:latin typeface="Consolas"/>
              </a:rPr>
              <a:t>memberList.verify</a:t>
            </a:r>
            <a:r>
              <a:rPr lang="en-US" altLang="ko-KR" sz="1400" i="1" dirty="0">
                <a:solidFill>
                  <a:srgbClr val="000000"/>
                </a:solidFill>
                <a:latin typeface="Consolas"/>
              </a:rPr>
              <a:t>==0}</a:t>
            </a:r>
            <a:r>
              <a:rPr lang="en-US" altLang="ko-KR" sz="1400" i="1" dirty="0">
                <a:solidFill>
                  <a:srgbClr val="2A00FF"/>
                </a:solidFill>
                <a:latin typeface="Consolas"/>
              </a:rPr>
              <a:t>"</a:t>
            </a:r>
            <a:r>
              <a:rPr lang="en-US" altLang="ko-KR" sz="1400" i="1" dirty="0">
                <a:solidFill>
                  <a:srgbClr val="008080"/>
                </a:solidFill>
                <a:latin typeface="Consolas"/>
              </a:rPr>
              <a:t>&gt;&lt;</a:t>
            </a:r>
            <a:r>
              <a:rPr lang="en-US" altLang="ko-KR" sz="1400" i="1" dirty="0">
                <a:solidFill>
                  <a:srgbClr val="3F7F7F"/>
                </a:solidFill>
                <a:latin typeface="Consolas"/>
              </a:rPr>
              <a:t>td</a:t>
            </a:r>
            <a:r>
              <a:rPr lang="en-US" altLang="ko-KR" sz="1400" i="1" dirty="0">
                <a:solidFill>
                  <a:srgbClr val="008080"/>
                </a:solidFill>
                <a:latin typeface="Consolas"/>
              </a:rPr>
              <a:t>&gt;</a:t>
            </a:r>
            <a:r>
              <a:rPr lang="ko-KR" altLang="en-US" sz="1400" i="1" dirty="0">
                <a:solidFill>
                  <a:srgbClr val="000000"/>
                </a:solidFill>
                <a:latin typeface="Consolas"/>
              </a:rPr>
              <a:t>一般客</a:t>
            </a:r>
            <a:r>
              <a:rPr lang="en-US" altLang="ko-KR" sz="1400" i="1" dirty="0">
                <a:solidFill>
                  <a:srgbClr val="008080"/>
                </a:solidFill>
                <a:latin typeface="Consolas"/>
              </a:rPr>
              <a:t>&lt;/</a:t>
            </a:r>
            <a:r>
              <a:rPr lang="en-US" altLang="ko-KR" sz="1400" i="1" dirty="0">
                <a:solidFill>
                  <a:srgbClr val="3F7F7F"/>
                </a:solidFill>
                <a:latin typeface="Consolas"/>
              </a:rPr>
              <a:t>td</a:t>
            </a:r>
            <a:r>
              <a:rPr lang="en-US" altLang="ko-KR" sz="1400" i="1" dirty="0">
                <a:solidFill>
                  <a:srgbClr val="008080"/>
                </a:solidFill>
                <a:latin typeface="Consolas"/>
              </a:rPr>
              <a:t>&gt;&lt;/</a:t>
            </a:r>
            <a:r>
              <a:rPr lang="en-US" altLang="ko-KR" sz="1400" i="1" dirty="0" err="1">
                <a:solidFill>
                  <a:srgbClr val="3F7F7F"/>
                </a:solidFill>
                <a:latin typeface="Consolas"/>
              </a:rPr>
              <a:t>c:if</a:t>
            </a:r>
            <a:r>
              <a:rPr lang="en-US" altLang="ko-KR" sz="1400" i="1" dirty="0">
                <a:solidFill>
                  <a:srgbClr val="008080"/>
                </a:solidFill>
                <a:latin typeface="Consolas"/>
              </a:rPr>
              <a:t>&gt;</a:t>
            </a:r>
            <a:r>
              <a:rPr lang="en-US" altLang="ko-KR" sz="1400" i="1" dirty="0">
                <a:solidFill>
                  <a:srgbClr val="000000"/>
                </a:solidFill>
                <a:latin typeface="Consolas"/>
              </a:rPr>
              <a:t> </a:t>
            </a:r>
            <a:r>
              <a:rPr lang="en-US" altLang="ko-KR" sz="1400" i="1" dirty="0">
                <a:solidFill>
                  <a:srgbClr val="3F5FBF"/>
                </a:solidFill>
                <a:latin typeface="Consolas"/>
              </a:rPr>
              <a:t>&lt;!-- </a:t>
            </a:r>
            <a:r>
              <a:rPr lang="ko-KR" altLang="en-US" sz="1400" i="1" dirty="0">
                <a:solidFill>
                  <a:srgbClr val="3F5FBF"/>
                </a:solidFill>
                <a:latin typeface="Consolas"/>
              </a:rPr>
              <a:t>一般客</a:t>
            </a:r>
            <a:r>
              <a:rPr lang="ja-JP" altLang="en-US" sz="1400" i="1" dirty="0">
                <a:solidFill>
                  <a:srgbClr val="3F5FBF"/>
                </a:solidFill>
                <a:latin typeface="Consolas"/>
              </a:rPr>
              <a:t>の</a:t>
            </a:r>
            <a:r>
              <a:rPr lang="ko-KR" altLang="en-US" sz="1400" i="1" dirty="0" err="1">
                <a:solidFill>
                  <a:srgbClr val="3F5FBF"/>
                </a:solidFill>
                <a:latin typeface="Consolas"/>
              </a:rPr>
              <a:t>場合</a:t>
            </a:r>
            <a:r>
              <a:rPr lang="ko-KR" altLang="en-US" sz="1400" i="1" dirty="0">
                <a:solidFill>
                  <a:srgbClr val="3F5FBF"/>
                </a:solidFill>
                <a:latin typeface="Consolas"/>
              </a:rPr>
              <a:t> </a:t>
            </a:r>
            <a:r>
              <a:rPr lang="en-US" altLang="ko-KR" sz="1400" i="1" dirty="0">
                <a:solidFill>
                  <a:srgbClr val="3F5FBF"/>
                </a:solidFill>
                <a:latin typeface="Consolas"/>
              </a:rPr>
              <a:t>--&gt;</a:t>
            </a:r>
          </a:p>
          <a:p>
            <a:r>
              <a:rPr lang="en-US" altLang="ko-KR" sz="1400" dirty="0">
                <a:solidFill>
                  <a:srgbClr val="008080"/>
                </a:solidFill>
                <a:latin typeface="Consolas"/>
              </a:rPr>
              <a:t>&lt;/</a:t>
            </a:r>
            <a:r>
              <a:rPr lang="en-US" altLang="ko-KR" sz="1400" dirty="0" err="1">
                <a:solidFill>
                  <a:srgbClr val="3F7F7F"/>
                </a:solidFill>
                <a:latin typeface="Consolas"/>
              </a:rPr>
              <a:t>tr</a:t>
            </a:r>
            <a:r>
              <a:rPr lang="en-US" altLang="ko-KR" sz="1400" dirty="0">
                <a:solidFill>
                  <a:srgbClr val="008080"/>
                </a:solidFill>
                <a:latin typeface="Consolas"/>
              </a:rPr>
              <a:t>&gt;</a:t>
            </a:r>
          </a:p>
          <a:p>
            <a:r>
              <a:rPr lang="en-US" altLang="ko-KR" sz="1400" dirty="0">
                <a:solidFill>
                  <a:srgbClr val="008080"/>
                </a:solidFill>
                <a:latin typeface="Consolas"/>
              </a:rPr>
              <a:t>&lt;/</a:t>
            </a:r>
            <a:r>
              <a:rPr lang="en-US" altLang="ko-KR" sz="1400" dirty="0" err="1">
                <a:solidFill>
                  <a:srgbClr val="3F7F7F"/>
                </a:solidFill>
                <a:latin typeface="Consolas"/>
              </a:rPr>
              <a:t>c:forEach</a:t>
            </a:r>
            <a:r>
              <a:rPr lang="en-US" altLang="ko-KR" sz="1400" dirty="0">
                <a:solidFill>
                  <a:srgbClr val="008080"/>
                </a:solidFill>
                <a:latin typeface="Consolas"/>
              </a:rPr>
              <a:t>&gt;</a:t>
            </a:r>
          </a:p>
          <a:p>
            <a:r>
              <a:rPr lang="en-US" altLang="ko-KR" sz="1400" dirty="0">
                <a:solidFill>
                  <a:srgbClr val="008080"/>
                </a:solidFill>
                <a:latin typeface="Consolas"/>
              </a:rPr>
              <a:t>&lt;/</a:t>
            </a:r>
            <a:r>
              <a:rPr lang="en-US" altLang="ko-KR" sz="1400" dirty="0" err="1">
                <a:solidFill>
                  <a:srgbClr val="3F7F7F"/>
                </a:solidFill>
                <a:latin typeface="Consolas"/>
              </a:rPr>
              <a:t>tbody</a:t>
            </a:r>
            <a:r>
              <a:rPr lang="en-US" altLang="ko-KR" sz="1400" dirty="0">
                <a:solidFill>
                  <a:srgbClr val="008080"/>
                </a:solidFill>
                <a:latin typeface="Consolas"/>
              </a:rPr>
              <a:t>&gt;</a:t>
            </a:r>
          </a:p>
          <a:p>
            <a:r>
              <a:rPr lang="en-US" altLang="ko-KR" sz="1400" dirty="0">
                <a:solidFill>
                  <a:srgbClr val="008080"/>
                </a:solidFill>
                <a:latin typeface="Consolas"/>
              </a:rPr>
              <a:t>&lt;/</a:t>
            </a:r>
            <a:r>
              <a:rPr lang="en-US" altLang="ko-KR" sz="1400" dirty="0">
                <a:solidFill>
                  <a:srgbClr val="3F7F7F"/>
                </a:solidFill>
                <a:latin typeface="Consolas"/>
              </a:rPr>
              <a:t>table</a:t>
            </a:r>
            <a:r>
              <a:rPr lang="en-US" altLang="ko-KR" sz="1400" dirty="0">
                <a:solidFill>
                  <a:srgbClr val="008080"/>
                </a:solidFill>
                <a:latin typeface="Consolas"/>
              </a:rPr>
              <a:t>&gt;</a:t>
            </a:r>
          </a:p>
          <a:p>
            <a:r>
              <a:rPr lang="en-US" altLang="ko-KR" sz="1400" dirty="0">
                <a:solidFill>
                  <a:srgbClr val="008080"/>
                </a:solidFill>
                <a:latin typeface="Consolas"/>
              </a:rPr>
              <a:t>&lt;/</a:t>
            </a:r>
            <a:r>
              <a:rPr lang="en-US" altLang="ko-KR" sz="1400" dirty="0">
                <a:solidFill>
                  <a:srgbClr val="3F7F7F"/>
                </a:solidFill>
                <a:latin typeface="Consolas"/>
              </a:rPr>
              <a:t>div</a:t>
            </a:r>
            <a:r>
              <a:rPr lang="en-US" altLang="ko-KR" sz="1400" dirty="0">
                <a:solidFill>
                  <a:srgbClr val="008080"/>
                </a:solidFill>
                <a:latin typeface="Consolas"/>
              </a:rPr>
              <a:t>&gt;</a:t>
            </a:r>
          </a:p>
          <a:p>
            <a:r>
              <a:rPr lang="en-US" altLang="ko-KR" sz="1400" dirty="0">
                <a:solidFill>
                  <a:srgbClr val="008080"/>
                </a:solidFill>
                <a:latin typeface="Consolas"/>
              </a:rPr>
              <a:t>&lt;/</a:t>
            </a:r>
            <a:r>
              <a:rPr lang="en-US" altLang="ko-KR" sz="1400" dirty="0">
                <a:solidFill>
                  <a:srgbClr val="3F7F7F"/>
                </a:solidFill>
                <a:latin typeface="Consolas"/>
              </a:rPr>
              <a:t>div</a:t>
            </a:r>
            <a:r>
              <a:rPr lang="en-US" altLang="ko-KR" sz="1400" dirty="0">
                <a:solidFill>
                  <a:srgbClr val="008080"/>
                </a:solidFill>
                <a:latin typeface="Consolas"/>
              </a:rPr>
              <a:t>&gt;</a:t>
            </a:r>
          </a:p>
          <a:p>
            <a:r>
              <a:rPr lang="en-US" altLang="ko-KR" sz="1400" dirty="0">
                <a:solidFill>
                  <a:srgbClr val="008080"/>
                </a:solidFill>
                <a:latin typeface="Consolas"/>
              </a:rPr>
              <a:t>&lt;/</a:t>
            </a:r>
            <a:r>
              <a:rPr lang="en-US" altLang="ko-KR" sz="1400" dirty="0">
                <a:solidFill>
                  <a:srgbClr val="3F7F7F"/>
                </a:solidFill>
                <a:latin typeface="Consolas"/>
              </a:rPr>
              <a:t>div</a:t>
            </a:r>
            <a:r>
              <a:rPr lang="en-US" altLang="ko-KR" sz="1400" dirty="0">
                <a:solidFill>
                  <a:srgbClr val="008080"/>
                </a:solidFill>
                <a:latin typeface="Consolas"/>
              </a:rPr>
              <a:t>&gt;</a:t>
            </a:r>
          </a:p>
          <a:p>
            <a:endParaRPr lang="ko-KR" altLang="en-US" sz="1400" dirty="0">
              <a:latin typeface="Consolas"/>
            </a:endParaRPr>
          </a:p>
          <a:p>
            <a:r>
              <a:rPr lang="en-US" altLang="ko-KR" sz="1400" dirty="0">
                <a:solidFill>
                  <a:srgbClr val="008080"/>
                </a:solidFill>
                <a:latin typeface="Consolas"/>
              </a:rPr>
              <a:t>&lt;</a:t>
            </a:r>
            <a:r>
              <a:rPr lang="en-US" altLang="ko-KR" sz="1400" dirty="0" err="1">
                <a:solidFill>
                  <a:srgbClr val="3F7F7F"/>
                </a:solidFill>
                <a:latin typeface="Consolas"/>
              </a:rPr>
              <a:t>jsp:include</a:t>
            </a:r>
            <a:r>
              <a:rPr lang="en-US" altLang="ko-KR" sz="1400" dirty="0">
                <a:solidFill>
                  <a:srgbClr val="3F7F7F"/>
                </a:solidFill>
                <a:latin typeface="Consolas"/>
              </a:rPr>
              <a:t> </a:t>
            </a:r>
            <a:r>
              <a:rPr lang="en-US" altLang="ko-KR" sz="1400" dirty="0">
                <a:solidFill>
                  <a:srgbClr val="7F007F"/>
                </a:solidFill>
                <a:latin typeface="Consolas"/>
              </a:rPr>
              <a:t>page</a:t>
            </a:r>
            <a:r>
              <a:rPr lang="en-US" altLang="ko-KR" sz="1400" dirty="0">
                <a:solidFill>
                  <a:srgbClr val="000000"/>
                </a:solidFill>
                <a:latin typeface="Consolas"/>
              </a:rPr>
              <a:t>=</a:t>
            </a:r>
            <a:r>
              <a:rPr lang="en-US" altLang="ko-KR" sz="1400" i="1" dirty="0">
                <a:solidFill>
                  <a:srgbClr val="2A00FF"/>
                </a:solidFill>
                <a:latin typeface="Consolas"/>
              </a:rPr>
              <a:t>"../../include/</a:t>
            </a:r>
            <a:r>
              <a:rPr lang="en-US" altLang="ko-KR" sz="1400" i="1" dirty="0" err="1">
                <a:solidFill>
                  <a:srgbClr val="2A00FF"/>
                </a:solidFill>
                <a:latin typeface="Consolas"/>
              </a:rPr>
              <a:t>footer.jsp</a:t>
            </a:r>
            <a:r>
              <a:rPr lang="en-US" altLang="ko-KR" sz="1400" i="1" dirty="0">
                <a:solidFill>
                  <a:srgbClr val="2A00FF"/>
                </a:solidFill>
                <a:latin typeface="Consolas"/>
              </a:rPr>
              <a:t>" </a:t>
            </a:r>
            <a:r>
              <a:rPr lang="en-US" altLang="ko-KR" sz="1400" i="1" dirty="0">
                <a:solidFill>
                  <a:srgbClr val="008080"/>
                </a:solidFill>
                <a:latin typeface="Consolas"/>
              </a:rPr>
              <a:t>/&gt;</a:t>
            </a:r>
            <a:r>
              <a:rPr lang="en-US" altLang="ko-KR" sz="1400" i="1" dirty="0">
                <a:solidFill>
                  <a:srgbClr val="000000"/>
                </a:solidFill>
                <a:latin typeface="Consolas"/>
              </a:rPr>
              <a:t> </a:t>
            </a:r>
            <a:r>
              <a:rPr lang="en-US" altLang="ko-KR" sz="1400" i="1" dirty="0">
                <a:solidFill>
                  <a:srgbClr val="3F5FBF"/>
                </a:solidFill>
                <a:latin typeface="Consolas"/>
              </a:rPr>
              <a:t>&lt;!-- </a:t>
            </a:r>
            <a:r>
              <a:rPr lang="ja-JP" altLang="en-US" sz="1400" i="1" dirty="0">
                <a:solidFill>
                  <a:srgbClr val="3F5FBF"/>
                </a:solidFill>
                <a:latin typeface="Consolas"/>
              </a:rPr>
              <a:t>フッター</a:t>
            </a:r>
            <a:r>
              <a:rPr lang="ko-KR" altLang="en-US" sz="1400" i="1" dirty="0">
                <a:solidFill>
                  <a:srgbClr val="3F5FBF"/>
                </a:solidFill>
                <a:latin typeface="Consolas"/>
              </a:rPr>
              <a:t>部分</a:t>
            </a:r>
            <a:r>
              <a:rPr lang="ja-JP" altLang="en-US" sz="1400" i="1" dirty="0">
                <a:solidFill>
                  <a:srgbClr val="3F5FBF"/>
                </a:solidFill>
                <a:latin typeface="Consolas"/>
              </a:rPr>
              <a:t>をインクルード </a:t>
            </a:r>
            <a:r>
              <a:rPr lang="en-US" altLang="ja-JP" sz="1400" i="1" dirty="0">
                <a:solidFill>
                  <a:srgbClr val="3F5FBF"/>
                </a:solidFill>
                <a:latin typeface="Consolas"/>
              </a:rPr>
              <a:t>--&gt;</a:t>
            </a:r>
            <a:endParaRPr lang="en-US" altLang="ja-JP" sz="1400" dirty="0" smtClean="0">
              <a:ea typeface="MS Mincho" pitchFamily="49" charset="-128"/>
            </a:endParaRPr>
          </a:p>
        </p:txBody>
      </p:sp>
    </p:spTree>
    <p:extLst>
      <p:ext uri="{BB962C8B-B14F-4D97-AF65-F5344CB8AC3E}">
        <p14:creationId xmlns:p14="http://schemas.microsoft.com/office/powerpoint/2010/main" val="44058006"/>
      </p:ext>
    </p:extLst>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531724848" name="내용 개체 틀 2"/>
          <p:cNvSpPr>
            <a:spLocks noGrp="1"/>
          </p:cNvSpPr>
          <p:nvPr>
            <p:ph idx="1"/>
          </p:nvPr>
        </p:nvSpPr>
        <p:spPr bwMode="auto">
          <a:xfrm>
            <a:off x="467544" y="1412776"/>
            <a:ext cx="8229600" cy="5184000"/>
          </a:xfrm>
        </p:spPr>
        <p:txBody>
          <a:bodyPr numCol="2">
            <a:normAutofit/>
          </a:bodyPr>
          <a:lstStyle>
            <a:lvl1pPr>
              <a:defRPr sz="2400"/>
            </a:lvl1pPr>
            <a:lvl2pPr>
              <a:defRPr sz="1600"/>
            </a:lvl2pPr>
            <a:lvl3pPr>
              <a:defRPr sz="1200"/>
            </a:lvl3pPr>
            <a:lvl4pPr>
              <a:defRPr sz="1200"/>
            </a:lvl4pPr>
            <a:lvl5pPr>
              <a:defRPr sz="1200"/>
            </a:lvl5pPr>
          </a:lstStyle>
          <a:p>
            <a:pPr>
              <a:defRPr/>
            </a:pPr>
            <a:r>
              <a:rPr lang="ko-KR" altLang="en-US" sz="1800" dirty="0">
                <a:ea typeface="MS Mincho" pitchFamily="49" charset="-128"/>
              </a:rPr>
              <a:t>会員登録</a:t>
            </a:r>
            <a:r>
              <a:rPr lang="ja-JP" altLang="en-US" sz="1800" dirty="0" smtClean="0">
                <a:ea typeface="MS Mincho" pitchFamily="49" charset="-128"/>
              </a:rPr>
              <a:t>実</a:t>
            </a:r>
            <a:r>
              <a:rPr lang="ja-JP" altLang="en-US" sz="1800" dirty="0">
                <a:ea typeface="MS Mincho" pitchFamily="49" charset="-128"/>
              </a:rPr>
              <a:t>画面</a:t>
            </a:r>
            <a:endParaRPr lang="en-US" altLang="ja-JP" sz="1800" dirty="0" smtClean="0">
              <a:ea typeface="MS Mincho" pitchFamily="49" charset="-128"/>
            </a:endParaRPr>
          </a:p>
          <a:p>
            <a:pPr>
              <a:defRPr/>
            </a:pPr>
            <a:endParaRPr lang="en-US" sz="1800" dirty="0">
              <a:ea typeface="MS Mincho" pitchFamily="49" charset="-128"/>
            </a:endParaRPr>
          </a:p>
          <a:p>
            <a:pPr>
              <a:defRPr/>
            </a:pPr>
            <a:endParaRPr lang="en-US" sz="1800" dirty="0" smtClean="0">
              <a:ea typeface="MS Mincho" pitchFamily="49" charset="-128"/>
            </a:endParaRPr>
          </a:p>
          <a:p>
            <a:pPr>
              <a:defRPr/>
            </a:pPr>
            <a:endParaRPr lang="en-US" sz="1800" dirty="0">
              <a:ea typeface="MS Mincho" pitchFamily="49" charset="-128"/>
            </a:endParaRPr>
          </a:p>
          <a:p>
            <a:pPr>
              <a:defRPr/>
            </a:pPr>
            <a:endParaRPr lang="en-US" sz="1800" dirty="0" smtClean="0">
              <a:ea typeface="MS Mincho" pitchFamily="49" charset="-128"/>
            </a:endParaRPr>
          </a:p>
          <a:p>
            <a:pPr>
              <a:defRPr/>
            </a:pPr>
            <a:endParaRPr lang="en-US" sz="1800" dirty="0">
              <a:ea typeface="MS Mincho" pitchFamily="49" charset="-128"/>
            </a:endParaRPr>
          </a:p>
          <a:p>
            <a:pPr>
              <a:defRPr/>
            </a:pPr>
            <a:endParaRPr lang="en-US" sz="1800" dirty="0" smtClean="0">
              <a:ea typeface="MS Mincho" pitchFamily="49" charset="-128"/>
            </a:endParaRPr>
          </a:p>
          <a:p>
            <a:pPr>
              <a:defRPr/>
            </a:pPr>
            <a:endParaRPr lang="en-US" sz="1800" dirty="0">
              <a:ea typeface="MS Mincho" pitchFamily="49" charset="-128"/>
            </a:endParaRPr>
          </a:p>
          <a:p>
            <a:pPr>
              <a:defRPr/>
            </a:pPr>
            <a:endParaRPr lang="en-US" sz="1800" dirty="0" smtClean="0">
              <a:ea typeface="MS Mincho" pitchFamily="49" charset="-128"/>
            </a:endParaRPr>
          </a:p>
          <a:p>
            <a:pPr>
              <a:defRPr/>
            </a:pPr>
            <a:endParaRPr lang="en-US" sz="1800" dirty="0">
              <a:ea typeface="MS Mincho" pitchFamily="49" charset="-128"/>
            </a:endParaRPr>
          </a:p>
          <a:p>
            <a:pPr>
              <a:defRPr/>
            </a:pPr>
            <a:endParaRPr lang="en-US" sz="1800" dirty="0" smtClean="0">
              <a:ea typeface="MS Mincho" pitchFamily="49" charset="-128"/>
            </a:endParaRPr>
          </a:p>
          <a:p>
            <a:pPr>
              <a:defRPr/>
            </a:pPr>
            <a:endParaRPr lang="en-US" sz="1800" dirty="0">
              <a:ea typeface="MS Mincho" pitchFamily="49" charset="-128"/>
            </a:endParaRPr>
          </a:p>
          <a:p>
            <a:pPr>
              <a:defRPr/>
            </a:pPr>
            <a:endParaRPr lang="en-US" sz="1800" dirty="0" smtClean="0">
              <a:ea typeface="MS Mincho" pitchFamily="49" charset="-128"/>
            </a:endParaRPr>
          </a:p>
          <a:p>
            <a:pPr>
              <a:defRPr/>
            </a:pPr>
            <a:endParaRPr lang="en-US" sz="1800" dirty="0">
              <a:ea typeface="MS Mincho" pitchFamily="49" charset="-128"/>
            </a:endParaRPr>
          </a:p>
          <a:p>
            <a:pPr marL="0" indent="0">
              <a:buNone/>
              <a:defRPr/>
            </a:pPr>
            <a:endParaRPr lang="en-US" altLang="ja-JP" sz="1800" dirty="0" smtClean="0"/>
          </a:p>
          <a:p>
            <a:pPr marL="0" indent="0">
              <a:buNone/>
              <a:defRPr/>
            </a:pPr>
            <a:endParaRPr lang="en-US" altLang="ja-JP" sz="1800" dirty="0"/>
          </a:p>
          <a:p>
            <a:pPr marL="0" indent="0">
              <a:buNone/>
              <a:defRPr/>
            </a:pPr>
            <a:endParaRPr lang="en-US" altLang="ja-JP" sz="1800" dirty="0" smtClean="0"/>
          </a:p>
          <a:p>
            <a:pPr marL="0" indent="0">
              <a:buNone/>
              <a:defRPr/>
            </a:pPr>
            <a:endParaRPr lang="en-US" altLang="ja-JP" sz="1800" dirty="0"/>
          </a:p>
          <a:p>
            <a:pPr marL="0" indent="0">
              <a:buNone/>
              <a:defRPr/>
            </a:pPr>
            <a:endParaRPr lang="en-US" altLang="ja-JP" sz="1800" dirty="0" smtClean="0"/>
          </a:p>
          <a:p>
            <a:pPr marL="0" indent="0">
              <a:buNone/>
              <a:defRPr/>
            </a:pPr>
            <a:endParaRPr lang="en-US" sz="1800" dirty="0">
              <a:ea typeface="MS Mincho" pitchFamily="49" charset="-128"/>
            </a:endParaRPr>
          </a:p>
        </p:txBody>
      </p:sp>
      <p:sp>
        <p:nvSpPr>
          <p:cNvPr id="1616166873" name="제목 6"/>
          <p:cNvSpPr>
            <a:spLocks noGrp="1"/>
          </p:cNvSpPr>
          <p:nvPr>
            <p:ph type="title"/>
          </p:nvPr>
        </p:nvSpPr>
        <p:spPr bwMode="auto"/>
        <p:txBody>
          <a:bodyPr>
            <a:normAutofit/>
          </a:bodyPr>
          <a:lstStyle>
            <a:lvl1pPr algn="l">
              <a:defRPr sz="3600">
                <a:latin typeface="MS PGothic (제목)"/>
              </a:defRPr>
            </a:lvl1pPr>
          </a:lstStyle>
          <a:p>
            <a:pPr>
              <a:defRPr/>
            </a:pPr>
            <a:r>
              <a:rPr lang="ko-KR" altLang="en-US" dirty="0">
                <a:ea typeface="MS Mincho" pitchFamily="49" charset="-128"/>
              </a:rPr>
              <a:t>会員登録</a:t>
            </a:r>
            <a:r>
              <a:rPr lang="ja-JP" altLang="en-US" dirty="0" smtClean="0">
                <a:latin typeface="MS Mincho" pitchFamily="49" charset="-128"/>
                <a:ea typeface="MS Mincho" pitchFamily="49" charset="-128"/>
              </a:rPr>
              <a:t>画</a:t>
            </a:r>
            <a:r>
              <a:rPr lang="ja-JP" altLang="en-US" dirty="0">
                <a:latin typeface="MS Mincho" pitchFamily="49" charset="-128"/>
                <a:ea typeface="MS Mincho" pitchFamily="49" charset="-128"/>
              </a:rPr>
              <a:t>面</a:t>
            </a:r>
            <a:endParaRPr dirty="0">
              <a:latin typeface="MS Mincho" pitchFamily="49" charset="-128"/>
              <a:ea typeface="MS Mincho" pitchFamily="49" charset="-128"/>
            </a:endParaRPr>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560" y="1746250"/>
            <a:ext cx="7920880" cy="5111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48440310"/>
      </p:ext>
    </p:extLst>
  </p:cSld>
  <p:clrMapOvr>
    <a:masterClrMapping/>
  </p:clrMapOvr>
  <p:transition/>
</p:sld>
</file>

<file path=ppt/slides/slide13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제목 1"/>
          <p:cNvSpPr>
            <a:spLocks noGrp="1"/>
          </p:cNvSpPr>
          <p:nvPr>
            <p:ph type="title"/>
          </p:nvPr>
        </p:nvSpPr>
        <p:spPr bwMode="auto">
          <a:xfrm>
            <a:off x="0" y="-2242"/>
            <a:ext cx="9144000" cy="694938"/>
          </a:xfrm>
        </p:spPr>
        <p:txBody>
          <a:bodyPr vert="horz" lIns="91440" tIns="45720" rIns="91440" bIns="45720" rtlCol="0" anchor="ctr">
            <a:normAutofit/>
          </a:bodyPr>
          <a:lstStyle/>
          <a:p>
            <a:r>
              <a:rPr lang="en-US" altLang="ja-JP" dirty="0" smtClean="0">
                <a:latin typeface="MS Mincho" pitchFamily="49" charset="-128"/>
                <a:ea typeface="MS Mincho" pitchFamily="49" charset="-128"/>
              </a:rPr>
              <a:t>Admin/shop/</a:t>
            </a:r>
            <a:r>
              <a:rPr lang="en-US" altLang="ja-JP" dirty="0" err="1" smtClean="0">
                <a:latin typeface="MS Mincho" pitchFamily="49" charset="-128"/>
                <a:ea typeface="MS Mincho" pitchFamily="49" charset="-128"/>
              </a:rPr>
              <a:t>orderList</a:t>
            </a:r>
            <a:endParaRPr lang="ko-KR" dirty="0">
              <a:latin typeface="MS Mincho" pitchFamily="49" charset="-128"/>
              <a:ea typeface="MS Mincho" pitchFamily="49" charset="-128"/>
            </a:endParaRPr>
          </a:p>
        </p:txBody>
      </p:sp>
      <p:sp>
        <p:nvSpPr>
          <p:cNvPr id="5" name="내용 개체 틀 2"/>
          <p:cNvSpPr>
            <a:spLocks noGrp="1"/>
          </p:cNvSpPr>
          <p:nvPr>
            <p:ph sz="half" idx="1"/>
          </p:nvPr>
        </p:nvSpPr>
        <p:spPr bwMode="auto">
          <a:xfrm>
            <a:off x="0" y="692696"/>
            <a:ext cx="9144000" cy="6165304"/>
          </a:xfrm>
          <a:solidFill>
            <a:schemeClr val="bg1"/>
          </a:solidFill>
        </p:spPr>
        <p:txBody>
          <a:bodyPr numCol="2">
            <a:noAutofit/>
          </a:bodyPr>
          <a:lstStyle>
            <a:lvl1pPr>
              <a:defRPr sz="2400"/>
            </a:lvl1pPr>
            <a:lvl2pPr>
              <a:defRPr sz="1600"/>
            </a:lvl2pPr>
            <a:lvl3pPr>
              <a:defRPr sz="1200"/>
            </a:lvl3pPr>
            <a:lvl4pPr>
              <a:defRPr sz="1200"/>
            </a:lvl4pPr>
            <a:lvl5pPr>
              <a:defRPr sz="1200"/>
            </a:lvl5pPr>
          </a:lstStyle>
          <a:p>
            <a:r>
              <a:rPr lang="fr-FR" altLang="ko-KR" sz="1200" dirty="0">
                <a:solidFill>
                  <a:srgbClr val="BF5F3F"/>
                </a:solidFill>
                <a:latin typeface="Consolas"/>
              </a:rPr>
              <a:t>&lt;%@ </a:t>
            </a:r>
            <a:r>
              <a:rPr lang="fr-FR" altLang="ko-KR" sz="1200" dirty="0">
                <a:solidFill>
                  <a:srgbClr val="3F7F7F"/>
                </a:solidFill>
                <a:latin typeface="Consolas"/>
              </a:rPr>
              <a:t>page </a:t>
            </a:r>
            <a:r>
              <a:rPr lang="fr-FR" altLang="ko-KR" sz="1200" dirty="0" err="1">
                <a:solidFill>
                  <a:srgbClr val="7F007F"/>
                </a:solidFill>
                <a:latin typeface="Consolas"/>
              </a:rPr>
              <a:t>language</a:t>
            </a:r>
            <a:r>
              <a:rPr lang="fr-FR" altLang="ko-KR" sz="1200" dirty="0">
                <a:solidFill>
                  <a:srgbClr val="000000"/>
                </a:solidFill>
                <a:latin typeface="Consolas"/>
              </a:rPr>
              <a:t>=</a:t>
            </a:r>
            <a:r>
              <a:rPr lang="fr-FR" altLang="ko-KR" sz="1200" i="1" dirty="0">
                <a:solidFill>
                  <a:srgbClr val="2A00FF"/>
                </a:solidFill>
                <a:latin typeface="Consolas"/>
              </a:rPr>
              <a:t>"java" </a:t>
            </a:r>
            <a:r>
              <a:rPr lang="fr-FR" altLang="ko-KR" sz="1200" i="1" dirty="0" err="1">
                <a:solidFill>
                  <a:srgbClr val="7F007F"/>
                </a:solidFill>
                <a:latin typeface="Consolas"/>
              </a:rPr>
              <a:t>contentType</a:t>
            </a:r>
            <a:r>
              <a:rPr lang="fr-FR" altLang="ko-KR" sz="1200" i="1" dirty="0">
                <a:solidFill>
                  <a:srgbClr val="000000"/>
                </a:solidFill>
                <a:latin typeface="Consolas"/>
              </a:rPr>
              <a:t>=</a:t>
            </a:r>
            <a:r>
              <a:rPr lang="fr-FR" altLang="ko-KR" sz="1200" i="1" dirty="0">
                <a:solidFill>
                  <a:srgbClr val="2A00FF"/>
                </a:solidFill>
                <a:latin typeface="Consolas"/>
              </a:rPr>
              <a:t>"</a:t>
            </a:r>
            <a:r>
              <a:rPr lang="fr-FR" altLang="ko-KR" sz="1200" i="1" dirty="0" err="1">
                <a:solidFill>
                  <a:srgbClr val="2A00FF"/>
                </a:solidFill>
                <a:latin typeface="Consolas"/>
              </a:rPr>
              <a:t>text</a:t>
            </a:r>
            <a:r>
              <a:rPr lang="fr-FR" altLang="ko-KR" sz="1200" i="1" dirty="0">
                <a:solidFill>
                  <a:srgbClr val="2A00FF"/>
                </a:solidFill>
                <a:latin typeface="Consolas"/>
              </a:rPr>
              <a:t>/html; </a:t>
            </a:r>
            <a:r>
              <a:rPr lang="fr-FR" altLang="ko-KR" sz="1200" i="1" dirty="0" err="1">
                <a:solidFill>
                  <a:srgbClr val="2A00FF"/>
                </a:solidFill>
                <a:latin typeface="Consolas"/>
              </a:rPr>
              <a:t>charset</a:t>
            </a:r>
            <a:r>
              <a:rPr lang="fr-FR" altLang="ko-KR" sz="1200" i="1" dirty="0">
                <a:solidFill>
                  <a:srgbClr val="2A00FF"/>
                </a:solidFill>
                <a:latin typeface="Consolas"/>
              </a:rPr>
              <a:t>=UTF-8"</a:t>
            </a:r>
          </a:p>
          <a:p>
            <a:r>
              <a:rPr lang="en-US" altLang="ko-KR" sz="1200" dirty="0">
                <a:latin typeface="Consolas"/>
              </a:rPr>
              <a:t>    </a:t>
            </a:r>
            <a:r>
              <a:rPr lang="en-US" altLang="ko-KR" sz="1200" dirty="0" err="1">
                <a:solidFill>
                  <a:srgbClr val="7F007F"/>
                </a:solidFill>
                <a:latin typeface="Consolas"/>
              </a:rPr>
              <a:t>pageEncoding</a:t>
            </a:r>
            <a:r>
              <a:rPr lang="en-US" altLang="ko-KR" sz="1200" dirty="0">
                <a:solidFill>
                  <a:srgbClr val="000000"/>
                </a:solidFill>
                <a:latin typeface="Consolas"/>
              </a:rPr>
              <a:t>=</a:t>
            </a:r>
            <a:r>
              <a:rPr lang="en-US" altLang="ko-KR" sz="1200" i="1" dirty="0">
                <a:solidFill>
                  <a:srgbClr val="2A00FF"/>
                </a:solidFill>
                <a:latin typeface="Consolas"/>
              </a:rPr>
              <a:t>"UTF-8"</a:t>
            </a:r>
            <a:r>
              <a:rPr lang="en-US" altLang="ko-KR" sz="1200" i="1" dirty="0">
                <a:solidFill>
                  <a:srgbClr val="BF5F3F"/>
                </a:solidFill>
                <a:latin typeface="Consolas"/>
              </a:rPr>
              <a:t>%&gt;</a:t>
            </a:r>
          </a:p>
          <a:p>
            <a:r>
              <a:rPr lang="en-US" altLang="ja-JP" sz="1200" dirty="0">
                <a:solidFill>
                  <a:srgbClr val="BF5F3F"/>
                </a:solidFill>
                <a:latin typeface="Consolas"/>
              </a:rPr>
              <a:t>&lt;%@ </a:t>
            </a:r>
            <a:r>
              <a:rPr lang="en-US" altLang="ja-JP" sz="1200" dirty="0" err="1">
                <a:solidFill>
                  <a:srgbClr val="3F7F7F"/>
                </a:solidFill>
                <a:latin typeface="Consolas"/>
              </a:rPr>
              <a:t>taglib</a:t>
            </a:r>
            <a:r>
              <a:rPr lang="en-US" altLang="ja-JP" sz="1200" dirty="0">
                <a:solidFill>
                  <a:srgbClr val="3F7F7F"/>
                </a:solidFill>
                <a:latin typeface="Consolas"/>
              </a:rPr>
              <a:t> </a:t>
            </a:r>
            <a:r>
              <a:rPr lang="en-US" altLang="ja-JP" sz="1200" dirty="0" err="1">
                <a:solidFill>
                  <a:srgbClr val="7F007F"/>
                </a:solidFill>
                <a:latin typeface="Consolas"/>
              </a:rPr>
              <a:t>uri</a:t>
            </a:r>
            <a:r>
              <a:rPr lang="en-US" altLang="ja-JP" sz="1200" dirty="0">
                <a:solidFill>
                  <a:srgbClr val="000000"/>
                </a:solidFill>
                <a:latin typeface="Consolas"/>
              </a:rPr>
              <a:t>=</a:t>
            </a:r>
            <a:r>
              <a:rPr lang="en-US" altLang="ja-JP" sz="1200" i="1" dirty="0">
                <a:solidFill>
                  <a:srgbClr val="2A00FF"/>
                </a:solidFill>
                <a:latin typeface="Consolas"/>
              </a:rPr>
              <a:t>"http://java.sun.com/</a:t>
            </a:r>
            <a:r>
              <a:rPr lang="en-US" altLang="ja-JP" sz="1200" i="1" dirty="0" err="1">
                <a:solidFill>
                  <a:srgbClr val="2A00FF"/>
                </a:solidFill>
                <a:latin typeface="Consolas"/>
              </a:rPr>
              <a:t>jsp</a:t>
            </a:r>
            <a:r>
              <a:rPr lang="en-US" altLang="ja-JP" sz="1200" i="1" dirty="0">
                <a:solidFill>
                  <a:srgbClr val="2A00FF"/>
                </a:solidFill>
                <a:latin typeface="Consolas"/>
              </a:rPr>
              <a:t>/</a:t>
            </a:r>
            <a:r>
              <a:rPr lang="en-US" altLang="ja-JP" sz="1200" i="1" dirty="0" err="1">
                <a:solidFill>
                  <a:srgbClr val="2A00FF"/>
                </a:solidFill>
                <a:latin typeface="Consolas"/>
              </a:rPr>
              <a:t>jstl</a:t>
            </a:r>
            <a:r>
              <a:rPr lang="en-US" altLang="ja-JP" sz="1200" i="1" dirty="0">
                <a:solidFill>
                  <a:srgbClr val="2A00FF"/>
                </a:solidFill>
                <a:latin typeface="Consolas"/>
              </a:rPr>
              <a:t>/core" </a:t>
            </a:r>
            <a:r>
              <a:rPr lang="en-US" altLang="ja-JP" sz="1200" i="1" dirty="0">
                <a:solidFill>
                  <a:srgbClr val="7F007F"/>
                </a:solidFill>
                <a:latin typeface="Consolas"/>
              </a:rPr>
              <a:t>prefix</a:t>
            </a:r>
            <a:r>
              <a:rPr lang="en-US" altLang="ja-JP" sz="1200" i="1" dirty="0">
                <a:solidFill>
                  <a:srgbClr val="000000"/>
                </a:solidFill>
                <a:latin typeface="Consolas"/>
              </a:rPr>
              <a:t>=</a:t>
            </a:r>
            <a:r>
              <a:rPr lang="en-US" altLang="ja-JP" sz="1200" i="1" dirty="0">
                <a:solidFill>
                  <a:srgbClr val="2A00FF"/>
                </a:solidFill>
                <a:latin typeface="Consolas"/>
              </a:rPr>
              <a:t>"c" </a:t>
            </a:r>
            <a:r>
              <a:rPr lang="en-US" altLang="ja-JP" sz="1200" i="1" dirty="0">
                <a:solidFill>
                  <a:srgbClr val="BF5F3F"/>
                </a:solidFill>
                <a:latin typeface="Consolas"/>
              </a:rPr>
              <a:t>%&gt;</a:t>
            </a:r>
            <a:r>
              <a:rPr lang="ja-JP" altLang="en-US" sz="1200" i="1" dirty="0">
                <a:solidFill>
                  <a:srgbClr val="000000"/>
                </a:solidFill>
                <a:latin typeface="Consolas"/>
              </a:rPr>
              <a:t> </a:t>
            </a:r>
            <a:r>
              <a:rPr lang="en-US" altLang="ja-JP" sz="1200" i="1" dirty="0">
                <a:solidFill>
                  <a:srgbClr val="3F5FBF"/>
                </a:solidFill>
                <a:latin typeface="Consolas"/>
              </a:rPr>
              <a:t>&lt;!-- JSTL</a:t>
            </a:r>
            <a:r>
              <a:rPr lang="ja-JP" altLang="en-US" sz="1200" i="1" dirty="0">
                <a:solidFill>
                  <a:srgbClr val="3F5FBF"/>
                </a:solidFill>
                <a:latin typeface="Consolas"/>
              </a:rPr>
              <a:t>の</a:t>
            </a:r>
            <a:r>
              <a:rPr lang="en-US" altLang="ja-JP" sz="1200" i="1" dirty="0">
                <a:solidFill>
                  <a:srgbClr val="3F5FBF"/>
                </a:solidFill>
                <a:latin typeface="Consolas"/>
              </a:rPr>
              <a:t>core</a:t>
            </a:r>
            <a:r>
              <a:rPr lang="ja-JP" altLang="en-US" sz="1200" i="1" dirty="0">
                <a:solidFill>
                  <a:srgbClr val="3F5FBF"/>
                </a:solidFill>
                <a:latin typeface="Consolas"/>
              </a:rPr>
              <a:t>タグライブラリを使用 </a:t>
            </a:r>
            <a:r>
              <a:rPr lang="en-US" altLang="ja-JP" sz="1200" i="1" dirty="0">
                <a:solidFill>
                  <a:srgbClr val="3F5FBF"/>
                </a:solidFill>
                <a:latin typeface="Consolas"/>
              </a:rPr>
              <a:t>--&gt;</a:t>
            </a:r>
          </a:p>
          <a:p>
            <a:r>
              <a:rPr lang="en-US" altLang="ja-JP" sz="1200" dirty="0">
                <a:solidFill>
                  <a:srgbClr val="BF5F3F"/>
                </a:solidFill>
                <a:latin typeface="Consolas"/>
              </a:rPr>
              <a:t>&lt;%@ </a:t>
            </a:r>
            <a:r>
              <a:rPr lang="en-US" altLang="ja-JP" sz="1200" dirty="0" err="1">
                <a:solidFill>
                  <a:srgbClr val="3F7F7F"/>
                </a:solidFill>
                <a:latin typeface="Consolas"/>
              </a:rPr>
              <a:t>taglib</a:t>
            </a:r>
            <a:r>
              <a:rPr lang="en-US" altLang="ja-JP" sz="1200" dirty="0">
                <a:solidFill>
                  <a:srgbClr val="3F7F7F"/>
                </a:solidFill>
                <a:latin typeface="Consolas"/>
              </a:rPr>
              <a:t> </a:t>
            </a:r>
            <a:r>
              <a:rPr lang="en-US" altLang="ja-JP" sz="1200" dirty="0">
                <a:solidFill>
                  <a:srgbClr val="7F007F"/>
                </a:solidFill>
                <a:latin typeface="Consolas"/>
              </a:rPr>
              <a:t>prefix</a:t>
            </a:r>
            <a:r>
              <a:rPr lang="en-US" altLang="ja-JP" sz="1200" dirty="0">
                <a:solidFill>
                  <a:srgbClr val="000000"/>
                </a:solidFill>
                <a:latin typeface="Consolas"/>
              </a:rPr>
              <a:t>=</a:t>
            </a:r>
            <a:r>
              <a:rPr lang="en-US" altLang="ja-JP" sz="1200" i="1" dirty="0">
                <a:solidFill>
                  <a:srgbClr val="2A00FF"/>
                </a:solidFill>
                <a:latin typeface="Consolas"/>
              </a:rPr>
              <a:t>"</a:t>
            </a:r>
            <a:r>
              <a:rPr lang="en-US" altLang="ja-JP" sz="1200" i="1" dirty="0" err="1">
                <a:solidFill>
                  <a:srgbClr val="2A00FF"/>
                </a:solidFill>
                <a:latin typeface="Consolas"/>
              </a:rPr>
              <a:t>fmt</a:t>
            </a:r>
            <a:r>
              <a:rPr lang="en-US" altLang="ja-JP" sz="1200" i="1" dirty="0">
                <a:solidFill>
                  <a:srgbClr val="2A00FF"/>
                </a:solidFill>
                <a:latin typeface="Consolas"/>
              </a:rPr>
              <a:t>" </a:t>
            </a:r>
            <a:r>
              <a:rPr lang="en-US" altLang="ja-JP" sz="1200" i="1" dirty="0" err="1">
                <a:solidFill>
                  <a:srgbClr val="7F007F"/>
                </a:solidFill>
                <a:latin typeface="Consolas"/>
              </a:rPr>
              <a:t>uri</a:t>
            </a:r>
            <a:r>
              <a:rPr lang="en-US" altLang="ja-JP" sz="1200" i="1" dirty="0">
                <a:solidFill>
                  <a:srgbClr val="000000"/>
                </a:solidFill>
                <a:latin typeface="Consolas"/>
              </a:rPr>
              <a:t>=</a:t>
            </a:r>
            <a:r>
              <a:rPr lang="en-US" altLang="ja-JP" sz="1200" i="1" dirty="0">
                <a:solidFill>
                  <a:srgbClr val="2A00FF"/>
                </a:solidFill>
                <a:latin typeface="Consolas"/>
              </a:rPr>
              <a:t>"http://java.sun.com/</a:t>
            </a:r>
            <a:r>
              <a:rPr lang="en-US" altLang="ja-JP" sz="1200" i="1" dirty="0" err="1">
                <a:solidFill>
                  <a:srgbClr val="2A00FF"/>
                </a:solidFill>
                <a:latin typeface="Consolas"/>
              </a:rPr>
              <a:t>jsp</a:t>
            </a:r>
            <a:r>
              <a:rPr lang="en-US" altLang="ja-JP" sz="1200" i="1" dirty="0">
                <a:solidFill>
                  <a:srgbClr val="2A00FF"/>
                </a:solidFill>
                <a:latin typeface="Consolas"/>
              </a:rPr>
              <a:t>/</a:t>
            </a:r>
            <a:r>
              <a:rPr lang="en-US" altLang="ja-JP" sz="1200" i="1" dirty="0" err="1">
                <a:solidFill>
                  <a:srgbClr val="2A00FF"/>
                </a:solidFill>
                <a:latin typeface="Consolas"/>
              </a:rPr>
              <a:t>jstl</a:t>
            </a:r>
            <a:r>
              <a:rPr lang="en-US" altLang="ja-JP" sz="1200" i="1" dirty="0">
                <a:solidFill>
                  <a:srgbClr val="2A00FF"/>
                </a:solidFill>
                <a:latin typeface="Consolas"/>
              </a:rPr>
              <a:t>/</a:t>
            </a:r>
            <a:r>
              <a:rPr lang="en-US" altLang="ja-JP" sz="1200" i="1" dirty="0" err="1">
                <a:solidFill>
                  <a:srgbClr val="2A00FF"/>
                </a:solidFill>
                <a:latin typeface="Consolas"/>
              </a:rPr>
              <a:t>fmt</a:t>
            </a:r>
            <a:r>
              <a:rPr lang="en-US" altLang="ja-JP" sz="1200" i="1" dirty="0">
                <a:solidFill>
                  <a:srgbClr val="2A00FF"/>
                </a:solidFill>
                <a:latin typeface="Consolas"/>
              </a:rPr>
              <a:t>"</a:t>
            </a:r>
            <a:r>
              <a:rPr lang="en-US" altLang="ja-JP" sz="1200" i="1" dirty="0">
                <a:solidFill>
                  <a:srgbClr val="BF5F3F"/>
                </a:solidFill>
                <a:latin typeface="Consolas"/>
              </a:rPr>
              <a:t>%&gt;</a:t>
            </a:r>
            <a:r>
              <a:rPr lang="ja-JP" altLang="en-US" sz="1200" i="1" dirty="0">
                <a:solidFill>
                  <a:srgbClr val="000000"/>
                </a:solidFill>
                <a:latin typeface="Consolas"/>
              </a:rPr>
              <a:t> </a:t>
            </a:r>
            <a:r>
              <a:rPr lang="en-US" altLang="ja-JP" sz="1200" i="1" dirty="0">
                <a:solidFill>
                  <a:srgbClr val="3F5FBF"/>
                </a:solidFill>
                <a:latin typeface="Consolas"/>
              </a:rPr>
              <a:t>&lt;!-- JSTL</a:t>
            </a:r>
            <a:r>
              <a:rPr lang="ja-JP" altLang="en-US" sz="1200" i="1" dirty="0">
                <a:solidFill>
                  <a:srgbClr val="3F5FBF"/>
                </a:solidFill>
                <a:latin typeface="Consolas"/>
              </a:rPr>
              <a:t>のフォーマットタグライブラリを使用 </a:t>
            </a:r>
            <a:r>
              <a:rPr lang="en-US" altLang="ja-JP" sz="1200" i="1" dirty="0">
                <a:solidFill>
                  <a:srgbClr val="3F5FBF"/>
                </a:solidFill>
                <a:latin typeface="Consolas"/>
              </a:rPr>
              <a:t>--&gt;</a:t>
            </a:r>
          </a:p>
          <a:p>
            <a:r>
              <a:rPr lang="en-US" altLang="ko-KR" sz="1200" dirty="0">
                <a:solidFill>
                  <a:srgbClr val="008080"/>
                </a:solidFill>
                <a:latin typeface="Consolas"/>
              </a:rPr>
              <a:t>&lt;</a:t>
            </a:r>
            <a:r>
              <a:rPr lang="en-US" altLang="ko-KR" sz="1200" dirty="0" err="1">
                <a:solidFill>
                  <a:srgbClr val="3F7F7F"/>
                </a:solidFill>
                <a:latin typeface="Consolas"/>
              </a:rPr>
              <a:t>jsp:include</a:t>
            </a:r>
            <a:r>
              <a:rPr lang="en-US" altLang="ko-KR" sz="1200" dirty="0">
                <a:solidFill>
                  <a:srgbClr val="3F7F7F"/>
                </a:solidFill>
                <a:latin typeface="Consolas"/>
              </a:rPr>
              <a:t> </a:t>
            </a:r>
            <a:r>
              <a:rPr lang="en-US" altLang="ko-KR" sz="1200" dirty="0">
                <a:solidFill>
                  <a:srgbClr val="7F007F"/>
                </a:solidFill>
                <a:latin typeface="Consolas"/>
              </a:rPr>
              <a:t>page</a:t>
            </a:r>
            <a:r>
              <a:rPr lang="en-US" altLang="ko-KR" sz="1200" dirty="0">
                <a:solidFill>
                  <a:srgbClr val="000000"/>
                </a:solidFill>
                <a:latin typeface="Consolas"/>
              </a:rPr>
              <a:t>=</a:t>
            </a:r>
            <a:r>
              <a:rPr lang="en-US" altLang="ko-KR" sz="1200" i="1" dirty="0">
                <a:solidFill>
                  <a:srgbClr val="2A00FF"/>
                </a:solidFill>
                <a:latin typeface="Consolas"/>
              </a:rPr>
              <a:t>"../../include/</a:t>
            </a:r>
            <a:r>
              <a:rPr lang="en-US" altLang="ko-KR" sz="1200" i="1" dirty="0" err="1">
                <a:solidFill>
                  <a:srgbClr val="2A00FF"/>
                </a:solidFill>
                <a:latin typeface="Consolas"/>
              </a:rPr>
              <a:t>header.jsp</a:t>
            </a:r>
            <a:r>
              <a:rPr lang="en-US" altLang="ko-KR" sz="1200" i="1" dirty="0">
                <a:solidFill>
                  <a:srgbClr val="2A00FF"/>
                </a:solidFill>
                <a:latin typeface="Consolas"/>
              </a:rPr>
              <a:t>" </a:t>
            </a:r>
            <a:r>
              <a:rPr lang="en-US" altLang="ko-KR" sz="1200" i="1" dirty="0">
                <a:solidFill>
                  <a:srgbClr val="008080"/>
                </a:solidFill>
                <a:latin typeface="Consolas"/>
              </a:rPr>
              <a:t>/&gt;</a:t>
            </a:r>
            <a:r>
              <a:rPr lang="en-US" altLang="ko-KR" sz="1200" i="1" dirty="0">
                <a:solidFill>
                  <a:srgbClr val="000000"/>
                </a:solidFill>
                <a:latin typeface="Consolas"/>
              </a:rPr>
              <a:t> </a:t>
            </a:r>
            <a:r>
              <a:rPr lang="en-US" altLang="ko-KR" sz="1200" i="1" dirty="0">
                <a:solidFill>
                  <a:srgbClr val="3F5FBF"/>
                </a:solidFill>
                <a:latin typeface="Consolas"/>
              </a:rPr>
              <a:t>&lt;!-- </a:t>
            </a:r>
            <a:r>
              <a:rPr lang="ja-JP" altLang="en-US" sz="1200" i="1" dirty="0">
                <a:solidFill>
                  <a:srgbClr val="3F5FBF"/>
                </a:solidFill>
                <a:latin typeface="Consolas"/>
              </a:rPr>
              <a:t>ヘッダー</a:t>
            </a:r>
            <a:r>
              <a:rPr lang="ko-KR" altLang="en-US" sz="1200" i="1" dirty="0">
                <a:solidFill>
                  <a:srgbClr val="3F5FBF"/>
                </a:solidFill>
                <a:latin typeface="Consolas"/>
              </a:rPr>
              <a:t>部分</a:t>
            </a:r>
            <a:r>
              <a:rPr lang="ja-JP" altLang="en-US" sz="1200" i="1" dirty="0">
                <a:solidFill>
                  <a:srgbClr val="3F5FBF"/>
                </a:solidFill>
                <a:latin typeface="Consolas"/>
              </a:rPr>
              <a:t>をインクルード </a:t>
            </a:r>
            <a:r>
              <a:rPr lang="en-US" altLang="ja-JP" sz="1200" i="1" dirty="0">
                <a:solidFill>
                  <a:srgbClr val="3F5FBF"/>
                </a:solidFill>
                <a:latin typeface="Consolas"/>
              </a:rPr>
              <a:t>--&gt;</a:t>
            </a:r>
          </a:p>
          <a:p>
            <a:endParaRPr lang="ko-KR" altLang="en-US" sz="1200" dirty="0">
              <a:latin typeface="Consolas"/>
            </a:endParaRPr>
          </a:p>
          <a:p>
            <a:r>
              <a:rPr lang="en-US" altLang="ko-KR" sz="1200" dirty="0">
                <a:solidFill>
                  <a:srgbClr val="008080"/>
                </a:solidFill>
                <a:latin typeface="Consolas"/>
              </a:rPr>
              <a:t>&lt;</a:t>
            </a:r>
            <a:r>
              <a:rPr lang="en-US" altLang="ko-KR" sz="1200" dirty="0">
                <a:solidFill>
                  <a:srgbClr val="3F7F7F"/>
                </a:solidFill>
                <a:latin typeface="Consolas"/>
              </a:rPr>
              <a:t>div </a:t>
            </a:r>
            <a:r>
              <a:rPr lang="en-US" altLang="ko-KR" sz="1200" dirty="0">
                <a:solidFill>
                  <a:srgbClr val="7F007F"/>
                </a:solidFill>
                <a:latin typeface="Consolas"/>
              </a:rPr>
              <a:t>class</a:t>
            </a:r>
            <a:r>
              <a:rPr lang="en-US" altLang="ko-KR" sz="1200" dirty="0">
                <a:solidFill>
                  <a:srgbClr val="000000"/>
                </a:solidFill>
                <a:latin typeface="Consolas"/>
              </a:rPr>
              <a:t>=</a:t>
            </a:r>
            <a:r>
              <a:rPr lang="en-US" altLang="ko-KR" sz="1200" i="1" dirty="0">
                <a:solidFill>
                  <a:srgbClr val="2A00FF"/>
                </a:solidFill>
                <a:latin typeface="Consolas"/>
              </a:rPr>
              <a:t>"container-fluid </a:t>
            </a:r>
            <a:r>
              <a:rPr lang="en-US" altLang="ko-KR" sz="1200" i="1" dirty="0" err="1">
                <a:solidFill>
                  <a:srgbClr val="2A00FF"/>
                </a:solidFill>
                <a:latin typeface="Consolas"/>
              </a:rPr>
              <a:t>bg</a:t>
            </a:r>
            <a:r>
              <a:rPr lang="en-US" altLang="ko-KR" sz="1200" i="1" dirty="0">
                <a:solidFill>
                  <a:srgbClr val="2A00FF"/>
                </a:solidFill>
                <a:latin typeface="Consolas"/>
              </a:rPr>
              <a:t>-gradient-primary min-vh-100"</a:t>
            </a:r>
            <a:r>
              <a:rPr lang="en-US" altLang="ko-KR" sz="1200" i="1" dirty="0">
                <a:solidFill>
                  <a:srgbClr val="008080"/>
                </a:solidFill>
                <a:latin typeface="Consolas"/>
              </a:rPr>
              <a:t>&gt;</a:t>
            </a:r>
            <a:r>
              <a:rPr lang="en-US" altLang="ko-KR" sz="1200" i="1" dirty="0">
                <a:solidFill>
                  <a:srgbClr val="000000"/>
                </a:solidFill>
                <a:latin typeface="Consolas"/>
              </a:rPr>
              <a:t> </a:t>
            </a:r>
            <a:r>
              <a:rPr lang="en-US" altLang="ko-KR" sz="1200" i="1" dirty="0">
                <a:solidFill>
                  <a:srgbClr val="3F5FBF"/>
                </a:solidFill>
                <a:latin typeface="Consolas"/>
              </a:rPr>
              <a:t>&lt;!-- </a:t>
            </a:r>
            <a:r>
              <a:rPr lang="ko-KR" altLang="en-US" sz="1200" i="1" dirty="0">
                <a:solidFill>
                  <a:srgbClr val="3F5FBF"/>
                </a:solidFill>
                <a:latin typeface="Consolas"/>
              </a:rPr>
              <a:t>背景</a:t>
            </a:r>
            <a:r>
              <a:rPr lang="ja-JP" altLang="en-US" sz="1200" i="1" dirty="0">
                <a:solidFill>
                  <a:srgbClr val="3F5FBF"/>
                </a:solidFill>
                <a:latin typeface="Consolas"/>
              </a:rPr>
              <a:t>がグラデーションのコンテナ </a:t>
            </a:r>
            <a:r>
              <a:rPr lang="en-US" altLang="ja-JP" sz="1200" i="1" dirty="0">
                <a:solidFill>
                  <a:srgbClr val="3F5FBF"/>
                </a:solidFill>
                <a:latin typeface="Consolas"/>
              </a:rPr>
              <a:t>--&gt;</a:t>
            </a:r>
          </a:p>
          <a:p>
            <a:r>
              <a:rPr lang="en-US" altLang="ko-KR" sz="1200" dirty="0">
                <a:solidFill>
                  <a:srgbClr val="008080"/>
                </a:solidFill>
                <a:latin typeface="Consolas"/>
              </a:rPr>
              <a:t>&lt;</a:t>
            </a:r>
            <a:r>
              <a:rPr lang="en-US" altLang="ko-KR" sz="1200" dirty="0">
                <a:solidFill>
                  <a:srgbClr val="3F7F7F"/>
                </a:solidFill>
                <a:latin typeface="Consolas"/>
              </a:rPr>
              <a:t>div </a:t>
            </a:r>
            <a:r>
              <a:rPr lang="en-US" altLang="ko-KR" sz="1200" dirty="0">
                <a:solidFill>
                  <a:srgbClr val="7F007F"/>
                </a:solidFill>
                <a:latin typeface="Consolas"/>
              </a:rPr>
              <a:t>class</a:t>
            </a:r>
            <a:r>
              <a:rPr lang="en-US" altLang="ko-KR" sz="1200" dirty="0">
                <a:solidFill>
                  <a:srgbClr val="000000"/>
                </a:solidFill>
                <a:latin typeface="Consolas"/>
              </a:rPr>
              <a:t>=</a:t>
            </a:r>
            <a:r>
              <a:rPr lang="en-US" altLang="ko-KR" sz="1200" i="1" dirty="0">
                <a:solidFill>
                  <a:srgbClr val="2A00FF"/>
                </a:solidFill>
                <a:latin typeface="Consolas"/>
              </a:rPr>
              <a:t>"row"</a:t>
            </a:r>
            <a:r>
              <a:rPr lang="en-US" altLang="ko-KR" sz="1200" i="1" dirty="0">
                <a:solidFill>
                  <a:srgbClr val="008080"/>
                </a:solidFill>
                <a:latin typeface="Consolas"/>
              </a:rPr>
              <a:t>&gt;</a:t>
            </a:r>
          </a:p>
          <a:p>
            <a:r>
              <a:rPr lang="en-US" altLang="ko-KR" sz="1200" dirty="0">
                <a:solidFill>
                  <a:srgbClr val="008080"/>
                </a:solidFill>
                <a:latin typeface="Consolas"/>
              </a:rPr>
              <a:t>&lt;</a:t>
            </a:r>
            <a:r>
              <a:rPr lang="en-US" altLang="ko-KR" sz="1200" dirty="0">
                <a:solidFill>
                  <a:srgbClr val="3F7F7F"/>
                </a:solidFill>
                <a:latin typeface="Consolas"/>
              </a:rPr>
              <a:t>div </a:t>
            </a:r>
            <a:r>
              <a:rPr lang="en-US" altLang="ko-KR" sz="1200" dirty="0">
                <a:solidFill>
                  <a:srgbClr val="7F007F"/>
                </a:solidFill>
                <a:latin typeface="Consolas"/>
              </a:rPr>
              <a:t>class</a:t>
            </a:r>
            <a:r>
              <a:rPr lang="en-US" altLang="ko-KR" sz="1200" dirty="0">
                <a:solidFill>
                  <a:srgbClr val="000000"/>
                </a:solidFill>
                <a:latin typeface="Consolas"/>
              </a:rPr>
              <a:t>=</a:t>
            </a:r>
            <a:r>
              <a:rPr lang="en-US" altLang="ko-KR" sz="1200" i="1" dirty="0">
                <a:solidFill>
                  <a:srgbClr val="2A00FF"/>
                </a:solidFill>
                <a:latin typeface="Consolas"/>
              </a:rPr>
              <a:t>"col-md-3 mt-5 pt-5"</a:t>
            </a:r>
            <a:r>
              <a:rPr lang="en-US" altLang="ko-KR" sz="1200" i="1" dirty="0">
                <a:solidFill>
                  <a:srgbClr val="008080"/>
                </a:solidFill>
                <a:latin typeface="Consolas"/>
              </a:rPr>
              <a:t>&gt;</a:t>
            </a:r>
          </a:p>
          <a:p>
            <a:r>
              <a:rPr lang="en-US" altLang="ja-JP" sz="1200" dirty="0">
                <a:solidFill>
                  <a:srgbClr val="008080"/>
                </a:solidFill>
                <a:latin typeface="Consolas"/>
              </a:rPr>
              <a:t>&lt;</a:t>
            </a:r>
            <a:r>
              <a:rPr lang="en-US" altLang="ja-JP" sz="1200" dirty="0" err="1">
                <a:solidFill>
                  <a:srgbClr val="3F7F7F"/>
                </a:solidFill>
                <a:latin typeface="Consolas"/>
              </a:rPr>
              <a:t>jsp:include</a:t>
            </a:r>
            <a:r>
              <a:rPr lang="en-US" altLang="ja-JP" sz="1200" dirty="0">
                <a:solidFill>
                  <a:srgbClr val="3F7F7F"/>
                </a:solidFill>
                <a:latin typeface="Consolas"/>
              </a:rPr>
              <a:t> </a:t>
            </a:r>
            <a:r>
              <a:rPr lang="en-US" altLang="ja-JP" sz="1200" dirty="0">
                <a:solidFill>
                  <a:srgbClr val="7F007F"/>
                </a:solidFill>
                <a:latin typeface="Consolas"/>
              </a:rPr>
              <a:t>page</a:t>
            </a:r>
            <a:r>
              <a:rPr lang="en-US" altLang="ja-JP" sz="1200" dirty="0">
                <a:solidFill>
                  <a:srgbClr val="000000"/>
                </a:solidFill>
                <a:latin typeface="Consolas"/>
              </a:rPr>
              <a:t>=</a:t>
            </a:r>
            <a:r>
              <a:rPr lang="en-US" altLang="ja-JP" sz="1200" i="1" dirty="0">
                <a:solidFill>
                  <a:srgbClr val="2A00FF"/>
                </a:solidFill>
                <a:latin typeface="Consolas"/>
              </a:rPr>
              <a:t>"../include/</a:t>
            </a:r>
            <a:r>
              <a:rPr lang="en-US" altLang="ja-JP" sz="1200" i="1" dirty="0" err="1">
                <a:solidFill>
                  <a:srgbClr val="2A00FF"/>
                </a:solidFill>
                <a:latin typeface="Consolas"/>
              </a:rPr>
              <a:t>lnb.jsp</a:t>
            </a:r>
            <a:r>
              <a:rPr lang="en-US" altLang="ja-JP" sz="1200" i="1" dirty="0">
                <a:solidFill>
                  <a:srgbClr val="2A00FF"/>
                </a:solidFill>
                <a:latin typeface="Consolas"/>
              </a:rPr>
              <a:t>" </a:t>
            </a:r>
            <a:r>
              <a:rPr lang="en-US" altLang="ja-JP" sz="1200" i="1" dirty="0">
                <a:solidFill>
                  <a:srgbClr val="008080"/>
                </a:solidFill>
                <a:latin typeface="Consolas"/>
              </a:rPr>
              <a:t>/&gt;</a:t>
            </a:r>
            <a:r>
              <a:rPr lang="ja-JP" altLang="en-US" sz="1200" i="1" dirty="0">
                <a:solidFill>
                  <a:srgbClr val="000000"/>
                </a:solidFill>
                <a:latin typeface="Consolas"/>
              </a:rPr>
              <a:t> </a:t>
            </a:r>
            <a:r>
              <a:rPr lang="en-US" altLang="ja-JP" sz="1200" i="1" dirty="0">
                <a:solidFill>
                  <a:srgbClr val="3F5FBF"/>
                </a:solidFill>
                <a:latin typeface="Consolas"/>
              </a:rPr>
              <a:t>&lt;!-- </a:t>
            </a:r>
            <a:r>
              <a:rPr lang="ja-JP" altLang="en-US" sz="1200" i="1" dirty="0">
                <a:solidFill>
                  <a:srgbClr val="3F5FBF"/>
                </a:solidFill>
                <a:latin typeface="Consolas"/>
              </a:rPr>
              <a:t>サイドメニュー部分をインクルード </a:t>
            </a:r>
            <a:r>
              <a:rPr lang="en-US" altLang="ja-JP" sz="1200" i="1" dirty="0">
                <a:solidFill>
                  <a:srgbClr val="3F5FBF"/>
                </a:solidFill>
                <a:latin typeface="Consolas"/>
              </a:rPr>
              <a:t>--&gt;</a:t>
            </a:r>
          </a:p>
          <a:p>
            <a:r>
              <a:rPr lang="en-US" altLang="ko-KR" sz="1200" dirty="0">
                <a:solidFill>
                  <a:srgbClr val="008080"/>
                </a:solidFill>
                <a:latin typeface="Consolas"/>
              </a:rPr>
              <a:t>&lt;/</a:t>
            </a:r>
            <a:r>
              <a:rPr lang="en-US" altLang="ko-KR" sz="1200" dirty="0">
                <a:solidFill>
                  <a:srgbClr val="3F7F7F"/>
                </a:solidFill>
                <a:latin typeface="Consolas"/>
              </a:rPr>
              <a:t>div</a:t>
            </a:r>
            <a:r>
              <a:rPr lang="en-US" altLang="ko-KR" sz="1200" dirty="0">
                <a:solidFill>
                  <a:srgbClr val="008080"/>
                </a:solidFill>
                <a:latin typeface="Consolas"/>
              </a:rPr>
              <a:t>&gt;</a:t>
            </a:r>
          </a:p>
          <a:p>
            <a:r>
              <a:rPr lang="en-US" altLang="ko-KR" sz="1200" dirty="0">
                <a:solidFill>
                  <a:srgbClr val="008080"/>
                </a:solidFill>
                <a:latin typeface="Consolas"/>
              </a:rPr>
              <a:t>&lt;</a:t>
            </a:r>
            <a:r>
              <a:rPr lang="en-US" altLang="ko-KR" sz="1200" dirty="0">
                <a:solidFill>
                  <a:srgbClr val="3F7F7F"/>
                </a:solidFill>
                <a:latin typeface="Consolas"/>
              </a:rPr>
              <a:t>div </a:t>
            </a:r>
            <a:r>
              <a:rPr lang="en-US" altLang="ko-KR" sz="1200" dirty="0">
                <a:solidFill>
                  <a:srgbClr val="7F007F"/>
                </a:solidFill>
                <a:latin typeface="Consolas"/>
              </a:rPr>
              <a:t>class</a:t>
            </a:r>
            <a:r>
              <a:rPr lang="en-US" altLang="ko-KR" sz="1200" dirty="0">
                <a:solidFill>
                  <a:srgbClr val="000000"/>
                </a:solidFill>
                <a:latin typeface="Consolas"/>
              </a:rPr>
              <a:t>=</a:t>
            </a:r>
            <a:r>
              <a:rPr lang="en-US" altLang="ko-KR" sz="1200" i="1" dirty="0">
                <a:solidFill>
                  <a:srgbClr val="2A00FF"/>
                </a:solidFill>
                <a:latin typeface="Consolas"/>
              </a:rPr>
              <a:t>"col-md-9 mt-5 pt-5"</a:t>
            </a:r>
            <a:r>
              <a:rPr lang="en-US" altLang="ko-KR" sz="1200" i="1" dirty="0">
                <a:solidFill>
                  <a:srgbClr val="008080"/>
                </a:solidFill>
                <a:latin typeface="Consolas"/>
              </a:rPr>
              <a:t>&gt;</a:t>
            </a:r>
          </a:p>
          <a:p>
            <a:r>
              <a:rPr lang="en-US" altLang="ko-KR" sz="1200" dirty="0">
                <a:solidFill>
                  <a:srgbClr val="008080"/>
                </a:solidFill>
                <a:latin typeface="Consolas"/>
              </a:rPr>
              <a:t>&lt;</a:t>
            </a:r>
            <a:r>
              <a:rPr lang="en-US" altLang="ko-KR" sz="1200" dirty="0">
                <a:solidFill>
                  <a:srgbClr val="3F7F7F"/>
                </a:solidFill>
                <a:latin typeface="Consolas"/>
              </a:rPr>
              <a:t>h2 </a:t>
            </a:r>
            <a:r>
              <a:rPr lang="en-US" altLang="ko-KR" sz="1200" dirty="0">
                <a:solidFill>
                  <a:srgbClr val="7F007F"/>
                </a:solidFill>
                <a:latin typeface="Consolas"/>
              </a:rPr>
              <a:t>class</a:t>
            </a:r>
            <a:r>
              <a:rPr lang="en-US" altLang="ko-KR" sz="1200" dirty="0">
                <a:solidFill>
                  <a:srgbClr val="000000"/>
                </a:solidFill>
                <a:latin typeface="Consolas"/>
              </a:rPr>
              <a:t>=</a:t>
            </a:r>
            <a:r>
              <a:rPr lang="en-US" altLang="ko-KR" sz="1200" i="1" dirty="0">
                <a:solidFill>
                  <a:srgbClr val="2A00FF"/>
                </a:solidFill>
                <a:latin typeface="Consolas"/>
              </a:rPr>
              <a:t>"text-white </a:t>
            </a:r>
            <a:r>
              <a:rPr lang="en-US" altLang="ko-KR" sz="1200" i="1" dirty="0" err="1">
                <a:solidFill>
                  <a:srgbClr val="2A00FF"/>
                </a:solidFill>
                <a:latin typeface="Consolas"/>
              </a:rPr>
              <a:t>fw</a:t>
            </a:r>
            <a:r>
              <a:rPr lang="en-US" altLang="ko-KR" sz="1200" i="1" dirty="0">
                <a:solidFill>
                  <a:srgbClr val="2A00FF"/>
                </a:solidFill>
                <a:latin typeface="Consolas"/>
              </a:rPr>
              <a:t>-bold"</a:t>
            </a:r>
            <a:r>
              <a:rPr lang="en-US" altLang="ko-KR" sz="1200" i="1" dirty="0">
                <a:solidFill>
                  <a:srgbClr val="008080"/>
                </a:solidFill>
                <a:latin typeface="Consolas"/>
              </a:rPr>
              <a:t>&gt;</a:t>
            </a:r>
            <a:r>
              <a:rPr lang="ko-KR" altLang="en-US" sz="1200" i="1" dirty="0">
                <a:solidFill>
                  <a:srgbClr val="000000"/>
                </a:solidFill>
                <a:latin typeface="Consolas"/>
              </a:rPr>
              <a:t>注文一覧</a:t>
            </a:r>
            <a:r>
              <a:rPr lang="en-US" altLang="ko-KR" sz="1200" i="1" dirty="0">
                <a:solidFill>
                  <a:srgbClr val="008080"/>
                </a:solidFill>
                <a:latin typeface="Consolas"/>
              </a:rPr>
              <a:t>&lt;/</a:t>
            </a:r>
            <a:r>
              <a:rPr lang="en-US" altLang="ko-KR" sz="1200" i="1" dirty="0">
                <a:solidFill>
                  <a:srgbClr val="3F7F7F"/>
                </a:solidFill>
                <a:latin typeface="Consolas"/>
              </a:rPr>
              <a:t>h2</a:t>
            </a:r>
            <a:r>
              <a:rPr lang="en-US" altLang="ko-KR" sz="1200" i="1" dirty="0">
                <a:solidFill>
                  <a:srgbClr val="008080"/>
                </a:solidFill>
                <a:latin typeface="Consolas"/>
              </a:rPr>
              <a:t>&gt;</a:t>
            </a:r>
            <a:r>
              <a:rPr lang="en-US" altLang="ko-KR" sz="1200" i="1" dirty="0">
                <a:solidFill>
                  <a:srgbClr val="000000"/>
                </a:solidFill>
                <a:latin typeface="Consolas"/>
              </a:rPr>
              <a:t> </a:t>
            </a:r>
            <a:r>
              <a:rPr lang="en-US" altLang="ko-KR" sz="1200" i="1" dirty="0">
                <a:solidFill>
                  <a:srgbClr val="3F5FBF"/>
                </a:solidFill>
                <a:latin typeface="Consolas"/>
              </a:rPr>
              <a:t>&lt;!-- </a:t>
            </a:r>
            <a:r>
              <a:rPr lang="ko-KR" altLang="en-US" sz="1200" i="1" dirty="0">
                <a:solidFill>
                  <a:srgbClr val="3F5FBF"/>
                </a:solidFill>
                <a:latin typeface="Consolas"/>
              </a:rPr>
              <a:t>注文一覧</a:t>
            </a:r>
            <a:r>
              <a:rPr lang="ja-JP" altLang="en-US" sz="1200" i="1" dirty="0">
                <a:solidFill>
                  <a:srgbClr val="3F5FBF"/>
                </a:solidFill>
                <a:latin typeface="Consolas"/>
              </a:rPr>
              <a:t>タイトル </a:t>
            </a:r>
            <a:r>
              <a:rPr lang="en-US" altLang="ja-JP" sz="1200" i="1" dirty="0">
                <a:solidFill>
                  <a:srgbClr val="3F5FBF"/>
                </a:solidFill>
                <a:latin typeface="Consolas"/>
              </a:rPr>
              <a:t>--&gt;</a:t>
            </a:r>
          </a:p>
          <a:p>
            <a:r>
              <a:rPr lang="en-US" altLang="ko-KR" sz="1200" dirty="0">
                <a:solidFill>
                  <a:srgbClr val="008080"/>
                </a:solidFill>
                <a:latin typeface="Consolas"/>
              </a:rPr>
              <a:t>&lt;</a:t>
            </a:r>
            <a:r>
              <a:rPr lang="en-US" altLang="ko-KR" sz="1200" dirty="0" err="1">
                <a:solidFill>
                  <a:srgbClr val="3F7F7F"/>
                </a:solidFill>
                <a:latin typeface="Consolas"/>
              </a:rPr>
              <a:t>ul</a:t>
            </a:r>
            <a:r>
              <a:rPr lang="en-US" altLang="ko-KR" sz="1200" dirty="0">
                <a:solidFill>
                  <a:srgbClr val="3F7F7F"/>
                </a:solidFill>
                <a:latin typeface="Consolas"/>
              </a:rPr>
              <a:t> </a:t>
            </a:r>
            <a:r>
              <a:rPr lang="en-US" altLang="ko-KR" sz="1200" dirty="0">
                <a:solidFill>
                  <a:srgbClr val="7F007F"/>
                </a:solidFill>
                <a:latin typeface="Consolas"/>
              </a:rPr>
              <a:t>class</a:t>
            </a:r>
            <a:r>
              <a:rPr lang="en-US" altLang="ko-KR" sz="1200" dirty="0">
                <a:solidFill>
                  <a:srgbClr val="000000"/>
                </a:solidFill>
                <a:latin typeface="Consolas"/>
              </a:rPr>
              <a:t>=</a:t>
            </a:r>
            <a:r>
              <a:rPr lang="en-US" altLang="ko-KR" sz="1200" i="1" dirty="0">
                <a:solidFill>
                  <a:srgbClr val="2A00FF"/>
                </a:solidFill>
                <a:latin typeface="Consolas"/>
              </a:rPr>
              <a:t>"</a:t>
            </a:r>
            <a:r>
              <a:rPr lang="en-US" altLang="ko-KR" sz="1200" i="1" dirty="0" err="1">
                <a:solidFill>
                  <a:srgbClr val="2A00FF"/>
                </a:solidFill>
                <a:latin typeface="Consolas"/>
              </a:rPr>
              <a:t>bg</a:t>
            </a:r>
            <a:r>
              <a:rPr lang="en-US" altLang="ko-KR" sz="1200" i="1" dirty="0">
                <a:solidFill>
                  <a:srgbClr val="2A00FF"/>
                </a:solidFill>
                <a:latin typeface="Consolas"/>
              </a:rPr>
              <a:t>-white list-group mt-3"</a:t>
            </a:r>
            <a:r>
              <a:rPr lang="en-US" altLang="ko-KR" sz="1200" i="1" dirty="0">
                <a:solidFill>
                  <a:srgbClr val="008080"/>
                </a:solidFill>
                <a:latin typeface="Consolas"/>
              </a:rPr>
              <a:t>&gt;</a:t>
            </a:r>
            <a:r>
              <a:rPr lang="en-US" altLang="ko-KR" sz="1200" i="1" dirty="0">
                <a:solidFill>
                  <a:srgbClr val="000000"/>
                </a:solidFill>
                <a:latin typeface="Consolas"/>
              </a:rPr>
              <a:t> </a:t>
            </a:r>
            <a:r>
              <a:rPr lang="en-US" altLang="ko-KR" sz="1200" i="1" dirty="0">
                <a:solidFill>
                  <a:srgbClr val="3F5FBF"/>
                </a:solidFill>
                <a:latin typeface="Consolas"/>
              </a:rPr>
              <a:t>&lt;!-- </a:t>
            </a:r>
            <a:r>
              <a:rPr lang="ko-KR" altLang="en-US" sz="1200" i="1" dirty="0">
                <a:solidFill>
                  <a:srgbClr val="3F5FBF"/>
                </a:solidFill>
                <a:latin typeface="Consolas"/>
              </a:rPr>
              <a:t>注文</a:t>
            </a:r>
            <a:r>
              <a:rPr lang="ja-JP" altLang="en-US" sz="1200" i="1" dirty="0">
                <a:solidFill>
                  <a:srgbClr val="3F5FBF"/>
                </a:solidFill>
                <a:latin typeface="Consolas"/>
              </a:rPr>
              <a:t>リスト </a:t>
            </a:r>
            <a:r>
              <a:rPr lang="en-US" altLang="ja-JP" sz="1200" i="1" dirty="0">
                <a:solidFill>
                  <a:srgbClr val="3F5FBF"/>
                </a:solidFill>
                <a:latin typeface="Consolas"/>
              </a:rPr>
              <a:t>--&gt;</a:t>
            </a:r>
          </a:p>
          <a:p>
            <a:r>
              <a:rPr lang="en-US" altLang="ko-KR" sz="1200" dirty="0">
                <a:solidFill>
                  <a:srgbClr val="008080"/>
                </a:solidFill>
                <a:latin typeface="Consolas"/>
              </a:rPr>
              <a:t>&lt;</a:t>
            </a:r>
            <a:r>
              <a:rPr lang="en-US" altLang="ko-KR" sz="1200" dirty="0" err="1">
                <a:solidFill>
                  <a:srgbClr val="3F7F7F"/>
                </a:solidFill>
                <a:latin typeface="Consolas"/>
              </a:rPr>
              <a:t>c:forEach</a:t>
            </a:r>
            <a:r>
              <a:rPr lang="en-US" altLang="ko-KR" sz="1200" dirty="0">
                <a:solidFill>
                  <a:srgbClr val="3F7F7F"/>
                </a:solidFill>
                <a:latin typeface="Consolas"/>
              </a:rPr>
              <a:t> </a:t>
            </a:r>
            <a:r>
              <a:rPr lang="en-US" altLang="ko-KR" sz="1200" dirty="0">
                <a:solidFill>
                  <a:srgbClr val="7F007F"/>
                </a:solidFill>
                <a:latin typeface="Consolas"/>
              </a:rPr>
              <a:t>items</a:t>
            </a:r>
            <a:r>
              <a:rPr lang="en-US" altLang="ko-KR" sz="1200" dirty="0">
                <a:solidFill>
                  <a:srgbClr val="000000"/>
                </a:solidFill>
                <a:latin typeface="Consolas"/>
              </a:rPr>
              <a:t>=</a:t>
            </a:r>
            <a:r>
              <a:rPr lang="en-US" altLang="ko-KR" sz="1200" i="1" dirty="0">
                <a:solidFill>
                  <a:srgbClr val="2A00FF"/>
                </a:solidFill>
                <a:latin typeface="Consolas"/>
              </a:rPr>
              <a:t>"</a:t>
            </a:r>
            <a:r>
              <a:rPr lang="en-US" altLang="ko-KR" sz="1200" i="1" dirty="0">
                <a:solidFill>
                  <a:srgbClr val="000000"/>
                </a:solidFill>
                <a:latin typeface="Consolas"/>
              </a:rPr>
              <a:t>${</a:t>
            </a:r>
            <a:r>
              <a:rPr lang="en-US" altLang="ko-KR" sz="1200" i="1" dirty="0" err="1">
                <a:solidFill>
                  <a:srgbClr val="000000"/>
                </a:solidFill>
                <a:latin typeface="Consolas"/>
              </a:rPr>
              <a:t>orderList</a:t>
            </a:r>
            <a:r>
              <a:rPr lang="en-US" altLang="ko-KR" sz="1200" i="1" dirty="0">
                <a:solidFill>
                  <a:srgbClr val="000000"/>
                </a:solidFill>
                <a:latin typeface="Consolas"/>
              </a:rPr>
              <a:t>}</a:t>
            </a:r>
            <a:r>
              <a:rPr lang="en-US" altLang="ko-KR" sz="1200" i="1" dirty="0">
                <a:solidFill>
                  <a:srgbClr val="2A00FF"/>
                </a:solidFill>
                <a:latin typeface="Consolas"/>
              </a:rPr>
              <a:t>" </a:t>
            </a:r>
            <a:r>
              <a:rPr lang="en-US" altLang="ko-KR" sz="1200" i="1" dirty="0" err="1">
                <a:solidFill>
                  <a:srgbClr val="7F007F"/>
                </a:solidFill>
                <a:latin typeface="Consolas"/>
              </a:rPr>
              <a:t>var</a:t>
            </a:r>
            <a:r>
              <a:rPr lang="en-US" altLang="ko-KR" sz="1200" i="1" dirty="0">
                <a:solidFill>
                  <a:srgbClr val="000000"/>
                </a:solidFill>
                <a:latin typeface="Consolas"/>
              </a:rPr>
              <a:t>=</a:t>
            </a:r>
            <a:r>
              <a:rPr lang="en-US" altLang="ko-KR" sz="1200" i="1" dirty="0">
                <a:solidFill>
                  <a:srgbClr val="2A00FF"/>
                </a:solidFill>
                <a:latin typeface="Consolas"/>
              </a:rPr>
              <a:t>"</a:t>
            </a:r>
            <a:r>
              <a:rPr lang="en-US" altLang="ko-KR" sz="1200" i="1" dirty="0" err="1">
                <a:solidFill>
                  <a:srgbClr val="2A00FF"/>
                </a:solidFill>
                <a:latin typeface="Consolas"/>
              </a:rPr>
              <a:t>orderList</a:t>
            </a:r>
            <a:r>
              <a:rPr lang="en-US" altLang="ko-KR" sz="1200" i="1" dirty="0">
                <a:solidFill>
                  <a:srgbClr val="2A00FF"/>
                </a:solidFill>
                <a:latin typeface="Consolas"/>
              </a:rPr>
              <a:t>"</a:t>
            </a:r>
            <a:r>
              <a:rPr lang="en-US" altLang="ko-KR" sz="1200" i="1" dirty="0">
                <a:solidFill>
                  <a:srgbClr val="008080"/>
                </a:solidFill>
                <a:latin typeface="Consolas"/>
              </a:rPr>
              <a:t>&gt;</a:t>
            </a:r>
            <a:r>
              <a:rPr lang="en-US" altLang="ko-KR" sz="1200" i="1" dirty="0">
                <a:solidFill>
                  <a:srgbClr val="000000"/>
                </a:solidFill>
                <a:latin typeface="Consolas"/>
              </a:rPr>
              <a:t> </a:t>
            </a:r>
            <a:r>
              <a:rPr lang="en-US" altLang="ko-KR" sz="1200" i="1" dirty="0">
                <a:solidFill>
                  <a:srgbClr val="3F5FBF"/>
                </a:solidFill>
                <a:latin typeface="Consolas"/>
              </a:rPr>
              <a:t>&lt;!-- </a:t>
            </a:r>
            <a:r>
              <a:rPr lang="ko-KR" altLang="en-US" sz="1200" i="1" dirty="0">
                <a:solidFill>
                  <a:srgbClr val="3F5FBF"/>
                </a:solidFill>
                <a:latin typeface="Consolas"/>
              </a:rPr>
              <a:t>注文</a:t>
            </a:r>
            <a:r>
              <a:rPr lang="ja-JP" altLang="en-US" sz="1200" i="1" dirty="0">
                <a:solidFill>
                  <a:srgbClr val="3F5FBF"/>
                </a:solidFill>
                <a:latin typeface="Consolas"/>
              </a:rPr>
              <a:t>データをループして</a:t>
            </a:r>
            <a:r>
              <a:rPr lang="ko-KR" altLang="en-US" sz="1200" i="1" dirty="0">
                <a:solidFill>
                  <a:srgbClr val="3F5FBF"/>
                </a:solidFill>
                <a:latin typeface="Consolas"/>
              </a:rPr>
              <a:t>表示 </a:t>
            </a:r>
            <a:r>
              <a:rPr lang="en-US" altLang="ko-KR" sz="1200" i="1" dirty="0">
                <a:solidFill>
                  <a:srgbClr val="3F5FBF"/>
                </a:solidFill>
                <a:latin typeface="Consolas"/>
              </a:rPr>
              <a:t>--&gt;</a:t>
            </a:r>
          </a:p>
          <a:p>
            <a:r>
              <a:rPr lang="en-US" altLang="ko-KR" sz="1200" dirty="0">
                <a:solidFill>
                  <a:srgbClr val="008080"/>
                </a:solidFill>
                <a:latin typeface="Consolas"/>
              </a:rPr>
              <a:t>&lt;</a:t>
            </a:r>
            <a:r>
              <a:rPr lang="en-US" altLang="ko-KR" sz="1200" dirty="0">
                <a:solidFill>
                  <a:srgbClr val="3F7F7F"/>
                </a:solidFill>
                <a:latin typeface="Consolas"/>
              </a:rPr>
              <a:t>li </a:t>
            </a:r>
            <a:r>
              <a:rPr lang="en-US" altLang="ko-KR" sz="1200" dirty="0">
                <a:solidFill>
                  <a:srgbClr val="7F007F"/>
                </a:solidFill>
                <a:latin typeface="Consolas"/>
              </a:rPr>
              <a:t>class</a:t>
            </a:r>
            <a:r>
              <a:rPr lang="en-US" altLang="ko-KR" sz="1200" dirty="0">
                <a:solidFill>
                  <a:srgbClr val="000000"/>
                </a:solidFill>
                <a:latin typeface="Consolas"/>
              </a:rPr>
              <a:t>=</a:t>
            </a:r>
            <a:r>
              <a:rPr lang="en-US" altLang="ko-KR" sz="1200" i="1" dirty="0">
                <a:solidFill>
                  <a:srgbClr val="2A00FF"/>
                </a:solidFill>
                <a:latin typeface="Consolas"/>
              </a:rPr>
              <a:t>"list-group-item"</a:t>
            </a:r>
            <a:r>
              <a:rPr lang="en-US" altLang="ko-KR" sz="1200" i="1" dirty="0">
                <a:solidFill>
                  <a:srgbClr val="008080"/>
                </a:solidFill>
                <a:latin typeface="Consolas"/>
              </a:rPr>
              <a:t>&gt;</a:t>
            </a:r>
            <a:r>
              <a:rPr lang="en-US" altLang="ko-KR" sz="1200" i="1" dirty="0">
                <a:solidFill>
                  <a:srgbClr val="000000"/>
                </a:solidFill>
                <a:latin typeface="Consolas"/>
              </a:rPr>
              <a:t> </a:t>
            </a:r>
            <a:r>
              <a:rPr lang="en-US" altLang="ko-KR" sz="1200" i="1" dirty="0">
                <a:solidFill>
                  <a:srgbClr val="3F5FBF"/>
                </a:solidFill>
                <a:latin typeface="Consolas"/>
              </a:rPr>
              <a:t>&lt;!-- </a:t>
            </a:r>
            <a:r>
              <a:rPr lang="ko-KR" altLang="en-US" sz="1200" i="1" dirty="0">
                <a:solidFill>
                  <a:srgbClr val="3F5FBF"/>
                </a:solidFill>
                <a:latin typeface="Consolas"/>
              </a:rPr>
              <a:t>個別</a:t>
            </a:r>
            <a:r>
              <a:rPr lang="ja-JP" altLang="en-US" sz="1200" i="1" dirty="0">
                <a:solidFill>
                  <a:srgbClr val="3F5FBF"/>
                </a:solidFill>
                <a:latin typeface="Consolas"/>
              </a:rPr>
              <a:t>の</a:t>
            </a:r>
            <a:r>
              <a:rPr lang="ko-KR" altLang="en-US" sz="1200" i="1" dirty="0">
                <a:solidFill>
                  <a:srgbClr val="3F5FBF"/>
                </a:solidFill>
                <a:latin typeface="Consolas"/>
              </a:rPr>
              <a:t>注文情報 </a:t>
            </a:r>
            <a:r>
              <a:rPr lang="en-US" altLang="ko-KR" sz="1200" i="1" dirty="0">
                <a:solidFill>
                  <a:srgbClr val="3F5FBF"/>
                </a:solidFill>
                <a:latin typeface="Consolas"/>
              </a:rPr>
              <a:t>--&gt;</a:t>
            </a:r>
          </a:p>
          <a:p>
            <a:r>
              <a:rPr lang="en-US" altLang="ko-KR" sz="1200" dirty="0">
                <a:solidFill>
                  <a:srgbClr val="008080"/>
                </a:solidFill>
                <a:latin typeface="Consolas"/>
              </a:rPr>
              <a:t>&lt;</a:t>
            </a:r>
            <a:r>
              <a:rPr lang="en-US" altLang="ko-KR" sz="1200" dirty="0">
                <a:solidFill>
                  <a:srgbClr val="3F7F7F"/>
                </a:solidFill>
                <a:latin typeface="Consolas"/>
              </a:rPr>
              <a:t>div</a:t>
            </a:r>
            <a:r>
              <a:rPr lang="en-US" altLang="ko-KR" sz="1200" dirty="0">
                <a:solidFill>
                  <a:srgbClr val="008080"/>
                </a:solidFill>
                <a:latin typeface="Consolas"/>
              </a:rPr>
              <a:t>&gt;</a:t>
            </a:r>
          </a:p>
          <a:p>
            <a:r>
              <a:rPr lang="en-US" altLang="ko-KR" sz="1200" dirty="0">
                <a:solidFill>
                  <a:srgbClr val="008080"/>
                </a:solidFill>
                <a:latin typeface="Consolas"/>
              </a:rPr>
              <a:t>&lt;</a:t>
            </a:r>
            <a:r>
              <a:rPr lang="en-US" altLang="ko-KR" sz="1200" dirty="0">
                <a:solidFill>
                  <a:srgbClr val="3F7F7F"/>
                </a:solidFill>
                <a:latin typeface="Consolas"/>
              </a:rPr>
              <a:t>pre</a:t>
            </a:r>
            <a:r>
              <a:rPr lang="en-US" altLang="ko-KR" sz="1200" dirty="0">
                <a:solidFill>
                  <a:srgbClr val="008080"/>
                </a:solidFill>
                <a:latin typeface="Consolas"/>
              </a:rPr>
              <a:t>&gt;</a:t>
            </a:r>
          </a:p>
          <a:p>
            <a:r>
              <a:rPr lang="en-US" altLang="ko-KR" sz="1200" dirty="0">
                <a:solidFill>
                  <a:srgbClr val="008080"/>
                </a:solidFill>
                <a:latin typeface="Consolas"/>
              </a:rPr>
              <a:t>&lt;</a:t>
            </a:r>
            <a:r>
              <a:rPr lang="en-US" altLang="ko-KR" sz="1200" dirty="0">
                <a:solidFill>
                  <a:srgbClr val="3F7F7F"/>
                </a:solidFill>
                <a:latin typeface="Consolas"/>
              </a:rPr>
              <a:t>span </a:t>
            </a:r>
            <a:r>
              <a:rPr lang="en-US" altLang="ko-KR" sz="1200" dirty="0">
                <a:solidFill>
                  <a:srgbClr val="7F007F"/>
                </a:solidFill>
                <a:latin typeface="Consolas"/>
              </a:rPr>
              <a:t>class</a:t>
            </a:r>
            <a:r>
              <a:rPr lang="en-US" altLang="ko-KR" sz="1200" dirty="0">
                <a:solidFill>
                  <a:srgbClr val="000000"/>
                </a:solidFill>
                <a:latin typeface="Consolas"/>
              </a:rPr>
              <a:t>=</a:t>
            </a:r>
            <a:r>
              <a:rPr lang="en-US" altLang="ko-KR" sz="1200" i="1" dirty="0">
                <a:solidFill>
                  <a:srgbClr val="2A00FF"/>
                </a:solidFill>
                <a:latin typeface="Consolas"/>
              </a:rPr>
              <a:t>"</a:t>
            </a:r>
            <a:r>
              <a:rPr lang="en-US" altLang="ko-KR" sz="1200" i="1" dirty="0" err="1">
                <a:solidFill>
                  <a:srgbClr val="2A00FF"/>
                </a:solidFill>
                <a:latin typeface="Consolas"/>
              </a:rPr>
              <a:t>fw</a:t>
            </a:r>
            <a:r>
              <a:rPr lang="en-US" altLang="ko-KR" sz="1200" i="1" dirty="0">
                <a:solidFill>
                  <a:srgbClr val="2A00FF"/>
                </a:solidFill>
                <a:latin typeface="Consolas"/>
              </a:rPr>
              <a:t>-bold"</a:t>
            </a:r>
            <a:r>
              <a:rPr lang="en-US" altLang="ko-KR" sz="1200" i="1" dirty="0">
                <a:solidFill>
                  <a:srgbClr val="008080"/>
                </a:solidFill>
                <a:latin typeface="Consolas"/>
              </a:rPr>
              <a:t>&gt;</a:t>
            </a:r>
            <a:r>
              <a:rPr lang="ko-KR" altLang="en-US" sz="1200" i="1" dirty="0">
                <a:solidFill>
                  <a:srgbClr val="000000"/>
                </a:solidFill>
                <a:latin typeface="Consolas"/>
              </a:rPr>
              <a:t>注文番号</a:t>
            </a:r>
            <a:r>
              <a:rPr lang="en-US" altLang="ko-KR" sz="1200" i="1" dirty="0">
                <a:solidFill>
                  <a:srgbClr val="008080"/>
                </a:solidFill>
                <a:latin typeface="Consolas"/>
              </a:rPr>
              <a:t>&lt;/</a:t>
            </a:r>
            <a:r>
              <a:rPr lang="en-US" altLang="ko-KR" sz="1200" i="1" dirty="0">
                <a:solidFill>
                  <a:srgbClr val="3F7F7F"/>
                </a:solidFill>
                <a:latin typeface="Consolas"/>
              </a:rPr>
              <a:t>span</a:t>
            </a:r>
            <a:r>
              <a:rPr lang="en-US" altLang="ko-KR" sz="1200" i="1" dirty="0">
                <a:solidFill>
                  <a:srgbClr val="008080"/>
                </a:solidFill>
                <a:latin typeface="Consolas"/>
              </a:rPr>
              <a:t>&gt;&lt;</a:t>
            </a:r>
            <a:r>
              <a:rPr lang="en-US" altLang="ko-KR" sz="1200" i="1" dirty="0">
                <a:solidFill>
                  <a:srgbClr val="3F7F7F"/>
                </a:solidFill>
                <a:latin typeface="Consolas"/>
              </a:rPr>
              <a:t>a </a:t>
            </a:r>
            <a:r>
              <a:rPr lang="en-US" altLang="ko-KR" sz="1200" i="1" dirty="0" err="1">
                <a:solidFill>
                  <a:srgbClr val="7F007F"/>
                </a:solidFill>
                <a:latin typeface="Consolas"/>
              </a:rPr>
              <a:t>href</a:t>
            </a:r>
            <a:r>
              <a:rPr lang="en-US" altLang="ko-KR" sz="1200" i="1" dirty="0">
                <a:solidFill>
                  <a:srgbClr val="000000"/>
                </a:solidFill>
                <a:latin typeface="Consolas"/>
              </a:rPr>
              <a:t>=</a:t>
            </a:r>
            <a:r>
              <a:rPr lang="en-US" altLang="ko-KR" sz="1200" i="1" dirty="0">
                <a:solidFill>
                  <a:srgbClr val="2A00FF"/>
                </a:solidFill>
                <a:latin typeface="Consolas"/>
              </a:rPr>
              <a:t>"/admin/shop/</a:t>
            </a:r>
            <a:r>
              <a:rPr lang="en-US" altLang="ko-KR" sz="1200" i="1" dirty="0" err="1">
                <a:solidFill>
                  <a:srgbClr val="2A00FF"/>
                </a:solidFill>
                <a:latin typeface="Consolas"/>
              </a:rPr>
              <a:t>orderView?n</a:t>
            </a:r>
            <a:r>
              <a:rPr lang="en-US" altLang="ko-KR" sz="1200" i="1" dirty="0">
                <a:solidFill>
                  <a:srgbClr val="2A00FF"/>
                </a:solidFill>
                <a:latin typeface="Consolas"/>
              </a:rPr>
              <a:t>=</a:t>
            </a:r>
            <a:r>
              <a:rPr lang="en-US" altLang="ko-KR" sz="1200" i="1" dirty="0">
                <a:solidFill>
                  <a:srgbClr val="000000"/>
                </a:solidFill>
                <a:latin typeface="Consolas"/>
              </a:rPr>
              <a:t>${</a:t>
            </a:r>
            <a:r>
              <a:rPr lang="en-US" altLang="ko-KR" sz="1200" i="1" dirty="0" err="1">
                <a:solidFill>
                  <a:srgbClr val="000000"/>
                </a:solidFill>
                <a:latin typeface="Consolas"/>
              </a:rPr>
              <a:t>orderList.orderId</a:t>
            </a:r>
            <a:r>
              <a:rPr lang="en-US" altLang="ko-KR" sz="1200" i="1" dirty="0">
                <a:solidFill>
                  <a:srgbClr val="000000"/>
                </a:solidFill>
                <a:latin typeface="Consolas"/>
              </a:rPr>
              <a:t>}</a:t>
            </a:r>
            <a:r>
              <a:rPr lang="en-US" altLang="ko-KR" sz="1200" i="1" dirty="0">
                <a:solidFill>
                  <a:srgbClr val="2A00FF"/>
                </a:solidFill>
                <a:latin typeface="Consolas"/>
              </a:rPr>
              <a:t>"</a:t>
            </a:r>
            <a:r>
              <a:rPr lang="en-US" altLang="ko-KR" sz="1200" i="1" dirty="0">
                <a:solidFill>
                  <a:srgbClr val="008080"/>
                </a:solidFill>
                <a:latin typeface="Consolas"/>
              </a:rPr>
              <a:t>&gt;</a:t>
            </a:r>
            <a:r>
              <a:rPr lang="en-US" altLang="ko-KR" sz="1200" i="1" dirty="0">
                <a:solidFill>
                  <a:srgbClr val="000000"/>
                </a:solidFill>
                <a:latin typeface="Consolas"/>
              </a:rPr>
              <a:t>${</a:t>
            </a:r>
            <a:r>
              <a:rPr lang="en-US" altLang="ko-KR" sz="1200" i="1" dirty="0" err="1">
                <a:solidFill>
                  <a:srgbClr val="000000"/>
                </a:solidFill>
                <a:latin typeface="Consolas"/>
              </a:rPr>
              <a:t>orderList.orderId</a:t>
            </a:r>
            <a:r>
              <a:rPr lang="en-US" altLang="ko-KR" sz="1200" i="1" dirty="0">
                <a:solidFill>
                  <a:srgbClr val="000000"/>
                </a:solidFill>
                <a:latin typeface="Consolas"/>
              </a:rPr>
              <a:t>}</a:t>
            </a:r>
            <a:r>
              <a:rPr lang="en-US" altLang="ko-KR" sz="1200" i="1" dirty="0">
                <a:solidFill>
                  <a:srgbClr val="008080"/>
                </a:solidFill>
                <a:latin typeface="Consolas"/>
              </a:rPr>
              <a:t>&lt;/</a:t>
            </a:r>
            <a:r>
              <a:rPr lang="en-US" altLang="ko-KR" sz="1200" i="1" dirty="0">
                <a:solidFill>
                  <a:srgbClr val="3F7F7F"/>
                </a:solidFill>
                <a:latin typeface="Consolas"/>
              </a:rPr>
              <a:t>a</a:t>
            </a:r>
            <a:r>
              <a:rPr lang="en-US" altLang="ko-KR" sz="1200" i="1" dirty="0">
                <a:solidFill>
                  <a:srgbClr val="008080"/>
                </a:solidFill>
                <a:latin typeface="Consolas"/>
              </a:rPr>
              <a:t>&gt;</a:t>
            </a:r>
            <a:r>
              <a:rPr lang="en-US" altLang="ko-KR" sz="1200" i="1" dirty="0">
                <a:solidFill>
                  <a:srgbClr val="000000"/>
                </a:solidFill>
                <a:latin typeface="Consolas"/>
              </a:rPr>
              <a:t> </a:t>
            </a:r>
            <a:r>
              <a:rPr lang="en-US" altLang="ko-KR" sz="1200" i="1" dirty="0">
                <a:solidFill>
                  <a:srgbClr val="3F5FBF"/>
                </a:solidFill>
                <a:latin typeface="Consolas"/>
              </a:rPr>
              <a:t>&lt;!-- </a:t>
            </a:r>
            <a:r>
              <a:rPr lang="ko-KR" altLang="en-US" sz="1200" i="1" dirty="0">
                <a:solidFill>
                  <a:srgbClr val="3F5FBF"/>
                </a:solidFill>
                <a:latin typeface="Consolas"/>
              </a:rPr>
              <a:t>注文番号</a:t>
            </a:r>
            <a:r>
              <a:rPr lang="ja-JP" altLang="en-US" sz="1200" i="1" dirty="0">
                <a:solidFill>
                  <a:srgbClr val="3F5FBF"/>
                </a:solidFill>
                <a:latin typeface="Consolas"/>
              </a:rPr>
              <a:t>へのリンク </a:t>
            </a:r>
            <a:r>
              <a:rPr lang="en-US" altLang="ja-JP" sz="1200" i="1" dirty="0">
                <a:solidFill>
                  <a:srgbClr val="3F5FBF"/>
                </a:solidFill>
                <a:latin typeface="Consolas"/>
              </a:rPr>
              <a:t>--&gt;</a:t>
            </a:r>
          </a:p>
          <a:p>
            <a:r>
              <a:rPr lang="en-US" altLang="ko-KR" sz="1200" dirty="0">
                <a:solidFill>
                  <a:srgbClr val="008080"/>
                </a:solidFill>
                <a:latin typeface="Consolas"/>
              </a:rPr>
              <a:t>&lt;</a:t>
            </a:r>
            <a:r>
              <a:rPr lang="en-US" altLang="ko-KR" sz="1200" dirty="0">
                <a:solidFill>
                  <a:srgbClr val="3F7F7F"/>
                </a:solidFill>
                <a:latin typeface="Consolas"/>
              </a:rPr>
              <a:t>span </a:t>
            </a:r>
            <a:r>
              <a:rPr lang="en-US" altLang="ko-KR" sz="1200" dirty="0">
                <a:solidFill>
                  <a:srgbClr val="7F007F"/>
                </a:solidFill>
                <a:latin typeface="Consolas"/>
              </a:rPr>
              <a:t>class</a:t>
            </a:r>
            <a:r>
              <a:rPr lang="en-US" altLang="ko-KR" sz="1200" dirty="0">
                <a:solidFill>
                  <a:srgbClr val="000000"/>
                </a:solidFill>
                <a:latin typeface="Consolas"/>
              </a:rPr>
              <a:t>=</a:t>
            </a:r>
            <a:r>
              <a:rPr lang="en-US" altLang="ko-KR" sz="1200" i="1" dirty="0">
                <a:solidFill>
                  <a:srgbClr val="2A00FF"/>
                </a:solidFill>
                <a:latin typeface="Consolas"/>
              </a:rPr>
              <a:t>"</a:t>
            </a:r>
            <a:r>
              <a:rPr lang="en-US" altLang="ko-KR" sz="1200" i="1" dirty="0" err="1">
                <a:solidFill>
                  <a:srgbClr val="2A00FF"/>
                </a:solidFill>
                <a:latin typeface="Consolas"/>
              </a:rPr>
              <a:t>fw</a:t>
            </a:r>
            <a:r>
              <a:rPr lang="en-US" altLang="ko-KR" sz="1200" i="1" dirty="0">
                <a:solidFill>
                  <a:srgbClr val="2A00FF"/>
                </a:solidFill>
                <a:latin typeface="Consolas"/>
              </a:rPr>
              <a:t>-bold"</a:t>
            </a:r>
            <a:r>
              <a:rPr lang="en-US" altLang="ko-KR" sz="1200" i="1" dirty="0">
                <a:solidFill>
                  <a:srgbClr val="008080"/>
                </a:solidFill>
                <a:latin typeface="Consolas"/>
              </a:rPr>
              <a:t>&gt;</a:t>
            </a:r>
            <a:r>
              <a:rPr lang="ko-KR" altLang="en-US" sz="1200" i="1" dirty="0">
                <a:solidFill>
                  <a:srgbClr val="000000"/>
                </a:solidFill>
                <a:latin typeface="Consolas"/>
              </a:rPr>
              <a:t>注文者</a:t>
            </a:r>
            <a:r>
              <a:rPr lang="en-US" altLang="ko-KR" sz="1200" i="1" dirty="0">
                <a:solidFill>
                  <a:srgbClr val="008080"/>
                </a:solidFill>
                <a:latin typeface="Consolas"/>
              </a:rPr>
              <a:t>&lt;/</a:t>
            </a:r>
            <a:r>
              <a:rPr lang="en-US" altLang="ko-KR" sz="1200" i="1" dirty="0">
                <a:solidFill>
                  <a:srgbClr val="3F7F7F"/>
                </a:solidFill>
                <a:latin typeface="Consolas"/>
              </a:rPr>
              <a:t>span</a:t>
            </a:r>
            <a:r>
              <a:rPr lang="en-US" altLang="ko-KR" sz="1200" i="1" dirty="0">
                <a:solidFill>
                  <a:srgbClr val="008080"/>
                </a:solidFill>
                <a:latin typeface="Consolas"/>
              </a:rPr>
              <a:t>&gt;</a:t>
            </a:r>
            <a:r>
              <a:rPr lang="en-US" altLang="ko-KR" sz="1200" i="1" dirty="0">
                <a:solidFill>
                  <a:srgbClr val="000000"/>
                </a:solidFill>
                <a:latin typeface="Consolas"/>
              </a:rPr>
              <a:t>${</a:t>
            </a:r>
            <a:r>
              <a:rPr lang="en-US" altLang="ko-KR" sz="1200" i="1" dirty="0" err="1">
                <a:solidFill>
                  <a:srgbClr val="000000"/>
                </a:solidFill>
                <a:latin typeface="Consolas"/>
              </a:rPr>
              <a:t>orderList.userId</a:t>
            </a:r>
            <a:r>
              <a:rPr lang="en-US" altLang="ko-KR" sz="1200" i="1" dirty="0">
                <a:solidFill>
                  <a:srgbClr val="000000"/>
                </a:solidFill>
                <a:latin typeface="Consolas"/>
              </a:rPr>
              <a:t>}</a:t>
            </a:r>
            <a:r>
              <a:rPr lang="en-US" altLang="ko-KR" sz="1200" i="1" dirty="0">
                <a:solidFill>
                  <a:srgbClr val="3F5FBF"/>
                </a:solidFill>
                <a:latin typeface="Consolas"/>
              </a:rPr>
              <a:t>&lt;!-- </a:t>
            </a:r>
            <a:r>
              <a:rPr lang="ko-KR" altLang="en-US" sz="1200" i="1" dirty="0">
                <a:solidFill>
                  <a:srgbClr val="3F5FBF"/>
                </a:solidFill>
                <a:latin typeface="Consolas"/>
              </a:rPr>
              <a:t>注文者</a:t>
            </a:r>
            <a:r>
              <a:rPr lang="ja-JP" altLang="en-US" sz="1200" i="1" dirty="0">
                <a:solidFill>
                  <a:srgbClr val="3F5FBF"/>
                </a:solidFill>
                <a:latin typeface="Consolas"/>
              </a:rPr>
              <a:t>のユーザー</a:t>
            </a:r>
            <a:r>
              <a:rPr lang="en-US" altLang="ko-KR" sz="1200" i="1" dirty="0">
                <a:solidFill>
                  <a:srgbClr val="3F5FBF"/>
                </a:solidFill>
                <a:latin typeface="Consolas"/>
              </a:rPr>
              <a:t>ID --&gt;</a:t>
            </a:r>
          </a:p>
          <a:p>
            <a:r>
              <a:rPr lang="en-US" altLang="ko-KR" sz="1200" dirty="0">
                <a:solidFill>
                  <a:srgbClr val="008080"/>
                </a:solidFill>
                <a:latin typeface="Consolas"/>
              </a:rPr>
              <a:t>&lt;</a:t>
            </a:r>
            <a:r>
              <a:rPr lang="en-US" altLang="ko-KR" sz="1200" dirty="0">
                <a:solidFill>
                  <a:srgbClr val="3F7F7F"/>
                </a:solidFill>
                <a:latin typeface="Consolas"/>
              </a:rPr>
              <a:t>span </a:t>
            </a:r>
            <a:r>
              <a:rPr lang="en-US" altLang="ko-KR" sz="1200" dirty="0">
                <a:solidFill>
                  <a:srgbClr val="7F007F"/>
                </a:solidFill>
                <a:latin typeface="Consolas"/>
              </a:rPr>
              <a:t>class</a:t>
            </a:r>
            <a:r>
              <a:rPr lang="en-US" altLang="ko-KR" sz="1200" dirty="0">
                <a:solidFill>
                  <a:srgbClr val="000000"/>
                </a:solidFill>
                <a:latin typeface="Consolas"/>
              </a:rPr>
              <a:t>=</a:t>
            </a:r>
            <a:r>
              <a:rPr lang="en-US" altLang="ko-KR" sz="1200" i="1" dirty="0">
                <a:solidFill>
                  <a:srgbClr val="2A00FF"/>
                </a:solidFill>
                <a:latin typeface="Consolas"/>
              </a:rPr>
              <a:t>"</a:t>
            </a:r>
            <a:r>
              <a:rPr lang="en-US" altLang="ko-KR" sz="1200" i="1" dirty="0" err="1">
                <a:solidFill>
                  <a:srgbClr val="2A00FF"/>
                </a:solidFill>
                <a:latin typeface="Consolas"/>
              </a:rPr>
              <a:t>fw</a:t>
            </a:r>
            <a:r>
              <a:rPr lang="en-US" altLang="ko-KR" sz="1200" i="1" dirty="0">
                <a:solidFill>
                  <a:srgbClr val="2A00FF"/>
                </a:solidFill>
                <a:latin typeface="Consolas"/>
              </a:rPr>
              <a:t>-bold"</a:t>
            </a:r>
            <a:r>
              <a:rPr lang="en-US" altLang="ko-KR" sz="1200" i="1" dirty="0">
                <a:solidFill>
                  <a:srgbClr val="008080"/>
                </a:solidFill>
                <a:latin typeface="Consolas"/>
              </a:rPr>
              <a:t>&gt;</a:t>
            </a:r>
            <a:r>
              <a:rPr lang="ko-KR" altLang="en-US" sz="1200" i="1" dirty="0">
                <a:solidFill>
                  <a:srgbClr val="000000"/>
                </a:solidFill>
                <a:latin typeface="Consolas"/>
              </a:rPr>
              <a:t>受取人</a:t>
            </a:r>
            <a:r>
              <a:rPr lang="en-US" altLang="ko-KR" sz="1200" i="1" dirty="0">
                <a:solidFill>
                  <a:srgbClr val="008080"/>
                </a:solidFill>
                <a:latin typeface="Consolas"/>
              </a:rPr>
              <a:t>&lt;/</a:t>
            </a:r>
            <a:r>
              <a:rPr lang="en-US" altLang="ko-KR" sz="1200" i="1" dirty="0">
                <a:solidFill>
                  <a:srgbClr val="3F7F7F"/>
                </a:solidFill>
                <a:latin typeface="Consolas"/>
              </a:rPr>
              <a:t>span</a:t>
            </a:r>
            <a:r>
              <a:rPr lang="en-US" altLang="ko-KR" sz="1200" i="1" dirty="0">
                <a:solidFill>
                  <a:srgbClr val="008080"/>
                </a:solidFill>
                <a:latin typeface="Consolas"/>
              </a:rPr>
              <a:t>&gt;</a:t>
            </a:r>
            <a:r>
              <a:rPr lang="en-US" altLang="ko-KR" sz="1200" i="1" dirty="0">
                <a:solidFill>
                  <a:srgbClr val="000000"/>
                </a:solidFill>
                <a:latin typeface="Consolas"/>
              </a:rPr>
              <a:t>${</a:t>
            </a:r>
            <a:r>
              <a:rPr lang="en-US" altLang="ko-KR" sz="1200" i="1" dirty="0" err="1">
                <a:solidFill>
                  <a:srgbClr val="000000"/>
                </a:solidFill>
                <a:latin typeface="Consolas"/>
              </a:rPr>
              <a:t>orderList.orderRec</a:t>
            </a:r>
            <a:r>
              <a:rPr lang="en-US" altLang="ko-KR" sz="1200" i="1" dirty="0">
                <a:solidFill>
                  <a:srgbClr val="000000"/>
                </a:solidFill>
                <a:latin typeface="Consolas"/>
              </a:rPr>
              <a:t>}</a:t>
            </a:r>
            <a:r>
              <a:rPr lang="en-US" altLang="ko-KR" sz="1200" i="1" dirty="0">
                <a:solidFill>
                  <a:srgbClr val="3F5FBF"/>
                </a:solidFill>
                <a:latin typeface="Consolas"/>
              </a:rPr>
              <a:t>&lt;!-- </a:t>
            </a:r>
            <a:r>
              <a:rPr lang="ko-KR" altLang="en-US" sz="1200" i="1" dirty="0">
                <a:solidFill>
                  <a:srgbClr val="3F5FBF"/>
                </a:solidFill>
                <a:latin typeface="Consolas"/>
              </a:rPr>
              <a:t>受取人名 </a:t>
            </a:r>
            <a:r>
              <a:rPr lang="en-US" altLang="ko-KR" sz="1200" i="1" dirty="0">
                <a:solidFill>
                  <a:srgbClr val="3F5FBF"/>
                </a:solidFill>
                <a:latin typeface="Consolas"/>
              </a:rPr>
              <a:t>--&gt;</a:t>
            </a:r>
          </a:p>
          <a:p>
            <a:r>
              <a:rPr lang="en-US" altLang="ko-KR" sz="1200" dirty="0">
                <a:solidFill>
                  <a:srgbClr val="008080"/>
                </a:solidFill>
                <a:latin typeface="Consolas"/>
              </a:rPr>
              <a:t>&lt;</a:t>
            </a:r>
            <a:r>
              <a:rPr lang="en-US" altLang="ko-KR" sz="1200" dirty="0">
                <a:solidFill>
                  <a:srgbClr val="3F7F7F"/>
                </a:solidFill>
                <a:latin typeface="Consolas"/>
              </a:rPr>
              <a:t>span </a:t>
            </a:r>
            <a:r>
              <a:rPr lang="en-US" altLang="ko-KR" sz="1200" dirty="0">
                <a:solidFill>
                  <a:srgbClr val="7F007F"/>
                </a:solidFill>
                <a:latin typeface="Consolas"/>
              </a:rPr>
              <a:t>class</a:t>
            </a:r>
            <a:r>
              <a:rPr lang="en-US" altLang="ko-KR" sz="1200" dirty="0">
                <a:solidFill>
                  <a:srgbClr val="000000"/>
                </a:solidFill>
                <a:latin typeface="Consolas"/>
              </a:rPr>
              <a:t>=</a:t>
            </a:r>
            <a:r>
              <a:rPr lang="en-US" altLang="ko-KR" sz="1200" i="1" dirty="0">
                <a:solidFill>
                  <a:srgbClr val="2A00FF"/>
                </a:solidFill>
                <a:latin typeface="Consolas"/>
              </a:rPr>
              <a:t>"</a:t>
            </a:r>
            <a:r>
              <a:rPr lang="en-US" altLang="ko-KR" sz="1200" i="1" dirty="0" err="1">
                <a:solidFill>
                  <a:srgbClr val="2A00FF"/>
                </a:solidFill>
                <a:latin typeface="Consolas"/>
              </a:rPr>
              <a:t>fw</a:t>
            </a:r>
            <a:r>
              <a:rPr lang="en-US" altLang="ko-KR" sz="1200" i="1" dirty="0">
                <a:solidFill>
                  <a:srgbClr val="2A00FF"/>
                </a:solidFill>
                <a:latin typeface="Consolas"/>
              </a:rPr>
              <a:t>-bold"</a:t>
            </a:r>
            <a:r>
              <a:rPr lang="en-US" altLang="ko-KR" sz="1200" i="1" dirty="0">
                <a:solidFill>
                  <a:srgbClr val="008080"/>
                </a:solidFill>
                <a:latin typeface="Consolas"/>
              </a:rPr>
              <a:t>&gt;</a:t>
            </a:r>
            <a:r>
              <a:rPr lang="ko-KR" altLang="en-US" sz="1200" i="1" dirty="0">
                <a:solidFill>
                  <a:srgbClr val="000000"/>
                </a:solidFill>
                <a:latin typeface="Consolas"/>
              </a:rPr>
              <a:t>住所</a:t>
            </a:r>
            <a:r>
              <a:rPr lang="en-US" altLang="ko-KR" sz="1200" i="1" dirty="0">
                <a:solidFill>
                  <a:srgbClr val="008080"/>
                </a:solidFill>
                <a:latin typeface="Consolas"/>
              </a:rPr>
              <a:t>&lt;/</a:t>
            </a:r>
            <a:r>
              <a:rPr lang="en-US" altLang="ko-KR" sz="1200" i="1" dirty="0">
                <a:solidFill>
                  <a:srgbClr val="3F7F7F"/>
                </a:solidFill>
                <a:latin typeface="Consolas"/>
              </a:rPr>
              <a:t>span</a:t>
            </a:r>
            <a:r>
              <a:rPr lang="en-US" altLang="ko-KR" sz="1200" i="1" dirty="0">
                <a:solidFill>
                  <a:srgbClr val="008080"/>
                </a:solidFill>
                <a:latin typeface="Consolas"/>
              </a:rPr>
              <a:t>&gt;</a:t>
            </a:r>
            <a:r>
              <a:rPr lang="en-US" altLang="ko-KR" sz="1200" i="1" dirty="0">
                <a:solidFill>
                  <a:srgbClr val="000000"/>
                </a:solidFill>
                <a:latin typeface="Consolas"/>
              </a:rPr>
              <a:t>(${orderList.userAddr1}) ${orderList.userAddr2} ${orderList.userAddr3} </a:t>
            </a:r>
            <a:r>
              <a:rPr lang="en-US" altLang="ko-KR" sz="1200" i="1" dirty="0">
                <a:solidFill>
                  <a:srgbClr val="3F5FBF"/>
                </a:solidFill>
                <a:latin typeface="Consolas"/>
              </a:rPr>
              <a:t>&lt;!-- </a:t>
            </a:r>
            <a:r>
              <a:rPr lang="ko-KR" altLang="en-US" sz="1200" i="1" dirty="0" err="1">
                <a:solidFill>
                  <a:srgbClr val="3F5FBF"/>
                </a:solidFill>
                <a:latin typeface="Consolas"/>
              </a:rPr>
              <a:t>配送先住所</a:t>
            </a:r>
            <a:r>
              <a:rPr lang="ko-KR" altLang="en-US" sz="1200" i="1" dirty="0">
                <a:solidFill>
                  <a:srgbClr val="3F5FBF"/>
                </a:solidFill>
                <a:latin typeface="Consolas"/>
              </a:rPr>
              <a:t> </a:t>
            </a:r>
            <a:r>
              <a:rPr lang="en-US" altLang="ko-KR" sz="1200" i="1" dirty="0">
                <a:solidFill>
                  <a:srgbClr val="3F5FBF"/>
                </a:solidFill>
                <a:latin typeface="Consolas"/>
              </a:rPr>
              <a:t>--&gt;</a:t>
            </a:r>
          </a:p>
          <a:p>
            <a:r>
              <a:rPr lang="en-US" altLang="ko-KR" sz="1200" dirty="0">
                <a:solidFill>
                  <a:srgbClr val="008080"/>
                </a:solidFill>
                <a:latin typeface="Consolas"/>
              </a:rPr>
              <a:t>&lt;</a:t>
            </a:r>
            <a:r>
              <a:rPr lang="en-US" altLang="ko-KR" sz="1200" dirty="0">
                <a:solidFill>
                  <a:srgbClr val="3F7F7F"/>
                </a:solidFill>
                <a:latin typeface="Consolas"/>
              </a:rPr>
              <a:t>span </a:t>
            </a:r>
            <a:r>
              <a:rPr lang="en-US" altLang="ko-KR" sz="1200" dirty="0">
                <a:solidFill>
                  <a:srgbClr val="7F007F"/>
                </a:solidFill>
                <a:latin typeface="Consolas"/>
              </a:rPr>
              <a:t>class</a:t>
            </a:r>
            <a:r>
              <a:rPr lang="en-US" altLang="ko-KR" sz="1200" dirty="0">
                <a:solidFill>
                  <a:srgbClr val="000000"/>
                </a:solidFill>
                <a:latin typeface="Consolas"/>
              </a:rPr>
              <a:t>=</a:t>
            </a:r>
            <a:r>
              <a:rPr lang="en-US" altLang="ko-KR" sz="1200" i="1" dirty="0">
                <a:solidFill>
                  <a:srgbClr val="2A00FF"/>
                </a:solidFill>
                <a:latin typeface="Consolas"/>
              </a:rPr>
              <a:t>"</a:t>
            </a:r>
            <a:r>
              <a:rPr lang="en-US" altLang="ko-KR" sz="1200" i="1" dirty="0" err="1">
                <a:solidFill>
                  <a:srgbClr val="2A00FF"/>
                </a:solidFill>
                <a:latin typeface="Consolas"/>
              </a:rPr>
              <a:t>fw</a:t>
            </a:r>
            <a:r>
              <a:rPr lang="en-US" altLang="ko-KR" sz="1200" i="1" dirty="0">
                <a:solidFill>
                  <a:srgbClr val="2A00FF"/>
                </a:solidFill>
                <a:latin typeface="Consolas"/>
              </a:rPr>
              <a:t>-bold"</a:t>
            </a:r>
            <a:r>
              <a:rPr lang="en-US" altLang="ko-KR" sz="1200" i="1" dirty="0">
                <a:solidFill>
                  <a:srgbClr val="008080"/>
                </a:solidFill>
                <a:latin typeface="Consolas"/>
              </a:rPr>
              <a:t>&gt;</a:t>
            </a:r>
            <a:r>
              <a:rPr lang="ko-KR" altLang="en-US" sz="1200" i="1" dirty="0">
                <a:solidFill>
                  <a:srgbClr val="000000"/>
                </a:solidFill>
                <a:latin typeface="Consolas"/>
              </a:rPr>
              <a:t>価格</a:t>
            </a:r>
            <a:r>
              <a:rPr lang="en-US" altLang="ko-KR" sz="1200" i="1" dirty="0">
                <a:solidFill>
                  <a:srgbClr val="008080"/>
                </a:solidFill>
                <a:latin typeface="Consolas"/>
              </a:rPr>
              <a:t>&lt;/</a:t>
            </a:r>
            <a:r>
              <a:rPr lang="en-US" altLang="ko-KR" sz="1200" i="1" dirty="0">
                <a:solidFill>
                  <a:srgbClr val="3F7F7F"/>
                </a:solidFill>
                <a:latin typeface="Consolas"/>
              </a:rPr>
              <a:t>span</a:t>
            </a:r>
            <a:r>
              <a:rPr lang="en-US" altLang="ko-KR" sz="1200" i="1" dirty="0">
                <a:solidFill>
                  <a:srgbClr val="008080"/>
                </a:solidFill>
                <a:latin typeface="Consolas"/>
              </a:rPr>
              <a:t>&gt;&lt;</a:t>
            </a:r>
            <a:r>
              <a:rPr lang="en-US" altLang="ko-KR" sz="1200" i="1" dirty="0" err="1">
                <a:solidFill>
                  <a:srgbClr val="3F7F7F"/>
                </a:solidFill>
                <a:latin typeface="Consolas"/>
              </a:rPr>
              <a:t>fmt:formatNumber</a:t>
            </a:r>
            <a:r>
              <a:rPr lang="en-US" altLang="ko-KR" sz="1200" i="1" dirty="0">
                <a:solidFill>
                  <a:srgbClr val="3F7F7F"/>
                </a:solidFill>
                <a:latin typeface="Consolas"/>
              </a:rPr>
              <a:t> </a:t>
            </a:r>
            <a:r>
              <a:rPr lang="en-US" altLang="ko-KR" sz="1200" i="1" dirty="0">
                <a:solidFill>
                  <a:srgbClr val="7F007F"/>
                </a:solidFill>
                <a:latin typeface="Consolas"/>
              </a:rPr>
              <a:t>pattern</a:t>
            </a:r>
            <a:r>
              <a:rPr lang="en-US" altLang="ko-KR" sz="1200" i="1" dirty="0">
                <a:solidFill>
                  <a:srgbClr val="000000"/>
                </a:solidFill>
                <a:latin typeface="Consolas"/>
              </a:rPr>
              <a:t>=</a:t>
            </a:r>
            <a:r>
              <a:rPr lang="en-US" altLang="ko-KR" sz="1200" i="1" dirty="0">
                <a:solidFill>
                  <a:srgbClr val="2A00FF"/>
                </a:solidFill>
                <a:latin typeface="Consolas"/>
              </a:rPr>
              <a:t>"###,###,###" </a:t>
            </a:r>
            <a:r>
              <a:rPr lang="en-US" altLang="ko-KR" sz="1200" i="1" dirty="0">
                <a:solidFill>
                  <a:srgbClr val="7F007F"/>
                </a:solidFill>
                <a:latin typeface="Consolas"/>
              </a:rPr>
              <a:t>value</a:t>
            </a:r>
            <a:r>
              <a:rPr lang="en-US" altLang="ko-KR" sz="1200" i="1" dirty="0">
                <a:solidFill>
                  <a:srgbClr val="000000"/>
                </a:solidFill>
                <a:latin typeface="Consolas"/>
              </a:rPr>
              <a:t>=</a:t>
            </a:r>
            <a:r>
              <a:rPr lang="en-US" altLang="ko-KR" sz="1200" i="1" dirty="0">
                <a:solidFill>
                  <a:srgbClr val="2A00FF"/>
                </a:solidFill>
                <a:latin typeface="Consolas"/>
              </a:rPr>
              <a:t>"</a:t>
            </a:r>
            <a:r>
              <a:rPr lang="en-US" altLang="ko-KR" sz="1200" i="1" dirty="0">
                <a:solidFill>
                  <a:srgbClr val="000000"/>
                </a:solidFill>
                <a:latin typeface="Consolas"/>
              </a:rPr>
              <a:t>${</a:t>
            </a:r>
            <a:r>
              <a:rPr lang="en-US" altLang="ko-KR" sz="1200" i="1" dirty="0" err="1">
                <a:solidFill>
                  <a:srgbClr val="000000"/>
                </a:solidFill>
                <a:latin typeface="Consolas"/>
              </a:rPr>
              <a:t>orderList.amount</a:t>
            </a:r>
            <a:r>
              <a:rPr lang="en-US" altLang="ko-KR" sz="1200" i="1" dirty="0">
                <a:solidFill>
                  <a:srgbClr val="000000"/>
                </a:solidFill>
                <a:latin typeface="Consolas"/>
              </a:rPr>
              <a:t>}</a:t>
            </a:r>
            <a:r>
              <a:rPr lang="en-US" altLang="ko-KR" sz="1200" i="1" dirty="0">
                <a:solidFill>
                  <a:srgbClr val="2A00FF"/>
                </a:solidFill>
                <a:latin typeface="Consolas"/>
              </a:rPr>
              <a:t>"</a:t>
            </a:r>
            <a:r>
              <a:rPr lang="en-US" altLang="ko-KR" sz="1200" i="1" dirty="0">
                <a:solidFill>
                  <a:srgbClr val="008080"/>
                </a:solidFill>
                <a:latin typeface="Consolas"/>
              </a:rPr>
              <a:t>/&gt;</a:t>
            </a:r>
            <a:r>
              <a:rPr lang="en-US" altLang="ko-KR" sz="1200" i="1" dirty="0">
                <a:solidFill>
                  <a:srgbClr val="000000"/>
                </a:solidFill>
                <a:latin typeface="Consolas"/>
              </a:rPr>
              <a:t> </a:t>
            </a:r>
            <a:r>
              <a:rPr lang="en-US" altLang="ko-KR" sz="1200" i="1" dirty="0">
                <a:solidFill>
                  <a:srgbClr val="3F5FBF"/>
                </a:solidFill>
                <a:latin typeface="Consolas"/>
              </a:rPr>
              <a:t>&lt;!-- </a:t>
            </a:r>
            <a:r>
              <a:rPr lang="ko-KR" altLang="en-US" sz="1200" i="1" dirty="0">
                <a:solidFill>
                  <a:srgbClr val="3F5FBF"/>
                </a:solidFill>
                <a:latin typeface="Consolas"/>
              </a:rPr>
              <a:t>注文価格</a:t>
            </a:r>
            <a:r>
              <a:rPr lang="ja-JP" altLang="en-US" sz="1200" i="1" dirty="0">
                <a:solidFill>
                  <a:srgbClr val="3F5FBF"/>
                </a:solidFill>
                <a:latin typeface="Consolas"/>
              </a:rPr>
              <a:t>をフォーマットして</a:t>
            </a:r>
            <a:r>
              <a:rPr lang="ko-KR" altLang="en-US" sz="1200" i="1" dirty="0">
                <a:solidFill>
                  <a:srgbClr val="3F5FBF"/>
                </a:solidFill>
                <a:latin typeface="Consolas"/>
              </a:rPr>
              <a:t>表示 </a:t>
            </a:r>
            <a:r>
              <a:rPr lang="en-US" altLang="ko-KR" sz="1200" i="1" dirty="0">
                <a:solidFill>
                  <a:srgbClr val="3F5FBF"/>
                </a:solidFill>
                <a:latin typeface="Consolas"/>
              </a:rPr>
              <a:t>--&gt;</a:t>
            </a:r>
          </a:p>
          <a:p>
            <a:r>
              <a:rPr lang="en-US" altLang="ko-KR" sz="1200" dirty="0">
                <a:solidFill>
                  <a:srgbClr val="008080"/>
                </a:solidFill>
                <a:latin typeface="Consolas"/>
              </a:rPr>
              <a:t>&lt;</a:t>
            </a:r>
            <a:r>
              <a:rPr lang="en-US" altLang="ko-KR" sz="1200" dirty="0">
                <a:solidFill>
                  <a:srgbClr val="3F7F7F"/>
                </a:solidFill>
                <a:latin typeface="Consolas"/>
              </a:rPr>
              <a:t>span </a:t>
            </a:r>
            <a:r>
              <a:rPr lang="en-US" altLang="ko-KR" sz="1200" dirty="0">
                <a:solidFill>
                  <a:srgbClr val="7F007F"/>
                </a:solidFill>
                <a:latin typeface="Consolas"/>
              </a:rPr>
              <a:t>class</a:t>
            </a:r>
            <a:r>
              <a:rPr lang="en-US" altLang="ko-KR" sz="1200" dirty="0">
                <a:solidFill>
                  <a:srgbClr val="000000"/>
                </a:solidFill>
                <a:latin typeface="Consolas"/>
              </a:rPr>
              <a:t>=</a:t>
            </a:r>
            <a:r>
              <a:rPr lang="en-US" altLang="ko-KR" sz="1200" i="1" dirty="0">
                <a:solidFill>
                  <a:srgbClr val="2A00FF"/>
                </a:solidFill>
                <a:latin typeface="Consolas"/>
              </a:rPr>
              <a:t>"</a:t>
            </a:r>
            <a:r>
              <a:rPr lang="en-US" altLang="ko-KR" sz="1200" i="1" dirty="0" err="1">
                <a:solidFill>
                  <a:srgbClr val="2A00FF"/>
                </a:solidFill>
                <a:latin typeface="Consolas"/>
              </a:rPr>
              <a:t>fw</a:t>
            </a:r>
            <a:r>
              <a:rPr lang="en-US" altLang="ko-KR" sz="1200" i="1" dirty="0">
                <a:solidFill>
                  <a:srgbClr val="2A00FF"/>
                </a:solidFill>
                <a:latin typeface="Consolas"/>
              </a:rPr>
              <a:t>-bold"</a:t>
            </a:r>
            <a:r>
              <a:rPr lang="en-US" altLang="ko-KR" sz="1200" i="1" dirty="0">
                <a:solidFill>
                  <a:srgbClr val="008080"/>
                </a:solidFill>
                <a:latin typeface="Consolas"/>
              </a:rPr>
              <a:t>&gt;</a:t>
            </a:r>
            <a:r>
              <a:rPr lang="ko-KR" altLang="en-US" sz="1200" i="1" dirty="0">
                <a:solidFill>
                  <a:srgbClr val="000000"/>
                </a:solidFill>
                <a:latin typeface="Consolas"/>
              </a:rPr>
              <a:t>状態</a:t>
            </a:r>
            <a:r>
              <a:rPr lang="en-US" altLang="ko-KR" sz="1200" i="1" dirty="0">
                <a:solidFill>
                  <a:srgbClr val="008080"/>
                </a:solidFill>
                <a:latin typeface="Consolas"/>
              </a:rPr>
              <a:t>&lt;/</a:t>
            </a:r>
            <a:r>
              <a:rPr lang="en-US" altLang="ko-KR" sz="1200" i="1" dirty="0">
                <a:solidFill>
                  <a:srgbClr val="3F7F7F"/>
                </a:solidFill>
                <a:latin typeface="Consolas"/>
              </a:rPr>
              <a:t>span</a:t>
            </a:r>
            <a:r>
              <a:rPr lang="en-US" altLang="ko-KR" sz="1200" i="1" dirty="0">
                <a:solidFill>
                  <a:srgbClr val="008080"/>
                </a:solidFill>
                <a:latin typeface="Consolas"/>
              </a:rPr>
              <a:t>&gt;</a:t>
            </a:r>
            <a:r>
              <a:rPr lang="en-US" altLang="ko-KR" sz="1200" i="1" dirty="0">
                <a:solidFill>
                  <a:srgbClr val="000000"/>
                </a:solidFill>
                <a:latin typeface="Consolas"/>
              </a:rPr>
              <a:t>${</a:t>
            </a:r>
            <a:r>
              <a:rPr lang="en-US" altLang="ko-KR" sz="1200" i="1" dirty="0" err="1">
                <a:solidFill>
                  <a:srgbClr val="000000"/>
                </a:solidFill>
                <a:latin typeface="Consolas"/>
              </a:rPr>
              <a:t>orderList.delivery</a:t>
            </a:r>
            <a:r>
              <a:rPr lang="en-US" altLang="ko-KR" sz="1200" i="1" dirty="0">
                <a:solidFill>
                  <a:srgbClr val="000000"/>
                </a:solidFill>
                <a:latin typeface="Consolas"/>
              </a:rPr>
              <a:t>} </a:t>
            </a:r>
            <a:r>
              <a:rPr lang="en-US" altLang="ko-KR" sz="1200" i="1" dirty="0">
                <a:solidFill>
                  <a:srgbClr val="3F5FBF"/>
                </a:solidFill>
                <a:latin typeface="Consolas"/>
              </a:rPr>
              <a:t>&lt;!-- </a:t>
            </a:r>
            <a:r>
              <a:rPr lang="ko-KR" altLang="en-US" sz="1200" i="1" dirty="0">
                <a:solidFill>
                  <a:srgbClr val="3F5FBF"/>
                </a:solidFill>
                <a:latin typeface="Consolas"/>
              </a:rPr>
              <a:t>配送状態 </a:t>
            </a:r>
            <a:r>
              <a:rPr lang="en-US" altLang="ko-KR" sz="1200" i="1" dirty="0">
                <a:solidFill>
                  <a:srgbClr val="3F5FBF"/>
                </a:solidFill>
                <a:latin typeface="Consolas"/>
              </a:rPr>
              <a:t>--&gt;</a:t>
            </a:r>
          </a:p>
          <a:p>
            <a:r>
              <a:rPr lang="en-US" altLang="ko-KR" sz="1200" dirty="0">
                <a:solidFill>
                  <a:srgbClr val="008080"/>
                </a:solidFill>
                <a:latin typeface="Consolas"/>
              </a:rPr>
              <a:t>&lt;/</a:t>
            </a:r>
            <a:r>
              <a:rPr lang="en-US" altLang="ko-KR" sz="1200" dirty="0">
                <a:solidFill>
                  <a:srgbClr val="3F7F7F"/>
                </a:solidFill>
                <a:latin typeface="Consolas"/>
              </a:rPr>
              <a:t>pre</a:t>
            </a:r>
            <a:r>
              <a:rPr lang="en-US" altLang="ko-KR" sz="1200" dirty="0">
                <a:solidFill>
                  <a:srgbClr val="008080"/>
                </a:solidFill>
                <a:latin typeface="Consolas"/>
              </a:rPr>
              <a:t>&gt;</a:t>
            </a:r>
          </a:p>
          <a:p>
            <a:r>
              <a:rPr lang="en-US" altLang="ko-KR" sz="1200" dirty="0">
                <a:solidFill>
                  <a:srgbClr val="008080"/>
                </a:solidFill>
                <a:latin typeface="Consolas"/>
              </a:rPr>
              <a:t>&lt;/</a:t>
            </a:r>
            <a:r>
              <a:rPr lang="en-US" altLang="ko-KR" sz="1200" dirty="0">
                <a:solidFill>
                  <a:srgbClr val="3F7F7F"/>
                </a:solidFill>
                <a:latin typeface="Consolas"/>
              </a:rPr>
              <a:t>div</a:t>
            </a:r>
            <a:r>
              <a:rPr lang="en-US" altLang="ko-KR" sz="1200" dirty="0">
                <a:solidFill>
                  <a:srgbClr val="008080"/>
                </a:solidFill>
                <a:latin typeface="Consolas"/>
              </a:rPr>
              <a:t>&gt;</a:t>
            </a:r>
          </a:p>
          <a:p>
            <a:r>
              <a:rPr lang="en-US" altLang="ko-KR" sz="1200" dirty="0">
                <a:solidFill>
                  <a:srgbClr val="008080"/>
                </a:solidFill>
                <a:latin typeface="Consolas"/>
              </a:rPr>
              <a:t>&lt;/</a:t>
            </a:r>
            <a:r>
              <a:rPr lang="en-US" altLang="ko-KR" sz="1200" dirty="0">
                <a:solidFill>
                  <a:srgbClr val="3F7F7F"/>
                </a:solidFill>
                <a:latin typeface="Consolas"/>
              </a:rPr>
              <a:t>li</a:t>
            </a:r>
            <a:r>
              <a:rPr lang="en-US" altLang="ko-KR" sz="1200" dirty="0">
                <a:solidFill>
                  <a:srgbClr val="008080"/>
                </a:solidFill>
                <a:latin typeface="Consolas"/>
              </a:rPr>
              <a:t>&gt;</a:t>
            </a:r>
          </a:p>
          <a:p>
            <a:r>
              <a:rPr lang="en-US" altLang="ko-KR" sz="1200" dirty="0">
                <a:solidFill>
                  <a:srgbClr val="008080"/>
                </a:solidFill>
                <a:latin typeface="Consolas"/>
              </a:rPr>
              <a:t>&lt;/</a:t>
            </a:r>
            <a:r>
              <a:rPr lang="en-US" altLang="ko-KR" sz="1200" dirty="0" err="1">
                <a:solidFill>
                  <a:srgbClr val="3F7F7F"/>
                </a:solidFill>
                <a:latin typeface="Consolas"/>
              </a:rPr>
              <a:t>c:forEach</a:t>
            </a:r>
            <a:r>
              <a:rPr lang="en-US" altLang="ko-KR" sz="1200" dirty="0">
                <a:solidFill>
                  <a:srgbClr val="008080"/>
                </a:solidFill>
                <a:latin typeface="Consolas"/>
              </a:rPr>
              <a:t>&gt;</a:t>
            </a:r>
          </a:p>
          <a:p>
            <a:r>
              <a:rPr lang="en-US" altLang="ko-KR" sz="1200" dirty="0">
                <a:solidFill>
                  <a:srgbClr val="008080"/>
                </a:solidFill>
                <a:latin typeface="Consolas"/>
              </a:rPr>
              <a:t>&lt;/</a:t>
            </a:r>
            <a:r>
              <a:rPr lang="en-US" altLang="ko-KR" sz="1200" dirty="0" err="1">
                <a:solidFill>
                  <a:srgbClr val="3F7F7F"/>
                </a:solidFill>
                <a:latin typeface="Consolas"/>
              </a:rPr>
              <a:t>ul</a:t>
            </a:r>
            <a:r>
              <a:rPr lang="en-US" altLang="ko-KR" sz="1200" dirty="0">
                <a:solidFill>
                  <a:srgbClr val="008080"/>
                </a:solidFill>
                <a:latin typeface="Consolas"/>
              </a:rPr>
              <a:t>&gt;</a:t>
            </a:r>
          </a:p>
          <a:p>
            <a:r>
              <a:rPr lang="en-US" altLang="ko-KR" sz="1200" dirty="0">
                <a:solidFill>
                  <a:srgbClr val="008080"/>
                </a:solidFill>
                <a:latin typeface="Consolas"/>
              </a:rPr>
              <a:t>&lt;/</a:t>
            </a:r>
            <a:r>
              <a:rPr lang="en-US" altLang="ko-KR" sz="1200" dirty="0">
                <a:solidFill>
                  <a:srgbClr val="3F7F7F"/>
                </a:solidFill>
                <a:latin typeface="Consolas"/>
              </a:rPr>
              <a:t>div</a:t>
            </a:r>
            <a:r>
              <a:rPr lang="en-US" altLang="ko-KR" sz="1200" dirty="0">
                <a:solidFill>
                  <a:srgbClr val="008080"/>
                </a:solidFill>
                <a:latin typeface="Consolas"/>
              </a:rPr>
              <a:t>&gt;</a:t>
            </a:r>
          </a:p>
          <a:p>
            <a:r>
              <a:rPr lang="en-US" altLang="ko-KR" sz="1200" dirty="0">
                <a:solidFill>
                  <a:srgbClr val="008080"/>
                </a:solidFill>
                <a:latin typeface="Consolas"/>
              </a:rPr>
              <a:t>&lt;/</a:t>
            </a:r>
            <a:r>
              <a:rPr lang="en-US" altLang="ko-KR" sz="1200" dirty="0">
                <a:solidFill>
                  <a:srgbClr val="3F7F7F"/>
                </a:solidFill>
                <a:latin typeface="Consolas"/>
              </a:rPr>
              <a:t>div</a:t>
            </a:r>
            <a:r>
              <a:rPr lang="en-US" altLang="ko-KR" sz="1200" dirty="0">
                <a:solidFill>
                  <a:srgbClr val="008080"/>
                </a:solidFill>
                <a:latin typeface="Consolas"/>
              </a:rPr>
              <a:t>&gt;</a:t>
            </a:r>
          </a:p>
          <a:p>
            <a:r>
              <a:rPr lang="en-US" altLang="ko-KR" sz="1200" dirty="0">
                <a:solidFill>
                  <a:srgbClr val="008080"/>
                </a:solidFill>
                <a:latin typeface="Consolas"/>
              </a:rPr>
              <a:t>&lt;/</a:t>
            </a:r>
            <a:r>
              <a:rPr lang="en-US" altLang="ko-KR" sz="1200" dirty="0">
                <a:solidFill>
                  <a:srgbClr val="3F7F7F"/>
                </a:solidFill>
                <a:latin typeface="Consolas"/>
              </a:rPr>
              <a:t>div</a:t>
            </a:r>
            <a:r>
              <a:rPr lang="en-US" altLang="ko-KR" sz="1200" dirty="0">
                <a:solidFill>
                  <a:srgbClr val="008080"/>
                </a:solidFill>
                <a:latin typeface="Consolas"/>
              </a:rPr>
              <a:t>&gt;</a:t>
            </a:r>
          </a:p>
          <a:p>
            <a:endParaRPr lang="ko-KR" altLang="en-US" sz="1200" dirty="0">
              <a:latin typeface="Consolas"/>
            </a:endParaRPr>
          </a:p>
          <a:p>
            <a:r>
              <a:rPr lang="en-US" altLang="ko-KR" sz="1200" dirty="0">
                <a:solidFill>
                  <a:srgbClr val="008080"/>
                </a:solidFill>
                <a:latin typeface="Consolas"/>
              </a:rPr>
              <a:t>&lt;</a:t>
            </a:r>
            <a:r>
              <a:rPr lang="en-US" altLang="ko-KR" sz="1200" dirty="0" err="1">
                <a:solidFill>
                  <a:srgbClr val="3F7F7F"/>
                </a:solidFill>
                <a:latin typeface="Consolas"/>
              </a:rPr>
              <a:t>jsp:include</a:t>
            </a:r>
            <a:r>
              <a:rPr lang="en-US" altLang="ko-KR" sz="1200" dirty="0">
                <a:solidFill>
                  <a:srgbClr val="3F7F7F"/>
                </a:solidFill>
                <a:latin typeface="Consolas"/>
              </a:rPr>
              <a:t> </a:t>
            </a:r>
            <a:r>
              <a:rPr lang="en-US" altLang="ko-KR" sz="1200" dirty="0">
                <a:solidFill>
                  <a:srgbClr val="7F007F"/>
                </a:solidFill>
                <a:latin typeface="Consolas"/>
              </a:rPr>
              <a:t>page</a:t>
            </a:r>
            <a:r>
              <a:rPr lang="en-US" altLang="ko-KR" sz="1200" dirty="0">
                <a:solidFill>
                  <a:srgbClr val="000000"/>
                </a:solidFill>
                <a:latin typeface="Consolas"/>
              </a:rPr>
              <a:t>=</a:t>
            </a:r>
            <a:r>
              <a:rPr lang="en-US" altLang="ko-KR" sz="1200" i="1" dirty="0">
                <a:solidFill>
                  <a:srgbClr val="2A00FF"/>
                </a:solidFill>
                <a:latin typeface="Consolas"/>
              </a:rPr>
              <a:t>"../../include/</a:t>
            </a:r>
            <a:r>
              <a:rPr lang="en-US" altLang="ko-KR" sz="1200" i="1" dirty="0" err="1">
                <a:solidFill>
                  <a:srgbClr val="2A00FF"/>
                </a:solidFill>
                <a:latin typeface="Consolas"/>
              </a:rPr>
              <a:t>footer.jsp</a:t>
            </a:r>
            <a:r>
              <a:rPr lang="en-US" altLang="ko-KR" sz="1200" i="1" dirty="0">
                <a:solidFill>
                  <a:srgbClr val="2A00FF"/>
                </a:solidFill>
                <a:latin typeface="Consolas"/>
              </a:rPr>
              <a:t>" </a:t>
            </a:r>
            <a:r>
              <a:rPr lang="en-US" altLang="ko-KR" sz="1200" i="1" dirty="0">
                <a:solidFill>
                  <a:srgbClr val="008080"/>
                </a:solidFill>
                <a:latin typeface="Consolas"/>
              </a:rPr>
              <a:t>/&gt;</a:t>
            </a:r>
            <a:r>
              <a:rPr lang="en-US" altLang="ko-KR" sz="1200" i="1" dirty="0">
                <a:solidFill>
                  <a:srgbClr val="000000"/>
                </a:solidFill>
                <a:latin typeface="Consolas"/>
              </a:rPr>
              <a:t> </a:t>
            </a:r>
            <a:r>
              <a:rPr lang="en-US" altLang="ko-KR" sz="1200" i="1" dirty="0">
                <a:solidFill>
                  <a:srgbClr val="3F5FBF"/>
                </a:solidFill>
                <a:latin typeface="Consolas"/>
              </a:rPr>
              <a:t>&lt;!-- </a:t>
            </a:r>
            <a:r>
              <a:rPr lang="ja-JP" altLang="en-US" sz="1200" i="1" dirty="0">
                <a:solidFill>
                  <a:srgbClr val="3F5FBF"/>
                </a:solidFill>
                <a:latin typeface="Consolas"/>
              </a:rPr>
              <a:t>フッター</a:t>
            </a:r>
            <a:r>
              <a:rPr lang="ko-KR" altLang="en-US" sz="1200" i="1" dirty="0">
                <a:solidFill>
                  <a:srgbClr val="3F5FBF"/>
                </a:solidFill>
                <a:latin typeface="Consolas"/>
              </a:rPr>
              <a:t>部分</a:t>
            </a:r>
            <a:r>
              <a:rPr lang="ja-JP" altLang="en-US" sz="1200" i="1" dirty="0">
                <a:solidFill>
                  <a:srgbClr val="3F5FBF"/>
                </a:solidFill>
                <a:latin typeface="Consolas"/>
              </a:rPr>
              <a:t>をインクルード </a:t>
            </a:r>
            <a:r>
              <a:rPr lang="en-US" altLang="ja-JP" sz="1200" i="1" dirty="0">
                <a:solidFill>
                  <a:srgbClr val="3F5FBF"/>
                </a:solidFill>
                <a:latin typeface="Consolas"/>
              </a:rPr>
              <a:t>--&gt;</a:t>
            </a:r>
            <a:endParaRPr lang="en-US" altLang="ja-JP" sz="1200" dirty="0" smtClean="0">
              <a:ea typeface="MS Mincho" pitchFamily="49" charset="-128"/>
            </a:endParaRPr>
          </a:p>
        </p:txBody>
      </p:sp>
    </p:spTree>
    <p:extLst>
      <p:ext uri="{BB962C8B-B14F-4D97-AF65-F5344CB8AC3E}">
        <p14:creationId xmlns:p14="http://schemas.microsoft.com/office/powerpoint/2010/main" val="4196773830"/>
      </p:ext>
    </p:extLst>
  </p:cSld>
  <p:clrMapOvr>
    <a:masterClrMapping/>
  </p:clrMapOvr>
  <p:transition/>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제목 1"/>
          <p:cNvSpPr>
            <a:spLocks noGrp="1"/>
          </p:cNvSpPr>
          <p:nvPr>
            <p:ph type="title"/>
          </p:nvPr>
        </p:nvSpPr>
        <p:spPr bwMode="auto">
          <a:xfrm>
            <a:off x="0" y="-2242"/>
            <a:ext cx="9144000" cy="694938"/>
          </a:xfrm>
        </p:spPr>
        <p:txBody>
          <a:bodyPr vert="horz" lIns="91440" tIns="45720" rIns="91440" bIns="45720" rtlCol="0" anchor="ctr">
            <a:normAutofit/>
          </a:bodyPr>
          <a:lstStyle/>
          <a:p>
            <a:r>
              <a:rPr lang="en-US" altLang="ja-JP" dirty="0" smtClean="0">
                <a:latin typeface="MS Mincho" pitchFamily="49" charset="-128"/>
                <a:ea typeface="MS Mincho" pitchFamily="49" charset="-128"/>
              </a:rPr>
              <a:t>Admin/shop/</a:t>
            </a:r>
            <a:r>
              <a:rPr lang="en-US" altLang="ja-JP" dirty="0" err="1" smtClean="0">
                <a:latin typeface="MS Mincho" pitchFamily="49" charset="-128"/>
                <a:ea typeface="MS Mincho" pitchFamily="49" charset="-128"/>
              </a:rPr>
              <a:t>orderView</a:t>
            </a:r>
            <a:r>
              <a:rPr lang="en-US" altLang="ja-JP" dirty="0" smtClean="0">
                <a:latin typeface="MS Mincho" pitchFamily="49" charset="-128"/>
                <a:ea typeface="MS Mincho" pitchFamily="49" charset="-128"/>
              </a:rPr>
              <a:t>(1/2)</a:t>
            </a:r>
            <a:endParaRPr lang="ko-KR" dirty="0">
              <a:latin typeface="MS Mincho" pitchFamily="49" charset="-128"/>
              <a:ea typeface="MS Mincho" pitchFamily="49" charset="-128"/>
            </a:endParaRPr>
          </a:p>
        </p:txBody>
      </p:sp>
      <p:sp>
        <p:nvSpPr>
          <p:cNvPr id="5" name="내용 개체 틀 2"/>
          <p:cNvSpPr>
            <a:spLocks noGrp="1"/>
          </p:cNvSpPr>
          <p:nvPr>
            <p:ph sz="half" idx="1"/>
          </p:nvPr>
        </p:nvSpPr>
        <p:spPr bwMode="auto">
          <a:xfrm>
            <a:off x="0" y="692696"/>
            <a:ext cx="9144000" cy="6165304"/>
          </a:xfrm>
          <a:solidFill>
            <a:schemeClr val="bg1"/>
          </a:solidFill>
        </p:spPr>
        <p:txBody>
          <a:bodyPr numCol="2">
            <a:noAutofit/>
          </a:bodyPr>
          <a:lstStyle>
            <a:lvl1pPr>
              <a:defRPr sz="2400"/>
            </a:lvl1pPr>
            <a:lvl2pPr>
              <a:defRPr sz="1600"/>
            </a:lvl2pPr>
            <a:lvl3pPr>
              <a:defRPr sz="1200"/>
            </a:lvl3pPr>
            <a:lvl4pPr>
              <a:defRPr sz="1200"/>
            </a:lvl4pPr>
            <a:lvl5pPr>
              <a:defRPr sz="1200"/>
            </a:lvl5pPr>
          </a:lstStyle>
          <a:p>
            <a:r>
              <a:rPr lang="fr-FR" altLang="ko-KR" sz="1200" dirty="0">
                <a:solidFill>
                  <a:srgbClr val="BF5F3F"/>
                </a:solidFill>
                <a:latin typeface="Consolas"/>
              </a:rPr>
              <a:t>&lt;%@ </a:t>
            </a:r>
            <a:r>
              <a:rPr lang="fr-FR" altLang="ko-KR" sz="1200" dirty="0">
                <a:solidFill>
                  <a:srgbClr val="3F7F7F"/>
                </a:solidFill>
                <a:latin typeface="Consolas"/>
              </a:rPr>
              <a:t>page </a:t>
            </a:r>
            <a:r>
              <a:rPr lang="fr-FR" altLang="ko-KR" sz="1200" dirty="0" err="1">
                <a:solidFill>
                  <a:srgbClr val="7F007F"/>
                </a:solidFill>
                <a:latin typeface="Consolas"/>
              </a:rPr>
              <a:t>language</a:t>
            </a:r>
            <a:r>
              <a:rPr lang="fr-FR" altLang="ko-KR" sz="1200" dirty="0">
                <a:solidFill>
                  <a:srgbClr val="000000"/>
                </a:solidFill>
                <a:latin typeface="Consolas"/>
              </a:rPr>
              <a:t>=</a:t>
            </a:r>
            <a:r>
              <a:rPr lang="fr-FR" altLang="ko-KR" sz="1200" i="1" dirty="0">
                <a:solidFill>
                  <a:srgbClr val="2A00FF"/>
                </a:solidFill>
                <a:latin typeface="Consolas"/>
              </a:rPr>
              <a:t>"java" </a:t>
            </a:r>
            <a:r>
              <a:rPr lang="fr-FR" altLang="ko-KR" sz="1200" i="1" dirty="0" err="1">
                <a:solidFill>
                  <a:srgbClr val="7F007F"/>
                </a:solidFill>
                <a:latin typeface="Consolas"/>
              </a:rPr>
              <a:t>contentType</a:t>
            </a:r>
            <a:r>
              <a:rPr lang="fr-FR" altLang="ko-KR" sz="1200" i="1" dirty="0">
                <a:solidFill>
                  <a:srgbClr val="000000"/>
                </a:solidFill>
                <a:latin typeface="Consolas"/>
              </a:rPr>
              <a:t>=</a:t>
            </a:r>
            <a:r>
              <a:rPr lang="fr-FR" altLang="ko-KR" sz="1200" i="1" dirty="0">
                <a:solidFill>
                  <a:srgbClr val="2A00FF"/>
                </a:solidFill>
                <a:latin typeface="Consolas"/>
              </a:rPr>
              <a:t>"</a:t>
            </a:r>
            <a:r>
              <a:rPr lang="fr-FR" altLang="ko-KR" sz="1200" i="1" dirty="0" err="1">
                <a:solidFill>
                  <a:srgbClr val="2A00FF"/>
                </a:solidFill>
                <a:latin typeface="Consolas"/>
              </a:rPr>
              <a:t>text</a:t>
            </a:r>
            <a:r>
              <a:rPr lang="fr-FR" altLang="ko-KR" sz="1200" i="1" dirty="0">
                <a:solidFill>
                  <a:srgbClr val="2A00FF"/>
                </a:solidFill>
                <a:latin typeface="Consolas"/>
              </a:rPr>
              <a:t>/html; </a:t>
            </a:r>
            <a:r>
              <a:rPr lang="fr-FR" altLang="ko-KR" sz="1200" i="1" dirty="0" err="1">
                <a:solidFill>
                  <a:srgbClr val="2A00FF"/>
                </a:solidFill>
                <a:latin typeface="Consolas"/>
              </a:rPr>
              <a:t>charset</a:t>
            </a:r>
            <a:r>
              <a:rPr lang="fr-FR" altLang="ko-KR" sz="1200" i="1" dirty="0">
                <a:solidFill>
                  <a:srgbClr val="2A00FF"/>
                </a:solidFill>
                <a:latin typeface="Consolas"/>
              </a:rPr>
              <a:t>=UTF-8"</a:t>
            </a:r>
          </a:p>
          <a:p>
            <a:r>
              <a:rPr lang="en-US" altLang="ko-KR" sz="1200" dirty="0">
                <a:latin typeface="Consolas"/>
              </a:rPr>
              <a:t>    </a:t>
            </a:r>
            <a:r>
              <a:rPr lang="en-US" altLang="ko-KR" sz="1200" dirty="0" err="1">
                <a:solidFill>
                  <a:srgbClr val="7F007F"/>
                </a:solidFill>
                <a:latin typeface="Consolas"/>
              </a:rPr>
              <a:t>pageEncoding</a:t>
            </a:r>
            <a:r>
              <a:rPr lang="en-US" altLang="ko-KR" sz="1200" dirty="0">
                <a:solidFill>
                  <a:srgbClr val="000000"/>
                </a:solidFill>
                <a:latin typeface="Consolas"/>
              </a:rPr>
              <a:t>=</a:t>
            </a:r>
            <a:r>
              <a:rPr lang="en-US" altLang="ko-KR" sz="1200" i="1" dirty="0">
                <a:solidFill>
                  <a:srgbClr val="2A00FF"/>
                </a:solidFill>
                <a:latin typeface="Consolas"/>
              </a:rPr>
              <a:t>"UTF-8"</a:t>
            </a:r>
            <a:r>
              <a:rPr lang="en-US" altLang="ko-KR" sz="1200" i="1" dirty="0">
                <a:solidFill>
                  <a:srgbClr val="BF5F3F"/>
                </a:solidFill>
                <a:latin typeface="Consolas"/>
              </a:rPr>
              <a:t>%&gt;</a:t>
            </a:r>
          </a:p>
          <a:p>
            <a:r>
              <a:rPr lang="en-US" altLang="ja-JP" sz="1200" dirty="0">
                <a:solidFill>
                  <a:srgbClr val="BF5F3F"/>
                </a:solidFill>
                <a:latin typeface="Consolas"/>
              </a:rPr>
              <a:t>&lt;%@ </a:t>
            </a:r>
            <a:r>
              <a:rPr lang="en-US" altLang="ja-JP" sz="1200" dirty="0" err="1">
                <a:solidFill>
                  <a:srgbClr val="3F7F7F"/>
                </a:solidFill>
                <a:latin typeface="Consolas"/>
              </a:rPr>
              <a:t>taglib</a:t>
            </a:r>
            <a:r>
              <a:rPr lang="en-US" altLang="ja-JP" sz="1200" dirty="0">
                <a:solidFill>
                  <a:srgbClr val="3F7F7F"/>
                </a:solidFill>
                <a:latin typeface="Consolas"/>
              </a:rPr>
              <a:t> </a:t>
            </a:r>
            <a:r>
              <a:rPr lang="en-US" altLang="ja-JP" sz="1200" dirty="0" err="1">
                <a:solidFill>
                  <a:srgbClr val="7F007F"/>
                </a:solidFill>
                <a:latin typeface="Consolas"/>
              </a:rPr>
              <a:t>uri</a:t>
            </a:r>
            <a:r>
              <a:rPr lang="en-US" altLang="ja-JP" sz="1200" dirty="0">
                <a:solidFill>
                  <a:srgbClr val="000000"/>
                </a:solidFill>
                <a:latin typeface="Consolas"/>
              </a:rPr>
              <a:t>=</a:t>
            </a:r>
            <a:r>
              <a:rPr lang="en-US" altLang="ja-JP" sz="1200" i="1" dirty="0">
                <a:solidFill>
                  <a:srgbClr val="2A00FF"/>
                </a:solidFill>
                <a:latin typeface="Consolas"/>
              </a:rPr>
              <a:t>"http://java.sun.com/</a:t>
            </a:r>
            <a:r>
              <a:rPr lang="en-US" altLang="ja-JP" sz="1200" i="1" dirty="0" err="1">
                <a:solidFill>
                  <a:srgbClr val="2A00FF"/>
                </a:solidFill>
                <a:latin typeface="Consolas"/>
              </a:rPr>
              <a:t>jsp</a:t>
            </a:r>
            <a:r>
              <a:rPr lang="en-US" altLang="ja-JP" sz="1200" i="1" dirty="0">
                <a:solidFill>
                  <a:srgbClr val="2A00FF"/>
                </a:solidFill>
                <a:latin typeface="Consolas"/>
              </a:rPr>
              <a:t>/</a:t>
            </a:r>
            <a:r>
              <a:rPr lang="en-US" altLang="ja-JP" sz="1200" i="1" dirty="0" err="1">
                <a:solidFill>
                  <a:srgbClr val="2A00FF"/>
                </a:solidFill>
                <a:latin typeface="Consolas"/>
              </a:rPr>
              <a:t>jstl</a:t>
            </a:r>
            <a:r>
              <a:rPr lang="en-US" altLang="ja-JP" sz="1200" i="1" dirty="0">
                <a:solidFill>
                  <a:srgbClr val="2A00FF"/>
                </a:solidFill>
                <a:latin typeface="Consolas"/>
              </a:rPr>
              <a:t>/core" </a:t>
            </a:r>
            <a:r>
              <a:rPr lang="en-US" altLang="ja-JP" sz="1200" i="1" dirty="0">
                <a:solidFill>
                  <a:srgbClr val="7F007F"/>
                </a:solidFill>
                <a:latin typeface="Consolas"/>
              </a:rPr>
              <a:t>prefix</a:t>
            </a:r>
            <a:r>
              <a:rPr lang="en-US" altLang="ja-JP" sz="1200" i="1" dirty="0">
                <a:solidFill>
                  <a:srgbClr val="000000"/>
                </a:solidFill>
                <a:latin typeface="Consolas"/>
              </a:rPr>
              <a:t>=</a:t>
            </a:r>
            <a:r>
              <a:rPr lang="en-US" altLang="ja-JP" sz="1200" i="1" dirty="0">
                <a:solidFill>
                  <a:srgbClr val="2A00FF"/>
                </a:solidFill>
                <a:latin typeface="Consolas"/>
              </a:rPr>
              <a:t>"c" </a:t>
            </a:r>
            <a:r>
              <a:rPr lang="en-US" altLang="ja-JP" sz="1200" i="1" dirty="0">
                <a:solidFill>
                  <a:srgbClr val="BF5F3F"/>
                </a:solidFill>
                <a:latin typeface="Consolas"/>
              </a:rPr>
              <a:t>%&gt;</a:t>
            </a:r>
            <a:r>
              <a:rPr lang="ja-JP" altLang="en-US" sz="1200" i="1" dirty="0">
                <a:solidFill>
                  <a:srgbClr val="000000"/>
                </a:solidFill>
                <a:latin typeface="Consolas"/>
              </a:rPr>
              <a:t> </a:t>
            </a:r>
            <a:r>
              <a:rPr lang="en-US" altLang="ja-JP" sz="1200" i="1" dirty="0">
                <a:solidFill>
                  <a:srgbClr val="3F5FBF"/>
                </a:solidFill>
                <a:latin typeface="Consolas"/>
              </a:rPr>
              <a:t>&lt;!-- JSTL</a:t>
            </a:r>
            <a:r>
              <a:rPr lang="ja-JP" altLang="en-US" sz="1200" i="1" dirty="0">
                <a:solidFill>
                  <a:srgbClr val="3F5FBF"/>
                </a:solidFill>
                <a:latin typeface="Consolas"/>
              </a:rPr>
              <a:t>の</a:t>
            </a:r>
            <a:r>
              <a:rPr lang="en-US" altLang="ja-JP" sz="1200" i="1" dirty="0">
                <a:solidFill>
                  <a:srgbClr val="3F5FBF"/>
                </a:solidFill>
                <a:latin typeface="Consolas"/>
              </a:rPr>
              <a:t>core</a:t>
            </a:r>
            <a:r>
              <a:rPr lang="ja-JP" altLang="en-US" sz="1200" i="1" dirty="0">
                <a:solidFill>
                  <a:srgbClr val="3F5FBF"/>
                </a:solidFill>
                <a:latin typeface="Consolas"/>
              </a:rPr>
              <a:t>タグライブラリを使用 </a:t>
            </a:r>
            <a:r>
              <a:rPr lang="en-US" altLang="ja-JP" sz="1200" i="1" dirty="0">
                <a:solidFill>
                  <a:srgbClr val="3F5FBF"/>
                </a:solidFill>
                <a:latin typeface="Consolas"/>
              </a:rPr>
              <a:t>--&gt;</a:t>
            </a:r>
          </a:p>
          <a:p>
            <a:r>
              <a:rPr lang="en-US" altLang="ja-JP" sz="1200" dirty="0">
                <a:solidFill>
                  <a:srgbClr val="BF5F3F"/>
                </a:solidFill>
                <a:latin typeface="Consolas"/>
              </a:rPr>
              <a:t>&lt;%@ </a:t>
            </a:r>
            <a:r>
              <a:rPr lang="en-US" altLang="ja-JP" sz="1200" dirty="0" err="1">
                <a:solidFill>
                  <a:srgbClr val="3F7F7F"/>
                </a:solidFill>
                <a:latin typeface="Consolas"/>
              </a:rPr>
              <a:t>taglib</a:t>
            </a:r>
            <a:r>
              <a:rPr lang="en-US" altLang="ja-JP" sz="1200" dirty="0">
                <a:solidFill>
                  <a:srgbClr val="3F7F7F"/>
                </a:solidFill>
                <a:latin typeface="Consolas"/>
              </a:rPr>
              <a:t> </a:t>
            </a:r>
            <a:r>
              <a:rPr lang="en-US" altLang="ja-JP" sz="1200" dirty="0">
                <a:solidFill>
                  <a:srgbClr val="7F007F"/>
                </a:solidFill>
                <a:latin typeface="Consolas"/>
              </a:rPr>
              <a:t>prefix</a:t>
            </a:r>
            <a:r>
              <a:rPr lang="en-US" altLang="ja-JP" sz="1200" dirty="0">
                <a:solidFill>
                  <a:srgbClr val="000000"/>
                </a:solidFill>
                <a:latin typeface="Consolas"/>
              </a:rPr>
              <a:t>=</a:t>
            </a:r>
            <a:r>
              <a:rPr lang="en-US" altLang="ja-JP" sz="1200" i="1" dirty="0">
                <a:solidFill>
                  <a:srgbClr val="2A00FF"/>
                </a:solidFill>
                <a:latin typeface="Consolas"/>
              </a:rPr>
              <a:t>"</a:t>
            </a:r>
            <a:r>
              <a:rPr lang="en-US" altLang="ja-JP" sz="1200" i="1" dirty="0" err="1">
                <a:solidFill>
                  <a:srgbClr val="2A00FF"/>
                </a:solidFill>
                <a:latin typeface="Consolas"/>
              </a:rPr>
              <a:t>fmt</a:t>
            </a:r>
            <a:r>
              <a:rPr lang="en-US" altLang="ja-JP" sz="1200" i="1" dirty="0">
                <a:solidFill>
                  <a:srgbClr val="2A00FF"/>
                </a:solidFill>
                <a:latin typeface="Consolas"/>
              </a:rPr>
              <a:t>" </a:t>
            </a:r>
            <a:r>
              <a:rPr lang="en-US" altLang="ja-JP" sz="1200" i="1" dirty="0" err="1">
                <a:solidFill>
                  <a:srgbClr val="7F007F"/>
                </a:solidFill>
                <a:latin typeface="Consolas"/>
              </a:rPr>
              <a:t>uri</a:t>
            </a:r>
            <a:r>
              <a:rPr lang="en-US" altLang="ja-JP" sz="1200" i="1" dirty="0">
                <a:solidFill>
                  <a:srgbClr val="000000"/>
                </a:solidFill>
                <a:latin typeface="Consolas"/>
              </a:rPr>
              <a:t>=</a:t>
            </a:r>
            <a:r>
              <a:rPr lang="en-US" altLang="ja-JP" sz="1200" i="1" dirty="0">
                <a:solidFill>
                  <a:srgbClr val="2A00FF"/>
                </a:solidFill>
                <a:latin typeface="Consolas"/>
              </a:rPr>
              <a:t>"http://java.sun.com/</a:t>
            </a:r>
            <a:r>
              <a:rPr lang="en-US" altLang="ja-JP" sz="1200" i="1" dirty="0" err="1">
                <a:solidFill>
                  <a:srgbClr val="2A00FF"/>
                </a:solidFill>
                <a:latin typeface="Consolas"/>
              </a:rPr>
              <a:t>jsp</a:t>
            </a:r>
            <a:r>
              <a:rPr lang="en-US" altLang="ja-JP" sz="1200" i="1" dirty="0">
                <a:solidFill>
                  <a:srgbClr val="2A00FF"/>
                </a:solidFill>
                <a:latin typeface="Consolas"/>
              </a:rPr>
              <a:t>/</a:t>
            </a:r>
            <a:r>
              <a:rPr lang="en-US" altLang="ja-JP" sz="1200" i="1" dirty="0" err="1">
                <a:solidFill>
                  <a:srgbClr val="2A00FF"/>
                </a:solidFill>
                <a:latin typeface="Consolas"/>
              </a:rPr>
              <a:t>jstl</a:t>
            </a:r>
            <a:r>
              <a:rPr lang="en-US" altLang="ja-JP" sz="1200" i="1" dirty="0">
                <a:solidFill>
                  <a:srgbClr val="2A00FF"/>
                </a:solidFill>
                <a:latin typeface="Consolas"/>
              </a:rPr>
              <a:t>/</a:t>
            </a:r>
            <a:r>
              <a:rPr lang="en-US" altLang="ja-JP" sz="1200" i="1" dirty="0" err="1">
                <a:solidFill>
                  <a:srgbClr val="2A00FF"/>
                </a:solidFill>
                <a:latin typeface="Consolas"/>
              </a:rPr>
              <a:t>fmt</a:t>
            </a:r>
            <a:r>
              <a:rPr lang="en-US" altLang="ja-JP" sz="1200" i="1" dirty="0">
                <a:solidFill>
                  <a:srgbClr val="2A00FF"/>
                </a:solidFill>
                <a:latin typeface="Consolas"/>
              </a:rPr>
              <a:t>"</a:t>
            </a:r>
            <a:r>
              <a:rPr lang="en-US" altLang="ja-JP" sz="1200" i="1" dirty="0">
                <a:solidFill>
                  <a:srgbClr val="BF5F3F"/>
                </a:solidFill>
                <a:latin typeface="Consolas"/>
              </a:rPr>
              <a:t>%&gt;</a:t>
            </a:r>
            <a:r>
              <a:rPr lang="ja-JP" altLang="en-US" sz="1200" i="1" dirty="0">
                <a:solidFill>
                  <a:srgbClr val="000000"/>
                </a:solidFill>
                <a:latin typeface="Consolas"/>
              </a:rPr>
              <a:t> </a:t>
            </a:r>
            <a:r>
              <a:rPr lang="en-US" altLang="ja-JP" sz="1200" i="1" dirty="0">
                <a:solidFill>
                  <a:srgbClr val="3F5FBF"/>
                </a:solidFill>
                <a:latin typeface="Consolas"/>
              </a:rPr>
              <a:t>&lt;!-- JSTL</a:t>
            </a:r>
            <a:r>
              <a:rPr lang="ja-JP" altLang="en-US" sz="1200" i="1" dirty="0">
                <a:solidFill>
                  <a:srgbClr val="3F5FBF"/>
                </a:solidFill>
                <a:latin typeface="Consolas"/>
              </a:rPr>
              <a:t>のフォーマットタグライブラリを使用 </a:t>
            </a:r>
            <a:r>
              <a:rPr lang="en-US" altLang="ja-JP" sz="1200" i="1" dirty="0">
                <a:solidFill>
                  <a:srgbClr val="3F5FBF"/>
                </a:solidFill>
                <a:latin typeface="Consolas"/>
              </a:rPr>
              <a:t>--&gt;</a:t>
            </a:r>
          </a:p>
          <a:p>
            <a:r>
              <a:rPr lang="en-US" altLang="ko-KR" sz="1200" dirty="0">
                <a:solidFill>
                  <a:srgbClr val="008080"/>
                </a:solidFill>
                <a:latin typeface="Consolas"/>
              </a:rPr>
              <a:t>&lt;</a:t>
            </a:r>
            <a:r>
              <a:rPr lang="en-US" altLang="ko-KR" sz="1200" dirty="0" err="1">
                <a:solidFill>
                  <a:srgbClr val="3F7F7F"/>
                </a:solidFill>
                <a:latin typeface="Consolas"/>
              </a:rPr>
              <a:t>jsp:include</a:t>
            </a:r>
            <a:r>
              <a:rPr lang="en-US" altLang="ko-KR" sz="1200" dirty="0">
                <a:solidFill>
                  <a:srgbClr val="3F7F7F"/>
                </a:solidFill>
                <a:latin typeface="Consolas"/>
              </a:rPr>
              <a:t> </a:t>
            </a:r>
            <a:r>
              <a:rPr lang="en-US" altLang="ko-KR" sz="1200" dirty="0">
                <a:solidFill>
                  <a:srgbClr val="7F007F"/>
                </a:solidFill>
                <a:latin typeface="Consolas"/>
              </a:rPr>
              <a:t>page</a:t>
            </a:r>
            <a:r>
              <a:rPr lang="en-US" altLang="ko-KR" sz="1200" dirty="0">
                <a:solidFill>
                  <a:srgbClr val="000000"/>
                </a:solidFill>
                <a:latin typeface="Consolas"/>
              </a:rPr>
              <a:t>=</a:t>
            </a:r>
            <a:r>
              <a:rPr lang="en-US" altLang="ko-KR" sz="1200" i="1" dirty="0">
                <a:solidFill>
                  <a:srgbClr val="2A00FF"/>
                </a:solidFill>
                <a:latin typeface="Consolas"/>
              </a:rPr>
              <a:t>"../../include/</a:t>
            </a:r>
            <a:r>
              <a:rPr lang="en-US" altLang="ko-KR" sz="1200" i="1" dirty="0" err="1">
                <a:solidFill>
                  <a:srgbClr val="2A00FF"/>
                </a:solidFill>
                <a:latin typeface="Consolas"/>
              </a:rPr>
              <a:t>header.jsp</a:t>
            </a:r>
            <a:r>
              <a:rPr lang="en-US" altLang="ko-KR" sz="1200" i="1" dirty="0">
                <a:solidFill>
                  <a:srgbClr val="2A00FF"/>
                </a:solidFill>
                <a:latin typeface="Consolas"/>
              </a:rPr>
              <a:t>" </a:t>
            </a:r>
            <a:r>
              <a:rPr lang="en-US" altLang="ko-KR" sz="1200" i="1" dirty="0">
                <a:solidFill>
                  <a:srgbClr val="008080"/>
                </a:solidFill>
                <a:latin typeface="Consolas"/>
              </a:rPr>
              <a:t>/&gt;</a:t>
            </a:r>
            <a:r>
              <a:rPr lang="en-US" altLang="ko-KR" sz="1200" i="1" dirty="0">
                <a:solidFill>
                  <a:srgbClr val="000000"/>
                </a:solidFill>
                <a:latin typeface="Consolas"/>
              </a:rPr>
              <a:t> </a:t>
            </a:r>
            <a:r>
              <a:rPr lang="en-US" altLang="ko-KR" sz="1200" i="1" dirty="0">
                <a:solidFill>
                  <a:srgbClr val="3F5FBF"/>
                </a:solidFill>
                <a:latin typeface="Consolas"/>
              </a:rPr>
              <a:t>&lt;!-- </a:t>
            </a:r>
            <a:r>
              <a:rPr lang="ja-JP" altLang="en-US" sz="1200" i="1" dirty="0">
                <a:solidFill>
                  <a:srgbClr val="3F5FBF"/>
                </a:solidFill>
                <a:latin typeface="Consolas"/>
              </a:rPr>
              <a:t>ヘッダー</a:t>
            </a:r>
            <a:r>
              <a:rPr lang="ko-KR" altLang="en-US" sz="1200" i="1" dirty="0">
                <a:solidFill>
                  <a:srgbClr val="3F5FBF"/>
                </a:solidFill>
                <a:latin typeface="Consolas"/>
              </a:rPr>
              <a:t>部分</a:t>
            </a:r>
            <a:r>
              <a:rPr lang="ja-JP" altLang="en-US" sz="1200" i="1" dirty="0">
                <a:solidFill>
                  <a:srgbClr val="3F5FBF"/>
                </a:solidFill>
                <a:latin typeface="Consolas"/>
              </a:rPr>
              <a:t>をインクルード </a:t>
            </a:r>
            <a:r>
              <a:rPr lang="en-US" altLang="ja-JP" sz="1200" i="1" dirty="0">
                <a:solidFill>
                  <a:srgbClr val="3F5FBF"/>
                </a:solidFill>
                <a:latin typeface="Consolas"/>
              </a:rPr>
              <a:t>--&gt;</a:t>
            </a:r>
          </a:p>
          <a:p>
            <a:endParaRPr lang="ko-KR" altLang="en-US" sz="1200" dirty="0">
              <a:latin typeface="Consolas"/>
            </a:endParaRPr>
          </a:p>
          <a:p>
            <a:r>
              <a:rPr lang="en-US" altLang="ko-KR" sz="1200" dirty="0">
                <a:solidFill>
                  <a:srgbClr val="008080"/>
                </a:solidFill>
                <a:latin typeface="Consolas"/>
              </a:rPr>
              <a:t>&lt;</a:t>
            </a:r>
            <a:r>
              <a:rPr lang="en-US" altLang="ko-KR" sz="1200" dirty="0">
                <a:solidFill>
                  <a:srgbClr val="3F7F7F"/>
                </a:solidFill>
                <a:latin typeface="Consolas"/>
              </a:rPr>
              <a:t>div </a:t>
            </a:r>
            <a:r>
              <a:rPr lang="en-US" altLang="ko-KR" sz="1200" dirty="0">
                <a:solidFill>
                  <a:srgbClr val="7F007F"/>
                </a:solidFill>
                <a:latin typeface="Consolas"/>
              </a:rPr>
              <a:t>class</a:t>
            </a:r>
            <a:r>
              <a:rPr lang="en-US" altLang="ko-KR" sz="1200" dirty="0">
                <a:solidFill>
                  <a:srgbClr val="000000"/>
                </a:solidFill>
                <a:latin typeface="Consolas"/>
              </a:rPr>
              <a:t>=</a:t>
            </a:r>
            <a:r>
              <a:rPr lang="en-US" altLang="ko-KR" sz="1200" i="1" dirty="0">
                <a:solidFill>
                  <a:srgbClr val="2A00FF"/>
                </a:solidFill>
                <a:latin typeface="Consolas"/>
              </a:rPr>
              <a:t>"container-fluid </a:t>
            </a:r>
            <a:r>
              <a:rPr lang="en-US" altLang="ko-KR" sz="1200" i="1" dirty="0" err="1">
                <a:solidFill>
                  <a:srgbClr val="2A00FF"/>
                </a:solidFill>
                <a:latin typeface="Consolas"/>
              </a:rPr>
              <a:t>container-fluid</a:t>
            </a:r>
            <a:r>
              <a:rPr lang="en-US" altLang="ko-KR" sz="1200" i="1" dirty="0">
                <a:solidFill>
                  <a:srgbClr val="2A00FF"/>
                </a:solidFill>
                <a:latin typeface="Consolas"/>
              </a:rPr>
              <a:t> </a:t>
            </a:r>
            <a:r>
              <a:rPr lang="en-US" altLang="ko-KR" sz="1200" i="1" dirty="0" err="1">
                <a:solidFill>
                  <a:srgbClr val="2A00FF"/>
                </a:solidFill>
                <a:latin typeface="Consolas"/>
              </a:rPr>
              <a:t>bg</a:t>
            </a:r>
            <a:r>
              <a:rPr lang="en-US" altLang="ko-KR" sz="1200" i="1" dirty="0">
                <a:solidFill>
                  <a:srgbClr val="2A00FF"/>
                </a:solidFill>
                <a:latin typeface="Consolas"/>
              </a:rPr>
              <a:t>-gradient-primary min-vh-100"</a:t>
            </a:r>
            <a:r>
              <a:rPr lang="en-US" altLang="ko-KR" sz="1200" i="1" dirty="0">
                <a:solidFill>
                  <a:srgbClr val="008080"/>
                </a:solidFill>
                <a:latin typeface="Consolas"/>
              </a:rPr>
              <a:t>&gt;</a:t>
            </a:r>
            <a:r>
              <a:rPr lang="en-US" altLang="ko-KR" sz="1200" i="1" dirty="0">
                <a:solidFill>
                  <a:srgbClr val="000000"/>
                </a:solidFill>
                <a:latin typeface="Consolas"/>
              </a:rPr>
              <a:t> </a:t>
            </a:r>
            <a:r>
              <a:rPr lang="en-US" altLang="ko-KR" sz="1200" i="1" dirty="0">
                <a:solidFill>
                  <a:srgbClr val="3F5FBF"/>
                </a:solidFill>
                <a:latin typeface="Consolas"/>
              </a:rPr>
              <a:t>&lt;!-- </a:t>
            </a:r>
            <a:r>
              <a:rPr lang="ko-KR" altLang="en-US" sz="1200" i="1" dirty="0">
                <a:solidFill>
                  <a:srgbClr val="3F5FBF"/>
                </a:solidFill>
                <a:latin typeface="Consolas"/>
              </a:rPr>
              <a:t>背景</a:t>
            </a:r>
            <a:r>
              <a:rPr lang="ja-JP" altLang="en-US" sz="1200" i="1" dirty="0">
                <a:solidFill>
                  <a:srgbClr val="3F5FBF"/>
                </a:solidFill>
                <a:latin typeface="Consolas"/>
              </a:rPr>
              <a:t>がグラデーションのコンテナ </a:t>
            </a:r>
            <a:r>
              <a:rPr lang="en-US" altLang="ja-JP" sz="1200" i="1" dirty="0">
                <a:solidFill>
                  <a:srgbClr val="3F5FBF"/>
                </a:solidFill>
                <a:latin typeface="Consolas"/>
              </a:rPr>
              <a:t>--&gt;</a:t>
            </a:r>
          </a:p>
          <a:p>
            <a:r>
              <a:rPr lang="en-US" altLang="ko-KR" sz="1200" dirty="0">
                <a:solidFill>
                  <a:srgbClr val="008080"/>
                </a:solidFill>
                <a:latin typeface="Consolas"/>
              </a:rPr>
              <a:t>&lt;</a:t>
            </a:r>
            <a:r>
              <a:rPr lang="en-US" altLang="ko-KR" sz="1200" dirty="0">
                <a:solidFill>
                  <a:srgbClr val="3F7F7F"/>
                </a:solidFill>
                <a:latin typeface="Consolas"/>
              </a:rPr>
              <a:t>div </a:t>
            </a:r>
            <a:r>
              <a:rPr lang="en-US" altLang="ko-KR" sz="1200" dirty="0">
                <a:solidFill>
                  <a:srgbClr val="7F007F"/>
                </a:solidFill>
                <a:latin typeface="Consolas"/>
              </a:rPr>
              <a:t>class</a:t>
            </a:r>
            <a:r>
              <a:rPr lang="en-US" altLang="ko-KR" sz="1200" dirty="0">
                <a:solidFill>
                  <a:srgbClr val="000000"/>
                </a:solidFill>
                <a:latin typeface="Consolas"/>
              </a:rPr>
              <a:t>=</a:t>
            </a:r>
            <a:r>
              <a:rPr lang="en-US" altLang="ko-KR" sz="1200" i="1" dirty="0">
                <a:solidFill>
                  <a:srgbClr val="2A00FF"/>
                </a:solidFill>
                <a:latin typeface="Consolas"/>
              </a:rPr>
              <a:t>"row"</a:t>
            </a:r>
            <a:r>
              <a:rPr lang="en-US" altLang="ko-KR" sz="1200" i="1" dirty="0">
                <a:solidFill>
                  <a:srgbClr val="008080"/>
                </a:solidFill>
                <a:latin typeface="Consolas"/>
              </a:rPr>
              <a:t>&gt;</a:t>
            </a:r>
          </a:p>
          <a:p>
            <a:r>
              <a:rPr lang="en-US" altLang="ko-KR" sz="1200" dirty="0">
                <a:solidFill>
                  <a:srgbClr val="008080"/>
                </a:solidFill>
                <a:latin typeface="Consolas"/>
              </a:rPr>
              <a:t>&lt;</a:t>
            </a:r>
            <a:r>
              <a:rPr lang="en-US" altLang="ko-KR" sz="1200" dirty="0">
                <a:solidFill>
                  <a:srgbClr val="3F7F7F"/>
                </a:solidFill>
                <a:latin typeface="Consolas"/>
              </a:rPr>
              <a:t>div </a:t>
            </a:r>
            <a:r>
              <a:rPr lang="en-US" altLang="ko-KR" sz="1200" dirty="0">
                <a:solidFill>
                  <a:srgbClr val="7F007F"/>
                </a:solidFill>
                <a:latin typeface="Consolas"/>
              </a:rPr>
              <a:t>class</a:t>
            </a:r>
            <a:r>
              <a:rPr lang="en-US" altLang="ko-KR" sz="1200" dirty="0">
                <a:solidFill>
                  <a:srgbClr val="000000"/>
                </a:solidFill>
                <a:latin typeface="Consolas"/>
              </a:rPr>
              <a:t>=</a:t>
            </a:r>
            <a:r>
              <a:rPr lang="en-US" altLang="ko-KR" sz="1200" i="1" dirty="0">
                <a:solidFill>
                  <a:srgbClr val="2A00FF"/>
                </a:solidFill>
                <a:latin typeface="Consolas"/>
              </a:rPr>
              <a:t>"col-md-3 mt-5 pt-5"</a:t>
            </a:r>
            <a:r>
              <a:rPr lang="en-US" altLang="ko-KR" sz="1200" i="1" dirty="0">
                <a:solidFill>
                  <a:srgbClr val="008080"/>
                </a:solidFill>
                <a:latin typeface="Consolas"/>
              </a:rPr>
              <a:t>&gt;</a:t>
            </a:r>
          </a:p>
          <a:p>
            <a:r>
              <a:rPr lang="en-US" altLang="ja-JP" sz="1200" dirty="0">
                <a:solidFill>
                  <a:srgbClr val="008080"/>
                </a:solidFill>
                <a:latin typeface="Consolas"/>
              </a:rPr>
              <a:t>&lt;</a:t>
            </a:r>
            <a:r>
              <a:rPr lang="en-US" altLang="ja-JP" sz="1200" dirty="0" err="1">
                <a:solidFill>
                  <a:srgbClr val="3F7F7F"/>
                </a:solidFill>
                <a:latin typeface="Consolas"/>
              </a:rPr>
              <a:t>jsp:include</a:t>
            </a:r>
            <a:r>
              <a:rPr lang="en-US" altLang="ja-JP" sz="1200" dirty="0">
                <a:solidFill>
                  <a:srgbClr val="3F7F7F"/>
                </a:solidFill>
                <a:latin typeface="Consolas"/>
              </a:rPr>
              <a:t> </a:t>
            </a:r>
            <a:r>
              <a:rPr lang="en-US" altLang="ja-JP" sz="1200" dirty="0">
                <a:solidFill>
                  <a:srgbClr val="7F007F"/>
                </a:solidFill>
                <a:latin typeface="Consolas"/>
              </a:rPr>
              <a:t>page</a:t>
            </a:r>
            <a:r>
              <a:rPr lang="en-US" altLang="ja-JP" sz="1200" dirty="0">
                <a:solidFill>
                  <a:srgbClr val="000000"/>
                </a:solidFill>
                <a:latin typeface="Consolas"/>
              </a:rPr>
              <a:t>=</a:t>
            </a:r>
            <a:r>
              <a:rPr lang="en-US" altLang="ja-JP" sz="1200" i="1" dirty="0">
                <a:solidFill>
                  <a:srgbClr val="2A00FF"/>
                </a:solidFill>
                <a:latin typeface="Consolas"/>
              </a:rPr>
              <a:t>"../include/</a:t>
            </a:r>
            <a:r>
              <a:rPr lang="en-US" altLang="ja-JP" sz="1200" i="1" dirty="0" err="1">
                <a:solidFill>
                  <a:srgbClr val="2A00FF"/>
                </a:solidFill>
                <a:latin typeface="Consolas"/>
              </a:rPr>
              <a:t>lnb.jsp</a:t>
            </a:r>
            <a:r>
              <a:rPr lang="en-US" altLang="ja-JP" sz="1200" i="1" dirty="0">
                <a:solidFill>
                  <a:srgbClr val="2A00FF"/>
                </a:solidFill>
                <a:latin typeface="Consolas"/>
              </a:rPr>
              <a:t>" </a:t>
            </a:r>
            <a:r>
              <a:rPr lang="en-US" altLang="ja-JP" sz="1200" i="1" dirty="0">
                <a:solidFill>
                  <a:srgbClr val="008080"/>
                </a:solidFill>
                <a:latin typeface="Consolas"/>
              </a:rPr>
              <a:t>/&gt;</a:t>
            </a:r>
            <a:r>
              <a:rPr lang="ja-JP" altLang="en-US" sz="1200" i="1" dirty="0">
                <a:solidFill>
                  <a:srgbClr val="000000"/>
                </a:solidFill>
                <a:latin typeface="Consolas"/>
              </a:rPr>
              <a:t> </a:t>
            </a:r>
            <a:r>
              <a:rPr lang="en-US" altLang="ja-JP" sz="1200" i="1" dirty="0">
                <a:solidFill>
                  <a:srgbClr val="3F5FBF"/>
                </a:solidFill>
                <a:latin typeface="Consolas"/>
              </a:rPr>
              <a:t>&lt;!-- </a:t>
            </a:r>
            <a:r>
              <a:rPr lang="ja-JP" altLang="en-US" sz="1200" i="1" dirty="0">
                <a:solidFill>
                  <a:srgbClr val="3F5FBF"/>
                </a:solidFill>
                <a:latin typeface="Consolas"/>
              </a:rPr>
              <a:t>サイドメニュー部分をインクルード </a:t>
            </a:r>
            <a:r>
              <a:rPr lang="en-US" altLang="ja-JP" sz="1200" i="1" dirty="0">
                <a:solidFill>
                  <a:srgbClr val="3F5FBF"/>
                </a:solidFill>
                <a:latin typeface="Consolas"/>
              </a:rPr>
              <a:t>--&gt;</a:t>
            </a:r>
          </a:p>
          <a:p>
            <a:r>
              <a:rPr lang="en-US" altLang="ko-KR" sz="1200" dirty="0">
                <a:solidFill>
                  <a:srgbClr val="008080"/>
                </a:solidFill>
                <a:latin typeface="Consolas"/>
              </a:rPr>
              <a:t>&lt;/</a:t>
            </a:r>
            <a:r>
              <a:rPr lang="en-US" altLang="ko-KR" sz="1200" dirty="0">
                <a:solidFill>
                  <a:srgbClr val="3F7F7F"/>
                </a:solidFill>
                <a:latin typeface="Consolas"/>
              </a:rPr>
              <a:t>div</a:t>
            </a:r>
            <a:r>
              <a:rPr lang="en-US" altLang="ko-KR" sz="1200" dirty="0">
                <a:solidFill>
                  <a:srgbClr val="008080"/>
                </a:solidFill>
                <a:latin typeface="Consolas"/>
              </a:rPr>
              <a:t>&gt;</a:t>
            </a:r>
          </a:p>
          <a:p>
            <a:r>
              <a:rPr lang="en-US" altLang="ko-KR" sz="1200" dirty="0">
                <a:solidFill>
                  <a:srgbClr val="008080"/>
                </a:solidFill>
                <a:latin typeface="Consolas"/>
              </a:rPr>
              <a:t>&lt;</a:t>
            </a:r>
            <a:r>
              <a:rPr lang="en-US" altLang="ko-KR" sz="1200" dirty="0">
                <a:solidFill>
                  <a:srgbClr val="3F7F7F"/>
                </a:solidFill>
                <a:latin typeface="Consolas"/>
              </a:rPr>
              <a:t>div </a:t>
            </a:r>
            <a:r>
              <a:rPr lang="en-US" altLang="ko-KR" sz="1200" dirty="0">
                <a:solidFill>
                  <a:srgbClr val="7F007F"/>
                </a:solidFill>
                <a:latin typeface="Consolas"/>
              </a:rPr>
              <a:t>class</a:t>
            </a:r>
            <a:r>
              <a:rPr lang="en-US" altLang="ko-KR" sz="1200" dirty="0">
                <a:solidFill>
                  <a:srgbClr val="000000"/>
                </a:solidFill>
                <a:latin typeface="Consolas"/>
              </a:rPr>
              <a:t>=</a:t>
            </a:r>
            <a:r>
              <a:rPr lang="en-US" altLang="ko-KR" sz="1200" i="1" dirty="0">
                <a:solidFill>
                  <a:srgbClr val="2A00FF"/>
                </a:solidFill>
                <a:latin typeface="Consolas"/>
              </a:rPr>
              <a:t>"col-md-9 mt-5 pt-5"</a:t>
            </a:r>
            <a:r>
              <a:rPr lang="en-US" altLang="ko-KR" sz="1200" i="1" dirty="0">
                <a:solidFill>
                  <a:srgbClr val="008080"/>
                </a:solidFill>
                <a:latin typeface="Consolas"/>
              </a:rPr>
              <a:t>&gt;</a:t>
            </a:r>
          </a:p>
          <a:p>
            <a:r>
              <a:rPr lang="en-US" altLang="ko-KR" sz="1200" dirty="0">
                <a:solidFill>
                  <a:srgbClr val="008080"/>
                </a:solidFill>
                <a:latin typeface="Consolas"/>
              </a:rPr>
              <a:t>&lt;</a:t>
            </a:r>
            <a:r>
              <a:rPr lang="en-US" altLang="ko-KR" sz="1200" dirty="0" err="1">
                <a:solidFill>
                  <a:srgbClr val="3F7F7F"/>
                </a:solidFill>
                <a:latin typeface="Consolas"/>
              </a:rPr>
              <a:t>c:forEach</a:t>
            </a:r>
            <a:r>
              <a:rPr lang="en-US" altLang="ko-KR" sz="1200" dirty="0">
                <a:solidFill>
                  <a:srgbClr val="3F7F7F"/>
                </a:solidFill>
                <a:latin typeface="Consolas"/>
              </a:rPr>
              <a:t> </a:t>
            </a:r>
            <a:r>
              <a:rPr lang="en-US" altLang="ko-KR" sz="1200" dirty="0">
                <a:solidFill>
                  <a:srgbClr val="7F007F"/>
                </a:solidFill>
                <a:latin typeface="Consolas"/>
              </a:rPr>
              <a:t>items</a:t>
            </a:r>
            <a:r>
              <a:rPr lang="en-US" altLang="ko-KR" sz="1200" dirty="0">
                <a:solidFill>
                  <a:srgbClr val="000000"/>
                </a:solidFill>
                <a:latin typeface="Consolas"/>
              </a:rPr>
              <a:t>=</a:t>
            </a:r>
            <a:r>
              <a:rPr lang="en-US" altLang="ko-KR" sz="1200" i="1" dirty="0">
                <a:solidFill>
                  <a:srgbClr val="2A00FF"/>
                </a:solidFill>
                <a:latin typeface="Consolas"/>
              </a:rPr>
              <a:t>"</a:t>
            </a:r>
            <a:r>
              <a:rPr lang="en-US" altLang="ko-KR" sz="1200" i="1" dirty="0">
                <a:solidFill>
                  <a:srgbClr val="000000"/>
                </a:solidFill>
                <a:latin typeface="Consolas"/>
              </a:rPr>
              <a:t>${</a:t>
            </a:r>
            <a:r>
              <a:rPr lang="en-US" altLang="ko-KR" sz="1200" i="1" dirty="0" err="1">
                <a:solidFill>
                  <a:srgbClr val="000000"/>
                </a:solidFill>
                <a:latin typeface="Consolas"/>
              </a:rPr>
              <a:t>orderView</a:t>
            </a:r>
            <a:r>
              <a:rPr lang="en-US" altLang="ko-KR" sz="1200" i="1" dirty="0">
                <a:solidFill>
                  <a:srgbClr val="000000"/>
                </a:solidFill>
                <a:latin typeface="Consolas"/>
              </a:rPr>
              <a:t>}</a:t>
            </a:r>
            <a:r>
              <a:rPr lang="en-US" altLang="ko-KR" sz="1200" i="1" dirty="0">
                <a:solidFill>
                  <a:srgbClr val="2A00FF"/>
                </a:solidFill>
                <a:latin typeface="Consolas"/>
              </a:rPr>
              <a:t>" </a:t>
            </a:r>
            <a:r>
              <a:rPr lang="en-US" altLang="ko-KR" sz="1200" i="1" dirty="0" err="1">
                <a:solidFill>
                  <a:srgbClr val="7F007F"/>
                </a:solidFill>
                <a:latin typeface="Consolas"/>
              </a:rPr>
              <a:t>var</a:t>
            </a:r>
            <a:r>
              <a:rPr lang="en-US" altLang="ko-KR" sz="1200" i="1" dirty="0">
                <a:solidFill>
                  <a:srgbClr val="000000"/>
                </a:solidFill>
                <a:latin typeface="Consolas"/>
              </a:rPr>
              <a:t>=</a:t>
            </a:r>
            <a:r>
              <a:rPr lang="en-US" altLang="ko-KR" sz="1200" i="1" dirty="0">
                <a:solidFill>
                  <a:srgbClr val="2A00FF"/>
                </a:solidFill>
                <a:latin typeface="Consolas"/>
              </a:rPr>
              <a:t>"</a:t>
            </a:r>
            <a:r>
              <a:rPr lang="en-US" altLang="ko-KR" sz="1200" i="1" dirty="0" err="1">
                <a:solidFill>
                  <a:srgbClr val="2A00FF"/>
                </a:solidFill>
                <a:latin typeface="Consolas"/>
              </a:rPr>
              <a:t>orderView</a:t>
            </a:r>
            <a:r>
              <a:rPr lang="en-US" altLang="ko-KR" sz="1200" i="1" dirty="0">
                <a:solidFill>
                  <a:srgbClr val="2A00FF"/>
                </a:solidFill>
                <a:latin typeface="Consolas"/>
              </a:rPr>
              <a:t>" </a:t>
            </a:r>
            <a:r>
              <a:rPr lang="en-US" altLang="ko-KR" sz="1200" i="1" dirty="0" err="1">
                <a:solidFill>
                  <a:srgbClr val="7F007F"/>
                </a:solidFill>
                <a:latin typeface="Consolas"/>
              </a:rPr>
              <a:t>varStatus</a:t>
            </a:r>
            <a:r>
              <a:rPr lang="en-US" altLang="ko-KR" sz="1200" i="1" dirty="0">
                <a:solidFill>
                  <a:srgbClr val="000000"/>
                </a:solidFill>
                <a:latin typeface="Consolas"/>
              </a:rPr>
              <a:t>=</a:t>
            </a:r>
            <a:r>
              <a:rPr lang="en-US" altLang="ko-KR" sz="1200" i="1" dirty="0">
                <a:solidFill>
                  <a:srgbClr val="2A00FF"/>
                </a:solidFill>
                <a:latin typeface="Consolas"/>
              </a:rPr>
              <a:t>"status"</a:t>
            </a:r>
            <a:r>
              <a:rPr lang="en-US" altLang="ko-KR" sz="1200" i="1" dirty="0">
                <a:solidFill>
                  <a:srgbClr val="008080"/>
                </a:solidFill>
                <a:latin typeface="Consolas"/>
              </a:rPr>
              <a:t>&gt;</a:t>
            </a:r>
            <a:r>
              <a:rPr lang="en-US" altLang="ko-KR" sz="1200" i="1" dirty="0">
                <a:solidFill>
                  <a:srgbClr val="000000"/>
                </a:solidFill>
                <a:latin typeface="Consolas"/>
              </a:rPr>
              <a:t> </a:t>
            </a:r>
            <a:r>
              <a:rPr lang="en-US" altLang="ko-KR" sz="1200" i="1" dirty="0">
                <a:solidFill>
                  <a:srgbClr val="3F5FBF"/>
                </a:solidFill>
                <a:latin typeface="Consolas"/>
              </a:rPr>
              <a:t>&lt;!-- </a:t>
            </a:r>
            <a:r>
              <a:rPr lang="ko-KR" altLang="en-US" sz="1200" i="1" dirty="0">
                <a:solidFill>
                  <a:srgbClr val="3F5FBF"/>
                </a:solidFill>
                <a:latin typeface="Consolas"/>
              </a:rPr>
              <a:t>注文情報</a:t>
            </a:r>
            <a:r>
              <a:rPr lang="ja-JP" altLang="en-US" sz="1200" i="1" dirty="0">
                <a:solidFill>
                  <a:srgbClr val="3F5FBF"/>
                </a:solidFill>
                <a:latin typeface="Consolas"/>
              </a:rPr>
              <a:t>をループして</a:t>
            </a:r>
            <a:r>
              <a:rPr lang="ko-KR" altLang="en-US" sz="1200" i="1" dirty="0">
                <a:solidFill>
                  <a:srgbClr val="3F5FBF"/>
                </a:solidFill>
                <a:latin typeface="Consolas"/>
              </a:rPr>
              <a:t>表示 </a:t>
            </a:r>
            <a:r>
              <a:rPr lang="en-US" altLang="ko-KR" sz="1200" i="1" dirty="0">
                <a:solidFill>
                  <a:srgbClr val="3F5FBF"/>
                </a:solidFill>
                <a:latin typeface="Consolas"/>
              </a:rPr>
              <a:t>--&gt;</a:t>
            </a:r>
          </a:p>
          <a:p>
            <a:r>
              <a:rPr lang="en-US" altLang="ko-KR" sz="1200" dirty="0">
                <a:solidFill>
                  <a:srgbClr val="008080"/>
                </a:solidFill>
                <a:latin typeface="Consolas"/>
              </a:rPr>
              <a:t>&lt;</a:t>
            </a:r>
            <a:r>
              <a:rPr lang="en-US" altLang="ko-KR" sz="1200" dirty="0" err="1">
                <a:solidFill>
                  <a:srgbClr val="3F7F7F"/>
                </a:solidFill>
                <a:latin typeface="Consolas"/>
              </a:rPr>
              <a:t>c:if</a:t>
            </a:r>
            <a:r>
              <a:rPr lang="en-US" altLang="ko-KR" sz="1200" dirty="0">
                <a:solidFill>
                  <a:srgbClr val="3F7F7F"/>
                </a:solidFill>
                <a:latin typeface="Consolas"/>
              </a:rPr>
              <a:t> </a:t>
            </a:r>
            <a:r>
              <a:rPr lang="en-US" altLang="ko-KR" sz="1200" dirty="0">
                <a:solidFill>
                  <a:srgbClr val="7F007F"/>
                </a:solidFill>
                <a:latin typeface="Consolas"/>
              </a:rPr>
              <a:t>test</a:t>
            </a:r>
            <a:r>
              <a:rPr lang="en-US" altLang="ko-KR" sz="1200" dirty="0">
                <a:solidFill>
                  <a:srgbClr val="000000"/>
                </a:solidFill>
                <a:latin typeface="Consolas"/>
              </a:rPr>
              <a:t>=</a:t>
            </a:r>
            <a:r>
              <a:rPr lang="en-US" altLang="ko-KR" sz="1200" i="1" dirty="0">
                <a:solidFill>
                  <a:srgbClr val="2A00FF"/>
                </a:solidFill>
                <a:latin typeface="Consolas"/>
              </a:rPr>
              <a:t>"</a:t>
            </a:r>
            <a:r>
              <a:rPr lang="en-US" altLang="ko-KR" sz="1200" i="1" dirty="0">
                <a:solidFill>
                  <a:srgbClr val="000000"/>
                </a:solidFill>
                <a:latin typeface="Consolas"/>
              </a:rPr>
              <a:t>${</a:t>
            </a:r>
            <a:r>
              <a:rPr lang="en-US" altLang="ko-KR" sz="1200" i="1" dirty="0" err="1">
                <a:solidFill>
                  <a:srgbClr val="000000"/>
                </a:solidFill>
                <a:latin typeface="Consolas"/>
              </a:rPr>
              <a:t>status.first</a:t>
            </a:r>
            <a:r>
              <a:rPr lang="en-US" altLang="ko-KR" sz="1200" i="1" dirty="0">
                <a:solidFill>
                  <a:srgbClr val="000000"/>
                </a:solidFill>
                <a:latin typeface="Consolas"/>
              </a:rPr>
              <a:t>}</a:t>
            </a:r>
            <a:r>
              <a:rPr lang="en-US" altLang="ko-KR" sz="1200" i="1" dirty="0">
                <a:solidFill>
                  <a:srgbClr val="2A00FF"/>
                </a:solidFill>
                <a:latin typeface="Consolas"/>
              </a:rPr>
              <a:t>"</a:t>
            </a:r>
            <a:r>
              <a:rPr lang="en-US" altLang="ko-KR" sz="1200" i="1" dirty="0">
                <a:solidFill>
                  <a:srgbClr val="008080"/>
                </a:solidFill>
                <a:latin typeface="Consolas"/>
              </a:rPr>
              <a:t>&gt;</a:t>
            </a:r>
            <a:r>
              <a:rPr lang="en-US" altLang="ko-KR" sz="1200" i="1" dirty="0">
                <a:solidFill>
                  <a:srgbClr val="000000"/>
                </a:solidFill>
                <a:latin typeface="Consolas"/>
              </a:rPr>
              <a:t> </a:t>
            </a:r>
            <a:r>
              <a:rPr lang="en-US" altLang="ko-KR" sz="1200" i="1" dirty="0">
                <a:solidFill>
                  <a:srgbClr val="3F5FBF"/>
                </a:solidFill>
                <a:latin typeface="Consolas"/>
              </a:rPr>
              <a:t>&lt;!-- </a:t>
            </a:r>
            <a:r>
              <a:rPr lang="ko-KR" altLang="en-US" sz="1200" i="1" dirty="0">
                <a:solidFill>
                  <a:srgbClr val="3F5FBF"/>
                </a:solidFill>
                <a:latin typeface="Consolas"/>
              </a:rPr>
              <a:t>最初</a:t>
            </a:r>
            <a:r>
              <a:rPr lang="ja-JP" altLang="en-US" sz="1200" i="1" dirty="0">
                <a:solidFill>
                  <a:srgbClr val="3F5FBF"/>
                </a:solidFill>
                <a:latin typeface="Consolas"/>
              </a:rPr>
              <a:t>の</a:t>
            </a:r>
            <a:r>
              <a:rPr lang="ko-KR" altLang="en-US" sz="1200" i="1" dirty="0">
                <a:solidFill>
                  <a:srgbClr val="3F5FBF"/>
                </a:solidFill>
                <a:latin typeface="Consolas"/>
              </a:rPr>
              <a:t>注文情報</a:t>
            </a:r>
            <a:r>
              <a:rPr lang="ja-JP" altLang="en-US" sz="1200" i="1" dirty="0">
                <a:solidFill>
                  <a:srgbClr val="3F5FBF"/>
                </a:solidFill>
                <a:latin typeface="Consolas"/>
              </a:rPr>
              <a:t>だけ</a:t>
            </a:r>
            <a:r>
              <a:rPr lang="ko-KR" altLang="en-US" sz="1200" i="1" dirty="0">
                <a:solidFill>
                  <a:srgbClr val="3F5FBF"/>
                </a:solidFill>
                <a:latin typeface="Consolas"/>
              </a:rPr>
              <a:t>表示 </a:t>
            </a:r>
            <a:r>
              <a:rPr lang="en-US" altLang="ko-KR" sz="1200" i="1" dirty="0">
                <a:solidFill>
                  <a:srgbClr val="3F5FBF"/>
                </a:solidFill>
                <a:latin typeface="Consolas"/>
              </a:rPr>
              <a:t>--&gt;</a:t>
            </a:r>
          </a:p>
          <a:p>
            <a:r>
              <a:rPr lang="en-US" altLang="ko-KR" sz="1200" dirty="0">
                <a:solidFill>
                  <a:srgbClr val="008080"/>
                </a:solidFill>
                <a:latin typeface="Consolas"/>
              </a:rPr>
              <a:t>&lt;</a:t>
            </a:r>
            <a:r>
              <a:rPr lang="en-US" altLang="ko-KR" sz="1200" dirty="0">
                <a:solidFill>
                  <a:srgbClr val="3F7F7F"/>
                </a:solidFill>
                <a:latin typeface="Consolas"/>
              </a:rPr>
              <a:t>pre</a:t>
            </a:r>
            <a:r>
              <a:rPr lang="en-US" altLang="ko-KR" sz="1200" dirty="0">
                <a:solidFill>
                  <a:srgbClr val="008080"/>
                </a:solidFill>
                <a:latin typeface="Consolas"/>
              </a:rPr>
              <a:t>&gt;</a:t>
            </a:r>
          </a:p>
          <a:p>
            <a:r>
              <a:rPr lang="en-US" altLang="ko-KR" sz="1200" dirty="0">
                <a:solidFill>
                  <a:srgbClr val="008080"/>
                </a:solidFill>
                <a:latin typeface="Consolas"/>
              </a:rPr>
              <a:t>&lt;</a:t>
            </a:r>
            <a:r>
              <a:rPr lang="en-US" altLang="ko-KR" sz="1200" dirty="0">
                <a:solidFill>
                  <a:srgbClr val="3F7F7F"/>
                </a:solidFill>
                <a:latin typeface="Consolas"/>
              </a:rPr>
              <a:t>span </a:t>
            </a:r>
            <a:r>
              <a:rPr lang="en-US" altLang="ko-KR" sz="1200" dirty="0">
                <a:solidFill>
                  <a:srgbClr val="7F007F"/>
                </a:solidFill>
                <a:latin typeface="Consolas"/>
              </a:rPr>
              <a:t>class</a:t>
            </a:r>
            <a:r>
              <a:rPr lang="en-US" altLang="ko-KR" sz="1200" dirty="0">
                <a:solidFill>
                  <a:srgbClr val="000000"/>
                </a:solidFill>
                <a:latin typeface="Consolas"/>
              </a:rPr>
              <a:t>=</a:t>
            </a:r>
            <a:r>
              <a:rPr lang="en-US" altLang="ko-KR" sz="1200" i="1" dirty="0">
                <a:solidFill>
                  <a:srgbClr val="2A00FF"/>
                </a:solidFill>
                <a:latin typeface="Consolas"/>
              </a:rPr>
              <a:t>"</a:t>
            </a:r>
            <a:r>
              <a:rPr lang="en-US" altLang="ko-KR" sz="1200" i="1" dirty="0" err="1">
                <a:solidFill>
                  <a:srgbClr val="2A00FF"/>
                </a:solidFill>
                <a:latin typeface="Consolas"/>
              </a:rPr>
              <a:t>fw</a:t>
            </a:r>
            <a:r>
              <a:rPr lang="en-US" altLang="ko-KR" sz="1200" i="1" dirty="0">
                <a:solidFill>
                  <a:srgbClr val="2A00FF"/>
                </a:solidFill>
                <a:latin typeface="Consolas"/>
              </a:rPr>
              <a:t>-bold"</a:t>
            </a:r>
            <a:r>
              <a:rPr lang="en-US" altLang="ko-KR" sz="1200" i="1" dirty="0">
                <a:solidFill>
                  <a:srgbClr val="008080"/>
                </a:solidFill>
                <a:latin typeface="Consolas"/>
              </a:rPr>
              <a:t>&gt;</a:t>
            </a:r>
            <a:r>
              <a:rPr lang="ko-KR" altLang="en-US" sz="1200" i="1" dirty="0">
                <a:solidFill>
                  <a:srgbClr val="000000"/>
                </a:solidFill>
                <a:latin typeface="Consolas"/>
              </a:rPr>
              <a:t>注文者</a:t>
            </a:r>
            <a:r>
              <a:rPr lang="en-US" altLang="ko-KR" sz="1200" i="1" dirty="0">
                <a:solidFill>
                  <a:srgbClr val="008080"/>
                </a:solidFill>
                <a:latin typeface="Consolas"/>
              </a:rPr>
              <a:t>&lt;/</a:t>
            </a:r>
            <a:r>
              <a:rPr lang="en-US" altLang="ko-KR" sz="1200" i="1" dirty="0">
                <a:solidFill>
                  <a:srgbClr val="3F7F7F"/>
                </a:solidFill>
                <a:latin typeface="Consolas"/>
              </a:rPr>
              <a:t>span</a:t>
            </a:r>
            <a:r>
              <a:rPr lang="en-US" altLang="ko-KR" sz="1200" i="1" dirty="0">
                <a:solidFill>
                  <a:srgbClr val="008080"/>
                </a:solidFill>
                <a:latin typeface="Consolas"/>
              </a:rPr>
              <a:t>&gt;</a:t>
            </a:r>
            <a:r>
              <a:rPr lang="en-US" altLang="ko-KR" sz="1200" i="1" dirty="0">
                <a:solidFill>
                  <a:srgbClr val="000000"/>
                </a:solidFill>
                <a:latin typeface="Consolas"/>
              </a:rPr>
              <a:t>${</a:t>
            </a:r>
            <a:r>
              <a:rPr lang="en-US" altLang="ko-KR" sz="1200" i="1" dirty="0" err="1">
                <a:solidFill>
                  <a:srgbClr val="000000"/>
                </a:solidFill>
                <a:latin typeface="Consolas"/>
              </a:rPr>
              <a:t>orderView.userId</a:t>
            </a:r>
            <a:r>
              <a:rPr lang="en-US" altLang="ko-KR" sz="1200" i="1" dirty="0">
                <a:solidFill>
                  <a:srgbClr val="000000"/>
                </a:solidFill>
                <a:latin typeface="Consolas"/>
              </a:rPr>
              <a:t>}</a:t>
            </a:r>
            <a:r>
              <a:rPr lang="en-US" altLang="ko-KR" sz="1200" i="1" dirty="0">
                <a:solidFill>
                  <a:srgbClr val="3F5FBF"/>
                </a:solidFill>
                <a:latin typeface="Consolas"/>
              </a:rPr>
              <a:t>&lt;!-- </a:t>
            </a:r>
            <a:r>
              <a:rPr lang="ko-KR" altLang="en-US" sz="1200" i="1" dirty="0">
                <a:solidFill>
                  <a:srgbClr val="3F5FBF"/>
                </a:solidFill>
                <a:latin typeface="Consolas"/>
              </a:rPr>
              <a:t>注文者</a:t>
            </a:r>
            <a:r>
              <a:rPr lang="ja-JP" altLang="en-US" sz="1200" i="1" dirty="0">
                <a:solidFill>
                  <a:srgbClr val="3F5FBF"/>
                </a:solidFill>
                <a:latin typeface="Consolas"/>
              </a:rPr>
              <a:t>の</a:t>
            </a:r>
            <a:r>
              <a:rPr lang="en-US" altLang="ko-KR" sz="1200" i="1" dirty="0">
                <a:solidFill>
                  <a:srgbClr val="3F5FBF"/>
                </a:solidFill>
                <a:latin typeface="Consolas"/>
              </a:rPr>
              <a:t>ID --&gt;</a:t>
            </a:r>
          </a:p>
          <a:p>
            <a:r>
              <a:rPr lang="en-US" altLang="ko-KR" sz="1200" dirty="0">
                <a:solidFill>
                  <a:srgbClr val="008080"/>
                </a:solidFill>
                <a:latin typeface="Consolas"/>
              </a:rPr>
              <a:t>&lt;</a:t>
            </a:r>
            <a:r>
              <a:rPr lang="en-US" altLang="ko-KR" sz="1200" dirty="0">
                <a:solidFill>
                  <a:srgbClr val="3F7F7F"/>
                </a:solidFill>
                <a:latin typeface="Consolas"/>
              </a:rPr>
              <a:t>span </a:t>
            </a:r>
            <a:r>
              <a:rPr lang="en-US" altLang="ko-KR" sz="1200" dirty="0">
                <a:solidFill>
                  <a:srgbClr val="7F007F"/>
                </a:solidFill>
                <a:latin typeface="Consolas"/>
              </a:rPr>
              <a:t>class</a:t>
            </a:r>
            <a:r>
              <a:rPr lang="en-US" altLang="ko-KR" sz="1200" dirty="0">
                <a:solidFill>
                  <a:srgbClr val="000000"/>
                </a:solidFill>
                <a:latin typeface="Consolas"/>
              </a:rPr>
              <a:t>=</a:t>
            </a:r>
            <a:r>
              <a:rPr lang="en-US" altLang="ko-KR" sz="1200" i="1" dirty="0">
                <a:solidFill>
                  <a:srgbClr val="2A00FF"/>
                </a:solidFill>
                <a:latin typeface="Consolas"/>
              </a:rPr>
              <a:t>"</a:t>
            </a:r>
            <a:r>
              <a:rPr lang="en-US" altLang="ko-KR" sz="1200" i="1" dirty="0" err="1">
                <a:solidFill>
                  <a:srgbClr val="2A00FF"/>
                </a:solidFill>
                <a:latin typeface="Consolas"/>
              </a:rPr>
              <a:t>fw</a:t>
            </a:r>
            <a:r>
              <a:rPr lang="en-US" altLang="ko-KR" sz="1200" i="1" dirty="0">
                <a:solidFill>
                  <a:srgbClr val="2A00FF"/>
                </a:solidFill>
                <a:latin typeface="Consolas"/>
              </a:rPr>
              <a:t>-bold"</a:t>
            </a:r>
            <a:r>
              <a:rPr lang="en-US" altLang="ko-KR" sz="1200" i="1" dirty="0">
                <a:solidFill>
                  <a:srgbClr val="008080"/>
                </a:solidFill>
                <a:latin typeface="Consolas"/>
              </a:rPr>
              <a:t>&gt;</a:t>
            </a:r>
            <a:r>
              <a:rPr lang="ko-KR" altLang="en-US" sz="1200" i="1" dirty="0">
                <a:solidFill>
                  <a:srgbClr val="000000"/>
                </a:solidFill>
                <a:latin typeface="Consolas"/>
              </a:rPr>
              <a:t>受取人</a:t>
            </a:r>
            <a:r>
              <a:rPr lang="en-US" altLang="ko-KR" sz="1200" i="1" dirty="0">
                <a:solidFill>
                  <a:srgbClr val="008080"/>
                </a:solidFill>
                <a:latin typeface="Consolas"/>
              </a:rPr>
              <a:t>&lt;/</a:t>
            </a:r>
            <a:r>
              <a:rPr lang="en-US" altLang="ko-KR" sz="1200" i="1" dirty="0">
                <a:solidFill>
                  <a:srgbClr val="3F7F7F"/>
                </a:solidFill>
                <a:latin typeface="Consolas"/>
              </a:rPr>
              <a:t>span</a:t>
            </a:r>
            <a:r>
              <a:rPr lang="en-US" altLang="ko-KR" sz="1200" i="1" dirty="0">
                <a:solidFill>
                  <a:srgbClr val="008080"/>
                </a:solidFill>
                <a:latin typeface="Consolas"/>
              </a:rPr>
              <a:t>&gt;</a:t>
            </a:r>
            <a:r>
              <a:rPr lang="en-US" altLang="ko-KR" sz="1200" i="1" dirty="0">
                <a:solidFill>
                  <a:srgbClr val="000000"/>
                </a:solidFill>
                <a:latin typeface="Consolas"/>
              </a:rPr>
              <a:t>${</a:t>
            </a:r>
            <a:r>
              <a:rPr lang="en-US" altLang="ko-KR" sz="1200" i="1" dirty="0" err="1">
                <a:solidFill>
                  <a:srgbClr val="000000"/>
                </a:solidFill>
                <a:latin typeface="Consolas"/>
              </a:rPr>
              <a:t>orderView.orderRec</a:t>
            </a:r>
            <a:r>
              <a:rPr lang="en-US" altLang="ko-KR" sz="1200" i="1" dirty="0">
                <a:solidFill>
                  <a:srgbClr val="000000"/>
                </a:solidFill>
                <a:latin typeface="Consolas"/>
              </a:rPr>
              <a:t>}</a:t>
            </a:r>
            <a:r>
              <a:rPr lang="en-US" altLang="ko-KR" sz="1200" i="1" dirty="0">
                <a:solidFill>
                  <a:srgbClr val="3F5FBF"/>
                </a:solidFill>
                <a:latin typeface="Consolas"/>
              </a:rPr>
              <a:t>&lt;!-- </a:t>
            </a:r>
            <a:r>
              <a:rPr lang="ko-KR" altLang="en-US" sz="1200" i="1" dirty="0">
                <a:solidFill>
                  <a:srgbClr val="3F5FBF"/>
                </a:solidFill>
                <a:latin typeface="Consolas"/>
              </a:rPr>
              <a:t>受取人名 </a:t>
            </a:r>
            <a:r>
              <a:rPr lang="en-US" altLang="ko-KR" sz="1200" i="1" dirty="0">
                <a:solidFill>
                  <a:srgbClr val="3F5FBF"/>
                </a:solidFill>
                <a:latin typeface="Consolas"/>
              </a:rPr>
              <a:t>--&gt;</a:t>
            </a:r>
          </a:p>
          <a:p>
            <a:r>
              <a:rPr lang="en-US" altLang="ko-KR" sz="1200" dirty="0">
                <a:solidFill>
                  <a:srgbClr val="008080"/>
                </a:solidFill>
                <a:latin typeface="Consolas"/>
              </a:rPr>
              <a:t>&lt;</a:t>
            </a:r>
            <a:r>
              <a:rPr lang="en-US" altLang="ko-KR" sz="1200" dirty="0">
                <a:solidFill>
                  <a:srgbClr val="3F7F7F"/>
                </a:solidFill>
                <a:latin typeface="Consolas"/>
              </a:rPr>
              <a:t>span </a:t>
            </a:r>
            <a:r>
              <a:rPr lang="en-US" altLang="ko-KR" sz="1200" dirty="0">
                <a:solidFill>
                  <a:srgbClr val="7F007F"/>
                </a:solidFill>
                <a:latin typeface="Consolas"/>
              </a:rPr>
              <a:t>class</a:t>
            </a:r>
            <a:r>
              <a:rPr lang="en-US" altLang="ko-KR" sz="1200" dirty="0">
                <a:solidFill>
                  <a:srgbClr val="000000"/>
                </a:solidFill>
                <a:latin typeface="Consolas"/>
              </a:rPr>
              <a:t>=</a:t>
            </a:r>
            <a:r>
              <a:rPr lang="en-US" altLang="ko-KR" sz="1200" i="1" dirty="0">
                <a:solidFill>
                  <a:srgbClr val="2A00FF"/>
                </a:solidFill>
                <a:latin typeface="Consolas"/>
              </a:rPr>
              <a:t>"</a:t>
            </a:r>
            <a:r>
              <a:rPr lang="en-US" altLang="ko-KR" sz="1200" i="1" dirty="0" err="1">
                <a:solidFill>
                  <a:srgbClr val="2A00FF"/>
                </a:solidFill>
                <a:latin typeface="Consolas"/>
              </a:rPr>
              <a:t>fw</a:t>
            </a:r>
            <a:r>
              <a:rPr lang="en-US" altLang="ko-KR" sz="1200" i="1" dirty="0">
                <a:solidFill>
                  <a:srgbClr val="2A00FF"/>
                </a:solidFill>
                <a:latin typeface="Consolas"/>
              </a:rPr>
              <a:t>-bold"</a:t>
            </a:r>
            <a:r>
              <a:rPr lang="en-US" altLang="ko-KR" sz="1200" i="1" dirty="0">
                <a:solidFill>
                  <a:srgbClr val="008080"/>
                </a:solidFill>
                <a:latin typeface="Consolas"/>
              </a:rPr>
              <a:t>&gt;</a:t>
            </a:r>
            <a:r>
              <a:rPr lang="ko-KR" altLang="en-US" sz="1200" i="1" dirty="0">
                <a:solidFill>
                  <a:srgbClr val="000000"/>
                </a:solidFill>
                <a:latin typeface="Consolas"/>
              </a:rPr>
              <a:t>住所</a:t>
            </a:r>
            <a:r>
              <a:rPr lang="en-US" altLang="ko-KR" sz="1200" i="1" dirty="0">
                <a:solidFill>
                  <a:srgbClr val="008080"/>
                </a:solidFill>
                <a:latin typeface="Consolas"/>
              </a:rPr>
              <a:t>&lt;/</a:t>
            </a:r>
            <a:r>
              <a:rPr lang="en-US" altLang="ko-KR" sz="1200" i="1" dirty="0">
                <a:solidFill>
                  <a:srgbClr val="3F7F7F"/>
                </a:solidFill>
                <a:latin typeface="Consolas"/>
              </a:rPr>
              <a:t>span</a:t>
            </a:r>
            <a:r>
              <a:rPr lang="en-US" altLang="ko-KR" sz="1200" i="1" dirty="0">
                <a:solidFill>
                  <a:srgbClr val="008080"/>
                </a:solidFill>
                <a:latin typeface="Consolas"/>
              </a:rPr>
              <a:t>&gt;</a:t>
            </a:r>
            <a:r>
              <a:rPr lang="en-US" altLang="ko-KR" sz="1200" i="1" dirty="0">
                <a:solidFill>
                  <a:srgbClr val="000000"/>
                </a:solidFill>
                <a:latin typeface="Consolas"/>
              </a:rPr>
              <a:t>(${orderView.userAddr1}) ${orderView.userAddr2} ${orderView.userAddr3} </a:t>
            </a:r>
            <a:r>
              <a:rPr lang="en-US" altLang="ko-KR" sz="1200" i="1" dirty="0">
                <a:solidFill>
                  <a:srgbClr val="3F5FBF"/>
                </a:solidFill>
                <a:latin typeface="Consolas"/>
              </a:rPr>
              <a:t>&lt;!-- </a:t>
            </a:r>
            <a:r>
              <a:rPr lang="ko-KR" altLang="en-US" sz="1200" i="1" dirty="0" err="1">
                <a:solidFill>
                  <a:srgbClr val="3F5FBF"/>
                </a:solidFill>
                <a:latin typeface="Consolas"/>
              </a:rPr>
              <a:t>配送先住所</a:t>
            </a:r>
            <a:r>
              <a:rPr lang="ko-KR" altLang="en-US" sz="1200" i="1" dirty="0">
                <a:solidFill>
                  <a:srgbClr val="3F5FBF"/>
                </a:solidFill>
                <a:latin typeface="Consolas"/>
              </a:rPr>
              <a:t> </a:t>
            </a:r>
            <a:r>
              <a:rPr lang="en-US" altLang="ko-KR" sz="1200" i="1" dirty="0">
                <a:solidFill>
                  <a:srgbClr val="3F5FBF"/>
                </a:solidFill>
                <a:latin typeface="Consolas"/>
              </a:rPr>
              <a:t>--&gt;</a:t>
            </a:r>
          </a:p>
          <a:p>
            <a:r>
              <a:rPr lang="en-US" altLang="ko-KR" sz="1200" dirty="0">
                <a:solidFill>
                  <a:srgbClr val="008080"/>
                </a:solidFill>
                <a:latin typeface="Consolas"/>
              </a:rPr>
              <a:t>&lt;</a:t>
            </a:r>
            <a:r>
              <a:rPr lang="en-US" altLang="ko-KR" sz="1200" dirty="0">
                <a:solidFill>
                  <a:srgbClr val="3F7F7F"/>
                </a:solidFill>
                <a:latin typeface="Consolas"/>
              </a:rPr>
              <a:t>span </a:t>
            </a:r>
            <a:r>
              <a:rPr lang="en-US" altLang="ko-KR" sz="1200" dirty="0">
                <a:solidFill>
                  <a:srgbClr val="7F007F"/>
                </a:solidFill>
                <a:latin typeface="Consolas"/>
              </a:rPr>
              <a:t>class</a:t>
            </a:r>
            <a:r>
              <a:rPr lang="en-US" altLang="ko-KR" sz="1200" dirty="0">
                <a:solidFill>
                  <a:srgbClr val="000000"/>
                </a:solidFill>
                <a:latin typeface="Consolas"/>
              </a:rPr>
              <a:t>=</a:t>
            </a:r>
            <a:r>
              <a:rPr lang="en-US" altLang="ko-KR" sz="1200" i="1" dirty="0">
                <a:solidFill>
                  <a:srgbClr val="2A00FF"/>
                </a:solidFill>
                <a:latin typeface="Consolas"/>
              </a:rPr>
              <a:t>"</a:t>
            </a:r>
            <a:r>
              <a:rPr lang="en-US" altLang="ko-KR" sz="1200" i="1" dirty="0" err="1">
                <a:solidFill>
                  <a:srgbClr val="2A00FF"/>
                </a:solidFill>
                <a:latin typeface="Consolas"/>
              </a:rPr>
              <a:t>fw</a:t>
            </a:r>
            <a:r>
              <a:rPr lang="en-US" altLang="ko-KR" sz="1200" i="1" dirty="0">
                <a:solidFill>
                  <a:srgbClr val="2A00FF"/>
                </a:solidFill>
                <a:latin typeface="Consolas"/>
              </a:rPr>
              <a:t>-bold"</a:t>
            </a:r>
            <a:r>
              <a:rPr lang="en-US" altLang="ko-KR" sz="1200" i="1" dirty="0">
                <a:solidFill>
                  <a:srgbClr val="008080"/>
                </a:solidFill>
                <a:latin typeface="Consolas"/>
              </a:rPr>
              <a:t>&gt;</a:t>
            </a:r>
            <a:r>
              <a:rPr lang="ko-KR" altLang="en-US" sz="1200" i="1" dirty="0">
                <a:solidFill>
                  <a:srgbClr val="000000"/>
                </a:solidFill>
                <a:latin typeface="Consolas"/>
              </a:rPr>
              <a:t>価格</a:t>
            </a:r>
            <a:r>
              <a:rPr lang="en-US" altLang="ko-KR" sz="1200" i="1" dirty="0">
                <a:solidFill>
                  <a:srgbClr val="008080"/>
                </a:solidFill>
                <a:latin typeface="Consolas"/>
              </a:rPr>
              <a:t>&lt;/</a:t>
            </a:r>
            <a:r>
              <a:rPr lang="en-US" altLang="ko-KR" sz="1200" i="1" dirty="0">
                <a:solidFill>
                  <a:srgbClr val="3F7F7F"/>
                </a:solidFill>
                <a:latin typeface="Consolas"/>
              </a:rPr>
              <a:t>span</a:t>
            </a:r>
            <a:r>
              <a:rPr lang="en-US" altLang="ko-KR" sz="1200" i="1" dirty="0">
                <a:solidFill>
                  <a:srgbClr val="008080"/>
                </a:solidFill>
                <a:latin typeface="Consolas"/>
              </a:rPr>
              <a:t>&gt;&lt;</a:t>
            </a:r>
            <a:r>
              <a:rPr lang="en-US" altLang="ko-KR" sz="1200" i="1" dirty="0" err="1">
                <a:solidFill>
                  <a:srgbClr val="3F7F7F"/>
                </a:solidFill>
                <a:latin typeface="Consolas"/>
              </a:rPr>
              <a:t>fmt:formatNumber</a:t>
            </a:r>
            <a:r>
              <a:rPr lang="en-US" altLang="ko-KR" sz="1200" i="1" dirty="0">
                <a:solidFill>
                  <a:srgbClr val="3F7F7F"/>
                </a:solidFill>
                <a:latin typeface="Consolas"/>
              </a:rPr>
              <a:t> </a:t>
            </a:r>
            <a:r>
              <a:rPr lang="en-US" altLang="ko-KR" sz="1200" i="1" dirty="0">
                <a:solidFill>
                  <a:srgbClr val="7F007F"/>
                </a:solidFill>
                <a:latin typeface="Consolas"/>
              </a:rPr>
              <a:t>pattern</a:t>
            </a:r>
            <a:r>
              <a:rPr lang="en-US" altLang="ko-KR" sz="1200" i="1" dirty="0">
                <a:solidFill>
                  <a:srgbClr val="000000"/>
                </a:solidFill>
                <a:latin typeface="Consolas"/>
              </a:rPr>
              <a:t>=</a:t>
            </a:r>
            <a:r>
              <a:rPr lang="en-US" altLang="ko-KR" sz="1200" i="1" dirty="0">
                <a:solidFill>
                  <a:srgbClr val="2A00FF"/>
                </a:solidFill>
                <a:latin typeface="Consolas"/>
              </a:rPr>
              <a:t>"###,###,###" </a:t>
            </a:r>
            <a:r>
              <a:rPr lang="en-US" altLang="ko-KR" sz="1200" i="1" dirty="0">
                <a:solidFill>
                  <a:srgbClr val="7F007F"/>
                </a:solidFill>
                <a:latin typeface="Consolas"/>
              </a:rPr>
              <a:t>value</a:t>
            </a:r>
            <a:r>
              <a:rPr lang="en-US" altLang="ko-KR" sz="1200" i="1" dirty="0">
                <a:solidFill>
                  <a:srgbClr val="000000"/>
                </a:solidFill>
                <a:latin typeface="Consolas"/>
              </a:rPr>
              <a:t>=</a:t>
            </a:r>
            <a:r>
              <a:rPr lang="en-US" altLang="ko-KR" sz="1200" i="1" dirty="0">
                <a:solidFill>
                  <a:srgbClr val="2A00FF"/>
                </a:solidFill>
                <a:latin typeface="Consolas"/>
              </a:rPr>
              <a:t>"</a:t>
            </a:r>
            <a:r>
              <a:rPr lang="en-US" altLang="ko-KR" sz="1200" i="1" dirty="0">
                <a:solidFill>
                  <a:srgbClr val="000000"/>
                </a:solidFill>
                <a:latin typeface="Consolas"/>
              </a:rPr>
              <a:t>${</a:t>
            </a:r>
            <a:r>
              <a:rPr lang="en-US" altLang="ko-KR" sz="1200" i="1" dirty="0" err="1">
                <a:solidFill>
                  <a:srgbClr val="000000"/>
                </a:solidFill>
                <a:latin typeface="Consolas"/>
              </a:rPr>
              <a:t>orderView.amount</a:t>
            </a:r>
            <a:r>
              <a:rPr lang="en-US" altLang="ko-KR" sz="1200" i="1" dirty="0">
                <a:solidFill>
                  <a:srgbClr val="000000"/>
                </a:solidFill>
                <a:latin typeface="Consolas"/>
              </a:rPr>
              <a:t>}</a:t>
            </a:r>
            <a:r>
              <a:rPr lang="en-US" altLang="ko-KR" sz="1200" i="1" dirty="0">
                <a:solidFill>
                  <a:srgbClr val="2A00FF"/>
                </a:solidFill>
                <a:latin typeface="Consolas"/>
              </a:rPr>
              <a:t>"</a:t>
            </a:r>
            <a:r>
              <a:rPr lang="en-US" altLang="ko-KR" sz="1200" i="1" dirty="0">
                <a:solidFill>
                  <a:srgbClr val="008080"/>
                </a:solidFill>
                <a:latin typeface="Consolas"/>
              </a:rPr>
              <a:t>/&gt;</a:t>
            </a:r>
            <a:r>
              <a:rPr lang="en-US" altLang="ko-KR" sz="1200" i="1" dirty="0">
                <a:solidFill>
                  <a:srgbClr val="000000"/>
                </a:solidFill>
                <a:latin typeface="Consolas"/>
              </a:rPr>
              <a:t> </a:t>
            </a:r>
            <a:r>
              <a:rPr lang="en-US" altLang="ko-KR" sz="1200" i="1" dirty="0">
                <a:solidFill>
                  <a:srgbClr val="3F5FBF"/>
                </a:solidFill>
                <a:latin typeface="Consolas"/>
              </a:rPr>
              <a:t>&lt;!-- </a:t>
            </a:r>
            <a:r>
              <a:rPr lang="ko-KR" altLang="en-US" sz="1200" i="1" dirty="0">
                <a:solidFill>
                  <a:srgbClr val="3F5FBF"/>
                </a:solidFill>
                <a:latin typeface="Consolas"/>
              </a:rPr>
              <a:t>注文価格</a:t>
            </a:r>
            <a:r>
              <a:rPr lang="ja-JP" altLang="en-US" sz="1200" i="1" dirty="0">
                <a:solidFill>
                  <a:srgbClr val="3F5FBF"/>
                </a:solidFill>
                <a:latin typeface="Consolas"/>
              </a:rPr>
              <a:t>をフォーマットして</a:t>
            </a:r>
            <a:r>
              <a:rPr lang="ko-KR" altLang="en-US" sz="1200" i="1" dirty="0">
                <a:solidFill>
                  <a:srgbClr val="3F5FBF"/>
                </a:solidFill>
                <a:latin typeface="Consolas"/>
              </a:rPr>
              <a:t>表示 </a:t>
            </a:r>
            <a:r>
              <a:rPr lang="en-US" altLang="ko-KR" sz="1200" i="1" dirty="0">
                <a:solidFill>
                  <a:srgbClr val="3F5FBF"/>
                </a:solidFill>
                <a:latin typeface="Consolas"/>
              </a:rPr>
              <a:t>--&gt;</a:t>
            </a:r>
          </a:p>
          <a:p>
            <a:r>
              <a:rPr lang="en-US" altLang="ko-KR" sz="1200" dirty="0">
                <a:solidFill>
                  <a:srgbClr val="008080"/>
                </a:solidFill>
                <a:latin typeface="Consolas"/>
              </a:rPr>
              <a:t>&lt;</a:t>
            </a:r>
            <a:r>
              <a:rPr lang="en-US" altLang="ko-KR" sz="1200" dirty="0">
                <a:solidFill>
                  <a:srgbClr val="3F7F7F"/>
                </a:solidFill>
                <a:latin typeface="Consolas"/>
              </a:rPr>
              <a:t>span </a:t>
            </a:r>
            <a:r>
              <a:rPr lang="en-US" altLang="ko-KR" sz="1200" dirty="0">
                <a:solidFill>
                  <a:srgbClr val="7F007F"/>
                </a:solidFill>
                <a:latin typeface="Consolas"/>
              </a:rPr>
              <a:t>class</a:t>
            </a:r>
            <a:r>
              <a:rPr lang="en-US" altLang="ko-KR" sz="1200" dirty="0">
                <a:solidFill>
                  <a:srgbClr val="000000"/>
                </a:solidFill>
                <a:latin typeface="Consolas"/>
              </a:rPr>
              <a:t>=</a:t>
            </a:r>
            <a:r>
              <a:rPr lang="en-US" altLang="ko-KR" sz="1200" i="1" dirty="0">
                <a:solidFill>
                  <a:srgbClr val="2A00FF"/>
                </a:solidFill>
                <a:latin typeface="Consolas"/>
              </a:rPr>
              <a:t>"</a:t>
            </a:r>
            <a:r>
              <a:rPr lang="en-US" altLang="ko-KR" sz="1200" i="1" dirty="0" err="1">
                <a:solidFill>
                  <a:srgbClr val="2A00FF"/>
                </a:solidFill>
                <a:latin typeface="Consolas"/>
              </a:rPr>
              <a:t>fw</a:t>
            </a:r>
            <a:r>
              <a:rPr lang="en-US" altLang="ko-KR" sz="1200" i="1" dirty="0">
                <a:solidFill>
                  <a:srgbClr val="2A00FF"/>
                </a:solidFill>
                <a:latin typeface="Consolas"/>
              </a:rPr>
              <a:t>-bold"</a:t>
            </a:r>
            <a:r>
              <a:rPr lang="en-US" altLang="ko-KR" sz="1200" i="1" dirty="0">
                <a:solidFill>
                  <a:srgbClr val="008080"/>
                </a:solidFill>
                <a:latin typeface="Consolas"/>
              </a:rPr>
              <a:t>&gt;</a:t>
            </a:r>
            <a:r>
              <a:rPr lang="ko-KR" altLang="en-US" sz="1200" i="1" dirty="0">
                <a:solidFill>
                  <a:srgbClr val="000000"/>
                </a:solidFill>
                <a:latin typeface="Consolas"/>
              </a:rPr>
              <a:t>状態</a:t>
            </a:r>
            <a:r>
              <a:rPr lang="en-US" altLang="ko-KR" sz="1200" i="1" dirty="0">
                <a:solidFill>
                  <a:srgbClr val="008080"/>
                </a:solidFill>
                <a:latin typeface="Consolas"/>
              </a:rPr>
              <a:t>&lt;/</a:t>
            </a:r>
            <a:r>
              <a:rPr lang="en-US" altLang="ko-KR" sz="1200" i="1" dirty="0">
                <a:solidFill>
                  <a:srgbClr val="3F7F7F"/>
                </a:solidFill>
                <a:latin typeface="Consolas"/>
              </a:rPr>
              <a:t>span</a:t>
            </a:r>
            <a:r>
              <a:rPr lang="en-US" altLang="ko-KR" sz="1200" i="1" dirty="0">
                <a:solidFill>
                  <a:srgbClr val="008080"/>
                </a:solidFill>
                <a:latin typeface="Consolas"/>
              </a:rPr>
              <a:t>&gt;</a:t>
            </a:r>
            <a:r>
              <a:rPr lang="en-US" altLang="ko-KR" sz="1200" i="1" dirty="0">
                <a:solidFill>
                  <a:srgbClr val="000000"/>
                </a:solidFill>
                <a:latin typeface="Consolas"/>
              </a:rPr>
              <a:t>${</a:t>
            </a:r>
            <a:r>
              <a:rPr lang="en-US" altLang="ko-KR" sz="1200" i="1" dirty="0" err="1">
                <a:solidFill>
                  <a:srgbClr val="000000"/>
                </a:solidFill>
                <a:latin typeface="Consolas"/>
              </a:rPr>
              <a:t>orderView.delivery</a:t>
            </a:r>
            <a:r>
              <a:rPr lang="en-US" altLang="ko-KR" sz="1200" i="1" dirty="0">
                <a:solidFill>
                  <a:srgbClr val="000000"/>
                </a:solidFill>
                <a:latin typeface="Consolas"/>
              </a:rPr>
              <a:t>} </a:t>
            </a:r>
            <a:r>
              <a:rPr lang="en-US" altLang="ko-KR" sz="1200" i="1" dirty="0">
                <a:solidFill>
                  <a:srgbClr val="3F5FBF"/>
                </a:solidFill>
                <a:latin typeface="Consolas"/>
              </a:rPr>
              <a:t>&lt;!-- </a:t>
            </a:r>
            <a:r>
              <a:rPr lang="ko-KR" altLang="en-US" sz="1200" i="1" dirty="0">
                <a:solidFill>
                  <a:srgbClr val="3F5FBF"/>
                </a:solidFill>
                <a:latin typeface="Consolas"/>
              </a:rPr>
              <a:t>配送状態 </a:t>
            </a:r>
            <a:r>
              <a:rPr lang="en-US" altLang="ko-KR" sz="1200" i="1" dirty="0">
                <a:solidFill>
                  <a:srgbClr val="3F5FBF"/>
                </a:solidFill>
                <a:latin typeface="Consolas"/>
              </a:rPr>
              <a:t>--&gt;</a:t>
            </a:r>
          </a:p>
          <a:p>
            <a:r>
              <a:rPr lang="en-US" altLang="ko-KR" sz="1200" dirty="0">
                <a:solidFill>
                  <a:srgbClr val="008080"/>
                </a:solidFill>
                <a:latin typeface="Consolas"/>
              </a:rPr>
              <a:t>&lt;/</a:t>
            </a:r>
            <a:r>
              <a:rPr lang="en-US" altLang="ko-KR" sz="1200" dirty="0">
                <a:solidFill>
                  <a:srgbClr val="3F7F7F"/>
                </a:solidFill>
                <a:latin typeface="Consolas"/>
              </a:rPr>
              <a:t>pre</a:t>
            </a:r>
            <a:r>
              <a:rPr lang="en-US" altLang="ko-KR" sz="1200" dirty="0">
                <a:solidFill>
                  <a:srgbClr val="008080"/>
                </a:solidFill>
                <a:latin typeface="Consolas"/>
              </a:rPr>
              <a:t>&gt;</a:t>
            </a:r>
          </a:p>
          <a:p>
            <a:r>
              <a:rPr lang="en-US" altLang="ko-KR" sz="1200" u="sng" dirty="0">
                <a:solidFill>
                  <a:srgbClr val="008080"/>
                </a:solidFill>
                <a:latin typeface="Consolas"/>
              </a:rPr>
              <a:t>&lt;</a:t>
            </a:r>
            <a:r>
              <a:rPr lang="en-US" altLang="ko-KR" sz="1200" u="sng" dirty="0">
                <a:solidFill>
                  <a:srgbClr val="3F7F7F"/>
                </a:solidFill>
                <a:latin typeface="Consolas"/>
              </a:rPr>
              <a:t>div</a:t>
            </a:r>
            <a:r>
              <a:rPr lang="en-US" altLang="ko-KR" sz="1200" u="sng" dirty="0">
                <a:solidFill>
                  <a:srgbClr val="000000"/>
                </a:solidFill>
                <a:latin typeface="Consolas"/>
              </a:rPr>
              <a:t> </a:t>
            </a:r>
            <a:r>
              <a:rPr lang="en-US" altLang="ko-KR" sz="1200" u="sng" dirty="0">
                <a:solidFill>
                  <a:srgbClr val="7F007F"/>
                </a:solidFill>
                <a:latin typeface="Consolas"/>
              </a:rPr>
              <a:t>class</a:t>
            </a:r>
            <a:r>
              <a:rPr lang="en-US" altLang="ko-KR" sz="1200" u="sng" dirty="0">
                <a:solidFill>
                  <a:srgbClr val="000000"/>
                </a:solidFill>
                <a:latin typeface="Consolas"/>
              </a:rPr>
              <a:t>=</a:t>
            </a:r>
            <a:r>
              <a:rPr lang="en-US" altLang="ko-KR" sz="1200" i="1" u="sng" dirty="0">
                <a:solidFill>
                  <a:srgbClr val="2A00FF"/>
                </a:solidFill>
                <a:latin typeface="Consolas"/>
              </a:rPr>
              <a:t>""</a:t>
            </a:r>
            <a:r>
              <a:rPr lang="en-US" altLang="ko-KR" sz="1200" i="1" u="sng" dirty="0">
                <a:solidFill>
                  <a:srgbClr val="008080"/>
                </a:solidFill>
                <a:latin typeface="Consolas"/>
              </a:rPr>
              <a:t>&gt;</a:t>
            </a:r>
          </a:p>
          <a:p>
            <a:r>
              <a:rPr lang="en-US" altLang="ko-KR" sz="1200" dirty="0">
                <a:solidFill>
                  <a:srgbClr val="008080"/>
                </a:solidFill>
                <a:latin typeface="Consolas"/>
              </a:rPr>
              <a:t>&lt;</a:t>
            </a:r>
            <a:r>
              <a:rPr lang="en-US" altLang="ko-KR" sz="1200" dirty="0">
                <a:solidFill>
                  <a:srgbClr val="3F7F7F"/>
                </a:solidFill>
                <a:latin typeface="Consolas"/>
              </a:rPr>
              <a:t>form </a:t>
            </a:r>
            <a:r>
              <a:rPr lang="en-US" altLang="ko-KR" sz="1200" dirty="0">
                <a:solidFill>
                  <a:srgbClr val="7F007F"/>
                </a:solidFill>
                <a:latin typeface="Consolas"/>
              </a:rPr>
              <a:t>role</a:t>
            </a:r>
            <a:r>
              <a:rPr lang="en-US" altLang="ko-KR" sz="1200" dirty="0">
                <a:solidFill>
                  <a:srgbClr val="000000"/>
                </a:solidFill>
                <a:latin typeface="Consolas"/>
              </a:rPr>
              <a:t>=</a:t>
            </a:r>
            <a:r>
              <a:rPr lang="en-US" altLang="ko-KR" sz="1200" i="1" dirty="0">
                <a:solidFill>
                  <a:srgbClr val="2A00FF"/>
                </a:solidFill>
                <a:latin typeface="Consolas"/>
              </a:rPr>
              <a:t>"form" </a:t>
            </a:r>
            <a:r>
              <a:rPr lang="en-US" altLang="ko-KR" sz="1200" i="1" dirty="0">
                <a:solidFill>
                  <a:srgbClr val="7F007F"/>
                </a:solidFill>
                <a:latin typeface="Consolas"/>
              </a:rPr>
              <a:t>method</a:t>
            </a:r>
            <a:r>
              <a:rPr lang="en-US" altLang="ko-KR" sz="1200" i="1" dirty="0">
                <a:solidFill>
                  <a:srgbClr val="000000"/>
                </a:solidFill>
                <a:latin typeface="Consolas"/>
              </a:rPr>
              <a:t>=</a:t>
            </a:r>
            <a:r>
              <a:rPr lang="en-US" altLang="ko-KR" sz="1200" i="1" dirty="0">
                <a:solidFill>
                  <a:srgbClr val="2A00FF"/>
                </a:solidFill>
                <a:latin typeface="Consolas"/>
              </a:rPr>
              <a:t>"post" </a:t>
            </a:r>
            <a:r>
              <a:rPr lang="en-US" altLang="ko-KR" sz="1200" i="1" dirty="0">
                <a:solidFill>
                  <a:srgbClr val="7F007F"/>
                </a:solidFill>
                <a:latin typeface="Consolas"/>
              </a:rPr>
              <a:t>class</a:t>
            </a:r>
            <a:r>
              <a:rPr lang="en-US" altLang="ko-KR" sz="1200" i="1" dirty="0">
                <a:solidFill>
                  <a:srgbClr val="000000"/>
                </a:solidFill>
                <a:latin typeface="Consolas"/>
              </a:rPr>
              <a:t>=</a:t>
            </a:r>
            <a:r>
              <a:rPr lang="en-US" altLang="ko-KR" sz="1200" i="1" dirty="0">
                <a:solidFill>
                  <a:srgbClr val="2A00FF"/>
                </a:solidFill>
                <a:latin typeface="Consolas"/>
              </a:rPr>
              <a:t>"</a:t>
            </a:r>
            <a:r>
              <a:rPr lang="en-US" altLang="ko-KR" sz="1200" i="1" dirty="0" err="1">
                <a:solidFill>
                  <a:srgbClr val="2A00FF"/>
                </a:solidFill>
                <a:latin typeface="Consolas"/>
              </a:rPr>
              <a:t>deliveryForm</a:t>
            </a:r>
            <a:r>
              <a:rPr lang="en-US" altLang="ko-KR" sz="1200" i="1" dirty="0">
                <a:solidFill>
                  <a:srgbClr val="2A00FF"/>
                </a:solidFill>
                <a:latin typeface="Consolas"/>
              </a:rPr>
              <a:t>" </a:t>
            </a:r>
            <a:r>
              <a:rPr lang="en-US" altLang="ko-KR" sz="1200" i="1" dirty="0">
                <a:solidFill>
                  <a:srgbClr val="7F007F"/>
                </a:solidFill>
                <a:latin typeface="Consolas"/>
              </a:rPr>
              <a:t>autocomplete</a:t>
            </a:r>
            <a:r>
              <a:rPr lang="en-US" altLang="ko-KR" sz="1200" i="1" dirty="0">
                <a:solidFill>
                  <a:srgbClr val="000000"/>
                </a:solidFill>
                <a:latin typeface="Consolas"/>
              </a:rPr>
              <a:t>=</a:t>
            </a:r>
            <a:r>
              <a:rPr lang="en-US" altLang="ko-KR" sz="1200" i="1" dirty="0">
                <a:solidFill>
                  <a:srgbClr val="2A00FF"/>
                </a:solidFill>
                <a:latin typeface="Consolas"/>
              </a:rPr>
              <a:t>"off" </a:t>
            </a:r>
            <a:r>
              <a:rPr lang="en-US" altLang="ko-KR" sz="1200" i="1" dirty="0">
                <a:solidFill>
                  <a:srgbClr val="7F007F"/>
                </a:solidFill>
                <a:latin typeface="Consolas"/>
              </a:rPr>
              <a:t>name</a:t>
            </a:r>
            <a:r>
              <a:rPr lang="en-US" altLang="ko-KR" sz="1200" i="1" dirty="0">
                <a:solidFill>
                  <a:srgbClr val="000000"/>
                </a:solidFill>
                <a:latin typeface="Consolas"/>
              </a:rPr>
              <a:t>=</a:t>
            </a:r>
            <a:r>
              <a:rPr lang="en-US" altLang="ko-KR" sz="1200" i="1" dirty="0">
                <a:solidFill>
                  <a:srgbClr val="2A00FF"/>
                </a:solidFill>
                <a:latin typeface="Consolas"/>
              </a:rPr>
              <a:t>"form"</a:t>
            </a:r>
            <a:r>
              <a:rPr lang="en-US" altLang="ko-KR" sz="1200" i="1" dirty="0">
                <a:solidFill>
                  <a:srgbClr val="008080"/>
                </a:solidFill>
                <a:latin typeface="Consolas"/>
              </a:rPr>
              <a:t>&gt;</a:t>
            </a:r>
            <a:r>
              <a:rPr lang="en-US" altLang="ko-KR" sz="1200" i="1" dirty="0">
                <a:solidFill>
                  <a:srgbClr val="000000"/>
                </a:solidFill>
                <a:latin typeface="Consolas"/>
              </a:rPr>
              <a:t> </a:t>
            </a:r>
            <a:r>
              <a:rPr lang="en-US" altLang="ko-KR" sz="1200" i="1" dirty="0">
                <a:solidFill>
                  <a:srgbClr val="3F5FBF"/>
                </a:solidFill>
                <a:latin typeface="Consolas"/>
              </a:rPr>
              <a:t>&lt;!-- </a:t>
            </a:r>
            <a:r>
              <a:rPr lang="ko-KR" altLang="en-US" sz="1200" i="1" dirty="0">
                <a:solidFill>
                  <a:srgbClr val="3F5FBF"/>
                </a:solidFill>
                <a:latin typeface="Consolas"/>
              </a:rPr>
              <a:t>配送状態</a:t>
            </a:r>
            <a:r>
              <a:rPr lang="ja-JP" altLang="en-US" sz="1200" i="1" dirty="0">
                <a:solidFill>
                  <a:srgbClr val="3F5FBF"/>
                </a:solidFill>
                <a:latin typeface="Consolas"/>
              </a:rPr>
              <a:t>の</a:t>
            </a:r>
            <a:r>
              <a:rPr lang="ko-KR" altLang="en-US" sz="1200" i="1" dirty="0">
                <a:solidFill>
                  <a:srgbClr val="3F5FBF"/>
                </a:solidFill>
                <a:latin typeface="Consolas"/>
              </a:rPr>
              <a:t>更新</a:t>
            </a:r>
            <a:r>
              <a:rPr lang="ja-JP" altLang="en-US" sz="1200" i="1" dirty="0">
                <a:solidFill>
                  <a:srgbClr val="3F5FBF"/>
                </a:solidFill>
                <a:latin typeface="Consolas"/>
              </a:rPr>
              <a:t>フォーム </a:t>
            </a:r>
            <a:r>
              <a:rPr lang="en-US" altLang="ja-JP" sz="1200" i="1" dirty="0">
                <a:solidFill>
                  <a:srgbClr val="3F5FBF"/>
                </a:solidFill>
                <a:latin typeface="Consolas"/>
              </a:rPr>
              <a:t>--&gt;</a:t>
            </a:r>
          </a:p>
          <a:p>
            <a:r>
              <a:rPr lang="en-US" altLang="ko-KR" sz="1200" dirty="0">
                <a:solidFill>
                  <a:srgbClr val="008080"/>
                </a:solidFill>
                <a:latin typeface="Consolas"/>
              </a:rPr>
              <a:t>&lt;</a:t>
            </a:r>
            <a:r>
              <a:rPr lang="en-US" altLang="ko-KR" sz="1200" dirty="0">
                <a:solidFill>
                  <a:srgbClr val="3F7F7F"/>
                </a:solidFill>
                <a:latin typeface="Consolas"/>
              </a:rPr>
              <a:t>input </a:t>
            </a:r>
            <a:r>
              <a:rPr lang="en-US" altLang="ko-KR" sz="1200" dirty="0">
                <a:solidFill>
                  <a:srgbClr val="7F007F"/>
                </a:solidFill>
                <a:latin typeface="Consolas"/>
              </a:rPr>
              <a:t>type</a:t>
            </a:r>
            <a:r>
              <a:rPr lang="en-US" altLang="ko-KR" sz="1200" dirty="0">
                <a:solidFill>
                  <a:srgbClr val="000000"/>
                </a:solidFill>
                <a:latin typeface="Consolas"/>
              </a:rPr>
              <a:t>=</a:t>
            </a:r>
            <a:r>
              <a:rPr lang="en-US" altLang="ko-KR" sz="1200" i="1" dirty="0">
                <a:solidFill>
                  <a:srgbClr val="2A00FF"/>
                </a:solidFill>
                <a:latin typeface="Consolas"/>
              </a:rPr>
              <a:t>"hidden" </a:t>
            </a:r>
            <a:r>
              <a:rPr lang="en-US" altLang="ko-KR" sz="1200" i="1" dirty="0">
                <a:solidFill>
                  <a:srgbClr val="7F007F"/>
                </a:solidFill>
                <a:latin typeface="Consolas"/>
              </a:rPr>
              <a:t>name</a:t>
            </a:r>
            <a:r>
              <a:rPr lang="en-US" altLang="ko-KR" sz="1200" i="1" dirty="0">
                <a:solidFill>
                  <a:srgbClr val="000000"/>
                </a:solidFill>
                <a:latin typeface="Consolas"/>
              </a:rPr>
              <a:t>=</a:t>
            </a:r>
            <a:r>
              <a:rPr lang="en-US" altLang="ko-KR" sz="1200" i="1" dirty="0">
                <a:solidFill>
                  <a:srgbClr val="2A00FF"/>
                </a:solidFill>
                <a:latin typeface="Consolas"/>
              </a:rPr>
              <a:t>"</a:t>
            </a:r>
            <a:r>
              <a:rPr lang="en-US" altLang="ko-KR" sz="1200" i="1" dirty="0" err="1">
                <a:solidFill>
                  <a:srgbClr val="2A00FF"/>
                </a:solidFill>
                <a:latin typeface="Consolas"/>
              </a:rPr>
              <a:t>orderId</a:t>
            </a:r>
            <a:r>
              <a:rPr lang="en-US" altLang="ko-KR" sz="1200" i="1" dirty="0">
                <a:solidFill>
                  <a:srgbClr val="2A00FF"/>
                </a:solidFill>
                <a:latin typeface="Consolas"/>
              </a:rPr>
              <a:t>" </a:t>
            </a:r>
            <a:r>
              <a:rPr lang="en-US" altLang="ko-KR" sz="1200" i="1" dirty="0">
                <a:solidFill>
                  <a:srgbClr val="7F007F"/>
                </a:solidFill>
                <a:latin typeface="Consolas"/>
              </a:rPr>
              <a:t>value</a:t>
            </a:r>
            <a:r>
              <a:rPr lang="en-US" altLang="ko-KR" sz="1200" i="1" dirty="0">
                <a:solidFill>
                  <a:srgbClr val="000000"/>
                </a:solidFill>
                <a:latin typeface="Consolas"/>
              </a:rPr>
              <a:t>=</a:t>
            </a:r>
            <a:r>
              <a:rPr lang="en-US" altLang="ko-KR" sz="1200" i="1" dirty="0">
                <a:solidFill>
                  <a:srgbClr val="2A00FF"/>
                </a:solidFill>
                <a:latin typeface="Consolas"/>
              </a:rPr>
              <a:t>"</a:t>
            </a:r>
            <a:r>
              <a:rPr lang="en-US" altLang="ko-KR" sz="1200" i="1" dirty="0">
                <a:solidFill>
                  <a:srgbClr val="000000"/>
                </a:solidFill>
                <a:latin typeface="Consolas"/>
              </a:rPr>
              <a:t>${</a:t>
            </a:r>
            <a:r>
              <a:rPr lang="en-US" altLang="ko-KR" sz="1200" i="1" dirty="0" err="1">
                <a:solidFill>
                  <a:srgbClr val="000000"/>
                </a:solidFill>
                <a:latin typeface="Consolas"/>
              </a:rPr>
              <a:t>orderView.orderId</a:t>
            </a:r>
            <a:r>
              <a:rPr lang="en-US" altLang="ko-KR" sz="1200" i="1" dirty="0">
                <a:solidFill>
                  <a:srgbClr val="000000"/>
                </a:solidFill>
                <a:latin typeface="Consolas"/>
              </a:rPr>
              <a:t>}</a:t>
            </a:r>
            <a:r>
              <a:rPr lang="en-US" altLang="ko-KR" sz="1200" i="1" dirty="0">
                <a:solidFill>
                  <a:srgbClr val="2A00FF"/>
                </a:solidFill>
                <a:latin typeface="Consolas"/>
              </a:rPr>
              <a:t>"</a:t>
            </a:r>
            <a:r>
              <a:rPr lang="en-US" altLang="ko-KR" sz="1200" i="1" dirty="0">
                <a:solidFill>
                  <a:srgbClr val="008080"/>
                </a:solidFill>
                <a:latin typeface="Consolas"/>
              </a:rPr>
              <a:t>/&gt;</a:t>
            </a:r>
            <a:r>
              <a:rPr lang="en-US" altLang="ko-KR" sz="1200" i="1" dirty="0">
                <a:solidFill>
                  <a:srgbClr val="000000"/>
                </a:solidFill>
                <a:latin typeface="Consolas"/>
              </a:rPr>
              <a:t> </a:t>
            </a:r>
            <a:r>
              <a:rPr lang="en-US" altLang="ko-KR" sz="1200" i="1" dirty="0">
                <a:solidFill>
                  <a:srgbClr val="3F5FBF"/>
                </a:solidFill>
                <a:latin typeface="Consolas"/>
              </a:rPr>
              <a:t>&lt;!-- </a:t>
            </a:r>
            <a:r>
              <a:rPr lang="ko-KR" altLang="en-US" sz="1200" i="1" dirty="0">
                <a:solidFill>
                  <a:srgbClr val="3F5FBF"/>
                </a:solidFill>
                <a:latin typeface="Consolas"/>
              </a:rPr>
              <a:t>注文</a:t>
            </a:r>
            <a:r>
              <a:rPr lang="en-US" altLang="ko-KR" sz="1200" i="1" dirty="0">
                <a:solidFill>
                  <a:srgbClr val="3F5FBF"/>
                </a:solidFill>
                <a:latin typeface="Consolas"/>
              </a:rPr>
              <a:t>ID</a:t>
            </a:r>
            <a:r>
              <a:rPr lang="ja-JP" altLang="en-US" sz="1200" i="1" dirty="0">
                <a:solidFill>
                  <a:srgbClr val="3F5FBF"/>
                </a:solidFill>
                <a:latin typeface="Consolas"/>
              </a:rPr>
              <a:t>を</a:t>
            </a:r>
            <a:r>
              <a:rPr lang="ko-KR" altLang="en-US" sz="1200" i="1" dirty="0">
                <a:solidFill>
                  <a:srgbClr val="3F5FBF"/>
                </a:solidFill>
                <a:latin typeface="Consolas"/>
              </a:rPr>
              <a:t>隠</a:t>
            </a:r>
            <a:r>
              <a:rPr lang="ja-JP" altLang="en-US" sz="1200" i="1" dirty="0">
                <a:solidFill>
                  <a:srgbClr val="3F5FBF"/>
                </a:solidFill>
                <a:latin typeface="Consolas"/>
              </a:rPr>
              <a:t>しフィールドとして</a:t>
            </a:r>
            <a:r>
              <a:rPr lang="ko-KR" altLang="en-US" sz="1200" i="1" dirty="0">
                <a:solidFill>
                  <a:srgbClr val="3F5FBF"/>
                </a:solidFill>
                <a:latin typeface="Consolas"/>
              </a:rPr>
              <a:t>設定 </a:t>
            </a:r>
            <a:r>
              <a:rPr lang="en-US" altLang="ko-KR" sz="1200" i="1" dirty="0">
                <a:solidFill>
                  <a:srgbClr val="3F5FBF"/>
                </a:solidFill>
                <a:latin typeface="Consolas"/>
              </a:rPr>
              <a:t>--&gt;</a:t>
            </a:r>
          </a:p>
          <a:p>
            <a:r>
              <a:rPr lang="en-US" altLang="ko-KR" sz="1200" dirty="0">
                <a:solidFill>
                  <a:srgbClr val="008080"/>
                </a:solidFill>
                <a:latin typeface="Consolas"/>
              </a:rPr>
              <a:t>&lt;</a:t>
            </a:r>
            <a:r>
              <a:rPr lang="en-US" altLang="ko-KR" sz="1200" dirty="0">
                <a:solidFill>
                  <a:srgbClr val="3F7F7F"/>
                </a:solidFill>
                <a:latin typeface="Consolas"/>
              </a:rPr>
              <a:t>input </a:t>
            </a:r>
            <a:r>
              <a:rPr lang="en-US" altLang="ko-KR" sz="1200" dirty="0">
                <a:solidFill>
                  <a:srgbClr val="7F007F"/>
                </a:solidFill>
                <a:latin typeface="Consolas"/>
              </a:rPr>
              <a:t>type</a:t>
            </a:r>
            <a:r>
              <a:rPr lang="en-US" altLang="ko-KR" sz="1200" dirty="0">
                <a:solidFill>
                  <a:srgbClr val="000000"/>
                </a:solidFill>
                <a:latin typeface="Consolas"/>
              </a:rPr>
              <a:t>=</a:t>
            </a:r>
            <a:r>
              <a:rPr lang="en-US" altLang="ko-KR" sz="1200" i="1" dirty="0">
                <a:solidFill>
                  <a:srgbClr val="2A00FF"/>
                </a:solidFill>
                <a:latin typeface="Consolas"/>
              </a:rPr>
              <a:t>"hidden" </a:t>
            </a:r>
            <a:r>
              <a:rPr lang="en-US" altLang="ko-KR" sz="1200" i="1" dirty="0">
                <a:solidFill>
                  <a:srgbClr val="7F007F"/>
                </a:solidFill>
                <a:latin typeface="Consolas"/>
              </a:rPr>
              <a:t>name</a:t>
            </a:r>
            <a:r>
              <a:rPr lang="en-US" altLang="ko-KR" sz="1200" i="1" dirty="0">
                <a:solidFill>
                  <a:srgbClr val="000000"/>
                </a:solidFill>
                <a:latin typeface="Consolas"/>
              </a:rPr>
              <a:t>=</a:t>
            </a:r>
            <a:r>
              <a:rPr lang="en-US" altLang="ko-KR" sz="1200" i="1" dirty="0">
                <a:solidFill>
                  <a:srgbClr val="2A00FF"/>
                </a:solidFill>
                <a:latin typeface="Consolas"/>
              </a:rPr>
              <a:t>"delivery" </a:t>
            </a:r>
            <a:r>
              <a:rPr lang="en-US" altLang="ko-KR" sz="1200" i="1" dirty="0">
                <a:solidFill>
                  <a:srgbClr val="7F007F"/>
                </a:solidFill>
                <a:latin typeface="Consolas"/>
              </a:rPr>
              <a:t>value</a:t>
            </a:r>
            <a:r>
              <a:rPr lang="en-US" altLang="ko-KR" sz="1200" i="1" dirty="0">
                <a:solidFill>
                  <a:srgbClr val="000000"/>
                </a:solidFill>
                <a:latin typeface="Consolas"/>
              </a:rPr>
              <a:t>=</a:t>
            </a:r>
            <a:r>
              <a:rPr lang="en-US" altLang="ko-KR" sz="1200" i="1" dirty="0">
                <a:solidFill>
                  <a:srgbClr val="2A00FF"/>
                </a:solidFill>
                <a:latin typeface="Consolas"/>
              </a:rPr>
              <a:t>""</a:t>
            </a:r>
            <a:r>
              <a:rPr lang="en-US" altLang="ko-KR" sz="1200" i="1" dirty="0">
                <a:solidFill>
                  <a:srgbClr val="008080"/>
                </a:solidFill>
                <a:latin typeface="Consolas"/>
              </a:rPr>
              <a:t>/&gt;</a:t>
            </a:r>
          </a:p>
          <a:p>
            <a:r>
              <a:rPr lang="en-US" altLang="ko-KR" sz="1200" dirty="0">
                <a:solidFill>
                  <a:srgbClr val="008080"/>
                </a:solidFill>
                <a:latin typeface="Consolas"/>
              </a:rPr>
              <a:t>&lt;</a:t>
            </a:r>
            <a:r>
              <a:rPr lang="en-US" altLang="ko-KR" sz="1200" dirty="0">
                <a:solidFill>
                  <a:srgbClr val="3F7F7F"/>
                </a:solidFill>
                <a:latin typeface="Consolas"/>
              </a:rPr>
              <a:t>div </a:t>
            </a:r>
            <a:r>
              <a:rPr lang="en-US" altLang="ko-KR" sz="1200" dirty="0">
                <a:solidFill>
                  <a:srgbClr val="7F007F"/>
                </a:solidFill>
                <a:latin typeface="Consolas"/>
              </a:rPr>
              <a:t>class</a:t>
            </a:r>
            <a:r>
              <a:rPr lang="en-US" altLang="ko-KR" sz="1200" dirty="0">
                <a:solidFill>
                  <a:srgbClr val="000000"/>
                </a:solidFill>
                <a:latin typeface="Consolas"/>
              </a:rPr>
              <a:t>=</a:t>
            </a:r>
            <a:r>
              <a:rPr lang="en-US" altLang="ko-KR" sz="1200" i="1" dirty="0">
                <a:solidFill>
                  <a:srgbClr val="2A00FF"/>
                </a:solidFill>
                <a:latin typeface="Consolas"/>
              </a:rPr>
              <a:t>"d-flex justify-content-end"</a:t>
            </a:r>
            <a:r>
              <a:rPr lang="en-US" altLang="ko-KR" sz="1200" i="1" dirty="0">
                <a:solidFill>
                  <a:srgbClr val="008080"/>
                </a:solidFill>
                <a:latin typeface="Consolas"/>
              </a:rPr>
              <a:t>&gt;</a:t>
            </a:r>
          </a:p>
          <a:p>
            <a:r>
              <a:rPr lang="en-US" altLang="ko-KR" sz="1200" dirty="0">
                <a:solidFill>
                  <a:srgbClr val="008080"/>
                </a:solidFill>
                <a:latin typeface="Consolas"/>
              </a:rPr>
              <a:t>&lt;</a:t>
            </a:r>
            <a:r>
              <a:rPr lang="en-US" altLang="ko-KR" sz="1200" dirty="0">
                <a:solidFill>
                  <a:srgbClr val="3F7F7F"/>
                </a:solidFill>
                <a:latin typeface="Consolas"/>
              </a:rPr>
              <a:t>button </a:t>
            </a:r>
            <a:r>
              <a:rPr lang="en-US" altLang="ko-KR" sz="1200" dirty="0">
                <a:solidFill>
                  <a:srgbClr val="7F007F"/>
                </a:solidFill>
                <a:latin typeface="Consolas"/>
              </a:rPr>
              <a:t>type</a:t>
            </a:r>
            <a:r>
              <a:rPr lang="en-US" altLang="ko-KR" sz="1200" dirty="0">
                <a:solidFill>
                  <a:srgbClr val="000000"/>
                </a:solidFill>
                <a:latin typeface="Consolas"/>
              </a:rPr>
              <a:t>=</a:t>
            </a:r>
            <a:r>
              <a:rPr lang="en-US" altLang="ko-KR" sz="1200" i="1" dirty="0">
                <a:solidFill>
                  <a:srgbClr val="2A00FF"/>
                </a:solidFill>
                <a:latin typeface="Consolas"/>
              </a:rPr>
              <a:t>"button" </a:t>
            </a:r>
            <a:r>
              <a:rPr lang="en-US" altLang="ko-KR" sz="1200" i="1" dirty="0">
                <a:solidFill>
                  <a:srgbClr val="7F007F"/>
                </a:solidFill>
                <a:latin typeface="Consolas"/>
              </a:rPr>
              <a:t>class</a:t>
            </a:r>
            <a:r>
              <a:rPr lang="en-US" altLang="ko-KR" sz="1200" i="1" dirty="0">
                <a:solidFill>
                  <a:srgbClr val="000000"/>
                </a:solidFill>
                <a:latin typeface="Consolas"/>
              </a:rPr>
              <a:t>=</a:t>
            </a:r>
            <a:r>
              <a:rPr lang="en-US" altLang="ko-KR" sz="1200" i="1" dirty="0">
                <a:solidFill>
                  <a:srgbClr val="2A00FF"/>
                </a:solidFill>
                <a:latin typeface="Consolas"/>
              </a:rPr>
              <a:t>"delivery1_btn </a:t>
            </a:r>
            <a:r>
              <a:rPr lang="en-US" altLang="ko-KR" sz="1200" i="1" dirty="0" err="1">
                <a:solidFill>
                  <a:srgbClr val="2A00FF"/>
                </a:solidFill>
                <a:latin typeface="Consolas"/>
              </a:rPr>
              <a:t>btn</a:t>
            </a:r>
            <a:r>
              <a:rPr lang="en-US" altLang="ko-KR" sz="1200" i="1" dirty="0">
                <a:solidFill>
                  <a:srgbClr val="2A00FF"/>
                </a:solidFill>
                <a:latin typeface="Consolas"/>
              </a:rPr>
              <a:t> </a:t>
            </a:r>
            <a:r>
              <a:rPr lang="en-US" altLang="ko-KR" sz="1200" i="1" dirty="0" err="1">
                <a:solidFill>
                  <a:srgbClr val="2A00FF"/>
                </a:solidFill>
                <a:latin typeface="Consolas"/>
              </a:rPr>
              <a:t>btn</a:t>
            </a:r>
            <a:r>
              <a:rPr lang="en-US" altLang="ko-KR" sz="1200" i="1" dirty="0">
                <a:solidFill>
                  <a:srgbClr val="2A00FF"/>
                </a:solidFill>
                <a:latin typeface="Consolas"/>
              </a:rPr>
              <a:t>-primary"</a:t>
            </a:r>
            <a:r>
              <a:rPr lang="en-US" altLang="ko-KR" sz="1200" i="1" dirty="0">
                <a:solidFill>
                  <a:srgbClr val="008080"/>
                </a:solidFill>
                <a:latin typeface="Consolas"/>
              </a:rPr>
              <a:t>&gt;</a:t>
            </a:r>
            <a:r>
              <a:rPr lang="ko-KR" altLang="en-US" sz="1200" i="1" dirty="0" err="1">
                <a:solidFill>
                  <a:srgbClr val="000000"/>
                </a:solidFill>
                <a:latin typeface="Consolas"/>
              </a:rPr>
              <a:t>配送中</a:t>
            </a:r>
            <a:r>
              <a:rPr lang="en-US" altLang="ko-KR" sz="1200" i="1" dirty="0">
                <a:solidFill>
                  <a:srgbClr val="008080"/>
                </a:solidFill>
                <a:latin typeface="Consolas"/>
              </a:rPr>
              <a:t>&lt;/</a:t>
            </a:r>
            <a:r>
              <a:rPr lang="en-US" altLang="ko-KR" sz="1200" i="1" dirty="0">
                <a:solidFill>
                  <a:srgbClr val="3F7F7F"/>
                </a:solidFill>
                <a:latin typeface="Consolas"/>
              </a:rPr>
              <a:t>button</a:t>
            </a:r>
            <a:r>
              <a:rPr lang="en-US" altLang="ko-KR" sz="1200" i="1" dirty="0">
                <a:solidFill>
                  <a:srgbClr val="008080"/>
                </a:solidFill>
                <a:latin typeface="Consolas"/>
              </a:rPr>
              <a:t>&gt;</a:t>
            </a:r>
            <a:r>
              <a:rPr lang="en-US" altLang="ko-KR" sz="1200" i="1" dirty="0">
                <a:solidFill>
                  <a:srgbClr val="000000"/>
                </a:solidFill>
                <a:latin typeface="Consolas"/>
              </a:rPr>
              <a:t> </a:t>
            </a:r>
            <a:r>
              <a:rPr lang="en-US" altLang="ko-KR" sz="1200" i="1" dirty="0">
                <a:solidFill>
                  <a:srgbClr val="3F5FBF"/>
                </a:solidFill>
                <a:latin typeface="Consolas"/>
              </a:rPr>
              <a:t>&lt;!-- </a:t>
            </a:r>
            <a:r>
              <a:rPr lang="ko-KR" altLang="en-US" sz="1200" i="1" dirty="0" err="1">
                <a:solidFill>
                  <a:srgbClr val="3F5FBF"/>
                </a:solidFill>
                <a:latin typeface="Consolas"/>
              </a:rPr>
              <a:t>配送中状態</a:t>
            </a:r>
            <a:r>
              <a:rPr lang="ja-JP" altLang="en-US" sz="1200" i="1" dirty="0">
                <a:solidFill>
                  <a:srgbClr val="3F5FBF"/>
                </a:solidFill>
                <a:latin typeface="Consolas"/>
              </a:rPr>
              <a:t>に</a:t>
            </a:r>
            <a:r>
              <a:rPr lang="ko-KR" altLang="en-US" sz="1200" i="1" dirty="0">
                <a:solidFill>
                  <a:srgbClr val="3F5FBF"/>
                </a:solidFill>
                <a:latin typeface="Consolas"/>
              </a:rPr>
              <a:t>変更</a:t>
            </a:r>
            <a:r>
              <a:rPr lang="ja-JP" altLang="en-US" sz="1200" i="1" dirty="0">
                <a:solidFill>
                  <a:srgbClr val="3F5FBF"/>
                </a:solidFill>
                <a:latin typeface="Consolas"/>
              </a:rPr>
              <a:t>するボタン </a:t>
            </a:r>
            <a:r>
              <a:rPr lang="en-US" altLang="ja-JP" sz="1200" i="1" dirty="0">
                <a:solidFill>
                  <a:srgbClr val="3F5FBF"/>
                </a:solidFill>
                <a:latin typeface="Consolas"/>
              </a:rPr>
              <a:t>--&gt;</a:t>
            </a:r>
          </a:p>
          <a:p>
            <a:r>
              <a:rPr lang="en-US" altLang="ko-KR" sz="1200" dirty="0">
                <a:solidFill>
                  <a:srgbClr val="008080"/>
                </a:solidFill>
                <a:latin typeface="Consolas"/>
              </a:rPr>
              <a:t>&lt;</a:t>
            </a:r>
            <a:r>
              <a:rPr lang="en-US" altLang="ko-KR" sz="1200" dirty="0">
                <a:solidFill>
                  <a:srgbClr val="3F7F7F"/>
                </a:solidFill>
                <a:latin typeface="Consolas"/>
              </a:rPr>
              <a:t>button </a:t>
            </a:r>
            <a:r>
              <a:rPr lang="en-US" altLang="ko-KR" sz="1200" dirty="0">
                <a:solidFill>
                  <a:srgbClr val="7F007F"/>
                </a:solidFill>
                <a:latin typeface="Consolas"/>
              </a:rPr>
              <a:t>type</a:t>
            </a:r>
            <a:r>
              <a:rPr lang="en-US" altLang="ko-KR" sz="1200" dirty="0">
                <a:solidFill>
                  <a:srgbClr val="000000"/>
                </a:solidFill>
                <a:latin typeface="Consolas"/>
              </a:rPr>
              <a:t>=</a:t>
            </a:r>
            <a:r>
              <a:rPr lang="en-US" altLang="ko-KR" sz="1200" i="1" dirty="0">
                <a:solidFill>
                  <a:srgbClr val="2A00FF"/>
                </a:solidFill>
                <a:latin typeface="Consolas"/>
              </a:rPr>
              <a:t>"button" </a:t>
            </a:r>
            <a:r>
              <a:rPr lang="en-US" altLang="ko-KR" sz="1200" i="1" dirty="0">
                <a:solidFill>
                  <a:srgbClr val="7F007F"/>
                </a:solidFill>
                <a:latin typeface="Consolas"/>
              </a:rPr>
              <a:t>class</a:t>
            </a:r>
            <a:r>
              <a:rPr lang="en-US" altLang="ko-KR" sz="1200" i="1" dirty="0">
                <a:solidFill>
                  <a:srgbClr val="000000"/>
                </a:solidFill>
                <a:latin typeface="Consolas"/>
              </a:rPr>
              <a:t>=</a:t>
            </a:r>
            <a:r>
              <a:rPr lang="en-US" altLang="ko-KR" sz="1200" i="1" dirty="0">
                <a:solidFill>
                  <a:srgbClr val="2A00FF"/>
                </a:solidFill>
                <a:latin typeface="Consolas"/>
              </a:rPr>
              <a:t>"delivery2_btn </a:t>
            </a:r>
            <a:r>
              <a:rPr lang="en-US" altLang="ko-KR" sz="1200" i="1" dirty="0" err="1">
                <a:solidFill>
                  <a:srgbClr val="2A00FF"/>
                </a:solidFill>
                <a:latin typeface="Consolas"/>
              </a:rPr>
              <a:t>btn</a:t>
            </a:r>
            <a:r>
              <a:rPr lang="en-US" altLang="ko-KR" sz="1200" i="1" dirty="0">
                <a:solidFill>
                  <a:srgbClr val="2A00FF"/>
                </a:solidFill>
                <a:latin typeface="Consolas"/>
              </a:rPr>
              <a:t> </a:t>
            </a:r>
            <a:r>
              <a:rPr lang="en-US" altLang="ko-KR" sz="1200" i="1" dirty="0" err="1">
                <a:solidFill>
                  <a:srgbClr val="2A00FF"/>
                </a:solidFill>
                <a:latin typeface="Consolas"/>
              </a:rPr>
              <a:t>btn</a:t>
            </a:r>
            <a:r>
              <a:rPr lang="en-US" altLang="ko-KR" sz="1200" i="1" dirty="0">
                <a:solidFill>
                  <a:srgbClr val="2A00FF"/>
                </a:solidFill>
                <a:latin typeface="Consolas"/>
              </a:rPr>
              <a:t>-success"</a:t>
            </a:r>
            <a:r>
              <a:rPr lang="en-US" altLang="ko-KR" sz="1200" i="1" dirty="0">
                <a:solidFill>
                  <a:srgbClr val="008080"/>
                </a:solidFill>
                <a:latin typeface="Consolas"/>
              </a:rPr>
              <a:t>&gt;</a:t>
            </a:r>
            <a:r>
              <a:rPr lang="ko-KR" altLang="en-US" sz="1200" i="1" dirty="0">
                <a:solidFill>
                  <a:srgbClr val="000000"/>
                </a:solidFill>
                <a:latin typeface="Consolas"/>
              </a:rPr>
              <a:t>配送完了</a:t>
            </a:r>
            <a:r>
              <a:rPr lang="en-US" altLang="ko-KR" sz="1200" i="1" dirty="0">
                <a:solidFill>
                  <a:srgbClr val="008080"/>
                </a:solidFill>
                <a:latin typeface="Consolas"/>
              </a:rPr>
              <a:t>&lt;/</a:t>
            </a:r>
            <a:r>
              <a:rPr lang="en-US" altLang="ko-KR" sz="1200" i="1" dirty="0">
                <a:solidFill>
                  <a:srgbClr val="3F7F7F"/>
                </a:solidFill>
                <a:latin typeface="Consolas"/>
              </a:rPr>
              <a:t>button</a:t>
            </a:r>
            <a:r>
              <a:rPr lang="en-US" altLang="ko-KR" sz="1200" i="1" dirty="0">
                <a:solidFill>
                  <a:srgbClr val="008080"/>
                </a:solidFill>
                <a:latin typeface="Consolas"/>
              </a:rPr>
              <a:t>&gt;</a:t>
            </a:r>
            <a:r>
              <a:rPr lang="en-US" altLang="ko-KR" sz="1200" i="1" dirty="0">
                <a:solidFill>
                  <a:srgbClr val="000000"/>
                </a:solidFill>
                <a:latin typeface="Consolas"/>
              </a:rPr>
              <a:t> </a:t>
            </a:r>
            <a:r>
              <a:rPr lang="en-US" altLang="ko-KR" sz="1200" i="1" dirty="0">
                <a:solidFill>
                  <a:srgbClr val="3F5FBF"/>
                </a:solidFill>
                <a:latin typeface="Consolas"/>
              </a:rPr>
              <a:t>&lt;!-- </a:t>
            </a:r>
            <a:r>
              <a:rPr lang="ko-KR" altLang="en-US" sz="1200" i="1" dirty="0">
                <a:solidFill>
                  <a:srgbClr val="3F5FBF"/>
                </a:solidFill>
                <a:latin typeface="Consolas"/>
              </a:rPr>
              <a:t>配送完了状態</a:t>
            </a:r>
            <a:r>
              <a:rPr lang="ja-JP" altLang="en-US" sz="1200" i="1" dirty="0">
                <a:solidFill>
                  <a:srgbClr val="3F5FBF"/>
                </a:solidFill>
                <a:latin typeface="Consolas"/>
              </a:rPr>
              <a:t>に</a:t>
            </a:r>
            <a:r>
              <a:rPr lang="ko-KR" altLang="en-US" sz="1200" i="1" dirty="0">
                <a:solidFill>
                  <a:srgbClr val="3F5FBF"/>
                </a:solidFill>
                <a:latin typeface="Consolas"/>
              </a:rPr>
              <a:t>変更</a:t>
            </a:r>
            <a:r>
              <a:rPr lang="ja-JP" altLang="en-US" sz="1200" i="1" dirty="0">
                <a:solidFill>
                  <a:srgbClr val="3F5FBF"/>
                </a:solidFill>
                <a:latin typeface="Consolas"/>
              </a:rPr>
              <a:t>するボタン </a:t>
            </a:r>
            <a:r>
              <a:rPr lang="en-US" altLang="ja-JP" sz="1200" i="1" dirty="0">
                <a:solidFill>
                  <a:srgbClr val="3F5FBF"/>
                </a:solidFill>
                <a:latin typeface="Consolas"/>
              </a:rPr>
              <a:t>--&gt;</a:t>
            </a:r>
          </a:p>
          <a:p>
            <a:r>
              <a:rPr lang="en-US" altLang="ko-KR" sz="1200" dirty="0">
                <a:solidFill>
                  <a:srgbClr val="008080"/>
                </a:solidFill>
                <a:latin typeface="Consolas"/>
              </a:rPr>
              <a:t>&lt;/</a:t>
            </a:r>
            <a:r>
              <a:rPr lang="en-US" altLang="ko-KR" sz="1200" dirty="0">
                <a:solidFill>
                  <a:srgbClr val="3F7F7F"/>
                </a:solidFill>
                <a:latin typeface="Consolas"/>
              </a:rPr>
              <a:t>div</a:t>
            </a:r>
            <a:r>
              <a:rPr lang="en-US" altLang="ko-KR" sz="1200" dirty="0">
                <a:solidFill>
                  <a:srgbClr val="008080"/>
                </a:solidFill>
                <a:latin typeface="Consolas"/>
              </a:rPr>
              <a:t>&gt;</a:t>
            </a:r>
          </a:p>
          <a:p>
            <a:r>
              <a:rPr lang="en-US" altLang="ko-KR" sz="1200" dirty="0">
                <a:solidFill>
                  <a:srgbClr val="008080"/>
                </a:solidFill>
                <a:latin typeface="Consolas"/>
              </a:rPr>
              <a:t>&lt;/</a:t>
            </a:r>
            <a:r>
              <a:rPr lang="en-US" altLang="ko-KR" sz="1200" dirty="0">
                <a:solidFill>
                  <a:srgbClr val="3F7F7F"/>
                </a:solidFill>
                <a:latin typeface="Consolas"/>
              </a:rPr>
              <a:t>form</a:t>
            </a:r>
            <a:r>
              <a:rPr lang="en-US" altLang="ko-KR" sz="1200" dirty="0">
                <a:solidFill>
                  <a:srgbClr val="008080"/>
                </a:solidFill>
                <a:latin typeface="Consolas"/>
              </a:rPr>
              <a:t>&gt;</a:t>
            </a:r>
          </a:p>
          <a:p>
            <a:r>
              <a:rPr lang="en-US" altLang="ko-KR" sz="1200" dirty="0">
                <a:solidFill>
                  <a:srgbClr val="008080"/>
                </a:solidFill>
                <a:latin typeface="Consolas"/>
              </a:rPr>
              <a:t>&lt;/</a:t>
            </a:r>
            <a:r>
              <a:rPr lang="en-US" altLang="ko-KR" sz="1200" dirty="0" err="1">
                <a:solidFill>
                  <a:srgbClr val="3F7F7F"/>
                </a:solidFill>
                <a:latin typeface="Consolas"/>
              </a:rPr>
              <a:t>c:if</a:t>
            </a:r>
            <a:r>
              <a:rPr lang="en-US" altLang="ko-KR" sz="1200" dirty="0">
                <a:solidFill>
                  <a:srgbClr val="008080"/>
                </a:solidFill>
                <a:latin typeface="Consolas"/>
              </a:rPr>
              <a:t>&gt;</a:t>
            </a:r>
          </a:p>
          <a:p>
            <a:r>
              <a:rPr lang="en-US" altLang="ko-KR" sz="1200" dirty="0">
                <a:solidFill>
                  <a:srgbClr val="008080"/>
                </a:solidFill>
                <a:latin typeface="Consolas"/>
              </a:rPr>
              <a:t>&lt;/</a:t>
            </a:r>
            <a:r>
              <a:rPr lang="en-US" altLang="ko-KR" sz="1200" dirty="0" err="1">
                <a:solidFill>
                  <a:srgbClr val="3F7F7F"/>
                </a:solidFill>
                <a:latin typeface="Consolas"/>
              </a:rPr>
              <a:t>c:forEach</a:t>
            </a:r>
            <a:r>
              <a:rPr lang="en-US" altLang="ko-KR" sz="1200" dirty="0">
                <a:solidFill>
                  <a:srgbClr val="008080"/>
                </a:solidFill>
                <a:latin typeface="Consolas"/>
              </a:rPr>
              <a:t>&gt;</a:t>
            </a:r>
            <a:endParaRPr lang="en-US" altLang="ja-JP" sz="1200" dirty="0" smtClean="0">
              <a:ea typeface="MS Mincho" pitchFamily="49" charset="-128"/>
            </a:endParaRPr>
          </a:p>
        </p:txBody>
      </p:sp>
    </p:spTree>
    <p:extLst>
      <p:ext uri="{BB962C8B-B14F-4D97-AF65-F5344CB8AC3E}">
        <p14:creationId xmlns:p14="http://schemas.microsoft.com/office/powerpoint/2010/main" val="4196773830"/>
      </p:ext>
    </p:extLst>
  </p:cSld>
  <p:clrMapOvr>
    <a:masterClrMapping/>
  </p:clrMapOvr>
  <p:transition/>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제목 1"/>
          <p:cNvSpPr>
            <a:spLocks noGrp="1"/>
          </p:cNvSpPr>
          <p:nvPr>
            <p:ph type="title"/>
          </p:nvPr>
        </p:nvSpPr>
        <p:spPr bwMode="auto">
          <a:xfrm>
            <a:off x="0" y="-2242"/>
            <a:ext cx="9144000" cy="694938"/>
          </a:xfrm>
        </p:spPr>
        <p:txBody>
          <a:bodyPr vert="horz" lIns="91440" tIns="45720" rIns="91440" bIns="45720" rtlCol="0" anchor="ctr">
            <a:normAutofit/>
          </a:bodyPr>
          <a:lstStyle/>
          <a:p>
            <a:r>
              <a:rPr lang="en-US" altLang="ja-JP" dirty="0" smtClean="0">
                <a:latin typeface="MS Mincho" pitchFamily="49" charset="-128"/>
                <a:ea typeface="MS Mincho" pitchFamily="49" charset="-128"/>
              </a:rPr>
              <a:t>Admin/shop/</a:t>
            </a:r>
            <a:r>
              <a:rPr lang="en-US" altLang="ja-JP" dirty="0" err="1" smtClean="0">
                <a:latin typeface="MS Mincho" pitchFamily="49" charset="-128"/>
                <a:ea typeface="MS Mincho" pitchFamily="49" charset="-128"/>
              </a:rPr>
              <a:t>orderView</a:t>
            </a:r>
            <a:r>
              <a:rPr lang="en-US" altLang="ja-JP" dirty="0" smtClean="0">
                <a:latin typeface="MS Mincho" pitchFamily="49" charset="-128"/>
                <a:ea typeface="MS Mincho" pitchFamily="49" charset="-128"/>
              </a:rPr>
              <a:t>(2/2)</a:t>
            </a:r>
            <a:endParaRPr lang="ko-KR" dirty="0">
              <a:latin typeface="MS Mincho" pitchFamily="49" charset="-128"/>
              <a:ea typeface="MS Mincho" pitchFamily="49" charset="-128"/>
            </a:endParaRPr>
          </a:p>
        </p:txBody>
      </p:sp>
      <p:sp>
        <p:nvSpPr>
          <p:cNvPr id="5" name="내용 개체 틀 2"/>
          <p:cNvSpPr>
            <a:spLocks noGrp="1"/>
          </p:cNvSpPr>
          <p:nvPr>
            <p:ph sz="half" idx="1"/>
          </p:nvPr>
        </p:nvSpPr>
        <p:spPr bwMode="auto">
          <a:xfrm>
            <a:off x="0" y="692696"/>
            <a:ext cx="9144000" cy="6165304"/>
          </a:xfrm>
          <a:solidFill>
            <a:schemeClr val="bg1"/>
          </a:solidFill>
        </p:spPr>
        <p:txBody>
          <a:bodyPr numCol="2">
            <a:noAutofit/>
          </a:bodyPr>
          <a:lstStyle>
            <a:lvl1pPr>
              <a:defRPr sz="2400"/>
            </a:lvl1pPr>
            <a:lvl2pPr>
              <a:defRPr sz="1600"/>
            </a:lvl2pPr>
            <a:lvl3pPr>
              <a:defRPr sz="1200"/>
            </a:lvl3pPr>
            <a:lvl4pPr>
              <a:defRPr sz="1200"/>
            </a:lvl4pPr>
            <a:lvl5pPr>
              <a:defRPr sz="1200"/>
            </a:lvl5pPr>
          </a:lstStyle>
          <a:p>
            <a:r>
              <a:rPr lang="en-US" altLang="ja-JP" sz="1200" dirty="0">
                <a:solidFill>
                  <a:srgbClr val="008080"/>
                </a:solidFill>
                <a:latin typeface="Consolas"/>
              </a:rPr>
              <a:t>&lt;</a:t>
            </a:r>
            <a:r>
              <a:rPr lang="en-US" altLang="ja-JP" sz="1200" dirty="0">
                <a:solidFill>
                  <a:srgbClr val="3F7F7F"/>
                </a:solidFill>
                <a:latin typeface="Consolas"/>
              </a:rPr>
              <a:t>h2</a:t>
            </a:r>
            <a:r>
              <a:rPr lang="en-US" altLang="ja-JP" sz="1200" dirty="0">
                <a:solidFill>
                  <a:srgbClr val="008080"/>
                </a:solidFill>
                <a:latin typeface="Consolas"/>
              </a:rPr>
              <a:t>&gt;</a:t>
            </a:r>
            <a:r>
              <a:rPr lang="ja-JP" altLang="en-US" sz="1200" dirty="0">
                <a:solidFill>
                  <a:srgbClr val="000000"/>
                </a:solidFill>
                <a:latin typeface="Consolas"/>
              </a:rPr>
              <a:t>注文詳細</a:t>
            </a:r>
            <a:r>
              <a:rPr lang="en-US" altLang="ja-JP" sz="1200" dirty="0">
                <a:solidFill>
                  <a:srgbClr val="008080"/>
                </a:solidFill>
                <a:latin typeface="Consolas"/>
              </a:rPr>
              <a:t>&lt;/</a:t>
            </a:r>
            <a:r>
              <a:rPr lang="en-US" altLang="ja-JP" sz="1200" dirty="0">
                <a:solidFill>
                  <a:srgbClr val="3F7F7F"/>
                </a:solidFill>
                <a:latin typeface="Consolas"/>
              </a:rPr>
              <a:t>h2</a:t>
            </a:r>
            <a:r>
              <a:rPr lang="en-US" altLang="ja-JP" sz="1200" dirty="0">
                <a:solidFill>
                  <a:srgbClr val="008080"/>
                </a:solidFill>
                <a:latin typeface="Consolas"/>
              </a:rPr>
              <a:t>&gt;</a:t>
            </a:r>
            <a:r>
              <a:rPr lang="ja-JP" altLang="en-US" sz="1200" dirty="0">
                <a:solidFill>
                  <a:srgbClr val="000000"/>
                </a:solidFill>
                <a:latin typeface="Consolas"/>
              </a:rPr>
              <a:t> </a:t>
            </a:r>
            <a:r>
              <a:rPr lang="en-US" altLang="ja-JP" sz="1200" dirty="0">
                <a:solidFill>
                  <a:srgbClr val="3F5FBF"/>
                </a:solidFill>
                <a:latin typeface="Consolas"/>
              </a:rPr>
              <a:t>&lt;!-- </a:t>
            </a:r>
            <a:r>
              <a:rPr lang="ja-JP" altLang="en-US" sz="1200" dirty="0">
                <a:solidFill>
                  <a:srgbClr val="3F5FBF"/>
                </a:solidFill>
                <a:latin typeface="Consolas"/>
              </a:rPr>
              <a:t>注文詳細セクションタイトル </a:t>
            </a:r>
            <a:r>
              <a:rPr lang="en-US" altLang="ja-JP" sz="1200" dirty="0">
                <a:solidFill>
                  <a:srgbClr val="3F5FBF"/>
                </a:solidFill>
                <a:latin typeface="Consolas"/>
              </a:rPr>
              <a:t>--&gt;</a:t>
            </a:r>
          </a:p>
          <a:p>
            <a:r>
              <a:rPr lang="en-US" altLang="ko-KR" sz="1200" dirty="0">
                <a:solidFill>
                  <a:srgbClr val="008080"/>
                </a:solidFill>
                <a:latin typeface="Consolas"/>
              </a:rPr>
              <a:t>&lt;</a:t>
            </a:r>
            <a:r>
              <a:rPr lang="en-US" altLang="ko-KR" sz="1200" dirty="0" err="1">
                <a:solidFill>
                  <a:srgbClr val="3F7F7F"/>
                </a:solidFill>
                <a:latin typeface="Consolas"/>
              </a:rPr>
              <a:t>hr</a:t>
            </a:r>
            <a:r>
              <a:rPr lang="en-US" altLang="ko-KR" sz="1200" dirty="0">
                <a:solidFill>
                  <a:srgbClr val="3F7F7F"/>
                </a:solidFill>
                <a:latin typeface="Consolas"/>
              </a:rPr>
              <a:t> </a:t>
            </a:r>
            <a:r>
              <a:rPr lang="en-US" altLang="ko-KR" sz="1200" dirty="0">
                <a:solidFill>
                  <a:srgbClr val="7F007F"/>
                </a:solidFill>
                <a:latin typeface="Consolas"/>
              </a:rPr>
              <a:t>color</a:t>
            </a:r>
            <a:r>
              <a:rPr lang="en-US" altLang="ko-KR" sz="1200" dirty="0">
                <a:solidFill>
                  <a:srgbClr val="000000"/>
                </a:solidFill>
                <a:latin typeface="Consolas"/>
              </a:rPr>
              <a:t>=</a:t>
            </a:r>
            <a:r>
              <a:rPr lang="en-US" altLang="ko-KR" sz="1200" i="1" dirty="0">
                <a:solidFill>
                  <a:srgbClr val="2A00FF"/>
                </a:solidFill>
                <a:latin typeface="Consolas"/>
              </a:rPr>
              <a:t>"black" </a:t>
            </a:r>
            <a:r>
              <a:rPr lang="en-US" altLang="ko-KR" sz="1200" i="1" dirty="0">
                <a:solidFill>
                  <a:srgbClr val="7F007F"/>
                </a:solidFill>
                <a:latin typeface="Consolas"/>
              </a:rPr>
              <a:t>style</a:t>
            </a:r>
            <a:r>
              <a:rPr lang="en-US" altLang="ko-KR" sz="1200" i="1" dirty="0">
                <a:solidFill>
                  <a:srgbClr val="000000"/>
                </a:solidFill>
                <a:latin typeface="Consolas"/>
              </a:rPr>
              <a:t>="</a:t>
            </a:r>
            <a:r>
              <a:rPr lang="en-US" altLang="ko-KR" sz="1200" i="1" dirty="0">
                <a:solidFill>
                  <a:srgbClr val="7F007F"/>
                </a:solidFill>
                <a:latin typeface="Consolas"/>
              </a:rPr>
              <a:t>width</a:t>
            </a:r>
            <a:r>
              <a:rPr lang="en-US" altLang="ko-KR" sz="1200" i="1" dirty="0">
                <a:solidFill>
                  <a:srgbClr val="000000"/>
                </a:solidFill>
                <a:latin typeface="Consolas"/>
              </a:rPr>
              <a:t>:</a:t>
            </a:r>
            <a:r>
              <a:rPr lang="en-US" altLang="ko-KR" sz="1200" i="1" dirty="0">
                <a:solidFill>
                  <a:srgbClr val="2A00E1"/>
                </a:solidFill>
                <a:latin typeface="Consolas"/>
              </a:rPr>
              <a:t>120px</a:t>
            </a:r>
            <a:r>
              <a:rPr lang="en-US" altLang="ko-KR" sz="1200" i="1" dirty="0">
                <a:solidFill>
                  <a:srgbClr val="000000"/>
                </a:solidFill>
                <a:latin typeface="Consolas"/>
              </a:rPr>
              <a:t>; </a:t>
            </a:r>
            <a:r>
              <a:rPr lang="en-US" altLang="ko-KR" sz="1200" i="1" dirty="0">
                <a:solidFill>
                  <a:srgbClr val="7F007F"/>
                </a:solidFill>
                <a:latin typeface="Consolas"/>
              </a:rPr>
              <a:t>border</a:t>
            </a:r>
            <a:r>
              <a:rPr lang="en-US" altLang="ko-KR" sz="1200" i="1" dirty="0">
                <a:solidFill>
                  <a:srgbClr val="000000"/>
                </a:solidFill>
                <a:latin typeface="Consolas"/>
              </a:rPr>
              <a:t>: </a:t>
            </a:r>
            <a:r>
              <a:rPr lang="en-US" altLang="ko-KR" sz="1200" i="1" dirty="0">
                <a:solidFill>
                  <a:srgbClr val="2A00E1"/>
                </a:solidFill>
                <a:latin typeface="Consolas"/>
              </a:rPr>
              <a:t>1px solid</a:t>
            </a:r>
            <a:r>
              <a:rPr lang="en-US" altLang="ko-KR" sz="1200" i="1" dirty="0">
                <a:solidFill>
                  <a:srgbClr val="000000"/>
                </a:solidFill>
                <a:latin typeface="Consolas"/>
              </a:rPr>
              <a:t>;"</a:t>
            </a:r>
            <a:r>
              <a:rPr lang="en-US" altLang="ko-KR" sz="1200" i="1" dirty="0">
                <a:solidFill>
                  <a:srgbClr val="008080"/>
                </a:solidFill>
                <a:latin typeface="Consolas"/>
              </a:rPr>
              <a:t>/&gt;</a:t>
            </a:r>
            <a:r>
              <a:rPr lang="en-US" altLang="ko-KR" sz="1200" i="1" dirty="0">
                <a:solidFill>
                  <a:srgbClr val="000000"/>
                </a:solidFill>
                <a:latin typeface="Consolas"/>
              </a:rPr>
              <a:t> </a:t>
            </a:r>
            <a:r>
              <a:rPr lang="en-US" altLang="ko-KR" sz="1200" i="1" dirty="0">
                <a:solidFill>
                  <a:srgbClr val="3F5FBF"/>
                </a:solidFill>
                <a:latin typeface="Consolas"/>
              </a:rPr>
              <a:t>&lt;!-- </a:t>
            </a:r>
            <a:r>
              <a:rPr lang="ja-JP" altLang="en-US" sz="1200" i="1" dirty="0">
                <a:solidFill>
                  <a:srgbClr val="3F5FBF"/>
                </a:solidFill>
                <a:latin typeface="Consolas"/>
              </a:rPr>
              <a:t>セクション</a:t>
            </a:r>
            <a:r>
              <a:rPr lang="ko-KR" altLang="en-US" sz="1200" i="1" dirty="0">
                <a:solidFill>
                  <a:srgbClr val="3F5FBF"/>
                </a:solidFill>
                <a:latin typeface="Consolas"/>
              </a:rPr>
              <a:t>区切</a:t>
            </a:r>
            <a:r>
              <a:rPr lang="ja-JP" altLang="en-US" sz="1200" i="1" dirty="0">
                <a:solidFill>
                  <a:srgbClr val="3F5FBF"/>
                </a:solidFill>
                <a:latin typeface="Consolas"/>
              </a:rPr>
              <a:t>り</a:t>
            </a:r>
            <a:r>
              <a:rPr lang="ko-KR" altLang="en-US" sz="1200" i="1" dirty="0">
                <a:solidFill>
                  <a:srgbClr val="3F5FBF"/>
                </a:solidFill>
                <a:latin typeface="Consolas"/>
              </a:rPr>
              <a:t>線 </a:t>
            </a:r>
            <a:r>
              <a:rPr lang="en-US" altLang="ko-KR" sz="1200" i="1" dirty="0">
                <a:solidFill>
                  <a:srgbClr val="3F5FBF"/>
                </a:solidFill>
                <a:latin typeface="Consolas"/>
              </a:rPr>
              <a:t>--&gt;</a:t>
            </a:r>
          </a:p>
          <a:p>
            <a:r>
              <a:rPr lang="en-US" altLang="ko-KR" sz="1200" dirty="0">
                <a:solidFill>
                  <a:srgbClr val="008080"/>
                </a:solidFill>
                <a:latin typeface="Consolas"/>
              </a:rPr>
              <a:t>&lt;</a:t>
            </a:r>
            <a:r>
              <a:rPr lang="en-US" altLang="ko-KR" sz="1200" dirty="0" err="1">
                <a:solidFill>
                  <a:srgbClr val="3F7F7F"/>
                </a:solidFill>
                <a:latin typeface="Consolas"/>
              </a:rPr>
              <a:t>ul</a:t>
            </a:r>
            <a:r>
              <a:rPr lang="en-US" altLang="ko-KR" sz="1200" dirty="0">
                <a:solidFill>
                  <a:srgbClr val="3F7F7F"/>
                </a:solidFill>
                <a:latin typeface="Consolas"/>
              </a:rPr>
              <a:t> </a:t>
            </a:r>
            <a:r>
              <a:rPr lang="en-US" altLang="ko-KR" sz="1200" dirty="0">
                <a:solidFill>
                  <a:srgbClr val="7F007F"/>
                </a:solidFill>
                <a:latin typeface="Consolas"/>
              </a:rPr>
              <a:t>class</a:t>
            </a:r>
            <a:r>
              <a:rPr lang="en-US" altLang="ko-KR" sz="1200" dirty="0">
                <a:solidFill>
                  <a:srgbClr val="000000"/>
                </a:solidFill>
                <a:latin typeface="Consolas"/>
              </a:rPr>
              <a:t>=</a:t>
            </a:r>
            <a:r>
              <a:rPr lang="en-US" altLang="ko-KR" sz="1200" i="1" dirty="0">
                <a:solidFill>
                  <a:srgbClr val="2A00FF"/>
                </a:solidFill>
                <a:latin typeface="Consolas"/>
              </a:rPr>
              <a:t>"</a:t>
            </a:r>
            <a:r>
              <a:rPr lang="en-US" altLang="ko-KR" sz="1200" i="1" dirty="0" err="1">
                <a:solidFill>
                  <a:srgbClr val="2A00FF"/>
                </a:solidFill>
                <a:latin typeface="Consolas"/>
              </a:rPr>
              <a:t>orderView</a:t>
            </a:r>
            <a:r>
              <a:rPr lang="en-US" altLang="ko-KR" sz="1200" i="1" dirty="0">
                <a:solidFill>
                  <a:srgbClr val="2A00FF"/>
                </a:solidFill>
                <a:latin typeface="Consolas"/>
              </a:rPr>
              <a:t> </a:t>
            </a:r>
            <a:r>
              <a:rPr lang="en-US" altLang="ko-KR" sz="1200" i="1" dirty="0" err="1">
                <a:solidFill>
                  <a:srgbClr val="2A00FF"/>
                </a:solidFill>
                <a:latin typeface="Consolas"/>
              </a:rPr>
              <a:t>bg</a:t>
            </a:r>
            <a:r>
              <a:rPr lang="en-US" altLang="ko-KR" sz="1200" i="1" dirty="0">
                <a:solidFill>
                  <a:srgbClr val="2A00FF"/>
                </a:solidFill>
                <a:latin typeface="Consolas"/>
              </a:rPr>
              <a:t>-white list-group"</a:t>
            </a:r>
            <a:r>
              <a:rPr lang="en-US" altLang="ko-KR" sz="1200" i="1" dirty="0">
                <a:solidFill>
                  <a:srgbClr val="008080"/>
                </a:solidFill>
                <a:latin typeface="Consolas"/>
              </a:rPr>
              <a:t>&gt;</a:t>
            </a:r>
            <a:r>
              <a:rPr lang="en-US" altLang="ko-KR" sz="1200" i="1" dirty="0">
                <a:solidFill>
                  <a:srgbClr val="000000"/>
                </a:solidFill>
                <a:latin typeface="Consolas"/>
              </a:rPr>
              <a:t> </a:t>
            </a:r>
            <a:r>
              <a:rPr lang="en-US" altLang="ko-KR" sz="1200" i="1" dirty="0">
                <a:solidFill>
                  <a:srgbClr val="3F5FBF"/>
                </a:solidFill>
                <a:latin typeface="Consolas"/>
              </a:rPr>
              <a:t>&lt;!-- </a:t>
            </a:r>
            <a:r>
              <a:rPr lang="ko-KR" altLang="en-US" sz="1200" i="1" dirty="0">
                <a:solidFill>
                  <a:srgbClr val="3F5FBF"/>
                </a:solidFill>
                <a:latin typeface="Consolas"/>
              </a:rPr>
              <a:t>注文詳細</a:t>
            </a:r>
            <a:r>
              <a:rPr lang="ja-JP" altLang="en-US" sz="1200" i="1" dirty="0">
                <a:solidFill>
                  <a:srgbClr val="3F5FBF"/>
                </a:solidFill>
                <a:latin typeface="Consolas"/>
              </a:rPr>
              <a:t>リスト </a:t>
            </a:r>
            <a:r>
              <a:rPr lang="en-US" altLang="ja-JP" sz="1200" i="1" dirty="0">
                <a:solidFill>
                  <a:srgbClr val="3F5FBF"/>
                </a:solidFill>
                <a:latin typeface="Consolas"/>
              </a:rPr>
              <a:t>--&gt;</a:t>
            </a:r>
          </a:p>
          <a:p>
            <a:r>
              <a:rPr lang="en-US" altLang="ko-KR" sz="1200" u="sng" dirty="0">
                <a:solidFill>
                  <a:srgbClr val="008080"/>
                </a:solidFill>
                <a:latin typeface="Consolas"/>
              </a:rPr>
              <a:t>&lt;</a:t>
            </a:r>
            <a:r>
              <a:rPr lang="en-US" altLang="ko-KR" sz="1200" u="sng" dirty="0">
                <a:solidFill>
                  <a:srgbClr val="3F7F7F"/>
                </a:solidFill>
                <a:latin typeface="Consolas"/>
              </a:rPr>
              <a:t>table</a:t>
            </a:r>
            <a:r>
              <a:rPr lang="en-US" altLang="ko-KR" sz="1200" u="sng" dirty="0">
                <a:solidFill>
                  <a:srgbClr val="000000"/>
                </a:solidFill>
                <a:latin typeface="Consolas"/>
              </a:rPr>
              <a:t> </a:t>
            </a:r>
            <a:r>
              <a:rPr lang="en-US" altLang="ko-KR" sz="1200" u="sng" dirty="0">
                <a:solidFill>
                  <a:srgbClr val="7F007F"/>
                </a:solidFill>
                <a:latin typeface="Consolas"/>
              </a:rPr>
              <a:t>class</a:t>
            </a:r>
            <a:r>
              <a:rPr lang="en-US" altLang="ko-KR" sz="1200" u="sng" dirty="0">
                <a:solidFill>
                  <a:srgbClr val="000000"/>
                </a:solidFill>
                <a:latin typeface="Consolas"/>
              </a:rPr>
              <a:t>=</a:t>
            </a:r>
            <a:r>
              <a:rPr lang="en-US" altLang="ko-KR" sz="1200" i="1" u="sng" dirty="0">
                <a:solidFill>
                  <a:srgbClr val="2A00FF"/>
                </a:solidFill>
                <a:latin typeface="Consolas"/>
              </a:rPr>
              <a:t>"table table-dark table-hover"</a:t>
            </a:r>
            <a:r>
              <a:rPr lang="en-US" altLang="ko-KR" sz="1200" i="1" u="sng" dirty="0">
                <a:solidFill>
                  <a:srgbClr val="008080"/>
                </a:solidFill>
                <a:latin typeface="Consolas"/>
              </a:rPr>
              <a:t>&gt;</a:t>
            </a:r>
            <a:r>
              <a:rPr lang="en-US" altLang="ko-KR" sz="1200" i="1" u="sng" dirty="0">
                <a:solidFill>
                  <a:srgbClr val="000000"/>
                </a:solidFill>
                <a:latin typeface="Consolas"/>
              </a:rPr>
              <a:t> </a:t>
            </a:r>
            <a:r>
              <a:rPr lang="en-US" altLang="ko-KR" sz="1200" i="1" u="sng" dirty="0">
                <a:solidFill>
                  <a:srgbClr val="3F5FBF"/>
                </a:solidFill>
                <a:latin typeface="Consolas"/>
              </a:rPr>
              <a:t>&lt;!-- </a:t>
            </a:r>
            <a:r>
              <a:rPr lang="ko-KR" altLang="en-US" sz="1200" i="1" u="sng" dirty="0">
                <a:solidFill>
                  <a:srgbClr val="3F5FBF"/>
                </a:solidFill>
                <a:latin typeface="Consolas"/>
              </a:rPr>
              <a:t>注文詳細</a:t>
            </a:r>
            <a:r>
              <a:rPr lang="ja-JP" altLang="en-US" sz="1200" i="1" u="sng" dirty="0">
                <a:solidFill>
                  <a:srgbClr val="3F5FBF"/>
                </a:solidFill>
                <a:latin typeface="Consolas"/>
              </a:rPr>
              <a:t>テーブル </a:t>
            </a:r>
            <a:r>
              <a:rPr lang="en-US" altLang="ja-JP" sz="1200" i="1" u="sng" dirty="0">
                <a:solidFill>
                  <a:srgbClr val="3F5FBF"/>
                </a:solidFill>
                <a:latin typeface="Consolas"/>
              </a:rPr>
              <a:t>--&gt;</a:t>
            </a:r>
          </a:p>
          <a:p>
            <a:r>
              <a:rPr lang="en-US" altLang="ko-KR" sz="1200" dirty="0">
                <a:solidFill>
                  <a:srgbClr val="008080"/>
                </a:solidFill>
                <a:latin typeface="Consolas"/>
              </a:rPr>
              <a:t>&lt;</a:t>
            </a:r>
            <a:r>
              <a:rPr lang="en-US" altLang="ko-KR" sz="1200" dirty="0" err="1">
                <a:solidFill>
                  <a:srgbClr val="3F7F7F"/>
                </a:solidFill>
                <a:latin typeface="Consolas"/>
              </a:rPr>
              <a:t>colgroup</a:t>
            </a:r>
            <a:r>
              <a:rPr lang="en-US" altLang="ko-KR" sz="1200" dirty="0">
                <a:solidFill>
                  <a:srgbClr val="008080"/>
                </a:solidFill>
                <a:latin typeface="Consolas"/>
              </a:rPr>
              <a:t>&gt;</a:t>
            </a:r>
            <a:r>
              <a:rPr lang="en-US" altLang="ko-KR" sz="1200" dirty="0">
                <a:solidFill>
                  <a:srgbClr val="000000"/>
                </a:solidFill>
                <a:latin typeface="Consolas"/>
              </a:rPr>
              <a:t> </a:t>
            </a:r>
            <a:r>
              <a:rPr lang="en-US" altLang="ko-KR" sz="1200" dirty="0">
                <a:solidFill>
                  <a:srgbClr val="3F5FBF"/>
                </a:solidFill>
                <a:latin typeface="Consolas"/>
              </a:rPr>
              <a:t>&lt;!-- </a:t>
            </a:r>
            <a:r>
              <a:rPr lang="ko-KR" altLang="en-US" sz="1200" dirty="0" err="1">
                <a:solidFill>
                  <a:srgbClr val="3F5FBF"/>
                </a:solidFill>
                <a:latin typeface="Consolas"/>
              </a:rPr>
              <a:t>列幅設定</a:t>
            </a:r>
            <a:r>
              <a:rPr lang="ko-KR" altLang="en-US" sz="1200" dirty="0">
                <a:solidFill>
                  <a:srgbClr val="3F5FBF"/>
                </a:solidFill>
                <a:latin typeface="Consolas"/>
              </a:rPr>
              <a:t> </a:t>
            </a:r>
            <a:r>
              <a:rPr lang="en-US" altLang="ko-KR" sz="1200" dirty="0">
                <a:solidFill>
                  <a:srgbClr val="3F5FBF"/>
                </a:solidFill>
                <a:latin typeface="Consolas"/>
              </a:rPr>
              <a:t>--&gt;</a:t>
            </a:r>
          </a:p>
          <a:p>
            <a:r>
              <a:rPr lang="en-US" altLang="ko-KR" sz="1200" dirty="0">
                <a:solidFill>
                  <a:srgbClr val="008080"/>
                </a:solidFill>
                <a:latin typeface="Consolas"/>
              </a:rPr>
              <a:t>&lt;</a:t>
            </a:r>
            <a:r>
              <a:rPr lang="en-US" altLang="ko-KR" sz="1200" dirty="0">
                <a:solidFill>
                  <a:srgbClr val="3F7F7F"/>
                </a:solidFill>
                <a:latin typeface="Consolas"/>
              </a:rPr>
              <a:t>col </a:t>
            </a:r>
            <a:r>
              <a:rPr lang="en-US" altLang="ko-KR" sz="1200" dirty="0">
                <a:solidFill>
                  <a:srgbClr val="7F007F"/>
                </a:solidFill>
                <a:latin typeface="Consolas"/>
              </a:rPr>
              <a:t>width</a:t>
            </a:r>
            <a:r>
              <a:rPr lang="en-US" altLang="ko-KR" sz="1200" dirty="0">
                <a:solidFill>
                  <a:srgbClr val="000000"/>
                </a:solidFill>
                <a:latin typeface="Consolas"/>
              </a:rPr>
              <a:t>=</a:t>
            </a:r>
            <a:r>
              <a:rPr lang="en-US" altLang="ko-KR" sz="1200" i="1" dirty="0">
                <a:solidFill>
                  <a:srgbClr val="2A00FF"/>
                </a:solidFill>
                <a:latin typeface="Consolas"/>
              </a:rPr>
              <a:t>"20%"</a:t>
            </a:r>
            <a:r>
              <a:rPr lang="en-US" altLang="ko-KR" sz="1200" i="1" dirty="0">
                <a:solidFill>
                  <a:srgbClr val="008080"/>
                </a:solidFill>
                <a:latin typeface="Consolas"/>
              </a:rPr>
              <a:t>/&gt;</a:t>
            </a:r>
          </a:p>
          <a:p>
            <a:r>
              <a:rPr lang="en-US" altLang="ko-KR" sz="1200" dirty="0">
                <a:solidFill>
                  <a:srgbClr val="008080"/>
                </a:solidFill>
                <a:latin typeface="Consolas"/>
              </a:rPr>
              <a:t>&lt;</a:t>
            </a:r>
            <a:r>
              <a:rPr lang="en-US" altLang="ko-KR" sz="1200" dirty="0">
                <a:solidFill>
                  <a:srgbClr val="3F7F7F"/>
                </a:solidFill>
                <a:latin typeface="Consolas"/>
              </a:rPr>
              <a:t>col </a:t>
            </a:r>
            <a:r>
              <a:rPr lang="en-US" altLang="ko-KR" sz="1200" dirty="0">
                <a:solidFill>
                  <a:srgbClr val="7F007F"/>
                </a:solidFill>
                <a:latin typeface="Consolas"/>
              </a:rPr>
              <a:t>width</a:t>
            </a:r>
            <a:r>
              <a:rPr lang="en-US" altLang="ko-KR" sz="1200" dirty="0">
                <a:solidFill>
                  <a:srgbClr val="000000"/>
                </a:solidFill>
                <a:latin typeface="Consolas"/>
              </a:rPr>
              <a:t>=</a:t>
            </a:r>
            <a:r>
              <a:rPr lang="en-US" altLang="ko-KR" sz="1200" i="1" dirty="0">
                <a:solidFill>
                  <a:srgbClr val="2A00FF"/>
                </a:solidFill>
                <a:latin typeface="Consolas"/>
              </a:rPr>
              <a:t>"80%"</a:t>
            </a:r>
            <a:r>
              <a:rPr lang="en-US" altLang="ko-KR" sz="1200" i="1" dirty="0">
                <a:solidFill>
                  <a:srgbClr val="008080"/>
                </a:solidFill>
                <a:latin typeface="Consolas"/>
              </a:rPr>
              <a:t>/&gt;</a:t>
            </a:r>
          </a:p>
          <a:p>
            <a:r>
              <a:rPr lang="en-US" altLang="ko-KR" sz="1200" dirty="0">
                <a:solidFill>
                  <a:srgbClr val="008080"/>
                </a:solidFill>
                <a:latin typeface="Consolas"/>
              </a:rPr>
              <a:t>&lt;/</a:t>
            </a:r>
            <a:r>
              <a:rPr lang="en-US" altLang="ko-KR" sz="1200" dirty="0" err="1">
                <a:solidFill>
                  <a:srgbClr val="3F7F7F"/>
                </a:solidFill>
                <a:latin typeface="Consolas"/>
              </a:rPr>
              <a:t>colgroup</a:t>
            </a:r>
            <a:r>
              <a:rPr lang="en-US" altLang="ko-KR" sz="1200" dirty="0">
                <a:solidFill>
                  <a:srgbClr val="008080"/>
                </a:solidFill>
                <a:latin typeface="Consolas"/>
              </a:rPr>
              <a:t>&gt;</a:t>
            </a:r>
          </a:p>
          <a:p>
            <a:r>
              <a:rPr lang="en-US" altLang="ko-KR" sz="1200" dirty="0">
                <a:solidFill>
                  <a:srgbClr val="008080"/>
                </a:solidFill>
                <a:latin typeface="Consolas"/>
              </a:rPr>
              <a:t>&lt;</a:t>
            </a:r>
            <a:r>
              <a:rPr lang="en-US" altLang="ko-KR" sz="1200" dirty="0" err="1">
                <a:solidFill>
                  <a:srgbClr val="3F7F7F"/>
                </a:solidFill>
                <a:latin typeface="Consolas"/>
              </a:rPr>
              <a:t>thead</a:t>
            </a:r>
            <a:r>
              <a:rPr lang="en-US" altLang="ko-KR" sz="1200" dirty="0">
                <a:solidFill>
                  <a:srgbClr val="3F7F7F"/>
                </a:solidFill>
                <a:latin typeface="Consolas"/>
              </a:rPr>
              <a:t> </a:t>
            </a:r>
            <a:r>
              <a:rPr lang="en-US" altLang="ko-KR" sz="1200" dirty="0">
                <a:solidFill>
                  <a:srgbClr val="7F007F"/>
                </a:solidFill>
                <a:latin typeface="Consolas"/>
              </a:rPr>
              <a:t>class</a:t>
            </a:r>
            <a:r>
              <a:rPr lang="en-US" altLang="ko-KR" sz="1200" dirty="0">
                <a:solidFill>
                  <a:srgbClr val="000000"/>
                </a:solidFill>
                <a:latin typeface="Consolas"/>
              </a:rPr>
              <a:t>=</a:t>
            </a:r>
            <a:r>
              <a:rPr lang="en-US" altLang="ko-KR" sz="1200" i="1" dirty="0">
                <a:solidFill>
                  <a:srgbClr val="2A00FF"/>
                </a:solidFill>
                <a:latin typeface="Consolas"/>
              </a:rPr>
              <a:t>"text-center"</a:t>
            </a:r>
            <a:r>
              <a:rPr lang="en-US" altLang="ko-KR" sz="1200" i="1" dirty="0">
                <a:solidFill>
                  <a:srgbClr val="008080"/>
                </a:solidFill>
                <a:latin typeface="Consolas"/>
              </a:rPr>
              <a:t>&gt;</a:t>
            </a:r>
          </a:p>
          <a:p>
            <a:r>
              <a:rPr lang="en-US" altLang="ko-KR" sz="1200" dirty="0">
                <a:solidFill>
                  <a:srgbClr val="008080"/>
                </a:solidFill>
                <a:latin typeface="Consolas"/>
              </a:rPr>
              <a:t>&lt;</a:t>
            </a:r>
            <a:r>
              <a:rPr lang="en-US" altLang="ko-KR" sz="1200" dirty="0" err="1">
                <a:solidFill>
                  <a:srgbClr val="3F7F7F"/>
                </a:solidFill>
                <a:latin typeface="Consolas"/>
              </a:rPr>
              <a:t>tr</a:t>
            </a:r>
            <a:r>
              <a:rPr lang="en-US" altLang="ko-KR" sz="1200" dirty="0">
                <a:solidFill>
                  <a:srgbClr val="008080"/>
                </a:solidFill>
                <a:latin typeface="Consolas"/>
              </a:rPr>
              <a:t>&gt;</a:t>
            </a:r>
          </a:p>
          <a:p>
            <a:r>
              <a:rPr lang="en-US" altLang="ko-KR" sz="1200" dirty="0">
                <a:solidFill>
                  <a:srgbClr val="008080"/>
                </a:solidFill>
                <a:latin typeface="Consolas"/>
              </a:rPr>
              <a:t>&lt;</a:t>
            </a:r>
            <a:r>
              <a:rPr lang="en-US" altLang="ko-KR" sz="1200" dirty="0" err="1">
                <a:solidFill>
                  <a:srgbClr val="3F7F7F"/>
                </a:solidFill>
                <a:latin typeface="Consolas"/>
              </a:rPr>
              <a:t>th</a:t>
            </a:r>
            <a:r>
              <a:rPr lang="en-US" altLang="ko-KR" sz="1200" dirty="0">
                <a:solidFill>
                  <a:srgbClr val="008080"/>
                </a:solidFill>
                <a:latin typeface="Consolas"/>
              </a:rPr>
              <a:t>&gt;</a:t>
            </a:r>
            <a:r>
              <a:rPr lang="en-US" altLang="ko-KR" sz="1200" dirty="0">
                <a:solidFill>
                  <a:srgbClr val="000000"/>
                </a:solidFill>
                <a:latin typeface="Consolas"/>
              </a:rPr>
              <a:t>IMAGE</a:t>
            </a:r>
            <a:r>
              <a:rPr lang="en-US" altLang="ko-KR" sz="1200" dirty="0">
                <a:solidFill>
                  <a:srgbClr val="008080"/>
                </a:solidFill>
                <a:latin typeface="Consolas"/>
              </a:rPr>
              <a:t>&lt;/</a:t>
            </a:r>
            <a:r>
              <a:rPr lang="en-US" altLang="ko-KR" sz="1200" dirty="0" err="1">
                <a:solidFill>
                  <a:srgbClr val="3F7F7F"/>
                </a:solidFill>
                <a:latin typeface="Consolas"/>
              </a:rPr>
              <a:t>th</a:t>
            </a:r>
            <a:r>
              <a:rPr lang="en-US" altLang="ko-KR" sz="1200" dirty="0">
                <a:solidFill>
                  <a:srgbClr val="008080"/>
                </a:solidFill>
                <a:latin typeface="Consolas"/>
              </a:rPr>
              <a:t>&gt;&lt;</a:t>
            </a:r>
            <a:r>
              <a:rPr lang="en-US" altLang="ko-KR" sz="1200" dirty="0" err="1">
                <a:solidFill>
                  <a:srgbClr val="3F7F7F"/>
                </a:solidFill>
                <a:latin typeface="Consolas"/>
              </a:rPr>
              <a:t>th</a:t>
            </a:r>
            <a:r>
              <a:rPr lang="en-US" altLang="ko-KR" sz="1200" dirty="0">
                <a:solidFill>
                  <a:srgbClr val="008080"/>
                </a:solidFill>
                <a:latin typeface="Consolas"/>
              </a:rPr>
              <a:t>&gt;</a:t>
            </a:r>
            <a:r>
              <a:rPr lang="en-US" altLang="ko-KR" sz="1200" dirty="0">
                <a:solidFill>
                  <a:srgbClr val="000000"/>
                </a:solidFill>
                <a:latin typeface="Consolas"/>
              </a:rPr>
              <a:t>CONTENTS</a:t>
            </a:r>
            <a:r>
              <a:rPr lang="en-US" altLang="ko-KR" sz="1200" dirty="0">
                <a:solidFill>
                  <a:srgbClr val="008080"/>
                </a:solidFill>
                <a:latin typeface="Consolas"/>
              </a:rPr>
              <a:t>&lt;/</a:t>
            </a:r>
            <a:r>
              <a:rPr lang="en-US" altLang="ko-KR" sz="1200" dirty="0" err="1">
                <a:solidFill>
                  <a:srgbClr val="3F7F7F"/>
                </a:solidFill>
                <a:latin typeface="Consolas"/>
              </a:rPr>
              <a:t>th</a:t>
            </a:r>
            <a:r>
              <a:rPr lang="en-US" altLang="ko-KR" sz="1200" dirty="0">
                <a:solidFill>
                  <a:srgbClr val="008080"/>
                </a:solidFill>
                <a:latin typeface="Consolas"/>
              </a:rPr>
              <a:t>&gt;</a:t>
            </a:r>
            <a:r>
              <a:rPr lang="en-US" altLang="ko-KR" sz="1200" dirty="0">
                <a:solidFill>
                  <a:srgbClr val="000000"/>
                </a:solidFill>
                <a:latin typeface="Consolas"/>
              </a:rPr>
              <a:t> </a:t>
            </a:r>
            <a:r>
              <a:rPr lang="en-US" altLang="ko-KR" sz="1200" dirty="0">
                <a:solidFill>
                  <a:srgbClr val="3F5FBF"/>
                </a:solidFill>
                <a:latin typeface="Consolas"/>
              </a:rPr>
              <a:t>&lt;!-- </a:t>
            </a:r>
            <a:r>
              <a:rPr lang="ja-JP" altLang="en-US" sz="1200" dirty="0">
                <a:solidFill>
                  <a:srgbClr val="3F5FBF"/>
                </a:solidFill>
                <a:latin typeface="Consolas"/>
              </a:rPr>
              <a:t>テーブルヘッダー </a:t>
            </a:r>
            <a:r>
              <a:rPr lang="en-US" altLang="ja-JP" sz="1200" dirty="0">
                <a:solidFill>
                  <a:srgbClr val="3F5FBF"/>
                </a:solidFill>
                <a:latin typeface="Consolas"/>
              </a:rPr>
              <a:t>--&gt;</a:t>
            </a:r>
          </a:p>
          <a:p>
            <a:r>
              <a:rPr lang="en-US" altLang="ko-KR" sz="1200" dirty="0">
                <a:solidFill>
                  <a:srgbClr val="008080"/>
                </a:solidFill>
                <a:latin typeface="Consolas"/>
              </a:rPr>
              <a:t>&lt;/</a:t>
            </a:r>
            <a:r>
              <a:rPr lang="en-US" altLang="ko-KR" sz="1200" dirty="0" err="1">
                <a:solidFill>
                  <a:srgbClr val="3F7F7F"/>
                </a:solidFill>
                <a:latin typeface="Consolas"/>
              </a:rPr>
              <a:t>tr</a:t>
            </a:r>
            <a:r>
              <a:rPr lang="en-US" altLang="ko-KR" sz="1200" dirty="0">
                <a:solidFill>
                  <a:srgbClr val="008080"/>
                </a:solidFill>
                <a:latin typeface="Consolas"/>
              </a:rPr>
              <a:t>&gt;</a:t>
            </a:r>
          </a:p>
          <a:p>
            <a:r>
              <a:rPr lang="en-US" altLang="ko-KR" sz="1200" dirty="0">
                <a:solidFill>
                  <a:srgbClr val="008080"/>
                </a:solidFill>
                <a:latin typeface="Consolas"/>
              </a:rPr>
              <a:t>&lt;/</a:t>
            </a:r>
            <a:r>
              <a:rPr lang="en-US" altLang="ko-KR" sz="1200" dirty="0" err="1">
                <a:solidFill>
                  <a:srgbClr val="3F7F7F"/>
                </a:solidFill>
                <a:latin typeface="Consolas"/>
              </a:rPr>
              <a:t>thead</a:t>
            </a:r>
            <a:r>
              <a:rPr lang="en-US" altLang="ko-KR" sz="1200" dirty="0">
                <a:solidFill>
                  <a:srgbClr val="008080"/>
                </a:solidFill>
                <a:latin typeface="Consolas"/>
              </a:rPr>
              <a:t>&gt;</a:t>
            </a:r>
          </a:p>
          <a:p>
            <a:r>
              <a:rPr lang="en-US" altLang="ko-KR" sz="1200" dirty="0">
                <a:solidFill>
                  <a:srgbClr val="008080"/>
                </a:solidFill>
                <a:latin typeface="Consolas"/>
              </a:rPr>
              <a:t>&lt;</a:t>
            </a:r>
            <a:r>
              <a:rPr lang="en-US" altLang="ko-KR" sz="1200" dirty="0" err="1">
                <a:solidFill>
                  <a:srgbClr val="3F7F7F"/>
                </a:solidFill>
                <a:latin typeface="Consolas"/>
              </a:rPr>
              <a:t>tbody</a:t>
            </a:r>
            <a:r>
              <a:rPr lang="en-US" altLang="ko-KR" sz="1200" dirty="0">
                <a:solidFill>
                  <a:srgbClr val="008080"/>
                </a:solidFill>
                <a:latin typeface="Consolas"/>
              </a:rPr>
              <a:t>&gt;</a:t>
            </a:r>
          </a:p>
          <a:p>
            <a:r>
              <a:rPr lang="en-US" altLang="ko-KR" sz="1200" dirty="0">
                <a:solidFill>
                  <a:srgbClr val="008080"/>
                </a:solidFill>
                <a:latin typeface="Consolas"/>
              </a:rPr>
              <a:t>&lt;</a:t>
            </a:r>
            <a:r>
              <a:rPr lang="en-US" altLang="ko-KR" sz="1200" dirty="0" err="1">
                <a:solidFill>
                  <a:srgbClr val="3F7F7F"/>
                </a:solidFill>
                <a:latin typeface="Consolas"/>
              </a:rPr>
              <a:t>c:forEach</a:t>
            </a:r>
            <a:r>
              <a:rPr lang="en-US" altLang="ko-KR" sz="1200" dirty="0">
                <a:solidFill>
                  <a:srgbClr val="3F7F7F"/>
                </a:solidFill>
                <a:latin typeface="Consolas"/>
              </a:rPr>
              <a:t> </a:t>
            </a:r>
            <a:r>
              <a:rPr lang="en-US" altLang="ko-KR" sz="1200" dirty="0">
                <a:solidFill>
                  <a:srgbClr val="7F007F"/>
                </a:solidFill>
                <a:latin typeface="Consolas"/>
              </a:rPr>
              <a:t>items</a:t>
            </a:r>
            <a:r>
              <a:rPr lang="en-US" altLang="ko-KR" sz="1200" dirty="0">
                <a:solidFill>
                  <a:srgbClr val="000000"/>
                </a:solidFill>
                <a:latin typeface="Consolas"/>
              </a:rPr>
              <a:t>=</a:t>
            </a:r>
            <a:r>
              <a:rPr lang="en-US" altLang="ko-KR" sz="1200" i="1" dirty="0">
                <a:solidFill>
                  <a:srgbClr val="2A00FF"/>
                </a:solidFill>
                <a:latin typeface="Consolas"/>
              </a:rPr>
              <a:t>"</a:t>
            </a:r>
            <a:r>
              <a:rPr lang="en-US" altLang="ko-KR" sz="1200" i="1" dirty="0">
                <a:solidFill>
                  <a:srgbClr val="000000"/>
                </a:solidFill>
                <a:latin typeface="Consolas"/>
              </a:rPr>
              <a:t>${</a:t>
            </a:r>
            <a:r>
              <a:rPr lang="en-US" altLang="ko-KR" sz="1200" i="1" dirty="0" err="1">
                <a:solidFill>
                  <a:srgbClr val="000000"/>
                </a:solidFill>
                <a:latin typeface="Consolas"/>
              </a:rPr>
              <a:t>orderView</a:t>
            </a:r>
            <a:r>
              <a:rPr lang="en-US" altLang="ko-KR" sz="1200" i="1" dirty="0">
                <a:solidFill>
                  <a:srgbClr val="000000"/>
                </a:solidFill>
                <a:latin typeface="Consolas"/>
              </a:rPr>
              <a:t>}</a:t>
            </a:r>
            <a:r>
              <a:rPr lang="en-US" altLang="ko-KR" sz="1200" i="1" dirty="0">
                <a:solidFill>
                  <a:srgbClr val="2A00FF"/>
                </a:solidFill>
                <a:latin typeface="Consolas"/>
              </a:rPr>
              <a:t>" </a:t>
            </a:r>
            <a:r>
              <a:rPr lang="en-US" altLang="ko-KR" sz="1200" i="1" dirty="0" err="1">
                <a:solidFill>
                  <a:srgbClr val="7F007F"/>
                </a:solidFill>
                <a:latin typeface="Consolas"/>
              </a:rPr>
              <a:t>var</a:t>
            </a:r>
            <a:r>
              <a:rPr lang="en-US" altLang="ko-KR" sz="1200" i="1" dirty="0">
                <a:solidFill>
                  <a:srgbClr val="000000"/>
                </a:solidFill>
                <a:latin typeface="Consolas"/>
              </a:rPr>
              <a:t>=</a:t>
            </a:r>
            <a:r>
              <a:rPr lang="en-US" altLang="ko-KR" sz="1200" i="1" dirty="0">
                <a:solidFill>
                  <a:srgbClr val="2A00FF"/>
                </a:solidFill>
                <a:latin typeface="Consolas"/>
              </a:rPr>
              <a:t>"</a:t>
            </a:r>
            <a:r>
              <a:rPr lang="en-US" altLang="ko-KR" sz="1200" i="1" dirty="0" err="1">
                <a:solidFill>
                  <a:srgbClr val="2A00FF"/>
                </a:solidFill>
                <a:latin typeface="Consolas"/>
              </a:rPr>
              <a:t>orderView</a:t>
            </a:r>
            <a:r>
              <a:rPr lang="en-US" altLang="ko-KR" sz="1200" i="1" dirty="0">
                <a:solidFill>
                  <a:srgbClr val="2A00FF"/>
                </a:solidFill>
                <a:latin typeface="Consolas"/>
              </a:rPr>
              <a:t>"</a:t>
            </a:r>
            <a:r>
              <a:rPr lang="en-US" altLang="ko-KR" sz="1200" i="1" dirty="0">
                <a:solidFill>
                  <a:srgbClr val="008080"/>
                </a:solidFill>
                <a:latin typeface="Consolas"/>
              </a:rPr>
              <a:t>&gt;</a:t>
            </a:r>
            <a:r>
              <a:rPr lang="en-US" altLang="ko-KR" sz="1200" i="1" dirty="0">
                <a:solidFill>
                  <a:srgbClr val="000000"/>
                </a:solidFill>
                <a:latin typeface="Consolas"/>
              </a:rPr>
              <a:t> </a:t>
            </a:r>
            <a:r>
              <a:rPr lang="en-US" altLang="ko-KR" sz="1200" i="1" dirty="0">
                <a:solidFill>
                  <a:srgbClr val="3F5FBF"/>
                </a:solidFill>
                <a:latin typeface="Consolas"/>
              </a:rPr>
              <a:t>&lt;!-- </a:t>
            </a:r>
            <a:r>
              <a:rPr lang="ko-KR" altLang="en-US" sz="1200" i="1" dirty="0">
                <a:solidFill>
                  <a:srgbClr val="3F5FBF"/>
                </a:solidFill>
                <a:latin typeface="Consolas"/>
              </a:rPr>
              <a:t>商品情報</a:t>
            </a:r>
            <a:r>
              <a:rPr lang="ja-JP" altLang="en-US" sz="1200" i="1" dirty="0">
                <a:solidFill>
                  <a:srgbClr val="3F5FBF"/>
                </a:solidFill>
                <a:latin typeface="Consolas"/>
              </a:rPr>
              <a:t>をループして</a:t>
            </a:r>
            <a:r>
              <a:rPr lang="ko-KR" altLang="en-US" sz="1200" i="1" dirty="0">
                <a:solidFill>
                  <a:srgbClr val="3F5FBF"/>
                </a:solidFill>
                <a:latin typeface="Consolas"/>
              </a:rPr>
              <a:t>表示 </a:t>
            </a:r>
            <a:r>
              <a:rPr lang="en-US" altLang="ko-KR" sz="1200" i="1" dirty="0">
                <a:solidFill>
                  <a:srgbClr val="3F5FBF"/>
                </a:solidFill>
                <a:latin typeface="Consolas"/>
              </a:rPr>
              <a:t>--&gt;</a:t>
            </a:r>
          </a:p>
          <a:p>
            <a:r>
              <a:rPr lang="en-US" altLang="ko-KR" sz="1200" dirty="0">
                <a:solidFill>
                  <a:srgbClr val="008080"/>
                </a:solidFill>
                <a:latin typeface="Consolas"/>
              </a:rPr>
              <a:t>&lt;</a:t>
            </a:r>
            <a:r>
              <a:rPr lang="en-US" altLang="ko-KR" sz="1200" dirty="0" err="1">
                <a:solidFill>
                  <a:srgbClr val="3F7F7F"/>
                </a:solidFill>
                <a:latin typeface="Consolas"/>
              </a:rPr>
              <a:t>tr</a:t>
            </a:r>
            <a:r>
              <a:rPr lang="en-US" altLang="ko-KR" sz="1200" dirty="0">
                <a:solidFill>
                  <a:srgbClr val="008080"/>
                </a:solidFill>
                <a:latin typeface="Consolas"/>
              </a:rPr>
              <a:t>&gt;</a:t>
            </a:r>
          </a:p>
          <a:p>
            <a:r>
              <a:rPr lang="en-US" altLang="ko-KR" sz="1200" dirty="0">
                <a:solidFill>
                  <a:srgbClr val="008080"/>
                </a:solidFill>
                <a:latin typeface="Consolas"/>
              </a:rPr>
              <a:t>&lt;</a:t>
            </a:r>
            <a:r>
              <a:rPr lang="en-US" altLang="ko-KR" sz="1200" dirty="0">
                <a:solidFill>
                  <a:srgbClr val="3F7F7F"/>
                </a:solidFill>
                <a:latin typeface="Consolas"/>
              </a:rPr>
              <a:t>td</a:t>
            </a:r>
            <a:r>
              <a:rPr lang="en-US" altLang="ko-KR" sz="1200" dirty="0">
                <a:solidFill>
                  <a:srgbClr val="008080"/>
                </a:solidFill>
                <a:latin typeface="Consolas"/>
              </a:rPr>
              <a:t>&gt;</a:t>
            </a:r>
          </a:p>
          <a:p>
            <a:r>
              <a:rPr lang="en-US" altLang="ko-KR" sz="1200" u="sng" dirty="0">
                <a:solidFill>
                  <a:srgbClr val="008080"/>
                </a:solidFill>
                <a:latin typeface="Consolas"/>
              </a:rPr>
              <a:t>&lt;</a:t>
            </a:r>
            <a:r>
              <a:rPr lang="en-US" altLang="ko-KR" sz="1200" u="sng" dirty="0">
                <a:solidFill>
                  <a:srgbClr val="3F7F7F"/>
                </a:solidFill>
                <a:latin typeface="Consolas"/>
              </a:rPr>
              <a:t>li</a:t>
            </a:r>
            <a:r>
              <a:rPr lang="en-US" altLang="ko-KR" sz="1200" u="sng" dirty="0">
                <a:solidFill>
                  <a:srgbClr val="000000"/>
                </a:solidFill>
                <a:latin typeface="Consolas"/>
              </a:rPr>
              <a:t> </a:t>
            </a:r>
            <a:r>
              <a:rPr lang="en-US" altLang="ko-KR" sz="1200" u="sng" dirty="0">
                <a:solidFill>
                  <a:srgbClr val="7F007F"/>
                </a:solidFill>
                <a:latin typeface="Consolas"/>
              </a:rPr>
              <a:t>class</a:t>
            </a:r>
            <a:r>
              <a:rPr lang="en-US" altLang="ko-KR" sz="1200" u="sng" dirty="0">
                <a:solidFill>
                  <a:srgbClr val="000000"/>
                </a:solidFill>
                <a:latin typeface="Consolas"/>
              </a:rPr>
              <a:t>=</a:t>
            </a:r>
            <a:r>
              <a:rPr lang="en-US" altLang="ko-KR" sz="1200" i="1" u="sng" dirty="0">
                <a:solidFill>
                  <a:srgbClr val="2A00FF"/>
                </a:solidFill>
                <a:latin typeface="Consolas"/>
              </a:rPr>
              <a:t>"list-group-item"</a:t>
            </a:r>
            <a:r>
              <a:rPr lang="en-US" altLang="ko-KR" sz="1200" i="1" u="sng" dirty="0">
                <a:solidFill>
                  <a:srgbClr val="008080"/>
                </a:solidFill>
                <a:latin typeface="Consolas"/>
              </a:rPr>
              <a:t>&gt;</a:t>
            </a:r>
          </a:p>
          <a:p>
            <a:r>
              <a:rPr lang="en-US" altLang="ko-KR" sz="1200" dirty="0">
                <a:solidFill>
                  <a:srgbClr val="008080"/>
                </a:solidFill>
                <a:latin typeface="Consolas"/>
              </a:rPr>
              <a:t>&lt;</a:t>
            </a:r>
            <a:r>
              <a:rPr lang="en-US" altLang="ko-KR" sz="1200" dirty="0">
                <a:solidFill>
                  <a:srgbClr val="3F7F7F"/>
                </a:solidFill>
                <a:latin typeface="Consolas"/>
              </a:rPr>
              <a:t>div </a:t>
            </a:r>
            <a:r>
              <a:rPr lang="en-US" altLang="ko-KR" sz="1200" dirty="0">
                <a:solidFill>
                  <a:srgbClr val="7F007F"/>
                </a:solidFill>
                <a:latin typeface="Consolas"/>
              </a:rPr>
              <a:t>class</a:t>
            </a:r>
            <a:r>
              <a:rPr lang="en-US" altLang="ko-KR" sz="1200" dirty="0">
                <a:solidFill>
                  <a:srgbClr val="000000"/>
                </a:solidFill>
                <a:latin typeface="Consolas"/>
              </a:rPr>
              <a:t>=</a:t>
            </a:r>
            <a:r>
              <a:rPr lang="en-US" altLang="ko-KR" sz="1200" i="1" dirty="0">
                <a:solidFill>
                  <a:srgbClr val="2A00FF"/>
                </a:solidFill>
                <a:latin typeface="Consolas"/>
              </a:rPr>
              <a:t>""</a:t>
            </a:r>
            <a:r>
              <a:rPr lang="en-US" altLang="ko-KR" sz="1200" i="1" dirty="0">
                <a:solidFill>
                  <a:srgbClr val="008080"/>
                </a:solidFill>
                <a:latin typeface="Consolas"/>
              </a:rPr>
              <a:t>&gt;</a:t>
            </a:r>
          </a:p>
          <a:p>
            <a:r>
              <a:rPr lang="en-US" altLang="ko-KR" sz="1200" dirty="0">
                <a:solidFill>
                  <a:srgbClr val="008080"/>
                </a:solidFill>
                <a:latin typeface="Consolas"/>
              </a:rPr>
              <a:t>&lt;</a:t>
            </a:r>
            <a:r>
              <a:rPr lang="en-US" altLang="ko-KR" sz="1200" dirty="0" err="1">
                <a:solidFill>
                  <a:srgbClr val="3F7F7F"/>
                </a:solidFill>
                <a:latin typeface="Consolas"/>
              </a:rPr>
              <a:t>img</a:t>
            </a:r>
            <a:r>
              <a:rPr lang="en-US" altLang="ko-KR" sz="1200" dirty="0">
                <a:solidFill>
                  <a:srgbClr val="3F7F7F"/>
                </a:solidFill>
                <a:latin typeface="Consolas"/>
              </a:rPr>
              <a:t> </a:t>
            </a:r>
            <a:r>
              <a:rPr lang="en-US" altLang="ko-KR" sz="1200" dirty="0" err="1">
                <a:solidFill>
                  <a:srgbClr val="7F007F"/>
                </a:solidFill>
                <a:latin typeface="Consolas"/>
              </a:rPr>
              <a:t>src</a:t>
            </a:r>
            <a:r>
              <a:rPr lang="en-US" altLang="ko-KR" sz="1200" dirty="0">
                <a:solidFill>
                  <a:srgbClr val="000000"/>
                </a:solidFill>
                <a:latin typeface="Consolas"/>
              </a:rPr>
              <a:t>=</a:t>
            </a:r>
            <a:r>
              <a:rPr lang="en-US" altLang="ko-KR" sz="1200" i="1" dirty="0">
                <a:solidFill>
                  <a:srgbClr val="2A00FF"/>
                </a:solidFill>
                <a:latin typeface="Consolas"/>
              </a:rPr>
              <a:t>"</a:t>
            </a:r>
            <a:r>
              <a:rPr lang="en-US" altLang="ko-KR" sz="1200" i="1" dirty="0">
                <a:solidFill>
                  <a:srgbClr val="000000"/>
                </a:solidFill>
                <a:latin typeface="Consolas"/>
              </a:rPr>
              <a:t>${</a:t>
            </a:r>
            <a:r>
              <a:rPr lang="en-US" altLang="ko-KR" sz="1200" i="1" dirty="0" err="1">
                <a:solidFill>
                  <a:srgbClr val="000000"/>
                </a:solidFill>
                <a:latin typeface="Consolas"/>
              </a:rPr>
              <a:t>orderView.gdsThumbImg</a:t>
            </a:r>
            <a:r>
              <a:rPr lang="en-US" altLang="ko-KR" sz="1200" i="1" dirty="0">
                <a:solidFill>
                  <a:srgbClr val="000000"/>
                </a:solidFill>
                <a:latin typeface="Consolas"/>
              </a:rPr>
              <a:t>}</a:t>
            </a:r>
            <a:r>
              <a:rPr lang="en-US" altLang="ko-KR" sz="1200" i="1" dirty="0">
                <a:solidFill>
                  <a:srgbClr val="2A00FF"/>
                </a:solidFill>
                <a:latin typeface="Consolas"/>
              </a:rPr>
              <a:t>" </a:t>
            </a:r>
            <a:r>
              <a:rPr lang="en-US" altLang="ko-KR" sz="1200" i="1" dirty="0">
                <a:solidFill>
                  <a:srgbClr val="7F007F"/>
                </a:solidFill>
                <a:latin typeface="Consolas"/>
              </a:rPr>
              <a:t>class</a:t>
            </a:r>
            <a:r>
              <a:rPr lang="en-US" altLang="ko-KR" sz="1200" i="1" dirty="0">
                <a:solidFill>
                  <a:srgbClr val="000000"/>
                </a:solidFill>
                <a:latin typeface="Consolas"/>
              </a:rPr>
              <a:t>=</a:t>
            </a:r>
            <a:r>
              <a:rPr lang="en-US" altLang="ko-KR" sz="1200" i="1" dirty="0">
                <a:solidFill>
                  <a:srgbClr val="2A00FF"/>
                </a:solidFill>
                <a:latin typeface="Consolas"/>
              </a:rPr>
              <a:t>"</a:t>
            </a:r>
            <a:r>
              <a:rPr lang="en-US" altLang="ko-KR" sz="1200" i="1" dirty="0" err="1">
                <a:solidFill>
                  <a:srgbClr val="2A00FF"/>
                </a:solidFill>
                <a:latin typeface="Consolas"/>
              </a:rPr>
              <a:t>img</a:t>
            </a:r>
            <a:r>
              <a:rPr lang="en-US" altLang="ko-KR" sz="1200" i="1" dirty="0">
                <a:solidFill>
                  <a:srgbClr val="2A00FF"/>
                </a:solidFill>
                <a:latin typeface="Consolas"/>
              </a:rPr>
              <a:t>-thumbnail"</a:t>
            </a:r>
            <a:r>
              <a:rPr lang="en-US" altLang="ko-KR" sz="1200" i="1" dirty="0">
                <a:solidFill>
                  <a:srgbClr val="008080"/>
                </a:solidFill>
                <a:latin typeface="Consolas"/>
              </a:rPr>
              <a:t>/&gt;</a:t>
            </a:r>
            <a:r>
              <a:rPr lang="en-US" altLang="ko-KR" sz="1200" i="1" dirty="0">
                <a:solidFill>
                  <a:srgbClr val="000000"/>
                </a:solidFill>
                <a:latin typeface="Consolas"/>
              </a:rPr>
              <a:t> </a:t>
            </a:r>
            <a:r>
              <a:rPr lang="en-US" altLang="ko-KR" sz="1200" i="1" dirty="0">
                <a:solidFill>
                  <a:srgbClr val="3F5FBF"/>
                </a:solidFill>
                <a:latin typeface="Consolas"/>
              </a:rPr>
              <a:t>&lt;!-- </a:t>
            </a:r>
            <a:r>
              <a:rPr lang="ko-KR" altLang="en-US" sz="1200" i="1" dirty="0">
                <a:solidFill>
                  <a:srgbClr val="3F5FBF"/>
                </a:solidFill>
                <a:latin typeface="Consolas"/>
              </a:rPr>
              <a:t>商品</a:t>
            </a:r>
            <a:r>
              <a:rPr lang="ja-JP" altLang="en-US" sz="1200" i="1" dirty="0">
                <a:solidFill>
                  <a:srgbClr val="3F5FBF"/>
                </a:solidFill>
                <a:latin typeface="Consolas"/>
              </a:rPr>
              <a:t>のサムネイル</a:t>
            </a:r>
            <a:r>
              <a:rPr lang="ko-KR" altLang="en-US" sz="1200" i="1" dirty="0">
                <a:solidFill>
                  <a:srgbClr val="3F5FBF"/>
                </a:solidFill>
                <a:latin typeface="Consolas"/>
              </a:rPr>
              <a:t>画像 </a:t>
            </a:r>
            <a:r>
              <a:rPr lang="en-US" altLang="ko-KR" sz="1200" i="1" dirty="0">
                <a:solidFill>
                  <a:srgbClr val="3F5FBF"/>
                </a:solidFill>
                <a:latin typeface="Consolas"/>
              </a:rPr>
              <a:t>--&gt;</a:t>
            </a:r>
          </a:p>
          <a:p>
            <a:r>
              <a:rPr lang="en-US" altLang="ko-KR" sz="1200" dirty="0">
                <a:solidFill>
                  <a:srgbClr val="008080"/>
                </a:solidFill>
                <a:latin typeface="Consolas"/>
              </a:rPr>
              <a:t>&lt;/</a:t>
            </a:r>
            <a:r>
              <a:rPr lang="en-US" altLang="ko-KR" sz="1200" dirty="0">
                <a:solidFill>
                  <a:srgbClr val="3F7F7F"/>
                </a:solidFill>
                <a:latin typeface="Consolas"/>
              </a:rPr>
              <a:t>div</a:t>
            </a:r>
            <a:r>
              <a:rPr lang="en-US" altLang="ko-KR" sz="1200" dirty="0">
                <a:solidFill>
                  <a:srgbClr val="008080"/>
                </a:solidFill>
                <a:latin typeface="Consolas"/>
              </a:rPr>
              <a:t>&gt;</a:t>
            </a:r>
          </a:p>
          <a:p>
            <a:r>
              <a:rPr lang="en-US" altLang="ko-KR" sz="1200" dirty="0">
                <a:solidFill>
                  <a:srgbClr val="008080"/>
                </a:solidFill>
                <a:latin typeface="Consolas"/>
              </a:rPr>
              <a:t>&lt;/</a:t>
            </a:r>
            <a:r>
              <a:rPr lang="en-US" altLang="ko-KR" sz="1200" dirty="0">
                <a:solidFill>
                  <a:srgbClr val="3F7F7F"/>
                </a:solidFill>
                <a:latin typeface="Consolas"/>
              </a:rPr>
              <a:t>td</a:t>
            </a:r>
            <a:r>
              <a:rPr lang="en-US" altLang="ko-KR" sz="1200" dirty="0">
                <a:solidFill>
                  <a:srgbClr val="008080"/>
                </a:solidFill>
                <a:latin typeface="Consolas"/>
              </a:rPr>
              <a:t>&gt;</a:t>
            </a:r>
          </a:p>
          <a:p>
            <a:r>
              <a:rPr lang="en-US" altLang="ko-KR" sz="1200" dirty="0">
                <a:solidFill>
                  <a:srgbClr val="008080"/>
                </a:solidFill>
                <a:latin typeface="Consolas"/>
              </a:rPr>
              <a:t>&lt;</a:t>
            </a:r>
            <a:r>
              <a:rPr lang="en-US" altLang="ko-KR" sz="1200" dirty="0">
                <a:solidFill>
                  <a:srgbClr val="3F7F7F"/>
                </a:solidFill>
                <a:latin typeface="Consolas"/>
              </a:rPr>
              <a:t>td</a:t>
            </a:r>
            <a:r>
              <a:rPr lang="en-US" altLang="ko-KR" sz="1200" dirty="0">
                <a:solidFill>
                  <a:srgbClr val="008080"/>
                </a:solidFill>
                <a:latin typeface="Consolas"/>
              </a:rPr>
              <a:t>&gt;</a:t>
            </a:r>
          </a:p>
          <a:p>
            <a:r>
              <a:rPr lang="en-US" altLang="ko-KR" sz="1200" dirty="0">
                <a:solidFill>
                  <a:srgbClr val="008080"/>
                </a:solidFill>
                <a:latin typeface="Consolas"/>
              </a:rPr>
              <a:t>&lt;</a:t>
            </a:r>
            <a:r>
              <a:rPr lang="en-US" altLang="ko-KR" sz="1200" dirty="0">
                <a:solidFill>
                  <a:srgbClr val="3F7F7F"/>
                </a:solidFill>
                <a:latin typeface="Consolas"/>
              </a:rPr>
              <a:t>pre</a:t>
            </a:r>
            <a:r>
              <a:rPr lang="en-US" altLang="ko-KR" sz="1200" dirty="0">
                <a:solidFill>
                  <a:srgbClr val="008080"/>
                </a:solidFill>
                <a:latin typeface="Consolas"/>
              </a:rPr>
              <a:t>&gt;</a:t>
            </a:r>
          </a:p>
          <a:p>
            <a:r>
              <a:rPr lang="en-US" altLang="ko-KR" sz="1200" dirty="0">
                <a:solidFill>
                  <a:srgbClr val="008080"/>
                </a:solidFill>
                <a:latin typeface="Consolas"/>
              </a:rPr>
              <a:t>&lt;</a:t>
            </a:r>
            <a:r>
              <a:rPr lang="en-US" altLang="ko-KR" sz="1200" dirty="0">
                <a:solidFill>
                  <a:srgbClr val="3F7F7F"/>
                </a:solidFill>
                <a:latin typeface="Consolas"/>
              </a:rPr>
              <a:t>span </a:t>
            </a:r>
            <a:r>
              <a:rPr lang="en-US" altLang="ko-KR" sz="1200" dirty="0">
                <a:solidFill>
                  <a:srgbClr val="7F007F"/>
                </a:solidFill>
                <a:latin typeface="Consolas"/>
              </a:rPr>
              <a:t>class</a:t>
            </a:r>
            <a:r>
              <a:rPr lang="en-US" altLang="ko-KR" sz="1200" dirty="0">
                <a:solidFill>
                  <a:srgbClr val="000000"/>
                </a:solidFill>
                <a:latin typeface="Consolas"/>
              </a:rPr>
              <a:t>=</a:t>
            </a:r>
            <a:r>
              <a:rPr lang="en-US" altLang="ko-KR" sz="1200" i="1" dirty="0">
                <a:solidFill>
                  <a:srgbClr val="2A00FF"/>
                </a:solidFill>
                <a:latin typeface="Consolas"/>
              </a:rPr>
              <a:t>"</a:t>
            </a:r>
            <a:r>
              <a:rPr lang="en-US" altLang="ko-KR" sz="1200" i="1" dirty="0" err="1">
                <a:solidFill>
                  <a:srgbClr val="2A00FF"/>
                </a:solidFill>
                <a:latin typeface="Consolas"/>
              </a:rPr>
              <a:t>fw</a:t>
            </a:r>
            <a:r>
              <a:rPr lang="en-US" altLang="ko-KR" sz="1200" i="1" dirty="0">
                <a:solidFill>
                  <a:srgbClr val="2A00FF"/>
                </a:solidFill>
                <a:latin typeface="Consolas"/>
              </a:rPr>
              <a:t>-bold"</a:t>
            </a:r>
            <a:r>
              <a:rPr lang="en-US" altLang="ko-KR" sz="1200" i="1" dirty="0">
                <a:solidFill>
                  <a:srgbClr val="008080"/>
                </a:solidFill>
                <a:latin typeface="Consolas"/>
              </a:rPr>
              <a:t>&gt;</a:t>
            </a:r>
            <a:r>
              <a:rPr lang="ko-KR" altLang="en-US" sz="1200" i="1" dirty="0">
                <a:solidFill>
                  <a:srgbClr val="000000"/>
                </a:solidFill>
                <a:latin typeface="Consolas"/>
              </a:rPr>
              <a:t>商品名</a:t>
            </a:r>
            <a:r>
              <a:rPr lang="en-US" altLang="ko-KR" sz="1200" i="1" dirty="0">
                <a:solidFill>
                  <a:srgbClr val="008080"/>
                </a:solidFill>
                <a:latin typeface="Consolas"/>
              </a:rPr>
              <a:t>&lt;/</a:t>
            </a:r>
            <a:r>
              <a:rPr lang="en-US" altLang="ko-KR" sz="1200" i="1" dirty="0">
                <a:solidFill>
                  <a:srgbClr val="3F7F7F"/>
                </a:solidFill>
                <a:latin typeface="Consolas"/>
              </a:rPr>
              <a:t>span</a:t>
            </a:r>
            <a:r>
              <a:rPr lang="en-US" altLang="ko-KR" sz="1200" i="1" dirty="0">
                <a:solidFill>
                  <a:srgbClr val="008080"/>
                </a:solidFill>
                <a:latin typeface="Consolas"/>
              </a:rPr>
              <a:t>&gt;</a:t>
            </a:r>
            <a:r>
              <a:rPr lang="en-US" altLang="ko-KR" sz="1200" i="1" dirty="0">
                <a:solidFill>
                  <a:srgbClr val="000000"/>
                </a:solidFill>
                <a:latin typeface="Consolas"/>
              </a:rPr>
              <a:t>${</a:t>
            </a:r>
            <a:r>
              <a:rPr lang="en-US" altLang="ko-KR" sz="1200" i="1" dirty="0" err="1">
                <a:solidFill>
                  <a:srgbClr val="000000"/>
                </a:solidFill>
                <a:latin typeface="Consolas"/>
              </a:rPr>
              <a:t>orderView.gdsName</a:t>
            </a:r>
            <a:r>
              <a:rPr lang="en-US" altLang="ko-KR" sz="1200" i="1" dirty="0">
                <a:solidFill>
                  <a:srgbClr val="000000"/>
                </a:solidFill>
                <a:latin typeface="Consolas"/>
              </a:rPr>
              <a:t>}</a:t>
            </a:r>
            <a:r>
              <a:rPr lang="en-US" altLang="ko-KR" sz="1200" i="1" dirty="0">
                <a:solidFill>
                  <a:srgbClr val="3F5FBF"/>
                </a:solidFill>
                <a:latin typeface="Consolas"/>
              </a:rPr>
              <a:t>&lt;!-- </a:t>
            </a:r>
            <a:r>
              <a:rPr lang="ko-KR" altLang="en-US" sz="1200" i="1" dirty="0">
                <a:solidFill>
                  <a:srgbClr val="3F5FBF"/>
                </a:solidFill>
                <a:latin typeface="Consolas"/>
              </a:rPr>
              <a:t>商品名 </a:t>
            </a:r>
            <a:r>
              <a:rPr lang="en-US" altLang="ko-KR" sz="1200" i="1" dirty="0">
                <a:solidFill>
                  <a:srgbClr val="3F5FBF"/>
                </a:solidFill>
                <a:latin typeface="Consolas"/>
              </a:rPr>
              <a:t>--&gt;</a:t>
            </a:r>
          </a:p>
          <a:p>
            <a:r>
              <a:rPr lang="en-US" altLang="ko-KR" sz="1200" dirty="0">
                <a:solidFill>
                  <a:srgbClr val="008080"/>
                </a:solidFill>
                <a:latin typeface="Consolas"/>
              </a:rPr>
              <a:t>&lt;</a:t>
            </a:r>
            <a:r>
              <a:rPr lang="en-US" altLang="ko-KR" sz="1200" dirty="0">
                <a:solidFill>
                  <a:srgbClr val="3F7F7F"/>
                </a:solidFill>
                <a:latin typeface="Consolas"/>
              </a:rPr>
              <a:t>span </a:t>
            </a:r>
            <a:r>
              <a:rPr lang="en-US" altLang="ko-KR" sz="1200" dirty="0">
                <a:solidFill>
                  <a:srgbClr val="7F007F"/>
                </a:solidFill>
                <a:latin typeface="Consolas"/>
              </a:rPr>
              <a:t>class</a:t>
            </a:r>
            <a:r>
              <a:rPr lang="en-US" altLang="ko-KR" sz="1200" dirty="0">
                <a:solidFill>
                  <a:srgbClr val="000000"/>
                </a:solidFill>
                <a:latin typeface="Consolas"/>
              </a:rPr>
              <a:t>=</a:t>
            </a:r>
            <a:r>
              <a:rPr lang="en-US" altLang="ko-KR" sz="1200" i="1" dirty="0">
                <a:solidFill>
                  <a:srgbClr val="2A00FF"/>
                </a:solidFill>
                <a:latin typeface="Consolas"/>
              </a:rPr>
              <a:t>"</a:t>
            </a:r>
            <a:r>
              <a:rPr lang="en-US" altLang="ko-KR" sz="1200" i="1" dirty="0" err="1">
                <a:solidFill>
                  <a:srgbClr val="2A00FF"/>
                </a:solidFill>
                <a:latin typeface="Consolas"/>
              </a:rPr>
              <a:t>fw</a:t>
            </a:r>
            <a:r>
              <a:rPr lang="en-US" altLang="ko-KR" sz="1200" i="1" dirty="0">
                <a:solidFill>
                  <a:srgbClr val="2A00FF"/>
                </a:solidFill>
                <a:latin typeface="Consolas"/>
              </a:rPr>
              <a:t>-bold"</a:t>
            </a:r>
            <a:r>
              <a:rPr lang="en-US" altLang="ko-KR" sz="1200" i="1" dirty="0">
                <a:solidFill>
                  <a:srgbClr val="008080"/>
                </a:solidFill>
                <a:latin typeface="Consolas"/>
              </a:rPr>
              <a:t>&gt;</a:t>
            </a:r>
            <a:r>
              <a:rPr lang="ko-KR" altLang="en-US" sz="1200" i="1" dirty="0">
                <a:solidFill>
                  <a:srgbClr val="000000"/>
                </a:solidFill>
                <a:latin typeface="Consolas"/>
              </a:rPr>
              <a:t>単価</a:t>
            </a:r>
            <a:r>
              <a:rPr lang="en-US" altLang="ko-KR" sz="1200" i="1" dirty="0">
                <a:solidFill>
                  <a:srgbClr val="008080"/>
                </a:solidFill>
                <a:latin typeface="Consolas"/>
              </a:rPr>
              <a:t>&lt;/</a:t>
            </a:r>
            <a:r>
              <a:rPr lang="en-US" altLang="ko-KR" sz="1200" i="1" dirty="0">
                <a:solidFill>
                  <a:srgbClr val="3F7F7F"/>
                </a:solidFill>
                <a:latin typeface="Consolas"/>
              </a:rPr>
              <a:t>span</a:t>
            </a:r>
            <a:r>
              <a:rPr lang="en-US" altLang="ko-KR" sz="1200" i="1" dirty="0">
                <a:solidFill>
                  <a:srgbClr val="008080"/>
                </a:solidFill>
                <a:latin typeface="Consolas"/>
              </a:rPr>
              <a:t>&gt;&lt;</a:t>
            </a:r>
            <a:r>
              <a:rPr lang="en-US" altLang="ko-KR" sz="1200" i="1" dirty="0" err="1">
                <a:solidFill>
                  <a:srgbClr val="3F7F7F"/>
                </a:solidFill>
                <a:latin typeface="Consolas"/>
              </a:rPr>
              <a:t>fmt:formatNumber</a:t>
            </a:r>
            <a:r>
              <a:rPr lang="en-US" altLang="ko-KR" sz="1200" i="1" dirty="0">
                <a:solidFill>
                  <a:srgbClr val="3F7F7F"/>
                </a:solidFill>
                <a:latin typeface="Consolas"/>
              </a:rPr>
              <a:t> </a:t>
            </a:r>
            <a:r>
              <a:rPr lang="en-US" altLang="ko-KR" sz="1200" i="1" dirty="0">
                <a:solidFill>
                  <a:srgbClr val="7F007F"/>
                </a:solidFill>
                <a:latin typeface="Consolas"/>
              </a:rPr>
              <a:t>pattern</a:t>
            </a:r>
            <a:r>
              <a:rPr lang="en-US" altLang="ko-KR" sz="1200" i="1" dirty="0">
                <a:solidFill>
                  <a:srgbClr val="000000"/>
                </a:solidFill>
                <a:latin typeface="Consolas"/>
              </a:rPr>
              <a:t>=</a:t>
            </a:r>
            <a:r>
              <a:rPr lang="en-US" altLang="ko-KR" sz="1200" i="1" dirty="0">
                <a:solidFill>
                  <a:srgbClr val="2A00FF"/>
                </a:solidFill>
                <a:latin typeface="Consolas"/>
              </a:rPr>
              <a:t>"###,###,###" </a:t>
            </a:r>
            <a:r>
              <a:rPr lang="en-US" altLang="ko-KR" sz="1200" i="1" dirty="0">
                <a:solidFill>
                  <a:srgbClr val="7F007F"/>
                </a:solidFill>
                <a:latin typeface="Consolas"/>
              </a:rPr>
              <a:t>value</a:t>
            </a:r>
            <a:r>
              <a:rPr lang="en-US" altLang="ko-KR" sz="1200" i="1" dirty="0">
                <a:solidFill>
                  <a:srgbClr val="000000"/>
                </a:solidFill>
                <a:latin typeface="Consolas"/>
              </a:rPr>
              <a:t>=</a:t>
            </a:r>
            <a:r>
              <a:rPr lang="en-US" altLang="ko-KR" sz="1200" i="1" dirty="0">
                <a:solidFill>
                  <a:srgbClr val="2A00FF"/>
                </a:solidFill>
                <a:latin typeface="Consolas"/>
              </a:rPr>
              <a:t>"</a:t>
            </a:r>
            <a:r>
              <a:rPr lang="en-US" altLang="ko-KR" sz="1200" i="1" dirty="0">
                <a:solidFill>
                  <a:srgbClr val="000000"/>
                </a:solidFill>
                <a:latin typeface="Consolas"/>
              </a:rPr>
              <a:t>${</a:t>
            </a:r>
            <a:r>
              <a:rPr lang="en-US" altLang="ko-KR" sz="1200" i="1" dirty="0" err="1">
                <a:solidFill>
                  <a:srgbClr val="000000"/>
                </a:solidFill>
                <a:latin typeface="Consolas"/>
              </a:rPr>
              <a:t>orderView.gdsPrice</a:t>
            </a:r>
            <a:r>
              <a:rPr lang="en-US" altLang="ko-KR" sz="1200" i="1" dirty="0">
                <a:solidFill>
                  <a:srgbClr val="000000"/>
                </a:solidFill>
                <a:latin typeface="Consolas"/>
              </a:rPr>
              <a:t>}</a:t>
            </a:r>
            <a:r>
              <a:rPr lang="en-US" altLang="ko-KR" sz="1200" i="1" dirty="0">
                <a:solidFill>
                  <a:srgbClr val="2A00FF"/>
                </a:solidFill>
                <a:latin typeface="Consolas"/>
              </a:rPr>
              <a:t>"</a:t>
            </a:r>
            <a:r>
              <a:rPr lang="en-US" altLang="ko-KR" sz="1200" i="1" dirty="0">
                <a:solidFill>
                  <a:srgbClr val="008080"/>
                </a:solidFill>
                <a:latin typeface="Consolas"/>
              </a:rPr>
              <a:t>/&gt;</a:t>
            </a:r>
            <a:r>
              <a:rPr lang="en-US" altLang="ko-KR" sz="1200" i="1" dirty="0">
                <a:solidFill>
                  <a:srgbClr val="000000"/>
                </a:solidFill>
                <a:latin typeface="Consolas"/>
              </a:rPr>
              <a:t> </a:t>
            </a:r>
            <a:r>
              <a:rPr lang="ko-KR" altLang="en-US" sz="1200" i="1" dirty="0">
                <a:solidFill>
                  <a:srgbClr val="000000"/>
                </a:solidFill>
                <a:latin typeface="Consolas"/>
              </a:rPr>
              <a:t>円 </a:t>
            </a:r>
            <a:r>
              <a:rPr lang="en-US" altLang="ko-KR" sz="1200" i="1" dirty="0">
                <a:solidFill>
                  <a:srgbClr val="3F5FBF"/>
                </a:solidFill>
                <a:latin typeface="Consolas"/>
              </a:rPr>
              <a:t>&lt;!-- </a:t>
            </a:r>
            <a:r>
              <a:rPr lang="ko-KR" altLang="en-US" sz="1200" i="1" dirty="0">
                <a:solidFill>
                  <a:srgbClr val="3F5FBF"/>
                </a:solidFill>
                <a:latin typeface="Consolas"/>
              </a:rPr>
              <a:t>商品単価 </a:t>
            </a:r>
            <a:r>
              <a:rPr lang="en-US" altLang="ko-KR" sz="1200" i="1" dirty="0">
                <a:solidFill>
                  <a:srgbClr val="3F5FBF"/>
                </a:solidFill>
                <a:latin typeface="Consolas"/>
              </a:rPr>
              <a:t>--&gt;</a:t>
            </a:r>
          </a:p>
          <a:p>
            <a:r>
              <a:rPr lang="en-US" altLang="ko-KR" sz="1200" dirty="0">
                <a:solidFill>
                  <a:srgbClr val="008080"/>
                </a:solidFill>
                <a:latin typeface="Consolas"/>
              </a:rPr>
              <a:t>&lt;</a:t>
            </a:r>
            <a:r>
              <a:rPr lang="en-US" altLang="ko-KR" sz="1200" dirty="0">
                <a:solidFill>
                  <a:srgbClr val="3F7F7F"/>
                </a:solidFill>
                <a:latin typeface="Consolas"/>
              </a:rPr>
              <a:t>span </a:t>
            </a:r>
            <a:r>
              <a:rPr lang="en-US" altLang="ko-KR" sz="1200" dirty="0">
                <a:solidFill>
                  <a:srgbClr val="7F007F"/>
                </a:solidFill>
                <a:latin typeface="Consolas"/>
              </a:rPr>
              <a:t>class</a:t>
            </a:r>
            <a:r>
              <a:rPr lang="en-US" altLang="ko-KR" sz="1200" dirty="0">
                <a:solidFill>
                  <a:srgbClr val="000000"/>
                </a:solidFill>
                <a:latin typeface="Consolas"/>
              </a:rPr>
              <a:t>=</a:t>
            </a:r>
            <a:r>
              <a:rPr lang="en-US" altLang="ko-KR" sz="1200" i="1" dirty="0">
                <a:solidFill>
                  <a:srgbClr val="2A00FF"/>
                </a:solidFill>
                <a:latin typeface="Consolas"/>
              </a:rPr>
              <a:t>"</a:t>
            </a:r>
            <a:r>
              <a:rPr lang="en-US" altLang="ko-KR" sz="1200" i="1" dirty="0" err="1">
                <a:solidFill>
                  <a:srgbClr val="2A00FF"/>
                </a:solidFill>
                <a:latin typeface="Consolas"/>
              </a:rPr>
              <a:t>fw</a:t>
            </a:r>
            <a:r>
              <a:rPr lang="en-US" altLang="ko-KR" sz="1200" i="1" dirty="0">
                <a:solidFill>
                  <a:srgbClr val="2A00FF"/>
                </a:solidFill>
                <a:latin typeface="Consolas"/>
              </a:rPr>
              <a:t>-bold"</a:t>
            </a:r>
            <a:r>
              <a:rPr lang="en-US" altLang="ko-KR" sz="1200" i="1" dirty="0">
                <a:solidFill>
                  <a:srgbClr val="008080"/>
                </a:solidFill>
                <a:latin typeface="Consolas"/>
              </a:rPr>
              <a:t>&gt;</a:t>
            </a:r>
            <a:r>
              <a:rPr lang="ko-KR" altLang="en-US" sz="1200" i="1" dirty="0">
                <a:solidFill>
                  <a:srgbClr val="000000"/>
                </a:solidFill>
                <a:latin typeface="Consolas"/>
              </a:rPr>
              <a:t>個数</a:t>
            </a:r>
            <a:r>
              <a:rPr lang="en-US" altLang="ko-KR" sz="1200" i="1" dirty="0">
                <a:solidFill>
                  <a:srgbClr val="008080"/>
                </a:solidFill>
                <a:latin typeface="Consolas"/>
              </a:rPr>
              <a:t>&lt;/</a:t>
            </a:r>
            <a:r>
              <a:rPr lang="en-US" altLang="ko-KR" sz="1200" i="1" dirty="0">
                <a:solidFill>
                  <a:srgbClr val="3F7F7F"/>
                </a:solidFill>
                <a:latin typeface="Consolas"/>
              </a:rPr>
              <a:t>span</a:t>
            </a:r>
            <a:r>
              <a:rPr lang="en-US" altLang="ko-KR" sz="1200" i="1" dirty="0">
                <a:solidFill>
                  <a:srgbClr val="008080"/>
                </a:solidFill>
                <a:latin typeface="Consolas"/>
              </a:rPr>
              <a:t>&gt;</a:t>
            </a:r>
            <a:r>
              <a:rPr lang="en-US" altLang="ko-KR" sz="1200" i="1" dirty="0">
                <a:solidFill>
                  <a:srgbClr val="000000"/>
                </a:solidFill>
                <a:latin typeface="Consolas"/>
              </a:rPr>
              <a:t>${</a:t>
            </a:r>
            <a:r>
              <a:rPr lang="en-US" altLang="ko-KR" sz="1200" i="1" dirty="0" err="1">
                <a:solidFill>
                  <a:srgbClr val="000000"/>
                </a:solidFill>
                <a:latin typeface="Consolas"/>
              </a:rPr>
              <a:t>orderView.cartStock</a:t>
            </a:r>
            <a:r>
              <a:rPr lang="en-US" altLang="ko-KR" sz="1200" i="1" dirty="0">
                <a:solidFill>
                  <a:srgbClr val="000000"/>
                </a:solidFill>
                <a:latin typeface="Consolas"/>
              </a:rPr>
              <a:t>} </a:t>
            </a:r>
            <a:r>
              <a:rPr lang="ko-KR" altLang="en-US" sz="1200" i="1" dirty="0">
                <a:solidFill>
                  <a:srgbClr val="000000"/>
                </a:solidFill>
                <a:latin typeface="Consolas"/>
              </a:rPr>
              <a:t>個 </a:t>
            </a:r>
            <a:r>
              <a:rPr lang="en-US" altLang="ko-KR" sz="1200" i="1" dirty="0">
                <a:solidFill>
                  <a:srgbClr val="3F5FBF"/>
                </a:solidFill>
                <a:latin typeface="Consolas"/>
              </a:rPr>
              <a:t>&lt;!-- </a:t>
            </a:r>
            <a:r>
              <a:rPr lang="ko-KR" altLang="en-US" sz="1200" i="1" dirty="0">
                <a:solidFill>
                  <a:srgbClr val="3F5FBF"/>
                </a:solidFill>
                <a:latin typeface="Consolas"/>
              </a:rPr>
              <a:t>商品</a:t>
            </a:r>
            <a:r>
              <a:rPr lang="ja-JP" altLang="en-US" sz="1200" i="1" dirty="0">
                <a:solidFill>
                  <a:srgbClr val="3F5FBF"/>
                </a:solidFill>
                <a:latin typeface="Consolas"/>
              </a:rPr>
              <a:t>の</a:t>
            </a:r>
            <a:r>
              <a:rPr lang="ko-KR" altLang="en-US" sz="1200" i="1" dirty="0">
                <a:solidFill>
                  <a:srgbClr val="3F5FBF"/>
                </a:solidFill>
                <a:latin typeface="Consolas"/>
              </a:rPr>
              <a:t>数量 </a:t>
            </a:r>
            <a:r>
              <a:rPr lang="en-US" altLang="ko-KR" sz="1200" i="1" dirty="0">
                <a:solidFill>
                  <a:srgbClr val="3F5FBF"/>
                </a:solidFill>
                <a:latin typeface="Consolas"/>
              </a:rPr>
              <a:t>--&gt;</a:t>
            </a:r>
          </a:p>
          <a:p>
            <a:r>
              <a:rPr lang="en-US" altLang="ko-KR" sz="1200" dirty="0">
                <a:solidFill>
                  <a:srgbClr val="008080"/>
                </a:solidFill>
                <a:latin typeface="Consolas"/>
              </a:rPr>
              <a:t>&lt;</a:t>
            </a:r>
            <a:r>
              <a:rPr lang="en-US" altLang="ko-KR" sz="1200" dirty="0">
                <a:solidFill>
                  <a:srgbClr val="3F7F7F"/>
                </a:solidFill>
                <a:latin typeface="Consolas"/>
              </a:rPr>
              <a:t>span </a:t>
            </a:r>
            <a:r>
              <a:rPr lang="en-US" altLang="ko-KR" sz="1200" dirty="0">
                <a:solidFill>
                  <a:srgbClr val="7F007F"/>
                </a:solidFill>
                <a:latin typeface="Consolas"/>
              </a:rPr>
              <a:t>class</a:t>
            </a:r>
            <a:r>
              <a:rPr lang="en-US" altLang="ko-KR" sz="1200" dirty="0">
                <a:solidFill>
                  <a:srgbClr val="000000"/>
                </a:solidFill>
                <a:latin typeface="Consolas"/>
              </a:rPr>
              <a:t>=</a:t>
            </a:r>
            <a:r>
              <a:rPr lang="en-US" altLang="ko-KR" sz="1200" i="1" dirty="0">
                <a:solidFill>
                  <a:srgbClr val="2A00FF"/>
                </a:solidFill>
                <a:latin typeface="Consolas"/>
              </a:rPr>
              <a:t>"</a:t>
            </a:r>
            <a:r>
              <a:rPr lang="en-US" altLang="ko-KR" sz="1200" i="1" dirty="0" err="1">
                <a:solidFill>
                  <a:srgbClr val="2A00FF"/>
                </a:solidFill>
                <a:latin typeface="Consolas"/>
              </a:rPr>
              <a:t>fw</a:t>
            </a:r>
            <a:r>
              <a:rPr lang="en-US" altLang="ko-KR" sz="1200" i="1" dirty="0">
                <a:solidFill>
                  <a:srgbClr val="2A00FF"/>
                </a:solidFill>
                <a:latin typeface="Consolas"/>
              </a:rPr>
              <a:t>-bold"</a:t>
            </a:r>
            <a:r>
              <a:rPr lang="en-US" altLang="ko-KR" sz="1200" i="1" dirty="0">
                <a:solidFill>
                  <a:srgbClr val="008080"/>
                </a:solidFill>
                <a:latin typeface="Consolas"/>
              </a:rPr>
              <a:t>&gt;</a:t>
            </a:r>
            <a:r>
              <a:rPr lang="ko-KR" altLang="en-US" sz="1200" i="1" dirty="0">
                <a:solidFill>
                  <a:srgbClr val="000000"/>
                </a:solidFill>
                <a:latin typeface="Consolas"/>
              </a:rPr>
              <a:t>価格</a:t>
            </a:r>
            <a:r>
              <a:rPr lang="en-US" altLang="ko-KR" sz="1200" i="1" dirty="0">
                <a:solidFill>
                  <a:srgbClr val="008080"/>
                </a:solidFill>
                <a:latin typeface="Consolas"/>
              </a:rPr>
              <a:t>&lt;/</a:t>
            </a:r>
            <a:r>
              <a:rPr lang="en-US" altLang="ko-KR" sz="1200" i="1" dirty="0">
                <a:solidFill>
                  <a:srgbClr val="3F7F7F"/>
                </a:solidFill>
                <a:latin typeface="Consolas"/>
              </a:rPr>
              <a:t>span</a:t>
            </a:r>
            <a:r>
              <a:rPr lang="en-US" altLang="ko-KR" sz="1200" i="1" dirty="0">
                <a:solidFill>
                  <a:srgbClr val="008080"/>
                </a:solidFill>
                <a:latin typeface="Consolas"/>
              </a:rPr>
              <a:t>&gt;&lt;</a:t>
            </a:r>
            <a:r>
              <a:rPr lang="en-US" altLang="ko-KR" sz="1200" i="1" dirty="0" err="1">
                <a:solidFill>
                  <a:srgbClr val="3F7F7F"/>
                </a:solidFill>
                <a:latin typeface="Consolas"/>
              </a:rPr>
              <a:t>fmt:formatNumber</a:t>
            </a:r>
            <a:r>
              <a:rPr lang="en-US" altLang="ko-KR" sz="1200" i="1" dirty="0">
                <a:solidFill>
                  <a:srgbClr val="3F7F7F"/>
                </a:solidFill>
                <a:latin typeface="Consolas"/>
              </a:rPr>
              <a:t> </a:t>
            </a:r>
            <a:r>
              <a:rPr lang="en-US" altLang="ko-KR" sz="1200" i="1" dirty="0">
                <a:solidFill>
                  <a:srgbClr val="7F007F"/>
                </a:solidFill>
                <a:latin typeface="Consolas"/>
              </a:rPr>
              <a:t>pattern</a:t>
            </a:r>
            <a:r>
              <a:rPr lang="en-US" altLang="ko-KR" sz="1200" i="1" dirty="0">
                <a:solidFill>
                  <a:srgbClr val="000000"/>
                </a:solidFill>
                <a:latin typeface="Consolas"/>
              </a:rPr>
              <a:t>=</a:t>
            </a:r>
            <a:r>
              <a:rPr lang="en-US" altLang="ko-KR" sz="1200" i="1" dirty="0">
                <a:solidFill>
                  <a:srgbClr val="2A00FF"/>
                </a:solidFill>
                <a:latin typeface="Consolas"/>
              </a:rPr>
              <a:t>"###,###,###" </a:t>
            </a:r>
            <a:r>
              <a:rPr lang="en-US" altLang="ko-KR" sz="1200" i="1" dirty="0">
                <a:solidFill>
                  <a:srgbClr val="7F007F"/>
                </a:solidFill>
                <a:latin typeface="Consolas"/>
              </a:rPr>
              <a:t>value</a:t>
            </a:r>
            <a:r>
              <a:rPr lang="en-US" altLang="ko-KR" sz="1200" i="1" dirty="0">
                <a:solidFill>
                  <a:srgbClr val="000000"/>
                </a:solidFill>
                <a:latin typeface="Consolas"/>
              </a:rPr>
              <a:t>=</a:t>
            </a:r>
            <a:r>
              <a:rPr lang="en-US" altLang="ko-KR" sz="1200" i="1" dirty="0">
                <a:solidFill>
                  <a:srgbClr val="2A00FF"/>
                </a:solidFill>
                <a:latin typeface="Consolas"/>
              </a:rPr>
              <a:t>"</a:t>
            </a:r>
            <a:r>
              <a:rPr lang="en-US" altLang="ko-KR" sz="1200" i="1" dirty="0">
                <a:solidFill>
                  <a:srgbClr val="000000"/>
                </a:solidFill>
                <a:latin typeface="Consolas"/>
              </a:rPr>
              <a:t>${</a:t>
            </a:r>
            <a:r>
              <a:rPr lang="en-US" altLang="ko-KR" sz="1200" i="1" dirty="0" err="1">
                <a:solidFill>
                  <a:srgbClr val="000000"/>
                </a:solidFill>
                <a:latin typeface="Consolas"/>
              </a:rPr>
              <a:t>orderView.gdsPrice</a:t>
            </a:r>
            <a:r>
              <a:rPr lang="en-US" altLang="ko-KR" sz="1200" i="1" dirty="0">
                <a:solidFill>
                  <a:srgbClr val="000000"/>
                </a:solidFill>
                <a:latin typeface="Consolas"/>
              </a:rPr>
              <a:t> * </a:t>
            </a:r>
            <a:r>
              <a:rPr lang="en-US" altLang="ko-KR" sz="1200" i="1" dirty="0" err="1">
                <a:solidFill>
                  <a:srgbClr val="000000"/>
                </a:solidFill>
                <a:latin typeface="Consolas"/>
              </a:rPr>
              <a:t>orderView.cartStock</a:t>
            </a:r>
            <a:r>
              <a:rPr lang="en-US" altLang="ko-KR" sz="1200" i="1" dirty="0">
                <a:solidFill>
                  <a:srgbClr val="000000"/>
                </a:solidFill>
                <a:latin typeface="Consolas"/>
              </a:rPr>
              <a:t>}</a:t>
            </a:r>
            <a:r>
              <a:rPr lang="en-US" altLang="ko-KR" sz="1200" i="1" dirty="0">
                <a:solidFill>
                  <a:srgbClr val="2A00FF"/>
                </a:solidFill>
                <a:latin typeface="Consolas"/>
              </a:rPr>
              <a:t>"</a:t>
            </a:r>
            <a:r>
              <a:rPr lang="en-US" altLang="ko-KR" sz="1200" i="1" dirty="0">
                <a:solidFill>
                  <a:srgbClr val="008080"/>
                </a:solidFill>
                <a:latin typeface="Consolas"/>
              </a:rPr>
              <a:t>/&gt;</a:t>
            </a:r>
            <a:r>
              <a:rPr lang="en-US" altLang="ko-KR" sz="1200" i="1" dirty="0">
                <a:solidFill>
                  <a:srgbClr val="000000"/>
                </a:solidFill>
                <a:latin typeface="Consolas"/>
              </a:rPr>
              <a:t> </a:t>
            </a:r>
            <a:r>
              <a:rPr lang="ko-KR" altLang="en-US" sz="1200" i="1" dirty="0">
                <a:solidFill>
                  <a:srgbClr val="000000"/>
                </a:solidFill>
                <a:latin typeface="Consolas"/>
              </a:rPr>
              <a:t>円 </a:t>
            </a:r>
            <a:r>
              <a:rPr lang="en-US" altLang="ko-KR" sz="1200" i="1" dirty="0">
                <a:solidFill>
                  <a:srgbClr val="3F5FBF"/>
                </a:solidFill>
                <a:latin typeface="Consolas"/>
              </a:rPr>
              <a:t>&lt;!-- </a:t>
            </a:r>
            <a:r>
              <a:rPr lang="ko-KR" altLang="en-US" sz="1200" i="1" dirty="0">
                <a:solidFill>
                  <a:srgbClr val="3F5FBF"/>
                </a:solidFill>
                <a:latin typeface="Consolas"/>
              </a:rPr>
              <a:t>商品</a:t>
            </a:r>
            <a:r>
              <a:rPr lang="ja-JP" altLang="en-US" sz="1200" i="1" dirty="0">
                <a:solidFill>
                  <a:srgbClr val="3F5FBF"/>
                </a:solidFill>
                <a:latin typeface="Consolas"/>
              </a:rPr>
              <a:t>の</a:t>
            </a:r>
            <a:r>
              <a:rPr lang="ko-KR" altLang="en-US" sz="1200" i="1" dirty="0">
                <a:solidFill>
                  <a:srgbClr val="3F5FBF"/>
                </a:solidFill>
                <a:latin typeface="Consolas"/>
              </a:rPr>
              <a:t>合計価格 </a:t>
            </a:r>
            <a:r>
              <a:rPr lang="en-US" altLang="ko-KR" sz="1200" i="1" dirty="0">
                <a:solidFill>
                  <a:srgbClr val="3F5FBF"/>
                </a:solidFill>
                <a:latin typeface="Consolas"/>
              </a:rPr>
              <a:t>--&gt;</a:t>
            </a:r>
          </a:p>
          <a:p>
            <a:r>
              <a:rPr lang="en-US" altLang="ko-KR" sz="1200" dirty="0">
                <a:solidFill>
                  <a:srgbClr val="008080"/>
                </a:solidFill>
                <a:latin typeface="Consolas"/>
              </a:rPr>
              <a:t>&lt;/</a:t>
            </a:r>
            <a:r>
              <a:rPr lang="en-US" altLang="ko-KR" sz="1200" dirty="0">
                <a:solidFill>
                  <a:srgbClr val="3F7F7F"/>
                </a:solidFill>
                <a:latin typeface="Consolas"/>
              </a:rPr>
              <a:t>pre</a:t>
            </a:r>
            <a:r>
              <a:rPr lang="en-US" altLang="ko-KR" sz="1200" dirty="0">
                <a:solidFill>
                  <a:srgbClr val="008080"/>
                </a:solidFill>
                <a:latin typeface="Consolas"/>
              </a:rPr>
              <a:t>&gt;</a:t>
            </a:r>
          </a:p>
          <a:p>
            <a:r>
              <a:rPr lang="en-US" altLang="ko-KR" sz="1200" u="sng" dirty="0">
                <a:solidFill>
                  <a:srgbClr val="008080"/>
                </a:solidFill>
                <a:latin typeface="Consolas"/>
              </a:rPr>
              <a:t>&lt;/</a:t>
            </a:r>
            <a:r>
              <a:rPr lang="en-US" altLang="ko-KR" sz="1200" u="sng" dirty="0">
                <a:solidFill>
                  <a:srgbClr val="3F7F7F"/>
                </a:solidFill>
                <a:latin typeface="Consolas"/>
              </a:rPr>
              <a:t>li</a:t>
            </a:r>
            <a:r>
              <a:rPr lang="en-US" altLang="ko-KR" sz="1200" u="sng" dirty="0">
                <a:solidFill>
                  <a:srgbClr val="008080"/>
                </a:solidFill>
                <a:latin typeface="Consolas"/>
              </a:rPr>
              <a:t>&gt;</a:t>
            </a:r>
          </a:p>
          <a:p>
            <a:r>
              <a:rPr lang="en-US" altLang="ko-KR" sz="1200" dirty="0">
                <a:solidFill>
                  <a:srgbClr val="008080"/>
                </a:solidFill>
                <a:latin typeface="Consolas"/>
              </a:rPr>
              <a:t>&lt;/</a:t>
            </a:r>
            <a:r>
              <a:rPr lang="en-US" altLang="ko-KR" sz="1200" dirty="0">
                <a:solidFill>
                  <a:srgbClr val="3F7F7F"/>
                </a:solidFill>
                <a:latin typeface="Consolas"/>
              </a:rPr>
              <a:t>td</a:t>
            </a:r>
            <a:r>
              <a:rPr lang="en-US" altLang="ko-KR" sz="1200" dirty="0">
                <a:solidFill>
                  <a:srgbClr val="008080"/>
                </a:solidFill>
                <a:latin typeface="Consolas"/>
              </a:rPr>
              <a:t>&gt;</a:t>
            </a:r>
          </a:p>
          <a:p>
            <a:r>
              <a:rPr lang="en-US" altLang="ko-KR" sz="1200" dirty="0">
                <a:solidFill>
                  <a:srgbClr val="008080"/>
                </a:solidFill>
                <a:latin typeface="Consolas"/>
              </a:rPr>
              <a:t>&lt;/</a:t>
            </a:r>
            <a:r>
              <a:rPr lang="en-US" altLang="ko-KR" sz="1200" dirty="0" err="1">
                <a:solidFill>
                  <a:srgbClr val="3F7F7F"/>
                </a:solidFill>
                <a:latin typeface="Consolas"/>
              </a:rPr>
              <a:t>tr</a:t>
            </a:r>
            <a:r>
              <a:rPr lang="en-US" altLang="ko-KR" sz="1200" dirty="0">
                <a:solidFill>
                  <a:srgbClr val="008080"/>
                </a:solidFill>
                <a:latin typeface="Consolas"/>
              </a:rPr>
              <a:t>&gt;</a:t>
            </a:r>
          </a:p>
          <a:p>
            <a:r>
              <a:rPr lang="en-US" altLang="ko-KR" sz="1200" dirty="0">
                <a:solidFill>
                  <a:srgbClr val="008080"/>
                </a:solidFill>
                <a:latin typeface="Consolas"/>
              </a:rPr>
              <a:t>&lt;/</a:t>
            </a:r>
            <a:r>
              <a:rPr lang="en-US" altLang="ko-KR" sz="1200" dirty="0" err="1">
                <a:solidFill>
                  <a:srgbClr val="3F7F7F"/>
                </a:solidFill>
                <a:latin typeface="Consolas"/>
              </a:rPr>
              <a:t>c:forEach</a:t>
            </a:r>
            <a:r>
              <a:rPr lang="en-US" altLang="ko-KR" sz="1200" dirty="0">
                <a:solidFill>
                  <a:srgbClr val="008080"/>
                </a:solidFill>
                <a:latin typeface="Consolas"/>
              </a:rPr>
              <a:t>&gt;</a:t>
            </a:r>
          </a:p>
          <a:p>
            <a:r>
              <a:rPr lang="en-US" altLang="ko-KR" sz="1200" dirty="0">
                <a:solidFill>
                  <a:srgbClr val="008080"/>
                </a:solidFill>
                <a:latin typeface="Consolas"/>
              </a:rPr>
              <a:t>&lt;/</a:t>
            </a:r>
            <a:r>
              <a:rPr lang="en-US" altLang="ko-KR" sz="1200" dirty="0" err="1">
                <a:solidFill>
                  <a:srgbClr val="3F7F7F"/>
                </a:solidFill>
                <a:latin typeface="Consolas"/>
              </a:rPr>
              <a:t>tbody</a:t>
            </a:r>
            <a:r>
              <a:rPr lang="en-US" altLang="ko-KR" sz="1200" dirty="0">
                <a:solidFill>
                  <a:srgbClr val="008080"/>
                </a:solidFill>
                <a:latin typeface="Consolas"/>
              </a:rPr>
              <a:t>&gt;</a:t>
            </a:r>
          </a:p>
          <a:p>
            <a:r>
              <a:rPr lang="en-US" altLang="ko-KR" sz="1200" dirty="0">
                <a:solidFill>
                  <a:srgbClr val="008080"/>
                </a:solidFill>
                <a:latin typeface="Consolas"/>
              </a:rPr>
              <a:t>&lt;/</a:t>
            </a:r>
            <a:r>
              <a:rPr lang="en-US" altLang="ko-KR" sz="1200" dirty="0">
                <a:solidFill>
                  <a:srgbClr val="3F7F7F"/>
                </a:solidFill>
                <a:latin typeface="Consolas"/>
              </a:rPr>
              <a:t>table</a:t>
            </a:r>
            <a:r>
              <a:rPr lang="en-US" altLang="ko-KR" sz="1200" dirty="0">
                <a:solidFill>
                  <a:srgbClr val="008080"/>
                </a:solidFill>
                <a:latin typeface="Consolas"/>
              </a:rPr>
              <a:t>&gt;</a:t>
            </a:r>
          </a:p>
          <a:p>
            <a:r>
              <a:rPr lang="en-US" altLang="ko-KR" sz="1200" dirty="0">
                <a:solidFill>
                  <a:srgbClr val="008080"/>
                </a:solidFill>
                <a:latin typeface="Consolas"/>
              </a:rPr>
              <a:t>&lt;/</a:t>
            </a:r>
            <a:r>
              <a:rPr lang="en-US" altLang="ko-KR" sz="1200" dirty="0" err="1">
                <a:solidFill>
                  <a:srgbClr val="3F7F7F"/>
                </a:solidFill>
                <a:latin typeface="Consolas"/>
              </a:rPr>
              <a:t>ul</a:t>
            </a:r>
            <a:r>
              <a:rPr lang="en-US" altLang="ko-KR" sz="1200" dirty="0">
                <a:solidFill>
                  <a:srgbClr val="008080"/>
                </a:solidFill>
                <a:latin typeface="Consolas"/>
              </a:rPr>
              <a:t>&gt;</a:t>
            </a:r>
          </a:p>
          <a:p>
            <a:r>
              <a:rPr lang="en-US" altLang="ko-KR" sz="1200" dirty="0">
                <a:solidFill>
                  <a:srgbClr val="008080"/>
                </a:solidFill>
                <a:latin typeface="Consolas"/>
              </a:rPr>
              <a:t>&lt;/</a:t>
            </a:r>
            <a:r>
              <a:rPr lang="en-US" altLang="ko-KR" sz="1200" dirty="0">
                <a:solidFill>
                  <a:srgbClr val="3F7F7F"/>
                </a:solidFill>
                <a:latin typeface="Consolas"/>
              </a:rPr>
              <a:t>div</a:t>
            </a:r>
            <a:r>
              <a:rPr lang="en-US" altLang="ko-KR" sz="1200" dirty="0">
                <a:solidFill>
                  <a:srgbClr val="008080"/>
                </a:solidFill>
                <a:latin typeface="Consolas"/>
              </a:rPr>
              <a:t>&gt;</a:t>
            </a:r>
          </a:p>
          <a:p>
            <a:endParaRPr lang="ko-KR" altLang="en-US" sz="1200" dirty="0">
              <a:latin typeface="Consolas"/>
            </a:endParaRPr>
          </a:p>
          <a:p>
            <a:r>
              <a:rPr lang="en-US" altLang="ko-KR" sz="1200" dirty="0">
                <a:solidFill>
                  <a:srgbClr val="008080"/>
                </a:solidFill>
                <a:latin typeface="Consolas"/>
              </a:rPr>
              <a:t>&lt;</a:t>
            </a:r>
            <a:r>
              <a:rPr lang="en-US" altLang="ko-KR" sz="1200" dirty="0">
                <a:solidFill>
                  <a:srgbClr val="3F7F7F"/>
                </a:solidFill>
                <a:latin typeface="Consolas"/>
              </a:rPr>
              <a:t>script </a:t>
            </a:r>
            <a:r>
              <a:rPr lang="en-US" altLang="ko-KR" sz="1200" dirty="0" err="1">
                <a:solidFill>
                  <a:srgbClr val="7F007F"/>
                </a:solidFill>
                <a:latin typeface="Consolas"/>
              </a:rPr>
              <a:t>src</a:t>
            </a:r>
            <a:r>
              <a:rPr lang="en-US" altLang="ko-KR" sz="1200" dirty="0">
                <a:solidFill>
                  <a:srgbClr val="000000"/>
                </a:solidFill>
                <a:latin typeface="Consolas"/>
              </a:rPr>
              <a:t>=</a:t>
            </a:r>
            <a:r>
              <a:rPr lang="en-US" altLang="ko-KR" sz="1200" i="1" dirty="0">
                <a:solidFill>
                  <a:srgbClr val="2A00FF"/>
                </a:solidFill>
                <a:latin typeface="Consolas"/>
              </a:rPr>
              <a:t>"resources/</a:t>
            </a:r>
            <a:r>
              <a:rPr lang="en-US" altLang="ko-KR" sz="1200" i="1" dirty="0" err="1">
                <a:solidFill>
                  <a:srgbClr val="2A00FF"/>
                </a:solidFill>
                <a:latin typeface="Consolas"/>
              </a:rPr>
              <a:t>js</a:t>
            </a:r>
            <a:r>
              <a:rPr lang="en-US" altLang="ko-KR" sz="1200" i="1" dirty="0">
                <a:solidFill>
                  <a:srgbClr val="2A00FF"/>
                </a:solidFill>
                <a:latin typeface="Consolas"/>
              </a:rPr>
              <a:t>/delivery.js"</a:t>
            </a:r>
            <a:r>
              <a:rPr lang="en-US" altLang="ko-KR" sz="1200" i="1" dirty="0">
                <a:solidFill>
                  <a:srgbClr val="008080"/>
                </a:solidFill>
                <a:latin typeface="Consolas"/>
              </a:rPr>
              <a:t>&gt;</a:t>
            </a:r>
            <a:r>
              <a:rPr lang="en-US" altLang="ko-KR" sz="1200" i="1" dirty="0">
                <a:solidFill>
                  <a:srgbClr val="000000"/>
                </a:solidFill>
                <a:latin typeface="Consolas"/>
              </a:rPr>
              <a:t> </a:t>
            </a:r>
            <a:r>
              <a:rPr lang="en-US" altLang="ko-KR" sz="1200" i="1" dirty="0">
                <a:solidFill>
                  <a:srgbClr val="3F5FBF"/>
                </a:solidFill>
                <a:latin typeface="Consolas"/>
              </a:rPr>
              <a:t>&lt;!-- </a:t>
            </a:r>
            <a:r>
              <a:rPr lang="ko-KR" altLang="en-US" sz="1200" i="1" dirty="0">
                <a:solidFill>
                  <a:srgbClr val="3F5FBF"/>
                </a:solidFill>
                <a:latin typeface="Consolas"/>
              </a:rPr>
              <a:t>配送状態</a:t>
            </a:r>
            <a:r>
              <a:rPr lang="ja-JP" altLang="en-US" sz="1200" i="1" dirty="0">
                <a:solidFill>
                  <a:srgbClr val="3F5FBF"/>
                </a:solidFill>
                <a:latin typeface="Consolas"/>
              </a:rPr>
              <a:t>のボタン</a:t>
            </a:r>
            <a:r>
              <a:rPr lang="ko-KR" altLang="en-US" sz="1200" i="1" dirty="0">
                <a:solidFill>
                  <a:srgbClr val="3F5FBF"/>
                </a:solidFill>
                <a:latin typeface="Consolas"/>
              </a:rPr>
              <a:t>操作用</a:t>
            </a:r>
            <a:r>
              <a:rPr lang="ja-JP" altLang="en-US" sz="1200" i="1" dirty="0">
                <a:solidFill>
                  <a:srgbClr val="3F5FBF"/>
                </a:solidFill>
                <a:latin typeface="Consolas"/>
              </a:rPr>
              <a:t>スクリプト </a:t>
            </a:r>
            <a:r>
              <a:rPr lang="en-US" altLang="ja-JP" sz="1200" i="1" dirty="0">
                <a:solidFill>
                  <a:srgbClr val="3F5FBF"/>
                </a:solidFill>
                <a:latin typeface="Consolas"/>
              </a:rPr>
              <a:t>--&gt;</a:t>
            </a:r>
          </a:p>
          <a:p>
            <a:r>
              <a:rPr lang="en-US" altLang="ko-KR" sz="1200" dirty="0">
                <a:solidFill>
                  <a:srgbClr val="008080"/>
                </a:solidFill>
                <a:latin typeface="Consolas"/>
              </a:rPr>
              <a:t>&lt;/</a:t>
            </a:r>
            <a:r>
              <a:rPr lang="en-US" altLang="ko-KR" sz="1200" dirty="0">
                <a:solidFill>
                  <a:srgbClr val="3F7F7F"/>
                </a:solidFill>
                <a:latin typeface="Consolas"/>
              </a:rPr>
              <a:t>script</a:t>
            </a:r>
            <a:r>
              <a:rPr lang="en-US" altLang="ko-KR" sz="1200" dirty="0">
                <a:solidFill>
                  <a:srgbClr val="008080"/>
                </a:solidFill>
                <a:latin typeface="Consolas"/>
              </a:rPr>
              <a:t>&gt;</a:t>
            </a:r>
          </a:p>
          <a:p>
            <a:r>
              <a:rPr lang="en-US" altLang="ko-KR" sz="1200" dirty="0">
                <a:solidFill>
                  <a:srgbClr val="008080"/>
                </a:solidFill>
                <a:latin typeface="Consolas"/>
              </a:rPr>
              <a:t>&lt;/</a:t>
            </a:r>
            <a:r>
              <a:rPr lang="en-US" altLang="ko-KR" sz="1200" dirty="0">
                <a:solidFill>
                  <a:srgbClr val="3F7F7F"/>
                </a:solidFill>
                <a:latin typeface="Consolas"/>
              </a:rPr>
              <a:t>div</a:t>
            </a:r>
            <a:r>
              <a:rPr lang="en-US" altLang="ko-KR" sz="1200" dirty="0">
                <a:solidFill>
                  <a:srgbClr val="008080"/>
                </a:solidFill>
                <a:latin typeface="Consolas"/>
              </a:rPr>
              <a:t>&gt;</a:t>
            </a:r>
          </a:p>
          <a:p>
            <a:r>
              <a:rPr lang="en-US" altLang="ko-KR" sz="1200" dirty="0">
                <a:solidFill>
                  <a:srgbClr val="008080"/>
                </a:solidFill>
                <a:latin typeface="Consolas"/>
              </a:rPr>
              <a:t>&lt;/</a:t>
            </a:r>
            <a:r>
              <a:rPr lang="en-US" altLang="ko-KR" sz="1200" dirty="0">
                <a:solidFill>
                  <a:srgbClr val="3F7F7F"/>
                </a:solidFill>
                <a:latin typeface="Consolas"/>
              </a:rPr>
              <a:t>div</a:t>
            </a:r>
            <a:r>
              <a:rPr lang="en-US" altLang="ko-KR" sz="1200" dirty="0">
                <a:solidFill>
                  <a:srgbClr val="008080"/>
                </a:solidFill>
                <a:latin typeface="Consolas"/>
              </a:rPr>
              <a:t>&gt;</a:t>
            </a:r>
          </a:p>
          <a:p>
            <a:r>
              <a:rPr lang="en-US" altLang="ko-KR" sz="1200" u="sng" dirty="0">
                <a:solidFill>
                  <a:srgbClr val="008080"/>
                </a:solidFill>
                <a:latin typeface="Consolas"/>
              </a:rPr>
              <a:t>&lt;/</a:t>
            </a:r>
            <a:r>
              <a:rPr lang="en-US" altLang="ko-KR" sz="1200" u="sng" dirty="0">
                <a:solidFill>
                  <a:srgbClr val="3F7F7F"/>
                </a:solidFill>
                <a:latin typeface="Consolas"/>
              </a:rPr>
              <a:t>div</a:t>
            </a:r>
            <a:r>
              <a:rPr lang="en-US" altLang="ko-KR" sz="1200" u="sng" dirty="0">
                <a:solidFill>
                  <a:srgbClr val="008080"/>
                </a:solidFill>
                <a:latin typeface="Consolas"/>
              </a:rPr>
              <a:t>&gt;</a:t>
            </a:r>
          </a:p>
          <a:p>
            <a:endParaRPr lang="ko-KR" altLang="en-US" sz="1200" dirty="0">
              <a:latin typeface="Consolas"/>
            </a:endParaRPr>
          </a:p>
          <a:p>
            <a:r>
              <a:rPr lang="en-US" altLang="ko-KR" sz="1200" dirty="0">
                <a:solidFill>
                  <a:srgbClr val="008080"/>
                </a:solidFill>
                <a:latin typeface="Consolas"/>
              </a:rPr>
              <a:t>&lt;</a:t>
            </a:r>
            <a:r>
              <a:rPr lang="en-US" altLang="ko-KR" sz="1200" dirty="0" err="1">
                <a:solidFill>
                  <a:srgbClr val="3F7F7F"/>
                </a:solidFill>
                <a:latin typeface="Consolas"/>
              </a:rPr>
              <a:t>jsp:include</a:t>
            </a:r>
            <a:r>
              <a:rPr lang="en-US" altLang="ko-KR" sz="1200" dirty="0">
                <a:solidFill>
                  <a:srgbClr val="3F7F7F"/>
                </a:solidFill>
                <a:latin typeface="Consolas"/>
              </a:rPr>
              <a:t> </a:t>
            </a:r>
            <a:r>
              <a:rPr lang="en-US" altLang="ko-KR" sz="1200" dirty="0">
                <a:solidFill>
                  <a:srgbClr val="7F007F"/>
                </a:solidFill>
                <a:latin typeface="Consolas"/>
              </a:rPr>
              <a:t>page</a:t>
            </a:r>
            <a:r>
              <a:rPr lang="en-US" altLang="ko-KR" sz="1200" dirty="0">
                <a:solidFill>
                  <a:srgbClr val="000000"/>
                </a:solidFill>
                <a:latin typeface="Consolas"/>
              </a:rPr>
              <a:t>=</a:t>
            </a:r>
            <a:r>
              <a:rPr lang="en-US" altLang="ko-KR" sz="1200" i="1" dirty="0">
                <a:solidFill>
                  <a:srgbClr val="2A00FF"/>
                </a:solidFill>
                <a:latin typeface="Consolas"/>
              </a:rPr>
              <a:t>"../../include/</a:t>
            </a:r>
            <a:r>
              <a:rPr lang="en-US" altLang="ko-KR" sz="1200" i="1" dirty="0" err="1">
                <a:solidFill>
                  <a:srgbClr val="2A00FF"/>
                </a:solidFill>
                <a:latin typeface="Consolas"/>
              </a:rPr>
              <a:t>footer.jsp</a:t>
            </a:r>
            <a:r>
              <a:rPr lang="en-US" altLang="ko-KR" sz="1200" i="1" dirty="0">
                <a:solidFill>
                  <a:srgbClr val="2A00FF"/>
                </a:solidFill>
                <a:latin typeface="Consolas"/>
              </a:rPr>
              <a:t>" </a:t>
            </a:r>
            <a:r>
              <a:rPr lang="en-US" altLang="ko-KR" sz="1200" i="1" dirty="0">
                <a:solidFill>
                  <a:srgbClr val="008080"/>
                </a:solidFill>
                <a:latin typeface="Consolas"/>
              </a:rPr>
              <a:t>/&gt;</a:t>
            </a:r>
            <a:r>
              <a:rPr lang="en-US" altLang="ko-KR" sz="1200" i="1" dirty="0">
                <a:solidFill>
                  <a:srgbClr val="000000"/>
                </a:solidFill>
                <a:latin typeface="Consolas"/>
              </a:rPr>
              <a:t> </a:t>
            </a:r>
            <a:r>
              <a:rPr lang="en-US" altLang="ko-KR" sz="1200" i="1" dirty="0">
                <a:solidFill>
                  <a:srgbClr val="3F5FBF"/>
                </a:solidFill>
                <a:latin typeface="Consolas"/>
              </a:rPr>
              <a:t>&lt;!-- </a:t>
            </a:r>
            <a:r>
              <a:rPr lang="ja-JP" altLang="en-US" sz="1200" i="1" dirty="0">
                <a:solidFill>
                  <a:srgbClr val="3F5FBF"/>
                </a:solidFill>
                <a:latin typeface="Consolas"/>
              </a:rPr>
              <a:t>フッター</a:t>
            </a:r>
            <a:r>
              <a:rPr lang="ko-KR" altLang="en-US" sz="1200" i="1" dirty="0">
                <a:solidFill>
                  <a:srgbClr val="3F5FBF"/>
                </a:solidFill>
                <a:latin typeface="Consolas"/>
              </a:rPr>
              <a:t>部分</a:t>
            </a:r>
            <a:r>
              <a:rPr lang="ja-JP" altLang="en-US" sz="1200" i="1" dirty="0">
                <a:solidFill>
                  <a:srgbClr val="3F5FBF"/>
                </a:solidFill>
                <a:latin typeface="Consolas"/>
              </a:rPr>
              <a:t>をインクルード </a:t>
            </a:r>
            <a:r>
              <a:rPr lang="en-US" altLang="ja-JP" sz="1200" i="1" dirty="0">
                <a:solidFill>
                  <a:srgbClr val="3F5FBF"/>
                </a:solidFill>
                <a:latin typeface="Consolas"/>
              </a:rPr>
              <a:t>--&gt;</a:t>
            </a:r>
            <a:endParaRPr lang="en-US" altLang="ja-JP" sz="1200" dirty="0" smtClean="0">
              <a:ea typeface="MS Mincho" pitchFamily="49" charset="-128"/>
            </a:endParaRPr>
          </a:p>
        </p:txBody>
      </p:sp>
    </p:spTree>
    <p:extLst>
      <p:ext uri="{BB962C8B-B14F-4D97-AF65-F5344CB8AC3E}">
        <p14:creationId xmlns:p14="http://schemas.microsoft.com/office/powerpoint/2010/main" val="2138399077"/>
      </p:ext>
    </p:extLst>
  </p:cSld>
  <p:clrMapOvr>
    <a:masterClrMapping/>
  </p:clrMapOvr>
  <p:transition/>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제목 1"/>
          <p:cNvSpPr>
            <a:spLocks noGrp="1"/>
          </p:cNvSpPr>
          <p:nvPr>
            <p:ph type="title"/>
          </p:nvPr>
        </p:nvSpPr>
        <p:spPr bwMode="auto">
          <a:xfrm>
            <a:off x="0" y="-2242"/>
            <a:ext cx="9144000" cy="694938"/>
          </a:xfrm>
        </p:spPr>
        <p:txBody>
          <a:bodyPr vert="horz" lIns="91440" tIns="45720" rIns="91440" bIns="45720" rtlCol="0" anchor="ctr">
            <a:normAutofit/>
          </a:bodyPr>
          <a:lstStyle/>
          <a:p>
            <a:r>
              <a:rPr lang="en-US" altLang="ja-JP" dirty="0" smtClean="0">
                <a:latin typeface="MS Mincho" pitchFamily="49" charset="-128"/>
                <a:ea typeface="MS Mincho" pitchFamily="49" charset="-128"/>
              </a:rPr>
              <a:t>Admin/index</a:t>
            </a:r>
            <a:endParaRPr lang="ko-KR" dirty="0">
              <a:latin typeface="MS Mincho" pitchFamily="49" charset="-128"/>
              <a:ea typeface="MS Mincho" pitchFamily="49" charset="-128"/>
            </a:endParaRPr>
          </a:p>
        </p:txBody>
      </p:sp>
      <p:sp>
        <p:nvSpPr>
          <p:cNvPr id="5" name="내용 개체 틀 2"/>
          <p:cNvSpPr>
            <a:spLocks noGrp="1"/>
          </p:cNvSpPr>
          <p:nvPr>
            <p:ph sz="half" idx="1"/>
          </p:nvPr>
        </p:nvSpPr>
        <p:spPr bwMode="auto">
          <a:xfrm>
            <a:off x="0" y="692696"/>
            <a:ext cx="9144000" cy="6165304"/>
          </a:xfrm>
          <a:solidFill>
            <a:schemeClr val="bg1"/>
          </a:solidFill>
        </p:spPr>
        <p:txBody>
          <a:bodyPr numCol="2">
            <a:noAutofit/>
          </a:bodyPr>
          <a:lstStyle>
            <a:lvl1pPr>
              <a:defRPr sz="2400"/>
            </a:lvl1pPr>
            <a:lvl2pPr>
              <a:defRPr sz="1600"/>
            </a:lvl2pPr>
            <a:lvl3pPr>
              <a:defRPr sz="1200"/>
            </a:lvl3pPr>
            <a:lvl4pPr>
              <a:defRPr sz="1200"/>
            </a:lvl4pPr>
            <a:lvl5pPr>
              <a:defRPr sz="1200"/>
            </a:lvl5pPr>
          </a:lstStyle>
          <a:p>
            <a:r>
              <a:rPr lang="fr-FR" altLang="ko-KR" sz="1400" dirty="0">
                <a:solidFill>
                  <a:srgbClr val="BF5F3F"/>
                </a:solidFill>
                <a:latin typeface="Consolas"/>
              </a:rPr>
              <a:t>&lt;%@ </a:t>
            </a:r>
            <a:r>
              <a:rPr lang="fr-FR" altLang="ko-KR" sz="1400" dirty="0">
                <a:solidFill>
                  <a:srgbClr val="3F7F7F"/>
                </a:solidFill>
                <a:latin typeface="Consolas"/>
              </a:rPr>
              <a:t>page </a:t>
            </a:r>
            <a:r>
              <a:rPr lang="fr-FR" altLang="ko-KR" sz="1400" dirty="0" err="1">
                <a:solidFill>
                  <a:srgbClr val="7F007F"/>
                </a:solidFill>
                <a:latin typeface="Consolas"/>
              </a:rPr>
              <a:t>language</a:t>
            </a:r>
            <a:r>
              <a:rPr lang="fr-FR" altLang="ko-KR" sz="1400" dirty="0">
                <a:solidFill>
                  <a:srgbClr val="000000"/>
                </a:solidFill>
                <a:latin typeface="Consolas"/>
              </a:rPr>
              <a:t>=</a:t>
            </a:r>
            <a:r>
              <a:rPr lang="fr-FR" altLang="ko-KR" sz="1400" i="1" dirty="0">
                <a:solidFill>
                  <a:srgbClr val="2A00FF"/>
                </a:solidFill>
                <a:latin typeface="Consolas"/>
              </a:rPr>
              <a:t>"java" </a:t>
            </a:r>
            <a:r>
              <a:rPr lang="fr-FR" altLang="ko-KR" sz="1400" i="1" dirty="0" err="1">
                <a:solidFill>
                  <a:srgbClr val="7F007F"/>
                </a:solidFill>
                <a:latin typeface="Consolas"/>
              </a:rPr>
              <a:t>contentType</a:t>
            </a:r>
            <a:r>
              <a:rPr lang="fr-FR" altLang="ko-KR" sz="1400" i="1" dirty="0">
                <a:solidFill>
                  <a:srgbClr val="000000"/>
                </a:solidFill>
                <a:latin typeface="Consolas"/>
              </a:rPr>
              <a:t>=</a:t>
            </a:r>
            <a:r>
              <a:rPr lang="fr-FR" altLang="ko-KR" sz="1400" i="1" dirty="0">
                <a:solidFill>
                  <a:srgbClr val="2A00FF"/>
                </a:solidFill>
                <a:latin typeface="Consolas"/>
              </a:rPr>
              <a:t>"</a:t>
            </a:r>
            <a:r>
              <a:rPr lang="fr-FR" altLang="ko-KR" sz="1400" i="1" dirty="0" err="1">
                <a:solidFill>
                  <a:srgbClr val="2A00FF"/>
                </a:solidFill>
                <a:latin typeface="Consolas"/>
              </a:rPr>
              <a:t>text</a:t>
            </a:r>
            <a:r>
              <a:rPr lang="fr-FR" altLang="ko-KR" sz="1400" i="1" dirty="0">
                <a:solidFill>
                  <a:srgbClr val="2A00FF"/>
                </a:solidFill>
                <a:latin typeface="Consolas"/>
              </a:rPr>
              <a:t>/html; </a:t>
            </a:r>
            <a:r>
              <a:rPr lang="fr-FR" altLang="ko-KR" sz="1400" i="1" dirty="0" err="1">
                <a:solidFill>
                  <a:srgbClr val="2A00FF"/>
                </a:solidFill>
                <a:latin typeface="Consolas"/>
              </a:rPr>
              <a:t>charset</a:t>
            </a:r>
            <a:r>
              <a:rPr lang="fr-FR" altLang="ko-KR" sz="1400" i="1" dirty="0">
                <a:solidFill>
                  <a:srgbClr val="2A00FF"/>
                </a:solidFill>
                <a:latin typeface="Consolas"/>
              </a:rPr>
              <a:t>=UTF-8"</a:t>
            </a:r>
          </a:p>
          <a:p>
            <a:r>
              <a:rPr lang="en-US" altLang="ko-KR" sz="1400" dirty="0">
                <a:latin typeface="Consolas"/>
              </a:rPr>
              <a:t>    </a:t>
            </a:r>
            <a:r>
              <a:rPr lang="en-US" altLang="ko-KR" sz="1400" dirty="0" err="1">
                <a:solidFill>
                  <a:srgbClr val="7F007F"/>
                </a:solidFill>
                <a:latin typeface="Consolas"/>
              </a:rPr>
              <a:t>pageEncoding</a:t>
            </a:r>
            <a:r>
              <a:rPr lang="en-US" altLang="ko-KR" sz="1400" dirty="0">
                <a:solidFill>
                  <a:srgbClr val="000000"/>
                </a:solidFill>
                <a:latin typeface="Consolas"/>
              </a:rPr>
              <a:t>=</a:t>
            </a:r>
            <a:r>
              <a:rPr lang="en-US" altLang="ko-KR" sz="1400" i="1" dirty="0">
                <a:solidFill>
                  <a:srgbClr val="2A00FF"/>
                </a:solidFill>
                <a:latin typeface="Consolas"/>
              </a:rPr>
              <a:t>"UTF-8"</a:t>
            </a:r>
            <a:r>
              <a:rPr lang="en-US" altLang="ko-KR" sz="1400" i="1" dirty="0">
                <a:solidFill>
                  <a:srgbClr val="BF5F3F"/>
                </a:solidFill>
                <a:latin typeface="Consolas"/>
              </a:rPr>
              <a:t>%&gt;</a:t>
            </a:r>
            <a:r>
              <a:rPr lang="en-US" altLang="ko-KR" sz="1400" i="1" dirty="0">
                <a:solidFill>
                  <a:srgbClr val="000000"/>
                </a:solidFill>
                <a:latin typeface="Consolas"/>
              </a:rPr>
              <a:t> </a:t>
            </a:r>
            <a:r>
              <a:rPr lang="en-US" altLang="ko-KR" sz="1400" i="1" dirty="0">
                <a:solidFill>
                  <a:srgbClr val="3F5FBF"/>
                </a:solidFill>
                <a:latin typeface="Consolas"/>
              </a:rPr>
              <a:t>&lt;!-- JSP</a:t>
            </a:r>
            <a:r>
              <a:rPr lang="ja-JP" altLang="en-US" sz="1400" i="1" dirty="0">
                <a:solidFill>
                  <a:srgbClr val="3F5FBF"/>
                </a:solidFill>
                <a:latin typeface="Consolas"/>
              </a:rPr>
              <a:t>ページの</a:t>
            </a:r>
            <a:r>
              <a:rPr lang="ko-KR" altLang="en-US" sz="1400" i="1" dirty="0">
                <a:solidFill>
                  <a:srgbClr val="3F5FBF"/>
                </a:solidFill>
                <a:latin typeface="Consolas"/>
              </a:rPr>
              <a:t>設定</a:t>
            </a:r>
            <a:r>
              <a:rPr lang="ja-JP" altLang="en-US" sz="1400" i="1" dirty="0">
                <a:solidFill>
                  <a:srgbClr val="3F5FBF"/>
                </a:solidFill>
                <a:latin typeface="Consolas"/>
              </a:rPr>
              <a:t>を</a:t>
            </a:r>
            <a:r>
              <a:rPr lang="ko-KR" altLang="en-US" sz="1400" i="1" dirty="0">
                <a:solidFill>
                  <a:srgbClr val="3F5FBF"/>
                </a:solidFill>
                <a:latin typeface="Consolas"/>
              </a:rPr>
              <a:t>定義 </a:t>
            </a:r>
            <a:r>
              <a:rPr lang="en-US" altLang="ko-KR" sz="1400" i="1" dirty="0">
                <a:solidFill>
                  <a:srgbClr val="3F5FBF"/>
                </a:solidFill>
                <a:latin typeface="Consolas"/>
              </a:rPr>
              <a:t>--&gt;</a:t>
            </a:r>
          </a:p>
          <a:p>
            <a:r>
              <a:rPr lang="en-US" altLang="ko-KR" sz="1400" dirty="0">
                <a:solidFill>
                  <a:srgbClr val="008080"/>
                </a:solidFill>
                <a:latin typeface="Consolas"/>
              </a:rPr>
              <a:t>&lt;</a:t>
            </a:r>
            <a:r>
              <a:rPr lang="en-US" altLang="ko-KR" sz="1400" dirty="0" err="1">
                <a:solidFill>
                  <a:srgbClr val="3F7F7F"/>
                </a:solidFill>
                <a:latin typeface="Consolas"/>
              </a:rPr>
              <a:t>jsp:include</a:t>
            </a:r>
            <a:r>
              <a:rPr lang="en-US" altLang="ko-KR" sz="1400" dirty="0">
                <a:solidFill>
                  <a:srgbClr val="3F7F7F"/>
                </a:solidFill>
                <a:latin typeface="Consolas"/>
              </a:rPr>
              <a:t> </a:t>
            </a:r>
            <a:r>
              <a:rPr lang="en-US" altLang="ko-KR" sz="1400" dirty="0">
                <a:solidFill>
                  <a:srgbClr val="7F007F"/>
                </a:solidFill>
                <a:latin typeface="Consolas"/>
              </a:rPr>
              <a:t>page</a:t>
            </a:r>
            <a:r>
              <a:rPr lang="en-US" altLang="ko-KR" sz="1400" dirty="0">
                <a:solidFill>
                  <a:srgbClr val="000000"/>
                </a:solidFill>
                <a:latin typeface="Consolas"/>
              </a:rPr>
              <a:t>=</a:t>
            </a:r>
            <a:r>
              <a:rPr lang="en-US" altLang="ko-KR" sz="1400" i="1" dirty="0">
                <a:solidFill>
                  <a:srgbClr val="2A00FF"/>
                </a:solidFill>
                <a:latin typeface="Consolas"/>
              </a:rPr>
              <a:t>"../include/</a:t>
            </a:r>
            <a:r>
              <a:rPr lang="en-US" altLang="ko-KR" sz="1400" i="1" dirty="0" err="1">
                <a:solidFill>
                  <a:srgbClr val="2A00FF"/>
                </a:solidFill>
                <a:latin typeface="Consolas"/>
              </a:rPr>
              <a:t>header.jsp</a:t>
            </a:r>
            <a:r>
              <a:rPr lang="en-US" altLang="ko-KR" sz="1400" i="1" dirty="0">
                <a:solidFill>
                  <a:srgbClr val="2A00FF"/>
                </a:solidFill>
                <a:latin typeface="Consolas"/>
              </a:rPr>
              <a:t>"</a:t>
            </a:r>
            <a:r>
              <a:rPr lang="en-US" altLang="ko-KR" sz="1400" i="1" dirty="0">
                <a:solidFill>
                  <a:srgbClr val="008080"/>
                </a:solidFill>
                <a:latin typeface="Consolas"/>
              </a:rPr>
              <a:t>/&gt;</a:t>
            </a:r>
            <a:r>
              <a:rPr lang="en-US" altLang="ko-KR" sz="1400" i="1" dirty="0">
                <a:solidFill>
                  <a:srgbClr val="000000"/>
                </a:solidFill>
                <a:latin typeface="Consolas"/>
              </a:rPr>
              <a:t> </a:t>
            </a:r>
            <a:r>
              <a:rPr lang="en-US" altLang="ko-KR" sz="1400" i="1" dirty="0">
                <a:solidFill>
                  <a:srgbClr val="3F5FBF"/>
                </a:solidFill>
                <a:latin typeface="Consolas"/>
              </a:rPr>
              <a:t>&lt;!-- </a:t>
            </a:r>
            <a:r>
              <a:rPr lang="ja-JP" altLang="en-US" sz="1400" i="1" dirty="0">
                <a:solidFill>
                  <a:srgbClr val="3F5FBF"/>
                </a:solidFill>
                <a:latin typeface="Consolas"/>
              </a:rPr>
              <a:t>ヘッダー</a:t>
            </a:r>
            <a:r>
              <a:rPr lang="ko-KR" altLang="en-US" sz="1400" i="1" dirty="0">
                <a:solidFill>
                  <a:srgbClr val="3F5FBF"/>
                </a:solidFill>
                <a:latin typeface="Consolas"/>
              </a:rPr>
              <a:t>部分</a:t>
            </a:r>
            <a:r>
              <a:rPr lang="ja-JP" altLang="en-US" sz="1400" i="1" dirty="0">
                <a:solidFill>
                  <a:srgbClr val="3F5FBF"/>
                </a:solidFill>
                <a:latin typeface="Consolas"/>
              </a:rPr>
              <a:t>をインクルード </a:t>
            </a:r>
            <a:r>
              <a:rPr lang="en-US" altLang="ja-JP" sz="1400" i="1" dirty="0">
                <a:solidFill>
                  <a:srgbClr val="3F5FBF"/>
                </a:solidFill>
                <a:latin typeface="Consolas"/>
              </a:rPr>
              <a:t>--&gt;</a:t>
            </a:r>
          </a:p>
          <a:p>
            <a:endParaRPr lang="ko-KR" altLang="en-US" sz="1400" dirty="0">
              <a:latin typeface="Consolas"/>
            </a:endParaRPr>
          </a:p>
          <a:p>
            <a:r>
              <a:rPr lang="en-US" altLang="ko-KR" sz="1400" dirty="0">
                <a:solidFill>
                  <a:srgbClr val="008080"/>
                </a:solidFill>
                <a:latin typeface="Consolas"/>
              </a:rPr>
              <a:t>&lt;</a:t>
            </a:r>
            <a:r>
              <a:rPr lang="en-US" altLang="ko-KR" sz="1400" dirty="0">
                <a:solidFill>
                  <a:srgbClr val="3F7F7F"/>
                </a:solidFill>
                <a:latin typeface="Consolas"/>
              </a:rPr>
              <a:t>div </a:t>
            </a:r>
            <a:r>
              <a:rPr lang="en-US" altLang="ko-KR" sz="1400" dirty="0">
                <a:solidFill>
                  <a:srgbClr val="7F007F"/>
                </a:solidFill>
                <a:latin typeface="Consolas"/>
              </a:rPr>
              <a:t>class</a:t>
            </a:r>
            <a:r>
              <a:rPr lang="en-US" altLang="ko-KR" sz="1400" dirty="0">
                <a:solidFill>
                  <a:srgbClr val="000000"/>
                </a:solidFill>
                <a:latin typeface="Consolas"/>
              </a:rPr>
              <a:t>=</a:t>
            </a:r>
            <a:r>
              <a:rPr lang="en-US" altLang="ko-KR" sz="1400" i="1" dirty="0">
                <a:solidFill>
                  <a:srgbClr val="2A00FF"/>
                </a:solidFill>
                <a:latin typeface="Consolas"/>
              </a:rPr>
              <a:t>"container-fluid </a:t>
            </a:r>
            <a:r>
              <a:rPr lang="en-US" altLang="ko-KR" sz="1400" i="1" dirty="0" err="1">
                <a:solidFill>
                  <a:srgbClr val="2A00FF"/>
                </a:solidFill>
                <a:latin typeface="Consolas"/>
              </a:rPr>
              <a:t>bg</a:t>
            </a:r>
            <a:r>
              <a:rPr lang="en-US" altLang="ko-KR" sz="1400" i="1" dirty="0">
                <a:solidFill>
                  <a:srgbClr val="2A00FF"/>
                </a:solidFill>
                <a:latin typeface="Consolas"/>
              </a:rPr>
              <a:t>-gradient-primary"</a:t>
            </a:r>
            <a:r>
              <a:rPr lang="en-US" altLang="ko-KR" sz="1400" i="1" dirty="0">
                <a:solidFill>
                  <a:srgbClr val="008080"/>
                </a:solidFill>
                <a:latin typeface="Consolas"/>
              </a:rPr>
              <a:t>&gt;</a:t>
            </a:r>
            <a:r>
              <a:rPr lang="en-US" altLang="ko-KR" sz="1400" i="1" dirty="0">
                <a:solidFill>
                  <a:srgbClr val="000000"/>
                </a:solidFill>
                <a:latin typeface="Consolas"/>
              </a:rPr>
              <a:t> </a:t>
            </a:r>
            <a:r>
              <a:rPr lang="en-US" altLang="ko-KR" sz="1400" i="1" dirty="0">
                <a:solidFill>
                  <a:srgbClr val="3F5FBF"/>
                </a:solidFill>
                <a:latin typeface="Consolas"/>
              </a:rPr>
              <a:t>&lt;!-- </a:t>
            </a:r>
            <a:r>
              <a:rPr lang="ko-KR" altLang="en-US" sz="1400" i="1" dirty="0">
                <a:solidFill>
                  <a:srgbClr val="3F5FBF"/>
                </a:solidFill>
                <a:latin typeface="Consolas"/>
              </a:rPr>
              <a:t>背景</a:t>
            </a:r>
            <a:r>
              <a:rPr lang="ja-JP" altLang="en-US" sz="1400" i="1" dirty="0">
                <a:solidFill>
                  <a:srgbClr val="3F5FBF"/>
                </a:solidFill>
                <a:latin typeface="Consolas"/>
              </a:rPr>
              <a:t>がグラデーションのコンテナ </a:t>
            </a:r>
            <a:r>
              <a:rPr lang="en-US" altLang="ja-JP" sz="1400" i="1" dirty="0">
                <a:solidFill>
                  <a:srgbClr val="3F5FBF"/>
                </a:solidFill>
                <a:latin typeface="Consolas"/>
              </a:rPr>
              <a:t>--&gt;</a:t>
            </a:r>
          </a:p>
          <a:p>
            <a:r>
              <a:rPr lang="en-US" altLang="ko-KR" sz="1400" dirty="0">
                <a:solidFill>
                  <a:srgbClr val="008080"/>
                </a:solidFill>
                <a:latin typeface="Consolas"/>
              </a:rPr>
              <a:t>&lt;</a:t>
            </a:r>
            <a:r>
              <a:rPr lang="en-US" altLang="ko-KR" sz="1400" dirty="0">
                <a:solidFill>
                  <a:srgbClr val="3F7F7F"/>
                </a:solidFill>
                <a:latin typeface="Consolas"/>
              </a:rPr>
              <a:t>div </a:t>
            </a:r>
            <a:r>
              <a:rPr lang="en-US" altLang="ko-KR" sz="1400" dirty="0">
                <a:solidFill>
                  <a:srgbClr val="7F007F"/>
                </a:solidFill>
                <a:latin typeface="Consolas"/>
              </a:rPr>
              <a:t>class</a:t>
            </a:r>
            <a:r>
              <a:rPr lang="en-US" altLang="ko-KR" sz="1400" dirty="0">
                <a:solidFill>
                  <a:srgbClr val="000000"/>
                </a:solidFill>
                <a:latin typeface="Consolas"/>
              </a:rPr>
              <a:t>=</a:t>
            </a:r>
            <a:r>
              <a:rPr lang="en-US" altLang="ko-KR" sz="1400" i="1" dirty="0">
                <a:solidFill>
                  <a:srgbClr val="2A00FF"/>
                </a:solidFill>
                <a:latin typeface="Consolas"/>
              </a:rPr>
              <a:t>"row"</a:t>
            </a:r>
            <a:r>
              <a:rPr lang="en-US" altLang="ko-KR" sz="1400" i="1" dirty="0">
                <a:solidFill>
                  <a:srgbClr val="008080"/>
                </a:solidFill>
                <a:latin typeface="Consolas"/>
              </a:rPr>
              <a:t>&gt;</a:t>
            </a:r>
          </a:p>
          <a:p>
            <a:r>
              <a:rPr lang="en-US" altLang="ko-KR" sz="1400" dirty="0">
                <a:solidFill>
                  <a:srgbClr val="008080"/>
                </a:solidFill>
                <a:latin typeface="Consolas"/>
              </a:rPr>
              <a:t>&lt;</a:t>
            </a:r>
            <a:r>
              <a:rPr lang="en-US" altLang="ko-KR" sz="1400" dirty="0">
                <a:solidFill>
                  <a:srgbClr val="3F7F7F"/>
                </a:solidFill>
                <a:latin typeface="Consolas"/>
              </a:rPr>
              <a:t>div </a:t>
            </a:r>
            <a:r>
              <a:rPr lang="en-US" altLang="ko-KR" sz="1400" dirty="0">
                <a:solidFill>
                  <a:srgbClr val="7F007F"/>
                </a:solidFill>
                <a:latin typeface="Consolas"/>
              </a:rPr>
              <a:t>class</a:t>
            </a:r>
            <a:r>
              <a:rPr lang="en-US" altLang="ko-KR" sz="1400" dirty="0">
                <a:solidFill>
                  <a:srgbClr val="000000"/>
                </a:solidFill>
                <a:latin typeface="Consolas"/>
              </a:rPr>
              <a:t>=</a:t>
            </a:r>
            <a:r>
              <a:rPr lang="en-US" altLang="ko-KR" sz="1400" i="1" dirty="0">
                <a:solidFill>
                  <a:srgbClr val="2A00FF"/>
                </a:solidFill>
                <a:latin typeface="Consolas"/>
              </a:rPr>
              <a:t>"col-md-12"</a:t>
            </a:r>
            <a:r>
              <a:rPr lang="en-US" altLang="ko-KR" sz="1400" i="1" dirty="0">
                <a:solidFill>
                  <a:srgbClr val="008080"/>
                </a:solidFill>
                <a:latin typeface="Consolas"/>
              </a:rPr>
              <a:t>&gt;</a:t>
            </a:r>
          </a:p>
          <a:p>
            <a:r>
              <a:rPr lang="en-US" altLang="ja-JP" sz="1400" dirty="0">
                <a:solidFill>
                  <a:srgbClr val="008080"/>
                </a:solidFill>
                <a:latin typeface="Consolas"/>
              </a:rPr>
              <a:t>&lt;</a:t>
            </a:r>
            <a:r>
              <a:rPr lang="en-US" altLang="ja-JP" sz="1400" dirty="0">
                <a:solidFill>
                  <a:srgbClr val="3F7F7F"/>
                </a:solidFill>
                <a:latin typeface="Consolas"/>
              </a:rPr>
              <a:t>div </a:t>
            </a:r>
            <a:r>
              <a:rPr lang="en-US" altLang="ja-JP" sz="1400" dirty="0">
                <a:solidFill>
                  <a:srgbClr val="7F007F"/>
                </a:solidFill>
                <a:latin typeface="Consolas"/>
              </a:rPr>
              <a:t>class</a:t>
            </a:r>
            <a:r>
              <a:rPr lang="en-US" altLang="ja-JP" sz="1400" dirty="0">
                <a:solidFill>
                  <a:srgbClr val="000000"/>
                </a:solidFill>
                <a:latin typeface="Consolas"/>
              </a:rPr>
              <a:t>=</a:t>
            </a:r>
            <a:r>
              <a:rPr lang="en-US" altLang="ja-JP" sz="1400" i="1" dirty="0">
                <a:solidFill>
                  <a:srgbClr val="2A00FF"/>
                </a:solidFill>
                <a:latin typeface="Consolas"/>
              </a:rPr>
              <a:t>"d-flex"</a:t>
            </a:r>
            <a:r>
              <a:rPr lang="en-US" altLang="ja-JP" sz="1400" i="1" dirty="0">
                <a:solidFill>
                  <a:srgbClr val="008080"/>
                </a:solidFill>
                <a:latin typeface="Consolas"/>
              </a:rPr>
              <a:t>&gt;</a:t>
            </a:r>
            <a:r>
              <a:rPr lang="ja-JP" altLang="en-US" sz="1400" i="1" dirty="0">
                <a:solidFill>
                  <a:srgbClr val="000000"/>
                </a:solidFill>
                <a:latin typeface="Consolas"/>
              </a:rPr>
              <a:t> </a:t>
            </a:r>
            <a:r>
              <a:rPr lang="en-US" altLang="ja-JP" sz="1400" i="1" dirty="0">
                <a:solidFill>
                  <a:srgbClr val="3F5FBF"/>
                </a:solidFill>
                <a:latin typeface="Consolas"/>
              </a:rPr>
              <a:t>&lt;!-- </a:t>
            </a:r>
            <a:r>
              <a:rPr lang="ja-JP" altLang="en-US" sz="1400" i="1" dirty="0">
                <a:solidFill>
                  <a:srgbClr val="3F5FBF"/>
                </a:solidFill>
                <a:latin typeface="Consolas"/>
              </a:rPr>
              <a:t>フレックスボックスで要素を配置 </a:t>
            </a:r>
            <a:r>
              <a:rPr lang="en-US" altLang="ja-JP" sz="1400" i="1" dirty="0">
                <a:solidFill>
                  <a:srgbClr val="3F5FBF"/>
                </a:solidFill>
                <a:latin typeface="Consolas"/>
              </a:rPr>
              <a:t>--&gt;</a:t>
            </a:r>
          </a:p>
          <a:p>
            <a:r>
              <a:rPr lang="en-US" altLang="ja-JP" sz="1400" dirty="0">
                <a:solidFill>
                  <a:srgbClr val="008080"/>
                </a:solidFill>
                <a:latin typeface="Consolas"/>
              </a:rPr>
              <a:t>&lt;</a:t>
            </a:r>
            <a:r>
              <a:rPr lang="en-US" altLang="ja-JP" sz="1400" dirty="0">
                <a:solidFill>
                  <a:srgbClr val="3F7F7F"/>
                </a:solidFill>
                <a:latin typeface="Consolas"/>
              </a:rPr>
              <a:t>div </a:t>
            </a:r>
            <a:r>
              <a:rPr lang="en-US" altLang="ja-JP" sz="1400" dirty="0">
                <a:solidFill>
                  <a:srgbClr val="7F007F"/>
                </a:solidFill>
                <a:latin typeface="Consolas"/>
              </a:rPr>
              <a:t>class</a:t>
            </a:r>
            <a:r>
              <a:rPr lang="en-US" altLang="ja-JP" sz="1400" dirty="0">
                <a:solidFill>
                  <a:srgbClr val="000000"/>
                </a:solidFill>
                <a:latin typeface="Consolas"/>
              </a:rPr>
              <a:t>=</a:t>
            </a:r>
            <a:r>
              <a:rPr lang="en-US" altLang="ja-JP" sz="1400" i="1" dirty="0">
                <a:solidFill>
                  <a:srgbClr val="2A00FF"/>
                </a:solidFill>
                <a:latin typeface="Consolas"/>
              </a:rPr>
              <a:t>"w-10"</a:t>
            </a:r>
            <a:r>
              <a:rPr lang="en-US" altLang="ja-JP" sz="1400" i="1" dirty="0">
                <a:solidFill>
                  <a:srgbClr val="008080"/>
                </a:solidFill>
                <a:latin typeface="Consolas"/>
              </a:rPr>
              <a:t>&gt;</a:t>
            </a:r>
            <a:r>
              <a:rPr lang="ja-JP" altLang="en-US" sz="1400" i="1" dirty="0">
                <a:solidFill>
                  <a:srgbClr val="000000"/>
                </a:solidFill>
                <a:latin typeface="Consolas"/>
              </a:rPr>
              <a:t> </a:t>
            </a:r>
            <a:r>
              <a:rPr lang="en-US" altLang="ja-JP" sz="1400" i="1" dirty="0">
                <a:solidFill>
                  <a:srgbClr val="3F5FBF"/>
                </a:solidFill>
                <a:latin typeface="Consolas"/>
              </a:rPr>
              <a:t>&lt;!-- </a:t>
            </a:r>
            <a:r>
              <a:rPr lang="ja-JP" altLang="en-US" sz="1400" i="1" dirty="0">
                <a:solidFill>
                  <a:srgbClr val="3F5FBF"/>
                </a:solidFill>
                <a:latin typeface="Consolas"/>
              </a:rPr>
              <a:t>サイドメニュー部分 </a:t>
            </a:r>
            <a:r>
              <a:rPr lang="en-US" altLang="ja-JP" sz="1400" i="1" dirty="0">
                <a:solidFill>
                  <a:srgbClr val="3F5FBF"/>
                </a:solidFill>
                <a:latin typeface="Consolas"/>
              </a:rPr>
              <a:t>--&gt;</a:t>
            </a:r>
          </a:p>
          <a:p>
            <a:r>
              <a:rPr lang="en-US" altLang="ko-KR" sz="1400" dirty="0">
                <a:solidFill>
                  <a:srgbClr val="008080"/>
                </a:solidFill>
                <a:latin typeface="Consolas"/>
              </a:rPr>
              <a:t>&lt;</a:t>
            </a:r>
            <a:r>
              <a:rPr lang="en-US" altLang="ko-KR" sz="1400" dirty="0">
                <a:solidFill>
                  <a:srgbClr val="3F7F7F"/>
                </a:solidFill>
                <a:latin typeface="Consolas"/>
              </a:rPr>
              <a:t>div </a:t>
            </a:r>
            <a:r>
              <a:rPr lang="en-US" altLang="ko-KR" sz="1400" dirty="0">
                <a:solidFill>
                  <a:srgbClr val="7F007F"/>
                </a:solidFill>
                <a:latin typeface="Consolas"/>
              </a:rPr>
              <a:t>class</a:t>
            </a:r>
            <a:r>
              <a:rPr lang="en-US" altLang="ko-KR" sz="1400" dirty="0">
                <a:solidFill>
                  <a:srgbClr val="000000"/>
                </a:solidFill>
                <a:latin typeface="Consolas"/>
              </a:rPr>
              <a:t>=</a:t>
            </a:r>
            <a:r>
              <a:rPr lang="en-US" altLang="ko-KR" sz="1400" i="1" dirty="0">
                <a:solidFill>
                  <a:srgbClr val="2A00FF"/>
                </a:solidFill>
                <a:latin typeface="Consolas"/>
              </a:rPr>
              <a:t>"mt-5 pt-5"</a:t>
            </a:r>
            <a:r>
              <a:rPr lang="en-US" altLang="ko-KR" sz="1400" i="1" dirty="0">
                <a:solidFill>
                  <a:srgbClr val="008080"/>
                </a:solidFill>
                <a:latin typeface="Consolas"/>
              </a:rPr>
              <a:t>&gt;&lt;/</a:t>
            </a:r>
            <a:r>
              <a:rPr lang="en-US" altLang="ko-KR" sz="1400" i="1" dirty="0">
                <a:solidFill>
                  <a:srgbClr val="3F7F7F"/>
                </a:solidFill>
                <a:latin typeface="Consolas"/>
              </a:rPr>
              <a:t>div</a:t>
            </a:r>
            <a:r>
              <a:rPr lang="en-US" altLang="ko-KR" sz="1400" i="1" dirty="0">
                <a:solidFill>
                  <a:srgbClr val="008080"/>
                </a:solidFill>
                <a:latin typeface="Consolas"/>
              </a:rPr>
              <a:t>&gt;</a:t>
            </a:r>
          </a:p>
          <a:p>
            <a:r>
              <a:rPr lang="en-US" altLang="ja-JP" sz="1400" dirty="0">
                <a:solidFill>
                  <a:srgbClr val="008080"/>
                </a:solidFill>
                <a:latin typeface="Consolas"/>
              </a:rPr>
              <a:t>&lt;</a:t>
            </a:r>
            <a:r>
              <a:rPr lang="en-US" altLang="ja-JP" sz="1400" dirty="0" err="1">
                <a:solidFill>
                  <a:srgbClr val="3F7F7F"/>
                </a:solidFill>
                <a:latin typeface="Consolas"/>
              </a:rPr>
              <a:t>jsp:include</a:t>
            </a:r>
            <a:r>
              <a:rPr lang="en-US" altLang="ja-JP" sz="1400" dirty="0">
                <a:solidFill>
                  <a:srgbClr val="3F7F7F"/>
                </a:solidFill>
                <a:latin typeface="Consolas"/>
              </a:rPr>
              <a:t> </a:t>
            </a:r>
            <a:r>
              <a:rPr lang="en-US" altLang="ja-JP" sz="1400" dirty="0">
                <a:solidFill>
                  <a:srgbClr val="7F007F"/>
                </a:solidFill>
                <a:latin typeface="Consolas"/>
              </a:rPr>
              <a:t>page</a:t>
            </a:r>
            <a:r>
              <a:rPr lang="en-US" altLang="ja-JP" sz="1400" dirty="0">
                <a:solidFill>
                  <a:srgbClr val="000000"/>
                </a:solidFill>
                <a:latin typeface="Consolas"/>
              </a:rPr>
              <a:t>=</a:t>
            </a:r>
            <a:r>
              <a:rPr lang="en-US" altLang="ja-JP" sz="1400" i="1" dirty="0">
                <a:solidFill>
                  <a:srgbClr val="2A00FF"/>
                </a:solidFill>
                <a:latin typeface="Consolas"/>
              </a:rPr>
              <a:t>"include/</a:t>
            </a:r>
            <a:r>
              <a:rPr lang="en-US" altLang="ja-JP" sz="1400" i="1" dirty="0" err="1">
                <a:solidFill>
                  <a:srgbClr val="2A00FF"/>
                </a:solidFill>
                <a:latin typeface="Consolas"/>
              </a:rPr>
              <a:t>lnb.jsp</a:t>
            </a:r>
            <a:r>
              <a:rPr lang="en-US" altLang="ja-JP" sz="1400" i="1" dirty="0">
                <a:solidFill>
                  <a:srgbClr val="2A00FF"/>
                </a:solidFill>
                <a:latin typeface="Consolas"/>
              </a:rPr>
              <a:t>"</a:t>
            </a:r>
            <a:r>
              <a:rPr lang="en-US" altLang="ja-JP" sz="1400" i="1" dirty="0">
                <a:solidFill>
                  <a:srgbClr val="008080"/>
                </a:solidFill>
                <a:latin typeface="Consolas"/>
              </a:rPr>
              <a:t>/&gt;</a:t>
            </a:r>
            <a:r>
              <a:rPr lang="ja-JP" altLang="en-US" sz="1400" i="1" dirty="0">
                <a:solidFill>
                  <a:srgbClr val="000000"/>
                </a:solidFill>
                <a:latin typeface="Consolas"/>
              </a:rPr>
              <a:t> </a:t>
            </a:r>
            <a:r>
              <a:rPr lang="en-US" altLang="ja-JP" sz="1400" i="1" dirty="0">
                <a:solidFill>
                  <a:srgbClr val="3F5FBF"/>
                </a:solidFill>
                <a:latin typeface="Consolas"/>
              </a:rPr>
              <a:t>&lt;!-- </a:t>
            </a:r>
            <a:r>
              <a:rPr lang="ja-JP" altLang="en-US" sz="1400" i="1" dirty="0">
                <a:solidFill>
                  <a:srgbClr val="3F5FBF"/>
                </a:solidFill>
                <a:latin typeface="Consolas"/>
              </a:rPr>
              <a:t>サイドナビゲーションメニューをインクルード </a:t>
            </a:r>
            <a:r>
              <a:rPr lang="en-US" altLang="ja-JP" sz="1400" i="1" dirty="0">
                <a:solidFill>
                  <a:srgbClr val="3F5FBF"/>
                </a:solidFill>
                <a:latin typeface="Consolas"/>
              </a:rPr>
              <a:t>--&gt;</a:t>
            </a:r>
          </a:p>
          <a:p>
            <a:r>
              <a:rPr lang="en-US" altLang="ko-KR" sz="1400" dirty="0">
                <a:solidFill>
                  <a:srgbClr val="008080"/>
                </a:solidFill>
                <a:latin typeface="Consolas"/>
              </a:rPr>
              <a:t>&lt;/</a:t>
            </a:r>
            <a:r>
              <a:rPr lang="en-US" altLang="ko-KR" sz="1400" dirty="0">
                <a:solidFill>
                  <a:srgbClr val="3F7F7F"/>
                </a:solidFill>
                <a:latin typeface="Consolas"/>
              </a:rPr>
              <a:t>div</a:t>
            </a:r>
            <a:r>
              <a:rPr lang="en-US" altLang="ko-KR" sz="1400" dirty="0">
                <a:solidFill>
                  <a:srgbClr val="008080"/>
                </a:solidFill>
                <a:latin typeface="Consolas"/>
              </a:rPr>
              <a:t>&gt;</a:t>
            </a:r>
          </a:p>
          <a:p>
            <a:r>
              <a:rPr lang="en-US" altLang="ja-JP" sz="1400" dirty="0">
                <a:solidFill>
                  <a:srgbClr val="008080"/>
                </a:solidFill>
                <a:latin typeface="Consolas"/>
              </a:rPr>
              <a:t>&lt;</a:t>
            </a:r>
            <a:r>
              <a:rPr lang="en-US" altLang="ja-JP" sz="1400" dirty="0">
                <a:solidFill>
                  <a:srgbClr val="3F7F7F"/>
                </a:solidFill>
                <a:latin typeface="Consolas"/>
              </a:rPr>
              <a:t>div </a:t>
            </a:r>
            <a:r>
              <a:rPr lang="en-US" altLang="ja-JP" sz="1400" dirty="0">
                <a:solidFill>
                  <a:srgbClr val="7F007F"/>
                </a:solidFill>
                <a:latin typeface="Consolas"/>
              </a:rPr>
              <a:t>class</a:t>
            </a:r>
            <a:r>
              <a:rPr lang="en-US" altLang="ja-JP" sz="1400" dirty="0">
                <a:solidFill>
                  <a:srgbClr val="000000"/>
                </a:solidFill>
                <a:latin typeface="Consolas"/>
              </a:rPr>
              <a:t>=</a:t>
            </a:r>
            <a:r>
              <a:rPr lang="en-US" altLang="ja-JP" sz="1400" i="1" dirty="0">
                <a:solidFill>
                  <a:srgbClr val="2A00FF"/>
                </a:solidFill>
                <a:latin typeface="Consolas"/>
              </a:rPr>
              <a:t>"mt-5 pt-5"</a:t>
            </a:r>
            <a:r>
              <a:rPr lang="en-US" altLang="ja-JP" sz="1400" i="1" dirty="0">
                <a:solidFill>
                  <a:srgbClr val="008080"/>
                </a:solidFill>
                <a:latin typeface="Consolas"/>
              </a:rPr>
              <a:t>&gt;</a:t>
            </a:r>
            <a:r>
              <a:rPr lang="ja-JP" altLang="en-US" sz="1400" i="1" dirty="0">
                <a:solidFill>
                  <a:srgbClr val="000000"/>
                </a:solidFill>
                <a:latin typeface="Consolas"/>
              </a:rPr>
              <a:t> </a:t>
            </a:r>
            <a:r>
              <a:rPr lang="en-US" altLang="ja-JP" sz="1400" i="1" dirty="0">
                <a:solidFill>
                  <a:srgbClr val="3F5FBF"/>
                </a:solidFill>
                <a:latin typeface="Consolas"/>
              </a:rPr>
              <a:t>&lt;!-- </a:t>
            </a:r>
            <a:r>
              <a:rPr lang="ja-JP" altLang="en-US" sz="1400" i="1" dirty="0">
                <a:solidFill>
                  <a:srgbClr val="3F5FBF"/>
                </a:solidFill>
                <a:latin typeface="Consolas"/>
              </a:rPr>
              <a:t>ログセクション </a:t>
            </a:r>
            <a:r>
              <a:rPr lang="en-US" altLang="ja-JP" sz="1400" i="1" dirty="0">
                <a:solidFill>
                  <a:srgbClr val="3F5FBF"/>
                </a:solidFill>
                <a:latin typeface="Consolas"/>
              </a:rPr>
              <a:t>--&gt;</a:t>
            </a:r>
          </a:p>
          <a:p>
            <a:r>
              <a:rPr lang="en-US" altLang="ko-KR" sz="1400" dirty="0" smtClean="0">
                <a:solidFill>
                  <a:srgbClr val="008080"/>
                </a:solidFill>
                <a:latin typeface="Consolas"/>
              </a:rPr>
              <a:t>&lt;/</a:t>
            </a:r>
            <a:r>
              <a:rPr lang="en-US" altLang="ko-KR" sz="1400" dirty="0">
                <a:solidFill>
                  <a:srgbClr val="3F7F7F"/>
                </a:solidFill>
                <a:latin typeface="Consolas"/>
              </a:rPr>
              <a:t>div</a:t>
            </a:r>
            <a:r>
              <a:rPr lang="en-US" altLang="ko-KR" sz="1400" dirty="0">
                <a:solidFill>
                  <a:srgbClr val="008080"/>
                </a:solidFill>
                <a:latin typeface="Consolas"/>
              </a:rPr>
              <a:t>&gt;</a:t>
            </a:r>
          </a:p>
          <a:p>
            <a:r>
              <a:rPr lang="en-US" altLang="ko-KR" sz="1400" dirty="0">
                <a:solidFill>
                  <a:srgbClr val="008080"/>
                </a:solidFill>
                <a:latin typeface="Consolas"/>
              </a:rPr>
              <a:t>&lt;/</a:t>
            </a:r>
            <a:r>
              <a:rPr lang="en-US" altLang="ko-KR" sz="1400" dirty="0">
                <a:solidFill>
                  <a:srgbClr val="3F7F7F"/>
                </a:solidFill>
                <a:latin typeface="Consolas"/>
              </a:rPr>
              <a:t>div</a:t>
            </a:r>
            <a:r>
              <a:rPr lang="en-US" altLang="ko-KR" sz="1400" dirty="0">
                <a:solidFill>
                  <a:srgbClr val="008080"/>
                </a:solidFill>
                <a:latin typeface="Consolas"/>
              </a:rPr>
              <a:t>&gt;</a:t>
            </a:r>
          </a:p>
          <a:p>
            <a:r>
              <a:rPr lang="en-US" altLang="ko-KR" sz="1400" dirty="0">
                <a:solidFill>
                  <a:srgbClr val="008080"/>
                </a:solidFill>
                <a:latin typeface="Consolas"/>
              </a:rPr>
              <a:t>&lt;/</a:t>
            </a:r>
            <a:r>
              <a:rPr lang="en-US" altLang="ko-KR" sz="1400" dirty="0">
                <a:solidFill>
                  <a:srgbClr val="3F7F7F"/>
                </a:solidFill>
                <a:latin typeface="Consolas"/>
              </a:rPr>
              <a:t>div</a:t>
            </a:r>
            <a:r>
              <a:rPr lang="en-US" altLang="ko-KR" sz="1400" dirty="0">
                <a:solidFill>
                  <a:srgbClr val="008080"/>
                </a:solidFill>
                <a:latin typeface="Consolas"/>
              </a:rPr>
              <a:t>&gt;</a:t>
            </a:r>
          </a:p>
          <a:p>
            <a:r>
              <a:rPr lang="en-US" altLang="ko-KR" sz="1400" dirty="0">
                <a:solidFill>
                  <a:srgbClr val="008080"/>
                </a:solidFill>
                <a:latin typeface="Consolas"/>
              </a:rPr>
              <a:t>&lt;/</a:t>
            </a:r>
            <a:r>
              <a:rPr lang="en-US" altLang="ko-KR" sz="1400" dirty="0">
                <a:solidFill>
                  <a:srgbClr val="3F7F7F"/>
                </a:solidFill>
                <a:latin typeface="Consolas"/>
              </a:rPr>
              <a:t>div</a:t>
            </a:r>
            <a:r>
              <a:rPr lang="en-US" altLang="ko-KR" sz="1400" dirty="0">
                <a:solidFill>
                  <a:srgbClr val="008080"/>
                </a:solidFill>
                <a:latin typeface="Consolas"/>
              </a:rPr>
              <a:t>&gt;</a:t>
            </a:r>
          </a:p>
          <a:p>
            <a:r>
              <a:rPr lang="en-US" altLang="ko-KR" sz="1400" dirty="0">
                <a:solidFill>
                  <a:srgbClr val="008080"/>
                </a:solidFill>
                <a:latin typeface="Consolas"/>
              </a:rPr>
              <a:t>&lt;/</a:t>
            </a:r>
            <a:r>
              <a:rPr lang="en-US" altLang="ko-KR" sz="1400" dirty="0">
                <a:solidFill>
                  <a:srgbClr val="3F7F7F"/>
                </a:solidFill>
                <a:latin typeface="Consolas"/>
              </a:rPr>
              <a:t>div</a:t>
            </a:r>
            <a:r>
              <a:rPr lang="en-US" altLang="ko-KR" sz="1400" dirty="0">
                <a:solidFill>
                  <a:srgbClr val="008080"/>
                </a:solidFill>
                <a:latin typeface="Consolas"/>
              </a:rPr>
              <a:t>&gt;</a:t>
            </a:r>
          </a:p>
          <a:p>
            <a:endParaRPr lang="ko-KR" altLang="en-US" sz="1400" dirty="0">
              <a:latin typeface="Consolas"/>
            </a:endParaRPr>
          </a:p>
          <a:p>
            <a:r>
              <a:rPr lang="en-US" altLang="ko-KR" sz="1400" dirty="0">
                <a:solidFill>
                  <a:srgbClr val="008080"/>
                </a:solidFill>
                <a:latin typeface="Consolas"/>
              </a:rPr>
              <a:t>&lt;</a:t>
            </a:r>
            <a:r>
              <a:rPr lang="en-US" altLang="ko-KR" sz="1400" dirty="0" err="1">
                <a:solidFill>
                  <a:srgbClr val="3F7F7F"/>
                </a:solidFill>
                <a:latin typeface="Consolas"/>
              </a:rPr>
              <a:t>jsp:include</a:t>
            </a:r>
            <a:r>
              <a:rPr lang="en-US" altLang="ko-KR" sz="1400" dirty="0">
                <a:solidFill>
                  <a:srgbClr val="3F7F7F"/>
                </a:solidFill>
                <a:latin typeface="Consolas"/>
              </a:rPr>
              <a:t> </a:t>
            </a:r>
            <a:r>
              <a:rPr lang="en-US" altLang="ko-KR" sz="1400" dirty="0">
                <a:solidFill>
                  <a:srgbClr val="7F007F"/>
                </a:solidFill>
                <a:latin typeface="Consolas"/>
              </a:rPr>
              <a:t>page</a:t>
            </a:r>
            <a:r>
              <a:rPr lang="en-US" altLang="ko-KR" sz="1400" dirty="0">
                <a:solidFill>
                  <a:srgbClr val="000000"/>
                </a:solidFill>
                <a:latin typeface="Consolas"/>
              </a:rPr>
              <a:t>=</a:t>
            </a:r>
            <a:r>
              <a:rPr lang="en-US" altLang="ko-KR" sz="1400" i="1" dirty="0">
                <a:solidFill>
                  <a:srgbClr val="2A00FF"/>
                </a:solidFill>
                <a:latin typeface="Consolas"/>
              </a:rPr>
              <a:t>"../include/</a:t>
            </a:r>
            <a:r>
              <a:rPr lang="en-US" altLang="ko-KR" sz="1400" i="1" dirty="0" err="1">
                <a:solidFill>
                  <a:srgbClr val="2A00FF"/>
                </a:solidFill>
                <a:latin typeface="Consolas"/>
              </a:rPr>
              <a:t>footer.jsp</a:t>
            </a:r>
            <a:r>
              <a:rPr lang="en-US" altLang="ko-KR" sz="1400" i="1" dirty="0">
                <a:solidFill>
                  <a:srgbClr val="2A00FF"/>
                </a:solidFill>
                <a:latin typeface="Consolas"/>
              </a:rPr>
              <a:t>"</a:t>
            </a:r>
            <a:r>
              <a:rPr lang="en-US" altLang="ko-KR" sz="1400" i="1" dirty="0">
                <a:solidFill>
                  <a:srgbClr val="008080"/>
                </a:solidFill>
                <a:latin typeface="Consolas"/>
              </a:rPr>
              <a:t>/&gt;</a:t>
            </a:r>
            <a:r>
              <a:rPr lang="en-US" altLang="ko-KR" sz="1400" i="1" dirty="0">
                <a:solidFill>
                  <a:srgbClr val="000000"/>
                </a:solidFill>
                <a:latin typeface="Consolas"/>
              </a:rPr>
              <a:t> </a:t>
            </a:r>
            <a:r>
              <a:rPr lang="en-US" altLang="ko-KR" sz="1400" i="1" dirty="0">
                <a:solidFill>
                  <a:srgbClr val="3F5FBF"/>
                </a:solidFill>
                <a:latin typeface="Consolas"/>
              </a:rPr>
              <a:t>&lt;!-- </a:t>
            </a:r>
            <a:r>
              <a:rPr lang="ja-JP" altLang="en-US" sz="1400" i="1" dirty="0">
                <a:solidFill>
                  <a:srgbClr val="3F5FBF"/>
                </a:solidFill>
                <a:latin typeface="Consolas"/>
              </a:rPr>
              <a:t>フッター</a:t>
            </a:r>
            <a:r>
              <a:rPr lang="ko-KR" altLang="en-US" sz="1400" i="1" dirty="0">
                <a:solidFill>
                  <a:srgbClr val="3F5FBF"/>
                </a:solidFill>
                <a:latin typeface="Consolas"/>
              </a:rPr>
              <a:t>部分</a:t>
            </a:r>
            <a:r>
              <a:rPr lang="ja-JP" altLang="en-US" sz="1400" i="1" dirty="0">
                <a:solidFill>
                  <a:srgbClr val="3F5FBF"/>
                </a:solidFill>
                <a:latin typeface="Consolas"/>
              </a:rPr>
              <a:t>をインクルード </a:t>
            </a:r>
            <a:r>
              <a:rPr lang="en-US" altLang="ja-JP" sz="1400" i="1" dirty="0">
                <a:solidFill>
                  <a:srgbClr val="3F5FBF"/>
                </a:solidFill>
                <a:latin typeface="Consolas"/>
              </a:rPr>
              <a:t>--&gt;</a:t>
            </a:r>
            <a:endParaRPr lang="en-US" altLang="ja-JP" sz="1400" dirty="0" smtClean="0">
              <a:ea typeface="MS Mincho" pitchFamily="49" charset="-128"/>
            </a:endParaRPr>
          </a:p>
        </p:txBody>
      </p:sp>
    </p:spTree>
    <p:extLst>
      <p:ext uri="{BB962C8B-B14F-4D97-AF65-F5344CB8AC3E}">
        <p14:creationId xmlns:p14="http://schemas.microsoft.com/office/powerpoint/2010/main" val="3230572752"/>
      </p:ext>
    </p:extLst>
  </p:cSld>
  <p:clrMapOvr>
    <a:masterClrMapping/>
  </p:clrMapOvr>
  <p:transition/>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제목 1"/>
          <p:cNvSpPr>
            <a:spLocks noGrp="1"/>
          </p:cNvSpPr>
          <p:nvPr>
            <p:ph type="title"/>
          </p:nvPr>
        </p:nvSpPr>
        <p:spPr bwMode="auto">
          <a:xfrm>
            <a:off x="0" y="-2242"/>
            <a:ext cx="9144000" cy="694938"/>
          </a:xfrm>
        </p:spPr>
        <p:txBody>
          <a:bodyPr vert="horz" lIns="91440" tIns="45720" rIns="91440" bIns="45720" rtlCol="0" anchor="ctr">
            <a:normAutofit/>
          </a:bodyPr>
          <a:lstStyle/>
          <a:p>
            <a:r>
              <a:rPr lang="en-US" altLang="ko-KR" dirty="0" smtClean="0">
                <a:latin typeface="MS Mincho" pitchFamily="49" charset="-128"/>
                <a:ea typeface="MS Mincho" pitchFamily="49" charset="-128"/>
              </a:rPr>
              <a:t>include/aside(1/3)</a:t>
            </a:r>
            <a:endParaRPr lang="ko-KR" dirty="0">
              <a:latin typeface="MS Mincho" pitchFamily="49" charset="-128"/>
              <a:ea typeface="MS Mincho" pitchFamily="49" charset="-128"/>
            </a:endParaRPr>
          </a:p>
        </p:txBody>
      </p:sp>
      <p:sp>
        <p:nvSpPr>
          <p:cNvPr id="5" name="내용 개체 틀 2"/>
          <p:cNvSpPr>
            <a:spLocks noGrp="1"/>
          </p:cNvSpPr>
          <p:nvPr>
            <p:ph sz="half" idx="1"/>
          </p:nvPr>
        </p:nvSpPr>
        <p:spPr bwMode="auto">
          <a:xfrm>
            <a:off x="0" y="692696"/>
            <a:ext cx="9144000" cy="6165304"/>
          </a:xfrm>
          <a:solidFill>
            <a:schemeClr val="bg1"/>
          </a:solidFill>
        </p:spPr>
        <p:txBody>
          <a:bodyPr numCol="2">
            <a:noAutofit/>
          </a:bodyPr>
          <a:lstStyle>
            <a:lvl1pPr>
              <a:defRPr sz="2400"/>
            </a:lvl1pPr>
            <a:lvl2pPr>
              <a:defRPr sz="1600"/>
            </a:lvl2pPr>
            <a:lvl3pPr>
              <a:defRPr sz="1200"/>
            </a:lvl3pPr>
            <a:lvl4pPr>
              <a:defRPr sz="1200"/>
            </a:lvl4pPr>
            <a:lvl5pPr>
              <a:defRPr sz="1200"/>
            </a:lvl5pPr>
          </a:lstStyle>
          <a:p>
            <a:r>
              <a:rPr lang="fr-FR" altLang="ko-KR" sz="1100" dirty="0">
                <a:solidFill>
                  <a:srgbClr val="BF5F3F"/>
                </a:solidFill>
                <a:latin typeface="Consolas"/>
              </a:rPr>
              <a:t>&lt;%@ </a:t>
            </a:r>
            <a:r>
              <a:rPr lang="fr-FR" altLang="ko-KR" sz="1100" dirty="0">
                <a:solidFill>
                  <a:srgbClr val="3F7F7F"/>
                </a:solidFill>
                <a:latin typeface="Consolas"/>
              </a:rPr>
              <a:t>page </a:t>
            </a:r>
            <a:r>
              <a:rPr lang="fr-FR" altLang="ko-KR" sz="1100" dirty="0" err="1">
                <a:solidFill>
                  <a:srgbClr val="7F007F"/>
                </a:solidFill>
                <a:latin typeface="Consolas"/>
              </a:rPr>
              <a:t>language</a:t>
            </a:r>
            <a:r>
              <a:rPr lang="fr-FR" altLang="ko-KR" sz="1100" dirty="0">
                <a:solidFill>
                  <a:srgbClr val="000000"/>
                </a:solidFill>
                <a:latin typeface="Consolas"/>
              </a:rPr>
              <a:t>=</a:t>
            </a:r>
            <a:r>
              <a:rPr lang="fr-FR" altLang="ko-KR" sz="1100" i="1" dirty="0">
                <a:solidFill>
                  <a:srgbClr val="2A00FF"/>
                </a:solidFill>
                <a:latin typeface="Consolas"/>
              </a:rPr>
              <a:t>"java" </a:t>
            </a:r>
            <a:r>
              <a:rPr lang="fr-FR" altLang="ko-KR" sz="1100" i="1" dirty="0" err="1">
                <a:solidFill>
                  <a:srgbClr val="7F007F"/>
                </a:solidFill>
                <a:latin typeface="Consolas"/>
              </a:rPr>
              <a:t>contentType</a:t>
            </a:r>
            <a:r>
              <a:rPr lang="fr-FR" altLang="ko-KR" sz="1100" i="1" dirty="0">
                <a:solidFill>
                  <a:srgbClr val="000000"/>
                </a:solidFill>
                <a:latin typeface="Consolas"/>
              </a:rPr>
              <a:t>=</a:t>
            </a:r>
            <a:r>
              <a:rPr lang="fr-FR" altLang="ko-KR" sz="1100" i="1" dirty="0">
                <a:solidFill>
                  <a:srgbClr val="2A00FF"/>
                </a:solidFill>
                <a:latin typeface="Consolas"/>
              </a:rPr>
              <a:t>"</a:t>
            </a:r>
            <a:r>
              <a:rPr lang="fr-FR" altLang="ko-KR" sz="1100" i="1" dirty="0" err="1">
                <a:solidFill>
                  <a:srgbClr val="2A00FF"/>
                </a:solidFill>
                <a:latin typeface="Consolas"/>
              </a:rPr>
              <a:t>text</a:t>
            </a:r>
            <a:r>
              <a:rPr lang="fr-FR" altLang="ko-KR" sz="1100" i="1" dirty="0">
                <a:solidFill>
                  <a:srgbClr val="2A00FF"/>
                </a:solidFill>
                <a:latin typeface="Consolas"/>
              </a:rPr>
              <a:t>/html; </a:t>
            </a:r>
            <a:r>
              <a:rPr lang="fr-FR" altLang="ko-KR" sz="1100" i="1" dirty="0" err="1">
                <a:solidFill>
                  <a:srgbClr val="2A00FF"/>
                </a:solidFill>
                <a:latin typeface="Consolas"/>
              </a:rPr>
              <a:t>charset</a:t>
            </a:r>
            <a:r>
              <a:rPr lang="fr-FR" altLang="ko-KR" sz="1100" i="1" dirty="0">
                <a:solidFill>
                  <a:srgbClr val="2A00FF"/>
                </a:solidFill>
                <a:latin typeface="Consolas"/>
              </a:rPr>
              <a:t>=UTF-8"</a:t>
            </a:r>
          </a:p>
          <a:p>
            <a:r>
              <a:rPr lang="en-US" altLang="ko-KR" sz="1100" dirty="0">
                <a:latin typeface="Consolas"/>
              </a:rPr>
              <a:t>    </a:t>
            </a:r>
            <a:r>
              <a:rPr lang="en-US" altLang="ko-KR" sz="1100" dirty="0" err="1">
                <a:solidFill>
                  <a:srgbClr val="7F007F"/>
                </a:solidFill>
                <a:latin typeface="Consolas"/>
              </a:rPr>
              <a:t>pageEncoding</a:t>
            </a:r>
            <a:r>
              <a:rPr lang="en-US" altLang="ko-KR" sz="1100" dirty="0">
                <a:solidFill>
                  <a:srgbClr val="000000"/>
                </a:solidFill>
                <a:latin typeface="Consolas"/>
              </a:rPr>
              <a:t>=</a:t>
            </a:r>
            <a:r>
              <a:rPr lang="en-US" altLang="ko-KR" sz="1100" i="1" dirty="0">
                <a:solidFill>
                  <a:srgbClr val="2A00FF"/>
                </a:solidFill>
                <a:latin typeface="Consolas"/>
              </a:rPr>
              <a:t>"UTF-8"</a:t>
            </a:r>
            <a:r>
              <a:rPr lang="en-US" altLang="ko-KR" sz="1100" i="1" dirty="0">
                <a:solidFill>
                  <a:srgbClr val="BF5F3F"/>
                </a:solidFill>
                <a:latin typeface="Consolas"/>
              </a:rPr>
              <a:t>%&gt;</a:t>
            </a:r>
            <a:r>
              <a:rPr lang="en-US" altLang="ko-KR" sz="1100" i="1" dirty="0">
                <a:solidFill>
                  <a:srgbClr val="000000"/>
                </a:solidFill>
                <a:latin typeface="Consolas"/>
              </a:rPr>
              <a:t> </a:t>
            </a:r>
            <a:r>
              <a:rPr lang="en-US" altLang="ko-KR" sz="1100" i="1" dirty="0">
                <a:solidFill>
                  <a:srgbClr val="3F5FBF"/>
                </a:solidFill>
                <a:latin typeface="Consolas"/>
              </a:rPr>
              <a:t>&lt;!-- JSP</a:t>
            </a:r>
            <a:r>
              <a:rPr lang="ja-JP" altLang="en-US" sz="1100" i="1" dirty="0">
                <a:solidFill>
                  <a:srgbClr val="3F5FBF"/>
                </a:solidFill>
                <a:latin typeface="Consolas"/>
              </a:rPr>
              <a:t>ページの</a:t>
            </a:r>
            <a:r>
              <a:rPr lang="ko-KR" altLang="en-US" sz="1100" i="1" dirty="0">
                <a:solidFill>
                  <a:srgbClr val="3F5FBF"/>
                </a:solidFill>
                <a:latin typeface="Consolas"/>
              </a:rPr>
              <a:t>設定</a:t>
            </a:r>
            <a:r>
              <a:rPr lang="ja-JP" altLang="en-US" sz="1100" i="1" dirty="0">
                <a:solidFill>
                  <a:srgbClr val="3F5FBF"/>
                </a:solidFill>
                <a:latin typeface="Consolas"/>
              </a:rPr>
              <a:t>を</a:t>
            </a:r>
            <a:r>
              <a:rPr lang="ko-KR" altLang="en-US" sz="1100" i="1" dirty="0">
                <a:solidFill>
                  <a:srgbClr val="3F5FBF"/>
                </a:solidFill>
                <a:latin typeface="Consolas"/>
              </a:rPr>
              <a:t>定義 </a:t>
            </a:r>
            <a:r>
              <a:rPr lang="en-US" altLang="ko-KR" sz="1100" i="1" dirty="0">
                <a:solidFill>
                  <a:srgbClr val="3F5FBF"/>
                </a:solidFill>
                <a:latin typeface="Consolas"/>
              </a:rPr>
              <a:t>--&gt;</a:t>
            </a:r>
          </a:p>
          <a:p>
            <a:r>
              <a:rPr lang="en-US" altLang="ja-JP" sz="1100" dirty="0">
                <a:solidFill>
                  <a:srgbClr val="008080"/>
                </a:solidFill>
                <a:latin typeface="Consolas"/>
              </a:rPr>
              <a:t>&lt;</a:t>
            </a:r>
            <a:r>
              <a:rPr lang="en-US" altLang="ja-JP" sz="1100" dirty="0" err="1">
                <a:solidFill>
                  <a:srgbClr val="3F7F7F"/>
                </a:solidFill>
                <a:latin typeface="Consolas"/>
              </a:rPr>
              <a:t>ul</a:t>
            </a:r>
            <a:r>
              <a:rPr lang="en-US" altLang="ja-JP" sz="1100" dirty="0">
                <a:solidFill>
                  <a:srgbClr val="3F7F7F"/>
                </a:solidFill>
                <a:latin typeface="Consolas"/>
              </a:rPr>
              <a:t> </a:t>
            </a:r>
            <a:r>
              <a:rPr lang="en-US" altLang="ja-JP" sz="1100" dirty="0">
                <a:solidFill>
                  <a:srgbClr val="7F007F"/>
                </a:solidFill>
                <a:latin typeface="Consolas"/>
              </a:rPr>
              <a:t>class</a:t>
            </a:r>
            <a:r>
              <a:rPr lang="en-US" altLang="ja-JP" sz="1100" dirty="0">
                <a:solidFill>
                  <a:srgbClr val="000000"/>
                </a:solidFill>
                <a:latin typeface="Consolas"/>
              </a:rPr>
              <a:t>=</a:t>
            </a:r>
            <a:r>
              <a:rPr lang="en-US" altLang="ja-JP" sz="1100" i="1" dirty="0">
                <a:solidFill>
                  <a:srgbClr val="2A00FF"/>
                </a:solidFill>
                <a:latin typeface="Consolas"/>
              </a:rPr>
              <a:t>"</a:t>
            </a:r>
            <a:r>
              <a:rPr lang="en-US" altLang="ja-JP" sz="1100" i="1" dirty="0" err="1">
                <a:solidFill>
                  <a:srgbClr val="2A00FF"/>
                </a:solidFill>
                <a:latin typeface="Consolas"/>
              </a:rPr>
              <a:t>navbar-nav</a:t>
            </a:r>
            <a:r>
              <a:rPr lang="en-US" altLang="ja-JP" sz="1100" i="1" dirty="0">
                <a:solidFill>
                  <a:srgbClr val="2A00FF"/>
                </a:solidFill>
                <a:latin typeface="Consolas"/>
              </a:rPr>
              <a:t> mt-10"</a:t>
            </a:r>
            <a:r>
              <a:rPr lang="en-US" altLang="ja-JP" sz="1100" i="1" dirty="0">
                <a:solidFill>
                  <a:srgbClr val="008080"/>
                </a:solidFill>
                <a:latin typeface="Consolas"/>
              </a:rPr>
              <a:t>&gt;</a:t>
            </a:r>
            <a:r>
              <a:rPr lang="ja-JP" altLang="en-US" sz="1100" i="1" dirty="0">
                <a:solidFill>
                  <a:srgbClr val="000000"/>
                </a:solidFill>
                <a:latin typeface="Consolas"/>
              </a:rPr>
              <a:t> </a:t>
            </a:r>
            <a:r>
              <a:rPr lang="en-US" altLang="ja-JP" sz="1100" i="1" dirty="0">
                <a:solidFill>
                  <a:srgbClr val="3F5FBF"/>
                </a:solidFill>
                <a:latin typeface="Consolas"/>
              </a:rPr>
              <a:t>&lt;!-- </a:t>
            </a:r>
            <a:r>
              <a:rPr lang="ja-JP" altLang="en-US" sz="1100" i="1" dirty="0">
                <a:solidFill>
                  <a:srgbClr val="3F5FBF"/>
                </a:solidFill>
                <a:latin typeface="Consolas"/>
              </a:rPr>
              <a:t>ナビゲーションバー </a:t>
            </a:r>
            <a:r>
              <a:rPr lang="en-US" altLang="ja-JP" sz="1100" i="1" dirty="0" smtClean="0">
                <a:solidFill>
                  <a:srgbClr val="3F5FBF"/>
                </a:solidFill>
                <a:latin typeface="Consolas"/>
              </a:rPr>
              <a:t>--&gt;</a:t>
            </a:r>
            <a:endParaRPr lang="ko-KR" altLang="en-US" sz="1100" dirty="0">
              <a:latin typeface="Consolas"/>
            </a:endParaRPr>
          </a:p>
          <a:p>
            <a:r>
              <a:rPr lang="ja-JP" altLang="en-US" sz="1100" dirty="0">
                <a:solidFill>
                  <a:srgbClr val="000000"/>
                </a:solidFill>
                <a:latin typeface="Consolas"/>
              </a:rPr>
              <a:t>    </a:t>
            </a:r>
            <a:r>
              <a:rPr lang="en-US" altLang="ja-JP" sz="1100" dirty="0">
                <a:solidFill>
                  <a:srgbClr val="008080"/>
                </a:solidFill>
                <a:latin typeface="Consolas"/>
              </a:rPr>
              <a:t>&lt;</a:t>
            </a:r>
            <a:r>
              <a:rPr lang="en-US" altLang="ja-JP" sz="1100" dirty="0">
                <a:solidFill>
                  <a:srgbClr val="3F7F7F"/>
                </a:solidFill>
                <a:latin typeface="Consolas"/>
              </a:rPr>
              <a:t>li </a:t>
            </a:r>
            <a:r>
              <a:rPr lang="en-US" altLang="ja-JP" sz="1100" dirty="0">
                <a:solidFill>
                  <a:srgbClr val="7F007F"/>
                </a:solidFill>
                <a:latin typeface="Consolas"/>
              </a:rPr>
              <a:t>class</a:t>
            </a:r>
            <a:r>
              <a:rPr lang="en-US" altLang="ja-JP" sz="1100" dirty="0">
                <a:solidFill>
                  <a:srgbClr val="000000"/>
                </a:solidFill>
                <a:latin typeface="Consolas"/>
              </a:rPr>
              <a:t>=</a:t>
            </a:r>
            <a:r>
              <a:rPr lang="en-US" altLang="ja-JP" sz="1100" i="1" dirty="0">
                <a:solidFill>
                  <a:srgbClr val="2A00FF"/>
                </a:solidFill>
                <a:latin typeface="Consolas"/>
              </a:rPr>
              <a:t>"</a:t>
            </a:r>
            <a:r>
              <a:rPr lang="en-US" altLang="ja-JP" sz="1100" i="1" dirty="0" err="1">
                <a:solidFill>
                  <a:srgbClr val="2A00FF"/>
                </a:solidFill>
                <a:latin typeface="Consolas"/>
              </a:rPr>
              <a:t>nav</a:t>
            </a:r>
            <a:r>
              <a:rPr lang="en-US" altLang="ja-JP" sz="1100" i="1" dirty="0">
                <a:solidFill>
                  <a:srgbClr val="2A00FF"/>
                </a:solidFill>
                <a:latin typeface="Consolas"/>
              </a:rPr>
              <a:t>-link dropdown"</a:t>
            </a:r>
            <a:r>
              <a:rPr lang="en-US" altLang="ja-JP" sz="1100" i="1" dirty="0">
                <a:solidFill>
                  <a:srgbClr val="008080"/>
                </a:solidFill>
                <a:latin typeface="Consolas"/>
              </a:rPr>
              <a:t>&gt;</a:t>
            </a:r>
            <a:r>
              <a:rPr lang="ja-JP" altLang="en-US" sz="1100" i="1" dirty="0">
                <a:solidFill>
                  <a:srgbClr val="000000"/>
                </a:solidFill>
                <a:latin typeface="Consolas"/>
              </a:rPr>
              <a:t> </a:t>
            </a:r>
            <a:r>
              <a:rPr lang="en-US" altLang="ja-JP" sz="1100" i="1" dirty="0">
                <a:solidFill>
                  <a:srgbClr val="3F5FBF"/>
                </a:solidFill>
                <a:latin typeface="Consolas"/>
              </a:rPr>
              <a:t>&lt;!-- </a:t>
            </a:r>
            <a:r>
              <a:rPr lang="ja-JP" altLang="en-US" sz="1100" i="1" dirty="0">
                <a:solidFill>
                  <a:srgbClr val="3F5FBF"/>
                </a:solidFill>
                <a:latin typeface="Consolas"/>
              </a:rPr>
              <a:t>ベーキングデザートのカテゴリ </a:t>
            </a:r>
            <a:r>
              <a:rPr lang="en-US" altLang="ja-JP" sz="1100" i="1" dirty="0">
                <a:solidFill>
                  <a:srgbClr val="3F5FBF"/>
                </a:solidFill>
                <a:latin typeface="Consolas"/>
              </a:rPr>
              <a:t>--&gt;</a:t>
            </a:r>
          </a:p>
          <a:p>
            <a:r>
              <a:rPr lang="en-US" altLang="ko-KR" sz="1100" dirty="0">
                <a:solidFill>
                  <a:srgbClr val="000000"/>
                </a:solidFill>
                <a:latin typeface="Consolas"/>
              </a:rPr>
              <a:t>        </a:t>
            </a:r>
            <a:r>
              <a:rPr lang="en-US" altLang="ko-KR" sz="1100" dirty="0">
                <a:solidFill>
                  <a:srgbClr val="008080"/>
                </a:solidFill>
                <a:latin typeface="Consolas"/>
              </a:rPr>
              <a:t>&lt;</a:t>
            </a:r>
            <a:r>
              <a:rPr lang="en-US" altLang="ko-KR" sz="1100" dirty="0">
                <a:solidFill>
                  <a:srgbClr val="3F7F7F"/>
                </a:solidFill>
                <a:latin typeface="Consolas"/>
              </a:rPr>
              <a:t>a </a:t>
            </a:r>
            <a:r>
              <a:rPr lang="en-US" altLang="ko-KR" sz="1100" dirty="0" err="1">
                <a:solidFill>
                  <a:srgbClr val="7F007F"/>
                </a:solidFill>
                <a:latin typeface="Consolas"/>
              </a:rPr>
              <a:t>href</a:t>
            </a:r>
            <a:r>
              <a:rPr lang="en-US" altLang="ko-KR" sz="1100" dirty="0">
                <a:solidFill>
                  <a:srgbClr val="000000"/>
                </a:solidFill>
                <a:latin typeface="Consolas"/>
              </a:rPr>
              <a:t>=</a:t>
            </a:r>
            <a:r>
              <a:rPr lang="en-US" altLang="ko-KR" sz="1100" i="1" dirty="0">
                <a:solidFill>
                  <a:srgbClr val="2A00FF"/>
                </a:solidFill>
                <a:latin typeface="Consolas"/>
              </a:rPr>
              <a:t>"#" </a:t>
            </a:r>
            <a:r>
              <a:rPr lang="en-US" altLang="ko-KR" sz="1100" i="1" dirty="0">
                <a:solidFill>
                  <a:srgbClr val="7F007F"/>
                </a:solidFill>
                <a:latin typeface="Consolas"/>
              </a:rPr>
              <a:t>class</a:t>
            </a:r>
            <a:r>
              <a:rPr lang="en-US" altLang="ko-KR" sz="1100" i="1" dirty="0">
                <a:solidFill>
                  <a:srgbClr val="000000"/>
                </a:solidFill>
                <a:latin typeface="Consolas"/>
              </a:rPr>
              <a:t>=</a:t>
            </a:r>
            <a:r>
              <a:rPr lang="en-US" altLang="ko-KR" sz="1100" i="1" dirty="0">
                <a:solidFill>
                  <a:srgbClr val="2A00FF"/>
                </a:solidFill>
                <a:latin typeface="Consolas"/>
              </a:rPr>
              <a:t>"</a:t>
            </a:r>
            <a:r>
              <a:rPr lang="en-US" altLang="ko-KR" sz="1100" i="1" dirty="0" err="1">
                <a:solidFill>
                  <a:srgbClr val="2A00FF"/>
                </a:solidFill>
                <a:latin typeface="Consolas"/>
              </a:rPr>
              <a:t>nav</a:t>
            </a:r>
            <a:r>
              <a:rPr lang="en-US" altLang="ko-KR" sz="1100" i="1" dirty="0">
                <a:solidFill>
                  <a:srgbClr val="2A00FF"/>
                </a:solidFill>
                <a:latin typeface="Consolas"/>
              </a:rPr>
              <a:t>-link dropdown-toggle" </a:t>
            </a:r>
            <a:r>
              <a:rPr lang="en-US" altLang="ko-KR" sz="1100" i="1" dirty="0">
                <a:solidFill>
                  <a:srgbClr val="7F007F"/>
                </a:solidFill>
                <a:latin typeface="Consolas"/>
              </a:rPr>
              <a:t>data-</a:t>
            </a:r>
            <a:r>
              <a:rPr lang="en-US" altLang="ko-KR" sz="1100" i="1" dirty="0" err="1">
                <a:solidFill>
                  <a:srgbClr val="7F007F"/>
                </a:solidFill>
                <a:latin typeface="Consolas"/>
              </a:rPr>
              <a:t>bs</a:t>
            </a:r>
            <a:r>
              <a:rPr lang="en-US" altLang="ko-KR" sz="1100" i="1" dirty="0">
                <a:solidFill>
                  <a:srgbClr val="7F007F"/>
                </a:solidFill>
                <a:latin typeface="Consolas"/>
              </a:rPr>
              <a:t>-toggle</a:t>
            </a:r>
            <a:r>
              <a:rPr lang="en-US" altLang="ko-KR" sz="1100" i="1" dirty="0">
                <a:solidFill>
                  <a:srgbClr val="000000"/>
                </a:solidFill>
                <a:latin typeface="Consolas"/>
              </a:rPr>
              <a:t>=</a:t>
            </a:r>
            <a:r>
              <a:rPr lang="en-US" altLang="ko-KR" sz="1100" i="1" dirty="0">
                <a:solidFill>
                  <a:srgbClr val="2A00FF"/>
                </a:solidFill>
                <a:latin typeface="Consolas"/>
              </a:rPr>
              <a:t>"dropdown"</a:t>
            </a:r>
            <a:r>
              <a:rPr lang="en-US" altLang="ko-KR" sz="1100" i="1" dirty="0">
                <a:solidFill>
                  <a:srgbClr val="008080"/>
                </a:solidFill>
                <a:latin typeface="Consolas"/>
              </a:rPr>
              <a:t>&gt;</a:t>
            </a:r>
            <a:r>
              <a:rPr lang="ja-JP" altLang="en-US" sz="1100" i="1" dirty="0">
                <a:solidFill>
                  <a:srgbClr val="000000"/>
                </a:solidFill>
                <a:latin typeface="Consolas"/>
              </a:rPr>
              <a:t>ベーキングデザート</a:t>
            </a:r>
            <a:r>
              <a:rPr lang="en-US" altLang="ja-JP" sz="1100" i="1" dirty="0">
                <a:solidFill>
                  <a:srgbClr val="008080"/>
                </a:solidFill>
                <a:latin typeface="Consolas"/>
              </a:rPr>
              <a:t>&lt;/</a:t>
            </a:r>
            <a:r>
              <a:rPr lang="en-US" altLang="ko-KR" sz="1100" i="1" dirty="0">
                <a:solidFill>
                  <a:srgbClr val="3F7F7F"/>
                </a:solidFill>
                <a:latin typeface="Consolas"/>
              </a:rPr>
              <a:t>a</a:t>
            </a:r>
            <a:r>
              <a:rPr lang="en-US" altLang="ko-KR" sz="1100" i="1" dirty="0">
                <a:solidFill>
                  <a:srgbClr val="008080"/>
                </a:solidFill>
                <a:latin typeface="Consolas"/>
              </a:rPr>
              <a:t>&gt;</a:t>
            </a:r>
          </a:p>
          <a:p>
            <a:r>
              <a:rPr lang="en-US" altLang="ko-KR" sz="1100" dirty="0">
                <a:solidFill>
                  <a:srgbClr val="000000"/>
                </a:solidFill>
                <a:latin typeface="Consolas"/>
              </a:rPr>
              <a:t>        </a:t>
            </a:r>
            <a:r>
              <a:rPr lang="en-US" altLang="ko-KR" sz="1100" dirty="0">
                <a:solidFill>
                  <a:srgbClr val="008080"/>
                </a:solidFill>
                <a:latin typeface="Consolas"/>
              </a:rPr>
              <a:t>&lt;</a:t>
            </a:r>
            <a:r>
              <a:rPr lang="en-US" altLang="ko-KR" sz="1100" dirty="0" err="1">
                <a:solidFill>
                  <a:srgbClr val="3F7F7F"/>
                </a:solidFill>
                <a:latin typeface="Consolas"/>
              </a:rPr>
              <a:t>ul</a:t>
            </a:r>
            <a:r>
              <a:rPr lang="en-US" altLang="ko-KR" sz="1100" dirty="0">
                <a:solidFill>
                  <a:srgbClr val="3F7F7F"/>
                </a:solidFill>
                <a:latin typeface="Consolas"/>
              </a:rPr>
              <a:t> </a:t>
            </a:r>
            <a:r>
              <a:rPr lang="en-US" altLang="ko-KR" sz="1100" dirty="0">
                <a:solidFill>
                  <a:srgbClr val="7F007F"/>
                </a:solidFill>
                <a:latin typeface="Consolas"/>
              </a:rPr>
              <a:t>class</a:t>
            </a:r>
            <a:r>
              <a:rPr lang="en-US" altLang="ko-KR" sz="1100" dirty="0">
                <a:solidFill>
                  <a:srgbClr val="000000"/>
                </a:solidFill>
                <a:latin typeface="Consolas"/>
              </a:rPr>
              <a:t>=</a:t>
            </a:r>
            <a:r>
              <a:rPr lang="en-US" altLang="ko-KR" sz="1100" i="1" dirty="0">
                <a:solidFill>
                  <a:srgbClr val="2A00FF"/>
                </a:solidFill>
                <a:latin typeface="Consolas"/>
              </a:rPr>
              <a:t>"dropdown-menu"</a:t>
            </a:r>
            <a:r>
              <a:rPr lang="en-US" altLang="ko-KR" sz="1100" i="1" dirty="0">
                <a:solidFill>
                  <a:srgbClr val="008080"/>
                </a:solidFill>
                <a:latin typeface="Consolas"/>
              </a:rPr>
              <a:t>&gt;</a:t>
            </a:r>
            <a:r>
              <a:rPr lang="en-US" altLang="ko-KR" sz="1100" i="1" dirty="0">
                <a:solidFill>
                  <a:srgbClr val="000000"/>
                </a:solidFill>
                <a:latin typeface="Consolas"/>
              </a:rPr>
              <a:t> </a:t>
            </a:r>
            <a:r>
              <a:rPr lang="en-US" altLang="ko-KR" sz="1100" i="1" dirty="0">
                <a:solidFill>
                  <a:srgbClr val="3F5FBF"/>
                </a:solidFill>
                <a:latin typeface="Consolas"/>
              </a:rPr>
              <a:t>&lt;!-- </a:t>
            </a:r>
            <a:r>
              <a:rPr lang="ja-JP" altLang="en-US" sz="1100" i="1" dirty="0">
                <a:solidFill>
                  <a:srgbClr val="3F5FBF"/>
                </a:solidFill>
                <a:latin typeface="Consolas"/>
              </a:rPr>
              <a:t>サブカテゴリ </a:t>
            </a:r>
            <a:r>
              <a:rPr lang="en-US" altLang="ja-JP" sz="1100" i="1" dirty="0">
                <a:solidFill>
                  <a:srgbClr val="3F5FBF"/>
                </a:solidFill>
                <a:latin typeface="Consolas"/>
              </a:rPr>
              <a:t>--&gt;</a:t>
            </a:r>
          </a:p>
          <a:p>
            <a:r>
              <a:rPr lang="en-US" altLang="ko-KR" sz="1100" dirty="0">
                <a:solidFill>
                  <a:srgbClr val="008080"/>
                </a:solidFill>
                <a:latin typeface="Consolas"/>
              </a:rPr>
              <a:t>&lt;</a:t>
            </a:r>
            <a:r>
              <a:rPr lang="en-US" altLang="ko-KR" sz="1100" dirty="0">
                <a:solidFill>
                  <a:srgbClr val="3F7F7F"/>
                </a:solidFill>
                <a:latin typeface="Consolas"/>
              </a:rPr>
              <a:t>li</a:t>
            </a:r>
            <a:r>
              <a:rPr lang="en-US" altLang="ko-KR" sz="1100" dirty="0">
                <a:solidFill>
                  <a:srgbClr val="008080"/>
                </a:solidFill>
                <a:latin typeface="Consolas"/>
              </a:rPr>
              <a:t>&gt;</a:t>
            </a:r>
          </a:p>
          <a:p>
            <a:r>
              <a:rPr lang="en-US" altLang="ko-KR" sz="1100" dirty="0">
                <a:solidFill>
                  <a:srgbClr val="008080"/>
                </a:solidFill>
                <a:latin typeface="Consolas"/>
              </a:rPr>
              <a:t>&lt;</a:t>
            </a:r>
            <a:r>
              <a:rPr lang="en-US" altLang="ko-KR" sz="1100" dirty="0">
                <a:solidFill>
                  <a:srgbClr val="3F7F7F"/>
                </a:solidFill>
                <a:latin typeface="Consolas"/>
              </a:rPr>
              <a:t>a </a:t>
            </a:r>
            <a:r>
              <a:rPr lang="en-US" altLang="ko-KR" sz="1100" dirty="0">
                <a:solidFill>
                  <a:srgbClr val="7F007F"/>
                </a:solidFill>
                <a:latin typeface="Consolas"/>
              </a:rPr>
              <a:t>class</a:t>
            </a:r>
            <a:r>
              <a:rPr lang="en-US" altLang="ko-KR" sz="1100" dirty="0">
                <a:solidFill>
                  <a:srgbClr val="000000"/>
                </a:solidFill>
                <a:latin typeface="Consolas"/>
              </a:rPr>
              <a:t>=</a:t>
            </a:r>
            <a:r>
              <a:rPr lang="en-US" altLang="ko-KR" sz="1100" i="1" dirty="0">
                <a:solidFill>
                  <a:srgbClr val="2A00FF"/>
                </a:solidFill>
                <a:latin typeface="Consolas"/>
              </a:rPr>
              <a:t>"dropdown-item" </a:t>
            </a:r>
            <a:r>
              <a:rPr lang="en-US" altLang="ko-KR" sz="1100" i="1" dirty="0" err="1">
                <a:solidFill>
                  <a:srgbClr val="7F007F"/>
                </a:solidFill>
                <a:latin typeface="Consolas"/>
              </a:rPr>
              <a:t>href</a:t>
            </a:r>
            <a:r>
              <a:rPr lang="en-US" altLang="ko-KR" sz="1100" i="1" dirty="0">
                <a:solidFill>
                  <a:srgbClr val="000000"/>
                </a:solidFill>
                <a:latin typeface="Consolas"/>
              </a:rPr>
              <a:t>=</a:t>
            </a:r>
            <a:r>
              <a:rPr lang="en-US" altLang="ko-KR" sz="1100" i="1" dirty="0">
                <a:solidFill>
                  <a:srgbClr val="2A00FF"/>
                </a:solidFill>
                <a:latin typeface="Consolas"/>
              </a:rPr>
              <a:t>"</a:t>
            </a:r>
            <a:r>
              <a:rPr lang="en-US" altLang="ko-KR" sz="1100" i="1" dirty="0">
                <a:solidFill>
                  <a:srgbClr val="000000"/>
                </a:solidFill>
                <a:latin typeface="Consolas"/>
              </a:rPr>
              <a:t>${</a:t>
            </a:r>
            <a:r>
              <a:rPr lang="en-US" altLang="ko-KR" sz="1100" i="1" dirty="0" err="1">
                <a:solidFill>
                  <a:srgbClr val="000000"/>
                </a:solidFill>
                <a:latin typeface="Consolas"/>
              </a:rPr>
              <a:t>contextPath</a:t>
            </a:r>
            <a:r>
              <a:rPr lang="en-US" altLang="ko-KR" sz="1100" i="1" dirty="0">
                <a:solidFill>
                  <a:srgbClr val="000000"/>
                </a:solidFill>
                <a:latin typeface="Consolas"/>
              </a:rPr>
              <a:t>}</a:t>
            </a:r>
            <a:r>
              <a:rPr lang="en-US" altLang="ko-KR" sz="1100" i="1" dirty="0">
                <a:solidFill>
                  <a:srgbClr val="2A00FF"/>
                </a:solidFill>
                <a:latin typeface="Consolas"/>
              </a:rPr>
              <a:t>/shop/</a:t>
            </a:r>
            <a:r>
              <a:rPr lang="en-US" altLang="ko-KR" sz="1100" i="1" dirty="0" err="1">
                <a:solidFill>
                  <a:srgbClr val="2A00FF"/>
                </a:solidFill>
                <a:latin typeface="Consolas"/>
              </a:rPr>
              <a:t>list?c</a:t>
            </a:r>
            <a:r>
              <a:rPr lang="en-US" altLang="ko-KR" sz="1100" i="1" dirty="0">
                <a:solidFill>
                  <a:srgbClr val="2A00FF"/>
                </a:solidFill>
                <a:latin typeface="Consolas"/>
              </a:rPr>
              <a:t>=101&amp;l=2"</a:t>
            </a:r>
            <a:r>
              <a:rPr lang="en-US" altLang="ko-KR" sz="1100" i="1" dirty="0">
                <a:solidFill>
                  <a:srgbClr val="008080"/>
                </a:solidFill>
                <a:latin typeface="Consolas"/>
              </a:rPr>
              <a:t>&gt;</a:t>
            </a:r>
            <a:r>
              <a:rPr lang="ja-JP" altLang="en-US" sz="1100" i="1" dirty="0">
                <a:solidFill>
                  <a:srgbClr val="000000"/>
                </a:solidFill>
                <a:latin typeface="Consolas"/>
              </a:rPr>
              <a:t>チーズケーキ</a:t>
            </a:r>
            <a:r>
              <a:rPr lang="en-US" altLang="ja-JP" sz="1100" i="1" dirty="0">
                <a:solidFill>
                  <a:srgbClr val="008080"/>
                </a:solidFill>
                <a:latin typeface="Consolas"/>
              </a:rPr>
              <a:t>&lt;/</a:t>
            </a:r>
            <a:r>
              <a:rPr lang="en-US" altLang="ko-KR" sz="1100" i="1" dirty="0">
                <a:solidFill>
                  <a:srgbClr val="3F7F7F"/>
                </a:solidFill>
                <a:latin typeface="Consolas"/>
              </a:rPr>
              <a:t>a</a:t>
            </a:r>
            <a:r>
              <a:rPr lang="en-US" altLang="ko-KR" sz="1100" i="1" dirty="0">
                <a:solidFill>
                  <a:srgbClr val="008080"/>
                </a:solidFill>
                <a:latin typeface="Consolas"/>
              </a:rPr>
              <a:t>&gt;</a:t>
            </a:r>
            <a:r>
              <a:rPr lang="en-US" altLang="ko-KR" sz="1100" i="1" dirty="0">
                <a:solidFill>
                  <a:srgbClr val="000000"/>
                </a:solidFill>
                <a:latin typeface="Consolas"/>
              </a:rPr>
              <a:t> </a:t>
            </a:r>
            <a:r>
              <a:rPr lang="en-US" altLang="ko-KR" sz="1100" i="1" dirty="0">
                <a:solidFill>
                  <a:srgbClr val="3F5FBF"/>
                </a:solidFill>
                <a:latin typeface="Consolas"/>
              </a:rPr>
              <a:t>&lt;!-- </a:t>
            </a:r>
            <a:r>
              <a:rPr lang="ja-JP" altLang="en-US" sz="1100" i="1" dirty="0">
                <a:solidFill>
                  <a:srgbClr val="3F5FBF"/>
                </a:solidFill>
                <a:latin typeface="Consolas"/>
              </a:rPr>
              <a:t>チーズケーキ </a:t>
            </a:r>
            <a:r>
              <a:rPr lang="en-US" altLang="ja-JP" sz="1100" i="1" dirty="0">
                <a:solidFill>
                  <a:srgbClr val="3F5FBF"/>
                </a:solidFill>
                <a:latin typeface="Consolas"/>
              </a:rPr>
              <a:t>--&gt;</a:t>
            </a:r>
          </a:p>
          <a:p>
            <a:r>
              <a:rPr lang="en-US" altLang="ko-KR" sz="1100" dirty="0">
                <a:solidFill>
                  <a:srgbClr val="008080"/>
                </a:solidFill>
                <a:latin typeface="Consolas"/>
              </a:rPr>
              <a:t>&lt;/</a:t>
            </a:r>
            <a:r>
              <a:rPr lang="en-US" altLang="ko-KR" sz="1100" dirty="0">
                <a:solidFill>
                  <a:srgbClr val="3F7F7F"/>
                </a:solidFill>
                <a:latin typeface="Consolas"/>
              </a:rPr>
              <a:t>li</a:t>
            </a:r>
            <a:r>
              <a:rPr lang="en-US" altLang="ko-KR" sz="1100" dirty="0">
                <a:solidFill>
                  <a:srgbClr val="008080"/>
                </a:solidFill>
                <a:latin typeface="Consolas"/>
              </a:rPr>
              <a:t>&gt;</a:t>
            </a:r>
          </a:p>
          <a:p>
            <a:r>
              <a:rPr lang="en-US" altLang="ko-KR" sz="1100" dirty="0">
                <a:solidFill>
                  <a:srgbClr val="008080"/>
                </a:solidFill>
                <a:latin typeface="Consolas"/>
              </a:rPr>
              <a:t>&lt;</a:t>
            </a:r>
            <a:r>
              <a:rPr lang="en-US" altLang="ko-KR" sz="1100" dirty="0">
                <a:solidFill>
                  <a:srgbClr val="3F7F7F"/>
                </a:solidFill>
                <a:latin typeface="Consolas"/>
              </a:rPr>
              <a:t>li</a:t>
            </a:r>
            <a:r>
              <a:rPr lang="en-US" altLang="ko-KR" sz="1100" dirty="0">
                <a:solidFill>
                  <a:srgbClr val="008080"/>
                </a:solidFill>
                <a:latin typeface="Consolas"/>
              </a:rPr>
              <a:t>&gt;</a:t>
            </a:r>
          </a:p>
          <a:p>
            <a:r>
              <a:rPr lang="en-US" altLang="ko-KR" sz="1100" dirty="0">
                <a:solidFill>
                  <a:srgbClr val="008080"/>
                </a:solidFill>
                <a:latin typeface="Consolas"/>
              </a:rPr>
              <a:t>&lt;</a:t>
            </a:r>
            <a:r>
              <a:rPr lang="en-US" altLang="ko-KR" sz="1100" dirty="0">
                <a:solidFill>
                  <a:srgbClr val="3F7F7F"/>
                </a:solidFill>
                <a:latin typeface="Consolas"/>
              </a:rPr>
              <a:t>a </a:t>
            </a:r>
            <a:r>
              <a:rPr lang="en-US" altLang="ko-KR" sz="1100" dirty="0">
                <a:solidFill>
                  <a:srgbClr val="7F007F"/>
                </a:solidFill>
                <a:latin typeface="Consolas"/>
              </a:rPr>
              <a:t>class</a:t>
            </a:r>
            <a:r>
              <a:rPr lang="en-US" altLang="ko-KR" sz="1100" dirty="0">
                <a:solidFill>
                  <a:srgbClr val="000000"/>
                </a:solidFill>
                <a:latin typeface="Consolas"/>
              </a:rPr>
              <a:t>=</a:t>
            </a:r>
            <a:r>
              <a:rPr lang="en-US" altLang="ko-KR" sz="1100" i="1" dirty="0">
                <a:solidFill>
                  <a:srgbClr val="2A00FF"/>
                </a:solidFill>
                <a:latin typeface="Consolas"/>
              </a:rPr>
              <a:t>"dropdown-item" </a:t>
            </a:r>
            <a:r>
              <a:rPr lang="en-US" altLang="ko-KR" sz="1100" i="1" dirty="0" err="1">
                <a:solidFill>
                  <a:srgbClr val="7F007F"/>
                </a:solidFill>
                <a:latin typeface="Consolas"/>
              </a:rPr>
              <a:t>href</a:t>
            </a:r>
            <a:r>
              <a:rPr lang="en-US" altLang="ko-KR" sz="1100" i="1" dirty="0">
                <a:solidFill>
                  <a:srgbClr val="000000"/>
                </a:solidFill>
                <a:latin typeface="Consolas"/>
              </a:rPr>
              <a:t>=</a:t>
            </a:r>
            <a:r>
              <a:rPr lang="en-US" altLang="ko-KR" sz="1100" i="1" dirty="0">
                <a:solidFill>
                  <a:srgbClr val="2A00FF"/>
                </a:solidFill>
                <a:latin typeface="Consolas"/>
              </a:rPr>
              <a:t>"</a:t>
            </a:r>
            <a:r>
              <a:rPr lang="en-US" altLang="ko-KR" sz="1100" i="1" dirty="0">
                <a:solidFill>
                  <a:srgbClr val="000000"/>
                </a:solidFill>
                <a:latin typeface="Consolas"/>
              </a:rPr>
              <a:t>${</a:t>
            </a:r>
            <a:r>
              <a:rPr lang="en-US" altLang="ko-KR" sz="1100" i="1" dirty="0" err="1">
                <a:solidFill>
                  <a:srgbClr val="000000"/>
                </a:solidFill>
                <a:latin typeface="Consolas"/>
              </a:rPr>
              <a:t>contextPath</a:t>
            </a:r>
            <a:r>
              <a:rPr lang="en-US" altLang="ko-KR" sz="1100" i="1" dirty="0">
                <a:solidFill>
                  <a:srgbClr val="000000"/>
                </a:solidFill>
                <a:latin typeface="Consolas"/>
              </a:rPr>
              <a:t>}</a:t>
            </a:r>
            <a:r>
              <a:rPr lang="en-US" altLang="ko-KR" sz="1100" i="1" dirty="0">
                <a:solidFill>
                  <a:srgbClr val="2A00FF"/>
                </a:solidFill>
                <a:latin typeface="Consolas"/>
              </a:rPr>
              <a:t>/shop/</a:t>
            </a:r>
            <a:r>
              <a:rPr lang="en-US" altLang="ko-KR" sz="1100" i="1" dirty="0" err="1">
                <a:solidFill>
                  <a:srgbClr val="2A00FF"/>
                </a:solidFill>
                <a:latin typeface="Consolas"/>
              </a:rPr>
              <a:t>list?c</a:t>
            </a:r>
            <a:r>
              <a:rPr lang="en-US" altLang="ko-KR" sz="1100" i="1" dirty="0">
                <a:solidFill>
                  <a:srgbClr val="2A00FF"/>
                </a:solidFill>
                <a:latin typeface="Consolas"/>
              </a:rPr>
              <a:t>=102&amp;l=2"</a:t>
            </a:r>
            <a:r>
              <a:rPr lang="en-US" altLang="ko-KR" sz="1100" i="1" dirty="0">
                <a:solidFill>
                  <a:srgbClr val="008080"/>
                </a:solidFill>
                <a:latin typeface="Consolas"/>
              </a:rPr>
              <a:t>&gt;</a:t>
            </a:r>
            <a:r>
              <a:rPr lang="ja-JP" altLang="en-US" sz="1100" i="1" dirty="0">
                <a:solidFill>
                  <a:srgbClr val="000000"/>
                </a:solidFill>
                <a:latin typeface="Consolas"/>
              </a:rPr>
              <a:t>ティラミス</a:t>
            </a:r>
            <a:r>
              <a:rPr lang="en-US" altLang="ja-JP" sz="1100" i="1" dirty="0">
                <a:solidFill>
                  <a:srgbClr val="008080"/>
                </a:solidFill>
                <a:latin typeface="Consolas"/>
              </a:rPr>
              <a:t>&lt;/</a:t>
            </a:r>
            <a:r>
              <a:rPr lang="en-US" altLang="ko-KR" sz="1100" i="1" dirty="0">
                <a:solidFill>
                  <a:srgbClr val="3F7F7F"/>
                </a:solidFill>
                <a:latin typeface="Consolas"/>
              </a:rPr>
              <a:t>a</a:t>
            </a:r>
            <a:r>
              <a:rPr lang="en-US" altLang="ko-KR" sz="1100" i="1" dirty="0">
                <a:solidFill>
                  <a:srgbClr val="008080"/>
                </a:solidFill>
                <a:latin typeface="Consolas"/>
              </a:rPr>
              <a:t>&gt;</a:t>
            </a:r>
            <a:r>
              <a:rPr lang="en-US" altLang="ko-KR" sz="1100" i="1" dirty="0">
                <a:solidFill>
                  <a:srgbClr val="000000"/>
                </a:solidFill>
                <a:latin typeface="Consolas"/>
              </a:rPr>
              <a:t> </a:t>
            </a:r>
            <a:r>
              <a:rPr lang="en-US" altLang="ko-KR" sz="1100" i="1" dirty="0">
                <a:solidFill>
                  <a:srgbClr val="3F5FBF"/>
                </a:solidFill>
                <a:latin typeface="Consolas"/>
              </a:rPr>
              <a:t>&lt;!-- </a:t>
            </a:r>
            <a:r>
              <a:rPr lang="ja-JP" altLang="en-US" sz="1100" i="1" dirty="0">
                <a:solidFill>
                  <a:srgbClr val="3F5FBF"/>
                </a:solidFill>
                <a:latin typeface="Consolas"/>
              </a:rPr>
              <a:t>ティラミス </a:t>
            </a:r>
            <a:r>
              <a:rPr lang="en-US" altLang="ja-JP" sz="1100" i="1" dirty="0">
                <a:solidFill>
                  <a:srgbClr val="3F5FBF"/>
                </a:solidFill>
                <a:latin typeface="Consolas"/>
              </a:rPr>
              <a:t>--&gt;</a:t>
            </a:r>
          </a:p>
          <a:p>
            <a:r>
              <a:rPr lang="en-US" altLang="ko-KR" sz="1100" dirty="0">
                <a:solidFill>
                  <a:srgbClr val="008080"/>
                </a:solidFill>
                <a:latin typeface="Consolas"/>
              </a:rPr>
              <a:t>&lt;/</a:t>
            </a:r>
            <a:r>
              <a:rPr lang="en-US" altLang="ko-KR" sz="1100" dirty="0">
                <a:solidFill>
                  <a:srgbClr val="3F7F7F"/>
                </a:solidFill>
                <a:latin typeface="Consolas"/>
              </a:rPr>
              <a:t>li</a:t>
            </a:r>
            <a:r>
              <a:rPr lang="en-US" altLang="ko-KR" sz="1100" dirty="0">
                <a:solidFill>
                  <a:srgbClr val="008080"/>
                </a:solidFill>
                <a:latin typeface="Consolas"/>
              </a:rPr>
              <a:t>&gt;</a:t>
            </a:r>
          </a:p>
          <a:p>
            <a:r>
              <a:rPr lang="en-US" altLang="ko-KR" sz="1100" dirty="0">
                <a:solidFill>
                  <a:srgbClr val="008080"/>
                </a:solidFill>
                <a:latin typeface="Consolas"/>
              </a:rPr>
              <a:t>&lt;</a:t>
            </a:r>
            <a:r>
              <a:rPr lang="en-US" altLang="ko-KR" sz="1100" dirty="0">
                <a:solidFill>
                  <a:srgbClr val="3F7F7F"/>
                </a:solidFill>
                <a:latin typeface="Consolas"/>
              </a:rPr>
              <a:t>li</a:t>
            </a:r>
            <a:r>
              <a:rPr lang="en-US" altLang="ko-KR" sz="1100" dirty="0">
                <a:solidFill>
                  <a:srgbClr val="008080"/>
                </a:solidFill>
                <a:latin typeface="Consolas"/>
              </a:rPr>
              <a:t>&gt;</a:t>
            </a:r>
          </a:p>
          <a:p>
            <a:r>
              <a:rPr lang="en-US" altLang="ko-KR" sz="1100" dirty="0">
                <a:solidFill>
                  <a:srgbClr val="008080"/>
                </a:solidFill>
                <a:latin typeface="Consolas"/>
              </a:rPr>
              <a:t>&lt;</a:t>
            </a:r>
            <a:r>
              <a:rPr lang="en-US" altLang="ko-KR" sz="1100" dirty="0">
                <a:solidFill>
                  <a:srgbClr val="3F7F7F"/>
                </a:solidFill>
                <a:latin typeface="Consolas"/>
              </a:rPr>
              <a:t>a </a:t>
            </a:r>
            <a:r>
              <a:rPr lang="en-US" altLang="ko-KR" sz="1100" dirty="0">
                <a:solidFill>
                  <a:srgbClr val="7F007F"/>
                </a:solidFill>
                <a:latin typeface="Consolas"/>
              </a:rPr>
              <a:t>class</a:t>
            </a:r>
            <a:r>
              <a:rPr lang="en-US" altLang="ko-KR" sz="1100" dirty="0">
                <a:solidFill>
                  <a:srgbClr val="000000"/>
                </a:solidFill>
                <a:latin typeface="Consolas"/>
              </a:rPr>
              <a:t>=</a:t>
            </a:r>
            <a:r>
              <a:rPr lang="en-US" altLang="ko-KR" sz="1100" i="1" dirty="0">
                <a:solidFill>
                  <a:srgbClr val="2A00FF"/>
                </a:solidFill>
                <a:latin typeface="Consolas"/>
              </a:rPr>
              <a:t>"dropdown-item" </a:t>
            </a:r>
            <a:r>
              <a:rPr lang="en-US" altLang="ko-KR" sz="1100" i="1" dirty="0" err="1">
                <a:solidFill>
                  <a:srgbClr val="7F007F"/>
                </a:solidFill>
                <a:latin typeface="Consolas"/>
              </a:rPr>
              <a:t>href</a:t>
            </a:r>
            <a:r>
              <a:rPr lang="en-US" altLang="ko-KR" sz="1100" i="1" dirty="0">
                <a:solidFill>
                  <a:srgbClr val="000000"/>
                </a:solidFill>
                <a:latin typeface="Consolas"/>
              </a:rPr>
              <a:t>=</a:t>
            </a:r>
            <a:r>
              <a:rPr lang="en-US" altLang="ko-KR" sz="1100" i="1" dirty="0">
                <a:solidFill>
                  <a:srgbClr val="2A00FF"/>
                </a:solidFill>
                <a:latin typeface="Consolas"/>
              </a:rPr>
              <a:t>"</a:t>
            </a:r>
            <a:r>
              <a:rPr lang="en-US" altLang="ko-KR" sz="1100" i="1" dirty="0">
                <a:solidFill>
                  <a:srgbClr val="000000"/>
                </a:solidFill>
                <a:latin typeface="Consolas"/>
              </a:rPr>
              <a:t>${</a:t>
            </a:r>
            <a:r>
              <a:rPr lang="en-US" altLang="ko-KR" sz="1100" i="1" dirty="0" err="1">
                <a:solidFill>
                  <a:srgbClr val="000000"/>
                </a:solidFill>
                <a:latin typeface="Consolas"/>
              </a:rPr>
              <a:t>contextPath</a:t>
            </a:r>
            <a:r>
              <a:rPr lang="en-US" altLang="ko-KR" sz="1100" i="1" dirty="0">
                <a:solidFill>
                  <a:srgbClr val="000000"/>
                </a:solidFill>
                <a:latin typeface="Consolas"/>
              </a:rPr>
              <a:t>}</a:t>
            </a:r>
            <a:r>
              <a:rPr lang="en-US" altLang="ko-KR" sz="1100" i="1" dirty="0">
                <a:solidFill>
                  <a:srgbClr val="2A00FF"/>
                </a:solidFill>
                <a:latin typeface="Consolas"/>
              </a:rPr>
              <a:t>/shop/</a:t>
            </a:r>
            <a:r>
              <a:rPr lang="en-US" altLang="ko-KR" sz="1100" i="1" dirty="0" err="1">
                <a:solidFill>
                  <a:srgbClr val="2A00FF"/>
                </a:solidFill>
                <a:latin typeface="Consolas"/>
              </a:rPr>
              <a:t>list?c</a:t>
            </a:r>
            <a:r>
              <a:rPr lang="en-US" altLang="ko-KR" sz="1100" i="1" dirty="0">
                <a:solidFill>
                  <a:srgbClr val="2A00FF"/>
                </a:solidFill>
                <a:latin typeface="Consolas"/>
              </a:rPr>
              <a:t>=103&amp;l=2"</a:t>
            </a:r>
            <a:r>
              <a:rPr lang="en-US" altLang="ko-KR" sz="1100" i="1" dirty="0">
                <a:solidFill>
                  <a:srgbClr val="008080"/>
                </a:solidFill>
                <a:latin typeface="Consolas"/>
              </a:rPr>
              <a:t>&gt;</a:t>
            </a:r>
            <a:r>
              <a:rPr lang="ja-JP" altLang="en-US" sz="1100" i="1" dirty="0">
                <a:solidFill>
                  <a:srgbClr val="000000"/>
                </a:solidFill>
                <a:latin typeface="Consolas"/>
              </a:rPr>
              <a:t>ブラウニー</a:t>
            </a:r>
            <a:r>
              <a:rPr lang="en-US" altLang="ja-JP" sz="1100" i="1" dirty="0">
                <a:solidFill>
                  <a:srgbClr val="008080"/>
                </a:solidFill>
                <a:latin typeface="Consolas"/>
              </a:rPr>
              <a:t>&lt;/</a:t>
            </a:r>
            <a:r>
              <a:rPr lang="en-US" altLang="ko-KR" sz="1100" i="1" dirty="0">
                <a:solidFill>
                  <a:srgbClr val="3F7F7F"/>
                </a:solidFill>
                <a:latin typeface="Consolas"/>
              </a:rPr>
              <a:t>a</a:t>
            </a:r>
            <a:r>
              <a:rPr lang="en-US" altLang="ko-KR" sz="1100" i="1" dirty="0">
                <a:solidFill>
                  <a:srgbClr val="008080"/>
                </a:solidFill>
                <a:latin typeface="Consolas"/>
              </a:rPr>
              <a:t>&gt;</a:t>
            </a:r>
            <a:r>
              <a:rPr lang="en-US" altLang="ko-KR" sz="1100" i="1" dirty="0">
                <a:solidFill>
                  <a:srgbClr val="000000"/>
                </a:solidFill>
                <a:latin typeface="Consolas"/>
              </a:rPr>
              <a:t> </a:t>
            </a:r>
            <a:r>
              <a:rPr lang="en-US" altLang="ko-KR" sz="1100" i="1" dirty="0">
                <a:solidFill>
                  <a:srgbClr val="3F5FBF"/>
                </a:solidFill>
                <a:latin typeface="Consolas"/>
              </a:rPr>
              <a:t>&lt;!-- </a:t>
            </a:r>
            <a:r>
              <a:rPr lang="ja-JP" altLang="en-US" sz="1100" i="1" dirty="0">
                <a:solidFill>
                  <a:srgbClr val="3F5FBF"/>
                </a:solidFill>
                <a:latin typeface="Consolas"/>
              </a:rPr>
              <a:t>ブラウニー </a:t>
            </a:r>
            <a:r>
              <a:rPr lang="en-US" altLang="ja-JP" sz="1100" i="1" dirty="0">
                <a:solidFill>
                  <a:srgbClr val="3F5FBF"/>
                </a:solidFill>
                <a:latin typeface="Consolas"/>
              </a:rPr>
              <a:t>--&gt;</a:t>
            </a:r>
          </a:p>
          <a:p>
            <a:r>
              <a:rPr lang="en-US" altLang="ko-KR" sz="1100" dirty="0">
                <a:solidFill>
                  <a:srgbClr val="008080"/>
                </a:solidFill>
                <a:latin typeface="Consolas"/>
              </a:rPr>
              <a:t>&lt;/</a:t>
            </a:r>
            <a:r>
              <a:rPr lang="en-US" altLang="ko-KR" sz="1100" dirty="0">
                <a:solidFill>
                  <a:srgbClr val="3F7F7F"/>
                </a:solidFill>
                <a:latin typeface="Consolas"/>
              </a:rPr>
              <a:t>li</a:t>
            </a:r>
            <a:r>
              <a:rPr lang="en-US" altLang="ko-KR" sz="1100" dirty="0">
                <a:solidFill>
                  <a:srgbClr val="008080"/>
                </a:solidFill>
                <a:latin typeface="Consolas"/>
              </a:rPr>
              <a:t>&gt;</a:t>
            </a:r>
          </a:p>
          <a:p>
            <a:r>
              <a:rPr lang="en-US" altLang="ko-KR" sz="1100" dirty="0">
                <a:solidFill>
                  <a:srgbClr val="008080"/>
                </a:solidFill>
                <a:latin typeface="Consolas"/>
              </a:rPr>
              <a:t>&lt;</a:t>
            </a:r>
            <a:r>
              <a:rPr lang="en-US" altLang="ko-KR" sz="1100" dirty="0">
                <a:solidFill>
                  <a:srgbClr val="3F7F7F"/>
                </a:solidFill>
                <a:latin typeface="Consolas"/>
              </a:rPr>
              <a:t>li</a:t>
            </a:r>
            <a:r>
              <a:rPr lang="en-US" altLang="ko-KR" sz="1100" dirty="0">
                <a:solidFill>
                  <a:srgbClr val="008080"/>
                </a:solidFill>
                <a:latin typeface="Consolas"/>
              </a:rPr>
              <a:t>&gt;</a:t>
            </a:r>
          </a:p>
          <a:p>
            <a:r>
              <a:rPr lang="en-US" altLang="ko-KR" sz="1100" dirty="0">
                <a:solidFill>
                  <a:srgbClr val="008080"/>
                </a:solidFill>
                <a:latin typeface="Consolas"/>
              </a:rPr>
              <a:t>&lt;</a:t>
            </a:r>
            <a:r>
              <a:rPr lang="en-US" altLang="ko-KR" sz="1100" dirty="0">
                <a:solidFill>
                  <a:srgbClr val="3F7F7F"/>
                </a:solidFill>
                <a:latin typeface="Consolas"/>
              </a:rPr>
              <a:t>a </a:t>
            </a:r>
            <a:r>
              <a:rPr lang="en-US" altLang="ko-KR" sz="1100" dirty="0">
                <a:solidFill>
                  <a:srgbClr val="7F007F"/>
                </a:solidFill>
                <a:latin typeface="Consolas"/>
              </a:rPr>
              <a:t>class</a:t>
            </a:r>
            <a:r>
              <a:rPr lang="en-US" altLang="ko-KR" sz="1100" dirty="0">
                <a:solidFill>
                  <a:srgbClr val="000000"/>
                </a:solidFill>
                <a:latin typeface="Consolas"/>
              </a:rPr>
              <a:t>=</a:t>
            </a:r>
            <a:r>
              <a:rPr lang="en-US" altLang="ko-KR" sz="1100" i="1" dirty="0">
                <a:solidFill>
                  <a:srgbClr val="2A00FF"/>
                </a:solidFill>
                <a:latin typeface="Consolas"/>
              </a:rPr>
              <a:t>"dropdown-item" </a:t>
            </a:r>
            <a:r>
              <a:rPr lang="en-US" altLang="ko-KR" sz="1100" i="1" dirty="0" err="1">
                <a:solidFill>
                  <a:srgbClr val="7F007F"/>
                </a:solidFill>
                <a:latin typeface="Consolas"/>
              </a:rPr>
              <a:t>href</a:t>
            </a:r>
            <a:r>
              <a:rPr lang="en-US" altLang="ko-KR" sz="1100" i="1" dirty="0">
                <a:solidFill>
                  <a:srgbClr val="000000"/>
                </a:solidFill>
                <a:latin typeface="Consolas"/>
              </a:rPr>
              <a:t>=</a:t>
            </a:r>
            <a:r>
              <a:rPr lang="en-US" altLang="ko-KR" sz="1100" i="1" dirty="0">
                <a:solidFill>
                  <a:srgbClr val="2A00FF"/>
                </a:solidFill>
                <a:latin typeface="Consolas"/>
              </a:rPr>
              <a:t>"</a:t>
            </a:r>
            <a:r>
              <a:rPr lang="en-US" altLang="ko-KR" sz="1100" i="1" dirty="0">
                <a:solidFill>
                  <a:srgbClr val="000000"/>
                </a:solidFill>
                <a:latin typeface="Consolas"/>
              </a:rPr>
              <a:t>${</a:t>
            </a:r>
            <a:r>
              <a:rPr lang="en-US" altLang="ko-KR" sz="1100" i="1" dirty="0" err="1">
                <a:solidFill>
                  <a:srgbClr val="000000"/>
                </a:solidFill>
                <a:latin typeface="Consolas"/>
              </a:rPr>
              <a:t>contextPath</a:t>
            </a:r>
            <a:r>
              <a:rPr lang="en-US" altLang="ko-KR" sz="1100" i="1" dirty="0">
                <a:solidFill>
                  <a:srgbClr val="000000"/>
                </a:solidFill>
                <a:latin typeface="Consolas"/>
              </a:rPr>
              <a:t>}</a:t>
            </a:r>
            <a:r>
              <a:rPr lang="en-US" altLang="ko-KR" sz="1100" i="1" dirty="0">
                <a:solidFill>
                  <a:srgbClr val="2A00FF"/>
                </a:solidFill>
                <a:latin typeface="Consolas"/>
              </a:rPr>
              <a:t>/shop/</a:t>
            </a:r>
            <a:r>
              <a:rPr lang="en-US" altLang="ko-KR" sz="1100" i="1" dirty="0" err="1">
                <a:solidFill>
                  <a:srgbClr val="2A00FF"/>
                </a:solidFill>
                <a:latin typeface="Consolas"/>
              </a:rPr>
              <a:t>list?c</a:t>
            </a:r>
            <a:r>
              <a:rPr lang="en-US" altLang="ko-KR" sz="1100" i="1" dirty="0">
                <a:solidFill>
                  <a:srgbClr val="2A00FF"/>
                </a:solidFill>
                <a:latin typeface="Consolas"/>
              </a:rPr>
              <a:t>=104&amp;l=2"</a:t>
            </a:r>
            <a:r>
              <a:rPr lang="en-US" altLang="ko-KR" sz="1100" i="1" dirty="0">
                <a:solidFill>
                  <a:srgbClr val="008080"/>
                </a:solidFill>
                <a:latin typeface="Consolas"/>
              </a:rPr>
              <a:t>&gt;</a:t>
            </a:r>
            <a:r>
              <a:rPr lang="ja-JP" altLang="en-US" sz="1100" i="1" dirty="0">
                <a:solidFill>
                  <a:srgbClr val="000000"/>
                </a:solidFill>
                <a:latin typeface="Consolas"/>
              </a:rPr>
              <a:t>フィナンシェ</a:t>
            </a:r>
            <a:r>
              <a:rPr lang="en-US" altLang="ja-JP" sz="1100" i="1" dirty="0">
                <a:solidFill>
                  <a:srgbClr val="008080"/>
                </a:solidFill>
                <a:latin typeface="Consolas"/>
              </a:rPr>
              <a:t>&lt;/</a:t>
            </a:r>
            <a:r>
              <a:rPr lang="en-US" altLang="ko-KR" sz="1100" i="1" dirty="0">
                <a:solidFill>
                  <a:srgbClr val="3F7F7F"/>
                </a:solidFill>
                <a:latin typeface="Consolas"/>
              </a:rPr>
              <a:t>a</a:t>
            </a:r>
            <a:r>
              <a:rPr lang="en-US" altLang="ko-KR" sz="1100" i="1" dirty="0">
                <a:solidFill>
                  <a:srgbClr val="008080"/>
                </a:solidFill>
                <a:latin typeface="Consolas"/>
              </a:rPr>
              <a:t>&gt;</a:t>
            </a:r>
            <a:r>
              <a:rPr lang="en-US" altLang="ko-KR" sz="1100" i="1" dirty="0">
                <a:solidFill>
                  <a:srgbClr val="000000"/>
                </a:solidFill>
                <a:latin typeface="Consolas"/>
              </a:rPr>
              <a:t> </a:t>
            </a:r>
            <a:r>
              <a:rPr lang="en-US" altLang="ko-KR" sz="1100" i="1" dirty="0">
                <a:solidFill>
                  <a:srgbClr val="3F5FBF"/>
                </a:solidFill>
                <a:latin typeface="Consolas"/>
              </a:rPr>
              <a:t>&lt;!-- </a:t>
            </a:r>
            <a:r>
              <a:rPr lang="ja-JP" altLang="en-US" sz="1100" i="1" dirty="0">
                <a:solidFill>
                  <a:srgbClr val="3F5FBF"/>
                </a:solidFill>
                <a:latin typeface="Consolas"/>
              </a:rPr>
              <a:t>フィナンシェ </a:t>
            </a:r>
            <a:r>
              <a:rPr lang="en-US" altLang="ja-JP" sz="1100" i="1" dirty="0">
                <a:solidFill>
                  <a:srgbClr val="3F5FBF"/>
                </a:solidFill>
                <a:latin typeface="Consolas"/>
              </a:rPr>
              <a:t>--&gt;</a:t>
            </a:r>
          </a:p>
          <a:p>
            <a:r>
              <a:rPr lang="en-US" altLang="ko-KR" sz="1100" dirty="0">
                <a:solidFill>
                  <a:srgbClr val="008080"/>
                </a:solidFill>
                <a:latin typeface="Consolas"/>
              </a:rPr>
              <a:t>&lt;/</a:t>
            </a:r>
            <a:r>
              <a:rPr lang="en-US" altLang="ko-KR" sz="1100" dirty="0">
                <a:solidFill>
                  <a:srgbClr val="3F7F7F"/>
                </a:solidFill>
                <a:latin typeface="Consolas"/>
              </a:rPr>
              <a:t>li</a:t>
            </a:r>
            <a:r>
              <a:rPr lang="en-US" altLang="ko-KR" sz="1100" dirty="0">
                <a:solidFill>
                  <a:srgbClr val="008080"/>
                </a:solidFill>
                <a:latin typeface="Consolas"/>
              </a:rPr>
              <a:t>&gt;</a:t>
            </a:r>
          </a:p>
          <a:p>
            <a:r>
              <a:rPr lang="en-US" altLang="ko-KR" sz="1100" dirty="0">
                <a:solidFill>
                  <a:srgbClr val="008080"/>
                </a:solidFill>
                <a:latin typeface="Consolas"/>
              </a:rPr>
              <a:t>&lt;</a:t>
            </a:r>
            <a:r>
              <a:rPr lang="en-US" altLang="ko-KR" sz="1100" dirty="0">
                <a:solidFill>
                  <a:srgbClr val="3F7F7F"/>
                </a:solidFill>
                <a:latin typeface="Consolas"/>
              </a:rPr>
              <a:t>li</a:t>
            </a:r>
            <a:r>
              <a:rPr lang="en-US" altLang="ko-KR" sz="1100" dirty="0">
                <a:solidFill>
                  <a:srgbClr val="008080"/>
                </a:solidFill>
                <a:latin typeface="Consolas"/>
              </a:rPr>
              <a:t>&gt;</a:t>
            </a:r>
          </a:p>
          <a:p>
            <a:r>
              <a:rPr lang="en-US" altLang="ko-KR" sz="1100" dirty="0">
                <a:solidFill>
                  <a:srgbClr val="008080"/>
                </a:solidFill>
                <a:latin typeface="Consolas"/>
              </a:rPr>
              <a:t>&lt;</a:t>
            </a:r>
            <a:r>
              <a:rPr lang="en-US" altLang="ko-KR" sz="1100" dirty="0">
                <a:solidFill>
                  <a:srgbClr val="3F7F7F"/>
                </a:solidFill>
                <a:latin typeface="Consolas"/>
              </a:rPr>
              <a:t>a </a:t>
            </a:r>
            <a:r>
              <a:rPr lang="en-US" altLang="ko-KR" sz="1100" dirty="0">
                <a:solidFill>
                  <a:srgbClr val="7F007F"/>
                </a:solidFill>
                <a:latin typeface="Consolas"/>
              </a:rPr>
              <a:t>class</a:t>
            </a:r>
            <a:r>
              <a:rPr lang="en-US" altLang="ko-KR" sz="1100" dirty="0">
                <a:solidFill>
                  <a:srgbClr val="000000"/>
                </a:solidFill>
                <a:latin typeface="Consolas"/>
              </a:rPr>
              <a:t>=</a:t>
            </a:r>
            <a:r>
              <a:rPr lang="en-US" altLang="ko-KR" sz="1100" i="1" dirty="0">
                <a:solidFill>
                  <a:srgbClr val="2A00FF"/>
                </a:solidFill>
                <a:latin typeface="Consolas"/>
              </a:rPr>
              <a:t>"dropdown-item" </a:t>
            </a:r>
            <a:r>
              <a:rPr lang="en-US" altLang="ko-KR" sz="1100" i="1" dirty="0" err="1">
                <a:solidFill>
                  <a:srgbClr val="7F007F"/>
                </a:solidFill>
                <a:latin typeface="Consolas"/>
              </a:rPr>
              <a:t>href</a:t>
            </a:r>
            <a:r>
              <a:rPr lang="en-US" altLang="ko-KR" sz="1100" i="1" dirty="0">
                <a:solidFill>
                  <a:srgbClr val="000000"/>
                </a:solidFill>
                <a:latin typeface="Consolas"/>
              </a:rPr>
              <a:t>=</a:t>
            </a:r>
            <a:r>
              <a:rPr lang="en-US" altLang="ko-KR" sz="1100" i="1" dirty="0">
                <a:solidFill>
                  <a:srgbClr val="2A00FF"/>
                </a:solidFill>
                <a:latin typeface="Consolas"/>
              </a:rPr>
              <a:t>"</a:t>
            </a:r>
            <a:r>
              <a:rPr lang="en-US" altLang="ko-KR" sz="1100" i="1" dirty="0">
                <a:solidFill>
                  <a:srgbClr val="000000"/>
                </a:solidFill>
                <a:latin typeface="Consolas"/>
              </a:rPr>
              <a:t>${</a:t>
            </a:r>
            <a:r>
              <a:rPr lang="en-US" altLang="ko-KR" sz="1100" i="1" dirty="0" err="1">
                <a:solidFill>
                  <a:srgbClr val="000000"/>
                </a:solidFill>
                <a:latin typeface="Consolas"/>
              </a:rPr>
              <a:t>contextPath</a:t>
            </a:r>
            <a:r>
              <a:rPr lang="en-US" altLang="ko-KR" sz="1100" i="1" dirty="0">
                <a:solidFill>
                  <a:srgbClr val="000000"/>
                </a:solidFill>
                <a:latin typeface="Consolas"/>
              </a:rPr>
              <a:t>}</a:t>
            </a:r>
            <a:r>
              <a:rPr lang="en-US" altLang="ko-KR" sz="1100" i="1" dirty="0">
                <a:solidFill>
                  <a:srgbClr val="2A00FF"/>
                </a:solidFill>
                <a:latin typeface="Consolas"/>
              </a:rPr>
              <a:t>/shop/</a:t>
            </a:r>
            <a:r>
              <a:rPr lang="en-US" altLang="ko-KR" sz="1100" i="1" dirty="0" err="1">
                <a:solidFill>
                  <a:srgbClr val="2A00FF"/>
                </a:solidFill>
                <a:latin typeface="Consolas"/>
              </a:rPr>
              <a:t>list?c</a:t>
            </a:r>
            <a:r>
              <a:rPr lang="en-US" altLang="ko-KR" sz="1100" i="1" dirty="0">
                <a:solidFill>
                  <a:srgbClr val="2A00FF"/>
                </a:solidFill>
                <a:latin typeface="Consolas"/>
              </a:rPr>
              <a:t>=105&amp;l=2"</a:t>
            </a:r>
            <a:r>
              <a:rPr lang="en-US" altLang="ko-KR" sz="1100" i="1" dirty="0">
                <a:solidFill>
                  <a:srgbClr val="008080"/>
                </a:solidFill>
                <a:latin typeface="Consolas"/>
              </a:rPr>
              <a:t>&gt;</a:t>
            </a:r>
            <a:r>
              <a:rPr lang="ja-JP" altLang="en-US" sz="1100" i="1" dirty="0">
                <a:solidFill>
                  <a:srgbClr val="000000"/>
                </a:solidFill>
                <a:latin typeface="Consolas"/>
              </a:rPr>
              <a:t>ロールケーキ</a:t>
            </a:r>
            <a:r>
              <a:rPr lang="en-US" altLang="ja-JP" sz="1100" i="1" dirty="0">
                <a:solidFill>
                  <a:srgbClr val="008080"/>
                </a:solidFill>
                <a:latin typeface="Consolas"/>
              </a:rPr>
              <a:t>&lt;/</a:t>
            </a:r>
            <a:r>
              <a:rPr lang="en-US" altLang="ko-KR" sz="1100" i="1" dirty="0">
                <a:solidFill>
                  <a:srgbClr val="3F7F7F"/>
                </a:solidFill>
                <a:latin typeface="Consolas"/>
              </a:rPr>
              <a:t>a</a:t>
            </a:r>
            <a:r>
              <a:rPr lang="en-US" altLang="ko-KR" sz="1100" i="1" dirty="0">
                <a:solidFill>
                  <a:srgbClr val="008080"/>
                </a:solidFill>
                <a:latin typeface="Consolas"/>
              </a:rPr>
              <a:t>&gt;</a:t>
            </a:r>
            <a:r>
              <a:rPr lang="en-US" altLang="ko-KR" sz="1100" i="1" dirty="0">
                <a:solidFill>
                  <a:srgbClr val="000000"/>
                </a:solidFill>
                <a:latin typeface="Consolas"/>
              </a:rPr>
              <a:t> </a:t>
            </a:r>
            <a:r>
              <a:rPr lang="en-US" altLang="ko-KR" sz="1100" i="1" dirty="0">
                <a:solidFill>
                  <a:srgbClr val="3F5FBF"/>
                </a:solidFill>
                <a:latin typeface="Consolas"/>
              </a:rPr>
              <a:t>&lt;!-- </a:t>
            </a:r>
            <a:r>
              <a:rPr lang="ja-JP" altLang="en-US" sz="1100" i="1" dirty="0">
                <a:solidFill>
                  <a:srgbClr val="3F5FBF"/>
                </a:solidFill>
                <a:latin typeface="Consolas"/>
              </a:rPr>
              <a:t>ロールケーキ </a:t>
            </a:r>
            <a:r>
              <a:rPr lang="en-US" altLang="ja-JP" sz="1100" i="1" dirty="0">
                <a:solidFill>
                  <a:srgbClr val="3F5FBF"/>
                </a:solidFill>
                <a:latin typeface="Consolas"/>
              </a:rPr>
              <a:t>--&gt;</a:t>
            </a:r>
          </a:p>
          <a:p>
            <a:r>
              <a:rPr lang="en-US" altLang="ko-KR" sz="1100" dirty="0">
                <a:solidFill>
                  <a:srgbClr val="008080"/>
                </a:solidFill>
                <a:latin typeface="Consolas"/>
              </a:rPr>
              <a:t>&lt;/</a:t>
            </a:r>
            <a:r>
              <a:rPr lang="en-US" altLang="ko-KR" sz="1100" dirty="0">
                <a:solidFill>
                  <a:srgbClr val="3F7F7F"/>
                </a:solidFill>
                <a:latin typeface="Consolas"/>
              </a:rPr>
              <a:t>li</a:t>
            </a:r>
            <a:r>
              <a:rPr lang="en-US" altLang="ko-KR" sz="1100" dirty="0">
                <a:solidFill>
                  <a:srgbClr val="008080"/>
                </a:solidFill>
                <a:latin typeface="Consolas"/>
              </a:rPr>
              <a:t>&gt;</a:t>
            </a:r>
          </a:p>
          <a:p>
            <a:r>
              <a:rPr lang="en-US" altLang="ko-KR" sz="1100" dirty="0">
                <a:solidFill>
                  <a:srgbClr val="008080"/>
                </a:solidFill>
                <a:latin typeface="Consolas"/>
              </a:rPr>
              <a:t>&lt;</a:t>
            </a:r>
            <a:r>
              <a:rPr lang="en-US" altLang="ko-KR" sz="1100" dirty="0">
                <a:solidFill>
                  <a:srgbClr val="3F7F7F"/>
                </a:solidFill>
                <a:latin typeface="Consolas"/>
              </a:rPr>
              <a:t>li</a:t>
            </a:r>
            <a:r>
              <a:rPr lang="en-US" altLang="ko-KR" sz="1100" dirty="0">
                <a:solidFill>
                  <a:srgbClr val="008080"/>
                </a:solidFill>
                <a:latin typeface="Consolas"/>
              </a:rPr>
              <a:t>&gt;</a:t>
            </a:r>
          </a:p>
          <a:p>
            <a:r>
              <a:rPr lang="en-US" altLang="ko-KR" sz="1100" dirty="0">
                <a:solidFill>
                  <a:srgbClr val="008080"/>
                </a:solidFill>
                <a:latin typeface="Consolas"/>
              </a:rPr>
              <a:t>&lt;</a:t>
            </a:r>
            <a:r>
              <a:rPr lang="en-US" altLang="ko-KR" sz="1100" dirty="0">
                <a:solidFill>
                  <a:srgbClr val="3F7F7F"/>
                </a:solidFill>
                <a:latin typeface="Consolas"/>
              </a:rPr>
              <a:t>a </a:t>
            </a:r>
            <a:r>
              <a:rPr lang="en-US" altLang="ko-KR" sz="1100" dirty="0">
                <a:solidFill>
                  <a:srgbClr val="7F007F"/>
                </a:solidFill>
                <a:latin typeface="Consolas"/>
              </a:rPr>
              <a:t>class</a:t>
            </a:r>
            <a:r>
              <a:rPr lang="en-US" altLang="ko-KR" sz="1100" dirty="0">
                <a:solidFill>
                  <a:srgbClr val="000000"/>
                </a:solidFill>
                <a:latin typeface="Consolas"/>
              </a:rPr>
              <a:t>=</a:t>
            </a:r>
            <a:r>
              <a:rPr lang="en-US" altLang="ko-KR" sz="1100" i="1" dirty="0">
                <a:solidFill>
                  <a:srgbClr val="2A00FF"/>
                </a:solidFill>
                <a:latin typeface="Consolas"/>
              </a:rPr>
              <a:t>"dropdown-item" </a:t>
            </a:r>
            <a:r>
              <a:rPr lang="en-US" altLang="ko-KR" sz="1100" i="1" dirty="0" err="1">
                <a:solidFill>
                  <a:srgbClr val="7F007F"/>
                </a:solidFill>
                <a:latin typeface="Consolas"/>
              </a:rPr>
              <a:t>href</a:t>
            </a:r>
            <a:r>
              <a:rPr lang="en-US" altLang="ko-KR" sz="1100" i="1" dirty="0">
                <a:solidFill>
                  <a:srgbClr val="000000"/>
                </a:solidFill>
                <a:latin typeface="Consolas"/>
              </a:rPr>
              <a:t>=</a:t>
            </a:r>
            <a:r>
              <a:rPr lang="en-US" altLang="ko-KR" sz="1100" i="1" dirty="0">
                <a:solidFill>
                  <a:srgbClr val="2A00FF"/>
                </a:solidFill>
                <a:latin typeface="Consolas"/>
              </a:rPr>
              <a:t>"</a:t>
            </a:r>
            <a:r>
              <a:rPr lang="en-US" altLang="ko-KR" sz="1100" i="1" dirty="0">
                <a:solidFill>
                  <a:srgbClr val="000000"/>
                </a:solidFill>
                <a:latin typeface="Consolas"/>
              </a:rPr>
              <a:t>${</a:t>
            </a:r>
            <a:r>
              <a:rPr lang="en-US" altLang="ko-KR" sz="1100" i="1" dirty="0" err="1">
                <a:solidFill>
                  <a:srgbClr val="000000"/>
                </a:solidFill>
                <a:latin typeface="Consolas"/>
              </a:rPr>
              <a:t>contextPath</a:t>
            </a:r>
            <a:r>
              <a:rPr lang="en-US" altLang="ko-KR" sz="1100" i="1" dirty="0">
                <a:solidFill>
                  <a:srgbClr val="000000"/>
                </a:solidFill>
                <a:latin typeface="Consolas"/>
              </a:rPr>
              <a:t>}</a:t>
            </a:r>
            <a:r>
              <a:rPr lang="en-US" altLang="ko-KR" sz="1100" i="1" dirty="0">
                <a:solidFill>
                  <a:srgbClr val="2A00FF"/>
                </a:solidFill>
                <a:latin typeface="Consolas"/>
              </a:rPr>
              <a:t>/shop/</a:t>
            </a:r>
            <a:r>
              <a:rPr lang="en-US" altLang="ko-KR" sz="1100" i="1" dirty="0" err="1">
                <a:solidFill>
                  <a:srgbClr val="2A00FF"/>
                </a:solidFill>
                <a:latin typeface="Consolas"/>
              </a:rPr>
              <a:t>list?c</a:t>
            </a:r>
            <a:r>
              <a:rPr lang="en-US" altLang="ko-KR" sz="1100" i="1" dirty="0">
                <a:solidFill>
                  <a:srgbClr val="2A00FF"/>
                </a:solidFill>
                <a:latin typeface="Consolas"/>
              </a:rPr>
              <a:t>=106&amp;l=2"</a:t>
            </a:r>
            <a:r>
              <a:rPr lang="en-US" altLang="ko-KR" sz="1100" i="1" dirty="0">
                <a:solidFill>
                  <a:srgbClr val="008080"/>
                </a:solidFill>
                <a:latin typeface="Consolas"/>
              </a:rPr>
              <a:t>&gt;</a:t>
            </a:r>
            <a:r>
              <a:rPr lang="ja-JP" altLang="en-US" sz="1100" i="1" dirty="0">
                <a:solidFill>
                  <a:srgbClr val="000000"/>
                </a:solidFill>
                <a:latin typeface="Consolas"/>
              </a:rPr>
              <a:t>ショートケーキ</a:t>
            </a:r>
            <a:r>
              <a:rPr lang="en-US" altLang="ja-JP" sz="1100" i="1" dirty="0">
                <a:solidFill>
                  <a:srgbClr val="008080"/>
                </a:solidFill>
                <a:latin typeface="Consolas"/>
              </a:rPr>
              <a:t>&lt;/</a:t>
            </a:r>
            <a:r>
              <a:rPr lang="en-US" altLang="ko-KR" sz="1100" i="1" dirty="0">
                <a:solidFill>
                  <a:srgbClr val="3F7F7F"/>
                </a:solidFill>
                <a:latin typeface="Consolas"/>
              </a:rPr>
              <a:t>a</a:t>
            </a:r>
            <a:r>
              <a:rPr lang="en-US" altLang="ko-KR" sz="1100" i="1" dirty="0">
                <a:solidFill>
                  <a:srgbClr val="008080"/>
                </a:solidFill>
                <a:latin typeface="Consolas"/>
              </a:rPr>
              <a:t>&gt;</a:t>
            </a:r>
            <a:r>
              <a:rPr lang="en-US" altLang="ko-KR" sz="1100" i="1" dirty="0">
                <a:solidFill>
                  <a:srgbClr val="000000"/>
                </a:solidFill>
                <a:latin typeface="Consolas"/>
              </a:rPr>
              <a:t> </a:t>
            </a:r>
            <a:r>
              <a:rPr lang="en-US" altLang="ko-KR" sz="1100" i="1" dirty="0">
                <a:solidFill>
                  <a:srgbClr val="3F5FBF"/>
                </a:solidFill>
                <a:latin typeface="Consolas"/>
              </a:rPr>
              <a:t>&lt;!-- </a:t>
            </a:r>
            <a:r>
              <a:rPr lang="ja-JP" altLang="en-US" sz="1100" i="1" dirty="0">
                <a:solidFill>
                  <a:srgbClr val="3F5FBF"/>
                </a:solidFill>
                <a:latin typeface="Consolas"/>
              </a:rPr>
              <a:t>ショートケーキ </a:t>
            </a:r>
            <a:r>
              <a:rPr lang="en-US" altLang="ja-JP" sz="1100" i="1" dirty="0">
                <a:solidFill>
                  <a:srgbClr val="3F5FBF"/>
                </a:solidFill>
                <a:latin typeface="Consolas"/>
              </a:rPr>
              <a:t>--&gt;</a:t>
            </a:r>
          </a:p>
          <a:p>
            <a:r>
              <a:rPr lang="en-US" altLang="ko-KR" sz="1100" dirty="0">
                <a:solidFill>
                  <a:srgbClr val="008080"/>
                </a:solidFill>
                <a:latin typeface="Consolas"/>
              </a:rPr>
              <a:t>&lt;/</a:t>
            </a:r>
            <a:r>
              <a:rPr lang="en-US" altLang="ko-KR" sz="1100" dirty="0">
                <a:solidFill>
                  <a:srgbClr val="3F7F7F"/>
                </a:solidFill>
                <a:latin typeface="Consolas"/>
              </a:rPr>
              <a:t>li</a:t>
            </a:r>
            <a:r>
              <a:rPr lang="en-US" altLang="ko-KR" sz="1100" dirty="0">
                <a:solidFill>
                  <a:srgbClr val="008080"/>
                </a:solidFill>
                <a:latin typeface="Consolas"/>
              </a:rPr>
              <a:t>&gt;</a:t>
            </a:r>
          </a:p>
          <a:p>
            <a:r>
              <a:rPr lang="en-US" altLang="ko-KR" sz="1100" dirty="0">
                <a:solidFill>
                  <a:srgbClr val="000000"/>
                </a:solidFill>
                <a:latin typeface="Consolas"/>
              </a:rPr>
              <a:t>        </a:t>
            </a:r>
            <a:r>
              <a:rPr lang="en-US" altLang="ko-KR" sz="1100" dirty="0">
                <a:solidFill>
                  <a:srgbClr val="008080"/>
                </a:solidFill>
                <a:latin typeface="Consolas"/>
              </a:rPr>
              <a:t>&lt;/</a:t>
            </a:r>
            <a:r>
              <a:rPr lang="en-US" altLang="ko-KR" sz="1100" dirty="0" err="1">
                <a:solidFill>
                  <a:srgbClr val="3F7F7F"/>
                </a:solidFill>
                <a:latin typeface="Consolas"/>
              </a:rPr>
              <a:t>ul</a:t>
            </a:r>
            <a:r>
              <a:rPr lang="en-US" altLang="ko-KR" sz="1100" dirty="0">
                <a:solidFill>
                  <a:srgbClr val="008080"/>
                </a:solidFill>
                <a:latin typeface="Consolas"/>
              </a:rPr>
              <a:t>&gt;</a:t>
            </a:r>
          </a:p>
          <a:p>
            <a:r>
              <a:rPr lang="en-US" altLang="ko-KR" sz="1100" dirty="0">
                <a:solidFill>
                  <a:srgbClr val="000000"/>
                </a:solidFill>
                <a:latin typeface="Consolas"/>
              </a:rPr>
              <a:t>    </a:t>
            </a:r>
            <a:r>
              <a:rPr lang="en-US" altLang="ko-KR" sz="1100" dirty="0">
                <a:solidFill>
                  <a:srgbClr val="008080"/>
                </a:solidFill>
                <a:latin typeface="Consolas"/>
              </a:rPr>
              <a:t>&lt;/</a:t>
            </a:r>
            <a:r>
              <a:rPr lang="en-US" altLang="ko-KR" sz="1100" dirty="0">
                <a:solidFill>
                  <a:srgbClr val="3F7F7F"/>
                </a:solidFill>
                <a:latin typeface="Consolas"/>
              </a:rPr>
              <a:t>li</a:t>
            </a:r>
            <a:r>
              <a:rPr lang="en-US" altLang="ko-KR" sz="1100" dirty="0" smtClean="0">
                <a:solidFill>
                  <a:srgbClr val="008080"/>
                </a:solidFill>
                <a:latin typeface="Consolas"/>
              </a:rPr>
              <a:t>&gt;</a:t>
            </a:r>
            <a:endParaRPr lang="ko-KR" altLang="en-US" sz="1100" dirty="0">
              <a:latin typeface="Consolas"/>
            </a:endParaRPr>
          </a:p>
          <a:p>
            <a:r>
              <a:rPr lang="en-US" altLang="ko-KR" sz="1100" dirty="0">
                <a:solidFill>
                  <a:srgbClr val="000000"/>
                </a:solidFill>
                <a:latin typeface="Consolas"/>
              </a:rPr>
              <a:t>    </a:t>
            </a:r>
            <a:r>
              <a:rPr lang="en-US" altLang="ko-KR" sz="1100" dirty="0">
                <a:solidFill>
                  <a:srgbClr val="008080"/>
                </a:solidFill>
                <a:latin typeface="Consolas"/>
              </a:rPr>
              <a:t>&lt;</a:t>
            </a:r>
            <a:r>
              <a:rPr lang="en-US" altLang="ko-KR" sz="1100" dirty="0">
                <a:solidFill>
                  <a:srgbClr val="3F7F7F"/>
                </a:solidFill>
                <a:latin typeface="Consolas"/>
              </a:rPr>
              <a:t>li </a:t>
            </a:r>
            <a:r>
              <a:rPr lang="en-US" altLang="ko-KR" sz="1100" dirty="0">
                <a:solidFill>
                  <a:srgbClr val="7F007F"/>
                </a:solidFill>
                <a:latin typeface="Consolas"/>
              </a:rPr>
              <a:t>class</a:t>
            </a:r>
            <a:r>
              <a:rPr lang="en-US" altLang="ko-KR" sz="1100" dirty="0">
                <a:solidFill>
                  <a:srgbClr val="000000"/>
                </a:solidFill>
                <a:latin typeface="Consolas"/>
              </a:rPr>
              <a:t>=</a:t>
            </a:r>
            <a:r>
              <a:rPr lang="en-US" altLang="ko-KR" sz="1100" i="1" dirty="0">
                <a:solidFill>
                  <a:srgbClr val="2A00FF"/>
                </a:solidFill>
                <a:latin typeface="Consolas"/>
              </a:rPr>
              <a:t>"</a:t>
            </a:r>
            <a:r>
              <a:rPr lang="en-US" altLang="ko-KR" sz="1100" i="1" dirty="0" err="1">
                <a:solidFill>
                  <a:srgbClr val="2A00FF"/>
                </a:solidFill>
                <a:latin typeface="Consolas"/>
              </a:rPr>
              <a:t>nav</a:t>
            </a:r>
            <a:r>
              <a:rPr lang="en-US" altLang="ko-KR" sz="1100" i="1" dirty="0">
                <a:solidFill>
                  <a:srgbClr val="2A00FF"/>
                </a:solidFill>
                <a:latin typeface="Consolas"/>
              </a:rPr>
              <a:t>-link dropdown"</a:t>
            </a:r>
            <a:r>
              <a:rPr lang="en-US" altLang="ko-KR" sz="1100" i="1" dirty="0">
                <a:solidFill>
                  <a:srgbClr val="008080"/>
                </a:solidFill>
                <a:latin typeface="Consolas"/>
              </a:rPr>
              <a:t>&gt;</a:t>
            </a:r>
            <a:r>
              <a:rPr lang="en-US" altLang="ko-KR" sz="1100" i="1" dirty="0">
                <a:solidFill>
                  <a:srgbClr val="000000"/>
                </a:solidFill>
                <a:latin typeface="Consolas"/>
              </a:rPr>
              <a:t> </a:t>
            </a:r>
            <a:r>
              <a:rPr lang="en-US" altLang="ko-KR" sz="1100" i="1" dirty="0">
                <a:solidFill>
                  <a:srgbClr val="3F5FBF"/>
                </a:solidFill>
                <a:latin typeface="Consolas"/>
              </a:rPr>
              <a:t>&lt;!-- </a:t>
            </a:r>
            <a:r>
              <a:rPr lang="ko-KR" altLang="en-US" sz="1100" i="1" dirty="0" err="1">
                <a:solidFill>
                  <a:srgbClr val="3F5FBF"/>
                </a:solidFill>
                <a:latin typeface="Consolas"/>
              </a:rPr>
              <a:t>冷菓</a:t>
            </a:r>
            <a:r>
              <a:rPr lang="ko-KR" altLang="en-US" sz="1100" i="1" dirty="0">
                <a:solidFill>
                  <a:srgbClr val="3F5FBF"/>
                </a:solidFill>
                <a:latin typeface="Consolas"/>
              </a:rPr>
              <a:t>＆</a:t>
            </a:r>
            <a:r>
              <a:rPr lang="ja-JP" altLang="en-US" sz="1100" i="1" dirty="0">
                <a:solidFill>
                  <a:srgbClr val="3F5FBF"/>
                </a:solidFill>
                <a:latin typeface="Consolas"/>
              </a:rPr>
              <a:t>ムース</a:t>
            </a:r>
            <a:r>
              <a:rPr lang="ko-KR" altLang="en-US" sz="1100" i="1" dirty="0">
                <a:solidFill>
                  <a:srgbClr val="3F5FBF"/>
                </a:solidFill>
                <a:latin typeface="Consolas"/>
              </a:rPr>
              <a:t>類</a:t>
            </a:r>
            <a:r>
              <a:rPr lang="ja-JP" altLang="en-US" sz="1100" i="1" dirty="0">
                <a:solidFill>
                  <a:srgbClr val="3F5FBF"/>
                </a:solidFill>
                <a:latin typeface="Consolas"/>
              </a:rPr>
              <a:t>のカテゴリ </a:t>
            </a:r>
            <a:r>
              <a:rPr lang="en-US" altLang="ja-JP" sz="1100" i="1" dirty="0">
                <a:solidFill>
                  <a:srgbClr val="3F5FBF"/>
                </a:solidFill>
                <a:latin typeface="Consolas"/>
              </a:rPr>
              <a:t>--&gt;</a:t>
            </a:r>
          </a:p>
          <a:p>
            <a:r>
              <a:rPr lang="en-US" altLang="ko-KR" sz="1100" dirty="0">
                <a:solidFill>
                  <a:srgbClr val="000000"/>
                </a:solidFill>
                <a:latin typeface="Consolas"/>
              </a:rPr>
              <a:t>        </a:t>
            </a:r>
            <a:r>
              <a:rPr lang="en-US" altLang="ko-KR" sz="1100" dirty="0">
                <a:solidFill>
                  <a:srgbClr val="008080"/>
                </a:solidFill>
                <a:latin typeface="Consolas"/>
              </a:rPr>
              <a:t>&lt;</a:t>
            </a:r>
            <a:r>
              <a:rPr lang="en-US" altLang="ko-KR" sz="1100" dirty="0">
                <a:solidFill>
                  <a:srgbClr val="3F7F7F"/>
                </a:solidFill>
                <a:latin typeface="Consolas"/>
              </a:rPr>
              <a:t>a </a:t>
            </a:r>
            <a:r>
              <a:rPr lang="en-US" altLang="ko-KR" sz="1100" dirty="0" err="1">
                <a:solidFill>
                  <a:srgbClr val="7F007F"/>
                </a:solidFill>
                <a:latin typeface="Consolas"/>
              </a:rPr>
              <a:t>href</a:t>
            </a:r>
            <a:r>
              <a:rPr lang="en-US" altLang="ko-KR" sz="1100" dirty="0">
                <a:solidFill>
                  <a:srgbClr val="000000"/>
                </a:solidFill>
                <a:latin typeface="Consolas"/>
              </a:rPr>
              <a:t>=</a:t>
            </a:r>
            <a:r>
              <a:rPr lang="en-US" altLang="ko-KR" sz="1100" i="1" dirty="0">
                <a:solidFill>
                  <a:srgbClr val="2A00FF"/>
                </a:solidFill>
                <a:latin typeface="Consolas"/>
              </a:rPr>
              <a:t>"#" </a:t>
            </a:r>
            <a:r>
              <a:rPr lang="en-US" altLang="ko-KR" sz="1100" i="1" dirty="0">
                <a:solidFill>
                  <a:srgbClr val="7F007F"/>
                </a:solidFill>
                <a:latin typeface="Consolas"/>
              </a:rPr>
              <a:t>class</a:t>
            </a:r>
            <a:r>
              <a:rPr lang="en-US" altLang="ko-KR" sz="1100" i="1" dirty="0">
                <a:solidFill>
                  <a:srgbClr val="000000"/>
                </a:solidFill>
                <a:latin typeface="Consolas"/>
              </a:rPr>
              <a:t>=</a:t>
            </a:r>
            <a:r>
              <a:rPr lang="en-US" altLang="ko-KR" sz="1100" i="1" dirty="0">
                <a:solidFill>
                  <a:srgbClr val="2A00FF"/>
                </a:solidFill>
                <a:latin typeface="Consolas"/>
              </a:rPr>
              <a:t>"</a:t>
            </a:r>
            <a:r>
              <a:rPr lang="en-US" altLang="ko-KR" sz="1100" i="1" dirty="0" err="1">
                <a:solidFill>
                  <a:srgbClr val="2A00FF"/>
                </a:solidFill>
                <a:latin typeface="Consolas"/>
              </a:rPr>
              <a:t>nav</a:t>
            </a:r>
            <a:r>
              <a:rPr lang="en-US" altLang="ko-KR" sz="1100" i="1" dirty="0">
                <a:solidFill>
                  <a:srgbClr val="2A00FF"/>
                </a:solidFill>
                <a:latin typeface="Consolas"/>
              </a:rPr>
              <a:t>-link dropdown-toggle" </a:t>
            </a:r>
            <a:r>
              <a:rPr lang="en-US" altLang="ko-KR" sz="1100" i="1" dirty="0">
                <a:solidFill>
                  <a:srgbClr val="7F007F"/>
                </a:solidFill>
                <a:latin typeface="Consolas"/>
              </a:rPr>
              <a:t>data-</a:t>
            </a:r>
            <a:r>
              <a:rPr lang="en-US" altLang="ko-KR" sz="1100" i="1" dirty="0" err="1">
                <a:solidFill>
                  <a:srgbClr val="7F007F"/>
                </a:solidFill>
                <a:latin typeface="Consolas"/>
              </a:rPr>
              <a:t>bs</a:t>
            </a:r>
            <a:r>
              <a:rPr lang="en-US" altLang="ko-KR" sz="1100" i="1" dirty="0">
                <a:solidFill>
                  <a:srgbClr val="7F007F"/>
                </a:solidFill>
                <a:latin typeface="Consolas"/>
              </a:rPr>
              <a:t>-toggle</a:t>
            </a:r>
            <a:r>
              <a:rPr lang="en-US" altLang="ko-KR" sz="1100" i="1" dirty="0">
                <a:solidFill>
                  <a:srgbClr val="000000"/>
                </a:solidFill>
                <a:latin typeface="Consolas"/>
              </a:rPr>
              <a:t>=</a:t>
            </a:r>
            <a:r>
              <a:rPr lang="en-US" altLang="ko-KR" sz="1100" i="1" dirty="0">
                <a:solidFill>
                  <a:srgbClr val="2A00FF"/>
                </a:solidFill>
                <a:latin typeface="Consolas"/>
              </a:rPr>
              <a:t>"dropdown"</a:t>
            </a:r>
            <a:r>
              <a:rPr lang="en-US" altLang="ko-KR" sz="1100" i="1" dirty="0">
                <a:solidFill>
                  <a:srgbClr val="008080"/>
                </a:solidFill>
                <a:latin typeface="Consolas"/>
              </a:rPr>
              <a:t>&gt;</a:t>
            </a:r>
            <a:r>
              <a:rPr lang="ko-KR" altLang="en-US" sz="1100" i="1" dirty="0" err="1">
                <a:solidFill>
                  <a:srgbClr val="000000"/>
                </a:solidFill>
                <a:latin typeface="Consolas"/>
              </a:rPr>
              <a:t>冷菓</a:t>
            </a:r>
            <a:r>
              <a:rPr lang="ko-KR" altLang="en-US" sz="1100" i="1" dirty="0">
                <a:solidFill>
                  <a:srgbClr val="000000"/>
                </a:solidFill>
                <a:latin typeface="Consolas"/>
              </a:rPr>
              <a:t>＆</a:t>
            </a:r>
            <a:r>
              <a:rPr lang="ja-JP" altLang="en-US" sz="1100" i="1" dirty="0">
                <a:solidFill>
                  <a:srgbClr val="000000"/>
                </a:solidFill>
                <a:latin typeface="Consolas"/>
              </a:rPr>
              <a:t>ムース</a:t>
            </a:r>
            <a:r>
              <a:rPr lang="ko-KR" altLang="en-US" sz="1100" i="1" dirty="0">
                <a:solidFill>
                  <a:srgbClr val="000000"/>
                </a:solidFill>
                <a:latin typeface="Consolas"/>
              </a:rPr>
              <a:t>類</a:t>
            </a:r>
            <a:r>
              <a:rPr lang="en-US" altLang="ko-KR" sz="1100" i="1" dirty="0">
                <a:solidFill>
                  <a:srgbClr val="008080"/>
                </a:solidFill>
                <a:latin typeface="Consolas"/>
              </a:rPr>
              <a:t>&lt;/</a:t>
            </a:r>
            <a:r>
              <a:rPr lang="en-US" altLang="ko-KR" sz="1100" i="1" dirty="0">
                <a:solidFill>
                  <a:srgbClr val="3F7F7F"/>
                </a:solidFill>
                <a:latin typeface="Consolas"/>
              </a:rPr>
              <a:t>a</a:t>
            </a:r>
            <a:r>
              <a:rPr lang="en-US" altLang="ko-KR" sz="1100" i="1" dirty="0">
                <a:solidFill>
                  <a:srgbClr val="008080"/>
                </a:solidFill>
                <a:latin typeface="Consolas"/>
              </a:rPr>
              <a:t>&gt;</a:t>
            </a:r>
          </a:p>
          <a:p>
            <a:r>
              <a:rPr lang="en-US" altLang="ko-KR" sz="1100" dirty="0">
                <a:solidFill>
                  <a:srgbClr val="000000"/>
                </a:solidFill>
                <a:latin typeface="Consolas"/>
              </a:rPr>
              <a:t>        </a:t>
            </a:r>
            <a:r>
              <a:rPr lang="en-US" altLang="ko-KR" sz="1100" dirty="0">
                <a:solidFill>
                  <a:srgbClr val="008080"/>
                </a:solidFill>
                <a:latin typeface="Consolas"/>
              </a:rPr>
              <a:t>&lt;</a:t>
            </a:r>
            <a:r>
              <a:rPr lang="en-US" altLang="ko-KR" sz="1100" dirty="0" err="1">
                <a:solidFill>
                  <a:srgbClr val="3F7F7F"/>
                </a:solidFill>
                <a:latin typeface="Consolas"/>
              </a:rPr>
              <a:t>ul</a:t>
            </a:r>
            <a:r>
              <a:rPr lang="en-US" altLang="ko-KR" sz="1100" dirty="0">
                <a:solidFill>
                  <a:srgbClr val="3F7F7F"/>
                </a:solidFill>
                <a:latin typeface="Consolas"/>
              </a:rPr>
              <a:t> </a:t>
            </a:r>
            <a:r>
              <a:rPr lang="en-US" altLang="ko-KR" sz="1100" dirty="0">
                <a:solidFill>
                  <a:srgbClr val="7F007F"/>
                </a:solidFill>
                <a:latin typeface="Consolas"/>
              </a:rPr>
              <a:t>class</a:t>
            </a:r>
            <a:r>
              <a:rPr lang="en-US" altLang="ko-KR" sz="1100" dirty="0">
                <a:solidFill>
                  <a:srgbClr val="000000"/>
                </a:solidFill>
                <a:latin typeface="Consolas"/>
              </a:rPr>
              <a:t>=</a:t>
            </a:r>
            <a:r>
              <a:rPr lang="en-US" altLang="ko-KR" sz="1100" i="1" dirty="0">
                <a:solidFill>
                  <a:srgbClr val="2A00FF"/>
                </a:solidFill>
                <a:latin typeface="Consolas"/>
              </a:rPr>
              <a:t>"dropdown-menu"</a:t>
            </a:r>
            <a:r>
              <a:rPr lang="en-US" altLang="ko-KR" sz="1100" i="1" dirty="0">
                <a:solidFill>
                  <a:srgbClr val="008080"/>
                </a:solidFill>
                <a:latin typeface="Consolas"/>
              </a:rPr>
              <a:t>&gt;</a:t>
            </a:r>
            <a:r>
              <a:rPr lang="en-US" altLang="ko-KR" sz="1100" i="1" dirty="0">
                <a:solidFill>
                  <a:srgbClr val="000000"/>
                </a:solidFill>
                <a:latin typeface="Consolas"/>
              </a:rPr>
              <a:t> </a:t>
            </a:r>
            <a:r>
              <a:rPr lang="en-US" altLang="ko-KR" sz="1100" i="1" dirty="0">
                <a:solidFill>
                  <a:srgbClr val="3F5FBF"/>
                </a:solidFill>
                <a:latin typeface="Consolas"/>
              </a:rPr>
              <a:t>&lt;!-- </a:t>
            </a:r>
            <a:r>
              <a:rPr lang="ja-JP" altLang="en-US" sz="1100" i="1" dirty="0">
                <a:solidFill>
                  <a:srgbClr val="3F5FBF"/>
                </a:solidFill>
                <a:latin typeface="Consolas"/>
              </a:rPr>
              <a:t>サブカテゴリ </a:t>
            </a:r>
            <a:r>
              <a:rPr lang="en-US" altLang="ja-JP" sz="1100" i="1" dirty="0">
                <a:solidFill>
                  <a:srgbClr val="3F5FBF"/>
                </a:solidFill>
                <a:latin typeface="Consolas"/>
              </a:rPr>
              <a:t>--&gt;</a:t>
            </a:r>
          </a:p>
          <a:p>
            <a:r>
              <a:rPr lang="en-US" altLang="ko-KR" sz="1100" dirty="0">
                <a:solidFill>
                  <a:srgbClr val="008080"/>
                </a:solidFill>
                <a:latin typeface="Consolas"/>
              </a:rPr>
              <a:t>&lt;</a:t>
            </a:r>
            <a:r>
              <a:rPr lang="en-US" altLang="ko-KR" sz="1100" dirty="0">
                <a:solidFill>
                  <a:srgbClr val="3F7F7F"/>
                </a:solidFill>
                <a:latin typeface="Consolas"/>
              </a:rPr>
              <a:t>li</a:t>
            </a:r>
            <a:r>
              <a:rPr lang="en-US" altLang="ko-KR" sz="1100" dirty="0">
                <a:solidFill>
                  <a:srgbClr val="008080"/>
                </a:solidFill>
                <a:latin typeface="Consolas"/>
              </a:rPr>
              <a:t>&gt;</a:t>
            </a:r>
          </a:p>
          <a:p>
            <a:r>
              <a:rPr lang="en-US" altLang="ko-KR" sz="1100" dirty="0">
                <a:solidFill>
                  <a:srgbClr val="008080"/>
                </a:solidFill>
                <a:latin typeface="Consolas"/>
              </a:rPr>
              <a:t>&lt;</a:t>
            </a:r>
            <a:r>
              <a:rPr lang="en-US" altLang="ko-KR" sz="1100" dirty="0">
                <a:solidFill>
                  <a:srgbClr val="3F7F7F"/>
                </a:solidFill>
                <a:latin typeface="Consolas"/>
              </a:rPr>
              <a:t>a </a:t>
            </a:r>
            <a:r>
              <a:rPr lang="en-US" altLang="ko-KR" sz="1100" dirty="0">
                <a:solidFill>
                  <a:srgbClr val="7F007F"/>
                </a:solidFill>
                <a:latin typeface="Consolas"/>
              </a:rPr>
              <a:t>class</a:t>
            </a:r>
            <a:r>
              <a:rPr lang="en-US" altLang="ko-KR" sz="1100" dirty="0">
                <a:solidFill>
                  <a:srgbClr val="000000"/>
                </a:solidFill>
                <a:latin typeface="Consolas"/>
              </a:rPr>
              <a:t>=</a:t>
            </a:r>
            <a:r>
              <a:rPr lang="en-US" altLang="ko-KR" sz="1100" i="1" dirty="0">
                <a:solidFill>
                  <a:srgbClr val="2A00FF"/>
                </a:solidFill>
                <a:latin typeface="Consolas"/>
              </a:rPr>
              <a:t>"dropdown-item" </a:t>
            </a:r>
            <a:r>
              <a:rPr lang="en-US" altLang="ko-KR" sz="1100" i="1" dirty="0" err="1">
                <a:solidFill>
                  <a:srgbClr val="7F007F"/>
                </a:solidFill>
                <a:latin typeface="Consolas"/>
              </a:rPr>
              <a:t>href</a:t>
            </a:r>
            <a:r>
              <a:rPr lang="en-US" altLang="ko-KR" sz="1100" i="1" dirty="0">
                <a:solidFill>
                  <a:srgbClr val="000000"/>
                </a:solidFill>
                <a:latin typeface="Consolas"/>
              </a:rPr>
              <a:t>=</a:t>
            </a:r>
            <a:r>
              <a:rPr lang="en-US" altLang="ko-KR" sz="1100" i="1" dirty="0">
                <a:solidFill>
                  <a:srgbClr val="2A00FF"/>
                </a:solidFill>
                <a:latin typeface="Consolas"/>
              </a:rPr>
              <a:t>"</a:t>
            </a:r>
            <a:r>
              <a:rPr lang="en-US" altLang="ko-KR" sz="1100" i="1" dirty="0">
                <a:solidFill>
                  <a:srgbClr val="000000"/>
                </a:solidFill>
                <a:latin typeface="Consolas"/>
              </a:rPr>
              <a:t>${</a:t>
            </a:r>
            <a:r>
              <a:rPr lang="en-US" altLang="ko-KR" sz="1100" i="1" dirty="0" err="1">
                <a:solidFill>
                  <a:srgbClr val="000000"/>
                </a:solidFill>
                <a:latin typeface="Consolas"/>
              </a:rPr>
              <a:t>contextPath</a:t>
            </a:r>
            <a:r>
              <a:rPr lang="en-US" altLang="ko-KR" sz="1100" i="1" dirty="0">
                <a:solidFill>
                  <a:srgbClr val="000000"/>
                </a:solidFill>
                <a:latin typeface="Consolas"/>
              </a:rPr>
              <a:t>}</a:t>
            </a:r>
            <a:r>
              <a:rPr lang="en-US" altLang="ko-KR" sz="1100" i="1" dirty="0">
                <a:solidFill>
                  <a:srgbClr val="2A00FF"/>
                </a:solidFill>
                <a:latin typeface="Consolas"/>
              </a:rPr>
              <a:t>/shop/</a:t>
            </a:r>
            <a:r>
              <a:rPr lang="en-US" altLang="ko-KR" sz="1100" i="1" dirty="0" err="1">
                <a:solidFill>
                  <a:srgbClr val="2A00FF"/>
                </a:solidFill>
                <a:latin typeface="Consolas"/>
              </a:rPr>
              <a:t>list?c</a:t>
            </a:r>
            <a:r>
              <a:rPr lang="en-US" altLang="ko-KR" sz="1100" i="1" dirty="0">
                <a:solidFill>
                  <a:srgbClr val="2A00FF"/>
                </a:solidFill>
                <a:latin typeface="Consolas"/>
              </a:rPr>
              <a:t>=201&amp;l=2"</a:t>
            </a:r>
            <a:r>
              <a:rPr lang="en-US" altLang="ko-KR" sz="1100" i="1" dirty="0">
                <a:solidFill>
                  <a:srgbClr val="008080"/>
                </a:solidFill>
                <a:latin typeface="Consolas"/>
              </a:rPr>
              <a:t>&gt;</a:t>
            </a:r>
            <a:r>
              <a:rPr lang="ja-JP" altLang="en-US" sz="1100" i="1" dirty="0">
                <a:solidFill>
                  <a:srgbClr val="000000"/>
                </a:solidFill>
                <a:latin typeface="Consolas"/>
              </a:rPr>
              <a:t>クレームブリュレ</a:t>
            </a:r>
            <a:r>
              <a:rPr lang="en-US" altLang="ja-JP" sz="1100" i="1" dirty="0">
                <a:solidFill>
                  <a:srgbClr val="008080"/>
                </a:solidFill>
                <a:latin typeface="Consolas"/>
              </a:rPr>
              <a:t>&lt;/</a:t>
            </a:r>
            <a:r>
              <a:rPr lang="en-US" altLang="ko-KR" sz="1100" i="1" dirty="0">
                <a:solidFill>
                  <a:srgbClr val="3F7F7F"/>
                </a:solidFill>
                <a:latin typeface="Consolas"/>
              </a:rPr>
              <a:t>a</a:t>
            </a:r>
            <a:r>
              <a:rPr lang="en-US" altLang="ko-KR" sz="1100" i="1" dirty="0">
                <a:solidFill>
                  <a:srgbClr val="008080"/>
                </a:solidFill>
                <a:latin typeface="Consolas"/>
              </a:rPr>
              <a:t>&gt;</a:t>
            </a:r>
            <a:r>
              <a:rPr lang="en-US" altLang="ko-KR" sz="1100" i="1" dirty="0">
                <a:solidFill>
                  <a:srgbClr val="000000"/>
                </a:solidFill>
                <a:latin typeface="Consolas"/>
              </a:rPr>
              <a:t> </a:t>
            </a:r>
            <a:r>
              <a:rPr lang="en-US" altLang="ko-KR" sz="1100" i="1" dirty="0">
                <a:solidFill>
                  <a:srgbClr val="3F5FBF"/>
                </a:solidFill>
                <a:latin typeface="Consolas"/>
              </a:rPr>
              <a:t>&lt;!-- </a:t>
            </a:r>
            <a:r>
              <a:rPr lang="ja-JP" altLang="en-US" sz="1100" i="1" dirty="0">
                <a:solidFill>
                  <a:srgbClr val="3F5FBF"/>
                </a:solidFill>
                <a:latin typeface="Consolas"/>
              </a:rPr>
              <a:t>クレームブリュレ </a:t>
            </a:r>
            <a:r>
              <a:rPr lang="en-US" altLang="ja-JP" sz="1100" i="1" dirty="0">
                <a:solidFill>
                  <a:srgbClr val="3F5FBF"/>
                </a:solidFill>
                <a:latin typeface="Consolas"/>
              </a:rPr>
              <a:t>--&gt;</a:t>
            </a:r>
          </a:p>
          <a:p>
            <a:r>
              <a:rPr lang="en-US" altLang="ko-KR" sz="1100" dirty="0">
                <a:solidFill>
                  <a:srgbClr val="008080"/>
                </a:solidFill>
                <a:latin typeface="Consolas"/>
              </a:rPr>
              <a:t>&lt;/</a:t>
            </a:r>
            <a:r>
              <a:rPr lang="en-US" altLang="ko-KR" sz="1100" dirty="0">
                <a:solidFill>
                  <a:srgbClr val="3F7F7F"/>
                </a:solidFill>
                <a:latin typeface="Consolas"/>
              </a:rPr>
              <a:t>li</a:t>
            </a:r>
            <a:r>
              <a:rPr lang="en-US" altLang="ko-KR" sz="1100" dirty="0">
                <a:solidFill>
                  <a:srgbClr val="008080"/>
                </a:solidFill>
                <a:latin typeface="Consolas"/>
              </a:rPr>
              <a:t>&gt;</a:t>
            </a:r>
          </a:p>
          <a:p>
            <a:r>
              <a:rPr lang="en-US" altLang="ko-KR" sz="1100" dirty="0">
                <a:solidFill>
                  <a:srgbClr val="008080"/>
                </a:solidFill>
                <a:latin typeface="Consolas"/>
              </a:rPr>
              <a:t>&lt;</a:t>
            </a:r>
            <a:r>
              <a:rPr lang="en-US" altLang="ko-KR" sz="1100" dirty="0">
                <a:solidFill>
                  <a:srgbClr val="3F7F7F"/>
                </a:solidFill>
                <a:latin typeface="Consolas"/>
              </a:rPr>
              <a:t>li</a:t>
            </a:r>
            <a:r>
              <a:rPr lang="en-US" altLang="ko-KR" sz="1100" dirty="0">
                <a:solidFill>
                  <a:srgbClr val="008080"/>
                </a:solidFill>
                <a:latin typeface="Consolas"/>
              </a:rPr>
              <a:t>&gt;</a:t>
            </a:r>
          </a:p>
          <a:p>
            <a:r>
              <a:rPr lang="en-US" altLang="ko-KR" sz="1100" dirty="0">
                <a:solidFill>
                  <a:srgbClr val="008080"/>
                </a:solidFill>
                <a:latin typeface="Consolas"/>
              </a:rPr>
              <a:t>&lt;</a:t>
            </a:r>
            <a:r>
              <a:rPr lang="en-US" altLang="ko-KR" sz="1100" dirty="0">
                <a:solidFill>
                  <a:srgbClr val="3F7F7F"/>
                </a:solidFill>
                <a:latin typeface="Consolas"/>
              </a:rPr>
              <a:t>a </a:t>
            </a:r>
            <a:r>
              <a:rPr lang="en-US" altLang="ko-KR" sz="1100" dirty="0">
                <a:solidFill>
                  <a:srgbClr val="7F007F"/>
                </a:solidFill>
                <a:latin typeface="Consolas"/>
              </a:rPr>
              <a:t>class</a:t>
            </a:r>
            <a:r>
              <a:rPr lang="en-US" altLang="ko-KR" sz="1100" dirty="0">
                <a:solidFill>
                  <a:srgbClr val="000000"/>
                </a:solidFill>
                <a:latin typeface="Consolas"/>
              </a:rPr>
              <a:t>=</a:t>
            </a:r>
            <a:r>
              <a:rPr lang="en-US" altLang="ko-KR" sz="1100" i="1" dirty="0">
                <a:solidFill>
                  <a:srgbClr val="2A00FF"/>
                </a:solidFill>
                <a:latin typeface="Consolas"/>
              </a:rPr>
              <a:t>"dropdown-item" </a:t>
            </a:r>
            <a:r>
              <a:rPr lang="en-US" altLang="ko-KR" sz="1100" i="1" dirty="0" err="1">
                <a:solidFill>
                  <a:srgbClr val="7F007F"/>
                </a:solidFill>
                <a:latin typeface="Consolas"/>
              </a:rPr>
              <a:t>href</a:t>
            </a:r>
            <a:r>
              <a:rPr lang="en-US" altLang="ko-KR" sz="1100" i="1" dirty="0">
                <a:solidFill>
                  <a:srgbClr val="000000"/>
                </a:solidFill>
                <a:latin typeface="Consolas"/>
              </a:rPr>
              <a:t>=</a:t>
            </a:r>
            <a:r>
              <a:rPr lang="en-US" altLang="ko-KR" sz="1100" i="1" dirty="0">
                <a:solidFill>
                  <a:srgbClr val="2A00FF"/>
                </a:solidFill>
                <a:latin typeface="Consolas"/>
              </a:rPr>
              <a:t>"</a:t>
            </a:r>
            <a:r>
              <a:rPr lang="en-US" altLang="ko-KR" sz="1100" i="1" dirty="0">
                <a:solidFill>
                  <a:srgbClr val="000000"/>
                </a:solidFill>
                <a:latin typeface="Consolas"/>
              </a:rPr>
              <a:t>${</a:t>
            </a:r>
            <a:r>
              <a:rPr lang="en-US" altLang="ko-KR" sz="1100" i="1" dirty="0" err="1">
                <a:solidFill>
                  <a:srgbClr val="000000"/>
                </a:solidFill>
                <a:latin typeface="Consolas"/>
              </a:rPr>
              <a:t>contextPath</a:t>
            </a:r>
            <a:r>
              <a:rPr lang="en-US" altLang="ko-KR" sz="1100" i="1" dirty="0">
                <a:solidFill>
                  <a:srgbClr val="000000"/>
                </a:solidFill>
                <a:latin typeface="Consolas"/>
              </a:rPr>
              <a:t>}</a:t>
            </a:r>
            <a:r>
              <a:rPr lang="en-US" altLang="ko-KR" sz="1100" i="1" dirty="0">
                <a:solidFill>
                  <a:srgbClr val="2A00FF"/>
                </a:solidFill>
                <a:latin typeface="Consolas"/>
              </a:rPr>
              <a:t>/shop/</a:t>
            </a:r>
            <a:r>
              <a:rPr lang="en-US" altLang="ko-KR" sz="1100" i="1" dirty="0" err="1">
                <a:solidFill>
                  <a:srgbClr val="2A00FF"/>
                </a:solidFill>
                <a:latin typeface="Consolas"/>
              </a:rPr>
              <a:t>list?c</a:t>
            </a:r>
            <a:r>
              <a:rPr lang="en-US" altLang="ko-KR" sz="1100" i="1" dirty="0">
                <a:solidFill>
                  <a:srgbClr val="2A00FF"/>
                </a:solidFill>
                <a:latin typeface="Consolas"/>
              </a:rPr>
              <a:t>=202&amp;l=2"</a:t>
            </a:r>
            <a:r>
              <a:rPr lang="en-US" altLang="ko-KR" sz="1100" i="1" dirty="0">
                <a:solidFill>
                  <a:srgbClr val="008080"/>
                </a:solidFill>
                <a:latin typeface="Consolas"/>
              </a:rPr>
              <a:t>&gt;</a:t>
            </a:r>
            <a:r>
              <a:rPr lang="ja-JP" altLang="en-US" sz="1100" i="1" dirty="0">
                <a:solidFill>
                  <a:srgbClr val="000000"/>
                </a:solidFill>
                <a:latin typeface="Consolas"/>
              </a:rPr>
              <a:t>ミルクプリン</a:t>
            </a:r>
            <a:r>
              <a:rPr lang="en-US" altLang="ja-JP" sz="1100" i="1" dirty="0">
                <a:solidFill>
                  <a:srgbClr val="008080"/>
                </a:solidFill>
                <a:latin typeface="Consolas"/>
              </a:rPr>
              <a:t>&lt;/</a:t>
            </a:r>
            <a:r>
              <a:rPr lang="en-US" altLang="ko-KR" sz="1100" i="1" dirty="0">
                <a:solidFill>
                  <a:srgbClr val="3F7F7F"/>
                </a:solidFill>
                <a:latin typeface="Consolas"/>
              </a:rPr>
              <a:t>a</a:t>
            </a:r>
            <a:r>
              <a:rPr lang="en-US" altLang="ko-KR" sz="1100" i="1" dirty="0">
                <a:solidFill>
                  <a:srgbClr val="008080"/>
                </a:solidFill>
                <a:latin typeface="Consolas"/>
              </a:rPr>
              <a:t>&gt;</a:t>
            </a:r>
            <a:r>
              <a:rPr lang="en-US" altLang="ko-KR" sz="1100" i="1" dirty="0">
                <a:solidFill>
                  <a:srgbClr val="000000"/>
                </a:solidFill>
                <a:latin typeface="Consolas"/>
              </a:rPr>
              <a:t> </a:t>
            </a:r>
            <a:r>
              <a:rPr lang="en-US" altLang="ko-KR" sz="1100" i="1" dirty="0">
                <a:solidFill>
                  <a:srgbClr val="3F5FBF"/>
                </a:solidFill>
                <a:latin typeface="Consolas"/>
              </a:rPr>
              <a:t>&lt;!-- </a:t>
            </a:r>
            <a:r>
              <a:rPr lang="ja-JP" altLang="en-US" sz="1100" i="1" dirty="0">
                <a:solidFill>
                  <a:srgbClr val="3F5FBF"/>
                </a:solidFill>
                <a:latin typeface="Consolas"/>
              </a:rPr>
              <a:t>ミルクプリン </a:t>
            </a:r>
            <a:r>
              <a:rPr lang="en-US" altLang="ja-JP" sz="1100" i="1" dirty="0">
                <a:solidFill>
                  <a:srgbClr val="3F5FBF"/>
                </a:solidFill>
                <a:latin typeface="Consolas"/>
              </a:rPr>
              <a:t>--&gt;</a:t>
            </a:r>
          </a:p>
          <a:p>
            <a:r>
              <a:rPr lang="en-US" altLang="ko-KR" sz="1100" dirty="0">
                <a:solidFill>
                  <a:srgbClr val="008080"/>
                </a:solidFill>
                <a:latin typeface="Consolas"/>
              </a:rPr>
              <a:t>&lt;/</a:t>
            </a:r>
            <a:r>
              <a:rPr lang="en-US" altLang="ko-KR" sz="1100" dirty="0">
                <a:solidFill>
                  <a:srgbClr val="3F7F7F"/>
                </a:solidFill>
                <a:latin typeface="Consolas"/>
              </a:rPr>
              <a:t>li</a:t>
            </a:r>
            <a:r>
              <a:rPr lang="en-US" altLang="ko-KR" sz="1100" dirty="0">
                <a:solidFill>
                  <a:srgbClr val="008080"/>
                </a:solidFill>
                <a:latin typeface="Consolas"/>
              </a:rPr>
              <a:t>&gt;</a:t>
            </a:r>
          </a:p>
          <a:p>
            <a:r>
              <a:rPr lang="en-US" altLang="ko-KR" sz="1100" dirty="0">
                <a:solidFill>
                  <a:srgbClr val="008080"/>
                </a:solidFill>
                <a:latin typeface="Consolas"/>
              </a:rPr>
              <a:t>&lt;</a:t>
            </a:r>
            <a:r>
              <a:rPr lang="en-US" altLang="ko-KR" sz="1100" dirty="0">
                <a:solidFill>
                  <a:srgbClr val="3F7F7F"/>
                </a:solidFill>
                <a:latin typeface="Consolas"/>
              </a:rPr>
              <a:t>li</a:t>
            </a:r>
            <a:r>
              <a:rPr lang="en-US" altLang="ko-KR" sz="1100" dirty="0">
                <a:solidFill>
                  <a:srgbClr val="008080"/>
                </a:solidFill>
                <a:latin typeface="Consolas"/>
              </a:rPr>
              <a:t>&gt;</a:t>
            </a:r>
          </a:p>
          <a:p>
            <a:r>
              <a:rPr lang="en-US" altLang="ko-KR" sz="1100" dirty="0">
                <a:solidFill>
                  <a:srgbClr val="008080"/>
                </a:solidFill>
                <a:latin typeface="Consolas"/>
              </a:rPr>
              <a:t>&lt;</a:t>
            </a:r>
            <a:r>
              <a:rPr lang="en-US" altLang="ko-KR" sz="1100" dirty="0">
                <a:solidFill>
                  <a:srgbClr val="3F7F7F"/>
                </a:solidFill>
                <a:latin typeface="Consolas"/>
              </a:rPr>
              <a:t>a </a:t>
            </a:r>
            <a:r>
              <a:rPr lang="en-US" altLang="ko-KR" sz="1100" dirty="0">
                <a:solidFill>
                  <a:srgbClr val="7F007F"/>
                </a:solidFill>
                <a:latin typeface="Consolas"/>
              </a:rPr>
              <a:t>class</a:t>
            </a:r>
            <a:r>
              <a:rPr lang="en-US" altLang="ko-KR" sz="1100" dirty="0">
                <a:solidFill>
                  <a:srgbClr val="000000"/>
                </a:solidFill>
                <a:latin typeface="Consolas"/>
              </a:rPr>
              <a:t>=</a:t>
            </a:r>
            <a:r>
              <a:rPr lang="en-US" altLang="ko-KR" sz="1100" i="1" dirty="0">
                <a:solidFill>
                  <a:srgbClr val="2A00FF"/>
                </a:solidFill>
                <a:latin typeface="Consolas"/>
              </a:rPr>
              <a:t>"dropdown-item" </a:t>
            </a:r>
            <a:r>
              <a:rPr lang="en-US" altLang="ko-KR" sz="1100" i="1" dirty="0" err="1">
                <a:solidFill>
                  <a:srgbClr val="7F007F"/>
                </a:solidFill>
                <a:latin typeface="Consolas"/>
              </a:rPr>
              <a:t>href</a:t>
            </a:r>
            <a:r>
              <a:rPr lang="en-US" altLang="ko-KR" sz="1100" i="1" dirty="0">
                <a:solidFill>
                  <a:srgbClr val="000000"/>
                </a:solidFill>
                <a:latin typeface="Consolas"/>
              </a:rPr>
              <a:t>=</a:t>
            </a:r>
            <a:r>
              <a:rPr lang="en-US" altLang="ko-KR" sz="1100" i="1" dirty="0">
                <a:solidFill>
                  <a:srgbClr val="2A00FF"/>
                </a:solidFill>
                <a:latin typeface="Consolas"/>
              </a:rPr>
              <a:t>"</a:t>
            </a:r>
            <a:r>
              <a:rPr lang="en-US" altLang="ko-KR" sz="1100" i="1" dirty="0">
                <a:solidFill>
                  <a:srgbClr val="000000"/>
                </a:solidFill>
                <a:latin typeface="Consolas"/>
              </a:rPr>
              <a:t>${</a:t>
            </a:r>
            <a:r>
              <a:rPr lang="en-US" altLang="ko-KR" sz="1100" i="1" dirty="0" err="1">
                <a:solidFill>
                  <a:srgbClr val="000000"/>
                </a:solidFill>
                <a:latin typeface="Consolas"/>
              </a:rPr>
              <a:t>contextPath</a:t>
            </a:r>
            <a:r>
              <a:rPr lang="en-US" altLang="ko-KR" sz="1100" i="1" dirty="0">
                <a:solidFill>
                  <a:srgbClr val="000000"/>
                </a:solidFill>
                <a:latin typeface="Consolas"/>
              </a:rPr>
              <a:t>}</a:t>
            </a:r>
            <a:r>
              <a:rPr lang="en-US" altLang="ko-KR" sz="1100" i="1" dirty="0">
                <a:solidFill>
                  <a:srgbClr val="2A00FF"/>
                </a:solidFill>
                <a:latin typeface="Consolas"/>
              </a:rPr>
              <a:t>/shop/</a:t>
            </a:r>
            <a:r>
              <a:rPr lang="en-US" altLang="ko-KR" sz="1100" i="1" dirty="0" err="1">
                <a:solidFill>
                  <a:srgbClr val="2A00FF"/>
                </a:solidFill>
                <a:latin typeface="Consolas"/>
              </a:rPr>
              <a:t>list?c</a:t>
            </a:r>
            <a:r>
              <a:rPr lang="en-US" altLang="ko-KR" sz="1100" i="1" dirty="0">
                <a:solidFill>
                  <a:srgbClr val="2A00FF"/>
                </a:solidFill>
                <a:latin typeface="Consolas"/>
              </a:rPr>
              <a:t>=203&amp;l=2"</a:t>
            </a:r>
            <a:r>
              <a:rPr lang="en-US" altLang="ko-KR" sz="1100" i="1" dirty="0">
                <a:solidFill>
                  <a:srgbClr val="008080"/>
                </a:solidFill>
                <a:latin typeface="Consolas"/>
              </a:rPr>
              <a:t>&gt;</a:t>
            </a:r>
            <a:r>
              <a:rPr lang="ja-JP" altLang="en-US" sz="1100" i="1" dirty="0">
                <a:solidFill>
                  <a:srgbClr val="000000"/>
                </a:solidFill>
                <a:latin typeface="Consolas"/>
              </a:rPr>
              <a:t>ヨーグルトムースケーキ</a:t>
            </a:r>
            <a:r>
              <a:rPr lang="en-US" altLang="ja-JP" sz="1100" i="1" dirty="0">
                <a:solidFill>
                  <a:srgbClr val="008080"/>
                </a:solidFill>
                <a:latin typeface="Consolas"/>
              </a:rPr>
              <a:t>&lt;/</a:t>
            </a:r>
            <a:r>
              <a:rPr lang="en-US" altLang="ko-KR" sz="1100" i="1" dirty="0">
                <a:solidFill>
                  <a:srgbClr val="3F7F7F"/>
                </a:solidFill>
                <a:latin typeface="Consolas"/>
              </a:rPr>
              <a:t>a</a:t>
            </a:r>
            <a:r>
              <a:rPr lang="en-US" altLang="ko-KR" sz="1100" i="1" dirty="0">
                <a:solidFill>
                  <a:srgbClr val="008080"/>
                </a:solidFill>
                <a:latin typeface="Consolas"/>
              </a:rPr>
              <a:t>&gt;</a:t>
            </a:r>
            <a:r>
              <a:rPr lang="en-US" altLang="ko-KR" sz="1100" i="1" dirty="0">
                <a:solidFill>
                  <a:srgbClr val="000000"/>
                </a:solidFill>
                <a:latin typeface="Consolas"/>
              </a:rPr>
              <a:t> </a:t>
            </a:r>
            <a:r>
              <a:rPr lang="en-US" altLang="ko-KR" sz="1100" i="1" dirty="0">
                <a:solidFill>
                  <a:srgbClr val="3F5FBF"/>
                </a:solidFill>
                <a:latin typeface="Consolas"/>
              </a:rPr>
              <a:t>&lt;!-- </a:t>
            </a:r>
            <a:r>
              <a:rPr lang="ja-JP" altLang="en-US" sz="1100" i="1" dirty="0">
                <a:solidFill>
                  <a:srgbClr val="3F5FBF"/>
                </a:solidFill>
                <a:latin typeface="Consolas"/>
              </a:rPr>
              <a:t>ヨーグルトムースケーキ </a:t>
            </a:r>
            <a:r>
              <a:rPr lang="en-US" altLang="ja-JP" sz="1100" i="1" dirty="0">
                <a:solidFill>
                  <a:srgbClr val="3F5FBF"/>
                </a:solidFill>
                <a:latin typeface="Consolas"/>
              </a:rPr>
              <a:t>--&gt;</a:t>
            </a:r>
          </a:p>
          <a:p>
            <a:r>
              <a:rPr lang="en-US" altLang="ko-KR" sz="1100" dirty="0">
                <a:solidFill>
                  <a:srgbClr val="008080"/>
                </a:solidFill>
                <a:latin typeface="Consolas"/>
              </a:rPr>
              <a:t>&lt;/</a:t>
            </a:r>
            <a:r>
              <a:rPr lang="en-US" altLang="ko-KR" sz="1100" dirty="0">
                <a:solidFill>
                  <a:srgbClr val="3F7F7F"/>
                </a:solidFill>
                <a:latin typeface="Consolas"/>
              </a:rPr>
              <a:t>li</a:t>
            </a:r>
            <a:r>
              <a:rPr lang="en-US" altLang="ko-KR" sz="1100" dirty="0">
                <a:solidFill>
                  <a:srgbClr val="008080"/>
                </a:solidFill>
                <a:latin typeface="Consolas"/>
              </a:rPr>
              <a:t>&gt;</a:t>
            </a:r>
          </a:p>
          <a:p>
            <a:r>
              <a:rPr lang="en-US" altLang="ko-KR" sz="1100" dirty="0">
                <a:solidFill>
                  <a:srgbClr val="008080"/>
                </a:solidFill>
                <a:latin typeface="Consolas"/>
              </a:rPr>
              <a:t>&lt;</a:t>
            </a:r>
            <a:r>
              <a:rPr lang="en-US" altLang="ko-KR" sz="1100" dirty="0">
                <a:solidFill>
                  <a:srgbClr val="3F7F7F"/>
                </a:solidFill>
                <a:latin typeface="Consolas"/>
              </a:rPr>
              <a:t>li</a:t>
            </a:r>
            <a:r>
              <a:rPr lang="en-US" altLang="ko-KR" sz="1100" dirty="0">
                <a:solidFill>
                  <a:srgbClr val="008080"/>
                </a:solidFill>
                <a:latin typeface="Consolas"/>
              </a:rPr>
              <a:t>&gt;</a:t>
            </a:r>
          </a:p>
          <a:p>
            <a:r>
              <a:rPr lang="en-US" altLang="ko-KR" sz="1100" dirty="0">
                <a:solidFill>
                  <a:srgbClr val="008080"/>
                </a:solidFill>
                <a:latin typeface="Consolas"/>
              </a:rPr>
              <a:t>&lt;</a:t>
            </a:r>
            <a:r>
              <a:rPr lang="en-US" altLang="ko-KR" sz="1100" dirty="0">
                <a:solidFill>
                  <a:srgbClr val="3F7F7F"/>
                </a:solidFill>
                <a:latin typeface="Consolas"/>
              </a:rPr>
              <a:t>a </a:t>
            </a:r>
            <a:r>
              <a:rPr lang="en-US" altLang="ko-KR" sz="1100" dirty="0">
                <a:solidFill>
                  <a:srgbClr val="7F007F"/>
                </a:solidFill>
                <a:latin typeface="Consolas"/>
              </a:rPr>
              <a:t>class</a:t>
            </a:r>
            <a:r>
              <a:rPr lang="en-US" altLang="ko-KR" sz="1100" dirty="0">
                <a:solidFill>
                  <a:srgbClr val="000000"/>
                </a:solidFill>
                <a:latin typeface="Consolas"/>
              </a:rPr>
              <a:t>=</a:t>
            </a:r>
            <a:r>
              <a:rPr lang="en-US" altLang="ko-KR" sz="1100" i="1" dirty="0">
                <a:solidFill>
                  <a:srgbClr val="2A00FF"/>
                </a:solidFill>
                <a:latin typeface="Consolas"/>
              </a:rPr>
              <a:t>"dropdown-item" </a:t>
            </a:r>
            <a:r>
              <a:rPr lang="en-US" altLang="ko-KR" sz="1100" i="1" dirty="0" err="1">
                <a:solidFill>
                  <a:srgbClr val="7F007F"/>
                </a:solidFill>
                <a:latin typeface="Consolas"/>
              </a:rPr>
              <a:t>href</a:t>
            </a:r>
            <a:r>
              <a:rPr lang="en-US" altLang="ko-KR" sz="1100" i="1" dirty="0">
                <a:solidFill>
                  <a:srgbClr val="000000"/>
                </a:solidFill>
                <a:latin typeface="Consolas"/>
              </a:rPr>
              <a:t>=</a:t>
            </a:r>
            <a:r>
              <a:rPr lang="en-US" altLang="ko-KR" sz="1100" i="1" dirty="0">
                <a:solidFill>
                  <a:srgbClr val="2A00FF"/>
                </a:solidFill>
                <a:latin typeface="Consolas"/>
              </a:rPr>
              <a:t>"</a:t>
            </a:r>
            <a:r>
              <a:rPr lang="en-US" altLang="ko-KR" sz="1100" i="1" dirty="0">
                <a:solidFill>
                  <a:srgbClr val="000000"/>
                </a:solidFill>
                <a:latin typeface="Consolas"/>
              </a:rPr>
              <a:t>${</a:t>
            </a:r>
            <a:r>
              <a:rPr lang="en-US" altLang="ko-KR" sz="1100" i="1" dirty="0" err="1">
                <a:solidFill>
                  <a:srgbClr val="000000"/>
                </a:solidFill>
                <a:latin typeface="Consolas"/>
              </a:rPr>
              <a:t>contextPath</a:t>
            </a:r>
            <a:r>
              <a:rPr lang="en-US" altLang="ko-KR" sz="1100" i="1" dirty="0">
                <a:solidFill>
                  <a:srgbClr val="000000"/>
                </a:solidFill>
                <a:latin typeface="Consolas"/>
              </a:rPr>
              <a:t>}</a:t>
            </a:r>
            <a:r>
              <a:rPr lang="en-US" altLang="ko-KR" sz="1100" i="1" dirty="0">
                <a:solidFill>
                  <a:srgbClr val="2A00FF"/>
                </a:solidFill>
                <a:latin typeface="Consolas"/>
              </a:rPr>
              <a:t>/shop/</a:t>
            </a:r>
            <a:r>
              <a:rPr lang="en-US" altLang="ko-KR" sz="1100" i="1" dirty="0" err="1">
                <a:solidFill>
                  <a:srgbClr val="2A00FF"/>
                </a:solidFill>
                <a:latin typeface="Consolas"/>
              </a:rPr>
              <a:t>list?c</a:t>
            </a:r>
            <a:r>
              <a:rPr lang="en-US" altLang="ko-KR" sz="1100" i="1" dirty="0">
                <a:solidFill>
                  <a:srgbClr val="2A00FF"/>
                </a:solidFill>
                <a:latin typeface="Consolas"/>
              </a:rPr>
              <a:t>=204&amp;l=2"</a:t>
            </a:r>
            <a:r>
              <a:rPr lang="en-US" altLang="ko-KR" sz="1100" i="1" dirty="0">
                <a:solidFill>
                  <a:srgbClr val="008080"/>
                </a:solidFill>
                <a:latin typeface="Consolas"/>
              </a:rPr>
              <a:t>&gt;</a:t>
            </a:r>
            <a:r>
              <a:rPr lang="ja-JP" altLang="en-US" sz="1100" i="1" dirty="0">
                <a:solidFill>
                  <a:srgbClr val="000000"/>
                </a:solidFill>
                <a:latin typeface="Consolas"/>
              </a:rPr>
              <a:t>フルーツゼリームース</a:t>
            </a:r>
            <a:r>
              <a:rPr lang="en-US" altLang="ja-JP" sz="1100" i="1" dirty="0">
                <a:solidFill>
                  <a:srgbClr val="008080"/>
                </a:solidFill>
                <a:latin typeface="Consolas"/>
              </a:rPr>
              <a:t>&lt;/</a:t>
            </a:r>
            <a:r>
              <a:rPr lang="en-US" altLang="ko-KR" sz="1100" i="1" dirty="0">
                <a:solidFill>
                  <a:srgbClr val="3F7F7F"/>
                </a:solidFill>
                <a:latin typeface="Consolas"/>
              </a:rPr>
              <a:t>a</a:t>
            </a:r>
            <a:r>
              <a:rPr lang="en-US" altLang="ko-KR" sz="1100" i="1" dirty="0">
                <a:solidFill>
                  <a:srgbClr val="008080"/>
                </a:solidFill>
                <a:latin typeface="Consolas"/>
              </a:rPr>
              <a:t>&gt;</a:t>
            </a:r>
            <a:r>
              <a:rPr lang="en-US" altLang="ko-KR" sz="1100" i="1" dirty="0">
                <a:solidFill>
                  <a:srgbClr val="000000"/>
                </a:solidFill>
                <a:latin typeface="Consolas"/>
              </a:rPr>
              <a:t> </a:t>
            </a:r>
            <a:r>
              <a:rPr lang="en-US" altLang="ko-KR" sz="1100" i="1" dirty="0">
                <a:solidFill>
                  <a:srgbClr val="3F5FBF"/>
                </a:solidFill>
                <a:latin typeface="Consolas"/>
              </a:rPr>
              <a:t>&lt;!-- </a:t>
            </a:r>
            <a:r>
              <a:rPr lang="ja-JP" altLang="en-US" sz="1100" i="1" dirty="0">
                <a:solidFill>
                  <a:srgbClr val="3F5FBF"/>
                </a:solidFill>
                <a:latin typeface="Consolas"/>
              </a:rPr>
              <a:t>フルーツゼリームース </a:t>
            </a:r>
            <a:r>
              <a:rPr lang="en-US" altLang="ja-JP" sz="1100" i="1" dirty="0">
                <a:solidFill>
                  <a:srgbClr val="3F5FBF"/>
                </a:solidFill>
                <a:latin typeface="Consolas"/>
              </a:rPr>
              <a:t>--&gt;</a:t>
            </a:r>
          </a:p>
          <a:p>
            <a:r>
              <a:rPr lang="en-US" altLang="ko-KR" sz="1100" dirty="0">
                <a:solidFill>
                  <a:srgbClr val="008080"/>
                </a:solidFill>
                <a:latin typeface="Consolas"/>
              </a:rPr>
              <a:t>&lt;/</a:t>
            </a:r>
            <a:r>
              <a:rPr lang="en-US" altLang="ko-KR" sz="1100" dirty="0">
                <a:solidFill>
                  <a:srgbClr val="3F7F7F"/>
                </a:solidFill>
                <a:latin typeface="Consolas"/>
              </a:rPr>
              <a:t>li</a:t>
            </a:r>
            <a:r>
              <a:rPr lang="en-US" altLang="ko-KR" sz="1100" dirty="0">
                <a:solidFill>
                  <a:srgbClr val="008080"/>
                </a:solidFill>
                <a:latin typeface="Consolas"/>
              </a:rPr>
              <a:t>&gt;</a:t>
            </a:r>
          </a:p>
          <a:p>
            <a:r>
              <a:rPr lang="en-US" altLang="ko-KR" sz="1100" dirty="0">
                <a:solidFill>
                  <a:srgbClr val="000000"/>
                </a:solidFill>
                <a:latin typeface="Consolas"/>
              </a:rPr>
              <a:t>        </a:t>
            </a:r>
            <a:r>
              <a:rPr lang="en-US" altLang="ko-KR" sz="1100" dirty="0">
                <a:solidFill>
                  <a:srgbClr val="008080"/>
                </a:solidFill>
                <a:latin typeface="Consolas"/>
              </a:rPr>
              <a:t>&lt;/</a:t>
            </a:r>
            <a:r>
              <a:rPr lang="en-US" altLang="ko-KR" sz="1100" dirty="0" err="1">
                <a:solidFill>
                  <a:srgbClr val="3F7F7F"/>
                </a:solidFill>
                <a:latin typeface="Consolas"/>
              </a:rPr>
              <a:t>ul</a:t>
            </a:r>
            <a:r>
              <a:rPr lang="en-US" altLang="ko-KR" sz="1100" dirty="0">
                <a:solidFill>
                  <a:srgbClr val="008080"/>
                </a:solidFill>
                <a:latin typeface="Consolas"/>
              </a:rPr>
              <a:t>&gt;</a:t>
            </a:r>
          </a:p>
          <a:p>
            <a:r>
              <a:rPr lang="en-US" altLang="ko-KR" sz="1100" dirty="0">
                <a:solidFill>
                  <a:srgbClr val="000000"/>
                </a:solidFill>
                <a:latin typeface="Consolas"/>
              </a:rPr>
              <a:t>    </a:t>
            </a:r>
            <a:r>
              <a:rPr lang="en-US" altLang="ko-KR" sz="1100" dirty="0">
                <a:solidFill>
                  <a:srgbClr val="008080"/>
                </a:solidFill>
                <a:latin typeface="Consolas"/>
              </a:rPr>
              <a:t>&lt;/</a:t>
            </a:r>
            <a:r>
              <a:rPr lang="en-US" altLang="ko-KR" sz="1100" dirty="0">
                <a:solidFill>
                  <a:srgbClr val="3F7F7F"/>
                </a:solidFill>
                <a:latin typeface="Consolas"/>
              </a:rPr>
              <a:t>li</a:t>
            </a:r>
            <a:r>
              <a:rPr lang="en-US" altLang="ko-KR" sz="1100" dirty="0">
                <a:solidFill>
                  <a:srgbClr val="008080"/>
                </a:solidFill>
                <a:latin typeface="Consolas"/>
              </a:rPr>
              <a:t>&gt;</a:t>
            </a:r>
            <a:endParaRPr lang="en-US" altLang="ja-JP" sz="1100" dirty="0" smtClean="0">
              <a:ea typeface="MS Mincho" pitchFamily="49" charset="-128"/>
            </a:endParaRPr>
          </a:p>
        </p:txBody>
      </p:sp>
    </p:spTree>
    <p:extLst>
      <p:ext uri="{BB962C8B-B14F-4D97-AF65-F5344CB8AC3E}">
        <p14:creationId xmlns:p14="http://schemas.microsoft.com/office/powerpoint/2010/main" val="229788627"/>
      </p:ext>
    </p:extLst>
  </p:cSld>
  <p:clrMapOvr>
    <a:masterClrMapping/>
  </p:clrMapOvr>
  <p:transition/>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제목 1"/>
          <p:cNvSpPr>
            <a:spLocks noGrp="1"/>
          </p:cNvSpPr>
          <p:nvPr>
            <p:ph type="title"/>
          </p:nvPr>
        </p:nvSpPr>
        <p:spPr bwMode="auto">
          <a:xfrm>
            <a:off x="0" y="-2242"/>
            <a:ext cx="9144000" cy="694938"/>
          </a:xfrm>
        </p:spPr>
        <p:txBody>
          <a:bodyPr vert="horz" lIns="91440" tIns="45720" rIns="91440" bIns="45720" rtlCol="0" anchor="ctr">
            <a:normAutofit/>
          </a:bodyPr>
          <a:lstStyle/>
          <a:p>
            <a:r>
              <a:rPr lang="en-US" altLang="ko-KR" dirty="0" smtClean="0">
                <a:latin typeface="MS Mincho" pitchFamily="49" charset="-128"/>
                <a:ea typeface="MS Mincho" pitchFamily="49" charset="-128"/>
              </a:rPr>
              <a:t>include/aside(2/3</a:t>
            </a:r>
            <a:r>
              <a:rPr lang="en-US" altLang="ko-KR" dirty="0">
                <a:latin typeface="MS Mincho" pitchFamily="49" charset="-128"/>
                <a:ea typeface="MS Mincho" pitchFamily="49" charset="-128"/>
              </a:rPr>
              <a:t>)</a:t>
            </a:r>
            <a:endParaRPr lang="ko-KR" dirty="0">
              <a:latin typeface="MS Mincho" pitchFamily="49" charset="-128"/>
              <a:ea typeface="MS Mincho" pitchFamily="49" charset="-128"/>
            </a:endParaRPr>
          </a:p>
        </p:txBody>
      </p:sp>
      <p:sp>
        <p:nvSpPr>
          <p:cNvPr id="5" name="내용 개체 틀 2"/>
          <p:cNvSpPr>
            <a:spLocks noGrp="1"/>
          </p:cNvSpPr>
          <p:nvPr>
            <p:ph sz="half" idx="1"/>
          </p:nvPr>
        </p:nvSpPr>
        <p:spPr bwMode="auto">
          <a:xfrm>
            <a:off x="0" y="692696"/>
            <a:ext cx="9144000" cy="6165304"/>
          </a:xfrm>
          <a:solidFill>
            <a:schemeClr val="bg1"/>
          </a:solidFill>
        </p:spPr>
        <p:txBody>
          <a:bodyPr numCol="2">
            <a:noAutofit/>
          </a:bodyPr>
          <a:lstStyle>
            <a:lvl1pPr>
              <a:defRPr sz="2400"/>
            </a:lvl1pPr>
            <a:lvl2pPr>
              <a:defRPr sz="1600"/>
            </a:lvl2pPr>
            <a:lvl3pPr>
              <a:defRPr sz="1200"/>
            </a:lvl3pPr>
            <a:lvl4pPr>
              <a:defRPr sz="1200"/>
            </a:lvl4pPr>
            <a:lvl5pPr>
              <a:defRPr sz="1200"/>
            </a:lvl5pPr>
          </a:lstStyle>
          <a:p>
            <a:r>
              <a:rPr lang="en-US" altLang="ja-JP" sz="1200" dirty="0">
                <a:solidFill>
                  <a:srgbClr val="008080"/>
                </a:solidFill>
                <a:latin typeface="Consolas"/>
              </a:rPr>
              <a:t>&lt;</a:t>
            </a:r>
            <a:r>
              <a:rPr lang="en-US" altLang="ja-JP" sz="1200" dirty="0">
                <a:solidFill>
                  <a:srgbClr val="3F7F7F"/>
                </a:solidFill>
                <a:latin typeface="Consolas"/>
              </a:rPr>
              <a:t>li </a:t>
            </a:r>
            <a:r>
              <a:rPr lang="en-US" altLang="ja-JP" sz="1200" dirty="0">
                <a:solidFill>
                  <a:srgbClr val="7F007F"/>
                </a:solidFill>
                <a:latin typeface="Consolas"/>
              </a:rPr>
              <a:t>class</a:t>
            </a:r>
            <a:r>
              <a:rPr lang="en-US" altLang="ja-JP" sz="1200" dirty="0">
                <a:solidFill>
                  <a:srgbClr val="000000"/>
                </a:solidFill>
                <a:latin typeface="Consolas"/>
              </a:rPr>
              <a:t>=</a:t>
            </a:r>
            <a:r>
              <a:rPr lang="en-US" altLang="ja-JP" sz="1200" i="1" dirty="0">
                <a:solidFill>
                  <a:srgbClr val="2A00FF"/>
                </a:solidFill>
                <a:latin typeface="Consolas"/>
              </a:rPr>
              <a:t>"</a:t>
            </a:r>
            <a:r>
              <a:rPr lang="en-US" altLang="ja-JP" sz="1200" i="1" dirty="0" err="1">
                <a:solidFill>
                  <a:srgbClr val="2A00FF"/>
                </a:solidFill>
                <a:latin typeface="Consolas"/>
              </a:rPr>
              <a:t>nav</a:t>
            </a:r>
            <a:r>
              <a:rPr lang="en-US" altLang="ja-JP" sz="1200" i="1" dirty="0">
                <a:solidFill>
                  <a:srgbClr val="2A00FF"/>
                </a:solidFill>
                <a:latin typeface="Consolas"/>
              </a:rPr>
              <a:t>-link dropdown"</a:t>
            </a:r>
            <a:r>
              <a:rPr lang="en-US" altLang="ja-JP" sz="1200" i="1" dirty="0">
                <a:solidFill>
                  <a:srgbClr val="008080"/>
                </a:solidFill>
                <a:latin typeface="Consolas"/>
              </a:rPr>
              <a:t>&gt;</a:t>
            </a:r>
            <a:r>
              <a:rPr lang="ja-JP" altLang="en-US" sz="1200" i="1" dirty="0">
                <a:solidFill>
                  <a:srgbClr val="000000"/>
                </a:solidFill>
                <a:latin typeface="Consolas"/>
              </a:rPr>
              <a:t> </a:t>
            </a:r>
            <a:r>
              <a:rPr lang="en-US" altLang="ja-JP" sz="1200" i="1" dirty="0">
                <a:solidFill>
                  <a:srgbClr val="3F5FBF"/>
                </a:solidFill>
                <a:latin typeface="Consolas"/>
              </a:rPr>
              <a:t>&lt;!-- </a:t>
            </a:r>
            <a:r>
              <a:rPr lang="ja-JP" altLang="en-US" sz="1200" i="1" dirty="0">
                <a:solidFill>
                  <a:srgbClr val="3F5FBF"/>
                </a:solidFill>
                <a:latin typeface="Consolas"/>
              </a:rPr>
              <a:t>冷たいデザートのカテゴリ </a:t>
            </a:r>
            <a:r>
              <a:rPr lang="en-US" altLang="ja-JP" sz="1200" i="1" dirty="0">
                <a:solidFill>
                  <a:srgbClr val="3F5FBF"/>
                </a:solidFill>
                <a:latin typeface="Consolas"/>
              </a:rPr>
              <a:t>--&gt;</a:t>
            </a:r>
          </a:p>
          <a:p>
            <a:r>
              <a:rPr lang="en-US" altLang="ko-KR" sz="1200" dirty="0">
                <a:solidFill>
                  <a:srgbClr val="000000"/>
                </a:solidFill>
                <a:latin typeface="Consolas"/>
              </a:rPr>
              <a:t>        </a:t>
            </a:r>
            <a:r>
              <a:rPr lang="en-US" altLang="ko-KR" sz="1200" dirty="0">
                <a:solidFill>
                  <a:srgbClr val="008080"/>
                </a:solidFill>
                <a:latin typeface="Consolas"/>
              </a:rPr>
              <a:t>&lt;</a:t>
            </a:r>
            <a:r>
              <a:rPr lang="en-US" altLang="ko-KR" sz="1200" dirty="0">
                <a:solidFill>
                  <a:srgbClr val="3F7F7F"/>
                </a:solidFill>
                <a:latin typeface="Consolas"/>
              </a:rPr>
              <a:t>a </a:t>
            </a:r>
            <a:r>
              <a:rPr lang="en-US" altLang="ko-KR" sz="1200" dirty="0" err="1">
                <a:solidFill>
                  <a:srgbClr val="7F007F"/>
                </a:solidFill>
                <a:latin typeface="Consolas"/>
              </a:rPr>
              <a:t>href</a:t>
            </a:r>
            <a:r>
              <a:rPr lang="en-US" altLang="ko-KR" sz="1200" dirty="0">
                <a:solidFill>
                  <a:srgbClr val="000000"/>
                </a:solidFill>
                <a:latin typeface="Consolas"/>
              </a:rPr>
              <a:t>=</a:t>
            </a:r>
            <a:r>
              <a:rPr lang="en-US" altLang="ko-KR" sz="1200" i="1" dirty="0">
                <a:solidFill>
                  <a:srgbClr val="2A00FF"/>
                </a:solidFill>
                <a:latin typeface="Consolas"/>
              </a:rPr>
              <a:t>"#" </a:t>
            </a:r>
            <a:r>
              <a:rPr lang="en-US" altLang="ko-KR" sz="1200" i="1" dirty="0">
                <a:solidFill>
                  <a:srgbClr val="7F007F"/>
                </a:solidFill>
                <a:latin typeface="Consolas"/>
              </a:rPr>
              <a:t>class</a:t>
            </a:r>
            <a:r>
              <a:rPr lang="en-US" altLang="ko-KR" sz="1200" i="1" dirty="0">
                <a:solidFill>
                  <a:srgbClr val="000000"/>
                </a:solidFill>
                <a:latin typeface="Consolas"/>
              </a:rPr>
              <a:t>=</a:t>
            </a:r>
            <a:r>
              <a:rPr lang="en-US" altLang="ko-KR" sz="1200" i="1" dirty="0">
                <a:solidFill>
                  <a:srgbClr val="2A00FF"/>
                </a:solidFill>
                <a:latin typeface="Consolas"/>
              </a:rPr>
              <a:t>"</a:t>
            </a:r>
            <a:r>
              <a:rPr lang="en-US" altLang="ko-KR" sz="1200" i="1" dirty="0" err="1">
                <a:solidFill>
                  <a:srgbClr val="2A00FF"/>
                </a:solidFill>
                <a:latin typeface="Consolas"/>
              </a:rPr>
              <a:t>nav</a:t>
            </a:r>
            <a:r>
              <a:rPr lang="en-US" altLang="ko-KR" sz="1200" i="1" dirty="0">
                <a:solidFill>
                  <a:srgbClr val="2A00FF"/>
                </a:solidFill>
                <a:latin typeface="Consolas"/>
              </a:rPr>
              <a:t>-link dropdown-toggle" </a:t>
            </a:r>
            <a:r>
              <a:rPr lang="en-US" altLang="ko-KR" sz="1200" i="1" dirty="0">
                <a:solidFill>
                  <a:srgbClr val="7F007F"/>
                </a:solidFill>
                <a:latin typeface="Consolas"/>
              </a:rPr>
              <a:t>data-</a:t>
            </a:r>
            <a:r>
              <a:rPr lang="en-US" altLang="ko-KR" sz="1200" i="1" dirty="0" err="1">
                <a:solidFill>
                  <a:srgbClr val="7F007F"/>
                </a:solidFill>
                <a:latin typeface="Consolas"/>
              </a:rPr>
              <a:t>bs</a:t>
            </a:r>
            <a:r>
              <a:rPr lang="en-US" altLang="ko-KR" sz="1200" i="1" dirty="0">
                <a:solidFill>
                  <a:srgbClr val="7F007F"/>
                </a:solidFill>
                <a:latin typeface="Consolas"/>
              </a:rPr>
              <a:t>-toggle</a:t>
            </a:r>
            <a:r>
              <a:rPr lang="en-US" altLang="ko-KR" sz="1200" i="1" dirty="0">
                <a:solidFill>
                  <a:srgbClr val="000000"/>
                </a:solidFill>
                <a:latin typeface="Consolas"/>
              </a:rPr>
              <a:t>=</a:t>
            </a:r>
            <a:r>
              <a:rPr lang="en-US" altLang="ko-KR" sz="1200" i="1" dirty="0">
                <a:solidFill>
                  <a:srgbClr val="2A00FF"/>
                </a:solidFill>
                <a:latin typeface="Consolas"/>
              </a:rPr>
              <a:t>"dropdown"</a:t>
            </a:r>
            <a:r>
              <a:rPr lang="en-US" altLang="ko-KR" sz="1200" i="1" dirty="0">
                <a:solidFill>
                  <a:srgbClr val="008080"/>
                </a:solidFill>
                <a:latin typeface="Consolas"/>
              </a:rPr>
              <a:t>&gt;</a:t>
            </a:r>
            <a:r>
              <a:rPr lang="ko-KR" altLang="en-US" sz="1200" i="1" dirty="0" err="1">
                <a:solidFill>
                  <a:srgbClr val="000000"/>
                </a:solidFill>
                <a:latin typeface="Consolas"/>
              </a:rPr>
              <a:t>冷</a:t>
            </a:r>
            <a:r>
              <a:rPr lang="ja-JP" altLang="en-US" sz="1200" i="1" dirty="0">
                <a:solidFill>
                  <a:srgbClr val="000000"/>
                </a:solidFill>
                <a:latin typeface="Consolas"/>
              </a:rPr>
              <a:t>たいデザート</a:t>
            </a:r>
            <a:r>
              <a:rPr lang="en-US" altLang="ja-JP" sz="1200" i="1" dirty="0">
                <a:solidFill>
                  <a:srgbClr val="008080"/>
                </a:solidFill>
                <a:latin typeface="Consolas"/>
              </a:rPr>
              <a:t>&lt;/</a:t>
            </a:r>
            <a:r>
              <a:rPr lang="en-US" altLang="ko-KR" sz="1200" i="1" dirty="0">
                <a:solidFill>
                  <a:srgbClr val="3F7F7F"/>
                </a:solidFill>
                <a:latin typeface="Consolas"/>
              </a:rPr>
              <a:t>a</a:t>
            </a:r>
            <a:r>
              <a:rPr lang="en-US" altLang="ko-KR" sz="1200" i="1" dirty="0">
                <a:solidFill>
                  <a:srgbClr val="008080"/>
                </a:solidFill>
                <a:latin typeface="Consolas"/>
              </a:rPr>
              <a:t>&gt;</a:t>
            </a:r>
          </a:p>
          <a:p>
            <a:r>
              <a:rPr lang="en-US" altLang="ko-KR" sz="1200" dirty="0">
                <a:solidFill>
                  <a:srgbClr val="000000"/>
                </a:solidFill>
                <a:latin typeface="Consolas"/>
              </a:rPr>
              <a:t>        </a:t>
            </a:r>
            <a:r>
              <a:rPr lang="en-US" altLang="ko-KR" sz="1200" dirty="0">
                <a:solidFill>
                  <a:srgbClr val="008080"/>
                </a:solidFill>
                <a:latin typeface="Consolas"/>
              </a:rPr>
              <a:t>&lt;</a:t>
            </a:r>
            <a:r>
              <a:rPr lang="en-US" altLang="ko-KR" sz="1200" dirty="0" err="1">
                <a:solidFill>
                  <a:srgbClr val="3F7F7F"/>
                </a:solidFill>
                <a:latin typeface="Consolas"/>
              </a:rPr>
              <a:t>ul</a:t>
            </a:r>
            <a:r>
              <a:rPr lang="en-US" altLang="ko-KR" sz="1200" dirty="0">
                <a:solidFill>
                  <a:srgbClr val="3F7F7F"/>
                </a:solidFill>
                <a:latin typeface="Consolas"/>
              </a:rPr>
              <a:t> </a:t>
            </a:r>
            <a:r>
              <a:rPr lang="en-US" altLang="ko-KR" sz="1200" dirty="0">
                <a:solidFill>
                  <a:srgbClr val="7F007F"/>
                </a:solidFill>
                <a:latin typeface="Consolas"/>
              </a:rPr>
              <a:t>class</a:t>
            </a:r>
            <a:r>
              <a:rPr lang="en-US" altLang="ko-KR" sz="1200" dirty="0">
                <a:solidFill>
                  <a:srgbClr val="000000"/>
                </a:solidFill>
                <a:latin typeface="Consolas"/>
              </a:rPr>
              <a:t>=</a:t>
            </a:r>
            <a:r>
              <a:rPr lang="en-US" altLang="ko-KR" sz="1200" i="1" dirty="0">
                <a:solidFill>
                  <a:srgbClr val="2A00FF"/>
                </a:solidFill>
                <a:latin typeface="Consolas"/>
              </a:rPr>
              <a:t>"dropdown-menu"</a:t>
            </a:r>
            <a:r>
              <a:rPr lang="en-US" altLang="ko-KR" sz="1200" i="1" dirty="0">
                <a:solidFill>
                  <a:srgbClr val="008080"/>
                </a:solidFill>
                <a:latin typeface="Consolas"/>
              </a:rPr>
              <a:t>&gt;</a:t>
            </a:r>
            <a:r>
              <a:rPr lang="en-US" altLang="ko-KR" sz="1200" i="1" dirty="0">
                <a:solidFill>
                  <a:srgbClr val="000000"/>
                </a:solidFill>
                <a:latin typeface="Consolas"/>
              </a:rPr>
              <a:t> </a:t>
            </a:r>
            <a:r>
              <a:rPr lang="en-US" altLang="ko-KR" sz="1200" i="1" dirty="0">
                <a:solidFill>
                  <a:srgbClr val="3F5FBF"/>
                </a:solidFill>
                <a:latin typeface="Consolas"/>
              </a:rPr>
              <a:t>&lt;!-- </a:t>
            </a:r>
            <a:r>
              <a:rPr lang="ja-JP" altLang="en-US" sz="1200" i="1" dirty="0">
                <a:solidFill>
                  <a:srgbClr val="3F5FBF"/>
                </a:solidFill>
                <a:latin typeface="Consolas"/>
              </a:rPr>
              <a:t>サブカテゴリ </a:t>
            </a:r>
            <a:r>
              <a:rPr lang="en-US" altLang="ja-JP" sz="1200" i="1" dirty="0">
                <a:solidFill>
                  <a:srgbClr val="3F5FBF"/>
                </a:solidFill>
                <a:latin typeface="Consolas"/>
              </a:rPr>
              <a:t>--&gt;</a:t>
            </a:r>
          </a:p>
          <a:p>
            <a:r>
              <a:rPr lang="en-US" altLang="ko-KR" sz="1200" dirty="0">
                <a:solidFill>
                  <a:srgbClr val="008080"/>
                </a:solidFill>
                <a:latin typeface="Consolas"/>
              </a:rPr>
              <a:t>&lt;</a:t>
            </a:r>
            <a:r>
              <a:rPr lang="en-US" altLang="ko-KR" sz="1200" dirty="0">
                <a:solidFill>
                  <a:srgbClr val="3F7F7F"/>
                </a:solidFill>
                <a:latin typeface="Consolas"/>
              </a:rPr>
              <a:t>li</a:t>
            </a:r>
            <a:r>
              <a:rPr lang="en-US" altLang="ko-KR" sz="1200" dirty="0">
                <a:solidFill>
                  <a:srgbClr val="008080"/>
                </a:solidFill>
                <a:latin typeface="Consolas"/>
              </a:rPr>
              <a:t>&gt;</a:t>
            </a:r>
          </a:p>
          <a:p>
            <a:r>
              <a:rPr lang="en-US" altLang="ko-KR" sz="1200" dirty="0">
                <a:solidFill>
                  <a:srgbClr val="008080"/>
                </a:solidFill>
                <a:latin typeface="Consolas"/>
              </a:rPr>
              <a:t>&lt;</a:t>
            </a:r>
            <a:r>
              <a:rPr lang="en-US" altLang="ko-KR" sz="1200" dirty="0">
                <a:solidFill>
                  <a:srgbClr val="3F7F7F"/>
                </a:solidFill>
                <a:latin typeface="Consolas"/>
              </a:rPr>
              <a:t>a </a:t>
            </a:r>
            <a:r>
              <a:rPr lang="en-US" altLang="ko-KR" sz="1200" dirty="0">
                <a:solidFill>
                  <a:srgbClr val="7F007F"/>
                </a:solidFill>
                <a:latin typeface="Consolas"/>
              </a:rPr>
              <a:t>class</a:t>
            </a:r>
            <a:r>
              <a:rPr lang="en-US" altLang="ko-KR" sz="1200" dirty="0">
                <a:solidFill>
                  <a:srgbClr val="000000"/>
                </a:solidFill>
                <a:latin typeface="Consolas"/>
              </a:rPr>
              <a:t>=</a:t>
            </a:r>
            <a:r>
              <a:rPr lang="en-US" altLang="ko-KR" sz="1200" i="1" dirty="0">
                <a:solidFill>
                  <a:srgbClr val="2A00FF"/>
                </a:solidFill>
                <a:latin typeface="Consolas"/>
              </a:rPr>
              <a:t>"dropdown-item" </a:t>
            </a:r>
            <a:r>
              <a:rPr lang="en-US" altLang="ko-KR" sz="1200" i="1" dirty="0" err="1">
                <a:solidFill>
                  <a:srgbClr val="7F007F"/>
                </a:solidFill>
                <a:latin typeface="Consolas"/>
              </a:rPr>
              <a:t>href</a:t>
            </a:r>
            <a:r>
              <a:rPr lang="en-US" altLang="ko-KR" sz="1200" i="1" dirty="0">
                <a:solidFill>
                  <a:srgbClr val="000000"/>
                </a:solidFill>
                <a:latin typeface="Consolas"/>
              </a:rPr>
              <a:t>=</a:t>
            </a:r>
            <a:r>
              <a:rPr lang="en-US" altLang="ko-KR" sz="1200" i="1" dirty="0">
                <a:solidFill>
                  <a:srgbClr val="2A00FF"/>
                </a:solidFill>
                <a:latin typeface="Consolas"/>
              </a:rPr>
              <a:t>"</a:t>
            </a:r>
            <a:r>
              <a:rPr lang="en-US" altLang="ko-KR" sz="1200" i="1" dirty="0">
                <a:solidFill>
                  <a:srgbClr val="000000"/>
                </a:solidFill>
                <a:latin typeface="Consolas"/>
              </a:rPr>
              <a:t>${</a:t>
            </a:r>
            <a:r>
              <a:rPr lang="en-US" altLang="ko-KR" sz="1200" i="1" dirty="0" err="1">
                <a:solidFill>
                  <a:srgbClr val="000000"/>
                </a:solidFill>
                <a:latin typeface="Consolas"/>
              </a:rPr>
              <a:t>contextPath</a:t>
            </a:r>
            <a:r>
              <a:rPr lang="en-US" altLang="ko-KR" sz="1200" i="1" dirty="0">
                <a:solidFill>
                  <a:srgbClr val="000000"/>
                </a:solidFill>
                <a:latin typeface="Consolas"/>
              </a:rPr>
              <a:t>}</a:t>
            </a:r>
            <a:r>
              <a:rPr lang="en-US" altLang="ko-KR" sz="1200" i="1" dirty="0">
                <a:solidFill>
                  <a:srgbClr val="2A00FF"/>
                </a:solidFill>
                <a:latin typeface="Consolas"/>
              </a:rPr>
              <a:t>/shop/</a:t>
            </a:r>
            <a:r>
              <a:rPr lang="en-US" altLang="ko-KR" sz="1200" i="1" dirty="0" err="1">
                <a:solidFill>
                  <a:srgbClr val="2A00FF"/>
                </a:solidFill>
                <a:latin typeface="Consolas"/>
              </a:rPr>
              <a:t>list?c</a:t>
            </a:r>
            <a:r>
              <a:rPr lang="en-US" altLang="ko-KR" sz="1200" i="1" dirty="0">
                <a:solidFill>
                  <a:srgbClr val="2A00FF"/>
                </a:solidFill>
                <a:latin typeface="Consolas"/>
              </a:rPr>
              <a:t>=301&amp;l=2"</a:t>
            </a:r>
            <a:r>
              <a:rPr lang="en-US" altLang="ko-KR" sz="1200" i="1" dirty="0">
                <a:solidFill>
                  <a:srgbClr val="008080"/>
                </a:solidFill>
                <a:latin typeface="Consolas"/>
              </a:rPr>
              <a:t>&gt;</a:t>
            </a:r>
            <a:r>
              <a:rPr lang="ko-KR" altLang="en-US" sz="1200" i="1" dirty="0">
                <a:solidFill>
                  <a:srgbClr val="000000"/>
                </a:solidFill>
                <a:latin typeface="Consolas"/>
              </a:rPr>
              <a:t>手作</a:t>
            </a:r>
            <a:r>
              <a:rPr lang="ja-JP" altLang="en-US" sz="1200" i="1" dirty="0">
                <a:solidFill>
                  <a:srgbClr val="000000"/>
                </a:solidFill>
                <a:latin typeface="Consolas"/>
              </a:rPr>
              <a:t>りアイスクリーム</a:t>
            </a:r>
            <a:r>
              <a:rPr lang="en-US" altLang="ja-JP" sz="1200" i="1" dirty="0">
                <a:solidFill>
                  <a:srgbClr val="008080"/>
                </a:solidFill>
                <a:latin typeface="Consolas"/>
              </a:rPr>
              <a:t>&lt;/</a:t>
            </a:r>
            <a:r>
              <a:rPr lang="en-US" altLang="ko-KR" sz="1200" i="1" dirty="0">
                <a:solidFill>
                  <a:srgbClr val="3F7F7F"/>
                </a:solidFill>
                <a:latin typeface="Consolas"/>
              </a:rPr>
              <a:t>a</a:t>
            </a:r>
            <a:r>
              <a:rPr lang="en-US" altLang="ko-KR" sz="1200" i="1" dirty="0">
                <a:solidFill>
                  <a:srgbClr val="008080"/>
                </a:solidFill>
                <a:latin typeface="Consolas"/>
              </a:rPr>
              <a:t>&gt;</a:t>
            </a:r>
            <a:r>
              <a:rPr lang="en-US" altLang="ko-KR" sz="1200" i="1" dirty="0">
                <a:solidFill>
                  <a:srgbClr val="000000"/>
                </a:solidFill>
                <a:latin typeface="Consolas"/>
              </a:rPr>
              <a:t> </a:t>
            </a:r>
            <a:r>
              <a:rPr lang="en-US" altLang="ko-KR" sz="1200" i="1" dirty="0">
                <a:solidFill>
                  <a:srgbClr val="3F5FBF"/>
                </a:solidFill>
                <a:latin typeface="Consolas"/>
              </a:rPr>
              <a:t>&lt;!-- </a:t>
            </a:r>
            <a:r>
              <a:rPr lang="ko-KR" altLang="en-US" sz="1200" i="1" dirty="0">
                <a:solidFill>
                  <a:srgbClr val="3F5FBF"/>
                </a:solidFill>
                <a:latin typeface="Consolas"/>
              </a:rPr>
              <a:t>手作</a:t>
            </a:r>
            <a:r>
              <a:rPr lang="ja-JP" altLang="en-US" sz="1200" i="1" dirty="0">
                <a:solidFill>
                  <a:srgbClr val="3F5FBF"/>
                </a:solidFill>
                <a:latin typeface="Consolas"/>
              </a:rPr>
              <a:t>りアイスクリーム </a:t>
            </a:r>
            <a:r>
              <a:rPr lang="en-US" altLang="ja-JP" sz="1200" i="1" dirty="0">
                <a:solidFill>
                  <a:srgbClr val="3F5FBF"/>
                </a:solidFill>
                <a:latin typeface="Consolas"/>
              </a:rPr>
              <a:t>--&gt;</a:t>
            </a:r>
          </a:p>
          <a:p>
            <a:r>
              <a:rPr lang="en-US" altLang="ko-KR" sz="1200" dirty="0">
                <a:solidFill>
                  <a:srgbClr val="008080"/>
                </a:solidFill>
                <a:latin typeface="Consolas"/>
              </a:rPr>
              <a:t>&lt;/</a:t>
            </a:r>
            <a:r>
              <a:rPr lang="en-US" altLang="ko-KR" sz="1200" dirty="0">
                <a:solidFill>
                  <a:srgbClr val="3F7F7F"/>
                </a:solidFill>
                <a:latin typeface="Consolas"/>
              </a:rPr>
              <a:t>li</a:t>
            </a:r>
            <a:r>
              <a:rPr lang="en-US" altLang="ko-KR" sz="1200" dirty="0">
                <a:solidFill>
                  <a:srgbClr val="008080"/>
                </a:solidFill>
                <a:latin typeface="Consolas"/>
              </a:rPr>
              <a:t>&gt;</a:t>
            </a:r>
          </a:p>
          <a:p>
            <a:r>
              <a:rPr lang="en-US" altLang="ko-KR" sz="1200" dirty="0">
                <a:solidFill>
                  <a:srgbClr val="008080"/>
                </a:solidFill>
                <a:latin typeface="Consolas"/>
              </a:rPr>
              <a:t>&lt;</a:t>
            </a:r>
            <a:r>
              <a:rPr lang="en-US" altLang="ko-KR" sz="1200" dirty="0">
                <a:solidFill>
                  <a:srgbClr val="3F7F7F"/>
                </a:solidFill>
                <a:latin typeface="Consolas"/>
              </a:rPr>
              <a:t>li</a:t>
            </a:r>
            <a:r>
              <a:rPr lang="en-US" altLang="ko-KR" sz="1200" dirty="0">
                <a:solidFill>
                  <a:srgbClr val="008080"/>
                </a:solidFill>
                <a:latin typeface="Consolas"/>
              </a:rPr>
              <a:t>&gt;</a:t>
            </a:r>
          </a:p>
          <a:p>
            <a:r>
              <a:rPr lang="en-US" altLang="ko-KR" sz="1200" dirty="0">
                <a:solidFill>
                  <a:srgbClr val="008080"/>
                </a:solidFill>
                <a:latin typeface="Consolas"/>
              </a:rPr>
              <a:t>&lt;</a:t>
            </a:r>
            <a:r>
              <a:rPr lang="en-US" altLang="ko-KR" sz="1200" dirty="0">
                <a:solidFill>
                  <a:srgbClr val="3F7F7F"/>
                </a:solidFill>
                <a:latin typeface="Consolas"/>
              </a:rPr>
              <a:t>a </a:t>
            </a:r>
            <a:r>
              <a:rPr lang="en-US" altLang="ko-KR" sz="1200" dirty="0">
                <a:solidFill>
                  <a:srgbClr val="7F007F"/>
                </a:solidFill>
                <a:latin typeface="Consolas"/>
              </a:rPr>
              <a:t>class</a:t>
            </a:r>
            <a:r>
              <a:rPr lang="en-US" altLang="ko-KR" sz="1200" dirty="0">
                <a:solidFill>
                  <a:srgbClr val="000000"/>
                </a:solidFill>
                <a:latin typeface="Consolas"/>
              </a:rPr>
              <a:t>=</a:t>
            </a:r>
            <a:r>
              <a:rPr lang="en-US" altLang="ko-KR" sz="1200" i="1" dirty="0">
                <a:solidFill>
                  <a:srgbClr val="2A00FF"/>
                </a:solidFill>
                <a:latin typeface="Consolas"/>
              </a:rPr>
              <a:t>"dropdown-item" </a:t>
            </a:r>
            <a:r>
              <a:rPr lang="en-US" altLang="ko-KR" sz="1200" i="1" dirty="0" err="1">
                <a:solidFill>
                  <a:srgbClr val="7F007F"/>
                </a:solidFill>
                <a:latin typeface="Consolas"/>
              </a:rPr>
              <a:t>href</a:t>
            </a:r>
            <a:r>
              <a:rPr lang="en-US" altLang="ko-KR" sz="1200" i="1" dirty="0">
                <a:solidFill>
                  <a:srgbClr val="000000"/>
                </a:solidFill>
                <a:latin typeface="Consolas"/>
              </a:rPr>
              <a:t>=</a:t>
            </a:r>
            <a:r>
              <a:rPr lang="en-US" altLang="ko-KR" sz="1200" i="1" dirty="0">
                <a:solidFill>
                  <a:srgbClr val="2A00FF"/>
                </a:solidFill>
                <a:latin typeface="Consolas"/>
              </a:rPr>
              <a:t>"</a:t>
            </a:r>
            <a:r>
              <a:rPr lang="en-US" altLang="ko-KR" sz="1200" i="1" dirty="0">
                <a:solidFill>
                  <a:srgbClr val="000000"/>
                </a:solidFill>
                <a:latin typeface="Consolas"/>
              </a:rPr>
              <a:t>${</a:t>
            </a:r>
            <a:r>
              <a:rPr lang="en-US" altLang="ko-KR" sz="1200" i="1" dirty="0" err="1">
                <a:solidFill>
                  <a:srgbClr val="000000"/>
                </a:solidFill>
                <a:latin typeface="Consolas"/>
              </a:rPr>
              <a:t>contextPath</a:t>
            </a:r>
            <a:r>
              <a:rPr lang="en-US" altLang="ko-KR" sz="1200" i="1" dirty="0">
                <a:solidFill>
                  <a:srgbClr val="000000"/>
                </a:solidFill>
                <a:latin typeface="Consolas"/>
              </a:rPr>
              <a:t>}</a:t>
            </a:r>
            <a:r>
              <a:rPr lang="en-US" altLang="ko-KR" sz="1200" i="1" dirty="0">
                <a:solidFill>
                  <a:srgbClr val="2A00FF"/>
                </a:solidFill>
                <a:latin typeface="Consolas"/>
              </a:rPr>
              <a:t>/shop/</a:t>
            </a:r>
            <a:r>
              <a:rPr lang="en-US" altLang="ko-KR" sz="1200" i="1" dirty="0" err="1">
                <a:solidFill>
                  <a:srgbClr val="2A00FF"/>
                </a:solidFill>
                <a:latin typeface="Consolas"/>
              </a:rPr>
              <a:t>list?c</a:t>
            </a:r>
            <a:r>
              <a:rPr lang="en-US" altLang="ko-KR" sz="1200" i="1" dirty="0">
                <a:solidFill>
                  <a:srgbClr val="2A00FF"/>
                </a:solidFill>
                <a:latin typeface="Consolas"/>
              </a:rPr>
              <a:t>=302&amp;l=2"</a:t>
            </a:r>
            <a:r>
              <a:rPr lang="en-US" altLang="ko-KR" sz="1200" i="1" dirty="0">
                <a:solidFill>
                  <a:srgbClr val="008080"/>
                </a:solidFill>
                <a:latin typeface="Consolas"/>
              </a:rPr>
              <a:t>&gt;</a:t>
            </a:r>
            <a:r>
              <a:rPr lang="ja-JP" altLang="en-US" sz="1200" i="1" dirty="0">
                <a:solidFill>
                  <a:srgbClr val="000000"/>
                </a:solidFill>
                <a:latin typeface="Consolas"/>
              </a:rPr>
              <a:t>ジェラート</a:t>
            </a:r>
            <a:r>
              <a:rPr lang="en-US" altLang="ja-JP" sz="1200" i="1" dirty="0">
                <a:solidFill>
                  <a:srgbClr val="008080"/>
                </a:solidFill>
                <a:latin typeface="Consolas"/>
              </a:rPr>
              <a:t>&lt;/</a:t>
            </a:r>
            <a:r>
              <a:rPr lang="en-US" altLang="ko-KR" sz="1200" i="1" dirty="0">
                <a:solidFill>
                  <a:srgbClr val="3F7F7F"/>
                </a:solidFill>
                <a:latin typeface="Consolas"/>
              </a:rPr>
              <a:t>a</a:t>
            </a:r>
            <a:r>
              <a:rPr lang="en-US" altLang="ko-KR" sz="1200" i="1" dirty="0">
                <a:solidFill>
                  <a:srgbClr val="008080"/>
                </a:solidFill>
                <a:latin typeface="Consolas"/>
              </a:rPr>
              <a:t>&gt;</a:t>
            </a:r>
            <a:r>
              <a:rPr lang="en-US" altLang="ko-KR" sz="1200" i="1" dirty="0">
                <a:solidFill>
                  <a:srgbClr val="000000"/>
                </a:solidFill>
                <a:latin typeface="Consolas"/>
              </a:rPr>
              <a:t> </a:t>
            </a:r>
            <a:r>
              <a:rPr lang="en-US" altLang="ko-KR" sz="1200" i="1" dirty="0">
                <a:solidFill>
                  <a:srgbClr val="3F5FBF"/>
                </a:solidFill>
                <a:latin typeface="Consolas"/>
              </a:rPr>
              <a:t>&lt;!-- </a:t>
            </a:r>
            <a:r>
              <a:rPr lang="ja-JP" altLang="en-US" sz="1200" i="1" dirty="0">
                <a:solidFill>
                  <a:srgbClr val="3F5FBF"/>
                </a:solidFill>
                <a:latin typeface="Consolas"/>
              </a:rPr>
              <a:t>ジェラート </a:t>
            </a:r>
            <a:r>
              <a:rPr lang="en-US" altLang="ja-JP" sz="1200" i="1" dirty="0">
                <a:solidFill>
                  <a:srgbClr val="3F5FBF"/>
                </a:solidFill>
                <a:latin typeface="Consolas"/>
              </a:rPr>
              <a:t>--&gt;</a:t>
            </a:r>
          </a:p>
          <a:p>
            <a:r>
              <a:rPr lang="en-US" altLang="ko-KR" sz="1200" dirty="0">
                <a:solidFill>
                  <a:srgbClr val="008080"/>
                </a:solidFill>
                <a:latin typeface="Consolas"/>
              </a:rPr>
              <a:t>&lt;/</a:t>
            </a:r>
            <a:r>
              <a:rPr lang="en-US" altLang="ko-KR" sz="1200" dirty="0">
                <a:solidFill>
                  <a:srgbClr val="3F7F7F"/>
                </a:solidFill>
                <a:latin typeface="Consolas"/>
              </a:rPr>
              <a:t>li</a:t>
            </a:r>
            <a:r>
              <a:rPr lang="en-US" altLang="ko-KR" sz="1200" dirty="0">
                <a:solidFill>
                  <a:srgbClr val="008080"/>
                </a:solidFill>
                <a:latin typeface="Consolas"/>
              </a:rPr>
              <a:t>&gt;</a:t>
            </a:r>
          </a:p>
          <a:p>
            <a:r>
              <a:rPr lang="en-US" altLang="ko-KR" sz="1200" dirty="0">
                <a:solidFill>
                  <a:srgbClr val="008080"/>
                </a:solidFill>
                <a:latin typeface="Consolas"/>
              </a:rPr>
              <a:t>&lt;</a:t>
            </a:r>
            <a:r>
              <a:rPr lang="en-US" altLang="ko-KR" sz="1200" dirty="0">
                <a:solidFill>
                  <a:srgbClr val="3F7F7F"/>
                </a:solidFill>
                <a:latin typeface="Consolas"/>
              </a:rPr>
              <a:t>li</a:t>
            </a:r>
            <a:r>
              <a:rPr lang="en-US" altLang="ko-KR" sz="1200" dirty="0">
                <a:solidFill>
                  <a:srgbClr val="008080"/>
                </a:solidFill>
                <a:latin typeface="Consolas"/>
              </a:rPr>
              <a:t>&gt;</a:t>
            </a:r>
          </a:p>
          <a:p>
            <a:r>
              <a:rPr lang="en-US" altLang="ko-KR" sz="1200" dirty="0">
                <a:solidFill>
                  <a:srgbClr val="008080"/>
                </a:solidFill>
                <a:latin typeface="Consolas"/>
              </a:rPr>
              <a:t>&lt;</a:t>
            </a:r>
            <a:r>
              <a:rPr lang="en-US" altLang="ko-KR" sz="1200" dirty="0">
                <a:solidFill>
                  <a:srgbClr val="3F7F7F"/>
                </a:solidFill>
                <a:latin typeface="Consolas"/>
              </a:rPr>
              <a:t>a </a:t>
            </a:r>
            <a:r>
              <a:rPr lang="en-US" altLang="ko-KR" sz="1200" dirty="0">
                <a:solidFill>
                  <a:srgbClr val="7F007F"/>
                </a:solidFill>
                <a:latin typeface="Consolas"/>
              </a:rPr>
              <a:t>class</a:t>
            </a:r>
            <a:r>
              <a:rPr lang="en-US" altLang="ko-KR" sz="1200" dirty="0">
                <a:solidFill>
                  <a:srgbClr val="000000"/>
                </a:solidFill>
                <a:latin typeface="Consolas"/>
              </a:rPr>
              <a:t>=</a:t>
            </a:r>
            <a:r>
              <a:rPr lang="en-US" altLang="ko-KR" sz="1200" i="1" dirty="0">
                <a:solidFill>
                  <a:srgbClr val="2A00FF"/>
                </a:solidFill>
                <a:latin typeface="Consolas"/>
              </a:rPr>
              <a:t>"dropdown-item" </a:t>
            </a:r>
            <a:r>
              <a:rPr lang="en-US" altLang="ko-KR" sz="1200" i="1" dirty="0" err="1">
                <a:solidFill>
                  <a:srgbClr val="7F007F"/>
                </a:solidFill>
                <a:latin typeface="Consolas"/>
              </a:rPr>
              <a:t>href</a:t>
            </a:r>
            <a:r>
              <a:rPr lang="en-US" altLang="ko-KR" sz="1200" i="1" dirty="0">
                <a:solidFill>
                  <a:srgbClr val="000000"/>
                </a:solidFill>
                <a:latin typeface="Consolas"/>
              </a:rPr>
              <a:t>=</a:t>
            </a:r>
            <a:r>
              <a:rPr lang="en-US" altLang="ko-KR" sz="1200" i="1" dirty="0">
                <a:solidFill>
                  <a:srgbClr val="2A00FF"/>
                </a:solidFill>
                <a:latin typeface="Consolas"/>
              </a:rPr>
              <a:t>"</a:t>
            </a:r>
            <a:r>
              <a:rPr lang="en-US" altLang="ko-KR" sz="1200" i="1" dirty="0">
                <a:solidFill>
                  <a:srgbClr val="000000"/>
                </a:solidFill>
                <a:latin typeface="Consolas"/>
              </a:rPr>
              <a:t>${</a:t>
            </a:r>
            <a:r>
              <a:rPr lang="en-US" altLang="ko-KR" sz="1200" i="1" dirty="0" err="1">
                <a:solidFill>
                  <a:srgbClr val="000000"/>
                </a:solidFill>
                <a:latin typeface="Consolas"/>
              </a:rPr>
              <a:t>contextPath</a:t>
            </a:r>
            <a:r>
              <a:rPr lang="en-US" altLang="ko-KR" sz="1200" i="1" dirty="0">
                <a:solidFill>
                  <a:srgbClr val="000000"/>
                </a:solidFill>
                <a:latin typeface="Consolas"/>
              </a:rPr>
              <a:t>}</a:t>
            </a:r>
            <a:r>
              <a:rPr lang="en-US" altLang="ko-KR" sz="1200" i="1" dirty="0">
                <a:solidFill>
                  <a:srgbClr val="2A00FF"/>
                </a:solidFill>
                <a:latin typeface="Consolas"/>
              </a:rPr>
              <a:t>/shop/</a:t>
            </a:r>
            <a:r>
              <a:rPr lang="en-US" altLang="ko-KR" sz="1200" i="1" dirty="0" err="1">
                <a:solidFill>
                  <a:srgbClr val="2A00FF"/>
                </a:solidFill>
                <a:latin typeface="Consolas"/>
              </a:rPr>
              <a:t>list?c</a:t>
            </a:r>
            <a:r>
              <a:rPr lang="en-US" altLang="ko-KR" sz="1200" i="1" dirty="0">
                <a:solidFill>
                  <a:srgbClr val="2A00FF"/>
                </a:solidFill>
                <a:latin typeface="Consolas"/>
              </a:rPr>
              <a:t>=303&amp;l=2"</a:t>
            </a:r>
            <a:r>
              <a:rPr lang="en-US" altLang="ko-KR" sz="1200" i="1" dirty="0">
                <a:solidFill>
                  <a:srgbClr val="008080"/>
                </a:solidFill>
                <a:latin typeface="Consolas"/>
              </a:rPr>
              <a:t>&gt;</a:t>
            </a:r>
            <a:r>
              <a:rPr lang="ja-JP" altLang="en-US" sz="1200" i="1" dirty="0">
                <a:solidFill>
                  <a:srgbClr val="000000"/>
                </a:solidFill>
                <a:latin typeface="Consolas"/>
              </a:rPr>
              <a:t>パッピンスキット</a:t>
            </a:r>
            <a:r>
              <a:rPr lang="en-US" altLang="ja-JP" sz="1200" i="1" dirty="0">
                <a:solidFill>
                  <a:srgbClr val="008080"/>
                </a:solidFill>
                <a:latin typeface="Consolas"/>
              </a:rPr>
              <a:t>&lt;/</a:t>
            </a:r>
            <a:r>
              <a:rPr lang="en-US" altLang="ko-KR" sz="1200" i="1" dirty="0">
                <a:solidFill>
                  <a:srgbClr val="3F7F7F"/>
                </a:solidFill>
                <a:latin typeface="Consolas"/>
              </a:rPr>
              <a:t>a</a:t>
            </a:r>
            <a:r>
              <a:rPr lang="en-US" altLang="ko-KR" sz="1200" i="1" dirty="0">
                <a:solidFill>
                  <a:srgbClr val="008080"/>
                </a:solidFill>
                <a:latin typeface="Consolas"/>
              </a:rPr>
              <a:t>&gt;</a:t>
            </a:r>
            <a:r>
              <a:rPr lang="en-US" altLang="ko-KR" sz="1200" i="1" dirty="0">
                <a:solidFill>
                  <a:srgbClr val="000000"/>
                </a:solidFill>
                <a:latin typeface="Consolas"/>
              </a:rPr>
              <a:t> </a:t>
            </a:r>
            <a:r>
              <a:rPr lang="en-US" altLang="ko-KR" sz="1200" i="1" dirty="0">
                <a:solidFill>
                  <a:srgbClr val="3F5FBF"/>
                </a:solidFill>
                <a:latin typeface="Consolas"/>
              </a:rPr>
              <a:t>&lt;!-- </a:t>
            </a:r>
            <a:r>
              <a:rPr lang="ja-JP" altLang="en-US" sz="1200" i="1" dirty="0">
                <a:solidFill>
                  <a:srgbClr val="3F5FBF"/>
                </a:solidFill>
                <a:latin typeface="Consolas"/>
              </a:rPr>
              <a:t>パッピンスキット </a:t>
            </a:r>
            <a:r>
              <a:rPr lang="en-US" altLang="ja-JP" sz="1200" i="1" dirty="0">
                <a:solidFill>
                  <a:srgbClr val="3F5FBF"/>
                </a:solidFill>
                <a:latin typeface="Consolas"/>
              </a:rPr>
              <a:t>--&gt;</a:t>
            </a:r>
          </a:p>
          <a:p>
            <a:r>
              <a:rPr lang="en-US" altLang="ko-KR" sz="1200" dirty="0">
                <a:solidFill>
                  <a:srgbClr val="008080"/>
                </a:solidFill>
                <a:latin typeface="Consolas"/>
              </a:rPr>
              <a:t>&lt;/</a:t>
            </a:r>
            <a:r>
              <a:rPr lang="en-US" altLang="ko-KR" sz="1200" dirty="0">
                <a:solidFill>
                  <a:srgbClr val="3F7F7F"/>
                </a:solidFill>
                <a:latin typeface="Consolas"/>
              </a:rPr>
              <a:t>li</a:t>
            </a:r>
            <a:r>
              <a:rPr lang="en-US" altLang="ko-KR" sz="1200" dirty="0">
                <a:solidFill>
                  <a:srgbClr val="008080"/>
                </a:solidFill>
                <a:latin typeface="Consolas"/>
              </a:rPr>
              <a:t>&gt;</a:t>
            </a:r>
          </a:p>
          <a:p>
            <a:r>
              <a:rPr lang="en-US" altLang="ko-KR" sz="1200" dirty="0">
                <a:solidFill>
                  <a:srgbClr val="008080"/>
                </a:solidFill>
                <a:latin typeface="Consolas"/>
              </a:rPr>
              <a:t>&lt;</a:t>
            </a:r>
            <a:r>
              <a:rPr lang="en-US" altLang="ko-KR" sz="1200" dirty="0">
                <a:solidFill>
                  <a:srgbClr val="3F7F7F"/>
                </a:solidFill>
                <a:latin typeface="Consolas"/>
              </a:rPr>
              <a:t>li</a:t>
            </a:r>
            <a:r>
              <a:rPr lang="en-US" altLang="ko-KR" sz="1200" dirty="0">
                <a:solidFill>
                  <a:srgbClr val="008080"/>
                </a:solidFill>
                <a:latin typeface="Consolas"/>
              </a:rPr>
              <a:t>&gt;</a:t>
            </a:r>
          </a:p>
          <a:p>
            <a:r>
              <a:rPr lang="en-US" altLang="ja-JP" sz="1200" dirty="0">
                <a:solidFill>
                  <a:srgbClr val="008080"/>
                </a:solidFill>
                <a:latin typeface="Consolas"/>
              </a:rPr>
              <a:t>&lt;</a:t>
            </a:r>
            <a:r>
              <a:rPr lang="en-US" altLang="ja-JP" sz="1200" dirty="0">
                <a:solidFill>
                  <a:srgbClr val="3F7F7F"/>
                </a:solidFill>
                <a:latin typeface="Consolas"/>
              </a:rPr>
              <a:t>a </a:t>
            </a:r>
            <a:r>
              <a:rPr lang="en-US" altLang="ja-JP" sz="1200" dirty="0">
                <a:solidFill>
                  <a:srgbClr val="7F007F"/>
                </a:solidFill>
                <a:latin typeface="Consolas"/>
              </a:rPr>
              <a:t>class</a:t>
            </a:r>
            <a:r>
              <a:rPr lang="en-US" altLang="ja-JP" sz="1200" dirty="0">
                <a:solidFill>
                  <a:srgbClr val="000000"/>
                </a:solidFill>
                <a:latin typeface="Consolas"/>
              </a:rPr>
              <a:t>=</a:t>
            </a:r>
            <a:r>
              <a:rPr lang="en-US" altLang="ja-JP" sz="1200" i="1" dirty="0">
                <a:solidFill>
                  <a:srgbClr val="2A00FF"/>
                </a:solidFill>
                <a:latin typeface="Consolas"/>
              </a:rPr>
              <a:t>"dropdown-item" </a:t>
            </a:r>
            <a:r>
              <a:rPr lang="en-US" altLang="ja-JP" sz="1200" i="1" dirty="0" err="1">
                <a:solidFill>
                  <a:srgbClr val="7F007F"/>
                </a:solidFill>
                <a:latin typeface="Consolas"/>
              </a:rPr>
              <a:t>href</a:t>
            </a:r>
            <a:r>
              <a:rPr lang="en-US" altLang="ja-JP" sz="1200" i="1" dirty="0">
                <a:solidFill>
                  <a:srgbClr val="000000"/>
                </a:solidFill>
                <a:latin typeface="Consolas"/>
              </a:rPr>
              <a:t>=</a:t>
            </a:r>
            <a:r>
              <a:rPr lang="en-US" altLang="ja-JP" sz="1200" i="1" dirty="0">
                <a:solidFill>
                  <a:srgbClr val="2A00FF"/>
                </a:solidFill>
                <a:latin typeface="Consolas"/>
              </a:rPr>
              <a:t>"</a:t>
            </a:r>
            <a:r>
              <a:rPr lang="en-US" altLang="ja-JP" sz="1200" i="1" dirty="0">
                <a:solidFill>
                  <a:srgbClr val="000000"/>
                </a:solidFill>
                <a:latin typeface="Consolas"/>
              </a:rPr>
              <a:t>${</a:t>
            </a:r>
            <a:r>
              <a:rPr lang="en-US" altLang="ja-JP" sz="1200" i="1" dirty="0" err="1">
                <a:solidFill>
                  <a:srgbClr val="000000"/>
                </a:solidFill>
                <a:latin typeface="Consolas"/>
              </a:rPr>
              <a:t>contextPath</a:t>
            </a:r>
            <a:r>
              <a:rPr lang="en-US" altLang="ja-JP" sz="1200" i="1" dirty="0">
                <a:solidFill>
                  <a:srgbClr val="000000"/>
                </a:solidFill>
                <a:latin typeface="Consolas"/>
              </a:rPr>
              <a:t>}</a:t>
            </a:r>
            <a:r>
              <a:rPr lang="en-US" altLang="ja-JP" sz="1200" i="1" dirty="0">
                <a:solidFill>
                  <a:srgbClr val="2A00FF"/>
                </a:solidFill>
                <a:latin typeface="Consolas"/>
              </a:rPr>
              <a:t>/shop/</a:t>
            </a:r>
            <a:r>
              <a:rPr lang="en-US" altLang="ja-JP" sz="1200" i="1" dirty="0" err="1">
                <a:solidFill>
                  <a:srgbClr val="2A00FF"/>
                </a:solidFill>
                <a:latin typeface="Consolas"/>
              </a:rPr>
              <a:t>list?c</a:t>
            </a:r>
            <a:r>
              <a:rPr lang="en-US" altLang="ja-JP" sz="1200" i="1" dirty="0">
                <a:solidFill>
                  <a:srgbClr val="2A00FF"/>
                </a:solidFill>
                <a:latin typeface="Consolas"/>
              </a:rPr>
              <a:t>=304&amp;l=2"</a:t>
            </a:r>
            <a:r>
              <a:rPr lang="en-US" altLang="ja-JP" sz="1200" i="1" dirty="0">
                <a:solidFill>
                  <a:srgbClr val="008080"/>
                </a:solidFill>
                <a:latin typeface="Consolas"/>
              </a:rPr>
              <a:t>&gt;</a:t>
            </a:r>
            <a:r>
              <a:rPr lang="ja-JP" altLang="en-US" sz="1200" i="1" dirty="0">
                <a:solidFill>
                  <a:srgbClr val="000000"/>
                </a:solidFill>
                <a:latin typeface="Consolas"/>
              </a:rPr>
              <a:t>生フルーツシャーベットカップ</a:t>
            </a:r>
            <a:r>
              <a:rPr lang="en-US" altLang="ja-JP" sz="1200" i="1" dirty="0">
                <a:solidFill>
                  <a:srgbClr val="008080"/>
                </a:solidFill>
                <a:latin typeface="Consolas"/>
              </a:rPr>
              <a:t>&lt;/</a:t>
            </a:r>
            <a:r>
              <a:rPr lang="en-US" altLang="ja-JP" sz="1200" i="1" dirty="0">
                <a:solidFill>
                  <a:srgbClr val="3F7F7F"/>
                </a:solidFill>
                <a:latin typeface="Consolas"/>
              </a:rPr>
              <a:t>a</a:t>
            </a:r>
            <a:r>
              <a:rPr lang="en-US" altLang="ja-JP" sz="1200" i="1" dirty="0">
                <a:solidFill>
                  <a:srgbClr val="008080"/>
                </a:solidFill>
                <a:latin typeface="Consolas"/>
              </a:rPr>
              <a:t>&gt;</a:t>
            </a:r>
            <a:r>
              <a:rPr lang="ja-JP" altLang="en-US" sz="1200" i="1" dirty="0">
                <a:solidFill>
                  <a:srgbClr val="000000"/>
                </a:solidFill>
                <a:latin typeface="Consolas"/>
              </a:rPr>
              <a:t> </a:t>
            </a:r>
            <a:r>
              <a:rPr lang="en-US" altLang="ja-JP" sz="1200" i="1" dirty="0">
                <a:solidFill>
                  <a:srgbClr val="3F5FBF"/>
                </a:solidFill>
                <a:latin typeface="Consolas"/>
              </a:rPr>
              <a:t>&lt;!-- </a:t>
            </a:r>
            <a:r>
              <a:rPr lang="ja-JP" altLang="en-US" sz="1200" i="1" dirty="0">
                <a:solidFill>
                  <a:srgbClr val="3F5FBF"/>
                </a:solidFill>
                <a:latin typeface="Consolas"/>
              </a:rPr>
              <a:t>生フルーツシャーベットカップ </a:t>
            </a:r>
            <a:r>
              <a:rPr lang="en-US" altLang="ja-JP" sz="1200" i="1" dirty="0">
                <a:solidFill>
                  <a:srgbClr val="3F5FBF"/>
                </a:solidFill>
                <a:latin typeface="Consolas"/>
              </a:rPr>
              <a:t>--&gt;</a:t>
            </a:r>
          </a:p>
          <a:p>
            <a:r>
              <a:rPr lang="en-US" altLang="ko-KR" sz="1200" dirty="0">
                <a:solidFill>
                  <a:srgbClr val="008080"/>
                </a:solidFill>
                <a:latin typeface="Consolas"/>
              </a:rPr>
              <a:t>&lt;/</a:t>
            </a:r>
            <a:r>
              <a:rPr lang="en-US" altLang="ko-KR" sz="1200" dirty="0">
                <a:solidFill>
                  <a:srgbClr val="3F7F7F"/>
                </a:solidFill>
                <a:latin typeface="Consolas"/>
              </a:rPr>
              <a:t>li</a:t>
            </a:r>
            <a:r>
              <a:rPr lang="en-US" altLang="ko-KR" sz="1200" dirty="0">
                <a:solidFill>
                  <a:srgbClr val="008080"/>
                </a:solidFill>
                <a:latin typeface="Consolas"/>
              </a:rPr>
              <a:t>&gt;</a:t>
            </a:r>
          </a:p>
          <a:p>
            <a:r>
              <a:rPr lang="en-US" altLang="ko-KR" sz="1200" dirty="0">
                <a:solidFill>
                  <a:srgbClr val="000000"/>
                </a:solidFill>
                <a:latin typeface="Consolas"/>
              </a:rPr>
              <a:t>        </a:t>
            </a:r>
            <a:r>
              <a:rPr lang="en-US" altLang="ko-KR" sz="1200" dirty="0">
                <a:solidFill>
                  <a:srgbClr val="008080"/>
                </a:solidFill>
                <a:latin typeface="Consolas"/>
              </a:rPr>
              <a:t>&lt;/</a:t>
            </a:r>
            <a:r>
              <a:rPr lang="en-US" altLang="ko-KR" sz="1200" dirty="0" err="1">
                <a:solidFill>
                  <a:srgbClr val="3F7F7F"/>
                </a:solidFill>
                <a:latin typeface="Consolas"/>
              </a:rPr>
              <a:t>ul</a:t>
            </a:r>
            <a:r>
              <a:rPr lang="en-US" altLang="ko-KR" sz="1200" dirty="0">
                <a:solidFill>
                  <a:srgbClr val="008080"/>
                </a:solidFill>
                <a:latin typeface="Consolas"/>
              </a:rPr>
              <a:t>&gt;</a:t>
            </a:r>
          </a:p>
          <a:p>
            <a:r>
              <a:rPr lang="en-US" altLang="ko-KR" sz="1200" dirty="0">
                <a:solidFill>
                  <a:srgbClr val="000000"/>
                </a:solidFill>
                <a:latin typeface="Consolas"/>
              </a:rPr>
              <a:t>    </a:t>
            </a:r>
            <a:r>
              <a:rPr lang="en-US" altLang="ko-KR" sz="1200" dirty="0">
                <a:solidFill>
                  <a:srgbClr val="008080"/>
                </a:solidFill>
                <a:latin typeface="Consolas"/>
              </a:rPr>
              <a:t>&lt;/</a:t>
            </a:r>
            <a:r>
              <a:rPr lang="en-US" altLang="ko-KR" sz="1200" dirty="0">
                <a:solidFill>
                  <a:srgbClr val="3F7F7F"/>
                </a:solidFill>
                <a:latin typeface="Consolas"/>
              </a:rPr>
              <a:t>li</a:t>
            </a:r>
            <a:r>
              <a:rPr lang="en-US" altLang="ko-KR" sz="1200" dirty="0">
                <a:solidFill>
                  <a:srgbClr val="008080"/>
                </a:solidFill>
                <a:latin typeface="Consolas"/>
              </a:rPr>
              <a:t>&gt;</a:t>
            </a:r>
          </a:p>
          <a:p>
            <a:endParaRPr lang="ko-KR" altLang="en-US" sz="1200" dirty="0">
              <a:latin typeface="Consolas"/>
            </a:endParaRPr>
          </a:p>
          <a:p>
            <a:r>
              <a:rPr lang="ja-JP" altLang="en-US" sz="1200" dirty="0">
                <a:solidFill>
                  <a:srgbClr val="000000"/>
                </a:solidFill>
                <a:latin typeface="Consolas"/>
              </a:rPr>
              <a:t>    </a:t>
            </a:r>
            <a:r>
              <a:rPr lang="en-US" altLang="ja-JP" sz="1200" dirty="0">
                <a:solidFill>
                  <a:srgbClr val="008080"/>
                </a:solidFill>
                <a:latin typeface="Consolas"/>
              </a:rPr>
              <a:t>&lt;</a:t>
            </a:r>
            <a:r>
              <a:rPr lang="en-US" altLang="ja-JP" sz="1200" dirty="0">
                <a:solidFill>
                  <a:srgbClr val="3F7F7F"/>
                </a:solidFill>
                <a:latin typeface="Consolas"/>
              </a:rPr>
              <a:t>li </a:t>
            </a:r>
            <a:r>
              <a:rPr lang="en-US" altLang="ja-JP" sz="1200" dirty="0">
                <a:solidFill>
                  <a:srgbClr val="7F007F"/>
                </a:solidFill>
                <a:latin typeface="Consolas"/>
              </a:rPr>
              <a:t>class</a:t>
            </a:r>
            <a:r>
              <a:rPr lang="en-US" altLang="ja-JP" sz="1200" dirty="0">
                <a:solidFill>
                  <a:srgbClr val="000000"/>
                </a:solidFill>
                <a:latin typeface="Consolas"/>
              </a:rPr>
              <a:t>=</a:t>
            </a:r>
            <a:r>
              <a:rPr lang="en-US" altLang="ja-JP" sz="1200" i="1" dirty="0">
                <a:solidFill>
                  <a:srgbClr val="2A00FF"/>
                </a:solidFill>
                <a:latin typeface="Consolas"/>
              </a:rPr>
              <a:t>"</a:t>
            </a:r>
            <a:r>
              <a:rPr lang="en-US" altLang="ja-JP" sz="1200" i="1" dirty="0" err="1">
                <a:solidFill>
                  <a:srgbClr val="2A00FF"/>
                </a:solidFill>
                <a:latin typeface="Consolas"/>
              </a:rPr>
              <a:t>nav</a:t>
            </a:r>
            <a:r>
              <a:rPr lang="en-US" altLang="ja-JP" sz="1200" i="1" dirty="0">
                <a:solidFill>
                  <a:srgbClr val="2A00FF"/>
                </a:solidFill>
                <a:latin typeface="Consolas"/>
              </a:rPr>
              <a:t>-link dropdown"</a:t>
            </a:r>
            <a:r>
              <a:rPr lang="en-US" altLang="ja-JP" sz="1200" i="1" dirty="0">
                <a:solidFill>
                  <a:srgbClr val="008080"/>
                </a:solidFill>
                <a:latin typeface="Consolas"/>
              </a:rPr>
              <a:t>&gt;</a:t>
            </a:r>
            <a:r>
              <a:rPr lang="ja-JP" altLang="en-US" sz="1200" i="1" dirty="0">
                <a:solidFill>
                  <a:srgbClr val="000000"/>
                </a:solidFill>
                <a:latin typeface="Consolas"/>
              </a:rPr>
              <a:t> </a:t>
            </a:r>
            <a:r>
              <a:rPr lang="en-US" altLang="ja-JP" sz="1200" i="1" dirty="0">
                <a:solidFill>
                  <a:srgbClr val="3F5FBF"/>
                </a:solidFill>
                <a:latin typeface="Consolas"/>
              </a:rPr>
              <a:t>&lt;!-- </a:t>
            </a:r>
            <a:r>
              <a:rPr lang="ja-JP" altLang="en-US" sz="1200" i="1" dirty="0">
                <a:solidFill>
                  <a:srgbClr val="3F5FBF"/>
                </a:solidFill>
                <a:latin typeface="Consolas"/>
              </a:rPr>
              <a:t>キャンディ＆ゼリーのカテゴリ </a:t>
            </a:r>
            <a:r>
              <a:rPr lang="en-US" altLang="ja-JP" sz="1200" i="1" dirty="0">
                <a:solidFill>
                  <a:srgbClr val="3F5FBF"/>
                </a:solidFill>
                <a:latin typeface="Consolas"/>
              </a:rPr>
              <a:t>--&gt;</a:t>
            </a:r>
          </a:p>
          <a:p>
            <a:r>
              <a:rPr lang="en-US" altLang="ko-KR" sz="1200" dirty="0">
                <a:solidFill>
                  <a:srgbClr val="000000"/>
                </a:solidFill>
                <a:latin typeface="Consolas"/>
              </a:rPr>
              <a:t>        </a:t>
            </a:r>
            <a:r>
              <a:rPr lang="en-US" altLang="ko-KR" sz="1200" dirty="0">
                <a:solidFill>
                  <a:srgbClr val="008080"/>
                </a:solidFill>
                <a:latin typeface="Consolas"/>
              </a:rPr>
              <a:t>&lt;</a:t>
            </a:r>
            <a:r>
              <a:rPr lang="en-US" altLang="ko-KR" sz="1200" dirty="0">
                <a:solidFill>
                  <a:srgbClr val="3F7F7F"/>
                </a:solidFill>
                <a:latin typeface="Consolas"/>
              </a:rPr>
              <a:t>a </a:t>
            </a:r>
            <a:r>
              <a:rPr lang="en-US" altLang="ko-KR" sz="1200" dirty="0" err="1">
                <a:solidFill>
                  <a:srgbClr val="7F007F"/>
                </a:solidFill>
                <a:latin typeface="Consolas"/>
              </a:rPr>
              <a:t>href</a:t>
            </a:r>
            <a:r>
              <a:rPr lang="en-US" altLang="ko-KR" sz="1200" dirty="0">
                <a:solidFill>
                  <a:srgbClr val="000000"/>
                </a:solidFill>
                <a:latin typeface="Consolas"/>
              </a:rPr>
              <a:t>=</a:t>
            </a:r>
            <a:r>
              <a:rPr lang="en-US" altLang="ko-KR" sz="1200" i="1" dirty="0">
                <a:solidFill>
                  <a:srgbClr val="2A00FF"/>
                </a:solidFill>
                <a:latin typeface="Consolas"/>
              </a:rPr>
              <a:t>"#" </a:t>
            </a:r>
            <a:r>
              <a:rPr lang="en-US" altLang="ko-KR" sz="1200" i="1" dirty="0">
                <a:solidFill>
                  <a:srgbClr val="7F007F"/>
                </a:solidFill>
                <a:latin typeface="Consolas"/>
              </a:rPr>
              <a:t>class</a:t>
            </a:r>
            <a:r>
              <a:rPr lang="en-US" altLang="ko-KR" sz="1200" i="1" dirty="0">
                <a:solidFill>
                  <a:srgbClr val="000000"/>
                </a:solidFill>
                <a:latin typeface="Consolas"/>
              </a:rPr>
              <a:t>=</a:t>
            </a:r>
            <a:r>
              <a:rPr lang="en-US" altLang="ko-KR" sz="1200" i="1" dirty="0">
                <a:solidFill>
                  <a:srgbClr val="2A00FF"/>
                </a:solidFill>
                <a:latin typeface="Consolas"/>
              </a:rPr>
              <a:t>"</a:t>
            </a:r>
            <a:r>
              <a:rPr lang="en-US" altLang="ko-KR" sz="1200" i="1" dirty="0" err="1">
                <a:solidFill>
                  <a:srgbClr val="2A00FF"/>
                </a:solidFill>
                <a:latin typeface="Consolas"/>
              </a:rPr>
              <a:t>nav</a:t>
            </a:r>
            <a:r>
              <a:rPr lang="en-US" altLang="ko-KR" sz="1200" i="1" dirty="0">
                <a:solidFill>
                  <a:srgbClr val="2A00FF"/>
                </a:solidFill>
                <a:latin typeface="Consolas"/>
              </a:rPr>
              <a:t>-link dropdown-toggle" </a:t>
            </a:r>
            <a:r>
              <a:rPr lang="en-US" altLang="ko-KR" sz="1200" i="1" dirty="0">
                <a:solidFill>
                  <a:srgbClr val="7F007F"/>
                </a:solidFill>
                <a:latin typeface="Consolas"/>
              </a:rPr>
              <a:t>data-</a:t>
            </a:r>
            <a:r>
              <a:rPr lang="en-US" altLang="ko-KR" sz="1200" i="1" dirty="0" err="1">
                <a:solidFill>
                  <a:srgbClr val="7F007F"/>
                </a:solidFill>
                <a:latin typeface="Consolas"/>
              </a:rPr>
              <a:t>bs</a:t>
            </a:r>
            <a:r>
              <a:rPr lang="en-US" altLang="ko-KR" sz="1200" i="1" dirty="0">
                <a:solidFill>
                  <a:srgbClr val="7F007F"/>
                </a:solidFill>
                <a:latin typeface="Consolas"/>
              </a:rPr>
              <a:t>-toggle</a:t>
            </a:r>
            <a:r>
              <a:rPr lang="en-US" altLang="ko-KR" sz="1200" i="1" dirty="0">
                <a:solidFill>
                  <a:srgbClr val="000000"/>
                </a:solidFill>
                <a:latin typeface="Consolas"/>
              </a:rPr>
              <a:t>=</a:t>
            </a:r>
            <a:r>
              <a:rPr lang="en-US" altLang="ko-KR" sz="1200" i="1" dirty="0">
                <a:solidFill>
                  <a:srgbClr val="2A00FF"/>
                </a:solidFill>
                <a:latin typeface="Consolas"/>
              </a:rPr>
              <a:t>"dropdown"</a:t>
            </a:r>
            <a:r>
              <a:rPr lang="en-US" altLang="ko-KR" sz="1200" i="1" dirty="0">
                <a:solidFill>
                  <a:srgbClr val="008080"/>
                </a:solidFill>
                <a:latin typeface="Consolas"/>
              </a:rPr>
              <a:t>&gt;</a:t>
            </a:r>
            <a:r>
              <a:rPr lang="ja-JP" altLang="en-US" sz="1200" i="1" dirty="0">
                <a:solidFill>
                  <a:srgbClr val="000000"/>
                </a:solidFill>
                <a:latin typeface="Consolas"/>
              </a:rPr>
              <a:t>キャンディ＆ゼリー</a:t>
            </a:r>
            <a:r>
              <a:rPr lang="en-US" altLang="ja-JP" sz="1200" i="1" dirty="0">
                <a:solidFill>
                  <a:srgbClr val="008080"/>
                </a:solidFill>
                <a:latin typeface="Consolas"/>
              </a:rPr>
              <a:t>&lt;/</a:t>
            </a:r>
            <a:r>
              <a:rPr lang="en-US" altLang="ko-KR" sz="1200" i="1" dirty="0">
                <a:solidFill>
                  <a:srgbClr val="3F7F7F"/>
                </a:solidFill>
                <a:latin typeface="Consolas"/>
              </a:rPr>
              <a:t>a</a:t>
            </a:r>
            <a:r>
              <a:rPr lang="en-US" altLang="ko-KR" sz="1200" i="1" dirty="0">
                <a:solidFill>
                  <a:srgbClr val="008080"/>
                </a:solidFill>
                <a:latin typeface="Consolas"/>
              </a:rPr>
              <a:t>&gt;</a:t>
            </a:r>
          </a:p>
          <a:p>
            <a:r>
              <a:rPr lang="en-US" altLang="ko-KR" sz="1200" dirty="0">
                <a:solidFill>
                  <a:srgbClr val="000000"/>
                </a:solidFill>
                <a:latin typeface="Consolas"/>
              </a:rPr>
              <a:t>        </a:t>
            </a:r>
            <a:r>
              <a:rPr lang="en-US" altLang="ko-KR" sz="1200" dirty="0">
                <a:solidFill>
                  <a:srgbClr val="008080"/>
                </a:solidFill>
                <a:latin typeface="Consolas"/>
              </a:rPr>
              <a:t>&lt;</a:t>
            </a:r>
            <a:r>
              <a:rPr lang="en-US" altLang="ko-KR" sz="1200" dirty="0" err="1">
                <a:solidFill>
                  <a:srgbClr val="3F7F7F"/>
                </a:solidFill>
                <a:latin typeface="Consolas"/>
              </a:rPr>
              <a:t>ul</a:t>
            </a:r>
            <a:r>
              <a:rPr lang="en-US" altLang="ko-KR" sz="1200" dirty="0">
                <a:solidFill>
                  <a:srgbClr val="3F7F7F"/>
                </a:solidFill>
                <a:latin typeface="Consolas"/>
              </a:rPr>
              <a:t> </a:t>
            </a:r>
            <a:r>
              <a:rPr lang="en-US" altLang="ko-KR" sz="1200" dirty="0">
                <a:solidFill>
                  <a:srgbClr val="7F007F"/>
                </a:solidFill>
                <a:latin typeface="Consolas"/>
              </a:rPr>
              <a:t>class</a:t>
            </a:r>
            <a:r>
              <a:rPr lang="en-US" altLang="ko-KR" sz="1200" dirty="0">
                <a:solidFill>
                  <a:srgbClr val="000000"/>
                </a:solidFill>
                <a:latin typeface="Consolas"/>
              </a:rPr>
              <a:t>=</a:t>
            </a:r>
            <a:r>
              <a:rPr lang="en-US" altLang="ko-KR" sz="1200" i="1" dirty="0">
                <a:solidFill>
                  <a:srgbClr val="2A00FF"/>
                </a:solidFill>
                <a:latin typeface="Consolas"/>
              </a:rPr>
              <a:t>"dropdown-menu"</a:t>
            </a:r>
            <a:r>
              <a:rPr lang="en-US" altLang="ko-KR" sz="1200" i="1" dirty="0">
                <a:solidFill>
                  <a:srgbClr val="008080"/>
                </a:solidFill>
                <a:latin typeface="Consolas"/>
              </a:rPr>
              <a:t>&gt;</a:t>
            </a:r>
            <a:r>
              <a:rPr lang="en-US" altLang="ko-KR" sz="1200" i="1" dirty="0">
                <a:solidFill>
                  <a:srgbClr val="000000"/>
                </a:solidFill>
                <a:latin typeface="Consolas"/>
              </a:rPr>
              <a:t> </a:t>
            </a:r>
            <a:r>
              <a:rPr lang="en-US" altLang="ko-KR" sz="1200" i="1" dirty="0">
                <a:solidFill>
                  <a:srgbClr val="3F5FBF"/>
                </a:solidFill>
                <a:latin typeface="Consolas"/>
              </a:rPr>
              <a:t>&lt;!-- </a:t>
            </a:r>
            <a:r>
              <a:rPr lang="ja-JP" altLang="en-US" sz="1200" i="1" dirty="0">
                <a:solidFill>
                  <a:srgbClr val="3F5FBF"/>
                </a:solidFill>
                <a:latin typeface="Consolas"/>
              </a:rPr>
              <a:t>サブカテゴリ </a:t>
            </a:r>
            <a:r>
              <a:rPr lang="en-US" altLang="ja-JP" sz="1200" i="1" dirty="0">
                <a:solidFill>
                  <a:srgbClr val="3F5FBF"/>
                </a:solidFill>
                <a:latin typeface="Consolas"/>
              </a:rPr>
              <a:t>--&gt;</a:t>
            </a:r>
          </a:p>
          <a:p>
            <a:r>
              <a:rPr lang="en-US" altLang="ko-KR" sz="1200" dirty="0">
                <a:solidFill>
                  <a:srgbClr val="008080"/>
                </a:solidFill>
                <a:latin typeface="Consolas"/>
              </a:rPr>
              <a:t>&lt;</a:t>
            </a:r>
            <a:r>
              <a:rPr lang="en-US" altLang="ko-KR" sz="1200" dirty="0">
                <a:solidFill>
                  <a:srgbClr val="3F7F7F"/>
                </a:solidFill>
                <a:latin typeface="Consolas"/>
              </a:rPr>
              <a:t>li</a:t>
            </a:r>
            <a:r>
              <a:rPr lang="en-US" altLang="ko-KR" sz="1200" dirty="0">
                <a:solidFill>
                  <a:srgbClr val="008080"/>
                </a:solidFill>
                <a:latin typeface="Consolas"/>
              </a:rPr>
              <a:t>&gt;</a:t>
            </a:r>
          </a:p>
          <a:p>
            <a:r>
              <a:rPr lang="en-US" altLang="ko-KR" sz="1200" dirty="0">
                <a:solidFill>
                  <a:srgbClr val="008080"/>
                </a:solidFill>
                <a:latin typeface="Consolas"/>
              </a:rPr>
              <a:t>&lt;</a:t>
            </a:r>
            <a:r>
              <a:rPr lang="en-US" altLang="ko-KR" sz="1200" dirty="0">
                <a:solidFill>
                  <a:srgbClr val="3F7F7F"/>
                </a:solidFill>
                <a:latin typeface="Consolas"/>
              </a:rPr>
              <a:t>a </a:t>
            </a:r>
            <a:r>
              <a:rPr lang="en-US" altLang="ko-KR" sz="1200" dirty="0">
                <a:solidFill>
                  <a:srgbClr val="7F007F"/>
                </a:solidFill>
                <a:latin typeface="Consolas"/>
              </a:rPr>
              <a:t>class</a:t>
            </a:r>
            <a:r>
              <a:rPr lang="en-US" altLang="ko-KR" sz="1200" dirty="0">
                <a:solidFill>
                  <a:srgbClr val="000000"/>
                </a:solidFill>
                <a:latin typeface="Consolas"/>
              </a:rPr>
              <a:t>=</a:t>
            </a:r>
            <a:r>
              <a:rPr lang="en-US" altLang="ko-KR" sz="1200" i="1" dirty="0">
                <a:solidFill>
                  <a:srgbClr val="2A00FF"/>
                </a:solidFill>
                <a:latin typeface="Consolas"/>
              </a:rPr>
              <a:t>"dropdown-item" </a:t>
            </a:r>
            <a:r>
              <a:rPr lang="en-US" altLang="ko-KR" sz="1200" i="1" dirty="0" err="1">
                <a:solidFill>
                  <a:srgbClr val="7F007F"/>
                </a:solidFill>
                <a:latin typeface="Consolas"/>
              </a:rPr>
              <a:t>href</a:t>
            </a:r>
            <a:r>
              <a:rPr lang="en-US" altLang="ko-KR" sz="1200" i="1" dirty="0">
                <a:solidFill>
                  <a:srgbClr val="000000"/>
                </a:solidFill>
                <a:latin typeface="Consolas"/>
              </a:rPr>
              <a:t>=</a:t>
            </a:r>
            <a:r>
              <a:rPr lang="en-US" altLang="ko-KR" sz="1200" i="1" dirty="0">
                <a:solidFill>
                  <a:srgbClr val="2A00FF"/>
                </a:solidFill>
                <a:latin typeface="Consolas"/>
              </a:rPr>
              <a:t>"</a:t>
            </a:r>
            <a:r>
              <a:rPr lang="en-US" altLang="ko-KR" sz="1200" i="1" dirty="0">
                <a:solidFill>
                  <a:srgbClr val="000000"/>
                </a:solidFill>
                <a:latin typeface="Consolas"/>
              </a:rPr>
              <a:t>${</a:t>
            </a:r>
            <a:r>
              <a:rPr lang="en-US" altLang="ko-KR" sz="1200" i="1" dirty="0" err="1">
                <a:solidFill>
                  <a:srgbClr val="000000"/>
                </a:solidFill>
                <a:latin typeface="Consolas"/>
              </a:rPr>
              <a:t>contextPath</a:t>
            </a:r>
            <a:r>
              <a:rPr lang="en-US" altLang="ko-KR" sz="1200" i="1" dirty="0">
                <a:solidFill>
                  <a:srgbClr val="000000"/>
                </a:solidFill>
                <a:latin typeface="Consolas"/>
              </a:rPr>
              <a:t>}</a:t>
            </a:r>
            <a:r>
              <a:rPr lang="en-US" altLang="ko-KR" sz="1200" i="1" dirty="0">
                <a:solidFill>
                  <a:srgbClr val="2A00FF"/>
                </a:solidFill>
                <a:latin typeface="Consolas"/>
              </a:rPr>
              <a:t>/shop/</a:t>
            </a:r>
            <a:r>
              <a:rPr lang="en-US" altLang="ko-KR" sz="1200" i="1" dirty="0" err="1">
                <a:solidFill>
                  <a:srgbClr val="2A00FF"/>
                </a:solidFill>
                <a:latin typeface="Consolas"/>
              </a:rPr>
              <a:t>list?c</a:t>
            </a:r>
            <a:r>
              <a:rPr lang="en-US" altLang="ko-KR" sz="1200" i="1" dirty="0">
                <a:solidFill>
                  <a:srgbClr val="2A00FF"/>
                </a:solidFill>
                <a:latin typeface="Consolas"/>
              </a:rPr>
              <a:t>=401&amp;l=2"</a:t>
            </a:r>
            <a:r>
              <a:rPr lang="en-US" altLang="ko-KR" sz="1200" i="1" dirty="0">
                <a:solidFill>
                  <a:srgbClr val="008080"/>
                </a:solidFill>
                <a:latin typeface="Consolas"/>
              </a:rPr>
              <a:t>&gt;</a:t>
            </a:r>
            <a:r>
              <a:rPr lang="ja-JP" altLang="en-US" sz="1200" i="1" dirty="0">
                <a:solidFill>
                  <a:srgbClr val="000000"/>
                </a:solidFill>
                <a:latin typeface="Consolas"/>
              </a:rPr>
              <a:t>グミゼリー</a:t>
            </a:r>
            <a:r>
              <a:rPr lang="en-US" altLang="ja-JP" sz="1200" i="1" dirty="0">
                <a:solidFill>
                  <a:srgbClr val="008080"/>
                </a:solidFill>
                <a:latin typeface="Consolas"/>
              </a:rPr>
              <a:t>&lt;/</a:t>
            </a:r>
            <a:r>
              <a:rPr lang="en-US" altLang="ko-KR" sz="1200" i="1" dirty="0">
                <a:solidFill>
                  <a:srgbClr val="3F7F7F"/>
                </a:solidFill>
                <a:latin typeface="Consolas"/>
              </a:rPr>
              <a:t>a</a:t>
            </a:r>
            <a:r>
              <a:rPr lang="en-US" altLang="ko-KR" sz="1200" i="1" dirty="0">
                <a:solidFill>
                  <a:srgbClr val="008080"/>
                </a:solidFill>
                <a:latin typeface="Consolas"/>
              </a:rPr>
              <a:t>&gt;</a:t>
            </a:r>
            <a:r>
              <a:rPr lang="en-US" altLang="ko-KR" sz="1200" i="1" dirty="0">
                <a:solidFill>
                  <a:srgbClr val="000000"/>
                </a:solidFill>
                <a:latin typeface="Consolas"/>
              </a:rPr>
              <a:t> </a:t>
            </a:r>
            <a:r>
              <a:rPr lang="en-US" altLang="ko-KR" sz="1200" i="1" dirty="0">
                <a:solidFill>
                  <a:srgbClr val="3F5FBF"/>
                </a:solidFill>
                <a:latin typeface="Consolas"/>
              </a:rPr>
              <a:t>&lt;!-- </a:t>
            </a:r>
            <a:r>
              <a:rPr lang="ja-JP" altLang="en-US" sz="1200" i="1" dirty="0">
                <a:solidFill>
                  <a:srgbClr val="3F5FBF"/>
                </a:solidFill>
                <a:latin typeface="Consolas"/>
              </a:rPr>
              <a:t>グミゼリー </a:t>
            </a:r>
            <a:r>
              <a:rPr lang="en-US" altLang="ja-JP" sz="1200" i="1" dirty="0">
                <a:solidFill>
                  <a:srgbClr val="3F5FBF"/>
                </a:solidFill>
                <a:latin typeface="Consolas"/>
              </a:rPr>
              <a:t>--&gt;</a:t>
            </a:r>
          </a:p>
          <a:p>
            <a:r>
              <a:rPr lang="en-US" altLang="ko-KR" sz="1200" dirty="0">
                <a:solidFill>
                  <a:srgbClr val="008080"/>
                </a:solidFill>
                <a:latin typeface="Consolas"/>
              </a:rPr>
              <a:t>&lt;/</a:t>
            </a:r>
            <a:r>
              <a:rPr lang="en-US" altLang="ko-KR" sz="1200" dirty="0">
                <a:solidFill>
                  <a:srgbClr val="3F7F7F"/>
                </a:solidFill>
                <a:latin typeface="Consolas"/>
              </a:rPr>
              <a:t>li</a:t>
            </a:r>
            <a:r>
              <a:rPr lang="en-US" altLang="ko-KR" sz="1200" dirty="0">
                <a:solidFill>
                  <a:srgbClr val="008080"/>
                </a:solidFill>
                <a:latin typeface="Consolas"/>
              </a:rPr>
              <a:t>&gt;</a:t>
            </a:r>
          </a:p>
          <a:p>
            <a:r>
              <a:rPr lang="en-US" altLang="ko-KR" sz="1200" dirty="0">
                <a:solidFill>
                  <a:srgbClr val="008080"/>
                </a:solidFill>
                <a:latin typeface="Consolas"/>
              </a:rPr>
              <a:t>&lt;</a:t>
            </a:r>
            <a:r>
              <a:rPr lang="en-US" altLang="ko-KR" sz="1200" dirty="0">
                <a:solidFill>
                  <a:srgbClr val="3F7F7F"/>
                </a:solidFill>
                <a:latin typeface="Consolas"/>
              </a:rPr>
              <a:t>li</a:t>
            </a:r>
            <a:r>
              <a:rPr lang="en-US" altLang="ko-KR" sz="1200" dirty="0">
                <a:solidFill>
                  <a:srgbClr val="008080"/>
                </a:solidFill>
                <a:latin typeface="Consolas"/>
              </a:rPr>
              <a:t>&gt;</a:t>
            </a:r>
          </a:p>
          <a:p>
            <a:r>
              <a:rPr lang="en-US" altLang="ko-KR" sz="1200" dirty="0">
                <a:solidFill>
                  <a:srgbClr val="008080"/>
                </a:solidFill>
                <a:latin typeface="Consolas"/>
              </a:rPr>
              <a:t>&lt;</a:t>
            </a:r>
            <a:r>
              <a:rPr lang="en-US" altLang="ko-KR" sz="1200" dirty="0">
                <a:solidFill>
                  <a:srgbClr val="3F7F7F"/>
                </a:solidFill>
                <a:latin typeface="Consolas"/>
              </a:rPr>
              <a:t>a </a:t>
            </a:r>
            <a:r>
              <a:rPr lang="en-US" altLang="ko-KR" sz="1200" dirty="0">
                <a:solidFill>
                  <a:srgbClr val="7F007F"/>
                </a:solidFill>
                <a:latin typeface="Consolas"/>
              </a:rPr>
              <a:t>class</a:t>
            </a:r>
            <a:r>
              <a:rPr lang="en-US" altLang="ko-KR" sz="1200" dirty="0">
                <a:solidFill>
                  <a:srgbClr val="000000"/>
                </a:solidFill>
                <a:latin typeface="Consolas"/>
              </a:rPr>
              <a:t>=</a:t>
            </a:r>
            <a:r>
              <a:rPr lang="en-US" altLang="ko-KR" sz="1200" i="1" dirty="0">
                <a:solidFill>
                  <a:srgbClr val="2A00FF"/>
                </a:solidFill>
                <a:latin typeface="Consolas"/>
              </a:rPr>
              <a:t>"dropdown-item" </a:t>
            </a:r>
            <a:r>
              <a:rPr lang="en-US" altLang="ko-KR" sz="1200" i="1" dirty="0" err="1">
                <a:solidFill>
                  <a:srgbClr val="7F007F"/>
                </a:solidFill>
                <a:latin typeface="Consolas"/>
              </a:rPr>
              <a:t>href</a:t>
            </a:r>
            <a:r>
              <a:rPr lang="en-US" altLang="ko-KR" sz="1200" i="1" dirty="0">
                <a:solidFill>
                  <a:srgbClr val="000000"/>
                </a:solidFill>
                <a:latin typeface="Consolas"/>
              </a:rPr>
              <a:t>=</a:t>
            </a:r>
            <a:r>
              <a:rPr lang="en-US" altLang="ko-KR" sz="1200" i="1" dirty="0">
                <a:solidFill>
                  <a:srgbClr val="2A00FF"/>
                </a:solidFill>
                <a:latin typeface="Consolas"/>
              </a:rPr>
              <a:t>"</a:t>
            </a:r>
            <a:r>
              <a:rPr lang="en-US" altLang="ko-KR" sz="1200" i="1" dirty="0">
                <a:solidFill>
                  <a:srgbClr val="000000"/>
                </a:solidFill>
                <a:latin typeface="Consolas"/>
              </a:rPr>
              <a:t>${</a:t>
            </a:r>
            <a:r>
              <a:rPr lang="en-US" altLang="ko-KR" sz="1200" i="1" dirty="0" err="1">
                <a:solidFill>
                  <a:srgbClr val="000000"/>
                </a:solidFill>
                <a:latin typeface="Consolas"/>
              </a:rPr>
              <a:t>contextPath</a:t>
            </a:r>
            <a:r>
              <a:rPr lang="en-US" altLang="ko-KR" sz="1200" i="1" dirty="0">
                <a:solidFill>
                  <a:srgbClr val="000000"/>
                </a:solidFill>
                <a:latin typeface="Consolas"/>
              </a:rPr>
              <a:t>}</a:t>
            </a:r>
            <a:r>
              <a:rPr lang="en-US" altLang="ko-KR" sz="1200" i="1" dirty="0">
                <a:solidFill>
                  <a:srgbClr val="2A00FF"/>
                </a:solidFill>
                <a:latin typeface="Consolas"/>
              </a:rPr>
              <a:t>/shop/</a:t>
            </a:r>
            <a:r>
              <a:rPr lang="en-US" altLang="ko-KR" sz="1200" i="1" dirty="0" err="1">
                <a:solidFill>
                  <a:srgbClr val="2A00FF"/>
                </a:solidFill>
                <a:latin typeface="Consolas"/>
              </a:rPr>
              <a:t>list?c</a:t>
            </a:r>
            <a:r>
              <a:rPr lang="en-US" altLang="ko-KR" sz="1200" i="1" dirty="0">
                <a:solidFill>
                  <a:srgbClr val="2A00FF"/>
                </a:solidFill>
                <a:latin typeface="Consolas"/>
              </a:rPr>
              <a:t>=402&amp;l=2"</a:t>
            </a:r>
            <a:r>
              <a:rPr lang="en-US" altLang="ko-KR" sz="1200" i="1" dirty="0">
                <a:solidFill>
                  <a:srgbClr val="008080"/>
                </a:solidFill>
                <a:latin typeface="Consolas"/>
              </a:rPr>
              <a:t>&gt;</a:t>
            </a:r>
            <a:r>
              <a:rPr lang="ja-JP" altLang="en-US" sz="1200" i="1" dirty="0">
                <a:solidFill>
                  <a:srgbClr val="000000"/>
                </a:solidFill>
                <a:latin typeface="Consolas"/>
              </a:rPr>
              <a:t>マシュマロ</a:t>
            </a:r>
            <a:r>
              <a:rPr lang="en-US" altLang="ja-JP" sz="1200" i="1" dirty="0">
                <a:solidFill>
                  <a:srgbClr val="008080"/>
                </a:solidFill>
                <a:latin typeface="Consolas"/>
              </a:rPr>
              <a:t>&lt;/</a:t>
            </a:r>
            <a:r>
              <a:rPr lang="en-US" altLang="ko-KR" sz="1200" i="1" dirty="0">
                <a:solidFill>
                  <a:srgbClr val="3F7F7F"/>
                </a:solidFill>
                <a:latin typeface="Consolas"/>
              </a:rPr>
              <a:t>a</a:t>
            </a:r>
            <a:r>
              <a:rPr lang="en-US" altLang="ko-KR" sz="1200" i="1" dirty="0">
                <a:solidFill>
                  <a:srgbClr val="008080"/>
                </a:solidFill>
                <a:latin typeface="Consolas"/>
              </a:rPr>
              <a:t>&gt;</a:t>
            </a:r>
            <a:r>
              <a:rPr lang="en-US" altLang="ko-KR" sz="1200" i="1" dirty="0">
                <a:solidFill>
                  <a:srgbClr val="000000"/>
                </a:solidFill>
                <a:latin typeface="Consolas"/>
              </a:rPr>
              <a:t> </a:t>
            </a:r>
            <a:r>
              <a:rPr lang="en-US" altLang="ko-KR" sz="1200" i="1" dirty="0">
                <a:solidFill>
                  <a:srgbClr val="3F5FBF"/>
                </a:solidFill>
                <a:latin typeface="Consolas"/>
              </a:rPr>
              <a:t>&lt;!-- </a:t>
            </a:r>
            <a:r>
              <a:rPr lang="ja-JP" altLang="en-US" sz="1200" i="1" dirty="0">
                <a:solidFill>
                  <a:srgbClr val="3F5FBF"/>
                </a:solidFill>
                <a:latin typeface="Consolas"/>
              </a:rPr>
              <a:t>マシュマロ </a:t>
            </a:r>
            <a:r>
              <a:rPr lang="en-US" altLang="ja-JP" sz="1200" i="1" dirty="0">
                <a:solidFill>
                  <a:srgbClr val="3F5FBF"/>
                </a:solidFill>
                <a:latin typeface="Consolas"/>
              </a:rPr>
              <a:t>--&gt;</a:t>
            </a:r>
          </a:p>
          <a:p>
            <a:r>
              <a:rPr lang="en-US" altLang="ko-KR" sz="1200" dirty="0">
                <a:solidFill>
                  <a:srgbClr val="008080"/>
                </a:solidFill>
                <a:latin typeface="Consolas"/>
              </a:rPr>
              <a:t>&lt;/</a:t>
            </a:r>
            <a:r>
              <a:rPr lang="en-US" altLang="ko-KR" sz="1200" dirty="0">
                <a:solidFill>
                  <a:srgbClr val="3F7F7F"/>
                </a:solidFill>
                <a:latin typeface="Consolas"/>
              </a:rPr>
              <a:t>li</a:t>
            </a:r>
            <a:r>
              <a:rPr lang="en-US" altLang="ko-KR" sz="1200" dirty="0">
                <a:solidFill>
                  <a:srgbClr val="008080"/>
                </a:solidFill>
                <a:latin typeface="Consolas"/>
              </a:rPr>
              <a:t>&gt;</a:t>
            </a:r>
          </a:p>
          <a:p>
            <a:r>
              <a:rPr lang="en-US" altLang="ko-KR" sz="1200" dirty="0">
                <a:solidFill>
                  <a:srgbClr val="008080"/>
                </a:solidFill>
                <a:latin typeface="Consolas"/>
              </a:rPr>
              <a:t>&lt;</a:t>
            </a:r>
            <a:r>
              <a:rPr lang="en-US" altLang="ko-KR" sz="1200" dirty="0">
                <a:solidFill>
                  <a:srgbClr val="3F7F7F"/>
                </a:solidFill>
                <a:latin typeface="Consolas"/>
              </a:rPr>
              <a:t>li</a:t>
            </a:r>
            <a:r>
              <a:rPr lang="en-US" altLang="ko-KR" sz="1200" dirty="0">
                <a:solidFill>
                  <a:srgbClr val="008080"/>
                </a:solidFill>
                <a:latin typeface="Consolas"/>
              </a:rPr>
              <a:t>&gt;</a:t>
            </a:r>
          </a:p>
          <a:p>
            <a:r>
              <a:rPr lang="en-US" altLang="ko-KR" sz="1200" dirty="0">
                <a:solidFill>
                  <a:srgbClr val="008080"/>
                </a:solidFill>
                <a:latin typeface="Consolas"/>
              </a:rPr>
              <a:t>&lt;</a:t>
            </a:r>
            <a:r>
              <a:rPr lang="en-US" altLang="ko-KR" sz="1200" dirty="0">
                <a:solidFill>
                  <a:srgbClr val="3F7F7F"/>
                </a:solidFill>
                <a:latin typeface="Consolas"/>
              </a:rPr>
              <a:t>a </a:t>
            </a:r>
            <a:r>
              <a:rPr lang="en-US" altLang="ko-KR" sz="1200" dirty="0">
                <a:solidFill>
                  <a:srgbClr val="7F007F"/>
                </a:solidFill>
                <a:latin typeface="Consolas"/>
              </a:rPr>
              <a:t>class</a:t>
            </a:r>
            <a:r>
              <a:rPr lang="en-US" altLang="ko-KR" sz="1200" dirty="0">
                <a:solidFill>
                  <a:srgbClr val="000000"/>
                </a:solidFill>
                <a:latin typeface="Consolas"/>
              </a:rPr>
              <a:t>=</a:t>
            </a:r>
            <a:r>
              <a:rPr lang="en-US" altLang="ko-KR" sz="1200" i="1" dirty="0">
                <a:solidFill>
                  <a:srgbClr val="2A00FF"/>
                </a:solidFill>
                <a:latin typeface="Consolas"/>
              </a:rPr>
              <a:t>"dropdown-item" </a:t>
            </a:r>
            <a:r>
              <a:rPr lang="en-US" altLang="ko-KR" sz="1200" i="1" dirty="0" err="1">
                <a:solidFill>
                  <a:srgbClr val="7F007F"/>
                </a:solidFill>
                <a:latin typeface="Consolas"/>
              </a:rPr>
              <a:t>href</a:t>
            </a:r>
            <a:r>
              <a:rPr lang="en-US" altLang="ko-KR" sz="1200" i="1" dirty="0">
                <a:solidFill>
                  <a:srgbClr val="000000"/>
                </a:solidFill>
                <a:latin typeface="Consolas"/>
              </a:rPr>
              <a:t>=</a:t>
            </a:r>
            <a:r>
              <a:rPr lang="en-US" altLang="ko-KR" sz="1200" i="1" dirty="0">
                <a:solidFill>
                  <a:srgbClr val="2A00FF"/>
                </a:solidFill>
                <a:latin typeface="Consolas"/>
              </a:rPr>
              <a:t>"</a:t>
            </a:r>
            <a:r>
              <a:rPr lang="en-US" altLang="ko-KR" sz="1200" i="1" dirty="0">
                <a:solidFill>
                  <a:srgbClr val="000000"/>
                </a:solidFill>
                <a:latin typeface="Consolas"/>
              </a:rPr>
              <a:t>${</a:t>
            </a:r>
            <a:r>
              <a:rPr lang="en-US" altLang="ko-KR" sz="1200" i="1" dirty="0" err="1">
                <a:solidFill>
                  <a:srgbClr val="000000"/>
                </a:solidFill>
                <a:latin typeface="Consolas"/>
              </a:rPr>
              <a:t>contextPath</a:t>
            </a:r>
            <a:r>
              <a:rPr lang="en-US" altLang="ko-KR" sz="1200" i="1" dirty="0">
                <a:solidFill>
                  <a:srgbClr val="000000"/>
                </a:solidFill>
                <a:latin typeface="Consolas"/>
              </a:rPr>
              <a:t>}</a:t>
            </a:r>
            <a:r>
              <a:rPr lang="en-US" altLang="ko-KR" sz="1200" i="1" dirty="0">
                <a:solidFill>
                  <a:srgbClr val="2A00FF"/>
                </a:solidFill>
                <a:latin typeface="Consolas"/>
              </a:rPr>
              <a:t>/shop/</a:t>
            </a:r>
            <a:r>
              <a:rPr lang="en-US" altLang="ko-KR" sz="1200" i="1" dirty="0" err="1">
                <a:solidFill>
                  <a:srgbClr val="2A00FF"/>
                </a:solidFill>
                <a:latin typeface="Consolas"/>
              </a:rPr>
              <a:t>list?c</a:t>
            </a:r>
            <a:r>
              <a:rPr lang="en-US" altLang="ko-KR" sz="1200" i="1" dirty="0">
                <a:solidFill>
                  <a:srgbClr val="2A00FF"/>
                </a:solidFill>
                <a:latin typeface="Consolas"/>
              </a:rPr>
              <a:t>=403&amp;l=2"</a:t>
            </a:r>
            <a:r>
              <a:rPr lang="en-US" altLang="ko-KR" sz="1200" i="1" dirty="0">
                <a:solidFill>
                  <a:srgbClr val="008080"/>
                </a:solidFill>
                <a:latin typeface="Consolas"/>
              </a:rPr>
              <a:t>&gt;</a:t>
            </a:r>
            <a:r>
              <a:rPr lang="ko-KR" altLang="en-US" sz="1200" i="1" dirty="0">
                <a:solidFill>
                  <a:srgbClr val="000000"/>
                </a:solidFill>
                <a:latin typeface="Consolas"/>
              </a:rPr>
              <a:t>手作</a:t>
            </a:r>
            <a:r>
              <a:rPr lang="ja-JP" altLang="en-US" sz="1200" i="1" dirty="0">
                <a:solidFill>
                  <a:srgbClr val="000000"/>
                </a:solidFill>
                <a:latin typeface="Consolas"/>
              </a:rPr>
              <a:t>りキャラメル</a:t>
            </a:r>
            <a:r>
              <a:rPr lang="en-US" altLang="ja-JP" sz="1200" i="1" dirty="0">
                <a:solidFill>
                  <a:srgbClr val="008080"/>
                </a:solidFill>
                <a:latin typeface="Consolas"/>
              </a:rPr>
              <a:t>&lt;/</a:t>
            </a:r>
            <a:r>
              <a:rPr lang="en-US" altLang="ko-KR" sz="1200" i="1" dirty="0">
                <a:solidFill>
                  <a:srgbClr val="3F7F7F"/>
                </a:solidFill>
                <a:latin typeface="Consolas"/>
              </a:rPr>
              <a:t>a</a:t>
            </a:r>
            <a:r>
              <a:rPr lang="en-US" altLang="ko-KR" sz="1200" i="1" dirty="0">
                <a:solidFill>
                  <a:srgbClr val="008080"/>
                </a:solidFill>
                <a:latin typeface="Consolas"/>
              </a:rPr>
              <a:t>&gt;</a:t>
            </a:r>
            <a:r>
              <a:rPr lang="en-US" altLang="ko-KR" sz="1200" i="1" dirty="0">
                <a:solidFill>
                  <a:srgbClr val="000000"/>
                </a:solidFill>
                <a:latin typeface="Consolas"/>
              </a:rPr>
              <a:t> </a:t>
            </a:r>
            <a:r>
              <a:rPr lang="en-US" altLang="ko-KR" sz="1200" i="1" dirty="0">
                <a:solidFill>
                  <a:srgbClr val="3F5FBF"/>
                </a:solidFill>
                <a:latin typeface="Consolas"/>
              </a:rPr>
              <a:t>&lt;!-- </a:t>
            </a:r>
            <a:r>
              <a:rPr lang="ko-KR" altLang="en-US" sz="1200" i="1" dirty="0">
                <a:solidFill>
                  <a:srgbClr val="3F5FBF"/>
                </a:solidFill>
                <a:latin typeface="Consolas"/>
              </a:rPr>
              <a:t>手作</a:t>
            </a:r>
            <a:r>
              <a:rPr lang="ja-JP" altLang="en-US" sz="1200" i="1" dirty="0">
                <a:solidFill>
                  <a:srgbClr val="3F5FBF"/>
                </a:solidFill>
                <a:latin typeface="Consolas"/>
              </a:rPr>
              <a:t>りキャラメル </a:t>
            </a:r>
            <a:r>
              <a:rPr lang="en-US" altLang="ja-JP" sz="1200" i="1" dirty="0">
                <a:solidFill>
                  <a:srgbClr val="3F5FBF"/>
                </a:solidFill>
                <a:latin typeface="Consolas"/>
              </a:rPr>
              <a:t>--&gt;</a:t>
            </a:r>
          </a:p>
          <a:p>
            <a:r>
              <a:rPr lang="en-US" altLang="ko-KR" sz="1200" dirty="0">
                <a:solidFill>
                  <a:srgbClr val="008080"/>
                </a:solidFill>
                <a:latin typeface="Consolas"/>
              </a:rPr>
              <a:t>&lt;/</a:t>
            </a:r>
            <a:r>
              <a:rPr lang="en-US" altLang="ko-KR" sz="1200" dirty="0">
                <a:solidFill>
                  <a:srgbClr val="3F7F7F"/>
                </a:solidFill>
                <a:latin typeface="Consolas"/>
              </a:rPr>
              <a:t>li</a:t>
            </a:r>
            <a:r>
              <a:rPr lang="en-US" altLang="ko-KR" sz="1200" dirty="0">
                <a:solidFill>
                  <a:srgbClr val="008080"/>
                </a:solidFill>
                <a:latin typeface="Consolas"/>
              </a:rPr>
              <a:t>&gt;</a:t>
            </a:r>
          </a:p>
          <a:p>
            <a:r>
              <a:rPr lang="en-US" altLang="ko-KR" sz="1200" dirty="0">
                <a:solidFill>
                  <a:srgbClr val="008080"/>
                </a:solidFill>
                <a:latin typeface="Consolas"/>
              </a:rPr>
              <a:t>&lt;</a:t>
            </a:r>
            <a:r>
              <a:rPr lang="en-US" altLang="ko-KR" sz="1200" dirty="0">
                <a:solidFill>
                  <a:srgbClr val="3F7F7F"/>
                </a:solidFill>
                <a:latin typeface="Consolas"/>
              </a:rPr>
              <a:t>li</a:t>
            </a:r>
            <a:r>
              <a:rPr lang="en-US" altLang="ko-KR" sz="1200" dirty="0">
                <a:solidFill>
                  <a:srgbClr val="008080"/>
                </a:solidFill>
                <a:latin typeface="Consolas"/>
              </a:rPr>
              <a:t>&gt;</a:t>
            </a:r>
          </a:p>
          <a:p>
            <a:r>
              <a:rPr lang="en-US" altLang="ko-KR" sz="1200" dirty="0">
                <a:solidFill>
                  <a:srgbClr val="008080"/>
                </a:solidFill>
                <a:latin typeface="Consolas"/>
              </a:rPr>
              <a:t>&lt;</a:t>
            </a:r>
            <a:r>
              <a:rPr lang="en-US" altLang="ko-KR" sz="1200" dirty="0">
                <a:solidFill>
                  <a:srgbClr val="3F7F7F"/>
                </a:solidFill>
                <a:latin typeface="Consolas"/>
              </a:rPr>
              <a:t>a </a:t>
            </a:r>
            <a:r>
              <a:rPr lang="en-US" altLang="ko-KR" sz="1200" dirty="0">
                <a:solidFill>
                  <a:srgbClr val="7F007F"/>
                </a:solidFill>
                <a:latin typeface="Consolas"/>
              </a:rPr>
              <a:t>class</a:t>
            </a:r>
            <a:r>
              <a:rPr lang="en-US" altLang="ko-KR" sz="1200" dirty="0">
                <a:solidFill>
                  <a:srgbClr val="000000"/>
                </a:solidFill>
                <a:latin typeface="Consolas"/>
              </a:rPr>
              <a:t>=</a:t>
            </a:r>
            <a:r>
              <a:rPr lang="en-US" altLang="ko-KR" sz="1200" i="1" dirty="0">
                <a:solidFill>
                  <a:srgbClr val="2A00FF"/>
                </a:solidFill>
                <a:latin typeface="Consolas"/>
              </a:rPr>
              <a:t>"dropdown-item" </a:t>
            </a:r>
            <a:r>
              <a:rPr lang="en-US" altLang="ko-KR" sz="1200" i="1" dirty="0" err="1">
                <a:solidFill>
                  <a:srgbClr val="7F007F"/>
                </a:solidFill>
                <a:latin typeface="Consolas"/>
              </a:rPr>
              <a:t>href</a:t>
            </a:r>
            <a:r>
              <a:rPr lang="en-US" altLang="ko-KR" sz="1200" i="1" dirty="0">
                <a:solidFill>
                  <a:srgbClr val="000000"/>
                </a:solidFill>
                <a:latin typeface="Consolas"/>
              </a:rPr>
              <a:t>=</a:t>
            </a:r>
            <a:r>
              <a:rPr lang="en-US" altLang="ko-KR" sz="1200" i="1" dirty="0">
                <a:solidFill>
                  <a:srgbClr val="2A00FF"/>
                </a:solidFill>
                <a:latin typeface="Consolas"/>
              </a:rPr>
              <a:t>"</a:t>
            </a:r>
            <a:r>
              <a:rPr lang="en-US" altLang="ko-KR" sz="1200" i="1" dirty="0">
                <a:solidFill>
                  <a:srgbClr val="000000"/>
                </a:solidFill>
                <a:latin typeface="Consolas"/>
              </a:rPr>
              <a:t>${</a:t>
            </a:r>
            <a:r>
              <a:rPr lang="en-US" altLang="ko-KR" sz="1200" i="1" dirty="0" err="1">
                <a:solidFill>
                  <a:srgbClr val="000000"/>
                </a:solidFill>
                <a:latin typeface="Consolas"/>
              </a:rPr>
              <a:t>contextPath</a:t>
            </a:r>
            <a:r>
              <a:rPr lang="en-US" altLang="ko-KR" sz="1200" i="1" dirty="0">
                <a:solidFill>
                  <a:srgbClr val="000000"/>
                </a:solidFill>
                <a:latin typeface="Consolas"/>
              </a:rPr>
              <a:t>}</a:t>
            </a:r>
            <a:r>
              <a:rPr lang="en-US" altLang="ko-KR" sz="1200" i="1" dirty="0">
                <a:solidFill>
                  <a:srgbClr val="2A00FF"/>
                </a:solidFill>
                <a:latin typeface="Consolas"/>
              </a:rPr>
              <a:t>/shop/</a:t>
            </a:r>
            <a:r>
              <a:rPr lang="en-US" altLang="ko-KR" sz="1200" i="1" dirty="0" err="1">
                <a:solidFill>
                  <a:srgbClr val="2A00FF"/>
                </a:solidFill>
                <a:latin typeface="Consolas"/>
              </a:rPr>
              <a:t>list?c</a:t>
            </a:r>
            <a:r>
              <a:rPr lang="en-US" altLang="ko-KR" sz="1200" i="1" dirty="0">
                <a:solidFill>
                  <a:srgbClr val="2A00FF"/>
                </a:solidFill>
                <a:latin typeface="Consolas"/>
              </a:rPr>
              <a:t>=404&amp;l=2"</a:t>
            </a:r>
            <a:r>
              <a:rPr lang="en-US" altLang="ko-KR" sz="1200" i="1" dirty="0">
                <a:solidFill>
                  <a:srgbClr val="008080"/>
                </a:solidFill>
                <a:latin typeface="Consolas"/>
              </a:rPr>
              <a:t>&gt;</a:t>
            </a:r>
            <a:r>
              <a:rPr lang="ja-JP" altLang="en-US" sz="1200" i="1" dirty="0">
                <a:solidFill>
                  <a:srgbClr val="000000"/>
                </a:solidFill>
                <a:latin typeface="Consolas"/>
              </a:rPr>
              <a:t>ジェリービーンズ</a:t>
            </a:r>
            <a:r>
              <a:rPr lang="en-US" altLang="ja-JP" sz="1200" i="1" dirty="0">
                <a:solidFill>
                  <a:srgbClr val="008080"/>
                </a:solidFill>
                <a:latin typeface="Consolas"/>
              </a:rPr>
              <a:t>&lt;/</a:t>
            </a:r>
            <a:r>
              <a:rPr lang="en-US" altLang="ko-KR" sz="1200" i="1" dirty="0">
                <a:solidFill>
                  <a:srgbClr val="3F7F7F"/>
                </a:solidFill>
                <a:latin typeface="Consolas"/>
              </a:rPr>
              <a:t>a</a:t>
            </a:r>
            <a:r>
              <a:rPr lang="en-US" altLang="ko-KR" sz="1200" i="1" dirty="0">
                <a:solidFill>
                  <a:srgbClr val="008080"/>
                </a:solidFill>
                <a:latin typeface="Consolas"/>
              </a:rPr>
              <a:t>&gt;</a:t>
            </a:r>
            <a:r>
              <a:rPr lang="en-US" altLang="ko-KR" sz="1200" i="1" dirty="0">
                <a:solidFill>
                  <a:srgbClr val="000000"/>
                </a:solidFill>
                <a:latin typeface="Consolas"/>
              </a:rPr>
              <a:t> </a:t>
            </a:r>
            <a:r>
              <a:rPr lang="en-US" altLang="ko-KR" sz="1200" i="1" dirty="0">
                <a:solidFill>
                  <a:srgbClr val="3F5FBF"/>
                </a:solidFill>
                <a:latin typeface="Consolas"/>
              </a:rPr>
              <a:t>&lt;!-- </a:t>
            </a:r>
            <a:r>
              <a:rPr lang="ja-JP" altLang="en-US" sz="1200" i="1" dirty="0">
                <a:solidFill>
                  <a:srgbClr val="3F5FBF"/>
                </a:solidFill>
                <a:latin typeface="Consolas"/>
              </a:rPr>
              <a:t>ジェリービーンズ </a:t>
            </a:r>
            <a:r>
              <a:rPr lang="en-US" altLang="ja-JP" sz="1200" i="1" dirty="0">
                <a:solidFill>
                  <a:srgbClr val="3F5FBF"/>
                </a:solidFill>
                <a:latin typeface="Consolas"/>
              </a:rPr>
              <a:t>--&gt;</a:t>
            </a:r>
          </a:p>
          <a:p>
            <a:r>
              <a:rPr lang="en-US" altLang="ko-KR" sz="1200" dirty="0">
                <a:solidFill>
                  <a:srgbClr val="008080"/>
                </a:solidFill>
                <a:latin typeface="Consolas"/>
              </a:rPr>
              <a:t>&lt;/</a:t>
            </a:r>
            <a:r>
              <a:rPr lang="en-US" altLang="ko-KR" sz="1200" dirty="0">
                <a:solidFill>
                  <a:srgbClr val="3F7F7F"/>
                </a:solidFill>
                <a:latin typeface="Consolas"/>
              </a:rPr>
              <a:t>li</a:t>
            </a:r>
            <a:r>
              <a:rPr lang="en-US" altLang="ko-KR" sz="1200" dirty="0">
                <a:solidFill>
                  <a:srgbClr val="008080"/>
                </a:solidFill>
                <a:latin typeface="Consolas"/>
              </a:rPr>
              <a:t>&gt;</a:t>
            </a:r>
          </a:p>
          <a:p>
            <a:r>
              <a:rPr lang="en-US" altLang="ko-KR" sz="1200" dirty="0">
                <a:solidFill>
                  <a:srgbClr val="000000"/>
                </a:solidFill>
                <a:latin typeface="Consolas"/>
              </a:rPr>
              <a:t>        </a:t>
            </a:r>
            <a:r>
              <a:rPr lang="en-US" altLang="ko-KR" sz="1200" dirty="0">
                <a:solidFill>
                  <a:srgbClr val="008080"/>
                </a:solidFill>
                <a:latin typeface="Consolas"/>
              </a:rPr>
              <a:t>&lt;/</a:t>
            </a:r>
            <a:r>
              <a:rPr lang="en-US" altLang="ko-KR" sz="1200" dirty="0" err="1">
                <a:solidFill>
                  <a:srgbClr val="3F7F7F"/>
                </a:solidFill>
                <a:latin typeface="Consolas"/>
              </a:rPr>
              <a:t>ul</a:t>
            </a:r>
            <a:r>
              <a:rPr lang="en-US" altLang="ko-KR" sz="1200" dirty="0">
                <a:solidFill>
                  <a:srgbClr val="008080"/>
                </a:solidFill>
                <a:latin typeface="Consolas"/>
              </a:rPr>
              <a:t>&gt;</a:t>
            </a:r>
          </a:p>
          <a:p>
            <a:r>
              <a:rPr lang="en-US" altLang="ko-KR" sz="1200" dirty="0">
                <a:solidFill>
                  <a:srgbClr val="000000"/>
                </a:solidFill>
                <a:latin typeface="Consolas"/>
              </a:rPr>
              <a:t>    </a:t>
            </a:r>
            <a:r>
              <a:rPr lang="en-US" altLang="ko-KR" sz="1200" dirty="0">
                <a:solidFill>
                  <a:srgbClr val="008080"/>
                </a:solidFill>
                <a:latin typeface="Consolas"/>
              </a:rPr>
              <a:t>&lt;/</a:t>
            </a:r>
            <a:r>
              <a:rPr lang="en-US" altLang="ko-KR" sz="1200" dirty="0">
                <a:solidFill>
                  <a:srgbClr val="3F7F7F"/>
                </a:solidFill>
                <a:latin typeface="Consolas"/>
              </a:rPr>
              <a:t>li</a:t>
            </a:r>
            <a:r>
              <a:rPr lang="en-US" altLang="ko-KR" sz="1200" dirty="0">
                <a:solidFill>
                  <a:srgbClr val="008080"/>
                </a:solidFill>
                <a:latin typeface="Consolas"/>
              </a:rPr>
              <a:t>&gt;</a:t>
            </a:r>
            <a:endParaRPr lang="en-US" altLang="ja-JP" sz="1200" dirty="0" smtClean="0">
              <a:ea typeface="MS Mincho" pitchFamily="49" charset="-128"/>
            </a:endParaRPr>
          </a:p>
        </p:txBody>
      </p:sp>
    </p:spTree>
    <p:extLst>
      <p:ext uri="{BB962C8B-B14F-4D97-AF65-F5344CB8AC3E}">
        <p14:creationId xmlns:p14="http://schemas.microsoft.com/office/powerpoint/2010/main" val="258842534"/>
      </p:ext>
    </p:extLst>
  </p:cSld>
  <p:clrMapOvr>
    <a:masterClrMapping/>
  </p:clrMapOvr>
  <p:transition/>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제목 1"/>
          <p:cNvSpPr>
            <a:spLocks noGrp="1"/>
          </p:cNvSpPr>
          <p:nvPr>
            <p:ph type="title"/>
          </p:nvPr>
        </p:nvSpPr>
        <p:spPr bwMode="auto">
          <a:xfrm>
            <a:off x="0" y="-2242"/>
            <a:ext cx="9144000" cy="694938"/>
          </a:xfrm>
        </p:spPr>
        <p:txBody>
          <a:bodyPr vert="horz" lIns="91440" tIns="45720" rIns="91440" bIns="45720" rtlCol="0" anchor="ctr">
            <a:normAutofit/>
          </a:bodyPr>
          <a:lstStyle/>
          <a:p>
            <a:r>
              <a:rPr lang="en-US" altLang="ko-KR" dirty="0" smtClean="0">
                <a:latin typeface="MS Mincho" pitchFamily="49" charset="-128"/>
                <a:ea typeface="MS Mincho" pitchFamily="49" charset="-128"/>
              </a:rPr>
              <a:t>include/aside</a:t>
            </a:r>
            <a:r>
              <a:rPr lang="en-US" altLang="ko-KR" dirty="0">
                <a:latin typeface="MS Mincho" pitchFamily="49" charset="-128"/>
                <a:ea typeface="MS Mincho" pitchFamily="49" charset="-128"/>
              </a:rPr>
              <a:t>(1/3)</a:t>
            </a:r>
            <a:endParaRPr lang="ko-KR" dirty="0">
              <a:latin typeface="MS Mincho" pitchFamily="49" charset="-128"/>
              <a:ea typeface="MS Mincho" pitchFamily="49" charset="-128"/>
            </a:endParaRPr>
          </a:p>
        </p:txBody>
      </p:sp>
      <p:sp>
        <p:nvSpPr>
          <p:cNvPr id="5" name="내용 개체 틀 2"/>
          <p:cNvSpPr>
            <a:spLocks noGrp="1"/>
          </p:cNvSpPr>
          <p:nvPr>
            <p:ph sz="half" idx="1"/>
          </p:nvPr>
        </p:nvSpPr>
        <p:spPr bwMode="auto">
          <a:xfrm>
            <a:off x="0" y="692696"/>
            <a:ext cx="9144000" cy="6165304"/>
          </a:xfrm>
          <a:solidFill>
            <a:schemeClr val="bg1"/>
          </a:solidFill>
        </p:spPr>
        <p:txBody>
          <a:bodyPr numCol="2">
            <a:noAutofit/>
          </a:bodyPr>
          <a:lstStyle>
            <a:lvl1pPr>
              <a:defRPr sz="2400"/>
            </a:lvl1pPr>
            <a:lvl2pPr>
              <a:defRPr sz="1600"/>
            </a:lvl2pPr>
            <a:lvl3pPr>
              <a:defRPr sz="1200"/>
            </a:lvl3pPr>
            <a:lvl4pPr>
              <a:defRPr sz="1200"/>
            </a:lvl4pPr>
            <a:lvl5pPr>
              <a:defRPr sz="1200"/>
            </a:lvl5pPr>
          </a:lstStyle>
          <a:p>
            <a:r>
              <a:rPr lang="ja-JP" altLang="en-US" sz="1200" dirty="0">
                <a:solidFill>
                  <a:srgbClr val="000000"/>
                </a:solidFill>
                <a:latin typeface="Consolas"/>
              </a:rPr>
              <a:t> </a:t>
            </a:r>
            <a:r>
              <a:rPr lang="en-US" altLang="ja-JP" sz="1200" dirty="0">
                <a:solidFill>
                  <a:srgbClr val="008080"/>
                </a:solidFill>
                <a:latin typeface="Consolas"/>
              </a:rPr>
              <a:t>&lt;</a:t>
            </a:r>
            <a:r>
              <a:rPr lang="en-US" altLang="ja-JP" sz="1200" dirty="0">
                <a:solidFill>
                  <a:srgbClr val="3F7F7F"/>
                </a:solidFill>
                <a:latin typeface="Consolas"/>
              </a:rPr>
              <a:t>li </a:t>
            </a:r>
            <a:r>
              <a:rPr lang="en-US" altLang="ja-JP" sz="1200" dirty="0">
                <a:solidFill>
                  <a:srgbClr val="7F007F"/>
                </a:solidFill>
                <a:latin typeface="Consolas"/>
              </a:rPr>
              <a:t>class</a:t>
            </a:r>
            <a:r>
              <a:rPr lang="en-US" altLang="ja-JP" sz="1200" dirty="0">
                <a:solidFill>
                  <a:srgbClr val="000000"/>
                </a:solidFill>
                <a:latin typeface="Consolas"/>
              </a:rPr>
              <a:t>=</a:t>
            </a:r>
            <a:r>
              <a:rPr lang="en-US" altLang="ja-JP" sz="1200" i="1" dirty="0">
                <a:solidFill>
                  <a:srgbClr val="2A00FF"/>
                </a:solidFill>
                <a:latin typeface="Consolas"/>
              </a:rPr>
              <a:t>"</a:t>
            </a:r>
            <a:r>
              <a:rPr lang="en-US" altLang="ja-JP" sz="1200" i="1" dirty="0" err="1">
                <a:solidFill>
                  <a:srgbClr val="2A00FF"/>
                </a:solidFill>
                <a:latin typeface="Consolas"/>
              </a:rPr>
              <a:t>nav</a:t>
            </a:r>
            <a:r>
              <a:rPr lang="en-US" altLang="ja-JP" sz="1200" i="1" dirty="0">
                <a:solidFill>
                  <a:srgbClr val="2A00FF"/>
                </a:solidFill>
                <a:latin typeface="Consolas"/>
              </a:rPr>
              <a:t>-link dropdown"</a:t>
            </a:r>
            <a:r>
              <a:rPr lang="en-US" altLang="ja-JP" sz="1200" i="1" dirty="0">
                <a:solidFill>
                  <a:srgbClr val="008080"/>
                </a:solidFill>
                <a:latin typeface="Consolas"/>
              </a:rPr>
              <a:t>&gt;</a:t>
            </a:r>
            <a:r>
              <a:rPr lang="ja-JP" altLang="en-US" sz="1200" i="1" dirty="0">
                <a:solidFill>
                  <a:srgbClr val="000000"/>
                </a:solidFill>
                <a:latin typeface="Consolas"/>
              </a:rPr>
              <a:t> </a:t>
            </a:r>
            <a:r>
              <a:rPr lang="en-US" altLang="ja-JP" sz="1200" i="1" dirty="0">
                <a:solidFill>
                  <a:srgbClr val="3F5FBF"/>
                </a:solidFill>
                <a:latin typeface="Consolas"/>
              </a:rPr>
              <a:t>&lt;!-- </a:t>
            </a:r>
            <a:r>
              <a:rPr lang="ja-JP" altLang="en-US" sz="1200" i="1" dirty="0">
                <a:solidFill>
                  <a:srgbClr val="3F5FBF"/>
                </a:solidFill>
                <a:latin typeface="Consolas"/>
              </a:rPr>
              <a:t>チョコレートデザートのカテゴリ </a:t>
            </a:r>
            <a:r>
              <a:rPr lang="en-US" altLang="ja-JP" sz="1200" i="1" dirty="0">
                <a:solidFill>
                  <a:srgbClr val="3F5FBF"/>
                </a:solidFill>
                <a:latin typeface="Consolas"/>
              </a:rPr>
              <a:t>--&gt;</a:t>
            </a:r>
          </a:p>
          <a:p>
            <a:r>
              <a:rPr lang="en-US" altLang="ko-KR" sz="1200" dirty="0">
                <a:solidFill>
                  <a:srgbClr val="000000"/>
                </a:solidFill>
                <a:latin typeface="Consolas"/>
              </a:rPr>
              <a:t>        </a:t>
            </a:r>
            <a:r>
              <a:rPr lang="en-US" altLang="ko-KR" sz="1200" dirty="0">
                <a:solidFill>
                  <a:srgbClr val="008080"/>
                </a:solidFill>
                <a:latin typeface="Consolas"/>
              </a:rPr>
              <a:t>&lt;</a:t>
            </a:r>
            <a:r>
              <a:rPr lang="en-US" altLang="ko-KR" sz="1200" dirty="0">
                <a:solidFill>
                  <a:srgbClr val="3F7F7F"/>
                </a:solidFill>
                <a:latin typeface="Consolas"/>
              </a:rPr>
              <a:t>a </a:t>
            </a:r>
            <a:r>
              <a:rPr lang="en-US" altLang="ko-KR" sz="1200" dirty="0" err="1">
                <a:solidFill>
                  <a:srgbClr val="7F007F"/>
                </a:solidFill>
                <a:latin typeface="Consolas"/>
              </a:rPr>
              <a:t>href</a:t>
            </a:r>
            <a:r>
              <a:rPr lang="en-US" altLang="ko-KR" sz="1200" dirty="0">
                <a:solidFill>
                  <a:srgbClr val="000000"/>
                </a:solidFill>
                <a:latin typeface="Consolas"/>
              </a:rPr>
              <a:t>=</a:t>
            </a:r>
            <a:r>
              <a:rPr lang="en-US" altLang="ko-KR" sz="1200" i="1" dirty="0">
                <a:solidFill>
                  <a:srgbClr val="2A00FF"/>
                </a:solidFill>
                <a:latin typeface="Consolas"/>
              </a:rPr>
              <a:t>"#" </a:t>
            </a:r>
            <a:r>
              <a:rPr lang="en-US" altLang="ko-KR" sz="1200" i="1" dirty="0">
                <a:solidFill>
                  <a:srgbClr val="7F007F"/>
                </a:solidFill>
                <a:latin typeface="Consolas"/>
              </a:rPr>
              <a:t>class</a:t>
            </a:r>
            <a:r>
              <a:rPr lang="en-US" altLang="ko-KR" sz="1200" i="1" dirty="0">
                <a:solidFill>
                  <a:srgbClr val="000000"/>
                </a:solidFill>
                <a:latin typeface="Consolas"/>
              </a:rPr>
              <a:t>=</a:t>
            </a:r>
            <a:r>
              <a:rPr lang="en-US" altLang="ko-KR" sz="1200" i="1" dirty="0">
                <a:solidFill>
                  <a:srgbClr val="2A00FF"/>
                </a:solidFill>
                <a:latin typeface="Consolas"/>
              </a:rPr>
              <a:t>"</a:t>
            </a:r>
            <a:r>
              <a:rPr lang="en-US" altLang="ko-KR" sz="1200" i="1" dirty="0" err="1">
                <a:solidFill>
                  <a:srgbClr val="2A00FF"/>
                </a:solidFill>
                <a:latin typeface="Consolas"/>
              </a:rPr>
              <a:t>nav</a:t>
            </a:r>
            <a:r>
              <a:rPr lang="en-US" altLang="ko-KR" sz="1200" i="1" dirty="0">
                <a:solidFill>
                  <a:srgbClr val="2A00FF"/>
                </a:solidFill>
                <a:latin typeface="Consolas"/>
              </a:rPr>
              <a:t>-link dropdown-toggle" </a:t>
            </a:r>
            <a:r>
              <a:rPr lang="en-US" altLang="ko-KR" sz="1200" i="1" dirty="0">
                <a:solidFill>
                  <a:srgbClr val="7F007F"/>
                </a:solidFill>
                <a:latin typeface="Consolas"/>
              </a:rPr>
              <a:t>data-</a:t>
            </a:r>
            <a:r>
              <a:rPr lang="en-US" altLang="ko-KR" sz="1200" i="1" dirty="0" err="1">
                <a:solidFill>
                  <a:srgbClr val="7F007F"/>
                </a:solidFill>
                <a:latin typeface="Consolas"/>
              </a:rPr>
              <a:t>bs</a:t>
            </a:r>
            <a:r>
              <a:rPr lang="en-US" altLang="ko-KR" sz="1200" i="1" dirty="0">
                <a:solidFill>
                  <a:srgbClr val="7F007F"/>
                </a:solidFill>
                <a:latin typeface="Consolas"/>
              </a:rPr>
              <a:t>-toggle</a:t>
            </a:r>
            <a:r>
              <a:rPr lang="en-US" altLang="ko-KR" sz="1200" i="1" dirty="0">
                <a:solidFill>
                  <a:srgbClr val="000000"/>
                </a:solidFill>
                <a:latin typeface="Consolas"/>
              </a:rPr>
              <a:t>=</a:t>
            </a:r>
            <a:r>
              <a:rPr lang="en-US" altLang="ko-KR" sz="1200" i="1" dirty="0">
                <a:solidFill>
                  <a:srgbClr val="2A00FF"/>
                </a:solidFill>
                <a:latin typeface="Consolas"/>
              </a:rPr>
              <a:t>"dropdown"</a:t>
            </a:r>
            <a:r>
              <a:rPr lang="en-US" altLang="ko-KR" sz="1200" i="1" dirty="0">
                <a:solidFill>
                  <a:srgbClr val="008080"/>
                </a:solidFill>
                <a:latin typeface="Consolas"/>
              </a:rPr>
              <a:t>&gt;</a:t>
            </a:r>
            <a:r>
              <a:rPr lang="ja-JP" altLang="en-US" sz="1200" i="1" dirty="0">
                <a:solidFill>
                  <a:srgbClr val="000000"/>
                </a:solidFill>
                <a:latin typeface="Consolas"/>
              </a:rPr>
              <a:t>チョコレートデザート</a:t>
            </a:r>
            <a:r>
              <a:rPr lang="en-US" altLang="ja-JP" sz="1200" i="1" dirty="0">
                <a:solidFill>
                  <a:srgbClr val="008080"/>
                </a:solidFill>
                <a:latin typeface="Consolas"/>
              </a:rPr>
              <a:t>&lt;/</a:t>
            </a:r>
            <a:r>
              <a:rPr lang="en-US" altLang="ko-KR" sz="1200" i="1" dirty="0">
                <a:solidFill>
                  <a:srgbClr val="3F7F7F"/>
                </a:solidFill>
                <a:latin typeface="Consolas"/>
              </a:rPr>
              <a:t>a</a:t>
            </a:r>
            <a:r>
              <a:rPr lang="en-US" altLang="ko-KR" sz="1200" i="1" dirty="0">
                <a:solidFill>
                  <a:srgbClr val="008080"/>
                </a:solidFill>
                <a:latin typeface="Consolas"/>
              </a:rPr>
              <a:t>&gt;</a:t>
            </a:r>
          </a:p>
          <a:p>
            <a:r>
              <a:rPr lang="en-US" altLang="ko-KR" sz="1200" dirty="0">
                <a:solidFill>
                  <a:srgbClr val="000000"/>
                </a:solidFill>
                <a:latin typeface="Consolas"/>
              </a:rPr>
              <a:t>        </a:t>
            </a:r>
            <a:r>
              <a:rPr lang="en-US" altLang="ko-KR" sz="1200" dirty="0">
                <a:solidFill>
                  <a:srgbClr val="008080"/>
                </a:solidFill>
                <a:latin typeface="Consolas"/>
              </a:rPr>
              <a:t>&lt;</a:t>
            </a:r>
            <a:r>
              <a:rPr lang="en-US" altLang="ko-KR" sz="1200" dirty="0" err="1">
                <a:solidFill>
                  <a:srgbClr val="3F7F7F"/>
                </a:solidFill>
                <a:latin typeface="Consolas"/>
              </a:rPr>
              <a:t>ul</a:t>
            </a:r>
            <a:r>
              <a:rPr lang="en-US" altLang="ko-KR" sz="1200" dirty="0">
                <a:solidFill>
                  <a:srgbClr val="3F7F7F"/>
                </a:solidFill>
                <a:latin typeface="Consolas"/>
              </a:rPr>
              <a:t> </a:t>
            </a:r>
            <a:r>
              <a:rPr lang="en-US" altLang="ko-KR" sz="1200" dirty="0">
                <a:solidFill>
                  <a:srgbClr val="7F007F"/>
                </a:solidFill>
                <a:latin typeface="Consolas"/>
              </a:rPr>
              <a:t>class</a:t>
            </a:r>
            <a:r>
              <a:rPr lang="en-US" altLang="ko-KR" sz="1200" dirty="0">
                <a:solidFill>
                  <a:srgbClr val="000000"/>
                </a:solidFill>
                <a:latin typeface="Consolas"/>
              </a:rPr>
              <a:t>=</a:t>
            </a:r>
            <a:r>
              <a:rPr lang="en-US" altLang="ko-KR" sz="1200" i="1" dirty="0">
                <a:solidFill>
                  <a:srgbClr val="2A00FF"/>
                </a:solidFill>
                <a:latin typeface="Consolas"/>
              </a:rPr>
              <a:t>"dropdown-menu"</a:t>
            </a:r>
            <a:r>
              <a:rPr lang="en-US" altLang="ko-KR" sz="1200" i="1" dirty="0">
                <a:solidFill>
                  <a:srgbClr val="008080"/>
                </a:solidFill>
                <a:latin typeface="Consolas"/>
              </a:rPr>
              <a:t>&gt;</a:t>
            </a:r>
            <a:r>
              <a:rPr lang="en-US" altLang="ko-KR" sz="1200" i="1" dirty="0">
                <a:solidFill>
                  <a:srgbClr val="000000"/>
                </a:solidFill>
                <a:latin typeface="Consolas"/>
              </a:rPr>
              <a:t> </a:t>
            </a:r>
            <a:r>
              <a:rPr lang="en-US" altLang="ko-KR" sz="1200" i="1" dirty="0">
                <a:solidFill>
                  <a:srgbClr val="3F5FBF"/>
                </a:solidFill>
                <a:latin typeface="Consolas"/>
              </a:rPr>
              <a:t>&lt;!-- </a:t>
            </a:r>
            <a:r>
              <a:rPr lang="ja-JP" altLang="en-US" sz="1200" i="1" dirty="0">
                <a:solidFill>
                  <a:srgbClr val="3F5FBF"/>
                </a:solidFill>
                <a:latin typeface="Consolas"/>
              </a:rPr>
              <a:t>サブカテゴリ </a:t>
            </a:r>
            <a:r>
              <a:rPr lang="en-US" altLang="ja-JP" sz="1200" i="1" dirty="0">
                <a:solidFill>
                  <a:srgbClr val="3F5FBF"/>
                </a:solidFill>
                <a:latin typeface="Consolas"/>
              </a:rPr>
              <a:t>--&gt;</a:t>
            </a:r>
          </a:p>
          <a:p>
            <a:r>
              <a:rPr lang="en-US" altLang="ko-KR" sz="1200" dirty="0">
                <a:solidFill>
                  <a:srgbClr val="008080"/>
                </a:solidFill>
                <a:latin typeface="Consolas"/>
              </a:rPr>
              <a:t>&lt;</a:t>
            </a:r>
            <a:r>
              <a:rPr lang="en-US" altLang="ko-KR" sz="1200" dirty="0">
                <a:solidFill>
                  <a:srgbClr val="3F7F7F"/>
                </a:solidFill>
                <a:latin typeface="Consolas"/>
              </a:rPr>
              <a:t>li</a:t>
            </a:r>
            <a:r>
              <a:rPr lang="en-US" altLang="ko-KR" sz="1200" dirty="0">
                <a:solidFill>
                  <a:srgbClr val="008080"/>
                </a:solidFill>
                <a:latin typeface="Consolas"/>
              </a:rPr>
              <a:t>&gt;</a:t>
            </a:r>
          </a:p>
          <a:p>
            <a:r>
              <a:rPr lang="en-US" altLang="ko-KR" sz="1200" dirty="0">
                <a:solidFill>
                  <a:srgbClr val="008080"/>
                </a:solidFill>
                <a:latin typeface="Consolas"/>
              </a:rPr>
              <a:t>&lt;</a:t>
            </a:r>
            <a:r>
              <a:rPr lang="en-US" altLang="ko-KR" sz="1200" dirty="0">
                <a:solidFill>
                  <a:srgbClr val="3F7F7F"/>
                </a:solidFill>
                <a:latin typeface="Consolas"/>
              </a:rPr>
              <a:t>a </a:t>
            </a:r>
            <a:r>
              <a:rPr lang="en-US" altLang="ko-KR" sz="1200" dirty="0">
                <a:solidFill>
                  <a:srgbClr val="7F007F"/>
                </a:solidFill>
                <a:latin typeface="Consolas"/>
              </a:rPr>
              <a:t>class</a:t>
            </a:r>
            <a:r>
              <a:rPr lang="en-US" altLang="ko-KR" sz="1200" dirty="0">
                <a:solidFill>
                  <a:srgbClr val="000000"/>
                </a:solidFill>
                <a:latin typeface="Consolas"/>
              </a:rPr>
              <a:t>=</a:t>
            </a:r>
            <a:r>
              <a:rPr lang="en-US" altLang="ko-KR" sz="1200" i="1" dirty="0">
                <a:solidFill>
                  <a:srgbClr val="2A00FF"/>
                </a:solidFill>
                <a:latin typeface="Consolas"/>
              </a:rPr>
              <a:t>"dropdown-item" </a:t>
            </a:r>
            <a:r>
              <a:rPr lang="en-US" altLang="ko-KR" sz="1200" i="1" dirty="0" err="1">
                <a:solidFill>
                  <a:srgbClr val="7F007F"/>
                </a:solidFill>
                <a:latin typeface="Consolas"/>
              </a:rPr>
              <a:t>href</a:t>
            </a:r>
            <a:r>
              <a:rPr lang="en-US" altLang="ko-KR" sz="1200" i="1" dirty="0">
                <a:solidFill>
                  <a:srgbClr val="000000"/>
                </a:solidFill>
                <a:latin typeface="Consolas"/>
              </a:rPr>
              <a:t>=</a:t>
            </a:r>
            <a:r>
              <a:rPr lang="en-US" altLang="ko-KR" sz="1200" i="1" dirty="0">
                <a:solidFill>
                  <a:srgbClr val="2A00FF"/>
                </a:solidFill>
                <a:latin typeface="Consolas"/>
              </a:rPr>
              <a:t>"</a:t>
            </a:r>
            <a:r>
              <a:rPr lang="en-US" altLang="ko-KR" sz="1200" i="1" dirty="0">
                <a:solidFill>
                  <a:srgbClr val="000000"/>
                </a:solidFill>
                <a:latin typeface="Consolas"/>
              </a:rPr>
              <a:t>${</a:t>
            </a:r>
            <a:r>
              <a:rPr lang="en-US" altLang="ko-KR" sz="1200" i="1" dirty="0" err="1">
                <a:solidFill>
                  <a:srgbClr val="000000"/>
                </a:solidFill>
                <a:latin typeface="Consolas"/>
              </a:rPr>
              <a:t>contextPath</a:t>
            </a:r>
            <a:r>
              <a:rPr lang="en-US" altLang="ko-KR" sz="1200" i="1" dirty="0">
                <a:solidFill>
                  <a:srgbClr val="000000"/>
                </a:solidFill>
                <a:latin typeface="Consolas"/>
              </a:rPr>
              <a:t>}</a:t>
            </a:r>
            <a:r>
              <a:rPr lang="en-US" altLang="ko-KR" sz="1200" i="1" dirty="0">
                <a:solidFill>
                  <a:srgbClr val="2A00FF"/>
                </a:solidFill>
                <a:latin typeface="Consolas"/>
              </a:rPr>
              <a:t>/shop/</a:t>
            </a:r>
            <a:r>
              <a:rPr lang="en-US" altLang="ko-KR" sz="1200" i="1" dirty="0" err="1">
                <a:solidFill>
                  <a:srgbClr val="2A00FF"/>
                </a:solidFill>
                <a:latin typeface="Consolas"/>
              </a:rPr>
              <a:t>list?c</a:t>
            </a:r>
            <a:r>
              <a:rPr lang="en-US" altLang="ko-KR" sz="1200" i="1" dirty="0">
                <a:solidFill>
                  <a:srgbClr val="2A00FF"/>
                </a:solidFill>
                <a:latin typeface="Consolas"/>
              </a:rPr>
              <a:t>=501&amp;l=2"</a:t>
            </a:r>
            <a:r>
              <a:rPr lang="en-US" altLang="ko-KR" sz="1200" i="1" dirty="0">
                <a:solidFill>
                  <a:srgbClr val="008080"/>
                </a:solidFill>
                <a:latin typeface="Consolas"/>
              </a:rPr>
              <a:t>&gt;</a:t>
            </a:r>
            <a:r>
              <a:rPr lang="ko-KR" altLang="en-US" sz="1200" i="1" dirty="0">
                <a:solidFill>
                  <a:srgbClr val="000000"/>
                </a:solidFill>
                <a:latin typeface="Consolas"/>
              </a:rPr>
              <a:t>手作</a:t>
            </a:r>
            <a:r>
              <a:rPr lang="ja-JP" altLang="en-US" sz="1200" i="1" dirty="0">
                <a:solidFill>
                  <a:srgbClr val="000000"/>
                </a:solidFill>
                <a:latin typeface="Consolas"/>
              </a:rPr>
              <a:t>りトリュフチョコレート</a:t>
            </a:r>
            <a:r>
              <a:rPr lang="en-US" altLang="ja-JP" sz="1200" i="1" dirty="0">
                <a:solidFill>
                  <a:srgbClr val="008080"/>
                </a:solidFill>
                <a:latin typeface="Consolas"/>
              </a:rPr>
              <a:t>&lt;/</a:t>
            </a:r>
            <a:r>
              <a:rPr lang="en-US" altLang="ko-KR" sz="1200" i="1" dirty="0">
                <a:solidFill>
                  <a:srgbClr val="3F7F7F"/>
                </a:solidFill>
                <a:latin typeface="Consolas"/>
              </a:rPr>
              <a:t>a</a:t>
            </a:r>
            <a:r>
              <a:rPr lang="en-US" altLang="ko-KR" sz="1200" i="1" dirty="0">
                <a:solidFill>
                  <a:srgbClr val="008080"/>
                </a:solidFill>
                <a:latin typeface="Consolas"/>
              </a:rPr>
              <a:t>&gt;</a:t>
            </a:r>
            <a:r>
              <a:rPr lang="en-US" altLang="ko-KR" sz="1200" i="1" dirty="0">
                <a:solidFill>
                  <a:srgbClr val="000000"/>
                </a:solidFill>
                <a:latin typeface="Consolas"/>
              </a:rPr>
              <a:t> </a:t>
            </a:r>
            <a:r>
              <a:rPr lang="en-US" altLang="ko-KR" sz="1200" i="1" dirty="0">
                <a:solidFill>
                  <a:srgbClr val="3F5FBF"/>
                </a:solidFill>
                <a:latin typeface="Consolas"/>
              </a:rPr>
              <a:t>&lt;!-- </a:t>
            </a:r>
            <a:r>
              <a:rPr lang="ko-KR" altLang="en-US" sz="1200" i="1" dirty="0">
                <a:solidFill>
                  <a:srgbClr val="3F5FBF"/>
                </a:solidFill>
                <a:latin typeface="Consolas"/>
              </a:rPr>
              <a:t>手作</a:t>
            </a:r>
            <a:r>
              <a:rPr lang="ja-JP" altLang="en-US" sz="1200" i="1" dirty="0">
                <a:solidFill>
                  <a:srgbClr val="3F5FBF"/>
                </a:solidFill>
                <a:latin typeface="Consolas"/>
              </a:rPr>
              <a:t>りトリュフチョコレート </a:t>
            </a:r>
            <a:r>
              <a:rPr lang="en-US" altLang="ja-JP" sz="1200" i="1" dirty="0">
                <a:solidFill>
                  <a:srgbClr val="3F5FBF"/>
                </a:solidFill>
                <a:latin typeface="Consolas"/>
              </a:rPr>
              <a:t>--&gt;</a:t>
            </a:r>
          </a:p>
          <a:p>
            <a:r>
              <a:rPr lang="en-US" altLang="ko-KR" sz="1200" dirty="0">
                <a:solidFill>
                  <a:srgbClr val="008080"/>
                </a:solidFill>
                <a:latin typeface="Consolas"/>
              </a:rPr>
              <a:t>&lt;/</a:t>
            </a:r>
            <a:r>
              <a:rPr lang="en-US" altLang="ko-KR" sz="1200" dirty="0">
                <a:solidFill>
                  <a:srgbClr val="3F7F7F"/>
                </a:solidFill>
                <a:latin typeface="Consolas"/>
              </a:rPr>
              <a:t>li</a:t>
            </a:r>
            <a:r>
              <a:rPr lang="en-US" altLang="ko-KR" sz="1200" dirty="0">
                <a:solidFill>
                  <a:srgbClr val="008080"/>
                </a:solidFill>
                <a:latin typeface="Consolas"/>
              </a:rPr>
              <a:t>&gt;</a:t>
            </a:r>
          </a:p>
          <a:p>
            <a:r>
              <a:rPr lang="en-US" altLang="ko-KR" sz="1200" dirty="0">
                <a:solidFill>
                  <a:srgbClr val="008080"/>
                </a:solidFill>
                <a:latin typeface="Consolas"/>
              </a:rPr>
              <a:t>&lt;</a:t>
            </a:r>
            <a:r>
              <a:rPr lang="en-US" altLang="ko-KR" sz="1200" dirty="0">
                <a:solidFill>
                  <a:srgbClr val="3F7F7F"/>
                </a:solidFill>
                <a:latin typeface="Consolas"/>
              </a:rPr>
              <a:t>li</a:t>
            </a:r>
            <a:r>
              <a:rPr lang="en-US" altLang="ko-KR" sz="1200" dirty="0">
                <a:solidFill>
                  <a:srgbClr val="008080"/>
                </a:solidFill>
                <a:latin typeface="Consolas"/>
              </a:rPr>
              <a:t>&gt;</a:t>
            </a:r>
          </a:p>
          <a:p>
            <a:r>
              <a:rPr lang="en-US" altLang="ko-KR" sz="1200" dirty="0">
                <a:solidFill>
                  <a:srgbClr val="008080"/>
                </a:solidFill>
                <a:latin typeface="Consolas"/>
              </a:rPr>
              <a:t>&lt;</a:t>
            </a:r>
            <a:r>
              <a:rPr lang="en-US" altLang="ko-KR" sz="1200" dirty="0">
                <a:solidFill>
                  <a:srgbClr val="3F7F7F"/>
                </a:solidFill>
                <a:latin typeface="Consolas"/>
              </a:rPr>
              <a:t>a </a:t>
            </a:r>
            <a:r>
              <a:rPr lang="en-US" altLang="ko-KR" sz="1200" dirty="0">
                <a:solidFill>
                  <a:srgbClr val="7F007F"/>
                </a:solidFill>
                <a:latin typeface="Consolas"/>
              </a:rPr>
              <a:t>class</a:t>
            </a:r>
            <a:r>
              <a:rPr lang="en-US" altLang="ko-KR" sz="1200" dirty="0">
                <a:solidFill>
                  <a:srgbClr val="000000"/>
                </a:solidFill>
                <a:latin typeface="Consolas"/>
              </a:rPr>
              <a:t>=</a:t>
            </a:r>
            <a:r>
              <a:rPr lang="en-US" altLang="ko-KR" sz="1200" i="1" dirty="0">
                <a:solidFill>
                  <a:srgbClr val="2A00FF"/>
                </a:solidFill>
                <a:latin typeface="Consolas"/>
              </a:rPr>
              <a:t>"dropdown-item" </a:t>
            </a:r>
            <a:r>
              <a:rPr lang="en-US" altLang="ko-KR" sz="1200" i="1" dirty="0" err="1">
                <a:solidFill>
                  <a:srgbClr val="7F007F"/>
                </a:solidFill>
                <a:latin typeface="Consolas"/>
              </a:rPr>
              <a:t>href</a:t>
            </a:r>
            <a:r>
              <a:rPr lang="en-US" altLang="ko-KR" sz="1200" i="1" dirty="0">
                <a:solidFill>
                  <a:srgbClr val="000000"/>
                </a:solidFill>
                <a:latin typeface="Consolas"/>
              </a:rPr>
              <a:t>=</a:t>
            </a:r>
            <a:r>
              <a:rPr lang="en-US" altLang="ko-KR" sz="1200" i="1" dirty="0">
                <a:solidFill>
                  <a:srgbClr val="2A00FF"/>
                </a:solidFill>
                <a:latin typeface="Consolas"/>
              </a:rPr>
              <a:t>"</a:t>
            </a:r>
            <a:r>
              <a:rPr lang="en-US" altLang="ko-KR" sz="1200" i="1" dirty="0">
                <a:solidFill>
                  <a:srgbClr val="000000"/>
                </a:solidFill>
                <a:latin typeface="Consolas"/>
              </a:rPr>
              <a:t>${</a:t>
            </a:r>
            <a:r>
              <a:rPr lang="en-US" altLang="ko-KR" sz="1200" i="1" dirty="0" err="1">
                <a:solidFill>
                  <a:srgbClr val="000000"/>
                </a:solidFill>
                <a:latin typeface="Consolas"/>
              </a:rPr>
              <a:t>contextPath</a:t>
            </a:r>
            <a:r>
              <a:rPr lang="en-US" altLang="ko-KR" sz="1200" i="1" dirty="0">
                <a:solidFill>
                  <a:srgbClr val="000000"/>
                </a:solidFill>
                <a:latin typeface="Consolas"/>
              </a:rPr>
              <a:t>}</a:t>
            </a:r>
            <a:r>
              <a:rPr lang="en-US" altLang="ko-KR" sz="1200" i="1" dirty="0">
                <a:solidFill>
                  <a:srgbClr val="2A00FF"/>
                </a:solidFill>
                <a:latin typeface="Consolas"/>
              </a:rPr>
              <a:t>/shop/</a:t>
            </a:r>
            <a:r>
              <a:rPr lang="en-US" altLang="ko-KR" sz="1200" i="1" dirty="0" err="1">
                <a:solidFill>
                  <a:srgbClr val="2A00FF"/>
                </a:solidFill>
                <a:latin typeface="Consolas"/>
              </a:rPr>
              <a:t>list?c</a:t>
            </a:r>
            <a:r>
              <a:rPr lang="en-US" altLang="ko-KR" sz="1200" i="1" dirty="0">
                <a:solidFill>
                  <a:srgbClr val="2A00FF"/>
                </a:solidFill>
                <a:latin typeface="Consolas"/>
              </a:rPr>
              <a:t>=502&amp;l=2"</a:t>
            </a:r>
            <a:r>
              <a:rPr lang="en-US" altLang="ko-KR" sz="1200" i="1" dirty="0">
                <a:solidFill>
                  <a:srgbClr val="008080"/>
                </a:solidFill>
                <a:latin typeface="Consolas"/>
              </a:rPr>
              <a:t>&gt;</a:t>
            </a:r>
            <a:r>
              <a:rPr lang="ja-JP" altLang="en-US" sz="1200" i="1" dirty="0">
                <a:solidFill>
                  <a:srgbClr val="000000"/>
                </a:solidFill>
                <a:latin typeface="Consolas"/>
              </a:rPr>
              <a:t>ガナッシュ</a:t>
            </a:r>
            <a:r>
              <a:rPr lang="ko-KR" altLang="en-US" sz="1200" i="1" dirty="0">
                <a:solidFill>
                  <a:srgbClr val="000000"/>
                </a:solidFill>
                <a:latin typeface="Consolas"/>
              </a:rPr>
              <a:t>生</a:t>
            </a:r>
            <a:r>
              <a:rPr lang="ja-JP" altLang="en-US" sz="1200" i="1" dirty="0">
                <a:solidFill>
                  <a:srgbClr val="000000"/>
                </a:solidFill>
                <a:latin typeface="Consolas"/>
              </a:rPr>
              <a:t>チョコレート</a:t>
            </a:r>
            <a:r>
              <a:rPr lang="en-US" altLang="ja-JP" sz="1200" i="1" dirty="0">
                <a:solidFill>
                  <a:srgbClr val="008080"/>
                </a:solidFill>
                <a:latin typeface="Consolas"/>
              </a:rPr>
              <a:t>&lt;/</a:t>
            </a:r>
            <a:r>
              <a:rPr lang="en-US" altLang="ko-KR" sz="1200" i="1" dirty="0">
                <a:solidFill>
                  <a:srgbClr val="3F7F7F"/>
                </a:solidFill>
                <a:latin typeface="Consolas"/>
              </a:rPr>
              <a:t>a</a:t>
            </a:r>
            <a:r>
              <a:rPr lang="en-US" altLang="ko-KR" sz="1200" i="1" dirty="0">
                <a:solidFill>
                  <a:srgbClr val="008080"/>
                </a:solidFill>
                <a:latin typeface="Consolas"/>
              </a:rPr>
              <a:t>&gt;</a:t>
            </a:r>
            <a:r>
              <a:rPr lang="en-US" altLang="ko-KR" sz="1200" i="1" dirty="0">
                <a:solidFill>
                  <a:srgbClr val="000000"/>
                </a:solidFill>
                <a:latin typeface="Consolas"/>
              </a:rPr>
              <a:t> </a:t>
            </a:r>
            <a:r>
              <a:rPr lang="en-US" altLang="ko-KR" sz="1200" i="1" dirty="0">
                <a:solidFill>
                  <a:srgbClr val="3F5FBF"/>
                </a:solidFill>
                <a:latin typeface="Consolas"/>
              </a:rPr>
              <a:t>&lt;!-- </a:t>
            </a:r>
            <a:r>
              <a:rPr lang="ja-JP" altLang="en-US" sz="1200" i="1" dirty="0">
                <a:solidFill>
                  <a:srgbClr val="3F5FBF"/>
                </a:solidFill>
                <a:latin typeface="Consolas"/>
              </a:rPr>
              <a:t>ガナッシュ</a:t>
            </a:r>
            <a:r>
              <a:rPr lang="ko-KR" altLang="en-US" sz="1200" i="1" dirty="0">
                <a:solidFill>
                  <a:srgbClr val="3F5FBF"/>
                </a:solidFill>
                <a:latin typeface="Consolas"/>
              </a:rPr>
              <a:t>生</a:t>
            </a:r>
            <a:r>
              <a:rPr lang="ja-JP" altLang="en-US" sz="1200" i="1" dirty="0">
                <a:solidFill>
                  <a:srgbClr val="3F5FBF"/>
                </a:solidFill>
                <a:latin typeface="Consolas"/>
              </a:rPr>
              <a:t>チョコレート </a:t>
            </a:r>
            <a:r>
              <a:rPr lang="en-US" altLang="ja-JP" sz="1200" i="1" dirty="0">
                <a:solidFill>
                  <a:srgbClr val="3F5FBF"/>
                </a:solidFill>
                <a:latin typeface="Consolas"/>
              </a:rPr>
              <a:t>--&gt;</a:t>
            </a:r>
          </a:p>
          <a:p>
            <a:r>
              <a:rPr lang="en-US" altLang="ko-KR" sz="1200" dirty="0">
                <a:solidFill>
                  <a:srgbClr val="008080"/>
                </a:solidFill>
                <a:latin typeface="Consolas"/>
              </a:rPr>
              <a:t>&lt;/</a:t>
            </a:r>
            <a:r>
              <a:rPr lang="en-US" altLang="ko-KR" sz="1200" dirty="0">
                <a:solidFill>
                  <a:srgbClr val="3F7F7F"/>
                </a:solidFill>
                <a:latin typeface="Consolas"/>
              </a:rPr>
              <a:t>li</a:t>
            </a:r>
            <a:r>
              <a:rPr lang="en-US" altLang="ko-KR" sz="1200" dirty="0">
                <a:solidFill>
                  <a:srgbClr val="008080"/>
                </a:solidFill>
                <a:latin typeface="Consolas"/>
              </a:rPr>
              <a:t>&gt;</a:t>
            </a:r>
          </a:p>
          <a:p>
            <a:r>
              <a:rPr lang="en-US" altLang="ko-KR" sz="1200" dirty="0">
                <a:solidFill>
                  <a:srgbClr val="008080"/>
                </a:solidFill>
                <a:latin typeface="Consolas"/>
              </a:rPr>
              <a:t>&lt;</a:t>
            </a:r>
            <a:r>
              <a:rPr lang="en-US" altLang="ko-KR" sz="1200" dirty="0">
                <a:solidFill>
                  <a:srgbClr val="3F7F7F"/>
                </a:solidFill>
                <a:latin typeface="Consolas"/>
              </a:rPr>
              <a:t>li</a:t>
            </a:r>
            <a:r>
              <a:rPr lang="en-US" altLang="ko-KR" sz="1200" dirty="0">
                <a:solidFill>
                  <a:srgbClr val="008080"/>
                </a:solidFill>
                <a:latin typeface="Consolas"/>
              </a:rPr>
              <a:t>&gt;</a:t>
            </a:r>
          </a:p>
          <a:p>
            <a:r>
              <a:rPr lang="en-US" altLang="ko-KR" sz="1200" dirty="0">
                <a:solidFill>
                  <a:srgbClr val="008080"/>
                </a:solidFill>
                <a:latin typeface="Consolas"/>
              </a:rPr>
              <a:t>&lt;</a:t>
            </a:r>
            <a:r>
              <a:rPr lang="en-US" altLang="ko-KR" sz="1200" dirty="0">
                <a:solidFill>
                  <a:srgbClr val="3F7F7F"/>
                </a:solidFill>
                <a:latin typeface="Consolas"/>
              </a:rPr>
              <a:t>a </a:t>
            </a:r>
            <a:r>
              <a:rPr lang="en-US" altLang="ko-KR" sz="1200" dirty="0">
                <a:solidFill>
                  <a:srgbClr val="7F007F"/>
                </a:solidFill>
                <a:latin typeface="Consolas"/>
              </a:rPr>
              <a:t>class</a:t>
            </a:r>
            <a:r>
              <a:rPr lang="en-US" altLang="ko-KR" sz="1200" dirty="0">
                <a:solidFill>
                  <a:srgbClr val="000000"/>
                </a:solidFill>
                <a:latin typeface="Consolas"/>
              </a:rPr>
              <a:t>=</a:t>
            </a:r>
            <a:r>
              <a:rPr lang="en-US" altLang="ko-KR" sz="1200" i="1" dirty="0">
                <a:solidFill>
                  <a:srgbClr val="2A00FF"/>
                </a:solidFill>
                <a:latin typeface="Consolas"/>
              </a:rPr>
              <a:t>"dropdown-item" </a:t>
            </a:r>
            <a:r>
              <a:rPr lang="en-US" altLang="ko-KR" sz="1200" i="1" dirty="0" err="1">
                <a:solidFill>
                  <a:srgbClr val="7F007F"/>
                </a:solidFill>
                <a:latin typeface="Consolas"/>
              </a:rPr>
              <a:t>href</a:t>
            </a:r>
            <a:r>
              <a:rPr lang="en-US" altLang="ko-KR" sz="1200" i="1" dirty="0">
                <a:solidFill>
                  <a:srgbClr val="000000"/>
                </a:solidFill>
                <a:latin typeface="Consolas"/>
              </a:rPr>
              <a:t>=</a:t>
            </a:r>
            <a:r>
              <a:rPr lang="en-US" altLang="ko-KR" sz="1200" i="1" dirty="0">
                <a:solidFill>
                  <a:srgbClr val="2A00FF"/>
                </a:solidFill>
                <a:latin typeface="Consolas"/>
              </a:rPr>
              <a:t>"</a:t>
            </a:r>
            <a:r>
              <a:rPr lang="en-US" altLang="ko-KR" sz="1200" i="1" dirty="0">
                <a:solidFill>
                  <a:srgbClr val="000000"/>
                </a:solidFill>
                <a:latin typeface="Consolas"/>
              </a:rPr>
              <a:t>${</a:t>
            </a:r>
            <a:r>
              <a:rPr lang="en-US" altLang="ko-KR" sz="1200" i="1" dirty="0" err="1">
                <a:solidFill>
                  <a:srgbClr val="000000"/>
                </a:solidFill>
                <a:latin typeface="Consolas"/>
              </a:rPr>
              <a:t>contextPath</a:t>
            </a:r>
            <a:r>
              <a:rPr lang="en-US" altLang="ko-KR" sz="1200" i="1" dirty="0">
                <a:solidFill>
                  <a:srgbClr val="000000"/>
                </a:solidFill>
                <a:latin typeface="Consolas"/>
              </a:rPr>
              <a:t>}</a:t>
            </a:r>
            <a:r>
              <a:rPr lang="en-US" altLang="ko-KR" sz="1200" i="1" dirty="0">
                <a:solidFill>
                  <a:srgbClr val="2A00FF"/>
                </a:solidFill>
                <a:latin typeface="Consolas"/>
              </a:rPr>
              <a:t>/shop/</a:t>
            </a:r>
            <a:r>
              <a:rPr lang="en-US" altLang="ko-KR" sz="1200" i="1" dirty="0" err="1">
                <a:solidFill>
                  <a:srgbClr val="2A00FF"/>
                </a:solidFill>
                <a:latin typeface="Consolas"/>
              </a:rPr>
              <a:t>list?c</a:t>
            </a:r>
            <a:r>
              <a:rPr lang="en-US" altLang="ko-KR" sz="1200" i="1" dirty="0">
                <a:solidFill>
                  <a:srgbClr val="2A00FF"/>
                </a:solidFill>
                <a:latin typeface="Consolas"/>
              </a:rPr>
              <a:t>=503&amp;l=2"</a:t>
            </a:r>
            <a:r>
              <a:rPr lang="en-US" altLang="ko-KR" sz="1200" i="1" dirty="0">
                <a:solidFill>
                  <a:srgbClr val="008080"/>
                </a:solidFill>
                <a:latin typeface="Consolas"/>
              </a:rPr>
              <a:t>&gt;</a:t>
            </a:r>
            <a:r>
              <a:rPr lang="ja-JP" altLang="en-US" sz="1200" i="1" dirty="0">
                <a:solidFill>
                  <a:srgbClr val="000000"/>
                </a:solidFill>
                <a:latin typeface="Consolas"/>
              </a:rPr>
              <a:t>チョコレートバー</a:t>
            </a:r>
            <a:r>
              <a:rPr lang="en-US" altLang="ja-JP" sz="1200" i="1" dirty="0">
                <a:solidFill>
                  <a:srgbClr val="008080"/>
                </a:solidFill>
                <a:latin typeface="Consolas"/>
              </a:rPr>
              <a:t>&lt;/</a:t>
            </a:r>
            <a:r>
              <a:rPr lang="en-US" altLang="ko-KR" sz="1200" i="1" dirty="0">
                <a:solidFill>
                  <a:srgbClr val="3F7F7F"/>
                </a:solidFill>
                <a:latin typeface="Consolas"/>
              </a:rPr>
              <a:t>a</a:t>
            </a:r>
            <a:r>
              <a:rPr lang="en-US" altLang="ko-KR" sz="1200" i="1" dirty="0">
                <a:solidFill>
                  <a:srgbClr val="008080"/>
                </a:solidFill>
                <a:latin typeface="Consolas"/>
              </a:rPr>
              <a:t>&gt;</a:t>
            </a:r>
            <a:r>
              <a:rPr lang="en-US" altLang="ko-KR" sz="1200" i="1" dirty="0">
                <a:solidFill>
                  <a:srgbClr val="000000"/>
                </a:solidFill>
                <a:latin typeface="Consolas"/>
              </a:rPr>
              <a:t> </a:t>
            </a:r>
            <a:r>
              <a:rPr lang="en-US" altLang="ko-KR" sz="1200" i="1" dirty="0">
                <a:solidFill>
                  <a:srgbClr val="3F5FBF"/>
                </a:solidFill>
                <a:latin typeface="Consolas"/>
              </a:rPr>
              <a:t>&lt;!-- </a:t>
            </a:r>
            <a:r>
              <a:rPr lang="ja-JP" altLang="en-US" sz="1200" i="1" dirty="0">
                <a:solidFill>
                  <a:srgbClr val="3F5FBF"/>
                </a:solidFill>
                <a:latin typeface="Consolas"/>
              </a:rPr>
              <a:t>チョコレートバー </a:t>
            </a:r>
            <a:r>
              <a:rPr lang="en-US" altLang="ja-JP" sz="1200" i="1" dirty="0">
                <a:solidFill>
                  <a:srgbClr val="3F5FBF"/>
                </a:solidFill>
                <a:latin typeface="Consolas"/>
              </a:rPr>
              <a:t>--&gt;</a:t>
            </a:r>
          </a:p>
          <a:p>
            <a:r>
              <a:rPr lang="en-US" altLang="ko-KR" sz="1200" dirty="0">
                <a:solidFill>
                  <a:srgbClr val="008080"/>
                </a:solidFill>
                <a:latin typeface="Consolas"/>
              </a:rPr>
              <a:t>&lt;/</a:t>
            </a:r>
            <a:r>
              <a:rPr lang="en-US" altLang="ko-KR" sz="1200" dirty="0">
                <a:solidFill>
                  <a:srgbClr val="3F7F7F"/>
                </a:solidFill>
                <a:latin typeface="Consolas"/>
              </a:rPr>
              <a:t>li</a:t>
            </a:r>
            <a:r>
              <a:rPr lang="en-US" altLang="ko-KR" sz="1200" dirty="0">
                <a:solidFill>
                  <a:srgbClr val="008080"/>
                </a:solidFill>
                <a:latin typeface="Consolas"/>
              </a:rPr>
              <a:t>&gt;</a:t>
            </a:r>
          </a:p>
          <a:p>
            <a:r>
              <a:rPr lang="en-US" altLang="ko-KR" sz="1200" dirty="0">
                <a:solidFill>
                  <a:srgbClr val="008080"/>
                </a:solidFill>
                <a:latin typeface="Consolas"/>
              </a:rPr>
              <a:t>&lt;</a:t>
            </a:r>
            <a:r>
              <a:rPr lang="en-US" altLang="ko-KR" sz="1200" dirty="0">
                <a:solidFill>
                  <a:srgbClr val="3F7F7F"/>
                </a:solidFill>
                <a:latin typeface="Consolas"/>
              </a:rPr>
              <a:t>li</a:t>
            </a:r>
            <a:r>
              <a:rPr lang="en-US" altLang="ko-KR" sz="1200" dirty="0">
                <a:solidFill>
                  <a:srgbClr val="008080"/>
                </a:solidFill>
                <a:latin typeface="Consolas"/>
              </a:rPr>
              <a:t>&gt;</a:t>
            </a:r>
          </a:p>
          <a:p>
            <a:r>
              <a:rPr lang="en-US" altLang="ko-KR" sz="1200" dirty="0">
                <a:solidFill>
                  <a:srgbClr val="008080"/>
                </a:solidFill>
                <a:latin typeface="Consolas"/>
              </a:rPr>
              <a:t>&lt;</a:t>
            </a:r>
            <a:r>
              <a:rPr lang="en-US" altLang="ko-KR" sz="1200" dirty="0">
                <a:solidFill>
                  <a:srgbClr val="3F7F7F"/>
                </a:solidFill>
                <a:latin typeface="Consolas"/>
              </a:rPr>
              <a:t>a </a:t>
            </a:r>
            <a:r>
              <a:rPr lang="en-US" altLang="ko-KR" sz="1200" dirty="0">
                <a:solidFill>
                  <a:srgbClr val="7F007F"/>
                </a:solidFill>
                <a:latin typeface="Consolas"/>
              </a:rPr>
              <a:t>class</a:t>
            </a:r>
            <a:r>
              <a:rPr lang="en-US" altLang="ko-KR" sz="1200" dirty="0">
                <a:solidFill>
                  <a:srgbClr val="000000"/>
                </a:solidFill>
                <a:latin typeface="Consolas"/>
              </a:rPr>
              <a:t>=</a:t>
            </a:r>
            <a:r>
              <a:rPr lang="en-US" altLang="ko-KR" sz="1200" i="1" dirty="0">
                <a:solidFill>
                  <a:srgbClr val="2A00FF"/>
                </a:solidFill>
                <a:latin typeface="Consolas"/>
              </a:rPr>
              <a:t>"dropdown-item" </a:t>
            </a:r>
            <a:r>
              <a:rPr lang="en-US" altLang="ko-KR" sz="1200" i="1" dirty="0" err="1">
                <a:solidFill>
                  <a:srgbClr val="7F007F"/>
                </a:solidFill>
                <a:latin typeface="Consolas"/>
              </a:rPr>
              <a:t>href</a:t>
            </a:r>
            <a:r>
              <a:rPr lang="en-US" altLang="ko-KR" sz="1200" i="1" dirty="0">
                <a:solidFill>
                  <a:srgbClr val="000000"/>
                </a:solidFill>
                <a:latin typeface="Consolas"/>
              </a:rPr>
              <a:t>=</a:t>
            </a:r>
            <a:r>
              <a:rPr lang="en-US" altLang="ko-KR" sz="1200" i="1" dirty="0">
                <a:solidFill>
                  <a:srgbClr val="2A00FF"/>
                </a:solidFill>
                <a:latin typeface="Consolas"/>
              </a:rPr>
              <a:t>"</a:t>
            </a:r>
            <a:r>
              <a:rPr lang="en-US" altLang="ko-KR" sz="1200" i="1" dirty="0">
                <a:solidFill>
                  <a:srgbClr val="000000"/>
                </a:solidFill>
                <a:latin typeface="Consolas"/>
              </a:rPr>
              <a:t>${</a:t>
            </a:r>
            <a:r>
              <a:rPr lang="en-US" altLang="ko-KR" sz="1200" i="1" dirty="0" err="1">
                <a:solidFill>
                  <a:srgbClr val="000000"/>
                </a:solidFill>
                <a:latin typeface="Consolas"/>
              </a:rPr>
              <a:t>contextPath</a:t>
            </a:r>
            <a:r>
              <a:rPr lang="en-US" altLang="ko-KR" sz="1200" i="1" dirty="0">
                <a:solidFill>
                  <a:srgbClr val="000000"/>
                </a:solidFill>
                <a:latin typeface="Consolas"/>
              </a:rPr>
              <a:t>}</a:t>
            </a:r>
            <a:r>
              <a:rPr lang="en-US" altLang="ko-KR" sz="1200" i="1" dirty="0">
                <a:solidFill>
                  <a:srgbClr val="2A00FF"/>
                </a:solidFill>
                <a:latin typeface="Consolas"/>
              </a:rPr>
              <a:t>/shop/</a:t>
            </a:r>
            <a:r>
              <a:rPr lang="en-US" altLang="ko-KR" sz="1200" i="1" dirty="0" err="1">
                <a:solidFill>
                  <a:srgbClr val="2A00FF"/>
                </a:solidFill>
                <a:latin typeface="Consolas"/>
              </a:rPr>
              <a:t>list?c</a:t>
            </a:r>
            <a:r>
              <a:rPr lang="en-US" altLang="ko-KR" sz="1200" i="1" dirty="0">
                <a:solidFill>
                  <a:srgbClr val="2A00FF"/>
                </a:solidFill>
                <a:latin typeface="Consolas"/>
              </a:rPr>
              <a:t>=504&amp;l=2"</a:t>
            </a:r>
            <a:r>
              <a:rPr lang="en-US" altLang="ko-KR" sz="1200" i="1" dirty="0">
                <a:solidFill>
                  <a:srgbClr val="008080"/>
                </a:solidFill>
                <a:latin typeface="Consolas"/>
              </a:rPr>
              <a:t>&gt;</a:t>
            </a:r>
            <a:r>
              <a:rPr lang="ko-KR" altLang="en-US" sz="1200" i="1" dirty="0">
                <a:solidFill>
                  <a:srgbClr val="000000"/>
                </a:solidFill>
                <a:latin typeface="Consolas"/>
              </a:rPr>
              <a:t>抹茶</a:t>
            </a:r>
            <a:r>
              <a:rPr lang="ja-JP" altLang="en-US" sz="1200" i="1" dirty="0">
                <a:solidFill>
                  <a:srgbClr val="000000"/>
                </a:solidFill>
                <a:latin typeface="Consolas"/>
              </a:rPr>
              <a:t>チョコレート</a:t>
            </a:r>
            <a:r>
              <a:rPr lang="en-US" altLang="ja-JP" sz="1200" i="1" dirty="0">
                <a:solidFill>
                  <a:srgbClr val="008080"/>
                </a:solidFill>
                <a:latin typeface="Consolas"/>
              </a:rPr>
              <a:t>&lt;/</a:t>
            </a:r>
            <a:r>
              <a:rPr lang="en-US" altLang="ko-KR" sz="1200" i="1" dirty="0">
                <a:solidFill>
                  <a:srgbClr val="3F7F7F"/>
                </a:solidFill>
                <a:latin typeface="Consolas"/>
              </a:rPr>
              <a:t>a</a:t>
            </a:r>
            <a:r>
              <a:rPr lang="en-US" altLang="ko-KR" sz="1200" i="1" dirty="0">
                <a:solidFill>
                  <a:srgbClr val="008080"/>
                </a:solidFill>
                <a:latin typeface="Consolas"/>
              </a:rPr>
              <a:t>&gt;</a:t>
            </a:r>
            <a:r>
              <a:rPr lang="en-US" altLang="ko-KR" sz="1200" i="1" dirty="0">
                <a:solidFill>
                  <a:srgbClr val="000000"/>
                </a:solidFill>
                <a:latin typeface="Consolas"/>
              </a:rPr>
              <a:t> </a:t>
            </a:r>
            <a:r>
              <a:rPr lang="en-US" altLang="ko-KR" sz="1200" i="1" dirty="0">
                <a:solidFill>
                  <a:srgbClr val="3F5FBF"/>
                </a:solidFill>
                <a:latin typeface="Consolas"/>
              </a:rPr>
              <a:t>&lt;!-- </a:t>
            </a:r>
            <a:r>
              <a:rPr lang="ko-KR" altLang="en-US" sz="1200" i="1" dirty="0">
                <a:solidFill>
                  <a:srgbClr val="3F5FBF"/>
                </a:solidFill>
                <a:latin typeface="Consolas"/>
              </a:rPr>
              <a:t>抹茶</a:t>
            </a:r>
            <a:r>
              <a:rPr lang="ja-JP" altLang="en-US" sz="1200" i="1" dirty="0">
                <a:solidFill>
                  <a:srgbClr val="3F5FBF"/>
                </a:solidFill>
                <a:latin typeface="Consolas"/>
              </a:rPr>
              <a:t>チョコレート </a:t>
            </a:r>
            <a:r>
              <a:rPr lang="en-US" altLang="ja-JP" sz="1200" i="1" dirty="0">
                <a:solidFill>
                  <a:srgbClr val="3F5FBF"/>
                </a:solidFill>
                <a:latin typeface="Consolas"/>
              </a:rPr>
              <a:t>--&gt;</a:t>
            </a:r>
          </a:p>
          <a:p>
            <a:r>
              <a:rPr lang="en-US" altLang="ko-KR" sz="1200" dirty="0">
                <a:solidFill>
                  <a:srgbClr val="008080"/>
                </a:solidFill>
                <a:latin typeface="Consolas"/>
              </a:rPr>
              <a:t>&lt;/</a:t>
            </a:r>
            <a:r>
              <a:rPr lang="en-US" altLang="ko-KR" sz="1200" dirty="0">
                <a:solidFill>
                  <a:srgbClr val="3F7F7F"/>
                </a:solidFill>
                <a:latin typeface="Consolas"/>
              </a:rPr>
              <a:t>li</a:t>
            </a:r>
            <a:r>
              <a:rPr lang="en-US" altLang="ko-KR" sz="1200" dirty="0">
                <a:solidFill>
                  <a:srgbClr val="008080"/>
                </a:solidFill>
                <a:latin typeface="Consolas"/>
              </a:rPr>
              <a:t>&gt;</a:t>
            </a:r>
          </a:p>
          <a:p>
            <a:r>
              <a:rPr lang="en-US" altLang="ko-KR" sz="1200" dirty="0">
                <a:solidFill>
                  <a:srgbClr val="000000"/>
                </a:solidFill>
                <a:latin typeface="Consolas"/>
              </a:rPr>
              <a:t>        </a:t>
            </a:r>
            <a:r>
              <a:rPr lang="en-US" altLang="ko-KR" sz="1200" dirty="0">
                <a:solidFill>
                  <a:srgbClr val="008080"/>
                </a:solidFill>
                <a:latin typeface="Consolas"/>
              </a:rPr>
              <a:t>&lt;/</a:t>
            </a:r>
            <a:r>
              <a:rPr lang="en-US" altLang="ko-KR" sz="1200" dirty="0" err="1">
                <a:solidFill>
                  <a:srgbClr val="3F7F7F"/>
                </a:solidFill>
                <a:latin typeface="Consolas"/>
              </a:rPr>
              <a:t>ul</a:t>
            </a:r>
            <a:r>
              <a:rPr lang="en-US" altLang="ko-KR" sz="1200" dirty="0">
                <a:solidFill>
                  <a:srgbClr val="008080"/>
                </a:solidFill>
                <a:latin typeface="Consolas"/>
              </a:rPr>
              <a:t>&gt;</a:t>
            </a:r>
          </a:p>
          <a:p>
            <a:r>
              <a:rPr lang="en-US" altLang="ko-KR" sz="1200" dirty="0">
                <a:solidFill>
                  <a:srgbClr val="000000"/>
                </a:solidFill>
                <a:latin typeface="Consolas"/>
              </a:rPr>
              <a:t>    </a:t>
            </a:r>
            <a:r>
              <a:rPr lang="en-US" altLang="ko-KR" sz="1200" dirty="0">
                <a:solidFill>
                  <a:srgbClr val="008080"/>
                </a:solidFill>
                <a:latin typeface="Consolas"/>
              </a:rPr>
              <a:t>&lt;/</a:t>
            </a:r>
            <a:r>
              <a:rPr lang="en-US" altLang="ko-KR" sz="1200" dirty="0">
                <a:solidFill>
                  <a:srgbClr val="3F7F7F"/>
                </a:solidFill>
                <a:latin typeface="Consolas"/>
              </a:rPr>
              <a:t>li</a:t>
            </a:r>
            <a:r>
              <a:rPr lang="en-US" altLang="ko-KR" sz="1200" dirty="0">
                <a:solidFill>
                  <a:srgbClr val="008080"/>
                </a:solidFill>
                <a:latin typeface="Consolas"/>
              </a:rPr>
              <a:t>&gt;</a:t>
            </a:r>
          </a:p>
          <a:p>
            <a:endParaRPr lang="en-US" altLang="ko-KR" sz="1200" dirty="0" smtClean="0">
              <a:latin typeface="Consolas"/>
            </a:endParaRPr>
          </a:p>
          <a:p>
            <a:endParaRPr lang="ko-KR" altLang="en-US" sz="1200" dirty="0">
              <a:latin typeface="Consolas"/>
            </a:endParaRPr>
          </a:p>
          <a:p>
            <a:r>
              <a:rPr lang="en-US" altLang="ko-KR" sz="1200" dirty="0">
                <a:solidFill>
                  <a:srgbClr val="000000"/>
                </a:solidFill>
                <a:latin typeface="Consolas"/>
              </a:rPr>
              <a:t>    </a:t>
            </a:r>
            <a:r>
              <a:rPr lang="en-US" altLang="ko-KR" sz="1200" dirty="0">
                <a:solidFill>
                  <a:srgbClr val="008080"/>
                </a:solidFill>
                <a:latin typeface="Consolas"/>
              </a:rPr>
              <a:t>&lt;</a:t>
            </a:r>
            <a:r>
              <a:rPr lang="en-US" altLang="ko-KR" sz="1200" dirty="0">
                <a:solidFill>
                  <a:srgbClr val="3F7F7F"/>
                </a:solidFill>
                <a:latin typeface="Consolas"/>
              </a:rPr>
              <a:t>li </a:t>
            </a:r>
            <a:r>
              <a:rPr lang="en-US" altLang="ko-KR" sz="1200" dirty="0">
                <a:solidFill>
                  <a:srgbClr val="7F007F"/>
                </a:solidFill>
                <a:latin typeface="Consolas"/>
              </a:rPr>
              <a:t>class</a:t>
            </a:r>
            <a:r>
              <a:rPr lang="en-US" altLang="ko-KR" sz="1200" dirty="0">
                <a:solidFill>
                  <a:srgbClr val="000000"/>
                </a:solidFill>
                <a:latin typeface="Consolas"/>
              </a:rPr>
              <a:t>=</a:t>
            </a:r>
            <a:r>
              <a:rPr lang="en-US" altLang="ko-KR" sz="1200" i="1" dirty="0">
                <a:solidFill>
                  <a:srgbClr val="2A00FF"/>
                </a:solidFill>
                <a:latin typeface="Consolas"/>
              </a:rPr>
              <a:t>"</a:t>
            </a:r>
            <a:r>
              <a:rPr lang="en-US" altLang="ko-KR" sz="1200" i="1" dirty="0" err="1">
                <a:solidFill>
                  <a:srgbClr val="2A00FF"/>
                </a:solidFill>
                <a:latin typeface="Consolas"/>
              </a:rPr>
              <a:t>nav</a:t>
            </a:r>
            <a:r>
              <a:rPr lang="en-US" altLang="ko-KR" sz="1200" i="1" dirty="0">
                <a:solidFill>
                  <a:srgbClr val="2A00FF"/>
                </a:solidFill>
                <a:latin typeface="Consolas"/>
              </a:rPr>
              <a:t>-link dropdown"</a:t>
            </a:r>
            <a:r>
              <a:rPr lang="en-US" altLang="ko-KR" sz="1200" i="1" dirty="0">
                <a:solidFill>
                  <a:srgbClr val="008080"/>
                </a:solidFill>
                <a:latin typeface="Consolas"/>
              </a:rPr>
              <a:t>&gt;</a:t>
            </a:r>
            <a:r>
              <a:rPr lang="en-US" altLang="ko-KR" sz="1200" i="1" dirty="0">
                <a:solidFill>
                  <a:srgbClr val="000000"/>
                </a:solidFill>
                <a:latin typeface="Consolas"/>
              </a:rPr>
              <a:t> </a:t>
            </a:r>
            <a:r>
              <a:rPr lang="en-US" altLang="ko-KR" sz="1200" i="1" dirty="0">
                <a:solidFill>
                  <a:srgbClr val="3F5FBF"/>
                </a:solidFill>
                <a:latin typeface="Consolas"/>
              </a:rPr>
              <a:t>&lt;!-- </a:t>
            </a:r>
            <a:r>
              <a:rPr lang="ko-KR" altLang="en-US" sz="1200" i="1" dirty="0">
                <a:solidFill>
                  <a:srgbClr val="3F5FBF"/>
                </a:solidFill>
                <a:latin typeface="Consolas"/>
              </a:rPr>
              <a:t>伝統菓子</a:t>
            </a:r>
            <a:r>
              <a:rPr lang="ja-JP" altLang="en-US" sz="1200" i="1" dirty="0">
                <a:solidFill>
                  <a:srgbClr val="3F5FBF"/>
                </a:solidFill>
                <a:latin typeface="Consolas"/>
              </a:rPr>
              <a:t>のカテゴリ </a:t>
            </a:r>
            <a:r>
              <a:rPr lang="en-US" altLang="ja-JP" sz="1200" i="1" dirty="0">
                <a:solidFill>
                  <a:srgbClr val="3F5FBF"/>
                </a:solidFill>
                <a:latin typeface="Consolas"/>
              </a:rPr>
              <a:t>--&gt;</a:t>
            </a:r>
          </a:p>
          <a:p>
            <a:r>
              <a:rPr lang="en-US" altLang="ko-KR" sz="1200" dirty="0">
                <a:solidFill>
                  <a:srgbClr val="000000"/>
                </a:solidFill>
                <a:latin typeface="Consolas"/>
              </a:rPr>
              <a:t>        </a:t>
            </a:r>
            <a:r>
              <a:rPr lang="en-US" altLang="ko-KR" sz="1200" dirty="0">
                <a:solidFill>
                  <a:srgbClr val="008080"/>
                </a:solidFill>
                <a:latin typeface="Consolas"/>
              </a:rPr>
              <a:t>&lt;</a:t>
            </a:r>
            <a:r>
              <a:rPr lang="en-US" altLang="ko-KR" sz="1200" dirty="0">
                <a:solidFill>
                  <a:srgbClr val="3F7F7F"/>
                </a:solidFill>
                <a:latin typeface="Consolas"/>
              </a:rPr>
              <a:t>a </a:t>
            </a:r>
            <a:r>
              <a:rPr lang="en-US" altLang="ko-KR" sz="1200" dirty="0" err="1">
                <a:solidFill>
                  <a:srgbClr val="7F007F"/>
                </a:solidFill>
                <a:latin typeface="Consolas"/>
              </a:rPr>
              <a:t>href</a:t>
            </a:r>
            <a:r>
              <a:rPr lang="en-US" altLang="ko-KR" sz="1200" dirty="0">
                <a:solidFill>
                  <a:srgbClr val="000000"/>
                </a:solidFill>
                <a:latin typeface="Consolas"/>
              </a:rPr>
              <a:t>=</a:t>
            </a:r>
            <a:r>
              <a:rPr lang="en-US" altLang="ko-KR" sz="1200" i="1" dirty="0">
                <a:solidFill>
                  <a:srgbClr val="2A00FF"/>
                </a:solidFill>
                <a:latin typeface="Consolas"/>
              </a:rPr>
              <a:t>"#" </a:t>
            </a:r>
            <a:r>
              <a:rPr lang="en-US" altLang="ko-KR" sz="1200" i="1" dirty="0">
                <a:solidFill>
                  <a:srgbClr val="7F007F"/>
                </a:solidFill>
                <a:latin typeface="Consolas"/>
              </a:rPr>
              <a:t>class</a:t>
            </a:r>
            <a:r>
              <a:rPr lang="en-US" altLang="ko-KR" sz="1200" i="1" dirty="0">
                <a:solidFill>
                  <a:srgbClr val="000000"/>
                </a:solidFill>
                <a:latin typeface="Consolas"/>
              </a:rPr>
              <a:t>=</a:t>
            </a:r>
            <a:r>
              <a:rPr lang="en-US" altLang="ko-KR" sz="1200" i="1" dirty="0">
                <a:solidFill>
                  <a:srgbClr val="2A00FF"/>
                </a:solidFill>
                <a:latin typeface="Consolas"/>
              </a:rPr>
              <a:t>"</a:t>
            </a:r>
            <a:r>
              <a:rPr lang="en-US" altLang="ko-KR" sz="1200" i="1" dirty="0" err="1">
                <a:solidFill>
                  <a:srgbClr val="2A00FF"/>
                </a:solidFill>
                <a:latin typeface="Consolas"/>
              </a:rPr>
              <a:t>nav</a:t>
            </a:r>
            <a:r>
              <a:rPr lang="en-US" altLang="ko-KR" sz="1200" i="1" dirty="0">
                <a:solidFill>
                  <a:srgbClr val="2A00FF"/>
                </a:solidFill>
                <a:latin typeface="Consolas"/>
              </a:rPr>
              <a:t>-link dropdown-toggle" </a:t>
            </a:r>
            <a:r>
              <a:rPr lang="en-US" altLang="ko-KR" sz="1200" i="1" dirty="0">
                <a:solidFill>
                  <a:srgbClr val="7F007F"/>
                </a:solidFill>
                <a:latin typeface="Consolas"/>
              </a:rPr>
              <a:t>data-</a:t>
            </a:r>
            <a:r>
              <a:rPr lang="en-US" altLang="ko-KR" sz="1200" i="1" dirty="0" err="1">
                <a:solidFill>
                  <a:srgbClr val="7F007F"/>
                </a:solidFill>
                <a:latin typeface="Consolas"/>
              </a:rPr>
              <a:t>bs</a:t>
            </a:r>
            <a:r>
              <a:rPr lang="en-US" altLang="ko-KR" sz="1200" i="1" dirty="0">
                <a:solidFill>
                  <a:srgbClr val="7F007F"/>
                </a:solidFill>
                <a:latin typeface="Consolas"/>
              </a:rPr>
              <a:t>-toggle</a:t>
            </a:r>
            <a:r>
              <a:rPr lang="en-US" altLang="ko-KR" sz="1200" i="1" dirty="0">
                <a:solidFill>
                  <a:srgbClr val="000000"/>
                </a:solidFill>
                <a:latin typeface="Consolas"/>
              </a:rPr>
              <a:t>=</a:t>
            </a:r>
            <a:r>
              <a:rPr lang="en-US" altLang="ko-KR" sz="1200" i="1" dirty="0">
                <a:solidFill>
                  <a:srgbClr val="2A00FF"/>
                </a:solidFill>
                <a:latin typeface="Consolas"/>
              </a:rPr>
              <a:t>"dropdown"</a:t>
            </a:r>
            <a:r>
              <a:rPr lang="en-US" altLang="ko-KR" sz="1200" i="1" dirty="0">
                <a:solidFill>
                  <a:srgbClr val="008080"/>
                </a:solidFill>
                <a:latin typeface="Consolas"/>
              </a:rPr>
              <a:t>&gt;</a:t>
            </a:r>
            <a:r>
              <a:rPr lang="ko-KR" altLang="en-US" sz="1200" i="1" dirty="0">
                <a:solidFill>
                  <a:srgbClr val="000000"/>
                </a:solidFill>
                <a:latin typeface="Consolas"/>
              </a:rPr>
              <a:t>伝統菓子</a:t>
            </a:r>
            <a:r>
              <a:rPr lang="en-US" altLang="ko-KR" sz="1200" i="1" dirty="0">
                <a:solidFill>
                  <a:srgbClr val="008080"/>
                </a:solidFill>
                <a:latin typeface="Consolas"/>
              </a:rPr>
              <a:t>&lt;/</a:t>
            </a:r>
            <a:r>
              <a:rPr lang="en-US" altLang="ko-KR" sz="1200" i="1" dirty="0">
                <a:solidFill>
                  <a:srgbClr val="3F7F7F"/>
                </a:solidFill>
                <a:latin typeface="Consolas"/>
              </a:rPr>
              <a:t>a</a:t>
            </a:r>
            <a:r>
              <a:rPr lang="en-US" altLang="ko-KR" sz="1200" i="1" dirty="0">
                <a:solidFill>
                  <a:srgbClr val="008080"/>
                </a:solidFill>
                <a:latin typeface="Consolas"/>
              </a:rPr>
              <a:t>&gt;</a:t>
            </a:r>
          </a:p>
          <a:p>
            <a:r>
              <a:rPr lang="en-US" altLang="ko-KR" sz="1200" dirty="0">
                <a:solidFill>
                  <a:srgbClr val="000000"/>
                </a:solidFill>
                <a:latin typeface="Consolas"/>
              </a:rPr>
              <a:t>        </a:t>
            </a:r>
            <a:r>
              <a:rPr lang="en-US" altLang="ko-KR" sz="1200" dirty="0">
                <a:solidFill>
                  <a:srgbClr val="008080"/>
                </a:solidFill>
                <a:latin typeface="Consolas"/>
              </a:rPr>
              <a:t>&lt;</a:t>
            </a:r>
            <a:r>
              <a:rPr lang="en-US" altLang="ko-KR" sz="1200" dirty="0" err="1">
                <a:solidFill>
                  <a:srgbClr val="3F7F7F"/>
                </a:solidFill>
                <a:latin typeface="Consolas"/>
              </a:rPr>
              <a:t>ul</a:t>
            </a:r>
            <a:r>
              <a:rPr lang="en-US" altLang="ko-KR" sz="1200" dirty="0">
                <a:solidFill>
                  <a:srgbClr val="3F7F7F"/>
                </a:solidFill>
                <a:latin typeface="Consolas"/>
              </a:rPr>
              <a:t> </a:t>
            </a:r>
            <a:r>
              <a:rPr lang="en-US" altLang="ko-KR" sz="1200" dirty="0">
                <a:solidFill>
                  <a:srgbClr val="7F007F"/>
                </a:solidFill>
                <a:latin typeface="Consolas"/>
              </a:rPr>
              <a:t>class</a:t>
            </a:r>
            <a:r>
              <a:rPr lang="en-US" altLang="ko-KR" sz="1200" dirty="0">
                <a:solidFill>
                  <a:srgbClr val="000000"/>
                </a:solidFill>
                <a:latin typeface="Consolas"/>
              </a:rPr>
              <a:t>=</a:t>
            </a:r>
            <a:r>
              <a:rPr lang="en-US" altLang="ko-KR" sz="1200" i="1" dirty="0">
                <a:solidFill>
                  <a:srgbClr val="2A00FF"/>
                </a:solidFill>
                <a:latin typeface="Consolas"/>
              </a:rPr>
              <a:t>"dropdown-menu"</a:t>
            </a:r>
            <a:r>
              <a:rPr lang="en-US" altLang="ko-KR" sz="1200" i="1" dirty="0">
                <a:solidFill>
                  <a:srgbClr val="008080"/>
                </a:solidFill>
                <a:latin typeface="Consolas"/>
              </a:rPr>
              <a:t>&gt;</a:t>
            </a:r>
            <a:r>
              <a:rPr lang="en-US" altLang="ko-KR" sz="1200" i="1" dirty="0">
                <a:solidFill>
                  <a:srgbClr val="000000"/>
                </a:solidFill>
                <a:latin typeface="Consolas"/>
              </a:rPr>
              <a:t> </a:t>
            </a:r>
            <a:r>
              <a:rPr lang="en-US" altLang="ko-KR" sz="1200" i="1" dirty="0">
                <a:solidFill>
                  <a:srgbClr val="3F5FBF"/>
                </a:solidFill>
                <a:latin typeface="Consolas"/>
              </a:rPr>
              <a:t>&lt;!-- </a:t>
            </a:r>
            <a:r>
              <a:rPr lang="ja-JP" altLang="en-US" sz="1200" i="1" dirty="0">
                <a:solidFill>
                  <a:srgbClr val="3F5FBF"/>
                </a:solidFill>
                <a:latin typeface="Consolas"/>
              </a:rPr>
              <a:t>サブカテゴリ </a:t>
            </a:r>
            <a:r>
              <a:rPr lang="en-US" altLang="ja-JP" sz="1200" i="1" dirty="0">
                <a:solidFill>
                  <a:srgbClr val="3F5FBF"/>
                </a:solidFill>
                <a:latin typeface="Consolas"/>
              </a:rPr>
              <a:t>--&gt;</a:t>
            </a:r>
          </a:p>
          <a:p>
            <a:r>
              <a:rPr lang="en-US" altLang="ko-KR" sz="1200" dirty="0">
                <a:solidFill>
                  <a:srgbClr val="008080"/>
                </a:solidFill>
                <a:latin typeface="Consolas"/>
              </a:rPr>
              <a:t>&lt;</a:t>
            </a:r>
            <a:r>
              <a:rPr lang="en-US" altLang="ko-KR" sz="1200" dirty="0">
                <a:solidFill>
                  <a:srgbClr val="3F7F7F"/>
                </a:solidFill>
                <a:latin typeface="Consolas"/>
              </a:rPr>
              <a:t>li</a:t>
            </a:r>
            <a:r>
              <a:rPr lang="en-US" altLang="ko-KR" sz="1200" dirty="0">
                <a:solidFill>
                  <a:srgbClr val="008080"/>
                </a:solidFill>
                <a:latin typeface="Consolas"/>
              </a:rPr>
              <a:t>&gt;</a:t>
            </a:r>
          </a:p>
          <a:p>
            <a:r>
              <a:rPr lang="en-US" altLang="ko-KR" sz="1200" dirty="0">
                <a:solidFill>
                  <a:srgbClr val="008080"/>
                </a:solidFill>
                <a:latin typeface="Consolas"/>
              </a:rPr>
              <a:t>&lt;</a:t>
            </a:r>
            <a:r>
              <a:rPr lang="en-US" altLang="ko-KR" sz="1200" dirty="0">
                <a:solidFill>
                  <a:srgbClr val="3F7F7F"/>
                </a:solidFill>
                <a:latin typeface="Consolas"/>
              </a:rPr>
              <a:t>a </a:t>
            </a:r>
            <a:r>
              <a:rPr lang="en-US" altLang="ko-KR" sz="1200" dirty="0">
                <a:solidFill>
                  <a:srgbClr val="7F007F"/>
                </a:solidFill>
                <a:latin typeface="Consolas"/>
              </a:rPr>
              <a:t>class</a:t>
            </a:r>
            <a:r>
              <a:rPr lang="en-US" altLang="ko-KR" sz="1200" dirty="0">
                <a:solidFill>
                  <a:srgbClr val="000000"/>
                </a:solidFill>
                <a:latin typeface="Consolas"/>
              </a:rPr>
              <a:t>=</a:t>
            </a:r>
            <a:r>
              <a:rPr lang="en-US" altLang="ko-KR" sz="1200" i="1" dirty="0">
                <a:solidFill>
                  <a:srgbClr val="2A00FF"/>
                </a:solidFill>
                <a:latin typeface="Consolas"/>
              </a:rPr>
              <a:t>"dropdown-item" </a:t>
            </a:r>
            <a:r>
              <a:rPr lang="en-US" altLang="ko-KR" sz="1200" i="1" dirty="0" err="1">
                <a:solidFill>
                  <a:srgbClr val="7F007F"/>
                </a:solidFill>
                <a:latin typeface="Consolas"/>
              </a:rPr>
              <a:t>href</a:t>
            </a:r>
            <a:r>
              <a:rPr lang="en-US" altLang="ko-KR" sz="1200" i="1" dirty="0">
                <a:solidFill>
                  <a:srgbClr val="000000"/>
                </a:solidFill>
                <a:latin typeface="Consolas"/>
              </a:rPr>
              <a:t>=</a:t>
            </a:r>
            <a:r>
              <a:rPr lang="en-US" altLang="ko-KR" sz="1200" i="1" dirty="0">
                <a:solidFill>
                  <a:srgbClr val="2A00FF"/>
                </a:solidFill>
                <a:latin typeface="Consolas"/>
              </a:rPr>
              <a:t>"</a:t>
            </a:r>
            <a:r>
              <a:rPr lang="en-US" altLang="ko-KR" sz="1200" i="1" dirty="0">
                <a:solidFill>
                  <a:srgbClr val="000000"/>
                </a:solidFill>
                <a:latin typeface="Consolas"/>
              </a:rPr>
              <a:t>${</a:t>
            </a:r>
            <a:r>
              <a:rPr lang="en-US" altLang="ko-KR" sz="1200" i="1" dirty="0" err="1">
                <a:solidFill>
                  <a:srgbClr val="000000"/>
                </a:solidFill>
                <a:latin typeface="Consolas"/>
              </a:rPr>
              <a:t>contextPath</a:t>
            </a:r>
            <a:r>
              <a:rPr lang="en-US" altLang="ko-KR" sz="1200" i="1" dirty="0">
                <a:solidFill>
                  <a:srgbClr val="000000"/>
                </a:solidFill>
                <a:latin typeface="Consolas"/>
              </a:rPr>
              <a:t>}</a:t>
            </a:r>
            <a:r>
              <a:rPr lang="en-US" altLang="ko-KR" sz="1200" i="1" dirty="0">
                <a:solidFill>
                  <a:srgbClr val="2A00FF"/>
                </a:solidFill>
                <a:latin typeface="Consolas"/>
              </a:rPr>
              <a:t>/shop/</a:t>
            </a:r>
            <a:r>
              <a:rPr lang="en-US" altLang="ko-KR" sz="1200" i="1" dirty="0" err="1">
                <a:solidFill>
                  <a:srgbClr val="2A00FF"/>
                </a:solidFill>
                <a:latin typeface="Consolas"/>
              </a:rPr>
              <a:t>list?c</a:t>
            </a:r>
            <a:r>
              <a:rPr lang="en-US" altLang="ko-KR" sz="1200" i="1" dirty="0">
                <a:solidFill>
                  <a:srgbClr val="2A00FF"/>
                </a:solidFill>
                <a:latin typeface="Consolas"/>
              </a:rPr>
              <a:t>=601&amp;l=2"</a:t>
            </a:r>
            <a:r>
              <a:rPr lang="en-US" altLang="ko-KR" sz="1200" i="1" dirty="0">
                <a:solidFill>
                  <a:srgbClr val="008080"/>
                </a:solidFill>
                <a:latin typeface="Consolas"/>
              </a:rPr>
              <a:t>&gt;</a:t>
            </a:r>
            <a:r>
              <a:rPr lang="ko-KR" altLang="en-US" sz="1200" i="1" dirty="0">
                <a:solidFill>
                  <a:srgbClr val="000000"/>
                </a:solidFill>
                <a:latin typeface="Consolas"/>
              </a:rPr>
              <a:t>餅（</a:t>
            </a:r>
            <a:r>
              <a:rPr lang="ja-JP" altLang="en-US" sz="1200" i="1" dirty="0">
                <a:solidFill>
                  <a:srgbClr val="000000"/>
                </a:solidFill>
                <a:latin typeface="Consolas"/>
              </a:rPr>
              <a:t>もち）</a:t>
            </a:r>
            <a:r>
              <a:rPr lang="en-US" altLang="ja-JP" sz="1200" i="1" dirty="0">
                <a:solidFill>
                  <a:srgbClr val="008080"/>
                </a:solidFill>
                <a:latin typeface="Consolas"/>
              </a:rPr>
              <a:t>&lt;/</a:t>
            </a:r>
            <a:r>
              <a:rPr lang="en-US" altLang="ko-KR" sz="1200" i="1" dirty="0">
                <a:solidFill>
                  <a:srgbClr val="3F7F7F"/>
                </a:solidFill>
                <a:latin typeface="Consolas"/>
              </a:rPr>
              <a:t>a</a:t>
            </a:r>
            <a:r>
              <a:rPr lang="en-US" altLang="ko-KR" sz="1200" i="1" dirty="0">
                <a:solidFill>
                  <a:srgbClr val="008080"/>
                </a:solidFill>
                <a:latin typeface="Consolas"/>
              </a:rPr>
              <a:t>&gt;</a:t>
            </a:r>
            <a:r>
              <a:rPr lang="en-US" altLang="ko-KR" sz="1200" i="1" dirty="0">
                <a:solidFill>
                  <a:srgbClr val="000000"/>
                </a:solidFill>
                <a:latin typeface="Consolas"/>
              </a:rPr>
              <a:t> </a:t>
            </a:r>
            <a:r>
              <a:rPr lang="en-US" altLang="ko-KR" sz="1200" i="1" dirty="0">
                <a:solidFill>
                  <a:srgbClr val="3F5FBF"/>
                </a:solidFill>
                <a:latin typeface="Consolas"/>
              </a:rPr>
              <a:t>&lt;!-- </a:t>
            </a:r>
            <a:r>
              <a:rPr lang="ko-KR" altLang="en-US" sz="1200" i="1" dirty="0">
                <a:solidFill>
                  <a:srgbClr val="3F5FBF"/>
                </a:solidFill>
                <a:latin typeface="Consolas"/>
              </a:rPr>
              <a:t>餅（</a:t>
            </a:r>
            <a:r>
              <a:rPr lang="ja-JP" altLang="en-US" sz="1200" i="1" dirty="0">
                <a:solidFill>
                  <a:srgbClr val="3F5FBF"/>
                </a:solidFill>
                <a:latin typeface="Consolas"/>
              </a:rPr>
              <a:t>もち） </a:t>
            </a:r>
            <a:r>
              <a:rPr lang="en-US" altLang="ja-JP" sz="1200" i="1" dirty="0">
                <a:solidFill>
                  <a:srgbClr val="3F5FBF"/>
                </a:solidFill>
                <a:latin typeface="Consolas"/>
              </a:rPr>
              <a:t>--&gt;</a:t>
            </a:r>
          </a:p>
          <a:p>
            <a:r>
              <a:rPr lang="en-US" altLang="ko-KR" sz="1200" dirty="0">
                <a:solidFill>
                  <a:srgbClr val="008080"/>
                </a:solidFill>
                <a:latin typeface="Consolas"/>
              </a:rPr>
              <a:t>&lt;/</a:t>
            </a:r>
            <a:r>
              <a:rPr lang="en-US" altLang="ko-KR" sz="1200" dirty="0">
                <a:solidFill>
                  <a:srgbClr val="3F7F7F"/>
                </a:solidFill>
                <a:latin typeface="Consolas"/>
              </a:rPr>
              <a:t>li</a:t>
            </a:r>
            <a:r>
              <a:rPr lang="en-US" altLang="ko-KR" sz="1200" dirty="0">
                <a:solidFill>
                  <a:srgbClr val="008080"/>
                </a:solidFill>
                <a:latin typeface="Consolas"/>
              </a:rPr>
              <a:t>&gt;</a:t>
            </a:r>
          </a:p>
          <a:p>
            <a:r>
              <a:rPr lang="en-US" altLang="ko-KR" sz="1200" dirty="0">
                <a:solidFill>
                  <a:srgbClr val="008080"/>
                </a:solidFill>
                <a:latin typeface="Consolas"/>
              </a:rPr>
              <a:t>&lt;</a:t>
            </a:r>
            <a:r>
              <a:rPr lang="en-US" altLang="ko-KR" sz="1200" dirty="0">
                <a:solidFill>
                  <a:srgbClr val="3F7F7F"/>
                </a:solidFill>
                <a:latin typeface="Consolas"/>
              </a:rPr>
              <a:t>li</a:t>
            </a:r>
            <a:r>
              <a:rPr lang="en-US" altLang="ko-KR" sz="1200" dirty="0">
                <a:solidFill>
                  <a:srgbClr val="008080"/>
                </a:solidFill>
                <a:latin typeface="Consolas"/>
              </a:rPr>
              <a:t>&gt;</a:t>
            </a:r>
          </a:p>
          <a:p>
            <a:r>
              <a:rPr lang="en-US" altLang="ko-KR" sz="1200" dirty="0">
                <a:solidFill>
                  <a:srgbClr val="008080"/>
                </a:solidFill>
                <a:latin typeface="Consolas"/>
              </a:rPr>
              <a:t>&lt;</a:t>
            </a:r>
            <a:r>
              <a:rPr lang="en-US" altLang="ko-KR" sz="1200" dirty="0">
                <a:solidFill>
                  <a:srgbClr val="3F7F7F"/>
                </a:solidFill>
                <a:latin typeface="Consolas"/>
              </a:rPr>
              <a:t>a </a:t>
            </a:r>
            <a:r>
              <a:rPr lang="en-US" altLang="ko-KR" sz="1200" dirty="0">
                <a:solidFill>
                  <a:srgbClr val="7F007F"/>
                </a:solidFill>
                <a:latin typeface="Consolas"/>
              </a:rPr>
              <a:t>class</a:t>
            </a:r>
            <a:r>
              <a:rPr lang="en-US" altLang="ko-KR" sz="1200" dirty="0">
                <a:solidFill>
                  <a:srgbClr val="000000"/>
                </a:solidFill>
                <a:latin typeface="Consolas"/>
              </a:rPr>
              <a:t>=</a:t>
            </a:r>
            <a:r>
              <a:rPr lang="en-US" altLang="ko-KR" sz="1200" i="1" dirty="0">
                <a:solidFill>
                  <a:srgbClr val="2A00FF"/>
                </a:solidFill>
                <a:latin typeface="Consolas"/>
              </a:rPr>
              <a:t>"dropdown-item" </a:t>
            </a:r>
            <a:r>
              <a:rPr lang="en-US" altLang="ko-KR" sz="1200" i="1" dirty="0" err="1">
                <a:solidFill>
                  <a:srgbClr val="7F007F"/>
                </a:solidFill>
                <a:latin typeface="Consolas"/>
              </a:rPr>
              <a:t>href</a:t>
            </a:r>
            <a:r>
              <a:rPr lang="en-US" altLang="ko-KR" sz="1200" i="1" dirty="0">
                <a:solidFill>
                  <a:srgbClr val="000000"/>
                </a:solidFill>
                <a:latin typeface="Consolas"/>
              </a:rPr>
              <a:t>=</a:t>
            </a:r>
            <a:r>
              <a:rPr lang="en-US" altLang="ko-KR" sz="1200" i="1" dirty="0">
                <a:solidFill>
                  <a:srgbClr val="2A00FF"/>
                </a:solidFill>
                <a:latin typeface="Consolas"/>
              </a:rPr>
              <a:t>"</a:t>
            </a:r>
            <a:r>
              <a:rPr lang="en-US" altLang="ko-KR" sz="1200" i="1" dirty="0">
                <a:solidFill>
                  <a:srgbClr val="000000"/>
                </a:solidFill>
                <a:latin typeface="Consolas"/>
              </a:rPr>
              <a:t>${</a:t>
            </a:r>
            <a:r>
              <a:rPr lang="en-US" altLang="ko-KR" sz="1200" i="1" dirty="0" err="1">
                <a:solidFill>
                  <a:srgbClr val="000000"/>
                </a:solidFill>
                <a:latin typeface="Consolas"/>
              </a:rPr>
              <a:t>contextPath</a:t>
            </a:r>
            <a:r>
              <a:rPr lang="en-US" altLang="ko-KR" sz="1200" i="1" dirty="0">
                <a:solidFill>
                  <a:srgbClr val="000000"/>
                </a:solidFill>
                <a:latin typeface="Consolas"/>
              </a:rPr>
              <a:t>}</a:t>
            </a:r>
            <a:r>
              <a:rPr lang="en-US" altLang="ko-KR" sz="1200" i="1" dirty="0">
                <a:solidFill>
                  <a:srgbClr val="2A00FF"/>
                </a:solidFill>
                <a:latin typeface="Consolas"/>
              </a:rPr>
              <a:t>/shop/</a:t>
            </a:r>
            <a:r>
              <a:rPr lang="en-US" altLang="ko-KR" sz="1200" i="1" dirty="0" err="1">
                <a:solidFill>
                  <a:srgbClr val="2A00FF"/>
                </a:solidFill>
                <a:latin typeface="Consolas"/>
              </a:rPr>
              <a:t>list?c</a:t>
            </a:r>
            <a:r>
              <a:rPr lang="en-US" altLang="ko-KR" sz="1200" i="1" dirty="0">
                <a:solidFill>
                  <a:srgbClr val="2A00FF"/>
                </a:solidFill>
                <a:latin typeface="Consolas"/>
              </a:rPr>
              <a:t>=602&amp;l=2"</a:t>
            </a:r>
            <a:r>
              <a:rPr lang="en-US" altLang="ko-KR" sz="1200" i="1" dirty="0">
                <a:solidFill>
                  <a:srgbClr val="008080"/>
                </a:solidFill>
                <a:latin typeface="Consolas"/>
              </a:rPr>
              <a:t>&gt;</a:t>
            </a:r>
            <a:r>
              <a:rPr lang="ko-KR" altLang="en-US" sz="1200" i="1" dirty="0">
                <a:solidFill>
                  <a:srgbClr val="000000"/>
                </a:solidFill>
                <a:latin typeface="Consolas"/>
              </a:rPr>
              <a:t>羊羹（</a:t>
            </a:r>
            <a:r>
              <a:rPr lang="ja-JP" altLang="en-US" sz="1200" i="1" dirty="0">
                <a:solidFill>
                  <a:srgbClr val="000000"/>
                </a:solidFill>
                <a:latin typeface="Consolas"/>
              </a:rPr>
              <a:t>ようかん）</a:t>
            </a:r>
            <a:r>
              <a:rPr lang="en-US" altLang="ja-JP" sz="1200" i="1" dirty="0">
                <a:solidFill>
                  <a:srgbClr val="008080"/>
                </a:solidFill>
                <a:latin typeface="Consolas"/>
              </a:rPr>
              <a:t>&lt;/</a:t>
            </a:r>
            <a:r>
              <a:rPr lang="en-US" altLang="ko-KR" sz="1200" i="1" dirty="0">
                <a:solidFill>
                  <a:srgbClr val="3F7F7F"/>
                </a:solidFill>
                <a:latin typeface="Consolas"/>
              </a:rPr>
              <a:t>a</a:t>
            </a:r>
            <a:r>
              <a:rPr lang="en-US" altLang="ko-KR" sz="1200" i="1" dirty="0">
                <a:solidFill>
                  <a:srgbClr val="008080"/>
                </a:solidFill>
                <a:latin typeface="Consolas"/>
              </a:rPr>
              <a:t>&gt;</a:t>
            </a:r>
            <a:r>
              <a:rPr lang="en-US" altLang="ko-KR" sz="1200" i="1" dirty="0">
                <a:solidFill>
                  <a:srgbClr val="000000"/>
                </a:solidFill>
                <a:latin typeface="Consolas"/>
              </a:rPr>
              <a:t> </a:t>
            </a:r>
            <a:r>
              <a:rPr lang="en-US" altLang="ko-KR" sz="1200" i="1" dirty="0">
                <a:solidFill>
                  <a:srgbClr val="3F5FBF"/>
                </a:solidFill>
                <a:latin typeface="Consolas"/>
              </a:rPr>
              <a:t>&lt;!-- </a:t>
            </a:r>
            <a:r>
              <a:rPr lang="ko-KR" altLang="en-US" sz="1200" i="1" dirty="0">
                <a:solidFill>
                  <a:srgbClr val="3F5FBF"/>
                </a:solidFill>
                <a:latin typeface="Consolas"/>
              </a:rPr>
              <a:t>羊羹（</a:t>
            </a:r>
            <a:r>
              <a:rPr lang="ja-JP" altLang="en-US" sz="1200" i="1" dirty="0">
                <a:solidFill>
                  <a:srgbClr val="3F5FBF"/>
                </a:solidFill>
                <a:latin typeface="Consolas"/>
              </a:rPr>
              <a:t>ようかん） </a:t>
            </a:r>
            <a:r>
              <a:rPr lang="en-US" altLang="ja-JP" sz="1200" i="1" dirty="0">
                <a:solidFill>
                  <a:srgbClr val="3F5FBF"/>
                </a:solidFill>
                <a:latin typeface="Consolas"/>
              </a:rPr>
              <a:t>--&gt;</a:t>
            </a:r>
          </a:p>
          <a:p>
            <a:r>
              <a:rPr lang="en-US" altLang="ko-KR" sz="1200" dirty="0">
                <a:solidFill>
                  <a:srgbClr val="008080"/>
                </a:solidFill>
                <a:latin typeface="Consolas"/>
              </a:rPr>
              <a:t>&lt;/</a:t>
            </a:r>
            <a:r>
              <a:rPr lang="en-US" altLang="ko-KR" sz="1200" dirty="0">
                <a:solidFill>
                  <a:srgbClr val="3F7F7F"/>
                </a:solidFill>
                <a:latin typeface="Consolas"/>
              </a:rPr>
              <a:t>li</a:t>
            </a:r>
            <a:r>
              <a:rPr lang="en-US" altLang="ko-KR" sz="1200" dirty="0">
                <a:solidFill>
                  <a:srgbClr val="008080"/>
                </a:solidFill>
                <a:latin typeface="Consolas"/>
              </a:rPr>
              <a:t>&gt;</a:t>
            </a:r>
          </a:p>
          <a:p>
            <a:r>
              <a:rPr lang="en-US" altLang="ko-KR" sz="1200" dirty="0">
                <a:solidFill>
                  <a:srgbClr val="000000"/>
                </a:solidFill>
                <a:latin typeface="Consolas"/>
              </a:rPr>
              <a:t>        </a:t>
            </a:r>
            <a:r>
              <a:rPr lang="en-US" altLang="ko-KR" sz="1200" dirty="0">
                <a:solidFill>
                  <a:srgbClr val="008080"/>
                </a:solidFill>
                <a:latin typeface="Consolas"/>
              </a:rPr>
              <a:t>&lt;/</a:t>
            </a:r>
            <a:r>
              <a:rPr lang="en-US" altLang="ko-KR" sz="1200" dirty="0" err="1">
                <a:solidFill>
                  <a:srgbClr val="3F7F7F"/>
                </a:solidFill>
                <a:latin typeface="Consolas"/>
              </a:rPr>
              <a:t>ul</a:t>
            </a:r>
            <a:r>
              <a:rPr lang="en-US" altLang="ko-KR" sz="1200" dirty="0">
                <a:solidFill>
                  <a:srgbClr val="008080"/>
                </a:solidFill>
                <a:latin typeface="Consolas"/>
              </a:rPr>
              <a:t>&gt;</a:t>
            </a:r>
          </a:p>
          <a:p>
            <a:r>
              <a:rPr lang="en-US" altLang="ko-KR" sz="1200" dirty="0">
                <a:solidFill>
                  <a:srgbClr val="000000"/>
                </a:solidFill>
                <a:latin typeface="Consolas"/>
              </a:rPr>
              <a:t>    </a:t>
            </a:r>
            <a:r>
              <a:rPr lang="en-US" altLang="ko-KR" sz="1200" dirty="0">
                <a:solidFill>
                  <a:srgbClr val="008080"/>
                </a:solidFill>
                <a:latin typeface="Consolas"/>
              </a:rPr>
              <a:t>&lt;/</a:t>
            </a:r>
            <a:r>
              <a:rPr lang="en-US" altLang="ko-KR" sz="1200" dirty="0">
                <a:solidFill>
                  <a:srgbClr val="3F7F7F"/>
                </a:solidFill>
                <a:latin typeface="Consolas"/>
              </a:rPr>
              <a:t>li</a:t>
            </a:r>
            <a:r>
              <a:rPr lang="en-US" altLang="ko-KR" sz="1200" dirty="0">
                <a:solidFill>
                  <a:srgbClr val="008080"/>
                </a:solidFill>
                <a:latin typeface="Consolas"/>
              </a:rPr>
              <a:t>&gt;</a:t>
            </a:r>
          </a:p>
          <a:p>
            <a:r>
              <a:rPr lang="en-US" altLang="ja-JP" sz="1200" dirty="0">
                <a:solidFill>
                  <a:srgbClr val="008080"/>
                </a:solidFill>
                <a:latin typeface="Consolas"/>
              </a:rPr>
              <a:t>&lt;/</a:t>
            </a:r>
            <a:r>
              <a:rPr lang="en-US" altLang="ja-JP" sz="1200" dirty="0" err="1">
                <a:solidFill>
                  <a:srgbClr val="3F7F7F"/>
                </a:solidFill>
                <a:latin typeface="Consolas"/>
              </a:rPr>
              <a:t>ul</a:t>
            </a:r>
            <a:r>
              <a:rPr lang="en-US" altLang="ja-JP" sz="1200" dirty="0">
                <a:solidFill>
                  <a:srgbClr val="008080"/>
                </a:solidFill>
                <a:latin typeface="Consolas"/>
              </a:rPr>
              <a:t>&gt;</a:t>
            </a:r>
            <a:r>
              <a:rPr lang="ja-JP" altLang="en-US" sz="1200" dirty="0">
                <a:solidFill>
                  <a:srgbClr val="000000"/>
                </a:solidFill>
                <a:latin typeface="Consolas"/>
              </a:rPr>
              <a:t> </a:t>
            </a:r>
            <a:r>
              <a:rPr lang="en-US" altLang="ja-JP" sz="1200" dirty="0">
                <a:solidFill>
                  <a:srgbClr val="3F5FBF"/>
                </a:solidFill>
                <a:latin typeface="Consolas"/>
              </a:rPr>
              <a:t>&lt;!-- </a:t>
            </a:r>
            <a:r>
              <a:rPr lang="ja-JP" altLang="en-US" sz="1200" dirty="0">
                <a:solidFill>
                  <a:srgbClr val="3F5FBF"/>
                </a:solidFill>
                <a:latin typeface="Consolas"/>
              </a:rPr>
              <a:t>ナビゲーションバー終了 </a:t>
            </a:r>
            <a:r>
              <a:rPr lang="en-US" altLang="ja-JP" sz="1200" dirty="0">
                <a:solidFill>
                  <a:srgbClr val="3F5FBF"/>
                </a:solidFill>
                <a:latin typeface="Consolas"/>
              </a:rPr>
              <a:t>--&gt;</a:t>
            </a:r>
            <a:endParaRPr lang="en-US" altLang="ja-JP" sz="1200" dirty="0" smtClean="0">
              <a:ea typeface="MS Mincho" pitchFamily="49" charset="-128"/>
            </a:endParaRPr>
          </a:p>
        </p:txBody>
      </p:sp>
    </p:spTree>
    <p:extLst>
      <p:ext uri="{BB962C8B-B14F-4D97-AF65-F5344CB8AC3E}">
        <p14:creationId xmlns:p14="http://schemas.microsoft.com/office/powerpoint/2010/main" val="258842534"/>
      </p:ext>
    </p:extLst>
  </p:cSld>
  <p:clrMapOvr>
    <a:masterClrMapping/>
  </p:clrMapOvr>
  <p:transition/>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제목 1"/>
          <p:cNvSpPr>
            <a:spLocks noGrp="1"/>
          </p:cNvSpPr>
          <p:nvPr>
            <p:ph type="title"/>
          </p:nvPr>
        </p:nvSpPr>
        <p:spPr bwMode="auto">
          <a:xfrm>
            <a:off x="0" y="-2242"/>
            <a:ext cx="9144000" cy="694938"/>
          </a:xfrm>
        </p:spPr>
        <p:txBody>
          <a:bodyPr vert="horz" lIns="91440" tIns="45720" rIns="91440" bIns="45720" rtlCol="0" anchor="ctr">
            <a:normAutofit/>
          </a:bodyPr>
          <a:lstStyle/>
          <a:p>
            <a:r>
              <a:rPr lang="en-US" altLang="ko-KR" dirty="0" smtClean="0">
                <a:latin typeface="MS Mincho" pitchFamily="49" charset="-128"/>
                <a:ea typeface="MS Mincho" pitchFamily="49" charset="-128"/>
              </a:rPr>
              <a:t>include/body</a:t>
            </a:r>
            <a:endParaRPr lang="ko-KR" dirty="0">
              <a:latin typeface="MS Mincho" pitchFamily="49" charset="-128"/>
              <a:ea typeface="MS Mincho" pitchFamily="49" charset="-128"/>
            </a:endParaRPr>
          </a:p>
        </p:txBody>
      </p:sp>
      <p:sp>
        <p:nvSpPr>
          <p:cNvPr id="5" name="내용 개체 틀 2"/>
          <p:cNvSpPr>
            <a:spLocks noGrp="1"/>
          </p:cNvSpPr>
          <p:nvPr>
            <p:ph sz="half" idx="1"/>
          </p:nvPr>
        </p:nvSpPr>
        <p:spPr bwMode="auto">
          <a:xfrm>
            <a:off x="0" y="692696"/>
            <a:ext cx="9144000" cy="6165304"/>
          </a:xfrm>
          <a:solidFill>
            <a:schemeClr val="bg1"/>
          </a:solidFill>
        </p:spPr>
        <p:txBody>
          <a:bodyPr numCol="2">
            <a:noAutofit/>
          </a:bodyPr>
          <a:lstStyle>
            <a:lvl1pPr>
              <a:defRPr sz="2400"/>
            </a:lvl1pPr>
            <a:lvl2pPr>
              <a:defRPr sz="1600"/>
            </a:lvl2pPr>
            <a:lvl3pPr>
              <a:defRPr sz="1200"/>
            </a:lvl3pPr>
            <a:lvl4pPr>
              <a:defRPr sz="1200"/>
            </a:lvl4pPr>
            <a:lvl5pPr>
              <a:defRPr sz="1200"/>
            </a:lvl5pPr>
          </a:lstStyle>
          <a:p>
            <a:r>
              <a:rPr lang="fr-FR" altLang="ko-KR" sz="1400" dirty="0">
                <a:solidFill>
                  <a:srgbClr val="BF5F3F"/>
                </a:solidFill>
                <a:latin typeface="Consolas"/>
              </a:rPr>
              <a:t>&lt;%@ </a:t>
            </a:r>
            <a:r>
              <a:rPr lang="fr-FR" altLang="ko-KR" sz="1400" dirty="0">
                <a:solidFill>
                  <a:srgbClr val="3F7F7F"/>
                </a:solidFill>
                <a:latin typeface="Consolas"/>
              </a:rPr>
              <a:t>page </a:t>
            </a:r>
            <a:r>
              <a:rPr lang="fr-FR" altLang="ko-KR" sz="1400" dirty="0" err="1">
                <a:solidFill>
                  <a:srgbClr val="7F007F"/>
                </a:solidFill>
                <a:latin typeface="Consolas"/>
              </a:rPr>
              <a:t>language</a:t>
            </a:r>
            <a:r>
              <a:rPr lang="fr-FR" altLang="ko-KR" sz="1400" dirty="0">
                <a:solidFill>
                  <a:srgbClr val="000000"/>
                </a:solidFill>
                <a:latin typeface="Consolas"/>
              </a:rPr>
              <a:t>=</a:t>
            </a:r>
            <a:r>
              <a:rPr lang="fr-FR" altLang="ko-KR" sz="1400" i="1" dirty="0">
                <a:solidFill>
                  <a:srgbClr val="2A00FF"/>
                </a:solidFill>
                <a:latin typeface="Consolas"/>
              </a:rPr>
              <a:t>"java" </a:t>
            </a:r>
            <a:r>
              <a:rPr lang="fr-FR" altLang="ko-KR" sz="1400" i="1" dirty="0" err="1">
                <a:solidFill>
                  <a:srgbClr val="7F007F"/>
                </a:solidFill>
                <a:latin typeface="Consolas"/>
              </a:rPr>
              <a:t>contentType</a:t>
            </a:r>
            <a:r>
              <a:rPr lang="fr-FR" altLang="ko-KR" sz="1400" i="1" dirty="0">
                <a:solidFill>
                  <a:srgbClr val="000000"/>
                </a:solidFill>
                <a:latin typeface="Consolas"/>
              </a:rPr>
              <a:t>=</a:t>
            </a:r>
            <a:r>
              <a:rPr lang="fr-FR" altLang="ko-KR" sz="1400" i="1" dirty="0">
                <a:solidFill>
                  <a:srgbClr val="2A00FF"/>
                </a:solidFill>
                <a:latin typeface="Consolas"/>
              </a:rPr>
              <a:t>"</a:t>
            </a:r>
            <a:r>
              <a:rPr lang="fr-FR" altLang="ko-KR" sz="1400" i="1" dirty="0" err="1">
                <a:solidFill>
                  <a:srgbClr val="2A00FF"/>
                </a:solidFill>
                <a:latin typeface="Consolas"/>
              </a:rPr>
              <a:t>text</a:t>
            </a:r>
            <a:r>
              <a:rPr lang="fr-FR" altLang="ko-KR" sz="1400" i="1" dirty="0">
                <a:solidFill>
                  <a:srgbClr val="2A00FF"/>
                </a:solidFill>
                <a:latin typeface="Consolas"/>
              </a:rPr>
              <a:t>/html; </a:t>
            </a:r>
            <a:r>
              <a:rPr lang="fr-FR" altLang="ko-KR" sz="1400" i="1" dirty="0" err="1">
                <a:solidFill>
                  <a:srgbClr val="2A00FF"/>
                </a:solidFill>
                <a:latin typeface="Consolas"/>
              </a:rPr>
              <a:t>charset</a:t>
            </a:r>
            <a:r>
              <a:rPr lang="fr-FR" altLang="ko-KR" sz="1400" i="1" dirty="0">
                <a:solidFill>
                  <a:srgbClr val="2A00FF"/>
                </a:solidFill>
                <a:latin typeface="Consolas"/>
              </a:rPr>
              <a:t>=UTF-8"</a:t>
            </a:r>
          </a:p>
          <a:p>
            <a:r>
              <a:rPr lang="en-US" altLang="ko-KR" sz="1400" dirty="0">
                <a:latin typeface="Consolas"/>
              </a:rPr>
              <a:t>    </a:t>
            </a:r>
            <a:r>
              <a:rPr lang="en-US" altLang="ko-KR" sz="1400" dirty="0" err="1">
                <a:solidFill>
                  <a:srgbClr val="7F007F"/>
                </a:solidFill>
                <a:latin typeface="Consolas"/>
              </a:rPr>
              <a:t>pageEncoding</a:t>
            </a:r>
            <a:r>
              <a:rPr lang="en-US" altLang="ko-KR" sz="1400" dirty="0">
                <a:solidFill>
                  <a:srgbClr val="000000"/>
                </a:solidFill>
                <a:latin typeface="Consolas"/>
              </a:rPr>
              <a:t>=</a:t>
            </a:r>
            <a:r>
              <a:rPr lang="en-US" altLang="ko-KR" sz="1400" i="1" dirty="0">
                <a:solidFill>
                  <a:srgbClr val="2A00FF"/>
                </a:solidFill>
                <a:latin typeface="Consolas"/>
              </a:rPr>
              <a:t>"UTF-8"</a:t>
            </a:r>
            <a:r>
              <a:rPr lang="en-US" altLang="ko-KR" sz="1400" i="1" dirty="0">
                <a:solidFill>
                  <a:srgbClr val="BF5F3F"/>
                </a:solidFill>
                <a:latin typeface="Consolas"/>
              </a:rPr>
              <a:t>%&gt;</a:t>
            </a:r>
            <a:r>
              <a:rPr lang="en-US" altLang="ko-KR" sz="1400" i="1" dirty="0">
                <a:solidFill>
                  <a:srgbClr val="000000"/>
                </a:solidFill>
                <a:latin typeface="Consolas"/>
              </a:rPr>
              <a:t> </a:t>
            </a:r>
            <a:r>
              <a:rPr lang="en-US" altLang="ko-KR" sz="1400" i="1" dirty="0">
                <a:solidFill>
                  <a:srgbClr val="3F5FBF"/>
                </a:solidFill>
                <a:latin typeface="Consolas"/>
              </a:rPr>
              <a:t>&lt;!-- JSP</a:t>
            </a:r>
            <a:r>
              <a:rPr lang="ja-JP" altLang="en-US" sz="1400" i="1" dirty="0">
                <a:solidFill>
                  <a:srgbClr val="3F5FBF"/>
                </a:solidFill>
                <a:latin typeface="Consolas"/>
              </a:rPr>
              <a:t>ページの</a:t>
            </a:r>
            <a:r>
              <a:rPr lang="ko-KR" altLang="en-US" sz="1400" i="1" dirty="0">
                <a:solidFill>
                  <a:srgbClr val="3F5FBF"/>
                </a:solidFill>
                <a:latin typeface="Consolas"/>
              </a:rPr>
              <a:t>設定</a:t>
            </a:r>
            <a:r>
              <a:rPr lang="ja-JP" altLang="en-US" sz="1400" i="1" dirty="0">
                <a:solidFill>
                  <a:srgbClr val="3F5FBF"/>
                </a:solidFill>
                <a:latin typeface="Consolas"/>
              </a:rPr>
              <a:t>を</a:t>
            </a:r>
            <a:r>
              <a:rPr lang="ko-KR" altLang="en-US" sz="1400" i="1" dirty="0">
                <a:solidFill>
                  <a:srgbClr val="3F5FBF"/>
                </a:solidFill>
                <a:latin typeface="Consolas"/>
              </a:rPr>
              <a:t>定義 </a:t>
            </a:r>
            <a:r>
              <a:rPr lang="en-US" altLang="ko-KR" sz="1400" i="1" dirty="0">
                <a:solidFill>
                  <a:srgbClr val="3F5FBF"/>
                </a:solidFill>
                <a:latin typeface="Consolas"/>
              </a:rPr>
              <a:t>--&gt;</a:t>
            </a:r>
          </a:p>
          <a:p>
            <a:endParaRPr lang="ko-KR" altLang="en-US" sz="1400" dirty="0">
              <a:latin typeface="Consolas"/>
            </a:endParaRPr>
          </a:p>
          <a:p>
            <a:r>
              <a:rPr lang="en-US" altLang="ko-KR" sz="1400" dirty="0">
                <a:solidFill>
                  <a:srgbClr val="008080"/>
                </a:solidFill>
                <a:latin typeface="Consolas"/>
              </a:rPr>
              <a:t>&lt;</a:t>
            </a:r>
            <a:r>
              <a:rPr lang="en-US" altLang="ko-KR" sz="1400" dirty="0">
                <a:solidFill>
                  <a:srgbClr val="3F7F7F"/>
                </a:solidFill>
                <a:latin typeface="Consolas"/>
              </a:rPr>
              <a:t>video </a:t>
            </a:r>
            <a:r>
              <a:rPr lang="en-US" altLang="ko-KR" sz="1400" dirty="0" err="1">
                <a:solidFill>
                  <a:srgbClr val="7F007F"/>
                </a:solidFill>
                <a:latin typeface="Consolas"/>
              </a:rPr>
              <a:t>autoplay</a:t>
            </a:r>
            <a:r>
              <a:rPr lang="en-US" altLang="ko-KR" sz="1400" dirty="0">
                <a:solidFill>
                  <a:srgbClr val="7F007F"/>
                </a:solidFill>
                <a:latin typeface="Consolas"/>
              </a:rPr>
              <a:t> muted loop id</a:t>
            </a:r>
            <a:r>
              <a:rPr lang="en-US" altLang="ko-KR" sz="1400" dirty="0">
                <a:solidFill>
                  <a:srgbClr val="000000"/>
                </a:solidFill>
                <a:latin typeface="Consolas"/>
              </a:rPr>
              <a:t>=</a:t>
            </a:r>
            <a:r>
              <a:rPr lang="en-US" altLang="ko-KR" sz="1400" i="1" dirty="0">
                <a:solidFill>
                  <a:srgbClr val="2A00FF"/>
                </a:solidFill>
                <a:latin typeface="Consolas"/>
              </a:rPr>
              <a:t>"</a:t>
            </a:r>
            <a:r>
              <a:rPr lang="en-US" altLang="ko-KR" sz="1400" i="1" dirty="0" err="1">
                <a:solidFill>
                  <a:srgbClr val="2A00FF"/>
                </a:solidFill>
                <a:latin typeface="Consolas"/>
              </a:rPr>
              <a:t>myVideo</a:t>
            </a:r>
            <a:r>
              <a:rPr lang="en-US" altLang="ko-KR" sz="1400" i="1" dirty="0">
                <a:solidFill>
                  <a:srgbClr val="2A00FF"/>
                </a:solidFill>
                <a:latin typeface="Consolas"/>
              </a:rPr>
              <a:t>"</a:t>
            </a:r>
            <a:r>
              <a:rPr lang="en-US" altLang="ko-KR" sz="1400" i="1" dirty="0">
                <a:solidFill>
                  <a:srgbClr val="008080"/>
                </a:solidFill>
                <a:latin typeface="Consolas"/>
              </a:rPr>
              <a:t>&gt;</a:t>
            </a:r>
            <a:r>
              <a:rPr lang="en-US" altLang="ko-KR" sz="1400" i="1" dirty="0">
                <a:solidFill>
                  <a:srgbClr val="000000"/>
                </a:solidFill>
                <a:latin typeface="Consolas"/>
              </a:rPr>
              <a:t> </a:t>
            </a:r>
            <a:r>
              <a:rPr lang="en-US" altLang="ko-KR" sz="1400" i="1" dirty="0">
                <a:solidFill>
                  <a:srgbClr val="3F5FBF"/>
                </a:solidFill>
                <a:latin typeface="Consolas"/>
              </a:rPr>
              <a:t>&lt;!-- </a:t>
            </a:r>
            <a:r>
              <a:rPr lang="ko-KR" altLang="en-US" sz="1400" i="1" dirty="0">
                <a:solidFill>
                  <a:srgbClr val="3F5FBF"/>
                </a:solidFill>
                <a:latin typeface="Consolas"/>
              </a:rPr>
              <a:t>自動再生、</a:t>
            </a:r>
            <a:r>
              <a:rPr lang="ja-JP" altLang="en-US" sz="1400" i="1" dirty="0">
                <a:solidFill>
                  <a:srgbClr val="3F5FBF"/>
                </a:solidFill>
                <a:latin typeface="Consolas"/>
              </a:rPr>
              <a:t>ミュート、ループする</a:t>
            </a:r>
            <a:r>
              <a:rPr lang="ko-KR" altLang="en-US" sz="1400" i="1" dirty="0">
                <a:solidFill>
                  <a:srgbClr val="3F5FBF"/>
                </a:solidFill>
                <a:latin typeface="Consolas"/>
              </a:rPr>
              <a:t>動画 </a:t>
            </a:r>
            <a:r>
              <a:rPr lang="en-US" altLang="ko-KR" sz="1400" i="1" dirty="0">
                <a:solidFill>
                  <a:srgbClr val="3F5FBF"/>
                </a:solidFill>
                <a:latin typeface="Consolas"/>
              </a:rPr>
              <a:t>--&gt;</a:t>
            </a:r>
          </a:p>
          <a:p>
            <a:r>
              <a:rPr lang="en-US" altLang="ko-KR" sz="1400" dirty="0">
                <a:solidFill>
                  <a:srgbClr val="000000"/>
                </a:solidFill>
                <a:latin typeface="Consolas"/>
              </a:rPr>
              <a:t>  </a:t>
            </a:r>
            <a:r>
              <a:rPr lang="en-US" altLang="ko-KR" sz="1400" dirty="0">
                <a:solidFill>
                  <a:srgbClr val="008080"/>
                </a:solidFill>
                <a:latin typeface="Consolas"/>
              </a:rPr>
              <a:t>&lt;</a:t>
            </a:r>
            <a:r>
              <a:rPr lang="en-US" altLang="ko-KR" sz="1400" dirty="0">
                <a:solidFill>
                  <a:srgbClr val="3F7F7F"/>
                </a:solidFill>
                <a:latin typeface="Consolas"/>
              </a:rPr>
              <a:t>source </a:t>
            </a:r>
            <a:r>
              <a:rPr lang="en-US" altLang="ko-KR" sz="1400" dirty="0" err="1">
                <a:solidFill>
                  <a:srgbClr val="7F007F"/>
                </a:solidFill>
                <a:latin typeface="Consolas"/>
              </a:rPr>
              <a:t>src</a:t>
            </a:r>
            <a:r>
              <a:rPr lang="en-US" altLang="ko-KR" sz="1400" dirty="0">
                <a:solidFill>
                  <a:srgbClr val="000000"/>
                </a:solidFill>
                <a:latin typeface="Consolas"/>
              </a:rPr>
              <a:t>=</a:t>
            </a:r>
            <a:r>
              <a:rPr lang="en-US" altLang="ko-KR" sz="1400" i="1" dirty="0">
                <a:solidFill>
                  <a:srgbClr val="2A00FF"/>
                </a:solidFill>
                <a:latin typeface="Consolas"/>
              </a:rPr>
              <a:t>"</a:t>
            </a:r>
            <a:r>
              <a:rPr lang="en-US" altLang="ko-KR" sz="1400" i="1" dirty="0">
                <a:solidFill>
                  <a:srgbClr val="000000"/>
                </a:solidFill>
                <a:latin typeface="Consolas"/>
              </a:rPr>
              <a:t>${</a:t>
            </a:r>
            <a:r>
              <a:rPr lang="en-US" altLang="ko-KR" sz="1400" i="1" dirty="0" err="1">
                <a:solidFill>
                  <a:srgbClr val="000000"/>
                </a:solidFill>
                <a:latin typeface="Consolas"/>
              </a:rPr>
              <a:t>contextPath</a:t>
            </a:r>
            <a:r>
              <a:rPr lang="en-US" altLang="ko-KR" sz="1400" i="1" dirty="0">
                <a:solidFill>
                  <a:srgbClr val="000000"/>
                </a:solidFill>
                <a:latin typeface="Consolas"/>
              </a:rPr>
              <a:t>}</a:t>
            </a:r>
            <a:r>
              <a:rPr lang="en-US" altLang="ko-KR" sz="1400" i="1" dirty="0">
                <a:solidFill>
                  <a:srgbClr val="2A00FF"/>
                </a:solidFill>
                <a:latin typeface="Consolas"/>
              </a:rPr>
              <a:t>/resources/motion/donut.mp4" </a:t>
            </a:r>
            <a:r>
              <a:rPr lang="en-US" altLang="ko-KR" sz="1400" i="1" dirty="0">
                <a:solidFill>
                  <a:srgbClr val="7F007F"/>
                </a:solidFill>
                <a:latin typeface="Consolas"/>
              </a:rPr>
              <a:t>type</a:t>
            </a:r>
            <a:r>
              <a:rPr lang="en-US" altLang="ko-KR" sz="1400" i="1" dirty="0">
                <a:solidFill>
                  <a:srgbClr val="000000"/>
                </a:solidFill>
                <a:latin typeface="Consolas"/>
              </a:rPr>
              <a:t>=</a:t>
            </a:r>
            <a:r>
              <a:rPr lang="en-US" altLang="ko-KR" sz="1400" i="1" dirty="0">
                <a:solidFill>
                  <a:srgbClr val="2A00FF"/>
                </a:solidFill>
                <a:latin typeface="Consolas"/>
              </a:rPr>
              <a:t>"video/mp4"</a:t>
            </a:r>
            <a:r>
              <a:rPr lang="en-US" altLang="ko-KR" sz="1400" i="1" dirty="0">
                <a:solidFill>
                  <a:srgbClr val="008080"/>
                </a:solidFill>
                <a:latin typeface="Consolas"/>
              </a:rPr>
              <a:t>&gt;</a:t>
            </a:r>
            <a:r>
              <a:rPr lang="en-US" altLang="ko-KR" sz="1400" i="1" dirty="0">
                <a:solidFill>
                  <a:srgbClr val="000000"/>
                </a:solidFill>
                <a:latin typeface="Consolas"/>
              </a:rPr>
              <a:t> </a:t>
            </a:r>
            <a:r>
              <a:rPr lang="en-US" altLang="ko-KR" sz="1400" i="1" dirty="0">
                <a:solidFill>
                  <a:srgbClr val="3F5FBF"/>
                </a:solidFill>
                <a:latin typeface="Consolas"/>
              </a:rPr>
              <a:t>&lt;!-- </a:t>
            </a:r>
            <a:r>
              <a:rPr lang="ko-KR" altLang="en-US" sz="1400" i="1" dirty="0">
                <a:solidFill>
                  <a:srgbClr val="3F5FBF"/>
                </a:solidFill>
                <a:latin typeface="Consolas"/>
              </a:rPr>
              <a:t>動画</a:t>
            </a:r>
            <a:r>
              <a:rPr lang="ja-JP" altLang="en-US" sz="1400" i="1" dirty="0">
                <a:solidFill>
                  <a:srgbClr val="3F5FBF"/>
                </a:solidFill>
                <a:latin typeface="Consolas"/>
              </a:rPr>
              <a:t>ファイルのパス </a:t>
            </a:r>
            <a:r>
              <a:rPr lang="en-US" altLang="ja-JP" sz="1400" i="1" dirty="0">
                <a:solidFill>
                  <a:srgbClr val="3F5FBF"/>
                </a:solidFill>
                <a:latin typeface="Consolas"/>
              </a:rPr>
              <a:t>--&gt;</a:t>
            </a:r>
          </a:p>
          <a:p>
            <a:r>
              <a:rPr lang="en-US" altLang="ko-KR" sz="1400" u="sng" dirty="0">
                <a:solidFill>
                  <a:srgbClr val="000000"/>
                </a:solidFill>
                <a:latin typeface="Consolas"/>
              </a:rPr>
              <a:t>  Your browser does not support HTML5 video. </a:t>
            </a:r>
            <a:r>
              <a:rPr lang="en-US" altLang="ko-KR" sz="1400" u="sng" dirty="0">
                <a:solidFill>
                  <a:srgbClr val="3F5FBF"/>
                </a:solidFill>
                <a:latin typeface="Consolas"/>
              </a:rPr>
              <a:t>&lt;!-- </a:t>
            </a:r>
            <a:r>
              <a:rPr lang="ja-JP" altLang="en-US" sz="1400" u="sng" dirty="0">
                <a:solidFill>
                  <a:srgbClr val="3F5FBF"/>
                </a:solidFill>
                <a:latin typeface="Consolas"/>
              </a:rPr>
              <a:t>ブラウザが</a:t>
            </a:r>
            <a:r>
              <a:rPr lang="ko-KR" altLang="en-US" sz="1400" u="sng" dirty="0">
                <a:solidFill>
                  <a:srgbClr val="3F5FBF"/>
                </a:solidFill>
                <a:latin typeface="Consolas"/>
              </a:rPr>
              <a:t>動画</a:t>
            </a:r>
            <a:r>
              <a:rPr lang="ja-JP" altLang="en-US" sz="1400" u="sng" dirty="0">
                <a:solidFill>
                  <a:srgbClr val="3F5FBF"/>
                </a:solidFill>
                <a:latin typeface="Consolas"/>
              </a:rPr>
              <a:t>をサポートしていない</a:t>
            </a:r>
            <a:r>
              <a:rPr lang="ko-KR" altLang="en-US" sz="1400" u="sng" dirty="0" err="1">
                <a:solidFill>
                  <a:srgbClr val="3F5FBF"/>
                </a:solidFill>
                <a:latin typeface="Consolas"/>
              </a:rPr>
              <a:t>場合</a:t>
            </a:r>
            <a:r>
              <a:rPr lang="ja-JP" altLang="en-US" sz="1400" u="sng" dirty="0">
                <a:solidFill>
                  <a:srgbClr val="3F5FBF"/>
                </a:solidFill>
                <a:latin typeface="Consolas"/>
              </a:rPr>
              <a:t>の</a:t>
            </a:r>
            <a:r>
              <a:rPr lang="ko-KR" altLang="en-US" sz="1400" u="sng" dirty="0">
                <a:solidFill>
                  <a:srgbClr val="3F5FBF"/>
                </a:solidFill>
                <a:latin typeface="Consolas"/>
              </a:rPr>
              <a:t>表示</a:t>
            </a:r>
            <a:r>
              <a:rPr lang="ja-JP" altLang="en-US" sz="1400" u="sng" dirty="0">
                <a:solidFill>
                  <a:srgbClr val="3F5FBF"/>
                </a:solidFill>
                <a:latin typeface="Consolas"/>
              </a:rPr>
              <a:t>メッセージ </a:t>
            </a:r>
            <a:r>
              <a:rPr lang="en-US" altLang="ja-JP" sz="1400" u="sng" dirty="0">
                <a:solidFill>
                  <a:srgbClr val="3F5FBF"/>
                </a:solidFill>
                <a:latin typeface="Consolas"/>
              </a:rPr>
              <a:t>--&gt;</a:t>
            </a:r>
          </a:p>
          <a:p>
            <a:r>
              <a:rPr lang="en-US" altLang="ko-KR" sz="1400" dirty="0">
                <a:solidFill>
                  <a:srgbClr val="008080"/>
                </a:solidFill>
                <a:latin typeface="Consolas"/>
              </a:rPr>
              <a:t>&lt;/</a:t>
            </a:r>
            <a:r>
              <a:rPr lang="en-US" altLang="ko-KR" sz="1400" dirty="0">
                <a:solidFill>
                  <a:srgbClr val="3F7F7F"/>
                </a:solidFill>
                <a:latin typeface="Consolas"/>
              </a:rPr>
              <a:t>video</a:t>
            </a:r>
            <a:r>
              <a:rPr lang="en-US" altLang="ko-KR" sz="1400" dirty="0" smtClean="0">
                <a:solidFill>
                  <a:srgbClr val="008080"/>
                </a:solidFill>
                <a:latin typeface="Consolas"/>
              </a:rPr>
              <a:t>&gt;</a:t>
            </a:r>
            <a:endParaRPr lang="ko-KR" altLang="en-US" sz="1400" dirty="0">
              <a:latin typeface="Consolas"/>
            </a:endParaRPr>
          </a:p>
          <a:p>
            <a:r>
              <a:rPr lang="en-US" altLang="ko-KR" sz="1400" dirty="0">
                <a:solidFill>
                  <a:srgbClr val="008080"/>
                </a:solidFill>
                <a:latin typeface="Consolas"/>
              </a:rPr>
              <a:t>&lt;</a:t>
            </a:r>
            <a:r>
              <a:rPr lang="en-US" altLang="ko-KR" sz="1400" dirty="0">
                <a:solidFill>
                  <a:srgbClr val="3F7F7F"/>
                </a:solidFill>
                <a:latin typeface="Consolas"/>
              </a:rPr>
              <a:t>div </a:t>
            </a:r>
            <a:r>
              <a:rPr lang="en-US" altLang="ko-KR" sz="1400" dirty="0">
                <a:solidFill>
                  <a:srgbClr val="7F007F"/>
                </a:solidFill>
                <a:latin typeface="Consolas"/>
              </a:rPr>
              <a:t>class</a:t>
            </a:r>
            <a:r>
              <a:rPr lang="en-US" altLang="ko-KR" sz="1400" dirty="0">
                <a:solidFill>
                  <a:srgbClr val="000000"/>
                </a:solidFill>
                <a:latin typeface="Consolas"/>
              </a:rPr>
              <a:t>=</a:t>
            </a:r>
            <a:r>
              <a:rPr lang="en-US" altLang="ko-KR" sz="1400" i="1" dirty="0">
                <a:solidFill>
                  <a:srgbClr val="2A00FF"/>
                </a:solidFill>
                <a:latin typeface="Consolas"/>
              </a:rPr>
              <a:t>"content p-5"</a:t>
            </a:r>
            <a:r>
              <a:rPr lang="en-US" altLang="ko-KR" sz="1400" i="1" dirty="0">
                <a:solidFill>
                  <a:srgbClr val="008080"/>
                </a:solidFill>
                <a:latin typeface="Consolas"/>
              </a:rPr>
              <a:t>&gt;</a:t>
            </a:r>
            <a:r>
              <a:rPr lang="en-US" altLang="ko-KR" sz="1400" i="1" dirty="0">
                <a:solidFill>
                  <a:srgbClr val="000000"/>
                </a:solidFill>
                <a:latin typeface="Consolas"/>
              </a:rPr>
              <a:t> </a:t>
            </a:r>
            <a:r>
              <a:rPr lang="en-US" altLang="ko-KR" sz="1400" i="1" dirty="0">
                <a:solidFill>
                  <a:srgbClr val="3F5FBF"/>
                </a:solidFill>
                <a:latin typeface="Consolas"/>
              </a:rPr>
              <a:t>&lt;!-- </a:t>
            </a:r>
            <a:r>
              <a:rPr lang="ja-JP" altLang="en-US" sz="1400" i="1" dirty="0">
                <a:solidFill>
                  <a:srgbClr val="3F5FBF"/>
                </a:solidFill>
                <a:latin typeface="Consolas"/>
              </a:rPr>
              <a:t>ページコンテンツ </a:t>
            </a:r>
            <a:r>
              <a:rPr lang="en-US" altLang="ja-JP" sz="1400" i="1" dirty="0">
                <a:solidFill>
                  <a:srgbClr val="3F5FBF"/>
                </a:solidFill>
                <a:latin typeface="Consolas"/>
              </a:rPr>
              <a:t>--&gt;</a:t>
            </a:r>
          </a:p>
          <a:p>
            <a:r>
              <a:rPr lang="en-US" altLang="ko-KR" sz="1400" dirty="0">
                <a:solidFill>
                  <a:srgbClr val="000000"/>
                </a:solidFill>
                <a:latin typeface="Consolas"/>
              </a:rPr>
              <a:t>  </a:t>
            </a:r>
            <a:r>
              <a:rPr lang="en-US" altLang="ko-KR" sz="1400" dirty="0">
                <a:solidFill>
                  <a:srgbClr val="008080"/>
                </a:solidFill>
                <a:latin typeface="Consolas"/>
              </a:rPr>
              <a:t>&lt;</a:t>
            </a:r>
            <a:r>
              <a:rPr lang="en-US" altLang="ko-KR" sz="1400" dirty="0">
                <a:solidFill>
                  <a:srgbClr val="3F7F7F"/>
                </a:solidFill>
                <a:latin typeface="Consolas"/>
              </a:rPr>
              <a:t>h1 </a:t>
            </a:r>
            <a:r>
              <a:rPr lang="en-US" altLang="ko-KR" sz="1400" dirty="0">
                <a:solidFill>
                  <a:srgbClr val="7F007F"/>
                </a:solidFill>
                <a:latin typeface="Consolas"/>
              </a:rPr>
              <a:t>class</a:t>
            </a:r>
            <a:r>
              <a:rPr lang="en-US" altLang="ko-KR" sz="1400" dirty="0">
                <a:solidFill>
                  <a:srgbClr val="000000"/>
                </a:solidFill>
                <a:latin typeface="Consolas"/>
              </a:rPr>
              <a:t>=</a:t>
            </a:r>
            <a:r>
              <a:rPr lang="en-US" altLang="ko-KR" sz="1400" i="1" dirty="0">
                <a:solidFill>
                  <a:srgbClr val="2A00FF"/>
                </a:solidFill>
                <a:latin typeface="Consolas"/>
              </a:rPr>
              <a:t>"text-center text-warning"</a:t>
            </a:r>
            <a:r>
              <a:rPr lang="en-US" altLang="ko-KR" sz="1400" i="1" dirty="0">
                <a:solidFill>
                  <a:srgbClr val="008080"/>
                </a:solidFill>
                <a:latin typeface="Consolas"/>
              </a:rPr>
              <a:t>&gt;</a:t>
            </a:r>
            <a:r>
              <a:rPr lang="ja-JP" altLang="en-US" sz="1400" i="1" dirty="0">
                <a:solidFill>
                  <a:srgbClr val="000000"/>
                </a:solidFill>
                <a:latin typeface="Consolas"/>
              </a:rPr>
              <a:t>スイーツ</a:t>
            </a:r>
            <a:r>
              <a:rPr lang="en-US" altLang="ja-JP" sz="1400" i="1" dirty="0">
                <a:solidFill>
                  <a:srgbClr val="008080"/>
                </a:solidFill>
                <a:latin typeface="Consolas"/>
              </a:rPr>
              <a:t>&lt;/</a:t>
            </a:r>
            <a:r>
              <a:rPr lang="en-US" altLang="ko-KR" sz="1400" i="1" dirty="0">
                <a:solidFill>
                  <a:srgbClr val="3F7F7F"/>
                </a:solidFill>
                <a:latin typeface="Consolas"/>
              </a:rPr>
              <a:t>h1</a:t>
            </a:r>
            <a:r>
              <a:rPr lang="en-US" altLang="ko-KR" sz="1400" i="1" dirty="0">
                <a:solidFill>
                  <a:srgbClr val="008080"/>
                </a:solidFill>
                <a:latin typeface="Consolas"/>
              </a:rPr>
              <a:t>&gt;</a:t>
            </a:r>
            <a:r>
              <a:rPr lang="en-US" altLang="ko-KR" sz="1400" i="1" dirty="0">
                <a:solidFill>
                  <a:srgbClr val="000000"/>
                </a:solidFill>
                <a:latin typeface="Consolas"/>
              </a:rPr>
              <a:t> </a:t>
            </a:r>
            <a:r>
              <a:rPr lang="en-US" altLang="ko-KR" sz="1400" i="1" dirty="0">
                <a:solidFill>
                  <a:srgbClr val="3F5FBF"/>
                </a:solidFill>
                <a:latin typeface="Consolas"/>
              </a:rPr>
              <a:t>&lt;!-- </a:t>
            </a:r>
            <a:r>
              <a:rPr lang="ja-JP" altLang="en-US" sz="1400" i="1" dirty="0">
                <a:solidFill>
                  <a:srgbClr val="3F5FBF"/>
                </a:solidFill>
                <a:latin typeface="Consolas"/>
              </a:rPr>
              <a:t>コンテンツタイトル </a:t>
            </a:r>
            <a:r>
              <a:rPr lang="en-US" altLang="ja-JP" sz="1400" i="1" dirty="0">
                <a:solidFill>
                  <a:srgbClr val="3F5FBF"/>
                </a:solidFill>
                <a:latin typeface="Consolas"/>
              </a:rPr>
              <a:t>--&gt;</a:t>
            </a:r>
          </a:p>
          <a:p>
            <a:r>
              <a:rPr lang="en-US" altLang="ko-KR" sz="1400" dirty="0">
                <a:solidFill>
                  <a:srgbClr val="000000"/>
                </a:solidFill>
                <a:latin typeface="Consolas"/>
              </a:rPr>
              <a:t>  </a:t>
            </a:r>
            <a:r>
              <a:rPr lang="en-US" altLang="ko-KR" sz="1400" dirty="0">
                <a:solidFill>
                  <a:srgbClr val="008080"/>
                </a:solidFill>
                <a:latin typeface="Consolas"/>
              </a:rPr>
              <a:t>&lt;</a:t>
            </a:r>
            <a:r>
              <a:rPr lang="en-US" altLang="ko-KR" sz="1400" dirty="0">
                <a:solidFill>
                  <a:srgbClr val="3F7F7F"/>
                </a:solidFill>
                <a:latin typeface="Consolas"/>
              </a:rPr>
              <a:t>h2 </a:t>
            </a:r>
            <a:r>
              <a:rPr lang="en-US" altLang="ko-KR" sz="1400" dirty="0">
                <a:solidFill>
                  <a:srgbClr val="7F007F"/>
                </a:solidFill>
                <a:latin typeface="Consolas"/>
              </a:rPr>
              <a:t>class</a:t>
            </a:r>
            <a:r>
              <a:rPr lang="en-US" altLang="ko-KR" sz="1400" dirty="0">
                <a:solidFill>
                  <a:srgbClr val="000000"/>
                </a:solidFill>
                <a:latin typeface="Consolas"/>
              </a:rPr>
              <a:t>=</a:t>
            </a:r>
            <a:r>
              <a:rPr lang="en-US" altLang="ko-KR" sz="1400" i="1" dirty="0">
                <a:solidFill>
                  <a:srgbClr val="2A00FF"/>
                </a:solidFill>
                <a:latin typeface="Consolas"/>
              </a:rPr>
              <a:t>"text-warning text-center text-white"</a:t>
            </a:r>
            <a:r>
              <a:rPr lang="en-US" altLang="ko-KR" sz="1400" i="1" dirty="0">
                <a:solidFill>
                  <a:srgbClr val="008080"/>
                </a:solidFill>
                <a:latin typeface="Consolas"/>
              </a:rPr>
              <a:t>&gt;</a:t>
            </a:r>
            <a:r>
              <a:rPr lang="ko-KR" altLang="en-US" sz="1400" i="1" dirty="0">
                <a:solidFill>
                  <a:srgbClr val="000000"/>
                </a:solidFill>
                <a:latin typeface="Consolas"/>
              </a:rPr>
              <a:t>耐</a:t>
            </a:r>
            <a:r>
              <a:rPr lang="ja-JP" altLang="en-US" sz="1400" i="1" dirty="0">
                <a:solidFill>
                  <a:srgbClr val="000000"/>
                </a:solidFill>
                <a:latin typeface="Consolas"/>
              </a:rPr>
              <a:t>えられない</a:t>
            </a:r>
            <a:r>
              <a:rPr lang="ko-KR" altLang="en-US" sz="1400" i="1" dirty="0">
                <a:solidFill>
                  <a:srgbClr val="000000"/>
                </a:solidFill>
                <a:latin typeface="Consolas"/>
              </a:rPr>
              <a:t>甘</a:t>
            </a:r>
            <a:r>
              <a:rPr lang="ja-JP" altLang="en-US" sz="1400" i="1" dirty="0">
                <a:solidFill>
                  <a:srgbClr val="000000"/>
                </a:solidFill>
                <a:latin typeface="Consolas"/>
              </a:rPr>
              <a:t>さ</a:t>
            </a:r>
            <a:r>
              <a:rPr lang="en-US" altLang="ja-JP" sz="1400" i="1" dirty="0">
                <a:solidFill>
                  <a:srgbClr val="008080"/>
                </a:solidFill>
                <a:latin typeface="Consolas"/>
              </a:rPr>
              <a:t>&lt;/</a:t>
            </a:r>
            <a:r>
              <a:rPr lang="en-US" altLang="ko-KR" sz="1400" i="1" dirty="0">
                <a:solidFill>
                  <a:srgbClr val="3F7F7F"/>
                </a:solidFill>
                <a:latin typeface="Consolas"/>
              </a:rPr>
              <a:t>h2</a:t>
            </a:r>
            <a:r>
              <a:rPr lang="en-US" altLang="ko-KR" sz="1400" i="1" dirty="0">
                <a:solidFill>
                  <a:srgbClr val="008080"/>
                </a:solidFill>
                <a:latin typeface="Consolas"/>
              </a:rPr>
              <a:t>&gt;</a:t>
            </a:r>
            <a:r>
              <a:rPr lang="en-US" altLang="ko-KR" sz="1400" i="1" dirty="0">
                <a:solidFill>
                  <a:srgbClr val="000000"/>
                </a:solidFill>
                <a:latin typeface="Consolas"/>
              </a:rPr>
              <a:t> </a:t>
            </a:r>
            <a:r>
              <a:rPr lang="en-US" altLang="ko-KR" sz="1400" i="1" dirty="0">
                <a:solidFill>
                  <a:srgbClr val="3F5FBF"/>
                </a:solidFill>
                <a:latin typeface="Consolas"/>
              </a:rPr>
              <a:t>&lt;!-- </a:t>
            </a:r>
            <a:r>
              <a:rPr lang="ja-JP" altLang="en-US" sz="1400" i="1" dirty="0">
                <a:solidFill>
                  <a:srgbClr val="3F5FBF"/>
                </a:solidFill>
                <a:latin typeface="Consolas"/>
              </a:rPr>
              <a:t>サブタイトル </a:t>
            </a:r>
            <a:r>
              <a:rPr lang="en-US" altLang="ja-JP" sz="1400" i="1" dirty="0">
                <a:solidFill>
                  <a:srgbClr val="3F5FBF"/>
                </a:solidFill>
                <a:latin typeface="Consolas"/>
              </a:rPr>
              <a:t>--&gt;</a:t>
            </a:r>
          </a:p>
          <a:p>
            <a:r>
              <a:rPr lang="en-US" altLang="ko-KR" sz="1400" dirty="0">
                <a:solidFill>
                  <a:srgbClr val="000000"/>
                </a:solidFill>
                <a:latin typeface="Consolas"/>
              </a:rPr>
              <a:t>  </a:t>
            </a:r>
            <a:r>
              <a:rPr lang="en-US" altLang="ko-KR" sz="1400" dirty="0">
                <a:solidFill>
                  <a:srgbClr val="008080"/>
                </a:solidFill>
                <a:latin typeface="Consolas"/>
              </a:rPr>
              <a:t>&lt;</a:t>
            </a:r>
            <a:r>
              <a:rPr lang="en-US" altLang="ko-KR" sz="1400" dirty="0">
                <a:solidFill>
                  <a:srgbClr val="3F7F7F"/>
                </a:solidFill>
                <a:latin typeface="Consolas"/>
              </a:rPr>
              <a:t>div </a:t>
            </a:r>
            <a:r>
              <a:rPr lang="en-US" altLang="ko-KR" sz="1400" dirty="0">
                <a:solidFill>
                  <a:srgbClr val="7F007F"/>
                </a:solidFill>
                <a:latin typeface="Consolas"/>
              </a:rPr>
              <a:t>class</a:t>
            </a:r>
            <a:r>
              <a:rPr lang="en-US" altLang="ko-KR" sz="1400" dirty="0">
                <a:solidFill>
                  <a:srgbClr val="000000"/>
                </a:solidFill>
                <a:latin typeface="Consolas"/>
              </a:rPr>
              <a:t>=</a:t>
            </a:r>
            <a:r>
              <a:rPr lang="en-US" altLang="ko-KR" sz="1400" i="1" dirty="0">
                <a:solidFill>
                  <a:srgbClr val="2A00FF"/>
                </a:solidFill>
                <a:latin typeface="Consolas"/>
              </a:rPr>
              <a:t>"d-flex justify-content-center"</a:t>
            </a:r>
            <a:r>
              <a:rPr lang="en-US" altLang="ko-KR" sz="1400" i="1" dirty="0">
                <a:solidFill>
                  <a:srgbClr val="008080"/>
                </a:solidFill>
                <a:latin typeface="Consolas"/>
              </a:rPr>
              <a:t>&gt;</a:t>
            </a:r>
          </a:p>
          <a:p>
            <a:r>
              <a:rPr lang="en-US" altLang="ko-KR" sz="1400" dirty="0">
                <a:solidFill>
                  <a:srgbClr val="000000"/>
                </a:solidFill>
                <a:latin typeface="Consolas"/>
              </a:rPr>
              <a:t>  </a:t>
            </a:r>
            <a:r>
              <a:rPr lang="en-US" altLang="ko-KR" sz="1400" dirty="0">
                <a:solidFill>
                  <a:srgbClr val="008080"/>
                </a:solidFill>
                <a:latin typeface="Consolas"/>
              </a:rPr>
              <a:t>&lt;</a:t>
            </a:r>
            <a:r>
              <a:rPr lang="en-US" altLang="ko-KR" sz="1400" dirty="0">
                <a:solidFill>
                  <a:srgbClr val="3F7F7F"/>
                </a:solidFill>
                <a:latin typeface="Consolas"/>
              </a:rPr>
              <a:t>button </a:t>
            </a:r>
            <a:r>
              <a:rPr lang="en-US" altLang="ko-KR" sz="1400" dirty="0">
                <a:solidFill>
                  <a:srgbClr val="7F007F"/>
                </a:solidFill>
                <a:latin typeface="Consolas"/>
              </a:rPr>
              <a:t>id</a:t>
            </a:r>
            <a:r>
              <a:rPr lang="en-US" altLang="ko-KR" sz="1400" dirty="0">
                <a:solidFill>
                  <a:srgbClr val="000000"/>
                </a:solidFill>
                <a:latin typeface="Consolas"/>
              </a:rPr>
              <a:t>=</a:t>
            </a:r>
            <a:r>
              <a:rPr lang="en-US" altLang="ko-KR" sz="1400" i="1" dirty="0">
                <a:solidFill>
                  <a:srgbClr val="2A00FF"/>
                </a:solidFill>
                <a:latin typeface="Consolas"/>
              </a:rPr>
              <a:t>"</a:t>
            </a:r>
            <a:r>
              <a:rPr lang="en-US" altLang="ko-KR" sz="1400" i="1" dirty="0" err="1">
                <a:solidFill>
                  <a:srgbClr val="2A00FF"/>
                </a:solidFill>
                <a:latin typeface="Consolas"/>
              </a:rPr>
              <a:t>myBtn</a:t>
            </a:r>
            <a:r>
              <a:rPr lang="en-US" altLang="ko-KR" sz="1400" i="1" dirty="0">
                <a:solidFill>
                  <a:srgbClr val="2A00FF"/>
                </a:solidFill>
                <a:latin typeface="Consolas"/>
              </a:rPr>
              <a:t>" </a:t>
            </a:r>
            <a:r>
              <a:rPr lang="en-US" altLang="ko-KR" sz="1400" i="1" dirty="0" err="1">
                <a:solidFill>
                  <a:srgbClr val="7F007F"/>
                </a:solidFill>
                <a:latin typeface="Consolas"/>
              </a:rPr>
              <a:t>onclick</a:t>
            </a:r>
            <a:r>
              <a:rPr lang="en-US" altLang="ko-KR" sz="1400" i="1" dirty="0">
                <a:solidFill>
                  <a:srgbClr val="000000"/>
                </a:solidFill>
                <a:latin typeface="Consolas"/>
              </a:rPr>
              <a:t>=</a:t>
            </a:r>
            <a:r>
              <a:rPr lang="en-US" altLang="ko-KR" sz="1400" i="1" dirty="0">
                <a:solidFill>
                  <a:srgbClr val="2A00FF"/>
                </a:solidFill>
                <a:latin typeface="Consolas"/>
              </a:rPr>
              <a:t>"</a:t>
            </a:r>
            <a:r>
              <a:rPr lang="en-US" altLang="ko-KR" sz="1400" i="1" dirty="0" err="1">
                <a:solidFill>
                  <a:srgbClr val="2A00FF"/>
                </a:solidFill>
                <a:latin typeface="Consolas"/>
              </a:rPr>
              <a:t>myFunction</a:t>
            </a:r>
            <a:r>
              <a:rPr lang="en-US" altLang="ko-KR" sz="1400" i="1" dirty="0">
                <a:solidFill>
                  <a:srgbClr val="2A00FF"/>
                </a:solidFill>
                <a:latin typeface="Consolas"/>
              </a:rPr>
              <a:t>()"</a:t>
            </a:r>
            <a:r>
              <a:rPr lang="en-US" altLang="ko-KR" sz="1400" i="1" dirty="0">
                <a:solidFill>
                  <a:srgbClr val="000000"/>
                </a:solidFill>
                <a:latin typeface="Consolas"/>
              </a:rPr>
              <a:t> </a:t>
            </a:r>
            <a:r>
              <a:rPr lang="en-US" altLang="ko-KR" sz="1400" i="1" dirty="0">
                <a:solidFill>
                  <a:srgbClr val="7F007F"/>
                </a:solidFill>
                <a:latin typeface="Consolas"/>
              </a:rPr>
              <a:t>class</a:t>
            </a:r>
            <a:r>
              <a:rPr lang="en-US" altLang="ko-KR" sz="1400" i="1" dirty="0">
                <a:solidFill>
                  <a:srgbClr val="000000"/>
                </a:solidFill>
                <a:latin typeface="Consolas"/>
              </a:rPr>
              <a:t>=</a:t>
            </a:r>
            <a:r>
              <a:rPr lang="en-US" altLang="ko-KR" sz="1400" i="1" dirty="0">
                <a:solidFill>
                  <a:srgbClr val="2A00FF"/>
                </a:solidFill>
                <a:latin typeface="Consolas"/>
              </a:rPr>
              <a:t>"</a:t>
            </a:r>
            <a:r>
              <a:rPr lang="en-US" altLang="ko-KR" sz="1400" i="1" dirty="0" err="1">
                <a:solidFill>
                  <a:srgbClr val="2A00FF"/>
                </a:solidFill>
                <a:latin typeface="Consolas"/>
              </a:rPr>
              <a:t>btn</a:t>
            </a:r>
            <a:r>
              <a:rPr lang="en-US" altLang="ko-KR" sz="1400" i="1" dirty="0">
                <a:solidFill>
                  <a:srgbClr val="2A00FF"/>
                </a:solidFill>
                <a:latin typeface="Consolas"/>
              </a:rPr>
              <a:t> </a:t>
            </a:r>
            <a:r>
              <a:rPr lang="en-US" altLang="ko-KR" sz="1400" i="1" dirty="0" err="1">
                <a:solidFill>
                  <a:srgbClr val="2A00FF"/>
                </a:solidFill>
                <a:latin typeface="Consolas"/>
              </a:rPr>
              <a:t>btn</a:t>
            </a:r>
            <a:r>
              <a:rPr lang="en-US" altLang="ko-KR" sz="1400" i="1" dirty="0">
                <a:solidFill>
                  <a:srgbClr val="2A00FF"/>
                </a:solidFill>
                <a:latin typeface="Consolas"/>
              </a:rPr>
              <a:t>-outline-warning px-5"</a:t>
            </a:r>
            <a:r>
              <a:rPr lang="en-US" altLang="ko-KR" sz="1400" i="1" dirty="0">
                <a:solidFill>
                  <a:srgbClr val="008080"/>
                </a:solidFill>
                <a:latin typeface="Consolas"/>
              </a:rPr>
              <a:t>&gt;</a:t>
            </a:r>
            <a:r>
              <a:rPr lang="en-US" altLang="ko-KR" sz="1400" i="1" dirty="0">
                <a:solidFill>
                  <a:srgbClr val="000000"/>
                </a:solidFill>
                <a:latin typeface="Consolas"/>
              </a:rPr>
              <a:t>Pause</a:t>
            </a:r>
            <a:r>
              <a:rPr lang="en-US" altLang="ko-KR" sz="1400" i="1" dirty="0">
                <a:solidFill>
                  <a:srgbClr val="008080"/>
                </a:solidFill>
                <a:latin typeface="Consolas"/>
              </a:rPr>
              <a:t>&lt;/</a:t>
            </a:r>
            <a:r>
              <a:rPr lang="en-US" altLang="ko-KR" sz="1400" i="1" dirty="0">
                <a:solidFill>
                  <a:srgbClr val="3F7F7F"/>
                </a:solidFill>
                <a:latin typeface="Consolas"/>
              </a:rPr>
              <a:t>button</a:t>
            </a:r>
            <a:r>
              <a:rPr lang="en-US" altLang="ko-KR" sz="1400" i="1" dirty="0">
                <a:solidFill>
                  <a:srgbClr val="008080"/>
                </a:solidFill>
                <a:latin typeface="Consolas"/>
              </a:rPr>
              <a:t>&gt;</a:t>
            </a:r>
            <a:r>
              <a:rPr lang="en-US" altLang="ko-KR" sz="1400" i="1" dirty="0">
                <a:solidFill>
                  <a:srgbClr val="000000"/>
                </a:solidFill>
                <a:latin typeface="Consolas"/>
              </a:rPr>
              <a:t> </a:t>
            </a:r>
            <a:r>
              <a:rPr lang="en-US" altLang="ko-KR" sz="1400" i="1" dirty="0">
                <a:solidFill>
                  <a:srgbClr val="3F5FBF"/>
                </a:solidFill>
                <a:latin typeface="Consolas"/>
              </a:rPr>
              <a:t>&lt;!-- </a:t>
            </a:r>
            <a:r>
              <a:rPr lang="ko-KR" altLang="en-US" sz="1400" i="1" dirty="0">
                <a:solidFill>
                  <a:srgbClr val="3F5FBF"/>
                </a:solidFill>
                <a:latin typeface="Consolas"/>
              </a:rPr>
              <a:t>動画</a:t>
            </a:r>
            <a:r>
              <a:rPr lang="ja-JP" altLang="en-US" sz="1400" i="1" dirty="0">
                <a:solidFill>
                  <a:srgbClr val="3F5FBF"/>
                </a:solidFill>
                <a:latin typeface="Consolas"/>
              </a:rPr>
              <a:t>の</a:t>
            </a:r>
            <a:r>
              <a:rPr lang="ko-KR" altLang="en-US" sz="1400" i="1" dirty="0">
                <a:solidFill>
                  <a:srgbClr val="3F5FBF"/>
                </a:solidFill>
                <a:latin typeface="Consolas"/>
              </a:rPr>
              <a:t>再生</a:t>
            </a:r>
            <a:r>
              <a:rPr lang="ja-JP" altLang="en-US" sz="1400" i="1" dirty="0">
                <a:solidFill>
                  <a:srgbClr val="3F5FBF"/>
                </a:solidFill>
                <a:latin typeface="Consolas"/>
              </a:rPr>
              <a:t>を</a:t>
            </a:r>
            <a:r>
              <a:rPr lang="ko-KR" altLang="en-US" sz="1400" i="1" dirty="0">
                <a:solidFill>
                  <a:srgbClr val="3F5FBF"/>
                </a:solidFill>
                <a:latin typeface="Consolas"/>
              </a:rPr>
              <a:t>停止</a:t>
            </a:r>
            <a:r>
              <a:rPr lang="ja-JP" altLang="en-US" sz="1400" i="1" dirty="0">
                <a:solidFill>
                  <a:srgbClr val="3F5FBF"/>
                </a:solidFill>
                <a:latin typeface="Consolas"/>
              </a:rPr>
              <a:t>するボタン </a:t>
            </a:r>
            <a:r>
              <a:rPr lang="en-US" altLang="ja-JP" sz="1400" i="1" dirty="0">
                <a:solidFill>
                  <a:srgbClr val="3F5FBF"/>
                </a:solidFill>
                <a:latin typeface="Consolas"/>
              </a:rPr>
              <a:t>--&gt;</a:t>
            </a:r>
          </a:p>
          <a:p>
            <a:r>
              <a:rPr lang="en-US" altLang="ko-KR" sz="1400" dirty="0">
                <a:solidFill>
                  <a:srgbClr val="000000"/>
                </a:solidFill>
                <a:latin typeface="Consolas"/>
              </a:rPr>
              <a:t>  </a:t>
            </a:r>
            <a:r>
              <a:rPr lang="en-US" altLang="ko-KR" sz="1400" dirty="0">
                <a:solidFill>
                  <a:srgbClr val="008080"/>
                </a:solidFill>
                <a:latin typeface="Consolas"/>
              </a:rPr>
              <a:t>&lt;/</a:t>
            </a:r>
            <a:r>
              <a:rPr lang="en-US" altLang="ko-KR" sz="1400" dirty="0">
                <a:solidFill>
                  <a:srgbClr val="3F7F7F"/>
                </a:solidFill>
                <a:latin typeface="Consolas"/>
              </a:rPr>
              <a:t>div</a:t>
            </a:r>
            <a:r>
              <a:rPr lang="en-US" altLang="ko-KR" sz="1400" dirty="0">
                <a:solidFill>
                  <a:srgbClr val="008080"/>
                </a:solidFill>
                <a:latin typeface="Consolas"/>
              </a:rPr>
              <a:t>&gt;</a:t>
            </a:r>
          </a:p>
          <a:p>
            <a:r>
              <a:rPr lang="en-US" altLang="ko-KR" sz="1400" dirty="0">
                <a:solidFill>
                  <a:srgbClr val="008080"/>
                </a:solidFill>
                <a:latin typeface="Consolas"/>
              </a:rPr>
              <a:t>&lt;/</a:t>
            </a:r>
            <a:r>
              <a:rPr lang="en-US" altLang="ko-KR" sz="1400" dirty="0">
                <a:solidFill>
                  <a:srgbClr val="3F7F7F"/>
                </a:solidFill>
                <a:latin typeface="Consolas"/>
              </a:rPr>
              <a:t>div</a:t>
            </a:r>
            <a:r>
              <a:rPr lang="en-US" altLang="ko-KR" sz="1400" dirty="0">
                <a:solidFill>
                  <a:srgbClr val="008080"/>
                </a:solidFill>
                <a:latin typeface="Consolas"/>
              </a:rPr>
              <a:t>&gt;</a:t>
            </a:r>
          </a:p>
          <a:p>
            <a:r>
              <a:rPr lang="en-US" altLang="ko-KR" sz="1400" dirty="0">
                <a:solidFill>
                  <a:srgbClr val="008080"/>
                </a:solidFill>
                <a:latin typeface="Consolas"/>
              </a:rPr>
              <a:t>&lt;</a:t>
            </a:r>
            <a:r>
              <a:rPr lang="en-US" altLang="ko-KR" sz="1400" dirty="0">
                <a:solidFill>
                  <a:srgbClr val="3F7F7F"/>
                </a:solidFill>
                <a:latin typeface="Consolas"/>
              </a:rPr>
              <a:t>script </a:t>
            </a:r>
            <a:r>
              <a:rPr lang="en-US" altLang="ko-KR" sz="1400" dirty="0" err="1">
                <a:solidFill>
                  <a:srgbClr val="7F007F"/>
                </a:solidFill>
                <a:latin typeface="Consolas"/>
              </a:rPr>
              <a:t>src</a:t>
            </a:r>
            <a:r>
              <a:rPr lang="en-US" altLang="ko-KR" sz="1400" dirty="0">
                <a:solidFill>
                  <a:srgbClr val="000000"/>
                </a:solidFill>
                <a:latin typeface="Consolas"/>
              </a:rPr>
              <a:t>=</a:t>
            </a:r>
            <a:r>
              <a:rPr lang="en-US" altLang="ko-KR" sz="1400" i="1" dirty="0">
                <a:solidFill>
                  <a:srgbClr val="2A00FF"/>
                </a:solidFill>
                <a:latin typeface="Consolas"/>
              </a:rPr>
              <a:t>"</a:t>
            </a:r>
            <a:r>
              <a:rPr lang="en-US" altLang="ko-KR" sz="1400" i="1" dirty="0">
                <a:solidFill>
                  <a:srgbClr val="000000"/>
                </a:solidFill>
                <a:latin typeface="Consolas"/>
              </a:rPr>
              <a:t>${</a:t>
            </a:r>
            <a:r>
              <a:rPr lang="en-US" altLang="ko-KR" sz="1400" i="1" dirty="0" err="1">
                <a:solidFill>
                  <a:srgbClr val="000000"/>
                </a:solidFill>
                <a:latin typeface="Consolas"/>
              </a:rPr>
              <a:t>contextPath</a:t>
            </a:r>
            <a:r>
              <a:rPr lang="en-US" altLang="ko-KR" sz="1400" i="1" dirty="0">
                <a:solidFill>
                  <a:srgbClr val="000000"/>
                </a:solidFill>
                <a:latin typeface="Consolas"/>
              </a:rPr>
              <a:t>}</a:t>
            </a:r>
            <a:r>
              <a:rPr lang="en-US" altLang="ko-KR" sz="1400" i="1" dirty="0">
                <a:solidFill>
                  <a:srgbClr val="2A00FF"/>
                </a:solidFill>
                <a:latin typeface="Consolas"/>
              </a:rPr>
              <a:t>/resources/</a:t>
            </a:r>
            <a:r>
              <a:rPr lang="en-US" altLang="ko-KR" sz="1400" i="1" dirty="0" err="1">
                <a:solidFill>
                  <a:srgbClr val="2A00FF"/>
                </a:solidFill>
                <a:latin typeface="Consolas"/>
              </a:rPr>
              <a:t>js</a:t>
            </a:r>
            <a:r>
              <a:rPr lang="en-US" altLang="ko-KR" sz="1400" i="1" dirty="0">
                <a:solidFill>
                  <a:srgbClr val="2A00FF"/>
                </a:solidFill>
                <a:latin typeface="Consolas"/>
              </a:rPr>
              <a:t>/video.js"</a:t>
            </a:r>
            <a:r>
              <a:rPr lang="en-US" altLang="ko-KR" sz="1400" i="1" dirty="0">
                <a:solidFill>
                  <a:srgbClr val="008080"/>
                </a:solidFill>
                <a:latin typeface="Consolas"/>
              </a:rPr>
              <a:t>&gt;&lt;/</a:t>
            </a:r>
            <a:r>
              <a:rPr lang="en-US" altLang="ko-KR" sz="1400" i="1" dirty="0">
                <a:solidFill>
                  <a:srgbClr val="3F7F7F"/>
                </a:solidFill>
                <a:latin typeface="Consolas"/>
              </a:rPr>
              <a:t>script</a:t>
            </a:r>
            <a:r>
              <a:rPr lang="en-US" altLang="ko-KR" sz="1400" i="1" dirty="0">
                <a:solidFill>
                  <a:srgbClr val="008080"/>
                </a:solidFill>
                <a:latin typeface="Consolas"/>
              </a:rPr>
              <a:t>&gt;</a:t>
            </a:r>
            <a:r>
              <a:rPr lang="en-US" altLang="ko-KR" sz="1400" i="1" dirty="0">
                <a:solidFill>
                  <a:srgbClr val="000000"/>
                </a:solidFill>
                <a:latin typeface="Consolas"/>
              </a:rPr>
              <a:t> </a:t>
            </a:r>
            <a:r>
              <a:rPr lang="en-US" altLang="ko-KR" sz="1400" i="1" dirty="0">
                <a:solidFill>
                  <a:srgbClr val="3F5FBF"/>
                </a:solidFill>
                <a:latin typeface="Consolas"/>
              </a:rPr>
              <a:t>&lt;!-- </a:t>
            </a:r>
            <a:r>
              <a:rPr lang="ko-KR" altLang="en-US" sz="1400" i="1" dirty="0">
                <a:solidFill>
                  <a:srgbClr val="3F5FBF"/>
                </a:solidFill>
                <a:latin typeface="Consolas"/>
              </a:rPr>
              <a:t>動画制御用</a:t>
            </a:r>
            <a:r>
              <a:rPr lang="ja-JP" altLang="en-US" sz="1400" i="1" dirty="0">
                <a:solidFill>
                  <a:srgbClr val="3F5FBF"/>
                </a:solidFill>
                <a:latin typeface="Consolas"/>
              </a:rPr>
              <a:t>のスクリプト </a:t>
            </a:r>
            <a:r>
              <a:rPr lang="en-US" altLang="ja-JP" sz="1400" i="1" dirty="0">
                <a:solidFill>
                  <a:srgbClr val="3F5FBF"/>
                </a:solidFill>
                <a:latin typeface="Consolas"/>
              </a:rPr>
              <a:t>--&gt;</a:t>
            </a:r>
            <a:endParaRPr lang="en-US" altLang="ja-JP" sz="1400" dirty="0" smtClean="0">
              <a:ea typeface="MS Mincho" pitchFamily="49" charset="-128"/>
            </a:endParaRPr>
          </a:p>
        </p:txBody>
      </p:sp>
    </p:spTree>
    <p:extLst>
      <p:ext uri="{BB962C8B-B14F-4D97-AF65-F5344CB8AC3E}">
        <p14:creationId xmlns:p14="http://schemas.microsoft.com/office/powerpoint/2010/main" val="229788627"/>
      </p:ext>
    </p:extLst>
  </p:cSld>
  <p:clrMapOvr>
    <a:masterClrMapping/>
  </p:clrMapOvr>
  <p:transition/>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제목 1"/>
          <p:cNvSpPr>
            <a:spLocks noGrp="1"/>
          </p:cNvSpPr>
          <p:nvPr>
            <p:ph type="title"/>
          </p:nvPr>
        </p:nvSpPr>
        <p:spPr bwMode="auto">
          <a:xfrm>
            <a:off x="0" y="-2242"/>
            <a:ext cx="9144000" cy="694938"/>
          </a:xfrm>
        </p:spPr>
        <p:txBody>
          <a:bodyPr vert="horz" lIns="91440" tIns="45720" rIns="91440" bIns="45720" rtlCol="0" anchor="ctr">
            <a:normAutofit/>
          </a:bodyPr>
          <a:lstStyle/>
          <a:p>
            <a:r>
              <a:rPr lang="en-US" altLang="ko-KR" dirty="0" smtClean="0">
                <a:latin typeface="MS Mincho" pitchFamily="49" charset="-128"/>
                <a:ea typeface="MS Mincho" pitchFamily="49" charset="-128"/>
              </a:rPr>
              <a:t>Include/breadcrumbs</a:t>
            </a:r>
            <a:endParaRPr lang="ko-KR" dirty="0">
              <a:latin typeface="MS Mincho" pitchFamily="49" charset="-128"/>
              <a:ea typeface="MS Mincho" pitchFamily="49" charset="-128"/>
            </a:endParaRPr>
          </a:p>
        </p:txBody>
      </p:sp>
      <p:sp>
        <p:nvSpPr>
          <p:cNvPr id="5" name="내용 개체 틀 2"/>
          <p:cNvSpPr>
            <a:spLocks noGrp="1"/>
          </p:cNvSpPr>
          <p:nvPr>
            <p:ph sz="half" idx="1"/>
          </p:nvPr>
        </p:nvSpPr>
        <p:spPr bwMode="auto">
          <a:xfrm>
            <a:off x="0" y="692696"/>
            <a:ext cx="9144000" cy="6165304"/>
          </a:xfrm>
          <a:solidFill>
            <a:schemeClr val="bg1"/>
          </a:solidFill>
        </p:spPr>
        <p:txBody>
          <a:bodyPr numCol="2">
            <a:noAutofit/>
          </a:bodyPr>
          <a:lstStyle>
            <a:lvl1pPr>
              <a:defRPr sz="2400"/>
            </a:lvl1pPr>
            <a:lvl2pPr>
              <a:defRPr sz="1600"/>
            </a:lvl2pPr>
            <a:lvl3pPr>
              <a:defRPr sz="1200"/>
            </a:lvl3pPr>
            <a:lvl4pPr>
              <a:defRPr sz="1200"/>
            </a:lvl4pPr>
            <a:lvl5pPr>
              <a:defRPr sz="1200"/>
            </a:lvl5pPr>
          </a:lstStyle>
          <a:p>
            <a:r>
              <a:rPr lang="fr-FR" altLang="ko-KR" sz="1400" dirty="0">
                <a:solidFill>
                  <a:srgbClr val="BF5F3F"/>
                </a:solidFill>
                <a:latin typeface="Consolas"/>
              </a:rPr>
              <a:t>&lt;%@ </a:t>
            </a:r>
            <a:r>
              <a:rPr lang="fr-FR" altLang="ko-KR" sz="1400" dirty="0">
                <a:solidFill>
                  <a:srgbClr val="3F7F7F"/>
                </a:solidFill>
                <a:latin typeface="Consolas"/>
              </a:rPr>
              <a:t>page </a:t>
            </a:r>
            <a:r>
              <a:rPr lang="fr-FR" altLang="ko-KR" sz="1400" dirty="0" err="1">
                <a:solidFill>
                  <a:srgbClr val="7F007F"/>
                </a:solidFill>
                <a:latin typeface="Consolas"/>
              </a:rPr>
              <a:t>language</a:t>
            </a:r>
            <a:r>
              <a:rPr lang="fr-FR" altLang="ko-KR" sz="1400" dirty="0">
                <a:solidFill>
                  <a:srgbClr val="000000"/>
                </a:solidFill>
                <a:latin typeface="Consolas"/>
              </a:rPr>
              <a:t>=</a:t>
            </a:r>
            <a:r>
              <a:rPr lang="fr-FR" altLang="ko-KR" sz="1400" i="1" dirty="0">
                <a:solidFill>
                  <a:srgbClr val="2A00FF"/>
                </a:solidFill>
                <a:latin typeface="Consolas"/>
              </a:rPr>
              <a:t>"java" </a:t>
            </a:r>
            <a:r>
              <a:rPr lang="fr-FR" altLang="ko-KR" sz="1400" i="1" dirty="0" err="1">
                <a:solidFill>
                  <a:srgbClr val="7F007F"/>
                </a:solidFill>
                <a:latin typeface="Consolas"/>
              </a:rPr>
              <a:t>contentType</a:t>
            </a:r>
            <a:r>
              <a:rPr lang="fr-FR" altLang="ko-KR" sz="1400" i="1" dirty="0">
                <a:solidFill>
                  <a:srgbClr val="000000"/>
                </a:solidFill>
                <a:latin typeface="Consolas"/>
              </a:rPr>
              <a:t>=</a:t>
            </a:r>
            <a:r>
              <a:rPr lang="fr-FR" altLang="ko-KR" sz="1400" i="1" dirty="0">
                <a:solidFill>
                  <a:srgbClr val="2A00FF"/>
                </a:solidFill>
                <a:latin typeface="Consolas"/>
              </a:rPr>
              <a:t>"</a:t>
            </a:r>
            <a:r>
              <a:rPr lang="fr-FR" altLang="ko-KR" sz="1400" i="1" dirty="0" err="1">
                <a:solidFill>
                  <a:srgbClr val="2A00FF"/>
                </a:solidFill>
                <a:latin typeface="Consolas"/>
              </a:rPr>
              <a:t>text</a:t>
            </a:r>
            <a:r>
              <a:rPr lang="fr-FR" altLang="ko-KR" sz="1400" i="1" dirty="0">
                <a:solidFill>
                  <a:srgbClr val="2A00FF"/>
                </a:solidFill>
                <a:latin typeface="Consolas"/>
              </a:rPr>
              <a:t>/html; </a:t>
            </a:r>
            <a:r>
              <a:rPr lang="fr-FR" altLang="ko-KR" sz="1400" i="1" dirty="0" err="1">
                <a:solidFill>
                  <a:srgbClr val="2A00FF"/>
                </a:solidFill>
                <a:latin typeface="Consolas"/>
              </a:rPr>
              <a:t>charset</a:t>
            </a:r>
            <a:r>
              <a:rPr lang="fr-FR" altLang="ko-KR" sz="1400" i="1" dirty="0">
                <a:solidFill>
                  <a:srgbClr val="2A00FF"/>
                </a:solidFill>
                <a:latin typeface="Consolas"/>
              </a:rPr>
              <a:t>=UTF-8"</a:t>
            </a:r>
          </a:p>
          <a:p>
            <a:r>
              <a:rPr lang="en-US" altLang="ko-KR" sz="1400" dirty="0">
                <a:latin typeface="Consolas"/>
              </a:rPr>
              <a:t>    </a:t>
            </a:r>
            <a:r>
              <a:rPr lang="en-US" altLang="ko-KR" sz="1400" dirty="0" err="1">
                <a:solidFill>
                  <a:srgbClr val="7F007F"/>
                </a:solidFill>
                <a:latin typeface="Consolas"/>
              </a:rPr>
              <a:t>pageEncoding</a:t>
            </a:r>
            <a:r>
              <a:rPr lang="en-US" altLang="ko-KR" sz="1400" dirty="0">
                <a:solidFill>
                  <a:srgbClr val="000000"/>
                </a:solidFill>
                <a:latin typeface="Consolas"/>
              </a:rPr>
              <a:t>=</a:t>
            </a:r>
            <a:r>
              <a:rPr lang="en-US" altLang="ko-KR" sz="1400" i="1" dirty="0">
                <a:solidFill>
                  <a:srgbClr val="2A00FF"/>
                </a:solidFill>
                <a:latin typeface="Consolas"/>
              </a:rPr>
              <a:t>"UTF-8"</a:t>
            </a:r>
            <a:r>
              <a:rPr lang="en-US" altLang="ko-KR" sz="1400" i="1" dirty="0">
                <a:solidFill>
                  <a:srgbClr val="BF5F3F"/>
                </a:solidFill>
                <a:latin typeface="Consolas"/>
              </a:rPr>
              <a:t>%&gt;</a:t>
            </a:r>
            <a:r>
              <a:rPr lang="en-US" altLang="ko-KR" sz="1400" i="1" dirty="0">
                <a:solidFill>
                  <a:srgbClr val="000000"/>
                </a:solidFill>
                <a:latin typeface="Consolas"/>
              </a:rPr>
              <a:t> </a:t>
            </a:r>
            <a:r>
              <a:rPr lang="en-US" altLang="ko-KR" sz="1400" i="1" dirty="0">
                <a:solidFill>
                  <a:srgbClr val="3F5FBF"/>
                </a:solidFill>
                <a:latin typeface="Consolas"/>
              </a:rPr>
              <a:t>&lt;!-- JSP</a:t>
            </a:r>
            <a:r>
              <a:rPr lang="ja-JP" altLang="en-US" sz="1400" i="1" dirty="0">
                <a:solidFill>
                  <a:srgbClr val="3F5FBF"/>
                </a:solidFill>
                <a:latin typeface="Consolas"/>
              </a:rPr>
              <a:t>ページの</a:t>
            </a:r>
            <a:r>
              <a:rPr lang="ko-KR" altLang="en-US" sz="1400" i="1" dirty="0">
                <a:solidFill>
                  <a:srgbClr val="3F5FBF"/>
                </a:solidFill>
                <a:latin typeface="Consolas"/>
              </a:rPr>
              <a:t>設定</a:t>
            </a:r>
            <a:r>
              <a:rPr lang="ja-JP" altLang="en-US" sz="1400" i="1" dirty="0">
                <a:solidFill>
                  <a:srgbClr val="3F5FBF"/>
                </a:solidFill>
                <a:latin typeface="Consolas"/>
              </a:rPr>
              <a:t>を</a:t>
            </a:r>
            <a:r>
              <a:rPr lang="ko-KR" altLang="en-US" sz="1400" i="1" dirty="0">
                <a:solidFill>
                  <a:srgbClr val="3F5FBF"/>
                </a:solidFill>
                <a:latin typeface="Consolas"/>
              </a:rPr>
              <a:t>定義 </a:t>
            </a:r>
            <a:r>
              <a:rPr lang="en-US" altLang="ko-KR" sz="1400" i="1" dirty="0">
                <a:solidFill>
                  <a:srgbClr val="3F5FBF"/>
                </a:solidFill>
                <a:latin typeface="Consolas"/>
              </a:rPr>
              <a:t>--&gt;</a:t>
            </a:r>
          </a:p>
          <a:p>
            <a:endParaRPr lang="ko-KR" altLang="en-US" sz="1400" dirty="0">
              <a:latin typeface="Consolas"/>
            </a:endParaRPr>
          </a:p>
          <a:p>
            <a:r>
              <a:rPr lang="en-US" altLang="ko-KR" sz="1400" dirty="0">
                <a:solidFill>
                  <a:srgbClr val="008080"/>
                </a:solidFill>
                <a:latin typeface="Consolas"/>
              </a:rPr>
              <a:t>&lt;</a:t>
            </a:r>
            <a:r>
              <a:rPr lang="en-US" altLang="ko-KR" sz="1400" dirty="0" err="1">
                <a:solidFill>
                  <a:srgbClr val="3F7F7F"/>
                </a:solidFill>
                <a:latin typeface="Consolas"/>
              </a:rPr>
              <a:t>ul</a:t>
            </a:r>
            <a:r>
              <a:rPr lang="en-US" altLang="ko-KR" sz="1400" dirty="0">
                <a:solidFill>
                  <a:srgbClr val="3F7F7F"/>
                </a:solidFill>
                <a:latin typeface="Consolas"/>
              </a:rPr>
              <a:t> </a:t>
            </a:r>
            <a:r>
              <a:rPr lang="en-US" altLang="ko-KR" sz="1400" dirty="0">
                <a:solidFill>
                  <a:srgbClr val="7F007F"/>
                </a:solidFill>
                <a:latin typeface="Consolas"/>
              </a:rPr>
              <a:t>class</a:t>
            </a:r>
            <a:r>
              <a:rPr lang="en-US" altLang="ko-KR" sz="1400" dirty="0">
                <a:solidFill>
                  <a:srgbClr val="000000"/>
                </a:solidFill>
                <a:latin typeface="Consolas"/>
              </a:rPr>
              <a:t>=</a:t>
            </a:r>
            <a:r>
              <a:rPr lang="en-US" altLang="ko-KR" sz="1400" i="1" dirty="0">
                <a:solidFill>
                  <a:srgbClr val="2A00FF"/>
                </a:solidFill>
                <a:latin typeface="Consolas"/>
              </a:rPr>
              <a:t>"breadcrumb"</a:t>
            </a:r>
            <a:r>
              <a:rPr lang="en-US" altLang="ko-KR" sz="1400" i="1" dirty="0">
                <a:solidFill>
                  <a:srgbClr val="008080"/>
                </a:solidFill>
                <a:latin typeface="Consolas"/>
              </a:rPr>
              <a:t>&gt;</a:t>
            </a:r>
            <a:r>
              <a:rPr lang="en-US" altLang="ko-KR" sz="1400" i="1" dirty="0">
                <a:solidFill>
                  <a:srgbClr val="000000"/>
                </a:solidFill>
                <a:latin typeface="Consolas"/>
              </a:rPr>
              <a:t> </a:t>
            </a:r>
            <a:r>
              <a:rPr lang="en-US" altLang="ko-KR" sz="1400" i="1" dirty="0">
                <a:solidFill>
                  <a:srgbClr val="3F5FBF"/>
                </a:solidFill>
                <a:latin typeface="Consolas"/>
              </a:rPr>
              <a:t>&lt;!-- </a:t>
            </a:r>
            <a:r>
              <a:rPr lang="ja-JP" altLang="en-US" sz="1400" i="1" dirty="0">
                <a:solidFill>
                  <a:srgbClr val="3F5FBF"/>
                </a:solidFill>
                <a:latin typeface="Consolas"/>
              </a:rPr>
              <a:t>パンくずリストの</a:t>
            </a:r>
            <a:r>
              <a:rPr lang="ko-KR" altLang="en-US" sz="1400" i="1" dirty="0">
                <a:solidFill>
                  <a:srgbClr val="3F5FBF"/>
                </a:solidFill>
                <a:latin typeface="Consolas"/>
              </a:rPr>
              <a:t>定義 </a:t>
            </a:r>
            <a:r>
              <a:rPr lang="en-US" altLang="ko-KR" sz="1400" i="1" dirty="0">
                <a:solidFill>
                  <a:srgbClr val="3F5FBF"/>
                </a:solidFill>
                <a:latin typeface="Consolas"/>
              </a:rPr>
              <a:t>--&gt;</a:t>
            </a:r>
          </a:p>
          <a:p>
            <a:r>
              <a:rPr lang="en-US" altLang="ko-KR" sz="1400" dirty="0">
                <a:solidFill>
                  <a:srgbClr val="000000"/>
                </a:solidFill>
                <a:latin typeface="Consolas"/>
              </a:rPr>
              <a:t>  </a:t>
            </a:r>
            <a:r>
              <a:rPr lang="en-US" altLang="ko-KR" sz="1400" dirty="0">
                <a:solidFill>
                  <a:srgbClr val="008080"/>
                </a:solidFill>
                <a:latin typeface="Consolas"/>
              </a:rPr>
              <a:t>&lt;</a:t>
            </a:r>
            <a:r>
              <a:rPr lang="en-US" altLang="ko-KR" sz="1400" dirty="0">
                <a:solidFill>
                  <a:srgbClr val="3F7F7F"/>
                </a:solidFill>
                <a:latin typeface="Consolas"/>
              </a:rPr>
              <a:t>li </a:t>
            </a:r>
            <a:r>
              <a:rPr lang="en-US" altLang="ko-KR" sz="1400" dirty="0">
                <a:solidFill>
                  <a:srgbClr val="7F007F"/>
                </a:solidFill>
                <a:latin typeface="Consolas"/>
              </a:rPr>
              <a:t>class</a:t>
            </a:r>
            <a:r>
              <a:rPr lang="en-US" altLang="ko-KR" sz="1400" dirty="0">
                <a:solidFill>
                  <a:srgbClr val="000000"/>
                </a:solidFill>
                <a:latin typeface="Consolas"/>
              </a:rPr>
              <a:t>=</a:t>
            </a:r>
            <a:r>
              <a:rPr lang="en-US" altLang="ko-KR" sz="1400" i="1" dirty="0">
                <a:solidFill>
                  <a:srgbClr val="2A00FF"/>
                </a:solidFill>
                <a:latin typeface="Consolas"/>
              </a:rPr>
              <a:t>"breadcrumb-item"</a:t>
            </a:r>
            <a:r>
              <a:rPr lang="en-US" altLang="ko-KR" sz="1400" i="1" dirty="0">
                <a:solidFill>
                  <a:srgbClr val="008080"/>
                </a:solidFill>
                <a:latin typeface="Consolas"/>
              </a:rPr>
              <a:t>&gt;&lt;</a:t>
            </a:r>
            <a:r>
              <a:rPr lang="en-US" altLang="ko-KR" sz="1400" i="1" dirty="0">
                <a:solidFill>
                  <a:srgbClr val="3F7F7F"/>
                </a:solidFill>
                <a:latin typeface="Consolas"/>
              </a:rPr>
              <a:t>a </a:t>
            </a:r>
            <a:r>
              <a:rPr lang="en-US" altLang="ko-KR" sz="1400" i="1" dirty="0" err="1">
                <a:solidFill>
                  <a:srgbClr val="7F007F"/>
                </a:solidFill>
                <a:latin typeface="Consolas"/>
              </a:rPr>
              <a:t>href</a:t>
            </a:r>
            <a:r>
              <a:rPr lang="en-US" altLang="ko-KR" sz="1400" i="1" dirty="0">
                <a:solidFill>
                  <a:srgbClr val="000000"/>
                </a:solidFill>
                <a:latin typeface="Consolas"/>
              </a:rPr>
              <a:t>=</a:t>
            </a:r>
            <a:r>
              <a:rPr lang="en-US" altLang="ko-KR" sz="1400" i="1" dirty="0">
                <a:solidFill>
                  <a:srgbClr val="2A00FF"/>
                </a:solidFill>
                <a:latin typeface="Consolas"/>
              </a:rPr>
              <a:t>"/"</a:t>
            </a:r>
            <a:r>
              <a:rPr lang="en-US" altLang="ko-KR" sz="1400" i="1" dirty="0">
                <a:solidFill>
                  <a:srgbClr val="008080"/>
                </a:solidFill>
                <a:latin typeface="Consolas"/>
              </a:rPr>
              <a:t>&gt;</a:t>
            </a:r>
            <a:r>
              <a:rPr lang="en-US" altLang="ko-KR" sz="1400" i="1" dirty="0">
                <a:solidFill>
                  <a:srgbClr val="000000"/>
                </a:solidFill>
                <a:latin typeface="Consolas"/>
              </a:rPr>
              <a:t>Home</a:t>
            </a:r>
            <a:r>
              <a:rPr lang="en-US" altLang="ko-KR" sz="1400" i="1" dirty="0">
                <a:solidFill>
                  <a:srgbClr val="008080"/>
                </a:solidFill>
                <a:latin typeface="Consolas"/>
              </a:rPr>
              <a:t>&lt;/</a:t>
            </a:r>
            <a:r>
              <a:rPr lang="en-US" altLang="ko-KR" sz="1400" i="1" dirty="0">
                <a:solidFill>
                  <a:srgbClr val="3F7F7F"/>
                </a:solidFill>
                <a:latin typeface="Consolas"/>
              </a:rPr>
              <a:t>a</a:t>
            </a:r>
            <a:r>
              <a:rPr lang="en-US" altLang="ko-KR" sz="1400" i="1" dirty="0">
                <a:solidFill>
                  <a:srgbClr val="008080"/>
                </a:solidFill>
                <a:latin typeface="Consolas"/>
              </a:rPr>
              <a:t>&gt;&lt;/</a:t>
            </a:r>
            <a:r>
              <a:rPr lang="en-US" altLang="ko-KR" sz="1400" i="1" dirty="0">
                <a:solidFill>
                  <a:srgbClr val="3F7F7F"/>
                </a:solidFill>
                <a:latin typeface="Consolas"/>
              </a:rPr>
              <a:t>li</a:t>
            </a:r>
            <a:r>
              <a:rPr lang="en-US" altLang="ko-KR" sz="1400" i="1" dirty="0">
                <a:solidFill>
                  <a:srgbClr val="008080"/>
                </a:solidFill>
                <a:latin typeface="Consolas"/>
              </a:rPr>
              <a:t>&gt;</a:t>
            </a:r>
            <a:r>
              <a:rPr lang="en-US" altLang="ko-KR" sz="1400" i="1" dirty="0">
                <a:solidFill>
                  <a:srgbClr val="000000"/>
                </a:solidFill>
                <a:latin typeface="Consolas"/>
              </a:rPr>
              <a:t> </a:t>
            </a:r>
            <a:r>
              <a:rPr lang="en-US" altLang="ko-KR" sz="1400" i="1" dirty="0">
                <a:solidFill>
                  <a:srgbClr val="3F5FBF"/>
                </a:solidFill>
                <a:latin typeface="Consolas"/>
              </a:rPr>
              <a:t>&lt;!-- </a:t>
            </a:r>
            <a:r>
              <a:rPr lang="ja-JP" altLang="en-US" sz="1400" i="1" dirty="0">
                <a:solidFill>
                  <a:srgbClr val="3F5FBF"/>
                </a:solidFill>
                <a:latin typeface="Consolas"/>
              </a:rPr>
              <a:t>ホームページへのリンク </a:t>
            </a:r>
            <a:r>
              <a:rPr lang="en-US" altLang="ja-JP" sz="1400" i="1" dirty="0">
                <a:solidFill>
                  <a:srgbClr val="3F5FBF"/>
                </a:solidFill>
                <a:latin typeface="Consolas"/>
              </a:rPr>
              <a:t>--&gt;</a:t>
            </a:r>
          </a:p>
          <a:p>
            <a:r>
              <a:rPr lang="en-US" altLang="ko-KR" sz="1400" dirty="0">
                <a:solidFill>
                  <a:srgbClr val="000000"/>
                </a:solidFill>
                <a:latin typeface="Consolas"/>
              </a:rPr>
              <a:t>  </a:t>
            </a:r>
            <a:r>
              <a:rPr lang="en-US" altLang="ko-KR" sz="1400" dirty="0">
                <a:solidFill>
                  <a:srgbClr val="008080"/>
                </a:solidFill>
                <a:latin typeface="Consolas"/>
              </a:rPr>
              <a:t>&lt;</a:t>
            </a:r>
            <a:r>
              <a:rPr lang="en-US" altLang="ko-KR" sz="1400" dirty="0">
                <a:solidFill>
                  <a:srgbClr val="3F7F7F"/>
                </a:solidFill>
                <a:latin typeface="Consolas"/>
              </a:rPr>
              <a:t>li </a:t>
            </a:r>
            <a:r>
              <a:rPr lang="en-US" altLang="ko-KR" sz="1400" dirty="0">
                <a:solidFill>
                  <a:srgbClr val="7F007F"/>
                </a:solidFill>
                <a:latin typeface="Consolas"/>
              </a:rPr>
              <a:t>class</a:t>
            </a:r>
            <a:r>
              <a:rPr lang="en-US" altLang="ko-KR" sz="1400" dirty="0">
                <a:solidFill>
                  <a:srgbClr val="000000"/>
                </a:solidFill>
                <a:latin typeface="Consolas"/>
              </a:rPr>
              <a:t>=</a:t>
            </a:r>
            <a:r>
              <a:rPr lang="en-US" altLang="ko-KR" sz="1400" i="1" dirty="0">
                <a:solidFill>
                  <a:srgbClr val="2A00FF"/>
                </a:solidFill>
                <a:latin typeface="Consolas"/>
              </a:rPr>
              <a:t>"breadcrumb-item"</a:t>
            </a:r>
            <a:r>
              <a:rPr lang="en-US" altLang="ko-KR" sz="1400" i="1" dirty="0">
                <a:solidFill>
                  <a:srgbClr val="008080"/>
                </a:solidFill>
                <a:latin typeface="Consolas"/>
              </a:rPr>
              <a:t>&gt;&lt;</a:t>
            </a:r>
            <a:r>
              <a:rPr lang="en-US" altLang="ko-KR" sz="1400" i="1" dirty="0">
                <a:solidFill>
                  <a:srgbClr val="3F7F7F"/>
                </a:solidFill>
                <a:latin typeface="Consolas"/>
              </a:rPr>
              <a:t>a </a:t>
            </a:r>
            <a:r>
              <a:rPr lang="en-US" altLang="ko-KR" sz="1400" i="1" dirty="0" err="1">
                <a:solidFill>
                  <a:srgbClr val="7F007F"/>
                </a:solidFill>
                <a:latin typeface="Consolas"/>
              </a:rPr>
              <a:t>href</a:t>
            </a:r>
            <a:r>
              <a:rPr lang="en-US" altLang="ko-KR" sz="1400" i="1" dirty="0">
                <a:solidFill>
                  <a:srgbClr val="000000"/>
                </a:solidFill>
                <a:latin typeface="Consolas"/>
              </a:rPr>
              <a:t>=</a:t>
            </a:r>
            <a:r>
              <a:rPr lang="en-US" altLang="ko-KR" sz="1400" i="1" dirty="0">
                <a:solidFill>
                  <a:srgbClr val="2A00FF"/>
                </a:solidFill>
                <a:latin typeface="Consolas"/>
              </a:rPr>
              <a:t>"#" </a:t>
            </a:r>
            <a:r>
              <a:rPr lang="en-US" altLang="ko-KR" sz="1400" i="1" dirty="0" err="1">
                <a:solidFill>
                  <a:srgbClr val="7F007F"/>
                </a:solidFill>
                <a:latin typeface="Consolas"/>
              </a:rPr>
              <a:t>onclick</a:t>
            </a:r>
            <a:r>
              <a:rPr lang="en-US" altLang="ko-KR" sz="1400" i="1" dirty="0">
                <a:solidFill>
                  <a:srgbClr val="000000"/>
                </a:solidFill>
                <a:latin typeface="Consolas"/>
              </a:rPr>
              <a:t>=</a:t>
            </a:r>
            <a:r>
              <a:rPr lang="en-US" altLang="ko-KR" sz="1400" i="1" dirty="0">
                <a:solidFill>
                  <a:srgbClr val="2A00FF"/>
                </a:solidFill>
                <a:latin typeface="Consolas"/>
              </a:rPr>
              <a:t>"</a:t>
            </a:r>
            <a:r>
              <a:rPr lang="en-US" altLang="ko-KR" sz="1400" i="1" dirty="0" err="1">
                <a:solidFill>
                  <a:srgbClr val="2A00FF"/>
                </a:solidFill>
                <a:latin typeface="Consolas"/>
              </a:rPr>
              <a:t>historyBack</a:t>
            </a:r>
            <a:r>
              <a:rPr lang="en-US" altLang="ko-KR" sz="1400" i="1" dirty="0">
                <a:solidFill>
                  <a:srgbClr val="2A00FF"/>
                </a:solidFill>
                <a:latin typeface="Consolas"/>
              </a:rPr>
              <a:t>()"</a:t>
            </a:r>
            <a:r>
              <a:rPr lang="en-US" altLang="ko-KR" sz="1400" i="1" dirty="0">
                <a:solidFill>
                  <a:srgbClr val="008080"/>
                </a:solidFill>
                <a:latin typeface="Consolas"/>
              </a:rPr>
              <a:t>&gt;</a:t>
            </a:r>
            <a:r>
              <a:rPr lang="en-US" altLang="ko-KR" sz="1400" i="1" dirty="0">
                <a:solidFill>
                  <a:srgbClr val="000000"/>
                </a:solidFill>
                <a:latin typeface="Consolas"/>
              </a:rPr>
              <a:t>back</a:t>
            </a:r>
            <a:r>
              <a:rPr lang="en-US" altLang="ko-KR" sz="1400" i="1" dirty="0">
                <a:solidFill>
                  <a:srgbClr val="008080"/>
                </a:solidFill>
                <a:latin typeface="Consolas"/>
              </a:rPr>
              <a:t>&lt;/</a:t>
            </a:r>
            <a:r>
              <a:rPr lang="en-US" altLang="ko-KR" sz="1400" i="1" dirty="0">
                <a:solidFill>
                  <a:srgbClr val="3F7F7F"/>
                </a:solidFill>
                <a:latin typeface="Consolas"/>
              </a:rPr>
              <a:t>a</a:t>
            </a:r>
            <a:r>
              <a:rPr lang="en-US" altLang="ko-KR" sz="1400" i="1" dirty="0">
                <a:solidFill>
                  <a:srgbClr val="008080"/>
                </a:solidFill>
                <a:latin typeface="Consolas"/>
              </a:rPr>
              <a:t>&gt;&lt;/</a:t>
            </a:r>
            <a:r>
              <a:rPr lang="en-US" altLang="ko-KR" sz="1400" i="1" dirty="0">
                <a:solidFill>
                  <a:srgbClr val="3F7F7F"/>
                </a:solidFill>
                <a:latin typeface="Consolas"/>
              </a:rPr>
              <a:t>li</a:t>
            </a:r>
            <a:r>
              <a:rPr lang="en-US" altLang="ko-KR" sz="1400" i="1" dirty="0">
                <a:solidFill>
                  <a:srgbClr val="008080"/>
                </a:solidFill>
                <a:latin typeface="Consolas"/>
              </a:rPr>
              <a:t>&gt;</a:t>
            </a:r>
            <a:r>
              <a:rPr lang="en-US" altLang="ko-KR" sz="1400" i="1" dirty="0">
                <a:solidFill>
                  <a:srgbClr val="000000"/>
                </a:solidFill>
                <a:latin typeface="Consolas"/>
              </a:rPr>
              <a:t> </a:t>
            </a:r>
            <a:r>
              <a:rPr lang="en-US" altLang="ko-KR" sz="1400" i="1" dirty="0">
                <a:solidFill>
                  <a:srgbClr val="3F5FBF"/>
                </a:solidFill>
                <a:latin typeface="Consolas"/>
              </a:rPr>
              <a:t>&lt;!-- </a:t>
            </a:r>
            <a:r>
              <a:rPr lang="ko-KR" altLang="en-US" sz="1400" i="1" dirty="0">
                <a:solidFill>
                  <a:srgbClr val="3F5FBF"/>
                </a:solidFill>
                <a:latin typeface="Consolas"/>
              </a:rPr>
              <a:t>戻</a:t>
            </a:r>
            <a:r>
              <a:rPr lang="ja-JP" altLang="en-US" sz="1400" i="1" dirty="0">
                <a:solidFill>
                  <a:srgbClr val="3F5FBF"/>
                </a:solidFill>
                <a:latin typeface="Consolas"/>
              </a:rPr>
              <a:t>るボタン。</a:t>
            </a:r>
            <a:r>
              <a:rPr lang="en-US" altLang="ko-KR" sz="1400" i="1" dirty="0">
                <a:solidFill>
                  <a:srgbClr val="3F5FBF"/>
                </a:solidFill>
                <a:latin typeface="Consolas"/>
              </a:rPr>
              <a:t>JavaScript</a:t>
            </a:r>
            <a:r>
              <a:rPr lang="ko-KR" altLang="en-US" sz="1400" i="1" dirty="0">
                <a:solidFill>
                  <a:srgbClr val="3F5FBF"/>
                </a:solidFill>
                <a:latin typeface="Consolas"/>
              </a:rPr>
              <a:t>関数</a:t>
            </a:r>
            <a:r>
              <a:rPr lang="ja-JP" altLang="en-US" sz="1400" i="1" dirty="0">
                <a:solidFill>
                  <a:srgbClr val="3F5FBF"/>
                </a:solidFill>
                <a:latin typeface="Consolas"/>
              </a:rPr>
              <a:t>を</a:t>
            </a:r>
            <a:r>
              <a:rPr lang="ko-KR" altLang="en-US" sz="1400" i="1" dirty="0">
                <a:solidFill>
                  <a:srgbClr val="3F5FBF"/>
                </a:solidFill>
                <a:latin typeface="Consolas"/>
              </a:rPr>
              <a:t>呼</a:t>
            </a:r>
            <a:r>
              <a:rPr lang="ja-JP" altLang="en-US" sz="1400" i="1" dirty="0">
                <a:solidFill>
                  <a:srgbClr val="3F5FBF"/>
                </a:solidFill>
                <a:latin typeface="Consolas"/>
              </a:rPr>
              <a:t>び</a:t>
            </a:r>
            <a:r>
              <a:rPr lang="ko-KR" altLang="en-US" sz="1400" i="1" dirty="0">
                <a:solidFill>
                  <a:srgbClr val="3F5FBF"/>
                </a:solidFill>
                <a:latin typeface="Consolas"/>
              </a:rPr>
              <a:t>出</a:t>
            </a:r>
            <a:r>
              <a:rPr lang="ja-JP" altLang="en-US" sz="1400" i="1" dirty="0">
                <a:solidFill>
                  <a:srgbClr val="3F5FBF"/>
                </a:solidFill>
                <a:latin typeface="Consolas"/>
              </a:rPr>
              <a:t>す </a:t>
            </a:r>
            <a:r>
              <a:rPr lang="en-US" altLang="ja-JP" sz="1400" i="1" dirty="0">
                <a:solidFill>
                  <a:srgbClr val="3F5FBF"/>
                </a:solidFill>
                <a:latin typeface="Consolas"/>
              </a:rPr>
              <a:t>--&gt;</a:t>
            </a:r>
          </a:p>
          <a:p>
            <a:r>
              <a:rPr lang="en-US" altLang="ko-KR" sz="1400" dirty="0">
                <a:solidFill>
                  <a:srgbClr val="000000"/>
                </a:solidFill>
                <a:latin typeface="Consolas"/>
              </a:rPr>
              <a:t>  </a:t>
            </a:r>
            <a:r>
              <a:rPr lang="en-US" altLang="ko-KR" sz="1400" dirty="0">
                <a:solidFill>
                  <a:srgbClr val="008080"/>
                </a:solidFill>
                <a:latin typeface="Consolas"/>
              </a:rPr>
              <a:t>&lt;</a:t>
            </a:r>
            <a:r>
              <a:rPr lang="en-US" altLang="ko-KR" sz="1400" dirty="0">
                <a:solidFill>
                  <a:srgbClr val="3F7F7F"/>
                </a:solidFill>
                <a:latin typeface="Consolas"/>
              </a:rPr>
              <a:t>li </a:t>
            </a:r>
            <a:r>
              <a:rPr lang="en-US" altLang="ko-KR" sz="1400" dirty="0">
                <a:solidFill>
                  <a:srgbClr val="7F007F"/>
                </a:solidFill>
                <a:latin typeface="Consolas"/>
              </a:rPr>
              <a:t>class</a:t>
            </a:r>
            <a:r>
              <a:rPr lang="en-US" altLang="ko-KR" sz="1400" dirty="0">
                <a:solidFill>
                  <a:srgbClr val="000000"/>
                </a:solidFill>
                <a:latin typeface="Consolas"/>
              </a:rPr>
              <a:t>=</a:t>
            </a:r>
            <a:r>
              <a:rPr lang="en-US" altLang="ko-KR" sz="1400" i="1" dirty="0">
                <a:solidFill>
                  <a:srgbClr val="2A00FF"/>
                </a:solidFill>
                <a:latin typeface="Consolas"/>
              </a:rPr>
              <a:t>"breadcrumb-item active"</a:t>
            </a:r>
            <a:r>
              <a:rPr lang="en-US" altLang="ko-KR" sz="1400" i="1" dirty="0">
                <a:solidFill>
                  <a:srgbClr val="008080"/>
                </a:solidFill>
                <a:latin typeface="Consolas"/>
              </a:rPr>
              <a:t>&gt;</a:t>
            </a:r>
            <a:r>
              <a:rPr lang="ko-KR" altLang="en-US" sz="1400" i="1" dirty="0">
                <a:solidFill>
                  <a:srgbClr val="000000"/>
                </a:solidFill>
                <a:latin typeface="Consolas"/>
              </a:rPr>
              <a:t>商品</a:t>
            </a:r>
            <a:r>
              <a:rPr lang="ja-JP" altLang="en-US" sz="1400" i="1" dirty="0">
                <a:solidFill>
                  <a:srgbClr val="000000"/>
                </a:solidFill>
                <a:latin typeface="Consolas"/>
              </a:rPr>
              <a:t>ページ</a:t>
            </a:r>
            <a:r>
              <a:rPr lang="en-US" altLang="ja-JP" sz="1400" i="1" dirty="0">
                <a:solidFill>
                  <a:srgbClr val="008080"/>
                </a:solidFill>
                <a:latin typeface="Consolas"/>
              </a:rPr>
              <a:t>&lt;/</a:t>
            </a:r>
            <a:r>
              <a:rPr lang="en-US" altLang="ko-KR" sz="1400" i="1" dirty="0">
                <a:solidFill>
                  <a:srgbClr val="3F7F7F"/>
                </a:solidFill>
                <a:latin typeface="Consolas"/>
              </a:rPr>
              <a:t>li</a:t>
            </a:r>
            <a:r>
              <a:rPr lang="en-US" altLang="ko-KR" sz="1400" i="1" dirty="0">
                <a:solidFill>
                  <a:srgbClr val="008080"/>
                </a:solidFill>
                <a:latin typeface="Consolas"/>
              </a:rPr>
              <a:t>&gt;</a:t>
            </a:r>
            <a:r>
              <a:rPr lang="en-US" altLang="ko-KR" sz="1400" i="1" dirty="0">
                <a:solidFill>
                  <a:srgbClr val="000000"/>
                </a:solidFill>
                <a:latin typeface="Consolas"/>
              </a:rPr>
              <a:t> </a:t>
            </a:r>
            <a:r>
              <a:rPr lang="en-US" altLang="ko-KR" sz="1400" i="1" dirty="0">
                <a:solidFill>
                  <a:srgbClr val="3F5FBF"/>
                </a:solidFill>
                <a:latin typeface="Consolas"/>
              </a:rPr>
              <a:t>&lt;!-- </a:t>
            </a:r>
            <a:r>
              <a:rPr lang="ko-KR" altLang="en-US" sz="1400" i="1" dirty="0">
                <a:solidFill>
                  <a:srgbClr val="3F5FBF"/>
                </a:solidFill>
                <a:latin typeface="Consolas"/>
              </a:rPr>
              <a:t>現在</a:t>
            </a:r>
            <a:r>
              <a:rPr lang="ja-JP" altLang="en-US" sz="1400" i="1" dirty="0">
                <a:solidFill>
                  <a:srgbClr val="3F5FBF"/>
                </a:solidFill>
                <a:latin typeface="Consolas"/>
              </a:rPr>
              <a:t>のページ（アクティブな</a:t>
            </a:r>
            <a:r>
              <a:rPr lang="ko-KR" altLang="en-US" sz="1400" i="1" dirty="0">
                <a:solidFill>
                  <a:srgbClr val="3F5FBF"/>
                </a:solidFill>
                <a:latin typeface="Consolas"/>
              </a:rPr>
              <a:t>状態） </a:t>
            </a:r>
            <a:r>
              <a:rPr lang="en-US" altLang="ko-KR" sz="1400" i="1" dirty="0">
                <a:solidFill>
                  <a:srgbClr val="3F5FBF"/>
                </a:solidFill>
                <a:latin typeface="Consolas"/>
              </a:rPr>
              <a:t>--&gt;</a:t>
            </a:r>
          </a:p>
          <a:p>
            <a:r>
              <a:rPr lang="en-US" altLang="ko-KR" sz="1400" dirty="0">
                <a:solidFill>
                  <a:srgbClr val="008080"/>
                </a:solidFill>
                <a:latin typeface="Consolas"/>
              </a:rPr>
              <a:t>&lt;/</a:t>
            </a:r>
            <a:r>
              <a:rPr lang="en-US" altLang="ko-KR" sz="1400" dirty="0" err="1">
                <a:solidFill>
                  <a:srgbClr val="3F7F7F"/>
                </a:solidFill>
                <a:latin typeface="Consolas"/>
              </a:rPr>
              <a:t>ul</a:t>
            </a:r>
            <a:r>
              <a:rPr lang="en-US" altLang="ko-KR" sz="1400" dirty="0">
                <a:solidFill>
                  <a:srgbClr val="008080"/>
                </a:solidFill>
                <a:latin typeface="Consolas"/>
              </a:rPr>
              <a:t>&gt;</a:t>
            </a:r>
          </a:p>
          <a:p>
            <a:endParaRPr lang="ko-KR" altLang="en-US" sz="1400" dirty="0">
              <a:latin typeface="Consolas"/>
            </a:endParaRPr>
          </a:p>
          <a:p>
            <a:r>
              <a:rPr lang="en-US" altLang="ko-KR" sz="1400" dirty="0">
                <a:solidFill>
                  <a:srgbClr val="008080"/>
                </a:solidFill>
                <a:latin typeface="Consolas"/>
              </a:rPr>
              <a:t>&lt;</a:t>
            </a:r>
            <a:r>
              <a:rPr lang="en-US" altLang="ko-KR" sz="1400" dirty="0">
                <a:solidFill>
                  <a:srgbClr val="3F7F7F"/>
                </a:solidFill>
                <a:latin typeface="Consolas"/>
              </a:rPr>
              <a:t>script </a:t>
            </a:r>
            <a:r>
              <a:rPr lang="en-US" altLang="ko-KR" sz="1400" dirty="0" err="1">
                <a:solidFill>
                  <a:srgbClr val="7F007F"/>
                </a:solidFill>
                <a:latin typeface="Consolas"/>
              </a:rPr>
              <a:t>src</a:t>
            </a:r>
            <a:r>
              <a:rPr lang="en-US" altLang="ko-KR" sz="1400" dirty="0">
                <a:solidFill>
                  <a:srgbClr val="000000"/>
                </a:solidFill>
                <a:latin typeface="Consolas"/>
              </a:rPr>
              <a:t>=</a:t>
            </a:r>
            <a:r>
              <a:rPr lang="en-US" altLang="ko-KR" sz="1400" i="1" dirty="0">
                <a:solidFill>
                  <a:srgbClr val="2A00FF"/>
                </a:solidFill>
                <a:latin typeface="Consolas"/>
              </a:rPr>
              <a:t>"</a:t>
            </a:r>
            <a:r>
              <a:rPr lang="en-US" altLang="ko-KR" sz="1400" i="1" dirty="0">
                <a:solidFill>
                  <a:srgbClr val="000000"/>
                </a:solidFill>
                <a:latin typeface="Consolas"/>
              </a:rPr>
              <a:t>${</a:t>
            </a:r>
            <a:r>
              <a:rPr lang="en-US" altLang="ko-KR" sz="1400" i="1" dirty="0" err="1">
                <a:solidFill>
                  <a:srgbClr val="000000"/>
                </a:solidFill>
                <a:latin typeface="Consolas"/>
              </a:rPr>
              <a:t>contextPath</a:t>
            </a:r>
            <a:r>
              <a:rPr lang="en-US" altLang="ko-KR" sz="1400" i="1" dirty="0">
                <a:solidFill>
                  <a:srgbClr val="000000"/>
                </a:solidFill>
                <a:latin typeface="Consolas"/>
              </a:rPr>
              <a:t>}</a:t>
            </a:r>
            <a:r>
              <a:rPr lang="en-US" altLang="ko-KR" sz="1400" i="1" dirty="0">
                <a:solidFill>
                  <a:srgbClr val="2A00FF"/>
                </a:solidFill>
                <a:latin typeface="Consolas"/>
              </a:rPr>
              <a:t>/resources/</a:t>
            </a:r>
            <a:r>
              <a:rPr lang="en-US" altLang="ko-KR" sz="1400" i="1" dirty="0" err="1">
                <a:solidFill>
                  <a:srgbClr val="2A00FF"/>
                </a:solidFill>
                <a:latin typeface="Consolas"/>
              </a:rPr>
              <a:t>js</a:t>
            </a:r>
            <a:r>
              <a:rPr lang="en-US" altLang="ko-KR" sz="1400" i="1" dirty="0">
                <a:solidFill>
                  <a:srgbClr val="2A00FF"/>
                </a:solidFill>
                <a:latin typeface="Consolas"/>
              </a:rPr>
              <a:t>/historyBack.js"</a:t>
            </a:r>
            <a:r>
              <a:rPr lang="en-US" altLang="ko-KR" sz="1400" i="1" dirty="0">
                <a:solidFill>
                  <a:srgbClr val="008080"/>
                </a:solidFill>
                <a:latin typeface="Consolas"/>
              </a:rPr>
              <a:t>&gt;&lt;/</a:t>
            </a:r>
            <a:r>
              <a:rPr lang="en-US" altLang="ko-KR" sz="1400" i="1" dirty="0">
                <a:solidFill>
                  <a:srgbClr val="3F7F7F"/>
                </a:solidFill>
                <a:latin typeface="Consolas"/>
              </a:rPr>
              <a:t>script</a:t>
            </a:r>
            <a:r>
              <a:rPr lang="en-US" altLang="ko-KR" sz="1400" i="1" dirty="0">
                <a:solidFill>
                  <a:srgbClr val="008080"/>
                </a:solidFill>
                <a:latin typeface="Consolas"/>
              </a:rPr>
              <a:t>&gt;</a:t>
            </a:r>
            <a:r>
              <a:rPr lang="en-US" altLang="ko-KR" sz="1400" i="1" dirty="0">
                <a:solidFill>
                  <a:srgbClr val="000000"/>
                </a:solidFill>
                <a:latin typeface="Consolas"/>
              </a:rPr>
              <a:t> </a:t>
            </a:r>
            <a:r>
              <a:rPr lang="en-US" altLang="ko-KR" sz="1400" i="1" dirty="0">
                <a:solidFill>
                  <a:srgbClr val="3F5FBF"/>
                </a:solidFill>
                <a:latin typeface="Consolas"/>
              </a:rPr>
              <a:t>&lt;!-- </a:t>
            </a:r>
            <a:r>
              <a:rPr lang="ko-KR" altLang="en-US" sz="1400" i="1" dirty="0">
                <a:solidFill>
                  <a:srgbClr val="3F5FBF"/>
                </a:solidFill>
                <a:latin typeface="Consolas"/>
              </a:rPr>
              <a:t>戻</a:t>
            </a:r>
            <a:r>
              <a:rPr lang="ja-JP" altLang="en-US" sz="1400" i="1" dirty="0">
                <a:solidFill>
                  <a:srgbClr val="3F5FBF"/>
                </a:solidFill>
                <a:latin typeface="Consolas"/>
              </a:rPr>
              <a:t>る</a:t>
            </a:r>
            <a:r>
              <a:rPr lang="ko-KR" altLang="en-US" sz="1400" i="1" dirty="0">
                <a:solidFill>
                  <a:srgbClr val="3F5FBF"/>
                </a:solidFill>
                <a:latin typeface="Consolas"/>
              </a:rPr>
              <a:t>操作用</a:t>
            </a:r>
            <a:r>
              <a:rPr lang="ja-JP" altLang="en-US" sz="1400" i="1" dirty="0">
                <a:solidFill>
                  <a:srgbClr val="3F5FBF"/>
                </a:solidFill>
                <a:latin typeface="Consolas"/>
              </a:rPr>
              <a:t>のスクリプト </a:t>
            </a:r>
            <a:r>
              <a:rPr lang="en-US" altLang="ja-JP" sz="1400" i="1" dirty="0">
                <a:solidFill>
                  <a:srgbClr val="3F5FBF"/>
                </a:solidFill>
                <a:latin typeface="Consolas"/>
              </a:rPr>
              <a:t>--&gt;</a:t>
            </a:r>
            <a:endParaRPr lang="en-US" altLang="ja-JP" sz="1400" dirty="0" smtClean="0">
              <a:ea typeface="MS Mincho" pitchFamily="49" charset="-128"/>
            </a:endParaRPr>
          </a:p>
        </p:txBody>
      </p:sp>
    </p:spTree>
    <p:extLst>
      <p:ext uri="{BB962C8B-B14F-4D97-AF65-F5344CB8AC3E}">
        <p14:creationId xmlns:p14="http://schemas.microsoft.com/office/powerpoint/2010/main" val="229788627"/>
      </p:ext>
    </p:extLst>
  </p:cSld>
  <p:clrMapOvr>
    <a:masterClrMapping/>
  </p:clrMapOvr>
  <p:transition/>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제목 1"/>
          <p:cNvSpPr>
            <a:spLocks noGrp="1"/>
          </p:cNvSpPr>
          <p:nvPr>
            <p:ph type="title"/>
          </p:nvPr>
        </p:nvSpPr>
        <p:spPr bwMode="auto">
          <a:xfrm>
            <a:off x="0" y="-2242"/>
            <a:ext cx="9144000" cy="694938"/>
          </a:xfrm>
        </p:spPr>
        <p:txBody>
          <a:bodyPr vert="horz" lIns="91440" tIns="45720" rIns="91440" bIns="45720" rtlCol="0" anchor="ctr">
            <a:normAutofit/>
          </a:bodyPr>
          <a:lstStyle/>
          <a:p>
            <a:r>
              <a:rPr lang="en-US" altLang="ko-KR" dirty="0" smtClean="0">
                <a:latin typeface="MS Mincho" pitchFamily="49" charset="-128"/>
                <a:ea typeface="MS Mincho" pitchFamily="49" charset="-128"/>
              </a:rPr>
              <a:t>Include/footer</a:t>
            </a:r>
            <a:endParaRPr lang="ko-KR" dirty="0">
              <a:latin typeface="MS Mincho" pitchFamily="49" charset="-128"/>
              <a:ea typeface="MS Mincho" pitchFamily="49" charset="-128"/>
            </a:endParaRPr>
          </a:p>
        </p:txBody>
      </p:sp>
      <p:sp>
        <p:nvSpPr>
          <p:cNvPr id="5" name="내용 개체 틀 2"/>
          <p:cNvSpPr>
            <a:spLocks noGrp="1"/>
          </p:cNvSpPr>
          <p:nvPr>
            <p:ph sz="half" idx="1"/>
          </p:nvPr>
        </p:nvSpPr>
        <p:spPr bwMode="auto">
          <a:xfrm>
            <a:off x="0" y="692696"/>
            <a:ext cx="9144000" cy="6165304"/>
          </a:xfrm>
          <a:solidFill>
            <a:schemeClr val="bg1"/>
          </a:solidFill>
        </p:spPr>
        <p:txBody>
          <a:bodyPr numCol="2">
            <a:noAutofit/>
          </a:bodyPr>
          <a:lstStyle>
            <a:lvl1pPr>
              <a:defRPr sz="2400"/>
            </a:lvl1pPr>
            <a:lvl2pPr>
              <a:defRPr sz="1600"/>
            </a:lvl2pPr>
            <a:lvl3pPr>
              <a:defRPr sz="1200"/>
            </a:lvl3pPr>
            <a:lvl4pPr>
              <a:defRPr sz="1200"/>
            </a:lvl4pPr>
            <a:lvl5pPr>
              <a:defRPr sz="1200"/>
            </a:lvl5pPr>
          </a:lstStyle>
          <a:p>
            <a:r>
              <a:rPr lang="fr-FR" altLang="ko-KR" sz="1400" dirty="0">
                <a:solidFill>
                  <a:srgbClr val="BF5F3F"/>
                </a:solidFill>
                <a:latin typeface="Consolas"/>
              </a:rPr>
              <a:t>&lt;%@ </a:t>
            </a:r>
            <a:r>
              <a:rPr lang="fr-FR" altLang="ko-KR" sz="1400" dirty="0">
                <a:solidFill>
                  <a:srgbClr val="3F7F7F"/>
                </a:solidFill>
                <a:latin typeface="Consolas"/>
              </a:rPr>
              <a:t>page </a:t>
            </a:r>
            <a:r>
              <a:rPr lang="fr-FR" altLang="ko-KR" sz="1400" dirty="0" err="1">
                <a:solidFill>
                  <a:srgbClr val="7F007F"/>
                </a:solidFill>
                <a:latin typeface="Consolas"/>
              </a:rPr>
              <a:t>language</a:t>
            </a:r>
            <a:r>
              <a:rPr lang="fr-FR" altLang="ko-KR" sz="1400" dirty="0">
                <a:solidFill>
                  <a:srgbClr val="000000"/>
                </a:solidFill>
                <a:latin typeface="Consolas"/>
              </a:rPr>
              <a:t>=</a:t>
            </a:r>
            <a:r>
              <a:rPr lang="fr-FR" altLang="ko-KR" sz="1400" i="1" dirty="0">
                <a:solidFill>
                  <a:srgbClr val="2A00FF"/>
                </a:solidFill>
                <a:latin typeface="Consolas"/>
              </a:rPr>
              <a:t>"java" </a:t>
            </a:r>
            <a:r>
              <a:rPr lang="fr-FR" altLang="ko-KR" sz="1400" i="1" dirty="0" err="1">
                <a:solidFill>
                  <a:srgbClr val="7F007F"/>
                </a:solidFill>
                <a:latin typeface="Consolas"/>
              </a:rPr>
              <a:t>contentType</a:t>
            </a:r>
            <a:r>
              <a:rPr lang="fr-FR" altLang="ko-KR" sz="1400" i="1" dirty="0">
                <a:solidFill>
                  <a:srgbClr val="000000"/>
                </a:solidFill>
                <a:latin typeface="Consolas"/>
              </a:rPr>
              <a:t>=</a:t>
            </a:r>
            <a:r>
              <a:rPr lang="fr-FR" altLang="ko-KR" sz="1400" i="1" dirty="0">
                <a:solidFill>
                  <a:srgbClr val="2A00FF"/>
                </a:solidFill>
                <a:latin typeface="Consolas"/>
              </a:rPr>
              <a:t>"</a:t>
            </a:r>
            <a:r>
              <a:rPr lang="fr-FR" altLang="ko-KR" sz="1400" i="1" dirty="0" err="1">
                <a:solidFill>
                  <a:srgbClr val="2A00FF"/>
                </a:solidFill>
                <a:latin typeface="Consolas"/>
              </a:rPr>
              <a:t>text</a:t>
            </a:r>
            <a:r>
              <a:rPr lang="fr-FR" altLang="ko-KR" sz="1400" i="1" dirty="0">
                <a:solidFill>
                  <a:srgbClr val="2A00FF"/>
                </a:solidFill>
                <a:latin typeface="Consolas"/>
              </a:rPr>
              <a:t>/html; </a:t>
            </a:r>
            <a:r>
              <a:rPr lang="fr-FR" altLang="ko-KR" sz="1400" i="1" dirty="0" err="1">
                <a:solidFill>
                  <a:srgbClr val="2A00FF"/>
                </a:solidFill>
                <a:latin typeface="Consolas"/>
              </a:rPr>
              <a:t>charset</a:t>
            </a:r>
            <a:r>
              <a:rPr lang="fr-FR" altLang="ko-KR" sz="1400" i="1" dirty="0">
                <a:solidFill>
                  <a:srgbClr val="2A00FF"/>
                </a:solidFill>
                <a:latin typeface="Consolas"/>
              </a:rPr>
              <a:t>=UTF-8"</a:t>
            </a:r>
          </a:p>
          <a:p>
            <a:r>
              <a:rPr lang="en-US" altLang="ko-KR" sz="1400" dirty="0">
                <a:latin typeface="Consolas"/>
              </a:rPr>
              <a:t>    </a:t>
            </a:r>
            <a:r>
              <a:rPr lang="en-US" altLang="ko-KR" sz="1400" dirty="0" err="1">
                <a:solidFill>
                  <a:srgbClr val="7F007F"/>
                </a:solidFill>
                <a:latin typeface="Consolas"/>
              </a:rPr>
              <a:t>pageEncoding</a:t>
            </a:r>
            <a:r>
              <a:rPr lang="en-US" altLang="ko-KR" sz="1400" dirty="0">
                <a:solidFill>
                  <a:srgbClr val="000000"/>
                </a:solidFill>
                <a:latin typeface="Consolas"/>
              </a:rPr>
              <a:t>=</a:t>
            </a:r>
            <a:r>
              <a:rPr lang="en-US" altLang="ko-KR" sz="1400" i="1" dirty="0">
                <a:solidFill>
                  <a:srgbClr val="2A00FF"/>
                </a:solidFill>
                <a:latin typeface="Consolas"/>
              </a:rPr>
              <a:t>"UTF-8"</a:t>
            </a:r>
            <a:r>
              <a:rPr lang="en-US" altLang="ko-KR" sz="1400" i="1" dirty="0">
                <a:solidFill>
                  <a:srgbClr val="BF5F3F"/>
                </a:solidFill>
                <a:latin typeface="Consolas"/>
              </a:rPr>
              <a:t>%&gt;</a:t>
            </a:r>
            <a:r>
              <a:rPr lang="en-US" altLang="ko-KR" sz="1400" i="1" dirty="0">
                <a:solidFill>
                  <a:srgbClr val="000000"/>
                </a:solidFill>
                <a:latin typeface="Consolas"/>
              </a:rPr>
              <a:t> </a:t>
            </a:r>
            <a:r>
              <a:rPr lang="en-US" altLang="ko-KR" sz="1400" i="1" dirty="0">
                <a:solidFill>
                  <a:srgbClr val="3F5FBF"/>
                </a:solidFill>
                <a:latin typeface="Consolas"/>
              </a:rPr>
              <a:t>&lt;!-- JSP</a:t>
            </a:r>
            <a:r>
              <a:rPr lang="ja-JP" altLang="en-US" sz="1400" i="1" dirty="0">
                <a:solidFill>
                  <a:srgbClr val="3F5FBF"/>
                </a:solidFill>
                <a:latin typeface="Consolas"/>
              </a:rPr>
              <a:t>ページの</a:t>
            </a:r>
            <a:r>
              <a:rPr lang="ko-KR" altLang="en-US" sz="1400" i="1" dirty="0">
                <a:solidFill>
                  <a:srgbClr val="3F5FBF"/>
                </a:solidFill>
                <a:latin typeface="Consolas"/>
              </a:rPr>
              <a:t>設定</a:t>
            </a:r>
            <a:r>
              <a:rPr lang="ja-JP" altLang="en-US" sz="1400" i="1" dirty="0">
                <a:solidFill>
                  <a:srgbClr val="3F5FBF"/>
                </a:solidFill>
                <a:latin typeface="Consolas"/>
              </a:rPr>
              <a:t>を</a:t>
            </a:r>
            <a:r>
              <a:rPr lang="ko-KR" altLang="en-US" sz="1400" i="1" dirty="0">
                <a:solidFill>
                  <a:srgbClr val="3F5FBF"/>
                </a:solidFill>
                <a:latin typeface="Consolas"/>
              </a:rPr>
              <a:t>定義 </a:t>
            </a:r>
            <a:r>
              <a:rPr lang="en-US" altLang="ko-KR" sz="1400" i="1" dirty="0">
                <a:solidFill>
                  <a:srgbClr val="3F5FBF"/>
                </a:solidFill>
                <a:latin typeface="Consolas"/>
              </a:rPr>
              <a:t>--&gt;</a:t>
            </a:r>
          </a:p>
          <a:p>
            <a:endParaRPr lang="ko-KR" altLang="en-US" sz="1400" dirty="0">
              <a:latin typeface="Consolas"/>
            </a:endParaRPr>
          </a:p>
          <a:p>
            <a:r>
              <a:rPr lang="en-US" altLang="ko-KR" sz="1400" dirty="0">
                <a:solidFill>
                  <a:srgbClr val="008080"/>
                </a:solidFill>
                <a:latin typeface="Consolas"/>
              </a:rPr>
              <a:t>&lt;!</a:t>
            </a:r>
            <a:r>
              <a:rPr lang="en-US" altLang="ko-KR" sz="1400" dirty="0">
                <a:solidFill>
                  <a:srgbClr val="3F7F7F"/>
                </a:solidFill>
                <a:latin typeface="Consolas"/>
              </a:rPr>
              <a:t>DOCTYPE </a:t>
            </a:r>
            <a:r>
              <a:rPr lang="en-US" altLang="ko-KR" sz="1400" dirty="0">
                <a:solidFill>
                  <a:srgbClr val="008080"/>
                </a:solidFill>
                <a:latin typeface="Consolas"/>
              </a:rPr>
              <a:t>html&gt;</a:t>
            </a:r>
            <a:r>
              <a:rPr lang="en-US" altLang="ko-KR" sz="1400" dirty="0">
                <a:solidFill>
                  <a:srgbClr val="000000"/>
                </a:solidFill>
                <a:latin typeface="Consolas"/>
              </a:rPr>
              <a:t> </a:t>
            </a:r>
            <a:r>
              <a:rPr lang="en-US" altLang="ko-KR" sz="1400" dirty="0">
                <a:solidFill>
                  <a:srgbClr val="3F5FBF"/>
                </a:solidFill>
                <a:latin typeface="Consolas"/>
              </a:rPr>
              <a:t>&lt;!-- HTML5</a:t>
            </a:r>
            <a:r>
              <a:rPr lang="ja-JP" altLang="en-US" sz="1400" dirty="0">
                <a:solidFill>
                  <a:srgbClr val="3F5FBF"/>
                </a:solidFill>
                <a:latin typeface="Consolas"/>
              </a:rPr>
              <a:t>の</a:t>
            </a:r>
            <a:r>
              <a:rPr lang="en-US" altLang="ko-KR" sz="1400" dirty="0">
                <a:solidFill>
                  <a:srgbClr val="3F5FBF"/>
                </a:solidFill>
                <a:latin typeface="Consolas"/>
              </a:rPr>
              <a:t>DOCTYPE</a:t>
            </a:r>
            <a:r>
              <a:rPr lang="ko-KR" altLang="en-US" sz="1400" dirty="0">
                <a:solidFill>
                  <a:srgbClr val="3F5FBF"/>
                </a:solidFill>
                <a:latin typeface="Consolas"/>
              </a:rPr>
              <a:t>宣言 </a:t>
            </a:r>
            <a:r>
              <a:rPr lang="en-US" altLang="ko-KR" sz="1400" dirty="0">
                <a:solidFill>
                  <a:srgbClr val="3F5FBF"/>
                </a:solidFill>
                <a:latin typeface="Consolas"/>
              </a:rPr>
              <a:t>--&gt;</a:t>
            </a:r>
          </a:p>
          <a:p>
            <a:r>
              <a:rPr lang="en-US" altLang="ko-KR" sz="1400" dirty="0">
                <a:solidFill>
                  <a:srgbClr val="008080"/>
                </a:solidFill>
                <a:latin typeface="Consolas"/>
              </a:rPr>
              <a:t>&lt;</a:t>
            </a:r>
            <a:r>
              <a:rPr lang="en-US" altLang="ko-KR" sz="1400" dirty="0">
                <a:solidFill>
                  <a:srgbClr val="3F7F7F"/>
                </a:solidFill>
                <a:latin typeface="Consolas"/>
              </a:rPr>
              <a:t>html</a:t>
            </a:r>
            <a:r>
              <a:rPr lang="en-US" altLang="ko-KR" sz="1400" dirty="0">
                <a:solidFill>
                  <a:srgbClr val="008080"/>
                </a:solidFill>
                <a:latin typeface="Consolas"/>
              </a:rPr>
              <a:t>&gt;</a:t>
            </a:r>
          </a:p>
          <a:p>
            <a:r>
              <a:rPr lang="en-US" altLang="ko-KR" sz="1400" dirty="0">
                <a:solidFill>
                  <a:srgbClr val="008080"/>
                </a:solidFill>
                <a:latin typeface="Consolas"/>
              </a:rPr>
              <a:t>&lt;</a:t>
            </a:r>
            <a:r>
              <a:rPr lang="en-US" altLang="ko-KR" sz="1400" dirty="0">
                <a:solidFill>
                  <a:srgbClr val="3F7F7F"/>
                </a:solidFill>
                <a:latin typeface="Consolas"/>
              </a:rPr>
              <a:t>head</a:t>
            </a:r>
            <a:r>
              <a:rPr lang="en-US" altLang="ko-KR" sz="1400" dirty="0">
                <a:solidFill>
                  <a:srgbClr val="008080"/>
                </a:solidFill>
                <a:latin typeface="Consolas"/>
              </a:rPr>
              <a:t>&gt;</a:t>
            </a:r>
          </a:p>
          <a:p>
            <a:r>
              <a:rPr lang="en-US" altLang="ja-JP" sz="1400" dirty="0">
                <a:solidFill>
                  <a:srgbClr val="008080"/>
                </a:solidFill>
                <a:latin typeface="Consolas"/>
              </a:rPr>
              <a:t>&lt;</a:t>
            </a:r>
            <a:r>
              <a:rPr lang="en-US" altLang="ja-JP" sz="1400" dirty="0">
                <a:solidFill>
                  <a:srgbClr val="3F7F7F"/>
                </a:solidFill>
                <a:latin typeface="Consolas"/>
              </a:rPr>
              <a:t>meta </a:t>
            </a:r>
            <a:r>
              <a:rPr lang="en-US" altLang="ja-JP" sz="1400" dirty="0">
                <a:solidFill>
                  <a:srgbClr val="7F007F"/>
                </a:solidFill>
                <a:latin typeface="Consolas"/>
              </a:rPr>
              <a:t>charset</a:t>
            </a:r>
            <a:r>
              <a:rPr lang="en-US" altLang="ja-JP" sz="1400" dirty="0">
                <a:solidFill>
                  <a:srgbClr val="000000"/>
                </a:solidFill>
                <a:latin typeface="Consolas"/>
              </a:rPr>
              <a:t>=</a:t>
            </a:r>
            <a:r>
              <a:rPr lang="en-US" altLang="ja-JP" sz="1400" i="1" dirty="0">
                <a:solidFill>
                  <a:srgbClr val="2A00FF"/>
                </a:solidFill>
                <a:latin typeface="Consolas"/>
              </a:rPr>
              <a:t>"UTF-8"</a:t>
            </a:r>
            <a:r>
              <a:rPr lang="en-US" altLang="ja-JP" sz="1400" i="1" dirty="0">
                <a:solidFill>
                  <a:srgbClr val="008080"/>
                </a:solidFill>
                <a:latin typeface="Consolas"/>
              </a:rPr>
              <a:t>&gt;</a:t>
            </a:r>
            <a:r>
              <a:rPr lang="ja-JP" altLang="en-US" sz="1400" i="1" dirty="0">
                <a:solidFill>
                  <a:srgbClr val="000000"/>
                </a:solidFill>
                <a:latin typeface="Consolas"/>
              </a:rPr>
              <a:t> </a:t>
            </a:r>
            <a:r>
              <a:rPr lang="en-US" altLang="ja-JP" sz="1400" i="1" dirty="0">
                <a:solidFill>
                  <a:srgbClr val="3F5FBF"/>
                </a:solidFill>
                <a:latin typeface="Consolas"/>
              </a:rPr>
              <a:t>&lt;!-- </a:t>
            </a:r>
            <a:r>
              <a:rPr lang="ja-JP" altLang="en-US" sz="1400" i="1" dirty="0">
                <a:solidFill>
                  <a:srgbClr val="3F5FBF"/>
                </a:solidFill>
                <a:latin typeface="Consolas"/>
              </a:rPr>
              <a:t>ページの文字エンコードを</a:t>
            </a:r>
            <a:r>
              <a:rPr lang="en-US" altLang="ja-JP" sz="1400" i="1" dirty="0">
                <a:solidFill>
                  <a:srgbClr val="3F5FBF"/>
                </a:solidFill>
                <a:latin typeface="Consolas"/>
              </a:rPr>
              <a:t>UTF-8</a:t>
            </a:r>
            <a:r>
              <a:rPr lang="ja-JP" altLang="en-US" sz="1400" i="1" dirty="0">
                <a:solidFill>
                  <a:srgbClr val="3F5FBF"/>
                </a:solidFill>
                <a:latin typeface="Consolas"/>
              </a:rPr>
              <a:t>に設定 </a:t>
            </a:r>
            <a:r>
              <a:rPr lang="en-US" altLang="ja-JP" sz="1400" i="1" dirty="0">
                <a:solidFill>
                  <a:srgbClr val="3F5FBF"/>
                </a:solidFill>
                <a:latin typeface="Consolas"/>
              </a:rPr>
              <a:t>--&gt;</a:t>
            </a:r>
          </a:p>
          <a:p>
            <a:r>
              <a:rPr lang="en-US" altLang="ko-KR" sz="1400" dirty="0">
                <a:solidFill>
                  <a:srgbClr val="008080"/>
                </a:solidFill>
                <a:latin typeface="Consolas"/>
              </a:rPr>
              <a:t>&lt;/</a:t>
            </a:r>
            <a:r>
              <a:rPr lang="en-US" altLang="ko-KR" sz="1400" dirty="0">
                <a:solidFill>
                  <a:srgbClr val="3F7F7F"/>
                </a:solidFill>
                <a:latin typeface="Consolas"/>
              </a:rPr>
              <a:t>head</a:t>
            </a:r>
            <a:r>
              <a:rPr lang="en-US" altLang="ko-KR" sz="1400" dirty="0">
                <a:solidFill>
                  <a:srgbClr val="008080"/>
                </a:solidFill>
                <a:latin typeface="Consolas"/>
              </a:rPr>
              <a:t>&gt;</a:t>
            </a:r>
          </a:p>
          <a:p>
            <a:r>
              <a:rPr lang="en-US" altLang="ko-KR" sz="1400" dirty="0">
                <a:solidFill>
                  <a:srgbClr val="008080"/>
                </a:solidFill>
                <a:latin typeface="Consolas"/>
              </a:rPr>
              <a:t>&lt;</a:t>
            </a:r>
            <a:r>
              <a:rPr lang="en-US" altLang="ko-KR" sz="1400" dirty="0">
                <a:solidFill>
                  <a:srgbClr val="3F7F7F"/>
                </a:solidFill>
                <a:latin typeface="Consolas"/>
              </a:rPr>
              <a:t>body</a:t>
            </a:r>
            <a:r>
              <a:rPr lang="en-US" altLang="ko-KR" sz="1400" dirty="0">
                <a:solidFill>
                  <a:srgbClr val="008080"/>
                </a:solidFill>
                <a:latin typeface="Consolas"/>
              </a:rPr>
              <a:t>&gt;</a:t>
            </a:r>
          </a:p>
          <a:p>
            <a:r>
              <a:rPr lang="en-US" altLang="ko-KR" sz="1400" dirty="0">
                <a:solidFill>
                  <a:srgbClr val="008080"/>
                </a:solidFill>
                <a:latin typeface="Consolas"/>
              </a:rPr>
              <a:t>&lt;</a:t>
            </a:r>
            <a:r>
              <a:rPr lang="en-US" altLang="ko-KR" sz="1400" dirty="0">
                <a:solidFill>
                  <a:srgbClr val="3F7F7F"/>
                </a:solidFill>
                <a:latin typeface="Consolas"/>
              </a:rPr>
              <a:t>footer </a:t>
            </a:r>
            <a:r>
              <a:rPr lang="en-US" altLang="ko-KR" sz="1400" dirty="0">
                <a:solidFill>
                  <a:srgbClr val="7F007F"/>
                </a:solidFill>
                <a:latin typeface="Consolas"/>
              </a:rPr>
              <a:t>class</a:t>
            </a:r>
            <a:r>
              <a:rPr lang="en-US" altLang="ko-KR" sz="1400" dirty="0">
                <a:solidFill>
                  <a:srgbClr val="000000"/>
                </a:solidFill>
                <a:latin typeface="Consolas"/>
              </a:rPr>
              <a:t>=</a:t>
            </a:r>
            <a:r>
              <a:rPr lang="en-US" altLang="ko-KR" sz="1400" i="1" dirty="0">
                <a:solidFill>
                  <a:srgbClr val="2A00FF"/>
                </a:solidFill>
                <a:latin typeface="Consolas"/>
              </a:rPr>
              <a:t>"</a:t>
            </a:r>
            <a:r>
              <a:rPr lang="en-US" altLang="ko-KR" sz="1400" i="1" dirty="0" err="1">
                <a:solidFill>
                  <a:srgbClr val="2A00FF"/>
                </a:solidFill>
                <a:latin typeface="Consolas"/>
              </a:rPr>
              <a:t>bg</a:t>
            </a:r>
            <a:r>
              <a:rPr lang="en-US" altLang="ko-KR" sz="1400" i="1" dirty="0">
                <a:solidFill>
                  <a:srgbClr val="2A00FF"/>
                </a:solidFill>
                <a:latin typeface="Consolas"/>
              </a:rPr>
              <a:t>-dark fixed-bottom text-white"</a:t>
            </a:r>
            <a:r>
              <a:rPr lang="en-US" altLang="ko-KR" sz="1400" i="1" dirty="0">
                <a:solidFill>
                  <a:srgbClr val="008080"/>
                </a:solidFill>
                <a:latin typeface="Consolas"/>
              </a:rPr>
              <a:t>&gt;</a:t>
            </a:r>
            <a:r>
              <a:rPr lang="en-US" altLang="ko-KR" sz="1400" i="1" dirty="0">
                <a:solidFill>
                  <a:srgbClr val="000000"/>
                </a:solidFill>
                <a:latin typeface="Consolas"/>
              </a:rPr>
              <a:t> </a:t>
            </a:r>
            <a:r>
              <a:rPr lang="en-US" altLang="ko-KR" sz="1400" i="1" dirty="0">
                <a:solidFill>
                  <a:srgbClr val="3F5FBF"/>
                </a:solidFill>
                <a:latin typeface="Consolas"/>
              </a:rPr>
              <a:t>&lt;!-- </a:t>
            </a:r>
            <a:r>
              <a:rPr lang="ja-JP" altLang="en-US" sz="1400" i="1" dirty="0">
                <a:solidFill>
                  <a:srgbClr val="3F5FBF"/>
                </a:solidFill>
                <a:latin typeface="Consolas"/>
              </a:rPr>
              <a:t>ダークテーマで</a:t>
            </a:r>
            <a:r>
              <a:rPr lang="ko-KR" altLang="en-US" sz="1400" i="1" dirty="0">
                <a:solidFill>
                  <a:srgbClr val="3F5FBF"/>
                </a:solidFill>
                <a:latin typeface="Consolas"/>
              </a:rPr>
              <a:t>固定</a:t>
            </a:r>
            <a:r>
              <a:rPr lang="ja-JP" altLang="en-US" sz="1400" i="1" dirty="0">
                <a:solidFill>
                  <a:srgbClr val="3F5FBF"/>
                </a:solidFill>
                <a:latin typeface="Consolas"/>
              </a:rPr>
              <a:t>されるフッター </a:t>
            </a:r>
            <a:r>
              <a:rPr lang="en-US" altLang="ja-JP" sz="1400" i="1" dirty="0">
                <a:solidFill>
                  <a:srgbClr val="3F5FBF"/>
                </a:solidFill>
                <a:latin typeface="Consolas"/>
              </a:rPr>
              <a:t>--&gt;</a:t>
            </a:r>
          </a:p>
          <a:p>
            <a:r>
              <a:rPr lang="en-US" altLang="ko-KR" sz="1400" dirty="0">
                <a:solidFill>
                  <a:srgbClr val="008080"/>
                </a:solidFill>
                <a:latin typeface="Consolas"/>
              </a:rPr>
              <a:t>&lt;</a:t>
            </a:r>
            <a:r>
              <a:rPr lang="en-US" altLang="ko-KR" sz="1400" dirty="0">
                <a:solidFill>
                  <a:srgbClr val="3F7F7F"/>
                </a:solidFill>
                <a:latin typeface="Consolas"/>
              </a:rPr>
              <a:t>p </a:t>
            </a:r>
            <a:r>
              <a:rPr lang="en-US" altLang="ko-KR" sz="1400" dirty="0">
                <a:solidFill>
                  <a:srgbClr val="7F007F"/>
                </a:solidFill>
                <a:latin typeface="Consolas"/>
              </a:rPr>
              <a:t>class</a:t>
            </a:r>
            <a:r>
              <a:rPr lang="en-US" altLang="ko-KR" sz="1400" dirty="0">
                <a:solidFill>
                  <a:srgbClr val="000000"/>
                </a:solidFill>
                <a:latin typeface="Consolas"/>
              </a:rPr>
              <a:t>=</a:t>
            </a:r>
            <a:r>
              <a:rPr lang="en-US" altLang="ko-KR" sz="1400" i="1" dirty="0">
                <a:solidFill>
                  <a:srgbClr val="2A00FF"/>
                </a:solidFill>
                <a:latin typeface="Consolas"/>
              </a:rPr>
              <a:t>"text-center"</a:t>
            </a:r>
            <a:r>
              <a:rPr lang="en-US" altLang="ko-KR" sz="1400" i="1" dirty="0">
                <a:solidFill>
                  <a:srgbClr val="008080"/>
                </a:solidFill>
                <a:latin typeface="Consolas"/>
              </a:rPr>
              <a:t>&gt;</a:t>
            </a:r>
            <a:r>
              <a:rPr lang="en-US" altLang="ko-KR" sz="1400" i="1" dirty="0">
                <a:solidFill>
                  <a:srgbClr val="000000"/>
                </a:solidFill>
                <a:latin typeface="Consolas"/>
              </a:rPr>
              <a:t>Son © 2025. All rights reserved.</a:t>
            </a:r>
            <a:r>
              <a:rPr lang="en-US" altLang="ko-KR" sz="1400" i="1" dirty="0">
                <a:solidFill>
                  <a:srgbClr val="008080"/>
                </a:solidFill>
                <a:latin typeface="Consolas"/>
              </a:rPr>
              <a:t>&lt;/</a:t>
            </a:r>
            <a:r>
              <a:rPr lang="en-US" altLang="ko-KR" sz="1400" i="1" dirty="0">
                <a:solidFill>
                  <a:srgbClr val="3F7F7F"/>
                </a:solidFill>
                <a:latin typeface="Consolas"/>
              </a:rPr>
              <a:t>p</a:t>
            </a:r>
            <a:r>
              <a:rPr lang="en-US" altLang="ko-KR" sz="1400" i="1" dirty="0">
                <a:solidFill>
                  <a:srgbClr val="008080"/>
                </a:solidFill>
                <a:latin typeface="Consolas"/>
              </a:rPr>
              <a:t>&gt;</a:t>
            </a:r>
            <a:r>
              <a:rPr lang="en-US" altLang="ko-KR" sz="1400" i="1" dirty="0">
                <a:solidFill>
                  <a:srgbClr val="000000"/>
                </a:solidFill>
                <a:latin typeface="Consolas"/>
              </a:rPr>
              <a:t> </a:t>
            </a:r>
            <a:r>
              <a:rPr lang="en-US" altLang="ko-KR" sz="1400" i="1" dirty="0">
                <a:solidFill>
                  <a:srgbClr val="3F5FBF"/>
                </a:solidFill>
                <a:latin typeface="Consolas"/>
              </a:rPr>
              <a:t>&lt;!-- </a:t>
            </a:r>
            <a:r>
              <a:rPr lang="ja-JP" altLang="en-US" sz="1400" i="1" dirty="0">
                <a:solidFill>
                  <a:srgbClr val="3F5FBF"/>
                </a:solidFill>
                <a:latin typeface="Consolas"/>
              </a:rPr>
              <a:t>フッターの</a:t>
            </a:r>
            <a:r>
              <a:rPr lang="ko-KR" altLang="en-US" sz="1400" i="1" dirty="0">
                <a:solidFill>
                  <a:srgbClr val="3F5FBF"/>
                </a:solidFill>
                <a:latin typeface="Consolas"/>
              </a:rPr>
              <a:t>中央</a:t>
            </a:r>
            <a:r>
              <a:rPr lang="ja-JP" altLang="en-US" sz="1400" i="1" dirty="0">
                <a:solidFill>
                  <a:srgbClr val="3F5FBF"/>
                </a:solidFill>
                <a:latin typeface="Consolas"/>
              </a:rPr>
              <a:t>に</a:t>
            </a:r>
            <a:r>
              <a:rPr lang="ko-KR" altLang="en-US" sz="1400" i="1" dirty="0">
                <a:solidFill>
                  <a:srgbClr val="3F5FBF"/>
                </a:solidFill>
                <a:latin typeface="Consolas"/>
              </a:rPr>
              <a:t>表示</a:t>
            </a:r>
            <a:r>
              <a:rPr lang="ja-JP" altLang="en-US" sz="1400" i="1" dirty="0">
                <a:solidFill>
                  <a:srgbClr val="3F5FBF"/>
                </a:solidFill>
                <a:latin typeface="Consolas"/>
              </a:rPr>
              <a:t>されるコピーライトメッセージ </a:t>
            </a:r>
            <a:r>
              <a:rPr lang="en-US" altLang="ja-JP" sz="1400" i="1" dirty="0">
                <a:solidFill>
                  <a:srgbClr val="3F5FBF"/>
                </a:solidFill>
                <a:latin typeface="Consolas"/>
              </a:rPr>
              <a:t>--&gt;</a:t>
            </a:r>
          </a:p>
          <a:p>
            <a:r>
              <a:rPr lang="en-US" altLang="ko-KR" sz="1400" dirty="0">
                <a:solidFill>
                  <a:srgbClr val="008080"/>
                </a:solidFill>
                <a:latin typeface="Consolas"/>
              </a:rPr>
              <a:t>&lt;/</a:t>
            </a:r>
            <a:r>
              <a:rPr lang="en-US" altLang="ko-KR" sz="1400" dirty="0">
                <a:solidFill>
                  <a:srgbClr val="3F7F7F"/>
                </a:solidFill>
                <a:latin typeface="Consolas"/>
              </a:rPr>
              <a:t>footer</a:t>
            </a:r>
            <a:r>
              <a:rPr lang="en-US" altLang="ko-KR" sz="1400" dirty="0">
                <a:solidFill>
                  <a:srgbClr val="008080"/>
                </a:solidFill>
                <a:latin typeface="Consolas"/>
              </a:rPr>
              <a:t>&gt;</a:t>
            </a:r>
          </a:p>
          <a:p>
            <a:r>
              <a:rPr lang="en-US" altLang="ko-KR" sz="1400" dirty="0">
                <a:solidFill>
                  <a:srgbClr val="008080"/>
                </a:solidFill>
                <a:latin typeface="Consolas"/>
              </a:rPr>
              <a:t>&lt;/</a:t>
            </a:r>
            <a:r>
              <a:rPr lang="en-US" altLang="ko-KR" sz="1400" dirty="0">
                <a:solidFill>
                  <a:srgbClr val="3F7F7F"/>
                </a:solidFill>
                <a:latin typeface="Consolas"/>
              </a:rPr>
              <a:t>body</a:t>
            </a:r>
            <a:r>
              <a:rPr lang="en-US" altLang="ko-KR" sz="1400" dirty="0">
                <a:solidFill>
                  <a:srgbClr val="008080"/>
                </a:solidFill>
                <a:latin typeface="Consolas"/>
              </a:rPr>
              <a:t>&gt;</a:t>
            </a:r>
          </a:p>
          <a:p>
            <a:r>
              <a:rPr lang="en-US" altLang="ko-KR" sz="1400" dirty="0">
                <a:solidFill>
                  <a:srgbClr val="008080"/>
                </a:solidFill>
                <a:latin typeface="Consolas"/>
              </a:rPr>
              <a:t>&lt;/</a:t>
            </a:r>
            <a:r>
              <a:rPr lang="en-US" altLang="ko-KR" sz="1400" dirty="0">
                <a:solidFill>
                  <a:srgbClr val="3F7F7F"/>
                </a:solidFill>
                <a:latin typeface="Consolas"/>
              </a:rPr>
              <a:t>html</a:t>
            </a:r>
            <a:r>
              <a:rPr lang="en-US" altLang="ko-KR" sz="1400" dirty="0">
                <a:solidFill>
                  <a:srgbClr val="008080"/>
                </a:solidFill>
                <a:latin typeface="Consolas"/>
              </a:rPr>
              <a:t>&gt;</a:t>
            </a:r>
            <a:endParaRPr lang="en-US" altLang="ja-JP" sz="1400" dirty="0" smtClean="0">
              <a:ea typeface="MS Mincho" pitchFamily="49" charset="-128"/>
            </a:endParaRPr>
          </a:p>
        </p:txBody>
      </p:sp>
    </p:spTree>
    <p:extLst>
      <p:ext uri="{BB962C8B-B14F-4D97-AF65-F5344CB8AC3E}">
        <p14:creationId xmlns:p14="http://schemas.microsoft.com/office/powerpoint/2010/main" val="229788627"/>
      </p:ext>
    </p:extLst>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531724848" name="내용 개체 틀 2"/>
          <p:cNvSpPr>
            <a:spLocks noGrp="1"/>
          </p:cNvSpPr>
          <p:nvPr>
            <p:ph idx="1"/>
          </p:nvPr>
        </p:nvSpPr>
        <p:spPr bwMode="auto">
          <a:xfrm>
            <a:off x="467544" y="1412776"/>
            <a:ext cx="8229600" cy="5184000"/>
          </a:xfrm>
        </p:spPr>
        <p:txBody>
          <a:bodyPr vert="horz" lIns="91440" tIns="45720" rIns="91440" bIns="45720" numCol="2" rtlCol="0">
            <a:normAutofit/>
          </a:bodyPr>
          <a:lstStyle/>
          <a:p>
            <a:r>
              <a:rPr lang="ja-JP" altLang="en-US" sz="1800" dirty="0">
                <a:ea typeface="MS Mincho" pitchFamily="49" charset="-128"/>
              </a:rPr>
              <a:t>ヘッダ</a:t>
            </a:r>
            <a:r>
              <a:rPr lang="ko-KR" altLang="en-US" sz="1800" dirty="0" smtClean="0">
                <a:ea typeface="MS Mincho" pitchFamily="49" charset="-128"/>
              </a:rPr>
              <a:t>機能</a:t>
            </a:r>
            <a:endParaRPr lang="en-US" altLang="ko-KR" sz="1800" dirty="0" smtClean="0">
              <a:ea typeface="MS Mincho" pitchFamily="49" charset="-128"/>
            </a:endParaRPr>
          </a:p>
          <a:p>
            <a:endParaRPr lang="en-US" sz="1800" dirty="0">
              <a:ea typeface="MS Mincho" pitchFamily="49" charset="-128"/>
            </a:endParaRPr>
          </a:p>
          <a:p>
            <a:endParaRPr lang="en-US" sz="1800" dirty="0" smtClean="0">
              <a:ea typeface="MS Mincho" pitchFamily="49" charset="-128"/>
            </a:endParaRPr>
          </a:p>
          <a:p>
            <a:endParaRPr lang="en-US" sz="1800" dirty="0">
              <a:ea typeface="MS Mincho" pitchFamily="49" charset="-128"/>
            </a:endParaRPr>
          </a:p>
          <a:p>
            <a:endParaRPr lang="en-US" sz="1800" dirty="0" smtClean="0">
              <a:ea typeface="MS Mincho" pitchFamily="49" charset="-128"/>
            </a:endParaRPr>
          </a:p>
          <a:p>
            <a:endParaRPr lang="en-US" sz="1800" dirty="0">
              <a:ea typeface="MS Mincho" pitchFamily="49" charset="-128"/>
            </a:endParaRPr>
          </a:p>
          <a:p>
            <a:endParaRPr lang="en-US" sz="1800" dirty="0" smtClean="0">
              <a:ea typeface="MS Mincho" pitchFamily="49" charset="-128"/>
            </a:endParaRPr>
          </a:p>
          <a:p>
            <a:endParaRPr lang="en-US" sz="1800" dirty="0">
              <a:ea typeface="MS Mincho" pitchFamily="49" charset="-128"/>
            </a:endParaRPr>
          </a:p>
          <a:p>
            <a:endParaRPr lang="en-US" sz="1800" dirty="0" smtClean="0">
              <a:ea typeface="MS Mincho" pitchFamily="49" charset="-128"/>
            </a:endParaRPr>
          </a:p>
          <a:p>
            <a:endParaRPr lang="en-US" sz="1800" dirty="0">
              <a:ea typeface="MS Mincho" pitchFamily="49" charset="-128"/>
            </a:endParaRPr>
          </a:p>
          <a:p>
            <a:endParaRPr lang="en-US" sz="1800" dirty="0" smtClean="0">
              <a:ea typeface="MS Mincho" pitchFamily="49" charset="-128"/>
            </a:endParaRPr>
          </a:p>
          <a:p>
            <a:endParaRPr lang="en-US" sz="1800" dirty="0">
              <a:ea typeface="MS Mincho" pitchFamily="49" charset="-128"/>
            </a:endParaRPr>
          </a:p>
          <a:p>
            <a:endParaRPr lang="en-US" sz="1800" dirty="0" smtClean="0">
              <a:ea typeface="MS Mincho" pitchFamily="49" charset="-128"/>
            </a:endParaRPr>
          </a:p>
          <a:p>
            <a:endParaRPr lang="en-US" sz="1800" dirty="0">
              <a:ea typeface="MS Mincho" pitchFamily="49" charset="-128"/>
            </a:endParaRPr>
          </a:p>
          <a:p>
            <a:endParaRPr lang="en-US" sz="1800" dirty="0" smtClean="0">
              <a:ea typeface="MS Mincho" pitchFamily="49" charset="-128"/>
            </a:endParaRPr>
          </a:p>
          <a:p>
            <a:endParaRPr lang="en-US" sz="1800" dirty="0">
              <a:ea typeface="MS Mincho" pitchFamily="49" charset="-128"/>
            </a:endParaRPr>
          </a:p>
          <a:p>
            <a:endParaRPr lang="en-US" sz="1800" dirty="0" smtClean="0">
              <a:ea typeface="MS Mincho" pitchFamily="49" charset="-128"/>
            </a:endParaRPr>
          </a:p>
          <a:p>
            <a:endParaRPr lang="en-US" sz="1800" dirty="0">
              <a:ea typeface="MS Mincho" pitchFamily="49" charset="-128"/>
            </a:endParaRPr>
          </a:p>
          <a:p>
            <a:pPr marL="0" indent="0">
              <a:buNone/>
            </a:pPr>
            <a:endParaRPr lang="en-US" altLang="ja-JP" sz="1800" dirty="0">
              <a:ea typeface="MS Mincho" pitchFamily="49" charset="-128"/>
            </a:endParaRPr>
          </a:p>
          <a:p>
            <a:pPr>
              <a:buFont typeface="Arial" pitchFamily="34" charset="0"/>
              <a:buChar char="•"/>
            </a:pPr>
            <a:r>
              <a:rPr lang="ja-JP" altLang="en-US" sz="1800" dirty="0" smtClean="0">
                <a:ea typeface="MS Mincho" pitchFamily="49" charset="-128"/>
              </a:rPr>
              <a:t>ロ</a:t>
            </a:r>
            <a:r>
              <a:rPr lang="ja-JP" altLang="en-US" sz="1800" dirty="0">
                <a:ea typeface="MS Mincho" pitchFamily="49" charset="-128"/>
              </a:rPr>
              <a:t>グインしていない場合、ヘッダーではログイン、会員登録、そして商品リストのみアクセス可能です</a:t>
            </a:r>
            <a:r>
              <a:rPr lang="ja-JP" altLang="en-US" sz="1800" dirty="0" smtClean="0">
                <a:ea typeface="MS Mincho" pitchFamily="49" charset="-128"/>
              </a:rPr>
              <a:t>。</a:t>
            </a:r>
            <a:endParaRPr lang="en-US" altLang="ja-JP" sz="1800" dirty="0" smtClean="0">
              <a:ea typeface="MS Mincho" pitchFamily="49" charset="-128"/>
            </a:endParaRPr>
          </a:p>
          <a:p>
            <a:pPr>
              <a:buFont typeface="Arial" pitchFamily="34" charset="0"/>
              <a:buChar char="•"/>
            </a:pPr>
            <a:endParaRPr lang="ja-JP" altLang="en-US" sz="1800" dirty="0">
              <a:ea typeface="MS Mincho" pitchFamily="49" charset="-128"/>
            </a:endParaRPr>
          </a:p>
          <a:p>
            <a:pPr>
              <a:buFont typeface="Arial" pitchFamily="34" charset="0"/>
              <a:buChar char="•"/>
            </a:pPr>
            <a:r>
              <a:rPr lang="ja-JP" altLang="en-US" sz="1800" dirty="0">
                <a:ea typeface="MS Mincho" pitchFamily="49" charset="-128"/>
              </a:rPr>
              <a:t>セッションを取得し、ログイン（ユーザー）すると、カートリストと注文リストにアクセス可能なヘッダーに変わります</a:t>
            </a:r>
            <a:r>
              <a:rPr lang="ja-JP" altLang="en-US" sz="1800" dirty="0" smtClean="0">
                <a:ea typeface="MS Mincho" pitchFamily="49" charset="-128"/>
              </a:rPr>
              <a:t>。</a:t>
            </a:r>
            <a:endParaRPr lang="en-US" altLang="ja-JP" sz="1800" dirty="0" smtClean="0">
              <a:ea typeface="MS Mincho" pitchFamily="49" charset="-128"/>
            </a:endParaRPr>
          </a:p>
          <a:p>
            <a:pPr>
              <a:buFont typeface="Arial" pitchFamily="34" charset="0"/>
              <a:buChar char="•"/>
            </a:pPr>
            <a:endParaRPr lang="ja-JP" altLang="en-US" sz="1800" dirty="0">
              <a:ea typeface="MS Mincho" pitchFamily="49" charset="-128"/>
            </a:endParaRPr>
          </a:p>
          <a:p>
            <a:pPr>
              <a:buFont typeface="Arial" pitchFamily="34" charset="0"/>
              <a:buChar char="•"/>
            </a:pPr>
            <a:r>
              <a:rPr lang="ja-JP" altLang="en-US" sz="1800" dirty="0">
                <a:ea typeface="MS Mincho" pitchFamily="49" charset="-128"/>
              </a:rPr>
              <a:t>また、</a:t>
            </a:r>
            <a:r>
              <a:rPr lang="en-US" altLang="ja-JP" sz="1800" dirty="0">
                <a:ea typeface="MS Mincho" pitchFamily="49" charset="-128"/>
              </a:rPr>
              <a:t>TBL_MEMBER</a:t>
            </a:r>
            <a:r>
              <a:rPr lang="ja-JP" altLang="en-US" sz="1800" dirty="0">
                <a:ea typeface="MS Mincho" pitchFamily="49" charset="-128"/>
              </a:rPr>
              <a:t>の</a:t>
            </a:r>
            <a:r>
              <a:rPr lang="en-US" altLang="ja-JP" sz="1800" dirty="0">
                <a:ea typeface="MS Mincho" pitchFamily="49" charset="-128"/>
              </a:rPr>
              <a:t>Verify</a:t>
            </a:r>
            <a:r>
              <a:rPr lang="ja-JP" altLang="en-US" sz="1800" dirty="0">
                <a:ea typeface="MS Mincho" pitchFamily="49" charset="-128"/>
              </a:rPr>
              <a:t>フィールドを使用して管理者である場合を区別し、</a:t>
            </a:r>
            <a:r>
              <a:rPr lang="en-US" altLang="ja-JP" sz="1800" dirty="0">
                <a:ea typeface="MS Mincho" pitchFamily="49" charset="-128"/>
              </a:rPr>
              <a:t>ADMIN</a:t>
            </a:r>
            <a:r>
              <a:rPr lang="ja-JP" altLang="en-US" sz="1800" dirty="0">
                <a:ea typeface="MS Mincho" pitchFamily="49" charset="-128"/>
              </a:rPr>
              <a:t>リンクを追加することで、商品登録やユーザー一覧を確認できる管理者専用の作業スペースに移行することができます。</a:t>
            </a:r>
          </a:p>
          <a:p>
            <a:pPr marL="0" indent="0">
              <a:buNone/>
            </a:pPr>
            <a:endParaRPr lang="en-US" sz="1800" dirty="0" smtClean="0">
              <a:ea typeface="MS Mincho" pitchFamily="49" charset="-128"/>
            </a:endParaRPr>
          </a:p>
        </p:txBody>
      </p:sp>
      <p:sp>
        <p:nvSpPr>
          <p:cNvPr id="1616166873" name="제목 6"/>
          <p:cNvSpPr>
            <a:spLocks noGrp="1"/>
          </p:cNvSpPr>
          <p:nvPr>
            <p:ph type="title"/>
          </p:nvPr>
        </p:nvSpPr>
        <p:spPr bwMode="auto"/>
        <p:txBody>
          <a:bodyPr>
            <a:normAutofit/>
          </a:bodyPr>
          <a:lstStyle>
            <a:lvl1pPr algn="l">
              <a:defRPr sz="3600">
                <a:latin typeface="MS PGothic (제목)"/>
              </a:defRPr>
            </a:lvl1pPr>
          </a:lstStyle>
          <a:p>
            <a:pPr>
              <a:defRPr/>
            </a:pPr>
            <a:r>
              <a:rPr lang="ja-JP" altLang="en-US" dirty="0">
                <a:latin typeface="MS Mincho" pitchFamily="49" charset="-128"/>
                <a:ea typeface="MS Mincho" pitchFamily="49" charset="-128"/>
              </a:rPr>
              <a:t>ヘッダ</a:t>
            </a:r>
            <a:r>
              <a:rPr lang="ja-JP" altLang="en-US" dirty="0" smtClean="0">
                <a:latin typeface="MS Mincho" pitchFamily="49" charset="-128"/>
                <a:ea typeface="MS Mincho" pitchFamily="49" charset="-128"/>
              </a:rPr>
              <a:t>画</a:t>
            </a:r>
            <a:r>
              <a:rPr lang="ja-JP" altLang="en-US" dirty="0">
                <a:latin typeface="MS Mincho" pitchFamily="49" charset="-128"/>
                <a:ea typeface="MS Mincho" pitchFamily="49" charset="-128"/>
              </a:rPr>
              <a:t>面</a:t>
            </a:r>
            <a:endParaRPr dirty="0">
              <a:latin typeface="MS Mincho" pitchFamily="49" charset="-128"/>
              <a:ea typeface="MS Mincho" pitchFamily="49" charset="-128"/>
            </a:endParaRPr>
          </a:p>
        </p:txBody>
      </p:sp>
      <p:sp>
        <p:nvSpPr>
          <p:cNvPr id="17" name="직사각형 16"/>
          <p:cNvSpPr/>
          <p:nvPr/>
        </p:nvSpPr>
        <p:spPr bwMode="auto">
          <a:xfrm>
            <a:off x="108212" y="2924944"/>
            <a:ext cx="4400247" cy="486075"/>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ko-KR" sz="1200" dirty="0" smtClean="0">
              <a:solidFill>
                <a:schemeClr val="tx1"/>
              </a:solidFill>
              <a:latin typeface="MS Mincho" pitchFamily="49" charset="-128"/>
              <a:ea typeface="MS Mincho" pitchFamily="49" charset="-128"/>
            </a:endParaRPr>
          </a:p>
          <a:p>
            <a:pPr algn="ctr"/>
            <a:r>
              <a:rPr lang="ja-JP" altLang="en-US" sz="1200" dirty="0">
                <a:solidFill>
                  <a:schemeClr val="tx1"/>
                </a:solidFill>
                <a:latin typeface="MS Mincho" pitchFamily="49" charset="-128"/>
                <a:ea typeface="MS Mincho" pitchFamily="49" charset="-128"/>
              </a:rPr>
              <a:t>ヘッダ</a:t>
            </a:r>
            <a:r>
              <a:rPr lang="en-US" altLang="ja-JP" sz="1200" dirty="0">
                <a:solidFill>
                  <a:schemeClr val="tx1"/>
                </a:solidFill>
                <a:latin typeface="MS Mincho" pitchFamily="49" charset="-128"/>
                <a:ea typeface="MS Mincho" pitchFamily="49" charset="-128"/>
              </a:rPr>
              <a:t>(</a:t>
            </a:r>
            <a:r>
              <a:rPr lang="ja-JP" altLang="en-US" sz="1200" dirty="0">
                <a:solidFill>
                  <a:schemeClr val="tx1"/>
                </a:solidFill>
                <a:latin typeface="MS Mincho" pitchFamily="49" charset="-128"/>
                <a:ea typeface="MS Mincho" pitchFamily="49" charset="-128"/>
              </a:rPr>
              <a:t>一般ユーザーログイン</a:t>
            </a:r>
            <a:r>
              <a:rPr lang="en-US" altLang="ja-JP" sz="1200" dirty="0" smtClean="0">
                <a:solidFill>
                  <a:schemeClr val="tx1"/>
                </a:solidFill>
                <a:latin typeface="MS Mincho" pitchFamily="49" charset="-128"/>
                <a:ea typeface="MS Mincho" pitchFamily="49" charset="-128"/>
              </a:rPr>
              <a:t>)</a:t>
            </a:r>
          </a:p>
          <a:p>
            <a:pPr algn="ctr"/>
            <a:r>
              <a:rPr lang="en-US" altLang="ko-KR" sz="1200" u="sng" dirty="0" smtClean="0">
                <a:solidFill>
                  <a:schemeClr val="tx1"/>
                </a:solidFill>
                <a:latin typeface="MS Mincho" pitchFamily="49" charset="-128"/>
                <a:ea typeface="MS Mincho" pitchFamily="49" charset="-128"/>
              </a:rPr>
              <a:t>SHOP</a:t>
            </a:r>
            <a:r>
              <a:rPr lang="en-US" altLang="ko-KR" sz="1200" dirty="0" smtClean="0">
                <a:solidFill>
                  <a:schemeClr val="tx1"/>
                </a:solidFill>
                <a:latin typeface="MS Mincho" pitchFamily="49" charset="-128"/>
                <a:ea typeface="MS Mincho" pitchFamily="49" charset="-128"/>
              </a:rPr>
              <a:t>    </a:t>
            </a:r>
            <a:r>
              <a:rPr lang="ko-KR" altLang="en-US" sz="1200" u="sng" dirty="0">
                <a:solidFill>
                  <a:schemeClr val="tx1"/>
                </a:solidFill>
                <a:latin typeface="MS Mincho" pitchFamily="49" charset="-128"/>
                <a:ea typeface="MS Mincho" pitchFamily="49" charset="-128"/>
              </a:rPr>
              <a:t>商品</a:t>
            </a:r>
            <a:r>
              <a:rPr lang="ja-JP" altLang="en-US" sz="1200" u="sng" dirty="0">
                <a:solidFill>
                  <a:schemeClr val="tx1"/>
                </a:solidFill>
                <a:latin typeface="MS Mincho" pitchFamily="49" charset="-128"/>
                <a:ea typeface="MS Mincho" pitchFamily="49" charset="-128"/>
              </a:rPr>
              <a:t>を</a:t>
            </a:r>
            <a:r>
              <a:rPr lang="ko-KR" altLang="en-US" sz="1200" u="sng" dirty="0">
                <a:solidFill>
                  <a:schemeClr val="tx1"/>
                </a:solidFill>
                <a:latin typeface="MS Mincho" pitchFamily="49" charset="-128"/>
                <a:ea typeface="MS Mincho" pitchFamily="49" charset="-128"/>
              </a:rPr>
              <a:t>見</a:t>
            </a:r>
            <a:r>
              <a:rPr lang="ja-JP" altLang="en-US" sz="1200" u="sng" dirty="0">
                <a:solidFill>
                  <a:schemeClr val="tx1"/>
                </a:solidFill>
                <a:latin typeface="MS Mincho" pitchFamily="49" charset="-128"/>
                <a:ea typeface="MS Mincho" pitchFamily="49" charset="-128"/>
              </a:rPr>
              <a:t>る</a:t>
            </a:r>
            <a:r>
              <a:rPr lang="en-US" altLang="ja-JP" sz="1200" dirty="0" smtClean="0">
                <a:solidFill>
                  <a:schemeClr val="tx1"/>
                </a:solidFill>
                <a:latin typeface="MS Mincho" pitchFamily="49" charset="-128"/>
                <a:ea typeface="MS Mincho" pitchFamily="49" charset="-128"/>
              </a:rPr>
              <a:t>  </a:t>
            </a:r>
            <a:r>
              <a:rPr lang="ja-JP" altLang="en-US" sz="1200" u="sng" dirty="0">
                <a:solidFill>
                  <a:schemeClr val="tx1"/>
                </a:solidFill>
                <a:latin typeface="MS Mincho" pitchFamily="49" charset="-128"/>
                <a:ea typeface="MS Mincho" pitchFamily="49" charset="-128"/>
              </a:rPr>
              <a:t>カート</a:t>
            </a:r>
            <a:r>
              <a:rPr lang="ko-KR" altLang="en-US" sz="1200" u="sng" dirty="0">
                <a:solidFill>
                  <a:schemeClr val="tx1"/>
                </a:solidFill>
                <a:latin typeface="MS Mincho" pitchFamily="49" charset="-128"/>
                <a:ea typeface="MS Mincho" pitchFamily="49" charset="-128"/>
              </a:rPr>
              <a:t>一覧</a:t>
            </a:r>
            <a:r>
              <a:rPr lang="en-US" altLang="ko-KR" sz="1200" u="sng" dirty="0">
                <a:solidFill>
                  <a:schemeClr val="tx1"/>
                </a:solidFill>
                <a:latin typeface="MS Mincho" pitchFamily="49" charset="-128"/>
                <a:ea typeface="MS Mincho" pitchFamily="49" charset="-128"/>
              </a:rPr>
              <a:t> </a:t>
            </a:r>
            <a:r>
              <a:rPr lang="en-US" altLang="ko-KR" sz="1200" u="sng" dirty="0">
                <a:solidFill>
                  <a:schemeClr val="tx1"/>
                </a:solidFill>
                <a:latin typeface="MS Mincho" pitchFamily="49" charset="-128"/>
                <a:ea typeface="MS Mincho" pitchFamily="49" charset="-128"/>
              </a:rPr>
              <a:t> </a:t>
            </a:r>
            <a:r>
              <a:rPr lang="ko-KR" altLang="en-US" sz="1200" u="sng" dirty="0">
                <a:solidFill>
                  <a:schemeClr val="tx1"/>
                </a:solidFill>
                <a:latin typeface="MS Mincho" pitchFamily="49" charset="-128"/>
                <a:ea typeface="MS Mincho" pitchFamily="49" charset="-128"/>
              </a:rPr>
              <a:t>注文</a:t>
            </a:r>
            <a:r>
              <a:rPr lang="ja-JP" altLang="en-US" sz="1200" u="sng" dirty="0">
                <a:solidFill>
                  <a:schemeClr val="tx1"/>
                </a:solidFill>
                <a:latin typeface="MS Mincho" pitchFamily="49" charset="-128"/>
                <a:ea typeface="MS Mincho" pitchFamily="49" charset="-128"/>
              </a:rPr>
              <a:t>リスト</a:t>
            </a:r>
            <a:r>
              <a:rPr lang="en-US" altLang="ja-JP" sz="1200" dirty="0">
                <a:solidFill>
                  <a:schemeClr val="tx1"/>
                </a:solidFill>
                <a:latin typeface="MS Mincho" pitchFamily="49" charset="-128"/>
                <a:ea typeface="MS Mincho" pitchFamily="49" charset="-128"/>
              </a:rPr>
              <a:t> </a:t>
            </a:r>
            <a:r>
              <a:rPr lang="en-US" altLang="ja-JP" sz="1200" dirty="0" smtClean="0">
                <a:solidFill>
                  <a:schemeClr val="tx1"/>
                </a:solidFill>
                <a:latin typeface="MS Mincho" pitchFamily="49" charset="-128"/>
                <a:ea typeface="MS Mincho" pitchFamily="49" charset="-128"/>
              </a:rPr>
              <a:t> </a:t>
            </a:r>
            <a:r>
              <a:rPr lang="ja-JP" altLang="en-US" sz="1200" u="sng" dirty="0" smtClean="0">
                <a:solidFill>
                  <a:schemeClr val="tx1"/>
                </a:solidFill>
                <a:latin typeface="MS Mincho" pitchFamily="49" charset="-128"/>
                <a:ea typeface="MS Mincho" pitchFamily="49" charset="-128"/>
              </a:rPr>
              <a:t>ログアウト</a:t>
            </a:r>
            <a:r>
              <a:rPr lang="en-US" altLang="ko-KR" sz="1200" dirty="0" smtClean="0">
                <a:solidFill>
                  <a:schemeClr val="tx1"/>
                </a:solidFill>
                <a:latin typeface="MS Mincho" pitchFamily="49" charset="-128"/>
                <a:ea typeface="MS Mincho" pitchFamily="49" charset="-128"/>
              </a:rPr>
              <a:t>		</a:t>
            </a:r>
            <a:endParaRPr lang="en-US" altLang="ko-KR" sz="1200" dirty="0">
              <a:solidFill>
                <a:schemeClr val="tx1"/>
              </a:solidFill>
              <a:latin typeface="MS Mincho" pitchFamily="49" charset="-128"/>
              <a:ea typeface="MS Mincho" pitchFamily="49" charset="-128"/>
            </a:endParaRPr>
          </a:p>
        </p:txBody>
      </p:sp>
      <p:sp>
        <p:nvSpPr>
          <p:cNvPr id="18" name="직사각형 17"/>
          <p:cNvSpPr/>
          <p:nvPr/>
        </p:nvSpPr>
        <p:spPr bwMode="auto">
          <a:xfrm>
            <a:off x="99814" y="1790878"/>
            <a:ext cx="4400247" cy="504056"/>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ko-KR" sz="1200" dirty="0" smtClean="0">
              <a:solidFill>
                <a:schemeClr val="tx1"/>
              </a:solidFill>
              <a:latin typeface="MS Mincho" pitchFamily="49" charset="-128"/>
              <a:ea typeface="MS Mincho" pitchFamily="49" charset="-128"/>
            </a:endParaRPr>
          </a:p>
          <a:p>
            <a:pPr algn="ctr"/>
            <a:r>
              <a:rPr lang="ja-JP" altLang="en-US" sz="1200" dirty="0">
                <a:solidFill>
                  <a:schemeClr val="tx1"/>
                </a:solidFill>
                <a:latin typeface="MS Mincho" pitchFamily="49" charset="-128"/>
                <a:ea typeface="MS Mincho" pitchFamily="49" charset="-128"/>
              </a:rPr>
              <a:t>ヘッダ</a:t>
            </a:r>
            <a:r>
              <a:rPr lang="en-US" altLang="ja-JP" sz="1200" dirty="0">
                <a:solidFill>
                  <a:schemeClr val="tx1"/>
                </a:solidFill>
                <a:latin typeface="MS Mincho" pitchFamily="49" charset="-128"/>
                <a:ea typeface="MS Mincho" pitchFamily="49" charset="-128"/>
              </a:rPr>
              <a:t>(</a:t>
            </a:r>
            <a:r>
              <a:rPr lang="ja-JP" altLang="en-US" sz="1200" dirty="0">
                <a:solidFill>
                  <a:schemeClr val="tx1"/>
                </a:solidFill>
                <a:latin typeface="MS Mincho" pitchFamily="49" charset="-128"/>
                <a:ea typeface="MS Mincho" pitchFamily="49" charset="-128"/>
              </a:rPr>
              <a:t>ログインしなかったとき</a:t>
            </a:r>
            <a:r>
              <a:rPr lang="en-US" altLang="ja-JP" sz="1200" dirty="0" smtClean="0">
                <a:solidFill>
                  <a:schemeClr val="tx1"/>
                </a:solidFill>
                <a:latin typeface="MS Mincho" pitchFamily="49" charset="-128"/>
                <a:ea typeface="MS Mincho" pitchFamily="49" charset="-128"/>
              </a:rPr>
              <a:t>)</a:t>
            </a:r>
          </a:p>
          <a:p>
            <a:pPr algn="ctr"/>
            <a:r>
              <a:rPr lang="en-US" altLang="ko-KR" sz="1200" u="sng" dirty="0" smtClean="0">
                <a:solidFill>
                  <a:schemeClr val="tx1"/>
                </a:solidFill>
                <a:latin typeface="MS Mincho" pitchFamily="49" charset="-128"/>
                <a:ea typeface="MS Mincho" pitchFamily="49" charset="-128"/>
              </a:rPr>
              <a:t>SHOP</a:t>
            </a:r>
            <a:r>
              <a:rPr lang="en-US" altLang="ko-KR" sz="1200" dirty="0" smtClean="0">
                <a:solidFill>
                  <a:schemeClr val="tx1"/>
                </a:solidFill>
                <a:latin typeface="MS Mincho" pitchFamily="49" charset="-128"/>
                <a:ea typeface="MS Mincho" pitchFamily="49" charset="-128"/>
              </a:rPr>
              <a:t>	</a:t>
            </a:r>
            <a:r>
              <a:rPr lang="ja-JP" altLang="en-US" sz="1200" u="sng" dirty="0" smtClean="0">
                <a:solidFill>
                  <a:schemeClr val="tx1"/>
                </a:solidFill>
                <a:latin typeface="MS Mincho" pitchFamily="49" charset="-128"/>
                <a:ea typeface="MS Mincho" pitchFamily="49" charset="-128"/>
              </a:rPr>
              <a:t>ログイン</a:t>
            </a:r>
            <a:r>
              <a:rPr lang="en-US" altLang="ja-JP" sz="1200" dirty="0" smtClean="0">
                <a:solidFill>
                  <a:schemeClr val="tx1"/>
                </a:solidFill>
                <a:latin typeface="MS Mincho" pitchFamily="49" charset="-128"/>
                <a:ea typeface="MS Mincho" pitchFamily="49" charset="-128"/>
              </a:rPr>
              <a:t>	</a:t>
            </a:r>
            <a:r>
              <a:rPr lang="ko-KR" altLang="en-US" sz="1200" u="sng" dirty="0">
                <a:solidFill>
                  <a:schemeClr val="tx1"/>
                </a:solidFill>
                <a:latin typeface="MS Mincho" pitchFamily="49" charset="-128"/>
                <a:ea typeface="MS Mincho" pitchFamily="49" charset="-128"/>
              </a:rPr>
              <a:t>会員登録</a:t>
            </a:r>
            <a:r>
              <a:rPr lang="en-US" altLang="ko-KR" sz="1200" dirty="0" smtClean="0">
                <a:solidFill>
                  <a:schemeClr val="tx1"/>
                </a:solidFill>
                <a:latin typeface="MS Mincho" pitchFamily="49" charset="-128"/>
                <a:ea typeface="MS Mincho" pitchFamily="49" charset="-128"/>
              </a:rPr>
              <a:t>	</a:t>
            </a:r>
            <a:r>
              <a:rPr lang="ko-KR" altLang="en-US" sz="1200" u="sng" dirty="0">
                <a:solidFill>
                  <a:schemeClr val="tx1"/>
                </a:solidFill>
                <a:latin typeface="MS Mincho" pitchFamily="49" charset="-128"/>
                <a:ea typeface="MS Mincho" pitchFamily="49" charset="-128"/>
              </a:rPr>
              <a:t>商品</a:t>
            </a:r>
            <a:r>
              <a:rPr lang="ja-JP" altLang="en-US" sz="1200" u="sng" dirty="0">
                <a:solidFill>
                  <a:schemeClr val="tx1"/>
                </a:solidFill>
                <a:latin typeface="MS Mincho" pitchFamily="49" charset="-128"/>
                <a:ea typeface="MS Mincho" pitchFamily="49" charset="-128"/>
              </a:rPr>
              <a:t>を</a:t>
            </a:r>
            <a:r>
              <a:rPr lang="ko-KR" altLang="en-US" sz="1200" u="sng" dirty="0">
                <a:solidFill>
                  <a:schemeClr val="tx1"/>
                </a:solidFill>
                <a:latin typeface="MS Mincho" pitchFamily="49" charset="-128"/>
                <a:ea typeface="MS Mincho" pitchFamily="49" charset="-128"/>
              </a:rPr>
              <a:t>見</a:t>
            </a:r>
            <a:r>
              <a:rPr lang="ja-JP" altLang="en-US" sz="1200" u="sng" dirty="0">
                <a:solidFill>
                  <a:schemeClr val="tx1"/>
                </a:solidFill>
                <a:latin typeface="MS Mincho" pitchFamily="49" charset="-128"/>
                <a:ea typeface="MS Mincho" pitchFamily="49" charset="-128"/>
              </a:rPr>
              <a:t>る</a:t>
            </a:r>
            <a:r>
              <a:rPr lang="en-US" altLang="ko-KR" sz="1200" dirty="0" smtClean="0">
                <a:solidFill>
                  <a:schemeClr val="tx1"/>
                </a:solidFill>
                <a:latin typeface="MS Mincho" pitchFamily="49" charset="-128"/>
                <a:ea typeface="MS Mincho" pitchFamily="49" charset="-128"/>
              </a:rPr>
              <a:t>			</a:t>
            </a:r>
            <a:endParaRPr lang="en-US" altLang="ko-KR" sz="1200" dirty="0">
              <a:solidFill>
                <a:schemeClr val="tx1"/>
              </a:solidFill>
              <a:latin typeface="MS Mincho" pitchFamily="49" charset="-128"/>
              <a:ea typeface="MS Mincho" pitchFamily="49" charset="-128"/>
            </a:endParaRPr>
          </a:p>
        </p:txBody>
      </p:sp>
      <p:sp>
        <p:nvSpPr>
          <p:cNvPr id="19" name="직사각형 18"/>
          <p:cNvSpPr/>
          <p:nvPr/>
        </p:nvSpPr>
        <p:spPr bwMode="auto">
          <a:xfrm>
            <a:off x="99812" y="4293096"/>
            <a:ext cx="4400247" cy="486075"/>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ko-KR" sz="1200" dirty="0" smtClean="0">
              <a:solidFill>
                <a:schemeClr val="tx1"/>
              </a:solidFill>
              <a:latin typeface="MS Mincho" pitchFamily="49" charset="-128"/>
              <a:ea typeface="MS Mincho" pitchFamily="49" charset="-128"/>
            </a:endParaRPr>
          </a:p>
          <a:p>
            <a:pPr algn="ctr"/>
            <a:r>
              <a:rPr lang="ja-JP" altLang="en-US" sz="1200" dirty="0">
                <a:solidFill>
                  <a:schemeClr val="tx1"/>
                </a:solidFill>
                <a:latin typeface="MS Mincho" pitchFamily="49" charset="-128"/>
                <a:ea typeface="MS Mincho" pitchFamily="49" charset="-128"/>
              </a:rPr>
              <a:t>ヘッダ</a:t>
            </a:r>
            <a:r>
              <a:rPr lang="en-US" altLang="ja-JP" sz="1200" dirty="0" smtClean="0">
                <a:solidFill>
                  <a:schemeClr val="tx1"/>
                </a:solidFill>
                <a:latin typeface="MS Mincho" pitchFamily="49" charset="-128"/>
                <a:ea typeface="MS Mincho" pitchFamily="49" charset="-128"/>
              </a:rPr>
              <a:t>(</a:t>
            </a:r>
            <a:r>
              <a:rPr lang="ja-JP" altLang="en-US" sz="1200" dirty="0">
                <a:solidFill>
                  <a:schemeClr val="tx1"/>
                </a:solidFill>
                <a:latin typeface="MS Mincho" pitchFamily="49" charset="-128"/>
                <a:ea typeface="MS Mincho" pitchFamily="49" charset="-128"/>
              </a:rPr>
              <a:t>管理者の場合</a:t>
            </a:r>
            <a:r>
              <a:rPr lang="en-US" altLang="ja-JP" sz="1200" dirty="0" smtClean="0">
                <a:solidFill>
                  <a:schemeClr val="tx1"/>
                </a:solidFill>
                <a:latin typeface="MS Mincho" pitchFamily="49" charset="-128"/>
                <a:ea typeface="MS Mincho" pitchFamily="49" charset="-128"/>
              </a:rPr>
              <a:t>)</a:t>
            </a:r>
          </a:p>
          <a:p>
            <a:pPr algn="ctr"/>
            <a:r>
              <a:rPr lang="en-US" altLang="ko-KR" sz="1200" u="sng" dirty="0" smtClean="0">
                <a:solidFill>
                  <a:schemeClr val="tx1"/>
                </a:solidFill>
                <a:latin typeface="MS Mincho" pitchFamily="49" charset="-128"/>
                <a:ea typeface="MS Mincho" pitchFamily="49" charset="-128"/>
              </a:rPr>
              <a:t>SHOP</a:t>
            </a:r>
            <a:r>
              <a:rPr lang="en-US" altLang="ko-KR" sz="1200" dirty="0">
                <a:solidFill>
                  <a:schemeClr val="tx1"/>
                </a:solidFill>
                <a:latin typeface="MS Mincho" pitchFamily="49" charset="-128"/>
                <a:ea typeface="MS Mincho" pitchFamily="49" charset="-128"/>
              </a:rPr>
              <a:t> </a:t>
            </a:r>
            <a:r>
              <a:rPr lang="ko-KR" altLang="en-US" sz="1200" u="sng" dirty="0">
                <a:solidFill>
                  <a:schemeClr val="tx1"/>
                </a:solidFill>
                <a:latin typeface="MS Mincho" pitchFamily="49" charset="-128"/>
                <a:ea typeface="MS Mincho" pitchFamily="49" charset="-128"/>
              </a:rPr>
              <a:t>商品</a:t>
            </a:r>
            <a:r>
              <a:rPr lang="ja-JP" altLang="en-US" sz="1200" u="sng" dirty="0">
                <a:solidFill>
                  <a:schemeClr val="tx1"/>
                </a:solidFill>
                <a:latin typeface="MS Mincho" pitchFamily="49" charset="-128"/>
                <a:ea typeface="MS Mincho" pitchFamily="49" charset="-128"/>
              </a:rPr>
              <a:t>を</a:t>
            </a:r>
            <a:r>
              <a:rPr lang="ko-KR" altLang="en-US" sz="1200" u="sng" dirty="0">
                <a:solidFill>
                  <a:schemeClr val="tx1"/>
                </a:solidFill>
                <a:latin typeface="MS Mincho" pitchFamily="49" charset="-128"/>
                <a:ea typeface="MS Mincho" pitchFamily="49" charset="-128"/>
              </a:rPr>
              <a:t>見</a:t>
            </a:r>
            <a:r>
              <a:rPr lang="ja-JP" altLang="en-US" sz="1200" u="sng" dirty="0">
                <a:solidFill>
                  <a:schemeClr val="tx1"/>
                </a:solidFill>
                <a:latin typeface="MS Mincho" pitchFamily="49" charset="-128"/>
                <a:ea typeface="MS Mincho" pitchFamily="49" charset="-128"/>
              </a:rPr>
              <a:t>る</a:t>
            </a:r>
            <a:r>
              <a:rPr lang="en-US" altLang="ja-JP" sz="1200" dirty="0">
                <a:solidFill>
                  <a:schemeClr val="tx1"/>
                </a:solidFill>
                <a:latin typeface="MS Mincho" pitchFamily="49" charset="-128"/>
                <a:ea typeface="MS Mincho" pitchFamily="49" charset="-128"/>
              </a:rPr>
              <a:t> </a:t>
            </a:r>
            <a:r>
              <a:rPr lang="ja-JP" altLang="en-US" sz="1200" u="sng" dirty="0" smtClean="0">
                <a:solidFill>
                  <a:schemeClr val="tx1"/>
                </a:solidFill>
                <a:latin typeface="MS Mincho" pitchFamily="49" charset="-128"/>
                <a:ea typeface="MS Mincho" pitchFamily="49" charset="-128"/>
              </a:rPr>
              <a:t>カ</a:t>
            </a:r>
            <a:r>
              <a:rPr lang="ja-JP" altLang="en-US" sz="1200" u="sng" dirty="0">
                <a:solidFill>
                  <a:schemeClr val="tx1"/>
                </a:solidFill>
                <a:latin typeface="MS Mincho" pitchFamily="49" charset="-128"/>
                <a:ea typeface="MS Mincho" pitchFamily="49" charset="-128"/>
              </a:rPr>
              <a:t>ート</a:t>
            </a:r>
            <a:r>
              <a:rPr lang="ko-KR" altLang="en-US" sz="1200" u="sng" dirty="0">
                <a:solidFill>
                  <a:schemeClr val="tx1"/>
                </a:solidFill>
                <a:latin typeface="MS Mincho" pitchFamily="49" charset="-128"/>
                <a:ea typeface="MS Mincho" pitchFamily="49" charset="-128"/>
              </a:rPr>
              <a:t>一覧</a:t>
            </a:r>
            <a:r>
              <a:rPr lang="en-US" altLang="ko-KR" sz="1200" u="sng" dirty="0">
                <a:solidFill>
                  <a:schemeClr val="tx1"/>
                </a:solidFill>
                <a:latin typeface="MS Mincho" pitchFamily="49" charset="-128"/>
                <a:ea typeface="MS Mincho" pitchFamily="49" charset="-128"/>
              </a:rPr>
              <a:t> </a:t>
            </a:r>
            <a:r>
              <a:rPr lang="ko-KR" altLang="en-US" sz="1200" u="sng" dirty="0">
                <a:solidFill>
                  <a:schemeClr val="tx1"/>
                </a:solidFill>
                <a:latin typeface="MS Mincho" pitchFamily="49" charset="-128"/>
                <a:ea typeface="MS Mincho" pitchFamily="49" charset="-128"/>
              </a:rPr>
              <a:t>注文</a:t>
            </a:r>
            <a:r>
              <a:rPr lang="ja-JP" altLang="en-US" sz="1200" u="sng" dirty="0">
                <a:solidFill>
                  <a:schemeClr val="tx1"/>
                </a:solidFill>
                <a:latin typeface="MS Mincho" pitchFamily="49" charset="-128"/>
                <a:ea typeface="MS Mincho" pitchFamily="49" charset="-128"/>
              </a:rPr>
              <a:t>リスト</a:t>
            </a:r>
            <a:r>
              <a:rPr lang="en-US" altLang="ja-JP" sz="1200" dirty="0" smtClean="0">
                <a:solidFill>
                  <a:schemeClr val="tx1"/>
                </a:solidFill>
                <a:latin typeface="MS Mincho" pitchFamily="49" charset="-128"/>
                <a:ea typeface="MS Mincho" pitchFamily="49" charset="-128"/>
              </a:rPr>
              <a:t> </a:t>
            </a:r>
            <a:r>
              <a:rPr lang="ja-JP" altLang="en-US" sz="1200" u="sng" dirty="0" smtClean="0">
                <a:solidFill>
                  <a:schemeClr val="tx1"/>
                </a:solidFill>
                <a:latin typeface="MS Mincho" pitchFamily="49" charset="-128"/>
                <a:ea typeface="MS Mincho" pitchFamily="49" charset="-128"/>
              </a:rPr>
              <a:t>ログアウト</a:t>
            </a:r>
            <a:r>
              <a:rPr lang="ja-JP" altLang="en-US" sz="1200" dirty="0" smtClean="0">
                <a:solidFill>
                  <a:schemeClr val="tx1"/>
                </a:solidFill>
                <a:latin typeface="MS Mincho" pitchFamily="49" charset="-128"/>
                <a:ea typeface="MS Mincho" pitchFamily="49" charset="-128"/>
              </a:rPr>
              <a:t> </a:t>
            </a:r>
            <a:r>
              <a:rPr lang="en-US" altLang="ja-JP" sz="1200" u="sng" dirty="0" smtClean="0">
                <a:solidFill>
                  <a:schemeClr val="tx1"/>
                </a:solidFill>
                <a:latin typeface="MS Mincho" pitchFamily="49" charset="-128"/>
                <a:ea typeface="MS Mincho" pitchFamily="49" charset="-128"/>
              </a:rPr>
              <a:t>ADMIN</a:t>
            </a:r>
            <a:r>
              <a:rPr lang="en-US" altLang="ko-KR" sz="1200" dirty="0" smtClean="0">
                <a:solidFill>
                  <a:schemeClr val="tx1"/>
                </a:solidFill>
                <a:latin typeface="MS Mincho" pitchFamily="49" charset="-128"/>
                <a:ea typeface="MS Mincho" pitchFamily="49" charset="-128"/>
              </a:rPr>
              <a:t>		</a:t>
            </a:r>
            <a:endParaRPr lang="en-US" altLang="ko-KR" sz="1200" dirty="0">
              <a:solidFill>
                <a:schemeClr val="tx1"/>
              </a:solidFill>
              <a:latin typeface="MS Mincho" pitchFamily="49" charset="-128"/>
              <a:ea typeface="MS Mincho" pitchFamily="49" charset="-128"/>
            </a:endParaRPr>
          </a:p>
        </p:txBody>
      </p:sp>
    </p:spTree>
    <p:extLst>
      <p:ext uri="{BB962C8B-B14F-4D97-AF65-F5344CB8AC3E}">
        <p14:creationId xmlns:p14="http://schemas.microsoft.com/office/powerpoint/2010/main" val="1234741627"/>
      </p:ext>
    </p:extLst>
  </p:cSld>
  <p:clrMapOvr>
    <a:masterClrMapping/>
  </p:clrMapOvr>
  <p:transition/>
</p:sld>
</file>

<file path=ppt/slides/slide14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제목 1"/>
          <p:cNvSpPr>
            <a:spLocks noGrp="1"/>
          </p:cNvSpPr>
          <p:nvPr>
            <p:ph type="title"/>
          </p:nvPr>
        </p:nvSpPr>
        <p:spPr bwMode="auto">
          <a:xfrm>
            <a:off x="0" y="-2242"/>
            <a:ext cx="9144000" cy="694938"/>
          </a:xfrm>
        </p:spPr>
        <p:txBody>
          <a:bodyPr vert="horz" lIns="91440" tIns="45720" rIns="91440" bIns="45720" rtlCol="0" anchor="ctr">
            <a:normAutofit/>
          </a:bodyPr>
          <a:lstStyle/>
          <a:p>
            <a:r>
              <a:rPr lang="en-US" altLang="ko-KR" dirty="0" smtClean="0">
                <a:latin typeface="MS Mincho" pitchFamily="49" charset="-128"/>
                <a:ea typeface="MS Mincho" pitchFamily="49" charset="-128"/>
              </a:rPr>
              <a:t>Include/header(1/8)</a:t>
            </a:r>
            <a:endParaRPr lang="ko-KR" dirty="0">
              <a:latin typeface="MS Mincho" pitchFamily="49" charset="-128"/>
              <a:ea typeface="MS Mincho" pitchFamily="49" charset="-128"/>
            </a:endParaRPr>
          </a:p>
        </p:txBody>
      </p:sp>
      <p:sp>
        <p:nvSpPr>
          <p:cNvPr id="5" name="내용 개체 틀 2"/>
          <p:cNvSpPr>
            <a:spLocks noGrp="1"/>
          </p:cNvSpPr>
          <p:nvPr>
            <p:ph sz="half" idx="1"/>
          </p:nvPr>
        </p:nvSpPr>
        <p:spPr bwMode="auto">
          <a:xfrm>
            <a:off x="0" y="692696"/>
            <a:ext cx="9144000" cy="6165304"/>
          </a:xfrm>
          <a:solidFill>
            <a:schemeClr val="bg1"/>
          </a:solidFill>
        </p:spPr>
        <p:txBody>
          <a:bodyPr numCol="2">
            <a:noAutofit/>
          </a:bodyPr>
          <a:lstStyle>
            <a:lvl1pPr>
              <a:defRPr sz="2400"/>
            </a:lvl1pPr>
            <a:lvl2pPr>
              <a:defRPr sz="1600"/>
            </a:lvl2pPr>
            <a:lvl3pPr>
              <a:defRPr sz="1200"/>
            </a:lvl3pPr>
            <a:lvl4pPr>
              <a:defRPr sz="1200"/>
            </a:lvl4pPr>
            <a:lvl5pPr>
              <a:defRPr sz="1200"/>
            </a:lvl5pPr>
          </a:lstStyle>
          <a:p>
            <a:r>
              <a:rPr lang="fr-FR" altLang="ko-KR" sz="1100" dirty="0">
                <a:solidFill>
                  <a:srgbClr val="BF5F3F"/>
                </a:solidFill>
                <a:latin typeface="Consolas"/>
              </a:rPr>
              <a:t>&lt;%@ </a:t>
            </a:r>
            <a:r>
              <a:rPr lang="fr-FR" altLang="ko-KR" sz="1100" dirty="0">
                <a:solidFill>
                  <a:srgbClr val="3F7F7F"/>
                </a:solidFill>
                <a:latin typeface="Consolas"/>
              </a:rPr>
              <a:t>page </a:t>
            </a:r>
            <a:r>
              <a:rPr lang="fr-FR" altLang="ko-KR" sz="1100" dirty="0" err="1">
                <a:solidFill>
                  <a:srgbClr val="7F007F"/>
                </a:solidFill>
                <a:latin typeface="Consolas"/>
              </a:rPr>
              <a:t>language</a:t>
            </a:r>
            <a:r>
              <a:rPr lang="fr-FR" altLang="ko-KR" sz="1100" dirty="0">
                <a:solidFill>
                  <a:srgbClr val="000000"/>
                </a:solidFill>
                <a:latin typeface="Consolas"/>
              </a:rPr>
              <a:t>=</a:t>
            </a:r>
            <a:r>
              <a:rPr lang="fr-FR" altLang="ko-KR" sz="1100" i="1" dirty="0">
                <a:solidFill>
                  <a:srgbClr val="2A00FF"/>
                </a:solidFill>
                <a:latin typeface="Consolas"/>
              </a:rPr>
              <a:t>"java" </a:t>
            </a:r>
            <a:r>
              <a:rPr lang="fr-FR" altLang="ko-KR" sz="1100" i="1" dirty="0" err="1">
                <a:solidFill>
                  <a:srgbClr val="7F007F"/>
                </a:solidFill>
                <a:latin typeface="Consolas"/>
              </a:rPr>
              <a:t>contentType</a:t>
            </a:r>
            <a:r>
              <a:rPr lang="fr-FR" altLang="ko-KR" sz="1100" i="1" dirty="0">
                <a:solidFill>
                  <a:srgbClr val="000000"/>
                </a:solidFill>
                <a:latin typeface="Consolas"/>
              </a:rPr>
              <a:t>=</a:t>
            </a:r>
            <a:r>
              <a:rPr lang="fr-FR" altLang="ko-KR" sz="1100" i="1" dirty="0">
                <a:solidFill>
                  <a:srgbClr val="2A00FF"/>
                </a:solidFill>
                <a:latin typeface="Consolas"/>
              </a:rPr>
              <a:t>"</a:t>
            </a:r>
            <a:r>
              <a:rPr lang="fr-FR" altLang="ko-KR" sz="1100" i="1" dirty="0" err="1">
                <a:solidFill>
                  <a:srgbClr val="2A00FF"/>
                </a:solidFill>
                <a:latin typeface="Consolas"/>
              </a:rPr>
              <a:t>text</a:t>
            </a:r>
            <a:r>
              <a:rPr lang="fr-FR" altLang="ko-KR" sz="1100" i="1" dirty="0">
                <a:solidFill>
                  <a:srgbClr val="2A00FF"/>
                </a:solidFill>
                <a:latin typeface="Consolas"/>
              </a:rPr>
              <a:t>/html; </a:t>
            </a:r>
            <a:r>
              <a:rPr lang="fr-FR" altLang="ko-KR" sz="1100" i="1" dirty="0" err="1">
                <a:solidFill>
                  <a:srgbClr val="2A00FF"/>
                </a:solidFill>
                <a:latin typeface="Consolas"/>
              </a:rPr>
              <a:t>charset</a:t>
            </a:r>
            <a:r>
              <a:rPr lang="fr-FR" altLang="ko-KR" sz="1100" i="1" dirty="0">
                <a:solidFill>
                  <a:srgbClr val="2A00FF"/>
                </a:solidFill>
                <a:latin typeface="Consolas"/>
              </a:rPr>
              <a:t>=UTF-8"</a:t>
            </a:r>
          </a:p>
          <a:p>
            <a:r>
              <a:rPr lang="en-US" altLang="ko-KR" sz="1100" dirty="0">
                <a:latin typeface="Consolas"/>
              </a:rPr>
              <a:t>    </a:t>
            </a:r>
            <a:r>
              <a:rPr lang="en-US" altLang="ko-KR" sz="1100" dirty="0" err="1">
                <a:solidFill>
                  <a:srgbClr val="7F007F"/>
                </a:solidFill>
                <a:latin typeface="Consolas"/>
              </a:rPr>
              <a:t>pageEncoding</a:t>
            </a:r>
            <a:r>
              <a:rPr lang="en-US" altLang="ko-KR" sz="1100" dirty="0">
                <a:solidFill>
                  <a:srgbClr val="000000"/>
                </a:solidFill>
                <a:latin typeface="Consolas"/>
              </a:rPr>
              <a:t>=</a:t>
            </a:r>
            <a:r>
              <a:rPr lang="en-US" altLang="ko-KR" sz="1100" i="1" dirty="0">
                <a:solidFill>
                  <a:srgbClr val="2A00FF"/>
                </a:solidFill>
                <a:latin typeface="Consolas"/>
              </a:rPr>
              <a:t>"UTF-8"</a:t>
            </a:r>
            <a:r>
              <a:rPr lang="en-US" altLang="ko-KR" sz="1100" i="1" dirty="0">
                <a:solidFill>
                  <a:srgbClr val="BF5F3F"/>
                </a:solidFill>
                <a:latin typeface="Consolas"/>
              </a:rPr>
              <a:t>%&gt;</a:t>
            </a:r>
          </a:p>
          <a:p>
            <a:r>
              <a:rPr lang="it-IT" altLang="ko-KR" sz="1100" dirty="0">
                <a:solidFill>
                  <a:srgbClr val="BF5F3F"/>
                </a:solidFill>
                <a:latin typeface="Consolas"/>
              </a:rPr>
              <a:t>&lt;%@ </a:t>
            </a:r>
            <a:r>
              <a:rPr lang="it-IT" altLang="ko-KR" sz="1100" dirty="0">
                <a:solidFill>
                  <a:srgbClr val="3F7F7F"/>
                </a:solidFill>
                <a:latin typeface="Consolas"/>
              </a:rPr>
              <a:t>taglib </a:t>
            </a:r>
            <a:r>
              <a:rPr lang="it-IT" altLang="ko-KR" sz="1100" dirty="0">
                <a:solidFill>
                  <a:srgbClr val="7F007F"/>
                </a:solidFill>
                <a:latin typeface="Consolas"/>
              </a:rPr>
              <a:t>prefix</a:t>
            </a:r>
            <a:r>
              <a:rPr lang="it-IT" altLang="ko-KR" sz="1100" dirty="0">
                <a:solidFill>
                  <a:srgbClr val="000000"/>
                </a:solidFill>
                <a:latin typeface="Consolas"/>
              </a:rPr>
              <a:t>=</a:t>
            </a:r>
            <a:r>
              <a:rPr lang="it-IT" altLang="ko-KR" sz="1100" i="1" dirty="0">
                <a:solidFill>
                  <a:srgbClr val="2A00FF"/>
                </a:solidFill>
                <a:latin typeface="Consolas"/>
              </a:rPr>
              <a:t>"c" </a:t>
            </a:r>
            <a:r>
              <a:rPr lang="it-IT" altLang="ko-KR" sz="1100" i="1" dirty="0">
                <a:solidFill>
                  <a:srgbClr val="7F007F"/>
                </a:solidFill>
                <a:latin typeface="Consolas"/>
              </a:rPr>
              <a:t>uri</a:t>
            </a:r>
            <a:r>
              <a:rPr lang="it-IT" altLang="ko-KR" sz="1100" i="1" dirty="0">
                <a:solidFill>
                  <a:srgbClr val="000000"/>
                </a:solidFill>
                <a:latin typeface="Consolas"/>
              </a:rPr>
              <a:t>=</a:t>
            </a:r>
            <a:r>
              <a:rPr lang="it-IT" altLang="ko-KR" sz="1100" i="1" dirty="0">
                <a:solidFill>
                  <a:srgbClr val="2A00FF"/>
                </a:solidFill>
                <a:latin typeface="Consolas"/>
              </a:rPr>
              <a:t>"http://java.sun.com/jsp/jstl/core" </a:t>
            </a:r>
            <a:r>
              <a:rPr lang="it-IT" altLang="ko-KR" sz="1100" i="1" dirty="0">
                <a:solidFill>
                  <a:srgbClr val="BF5F3F"/>
                </a:solidFill>
                <a:latin typeface="Consolas"/>
              </a:rPr>
              <a:t>%&gt;</a:t>
            </a:r>
          </a:p>
          <a:p>
            <a:r>
              <a:rPr lang="it-IT" altLang="ko-KR" sz="1100" dirty="0">
                <a:solidFill>
                  <a:srgbClr val="BF5F3F"/>
                </a:solidFill>
                <a:latin typeface="Consolas"/>
              </a:rPr>
              <a:t>&lt;%@ </a:t>
            </a:r>
            <a:r>
              <a:rPr lang="it-IT" altLang="ko-KR" sz="1100" dirty="0">
                <a:solidFill>
                  <a:srgbClr val="3F7F7F"/>
                </a:solidFill>
                <a:latin typeface="Consolas"/>
              </a:rPr>
              <a:t>taglib </a:t>
            </a:r>
            <a:r>
              <a:rPr lang="it-IT" altLang="ko-KR" sz="1100" dirty="0">
                <a:solidFill>
                  <a:srgbClr val="7F007F"/>
                </a:solidFill>
                <a:latin typeface="Consolas"/>
              </a:rPr>
              <a:t>prefix</a:t>
            </a:r>
            <a:r>
              <a:rPr lang="it-IT" altLang="ko-KR" sz="1100" dirty="0">
                <a:solidFill>
                  <a:srgbClr val="000000"/>
                </a:solidFill>
                <a:latin typeface="Consolas"/>
              </a:rPr>
              <a:t>=</a:t>
            </a:r>
            <a:r>
              <a:rPr lang="it-IT" altLang="ko-KR" sz="1100" i="1" dirty="0">
                <a:solidFill>
                  <a:srgbClr val="2A00FF"/>
                </a:solidFill>
                <a:latin typeface="Consolas"/>
              </a:rPr>
              <a:t>"fmt" </a:t>
            </a:r>
            <a:r>
              <a:rPr lang="it-IT" altLang="ko-KR" sz="1100" i="1" dirty="0">
                <a:solidFill>
                  <a:srgbClr val="7F007F"/>
                </a:solidFill>
                <a:latin typeface="Consolas"/>
              </a:rPr>
              <a:t>uri</a:t>
            </a:r>
            <a:r>
              <a:rPr lang="it-IT" altLang="ko-KR" sz="1100" i="1" dirty="0">
                <a:solidFill>
                  <a:srgbClr val="000000"/>
                </a:solidFill>
                <a:latin typeface="Consolas"/>
              </a:rPr>
              <a:t>=</a:t>
            </a:r>
            <a:r>
              <a:rPr lang="it-IT" altLang="ko-KR" sz="1100" i="1" dirty="0">
                <a:solidFill>
                  <a:srgbClr val="2A00FF"/>
                </a:solidFill>
                <a:latin typeface="Consolas"/>
              </a:rPr>
              <a:t>"http://java.sun.com/jsp/jstl/fmt" </a:t>
            </a:r>
            <a:r>
              <a:rPr lang="it-IT" altLang="ko-KR" sz="1100" i="1" dirty="0">
                <a:solidFill>
                  <a:srgbClr val="BF5F3F"/>
                </a:solidFill>
                <a:latin typeface="Consolas"/>
              </a:rPr>
              <a:t>%&gt;</a:t>
            </a:r>
          </a:p>
          <a:p>
            <a:r>
              <a:rPr lang="en-US" altLang="ko-KR" sz="1100" dirty="0">
                <a:solidFill>
                  <a:srgbClr val="008080"/>
                </a:solidFill>
                <a:latin typeface="Consolas"/>
              </a:rPr>
              <a:t>&lt;</a:t>
            </a:r>
            <a:r>
              <a:rPr lang="en-US" altLang="ko-KR" sz="1100" dirty="0" err="1">
                <a:solidFill>
                  <a:srgbClr val="3F7F7F"/>
                </a:solidFill>
                <a:latin typeface="Consolas"/>
              </a:rPr>
              <a:t>c:set</a:t>
            </a:r>
            <a:r>
              <a:rPr lang="en-US" altLang="ko-KR" sz="1100" dirty="0">
                <a:solidFill>
                  <a:srgbClr val="3F7F7F"/>
                </a:solidFill>
                <a:latin typeface="Consolas"/>
              </a:rPr>
              <a:t> </a:t>
            </a:r>
            <a:r>
              <a:rPr lang="en-US" altLang="ko-KR" sz="1100" dirty="0" err="1">
                <a:solidFill>
                  <a:srgbClr val="7F007F"/>
                </a:solidFill>
                <a:latin typeface="Consolas"/>
              </a:rPr>
              <a:t>var</a:t>
            </a:r>
            <a:r>
              <a:rPr lang="en-US" altLang="ko-KR" sz="1100" dirty="0">
                <a:solidFill>
                  <a:srgbClr val="000000"/>
                </a:solidFill>
                <a:latin typeface="Consolas"/>
              </a:rPr>
              <a:t>=</a:t>
            </a:r>
            <a:r>
              <a:rPr lang="en-US" altLang="ko-KR" sz="1100" i="1" dirty="0">
                <a:solidFill>
                  <a:srgbClr val="2A00FF"/>
                </a:solidFill>
                <a:latin typeface="Consolas"/>
              </a:rPr>
              <a:t>"</a:t>
            </a:r>
            <a:r>
              <a:rPr lang="en-US" altLang="ko-KR" sz="1100" i="1" dirty="0" err="1">
                <a:solidFill>
                  <a:srgbClr val="2A00FF"/>
                </a:solidFill>
                <a:latin typeface="Consolas"/>
              </a:rPr>
              <a:t>contextPath</a:t>
            </a:r>
            <a:r>
              <a:rPr lang="en-US" altLang="ko-KR" sz="1100" i="1" dirty="0">
                <a:solidFill>
                  <a:srgbClr val="2A00FF"/>
                </a:solidFill>
                <a:latin typeface="Consolas"/>
              </a:rPr>
              <a:t>" </a:t>
            </a:r>
            <a:r>
              <a:rPr lang="en-US" altLang="ko-KR" sz="1100" i="1" dirty="0">
                <a:solidFill>
                  <a:srgbClr val="7F007F"/>
                </a:solidFill>
                <a:latin typeface="Consolas"/>
              </a:rPr>
              <a:t>value</a:t>
            </a:r>
            <a:r>
              <a:rPr lang="en-US" altLang="ko-KR" sz="1100" i="1" dirty="0">
                <a:solidFill>
                  <a:srgbClr val="000000"/>
                </a:solidFill>
                <a:latin typeface="Consolas"/>
              </a:rPr>
              <a:t>=</a:t>
            </a:r>
            <a:r>
              <a:rPr lang="en-US" altLang="ko-KR" sz="1100" i="1" dirty="0">
                <a:solidFill>
                  <a:srgbClr val="2A00FF"/>
                </a:solidFill>
                <a:latin typeface="Consolas"/>
              </a:rPr>
              <a:t>"</a:t>
            </a:r>
            <a:r>
              <a:rPr lang="en-US" altLang="ko-KR" sz="1100" i="1" dirty="0">
                <a:solidFill>
                  <a:srgbClr val="000000"/>
                </a:solidFill>
                <a:latin typeface="Consolas"/>
              </a:rPr>
              <a:t>${</a:t>
            </a:r>
            <a:r>
              <a:rPr lang="en-US" altLang="ko-KR" sz="1100" i="1" dirty="0" err="1">
                <a:solidFill>
                  <a:srgbClr val="000000"/>
                </a:solidFill>
                <a:latin typeface="Consolas"/>
              </a:rPr>
              <a:t>pageContext.request.contextPath</a:t>
            </a:r>
            <a:r>
              <a:rPr lang="en-US" altLang="ko-KR" sz="1100" i="1" dirty="0">
                <a:solidFill>
                  <a:srgbClr val="000000"/>
                </a:solidFill>
                <a:latin typeface="Consolas"/>
              </a:rPr>
              <a:t>}</a:t>
            </a:r>
            <a:r>
              <a:rPr lang="en-US" altLang="ko-KR" sz="1100" i="1" dirty="0">
                <a:solidFill>
                  <a:srgbClr val="2A00FF"/>
                </a:solidFill>
                <a:latin typeface="Consolas"/>
              </a:rPr>
              <a:t>"</a:t>
            </a:r>
            <a:r>
              <a:rPr lang="en-US" altLang="ko-KR" sz="1100" i="1" dirty="0">
                <a:solidFill>
                  <a:srgbClr val="008080"/>
                </a:solidFill>
                <a:latin typeface="Consolas"/>
              </a:rPr>
              <a:t>/&gt;</a:t>
            </a:r>
          </a:p>
          <a:p>
            <a:r>
              <a:rPr lang="en-US" altLang="ko-KR" sz="1100" dirty="0">
                <a:solidFill>
                  <a:srgbClr val="008080"/>
                </a:solidFill>
                <a:latin typeface="Consolas"/>
              </a:rPr>
              <a:t>&lt;!</a:t>
            </a:r>
            <a:r>
              <a:rPr lang="en-US" altLang="ko-KR" sz="1100" dirty="0">
                <a:solidFill>
                  <a:srgbClr val="3F7F7F"/>
                </a:solidFill>
                <a:latin typeface="Consolas"/>
              </a:rPr>
              <a:t>DOCTYPE </a:t>
            </a:r>
            <a:r>
              <a:rPr lang="en-US" altLang="ko-KR" sz="1100" dirty="0">
                <a:solidFill>
                  <a:srgbClr val="008080"/>
                </a:solidFill>
                <a:latin typeface="Consolas"/>
              </a:rPr>
              <a:t>html&gt;</a:t>
            </a:r>
          </a:p>
          <a:p>
            <a:r>
              <a:rPr lang="en-US" altLang="ko-KR" sz="1100" dirty="0">
                <a:solidFill>
                  <a:srgbClr val="008080"/>
                </a:solidFill>
                <a:latin typeface="Consolas"/>
              </a:rPr>
              <a:t>&lt;</a:t>
            </a:r>
            <a:r>
              <a:rPr lang="en-US" altLang="ko-KR" sz="1100" dirty="0">
                <a:solidFill>
                  <a:srgbClr val="3F7F7F"/>
                </a:solidFill>
                <a:latin typeface="Consolas"/>
              </a:rPr>
              <a:t>html</a:t>
            </a:r>
            <a:r>
              <a:rPr lang="en-US" altLang="ko-KR" sz="1100" dirty="0">
                <a:solidFill>
                  <a:srgbClr val="008080"/>
                </a:solidFill>
                <a:latin typeface="Consolas"/>
              </a:rPr>
              <a:t>&gt;</a:t>
            </a:r>
          </a:p>
          <a:p>
            <a:r>
              <a:rPr lang="en-US" altLang="ko-KR" sz="1100" dirty="0">
                <a:solidFill>
                  <a:srgbClr val="008080"/>
                </a:solidFill>
                <a:latin typeface="Consolas"/>
              </a:rPr>
              <a:t>&lt;</a:t>
            </a:r>
            <a:r>
              <a:rPr lang="en-US" altLang="ko-KR" sz="1100" dirty="0">
                <a:solidFill>
                  <a:srgbClr val="3F7F7F"/>
                </a:solidFill>
                <a:latin typeface="Consolas"/>
              </a:rPr>
              <a:t>head</a:t>
            </a:r>
            <a:r>
              <a:rPr lang="en-US" altLang="ko-KR" sz="1100" dirty="0">
                <a:solidFill>
                  <a:srgbClr val="008080"/>
                </a:solidFill>
                <a:latin typeface="Consolas"/>
              </a:rPr>
              <a:t>&gt;</a:t>
            </a:r>
          </a:p>
          <a:p>
            <a:r>
              <a:rPr lang="en-US" altLang="ko-KR" sz="1100" dirty="0">
                <a:solidFill>
                  <a:srgbClr val="008080"/>
                </a:solidFill>
                <a:latin typeface="Consolas"/>
              </a:rPr>
              <a:t>&lt;</a:t>
            </a:r>
            <a:r>
              <a:rPr lang="en-US" altLang="ko-KR" sz="1100" dirty="0">
                <a:solidFill>
                  <a:srgbClr val="3F7F7F"/>
                </a:solidFill>
                <a:latin typeface="Consolas"/>
              </a:rPr>
              <a:t>link </a:t>
            </a:r>
            <a:r>
              <a:rPr lang="en-US" altLang="ko-KR" sz="1100" dirty="0" err="1">
                <a:solidFill>
                  <a:srgbClr val="7F007F"/>
                </a:solidFill>
                <a:latin typeface="Consolas"/>
              </a:rPr>
              <a:t>href</a:t>
            </a:r>
            <a:r>
              <a:rPr lang="en-US" altLang="ko-KR" sz="1100" dirty="0">
                <a:solidFill>
                  <a:srgbClr val="000000"/>
                </a:solidFill>
                <a:latin typeface="Consolas"/>
              </a:rPr>
              <a:t>=</a:t>
            </a:r>
            <a:r>
              <a:rPr lang="en-US" altLang="ko-KR" sz="1100" i="1" dirty="0">
                <a:solidFill>
                  <a:srgbClr val="2A00FF"/>
                </a:solidFill>
                <a:latin typeface="Consolas"/>
              </a:rPr>
              <a:t>"https://cdn.jsdelivr.net/</a:t>
            </a:r>
            <a:r>
              <a:rPr lang="en-US" altLang="ko-KR" sz="1100" i="1" dirty="0" err="1">
                <a:solidFill>
                  <a:srgbClr val="2A00FF"/>
                </a:solidFill>
                <a:latin typeface="Consolas"/>
              </a:rPr>
              <a:t>npm</a:t>
            </a:r>
            <a:r>
              <a:rPr lang="en-US" altLang="ko-KR" sz="1100" i="1" dirty="0">
                <a:solidFill>
                  <a:srgbClr val="2A00FF"/>
                </a:solidFill>
                <a:latin typeface="Consolas"/>
              </a:rPr>
              <a:t>/bootstrap@5.3.2/</a:t>
            </a:r>
            <a:r>
              <a:rPr lang="en-US" altLang="ko-KR" sz="1100" i="1" dirty="0" err="1">
                <a:solidFill>
                  <a:srgbClr val="2A00FF"/>
                </a:solidFill>
                <a:latin typeface="Consolas"/>
              </a:rPr>
              <a:t>dist</a:t>
            </a:r>
            <a:r>
              <a:rPr lang="en-US" altLang="ko-KR" sz="1100" i="1" dirty="0">
                <a:solidFill>
                  <a:srgbClr val="2A00FF"/>
                </a:solidFill>
                <a:latin typeface="Consolas"/>
              </a:rPr>
              <a:t>/</a:t>
            </a:r>
            <a:r>
              <a:rPr lang="en-US" altLang="ko-KR" sz="1100" i="1" dirty="0" err="1">
                <a:solidFill>
                  <a:srgbClr val="2A00FF"/>
                </a:solidFill>
                <a:latin typeface="Consolas"/>
              </a:rPr>
              <a:t>css</a:t>
            </a:r>
            <a:r>
              <a:rPr lang="en-US" altLang="ko-KR" sz="1100" i="1" dirty="0">
                <a:solidFill>
                  <a:srgbClr val="2A00FF"/>
                </a:solidFill>
                <a:latin typeface="Consolas"/>
              </a:rPr>
              <a:t>/bootstrap.min.css" </a:t>
            </a:r>
            <a:r>
              <a:rPr lang="en-US" altLang="ko-KR" sz="1100" i="1" dirty="0" err="1">
                <a:solidFill>
                  <a:srgbClr val="7F007F"/>
                </a:solidFill>
                <a:latin typeface="Consolas"/>
              </a:rPr>
              <a:t>rel</a:t>
            </a:r>
            <a:r>
              <a:rPr lang="en-US" altLang="ko-KR" sz="1100" i="1" dirty="0">
                <a:solidFill>
                  <a:srgbClr val="000000"/>
                </a:solidFill>
                <a:latin typeface="Consolas"/>
              </a:rPr>
              <a:t>=</a:t>
            </a:r>
            <a:r>
              <a:rPr lang="en-US" altLang="ko-KR" sz="1100" i="1" dirty="0">
                <a:solidFill>
                  <a:srgbClr val="2A00FF"/>
                </a:solidFill>
                <a:latin typeface="Consolas"/>
              </a:rPr>
              <a:t>"</a:t>
            </a:r>
            <a:r>
              <a:rPr lang="en-US" altLang="ko-KR" sz="1100" i="1" dirty="0" err="1">
                <a:solidFill>
                  <a:srgbClr val="2A00FF"/>
                </a:solidFill>
                <a:latin typeface="Consolas"/>
              </a:rPr>
              <a:t>stylesheet</a:t>
            </a:r>
            <a:r>
              <a:rPr lang="en-US" altLang="ko-KR" sz="1100" i="1" dirty="0">
                <a:solidFill>
                  <a:srgbClr val="2A00FF"/>
                </a:solidFill>
                <a:latin typeface="Consolas"/>
              </a:rPr>
              <a:t>"</a:t>
            </a:r>
            <a:r>
              <a:rPr lang="en-US" altLang="ko-KR" sz="1100" i="1" dirty="0">
                <a:solidFill>
                  <a:srgbClr val="008080"/>
                </a:solidFill>
                <a:latin typeface="Consolas"/>
              </a:rPr>
              <a:t>&gt;</a:t>
            </a:r>
          </a:p>
          <a:p>
            <a:r>
              <a:rPr lang="en-US" altLang="ko-KR" sz="1100" dirty="0">
                <a:solidFill>
                  <a:srgbClr val="008080"/>
                </a:solidFill>
                <a:latin typeface="Consolas"/>
              </a:rPr>
              <a:t>&lt;</a:t>
            </a:r>
            <a:r>
              <a:rPr lang="en-US" altLang="ko-KR" sz="1100" dirty="0">
                <a:solidFill>
                  <a:srgbClr val="3F7F7F"/>
                </a:solidFill>
                <a:latin typeface="Consolas"/>
              </a:rPr>
              <a:t>script </a:t>
            </a:r>
            <a:r>
              <a:rPr lang="en-US" altLang="ko-KR" sz="1100" dirty="0" err="1">
                <a:solidFill>
                  <a:srgbClr val="7F007F"/>
                </a:solidFill>
                <a:latin typeface="Consolas"/>
              </a:rPr>
              <a:t>src</a:t>
            </a:r>
            <a:r>
              <a:rPr lang="en-US" altLang="ko-KR" sz="1100" dirty="0">
                <a:solidFill>
                  <a:srgbClr val="000000"/>
                </a:solidFill>
                <a:latin typeface="Consolas"/>
              </a:rPr>
              <a:t>=</a:t>
            </a:r>
            <a:r>
              <a:rPr lang="en-US" altLang="ko-KR" sz="1100" i="1" dirty="0">
                <a:solidFill>
                  <a:srgbClr val="2A00FF"/>
                </a:solidFill>
                <a:latin typeface="Consolas"/>
              </a:rPr>
              <a:t>"https://cdn.jsdelivr.net/</a:t>
            </a:r>
            <a:r>
              <a:rPr lang="en-US" altLang="ko-KR" sz="1100" i="1" dirty="0" err="1">
                <a:solidFill>
                  <a:srgbClr val="2A00FF"/>
                </a:solidFill>
                <a:latin typeface="Consolas"/>
              </a:rPr>
              <a:t>npm</a:t>
            </a:r>
            <a:r>
              <a:rPr lang="en-US" altLang="ko-KR" sz="1100" i="1" dirty="0">
                <a:solidFill>
                  <a:srgbClr val="2A00FF"/>
                </a:solidFill>
                <a:latin typeface="Consolas"/>
              </a:rPr>
              <a:t>/bootstrap@5.3.2/</a:t>
            </a:r>
            <a:r>
              <a:rPr lang="en-US" altLang="ko-KR" sz="1100" i="1" dirty="0" err="1">
                <a:solidFill>
                  <a:srgbClr val="2A00FF"/>
                </a:solidFill>
                <a:latin typeface="Consolas"/>
              </a:rPr>
              <a:t>dist</a:t>
            </a:r>
            <a:r>
              <a:rPr lang="en-US" altLang="ko-KR" sz="1100" i="1" dirty="0">
                <a:solidFill>
                  <a:srgbClr val="2A00FF"/>
                </a:solidFill>
                <a:latin typeface="Consolas"/>
              </a:rPr>
              <a:t>/</a:t>
            </a:r>
            <a:r>
              <a:rPr lang="en-US" altLang="ko-KR" sz="1100" i="1" dirty="0" err="1">
                <a:solidFill>
                  <a:srgbClr val="2A00FF"/>
                </a:solidFill>
                <a:latin typeface="Consolas"/>
              </a:rPr>
              <a:t>js</a:t>
            </a:r>
            <a:r>
              <a:rPr lang="en-US" altLang="ko-KR" sz="1100" i="1" dirty="0">
                <a:solidFill>
                  <a:srgbClr val="2A00FF"/>
                </a:solidFill>
                <a:latin typeface="Consolas"/>
              </a:rPr>
              <a:t>/bootstrap.bundle.min.js"</a:t>
            </a:r>
            <a:r>
              <a:rPr lang="en-US" altLang="ko-KR" sz="1100" i="1" dirty="0">
                <a:solidFill>
                  <a:srgbClr val="008080"/>
                </a:solidFill>
                <a:latin typeface="Consolas"/>
              </a:rPr>
              <a:t>&gt;&lt;/</a:t>
            </a:r>
            <a:r>
              <a:rPr lang="en-US" altLang="ko-KR" sz="1100" i="1" dirty="0">
                <a:solidFill>
                  <a:srgbClr val="3F7F7F"/>
                </a:solidFill>
                <a:latin typeface="Consolas"/>
              </a:rPr>
              <a:t>script</a:t>
            </a:r>
            <a:r>
              <a:rPr lang="en-US" altLang="ko-KR" sz="1100" i="1" dirty="0">
                <a:solidFill>
                  <a:srgbClr val="008080"/>
                </a:solidFill>
                <a:latin typeface="Consolas"/>
              </a:rPr>
              <a:t>&gt;</a:t>
            </a:r>
          </a:p>
          <a:p>
            <a:r>
              <a:rPr lang="en-US" altLang="ko-KR" sz="1100" dirty="0">
                <a:solidFill>
                  <a:srgbClr val="008080"/>
                </a:solidFill>
                <a:latin typeface="Consolas"/>
              </a:rPr>
              <a:t>&lt;</a:t>
            </a:r>
            <a:r>
              <a:rPr lang="en-US" altLang="ko-KR" sz="1100" dirty="0">
                <a:solidFill>
                  <a:srgbClr val="3F7F7F"/>
                </a:solidFill>
                <a:latin typeface="Consolas"/>
              </a:rPr>
              <a:t>script </a:t>
            </a:r>
            <a:r>
              <a:rPr lang="en-US" altLang="ko-KR" sz="1100" dirty="0" err="1">
                <a:solidFill>
                  <a:srgbClr val="7F007F"/>
                </a:solidFill>
                <a:latin typeface="Consolas"/>
              </a:rPr>
              <a:t>src</a:t>
            </a:r>
            <a:r>
              <a:rPr lang="en-US" altLang="ko-KR" sz="1100" dirty="0">
                <a:solidFill>
                  <a:srgbClr val="000000"/>
                </a:solidFill>
                <a:latin typeface="Consolas"/>
              </a:rPr>
              <a:t>=</a:t>
            </a:r>
            <a:r>
              <a:rPr lang="en-US" altLang="ko-KR" sz="1100" i="1" dirty="0">
                <a:solidFill>
                  <a:srgbClr val="2A00FF"/>
                </a:solidFill>
                <a:latin typeface="Consolas"/>
              </a:rPr>
              <a:t>"https://t1.daumcdn.net/</a:t>
            </a:r>
            <a:r>
              <a:rPr lang="en-US" altLang="ko-KR" sz="1100" i="1" dirty="0" err="1">
                <a:solidFill>
                  <a:srgbClr val="2A00FF"/>
                </a:solidFill>
                <a:latin typeface="Consolas"/>
              </a:rPr>
              <a:t>mapjsapi</a:t>
            </a:r>
            <a:r>
              <a:rPr lang="en-US" altLang="ko-KR" sz="1100" i="1" dirty="0">
                <a:solidFill>
                  <a:srgbClr val="2A00FF"/>
                </a:solidFill>
                <a:latin typeface="Consolas"/>
              </a:rPr>
              <a:t>/bundle/postcode/prod/postcode.v2.js"</a:t>
            </a:r>
            <a:r>
              <a:rPr lang="en-US" altLang="ko-KR" sz="1100" i="1" dirty="0">
                <a:solidFill>
                  <a:srgbClr val="008080"/>
                </a:solidFill>
                <a:latin typeface="Consolas"/>
              </a:rPr>
              <a:t>&gt;&lt;/</a:t>
            </a:r>
            <a:r>
              <a:rPr lang="en-US" altLang="ko-KR" sz="1100" i="1" dirty="0">
                <a:solidFill>
                  <a:srgbClr val="3F7F7F"/>
                </a:solidFill>
                <a:latin typeface="Consolas"/>
              </a:rPr>
              <a:t>script</a:t>
            </a:r>
            <a:r>
              <a:rPr lang="en-US" altLang="ko-KR" sz="1100" i="1" dirty="0">
                <a:solidFill>
                  <a:srgbClr val="008080"/>
                </a:solidFill>
                <a:latin typeface="Consolas"/>
              </a:rPr>
              <a:t>&gt;</a:t>
            </a:r>
          </a:p>
          <a:p>
            <a:r>
              <a:rPr lang="en-US" altLang="ko-KR" sz="1100" dirty="0">
                <a:solidFill>
                  <a:srgbClr val="008080"/>
                </a:solidFill>
                <a:latin typeface="Consolas"/>
              </a:rPr>
              <a:t>&lt;</a:t>
            </a:r>
            <a:r>
              <a:rPr lang="en-US" altLang="ko-KR" sz="1100" dirty="0">
                <a:solidFill>
                  <a:srgbClr val="3F7F7F"/>
                </a:solidFill>
                <a:latin typeface="Consolas"/>
              </a:rPr>
              <a:t>link </a:t>
            </a:r>
            <a:r>
              <a:rPr lang="en-US" altLang="ko-KR" sz="1100" dirty="0" err="1">
                <a:solidFill>
                  <a:srgbClr val="7F007F"/>
                </a:solidFill>
                <a:latin typeface="Consolas"/>
              </a:rPr>
              <a:t>rel</a:t>
            </a:r>
            <a:r>
              <a:rPr lang="en-US" altLang="ko-KR" sz="1100" dirty="0">
                <a:solidFill>
                  <a:srgbClr val="000000"/>
                </a:solidFill>
                <a:latin typeface="Consolas"/>
              </a:rPr>
              <a:t>=</a:t>
            </a:r>
            <a:r>
              <a:rPr lang="en-US" altLang="ko-KR" sz="1100" i="1" dirty="0">
                <a:solidFill>
                  <a:srgbClr val="2A00FF"/>
                </a:solidFill>
                <a:latin typeface="Consolas"/>
              </a:rPr>
              <a:t>"</a:t>
            </a:r>
            <a:r>
              <a:rPr lang="en-US" altLang="ko-KR" sz="1100" i="1" dirty="0" err="1">
                <a:solidFill>
                  <a:srgbClr val="2A00FF"/>
                </a:solidFill>
                <a:latin typeface="Consolas"/>
              </a:rPr>
              <a:t>stylesheet</a:t>
            </a:r>
            <a:r>
              <a:rPr lang="en-US" altLang="ko-KR" sz="1100" i="1" dirty="0">
                <a:solidFill>
                  <a:srgbClr val="2A00FF"/>
                </a:solidFill>
                <a:latin typeface="Consolas"/>
              </a:rPr>
              <a:t>" </a:t>
            </a:r>
            <a:r>
              <a:rPr lang="en-US" altLang="ko-KR" sz="1100" i="1" dirty="0" err="1">
                <a:solidFill>
                  <a:srgbClr val="7F007F"/>
                </a:solidFill>
                <a:latin typeface="Consolas"/>
              </a:rPr>
              <a:t>href</a:t>
            </a:r>
            <a:r>
              <a:rPr lang="en-US" altLang="ko-KR" sz="1100" i="1" dirty="0">
                <a:solidFill>
                  <a:srgbClr val="000000"/>
                </a:solidFill>
                <a:latin typeface="Consolas"/>
              </a:rPr>
              <a:t>=</a:t>
            </a:r>
            <a:r>
              <a:rPr lang="en-US" altLang="ko-KR" sz="1100" i="1" dirty="0">
                <a:solidFill>
                  <a:srgbClr val="2A00FF"/>
                </a:solidFill>
                <a:latin typeface="Consolas"/>
              </a:rPr>
              <a:t>"</a:t>
            </a:r>
            <a:r>
              <a:rPr lang="en-US" altLang="ko-KR" sz="1100" i="1" dirty="0">
                <a:solidFill>
                  <a:srgbClr val="000000"/>
                </a:solidFill>
                <a:latin typeface="Consolas"/>
              </a:rPr>
              <a:t>${</a:t>
            </a:r>
            <a:r>
              <a:rPr lang="en-US" altLang="ko-KR" sz="1100" i="1" dirty="0" err="1">
                <a:solidFill>
                  <a:srgbClr val="000000"/>
                </a:solidFill>
                <a:latin typeface="Consolas"/>
              </a:rPr>
              <a:t>contextPath</a:t>
            </a:r>
            <a:r>
              <a:rPr lang="en-US" altLang="ko-KR" sz="1100" i="1" dirty="0">
                <a:solidFill>
                  <a:srgbClr val="000000"/>
                </a:solidFill>
                <a:latin typeface="Consolas"/>
              </a:rPr>
              <a:t>}</a:t>
            </a:r>
            <a:r>
              <a:rPr lang="en-US" altLang="ko-KR" sz="1100" i="1" dirty="0">
                <a:solidFill>
                  <a:srgbClr val="2A00FF"/>
                </a:solidFill>
                <a:latin typeface="Consolas"/>
              </a:rPr>
              <a:t>/resources/</a:t>
            </a:r>
            <a:r>
              <a:rPr lang="en-US" altLang="ko-KR" sz="1100" i="1" dirty="0" err="1">
                <a:solidFill>
                  <a:srgbClr val="2A00FF"/>
                </a:solidFill>
                <a:latin typeface="Consolas"/>
              </a:rPr>
              <a:t>css</a:t>
            </a:r>
            <a:r>
              <a:rPr lang="en-US" altLang="ko-KR" sz="1100" i="1" dirty="0">
                <a:solidFill>
                  <a:srgbClr val="2A00FF"/>
                </a:solidFill>
                <a:latin typeface="Consolas"/>
              </a:rPr>
              <a:t>/style.css"</a:t>
            </a:r>
            <a:r>
              <a:rPr lang="en-US" altLang="ko-KR" sz="1100" i="1" dirty="0">
                <a:solidFill>
                  <a:srgbClr val="008080"/>
                </a:solidFill>
                <a:latin typeface="Consolas"/>
              </a:rPr>
              <a:t>/&gt;</a:t>
            </a:r>
          </a:p>
          <a:p>
            <a:r>
              <a:rPr lang="en-US" altLang="ko-KR" sz="1100" dirty="0">
                <a:solidFill>
                  <a:srgbClr val="008080"/>
                </a:solidFill>
                <a:latin typeface="Consolas"/>
              </a:rPr>
              <a:t>&lt;</a:t>
            </a:r>
            <a:r>
              <a:rPr lang="en-US" altLang="ko-KR" sz="1100" dirty="0">
                <a:solidFill>
                  <a:srgbClr val="3F7F7F"/>
                </a:solidFill>
                <a:latin typeface="Consolas"/>
              </a:rPr>
              <a:t>link </a:t>
            </a:r>
            <a:r>
              <a:rPr lang="en-US" altLang="ko-KR" sz="1100" dirty="0" err="1">
                <a:solidFill>
                  <a:srgbClr val="7F007F"/>
                </a:solidFill>
                <a:latin typeface="Consolas"/>
              </a:rPr>
              <a:t>rel</a:t>
            </a:r>
            <a:r>
              <a:rPr lang="en-US" altLang="ko-KR" sz="1100" dirty="0">
                <a:solidFill>
                  <a:srgbClr val="000000"/>
                </a:solidFill>
                <a:latin typeface="Consolas"/>
              </a:rPr>
              <a:t>=</a:t>
            </a:r>
            <a:r>
              <a:rPr lang="en-US" altLang="ko-KR" sz="1100" i="1" dirty="0">
                <a:solidFill>
                  <a:srgbClr val="2A00FF"/>
                </a:solidFill>
                <a:latin typeface="Consolas"/>
              </a:rPr>
              <a:t>"</a:t>
            </a:r>
            <a:r>
              <a:rPr lang="en-US" altLang="ko-KR" sz="1100" i="1" dirty="0" err="1">
                <a:solidFill>
                  <a:srgbClr val="2A00FF"/>
                </a:solidFill>
                <a:latin typeface="Consolas"/>
              </a:rPr>
              <a:t>stylesheet</a:t>
            </a:r>
            <a:r>
              <a:rPr lang="en-US" altLang="ko-KR" sz="1100" i="1" dirty="0">
                <a:solidFill>
                  <a:srgbClr val="2A00FF"/>
                </a:solidFill>
                <a:latin typeface="Consolas"/>
              </a:rPr>
              <a:t>" </a:t>
            </a:r>
            <a:r>
              <a:rPr lang="en-US" altLang="ko-KR" sz="1100" i="1" dirty="0" err="1">
                <a:solidFill>
                  <a:srgbClr val="7F007F"/>
                </a:solidFill>
                <a:latin typeface="Consolas"/>
              </a:rPr>
              <a:t>href</a:t>
            </a:r>
            <a:r>
              <a:rPr lang="en-US" altLang="ko-KR" sz="1100" i="1" dirty="0">
                <a:solidFill>
                  <a:srgbClr val="000000"/>
                </a:solidFill>
                <a:latin typeface="Consolas"/>
              </a:rPr>
              <a:t>=</a:t>
            </a:r>
            <a:r>
              <a:rPr lang="en-US" altLang="ko-KR" sz="1100" i="1" dirty="0">
                <a:solidFill>
                  <a:srgbClr val="2A00FF"/>
                </a:solidFill>
                <a:latin typeface="Consolas"/>
              </a:rPr>
              <a:t>"https://use.fontawesome.com/releases/v5.7.0/</a:t>
            </a:r>
            <a:r>
              <a:rPr lang="en-US" altLang="ko-KR" sz="1100" i="1" dirty="0" err="1">
                <a:solidFill>
                  <a:srgbClr val="2A00FF"/>
                </a:solidFill>
                <a:latin typeface="Consolas"/>
              </a:rPr>
              <a:t>css</a:t>
            </a:r>
            <a:r>
              <a:rPr lang="en-US" altLang="ko-KR" sz="1100" i="1" dirty="0">
                <a:solidFill>
                  <a:srgbClr val="2A00FF"/>
                </a:solidFill>
                <a:latin typeface="Consolas"/>
              </a:rPr>
              <a:t>/all.css" </a:t>
            </a:r>
            <a:r>
              <a:rPr lang="en-US" altLang="ko-KR" sz="1100" i="1" u="sng" dirty="0">
                <a:solidFill>
                  <a:srgbClr val="7F007F"/>
                </a:solidFill>
                <a:latin typeface="Consolas"/>
              </a:rPr>
              <a:t>integrity</a:t>
            </a:r>
            <a:r>
              <a:rPr lang="en-US" altLang="ko-KR" sz="1100" i="1" u="sng" dirty="0">
                <a:solidFill>
                  <a:srgbClr val="000000"/>
                </a:solidFill>
                <a:latin typeface="Consolas"/>
              </a:rPr>
              <a:t>=</a:t>
            </a:r>
            <a:r>
              <a:rPr lang="en-US" altLang="ko-KR" sz="1100" i="1" u="sng" dirty="0">
                <a:solidFill>
                  <a:srgbClr val="2A00FF"/>
                </a:solidFill>
                <a:latin typeface="Consolas"/>
              </a:rPr>
              <a:t>"sha384-lZN37f5QGtY3VHgisS14W3ExzMWZxybE1SJSEsQp9S+oqd12jhcu+A56Ebc1zFSJ" </a:t>
            </a:r>
            <a:r>
              <a:rPr lang="en-US" altLang="ko-KR" sz="1100" i="1" u="sng" dirty="0" err="1">
                <a:solidFill>
                  <a:srgbClr val="7F007F"/>
                </a:solidFill>
                <a:latin typeface="Consolas"/>
              </a:rPr>
              <a:t>crossorigin</a:t>
            </a:r>
            <a:r>
              <a:rPr lang="en-US" altLang="ko-KR" sz="1100" i="1" u="sng" dirty="0">
                <a:solidFill>
                  <a:srgbClr val="000000"/>
                </a:solidFill>
                <a:latin typeface="Consolas"/>
              </a:rPr>
              <a:t>=</a:t>
            </a:r>
            <a:r>
              <a:rPr lang="en-US" altLang="ko-KR" sz="1100" i="1" u="sng" dirty="0">
                <a:solidFill>
                  <a:srgbClr val="2A00FF"/>
                </a:solidFill>
                <a:latin typeface="Consolas"/>
              </a:rPr>
              <a:t>"anonymous"</a:t>
            </a:r>
            <a:r>
              <a:rPr lang="en-US" altLang="ko-KR" sz="1100" i="1" u="sng" dirty="0">
                <a:solidFill>
                  <a:srgbClr val="008080"/>
                </a:solidFill>
                <a:latin typeface="Consolas"/>
              </a:rPr>
              <a:t>&gt;</a:t>
            </a:r>
          </a:p>
          <a:p>
            <a:r>
              <a:rPr lang="en-US" altLang="ko-KR" sz="1100" dirty="0">
                <a:solidFill>
                  <a:srgbClr val="008080"/>
                </a:solidFill>
                <a:latin typeface="Consolas"/>
              </a:rPr>
              <a:t>&lt;</a:t>
            </a:r>
            <a:r>
              <a:rPr lang="en-US" altLang="ko-KR" sz="1100" dirty="0">
                <a:solidFill>
                  <a:srgbClr val="3F7F7F"/>
                </a:solidFill>
                <a:latin typeface="Consolas"/>
              </a:rPr>
              <a:t>meta </a:t>
            </a:r>
            <a:r>
              <a:rPr lang="en-US" altLang="ko-KR" sz="1100" dirty="0">
                <a:solidFill>
                  <a:srgbClr val="7F007F"/>
                </a:solidFill>
                <a:latin typeface="Consolas"/>
              </a:rPr>
              <a:t>charset</a:t>
            </a:r>
            <a:r>
              <a:rPr lang="en-US" altLang="ko-KR" sz="1100" dirty="0">
                <a:solidFill>
                  <a:srgbClr val="000000"/>
                </a:solidFill>
                <a:latin typeface="Consolas"/>
              </a:rPr>
              <a:t>=</a:t>
            </a:r>
            <a:r>
              <a:rPr lang="en-US" altLang="ko-KR" sz="1100" i="1" dirty="0">
                <a:solidFill>
                  <a:srgbClr val="2A00FF"/>
                </a:solidFill>
                <a:latin typeface="Consolas"/>
              </a:rPr>
              <a:t>"UTF-8"</a:t>
            </a:r>
            <a:r>
              <a:rPr lang="en-US" altLang="ko-KR" sz="1100" i="1" dirty="0">
                <a:solidFill>
                  <a:srgbClr val="008080"/>
                </a:solidFill>
                <a:latin typeface="Consolas"/>
              </a:rPr>
              <a:t>&gt;</a:t>
            </a:r>
          </a:p>
          <a:p>
            <a:r>
              <a:rPr lang="en-US" altLang="ko-KR" sz="1100" dirty="0">
                <a:solidFill>
                  <a:srgbClr val="008080"/>
                </a:solidFill>
                <a:latin typeface="Consolas"/>
              </a:rPr>
              <a:t>&lt;</a:t>
            </a:r>
            <a:r>
              <a:rPr lang="en-US" altLang="ko-KR" sz="1100" dirty="0">
                <a:solidFill>
                  <a:srgbClr val="3F7F7F"/>
                </a:solidFill>
                <a:latin typeface="Consolas"/>
              </a:rPr>
              <a:t>script </a:t>
            </a:r>
            <a:r>
              <a:rPr lang="en-US" altLang="ko-KR" sz="1100" dirty="0" err="1">
                <a:solidFill>
                  <a:srgbClr val="7F007F"/>
                </a:solidFill>
                <a:latin typeface="Consolas"/>
              </a:rPr>
              <a:t>src</a:t>
            </a:r>
            <a:r>
              <a:rPr lang="en-US" altLang="ko-KR" sz="1100" dirty="0">
                <a:solidFill>
                  <a:srgbClr val="000000"/>
                </a:solidFill>
                <a:latin typeface="Consolas"/>
              </a:rPr>
              <a:t>=</a:t>
            </a:r>
            <a:r>
              <a:rPr lang="en-US" altLang="ko-KR" sz="1100" i="1" dirty="0">
                <a:solidFill>
                  <a:srgbClr val="2A00FF"/>
                </a:solidFill>
                <a:latin typeface="Consolas"/>
              </a:rPr>
              <a:t>"</a:t>
            </a:r>
            <a:r>
              <a:rPr lang="en-US" altLang="ko-KR" sz="1100" i="1" dirty="0">
                <a:solidFill>
                  <a:srgbClr val="000000"/>
                </a:solidFill>
                <a:latin typeface="Consolas"/>
              </a:rPr>
              <a:t>${</a:t>
            </a:r>
            <a:r>
              <a:rPr lang="en-US" altLang="ko-KR" sz="1100" i="1" dirty="0" err="1">
                <a:solidFill>
                  <a:srgbClr val="000000"/>
                </a:solidFill>
                <a:latin typeface="Consolas"/>
              </a:rPr>
              <a:t>contextPath</a:t>
            </a:r>
            <a:r>
              <a:rPr lang="en-US" altLang="ko-KR" sz="1100" i="1" dirty="0">
                <a:solidFill>
                  <a:srgbClr val="000000"/>
                </a:solidFill>
                <a:latin typeface="Consolas"/>
              </a:rPr>
              <a:t>}</a:t>
            </a:r>
            <a:r>
              <a:rPr lang="en-US" altLang="ko-KR" sz="1100" i="1" dirty="0">
                <a:solidFill>
                  <a:srgbClr val="2A00FF"/>
                </a:solidFill>
                <a:latin typeface="Consolas"/>
              </a:rPr>
              <a:t>/resources/</a:t>
            </a:r>
            <a:r>
              <a:rPr lang="en-US" altLang="ko-KR" sz="1100" i="1" dirty="0" err="1">
                <a:solidFill>
                  <a:srgbClr val="2A00FF"/>
                </a:solidFill>
                <a:latin typeface="Consolas"/>
              </a:rPr>
              <a:t>ckeditor</a:t>
            </a:r>
            <a:r>
              <a:rPr lang="en-US" altLang="ko-KR" sz="1100" i="1" dirty="0">
                <a:solidFill>
                  <a:srgbClr val="2A00FF"/>
                </a:solidFill>
                <a:latin typeface="Consolas"/>
              </a:rPr>
              <a:t>/ckeditor.js"</a:t>
            </a:r>
            <a:r>
              <a:rPr lang="en-US" altLang="ko-KR" sz="1100" i="1" dirty="0">
                <a:solidFill>
                  <a:srgbClr val="008080"/>
                </a:solidFill>
                <a:latin typeface="Consolas"/>
              </a:rPr>
              <a:t>&gt;&lt;/</a:t>
            </a:r>
            <a:r>
              <a:rPr lang="en-US" altLang="ko-KR" sz="1100" i="1" dirty="0">
                <a:solidFill>
                  <a:srgbClr val="3F7F7F"/>
                </a:solidFill>
                <a:latin typeface="Consolas"/>
              </a:rPr>
              <a:t>script</a:t>
            </a:r>
            <a:r>
              <a:rPr lang="en-US" altLang="ko-KR" sz="1100" i="1" dirty="0">
                <a:solidFill>
                  <a:srgbClr val="008080"/>
                </a:solidFill>
                <a:latin typeface="Consolas"/>
              </a:rPr>
              <a:t>&gt;</a:t>
            </a:r>
          </a:p>
          <a:p>
            <a:r>
              <a:rPr lang="en-US" altLang="ko-KR" sz="1100" dirty="0">
                <a:solidFill>
                  <a:srgbClr val="008080"/>
                </a:solidFill>
                <a:latin typeface="Consolas"/>
              </a:rPr>
              <a:t>&lt;</a:t>
            </a:r>
            <a:r>
              <a:rPr lang="en-US" altLang="ko-KR" sz="1100" dirty="0">
                <a:solidFill>
                  <a:srgbClr val="3F7F7F"/>
                </a:solidFill>
                <a:latin typeface="Consolas"/>
              </a:rPr>
              <a:t>title</a:t>
            </a:r>
            <a:r>
              <a:rPr lang="en-US" altLang="ko-KR" sz="1100" dirty="0">
                <a:solidFill>
                  <a:srgbClr val="008080"/>
                </a:solidFill>
                <a:latin typeface="Consolas"/>
              </a:rPr>
              <a:t>&gt;</a:t>
            </a:r>
            <a:r>
              <a:rPr lang="en-US" altLang="ko-KR" sz="1100" dirty="0">
                <a:solidFill>
                  <a:srgbClr val="000000"/>
                </a:solidFill>
                <a:latin typeface="Consolas"/>
              </a:rPr>
              <a:t>=== SHOP ===</a:t>
            </a:r>
            <a:r>
              <a:rPr lang="en-US" altLang="ko-KR" sz="1100" dirty="0">
                <a:solidFill>
                  <a:srgbClr val="008080"/>
                </a:solidFill>
                <a:latin typeface="Consolas"/>
              </a:rPr>
              <a:t>&lt;/</a:t>
            </a:r>
            <a:r>
              <a:rPr lang="en-US" altLang="ko-KR" sz="1100" dirty="0">
                <a:solidFill>
                  <a:srgbClr val="3F7F7F"/>
                </a:solidFill>
                <a:latin typeface="Consolas"/>
              </a:rPr>
              <a:t>title</a:t>
            </a:r>
            <a:r>
              <a:rPr lang="en-US" altLang="ko-KR" sz="1100" dirty="0">
                <a:solidFill>
                  <a:srgbClr val="008080"/>
                </a:solidFill>
                <a:latin typeface="Consolas"/>
              </a:rPr>
              <a:t>&gt;</a:t>
            </a:r>
          </a:p>
          <a:p>
            <a:r>
              <a:rPr lang="en-US" altLang="ko-KR" sz="1100" dirty="0">
                <a:solidFill>
                  <a:srgbClr val="008080"/>
                </a:solidFill>
                <a:latin typeface="Consolas"/>
              </a:rPr>
              <a:t>&lt;</a:t>
            </a:r>
            <a:r>
              <a:rPr lang="en-US" altLang="ko-KR" sz="1100" dirty="0">
                <a:solidFill>
                  <a:srgbClr val="3F7F7F"/>
                </a:solidFill>
                <a:latin typeface="Consolas"/>
              </a:rPr>
              <a:t>script</a:t>
            </a:r>
            <a:r>
              <a:rPr lang="en-US" altLang="ko-KR" sz="1100" dirty="0">
                <a:solidFill>
                  <a:srgbClr val="008080"/>
                </a:solidFill>
                <a:latin typeface="Consolas"/>
              </a:rPr>
              <a:t>&gt;</a:t>
            </a:r>
          </a:p>
          <a:p>
            <a:r>
              <a:rPr lang="en-US" altLang="ko-KR" sz="1100" b="1" dirty="0">
                <a:solidFill>
                  <a:srgbClr val="7F0055"/>
                </a:solidFill>
                <a:latin typeface="Consolas"/>
              </a:rPr>
              <a:t>function</a:t>
            </a:r>
            <a:r>
              <a:rPr lang="en-US" altLang="ko-KR" sz="1100" b="1" dirty="0">
                <a:solidFill>
                  <a:srgbClr val="000000"/>
                </a:solidFill>
                <a:latin typeface="Consolas"/>
              </a:rPr>
              <a:t> </a:t>
            </a:r>
            <a:r>
              <a:rPr lang="en-US" altLang="ko-KR" sz="1100" b="1" dirty="0" err="1">
                <a:solidFill>
                  <a:srgbClr val="000000"/>
                </a:solidFill>
                <a:latin typeface="Consolas"/>
              </a:rPr>
              <a:t>replyList</a:t>
            </a:r>
            <a:r>
              <a:rPr lang="en-US" altLang="ko-KR" sz="1100" b="1" dirty="0">
                <a:solidFill>
                  <a:srgbClr val="000000"/>
                </a:solidFill>
                <a:latin typeface="Consolas"/>
              </a:rPr>
              <a:t>(){</a:t>
            </a:r>
          </a:p>
          <a:p>
            <a:r>
              <a:rPr lang="en-US" altLang="ko-KR" sz="1100" b="1" dirty="0" err="1">
                <a:solidFill>
                  <a:srgbClr val="7F0055"/>
                </a:solidFill>
                <a:latin typeface="Consolas"/>
              </a:rPr>
              <a:t>var</a:t>
            </a:r>
            <a:r>
              <a:rPr lang="en-US" altLang="ko-KR" sz="1100" b="1" dirty="0">
                <a:solidFill>
                  <a:srgbClr val="000000"/>
                </a:solidFill>
                <a:latin typeface="Consolas"/>
              </a:rPr>
              <a:t> </a:t>
            </a:r>
            <a:r>
              <a:rPr lang="en-US" altLang="ko-KR" sz="1100" b="1" dirty="0" err="1">
                <a:solidFill>
                  <a:srgbClr val="000000"/>
                </a:solidFill>
                <a:latin typeface="Consolas"/>
              </a:rPr>
              <a:t>gdsNum</a:t>
            </a:r>
            <a:r>
              <a:rPr lang="en-US" altLang="ko-KR" sz="1100" b="1" dirty="0">
                <a:solidFill>
                  <a:srgbClr val="000000"/>
                </a:solidFill>
                <a:latin typeface="Consolas"/>
              </a:rPr>
              <a:t> = ${</a:t>
            </a:r>
            <a:r>
              <a:rPr lang="en-US" altLang="ko-KR" sz="1100" b="1" dirty="0" err="1">
                <a:solidFill>
                  <a:srgbClr val="000000"/>
                </a:solidFill>
                <a:latin typeface="Consolas"/>
              </a:rPr>
              <a:t>view.gdsNum</a:t>
            </a:r>
            <a:r>
              <a:rPr lang="en-US" altLang="ko-KR" sz="1100" b="1" dirty="0">
                <a:solidFill>
                  <a:srgbClr val="000000"/>
                </a:solidFill>
                <a:latin typeface="Consolas"/>
              </a:rPr>
              <a:t>};</a:t>
            </a:r>
          </a:p>
          <a:p>
            <a:endParaRPr lang="ko-KR" altLang="en-US" sz="1100" dirty="0">
              <a:latin typeface="Consolas"/>
            </a:endParaRPr>
          </a:p>
          <a:p>
            <a:r>
              <a:rPr lang="en-US" altLang="ja-JP" sz="1100" dirty="0">
                <a:solidFill>
                  <a:srgbClr val="3F7F5F"/>
                </a:solidFill>
                <a:latin typeface="Consolas"/>
              </a:rPr>
              <a:t>//</a:t>
            </a:r>
            <a:r>
              <a:rPr lang="ja-JP" altLang="en-US" sz="1100" dirty="0">
                <a:solidFill>
                  <a:srgbClr val="3F7F5F"/>
                </a:solidFill>
                <a:latin typeface="Consolas"/>
              </a:rPr>
              <a:t>非同期データ要求</a:t>
            </a:r>
          </a:p>
          <a:p>
            <a:r>
              <a:rPr lang="en-US" altLang="ko-KR" sz="1100" dirty="0">
                <a:solidFill>
                  <a:srgbClr val="000000"/>
                </a:solidFill>
                <a:latin typeface="Consolas"/>
              </a:rPr>
              <a:t>$.</a:t>
            </a:r>
            <a:r>
              <a:rPr lang="en-US" altLang="ko-KR" sz="1100" dirty="0" err="1">
                <a:solidFill>
                  <a:srgbClr val="000000"/>
                </a:solidFill>
                <a:latin typeface="Consolas"/>
              </a:rPr>
              <a:t>getJSON</a:t>
            </a:r>
            <a:r>
              <a:rPr lang="en-US" altLang="ko-KR" sz="1100" dirty="0">
                <a:solidFill>
                  <a:srgbClr val="000000"/>
                </a:solidFill>
                <a:latin typeface="Consolas"/>
              </a:rPr>
              <a:t>(</a:t>
            </a:r>
            <a:r>
              <a:rPr lang="en-US" altLang="ko-KR" sz="1100" dirty="0">
                <a:solidFill>
                  <a:srgbClr val="2A00FF"/>
                </a:solidFill>
                <a:latin typeface="Consolas"/>
              </a:rPr>
              <a:t>"/shop/view/</a:t>
            </a:r>
            <a:r>
              <a:rPr lang="en-US" altLang="ko-KR" sz="1100" dirty="0" err="1">
                <a:solidFill>
                  <a:srgbClr val="2A00FF"/>
                </a:solidFill>
                <a:latin typeface="Consolas"/>
              </a:rPr>
              <a:t>replyList</a:t>
            </a:r>
            <a:r>
              <a:rPr lang="en-US" altLang="ko-KR" sz="1100" dirty="0">
                <a:solidFill>
                  <a:srgbClr val="2A00FF"/>
                </a:solidFill>
                <a:latin typeface="Consolas"/>
              </a:rPr>
              <a:t>"</a:t>
            </a:r>
            <a:r>
              <a:rPr lang="en-US" altLang="ko-KR" sz="1100" dirty="0">
                <a:solidFill>
                  <a:srgbClr val="000000"/>
                </a:solidFill>
                <a:latin typeface="Consolas"/>
              </a:rPr>
              <a:t> + </a:t>
            </a:r>
            <a:r>
              <a:rPr lang="en-US" altLang="ko-KR" sz="1100" dirty="0">
                <a:solidFill>
                  <a:srgbClr val="2A00FF"/>
                </a:solidFill>
                <a:latin typeface="Consolas"/>
              </a:rPr>
              <a:t>"?n="</a:t>
            </a:r>
            <a:r>
              <a:rPr lang="en-US" altLang="ko-KR" sz="1100" dirty="0">
                <a:solidFill>
                  <a:srgbClr val="000000"/>
                </a:solidFill>
                <a:latin typeface="Consolas"/>
              </a:rPr>
              <a:t> + </a:t>
            </a:r>
            <a:r>
              <a:rPr lang="en-US" altLang="ko-KR" sz="1100" dirty="0" err="1">
                <a:solidFill>
                  <a:srgbClr val="000000"/>
                </a:solidFill>
                <a:latin typeface="Consolas"/>
              </a:rPr>
              <a:t>gdsNum</a:t>
            </a:r>
            <a:r>
              <a:rPr lang="en-US" altLang="ko-KR" sz="1100" dirty="0">
                <a:solidFill>
                  <a:srgbClr val="000000"/>
                </a:solidFill>
                <a:latin typeface="Consolas"/>
              </a:rPr>
              <a:t>, </a:t>
            </a:r>
            <a:r>
              <a:rPr lang="en-US" altLang="ko-KR" sz="1100" b="1" dirty="0">
                <a:solidFill>
                  <a:srgbClr val="7F0055"/>
                </a:solidFill>
                <a:latin typeface="Consolas"/>
              </a:rPr>
              <a:t>function</a:t>
            </a:r>
            <a:r>
              <a:rPr lang="en-US" altLang="ko-KR" sz="1100" b="1" dirty="0">
                <a:solidFill>
                  <a:srgbClr val="000000"/>
                </a:solidFill>
                <a:latin typeface="Consolas"/>
              </a:rPr>
              <a:t>(data){</a:t>
            </a:r>
          </a:p>
          <a:p>
            <a:r>
              <a:rPr lang="en-US" altLang="ko-KR" sz="1100" b="1" dirty="0" err="1">
                <a:solidFill>
                  <a:srgbClr val="7F0055"/>
                </a:solidFill>
                <a:latin typeface="Consolas"/>
              </a:rPr>
              <a:t>var</a:t>
            </a:r>
            <a:r>
              <a:rPr lang="en-US" altLang="ko-KR" sz="1100" b="1" dirty="0">
                <a:solidFill>
                  <a:srgbClr val="000000"/>
                </a:solidFill>
                <a:latin typeface="Consolas"/>
              </a:rPr>
              <a:t> </a:t>
            </a:r>
            <a:r>
              <a:rPr lang="en-US" altLang="ko-KR" sz="1100" b="1" dirty="0" err="1">
                <a:solidFill>
                  <a:srgbClr val="000000"/>
                </a:solidFill>
                <a:latin typeface="Consolas"/>
              </a:rPr>
              <a:t>str</a:t>
            </a:r>
            <a:r>
              <a:rPr lang="en-US" altLang="ko-KR" sz="1100" b="1" dirty="0">
                <a:solidFill>
                  <a:srgbClr val="000000"/>
                </a:solidFill>
                <a:latin typeface="Consolas"/>
              </a:rPr>
              <a:t> = </a:t>
            </a:r>
            <a:r>
              <a:rPr lang="en-US" altLang="ko-KR" sz="1100" b="1" dirty="0">
                <a:solidFill>
                  <a:srgbClr val="2A00FF"/>
                </a:solidFill>
                <a:latin typeface="Consolas"/>
              </a:rPr>
              <a:t>""</a:t>
            </a:r>
            <a:r>
              <a:rPr lang="en-US" altLang="ko-KR" sz="1100" b="1" dirty="0">
                <a:solidFill>
                  <a:srgbClr val="000000"/>
                </a:solidFill>
                <a:latin typeface="Consolas"/>
              </a:rPr>
              <a:t>;</a:t>
            </a:r>
            <a:r>
              <a:rPr lang="en-US" altLang="ko-KR" sz="1100" b="1" dirty="0">
                <a:solidFill>
                  <a:srgbClr val="3F7F5F"/>
                </a:solidFill>
                <a:latin typeface="Consolas"/>
              </a:rPr>
              <a:t>//</a:t>
            </a:r>
            <a:r>
              <a:rPr lang="ko-KR" altLang="en-US" sz="1100" b="1" dirty="0">
                <a:solidFill>
                  <a:srgbClr val="3F7F5F"/>
                </a:solidFill>
                <a:latin typeface="Consolas"/>
              </a:rPr>
              <a:t>初期化</a:t>
            </a:r>
          </a:p>
          <a:p>
            <a:r>
              <a:rPr lang="en-US" altLang="ko-KR" sz="1100" dirty="0">
                <a:solidFill>
                  <a:srgbClr val="000000"/>
                </a:solidFill>
                <a:latin typeface="Consolas"/>
              </a:rPr>
              <a:t>$(data).each(</a:t>
            </a:r>
            <a:r>
              <a:rPr lang="en-US" altLang="ko-KR" sz="1100" b="1" dirty="0">
                <a:solidFill>
                  <a:srgbClr val="7F0055"/>
                </a:solidFill>
                <a:latin typeface="Consolas"/>
              </a:rPr>
              <a:t>function</a:t>
            </a:r>
            <a:r>
              <a:rPr lang="en-US" altLang="ko-KR" sz="1100" b="1" dirty="0">
                <a:solidFill>
                  <a:srgbClr val="000000"/>
                </a:solidFill>
                <a:latin typeface="Consolas"/>
              </a:rPr>
              <a:t>(){</a:t>
            </a:r>
          </a:p>
          <a:p>
            <a:r>
              <a:rPr lang="en-US" altLang="ko-KR" sz="1100" dirty="0">
                <a:solidFill>
                  <a:srgbClr val="000000"/>
                </a:solidFill>
                <a:latin typeface="Consolas"/>
              </a:rPr>
              <a:t>console.log(data);</a:t>
            </a:r>
          </a:p>
          <a:p>
            <a:r>
              <a:rPr lang="en-US" altLang="ja-JP" sz="1100" dirty="0">
                <a:solidFill>
                  <a:srgbClr val="3F7F5F"/>
                </a:solidFill>
                <a:latin typeface="Consolas"/>
              </a:rPr>
              <a:t>//</a:t>
            </a:r>
            <a:r>
              <a:rPr lang="ja-JP" altLang="en-US" sz="1100" dirty="0">
                <a:solidFill>
                  <a:srgbClr val="3F7F5F"/>
                </a:solidFill>
                <a:latin typeface="Consolas"/>
              </a:rPr>
              <a:t>日付データを見やすく変換</a:t>
            </a:r>
          </a:p>
          <a:p>
            <a:r>
              <a:rPr lang="en-US" altLang="ko-KR" sz="1100" b="1" dirty="0" err="1">
                <a:solidFill>
                  <a:srgbClr val="7F0055"/>
                </a:solidFill>
                <a:latin typeface="Consolas"/>
              </a:rPr>
              <a:t>var</a:t>
            </a:r>
            <a:r>
              <a:rPr lang="en-US" altLang="ko-KR" sz="1100" b="1" dirty="0">
                <a:solidFill>
                  <a:srgbClr val="000000"/>
                </a:solidFill>
                <a:latin typeface="Consolas"/>
              </a:rPr>
              <a:t> </a:t>
            </a:r>
            <a:r>
              <a:rPr lang="en-US" altLang="ko-KR" sz="1100" b="1" dirty="0" err="1">
                <a:solidFill>
                  <a:srgbClr val="000000"/>
                </a:solidFill>
                <a:latin typeface="Consolas"/>
              </a:rPr>
              <a:t>repDate</a:t>
            </a:r>
            <a:r>
              <a:rPr lang="en-US" altLang="ko-KR" sz="1100" b="1" dirty="0">
                <a:solidFill>
                  <a:srgbClr val="000000"/>
                </a:solidFill>
                <a:latin typeface="Consolas"/>
              </a:rPr>
              <a:t> = </a:t>
            </a:r>
            <a:r>
              <a:rPr lang="en-US" altLang="ko-KR" sz="1100" b="1" dirty="0">
                <a:solidFill>
                  <a:srgbClr val="7F0055"/>
                </a:solidFill>
                <a:latin typeface="Consolas"/>
              </a:rPr>
              <a:t>new</a:t>
            </a:r>
            <a:r>
              <a:rPr lang="en-US" altLang="ko-KR" sz="1100" b="1" dirty="0">
                <a:solidFill>
                  <a:srgbClr val="000000"/>
                </a:solidFill>
                <a:latin typeface="Consolas"/>
              </a:rPr>
              <a:t> Date(</a:t>
            </a:r>
            <a:r>
              <a:rPr lang="en-US" altLang="ko-KR" sz="1100" b="1" dirty="0" err="1">
                <a:solidFill>
                  <a:srgbClr val="7F0055"/>
                </a:solidFill>
                <a:latin typeface="Consolas"/>
              </a:rPr>
              <a:t>this</a:t>
            </a:r>
            <a:r>
              <a:rPr lang="en-US" altLang="ko-KR" sz="1100" b="1" dirty="0" err="1">
                <a:solidFill>
                  <a:srgbClr val="000000"/>
                </a:solidFill>
                <a:latin typeface="Consolas"/>
              </a:rPr>
              <a:t>.repDate</a:t>
            </a:r>
            <a:r>
              <a:rPr lang="en-US" altLang="ko-KR" sz="1100" b="1" dirty="0">
                <a:solidFill>
                  <a:srgbClr val="000000"/>
                </a:solidFill>
                <a:latin typeface="Consolas"/>
              </a:rPr>
              <a:t>);</a:t>
            </a:r>
          </a:p>
          <a:p>
            <a:r>
              <a:rPr lang="en-US" altLang="ko-KR" sz="1100" dirty="0" err="1">
                <a:solidFill>
                  <a:srgbClr val="000000"/>
                </a:solidFill>
                <a:latin typeface="Consolas"/>
              </a:rPr>
              <a:t>repdate</a:t>
            </a:r>
            <a:r>
              <a:rPr lang="en-US" altLang="ko-KR" sz="1100" dirty="0">
                <a:solidFill>
                  <a:srgbClr val="000000"/>
                </a:solidFill>
                <a:latin typeface="Consolas"/>
              </a:rPr>
              <a:t> = </a:t>
            </a:r>
            <a:r>
              <a:rPr lang="en-US" altLang="ko-KR" sz="1100" dirty="0" err="1">
                <a:solidFill>
                  <a:srgbClr val="000000"/>
                </a:solidFill>
                <a:latin typeface="Consolas"/>
              </a:rPr>
              <a:t>repDate.toLocaleDateString</a:t>
            </a:r>
            <a:r>
              <a:rPr lang="en-US" altLang="ko-KR" sz="1100" dirty="0">
                <a:solidFill>
                  <a:srgbClr val="000000"/>
                </a:solidFill>
                <a:latin typeface="Consolas"/>
              </a:rPr>
              <a:t>(</a:t>
            </a:r>
            <a:r>
              <a:rPr lang="en-US" altLang="ko-KR" sz="1100" dirty="0">
                <a:solidFill>
                  <a:srgbClr val="2A00FF"/>
                </a:solidFill>
                <a:latin typeface="Consolas"/>
              </a:rPr>
              <a:t>"</a:t>
            </a:r>
            <a:r>
              <a:rPr lang="en-US" altLang="ko-KR" sz="1100" dirty="0" err="1">
                <a:solidFill>
                  <a:srgbClr val="2A00FF"/>
                </a:solidFill>
                <a:latin typeface="Consolas"/>
              </a:rPr>
              <a:t>ko</a:t>
            </a:r>
            <a:r>
              <a:rPr lang="en-US" altLang="ko-KR" sz="1100" dirty="0">
                <a:solidFill>
                  <a:srgbClr val="2A00FF"/>
                </a:solidFill>
                <a:latin typeface="Consolas"/>
              </a:rPr>
              <a:t>-KR"</a:t>
            </a:r>
            <a:r>
              <a:rPr lang="en-US" altLang="ko-KR" sz="1100" dirty="0">
                <a:solidFill>
                  <a:srgbClr val="000000"/>
                </a:solidFill>
                <a:latin typeface="Consolas"/>
              </a:rPr>
              <a:t>)</a:t>
            </a:r>
          </a:p>
          <a:p>
            <a:r>
              <a:rPr lang="en-US" altLang="ja-JP" sz="1100" dirty="0">
                <a:solidFill>
                  <a:srgbClr val="3F7F5F"/>
                </a:solidFill>
                <a:latin typeface="Consolas"/>
              </a:rPr>
              <a:t>//HTML</a:t>
            </a:r>
            <a:r>
              <a:rPr lang="ja-JP" altLang="en-US" sz="1100" dirty="0">
                <a:solidFill>
                  <a:srgbClr val="3F7F5F"/>
                </a:solidFill>
                <a:latin typeface="Consolas"/>
              </a:rPr>
              <a:t>コードの組み立て</a:t>
            </a:r>
          </a:p>
          <a:p>
            <a:r>
              <a:rPr lang="en-US" altLang="ko-KR" sz="1100" dirty="0" err="1">
                <a:solidFill>
                  <a:srgbClr val="000000"/>
                </a:solidFill>
                <a:latin typeface="Consolas"/>
              </a:rPr>
              <a:t>str</a:t>
            </a:r>
            <a:r>
              <a:rPr lang="en-US" altLang="ko-KR" sz="1100" dirty="0">
                <a:solidFill>
                  <a:srgbClr val="000000"/>
                </a:solidFill>
                <a:latin typeface="Consolas"/>
              </a:rPr>
              <a:t> += </a:t>
            </a:r>
            <a:r>
              <a:rPr lang="en-US" altLang="ko-KR" sz="1100" dirty="0">
                <a:solidFill>
                  <a:srgbClr val="2A00FF"/>
                </a:solidFill>
                <a:latin typeface="Consolas"/>
              </a:rPr>
              <a:t>"&lt;li data-</a:t>
            </a:r>
            <a:r>
              <a:rPr lang="en-US" altLang="ko-KR" sz="1100" dirty="0" err="1">
                <a:solidFill>
                  <a:srgbClr val="2A00FF"/>
                </a:solidFill>
                <a:latin typeface="Consolas"/>
              </a:rPr>
              <a:t>repNum</a:t>
            </a:r>
            <a:r>
              <a:rPr lang="en-US" altLang="ko-KR" sz="1100" dirty="0">
                <a:solidFill>
                  <a:srgbClr val="2A00FF"/>
                </a:solidFill>
                <a:latin typeface="Consolas"/>
              </a:rPr>
              <a:t>='"</a:t>
            </a:r>
            <a:r>
              <a:rPr lang="en-US" altLang="ko-KR" sz="1100" dirty="0">
                <a:solidFill>
                  <a:srgbClr val="000000"/>
                </a:solidFill>
                <a:latin typeface="Consolas"/>
              </a:rPr>
              <a:t> + </a:t>
            </a:r>
            <a:r>
              <a:rPr lang="en-US" altLang="ko-KR" sz="1100" b="1" dirty="0" err="1">
                <a:solidFill>
                  <a:srgbClr val="7F0055"/>
                </a:solidFill>
                <a:latin typeface="Consolas"/>
              </a:rPr>
              <a:t>this</a:t>
            </a:r>
            <a:r>
              <a:rPr lang="en-US" altLang="ko-KR" sz="1100" b="1" dirty="0" err="1">
                <a:solidFill>
                  <a:srgbClr val="000000"/>
                </a:solidFill>
                <a:latin typeface="Consolas"/>
              </a:rPr>
              <a:t>.repNum</a:t>
            </a:r>
            <a:r>
              <a:rPr lang="en-US" altLang="ko-KR" sz="1100" b="1" dirty="0">
                <a:solidFill>
                  <a:srgbClr val="000000"/>
                </a:solidFill>
                <a:latin typeface="Consolas"/>
              </a:rPr>
              <a:t> + </a:t>
            </a:r>
            <a:r>
              <a:rPr lang="en-US" altLang="ko-KR" sz="1100" b="1" dirty="0">
                <a:solidFill>
                  <a:srgbClr val="2A00FF"/>
                </a:solidFill>
                <a:latin typeface="Consolas"/>
              </a:rPr>
              <a:t>"'class='list-group-item'&gt;"</a:t>
            </a:r>
          </a:p>
          <a:p>
            <a:r>
              <a:rPr lang="en-US" altLang="ko-KR" sz="1100" dirty="0">
                <a:solidFill>
                  <a:srgbClr val="000000"/>
                </a:solidFill>
                <a:latin typeface="Consolas"/>
              </a:rPr>
              <a:t>+ </a:t>
            </a:r>
            <a:r>
              <a:rPr lang="en-US" altLang="ko-KR" sz="1100" dirty="0">
                <a:solidFill>
                  <a:srgbClr val="2A00FF"/>
                </a:solidFill>
                <a:latin typeface="Consolas"/>
              </a:rPr>
              <a:t>"&lt;div class=''&gt;"</a:t>
            </a:r>
          </a:p>
          <a:p>
            <a:r>
              <a:rPr lang="en-US" altLang="ko-KR" sz="1100" dirty="0">
                <a:solidFill>
                  <a:srgbClr val="000000"/>
                </a:solidFill>
                <a:latin typeface="Consolas"/>
              </a:rPr>
              <a:t>+ </a:t>
            </a:r>
            <a:r>
              <a:rPr lang="en-US" altLang="ko-KR" sz="1100" dirty="0">
                <a:solidFill>
                  <a:srgbClr val="2A00FF"/>
                </a:solidFill>
                <a:latin typeface="Consolas"/>
              </a:rPr>
              <a:t>"&lt;p class=''&gt;"</a:t>
            </a:r>
            <a:r>
              <a:rPr lang="en-US" altLang="ko-KR" sz="1100" dirty="0">
                <a:solidFill>
                  <a:srgbClr val="000000"/>
                </a:solidFill>
                <a:latin typeface="Consolas"/>
              </a:rPr>
              <a:t> + </a:t>
            </a:r>
            <a:r>
              <a:rPr lang="en-US" altLang="ko-KR" sz="1100" b="1" dirty="0" err="1">
                <a:solidFill>
                  <a:srgbClr val="7F0055"/>
                </a:solidFill>
                <a:latin typeface="Consolas"/>
              </a:rPr>
              <a:t>this</a:t>
            </a:r>
            <a:r>
              <a:rPr lang="en-US" altLang="ko-KR" sz="1100" b="1" dirty="0" err="1">
                <a:solidFill>
                  <a:srgbClr val="000000"/>
                </a:solidFill>
                <a:latin typeface="Consolas"/>
              </a:rPr>
              <a:t>.userName</a:t>
            </a:r>
            <a:r>
              <a:rPr lang="en-US" altLang="ko-KR" sz="1100" b="1" dirty="0">
                <a:solidFill>
                  <a:srgbClr val="000000"/>
                </a:solidFill>
                <a:latin typeface="Consolas"/>
              </a:rPr>
              <a:t> + </a:t>
            </a:r>
            <a:r>
              <a:rPr lang="en-US" altLang="ko-KR" sz="1100" b="1" dirty="0">
                <a:solidFill>
                  <a:srgbClr val="2A00FF"/>
                </a:solidFill>
                <a:latin typeface="Consolas"/>
              </a:rPr>
              <a:t>"&lt;/p&gt;"</a:t>
            </a:r>
          </a:p>
          <a:p>
            <a:r>
              <a:rPr lang="en-US" altLang="ko-KR" sz="1100" dirty="0">
                <a:solidFill>
                  <a:srgbClr val="000000"/>
                </a:solidFill>
                <a:latin typeface="Consolas"/>
              </a:rPr>
              <a:t>+ </a:t>
            </a:r>
            <a:r>
              <a:rPr lang="en-US" altLang="ko-KR" sz="1100" dirty="0">
                <a:solidFill>
                  <a:srgbClr val="2A00FF"/>
                </a:solidFill>
                <a:latin typeface="Consolas"/>
              </a:rPr>
              <a:t>"&lt;p class='mx-3'&gt;"</a:t>
            </a:r>
            <a:r>
              <a:rPr lang="en-US" altLang="ko-KR" sz="1100" dirty="0">
                <a:solidFill>
                  <a:srgbClr val="000000"/>
                </a:solidFill>
                <a:latin typeface="Consolas"/>
              </a:rPr>
              <a:t> + </a:t>
            </a:r>
            <a:r>
              <a:rPr lang="en-US" altLang="ko-KR" sz="1100" dirty="0" err="1">
                <a:solidFill>
                  <a:srgbClr val="000000"/>
                </a:solidFill>
                <a:latin typeface="Consolas"/>
              </a:rPr>
              <a:t>repDate</a:t>
            </a:r>
            <a:r>
              <a:rPr lang="en-US" altLang="ko-KR" sz="1100" dirty="0">
                <a:solidFill>
                  <a:srgbClr val="000000"/>
                </a:solidFill>
                <a:latin typeface="Consolas"/>
              </a:rPr>
              <a:t> + </a:t>
            </a:r>
            <a:r>
              <a:rPr lang="en-US" altLang="ko-KR" sz="1100" dirty="0">
                <a:solidFill>
                  <a:srgbClr val="2A00FF"/>
                </a:solidFill>
                <a:latin typeface="Consolas"/>
              </a:rPr>
              <a:t>"&lt;/p&gt;"</a:t>
            </a:r>
          </a:p>
          <a:p>
            <a:r>
              <a:rPr lang="en-US" altLang="ko-KR" sz="1100" dirty="0">
                <a:solidFill>
                  <a:srgbClr val="000000"/>
                </a:solidFill>
                <a:latin typeface="Consolas"/>
              </a:rPr>
              <a:t>+ </a:t>
            </a:r>
            <a:r>
              <a:rPr lang="en-US" altLang="ko-KR" sz="1100" dirty="0">
                <a:solidFill>
                  <a:srgbClr val="2A00FF"/>
                </a:solidFill>
                <a:latin typeface="Consolas"/>
              </a:rPr>
              <a:t>"&lt;/div&gt;"</a:t>
            </a:r>
          </a:p>
          <a:p>
            <a:r>
              <a:rPr lang="en-US" altLang="ko-KR" sz="1100" dirty="0">
                <a:solidFill>
                  <a:srgbClr val="000000"/>
                </a:solidFill>
                <a:latin typeface="Consolas"/>
              </a:rPr>
              <a:t>+ </a:t>
            </a:r>
            <a:r>
              <a:rPr lang="en-US" altLang="ko-KR" sz="1100" dirty="0">
                <a:solidFill>
                  <a:srgbClr val="2A00FF"/>
                </a:solidFill>
                <a:latin typeface="Consolas"/>
              </a:rPr>
              <a:t>"&lt;div class='</a:t>
            </a:r>
            <a:r>
              <a:rPr lang="en-US" altLang="ko-KR" sz="1100" dirty="0" err="1">
                <a:solidFill>
                  <a:srgbClr val="2A00FF"/>
                </a:solidFill>
                <a:latin typeface="Consolas"/>
              </a:rPr>
              <a:t>replyContent</a:t>
            </a:r>
            <a:r>
              <a:rPr lang="en-US" altLang="ko-KR" sz="1100" dirty="0">
                <a:solidFill>
                  <a:srgbClr val="2A00FF"/>
                </a:solidFill>
                <a:latin typeface="Consolas"/>
              </a:rPr>
              <a:t>'&gt;"</a:t>
            </a:r>
            <a:r>
              <a:rPr lang="en-US" altLang="ko-KR" sz="1100" dirty="0">
                <a:solidFill>
                  <a:srgbClr val="000000"/>
                </a:solidFill>
                <a:latin typeface="Consolas"/>
              </a:rPr>
              <a:t>+</a:t>
            </a:r>
            <a:r>
              <a:rPr lang="en-US" altLang="ko-KR" sz="1100" b="1" dirty="0" err="1">
                <a:solidFill>
                  <a:srgbClr val="7F0055"/>
                </a:solidFill>
                <a:latin typeface="Consolas"/>
              </a:rPr>
              <a:t>this</a:t>
            </a:r>
            <a:r>
              <a:rPr lang="en-US" altLang="ko-KR" sz="1100" b="1" dirty="0" err="1">
                <a:solidFill>
                  <a:srgbClr val="000000"/>
                </a:solidFill>
                <a:latin typeface="Consolas"/>
              </a:rPr>
              <a:t>.repCon</a:t>
            </a:r>
            <a:r>
              <a:rPr lang="en-US" altLang="ko-KR" sz="1100" b="1" dirty="0">
                <a:solidFill>
                  <a:srgbClr val="000000"/>
                </a:solidFill>
                <a:latin typeface="Consolas"/>
              </a:rPr>
              <a:t>+</a:t>
            </a:r>
            <a:r>
              <a:rPr lang="en-US" altLang="ko-KR" sz="1100" b="1" dirty="0">
                <a:solidFill>
                  <a:srgbClr val="2A00FF"/>
                </a:solidFill>
                <a:latin typeface="Consolas"/>
              </a:rPr>
              <a:t>"&lt;/div&gt;"</a:t>
            </a:r>
          </a:p>
          <a:p>
            <a:r>
              <a:rPr lang="en-US" altLang="ja-JP" sz="1100" dirty="0">
                <a:solidFill>
                  <a:srgbClr val="000000"/>
                </a:solidFill>
                <a:latin typeface="Consolas"/>
              </a:rPr>
              <a:t>+</a:t>
            </a:r>
            <a:r>
              <a:rPr lang="en-US" altLang="ja-JP" sz="1100" dirty="0">
                <a:solidFill>
                  <a:srgbClr val="2A00FF"/>
                </a:solidFill>
                <a:latin typeface="Consolas"/>
              </a:rPr>
              <a:t>"&lt;</a:t>
            </a:r>
            <a:r>
              <a:rPr lang="en-US" altLang="ja-JP" sz="1100" dirty="0" err="1">
                <a:solidFill>
                  <a:srgbClr val="2A00FF"/>
                </a:solidFill>
                <a:latin typeface="Consolas"/>
              </a:rPr>
              <a:t>c:if</a:t>
            </a:r>
            <a:r>
              <a:rPr lang="en-US" altLang="ja-JP" sz="1100" dirty="0">
                <a:solidFill>
                  <a:srgbClr val="2A00FF"/>
                </a:solidFill>
                <a:latin typeface="Consolas"/>
              </a:rPr>
              <a:t> test='${member != null}'&gt;"</a:t>
            </a:r>
            <a:r>
              <a:rPr lang="en-US" altLang="ja-JP" sz="1100" dirty="0">
                <a:solidFill>
                  <a:srgbClr val="3F7F5F"/>
                </a:solidFill>
                <a:latin typeface="Consolas"/>
              </a:rPr>
              <a:t>//</a:t>
            </a:r>
            <a:r>
              <a:rPr lang="ja-JP" altLang="en-US" sz="1100" dirty="0">
                <a:solidFill>
                  <a:srgbClr val="3F7F5F"/>
                </a:solidFill>
                <a:latin typeface="Consolas"/>
              </a:rPr>
              <a:t>セッションがなければ、編集・削除ができません。</a:t>
            </a:r>
          </a:p>
          <a:p>
            <a:r>
              <a:rPr lang="en-US" altLang="ko-KR" sz="1100" dirty="0">
                <a:solidFill>
                  <a:srgbClr val="000000"/>
                </a:solidFill>
                <a:latin typeface="Consolas"/>
              </a:rPr>
              <a:t>+ </a:t>
            </a:r>
            <a:r>
              <a:rPr lang="en-US" altLang="ko-KR" sz="1100" dirty="0">
                <a:solidFill>
                  <a:srgbClr val="2A00FF"/>
                </a:solidFill>
                <a:latin typeface="Consolas"/>
              </a:rPr>
              <a:t>"&lt;div class='</a:t>
            </a:r>
            <a:r>
              <a:rPr lang="en-US" altLang="ko-KR" sz="1100" dirty="0" err="1">
                <a:solidFill>
                  <a:srgbClr val="2A00FF"/>
                </a:solidFill>
                <a:latin typeface="Consolas"/>
              </a:rPr>
              <a:t>replyFooter</a:t>
            </a:r>
            <a:r>
              <a:rPr lang="en-US" altLang="ko-KR" sz="1100" dirty="0">
                <a:solidFill>
                  <a:srgbClr val="2A00FF"/>
                </a:solidFill>
                <a:latin typeface="Consolas"/>
              </a:rPr>
              <a:t> my-3'&gt;"</a:t>
            </a:r>
          </a:p>
          <a:p>
            <a:r>
              <a:rPr lang="en-US" altLang="ko-KR" sz="1100" dirty="0">
                <a:solidFill>
                  <a:srgbClr val="000000"/>
                </a:solidFill>
                <a:latin typeface="Consolas"/>
              </a:rPr>
              <a:t>+ </a:t>
            </a:r>
            <a:r>
              <a:rPr lang="en-US" altLang="ko-KR" sz="1100" dirty="0">
                <a:solidFill>
                  <a:srgbClr val="2A00FF"/>
                </a:solidFill>
                <a:latin typeface="Consolas"/>
              </a:rPr>
              <a:t>"&lt;button type='button' class='modify </a:t>
            </a:r>
            <a:r>
              <a:rPr lang="en-US" altLang="ko-KR" sz="1100" dirty="0" err="1">
                <a:solidFill>
                  <a:srgbClr val="2A00FF"/>
                </a:solidFill>
                <a:latin typeface="Consolas"/>
              </a:rPr>
              <a:t>btn</a:t>
            </a:r>
            <a:r>
              <a:rPr lang="en-US" altLang="ko-KR" sz="1100" dirty="0">
                <a:solidFill>
                  <a:srgbClr val="2A00FF"/>
                </a:solidFill>
                <a:latin typeface="Consolas"/>
              </a:rPr>
              <a:t> </a:t>
            </a:r>
            <a:r>
              <a:rPr lang="en-US" altLang="ko-KR" sz="1100" dirty="0" err="1">
                <a:solidFill>
                  <a:srgbClr val="2A00FF"/>
                </a:solidFill>
                <a:latin typeface="Consolas"/>
              </a:rPr>
              <a:t>btn</a:t>
            </a:r>
            <a:r>
              <a:rPr lang="en-US" altLang="ko-KR" sz="1100" dirty="0">
                <a:solidFill>
                  <a:srgbClr val="2A00FF"/>
                </a:solidFill>
                <a:latin typeface="Consolas"/>
              </a:rPr>
              <a:t>-outline-secondary' data-</a:t>
            </a:r>
            <a:r>
              <a:rPr lang="en-US" altLang="ko-KR" sz="1100" dirty="0" err="1">
                <a:solidFill>
                  <a:srgbClr val="2A00FF"/>
                </a:solidFill>
                <a:latin typeface="Consolas"/>
              </a:rPr>
              <a:t>repNum</a:t>
            </a:r>
            <a:r>
              <a:rPr lang="en-US" altLang="ko-KR" sz="1100" dirty="0">
                <a:solidFill>
                  <a:srgbClr val="2A00FF"/>
                </a:solidFill>
                <a:latin typeface="Consolas"/>
              </a:rPr>
              <a:t>='"</a:t>
            </a:r>
            <a:r>
              <a:rPr lang="en-US" altLang="ko-KR" sz="1100" dirty="0">
                <a:solidFill>
                  <a:srgbClr val="000000"/>
                </a:solidFill>
                <a:latin typeface="Consolas"/>
              </a:rPr>
              <a:t>+</a:t>
            </a:r>
            <a:r>
              <a:rPr lang="en-US" altLang="ko-KR" sz="1100" b="1" dirty="0" err="1">
                <a:solidFill>
                  <a:srgbClr val="7F0055"/>
                </a:solidFill>
                <a:latin typeface="Consolas"/>
              </a:rPr>
              <a:t>this</a:t>
            </a:r>
            <a:r>
              <a:rPr lang="en-US" altLang="ko-KR" sz="1100" b="1" dirty="0" err="1">
                <a:solidFill>
                  <a:srgbClr val="000000"/>
                </a:solidFill>
                <a:latin typeface="Consolas"/>
              </a:rPr>
              <a:t>.repNum</a:t>
            </a:r>
            <a:r>
              <a:rPr lang="en-US" altLang="ko-KR" sz="1100" b="1" dirty="0">
                <a:solidFill>
                  <a:srgbClr val="000000"/>
                </a:solidFill>
                <a:latin typeface="Consolas"/>
              </a:rPr>
              <a:t>+</a:t>
            </a:r>
            <a:r>
              <a:rPr lang="en-US" altLang="ko-KR" sz="1100" b="1" dirty="0">
                <a:solidFill>
                  <a:srgbClr val="2A00FF"/>
                </a:solidFill>
                <a:latin typeface="Consolas"/>
              </a:rPr>
              <a:t>"'&gt;M&lt;/button&gt;"</a:t>
            </a:r>
          </a:p>
          <a:p>
            <a:r>
              <a:rPr lang="en-US" altLang="ko-KR" sz="1100" dirty="0">
                <a:solidFill>
                  <a:srgbClr val="000000"/>
                </a:solidFill>
                <a:latin typeface="Consolas"/>
              </a:rPr>
              <a:t>+ </a:t>
            </a:r>
            <a:r>
              <a:rPr lang="en-US" altLang="ko-KR" sz="1100" dirty="0">
                <a:solidFill>
                  <a:srgbClr val="2A00FF"/>
                </a:solidFill>
                <a:latin typeface="Consolas"/>
              </a:rPr>
              <a:t>"&lt;button type='button' class='delete </a:t>
            </a:r>
            <a:r>
              <a:rPr lang="en-US" altLang="ko-KR" sz="1100" dirty="0" err="1">
                <a:solidFill>
                  <a:srgbClr val="2A00FF"/>
                </a:solidFill>
                <a:latin typeface="Consolas"/>
              </a:rPr>
              <a:t>btn</a:t>
            </a:r>
            <a:r>
              <a:rPr lang="en-US" altLang="ko-KR" sz="1100" dirty="0">
                <a:solidFill>
                  <a:srgbClr val="2A00FF"/>
                </a:solidFill>
                <a:latin typeface="Consolas"/>
              </a:rPr>
              <a:t> </a:t>
            </a:r>
            <a:r>
              <a:rPr lang="en-US" altLang="ko-KR" sz="1100" dirty="0" err="1">
                <a:solidFill>
                  <a:srgbClr val="2A00FF"/>
                </a:solidFill>
                <a:latin typeface="Consolas"/>
              </a:rPr>
              <a:t>btn</a:t>
            </a:r>
            <a:r>
              <a:rPr lang="en-US" altLang="ko-KR" sz="1100" dirty="0">
                <a:solidFill>
                  <a:srgbClr val="2A00FF"/>
                </a:solidFill>
                <a:latin typeface="Consolas"/>
              </a:rPr>
              <a:t>-outline-secondary mx-3' data-</a:t>
            </a:r>
            <a:r>
              <a:rPr lang="en-US" altLang="ko-KR" sz="1100" dirty="0" err="1">
                <a:solidFill>
                  <a:srgbClr val="2A00FF"/>
                </a:solidFill>
                <a:latin typeface="Consolas"/>
              </a:rPr>
              <a:t>repNum</a:t>
            </a:r>
            <a:r>
              <a:rPr lang="en-US" altLang="ko-KR" sz="1100" dirty="0">
                <a:solidFill>
                  <a:srgbClr val="2A00FF"/>
                </a:solidFill>
                <a:latin typeface="Consolas"/>
              </a:rPr>
              <a:t>='"</a:t>
            </a:r>
            <a:r>
              <a:rPr lang="en-US" altLang="ko-KR" sz="1100" dirty="0">
                <a:solidFill>
                  <a:srgbClr val="000000"/>
                </a:solidFill>
                <a:latin typeface="Consolas"/>
              </a:rPr>
              <a:t>+</a:t>
            </a:r>
            <a:r>
              <a:rPr lang="en-US" altLang="ko-KR" sz="1100" b="1" dirty="0" err="1">
                <a:solidFill>
                  <a:srgbClr val="7F0055"/>
                </a:solidFill>
                <a:latin typeface="Consolas"/>
              </a:rPr>
              <a:t>this</a:t>
            </a:r>
            <a:r>
              <a:rPr lang="en-US" altLang="ko-KR" sz="1100" b="1" dirty="0" err="1">
                <a:solidFill>
                  <a:srgbClr val="000000"/>
                </a:solidFill>
                <a:latin typeface="Consolas"/>
              </a:rPr>
              <a:t>.repNum</a:t>
            </a:r>
            <a:r>
              <a:rPr lang="en-US" altLang="ko-KR" sz="1100" b="1" dirty="0">
                <a:solidFill>
                  <a:srgbClr val="000000"/>
                </a:solidFill>
                <a:latin typeface="Consolas"/>
              </a:rPr>
              <a:t>+</a:t>
            </a:r>
            <a:r>
              <a:rPr lang="en-US" altLang="ko-KR" sz="1100" b="1" dirty="0">
                <a:solidFill>
                  <a:srgbClr val="2A00FF"/>
                </a:solidFill>
                <a:latin typeface="Consolas"/>
              </a:rPr>
              <a:t>"'&gt;D&lt;/button&gt;"</a:t>
            </a:r>
          </a:p>
          <a:p>
            <a:r>
              <a:rPr lang="en-US" altLang="ko-KR" sz="1100" dirty="0">
                <a:solidFill>
                  <a:srgbClr val="000000"/>
                </a:solidFill>
                <a:latin typeface="Consolas"/>
              </a:rPr>
              <a:t>+ </a:t>
            </a:r>
            <a:r>
              <a:rPr lang="en-US" altLang="ko-KR" sz="1100" dirty="0">
                <a:solidFill>
                  <a:srgbClr val="2A00FF"/>
                </a:solidFill>
                <a:latin typeface="Consolas"/>
              </a:rPr>
              <a:t>"&lt;/div&gt;"</a:t>
            </a:r>
          </a:p>
          <a:p>
            <a:r>
              <a:rPr lang="en-US" altLang="ko-KR" sz="1100" dirty="0">
                <a:solidFill>
                  <a:srgbClr val="000000"/>
                </a:solidFill>
                <a:latin typeface="Consolas"/>
              </a:rPr>
              <a:t>+</a:t>
            </a:r>
            <a:r>
              <a:rPr lang="en-US" altLang="ko-KR" sz="1100" dirty="0">
                <a:solidFill>
                  <a:srgbClr val="2A00FF"/>
                </a:solidFill>
                <a:latin typeface="Consolas"/>
              </a:rPr>
              <a:t>"&lt;/</a:t>
            </a:r>
            <a:r>
              <a:rPr lang="en-US" altLang="ko-KR" sz="1100" dirty="0" err="1">
                <a:solidFill>
                  <a:srgbClr val="2A00FF"/>
                </a:solidFill>
                <a:latin typeface="Consolas"/>
              </a:rPr>
              <a:t>c:if</a:t>
            </a:r>
            <a:r>
              <a:rPr lang="en-US" altLang="ko-KR" sz="1100" dirty="0">
                <a:solidFill>
                  <a:srgbClr val="2A00FF"/>
                </a:solidFill>
                <a:latin typeface="Consolas"/>
              </a:rPr>
              <a:t>&gt;"</a:t>
            </a:r>
          </a:p>
          <a:p>
            <a:r>
              <a:rPr lang="en-US" altLang="ko-KR" sz="1100" dirty="0">
                <a:solidFill>
                  <a:srgbClr val="000000"/>
                </a:solidFill>
                <a:latin typeface="Consolas"/>
              </a:rPr>
              <a:t>+</a:t>
            </a:r>
            <a:r>
              <a:rPr lang="en-US" altLang="ko-KR" sz="1100" dirty="0">
                <a:solidFill>
                  <a:srgbClr val="2A00FF"/>
                </a:solidFill>
                <a:latin typeface="Consolas"/>
              </a:rPr>
              <a:t>"&lt;/li&gt;"</a:t>
            </a:r>
            <a:r>
              <a:rPr lang="en-US" altLang="ko-KR" sz="1100" dirty="0">
                <a:solidFill>
                  <a:srgbClr val="000000"/>
                </a:solidFill>
                <a:latin typeface="Consolas"/>
              </a:rPr>
              <a:t>;</a:t>
            </a:r>
          </a:p>
          <a:p>
            <a:r>
              <a:rPr lang="en-US" altLang="ko-KR" sz="1100" dirty="0">
                <a:solidFill>
                  <a:srgbClr val="000000"/>
                </a:solidFill>
                <a:latin typeface="Consolas"/>
              </a:rPr>
              <a:t>});</a:t>
            </a:r>
          </a:p>
          <a:p>
            <a:r>
              <a:rPr lang="en-US" altLang="ko-KR" sz="1100" dirty="0">
                <a:solidFill>
                  <a:srgbClr val="000000"/>
                </a:solidFill>
                <a:latin typeface="Consolas"/>
              </a:rPr>
              <a:t>$(</a:t>
            </a:r>
            <a:r>
              <a:rPr lang="en-US" altLang="ko-KR" sz="1100" dirty="0">
                <a:solidFill>
                  <a:srgbClr val="2A00FF"/>
                </a:solidFill>
                <a:latin typeface="Consolas"/>
              </a:rPr>
              <a:t>"</a:t>
            </a:r>
            <a:r>
              <a:rPr lang="en-US" altLang="ko-KR" sz="1100" dirty="0" err="1">
                <a:solidFill>
                  <a:srgbClr val="2A00FF"/>
                </a:solidFill>
                <a:latin typeface="Consolas"/>
              </a:rPr>
              <a:t>section.replyList</a:t>
            </a:r>
            <a:r>
              <a:rPr lang="en-US" altLang="ko-KR" sz="1100" dirty="0">
                <a:solidFill>
                  <a:srgbClr val="2A00FF"/>
                </a:solidFill>
                <a:latin typeface="Consolas"/>
              </a:rPr>
              <a:t> </a:t>
            </a:r>
            <a:r>
              <a:rPr lang="en-US" altLang="ko-KR" sz="1100" dirty="0" err="1">
                <a:solidFill>
                  <a:srgbClr val="2A00FF"/>
                </a:solidFill>
                <a:latin typeface="Consolas"/>
              </a:rPr>
              <a:t>ul</a:t>
            </a:r>
            <a:r>
              <a:rPr lang="en-US" altLang="ko-KR" sz="1100" dirty="0">
                <a:solidFill>
                  <a:srgbClr val="2A00FF"/>
                </a:solidFill>
                <a:latin typeface="Consolas"/>
              </a:rPr>
              <a:t>"</a:t>
            </a:r>
            <a:r>
              <a:rPr lang="en-US" altLang="ko-KR" sz="1100" dirty="0">
                <a:solidFill>
                  <a:srgbClr val="000000"/>
                </a:solidFill>
                <a:latin typeface="Consolas"/>
              </a:rPr>
              <a:t>).html(</a:t>
            </a:r>
            <a:r>
              <a:rPr lang="en-US" altLang="ko-KR" sz="1100" dirty="0" err="1">
                <a:solidFill>
                  <a:srgbClr val="000000"/>
                </a:solidFill>
                <a:latin typeface="Consolas"/>
              </a:rPr>
              <a:t>str</a:t>
            </a:r>
            <a:r>
              <a:rPr lang="en-US" altLang="ko-KR" sz="1100" dirty="0">
                <a:solidFill>
                  <a:srgbClr val="000000"/>
                </a:solidFill>
                <a:latin typeface="Consolas"/>
              </a:rPr>
              <a:t>);</a:t>
            </a:r>
          </a:p>
          <a:p>
            <a:r>
              <a:rPr lang="en-US" altLang="ko-KR" sz="1100" dirty="0">
                <a:solidFill>
                  <a:srgbClr val="000000"/>
                </a:solidFill>
                <a:latin typeface="Consolas"/>
              </a:rPr>
              <a:t>});</a:t>
            </a:r>
          </a:p>
          <a:p>
            <a:r>
              <a:rPr lang="en-US" altLang="ko-KR" sz="1100" dirty="0">
                <a:solidFill>
                  <a:srgbClr val="000000"/>
                </a:solidFill>
                <a:latin typeface="Consolas"/>
              </a:rPr>
              <a:t>}</a:t>
            </a:r>
          </a:p>
          <a:p>
            <a:endParaRPr lang="ko-KR" altLang="en-US" sz="1100" dirty="0">
              <a:latin typeface="Consolas"/>
            </a:endParaRPr>
          </a:p>
          <a:p>
            <a:r>
              <a:rPr lang="en-US" altLang="ko-KR" sz="1100" dirty="0">
                <a:solidFill>
                  <a:srgbClr val="008080"/>
                </a:solidFill>
                <a:latin typeface="Consolas"/>
              </a:rPr>
              <a:t>&lt;/</a:t>
            </a:r>
            <a:r>
              <a:rPr lang="en-US" altLang="ko-KR" sz="1100" dirty="0">
                <a:solidFill>
                  <a:srgbClr val="3F7F7F"/>
                </a:solidFill>
                <a:latin typeface="Consolas"/>
              </a:rPr>
              <a:t>script</a:t>
            </a:r>
            <a:r>
              <a:rPr lang="en-US" altLang="ko-KR" sz="1100" dirty="0">
                <a:solidFill>
                  <a:srgbClr val="008080"/>
                </a:solidFill>
                <a:latin typeface="Consolas"/>
              </a:rPr>
              <a:t>&gt;</a:t>
            </a:r>
            <a:endParaRPr lang="en-US" altLang="ja-JP" sz="1100" dirty="0" smtClean="0">
              <a:ea typeface="MS Mincho" pitchFamily="49" charset="-128"/>
            </a:endParaRPr>
          </a:p>
        </p:txBody>
      </p:sp>
    </p:spTree>
    <p:extLst>
      <p:ext uri="{BB962C8B-B14F-4D97-AF65-F5344CB8AC3E}">
        <p14:creationId xmlns:p14="http://schemas.microsoft.com/office/powerpoint/2010/main" val="1724990119"/>
      </p:ext>
    </p:extLst>
  </p:cSld>
  <p:clrMapOvr>
    <a:masterClrMapping/>
  </p:clrMapOvr>
  <p:transition/>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제목 1"/>
          <p:cNvSpPr>
            <a:spLocks noGrp="1"/>
          </p:cNvSpPr>
          <p:nvPr>
            <p:ph type="title"/>
          </p:nvPr>
        </p:nvSpPr>
        <p:spPr bwMode="auto">
          <a:xfrm>
            <a:off x="0" y="-2242"/>
            <a:ext cx="9144000" cy="694938"/>
          </a:xfrm>
        </p:spPr>
        <p:txBody>
          <a:bodyPr vert="horz" lIns="91440" tIns="45720" rIns="91440" bIns="45720" rtlCol="0" anchor="ctr">
            <a:normAutofit/>
          </a:bodyPr>
          <a:lstStyle/>
          <a:p>
            <a:r>
              <a:rPr lang="en-US" altLang="ko-KR" dirty="0" smtClean="0">
                <a:latin typeface="MS Mincho" pitchFamily="49" charset="-128"/>
                <a:ea typeface="MS Mincho" pitchFamily="49" charset="-128"/>
              </a:rPr>
              <a:t>Include/header(2/8</a:t>
            </a:r>
            <a:r>
              <a:rPr lang="en-US" altLang="ko-KR" dirty="0">
                <a:latin typeface="MS Mincho" pitchFamily="49" charset="-128"/>
                <a:ea typeface="MS Mincho" pitchFamily="49" charset="-128"/>
              </a:rPr>
              <a:t>)</a:t>
            </a:r>
            <a:endParaRPr lang="ko-KR" dirty="0">
              <a:latin typeface="MS Mincho" pitchFamily="49" charset="-128"/>
              <a:ea typeface="MS Mincho" pitchFamily="49" charset="-128"/>
            </a:endParaRPr>
          </a:p>
        </p:txBody>
      </p:sp>
      <p:sp>
        <p:nvSpPr>
          <p:cNvPr id="5" name="내용 개체 틀 2"/>
          <p:cNvSpPr>
            <a:spLocks noGrp="1"/>
          </p:cNvSpPr>
          <p:nvPr>
            <p:ph sz="half" idx="1"/>
          </p:nvPr>
        </p:nvSpPr>
        <p:spPr bwMode="auto">
          <a:xfrm>
            <a:off x="0" y="692696"/>
            <a:ext cx="9144000" cy="6165304"/>
          </a:xfrm>
          <a:solidFill>
            <a:schemeClr val="bg1"/>
          </a:solidFill>
        </p:spPr>
        <p:txBody>
          <a:bodyPr numCol="2">
            <a:noAutofit/>
          </a:bodyPr>
          <a:lstStyle>
            <a:lvl1pPr>
              <a:defRPr sz="2400"/>
            </a:lvl1pPr>
            <a:lvl2pPr>
              <a:defRPr sz="1600"/>
            </a:lvl2pPr>
            <a:lvl3pPr>
              <a:defRPr sz="1200"/>
            </a:lvl3pPr>
            <a:lvl4pPr>
              <a:defRPr sz="1200"/>
            </a:lvl4pPr>
            <a:lvl5pPr>
              <a:defRPr sz="1200"/>
            </a:lvl5pPr>
          </a:lstStyle>
          <a:p>
            <a:r>
              <a:rPr lang="en-US" altLang="ko-KR" sz="1200" dirty="0">
                <a:solidFill>
                  <a:srgbClr val="008080"/>
                </a:solidFill>
                <a:latin typeface="Consolas"/>
              </a:rPr>
              <a:t>&lt;</a:t>
            </a:r>
            <a:r>
              <a:rPr lang="en-US" altLang="ko-KR" sz="1200" dirty="0">
                <a:solidFill>
                  <a:srgbClr val="3F7F7F"/>
                </a:solidFill>
                <a:latin typeface="Consolas"/>
              </a:rPr>
              <a:t>script </a:t>
            </a:r>
            <a:r>
              <a:rPr lang="en-US" altLang="ko-KR" sz="1200" dirty="0" err="1">
                <a:solidFill>
                  <a:srgbClr val="7F007F"/>
                </a:solidFill>
                <a:latin typeface="Consolas"/>
              </a:rPr>
              <a:t>src</a:t>
            </a:r>
            <a:r>
              <a:rPr lang="en-US" altLang="ko-KR" sz="1200" dirty="0">
                <a:solidFill>
                  <a:srgbClr val="000000"/>
                </a:solidFill>
                <a:latin typeface="Consolas"/>
              </a:rPr>
              <a:t>=</a:t>
            </a:r>
            <a:r>
              <a:rPr lang="en-US" altLang="ko-KR" sz="1200" i="1" dirty="0">
                <a:solidFill>
                  <a:srgbClr val="2A00FF"/>
                </a:solidFill>
                <a:latin typeface="Consolas"/>
              </a:rPr>
              <a:t>"</a:t>
            </a:r>
            <a:r>
              <a:rPr lang="en-US" altLang="ko-KR" sz="1200" i="1" dirty="0">
                <a:solidFill>
                  <a:srgbClr val="000000"/>
                </a:solidFill>
                <a:latin typeface="Consolas"/>
              </a:rPr>
              <a:t>${</a:t>
            </a:r>
            <a:r>
              <a:rPr lang="en-US" altLang="ko-KR" sz="1200" i="1" dirty="0" err="1">
                <a:solidFill>
                  <a:srgbClr val="000000"/>
                </a:solidFill>
                <a:latin typeface="Consolas"/>
              </a:rPr>
              <a:t>contextPath</a:t>
            </a:r>
            <a:r>
              <a:rPr lang="en-US" altLang="ko-KR" sz="1200" i="1" dirty="0">
                <a:solidFill>
                  <a:srgbClr val="000000"/>
                </a:solidFill>
                <a:latin typeface="Consolas"/>
              </a:rPr>
              <a:t>}</a:t>
            </a:r>
            <a:r>
              <a:rPr lang="en-US" altLang="ko-KR" sz="1200" i="1" dirty="0">
                <a:solidFill>
                  <a:srgbClr val="2A00FF"/>
                </a:solidFill>
                <a:latin typeface="Consolas"/>
              </a:rPr>
              <a:t>/resources/</a:t>
            </a:r>
            <a:r>
              <a:rPr lang="en-US" altLang="ko-KR" sz="1200" i="1" dirty="0" err="1">
                <a:solidFill>
                  <a:srgbClr val="2A00FF"/>
                </a:solidFill>
                <a:latin typeface="Consolas"/>
              </a:rPr>
              <a:t>js</a:t>
            </a:r>
            <a:r>
              <a:rPr lang="en-US" altLang="ko-KR" sz="1200" i="1" dirty="0">
                <a:solidFill>
                  <a:srgbClr val="2A00FF"/>
                </a:solidFill>
                <a:latin typeface="Consolas"/>
              </a:rPr>
              <a:t>/replylist.js"</a:t>
            </a:r>
            <a:r>
              <a:rPr lang="en-US" altLang="ko-KR" sz="1200" i="1" dirty="0">
                <a:solidFill>
                  <a:srgbClr val="008080"/>
                </a:solidFill>
                <a:latin typeface="Consolas"/>
              </a:rPr>
              <a:t>&gt;&lt;/</a:t>
            </a:r>
            <a:r>
              <a:rPr lang="en-US" altLang="ko-KR" sz="1200" i="1" dirty="0">
                <a:solidFill>
                  <a:srgbClr val="3F7F7F"/>
                </a:solidFill>
                <a:latin typeface="Consolas"/>
              </a:rPr>
              <a:t>script</a:t>
            </a:r>
            <a:r>
              <a:rPr lang="en-US" altLang="ko-KR" sz="1200" i="1" dirty="0">
                <a:solidFill>
                  <a:srgbClr val="008080"/>
                </a:solidFill>
                <a:latin typeface="Consolas"/>
              </a:rPr>
              <a:t>&gt;</a:t>
            </a:r>
          </a:p>
          <a:p>
            <a:r>
              <a:rPr lang="en-US" altLang="ko-KR" sz="1200" dirty="0">
                <a:solidFill>
                  <a:srgbClr val="008080"/>
                </a:solidFill>
                <a:latin typeface="Consolas"/>
              </a:rPr>
              <a:t>&lt;/</a:t>
            </a:r>
            <a:r>
              <a:rPr lang="en-US" altLang="ko-KR" sz="1200" dirty="0">
                <a:solidFill>
                  <a:srgbClr val="3F7F7F"/>
                </a:solidFill>
                <a:latin typeface="Consolas"/>
              </a:rPr>
              <a:t>head</a:t>
            </a:r>
            <a:r>
              <a:rPr lang="en-US" altLang="ko-KR" sz="1200" dirty="0">
                <a:solidFill>
                  <a:srgbClr val="008080"/>
                </a:solidFill>
                <a:latin typeface="Consolas"/>
              </a:rPr>
              <a:t>&gt;</a:t>
            </a:r>
          </a:p>
          <a:p>
            <a:r>
              <a:rPr lang="en-US" altLang="ko-KR" sz="1200" dirty="0">
                <a:solidFill>
                  <a:srgbClr val="008080"/>
                </a:solidFill>
                <a:latin typeface="Consolas"/>
              </a:rPr>
              <a:t>&lt;</a:t>
            </a:r>
            <a:r>
              <a:rPr lang="en-US" altLang="ko-KR" sz="1200" dirty="0">
                <a:solidFill>
                  <a:srgbClr val="3F7F7F"/>
                </a:solidFill>
                <a:latin typeface="Consolas"/>
              </a:rPr>
              <a:t>body </a:t>
            </a:r>
            <a:r>
              <a:rPr lang="en-US" altLang="ko-KR" sz="1200" dirty="0">
                <a:solidFill>
                  <a:srgbClr val="7F007F"/>
                </a:solidFill>
                <a:latin typeface="Consolas"/>
              </a:rPr>
              <a:t>class</a:t>
            </a:r>
            <a:r>
              <a:rPr lang="en-US" altLang="ko-KR" sz="1200" dirty="0">
                <a:solidFill>
                  <a:srgbClr val="000000"/>
                </a:solidFill>
                <a:latin typeface="Consolas"/>
              </a:rPr>
              <a:t>=</a:t>
            </a:r>
            <a:r>
              <a:rPr lang="en-US" altLang="ko-KR" sz="1200" i="1" dirty="0">
                <a:solidFill>
                  <a:srgbClr val="2A00FF"/>
                </a:solidFill>
                <a:latin typeface="Consolas"/>
              </a:rPr>
              <a:t>""</a:t>
            </a:r>
            <a:r>
              <a:rPr lang="en-US" altLang="ko-KR" sz="1200" i="1" dirty="0">
                <a:solidFill>
                  <a:srgbClr val="008080"/>
                </a:solidFill>
                <a:latin typeface="Consolas"/>
              </a:rPr>
              <a:t>&gt;</a:t>
            </a:r>
          </a:p>
          <a:p>
            <a:r>
              <a:rPr lang="en-US" altLang="ko-KR" sz="1200" dirty="0">
                <a:solidFill>
                  <a:srgbClr val="008080"/>
                </a:solidFill>
                <a:latin typeface="Consolas"/>
              </a:rPr>
              <a:t>&lt;</a:t>
            </a:r>
            <a:r>
              <a:rPr lang="en-US" altLang="ko-KR" sz="1200" dirty="0" err="1">
                <a:solidFill>
                  <a:srgbClr val="3F7F7F"/>
                </a:solidFill>
                <a:latin typeface="Consolas"/>
              </a:rPr>
              <a:t>nav</a:t>
            </a:r>
            <a:r>
              <a:rPr lang="en-US" altLang="ko-KR" sz="1200" dirty="0">
                <a:solidFill>
                  <a:srgbClr val="3F7F7F"/>
                </a:solidFill>
                <a:latin typeface="Consolas"/>
              </a:rPr>
              <a:t> </a:t>
            </a:r>
            <a:r>
              <a:rPr lang="en-US" altLang="ko-KR" sz="1200" dirty="0">
                <a:solidFill>
                  <a:srgbClr val="7F007F"/>
                </a:solidFill>
                <a:latin typeface="Consolas"/>
              </a:rPr>
              <a:t>class</a:t>
            </a:r>
            <a:r>
              <a:rPr lang="en-US" altLang="ko-KR" sz="1200" dirty="0">
                <a:solidFill>
                  <a:srgbClr val="000000"/>
                </a:solidFill>
                <a:latin typeface="Consolas"/>
              </a:rPr>
              <a:t>=</a:t>
            </a:r>
            <a:r>
              <a:rPr lang="en-US" altLang="ko-KR" sz="1200" i="1" dirty="0">
                <a:solidFill>
                  <a:srgbClr val="2A00FF"/>
                </a:solidFill>
                <a:latin typeface="Consolas"/>
              </a:rPr>
              <a:t>"</a:t>
            </a:r>
            <a:r>
              <a:rPr lang="en-US" altLang="ko-KR" sz="1200" i="1" dirty="0" err="1">
                <a:solidFill>
                  <a:srgbClr val="2A00FF"/>
                </a:solidFill>
                <a:latin typeface="Consolas"/>
              </a:rPr>
              <a:t>navbar</a:t>
            </a:r>
            <a:r>
              <a:rPr lang="en-US" altLang="ko-KR" sz="1200" i="1" dirty="0">
                <a:solidFill>
                  <a:srgbClr val="2A00FF"/>
                </a:solidFill>
                <a:latin typeface="Consolas"/>
              </a:rPr>
              <a:t> </a:t>
            </a:r>
            <a:r>
              <a:rPr lang="en-US" altLang="ko-KR" sz="1200" i="1" dirty="0" err="1">
                <a:solidFill>
                  <a:srgbClr val="2A00FF"/>
                </a:solidFill>
                <a:latin typeface="Consolas"/>
              </a:rPr>
              <a:t>navbar</a:t>
            </a:r>
            <a:r>
              <a:rPr lang="en-US" altLang="ko-KR" sz="1200" i="1" dirty="0">
                <a:solidFill>
                  <a:srgbClr val="2A00FF"/>
                </a:solidFill>
                <a:latin typeface="Consolas"/>
              </a:rPr>
              <a:t>-expand-</a:t>
            </a:r>
            <a:r>
              <a:rPr lang="en-US" altLang="ko-KR" sz="1200" i="1" dirty="0" err="1">
                <a:solidFill>
                  <a:srgbClr val="2A00FF"/>
                </a:solidFill>
                <a:latin typeface="Consolas"/>
              </a:rPr>
              <a:t>sm</a:t>
            </a:r>
            <a:r>
              <a:rPr lang="en-US" altLang="ko-KR" sz="1200" i="1" dirty="0">
                <a:solidFill>
                  <a:srgbClr val="2A00FF"/>
                </a:solidFill>
                <a:latin typeface="Consolas"/>
              </a:rPr>
              <a:t> </a:t>
            </a:r>
            <a:r>
              <a:rPr lang="en-US" altLang="ko-KR" sz="1200" i="1" dirty="0" err="1">
                <a:solidFill>
                  <a:srgbClr val="2A00FF"/>
                </a:solidFill>
                <a:latin typeface="Consolas"/>
              </a:rPr>
              <a:t>bg</a:t>
            </a:r>
            <a:r>
              <a:rPr lang="en-US" altLang="ko-KR" sz="1200" i="1" dirty="0">
                <a:solidFill>
                  <a:srgbClr val="2A00FF"/>
                </a:solidFill>
                <a:latin typeface="Consolas"/>
              </a:rPr>
              <a:t>-light  fixed-top"</a:t>
            </a:r>
            <a:r>
              <a:rPr lang="en-US" altLang="ko-KR" sz="1200" i="1" dirty="0">
                <a:solidFill>
                  <a:srgbClr val="008080"/>
                </a:solidFill>
                <a:latin typeface="Consolas"/>
              </a:rPr>
              <a:t>&gt;</a:t>
            </a:r>
          </a:p>
          <a:p>
            <a:r>
              <a:rPr lang="en-US" altLang="ko-KR" sz="1200" dirty="0">
                <a:solidFill>
                  <a:srgbClr val="008080"/>
                </a:solidFill>
                <a:latin typeface="Consolas"/>
              </a:rPr>
              <a:t>&lt;</a:t>
            </a:r>
            <a:r>
              <a:rPr lang="en-US" altLang="ko-KR" sz="1200" dirty="0">
                <a:solidFill>
                  <a:srgbClr val="3F7F7F"/>
                </a:solidFill>
                <a:latin typeface="Consolas"/>
              </a:rPr>
              <a:t>div </a:t>
            </a:r>
            <a:r>
              <a:rPr lang="en-US" altLang="ko-KR" sz="1200" dirty="0">
                <a:solidFill>
                  <a:srgbClr val="7F007F"/>
                </a:solidFill>
                <a:latin typeface="Consolas"/>
              </a:rPr>
              <a:t>class</a:t>
            </a:r>
            <a:r>
              <a:rPr lang="en-US" altLang="ko-KR" sz="1200" dirty="0">
                <a:solidFill>
                  <a:srgbClr val="000000"/>
                </a:solidFill>
                <a:latin typeface="Consolas"/>
              </a:rPr>
              <a:t>=</a:t>
            </a:r>
            <a:r>
              <a:rPr lang="en-US" altLang="ko-KR" sz="1200" i="1" dirty="0">
                <a:solidFill>
                  <a:srgbClr val="2A00FF"/>
                </a:solidFill>
                <a:latin typeface="Consolas"/>
              </a:rPr>
              <a:t>"container-fluid"</a:t>
            </a:r>
            <a:r>
              <a:rPr lang="en-US" altLang="ko-KR" sz="1200" i="1" dirty="0">
                <a:solidFill>
                  <a:srgbClr val="008080"/>
                </a:solidFill>
                <a:latin typeface="Consolas"/>
              </a:rPr>
              <a:t>&gt;</a:t>
            </a:r>
          </a:p>
          <a:p>
            <a:r>
              <a:rPr lang="en-US" altLang="ko-KR" sz="1200" dirty="0">
                <a:solidFill>
                  <a:srgbClr val="008080"/>
                </a:solidFill>
                <a:latin typeface="Consolas"/>
              </a:rPr>
              <a:t>&lt;</a:t>
            </a:r>
            <a:r>
              <a:rPr lang="en-US" altLang="ko-KR" sz="1200" dirty="0">
                <a:solidFill>
                  <a:srgbClr val="3F7F7F"/>
                </a:solidFill>
                <a:latin typeface="Consolas"/>
              </a:rPr>
              <a:t>a </a:t>
            </a:r>
            <a:r>
              <a:rPr lang="en-US" altLang="ko-KR" sz="1200" dirty="0">
                <a:solidFill>
                  <a:srgbClr val="7F007F"/>
                </a:solidFill>
                <a:latin typeface="Consolas"/>
              </a:rPr>
              <a:t>class</a:t>
            </a:r>
            <a:r>
              <a:rPr lang="en-US" altLang="ko-KR" sz="1200" dirty="0">
                <a:solidFill>
                  <a:srgbClr val="000000"/>
                </a:solidFill>
                <a:latin typeface="Consolas"/>
              </a:rPr>
              <a:t>=</a:t>
            </a:r>
            <a:r>
              <a:rPr lang="en-US" altLang="ko-KR" sz="1200" i="1" dirty="0">
                <a:solidFill>
                  <a:srgbClr val="2A00FF"/>
                </a:solidFill>
                <a:latin typeface="Consolas"/>
              </a:rPr>
              <a:t>"</a:t>
            </a:r>
            <a:r>
              <a:rPr lang="en-US" altLang="ko-KR" sz="1200" i="1" dirty="0" err="1">
                <a:solidFill>
                  <a:srgbClr val="2A00FF"/>
                </a:solidFill>
                <a:latin typeface="Consolas"/>
              </a:rPr>
              <a:t>navbar</a:t>
            </a:r>
            <a:r>
              <a:rPr lang="en-US" altLang="ko-KR" sz="1200" i="1" dirty="0">
                <a:solidFill>
                  <a:srgbClr val="2A00FF"/>
                </a:solidFill>
                <a:latin typeface="Consolas"/>
              </a:rPr>
              <a:t>-brand" </a:t>
            </a:r>
            <a:r>
              <a:rPr lang="en-US" altLang="ko-KR" sz="1200" i="1" dirty="0" err="1">
                <a:solidFill>
                  <a:srgbClr val="7F007F"/>
                </a:solidFill>
                <a:latin typeface="Consolas"/>
              </a:rPr>
              <a:t>href</a:t>
            </a:r>
            <a:r>
              <a:rPr lang="en-US" altLang="ko-KR" sz="1200" i="1" dirty="0">
                <a:solidFill>
                  <a:srgbClr val="000000"/>
                </a:solidFill>
                <a:latin typeface="Consolas"/>
              </a:rPr>
              <a:t>=</a:t>
            </a:r>
            <a:r>
              <a:rPr lang="en-US" altLang="ko-KR" sz="1200" i="1" dirty="0">
                <a:solidFill>
                  <a:srgbClr val="2A00FF"/>
                </a:solidFill>
                <a:latin typeface="Consolas"/>
              </a:rPr>
              <a:t>"/"</a:t>
            </a:r>
            <a:r>
              <a:rPr lang="en-US" altLang="ko-KR" sz="1200" i="1" dirty="0">
                <a:solidFill>
                  <a:srgbClr val="008080"/>
                </a:solidFill>
                <a:latin typeface="Consolas"/>
              </a:rPr>
              <a:t>&gt;</a:t>
            </a:r>
            <a:r>
              <a:rPr lang="en-US" altLang="ko-KR" sz="1200" i="1" dirty="0">
                <a:solidFill>
                  <a:srgbClr val="000000"/>
                </a:solidFill>
                <a:latin typeface="Consolas"/>
              </a:rPr>
              <a:t>Shop</a:t>
            </a:r>
            <a:r>
              <a:rPr lang="en-US" altLang="ko-KR" sz="1200" i="1" dirty="0">
                <a:solidFill>
                  <a:srgbClr val="008080"/>
                </a:solidFill>
                <a:latin typeface="Consolas"/>
              </a:rPr>
              <a:t>&lt;/</a:t>
            </a:r>
            <a:r>
              <a:rPr lang="en-US" altLang="ko-KR" sz="1200" i="1" dirty="0">
                <a:solidFill>
                  <a:srgbClr val="3F7F7F"/>
                </a:solidFill>
                <a:latin typeface="Consolas"/>
              </a:rPr>
              <a:t>a</a:t>
            </a:r>
            <a:r>
              <a:rPr lang="en-US" altLang="ko-KR" sz="1200" i="1" dirty="0">
                <a:solidFill>
                  <a:srgbClr val="008080"/>
                </a:solidFill>
                <a:latin typeface="Consolas"/>
              </a:rPr>
              <a:t>&gt;</a:t>
            </a:r>
          </a:p>
          <a:p>
            <a:r>
              <a:rPr lang="en-US" altLang="ja-JP" sz="1200" dirty="0">
                <a:solidFill>
                  <a:srgbClr val="3F5FBF"/>
                </a:solidFill>
                <a:latin typeface="Consolas"/>
              </a:rPr>
              <a:t>&lt;!-- </a:t>
            </a:r>
            <a:r>
              <a:rPr lang="ja-JP" altLang="en-US" sz="1200" dirty="0">
                <a:solidFill>
                  <a:srgbClr val="3F5FBF"/>
                </a:solidFill>
                <a:latin typeface="Consolas"/>
              </a:rPr>
              <a:t>トグルボタン  </a:t>
            </a:r>
            <a:r>
              <a:rPr lang="en-US" altLang="ja-JP" sz="1200" dirty="0">
                <a:solidFill>
                  <a:srgbClr val="3F5FBF"/>
                </a:solidFill>
                <a:latin typeface="Consolas"/>
              </a:rPr>
              <a:t>--&gt;</a:t>
            </a:r>
          </a:p>
          <a:p>
            <a:r>
              <a:rPr lang="en-US" altLang="ko-KR" sz="1200" dirty="0">
                <a:solidFill>
                  <a:srgbClr val="008080"/>
                </a:solidFill>
                <a:latin typeface="Consolas"/>
              </a:rPr>
              <a:t>&lt;</a:t>
            </a:r>
            <a:r>
              <a:rPr lang="en-US" altLang="ko-KR" sz="1200" dirty="0">
                <a:solidFill>
                  <a:srgbClr val="3F7F7F"/>
                </a:solidFill>
                <a:latin typeface="Consolas"/>
              </a:rPr>
              <a:t>button </a:t>
            </a:r>
            <a:r>
              <a:rPr lang="en-US" altLang="ko-KR" sz="1200" dirty="0">
                <a:solidFill>
                  <a:srgbClr val="7F007F"/>
                </a:solidFill>
                <a:latin typeface="Consolas"/>
              </a:rPr>
              <a:t>class</a:t>
            </a:r>
            <a:r>
              <a:rPr lang="en-US" altLang="ko-KR" sz="1200" dirty="0">
                <a:solidFill>
                  <a:srgbClr val="000000"/>
                </a:solidFill>
                <a:latin typeface="Consolas"/>
              </a:rPr>
              <a:t>=</a:t>
            </a:r>
            <a:r>
              <a:rPr lang="en-US" altLang="ko-KR" sz="1200" i="1" dirty="0">
                <a:solidFill>
                  <a:srgbClr val="2A00FF"/>
                </a:solidFill>
                <a:latin typeface="Consolas"/>
              </a:rPr>
              <a:t>"</a:t>
            </a:r>
            <a:r>
              <a:rPr lang="en-US" altLang="ko-KR" sz="1200" i="1" dirty="0" err="1">
                <a:solidFill>
                  <a:srgbClr val="2A00FF"/>
                </a:solidFill>
                <a:latin typeface="Consolas"/>
              </a:rPr>
              <a:t>navbar-toggler</a:t>
            </a:r>
            <a:r>
              <a:rPr lang="en-US" altLang="ko-KR" sz="1200" i="1" dirty="0">
                <a:solidFill>
                  <a:srgbClr val="2A00FF"/>
                </a:solidFill>
                <a:latin typeface="Consolas"/>
              </a:rPr>
              <a:t>" </a:t>
            </a:r>
            <a:r>
              <a:rPr lang="en-US" altLang="ko-KR" sz="1200" i="1" dirty="0">
                <a:solidFill>
                  <a:srgbClr val="7F007F"/>
                </a:solidFill>
                <a:latin typeface="Consolas"/>
              </a:rPr>
              <a:t>data-</a:t>
            </a:r>
            <a:r>
              <a:rPr lang="en-US" altLang="ko-KR" sz="1200" i="1" dirty="0" err="1">
                <a:solidFill>
                  <a:srgbClr val="7F007F"/>
                </a:solidFill>
                <a:latin typeface="Consolas"/>
              </a:rPr>
              <a:t>bs</a:t>
            </a:r>
            <a:r>
              <a:rPr lang="en-US" altLang="ko-KR" sz="1200" i="1" dirty="0">
                <a:solidFill>
                  <a:srgbClr val="7F007F"/>
                </a:solidFill>
                <a:latin typeface="Consolas"/>
              </a:rPr>
              <a:t>-toggle</a:t>
            </a:r>
            <a:r>
              <a:rPr lang="en-US" altLang="ko-KR" sz="1200" i="1" dirty="0">
                <a:solidFill>
                  <a:srgbClr val="000000"/>
                </a:solidFill>
                <a:latin typeface="Consolas"/>
              </a:rPr>
              <a:t>=</a:t>
            </a:r>
            <a:r>
              <a:rPr lang="en-US" altLang="ko-KR" sz="1200" i="1" dirty="0">
                <a:solidFill>
                  <a:srgbClr val="2A00FF"/>
                </a:solidFill>
                <a:latin typeface="Consolas"/>
              </a:rPr>
              <a:t>"collapse" </a:t>
            </a:r>
            <a:r>
              <a:rPr lang="en-US" altLang="ko-KR" sz="1200" i="1" dirty="0">
                <a:solidFill>
                  <a:srgbClr val="7F007F"/>
                </a:solidFill>
                <a:latin typeface="Consolas"/>
              </a:rPr>
              <a:t>data-</a:t>
            </a:r>
            <a:r>
              <a:rPr lang="en-US" altLang="ko-KR" sz="1200" i="1" dirty="0" err="1">
                <a:solidFill>
                  <a:srgbClr val="7F007F"/>
                </a:solidFill>
                <a:latin typeface="Consolas"/>
              </a:rPr>
              <a:t>bs</a:t>
            </a:r>
            <a:r>
              <a:rPr lang="en-US" altLang="ko-KR" sz="1200" i="1" dirty="0">
                <a:solidFill>
                  <a:srgbClr val="7F007F"/>
                </a:solidFill>
                <a:latin typeface="Consolas"/>
              </a:rPr>
              <a:t>-target</a:t>
            </a:r>
            <a:r>
              <a:rPr lang="en-US" altLang="ko-KR" sz="1200" i="1" dirty="0">
                <a:solidFill>
                  <a:srgbClr val="000000"/>
                </a:solidFill>
                <a:latin typeface="Consolas"/>
              </a:rPr>
              <a:t>=</a:t>
            </a:r>
            <a:r>
              <a:rPr lang="en-US" altLang="ko-KR" sz="1200" i="1" dirty="0">
                <a:solidFill>
                  <a:srgbClr val="2A00FF"/>
                </a:solidFill>
                <a:latin typeface="Consolas"/>
              </a:rPr>
              <a:t>"#</a:t>
            </a:r>
            <a:r>
              <a:rPr lang="en-US" altLang="ko-KR" sz="1200" i="1" dirty="0" err="1">
                <a:solidFill>
                  <a:srgbClr val="2A00FF"/>
                </a:solidFill>
                <a:latin typeface="Consolas"/>
              </a:rPr>
              <a:t>mynavbar</a:t>
            </a:r>
            <a:r>
              <a:rPr lang="en-US" altLang="ko-KR" sz="1200" i="1" dirty="0">
                <a:solidFill>
                  <a:srgbClr val="2A00FF"/>
                </a:solidFill>
                <a:latin typeface="Consolas"/>
              </a:rPr>
              <a:t>"</a:t>
            </a:r>
            <a:r>
              <a:rPr lang="en-US" altLang="ko-KR" sz="1200" i="1" dirty="0">
                <a:solidFill>
                  <a:srgbClr val="008080"/>
                </a:solidFill>
                <a:latin typeface="Consolas"/>
              </a:rPr>
              <a:t>&gt;</a:t>
            </a:r>
          </a:p>
          <a:p>
            <a:r>
              <a:rPr lang="en-US" altLang="ko-KR" sz="1200" dirty="0">
                <a:solidFill>
                  <a:srgbClr val="008080"/>
                </a:solidFill>
                <a:latin typeface="Consolas"/>
              </a:rPr>
              <a:t>&lt;</a:t>
            </a:r>
            <a:r>
              <a:rPr lang="en-US" altLang="ko-KR" sz="1200" dirty="0">
                <a:solidFill>
                  <a:srgbClr val="3F7F7F"/>
                </a:solidFill>
                <a:latin typeface="Consolas"/>
              </a:rPr>
              <a:t>span </a:t>
            </a:r>
            <a:r>
              <a:rPr lang="en-US" altLang="ko-KR" sz="1200" dirty="0">
                <a:solidFill>
                  <a:srgbClr val="7F007F"/>
                </a:solidFill>
                <a:latin typeface="Consolas"/>
              </a:rPr>
              <a:t>class</a:t>
            </a:r>
            <a:r>
              <a:rPr lang="en-US" altLang="ko-KR" sz="1200" dirty="0">
                <a:solidFill>
                  <a:srgbClr val="000000"/>
                </a:solidFill>
                <a:latin typeface="Consolas"/>
              </a:rPr>
              <a:t>=</a:t>
            </a:r>
            <a:r>
              <a:rPr lang="en-US" altLang="ko-KR" sz="1200" i="1" dirty="0">
                <a:solidFill>
                  <a:srgbClr val="2A00FF"/>
                </a:solidFill>
                <a:latin typeface="Consolas"/>
              </a:rPr>
              <a:t>"</a:t>
            </a:r>
            <a:r>
              <a:rPr lang="en-US" altLang="ko-KR" sz="1200" i="1" dirty="0" err="1">
                <a:solidFill>
                  <a:srgbClr val="2A00FF"/>
                </a:solidFill>
                <a:latin typeface="Consolas"/>
              </a:rPr>
              <a:t>navbar</a:t>
            </a:r>
            <a:r>
              <a:rPr lang="en-US" altLang="ko-KR" sz="1200" i="1" dirty="0">
                <a:solidFill>
                  <a:srgbClr val="2A00FF"/>
                </a:solidFill>
                <a:latin typeface="Consolas"/>
              </a:rPr>
              <a:t>-</a:t>
            </a:r>
            <a:r>
              <a:rPr lang="en-US" altLang="ko-KR" sz="1200" i="1" dirty="0" err="1">
                <a:solidFill>
                  <a:srgbClr val="2A00FF"/>
                </a:solidFill>
                <a:latin typeface="Consolas"/>
              </a:rPr>
              <a:t>toggler</a:t>
            </a:r>
            <a:r>
              <a:rPr lang="en-US" altLang="ko-KR" sz="1200" i="1" dirty="0">
                <a:solidFill>
                  <a:srgbClr val="2A00FF"/>
                </a:solidFill>
                <a:latin typeface="Consolas"/>
              </a:rPr>
              <a:t>-icon"</a:t>
            </a:r>
            <a:r>
              <a:rPr lang="en-US" altLang="ko-KR" sz="1200" i="1" dirty="0">
                <a:solidFill>
                  <a:srgbClr val="008080"/>
                </a:solidFill>
                <a:latin typeface="Consolas"/>
              </a:rPr>
              <a:t>&gt;&lt;/</a:t>
            </a:r>
            <a:r>
              <a:rPr lang="en-US" altLang="ko-KR" sz="1200" i="1" dirty="0">
                <a:solidFill>
                  <a:srgbClr val="3F7F7F"/>
                </a:solidFill>
                <a:latin typeface="Consolas"/>
              </a:rPr>
              <a:t>span</a:t>
            </a:r>
            <a:r>
              <a:rPr lang="en-US" altLang="ko-KR" sz="1200" i="1" dirty="0">
                <a:solidFill>
                  <a:srgbClr val="008080"/>
                </a:solidFill>
                <a:latin typeface="Consolas"/>
              </a:rPr>
              <a:t>&gt;</a:t>
            </a:r>
          </a:p>
          <a:p>
            <a:r>
              <a:rPr lang="en-US" altLang="ko-KR" sz="1200" dirty="0">
                <a:solidFill>
                  <a:srgbClr val="008080"/>
                </a:solidFill>
                <a:latin typeface="Consolas"/>
              </a:rPr>
              <a:t>&lt;/</a:t>
            </a:r>
            <a:r>
              <a:rPr lang="en-US" altLang="ko-KR" sz="1200" dirty="0">
                <a:solidFill>
                  <a:srgbClr val="3F7F7F"/>
                </a:solidFill>
                <a:latin typeface="Consolas"/>
              </a:rPr>
              <a:t>button</a:t>
            </a:r>
            <a:r>
              <a:rPr lang="en-US" altLang="ko-KR" sz="1200" dirty="0">
                <a:solidFill>
                  <a:srgbClr val="008080"/>
                </a:solidFill>
                <a:latin typeface="Consolas"/>
              </a:rPr>
              <a:t>&gt;</a:t>
            </a:r>
          </a:p>
          <a:p>
            <a:endParaRPr lang="ko-KR" altLang="en-US" sz="1200" dirty="0">
              <a:latin typeface="Consolas"/>
            </a:endParaRPr>
          </a:p>
          <a:p>
            <a:r>
              <a:rPr lang="en-US" altLang="ja-JP" sz="1200" dirty="0">
                <a:solidFill>
                  <a:srgbClr val="3F5FBF"/>
                </a:solidFill>
                <a:latin typeface="Consolas"/>
              </a:rPr>
              <a:t>&lt;!-- </a:t>
            </a:r>
            <a:r>
              <a:rPr lang="ja-JP" altLang="en-US" sz="1200" dirty="0">
                <a:solidFill>
                  <a:srgbClr val="3F5FBF"/>
                </a:solidFill>
                <a:latin typeface="Consolas"/>
              </a:rPr>
              <a:t>ログイン・会員登録の変数、ログインした場合としない場合</a:t>
            </a:r>
            <a:r>
              <a:rPr lang="en-US" altLang="ja-JP" sz="1200" dirty="0">
                <a:solidFill>
                  <a:srgbClr val="3F5FBF"/>
                </a:solidFill>
                <a:latin typeface="Consolas"/>
              </a:rPr>
              <a:t>--&gt;</a:t>
            </a:r>
          </a:p>
          <a:p>
            <a:r>
              <a:rPr lang="en-US" altLang="ko-KR" sz="1200" dirty="0">
                <a:solidFill>
                  <a:srgbClr val="008080"/>
                </a:solidFill>
                <a:latin typeface="Consolas"/>
              </a:rPr>
              <a:t>&lt;</a:t>
            </a:r>
            <a:r>
              <a:rPr lang="en-US" altLang="ko-KR" sz="1200" dirty="0">
                <a:solidFill>
                  <a:srgbClr val="3F7F7F"/>
                </a:solidFill>
                <a:latin typeface="Consolas"/>
              </a:rPr>
              <a:t>div </a:t>
            </a:r>
            <a:r>
              <a:rPr lang="en-US" altLang="ko-KR" sz="1200" dirty="0">
                <a:solidFill>
                  <a:srgbClr val="7F007F"/>
                </a:solidFill>
                <a:latin typeface="Consolas"/>
              </a:rPr>
              <a:t>class</a:t>
            </a:r>
            <a:r>
              <a:rPr lang="en-US" altLang="ko-KR" sz="1200" dirty="0">
                <a:solidFill>
                  <a:srgbClr val="000000"/>
                </a:solidFill>
                <a:latin typeface="Consolas"/>
              </a:rPr>
              <a:t>=</a:t>
            </a:r>
            <a:r>
              <a:rPr lang="en-US" altLang="ko-KR" sz="1200" i="1" dirty="0">
                <a:solidFill>
                  <a:srgbClr val="2A00FF"/>
                </a:solidFill>
                <a:latin typeface="Consolas"/>
              </a:rPr>
              <a:t>"collapse </a:t>
            </a:r>
            <a:r>
              <a:rPr lang="en-US" altLang="ko-KR" sz="1200" i="1" dirty="0" err="1">
                <a:solidFill>
                  <a:srgbClr val="2A00FF"/>
                </a:solidFill>
                <a:latin typeface="Consolas"/>
              </a:rPr>
              <a:t>navbar</a:t>
            </a:r>
            <a:r>
              <a:rPr lang="en-US" altLang="ko-KR" sz="1200" i="1" dirty="0">
                <a:solidFill>
                  <a:srgbClr val="2A00FF"/>
                </a:solidFill>
                <a:latin typeface="Consolas"/>
              </a:rPr>
              <a:t>-collapse" </a:t>
            </a:r>
            <a:r>
              <a:rPr lang="en-US" altLang="ko-KR" sz="1200" i="1" dirty="0">
                <a:solidFill>
                  <a:srgbClr val="7F007F"/>
                </a:solidFill>
                <a:latin typeface="Consolas"/>
              </a:rPr>
              <a:t>id</a:t>
            </a:r>
            <a:r>
              <a:rPr lang="en-US" altLang="ko-KR" sz="1200" i="1" dirty="0">
                <a:solidFill>
                  <a:srgbClr val="000000"/>
                </a:solidFill>
                <a:latin typeface="Consolas"/>
              </a:rPr>
              <a:t>=</a:t>
            </a:r>
            <a:r>
              <a:rPr lang="en-US" altLang="ko-KR" sz="1200" i="1" dirty="0">
                <a:solidFill>
                  <a:srgbClr val="2A00FF"/>
                </a:solidFill>
                <a:latin typeface="Consolas"/>
              </a:rPr>
              <a:t>"</a:t>
            </a:r>
            <a:r>
              <a:rPr lang="en-US" altLang="ko-KR" sz="1200" i="1" dirty="0" err="1">
                <a:solidFill>
                  <a:srgbClr val="2A00FF"/>
                </a:solidFill>
                <a:latin typeface="Consolas"/>
              </a:rPr>
              <a:t>mynavbar</a:t>
            </a:r>
            <a:r>
              <a:rPr lang="en-US" altLang="ko-KR" sz="1200" i="1" dirty="0">
                <a:solidFill>
                  <a:srgbClr val="2A00FF"/>
                </a:solidFill>
                <a:latin typeface="Consolas"/>
              </a:rPr>
              <a:t>"</a:t>
            </a:r>
            <a:r>
              <a:rPr lang="en-US" altLang="ko-KR" sz="1200" i="1" dirty="0">
                <a:solidFill>
                  <a:srgbClr val="008080"/>
                </a:solidFill>
                <a:latin typeface="Consolas"/>
              </a:rPr>
              <a:t>&gt;</a:t>
            </a:r>
          </a:p>
          <a:p>
            <a:r>
              <a:rPr lang="en-US" altLang="ko-KR" sz="1200" dirty="0">
                <a:solidFill>
                  <a:srgbClr val="008080"/>
                </a:solidFill>
                <a:latin typeface="Consolas"/>
              </a:rPr>
              <a:t>&lt;</a:t>
            </a:r>
            <a:r>
              <a:rPr lang="en-US" altLang="ko-KR" sz="1200" dirty="0" err="1">
                <a:solidFill>
                  <a:srgbClr val="3F7F7F"/>
                </a:solidFill>
                <a:latin typeface="Consolas"/>
              </a:rPr>
              <a:t>ul</a:t>
            </a:r>
            <a:r>
              <a:rPr lang="en-US" altLang="ko-KR" sz="1200" dirty="0">
                <a:solidFill>
                  <a:srgbClr val="3F7F7F"/>
                </a:solidFill>
                <a:latin typeface="Consolas"/>
              </a:rPr>
              <a:t> </a:t>
            </a:r>
            <a:r>
              <a:rPr lang="en-US" altLang="ko-KR" sz="1200" dirty="0">
                <a:solidFill>
                  <a:srgbClr val="7F007F"/>
                </a:solidFill>
                <a:latin typeface="Consolas"/>
              </a:rPr>
              <a:t>class</a:t>
            </a:r>
            <a:r>
              <a:rPr lang="en-US" altLang="ko-KR" sz="1200" dirty="0">
                <a:solidFill>
                  <a:srgbClr val="000000"/>
                </a:solidFill>
                <a:latin typeface="Consolas"/>
              </a:rPr>
              <a:t>=</a:t>
            </a:r>
            <a:r>
              <a:rPr lang="en-US" altLang="ko-KR" sz="1200" i="1" dirty="0">
                <a:solidFill>
                  <a:srgbClr val="2A00FF"/>
                </a:solidFill>
                <a:latin typeface="Consolas"/>
              </a:rPr>
              <a:t>"</a:t>
            </a:r>
            <a:r>
              <a:rPr lang="en-US" altLang="ko-KR" sz="1200" i="1" dirty="0" err="1">
                <a:solidFill>
                  <a:srgbClr val="2A00FF"/>
                </a:solidFill>
                <a:latin typeface="Consolas"/>
              </a:rPr>
              <a:t>navbar-nav</a:t>
            </a:r>
            <a:r>
              <a:rPr lang="en-US" altLang="ko-KR" sz="1200" i="1" dirty="0">
                <a:solidFill>
                  <a:srgbClr val="2A00FF"/>
                </a:solidFill>
                <a:latin typeface="Consolas"/>
              </a:rPr>
              <a:t> me-auto align-items-center"</a:t>
            </a:r>
            <a:r>
              <a:rPr lang="en-US" altLang="ko-KR" sz="1200" i="1" dirty="0">
                <a:solidFill>
                  <a:srgbClr val="008080"/>
                </a:solidFill>
                <a:latin typeface="Consolas"/>
              </a:rPr>
              <a:t>&gt;</a:t>
            </a:r>
          </a:p>
          <a:p>
            <a:endParaRPr lang="ko-KR" altLang="en-US" sz="1200" dirty="0">
              <a:latin typeface="Consolas"/>
            </a:endParaRPr>
          </a:p>
          <a:p>
            <a:r>
              <a:rPr lang="en-US" altLang="ko-KR" sz="1200" dirty="0">
                <a:solidFill>
                  <a:srgbClr val="008080"/>
                </a:solidFill>
                <a:latin typeface="Consolas"/>
              </a:rPr>
              <a:t>&lt;</a:t>
            </a:r>
            <a:r>
              <a:rPr lang="en-US" altLang="ko-KR" sz="1200" dirty="0" err="1">
                <a:solidFill>
                  <a:srgbClr val="3F7F7F"/>
                </a:solidFill>
                <a:latin typeface="Consolas"/>
              </a:rPr>
              <a:t>c:if</a:t>
            </a:r>
            <a:r>
              <a:rPr lang="en-US" altLang="ko-KR" sz="1200" dirty="0">
                <a:solidFill>
                  <a:srgbClr val="3F7F7F"/>
                </a:solidFill>
                <a:latin typeface="Consolas"/>
              </a:rPr>
              <a:t> </a:t>
            </a:r>
            <a:r>
              <a:rPr lang="en-US" altLang="ko-KR" sz="1200" dirty="0">
                <a:solidFill>
                  <a:srgbClr val="7F007F"/>
                </a:solidFill>
                <a:latin typeface="Consolas"/>
              </a:rPr>
              <a:t>test </a:t>
            </a:r>
            <a:r>
              <a:rPr lang="en-US" altLang="ko-KR" sz="1200" dirty="0">
                <a:solidFill>
                  <a:srgbClr val="000000"/>
                </a:solidFill>
                <a:latin typeface="Consolas"/>
              </a:rPr>
              <a:t>= </a:t>
            </a:r>
            <a:r>
              <a:rPr lang="en-US" altLang="ko-KR" sz="1200" i="1" dirty="0">
                <a:solidFill>
                  <a:srgbClr val="2A00FF"/>
                </a:solidFill>
                <a:latin typeface="Consolas"/>
              </a:rPr>
              <a:t>"</a:t>
            </a:r>
            <a:r>
              <a:rPr lang="en-US" altLang="ko-KR" sz="1200" i="1" dirty="0">
                <a:solidFill>
                  <a:srgbClr val="000000"/>
                </a:solidFill>
                <a:latin typeface="Consolas"/>
              </a:rPr>
              <a:t>${member == null }</a:t>
            </a:r>
            <a:r>
              <a:rPr lang="en-US" altLang="ko-KR" sz="1200" i="1" dirty="0">
                <a:solidFill>
                  <a:srgbClr val="2A00FF"/>
                </a:solidFill>
                <a:latin typeface="Consolas"/>
              </a:rPr>
              <a:t>"</a:t>
            </a:r>
            <a:r>
              <a:rPr lang="en-US" altLang="ko-KR" sz="1200" i="1" dirty="0">
                <a:solidFill>
                  <a:srgbClr val="008080"/>
                </a:solidFill>
                <a:latin typeface="Consolas"/>
              </a:rPr>
              <a:t>&gt;</a:t>
            </a:r>
            <a:r>
              <a:rPr lang="en-US" altLang="ko-KR" sz="1200" i="1" dirty="0">
                <a:solidFill>
                  <a:srgbClr val="3F5FBF"/>
                </a:solidFill>
                <a:latin typeface="Consolas"/>
              </a:rPr>
              <a:t>&lt;!-- </a:t>
            </a:r>
            <a:r>
              <a:rPr lang="ja-JP" altLang="en-US" sz="1200" i="1" dirty="0">
                <a:solidFill>
                  <a:srgbClr val="3F5FBF"/>
                </a:solidFill>
                <a:latin typeface="Consolas"/>
              </a:rPr>
              <a:t>ログインしないと </a:t>
            </a:r>
            <a:r>
              <a:rPr lang="en-US" altLang="ja-JP" sz="1200" i="1" dirty="0">
                <a:solidFill>
                  <a:srgbClr val="3F5FBF"/>
                </a:solidFill>
                <a:latin typeface="Consolas"/>
              </a:rPr>
              <a:t>--&gt;</a:t>
            </a:r>
          </a:p>
          <a:p>
            <a:r>
              <a:rPr lang="en-US" altLang="ko-KR" sz="1200" dirty="0">
                <a:solidFill>
                  <a:srgbClr val="008080"/>
                </a:solidFill>
                <a:latin typeface="Consolas"/>
              </a:rPr>
              <a:t>&lt;</a:t>
            </a:r>
            <a:r>
              <a:rPr lang="en-US" altLang="ko-KR" sz="1200" dirty="0">
                <a:solidFill>
                  <a:srgbClr val="3F7F7F"/>
                </a:solidFill>
                <a:latin typeface="Consolas"/>
              </a:rPr>
              <a:t>li </a:t>
            </a:r>
            <a:r>
              <a:rPr lang="en-US" altLang="ko-KR" sz="1200" dirty="0">
                <a:solidFill>
                  <a:srgbClr val="7F007F"/>
                </a:solidFill>
                <a:latin typeface="Consolas"/>
              </a:rPr>
              <a:t>class</a:t>
            </a:r>
            <a:r>
              <a:rPr lang="en-US" altLang="ko-KR" sz="1200" dirty="0">
                <a:solidFill>
                  <a:srgbClr val="000000"/>
                </a:solidFill>
                <a:latin typeface="Consolas"/>
              </a:rPr>
              <a:t>=</a:t>
            </a:r>
            <a:r>
              <a:rPr lang="en-US" altLang="ko-KR" sz="1200" i="1" dirty="0">
                <a:solidFill>
                  <a:srgbClr val="2A00FF"/>
                </a:solidFill>
                <a:latin typeface="Consolas"/>
              </a:rPr>
              <a:t>"</a:t>
            </a:r>
            <a:r>
              <a:rPr lang="en-US" altLang="ko-KR" sz="1200" i="1" dirty="0" err="1">
                <a:solidFill>
                  <a:srgbClr val="2A00FF"/>
                </a:solidFill>
                <a:latin typeface="Consolas"/>
              </a:rPr>
              <a:t>nav</a:t>
            </a:r>
            <a:r>
              <a:rPr lang="en-US" altLang="ko-KR" sz="1200" i="1" dirty="0">
                <a:solidFill>
                  <a:srgbClr val="2A00FF"/>
                </a:solidFill>
                <a:latin typeface="Consolas"/>
              </a:rPr>
              <a:t>-item"</a:t>
            </a:r>
            <a:r>
              <a:rPr lang="en-US" altLang="ko-KR" sz="1200" i="1" dirty="0">
                <a:solidFill>
                  <a:srgbClr val="008080"/>
                </a:solidFill>
                <a:latin typeface="Consolas"/>
              </a:rPr>
              <a:t>&gt;</a:t>
            </a:r>
          </a:p>
          <a:p>
            <a:r>
              <a:rPr lang="en-US" altLang="ko-KR" sz="1200" dirty="0">
                <a:solidFill>
                  <a:srgbClr val="008080"/>
                </a:solidFill>
                <a:latin typeface="Consolas"/>
              </a:rPr>
              <a:t>&lt;</a:t>
            </a:r>
            <a:r>
              <a:rPr lang="en-US" altLang="ko-KR" sz="1200" dirty="0">
                <a:solidFill>
                  <a:srgbClr val="3F7F7F"/>
                </a:solidFill>
                <a:latin typeface="Consolas"/>
              </a:rPr>
              <a:t>a </a:t>
            </a:r>
            <a:r>
              <a:rPr lang="en-US" altLang="ko-KR" sz="1200" dirty="0">
                <a:solidFill>
                  <a:srgbClr val="7F007F"/>
                </a:solidFill>
                <a:latin typeface="Consolas"/>
              </a:rPr>
              <a:t>class</a:t>
            </a:r>
            <a:r>
              <a:rPr lang="en-US" altLang="ko-KR" sz="1200" dirty="0">
                <a:solidFill>
                  <a:srgbClr val="000000"/>
                </a:solidFill>
                <a:latin typeface="Consolas"/>
              </a:rPr>
              <a:t>=</a:t>
            </a:r>
            <a:r>
              <a:rPr lang="en-US" altLang="ko-KR" sz="1200" i="1" dirty="0">
                <a:solidFill>
                  <a:srgbClr val="2A00FF"/>
                </a:solidFill>
                <a:latin typeface="Consolas"/>
              </a:rPr>
              <a:t>"</a:t>
            </a:r>
            <a:r>
              <a:rPr lang="en-US" altLang="ko-KR" sz="1200" i="1" dirty="0" err="1">
                <a:solidFill>
                  <a:srgbClr val="2A00FF"/>
                </a:solidFill>
                <a:latin typeface="Consolas"/>
              </a:rPr>
              <a:t>nav</a:t>
            </a:r>
            <a:r>
              <a:rPr lang="en-US" altLang="ko-KR" sz="1200" i="1" dirty="0">
                <a:solidFill>
                  <a:srgbClr val="2A00FF"/>
                </a:solidFill>
                <a:latin typeface="Consolas"/>
              </a:rPr>
              <a:t>-link" </a:t>
            </a:r>
            <a:r>
              <a:rPr lang="en-US" altLang="ko-KR" sz="1200" i="1" dirty="0" err="1">
                <a:solidFill>
                  <a:srgbClr val="7F007F"/>
                </a:solidFill>
                <a:latin typeface="Consolas"/>
              </a:rPr>
              <a:t>href</a:t>
            </a:r>
            <a:r>
              <a:rPr lang="en-US" altLang="ko-KR" sz="1200" i="1" dirty="0">
                <a:solidFill>
                  <a:srgbClr val="000000"/>
                </a:solidFill>
                <a:latin typeface="Consolas"/>
              </a:rPr>
              <a:t>=</a:t>
            </a:r>
            <a:r>
              <a:rPr lang="en-US" altLang="ko-KR" sz="1200" i="1" dirty="0">
                <a:solidFill>
                  <a:srgbClr val="2A00FF"/>
                </a:solidFill>
                <a:latin typeface="Consolas"/>
              </a:rPr>
              <a:t>"</a:t>
            </a:r>
            <a:r>
              <a:rPr lang="en-US" altLang="ko-KR" sz="1200" i="1" dirty="0">
                <a:solidFill>
                  <a:srgbClr val="000000"/>
                </a:solidFill>
                <a:latin typeface="Consolas"/>
              </a:rPr>
              <a:t>${</a:t>
            </a:r>
            <a:r>
              <a:rPr lang="en-US" altLang="ko-KR" sz="1200" i="1" dirty="0" err="1">
                <a:solidFill>
                  <a:srgbClr val="000000"/>
                </a:solidFill>
                <a:latin typeface="Consolas"/>
              </a:rPr>
              <a:t>contextPath</a:t>
            </a:r>
            <a:r>
              <a:rPr lang="en-US" altLang="ko-KR" sz="1200" i="1" dirty="0">
                <a:solidFill>
                  <a:srgbClr val="000000"/>
                </a:solidFill>
                <a:latin typeface="Consolas"/>
              </a:rPr>
              <a:t>}</a:t>
            </a:r>
            <a:r>
              <a:rPr lang="en-US" altLang="ko-KR" sz="1200" i="1" dirty="0">
                <a:solidFill>
                  <a:srgbClr val="2A00FF"/>
                </a:solidFill>
                <a:latin typeface="Consolas"/>
              </a:rPr>
              <a:t>/member/</a:t>
            </a:r>
            <a:r>
              <a:rPr lang="en-US" altLang="ko-KR" sz="1200" i="1" dirty="0" err="1">
                <a:solidFill>
                  <a:srgbClr val="2A00FF"/>
                </a:solidFill>
                <a:latin typeface="Consolas"/>
              </a:rPr>
              <a:t>signin</a:t>
            </a:r>
            <a:r>
              <a:rPr lang="en-US" altLang="ko-KR" sz="1200" i="1" dirty="0">
                <a:solidFill>
                  <a:srgbClr val="2A00FF"/>
                </a:solidFill>
                <a:latin typeface="Consolas"/>
              </a:rPr>
              <a:t>"</a:t>
            </a:r>
            <a:r>
              <a:rPr lang="en-US" altLang="ko-KR" sz="1200" i="1" dirty="0">
                <a:solidFill>
                  <a:srgbClr val="008080"/>
                </a:solidFill>
                <a:latin typeface="Consolas"/>
              </a:rPr>
              <a:t>&gt;</a:t>
            </a:r>
            <a:r>
              <a:rPr lang="ja-JP" altLang="en-US" sz="1200" i="1" dirty="0">
                <a:solidFill>
                  <a:srgbClr val="000000"/>
                </a:solidFill>
                <a:latin typeface="Consolas"/>
              </a:rPr>
              <a:t>ログイン</a:t>
            </a:r>
            <a:r>
              <a:rPr lang="en-US" altLang="ja-JP" sz="1200" i="1" dirty="0">
                <a:solidFill>
                  <a:srgbClr val="008080"/>
                </a:solidFill>
                <a:latin typeface="Consolas"/>
              </a:rPr>
              <a:t>&lt;/</a:t>
            </a:r>
            <a:r>
              <a:rPr lang="en-US" altLang="ko-KR" sz="1200" i="1" dirty="0">
                <a:solidFill>
                  <a:srgbClr val="3F7F7F"/>
                </a:solidFill>
                <a:latin typeface="Consolas"/>
              </a:rPr>
              <a:t>a</a:t>
            </a:r>
            <a:r>
              <a:rPr lang="en-US" altLang="ko-KR" sz="1200" i="1" dirty="0">
                <a:solidFill>
                  <a:srgbClr val="008080"/>
                </a:solidFill>
                <a:latin typeface="Consolas"/>
              </a:rPr>
              <a:t>&gt;</a:t>
            </a:r>
          </a:p>
          <a:p>
            <a:r>
              <a:rPr lang="en-US" altLang="ko-KR" sz="1200" dirty="0">
                <a:solidFill>
                  <a:srgbClr val="008080"/>
                </a:solidFill>
                <a:latin typeface="Consolas"/>
              </a:rPr>
              <a:t>&lt;/</a:t>
            </a:r>
            <a:r>
              <a:rPr lang="en-US" altLang="ko-KR" sz="1200" dirty="0">
                <a:solidFill>
                  <a:srgbClr val="3F7F7F"/>
                </a:solidFill>
                <a:latin typeface="Consolas"/>
              </a:rPr>
              <a:t>li</a:t>
            </a:r>
            <a:r>
              <a:rPr lang="en-US" altLang="ko-KR" sz="1200" dirty="0">
                <a:solidFill>
                  <a:srgbClr val="008080"/>
                </a:solidFill>
                <a:latin typeface="Consolas"/>
              </a:rPr>
              <a:t>&gt;</a:t>
            </a:r>
          </a:p>
          <a:p>
            <a:r>
              <a:rPr lang="en-US" altLang="ko-KR" sz="1200" dirty="0">
                <a:solidFill>
                  <a:srgbClr val="008080"/>
                </a:solidFill>
                <a:latin typeface="Consolas"/>
              </a:rPr>
              <a:t>&lt;</a:t>
            </a:r>
            <a:r>
              <a:rPr lang="en-US" altLang="ko-KR" sz="1200" dirty="0">
                <a:solidFill>
                  <a:srgbClr val="3F7F7F"/>
                </a:solidFill>
                <a:latin typeface="Consolas"/>
              </a:rPr>
              <a:t>li </a:t>
            </a:r>
            <a:r>
              <a:rPr lang="en-US" altLang="ko-KR" sz="1200" dirty="0">
                <a:solidFill>
                  <a:srgbClr val="7F007F"/>
                </a:solidFill>
                <a:latin typeface="Consolas"/>
              </a:rPr>
              <a:t>class</a:t>
            </a:r>
            <a:r>
              <a:rPr lang="en-US" altLang="ko-KR" sz="1200" dirty="0">
                <a:solidFill>
                  <a:srgbClr val="000000"/>
                </a:solidFill>
                <a:latin typeface="Consolas"/>
              </a:rPr>
              <a:t>=</a:t>
            </a:r>
            <a:r>
              <a:rPr lang="en-US" altLang="ko-KR" sz="1200" i="1" dirty="0">
                <a:solidFill>
                  <a:srgbClr val="2A00FF"/>
                </a:solidFill>
                <a:latin typeface="Consolas"/>
              </a:rPr>
              <a:t>"</a:t>
            </a:r>
            <a:r>
              <a:rPr lang="en-US" altLang="ko-KR" sz="1200" i="1" dirty="0" err="1">
                <a:solidFill>
                  <a:srgbClr val="2A00FF"/>
                </a:solidFill>
                <a:latin typeface="Consolas"/>
              </a:rPr>
              <a:t>nav</a:t>
            </a:r>
            <a:r>
              <a:rPr lang="en-US" altLang="ko-KR" sz="1200" i="1" dirty="0">
                <a:solidFill>
                  <a:srgbClr val="2A00FF"/>
                </a:solidFill>
                <a:latin typeface="Consolas"/>
              </a:rPr>
              <a:t>-item"</a:t>
            </a:r>
            <a:r>
              <a:rPr lang="en-US" altLang="ko-KR" sz="1200" i="1" dirty="0">
                <a:solidFill>
                  <a:srgbClr val="008080"/>
                </a:solidFill>
                <a:latin typeface="Consolas"/>
              </a:rPr>
              <a:t>&gt;</a:t>
            </a:r>
          </a:p>
          <a:p>
            <a:r>
              <a:rPr lang="en-US" altLang="ko-KR" sz="1200" dirty="0">
                <a:solidFill>
                  <a:srgbClr val="008080"/>
                </a:solidFill>
                <a:latin typeface="Consolas"/>
              </a:rPr>
              <a:t>&lt;</a:t>
            </a:r>
            <a:r>
              <a:rPr lang="en-US" altLang="ko-KR" sz="1200" dirty="0">
                <a:solidFill>
                  <a:srgbClr val="3F7F7F"/>
                </a:solidFill>
                <a:latin typeface="Consolas"/>
              </a:rPr>
              <a:t>a </a:t>
            </a:r>
            <a:r>
              <a:rPr lang="en-US" altLang="ko-KR" sz="1200" dirty="0">
                <a:solidFill>
                  <a:srgbClr val="7F007F"/>
                </a:solidFill>
                <a:latin typeface="Consolas"/>
              </a:rPr>
              <a:t>class</a:t>
            </a:r>
            <a:r>
              <a:rPr lang="en-US" altLang="ko-KR" sz="1200" dirty="0">
                <a:solidFill>
                  <a:srgbClr val="000000"/>
                </a:solidFill>
                <a:latin typeface="Consolas"/>
              </a:rPr>
              <a:t>=</a:t>
            </a:r>
            <a:r>
              <a:rPr lang="en-US" altLang="ko-KR" sz="1200" i="1" dirty="0">
                <a:solidFill>
                  <a:srgbClr val="2A00FF"/>
                </a:solidFill>
                <a:latin typeface="Consolas"/>
              </a:rPr>
              <a:t>"</a:t>
            </a:r>
            <a:r>
              <a:rPr lang="en-US" altLang="ko-KR" sz="1200" i="1" dirty="0" err="1">
                <a:solidFill>
                  <a:srgbClr val="2A00FF"/>
                </a:solidFill>
                <a:latin typeface="Consolas"/>
              </a:rPr>
              <a:t>nav</a:t>
            </a:r>
            <a:r>
              <a:rPr lang="en-US" altLang="ko-KR" sz="1200" i="1" dirty="0">
                <a:solidFill>
                  <a:srgbClr val="2A00FF"/>
                </a:solidFill>
                <a:latin typeface="Consolas"/>
              </a:rPr>
              <a:t>-link" </a:t>
            </a:r>
            <a:r>
              <a:rPr lang="en-US" altLang="ko-KR" sz="1200" i="1" dirty="0" err="1">
                <a:solidFill>
                  <a:srgbClr val="7F007F"/>
                </a:solidFill>
                <a:latin typeface="Consolas"/>
              </a:rPr>
              <a:t>href</a:t>
            </a:r>
            <a:r>
              <a:rPr lang="en-US" altLang="ko-KR" sz="1200" i="1" dirty="0">
                <a:solidFill>
                  <a:srgbClr val="000000"/>
                </a:solidFill>
                <a:latin typeface="Consolas"/>
              </a:rPr>
              <a:t>=</a:t>
            </a:r>
            <a:r>
              <a:rPr lang="en-US" altLang="ko-KR" sz="1200" i="1" dirty="0">
                <a:solidFill>
                  <a:srgbClr val="2A00FF"/>
                </a:solidFill>
                <a:latin typeface="Consolas"/>
              </a:rPr>
              <a:t>"</a:t>
            </a:r>
            <a:r>
              <a:rPr lang="en-US" altLang="ko-KR" sz="1200" i="1" dirty="0">
                <a:solidFill>
                  <a:srgbClr val="000000"/>
                </a:solidFill>
                <a:latin typeface="Consolas"/>
              </a:rPr>
              <a:t>${</a:t>
            </a:r>
            <a:r>
              <a:rPr lang="en-US" altLang="ko-KR" sz="1200" i="1" dirty="0" err="1">
                <a:solidFill>
                  <a:srgbClr val="000000"/>
                </a:solidFill>
                <a:latin typeface="Consolas"/>
              </a:rPr>
              <a:t>contextPath</a:t>
            </a:r>
            <a:r>
              <a:rPr lang="en-US" altLang="ko-KR" sz="1200" i="1" dirty="0">
                <a:solidFill>
                  <a:srgbClr val="000000"/>
                </a:solidFill>
                <a:latin typeface="Consolas"/>
              </a:rPr>
              <a:t>}</a:t>
            </a:r>
            <a:r>
              <a:rPr lang="en-US" altLang="ko-KR" sz="1200" i="1" dirty="0">
                <a:solidFill>
                  <a:srgbClr val="2A00FF"/>
                </a:solidFill>
                <a:latin typeface="Consolas"/>
              </a:rPr>
              <a:t>/member/signup"</a:t>
            </a:r>
            <a:r>
              <a:rPr lang="en-US" altLang="ko-KR" sz="1200" i="1" dirty="0">
                <a:solidFill>
                  <a:srgbClr val="008080"/>
                </a:solidFill>
                <a:latin typeface="Consolas"/>
              </a:rPr>
              <a:t>&gt;</a:t>
            </a:r>
            <a:r>
              <a:rPr lang="ko-KR" altLang="en-US" sz="1200" i="1" dirty="0">
                <a:solidFill>
                  <a:srgbClr val="000000"/>
                </a:solidFill>
                <a:latin typeface="Consolas"/>
              </a:rPr>
              <a:t>会員登録</a:t>
            </a:r>
            <a:r>
              <a:rPr lang="en-US" altLang="ko-KR" sz="1200" i="1" dirty="0">
                <a:solidFill>
                  <a:srgbClr val="008080"/>
                </a:solidFill>
                <a:latin typeface="Consolas"/>
              </a:rPr>
              <a:t>&lt;/</a:t>
            </a:r>
            <a:r>
              <a:rPr lang="en-US" altLang="ko-KR" sz="1200" i="1" dirty="0">
                <a:solidFill>
                  <a:srgbClr val="3F7F7F"/>
                </a:solidFill>
                <a:latin typeface="Consolas"/>
              </a:rPr>
              <a:t>a</a:t>
            </a:r>
            <a:r>
              <a:rPr lang="en-US" altLang="ko-KR" sz="1200" i="1" dirty="0">
                <a:solidFill>
                  <a:srgbClr val="008080"/>
                </a:solidFill>
                <a:latin typeface="Consolas"/>
              </a:rPr>
              <a:t>&gt;</a:t>
            </a:r>
          </a:p>
          <a:p>
            <a:r>
              <a:rPr lang="en-US" altLang="ko-KR" sz="1200" dirty="0">
                <a:solidFill>
                  <a:srgbClr val="008080"/>
                </a:solidFill>
                <a:latin typeface="Consolas"/>
              </a:rPr>
              <a:t>&lt;/</a:t>
            </a:r>
            <a:r>
              <a:rPr lang="en-US" altLang="ko-KR" sz="1200" dirty="0">
                <a:solidFill>
                  <a:srgbClr val="3F7F7F"/>
                </a:solidFill>
                <a:latin typeface="Consolas"/>
              </a:rPr>
              <a:t>li</a:t>
            </a:r>
            <a:r>
              <a:rPr lang="en-US" altLang="ko-KR" sz="1200" dirty="0">
                <a:solidFill>
                  <a:srgbClr val="008080"/>
                </a:solidFill>
                <a:latin typeface="Consolas"/>
              </a:rPr>
              <a:t>&gt;</a:t>
            </a:r>
          </a:p>
          <a:p>
            <a:r>
              <a:rPr lang="en-US" altLang="ko-KR" sz="1200" dirty="0">
                <a:solidFill>
                  <a:srgbClr val="008080"/>
                </a:solidFill>
                <a:latin typeface="Consolas"/>
              </a:rPr>
              <a:t>&lt;</a:t>
            </a:r>
            <a:r>
              <a:rPr lang="en-US" altLang="ko-KR" sz="1200" dirty="0">
                <a:solidFill>
                  <a:srgbClr val="3F7F7F"/>
                </a:solidFill>
                <a:latin typeface="Consolas"/>
              </a:rPr>
              <a:t>li </a:t>
            </a:r>
            <a:r>
              <a:rPr lang="en-US" altLang="ko-KR" sz="1200" dirty="0">
                <a:solidFill>
                  <a:srgbClr val="7F007F"/>
                </a:solidFill>
                <a:latin typeface="Consolas"/>
              </a:rPr>
              <a:t>class</a:t>
            </a:r>
            <a:r>
              <a:rPr lang="en-US" altLang="ko-KR" sz="1200" dirty="0">
                <a:solidFill>
                  <a:srgbClr val="000000"/>
                </a:solidFill>
                <a:latin typeface="Consolas"/>
              </a:rPr>
              <a:t>=</a:t>
            </a:r>
            <a:r>
              <a:rPr lang="en-US" altLang="ko-KR" sz="1200" i="1" dirty="0">
                <a:solidFill>
                  <a:srgbClr val="2A00FF"/>
                </a:solidFill>
                <a:latin typeface="Consolas"/>
              </a:rPr>
              <a:t>"</a:t>
            </a:r>
            <a:r>
              <a:rPr lang="en-US" altLang="ko-KR" sz="1200" i="1" dirty="0" err="1">
                <a:solidFill>
                  <a:srgbClr val="2A00FF"/>
                </a:solidFill>
                <a:latin typeface="Consolas"/>
              </a:rPr>
              <a:t>nav</a:t>
            </a:r>
            <a:r>
              <a:rPr lang="en-US" altLang="ko-KR" sz="1200" i="1" dirty="0">
                <a:solidFill>
                  <a:srgbClr val="2A00FF"/>
                </a:solidFill>
                <a:latin typeface="Consolas"/>
              </a:rPr>
              <a:t>-item"</a:t>
            </a:r>
            <a:r>
              <a:rPr lang="en-US" altLang="ko-KR" sz="1200" i="1" dirty="0">
                <a:solidFill>
                  <a:srgbClr val="008080"/>
                </a:solidFill>
                <a:latin typeface="Consolas"/>
              </a:rPr>
              <a:t>&gt;</a:t>
            </a:r>
          </a:p>
          <a:p>
            <a:r>
              <a:rPr lang="en-US" altLang="ko-KR" sz="1200" dirty="0">
                <a:solidFill>
                  <a:srgbClr val="008080"/>
                </a:solidFill>
                <a:latin typeface="Consolas"/>
              </a:rPr>
              <a:t>&lt;</a:t>
            </a:r>
            <a:r>
              <a:rPr lang="en-US" altLang="ko-KR" sz="1200" dirty="0">
                <a:solidFill>
                  <a:srgbClr val="3F7F7F"/>
                </a:solidFill>
                <a:latin typeface="Consolas"/>
              </a:rPr>
              <a:t>a </a:t>
            </a:r>
            <a:r>
              <a:rPr lang="en-US" altLang="ko-KR" sz="1200" dirty="0">
                <a:solidFill>
                  <a:srgbClr val="7F007F"/>
                </a:solidFill>
                <a:latin typeface="Consolas"/>
              </a:rPr>
              <a:t>class</a:t>
            </a:r>
            <a:r>
              <a:rPr lang="en-US" altLang="ko-KR" sz="1200" dirty="0">
                <a:solidFill>
                  <a:srgbClr val="000000"/>
                </a:solidFill>
                <a:latin typeface="Consolas"/>
              </a:rPr>
              <a:t>=</a:t>
            </a:r>
            <a:r>
              <a:rPr lang="en-US" altLang="ko-KR" sz="1200" i="1" dirty="0">
                <a:solidFill>
                  <a:srgbClr val="2A00FF"/>
                </a:solidFill>
                <a:latin typeface="Consolas"/>
              </a:rPr>
              <a:t>"" </a:t>
            </a:r>
            <a:r>
              <a:rPr lang="en-US" altLang="ko-KR" sz="1200" i="1" dirty="0" err="1">
                <a:solidFill>
                  <a:srgbClr val="7F007F"/>
                </a:solidFill>
                <a:latin typeface="Consolas"/>
              </a:rPr>
              <a:t>href</a:t>
            </a:r>
            <a:r>
              <a:rPr lang="en-US" altLang="ko-KR" sz="1200" i="1" dirty="0">
                <a:solidFill>
                  <a:srgbClr val="000000"/>
                </a:solidFill>
                <a:latin typeface="Consolas"/>
              </a:rPr>
              <a:t>=</a:t>
            </a:r>
            <a:r>
              <a:rPr lang="en-US" altLang="ko-KR" sz="1200" i="1" dirty="0">
                <a:solidFill>
                  <a:srgbClr val="2A00FF"/>
                </a:solidFill>
                <a:latin typeface="Consolas"/>
              </a:rPr>
              <a:t>"</a:t>
            </a:r>
            <a:r>
              <a:rPr lang="en-US" altLang="ko-KR" sz="1200" i="1" dirty="0">
                <a:solidFill>
                  <a:srgbClr val="000000"/>
                </a:solidFill>
                <a:latin typeface="Consolas"/>
              </a:rPr>
              <a:t>${</a:t>
            </a:r>
            <a:r>
              <a:rPr lang="en-US" altLang="ko-KR" sz="1200" i="1" dirty="0" err="1">
                <a:solidFill>
                  <a:srgbClr val="000000"/>
                </a:solidFill>
                <a:latin typeface="Consolas"/>
              </a:rPr>
              <a:t>contextPath</a:t>
            </a:r>
            <a:r>
              <a:rPr lang="en-US" altLang="ko-KR" sz="1200" i="1" dirty="0">
                <a:solidFill>
                  <a:srgbClr val="000000"/>
                </a:solidFill>
                <a:latin typeface="Consolas"/>
              </a:rPr>
              <a:t> }</a:t>
            </a:r>
            <a:r>
              <a:rPr lang="en-US" altLang="ko-KR" sz="1200" i="1" dirty="0">
                <a:solidFill>
                  <a:srgbClr val="2A00FF"/>
                </a:solidFill>
                <a:latin typeface="Consolas"/>
              </a:rPr>
              <a:t>/shop/</a:t>
            </a:r>
            <a:r>
              <a:rPr lang="en-US" altLang="ko-KR" sz="1200" i="1" dirty="0" err="1">
                <a:solidFill>
                  <a:srgbClr val="2A00FF"/>
                </a:solidFill>
                <a:latin typeface="Consolas"/>
              </a:rPr>
              <a:t>list?c</a:t>
            </a:r>
            <a:r>
              <a:rPr lang="en-US" altLang="ko-KR" sz="1200" i="1" dirty="0">
                <a:solidFill>
                  <a:srgbClr val="2A00FF"/>
                </a:solidFill>
                <a:latin typeface="Consolas"/>
              </a:rPr>
              <a:t>=101&amp;l=2"</a:t>
            </a:r>
            <a:r>
              <a:rPr lang="en-US" altLang="ko-KR" sz="1200" i="1" dirty="0">
                <a:solidFill>
                  <a:srgbClr val="008080"/>
                </a:solidFill>
                <a:latin typeface="Consolas"/>
              </a:rPr>
              <a:t>&gt;</a:t>
            </a:r>
          </a:p>
          <a:p>
            <a:r>
              <a:rPr lang="ko-KR" altLang="en-US" sz="1200" dirty="0">
                <a:solidFill>
                  <a:srgbClr val="000000"/>
                </a:solidFill>
                <a:latin typeface="Consolas"/>
              </a:rPr>
              <a:t>商品</a:t>
            </a:r>
            <a:r>
              <a:rPr lang="ja-JP" altLang="en-US" sz="1200" dirty="0">
                <a:solidFill>
                  <a:srgbClr val="000000"/>
                </a:solidFill>
                <a:latin typeface="Consolas"/>
              </a:rPr>
              <a:t>を</a:t>
            </a:r>
            <a:r>
              <a:rPr lang="ko-KR" altLang="en-US" sz="1200" dirty="0">
                <a:solidFill>
                  <a:srgbClr val="000000"/>
                </a:solidFill>
                <a:latin typeface="Consolas"/>
              </a:rPr>
              <a:t>見</a:t>
            </a:r>
            <a:r>
              <a:rPr lang="ja-JP" altLang="en-US" sz="1200" dirty="0">
                <a:solidFill>
                  <a:srgbClr val="000000"/>
                </a:solidFill>
                <a:latin typeface="Consolas"/>
              </a:rPr>
              <a:t>る</a:t>
            </a:r>
          </a:p>
          <a:p>
            <a:r>
              <a:rPr lang="en-US" altLang="ko-KR" sz="1200" dirty="0">
                <a:solidFill>
                  <a:srgbClr val="008080"/>
                </a:solidFill>
                <a:latin typeface="Consolas"/>
              </a:rPr>
              <a:t>&lt;/</a:t>
            </a:r>
            <a:r>
              <a:rPr lang="en-US" altLang="ko-KR" sz="1200" dirty="0">
                <a:solidFill>
                  <a:srgbClr val="3F7F7F"/>
                </a:solidFill>
                <a:latin typeface="Consolas"/>
              </a:rPr>
              <a:t>a</a:t>
            </a:r>
            <a:r>
              <a:rPr lang="en-US" altLang="ko-KR" sz="1200" dirty="0">
                <a:solidFill>
                  <a:srgbClr val="008080"/>
                </a:solidFill>
                <a:latin typeface="Consolas"/>
              </a:rPr>
              <a:t>&gt;</a:t>
            </a:r>
            <a:r>
              <a:rPr lang="en-US" altLang="ko-KR" sz="1200" dirty="0">
                <a:solidFill>
                  <a:srgbClr val="000000"/>
                </a:solidFill>
                <a:latin typeface="Consolas"/>
              </a:rPr>
              <a:t> </a:t>
            </a:r>
          </a:p>
          <a:p>
            <a:r>
              <a:rPr lang="en-US" altLang="ko-KR" sz="1200" dirty="0">
                <a:solidFill>
                  <a:srgbClr val="008080"/>
                </a:solidFill>
                <a:latin typeface="Consolas"/>
              </a:rPr>
              <a:t>&lt;/</a:t>
            </a:r>
            <a:r>
              <a:rPr lang="en-US" altLang="ko-KR" sz="1200" dirty="0">
                <a:solidFill>
                  <a:srgbClr val="3F7F7F"/>
                </a:solidFill>
                <a:latin typeface="Consolas"/>
              </a:rPr>
              <a:t>li</a:t>
            </a:r>
            <a:r>
              <a:rPr lang="en-US" altLang="ko-KR" sz="1200" dirty="0">
                <a:solidFill>
                  <a:srgbClr val="008080"/>
                </a:solidFill>
                <a:latin typeface="Consolas"/>
              </a:rPr>
              <a:t>&gt;</a:t>
            </a:r>
          </a:p>
          <a:p>
            <a:endParaRPr lang="ko-KR" altLang="en-US" sz="1200" dirty="0">
              <a:latin typeface="Consolas"/>
            </a:endParaRPr>
          </a:p>
          <a:p>
            <a:r>
              <a:rPr lang="en-US" altLang="ko-KR" sz="1200" dirty="0">
                <a:solidFill>
                  <a:srgbClr val="008080"/>
                </a:solidFill>
                <a:latin typeface="Consolas"/>
              </a:rPr>
              <a:t>&lt;/</a:t>
            </a:r>
            <a:r>
              <a:rPr lang="en-US" altLang="ko-KR" sz="1200" dirty="0" err="1">
                <a:solidFill>
                  <a:srgbClr val="3F7F7F"/>
                </a:solidFill>
                <a:latin typeface="Consolas"/>
              </a:rPr>
              <a:t>c:if</a:t>
            </a:r>
            <a:r>
              <a:rPr lang="en-US" altLang="ko-KR" sz="1200" dirty="0">
                <a:solidFill>
                  <a:srgbClr val="008080"/>
                </a:solidFill>
                <a:latin typeface="Consolas"/>
              </a:rPr>
              <a:t>&gt;</a:t>
            </a:r>
          </a:p>
          <a:p>
            <a:r>
              <a:rPr lang="en-US" altLang="ja-JP" sz="1200" dirty="0">
                <a:solidFill>
                  <a:srgbClr val="3F5FBF"/>
                </a:solidFill>
                <a:latin typeface="Consolas"/>
              </a:rPr>
              <a:t>&lt;!--</a:t>
            </a:r>
            <a:r>
              <a:rPr lang="ja-JP" altLang="en-US" sz="1200" dirty="0">
                <a:solidFill>
                  <a:srgbClr val="3F5FBF"/>
                </a:solidFill>
                <a:latin typeface="Consolas"/>
              </a:rPr>
              <a:t>ログインした時 </a:t>
            </a:r>
            <a:r>
              <a:rPr lang="en-US" altLang="ja-JP" sz="1200" dirty="0">
                <a:solidFill>
                  <a:srgbClr val="3F5FBF"/>
                </a:solidFill>
                <a:latin typeface="Consolas"/>
              </a:rPr>
              <a:t>--&gt;</a:t>
            </a:r>
          </a:p>
          <a:p>
            <a:r>
              <a:rPr lang="en-US" altLang="ko-KR" sz="1200" dirty="0">
                <a:solidFill>
                  <a:srgbClr val="008080"/>
                </a:solidFill>
                <a:latin typeface="Consolas"/>
              </a:rPr>
              <a:t>&lt;</a:t>
            </a:r>
            <a:r>
              <a:rPr lang="en-US" altLang="ko-KR" sz="1200" dirty="0" err="1">
                <a:solidFill>
                  <a:srgbClr val="3F7F7F"/>
                </a:solidFill>
                <a:latin typeface="Consolas"/>
              </a:rPr>
              <a:t>c:if</a:t>
            </a:r>
            <a:r>
              <a:rPr lang="en-US" altLang="ko-KR" sz="1200" dirty="0">
                <a:solidFill>
                  <a:srgbClr val="3F7F7F"/>
                </a:solidFill>
                <a:latin typeface="Consolas"/>
              </a:rPr>
              <a:t> </a:t>
            </a:r>
            <a:r>
              <a:rPr lang="en-US" altLang="ko-KR" sz="1200" dirty="0">
                <a:solidFill>
                  <a:srgbClr val="7F007F"/>
                </a:solidFill>
                <a:latin typeface="Consolas"/>
              </a:rPr>
              <a:t>test</a:t>
            </a:r>
            <a:r>
              <a:rPr lang="en-US" altLang="ko-KR" sz="1200" dirty="0">
                <a:solidFill>
                  <a:srgbClr val="000000"/>
                </a:solidFill>
                <a:latin typeface="Consolas"/>
              </a:rPr>
              <a:t>=</a:t>
            </a:r>
            <a:r>
              <a:rPr lang="en-US" altLang="ko-KR" sz="1200" i="1" dirty="0">
                <a:solidFill>
                  <a:srgbClr val="2A00FF"/>
                </a:solidFill>
                <a:latin typeface="Consolas"/>
              </a:rPr>
              <a:t>"</a:t>
            </a:r>
            <a:r>
              <a:rPr lang="en-US" altLang="ko-KR" sz="1200" i="1" dirty="0">
                <a:solidFill>
                  <a:srgbClr val="000000"/>
                </a:solidFill>
                <a:latin typeface="Consolas"/>
              </a:rPr>
              <a:t>${member != null }</a:t>
            </a:r>
            <a:r>
              <a:rPr lang="en-US" altLang="ko-KR" sz="1200" i="1" dirty="0">
                <a:solidFill>
                  <a:srgbClr val="2A00FF"/>
                </a:solidFill>
                <a:latin typeface="Consolas"/>
              </a:rPr>
              <a:t>"</a:t>
            </a:r>
            <a:r>
              <a:rPr lang="en-US" altLang="ko-KR" sz="1200" i="1" dirty="0">
                <a:solidFill>
                  <a:srgbClr val="008080"/>
                </a:solidFill>
                <a:latin typeface="Consolas"/>
              </a:rPr>
              <a:t>&gt;</a:t>
            </a:r>
          </a:p>
          <a:p>
            <a:endParaRPr lang="ko-KR" altLang="en-US" sz="1200" dirty="0">
              <a:latin typeface="Consolas"/>
            </a:endParaRPr>
          </a:p>
          <a:p>
            <a:r>
              <a:rPr lang="en-US" altLang="ko-KR" sz="1200" dirty="0">
                <a:solidFill>
                  <a:srgbClr val="000000"/>
                </a:solidFill>
                <a:latin typeface="Consolas"/>
              </a:rPr>
              <a:t>    </a:t>
            </a:r>
            <a:r>
              <a:rPr lang="en-US" altLang="ko-KR" sz="1200" dirty="0">
                <a:solidFill>
                  <a:srgbClr val="3F5FBF"/>
                </a:solidFill>
                <a:latin typeface="Consolas"/>
              </a:rPr>
              <a:t>&lt;!-- </a:t>
            </a:r>
            <a:r>
              <a:rPr lang="en-US" altLang="ko-KR" sz="1200" u="sng" dirty="0" err="1">
                <a:solidFill>
                  <a:srgbClr val="3F5FBF"/>
                </a:solidFill>
                <a:latin typeface="Consolas"/>
              </a:rPr>
              <a:t>Nav</a:t>
            </a:r>
            <a:r>
              <a:rPr lang="en-US" altLang="ko-KR" sz="1200" u="sng" dirty="0">
                <a:solidFill>
                  <a:srgbClr val="3F5FBF"/>
                </a:solidFill>
                <a:latin typeface="Consolas"/>
              </a:rPr>
              <a:t> Item - User Information --&gt;</a:t>
            </a:r>
          </a:p>
          <a:p>
            <a:r>
              <a:rPr lang="en-US" altLang="ko-KR" sz="1200" dirty="0">
                <a:solidFill>
                  <a:srgbClr val="000000"/>
                </a:solidFill>
                <a:latin typeface="Consolas"/>
              </a:rPr>
              <a:t>    </a:t>
            </a:r>
            <a:r>
              <a:rPr lang="en-US" altLang="ko-KR" sz="1200" dirty="0">
                <a:solidFill>
                  <a:srgbClr val="008080"/>
                </a:solidFill>
                <a:latin typeface="Consolas"/>
              </a:rPr>
              <a:t>&lt;</a:t>
            </a:r>
            <a:r>
              <a:rPr lang="en-US" altLang="ko-KR" sz="1200" dirty="0">
                <a:solidFill>
                  <a:srgbClr val="3F7F7F"/>
                </a:solidFill>
                <a:latin typeface="Consolas"/>
              </a:rPr>
              <a:t>li </a:t>
            </a:r>
            <a:r>
              <a:rPr lang="en-US" altLang="ko-KR" sz="1200" dirty="0">
                <a:solidFill>
                  <a:srgbClr val="7F007F"/>
                </a:solidFill>
                <a:latin typeface="Consolas"/>
              </a:rPr>
              <a:t>class</a:t>
            </a:r>
            <a:r>
              <a:rPr lang="en-US" altLang="ko-KR" sz="1200" dirty="0">
                <a:solidFill>
                  <a:srgbClr val="000000"/>
                </a:solidFill>
                <a:latin typeface="Consolas"/>
              </a:rPr>
              <a:t>=</a:t>
            </a:r>
            <a:r>
              <a:rPr lang="en-US" altLang="ko-KR" sz="1200" i="1" dirty="0">
                <a:solidFill>
                  <a:srgbClr val="2A00FF"/>
                </a:solidFill>
                <a:latin typeface="Consolas"/>
              </a:rPr>
              <a:t>"</a:t>
            </a:r>
            <a:r>
              <a:rPr lang="en-US" altLang="ko-KR" sz="1200" i="1" dirty="0" err="1">
                <a:solidFill>
                  <a:srgbClr val="2A00FF"/>
                </a:solidFill>
                <a:latin typeface="Consolas"/>
              </a:rPr>
              <a:t>nav</a:t>
            </a:r>
            <a:r>
              <a:rPr lang="en-US" altLang="ko-KR" sz="1200" i="1" dirty="0">
                <a:solidFill>
                  <a:srgbClr val="2A00FF"/>
                </a:solidFill>
                <a:latin typeface="Consolas"/>
              </a:rPr>
              <a:t>-item dropdown no-arrow"</a:t>
            </a:r>
            <a:r>
              <a:rPr lang="en-US" altLang="ko-KR" sz="1200" i="1" dirty="0">
                <a:solidFill>
                  <a:srgbClr val="008080"/>
                </a:solidFill>
                <a:latin typeface="Consolas"/>
              </a:rPr>
              <a:t>&gt;</a:t>
            </a:r>
          </a:p>
          <a:p>
            <a:r>
              <a:rPr lang="en-US" altLang="ko-KR" sz="1200" dirty="0">
                <a:solidFill>
                  <a:srgbClr val="000000"/>
                </a:solidFill>
                <a:latin typeface="Consolas"/>
              </a:rPr>
              <a:t>        </a:t>
            </a:r>
            <a:r>
              <a:rPr lang="en-US" altLang="ko-KR" sz="1200" dirty="0">
                <a:solidFill>
                  <a:srgbClr val="008080"/>
                </a:solidFill>
                <a:latin typeface="Consolas"/>
              </a:rPr>
              <a:t>&lt;</a:t>
            </a:r>
            <a:r>
              <a:rPr lang="en-US" altLang="ko-KR" sz="1200" dirty="0">
                <a:solidFill>
                  <a:srgbClr val="3F7F7F"/>
                </a:solidFill>
                <a:latin typeface="Consolas"/>
              </a:rPr>
              <a:t>a </a:t>
            </a:r>
            <a:r>
              <a:rPr lang="en-US" altLang="ko-KR" sz="1200" dirty="0">
                <a:solidFill>
                  <a:srgbClr val="7F007F"/>
                </a:solidFill>
                <a:latin typeface="Consolas"/>
              </a:rPr>
              <a:t>class</a:t>
            </a:r>
            <a:r>
              <a:rPr lang="en-US" altLang="ko-KR" sz="1200" dirty="0">
                <a:solidFill>
                  <a:srgbClr val="000000"/>
                </a:solidFill>
                <a:latin typeface="Consolas"/>
              </a:rPr>
              <a:t>=</a:t>
            </a:r>
            <a:r>
              <a:rPr lang="en-US" altLang="ko-KR" sz="1200" i="1" dirty="0">
                <a:solidFill>
                  <a:srgbClr val="2A00FF"/>
                </a:solidFill>
                <a:latin typeface="Consolas"/>
              </a:rPr>
              <a:t>"</a:t>
            </a:r>
            <a:r>
              <a:rPr lang="en-US" altLang="ko-KR" sz="1200" i="1" dirty="0" err="1">
                <a:solidFill>
                  <a:srgbClr val="2A00FF"/>
                </a:solidFill>
                <a:latin typeface="Consolas"/>
              </a:rPr>
              <a:t>nav</a:t>
            </a:r>
            <a:r>
              <a:rPr lang="en-US" altLang="ko-KR" sz="1200" i="1" dirty="0">
                <a:solidFill>
                  <a:srgbClr val="2A00FF"/>
                </a:solidFill>
                <a:latin typeface="Consolas"/>
              </a:rPr>
              <a:t>-link dropdown-toggle" </a:t>
            </a:r>
            <a:r>
              <a:rPr lang="en-US" altLang="ko-KR" sz="1200" i="1" dirty="0" err="1">
                <a:solidFill>
                  <a:srgbClr val="7F007F"/>
                </a:solidFill>
                <a:latin typeface="Consolas"/>
              </a:rPr>
              <a:t>href</a:t>
            </a:r>
            <a:r>
              <a:rPr lang="en-US" altLang="ko-KR" sz="1200" i="1" dirty="0">
                <a:solidFill>
                  <a:srgbClr val="000000"/>
                </a:solidFill>
                <a:latin typeface="Consolas"/>
              </a:rPr>
              <a:t>=</a:t>
            </a:r>
            <a:r>
              <a:rPr lang="en-US" altLang="ko-KR" sz="1200" i="1" dirty="0">
                <a:solidFill>
                  <a:srgbClr val="2A00FF"/>
                </a:solidFill>
                <a:latin typeface="Consolas"/>
              </a:rPr>
              <a:t>"#" </a:t>
            </a:r>
            <a:r>
              <a:rPr lang="en-US" altLang="ko-KR" sz="1200" i="1" dirty="0">
                <a:solidFill>
                  <a:srgbClr val="7F007F"/>
                </a:solidFill>
                <a:latin typeface="Consolas"/>
              </a:rPr>
              <a:t>id</a:t>
            </a:r>
            <a:r>
              <a:rPr lang="en-US" altLang="ko-KR" sz="1200" i="1" dirty="0">
                <a:solidFill>
                  <a:srgbClr val="000000"/>
                </a:solidFill>
                <a:latin typeface="Consolas"/>
              </a:rPr>
              <a:t>=</a:t>
            </a:r>
            <a:r>
              <a:rPr lang="en-US" altLang="ko-KR" sz="1200" i="1" dirty="0">
                <a:solidFill>
                  <a:srgbClr val="2A00FF"/>
                </a:solidFill>
                <a:latin typeface="Consolas"/>
              </a:rPr>
              <a:t>"</a:t>
            </a:r>
            <a:r>
              <a:rPr lang="en-US" altLang="ko-KR" sz="1200" i="1" dirty="0" err="1">
                <a:solidFill>
                  <a:srgbClr val="2A00FF"/>
                </a:solidFill>
                <a:latin typeface="Consolas"/>
              </a:rPr>
              <a:t>userDropdown</a:t>
            </a:r>
            <a:r>
              <a:rPr lang="en-US" altLang="ko-KR" sz="1200" i="1" dirty="0">
                <a:solidFill>
                  <a:srgbClr val="2A00FF"/>
                </a:solidFill>
                <a:latin typeface="Consolas"/>
              </a:rPr>
              <a:t>" </a:t>
            </a:r>
            <a:r>
              <a:rPr lang="en-US" altLang="ko-KR" sz="1200" i="1" dirty="0">
                <a:solidFill>
                  <a:srgbClr val="7F007F"/>
                </a:solidFill>
                <a:latin typeface="Consolas"/>
              </a:rPr>
              <a:t>role</a:t>
            </a:r>
            <a:r>
              <a:rPr lang="en-US" altLang="ko-KR" sz="1200" i="1" dirty="0">
                <a:solidFill>
                  <a:srgbClr val="000000"/>
                </a:solidFill>
                <a:latin typeface="Consolas"/>
              </a:rPr>
              <a:t>=</a:t>
            </a:r>
            <a:r>
              <a:rPr lang="en-US" altLang="ko-KR" sz="1200" i="1" dirty="0">
                <a:solidFill>
                  <a:srgbClr val="2A00FF"/>
                </a:solidFill>
                <a:latin typeface="Consolas"/>
              </a:rPr>
              <a:t>"button" </a:t>
            </a:r>
            <a:r>
              <a:rPr lang="en-US" altLang="ko-KR" sz="1200" i="1" dirty="0">
                <a:solidFill>
                  <a:srgbClr val="7F007F"/>
                </a:solidFill>
                <a:latin typeface="Consolas"/>
              </a:rPr>
              <a:t>data-toggle</a:t>
            </a:r>
            <a:r>
              <a:rPr lang="en-US" altLang="ko-KR" sz="1200" i="1" dirty="0">
                <a:solidFill>
                  <a:srgbClr val="000000"/>
                </a:solidFill>
                <a:latin typeface="Consolas"/>
              </a:rPr>
              <a:t>=</a:t>
            </a:r>
            <a:r>
              <a:rPr lang="en-US" altLang="ko-KR" sz="1200" i="1" dirty="0">
                <a:solidFill>
                  <a:srgbClr val="2A00FF"/>
                </a:solidFill>
                <a:latin typeface="Consolas"/>
              </a:rPr>
              <a:t>"dropdown" </a:t>
            </a:r>
            <a:r>
              <a:rPr lang="en-US" altLang="ko-KR" sz="1200" i="1" dirty="0">
                <a:solidFill>
                  <a:srgbClr val="7F007F"/>
                </a:solidFill>
                <a:latin typeface="Consolas"/>
              </a:rPr>
              <a:t>aria-</a:t>
            </a:r>
            <a:r>
              <a:rPr lang="en-US" altLang="ko-KR" sz="1200" i="1" dirty="0" err="1">
                <a:solidFill>
                  <a:srgbClr val="7F007F"/>
                </a:solidFill>
                <a:latin typeface="Consolas"/>
              </a:rPr>
              <a:t>haspopup</a:t>
            </a:r>
            <a:r>
              <a:rPr lang="en-US" altLang="ko-KR" sz="1200" i="1" dirty="0">
                <a:solidFill>
                  <a:srgbClr val="000000"/>
                </a:solidFill>
                <a:latin typeface="Consolas"/>
              </a:rPr>
              <a:t>=</a:t>
            </a:r>
            <a:r>
              <a:rPr lang="en-US" altLang="ko-KR" sz="1200" i="1" dirty="0">
                <a:solidFill>
                  <a:srgbClr val="2A00FF"/>
                </a:solidFill>
                <a:latin typeface="Consolas"/>
              </a:rPr>
              <a:t>"true" </a:t>
            </a:r>
            <a:r>
              <a:rPr lang="en-US" altLang="ko-KR" sz="1200" i="1" dirty="0">
                <a:solidFill>
                  <a:srgbClr val="7F007F"/>
                </a:solidFill>
                <a:latin typeface="Consolas"/>
              </a:rPr>
              <a:t>aria-expanded</a:t>
            </a:r>
            <a:r>
              <a:rPr lang="en-US" altLang="ko-KR" sz="1200" i="1" dirty="0">
                <a:solidFill>
                  <a:srgbClr val="000000"/>
                </a:solidFill>
                <a:latin typeface="Consolas"/>
              </a:rPr>
              <a:t>=</a:t>
            </a:r>
            <a:r>
              <a:rPr lang="en-US" altLang="ko-KR" sz="1200" i="1" dirty="0">
                <a:solidFill>
                  <a:srgbClr val="2A00FF"/>
                </a:solidFill>
                <a:latin typeface="Consolas"/>
              </a:rPr>
              <a:t>"false"</a:t>
            </a:r>
            <a:r>
              <a:rPr lang="en-US" altLang="ko-KR" sz="1200" i="1" dirty="0">
                <a:solidFill>
                  <a:srgbClr val="008080"/>
                </a:solidFill>
                <a:latin typeface="Consolas"/>
              </a:rPr>
              <a:t>&gt;</a:t>
            </a:r>
          </a:p>
          <a:p>
            <a:r>
              <a:rPr lang="en-US" altLang="ko-KR" sz="1200" dirty="0">
                <a:solidFill>
                  <a:srgbClr val="000000"/>
                </a:solidFill>
                <a:latin typeface="Consolas"/>
              </a:rPr>
              <a:t>            </a:t>
            </a:r>
            <a:r>
              <a:rPr lang="en-US" altLang="ko-KR" sz="1200" dirty="0">
                <a:solidFill>
                  <a:srgbClr val="008080"/>
                </a:solidFill>
                <a:latin typeface="Consolas"/>
              </a:rPr>
              <a:t>&lt;</a:t>
            </a:r>
            <a:r>
              <a:rPr lang="en-US" altLang="ko-KR" sz="1200" dirty="0">
                <a:solidFill>
                  <a:srgbClr val="3F7F7F"/>
                </a:solidFill>
                <a:latin typeface="Consolas"/>
              </a:rPr>
              <a:t>span </a:t>
            </a:r>
            <a:r>
              <a:rPr lang="en-US" altLang="ko-KR" sz="1200" dirty="0">
                <a:solidFill>
                  <a:srgbClr val="7F007F"/>
                </a:solidFill>
                <a:latin typeface="Consolas"/>
              </a:rPr>
              <a:t>class</a:t>
            </a:r>
            <a:r>
              <a:rPr lang="en-US" altLang="ko-KR" sz="1200" dirty="0">
                <a:solidFill>
                  <a:srgbClr val="000000"/>
                </a:solidFill>
                <a:latin typeface="Consolas"/>
              </a:rPr>
              <a:t>=</a:t>
            </a:r>
            <a:r>
              <a:rPr lang="en-US" altLang="ko-KR" sz="1200" i="1" dirty="0">
                <a:solidFill>
                  <a:srgbClr val="2A00FF"/>
                </a:solidFill>
                <a:latin typeface="Consolas"/>
              </a:rPr>
              <a:t>"mr-2 d-none d-</a:t>
            </a:r>
            <a:r>
              <a:rPr lang="en-US" altLang="ko-KR" sz="1200" i="1" dirty="0" err="1">
                <a:solidFill>
                  <a:srgbClr val="2A00FF"/>
                </a:solidFill>
                <a:latin typeface="Consolas"/>
              </a:rPr>
              <a:t>lg</a:t>
            </a:r>
            <a:r>
              <a:rPr lang="en-US" altLang="ko-KR" sz="1200" i="1" dirty="0">
                <a:solidFill>
                  <a:srgbClr val="2A00FF"/>
                </a:solidFill>
                <a:latin typeface="Consolas"/>
              </a:rPr>
              <a:t>-inline text-gray-600 small"</a:t>
            </a:r>
            <a:r>
              <a:rPr lang="en-US" altLang="ko-KR" sz="1200" i="1" dirty="0">
                <a:solidFill>
                  <a:srgbClr val="008080"/>
                </a:solidFill>
                <a:latin typeface="Consolas"/>
              </a:rPr>
              <a:t>&gt;&lt;/</a:t>
            </a:r>
            <a:r>
              <a:rPr lang="en-US" altLang="ko-KR" sz="1200" i="1" dirty="0">
                <a:solidFill>
                  <a:srgbClr val="3F7F7F"/>
                </a:solidFill>
                <a:latin typeface="Consolas"/>
              </a:rPr>
              <a:t>span</a:t>
            </a:r>
            <a:r>
              <a:rPr lang="en-US" altLang="ko-KR" sz="1200" i="1" dirty="0">
                <a:solidFill>
                  <a:srgbClr val="008080"/>
                </a:solidFill>
                <a:latin typeface="Consolas"/>
              </a:rPr>
              <a:t>&gt;</a:t>
            </a:r>
          </a:p>
          <a:p>
            <a:r>
              <a:rPr lang="en-US" altLang="ko-KR" sz="1200" dirty="0">
                <a:solidFill>
                  <a:srgbClr val="000000"/>
                </a:solidFill>
                <a:latin typeface="Consolas"/>
              </a:rPr>
              <a:t>            </a:t>
            </a:r>
            <a:r>
              <a:rPr lang="en-US" altLang="ko-KR" sz="1200" dirty="0">
                <a:solidFill>
                  <a:srgbClr val="008080"/>
                </a:solidFill>
                <a:latin typeface="Consolas"/>
              </a:rPr>
              <a:t>&lt;</a:t>
            </a:r>
            <a:r>
              <a:rPr lang="en-US" altLang="ko-KR" sz="1200" dirty="0" err="1">
                <a:solidFill>
                  <a:srgbClr val="3F7F7F"/>
                </a:solidFill>
                <a:latin typeface="Consolas"/>
              </a:rPr>
              <a:t>img</a:t>
            </a:r>
            <a:r>
              <a:rPr lang="en-US" altLang="ko-KR" sz="1200" dirty="0">
                <a:solidFill>
                  <a:srgbClr val="3F7F7F"/>
                </a:solidFill>
                <a:latin typeface="Consolas"/>
              </a:rPr>
              <a:t> </a:t>
            </a:r>
            <a:r>
              <a:rPr lang="en-US" altLang="ko-KR" sz="1200" dirty="0">
                <a:solidFill>
                  <a:srgbClr val="7F007F"/>
                </a:solidFill>
                <a:latin typeface="Consolas"/>
              </a:rPr>
              <a:t>class</a:t>
            </a:r>
            <a:r>
              <a:rPr lang="en-US" altLang="ko-KR" sz="1200" dirty="0">
                <a:solidFill>
                  <a:srgbClr val="000000"/>
                </a:solidFill>
                <a:latin typeface="Consolas"/>
              </a:rPr>
              <a:t>=</a:t>
            </a:r>
            <a:r>
              <a:rPr lang="en-US" altLang="ko-KR" sz="1200" i="1" dirty="0">
                <a:solidFill>
                  <a:srgbClr val="2A00FF"/>
                </a:solidFill>
                <a:latin typeface="Consolas"/>
              </a:rPr>
              <a:t>"</a:t>
            </a:r>
            <a:r>
              <a:rPr lang="en-US" altLang="ko-KR" sz="1200" i="1" dirty="0" err="1">
                <a:solidFill>
                  <a:srgbClr val="2A00FF"/>
                </a:solidFill>
                <a:latin typeface="Consolas"/>
              </a:rPr>
              <a:t>img</a:t>
            </a:r>
            <a:r>
              <a:rPr lang="en-US" altLang="ko-KR" sz="1200" i="1" dirty="0">
                <a:solidFill>
                  <a:srgbClr val="2A00FF"/>
                </a:solidFill>
                <a:latin typeface="Consolas"/>
              </a:rPr>
              <a:t>-profile rounded-circle" </a:t>
            </a:r>
            <a:r>
              <a:rPr lang="en-US" altLang="ko-KR" sz="1200" i="1" dirty="0" err="1">
                <a:solidFill>
                  <a:srgbClr val="7F007F"/>
                </a:solidFill>
                <a:latin typeface="Consolas"/>
              </a:rPr>
              <a:t>src</a:t>
            </a:r>
            <a:r>
              <a:rPr lang="en-US" altLang="ko-KR" sz="1200" i="1" dirty="0">
                <a:solidFill>
                  <a:srgbClr val="000000"/>
                </a:solidFill>
                <a:latin typeface="Consolas"/>
              </a:rPr>
              <a:t>=</a:t>
            </a:r>
            <a:r>
              <a:rPr lang="en-US" altLang="ko-KR" sz="1200" i="1" dirty="0">
                <a:solidFill>
                  <a:srgbClr val="2A00FF"/>
                </a:solidFill>
                <a:latin typeface="Consolas"/>
              </a:rPr>
              <a:t>"</a:t>
            </a:r>
            <a:r>
              <a:rPr lang="en-US" altLang="ko-KR" sz="1200" i="1" dirty="0">
                <a:solidFill>
                  <a:srgbClr val="000000"/>
                </a:solidFill>
                <a:latin typeface="Consolas"/>
              </a:rPr>
              <a:t>${</a:t>
            </a:r>
            <a:r>
              <a:rPr lang="en-US" altLang="ko-KR" sz="1200" i="1" dirty="0" err="1">
                <a:solidFill>
                  <a:srgbClr val="000000"/>
                </a:solidFill>
                <a:latin typeface="Consolas"/>
              </a:rPr>
              <a:t>contextPath</a:t>
            </a:r>
            <a:r>
              <a:rPr lang="en-US" altLang="ko-KR" sz="1200" i="1" dirty="0">
                <a:solidFill>
                  <a:srgbClr val="000000"/>
                </a:solidFill>
                <a:latin typeface="Consolas"/>
              </a:rPr>
              <a:t>}</a:t>
            </a:r>
            <a:r>
              <a:rPr lang="en-US" altLang="ko-KR" sz="1200" i="1" dirty="0">
                <a:solidFill>
                  <a:srgbClr val="2A00FF"/>
                </a:solidFill>
                <a:latin typeface="Consolas"/>
              </a:rPr>
              <a:t>/resources/images/crono.png" </a:t>
            </a:r>
            <a:r>
              <a:rPr lang="en-US" altLang="ko-KR" sz="1200" i="1" dirty="0">
                <a:solidFill>
                  <a:srgbClr val="7F007F"/>
                </a:solidFill>
                <a:latin typeface="Consolas"/>
              </a:rPr>
              <a:t>style</a:t>
            </a:r>
            <a:r>
              <a:rPr lang="en-US" altLang="ko-KR" sz="1200" i="1" dirty="0">
                <a:solidFill>
                  <a:srgbClr val="000000"/>
                </a:solidFill>
                <a:latin typeface="Consolas"/>
              </a:rPr>
              <a:t>="</a:t>
            </a:r>
            <a:r>
              <a:rPr lang="en-US" altLang="ko-KR" sz="1200" i="1" dirty="0">
                <a:solidFill>
                  <a:srgbClr val="7F007F"/>
                </a:solidFill>
                <a:latin typeface="Consolas"/>
              </a:rPr>
              <a:t>width</a:t>
            </a:r>
            <a:r>
              <a:rPr lang="en-US" altLang="ko-KR" sz="1200" i="1" dirty="0">
                <a:solidFill>
                  <a:srgbClr val="000000"/>
                </a:solidFill>
                <a:latin typeface="Consolas"/>
              </a:rPr>
              <a:t>:</a:t>
            </a:r>
            <a:r>
              <a:rPr lang="en-US" altLang="ko-KR" sz="1200" i="1" dirty="0">
                <a:solidFill>
                  <a:srgbClr val="2A00E1"/>
                </a:solidFill>
                <a:latin typeface="Consolas"/>
              </a:rPr>
              <a:t>30px</a:t>
            </a:r>
            <a:r>
              <a:rPr lang="en-US" altLang="ko-KR" sz="1200" i="1" dirty="0">
                <a:solidFill>
                  <a:srgbClr val="000000"/>
                </a:solidFill>
                <a:latin typeface="Consolas"/>
              </a:rPr>
              <a:t>; </a:t>
            </a:r>
            <a:r>
              <a:rPr lang="en-US" altLang="ko-KR" sz="1200" i="1" dirty="0">
                <a:solidFill>
                  <a:srgbClr val="7F007F"/>
                </a:solidFill>
                <a:latin typeface="Consolas"/>
              </a:rPr>
              <a:t>height</a:t>
            </a:r>
            <a:r>
              <a:rPr lang="en-US" altLang="ko-KR" sz="1200" i="1" dirty="0">
                <a:solidFill>
                  <a:srgbClr val="000000"/>
                </a:solidFill>
                <a:latin typeface="Consolas"/>
              </a:rPr>
              <a:t>:</a:t>
            </a:r>
            <a:r>
              <a:rPr lang="en-US" altLang="ko-KR" sz="1200" i="1" dirty="0">
                <a:solidFill>
                  <a:srgbClr val="2A00E1"/>
                </a:solidFill>
                <a:latin typeface="Consolas"/>
              </a:rPr>
              <a:t>30px</a:t>
            </a:r>
            <a:r>
              <a:rPr lang="en-US" altLang="ko-KR" sz="1200" i="1" dirty="0">
                <a:solidFill>
                  <a:srgbClr val="000000"/>
                </a:solidFill>
                <a:latin typeface="Consolas"/>
              </a:rPr>
              <a:t>;"</a:t>
            </a:r>
            <a:r>
              <a:rPr lang="en-US" altLang="ko-KR" sz="1200" i="1" dirty="0">
                <a:solidFill>
                  <a:srgbClr val="008080"/>
                </a:solidFill>
                <a:latin typeface="Consolas"/>
              </a:rPr>
              <a:t>&gt;</a:t>
            </a:r>
          </a:p>
          <a:p>
            <a:r>
              <a:rPr lang="en-US" altLang="ko-KR" sz="1200" dirty="0">
                <a:solidFill>
                  <a:srgbClr val="000000"/>
                </a:solidFill>
                <a:latin typeface="Consolas"/>
              </a:rPr>
              <a:t>        </a:t>
            </a:r>
            <a:r>
              <a:rPr lang="en-US" altLang="ko-KR" sz="1200" dirty="0">
                <a:solidFill>
                  <a:srgbClr val="008080"/>
                </a:solidFill>
                <a:latin typeface="Consolas"/>
              </a:rPr>
              <a:t>&lt;/</a:t>
            </a:r>
            <a:r>
              <a:rPr lang="en-US" altLang="ko-KR" sz="1200" dirty="0">
                <a:solidFill>
                  <a:srgbClr val="3F7F7F"/>
                </a:solidFill>
                <a:latin typeface="Consolas"/>
              </a:rPr>
              <a:t>a</a:t>
            </a:r>
            <a:r>
              <a:rPr lang="en-US" altLang="ko-KR" sz="1200" dirty="0">
                <a:solidFill>
                  <a:srgbClr val="008080"/>
                </a:solidFill>
                <a:latin typeface="Consolas"/>
              </a:rPr>
              <a:t>&gt;</a:t>
            </a:r>
            <a:endParaRPr lang="en-US" altLang="ja-JP" sz="1200" dirty="0" smtClean="0">
              <a:ea typeface="MS Mincho" pitchFamily="49" charset="-128"/>
            </a:endParaRPr>
          </a:p>
        </p:txBody>
      </p:sp>
    </p:spTree>
    <p:extLst>
      <p:ext uri="{BB962C8B-B14F-4D97-AF65-F5344CB8AC3E}">
        <p14:creationId xmlns:p14="http://schemas.microsoft.com/office/powerpoint/2010/main" val="1359253709"/>
      </p:ext>
    </p:extLst>
  </p:cSld>
  <p:clrMapOvr>
    <a:masterClrMapping/>
  </p:clrMapOvr>
  <p:transition/>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제목 1"/>
          <p:cNvSpPr>
            <a:spLocks noGrp="1"/>
          </p:cNvSpPr>
          <p:nvPr>
            <p:ph type="title"/>
          </p:nvPr>
        </p:nvSpPr>
        <p:spPr bwMode="auto">
          <a:xfrm>
            <a:off x="0" y="-2242"/>
            <a:ext cx="9144000" cy="694938"/>
          </a:xfrm>
        </p:spPr>
        <p:txBody>
          <a:bodyPr vert="horz" lIns="91440" tIns="45720" rIns="91440" bIns="45720" rtlCol="0" anchor="ctr">
            <a:normAutofit/>
          </a:bodyPr>
          <a:lstStyle/>
          <a:p>
            <a:r>
              <a:rPr lang="en-US" altLang="ko-KR" dirty="0" smtClean="0">
                <a:latin typeface="MS Mincho" pitchFamily="49" charset="-128"/>
                <a:ea typeface="MS Mincho" pitchFamily="49" charset="-128"/>
              </a:rPr>
              <a:t>Include/header(3/8</a:t>
            </a:r>
            <a:r>
              <a:rPr lang="en-US" altLang="ko-KR" dirty="0">
                <a:latin typeface="MS Mincho" pitchFamily="49" charset="-128"/>
                <a:ea typeface="MS Mincho" pitchFamily="49" charset="-128"/>
              </a:rPr>
              <a:t>)</a:t>
            </a:r>
            <a:endParaRPr lang="ko-KR" dirty="0">
              <a:latin typeface="MS Mincho" pitchFamily="49" charset="-128"/>
              <a:ea typeface="MS Mincho" pitchFamily="49" charset="-128"/>
            </a:endParaRPr>
          </a:p>
        </p:txBody>
      </p:sp>
      <p:sp>
        <p:nvSpPr>
          <p:cNvPr id="5" name="내용 개체 틀 2"/>
          <p:cNvSpPr>
            <a:spLocks noGrp="1"/>
          </p:cNvSpPr>
          <p:nvPr>
            <p:ph sz="half" idx="1"/>
          </p:nvPr>
        </p:nvSpPr>
        <p:spPr bwMode="auto">
          <a:xfrm>
            <a:off x="0" y="692696"/>
            <a:ext cx="9144000" cy="6165304"/>
          </a:xfrm>
          <a:solidFill>
            <a:schemeClr val="bg1"/>
          </a:solidFill>
        </p:spPr>
        <p:txBody>
          <a:bodyPr numCol="2">
            <a:noAutofit/>
          </a:bodyPr>
          <a:lstStyle>
            <a:lvl1pPr>
              <a:defRPr sz="2400"/>
            </a:lvl1pPr>
            <a:lvl2pPr>
              <a:defRPr sz="1600"/>
            </a:lvl2pPr>
            <a:lvl3pPr>
              <a:defRPr sz="1200"/>
            </a:lvl3pPr>
            <a:lvl4pPr>
              <a:defRPr sz="1200"/>
            </a:lvl4pPr>
            <a:lvl5pPr>
              <a:defRPr sz="1200"/>
            </a:lvl5pPr>
          </a:lstStyle>
          <a:p>
            <a:r>
              <a:rPr lang="en-US" altLang="ko-KR" sz="1200" dirty="0">
                <a:solidFill>
                  <a:srgbClr val="000000"/>
                </a:solidFill>
                <a:latin typeface="Consolas"/>
              </a:rPr>
              <a:t> </a:t>
            </a:r>
            <a:r>
              <a:rPr lang="en-US" altLang="ko-KR" sz="1200" dirty="0">
                <a:solidFill>
                  <a:srgbClr val="3F5FBF"/>
                </a:solidFill>
                <a:latin typeface="Consolas"/>
              </a:rPr>
              <a:t>&lt;!-- </a:t>
            </a:r>
            <a:r>
              <a:rPr lang="en-US" altLang="ko-KR" sz="1200" u="sng" dirty="0">
                <a:solidFill>
                  <a:srgbClr val="3F5FBF"/>
                </a:solidFill>
                <a:latin typeface="Consolas"/>
              </a:rPr>
              <a:t>Dropdown - User Information --&gt;</a:t>
            </a:r>
          </a:p>
          <a:p>
            <a:r>
              <a:rPr lang="en-US" altLang="ko-KR" sz="1200" dirty="0">
                <a:solidFill>
                  <a:srgbClr val="000000"/>
                </a:solidFill>
                <a:latin typeface="Consolas"/>
              </a:rPr>
              <a:t>        </a:t>
            </a:r>
            <a:r>
              <a:rPr lang="en-US" altLang="ko-KR" sz="1200" dirty="0">
                <a:solidFill>
                  <a:srgbClr val="008080"/>
                </a:solidFill>
                <a:latin typeface="Consolas"/>
              </a:rPr>
              <a:t>&lt;</a:t>
            </a:r>
            <a:r>
              <a:rPr lang="en-US" altLang="ko-KR" sz="1200" dirty="0">
                <a:solidFill>
                  <a:srgbClr val="3F7F7F"/>
                </a:solidFill>
                <a:latin typeface="Consolas"/>
              </a:rPr>
              <a:t>div </a:t>
            </a:r>
            <a:r>
              <a:rPr lang="en-US" altLang="ko-KR" sz="1200" dirty="0">
                <a:solidFill>
                  <a:srgbClr val="7F007F"/>
                </a:solidFill>
                <a:latin typeface="Consolas"/>
              </a:rPr>
              <a:t>class</a:t>
            </a:r>
            <a:r>
              <a:rPr lang="en-US" altLang="ko-KR" sz="1200" dirty="0">
                <a:solidFill>
                  <a:srgbClr val="000000"/>
                </a:solidFill>
                <a:latin typeface="Consolas"/>
              </a:rPr>
              <a:t>=</a:t>
            </a:r>
            <a:r>
              <a:rPr lang="en-US" altLang="ko-KR" sz="1200" i="1" dirty="0">
                <a:solidFill>
                  <a:srgbClr val="2A00FF"/>
                </a:solidFill>
                <a:latin typeface="Consolas"/>
              </a:rPr>
              <a:t>"dropdown-menu dropdown-menu-right shadow animated--grow-in" </a:t>
            </a:r>
            <a:r>
              <a:rPr lang="en-US" altLang="ko-KR" sz="1200" i="1" dirty="0">
                <a:solidFill>
                  <a:srgbClr val="7F007F"/>
                </a:solidFill>
                <a:latin typeface="Consolas"/>
              </a:rPr>
              <a:t>aria-</a:t>
            </a:r>
            <a:r>
              <a:rPr lang="en-US" altLang="ko-KR" sz="1200" i="1" dirty="0" err="1">
                <a:solidFill>
                  <a:srgbClr val="7F007F"/>
                </a:solidFill>
                <a:latin typeface="Consolas"/>
              </a:rPr>
              <a:t>labelledby</a:t>
            </a:r>
            <a:r>
              <a:rPr lang="en-US" altLang="ko-KR" sz="1200" i="1" dirty="0">
                <a:solidFill>
                  <a:srgbClr val="000000"/>
                </a:solidFill>
                <a:latin typeface="Consolas"/>
              </a:rPr>
              <a:t>=</a:t>
            </a:r>
            <a:r>
              <a:rPr lang="en-US" altLang="ko-KR" sz="1200" i="1" dirty="0">
                <a:solidFill>
                  <a:srgbClr val="2A00FF"/>
                </a:solidFill>
                <a:latin typeface="Consolas"/>
              </a:rPr>
              <a:t>"</a:t>
            </a:r>
            <a:r>
              <a:rPr lang="en-US" altLang="ko-KR" sz="1200" i="1" dirty="0" err="1">
                <a:solidFill>
                  <a:srgbClr val="2A00FF"/>
                </a:solidFill>
                <a:latin typeface="Consolas"/>
              </a:rPr>
              <a:t>userDropdown</a:t>
            </a:r>
            <a:r>
              <a:rPr lang="en-US" altLang="ko-KR" sz="1200" i="1" dirty="0">
                <a:solidFill>
                  <a:srgbClr val="2A00FF"/>
                </a:solidFill>
                <a:latin typeface="Consolas"/>
              </a:rPr>
              <a:t>"</a:t>
            </a:r>
            <a:r>
              <a:rPr lang="en-US" altLang="ko-KR" sz="1200" i="1" dirty="0">
                <a:solidFill>
                  <a:srgbClr val="008080"/>
                </a:solidFill>
                <a:latin typeface="Consolas"/>
              </a:rPr>
              <a:t>&gt;</a:t>
            </a:r>
          </a:p>
          <a:p>
            <a:r>
              <a:rPr lang="en-US" altLang="ko-KR" sz="1200" dirty="0">
                <a:solidFill>
                  <a:srgbClr val="000000"/>
                </a:solidFill>
                <a:latin typeface="Consolas"/>
              </a:rPr>
              <a:t>            </a:t>
            </a:r>
            <a:r>
              <a:rPr lang="en-US" altLang="ko-KR" sz="1200" dirty="0">
                <a:solidFill>
                  <a:srgbClr val="008080"/>
                </a:solidFill>
                <a:latin typeface="Consolas"/>
              </a:rPr>
              <a:t>&lt;</a:t>
            </a:r>
            <a:r>
              <a:rPr lang="en-US" altLang="ko-KR" sz="1200" dirty="0">
                <a:solidFill>
                  <a:srgbClr val="3F7F7F"/>
                </a:solidFill>
                <a:latin typeface="Consolas"/>
              </a:rPr>
              <a:t>a </a:t>
            </a:r>
            <a:r>
              <a:rPr lang="en-US" altLang="ko-KR" sz="1200" dirty="0">
                <a:solidFill>
                  <a:srgbClr val="7F007F"/>
                </a:solidFill>
                <a:latin typeface="Consolas"/>
              </a:rPr>
              <a:t>class</a:t>
            </a:r>
            <a:r>
              <a:rPr lang="en-US" altLang="ko-KR" sz="1200" dirty="0">
                <a:solidFill>
                  <a:srgbClr val="000000"/>
                </a:solidFill>
                <a:latin typeface="Consolas"/>
              </a:rPr>
              <a:t>=</a:t>
            </a:r>
            <a:r>
              <a:rPr lang="en-US" altLang="ko-KR" sz="1200" i="1" dirty="0">
                <a:solidFill>
                  <a:srgbClr val="2A00FF"/>
                </a:solidFill>
                <a:latin typeface="Consolas"/>
              </a:rPr>
              <a:t>"dropdown-item" </a:t>
            </a:r>
            <a:r>
              <a:rPr lang="en-US" altLang="ko-KR" sz="1200" i="1" dirty="0" err="1">
                <a:solidFill>
                  <a:srgbClr val="7F007F"/>
                </a:solidFill>
                <a:latin typeface="Consolas"/>
              </a:rPr>
              <a:t>href</a:t>
            </a:r>
            <a:r>
              <a:rPr lang="en-US" altLang="ko-KR" sz="1200" i="1" dirty="0">
                <a:solidFill>
                  <a:srgbClr val="000000"/>
                </a:solidFill>
                <a:latin typeface="Consolas"/>
              </a:rPr>
              <a:t>=</a:t>
            </a:r>
            <a:r>
              <a:rPr lang="en-US" altLang="ko-KR" sz="1200" i="1" dirty="0">
                <a:solidFill>
                  <a:srgbClr val="2A00FF"/>
                </a:solidFill>
                <a:latin typeface="Consolas"/>
              </a:rPr>
              <a:t>"#"</a:t>
            </a:r>
            <a:r>
              <a:rPr lang="en-US" altLang="ko-KR" sz="1200" i="1" dirty="0">
                <a:solidFill>
                  <a:srgbClr val="008080"/>
                </a:solidFill>
                <a:latin typeface="Consolas"/>
              </a:rPr>
              <a:t>&gt;</a:t>
            </a:r>
          </a:p>
          <a:p>
            <a:r>
              <a:rPr lang="en-US" altLang="ko-KR" sz="1200" dirty="0">
                <a:solidFill>
                  <a:srgbClr val="000000"/>
                </a:solidFill>
                <a:latin typeface="Consolas"/>
              </a:rPr>
              <a:t>                </a:t>
            </a:r>
            <a:r>
              <a:rPr lang="en-US" altLang="ko-KR" sz="1200" dirty="0">
                <a:solidFill>
                  <a:srgbClr val="008080"/>
                </a:solidFill>
                <a:latin typeface="Consolas"/>
              </a:rPr>
              <a:t>&lt;</a:t>
            </a:r>
            <a:r>
              <a:rPr lang="en-US" altLang="ko-KR" sz="1200" dirty="0" err="1">
                <a:solidFill>
                  <a:srgbClr val="3F7F7F"/>
                </a:solidFill>
                <a:latin typeface="Consolas"/>
              </a:rPr>
              <a:t>i</a:t>
            </a:r>
            <a:r>
              <a:rPr lang="en-US" altLang="ko-KR" sz="1200" dirty="0">
                <a:solidFill>
                  <a:srgbClr val="3F7F7F"/>
                </a:solidFill>
                <a:latin typeface="Consolas"/>
              </a:rPr>
              <a:t> </a:t>
            </a:r>
            <a:r>
              <a:rPr lang="en-US" altLang="ko-KR" sz="1200" dirty="0">
                <a:solidFill>
                  <a:srgbClr val="7F007F"/>
                </a:solidFill>
                <a:latin typeface="Consolas"/>
              </a:rPr>
              <a:t>class</a:t>
            </a:r>
            <a:r>
              <a:rPr lang="en-US" altLang="ko-KR" sz="1200" dirty="0">
                <a:solidFill>
                  <a:srgbClr val="000000"/>
                </a:solidFill>
                <a:latin typeface="Consolas"/>
              </a:rPr>
              <a:t>=</a:t>
            </a:r>
            <a:r>
              <a:rPr lang="en-US" altLang="ko-KR" sz="1200" i="1" dirty="0">
                <a:solidFill>
                  <a:srgbClr val="2A00FF"/>
                </a:solidFill>
                <a:latin typeface="Consolas"/>
              </a:rPr>
              <a:t>"</a:t>
            </a:r>
            <a:r>
              <a:rPr lang="en-US" altLang="ko-KR" sz="1200" i="1" dirty="0" err="1">
                <a:solidFill>
                  <a:srgbClr val="2A00FF"/>
                </a:solidFill>
                <a:latin typeface="Consolas"/>
              </a:rPr>
              <a:t>fas</a:t>
            </a:r>
            <a:r>
              <a:rPr lang="en-US" altLang="ko-KR" sz="1200" i="1" dirty="0">
                <a:solidFill>
                  <a:srgbClr val="2A00FF"/>
                </a:solidFill>
                <a:latin typeface="Consolas"/>
              </a:rPr>
              <a:t> </a:t>
            </a:r>
            <a:r>
              <a:rPr lang="en-US" altLang="ko-KR" sz="1200" i="1" dirty="0" err="1">
                <a:solidFill>
                  <a:srgbClr val="2A00FF"/>
                </a:solidFill>
                <a:latin typeface="Consolas"/>
              </a:rPr>
              <a:t>fa</a:t>
            </a:r>
            <a:r>
              <a:rPr lang="en-US" altLang="ko-KR" sz="1200" i="1" dirty="0">
                <a:solidFill>
                  <a:srgbClr val="2A00FF"/>
                </a:solidFill>
                <a:latin typeface="Consolas"/>
              </a:rPr>
              <a:t>-user </a:t>
            </a:r>
            <a:r>
              <a:rPr lang="en-US" altLang="ko-KR" sz="1200" i="1" dirty="0" err="1">
                <a:solidFill>
                  <a:srgbClr val="2A00FF"/>
                </a:solidFill>
                <a:latin typeface="Consolas"/>
              </a:rPr>
              <a:t>fa-sm</a:t>
            </a:r>
            <a:r>
              <a:rPr lang="en-US" altLang="ko-KR" sz="1200" i="1" dirty="0">
                <a:solidFill>
                  <a:srgbClr val="2A00FF"/>
                </a:solidFill>
                <a:latin typeface="Consolas"/>
              </a:rPr>
              <a:t> </a:t>
            </a:r>
            <a:r>
              <a:rPr lang="en-US" altLang="ko-KR" sz="1200" i="1" dirty="0" err="1">
                <a:solidFill>
                  <a:srgbClr val="2A00FF"/>
                </a:solidFill>
                <a:latin typeface="Consolas"/>
              </a:rPr>
              <a:t>fa-fw</a:t>
            </a:r>
            <a:r>
              <a:rPr lang="en-US" altLang="ko-KR" sz="1200" i="1" dirty="0">
                <a:solidFill>
                  <a:srgbClr val="2A00FF"/>
                </a:solidFill>
                <a:latin typeface="Consolas"/>
              </a:rPr>
              <a:t> mr-2 text-gray-400"</a:t>
            </a:r>
            <a:r>
              <a:rPr lang="en-US" altLang="ko-KR" sz="1200" i="1" dirty="0">
                <a:solidFill>
                  <a:srgbClr val="008080"/>
                </a:solidFill>
                <a:latin typeface="Consolas"/>
              </a:rPr>
              <a:t>&gt;&lt;/</a:t>
            </a:r>
            <a:r>
              <a:rPr lang="en-US" altLang="ko-KR" sz="1200" i="1" dirty="0" err="1">
                <a:solidFill>
                  <a:srgbClr val="3F7F7F"/>
                </a:solidFill>
                <a:latin typeface="Consolas"/>
              </a:rPr>
              <a:t>i</a:t>
            </a:r>
            <a:r>
              <a:rPr lang="en-US" altLang="ko-KR" sz="1200" i="1" dirty="0">
                <a:solidFill>
                  <a:srgbClr val="008080"/>
                </a:solidFill>
                <a:latin typeface="Consolas"/>
              </a:rPr>
              <a:t>&gt;</a:t>
            </a:r>
          </a:p>
          <a:p>
            <a:r>
              <a:rPr lang="en-US" altLang="ko-KR" sz="1200" dirty="0">
                <a:solidFill>
                  <a:srgbClr val="000000"/>
                </a:solidFill>
                <a:latin typeface="Consolas"/>
              </a:rPr>
              <a:t>                Profile</a:t>
            </a:r>
          </a:p>
          <a:p>
            <a:r>
              <a:rPr lang="en-US" altLang="ko-KR" sz="1200" dirty="0">
                <a:solidFill>
                  <a:srgbClr val="000000"/>
                </a:solidFill>
                <a:latin typeface="Consolas"/>
              </a:rPr>
              <a:t>            </a:t>
            </a:r>
            <a:r>
              <a:rPr lang="en-US" altLang="ko-KR" sz="1200" dirty="0">
                <a:solidFill>
                  <a:srgbClr val="008080"/>
                </a:solidFill>
                <a:latin typeface="Consolas"/>
              </a:rPr>
              <a:t>&lt;/</a:t>
            </a:r>
            <a:r>
              <a:rPr lang="en-US" altLang="ko-KR" sz="1200" dirty="0">
                <a:solidFill>
                  <a:srgbClr val="3F7F7F"/>
                </a:solidFill>
                <a:latin typeface="Consolas"/>
              </a:rPr>
              <a:t>a</a:t>
            </a:r>
            <a:r>
              <a:rPr lang="en-US" altLang="ko-KR" sz="1200" dirty="0">
                <a:solidFill>
                  <a:srgbClr val="008080"/>
                </a:solidFill>
                <a:latin typeface="Consolas"/>
              </a:rPr>
              <a:t>&gt;</a:t>
            </a:r>
          </a:p>
          <a:p>
            <a:r>
              <a:rPr lang="en-US" altLang="ko-KR" sz="1200" dirty="0">
                <a:solidFill>
                  <a:srgbClr val="000000"/>
                </a:solidFill>
                <a:latin typeface="Consolas"/>
              </a:rPr>
              <a:t>            </a:t>
            </a:r>
            <a:r>
              <a:rPr lang="en-US" altLang="ko-KR" sz="1200" dirty="0">
                <a:solidFill>
                  <a:srgbClr val="008080"/>
                </a:solidFill>
                <a:latin typeface="Consolas"/>
              </a:rPr>
              <a:t>&lt;</a:t>
            </a:r>
            <a:r>
              <a:rPr lang="en-US" altLang="ko-KR" sz="1200" dirty="0">
                <a:solidFill>
                  <a:srgbClr val="3F7F7F"/>
                </a:solidFill>
                <a:latin typeface="Consolas"/>
              </a:rPr>
              <a:t>a </a:t>
            </a:r>
            <a:r>
              <a:rPr lang="en-US" altLang="ko-KR" sz="1200" dirty="0">
                <a:solidFill>
                  <a:srgbClr val="7F007F"/>
                </a:solidFill>
                <a:latin typeface="Consolas"/>
              </a:rPr>
              <a:t>class</a:t>
            </a:r>
            <a:r>
              <a:rPr lang="en-US" altLang="ko-KR" sz="1200" dirty="0">
                <a:solidFill>
                  <a:srgbClr val="000000"/>
                </a:solidFill>
                <a:latin typeface="Consolas"/>
              </a:rPr>
              <a:t>=</a:t>
            </a:r>
            <a:r>
              <a:rPr lang="en-US" altLang="ko-KR" sz="1200" i="1" dirty="0">
                <a:solidFill>
                  <a:srgbClr val="2A00FF"/>
                </a:solidFill>
                <a:latin typeface="Consolas"/>
              </a:rPr>
              <a:t>"dropdown-item" </a:t>
            </a:r>
            <a:r>
              <a:rPr lang="en-US" altLang="ko-KR" sz="1200" i="1" dirty="0" err="1">
                <a:solidFill>
                  <a:srgbClr val="7F007F"/>
                </a:solidFill>
                <a:latin typeface="Consolas"/>
              </a:rPr>
              <a:t>href</a:t>
            </a:r>
            <a:r>
              <a:rPr lang="en-US" altLang="ko-KR" sz="1200" i="1" dirty="0">
                <a:solidFill>
                  <a:srgbClr val="000000"/>
                </a:solidFill>
                <a:latin typeface="Consolas"/>
              </a:rPr>
              <a:t>=</a:t>
            </a:r>
            <a:r>
              <a:rPr lang="en-US" altLang="ko-KR" sz="1200" i="1" dirty="0">
                <a:solidFill>
                  <a:srgbClr val="2A00FF"/>
                </a:solidFill>
                <a:latin typeface="Consolas"/>
              </a:rPr>
              <a:t>"#"</a:t>
            </a:r>
            <a:r>
              <a:rPr lang="en-US" altLang="ko-KR" sz="1200" i="1" dirty="0">
                <a:solidFill>
                  <a:srgbClr val="008080"/>
                </a:solidFill>
                <a:latin typeface="Consolas"/>
              </a:rPr>
              <a:t>&gt;</a:t>
            </a:r>
          </a:p>
          <a:p>
            <a:r>
              <a:rPr lang="en-US" altLang="ko-KR" sz="1200" dirty="0">
                <a:solidFill>
                  <a:srgbClr val="000000"/>
                </a:solidFill>
                <a:latin typeface="Consolas"/>
              </a:rPr>
              <a:t>                </a:t>
            </a:r>
            <a:r>
              <a:rPr lang="en-US" altLang="ko-KR" sz="1200" dirty="0">
                <a:solidFill>
                  <a:srgbClr val="008080"/>
                </a:solidFill>
                <a:latin typeface="Consolas"/>
              </a:rPr>
              <a:t>&lt;</a:t>
            </a:r>
            <a:r>
              <a:rPr lang="en-US" altLang="ko-KR" sz="1200" dirty="0" err="1">
                <a:solidFill>
                  <a:srgbClr val="3F7F7F"/>
                </a:solidFill>
                <a:latin typeface="Consolas"/>
              </a:rPr>
              <a:t>i</a:t>
            </a:r>
            <a:r>
              <a:rPr lang="en-US" altLang="ko-KR" sz="1200" dirty="0">
                <a:solidFill>
                  <a:srgbClr val="3F7F7F"/>
                </a:solidFill>
                <a:latin typeface="Consolas"/>
              </a:rPr>
              <a:t> </a:t>
            </a:r>
            <a:r>
              <a:rPr lang="en-US" altLang="ko-KR" sz="1200" dirty="0">
                <a:solidFill>
                  <a:srgbClr val="7F007F"/>
                </a:solidFill>
                <a:latin typeface="Consolas"/>
              </a:rPr>
              <a:t>class</a:t>
            </a:r>
            <a:r>
              <a:rPr lang="en-US" altLang="ko-KR" sz="1200" dirty="0">
                <a:solidFill>
                  <a:srgbClr val="000000"/>
                </a:solidFill>
                <a:latin typeface="Consolas"/>
              </a:rPr>
              <a:t>=</a:t>
            </a:r>
            <a:r>
              <a:rPr lang="en-US" altLang="ko-KR" sz="1200" i="1" dirty="0">
                <a:solidFill>
                  <a:srgbClr val="2A00FF"/>
                </a:solidFill>
                <a:latin typeface="Consolas"/>
              </a:rPr>
              <a:t>"</a:t>
            </a:r>
            <a:r>
              <a:rPr lang="en-US" altLang="ko-KR" sz="1200" i="1" dirty="0" err="1">
                <a:solidFill>
                  <a:srgbClr val="2A00FF"/>
                </a:solidFill>
                <a:latin typeface="Consolas"/>
              </a:rPr>
              <a:t>fas</a:t>
            </a:r>
            <a:r>
              <a:rPr lang="en-US" altLang="ko-KR" sz="1200" i="1" dirty="0">
                <a:solidFill>
                  <a:srgbClr val="2A00FF"/>
                </a:solidFill>
                <a:latin typeface="Consolas"/>
              </a:rPr>
              <a:t> </a:t>
            </a:r>
            <a:r>
              <a:rPr lang="en-US" altLang="ko-KR" sz="1200" i="1" dirty="0" err="1">
                <a:solidFill>
                  <a:srgbClr val="2A00FF"/>
                </a:solidFill>
                <a:latin typeface="Consolas"/>
              </a:rPr>
              <a:t>fa</a:t>
            </a:r>
            <a:r>
              <a:rPr lang="en-US" altLang="ko-KR" sz="1200" i="1" dirty="0">
                <a:solidFill>
                  <a:srgbClr val="2A00FF"/>
                </a:solidFill>
                <a:latin typeface="Consolas"/>
              </a:rPr>
              <a:t>-cogs </a:t>
            </a:r>
            <a:r>
              <a:rPr lang="en-US" altLang="ko-KR" sz="1200" i="1" dirty="0" err="1">
                <a:solidFill>
                  <a:srgbClr val="2A00FF"/>
                </a:solidFill>
                <a:latin typeface="Consolas"/>
              </a:rPr>
              <a:t>fa-sm</a:t>
            </a:r>
            <a:r>
              <a:rPr lang="en-US" altLang="ko-KR" sz="1200" i="1" dirty="0">
                <a:solidFill>
                  <a:srgbClr val="2A00FF"/>
                </a:solidFill>
                <a:latin typeface="Consolas"/>
              </a:rPr>
              <a:t> </a:t>
            </a:r>
            <a:r>
              <a:rPr lang="en-US" altLang="ko-KR" sz="1200" i="1" dirty="0" err="1">
                <a:solidFill>
                  <a:srgbClr val="2A00FF"/>
                </a:solidFill>
                <a:latin typeface="Consolas"/>
              </a:rPr>
              <a:t>fa-fw</a:t>
            </a:r>
            <a:r>
              <a:rPr lang="en-US" altLang="ko-KR" sz="1200" i="1" dirty="0">
                <a:solidFill>
                  <a:srgbClr val="2A00FF"/>
                </a:solidFill>
                <a:latin typeface="Consolas"/>
              </a:rPr>
              <a:t> mr-2 text-gray-400"</a:t>
            </a:r>
            <a:r>
              <a:rPr lang="en-US" altLang="ko-KR" sz="1200" i="1" dirty="0">
                <a:solidFill>
                  <a:srgbClr val="008080"/>
                </a:solidFill>
                <a:latin typeface="Consolas"/>
              </a:rPr>
              <a:t>&gt;&lt;/</a:t>
            </a:r>
            <a:r>
              <a:rPr lang="en-US" altLang="ko-KR" sz="1200" i="1" dirty="0" err="1">
                <a:solidFill>
                  <a:srgbClr val="3F7F7F"/>
                </a:solidFill>
                <a:latin typeface="Consolas"/>
              </a:rPr>
              <a:t>i</a:t>
            </a:r>
            <a:r>
              <a:rPr lang="en-US" altLang="ko-KR" sz="1200" i="1" dirty="0">
                <a:solidFill>
                  <a:srgbClr val="008080"/>
                </a:solidFill>
                <a:latin typeface="Consolas"/>
              </a:rPr>
              <a:t>&gt;</a:t>
            </a:r>
          </a:p>
          <a:p>
            <a:r>
              <a:rPr lang="en-US" altLang="ko-KR" sz="1200" dirty="0">
                <a:solidFill>
                  <a:srgbClr val="000000"/>
                </a:solidFill>
                <a:latin typeface="Consolas"/>
              </a:rPr>
              <a:t>                Settings</a:t>
            </a:r>
          </a:p>
          <a:p>
            <a:r>
              <a:rPr lang="en-US" altLang="ko-KR" sz="1200" dirty="0">
                <a:solidFill>
                  <a:srgbClr val="000000"/>
                </a:solidFill>
                <a:latin typeface="Consolas"/>
              </a:rPr>
              <a:t>            </a:t>
            </a:r>
            <a:r>
              <a:rPr lang="en-US" altLang="ko-KR" sz="1200" dirty="0">
                <a:solidFill>
                  <a:srgbClr val="008080"/>
                </a:solidFill>
                <a:latin typeface="Consolas"/>
              </a:rPr>
              <a:t>&lt;/</a:t>
            </a:r>
            <a:r>
              <a:rPr lang="en-US" altLang="ko-KR" sz="1200" dirty="0">
                <a:solidFill>
                  <a:srgbClr val="3F7F7F"/>
                </a:solidFill>
                <a:latin typeface="Consolas"/>
              </a:rPr>
              <a:t>a</a:t>
            </a:r>
            <a:r>
              <a:rPr lang="en-US" altLang="ko-KR" sz="1200" dirty="0">
                <a:solidFill>
                  <a:srgbClr val="008080"/>
                </a:solidFill>
                <a:latin typeface="Consolas"/>
              </a:rPr>
              <a:t>&gt;</a:t>
            </a:r>
          </a:p>
          <a:p>
            <a:r>
              <a:rPr lang="en-US" altLang="ko-KR" sz="1200" dirty="0">
                <a:solidFill>
                  <a:srgbClr val="000000"/>
                </a:solidFill>
                <a:latin typeface="Consolas"/>
              </a:rPr>
              <a:t>            </a:t>
            </a:r>
            <a:r>
              <a:rPr lang="en-US" altLang="ko-KR" sz="1200" dirty="0">
                <a:solidFill>
                  <a:srgbClr val="008080"/>
                </a:solidFill>
                <a:latin typeface="Consolas"/>
              </a:rPr>
              <a:t>&lt;</a:t>
            </a:r>
            <a:r>
              <a:rPr lang="en-US" altLang="ko-KR" sz="1200" dirty="0">
                <a:solidFill>
                  <a:srgbClr val="3F7F7F"/>
                </a:solidFill>
                <a:latin typeface="Consolas"/>
              </a:rPr>
              <a:t>a </a:t>
            </a:r>
            <a:r>
              <a:rPr lang="en-US" altLang="ko-KR" sz="1200" dirty="0">
                <a:solidFill>
                  <a:srgbClr val="7F007F"/>
                </a:solidFill>
                <a:latin typeface="Consolas"/>
              </a:rPr>
              <a:t>class</a:t>
            </a:r>
            <a:r>
              <a:rPr lang="en-US" altLang="ko-KR" sz="1200" dirty="0">
                <a:solidFill>
                  <a:srgbClr val="000000"/>
                </a:solidFill>
                <a:latin typeface="Consolas"/>
              </a:rPr>
              <a:t>=</a:t>
            </a:r>
            <a:r>
              <a:rPr lang="en-US" altLang="ko-KR" sz="1200" i="1" dirty="0">
                <a:solidFill>
                  <a:srgbClr val="2A00FF"/>
                </a:solidFill>
                <a:latin typeface="Consolas"/>
              </a:rPr>
              <a:t>"dropdown-item" </a:t>
            </a:r>
            <a:r>
              <a:rPr lang="en-US" altLang="ko-KR" sz="1200" i="1" dirty="0" err="1">
                <a:solidFill>
                  <a:srgbClr val="7F007F"/>
                </a:solidFill>
                <a:latin typeface="Consolas"/>
              </a:rPr>
              <a:t>href</a:t>
            </a:r>
            <a:r>
              <a:rPr lang="en-US" altLang="ko-KR" sz="1200" i="1" dirty="0">
                <a:solidFill>
                  <a:srgbClr val="000000"/>
                </a:solidFill>
                <a:latin typeface="Consolas"/>
              </a:rPr>
              <a:t>=</a:t>
            </a:r>
            <a:r>
              <a:rPr lang="en-US" altLang="ko-KR" sz="1200" i="1" dirty="0">
                <a:solidFill>
                  <a:srgbClr val="2A00FF"/>
                </a:solidFill>
                <a:latin typeface="Consolas"/>
              </a:rPr>
              <a:t>"#"</a:t>
            </a:r>
            <a:r>
              <a:rPr lang="en-US" altLang="ko-KR" sz="1200" i="1" dirty="0">
                <a:solidFill>
                  <a:srgbClr val="008080"/>
                </a:solidFill>
                <a:latin typeface="Consolas"/>
              </a:rPr>
              <a:t>&gt;</a:t>
            </a:r>
          </a:p>
          <a:p>
            <a:r>
              <a:rPr lang="en-US" altLang="ko-KR" sz="1200" dirty="0">
                <a:solidFill>
                  <a:srgbClr val="000000"/>
                </a:solidFill>
                <a:latin typeface="Consolas"/>
              </a:rPr>
              <a:t>                </a:t>
            </a:r>
            <a:r>
              <a:rPr lang="en-US" altLang="ko-KR" sz="1200" dirty="0">
                <a:solidFill>
                  <a:srgbClr val="008080"/>
                </a:solidFill>
                <a:latin typeface="Consolas"/>
              </a:rPr>
              <a:t>&lt;</a:t>
            </a:r>
            <a:r>
              <a:rPr lang="en-US" altLang="ko-KR" sz="1200" dirty="0" err="1">
                <a:solidFill>
                  <a:srgbClr val="3F7F7F"/>
                </a:solidFill>
                <a:latin typeface="Consolas"/>
              </a:rPr>
              <a:t>i</a:t>
            </a:r>
            <a:r>
              <a:rPr lang="en-US" altLang="ko-KR" sz="1200" dirty="0">
                <a:solidFill>
                  <a:srgbClr val="3F7F7F"/>
                </a:solidFill>
                <a:latin typeface="Consolas"/>
              </a:rPr>
              <a:t> </a:t>
            </a:r>
            <a:r>
              <a:rPr lang="en-US" altLang="ko-KR" sz="1200" dirty="0">
                <a:solidFill>
                  <a:srgbClr val="7F007F"/>
                </a:solidFill>
                <a:latin typeface="Consolas"/>
              </a:rPr>
              <a:t>class</a:t>
            </a:r>
            <a:r>
              <a:rPr lang="en-US" altLang="ko-KR" sz="1200" dirty="0">
                <a:solidFill>
                  <a:srgbClr val="000000"/>
                </a:solidFill>
                <a:latin typeface="Consolas"/>
              </a:rPr>
              <a:t>=</a:t>
            </a:r>
            <a:r>
              <a:rPr lang="en-US" altLang="ko-KR" sz="1200" i="1" dirty="0">
                <a:solidFill>
                  <a:srgbClr val="2A00FF"/>
                </a:solidFill>
                <a:latin typeface="Consolas"/>
              </a:rPr>
              <a:t>"</a:t>
            </a:r>
            <a:r>
              <a:rPr lang="en-US" altLang="ko-KR" sz="1200" i="1" dirty="0" err="1">
                <a:solidFill>
                  <a:srgbClr val="2A00FF"/>
                </a:solidFill>
                <a:latin typeface="Consolas"/>
              </a:rPr>
              <a:t>fas</a:t>
            </a:r>
            <a:r>
              <a:rPr lang="en-US" altLang="ko-KR" sz="1200" i="1" dirty="0">
                <a:solidFill>
                  <a:srgbClr val="2A00FF"/>
                </a:solidFill>
                <a:latin typeface="Consolas"/>
              </a:rPr>
              <a:t> </a:t>
            </a:r>
            <a:r>
              <a:rPr lang="en-US" altLang="ko-KR" sz="1200" i="1" dirty="0" err="1">
                <a:solidFill>
                  <a:srgbClr val="2A00FF"/>
                </a:solidFill>
                <a:latin typeface="Consolas"/>
              </a:rPr>
              <a:t>fa</a:t>
            </a:r>
            <a:r>
              <a:rPr lang="en-US" altLang="ko-KR" sz="1200" i="1" dirty="0">
                <a:solidFill>
                  <a:srgbClr val="2A00FF"/>
                </a:solidFill>
                <a:latin typeface="Consolas"/>
              </a:rPr>
              <a:t>-list </a:t>
            </a:r>
            <a:r>
              <a:rPr lang="en-US" altLang="ko-KR" sz="1200" i="1" dirty="0" err="1">
                <a:solidFill>
                  <a:srgbClr val="2A00FF"/>
                </a:solidFill>
                <a:latin typeface="Consolas"/>
              </a:rPr>
              <a:t>fa-sm</a:t>
            </a:r>
            <a:r>
              <a:rPr lang="en-US" altLang="ko-KR" sz="1200" i="1" dirty="0">
                <a:solidFill>
                  <a:srgbClr val="2A00FF"/>
                </a:solidFill>
                <a:latin typeface="Consolas"/>
              </a:rPr>
              <a:t> </a:t>
            </a:r>
            <a:r>
              <a:rPr lang="en-US" altLang="ko-KR" sz="1200" i="1" dirty="0" err="1">
                <a:solidFill>
                  <a:srgbClr val="2A00FF"/>
                </a:solidFill>
                <a:latin typeface="Consolas"/>
              </a:rPr>
              <a:t>fa-fw</a:t>
            </a:r>
            <a:r>
              <a:rPr lang="en-US" altLang="ko-KR" sz="1200" i="1" dirty="0">
                <a:solidFill>
                  <a:srgbClr val="2A00FF"/>
                </a:solidFill>
                <a:latin typeface="Consolas"/>
              </a:rPr>
              <a:t> mr-2 text-gray-400"</a:t>
            </a:r>
            <a:r>
              <a:rPr lang="en-US" altLang="ko-KR" sz="1200" i="1" dirty="0">
                <a:solidFill>
                  <a:srgbClr val="008080"/>
                </a:solidFill>
                <a:latin typeface="Consolas"/>
              </a:rPr>
              <a:t>&gt;&lt;/</a:t>
            </a:r>
            <a:r>
              <a:rPr lang="en-US" altLang="ko-KR" sz="1200" i="1" dirty="0" err="1">
                <a:solidFill>
                  <a:srgbClr val="3F7F7F"/>
                </a:solidFill>
                <a:latin typeface="Consolas"/>
              </a:rPr>
              <a:t>i</a:t>
            </a:r>
            <a:r>
              <a:rPr lang="en-US" altLang="ko-KR" sz="1200" i="1" dirty="0">
                <a:solidFill>
                  <a:srgbClr val="008080"/>
                </a:solidFill>
                <a:latin typeface="Consolas"/>
              </a:rPr>
              <a:t>&gt;</a:t>
            </a:r>
          </a:p>
          <a:p>
            <a:r>
              <a:rPr lang="en-US" altLang="ko-KR" sz="1200" dirty="0">
                <a:solidFill>
                  <a:srgbClr val="000000"/>
                </a:solidFill>
                <a:latin typeface="Consolas"/>
              </a:rPr>
              <a:t>                Activity Log</a:t>
            </a:r>
          </a:p>
          <a:p>
            <a:r>
              <a:rPr lang="en-US" altLang="ko-KR" sz="1200" dirty="0">
                <a:solidFill>
                  <a:srgbClr val="000000"/>
                </a:solidFill>
                <a:latin typeface="Consolas"/>
              </a:rPr>
              <a:t>            </a:t>
            </a:r>
            <a:r>
              <a:rPr lang="en-US" altLang="ko-KR" sz="1200" dirty="0">
                <a:solidFill>
                  <a:srgbClr val="008080"/>
                </a:solidFill>
                <a:latin typeface="Consolas"/>
              </a:rPr>
              <a:t>&lt;/</a:t>
            </a:r>
            <a:r>
              <a:rPr lang="en-US" altLang="ko-KR" sz="1200" dirty="0">
                <a:solidFill>
                  <a:srgbClr val="3F7F7F"/>
                </a:solidFill>
                <a:latin typeface="Consolas"/>
              </a:rPr>
              <a:t>a</a:t>
            </a:r>
            <a:r>
              <a:rPr lang="en-US" altLang="ko-KR" sz="1200" dirty="0">
                <a:solidFill>
                  <a:srgbClr val="008080"/>
                </a:solidFill>
                <a:latin typeface="Consolas"/>
              </a:rPr>
              <a:t>&gt;</a:t>
            </a:r>
          </a:p>
          <a:p>
            <a:r>
              <a:rPr lang="en-US" altLang="ko-KR" sz="1200" dirty="0">
                <a:solidFill>
                  <a:srgbClr val="000000"/>
                </a:solidFill>
                <a:latin typeface="Consolas"/>
              </a:rPr>
              <a:t>            </a:t>
            </a:r>
            <a:r>
              <a:rPr lang="en-US" altLang="ko-KR" sz="1200" dirty="0">
                <a:solidFill>
                  <a:srgbClr val="008080"/>
                </a:solidFill>
                <a:latin typeface="Consolas"/>
              </a:rPr>
              <a:t>&lt;</a:t>
            </a:r>
            <a:r>
              <a:rPr lang="en-US" altLang="ko-KR" sz="1200" dirty="0">
                <a:solidFill>
                  <a:srgbClr val="3F7F7F"/>
                </a:solidFill>
                <a:latin typeface="Consolas"/>
              </a:rPr>
              <a:t>div </a:t>
            </a:r>
            <a:r>
              <a:rPr lang="en-US" altLang="ko-KR" sz="1200" dirty="0">
                <a:solidFill>
                  <a:srgbClr val="7F007F"/>
                </a:solidFill>
                <a:latin typeface="Consolas"/>
              </a:rPr>
              <a:t>class</a:t>
            </a:r>
            <a:r>
              <a:rPr lang="en-US" altLang="ko-KR" sz="1200" dirty="0">
                <a:solidFill>
                  <a:srgbClr val="000000"/>
                </a:solidFill>
                <a:latin typeface="Consolas"/>
              </a:rPr>
              <a:t>=</a:t>
            </a:r>
            <a:r>
              <a:rPr lang="en-US" altLang="ko-KR" sz="1200" i="1" dirty="0">
                <a:solidFill>
                  <a:srgbClr val="2A00FF"/>
                </a:solidFill>
                <a:latin typeface="Consolas"/>
              </a:rPr>
              <a:t>"dropdown-divider"</a:t>
            </a:r>
            <a:r>
              <a:rPr lang="en-US" altLang="ko-KR" sz="1200" i="1" dirty="0">
                <a:solidFill>
                  <a:srgbClr val="008080"/>
                </a:solidFill>
                <a:latin typeface="Consolas"/>
              </a:rPr>
              <a:t>&gt;&lt;/</a:t>
            </a:r>
            <a:r>
              <a:rPr lang="en-US" altLang="ko-KR" sz="1200" i="1" dirty="0">
                <a:solidFill>
                  <a:srgbClr val="3F7F7F"/>
                </a:solidFill>
                <a:latin typeface="Consolas"/>
              </a:rPr>
              <a:t>div</a:t>
            </a:r>
            <a:r>
              <a:rPr lang="en-US" altLang="ko-KR" sz="1200" i="1" dirty="0">
                <a:solidFill>
                  <a:srgbClr val="008080"/>
                </a:solidFill>
                <a:latin typeface="Consolas"/>
              </a:rPr>
              <a:t>&gt;</a:t>
            </a:r>
          </a:p>
          <a:p>
            <a:r>
              <a:rPr lang="en-US" altLang="ko-KR" sz="1200" dirty="0">
                <a:solidFill>
                  <a:srgbClr val="000000"/>
                </a:solidFill>
                <a:latin typeface="Consolas"/>
              </a:rPr>
              <a:t>            </a:t>
            </a:r>
            <a:r>
              <a:rPr lang="en-US" altLang="ko-KR" sz="1200" dirty="0">
                <a:solidFill>
                  <a:srgbClr val="008080"/>
                </a:solidFill>
                <a:latin typeface="Consolas"/>
              </a:rPr>
              <a:t>&lt;</a:t>
            </a:r>
            <a:r>
              <a:rPr lang="en-US" altLang="ko-KR" sz="1200" dirty="0">
                <a:solidFill>
                  <a:srgbClr val="3F7F7F"/>
                </a:solidFill>
                <a:latin typeface="Consolas"/>
              </a:rPr>
              <a:t>a </a:t>
            </a:r>
            <a:r>
              <a:rPr lang="en-US" altLang="ko-KR" sz="1200" dirty="0">
                <a:solidFill>
                  <a:srgbClr val="7F007F"/>
                </a:solidFill>
                <a:latin typeface="Consolas"/>
              </a:rPr>
              <a:t>class</a:t>
            </a:r>
            <a:r>
              <a:rPr lang="en-US" altLang="ko-KR" sz="1200" dirty="0">
                <a:solidFill>
                  <a:srgbClr val="000000"/>
                </a:solidFill>
                <a:latin typeface="Consolas"/>
              </a:rPr>
              <a:t>=</a:t>
            </a:r>
            <a:r>
              <a:rPr lang="en-US" altLang="ko-KR" sz="1200" i="1" dirty="0">
                <a:solidFill>
                  <a:srgbClr val="2A00FF"/>
                </a:solidFill>
                <a:latin typeface="Consolas"/>
              </a:rPr>
              <a:t>"dropdown-item" </a:t>
            </a:r>
            <a:r>
              <a:rPr lang="en-US" altLang="ko-KR" sz="1200" i="1" dirty="0" err="1">
                <a:solidFill>
                  <a:srgbClr val="7F007F"/>
                </a:solidFill>
                <a:latin typeface="Consolas"/>
              </a:rPr>
              <a:t>href</a:t>
            </a:r>
            <a:r>
              <a:rPr lang="en-US" altLang="ko-KR" sz="1200" i="1" dirty="0">
                <a:solidFill>
                  <a:srgbClr val="000000"/>
                </a:solidFill>
                <a:latin typeface="Consolas"/>
              </a:rPr>
              <a:t>=</a:t>
            </a:r>
            <a:r>
              <a:rPr lang="en-US" altLang="ko-KR" sz="1200" i="1" dirty="0">
                <a:solidFill>
                  <a:srgbClr val="2A00FF"/>
                </a:solidFill>
                <a:latin typeface="Consolas"/>
              </a:rPr>
              <a:t>"#" </a:t>
            </a:r>
            <a:r>
              <a:rPr lang="en-US" altLang="ko-KR" sz="1200" i="1" dirty="0">
                <a:solidFill>
                  <a:srgbClr val="7F007F"/>
                </a:solidFill>
                <a:latin typeface="Consolas"/>
              </a:rPr>
              <a:t>data-toggle</a:t>
            </a:r>
            <a:r>
              <a:rPr lang="en-US" altLang="ko-KR" sz="1200" i="1" dirty="0">
                <a:solidFill>
                  <a:srgbClr val="000000"/>
                </a:solidFill>
                <a:latin typeface="Consolas"/>
              </a:rPr>
              <a:t>=</a:t>
            </a:r>
            <a:r>
              <a:rPr lang="en-US" altLang="ko-KR" sz="1200" i="1" dirty="0">
                <a:solidFill>
                  <a:srgbClr val="2A00FF"/>
                </a:solidFill>
                <a:latin typeface="Consolas"/>
              </a:rPr>
              <a:t>"modal" </a:t>
            </a:r>
            <a:r>
              <a:rPr lang="en-US" altLang="ko-KR" sz="1200" i="1" dirty="0">
                <a:solidFill>
                  <a:srgbClr val="7F007F"/>
                </a:solidFill>
                <a:latin typeface="Consolas"/>
              </a:rPr>
              <a:t>data-target</a:t>
            </a:r>
            <a:r>
              <a:rPr lang="en-US" altLang="ko-KR" sz="1200" i="1" dirty="0">
                <a:solidFill>
                  <a:srgbClr val="000000"/>
                </a:solidFill>
                <a:latin typeface="Consolas"/>
              </a:rPr>
              <a:t>=</a:t>
            </a:r>
            <a:r>
              <a:rPr lang="en-US" altLang="ko-KR" sz="1200" i="1" dirty="0">
                <a:solidFill>
                  <a:srgbClr val="2A00FF"/>
                </a:solidFill>
                <a:latin typeface="Consolas"/>
              </a:rPr>
              <a:t>"#</a:t>
            </a:r>
            <a:r>
              <a:rPr lang="en-US" altLang="ko-KR" sz="1200" i="1" dirty="0" err="1">
                <a:solidFill>
                  <a:srgbClr val="2A00FF"/>
                </a:solidFill>
                <a:latin typeface="Consolas"/>
              </a:rPr>
              <a:t>logoutModal</a:t>
            </a:r>
            <a:r>
              <a:rPr lang="en-US" altLang="ko-KR" sz="1200" i="1" dirty="0">
                <a:solidFill>
                  <a:srgbClr val="2A00FF"/>
                </a:solidFill>
                <a:latin typeface="Consolas"/>
              </a:rPr>
              <a:t>"</a:t>
            </a:r>
            <a:r>
              <a:rPr lang="en-US" altLang="ko-KR" sz="1200" i="1" dirty="0">
                <a:solidFill>
                  <a:srgbClr val="008080"/>
                </a:solidFill>
                <a:latin typeface="Consolas"/>
              </a:rPr>
              <a:t>&gt;</a:t>
            </a:r>
          </a:p>
          <a:p>
            <a:r>
              <a:rPr lang="en-US" altLang="ko-KR" sz="1200" dirty="0">
                <a:solidFill>
                  <a:srgbClr val="000000"/>
                </a:solidFill>
                <a:latin typeface="Consolas"/>
              </a:rPr>
              <a:t>                </a:t>
            </a:r>
            <a:r>
              <a:rPr lang="en-US" altLang="ko-KR" sz="1200" dirty="0">
                <a:solidFill>
                  <a:srgbClr val="008080"/>
                </a:solidFill>
                <a:latin typeface="Consolas"/>
              </a:rPr>
              <a:t>&lt;</a:t>
            </a:r>
            <a:r>
              <a:rPr lang="en-US" altLang="ko-KR" sz="1200" dirty="0" err="1">
                <a:solidFill>
                  <a:srgbClr val="3F7F7F"/>
                </a:solidFill>
                <a:latin typeface="Consolas"/>
              </a:rPr>
              <a:t>i</a:t>
            </a:r>
            <a:r>
              <a:rPr lang="en-US" altLang="ko-KR" sz="1200" dirty="0">
                <a:solidFill>
                  <a:srgbClr val="3F7F7F"/>
                </a:solidFill>
                <a:latin typeface="Consolas"/>
              </a:rPr>
              <a:t> </a:t>
            </a:r>
            <a:r>
              <a:rPr lang="en-US" altLang="ko-KR" sz="1200" dirty="0">
                <a:solidFill>
                  <a:srgbClr val="7F007F"/>
                </a:solidFill>
                <a:latin typeface="Consolas"/>
              </a:rPr>
              <a:t>class</a:t>
            </a:r>
            <a:r>
              <a:rPr lang="en-US" altLang="ko-KR" sz="1200" dirty="0">
                <a:solidFill>
                  <a:srgbClr val="000000"/>
                </a:solidFill>
                <a:latin typeface="Consolas"/>
              </a:rPr>
              <a:t>=</a:t>
            </a:r>
            <a:r>
              <a:rPr lang="en-US" altLang="ko-KR" sz="1200" i="1" dirty="0">
                <a:solidFill>
                  <a:srgbClr val="2A00FF"/>
                </a:solidFill>
                <a:latin typeface="Consolas"/>
              </a:rPr>
              <a:t>"</a:t>
            </a:r>
            <a:r>
              <a:rPr lang="en-US" altLang="ko-KR" sz="1200" i="1" dirty="0" err="1">
                <a:solidFill>
                  <a:srgbClr val="2A00FF"/>
                </a:solidFill>
                <a:latin typeface="Consolas"/>
              </a:rPr>
              <a:t>fas</a:t>
            </a:r>
            <a:r>
              <a:rPr lang="en-US" altLang="ko-KR" sz="1200" i="1" dirty="0">
                <a:solidFill>
                  <a:srgbClr val="2A00FF"/>
                </a:solidFill>
                <a:latin typeface="Consolas"/>
              </a:rPr>
              <a:t> </a:t>
            </a:r>
            <a:r>
              <a:rPr lang="en-US" altLang="ko-KR" sz="1200" i="1" dirty="0" err="1">
                <a:solidFill>
                  <a:srgbClr val="2A00FF"/>
                </a:solidFill>
                <a:latin typeface="Consolas"/>
              </a:rPr>
              <a:t>fa</a:t>
            </a:r>
            <a:r>
              <a:rPr lang="en-US" altLang="ko-KR" sz="1200" i="1" dirty="0">
                <a:solidFill>
                  <a:srgbClr val="2A00FF"/>
                </a:solidFill>
                <a:latin typeface="Consolas"/>
              </a:rPr>
              <a:t>-sign-out-alt </a:t>
            </a:r>
            <a:r>
              <a:rPr lang="en-US" altLang="ko-KR" sz="1200" i="1" dirty="0" err="1">
                <a:solidFill>
                  <a:srgbClr val="2A00FF"/>
                </a:solidFill>
                <a:latin typeface="Consolas"/>
              </a:rPr>
              <a:t>fa-sm</a:t>
            </a:r>
            <a:r>
              <a:rPr lang="en-US" altLang="ko-KR" sz="1200" i="1" dirty="0">
                <a:solidFill>
                  <a:srgbClr val="2A00FF"/>
                </a:solidFill>
                <a:latin typeface="Consolas"/>
              </a:rPr>
              <a:t> </a:t>
            </a:r>
            <a:r>
              <a:rPr lang="en-US" altLang="ko-KR" sz="1200" i="1" dirty="0" err="1">
                <a:solidFill>
                  <a:srgbClr val="2A00FF"/>
                </a:solidFill>
                <a:latin typeface="Consolas"/>
              </a:rPr>
              <a:t>fa-fw</a:t>
            </a:r>
            <a:r>
              <a:rPr lang="en-US" altLang="ko-KR" sz="1200" i="1" dirty="0">
                <a:solidFill>
                  <a:srgbClr val="2A00FF"/>
                </a:solidFill>
                <a:latin typeface="Consolas"/>
              </a:rPr>
              <a:t> mr-2 text-gray-400"</a:t>
            </a:r>
            <a:r>
              <a:rPr lang="en-US" altLang="ko-KR" sz="1200" i="1" dirty="0">
                <a:solidFill>
                  <a:srgbClr val="008080"/>
                </a:solidFill>
                <a:latin typeface="Consolas"/>
              </a:rPr>
              <a:t>&gt;&lt;/</a:t>
            </a:r>
            <a:r>
              <a:rPr lang="en-US" altLang="ko-KR" sz="1200" i="1" dirty="0" err="1">
                <a:solidFill>
                  <a:srgbClr val="3F7F7F"/>
                </a:solidFill>
                <a:latin typeface="Consolas"/>
              </a:rPr>
              <a:t>i</a:t>
            </a:r>
            <a:r>
              <a:rPr lang="en-US" altLang="ko-KR" sz="1200" i="1" dirty="0">
                <a:solidFill>
                  <a:srgbClr val="008080"/>
                </a:solidFill>
                <a:latin typeface="Consolas"/>
              </a:rPr>
              <a:t>&gt;</a:t>
            </a:r>
          </a:p>
          <a:p>
            <a:r>
              <a:rPr lang="en-US" altLang="ko-KR" sz="1200" dirty="0">
                <a:solidFill>
                  <a:srgbClr val="000000"/>
                </a:solidFill>
                <a:latin typeface="Consolas"/>
              </a:rPr>
              <a:t>                Logout</a:t>
            </a:r>
          </a:p>
          <a:p>
            <a:r>
              <a:rPr lang="en-US" altLang="ko-KR" sz="1200" dirty="0">
                <a:solidFill>
                  <a:srgbClr val="000000"/>
                </a:solidFill>
                <a:latin typeface="Consolas"/>
              </a:rPr>
              <a:t>            </a:t>
            </a:r>
            <a:r>
              <a:rPr lang="en-US" altLang="ko-KR" sz="1200" dirty="0">
                <a:solidFill>
                  <a:srgbClr val="008080"/>
                </a:solidFill>
                <a:latin typeface="Consolas"/>
              </a:rPr>
              <a:t>&lt;/</a:t>
            </a:r>
            <a:r>
              <a:rPr lang="en-US" altLang="ko-KR" sz="1200" dirty="0">
                <a:solidFill>
                  <a:srgbClr val="3F7F7F"/>
                </a:solidFill>
                <a:latin typeface="Consolas"/>
              </a:rPr>
              <a:t>a</a:t>
            </a:r>
            <a:r>
              <a:rPr lang="en-US" altLang="ko-KR" sz="1200" dirty="0">
                <a:solidFill>
                  <a:srgbClr val="008080"/>
                </a:solidFill>
                <a:latin typeface="Consolas"/>
              </a:rPr>
              <a:t>&gt;</a:t>
            </a:r>
          </a:p>
          <a:p>
            <a:r>
              <a:rPr lang="en-US" altLang="ko-KR" sz="1200" dirty="0">
                <a:solidFill>
                  <a:srgbClr val="000000"/>
                </a:solidFill>
                <a:latin typeface="Consolas"/>
              </a:rPr>
              <a:t>        </a:t>
            </a:r>
            <a:r>
              <a:rPr lang="en-US" altLang="ko-KR" sz="1200" dirty="0">
                <a:solidFill>
                  <a:srgbClr val="008080"/>
                </a:solidFill>
                <a:latin typeface="Consolas"/>
              </a:rPr>
              <a:t>&lt;/</a:t>
            </a:r>
            <a:r>
              <a:rPr lang="en-US" altLang="ko-KR" sz="1200" dirty="0">
                <a:solidFill>
                  <a:srgbClr val="3F7F7F"/>
                </a:solidFill>
                <a:latin typeface="Consolas"/>
              </a:rPr>
              <a:t>div</a:t>
            </a:r>
            <a:r>
              <a:rPr lang="en-US" altLang="ko-KR" sz="1200" dirty="0">
                <a:solidFill>
                  <a:srgbClr val="008080"/>
                </a:solidFill>
                <a:latin typeface="Consolas"/>
              </a:rPr>
              <a:t>&gt;</a:t>
            </a:r>
          </a:p>
          <a:p>
            <a:r>
              <a:rPr lang="en-US" altLang="ko-KR" sz="1200" dirty="0">
                <a:solidFill>
                  <a:srgbClr val="000000"/>
                </a:solidFill>
                <a:latin typeface="Consolas"/>
              </a:rPr>
              <a:t>    </a:t>
            </a:r>
            <a:r>
              <a:rPr lang="en-US" altLang="ko-KR" sz="1200" dirty="0">
                <a:solidFill>
                  <a:srgbClr val="008080"/>
                </a:solidFill>
                <a:latin typeface="Consolas"/>
              </a:rPr>
              <a:t>&lt;/</a:t>
            </a:r>
            <a:r>
              <a:rPr lang="en-US" altLang="ko-KR" sz="1200" dirty="0">
                <a:solidFill>
                  <a:srgbClr val="3F7F7F"/>
                </a:solidFill>
                <a:latin typeface="Consolas"/>
              </a:rPr>
              <a:t>li</a:t>
            </a:r>
            <a:r>
              <a:rPr lang="en-US" altLang="ko-KR" sz="1200" dirty="0">
                <a:solidFill>
                  <a:srgbClr val="008080"/>
                </a:solidFill>
                <a:latin typeface="Consolas"/>
              </a:rPr>
              <a:t>&gt;</a:t>
            </a:r>
          </a:p>
          <a:p>
            <a:endParaRPr lang="ko-KR" altLang="en-US" sz="1200" dirty="0">
              <a:latin typeface="Consolas"/>
            </a:endParaRPr>
          </a:p>
          <a:p>
            <a:endParaRPr lang="ko-KR" altLang="en-US" sz="1200" dirty="0">
              <a:latin typeface="Consolas"/>
            </a:endParaRPr>
          </a:p>
          <a:p>
            <a:r>
              <a:rPr lang="en-US" altLang="ko-KR" sz="1200" dirty="0">
                <a:solidFill>
                  <a:srgbClr val="000000"/>
                </a:solidFill>
                <a:latin typeface="Consolas"/>
              </a:rPr>
              <a:t>    </a:t>
            </a:r>
            <a:r>
              <a:rPr lang="en-US" altLang="ko-KR" sz="1200" dirty="0">
                <a:solidFill>
                  <a:srgbClr val="008080"/>
                </a:solidFill>
                <a:latin typeface="Consolas"/>
              </a:rPr>
              <a:t>&lt;</a:t>
            </a:r>
            <a:r>
              <a:rPr lang="en-US" altLang="ko-KR" sz="1200" dirty="0">
                <a:solidFill>
                  <a:srgbClr val="3F7F7F"/>
                </a:solidFill>
                <a:latin typeface="Consolas"/>
              </a:rPr>
              <a:t>li </a:t>
            </a:r>
            <a:r>
              <a:rPr lang="en-US" altLang="ko-KR" sz="1200" dirty="0">
                <a:solidFill>
                  <a:srgbClr val="7F007F"/>
                </a:solidFill>
                <a:latin typeface="Consolas"/>
              </a:rPr>
              <a:t>class</a:t>
            </a:r>
            <a:r>
              <a:rPr lang="en-US" altLang="ko-KR" sz="1200" dirty="0">
                <a:solidFill>
                  <a:srgbClr val="000000"/>
                </a:solidFill>
                <a:latin typeface="Consolas"/>
              </a:rPr>
              <a:t>=</a:t>
            </a:r>
            <a:r>
              <a:rPr lang="en-US" altLang="ko-KR" sz="1200" i="1" dirty="0">
                <a:solidFill>
                  <a:srgbClr val="2A00FF"/>
                </a:solidFill>
                <a:latin typeface="Consolas"/>
              </a:rPr>
              <a:t>"</a:t>
            </a:r>
            <a:r>
              <a:rPr lang="en-US" altLang="ko-KR" sz="1200" i="1" dirty="0" err="1">
                <a:solidFill>
                  <a:srgbClr val="2A00FF"/>
                </a:solidFill>
                <a:latin typeface="Consolas"/>
              </a:rPr>
              <a:t>nav</a:t>
            </a:r>
            <a:r>
              <a:rPr lang="en-US" altLang="ko-KR" sz="1200" i="1" dirty="0">
                <a:solidFill>
                  <a:srgbClr val="2A00FF"/>
                </a:solidFill>
                <a:latin typeface="Consolas"/>
              </a:rPr>
              <a:t>-item"</a:t>
            </a:r>
            <a:r>
              <a:rPr lang="en-US" altLang="ko-KR" sz="1200" i="1" dirty="0">
                <a:solidFill>
                  <a:srgbClr val="008080"/>
                </a:solidFill>
                <a:latin typeface="Consolas"/>
              </a:rPr>
              <a:t>&gt;</a:t>
            </a:r>
          </a:p>
          <a:p>
            <a:r>
              <a:rPr lang="en-US" altLang="ko-KR" sz="1200" dirty="0">
                <a:solidFill>
                  <a:srgbClr val="000000"/>
                </a:solidFill>
                <a:latin typeface="Consolas"/>
              </a:rPr>
              <a:t>        </a:t>
            </a:r>
            <a:r>
              <a:rPr lang="en-US" altLang="ko-KR" sz="1200" dirty="0">
                <a:solidFill>
                  <a:srgbClr val="008080"/>
                </a:solidFill>
                <a:latin typeface="Consolas"/>
              </a:rPr>
              <a:t>&lt;</a:t>
            </a:r>
            <a:r>
              <a:rPr lang="en-US" altLang="ko-KR" sz="1200" dirty="0">
                <a:solidFill>
                  <a:srgbClr val="3F7F7F"/>
                </a:solidFill>
                <a:latin typeface="Consolas"/>
              </a:rPr>
              <a:t>span </a:t>
            </a:r>
            <a:r>
              <a:rPr lang="en-US" altLang="ko-KR" sz="1200" dirty="0">
                <a:solidFill>
                  <a:srgbClr val="7F007F"/>
                </a:solidFill>
                <a:latin typeface="Consolas"/>
              </a:rPr>
              <a:t>class</a:t>
            </a:r>
            <a:r>
              <a:rPr lang="en-US" altLang="ko-KR" sz="1200" dirty="0">
                <a:solidFill>
                  <a:srgbClr val="000000"/>
                </a:solidFill>
                <a:latin typeface="Consolas"/>
              </a:rPr>
              <a:t>=</a:t>
            </a:r>
            <a:r>
              <a:rPr lang="en-US" altLang="ko-KR" sz="1200" i="1" dirty="0">
                <a:solidFill>
                  <a:srgbClr val="2A00FF"/>
                </a:solidFill>
                <a:latin typeface="Consolas"/>
              </a:rPr>
              <a:t>"</a:t>
            </a:r>
            <a:r>
              <a:rPr lang="en-US" altLang="ko-KR" sz="1200" i="1" dirty="0" err="1">
                <a:solidFill>
                  <a:srgbClr val="2A00FF"/>
                </a:solidFill>
                <a:latin typeface="Consolas"/>
              </a:rPr>
              <a:t>fw</a:t>
            </a:r>
            <a:r>
              <a:rPr lang="en-US" altLang="ko-KR" sz="1200" i="1" dirty="0">
                <a:solidFill>
                  <a:srgbClr val="2A00FF"/>
                </a:solidFill>
                <a:latin typeface="Consolas"/>
              </a:rPr>
              <a:t>-bold"</a:t>
            </a:r>
            <a:r>
              <a:rPr lang="en-US" altLang="ko-KR" sz="1200" i="1" dirty="0">
                <a:solidFill>
                  <a:srgbClr val="008080"/>
                </a:solidFill>
                <a:latin typeface="Consolas"/>
              </a:rPr>
              <a:t>&gt;</a:t>
            </a:r>
          </a:p>
          <a:p>
            <a:r>
              <a:rPr lang="ja-JP" altLang="en-US" sz="1200" dirty="0">
                <a:solidFill>
                  <a:srgbClr val="000000"/>
                </a:solidFill>
                <a:latin typeface="Consolas"/>
              </a:rPr>
              <a:t>       ようこそ、</a:t>
            </a:r>
            <a:r>
              <a:rPr lang="en-US" altLang="ja-JP" sz="1200" dirty="0">
                <a:solidFill>
                  <a:srgbClr val="000000"/>
                </a:solidFill>
                <a:latin typeface="Consolas"/>
              </a:rPr>
              <a:t>${</a:t>
            </a:r>
            <a:r>
              <a:rPr lang="en-US" altLang="ja-JP" sz="1200" dirty="0" err="1">
                <a:solidFill>
                  <a:srgbClr val="000000"/>
                </a:solidFill>
                <a:latin typeface="Consolas"/>
              </a:rPr>
              <a:t>member.userName</a:t>
            </a:r>
            <a:r>
              <a:rPr lang="en-US" altLang="ja-JP" sz="1200" dirty="0">
                <a:solidFill>
                  <a:srgbClr val="000000"/>
                </a:solidFill>
                <a:latin typeface="Consolas"/>
              </a:rPr>
              <a:t>}</a:t>
            </a:r>
            <a:r>
              <a:rPr lang="en-US" altLang="ja-JP" sz="1200" dirty="0">
                <a:solidFill>
                  <a:srgbClr val="2A00FF"/>
                </a:solidFill>
                <a:latin typeface="Consolas"/>
              </a:rPr>
              <a:t>&amp;</a:t>
            </a:r>
            <a:r>
              <a:rPr lang="en-US" altLang="ja-JP" sz="1200" dirty="0" err="1">
                <a:solidFill>
                  <a:srgbClr val="2A00FF"/>
                </a:solidFill>
                <a:latin typeface="Consolas"/>
              </a:rPr>
              <a:t>nbsp</a:t>
            </a:r>
            <a:r>
              <a:rPr lang="en-US" altLang="ja-JP" sz="1200" dirty="0">
                <a:solidFill>
                  <a:srgbClr val="2A00FF"/>
                </a:solidFill>
                <a:latin typeface="Consolas"/>
              </a:rPr>
              <a:t>;</a:t>
            </a:r>
            <a:r>
              <a:rPr lang="ja-JP" altLang="en-US" sz="1200" dirty="0">
                <a:solidFill>
                  <a:srgbClr val="000000"/>
                </a:solidFill>
                <a:latin typeface="Consolas"/>
              </a:rPr>
              <a:t>さん</a:t>
            </a:r>
          </a:p>
          <a:p>
            <a:r>
              <a:rPr lang="en-US" altLang="ko-KR" sz="1200" dirty="0">
                <a:solidFill>
                  <a:srgbClr val="000000"/>
                </a:solidFill>
                <a:latin typeface="Consolas"/>
              </a:rPr>
              <a:t>        </a:t>
            </a:r>
            <a:r>
              <a:rPr lang="en-US" altLang="ko-KR" sz="1200" dirty="0">
                <a:solidFill>
                  <a:srgbClr val="008080"/>
                </a:solidFill>
                <a:latin typeface="Consolas"/>
              </a:rPr>
              <a:t>&lt;/</a:t>
            </a:r>
            <a:r>
              <a:rPr lang="en-US" altLang="ko-KR" sz="1200" dirty="0">
                <a:solidFill>
                  <a:srgbClr val="3F7F7F"/>
                </a:solidFill>
                <a:latin typeface="Consolas"/>
              </a:rPr>
              <a:t>span</a:t>
            </a:r>
            <a:r>
              <a:rPr lang="en-US" altLang="ko-KR" sz="1200" dirty="0">
                <a:solidFill>
                  <a:srgbClr val="008080"/>
                </a:solidFill>
                <a:latin typeface="Consolas"/>
              </a:rPr>
              <a:t>&gt;</a:t>
            </a:r>
          </a:p>
          <a:p>
            <a:r>
              <a:rPr lang="en-US" altLang="ko-KR" sz="1200" dirty="0">
                <a:solidFill>
                  <a:srgbClr val="000000"/>
                </a:solidFill>
                <a:latin typeface="Consolas"/>
              </a:rPr>
              <a:t>    </a:t>
            </a:r>
            <a:r>
              <a:rPr lang="en-US" altLang="ko-KR" sz="1200" dirty="0">
                <a:solidFill>
                  <a:srgbClr val="008080"/>
                </a:solidFill>
                <a:latin typeface="Consolas"/>
              </a:rPr>
              <a:t>&lt;/</a:t>
            </a:r>
            <a:r>
              <a:rPr lang="en-US" altLang="ko-KR" sz="1200" dirty="0">
                <a:solidFill>
                  <a:srgbClr val="3F7F7F"/>
                </a:solidFill>
                <a:latin typeface="Consolas"/>
              </a:rPr>
              <a:t>li</a:t>
            </a:r>
            <a:r>
              <a:rPr lang="en-US" altLang="ko-KR" sz="1200" dirty="0">
                <a:solidFill>
                  <a:srgbClr val="008080"/>
                </a:solidFill>
                <a:latin typeface="Consolas"/>
              </a:rPr>
              <a:t>&gt;</a:t>
            </a:r>
          </a:p>
          <a:p>
            <a:r>
              <a:rPr lang="ko-KR" altLang="en-US" sz="1200" dirty="0">
                <a:solidFill>
                  <a:srgbClr val="000000"/>
                </a:solidFill>
                <a:latin typeface="Consolas"/>
              </a:rPr>
              <a:t>    </a:t>
            </a:r>
          </a:p>
          <a:p>
            <a:r>
              <a:rPr lang="en-US" altLang="ko-KR" sz="1200" dirty="0">
                <a:solidFill>
                  <a:srgbClr val="000000"/>
                </a:solidFill>
                <a:latin typeface="Consolas"/>
              </a:rPr>
              <a:t>        </a:t>
            </a:r>
            <a:r>
              <a:rPr lang="en-US" altLang="ko-KR" sz="1200" dirty="0">
                <a:solidFill>
                  <a:srgbClr val="008080"/>
                </a:solidFill>
                <a:latin typeface="Consolas"/>
              </a:rPr>
              <a:t>&lt;</a:t>
            </a:r>
            <a:r>
              <a:rPr lang="en-US" altLang="ko-KR" sz="1200" dirty="0">
                <a:solidFill>
                  <a:srgbClr val="3F7F7F"/>
                </a:solidFill>
                <a:latin typeface="Consolas"/>
              </a:rPr>
              <a:t>div </a:t>
            </a:r>
            <a:r>
              <a:rPr lang="en-US" altLang="ko-KR" sz="1200" dirty="0">
                <a:solidFill>
                  <a:srgbClr val="7F007F"/>
                </a:solidFill>
                <a:latin typeface="Consolas"/>
              </a:rPr>
              <a:t>class</a:t>
            </a:r>
            <a:r>
              <a:rPr lang="en-US" altLang="ko-KR" sz="1200" dirty="0">
                <a:solidFill>
                  <a:srgbClr val="000000"/>
                </a:solidFill>
                <a:latin typeface="Consolas"/>
              </a:rPr>
              <a:t>=</a:t>
            </a:r>
            <a:r>
              <a:rPr lang="en-US" altLang="ko-KR" sz="1200" i="1" dirty="0">
                <a:solidFill>
                  <a:srgbClr val="2A00FF"/>
                </a:solidFill>
                <a:latin typeface="Consolas"/>
              </a:rPr>
              <a:t>"</a:t>
            </a:r>
            <a:r>
              <a:rPr lang="en-US" altLang="ko-KR" sz="1200" i="1" dirty="0" err="1">
                <a:solidFill>
                  <a:srgbClr val="2A00FF"/>
                </a:solidFill>
                <a:latin typeface="Consolas"/>
              </a:rPr>
              <a:t>topbar</a:t>
            </a:r>
            <a:r>
              <a:rPr lang="en-US" altLang="ko-KR" sz="1200" i="1" dirty="0">
                <a:solidFill>
                  <a:srgbClr val="2A00FF"/>
                </a:solidFill>
                <a:latin typeface="Consolas"/>
              </a:rPr>
              <a:t>-divider d-none d-</a:t>
            </a:r>
            <a:r>
              <a:rPr lang="en-US" altLang="ko-KR" sz="1200" i="1" dirty="0" err="1">
                <a:solidFill>
                  <a:srgbClr val="2A00FF"/>
                </a:solidFill>
                <a:latin typeface="Consolas"/>
              </a:rPr>
              <a:t>sm</a:t>
            </a:r>
            <a:r>
              <a:rPr lang="en-US" altLang="ko-KR" sz="1200" i="1" dirty="0">
                <a:solidFill>
                  <a:srgbClr val="2A00FF"/>
                </a:solidFill>
                <a:latin typeface="Consolas"/>
              </a:rPr>
              <a:t>-block"</a:t>
            </a:r>
            <a:r>
              <a:rPr lang="en-US" altLang="ko-KR" sz="1200" i="1" dirty="0">
                <a:solidFill>
                  <a:srgbClr val="008080"/>
                </a:solidFill>
                <a:latin typeface="Consolas"/>
              </a:rPr>
              <a:t>&gt;&lt;/</a:t>
            </a:r>
            <a:r>
              <a:rPr lang="en-US" altLang="ko-KR" sz="1200" i="1" dirty="0">
                <a:solidFill>
                  <a:srgbClr val="3F7F7F"/>
                </a:solidFill>
                <a:latin typeface="Consolas"/>
              </a:rPr>
              <a:t>div</a:t>
            </a:r>
            <a:r>
              <a:rPr lang="en-US" altLang="ko-KR" sz="1200" i="1" dirty="0">
                <a:solidFill>
                  <a:srgbClr val="008080"/>
                </a:solidFill>
                <a:latin typeface="Consolas"/>
              </a:rPr>
              <a:t>&gt;</a:t>
            </a:r>
          </a:p>
          <a:p>
            <a:r>
              <a:rPr lang="ko-KR" altLang="en-US" sz="1200" dirty="0">
                <a:solidFill>
                  <a:srgbClr val="000000"/>
                </a:solidFill>
                <a:latin typeface="Consolas"/>
              </a:rPr>
              <a:t>     </a:t>
            </a:r>
          </a:p>
          <a:p>
            <a:r>
              <a:rPr lang="en-US" altLang="ko-KR" sz="1200" dirty="0">
                <a:solidFill>
                  <a:srgbClr val="008080"/>
                </a:solidFill>
                <a:latin typeface="Consolas"/>
              </a:rPr>
              <a:t>&lt;</a:t>
            </a:r>
            <a:r>
              <a:rPr lang="en-US" altLang="ko-KR" sz="1200" dirty="0">
                <a:solidFill>
                  <a:srgbClr val="3F7F7F"/>
                </a:solidFill>
                <a:latin typeface="Consolas"/>
              </a:rPr>
              <a:t>li </a:t>
            </a:r>
            <a:r>
              <a:rPr lang="en-US" altLang="ko-KR" sz="1200" dirty="0">
                <a:solidFill>
                  <a:srgbClr val="7F007F"/>
                </a:solidFill>
                <a:latin typeface="Consolas"/>
              </a:rPr>
              <a:t>class</a:t>
            </a:r>
            <a:r>
              <a:rPr lang="en-US" altLang="ko-KR" sz="1200" dirty="0">
                <a:solidFill>
                  <a:srgbClr val="000000"/>
                </a:solidFill>
                <a:latin typeface="Consolas"/>
              </a:rPr>
              <a:t>=</a:t>
            </a:r>
            <a:r>
              <a:rPr lang="en-US" altLang="ko-KR" sz="1200" i="1" dirty="0">
                <a:solidFill>
                  <a:srgbClr val="2A00FF"/>
                </a:solidFill>
                <a:latin typeface="Consolas"/>
              </a:rPr>
              <a:t>"</a:t>
            </a:r>
            <a:r>
              <a:rPr lang="en-US" altLang="ko-KR" sz="1200" i="1" dirty="0" err="1">
                <a:solidFill>
                  <a:srgbClr val="2A00FF"/>
                </a:solidFill>
                <a:latin typeface="Consolas"/>
              </a:rPr>
              <a:t>nav</a:t>
            </a:r>
            <a:r>
              <a:rPr lang="en-US" altLang="ko-KR" sz="1200" i="1" dirty="0">
                <a:solidFill>
                  <a:srgbClr val="2A00FF"/>
                </a:solidFill>
                <a:latin typeface="Consolas"/>
              </a:rPr>
              <a:t>-item"</a:t>
            </a:r>
            <a:r>
              <a:rPr lang="en-US" altLang="ko-KR" sz="1200" i="1" dirty="0">
                <a:solidFill>
                  <a:srgbClr val="008080"/>
                </a:solidFill>
                <a:latin typeface="Consolas"/>
              </a:rPr>
              <a:t>&gt;</a:t>
            </a:r>
          </a:p>
          <a:p>
            <a:r>
              <a:rPr lang="en-US" altLang="ko-KR" sz="1200" dirty="0">
                <a:solidFill>
                  <a:srgbClr val="008080"/>
                </a:solidFill>
                <a:latin typeface="Consolas"/>
              </a:rPr>
              <a:t>&lt;</a:t>
            </a:r>
            <a:r>
              <a:rPr lang="en-US" altLang="ko-KR" sz="1200" dirty="0">
                <a:solidFill>
                  <a:srgbClr val="3F7F7F"/>
                </a:solidFill>
                <a:latin typeface="Consolas"/>
              </a:rPr>
              <a:t>a </a:t>
            </a:r>
            <a:r>
              <a:rPr lang="en-US" altLang="ko-KR" sz="1200" dirty="0">
                <a:solidFill>
                  <a:srgbClr val="7F007F"/>
                </a:solidFill>
                <a:latin typeface="Consolas"/>
              </a:rPr>
              <a:t>class</a:t>
            </a:r>
            <a:r>
              <a:rPr lang="en-US" altLang="ko-KR" sz="1200" dirty="0">
                <a:solidFill>
                  <a:srgbClr val="000000"/>
                </a:solidFill>
                <a:latin typeface="Consolas"/>
              </a:rPr>
              <a:t>=</a:t>
            </a:r>
            <a:r>
              <a:rPr lang="en-US" altLang="ko-KR" sz="1200" i="1" dirty="0">
                <a:solidFill>
                  <a:srgbClr val="2A00FF"/>
                </a:solidFill>
                <a:latin typeface="Consolas"/>
              </a:rPr>
              <a:t>"</a:t>
            </a:r>
            <a:r>
              <a:rPr lang="en-US" altLang="ko-KR" sz="1200" i="1" dirty="0" err="1">
                <a:solidFill>
                  <a:srgbClr val="2A00FF"/>
                </a:solidFill>
                <a:latin typeface="Consolas"/>
              </a:rPr>
              <a:t>nav</a:t>
            </a:r>
            <a:r>
              <a:rPr lang="en-US" altLang="ko-KR" sz="1200" i="1" dirty="0">
                <a:solidFill>
                  <a:srgbClr val="2A00FF"/>
                </a:solidFill>
                <a:latin typeface="Consolas"/>
              </a:rPr>
              <a:t>-link </a:t>
            </a:r>
            <a:r>
              <a:rPr lang="en-US" altLang="ko-KR" sz="1200" i="1" dirty="0" err="1">
                <a:solidFill>
                  <a:srgbClr val="2A00FF"/>
                </a:solidFill>
                <a:latin typeface="Consolas"/>
              </a:rPr>
              <a:t>fw</a:t>
            </a:r>
            <a:r>
              <a:rPr lang="en-US" altLang="ko-KR" sz="1200" i="1" dirty="0">
                <a:solidFill>
                  <a:srgbClr val="2A00FF"/>
                </a:solidFill>
                <a:latin typeface="Consolas"/>
              </a:rPr>
              <a:t>-bold" </a:t>
            </a:r>
            <a:r>
              <a:rPr lang="en-US" altLang="ko-KR" sz="1200" i="1" dirty="0" err="1">
                <a:solidFill>
                  <a:srgbClr val="7F007F"/>
                </a:solidFill>
                <a:latin typeface="Consolas"/>
              </a:rPr>
              <a:t>href</a:t>
            </a:r>
            <a:r>
              <a:rPr lang="en-US" altLang="ko-KR" sz="1200" i="1" dirty="0">
                <a:solidFill>
                  <a:srgbClr val="000000"/>
                </a:solidFill>
                <a:latin typeface="Consolas"/>
              </a:rPr>
              <a:t>=</a:t>
            </a:r>
            <a:r>
              <a:rPr lang="en-US" altLang="ko-KR" sz="1200" i="1" dirty="0">
                <a:solidFill>
                  <a:srgbClr val="2A00FF"/>
                </a:solidFill>
                <a:latin typeface="Consolas"/>
              </a:rPr>
              <a:t>"</a:t>
            </a:r>
            <a:r>
              <a:rPr lang="en-US" altLang="ko-KR" sz="1200" i="1" dirty="0">
                <a:solidFill>
                  <a:srgbClr val="000000"/>
                </a:solidFill>
                <a:latin typeface="Consolas"/>
              </a:rPr>
              <a:t>${</a:t>
            </a:r>
            <a:r>
              <a:rPr lang="en-US" altLang="ko-KR" sz="1200" i="1" dirty="0" err="1">
                <a:solidFill>
                  <a:srgbClr val="000000"/>
                </a:solidFill>
                <a:latin typeface="Consolas"/>
              </a:rPr>
              <a:t>contextPath</a:t>
            </a:r>
            <a:r>
              <a:rPr lang="en-US" altLang="ko-KR" sz="1200" i="1" dirty="0">
                <a:solidFill>
                  <a:srgbClr val="000000"/>
                </a:solidFill>
                <a:latin typeface="Consolas"/>
              </a:rPr>
              <a:t>}</a:t>
            </a:r>
            <a:r>
              <a:rPr lang="en-US" altLang="ko-KR" sz="1200" i="1" dirty="0">
                <a:solidFill>
                  <a:srgbClr val="2A00FF"/>
                </a:solidFill>
                <a:latin typeface="Consolas"/>
              </a:rPr>
              <a:t>/shop/</a:t>
            </a:r>
            <a:r>
              <a:rPr lang="en-US" altLang="ko-KR" sz="1200" i="1" dirty="0" err="1">
                <a:solidFill>
                  <a:srgbClr val="2A00FF"/>
                </a:solidFill>
                <a:latin typeface="Consolas"/>
              </a:rPr>
              <a:t>list?c</a:t>
            </a:r>
            <a:r>
              <a:rPr lang="en-US" altLang="ko-KR" sz="1200" i="1" dirty="0">
                <a:solidFill>
                  <a:srgbClr val="2A00FF"/>
                </a:solidFill>
                <a:latin typeface="Consolas"/>
              </a:rPr>
              <a:t>=1&amp;l=2"</a:t>
            </a:r>
            <a:r>
              <a:rPr lang="en-US" altLang="ko-KR" sz="1200" i="1" dirty="0">
                <a:solidFill>
                  <a:srgbClr val="008080"/>
                </a:solidFill>
                <a:latin typeface="Consolas"/>
              </a:rPr>
              <a:t>&gt;</a:t>
            </a:r>
            <a:r>
              <a:rPr lang="ko-KR" altLang="en-US" sz="1200" i="1" dirty="0">
                <a:solidFill>
                  <a:srgbClr val="000000"/>
                </a:solidFill>
                <a:latin typeface="Consolas"/>
              </a:rPr>
              <a:t>商品</a:t>
            </a:r>
            <a:r>
              <a:rPr lang="ja-JP" altLang="en-US" sz="1200" i="1" dirty="0">
                <a:solidFill>
                  <a:srgbClr val="000000"/>
                </a:solidFill>
                <a:latin typeface="Consolas"/>
              </a:rPr>
              <a:t>を</a:t>
            </a:r>
            <a:r>
              <a:rPr lang="ko-KR" altLang="en-US" sz="1200" i="1" dirty="0">
                <a:solidFill>
                  <a:srgbClr val="000000"/>
                </a:solidFill>
                <a:latin typeface="Consolas"/>
              </a:rPr>
              <a:t>見</a:t>
            </a:r>
            <a:r>
              <a:rPr lang="ja-JP" altLang="en-US" sz="1200" i="1" dirty="0">
                <a:solidFill>
                  <a:srgbClr val="000000"/>
                </a:solidFill>
                <a:latin typeface="Consolas"/>
              </a:rPr>
              <a:t>る</a:t>
            </a:r>
            <a:r>
              <a:rPr lang="en-US" altLang="ja-JP" sz="1200" i="1" dirty="0">
                <a:solidFill>
                  <a:srgbClr val="008080"/>
                </a:solidFill>
                <a:latin typeface="Consolas"/>
              </a:rPr>
              <a:t>&lt;/</a:t>
            </a:r>
            <a:r>
              <a:rPr lang="en-US" altLang="ko-KR" sz="1200" i="1" dirty="0">
                <a:solidFill>
                  <a:srgbClr val="3F7F7F"/>
                </a:solidFill>
                <a:latin typeface="Consolas"/>
              </a:rPr>
              <a:t>a</a:t>
            </a:r>
            <a:r>
              <a:rPr lang="en-US" altLang="ko-KR" sz="1200" i="1" dirty="0">
                <a:solidFill>
                  <a:srgbClr val="008080"/>
                </a:solidFill>
                <a:latin typeface="Consolas"/>
              </a:rPr>
              <a:t>&gt;</a:t>
            </a:r>
          </a:p>
          <a:p>
            <a:r>
              <a:rPr lang="en-US" altLang="ko-KR" sz="1200" dirty="0">
                <a:solidFill>
                  <a:srgbClr val="008080"/>
                </a:solidFill>
                <a:latin typeface="Consolas"/>
              </a:rPr>
              <a:t>&lt;/</a:t>
            </a:r>
            <a:r>
              <a:rPr lang="en-US" altLang="ko-KR" sz="1200" dirty="0">
                <a:solidFill>
                  <a:srgbClr val="3F7F7F"/>
                </a:solidFill>
                <a:latin typeface="Consolas"/>
              </a:rPr>
              <a:t>li</a:t>
            </a:r>
            <a:r>
              <a:rPr lang="en-US" altLang="ko-KR" sz="1200" dirty="0">
                <a:solidFill>
                  <a:srgbClr val="008080"/>
                </a:solidFill>
                <a:latin typeface="Consolas"/>
              </a:rPr>
              <a:t>&gt;</a:t>
            </a:r>
          </a:p>
          <a:p>
            <a:r>
              <a:rPr lang="en-US" altLang="ko-KR" sz="1200" dirty="0">
                <a:solidFill>
                  <a:srgbClr val="008080"/>
                </a:solidFill>
                <a:latin typeface="Consolas"/>
              </a:rPr>
              <a:t>&lt;</a:t>
            </a:r>
            <a:r>
              <a:rPr lang="en-US" altLang="ko-KR" sz="1200" dirty="0">
                <a:solidFill>
                  <a:srgbClr val="3F7F7F"/>
                </a:solidFill>
                <a:latin typeface="Consolas"/>
              </a:rPr>
              <a:t>li </a:t>
            </a:r>
            <a:r>
              <a:rPr lang="en-US" altLang="ko-KR" sz="1200" dirty="0">
                <a:solidFill>
                  <a:srgbClr val="7F007F"/>
                </a:solidFill>
                <a:latin typeface="Consolas"/>
              </a:rPr>
              <a:t>class</a:t>
            </a:r>
            <a:r>
              <a:rPr lang="en-US" altLang="ko-KR" sz="1200" dirty="0">
                <a:solidFill>
                  <a:srgbClr val="000000"/>
                </a:solidFill>
                <a:latin typeface="Consolas"/>
              </a:rPr>
              <a:t>=</a:t>
            </a:r>
            <a:r>
              <a:rPr lang="en-US" altLang="ko-KR" sz="1200" i="1" dirty="0">
                <a:solidFill>
                  <a:srgbClr val="2A00FF"/>
                </a:solidFill>
                <a:latin typeface="Consolas"/>
              </a:rPr>
              <a:t>"</a:t>
            </a:r>
            <a:r>
              <a:rPr lang="en-US" altLang="ko-KR" sz="1200" i="1" dirty="0" err="1">
                <a:solidFill>
                  <a:srgbClr val="2A00FF"/>
                </a:solidFill>
                <a:latin typeface="Consolas"/>
              </a:rPr>
              <a:t>nav</a:t>
            </a:r>
            <a:r>
              <a:rPr lang="en-US" altLang="ko-KR" sz="1200" i="1" dirty="0">
                <a:solidFill>
                  <a:srgbClr val="2A00FF"/>
                </a:solidFill>
                <a:latin typeface="Consolas"/>
              </a:rPr>
              <a:t>-item"</a:t>
            </a:r>
            <a:r>
              <a:rPr lang="en-US" altLang="ko-KR" sz="1200" i="1" dirty="0">
                <a:solidFill>
                  <a:srgbClr val="008080"/>
                </a:solidFill>
                <a:latin typeface="Consolas"/>
              </a:rPr>
              <a:t>&gt;</a:t>
            </a:r>
          </a:p>
          <a:p>
            <a:r>
              <a:rPr lang="en-US" altLang="ko-KR" sz="1200" dirty="0">
                <a:solidFill>
                  <a:srgbClr val="008080"/>
                </a:solidFill>
                <a:latin typeface="Consolas"/>
              </a:rPr>
              <a:t>&lt;</a:t>
            </a:r>
            <a:r>
              <a:rPr lang="en-US" altLang="ko-KR" sz="1200" dirty="0">
                <a:solidFill>
                  <a:srgbClr val="3F7F7F"/>
                </a:solidFill>
                <a:latin typeface="Consolas"/>
              </a:rPr>
              <a:t>a </a:t>
            </a:r>
            <a:r>
              <a:rPr lang="en-US" altLang="ko-KR" sz="1200" dirty="0">
                <a:solidFill>
                  <a:srgbClr val="7F007F"/>
                </a:solidFill>
                <a:latin typeface="Consolas"/>
              </a:rPr>
              <a:t>class</a:t>
            </a:r>
            <a:r>
              <a:rPr lang="en-US" altLang="ko-KR" sz="1200" dirty="0">
                <a:solidFill>
                  <a:srgbClr val="000000"/>
                </a:solidFill>
                <a:latin typeface="Consolas"/>
              </a:rPr>
              <a:t>=</a:t>
            </a:r>
            <a:r>
              <a:rPr lang="en-US" altLang="ko-KR" sz="1200" i="1" dirty="0">
                <a:solidFill>
                  <a:srgbClr val="2A00FF"/>
                </a:solidFill>
                <a:latin typeface="Consolas"/>
              </a:rPr>
              <a:t>"</a:t>
            </a:r>
            <a:r>
              <a:rPr lang="en-US" altLang="ko-KR" sz="1200" i="1" dirty="0" err="1">
                <a:solidFill>
                  <a:srgbClr val="2A00FF"/>
                </a:solidFill>
                <a:latin typeface="Consolas"/>
              </a:rPr>
              <a:t>nav</a:t>
            </a:r>
            <a:r>
              <a:rPr lang="en-US" altLang="ko-KR" sz="1200" i="1" dirty="0">
                <a:solidFill>
                  <a:srgbClr val="2A00FF"/>
                </a:solidFill>
                <a:latin typeface="Consolas"/>
              </a:rPr>
              <a:t>-link" </a:t>
            </a:r>
            <a:r>
              <a:rPr lang="en-US" altLang="ko-KR" sz="1200" i="1" dirty="0" err="1">
                <a:solidFill>
                  <a:srgbClr val="7F007F"/>
                </a:solidFill>
                <a:latin typeface="Consolas"/>
              </a:rPr>
              <a:t>href</a:t>
            </a:r>
            <a:r>
              <a:rPr lang="en-US" altLang="ko-KR" sz="1200" i="1" dirty="0">
                <a:solidFill>
                  <a:srgbClr val="000000"/>
                </a:solidFill>
                <a:latin typeface="Consolas"/>
              </a:rPr>
              <a:t>=</a:t>
            </a:r>
            <a:r>
              <a:rPr lang="en-US" altLang="ko-KR" sz="1200" i="1" dirty="0">
                <a:solidFill>
                  <a:srgbClr val="2A00FF"/>
                </a:solidFill>
                <a:latin typeface="Consolas"/>
              </a:rPr>
              <a:t>"</a:t>
            </a:r>
            <a:r>
              <a:rPr lang="en-US" altLang="ko-KR" sz="1200" i="1" dirty="0">
                <a:solidFill>
                  <a:srgbClr val="000000"/>
                </a:solidFill>
                <a:latin typeface="Consolas"/>
              </a:rPr>
              <a:t>${</a:t>
            </a:r>
            <a:r>
              <a:rPr lang="en-US" altLang="ko-KR" sz="1200" i="1" dirty="0" err="1">
                <a:solidFill>
                  <a:srgbClr val="000000"/>
                </a:solidFill>
                <a:latin typeface="Consolas"/>
              </a:rPr>
              <a:t>contextPath</a:t>
            </a:r>
            <a:r>
              <a:rPr lang="en-US" altLang="ko-KR" sz="1200" i="1" dirty="0">
                <a:solidFill>
                  <a:srgbClr val="000000"/>
                </a:solidFill>
                <a:latin typeface="Consolas"/>
              </a:rPr>
              <a:t>}</a:t>
            </a:r>
            <a:r>
              <a:rPr lang="en-US" altLang="ko-KR" sz="1200" i="1" dirty="0">
                <a:solidFill>
                  <a:srgbClr val="2A00FF"/>
                </a:solidFill>
                <a:latin typeface="Consolas"/>
              </a:rPr>
              <a:t>/shop/</a:t>
            </a:r>
            <a:r>
              <a:rPr lang="en-US" altLang="ko-KR" sz="1200" i="1" dirty="0" err="1">
                <a:solidFill>
                  <a:srgbClr val="2A00FF"/>
                </a:solidFill>
                <a:latin typeface="Consolas"/>
              </a:rPr>
              <a:t>cartList</a:t>
            </a:r>
            <a:r>
              <a:rPr lang="en-US" altLang="ko-KR" sz="1200" i="1" dirty="0">
                <a:solidFill>
                  <a:srgbClr val="2A00FF"/>
                </a:solidFill>
                <a:latin typeface="Consolas"/>
              </a:rPr>
              <a:t>"</a:t>
            </a:r>
            <a:r>
              <a:rPr lang="en-US" altLang="ko-KR" sz="1200" i="1" dirty="0">
                <a:solidFill>
                  <a:srgbClr val="008080"/>
                </a:solidFill>
                <a:latin typeface="Consolas"/>
              </a:rPr>
              <a:t>&gt;</a:t>
            </a:r>
            <a:r>
              <a:rPr lang="ja-JP" altLang="en-US" sz="1200" i="1" dirty="0">
                <a:solidFill>
                  <a:srgbClr val="000000"/>
                </a:solidFill>
                <a:latin typeface="Consolas"/>
              </a:rPr>
              <a:t>カート</a:t>
            </a:r>
            <a:r>
              <a:rPr lang="ko-KR" altLang="en-US" sz="1200" i="1" dirty="0">
                <a:solidFill>
                  <a:srgbClr val="000000"/>
                </a:solidFill>
                <a:latin typeface="Consolas"/>
              </a:rPr>
              <a:t>一覧</a:t>
            </a:r>
            <a:r>
              <a:rPr lang="en-US" altLang="ko-KR" sz="1200" i="1" dirty="0">
                <a:solidFill>
                  <a:srgbClr val="008080"/>
                </a:solidFill>
                <a:latin typeface="Consolas"/>
              </a:rPr>
              <a:t>&lt;/</a:t>
            </a:r>
            <a:r>
              <a:rPr lang="en-US" altLang="ko-KR" sz="1200" i="1" dirty="0">
                <a:solidFill>
                  <a:srgbClr val="3F7F7F"/>
                </a:solidFill>
                <a:latin typeface="Consolas"/>
              </a:rPr>
              <a:t>a</a:t>
            </a:r>
            <a:r>
              <a:rPr lang="en-US" altLang="ko-KR" sz="1200" i="1" dirty="0">
                <a:solidFill>
                  <a:srgbClr val="008080"/>
                </a:solidFill>
                <a:latin typeface="Consolas"/>
              </a:rPr>
              <a:t>&gt;</a:t>
            </a:r>
          </a:p>
          <a:p>
            <a:r>
              <a:rPr lang="en-US" altLang="ko-KR" sz="1200" dirty="0">
                <a:solidFill>
                  <a:srgbClr val="008080"/>
                </a:solidFill>
                <a:latin typeface="Consolas"/>
              </a:rPr>
              <a:t>&lt;/</a:t>
            </a:r>
            <a:r>
              <a:rPr lang="en-US" altLang="ko-KR" sz="1200" dirty="0">
                <a:solidFill>
                  <a:srgbClr val="3F7F7F"/>
                </a:solidFill>
                <a:latin typeface="Consolas"/>
              </a:rPr>
              <a:t>li</a:t>
            </a:r>
            <a:r>
              <a:rPr lang="en-US" altLang="ko-KR" sz="1200" dirty="0">
                <a:solidFill>
                  <a:srgbClr val="008080"/>
                </a:solidFill>
                <a:latin typeface="Consolas"/>
              </a:rPr>
              <a:t>&gt;</a:t>
            </a:r>
          </a:p>
          <a:p>
            <a:r>
              <a:rPr lang="en-US" altLang="ko-KR" sz="1200" dirty="0">
                <a:solidFill>
                  <a:srgbClr val="008080"/>
                </a:solidFill>
                <a:latin typeface="Consolas"/>
              </a:rPr>
              <a:t>&lt;</a:t>
            </a:r>
            <a:r>
              <a:rPr lang="en-US" altLang="ko-KR" sz="1200" dirty="0">
                <a:solidFill>
                  <a:srgbClr val="3F7F7F"/>
                </a:solidFill>
                <a:latin typeface="Consolas"/>
              </a:rPr>
              <a:t>li </a:t>
            </a:r>
            <a:r>
              <a:rPr lang="en-US" altLang="ko-KR" sz="1200" dirty="0">
                <a:solidFill>
                  <a:srgbClr val="7F007F"/>
                </a:solidFill>
                <a:latin typeface="Consolas"/>
              </a:rPr>
              <a:t>class</a:t>
            </a:r>
            <a:r>
              <a:rPr lang="en-US" altLang="ko-KR" sz="1200" dirty="0">
                <a:solidFill>
                  <a:srgbClr val="000000"/>
                </a:solidFill>
                <a:latin typeface="Consolas"/>
              </a:rPr>
              <a:t>=</a:t>
            </a:r>
            <a:r>
              <a:rPr lang="en-US" altLang="ko-KR" sz="1200" i="1" dirty="0">
                <a:solidFill>
                  <a:srgbClr val="2A00FF"/>
                </a:solidFill>
                <a:latin typeface="Consolas"/>
              </a:rPr>
              <a:t>"</a:t>
            </a:r>
            <a:r>
              <a:rPr lang="en-US" altLang="ko-KR" sz="1200" i="1" dirty="0" err="1">
                <a:solidFill>
                  <a:srgbClr val="2A00FF"/>
                </a:solidFill>
                <a:latin typeface="Consolas"/>
              </a:rPr>
              <a:t>nav</a:t>
            </a:r>
            <a:r>
              <a:rPr lang="en-US" altLang="ko-KR" sz="1200" i="1" dirty="0">
                <a:solidFill>
                  <a:srgbClr val="2A00FF"/>
                </a:solidFill>
                <a:latin typeface="Consolas"/>
              </a:rPr>
              <a:t>-item"</a:t>
            </a:r>
            <a:r>
              <a:rPr lang="en-US" altLang="ko-KR" sz="1200" i="1" dirty="0">
                <a:solidFill>
                  <a:srgbClr val="008080"/>
                </a:solidFill>
                <a:latin typeface="Consolas"/>
              </a:rPr>
              <a:t>&gt;</a:t>
            </a:r>
          </a:p>
          <a:p>
            <a:r>
              <a:rPr lang="en-US" altLang="ko-KR" sz="1200" dirty="0">
                <a:solidFill>
                  <a:srgbClr val="008080"/>
                </a:solidFill>
                <a:latin typeface="Consolas"/>
              </a:rPr>
              <a:t>&lt;</a:t>
            </a:r>
            <a:r>
              <a:rPr lang="en-US" altLang="ko-KR" sz="1200" dirty="0">
                <a:solidFill>
                  <a:srgbClr val="3F7F7F"/>
                </a:solidFill>
                <a:latin typeface="Consolas"/>
              </a:rPr>
              <a:t>a </a:t>
            </a:r>
            <a:r>
              <a:rPr lang="en-US" altLang="ko-KR" sz="1200" dirty="0">
                <a:solidFill>
                  <a:srgbClr val="7F007F"/>
                </a:solidFill>
                <a:latin typeface="Consolas"/>
              </a:rPr>
              <a:t>class</a:t>
            </a:r>
            <a:r>
              <a:rPr lang="en-US" altLang="ko-KR" sz="1200" dirty="0">
                <a:solidFill>
                  <a:srgbClr val="000000"/>
                </a:solidFill>
                <a:latin typeface="Consolas"/>
              </a:rPr>
              <a:t>=</a:t>
            </a:r>
            <a:r>
              <a:rPr lang="en-US" altLang="ko-KR" sz="1200" i="1" dirty="0">
                <a:solidFill>
                  <a:srgbClr val="2A00FF"/>
                </a:solidFill>
                <a:latin typeface="Consolas"/>
              </a:rPr>
              <a:t>"</a:t>
            </a:r>
            <a:r>
              <a:rPr lang="en-US" altLang="ko-KR" sz="1200" i="1" dirty="0" err="1">
                <a:solidFill>
                  <a:srgbClr val="2A00FF"/>
                </a:solidFill>
                <a:latin typeface="Consolas"/>
              </a:rPr>
              <a:t>nav</a:t>
            </a:r>
            <a:r>
              <a:rPr lang="en-US" altLang="ko-KR" sz="1200" i="1" dirty="0">
                <a:solidFill>
                  <a:srgbClr val="2A00FF"/>
                </a:solidFill>
                <a:latin typeface="Consolas"/>
              </a:rPr>
              <a:t>-link" </a:t>
            </a:r>
            <a:r>
              <a:rPr lang="en-US" altLang="ko-KR" sz="1200" i="1" dirty="0" err="1">
                <a:solidFill>
                  <a:srgbClr val="7F007F"/>
                </a:solidFill>
                <a:latin typeface="Consolas"/>
              </a:rPr>
              <a:t>href</a:t>
            </a:r>
            <a:r>
              <a:rPr lang="en-US" altLang="ko-KR" sz="1200" i="1" dirty="0">
                <a:solidFill>
                  <a:srgbClr val="000000"/>
                </a:solidFill>
                <a:latin typeface="Consolas"/>
              </a:rPr>
              <a:t>=</a:t>
            </a:r>
            <a:r>
              <a:rPr lang="en-US" altLang="ko-KR" sz="1200" i="1" dirty="0">
                <a:solidFill>
                  <a:srgbClr val="2A00FF"/>
                </a:solidFill>
                <a:latin typeface="Consolas"/>
              </a:rPr>
              <a:t>"</a:t>
            </a:r>
            <a:r>
              <a:rPr lang="en-US" altLang="ko-KR" sz="1200" i="1" dirty="0">
                <a:solidFill>
                  <a:srgbClr val="000000"/>
                </a:solidFill>
                <a:latin typeface="Consolas"/>
              </a:rPr>
              <a:t>${</a:t>
            </a:r>
            <a:r>
              <a:rPr lang="en-US" altLang="ko-KR" sz="1200" i="1" dirty="0" err="1">
                <a:solidFill>
                  <a:srgbClr val="000000"/>
                </a:solidFill>
                <a:latin typeface="Consolas"/>
              </a:rPr>
              <a:t>contextPath</a:t>
            </a:r>
            <a:r>
              <a:rPr lang="en-US" altLang="ko-KR" sz="1200" i="1" dirty="0">
                <a:solidFill>
                  <a:srgbClr val="000000"/>
                </a:solidFill>
                <a:latin typeface="Consolas"/>
              </a:rPr>
              <a:t>}</a:t>
            </a:r>
            <a:r>
              <a:rPr lang="en-US" altLang="ko-KR" sz="1200" i="1" dirty="0">
                <a:solidFill>
                  <a:srgbClr val="2A00FF"/>
                </a:solidFill>
                <a:latin typeface="Consolas"/>
              </a:rPr>
              <a:t>/shop/</a:t>
            </a:r>
            <a:r>
              <a:rPr lang="en-US" altLang="ko-KR" sz="1200" i="1" dirty="0" err="1">
                <a:solidFill>
                  <a:srgbClr val="2A00FF"/>
                </a:solidFill>
                <a:latin typeface="Consolas"/>
              </a:rPr>
              <a:t>orderList</a:t>
            </a:r>
            <a:r>
              <a:rPr lang="en-US" altLang="ko-KR" sz="1200" i="1" dirty="0">
                <a:solidFill>
                  <a:srgbClr val="2A00FF"/>
                </a:solidFill>
                <a:latin typeface="Consolas"/>
              </a:rPr>
              <a:t>"</a:t>
            </a:r>
            <a:r>
              <a:rPr lang="en-US" altLang="ko-KR" sz="1200" i="1" dirty="0">
                <a:solidFill>
                  <a:srgbClr val="008080"/>
                </a:solidFill>
                <a:latin typeface="Consolas"/>
              </a:rPr>
              <a:t>&gt;</a:t>
            </a:r>
            <a:r>
              <a:rPr lang="ko-KR" altLang="en-US" sz="1200" i="1" dirty="0">
                <a:solidFill>
                  <a:srgbClr val="000000"/>
                </a:solidFill>
                <a:latin typeface="Consolas"/>
              </a:rPr>
              <a:t>注文</a:t>
            </a:r>
            <a:r>
              <a:rPr lang="ja-JP" altLang="en-US" sz="1200" i="1" dirty="0">
                <a:solidFill>
                  <a:srgbClr val="000000"/>
                </a:solidFill>
                <a:latin typeface="Consolas"/>
              </a:rPr>
              <a:t>リスト</a:t>
            </a:r>
            <a:r>
              <a:rPr lang="en-US" altLang="ja-JP" sz="1200" i="1" dirty="0">
                <a:solidFill>
                  <a:srgbClr val="008080"/>
                </a:solidFill>
                <a:latin typeface="Consolas"/>
              </a:rPr>
              <a:t>&lt;/</a:t>
            </a:r>
            <a:r>
              <a:rPr lang="en-US" altLang="ko-KR" sz="1200" i="1" dirty="0">
                <a:solidFill>
                  <a:srgbClr val="3F7F7F"/>
                </a:solidFill>
                <a:latin typeface="Consolas"/>
              </a:rPr>
              <a:t>a</a:t>
            </a:r>
            <a:r>
              <a:rPr lang="en-US" altLang="ko-KR" sz="1200" i="1" dirty="0">
                <a:solidFill>
                  <a:srgbClr val="008080"/>
                </a:solidFill>
                <a:latin typeface="Consolas"/>
              </a:rPr>
              <a:t>&gt;</a:t>
            </a:r>
          </a:p>
          <a:p>
            <a:r>
              <a:rPr lang="en-US" altLang="ko-KR" sz="1200" dirty="0">
                <a:solidFill>
                  <a:srgbClr val="008080"/>
                </a:solidFill>
                <a:latin typeface="Consolas"/>
              </a:rPr>
              <a:t>&lt;/</a:t>
            </a:r>
            <a:r>
              <a:rPr lang="en-US" altLang="ko-KR" sz="1200" dirty="0">
                <a:solidFill>
                  <a:srgbClr val="3F7F7F"/>
                </a:solidFill>
                <a:latin typeface="Consolas"/>
              </a:rPr>
              <a:t>li</a:t>
            </a:r>
            <a:r>
              <a:rPr lang="en-US" altLang="ko-KR" sz="1200" dirty="0">
                <a:solidFill>
                  <a:srgbClr val="008080"/>
                </a:solidFill>
                <a:latin typeface="Consolas"/>
              </a:rPr>
              <a:t>&gt;</a:t>
            </a:r>
          </a:p>
          <a:p>
            <a:r>
              <a:rPr lang="en-US" altLang="ko-KR" sz="1200" dirty="0">
                <a:solidFill>
                  <a:srgbClr val="008080"/>
                </a:solidFill>
                <a:latin typeface="Consolas"/>
              </a:rPr>
              <a:t>&lt;</a:t>
            </a:r>
            <a:r>
              <a:rPr lang="en-US" altLang="ko-KR" sz="1200" dirty="0">
                <a:solidFill>
                  <a:srgbClr val="3F7F7F"/>
                </a:solidFill>
                <a:latin typeface="Consolas"/>
              </a:rPr>
              <a:t>li </a:t>
            </a:r>
            <a:r>
              <a:rPr lang="en-US" altLang="ko-KR" sz="1200" dirty="0">
                <a:solidFill>
                  <a:srgbClr val="7F007F"/>
                </a:solidFill>
                <a:latin typeface="Consolas"/>
              </a:rPr>
              <a:t>class</a:t>
            </a:r>
            <a:r>
              <a:rPr lang="en-US" altLang="ko-KR" sz="1200" dirty="0">
                <a:solidFill>
                  <a:srgbClr val="000000"/>
                </a:solidFill>
                <a:latin typeface="Consolas"/>
              </a:rPr>
              <a:t>=</a:t>
            </a:r>
            <a:r>
              <a:rPr lang="en-US" altLang="ko-KR" sz="1200" i="1" dirty="0">
                <a:solidFill>
                  <a:srgbClr val="2A00FF"/>
                </a:solidFill>
                <a:latin typeface="Consolas"/>
              </a:rPr>
              <a:t>"</a:t>
            </a:r>
            <a:r>
              <a:rPr lang="en-US" altLang="ko-KR" sz="1200" i="1" dirty="0" err="1">
                <a:solidFill>
                  <a:srgbClr val="2A00FF"/>
                </a:solidFill>
                <a:latin typeface="Consolas"/>
              </a:rPr>
              <a:t>nav</a:t>
            </a:r>
            <a:r>
              <a:rPr lang="en-US" altLang="ko-KR" sz="1200" i="1" dirty="0">
                <a:solidFill>
                  <a:srgbClr val="2A00FF"/>
                </a:solidFill>
                <a:latin typeface="Consolas"/>
              </a:rPr>
              <a:t>-item"</a:t>
            </a:r>
            <a:r>
              <a:rPr lang="en-US" altLang="ko-KR" sz="1200" i="1" dirty="0">
                <a:solidFill>
                  <a:srgbClr val="008080"/>
                </a:solidFill>
                <a:latin typeface="Consolas"/>
              </a:rPr>
              <a:t>&gt;</a:t>
            </a:r>
          </a:p>
          <a:p>
            <a:r>
              <a:rPr lang="en-US" altLang="ko-KR" sz="1200" dirty="0">
                <a:solidFill>
                  <a:srgbClr val="008080"/>
                </a:solidFill>
                <a:latin typeface="Consolas"/>
              </a:rPr>
              <a:t>&lt;</a:t>
            </a:r>
            <a:r>
              <a:rPr lang="en-US" altLang="ko-KR" sz="1200" dirty="0">
                <a:solidFill>
                  <a:srgbClr val="3F7F7F"/>
                </a:solidFill>
                <a:latin typeface="Consolas"/>
              </a:rPr>
              <a:t>a </a:t>
            </a:r>
            <a:r>
              <a:rPr lang="en-US" altLang="ko-KR" sz="1200" dirty="0">
                <a:solidFill>
                  <a:srgbClr val="7F007F"/>
                </a:solidFill>
                <a:latin typeface="Consolas"/>
              </a:rPr>
              <a:t>class</a:t>
            </a:r>
            <a:r>
              <a:rPr lang="en-US" altLang="ko-KR" sz="1200" dirty="0">
                <a:solidFill>
                  <a:srgbClr val="000000"/>
                </a:solidFill>
                <a:latin typeface="Consolas"/>
              </a:rPr>
              <a:t>=</a:t>
            </a:r>
            <a:r>
              <a:rPr lang="en-US" altLang="ko-KR" sz="1200" i="1" dirty="0">
                <a:solidFill>
                  <a:srgbClr val="2A00FF"/>
                </a:solidFill>
                <a:latin typeface="Consolas"/>
              </a:rPr>
              <a:t>"</a:t>
            </a:r>
            <a:r>
              <a:rPr lang="en-US" altLang="ko-KR" sz="1200" i="1" dirty="0" err="1">
                <a:solidFill>
                  <a:srgbClr val="2A00FF"/>
                </a:solidFill>
                <a:latin typeface="Consolas"/>
              </a:rPr>
              <a:t>nav</a:t>
            </a:r>
            <a:r>
              <a:rPr lang="en-US" altLang="ko-KR" sz="1200" i="1" dirty="0">
                <a:solidFill>
                  <a:srgbClr val="2A00FF"/>
                </a:solidFill>
                <a:latin typeface="Consolas"/>
              </a:rPr>
              <a:t>-link" </a:t>
            </a:r>
            <a:r>
              <a:rPr lang="en-US" altLang="ko-KR" sz="1200" i="1" dirty="0" err="1">
                <a:solidFill>
                  <a:srgbClr val="7F007F"/>
                </a:solidFill>
                <a:latin typeface="Consolas"/>
              </a:rPr>
              <a:t>href</a:t>
            </a:r>
            <a:r>
              <a:rPr lang="en-US" altLang="ko-KR" sz="1200" i="1" dirty="0">
                <a:solidFill>
                  <a:srgbClr val="000000"/>
                </a:solidFill>
                <a:latin typeface="Consolas"/>
              </a:rPr>
              <a:t>=</a:t>
            </a:r>
            <a:r>
              <a:rPr lang="en-US" altLang="ko-KR" sz="1200" i="1" dirty="0">
                <a:solidFill>
                  <a:srgbClr val="2A00FF"/>
                </a:solidFill>
                <a:latin typeface="Consolas"/>
              </a:rPr>
              <a:t>"</a:t>
            </a:r>
            <a:r>
              <a:rPr lang="en-US" altLang="ko-KR" sz="1200" i="1" dirty="0">
                <a:solidFill>
                  <a:srgbClr val="000000"/>
                </a:solidFill>
                <a:latin typeface="Consolas"/>
              </a:rPr>
              <a:t>${</a:t>
            </a:r>
            <a:r>
              <a:rPr lang="en-US" altLang="ko-KR" sz="1200" i="1" dirty="0" err="1">
                <a:solidFill>
                  <a:srgbClr val="000000"/>
                </a:solidFill>
                <a:latin typeface="Consolas"/>
              </a:rPr>
              <a:t>contextPath</a:t>
            </a:r>
            <a:r>
              <a:rPr lang="en-US" altLang="ko-KR" sz="1200" i="1" dirty="0">
                <a:solidFill>
                  <a:srgbClr val="000000"/>
                </a:solidFill>
                <a:latin typeface="Consolas"/>
              </a:rPr>
              <a:t>}</a:t>
            </a:r>
            <a:r>
              <a:rPr lang="en-US" altLang="ko-KR" sz="1200" i="1" dirty="0">
                <a:solidFill>
                  <a:srgbClr val="2A00FF"/>
                </a:solidFill>
                <a:latin typeface="Consolas"/>
              </a:rPr>
              <a:t>/member/</a:t>
            </a:r>
            <a:r>
              <a:rPr lang="en-US" altLang="ko-KR" sz="1200" i="1" dirty="0" err="1">
                <a:solidFill>
                  <a:srgbClr val="2A00FF"/>
                </a:solidFill>
                <a:latin typeface="Consolas"/>
              </a:rPr>
              <a:t>signout</a:t>
            </a:r>
            <a:r>
              <a:rPr lang="en-US" altLang="ko-KR" sz="1200" i="1" dirty="0">
                <a:solidFill>
                  <a:srgbClr val="2A00FF"/>
                </a:solidFill>
                <a:latin typeface="Consolas"/>
              </a:rPr>
              <a:t>"</a:t>
            </a:r>
            <a:r>
              <a:rPr lang="en-US" altLang="ko-KR" sz="1200" i="1" dirty="0">
                <a:solidFill>
                  <a:srgbClr val="008080"/>
                </a:solidFill>
                <a:latin typeface="Consolas"/>
              </a:rPr>
              <a:t>&gt;</a:t>
            </a:r>
            <a:r>
              <a:rPr lang="ja-JP" altLang="en-US" sz="1200" i="1" dirty="0">
                <a:solidFill>
                  <a:srgbClr val="000000"/>
                </a:solidFill>
                <a:latin typeface="Consolas"/>
              </a:rPr>
              <a:t>ログアウト</a:t>
            </a:r>
            <a:r>
              <a:rPr lang="en-US" altLang="ja-JP" sz="1200" i="1" dirty="0">
                <a:solidFill>
                  <a:srgbClr val="008080"/>
                </a:solidFill>
                <a:latin typeface="Consolas"/>
              </a:rPr>
              <a:t>&lt;/</a:t>
            </a:r>
            <a:r>
              <a:rPr lang="en-US" altLang="ko-KR" sz="1200" i="1" dirty="0">
                <a:solidFill>
                  <a:srgbClr val="3F7F7F"/>
                </a:solidFill>
                <a:latin typeface="Consolas"/>
              </a:rPr>
              <a:t>a</a:t>
            </a:r>
            <a:r>
              <a:rPr lang="en-US" altLang="ko-KR" sz="1200" i="1" dirty="0">
                <a:solidFill>
                  <a:srgbClr val="008080"/>
                </a:solidFill>
                <a:latin typeface="Consolas"/>
              </a:rPr>
              <a:t>&gt;</a:t>
            </a:r>
          </a:p>
          <a:p>
            <a:r>
              <a:rPr lang="en-US" altLang="ko-KR" sz="1200" dirty="0">
                <a:solidFill>
                  <a:srgbClr val="008080"/>
                </a:solidFill>
                <a:latin typeface="Consolas"/>
              </a:rPr>
              <a:t>&lt;/</a:t>
            </a:r>
            <a:r>
              <a:rPr lang="en-US" altLang="ko-KR" sz="1200" dirty="0">
                <a:solidFill>
                  <a:srgbClr val="3F7F7F"/>
                </a:solidFill>
                <a:latin typeface="Consolas"/>
              </a:rPr>
              <a:t>li</a:t>
            </a:r>
            <a:r>
              <a:rPr lang="en-US" altLang="ko-KR" sz="1200" dirty="0">
                <a:solidFill>
                  <a:srgbClr val="008080"/>
                </a:solidFill>
                <a:latin typeface="Consolas"/>
              </a:rPr>
              <a:t>&gt;</a:t>
            </a:r>
          </a:p>
        </p:txBody>
      </p:sp>
    </p:spTree>
    <p:extLst>
      <p:ext uri="{BB962C8B-B14F-4D97-AF65-F5344CB8AC3E}">
        <p14:creationId xmlns:p14="http://schemas.microsoft.com/office/powerpoint/2010/main" val="1359253709"/>
      </p:ext>
    </p:extLst>
  </p:cSld>
  <p:clrMapOvr>
    <a:masterClrMapping/>
  </p:clrMapOvr>
  <p:transition/>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제목 1"/>
          <p:cNvSpPr>
            <a:spLocks noGrp="1"/>
          </p:cNvSpPr>
          <p:nvPr>
            <p:ph type="title"/>
          </p:nvPr>
        </p:nvSpPr>
        <p:spPr bwMode="auto">
          <a:xfrm>
            <a:off x="0" y="-2242"/>
            <a:ext cx="9144000" cy="694938"/>
          </a:xfrm>
        </p:spPr>
        <p:txBody>
          <a:bodyPr vert="horz" lIns="91440" tIns="45720" rIns="91440" bIns="45720" rtlCol="0" anchor="ctr">
            <a:normAutofit/>
          </a:bodyPr>
          <a:lstStyle/>
          <a:p>
            <a:r>
              <a:rPr lang="en-US" altLang="ko-KR" dirty="0" smtClean="0">
                <a:latin typeface="MS Mincho" pitchFamily="49" charset="-128"/>
                <a:ea typeface="MS Mincho" pitchFamily="49" charset="-128"/>
              </a:rPr>
              <a:t>Include/header(4/8</a:t>
            </a:r>
            <a:r>
              <a:rPr lang="en-US" altLang="ko-KR" dirty="0">
                <a:latin typeface="MS Mincho" pitchFamily="49" charset="-128"/>
                <a:ea typeface="MS Mincho" pitchFamily="49" charset="-128"/>
              </a:rPr>
              <a:t>)</a:t>
            </a:r>
            <a:endParaRPr lang="ko-KR" dirty="0">
              <a:latin typeface="MS Mincho" pitchFamily="49" charset="-128"/>
              <a:ea typeface="MS Mincho" pitchFamily="49" charset="-128"/>
            </a:endParaRPr>
          </a:p>
        </p:txBody>
      </p:sp>
      <p:sp>
        <p:nvSpPr>
          <p:cNvPr id="5" name="내용 개체 틀 2"/>
          <p:cNvSpPr>
            <a:spLocks noGrp="1"/>
          </p:cNvSpPr>
          <p:nvPr>
            <p:ph sz="half" idx="1"/>
          </p:nvPr>
        </p:nvSpPr>
        <p:spPr bwMode="auto">
          <a:xfrm>
            <a:off x="0" y="692696"/>
            <a:ext cx="9144000" cy="6165304"/>
          </a:xfrm>
          <a:solidFill>
            <a:schemeClr val="bg1"/>
          </a:solidFill>
        </p:spPr>
        <p:txBody>
          <a:bodyPr numCol="2">
            <a:noAutofit/>
          </a:bodyPr>
          <a:lstStyle>
            <a:lvl1pPr>
              <a:defRPr sz="2400"/>
            </a:lvl1pPr>
            <a:lvl2pPr>
              <a:defRPr sz="1600"/>
            </a:lvl2pPr>
            <a:lvl3pPr>
              <a:defRPr sz="1200"/>
            </a:lvl3pPr>
            <a:lvl4pPr>
              <a:defRPr sz="1200"/>
            </a:lvl4pPr>
            <a:lvl5pPr>
              <a:defRPr sz="1200"/>
            </a:lvl5pPr>
          </a:lstStyle>
          <a:p>
            <a:r>
              <a:rPr lang="en-US" altLang="ko-KR" sz="1200" dirty="0">
                <a:solidFill>
                  <a:srgbClr val="3F5FBF"/>
                </a:solidFill>
                <a:latin typeface="Consolas"/>
              </a:rPr>
              <a:t>&lt;!-- </a:t>
            </a:r>
            <a:r>
              <a:rPr lang="en-US" altLang="ko-KR" sz="1200" u="sng" dirty="0" err="1">
                <a:solidFill>
                  <a:srgbClr val="3F5FBF"/>
                </a:solidFill>
                <a:latin typeface="Consolas"/>
              </a:rPr>
              <a:t>Nav</a:t>
            </a:r>
            <a:r>
              <a:rPr lang="en-US" altLang="ko-KR" sz="1200" u="sng" dirty="0">
                <a:solidFill>
                  <a:srgbClr val="3F5FBF"/>
                </a:solidFill>
                <a:latin typeface="Consolas"/>
              </a:rPr>
              <a:t> Item - Search Dropdown (Visible Only XS) --&gt;</a:t>
            </a:r>
          </a:p>
          <a:p>
            <a:r>
              <a:rPr lang="en-US" altLang="ko-KR" sz="1200" dirty="0">
                <a:solidFill>
                  <a:srgbClr val="000000"/>
                </a:solidFill>
                <a:latin typeface="Consolas"/>
              </a:rPr>
              <a:t>           </a:t>
            </a:r>
            <a:r>
              <a:rPr lang="en-US" altLang="ko-KR" sz="1200" dirty="0">
                <a:solidFill>
                  <a:srgbClr val="008080"/>
                </a:solidFill>
                <a:latin typeface="Consolas"/>
              </a:rPr>
              <a:t>&lt;</a:t>
            </a:r>
            <a:r>
              <a:rPr lang="en-US" altLang="ko-KR" sz="1200" dirty="0">
                <a:solidFill>
                  <a:srgbClr val="3F7F7F"/>
                </a:solidFill>
                <a:latin typeface="Consolas"/>
              </a:rPr>
              <a:t>li </a:t>
            </a:r>
            <a:r>
              <a:rPr lang="en-US" altLang="ko-KR" sz="1200" dirty="0">
                <a:solidFill>
                  <a:srgbClr val="7F007F"/>
                </a:solidFill>
                <a:latin typeface="Consolas"/>
              </a:rPr>
              <a:t>class</a:t>
            </a:r>
            <a:r>
              <a:rPr lang="en-US" altLang="ko-KR" sz="1200" dirty="0">
                <a:solidFill>
                  <a:srgbClr val="000000"/>
                </a:solidFill>
                <a:latin typeface="Consolas"/>
              </a:rPr>
              <a:t>=</a:t>
            </a:r>
            <a:r>
              <a:rPr lang="en-US" altLang="ko-KR" sz="1200" i="1" dirty="0">
                <a:solidFill>
                  <a:srgbClr val="2A00FF"/>
                </a:solidFill>
                <a:latin typeface="Consolas"/>
              </a:rPr>
              <a:t>"</a:t>
            </a:r>
            <a:r>
              <a:rPr lang="en-US" altLang="ko-KR" sz="1200" i="1" dirty="0" err="1">
                <a:solidFill>
                  <a:srgbClr val="2A00FF"/>
                </a:solidFill>
                <a:latin typeface="Consolas"/>
              </a:rPr>
              <a:t>nav</a:t>
            </a:r>
            <a:r>
              <a:rPr lang="en-US" altLang="ko-KR" sz="1200" i="1" dirty="0">
                <a:solidFill>
                  <a:srgbClr val="2A00FF"/>
                </a:solidFill>
                <a:latin typeface="Consolas"/>
              </a:rPr>
              <a:t>-item dropdown no-arrow d-</a:t>
            </a:r>
            <a:r>
              <a:rPr lang="en-US" altLang="ko-KR" sz="1200" i="1" dirty="0" err="1">
                <a:solidFill>
                  <a:srgbClr val="2A00FF"/>
                </a:solidFill>
                <a:latin typeface="Consolas"/>
              </a:rPr>
              <a:t>sm</a:t>
            </a:r>
            <a:r>
              <a:rPr lang="en-US" altLang="ko-KR" sz="1200" i="1" dirty="0">
                <a:solidFill>
                  <a:srgbClr val="2A00FF"/>
                </a:solidFill>
                <a:latin typeface="Consolas"/>
              </a:rPr>
              <a:t>-none"</a:t>
            </a:r>
            <a:r>
              <a:rPr lang="en-US" altLang="ko-KR" sz="1200" i="1" dirty="0">
                <a:solidFill>
                  <a:srgbClr val="008080"/>
                </a:solidFill>
                <a:latin typeface="Consolas"/>
              </a:rPr>
              <a:t>&gt;</a:t>
            </a:r>
          </a:p>
          <a:p>
            <a:r>
              <a:rPr lang="en-US" altLang="ko-KR" sz="1200" dirty="0">
                <a:solidFill>
                  <a:srgbClr val="000000"/>
                </a:solidFill>
                <a:latin typeface="Consolas"/>
              </a:rPr>
              <a:t>            </a:t>
            </a:r>
            <a:r>
              <a:rPr lang="en-US" altLang="ko-KR" sz="1200" dirty="0">
                <a:solidFill>
                  <a:srgbClr val="008080"/>
                </a:solidFill>
                <a:latin typeface="Consolas"/>
              </a:rPr>
              <a:t>&lt;</a:t>
            </a:r>
            <a:r>
              <a:rPr lang="en-US" altLang="ko-KR" sz="1200" dirty="0">
                <a:solidFill>
                  <a:srgbClr val="3F7F7F"/>
                </a:solidFill>
                <a:latin typeface="Consolas"/>
              </a:rPr>
              <a:t>a </a:t>
            </a:r>
            <a:r>
              <a:rPr lang="en-US" altLang="ko-KR" sz="1200" dirty="0">
                <a:solidFill>
                  <a:srgbClr val="7F007F"/>
                </a:solidFill>
                <a:latin typeface="Consolas"/>
              </a:rPr>
              <a:t>class</a:t>
            </a:r>
            <a:r>
              <a:rPr lang="en-US" altLang="ko-KR" sz="1200" dirty="0">
                <a:solidFill>
                  <a:srgbClr val="000000"/>
                </a:solidFill>
                <a:latin typeface="Consolas"/>
              </a:rPr>
              <a:t>=</a:t>
            </a:r>
            <a:r>
              <a:rPr lang="en-US" altLang="ko-KR" sz="1200" i="1" dirty="0">
                <a:solidFill>
                  <a:srgbClr val="2A00FF"/>
                </a:solidFill>
                <a:latin typeface="Consolas"/>
              </a:rPr>
              <a:t>"</a:t>
            </a:r>
            <a:r>
              <a:rPr lang="en-US" altLang="ko-KR" sz="1200" i="1" dirty="0" err="1">
                <a:solidFill>
                  <a:srgbClr val="2A00FF"/>
                </a:solidFill>
                <a:latin typeface="Consolas"/>
              </a:rPr>
              <a:t>nav</a:t>
            </a:r>
            <a:r>
              <a:rPr lang="en-US" altLang="ko-KR" sz="1200" i="1" dirty="0">
                <a:solidFill>
                  <a:srgbClr val="2A00FF"/>
                </a:solidFill>
                <a:latin typeface="Consolas"/>
              </a:rPr>
              <a:t>-link dropdown-toggle" </a:t>
            </a:r>
            <a:r>
              <a:rPr lang="en-US" altLang="ko-KR" sz="1200" i="1" dirty="0" err="1">
                <a:solidFill>
                  <a:srgbClr val="7F007F"/>
                </a:solidFill>
                <a:latin typeface="Consolas"/>
              </a:rPr>
              <a:t>href</a:t>
            </a:r>
            <a:r>
              <a:rPr lang="en-US" altLang="ko-KR" sz="1200" i="1" dirty="0">
                <a:solidFill>
                  <a:srgbClr val="000000"/>
                </a:solidFill>
                <a:latin typeface="Consolas"/>
              </a:rPr>
              <a:t>=</a:t>
            </a:r>
            <a:r>
              <a:rPr lang="en-US" altLang="ko-KR" sz="1200" i="1" dirty="0">
                <a:solidFill>
                  <a:srgbClr val="2A00FF"/>
                </a:solidFill>
                <a:latin typeface="Consolas"/>
              </a:rPr>
              <a:t>"#" </a:t>
            </a:r>
            <a:r>
              <a:rPr lang="en-US" altLang="ko-KR" sz="1200" i="1" dirty="0">
                <a:solidFill>
                  <a:srgbClr val="7F007F"/>
                </a:solidFill>
                <a:latin typeface="Consolas"/>
              </a:rPr>
              <a:t>id</a:t>
            </a:r>
            <a:r>
              <a:rPr lang="en-US" altLang="ko-KR" sz="1200" i="1" dirty="0">
                <a:solidFill>
                  <a:srgbClr val="000000"/>
                </a:solidFill>
                <a:latin typeface="Consolas"/>
              </a:rPr>
              <a:t>=</a:t>
            </a:r>
            <a:r>
              <a:rPr lang="en-US" altLang="ko-KR" sz="1200" i="1" dirty="0">
                <a:solidFill>
                  <a:srgbClr val="2A00FF"/>
                </a:solidFill>
                <a:latin typeface="Consolas"/>
              </a:rPr>
              <a:t>"</a:t>
            </a:r>
            <a:r>
              <a:rPr lang="en-US" altLang="ko-KR" sz="1200" i="1" dirty="0" err="1">
                <a:solidFill>
                  <a:srgbClr val="2A00FF"/>
                </a:solidFill>
                <a:latin typeface="Consolas"/>
              </a:rPr>
              <a:t>searchDropdown</a:t>
            </a:r>
            <a:r>
              <a:rPr lang="en-US" altLang="ko-KR" sz="1200" i="1" dirty="0">
                <a:solidFill>
                  <a:srgbClr val="2A00FF"/>
                </a:solidFill>
                <a:latin typeface="Consolas"/>
              </a:rPr>
              <a:t>" </a:t>
            </a:r>
            <a:r>
              <a:rPr lang="en-US" altLang="ko-KR" sz="1200" i="1" dirty="0">
                <a:solidFill>
                  <a:srgbClr val="7F007F"/>
                </a:solidFill>
                <a:latin typeface="Consolas"/>
              </a:rPr>
              <a:t>role</a:t>
            </a:r>
            <a:r>
              <a:rPr lang="en-US" altLang="ko-KR" sz="1200" i="1" dirty="0">
                <a:solidFill>
                  <a:srgbClr val="000000"/>
                </a:solidFill>
                <a:latin typeface="Consolas"/>
              </a:rPr>
              <a:t>=</a:t>
            </a:r>
            <a:r>
              <a:rPr lang="en-US" altLang="ko-KR" sz="1200" i="1" dirty="0">
                <a:solidFill>
                  <a:srgbClr val="2A00FF"/>
                </a:solidFill>
                <a:latin typeface="Consolas"/>
              </a:rPr>
              <a:t>"button" </a:t>
            </a:r>
            <a:r>
              <a:rPr lang="en-US" altLang="ko-KR" sz="1200" i="1" dirty="0">
                <a:solidFill>
                  <a:srgbClr val="7F007F"/>
                </a:solidFill>
                <a:latin typeface="Consolas"/>
              </a:rPr>
              <a:t>data-toggle</a:t>
            </a:r>
            <a:r>
              <a:rPr lang="en-US" altLang="ko-KR" sz="1200" i="1" dirty="0">
                <a:solidFill>
                  <a:srgbClr val="000000"/>
                </a:solidFill>
                <a:latin typeface="Consolas"/>
              </a:rPr>
              <a:t>=</a:t>
            </a:r>
            <a:r>
              <a:rPr lang="en-US" altLang="ko-KR" sz="1200" i="1" dirty="0">
                <a:solidFill>
                  <a:srgbClr val="2A00FF"/>
                </a:solidFill>
                <a:latin typeface="Consolas"/>
              </a:rPr>
              <a:t>"dropdown" </a:t>
            </a:r>
            <a:r>
              <a:rPr lang="en-US" altLang="ko-KR" sz="1200" i="1" dirty="0">
                <a:solidFill>
                  <a:srgbClr val="7F007F"/>
                </a:solidFill>
                <a:latin typeface="Consolas"/>
              </a:rPr>
              <a:t>aria-</a:t>
            </a:r>
            <a:r>
              <a:rPr lang="en-US" altLang="ko-KR" sz="1200" i="1" dirty="0" err="1">
                <a:solidFill>
                  <a:srgbClr val="7F007F"/>
                </a:solidFill>
                <a:latin typeface="Consolas"/>
              </a:rPr>
              <a:t>haspopup</a:t>
            </a:r>
            <a:r>
              <a:rPr lang="en-US" altLang="ko-KR" sz="1200" i="1" dirty="0">
                <a:solidFill>
                  <a:srgbClr val="000000"/>
                </a:solidFill>
                <a:latin typeface="Consolas"/>
              </a:rPr>
              <a:t>=</a:t>
            </a:r>
            <a:r>
              <a:rPr lang="en-US" altLang="ko-KR" sz="1200" i="1" dirty="0">
                <a:solidFill>
                  <a:srgbClr val="2A00FF"/>
                </a:solidFill>
                <a:latin typeface="Consolas"/>
              </a:rPr>
              <a:t>"true" </a:t>
            </a:r>
            <a:r>
              <a:rPr lang="en-US" altLang="ko-KR" sz="1200" i="1" dirty="0">
                <a:solidFill>
                  <a:srgbClr val="7F007F"/>
                </a:solidFill>
                <a:latin typeface="Consolas"/>
              </a:rPr>
              <a:t>aria-expanded</a:t>
            </a:r>
            <a:r>
              <a:rPr lang="en-US" altLang="ko-KR" sz="1200" i="1" dirty="0">
                <a:solidFill>
                  <a:srgbClr val="000000"/>
                </a:solidFill>
                <a:latin typeface="Consolas"/>
              </a:rPr>
              <a:t>=</a:t>
            </a:r>
            <a:r>
              <a:rPr lang="en-US" altLang="ko-KR" sz="1200" i="1" dirty="0">
                <a:solidFill>
                  <a:srgbClr val="2A00FF"/>
                </a:solidFill>
                <a:latin typeface="Consolas"/>
              </a:rPr>
              <a:t>"false"</a:t>
            </a:r>
            <a:r>
              <a:rPr lang="en-US" altLang="ko-KR" sz="1200" i="1" dirty="0">
                <a:solidFill>
                  <a:srgbClr val="008080"/>
                </a:solidFill>
                <a:latin typeface="Consolas"/>
              </a:rPr>
              <a:t>&gt;</a:t>
            </a:r>
          </a:p>
          <a:p>
            <a:r>
              <a:rPr lang="en-US" altLang="ko-KR" sz="1200" dirty="0">
                <a:solidFill>
                  <a:srgbClr val="000000"/>
                </a:solidFill>
                <a:latin typeface="Consolas"/>
              </a:rPr>
              <a:t>                </a:t>
            </a:r>
            <a:r>
              <a:rPr lang="en-US" altLang="ko-KR" sz="1200" dirty="0">
                <a:solidFill>
                  <a:srgbClr val="008080"/>
                </a:solidFill>
                <a:latin typeface="Consolas"/>
              </a:rPr>
              <a:t>&lt;</a:t>
            </a:r>
            <a:r>
              <a:rPr lang="en-US" altLang="ko-KR" sz="1200" dirty="0" err="1">
                <a:solidFill>
                  <a:srgbClr val="3F7F7F"/>
                </a:solidFill>
                <a:latin typeface="Consolas"/>
              </a:rPr>
              <a:t>i</a:t>
            </a:r>
            <a:r>
              <a:rPr lang="en-US" altLang="ko-KR" sz="1200" dirty="0">
                <a:solidFill>
                  <a:srgbClr val="3F7F7F"/>
                </a:solidFill>
                <a:latin typeface="Consolas"/>
              </a:rPr>
              <a:t> </a:t>
            </a:r>
            <a:r>
              <a:rPr lang="en-US" altLang="ko-KR" sz="1200" dirty="0">
                <a:solidFill>
                  <a:srgbClr val="7F007F"/>
                </a:solidFill>
                <a:latin typeface="Consolas"/>
              </a:rPr>
              <a:t>class</a:t>
            </a:r>
            <a:r>
              <a:rPr lang="en-US" altLang="ko-KR" sz="1200" dirty="0">
                <a:solidFill>
                  <a:srgbClr val="000000"/>
                </a:solidFill>
                <a:latin typeface="Consolas"/>
              </a:rPr>
              <a:t>=</a:t>
            </a:r>
            <a:r>
              <a:rPr lang="en-US" altLang="ko-KR" sz="1200" i="1" dirty="0">
                <a:solidFill>
                  <a:srgbClr val="2A00FF"/>
                </a:solidFill>
                <a:latin typeface="Consolas"/>
              </a:rPr>
              <a:t>"</a:t>
            </a:r>
            <a:r>
              <a:rPr lang="en-US" altLang="ko-KR" sz="1200" i="1" dirty="0" err="1">
                <a:solidFill>
                  <a:srgbClr val="2A00FF"/>
                </a:solidFill>
                <a:latin typeface="Consolas"/>
              </a:rPr>
              <a:t>fas</a:t>
            </a:r>
            <a:r>
              <a:rPr lang="en-US" altLang="ko-KR" sz="1200" i="1" dirty="0">
                <a:solidFill>
                  <a:srgbClr val="2A00FF"/>
                </a:solidFill>
                <a:latin typeface="Consolas"/>
              </a:rPr>
              <a:t> </a:t>
            </a:r>
            <a:r>
              <a:rPr lang="en-US" altLang="ko-KR" sz="1200" i="1" dirty="0" err="1">
                <a:solidFill>
                  <a:srgbClr val="2A00FF"/>
                </a:solidFill>
                <a:latin typeface="Consolas"/>
              </a:rPr>
              <a:t>fa</a:t>
            </a:r>
            <a:r>
              <a:rPr lang="en-US" altLang="ko-KR" sz="1200" i="1" dirty="0">
                <a:solidFill>
                  <a:srgbClr val="2A00FF"/>
                </a:solidFill>
                <a:latin typeface="Consolas"/>
              </a:rPr>
              <a:t>-search </a:t>
            </a:r>
            <a:r>
              <a:rPr lang="en-US" altLang="ko-KR" sz="1200" i="1" dirty="0" err="1">
                <a:solidFill>
                  <a:srgbClr val="2A00FF"/>
                </a:solidFill>
                <a:latin typeface="Consolas"/>
              </a:rPr>
              <a:t>fa-fw</a:t>
            </a:r>
            <a:r>
              <a:rPr lang="en-US" altLang="ko-KR" sz="1200" i="1" dirty="0">
                <a:solidFill>
                  <a:srgbClr val="2A00FF"/>
                </a:solidFill>
                <a:latin typeface="Consolas"/>
              </a:rPr>
              <a:t>"</a:t>
            </a:r>
            <a:r>
              <a:rPr lang="en-US" altLang="ko-KR" sz="1200" i="1" dirty="0">
                <a:solidFill>
                  <a:srgbClr val="008080"/>
                </a:solidFill>
                <a:latin typeface="Consolas"/>
              </a:rPr>
              <a:t>&gt;&lt;/</a:t>
            </a:r>
            <a:r>
              <a:rPr lang="en-US" altLang="ko-KR" sz="1200" i="1" dirty="0" err="1">
                <a:solidFill>
                  <a:srgbClr val="3F7F7F"/>
                </a:solidFill>
                <a:latin typeface="Consolas"/>
              </a:rPr>
              <a:t>i</a:t>
            </a:r>
            <a:r>
              <a:rPr lang="en-US" altLang="ko-KR" sz="1200" i="1" dirty="0">
                <a:solidFill>
                  <a:srgbClr val="008080"/>
                </a:solidFill>
                <a:latin typeface="Consolas"/>
              </a:rPr>
              <a:t>&gt;</a:t>
            </a:r>
          </a:p>
          <a:p>
            <a:r>
              <a:rPr lang="en-US" altLang="ko-KR" sz="1200" dirty="0">
                <a:solidFill>
                  <a:srgbClr val="000000"/>
                </a:solidFill>
                <a:latin typeface="Consolas"/>
              </a:rPr>
              <a:t>            </a:t>
            </a:r>
            <a:r>
              <a:rPr lang="en-US" altLang="ko-KR" sz="1200" dirty="0">
                <a:solidFill>
                  <a:srgbClr val="008080"/>
                </a:solidFill>
                <a:latin typeface="Consolas"/>
              </a:rPr>
              <a:t>&lt;/</a:t>
            </a:r>
            <a:r>
              <a:rPr lang="en-US" altLang="ko-KR" sz="1200" dirty="0">
                <a:solidFill>
                  <a:srgbClr val="3F7F7F"/>
                </a:solidFill>
                <a:latin typeface="Consolas"/>
              </a:rPr>
              <a:t>a</a:t>
            </a:r>
            <a:r>
              <a:rPr lang="en-US" altLang="ko-KR" sz="1200" dirty="0">
                <a:solidFill>
                  <a:srgbClr val="008080"/>
                </a:solidFill>
                <a:latin typeface="Consolas"/>
              </a:rPr>
              <a:t>&gt;</a:t>
            </a:r>
          </a:p>
          <a:p>
            <a:r>
              <a:rPr lang="en-US" altLang="ko-KR" sz="1200" dirty="0">
                <a:solidFill>
                  <a:srgbClr val="000000"/>
                </a:solidFill>
                <a:latin typeface="Consolas"/>
              </a:rPr>
              <a:t>            </a:t>
            </a:r>
            <a:r>
              <a:rPr lang="en-US" altLang="ko-KR" sz="1200" dirty="0">
                <a:solidFill>
                  <a:srgbClr val="3F5FBF"/>
                </a:solidFill>
                <a:latin typeface="Consolas"/>
              </a:rPr>
              <a:t>&lt;!-- </a:t>
            </a:r>
            <a:r>
              <a:rPr lang="en-US" altLang="ko-KR" sz="1200" u="sng" dirty="0">
                <a:solidFill>
                  <a:srgbClr val="3F5FBF"/>
                </a:solidFill>
                <a:latin typeface="Consolas"/>
              </a:rPr>
              <a:t>Dropdown - Messages --&gt;</a:t>
            </a:r>
          </a:p>
          <a:p>
            <a:r>
              <a:rPr lang="en-US" altLang="ko-KR" sz="1200" dirty="0">
                <a:solidFill>
                  <a:srgbClr val="000000"/>
                </a:solidFill>
                <a:latin typeface="Consolas"/>
              </a:rPr>
              <a:t>            </a:t>
            </a:r>
            <a:r>
              <a:rPr lang="en-US" altLang="ko-KR" sz="1200" dirty="0">
                <a:solidFill>
                  <a:srgbClr val="008080"/>
                </a:solidFill>
                <a:latin typeface="Consolas"/>
              </a:rPr>
              <a:t>&lt;</a:t>
            </a:r>
            <a:r>
              <a:rPr lang="en-US" altLang="ko-KR" sz="1200" dirty="0">
                <a:solidFill>
                  <a:srgbClr val="3F7F7F"/>
                </a:solidFill>
                <a:latin typeface="Consolas"/>
              </a:rPr>
              <a:t>div </a:t>
            </a:r>
            <a:r>
              <a:rPr lang="en-US" altLang="ko-KR" sz="1200" dirty="0">
                <a:solidFill>
                  <a:srgbClr val="7F007F"/>
                </a:solidFill>
                <a:latin typeface="Consolas"/>
              </a:rPr>
              <a:t>class</a:t>
            </a:r>
            <a:r>
              <a:rPr lang="en-US" altLang="ko-KR" sz="1200" dirty="0">
                <a:solidFill>
                  <a:srgbClr val="000000"/>
                </a:solidFill>
                <a:latin typeface="Consolas"/>
              </a:rPr>
              <a:t>=</a:t>
            </a:r>
            <a:r>
              <a:rPr lang="en-US" altLang="ko-KR" sz="1200" i="1" dirty="0">
                <a:solidFill>
                  <a:srgbClr val="2A00FF"/>
                </a:solidFill>
                <a:latin typeface="Consolas"/>
              </a:rPr>
              <a:t>"dropdown-menu dropdown-menu-right p-3 shadow animated--grow-in" </a:t>
            </a:r>
            <a:r>
              <a:rPr lang="en-US" altLang="ko-KR" sz="1200" i="1" dirty="0">
                <a:solidFill>
                  <a:srgbClr val="7F007F"/>
                </a:solidFill>
                <a:latin typeface="Consolas"/>
              </a:rPr>
              <a:t>aria-</a:t>
            </a:r>
            <a:r>
              <a:rPr lang="en-US" altLang="ko-KR" sz="1200" i="1" dirty="0" err="1">
                <a:solidFill>
                  <a:srgbClr val="7F007F"/>
                </a:solidFill>
                <a:latin typeface="Consolas"/>
              </a:rPr>
              <a:t>labelledby</a:t>
            </a:r>
            <a:r>
              <a:rPr lang="en-US" altLang="ko-KR" sz="1200" i="1" dirty="0">
                <a:solidFill>
                  <a:srgbClr val="000000"/>
                </a:solidFill>
                <a:latin typeface="Consolas"/>
              </a:rPr>
              <a:t>=</a:t>
            </a:r>
            <a:r>
              <a:rPr lang="en-US" altLang="ko-KR" sz="1200" i="1" dirty="0">
                <a:solidFill>
                  <a:srgbClr val="2A00FF"/>
                </a:solidFill>
                <a:latin typeface="Consolas"/>
              </a:rPr>
              <a:t>"</a:t>
            </a:r>
            <a:r>
              <a:rPr lang="en-US" altLang="ko-KR" sz="1200" i="1" dirty="0" err="1">
                <a:solidFill>
                  <a:srgbClr val="2A00FF"/>
                </a:solidFill>
                <a:latin typeface="Consolas"/>
              </a:rPr>
              <a:t>searchDropdown</a:t>
            </a:r>
            <a:r>
              <a:rPr lang="en-US" altLang="ko-KR" sz="1200" i="1" dirty="0">
                <a:solidFill>
                  <a:srgbClr val="2A00FF"/>
                </a:solidFill>
                <a:latin typeface="Consolas"/>
              </a:rPr>
              <a:t>"</a:t>
            </a:r>
            <a:r>
              <a:rPr lang="en-US" altLang="ko-KR" sz="1200" i="1" dirty="0">
                <a:solidFill>
                  <a:srgbClr val="008080"/>
                </a:solidFill>
                <a:latin typeface="Consolas"/>
              </a:rPr>
              <a:t>&gt;</a:t>
            </a:r>
          </a:p>
          <a:p>
            <a:r>
              <a:rPr lang="en-US" altLang="ko-KR" sz="1200" dirty="0">
                <a:solidFill>
                  <a:srgbClr val="000000"/>
                </a:solidFill>
                <a:latin typeface="Consolas"/>
              </a:rPr>
              <a:t>                </a:t>
            </a:r>
            <a:r>
              <a:rPr lang="en-US" altLang="ko-KR" sz="1200" dirty="0">
                <a:solidFill>
                  <a:srgbClr val="008080"/>
                </a:solidFill>
                <a:latin typeface="Consolas"/>
              </a:rPr>
              <a:t>&lt;</a:t>
            </a:r>
            <a:r>
              <a:rPr lang="en-US" altLang="ko-KR" sz="1200" dirty="0">
                <a:solidFill>
                  <a:srgbClr val="3F7F7F"/>
                </a:solidFill>
                <a:latin typeface="Consolas"/>
              </a:rPr>
              <a:t>form </a:t>
            </a:r>
            <a:r>
              <a:rPr lang="en-US" altLang="ko-KR" sz="1200" dirty="0">
                <a:solidFill>
                  <a:srgbClr val="7F007F"/>
                </a:solidFill>
                <a:latin typeface="Consolas"/>
              </a:rPr>
              <a:t>class</a:t>
            </a:r>
            <a:r>
              <a:rPr lang="en-US" altLang="ko-KR" sz="1200" dirty="0">
                <a:solidFill>
                  <a:srgbClr val="000000"/>
                </a:solidFill>
                <a:latin typeface="Consolas"/>
              </a:rPr>
              <a:t>=</a:t>
            </a:r>
            <a:r>
              <a:rPr lang="en-US" altLang="ko-KR" sz="1200" i="1" dirty="0">
                <a:solidFill>
                  <a:srgbClr val="2A00FF"/>
                </a:solidFill>
                <a:latin typeface="Consolas"/>
              </a:rPr>
              <a:t>"form-inline </a:t>
            </a:r>
            <a:r>
              <a:rPr lang="en-US" altLang="ko-KR" sz="1200" i="1" dirty="0" err="1">
                <a:solidFill>
                  <a:srgbClr val="2A00FF"/>
                </a:solidFill>
                <a:latin typeface="Consolas"/>
              </a:rPr>
              <a:t>mr</a:t>
            </a:r>
            <a:r>
              <a:rPr lang="en-US" altLang="ko-KR" sz="1200" i="1" dirty="0">
                <a:solidFill>
                  <a:srgbClr val="2A00FF"/>
                </a:solidFill>
                <a:latin typeface="Consolas"/>
              </a:rPr>
              <a:t>-auto w-100 </a:t>
            </a:r>
            <a:r>
              <a:rPr lang="en-US" altLang="ko-KR" sz="1200" i="1" dirty="0" err="1">
                <a:solidFill>
                  <a:srgbClr val="2A00FF"/>
                </a:solidFill>
                <a:latin typeface="Consolas"/>
              </a:rPr>
              <a:t>navbar</a:t>
            </a:r>
            <a:r>
              <a:rPr lang="en-US" altLang="ko-KR" sz="1200" i="1" dirty="0">
                <a:solidFill>
                  <a:srgbClr val="2A00FF"/>
                </a:solidFill>
                <a:latin typeface="Consolas"/>
              </a:rPr>
              <a:t>-search"</a:t>
            </a:r>
            <a:r>
              <a:rPr lang="en-US" altLang="ko-KR" sz="1200" i="1" dirty="0">
                <a:solidFill>
                  <a:srgbClr val="008080"/>
                </a:solidFill>
                <a:latin typeface="Consolas"/>
              </a:rPr>
              <a:t>&gt;</a:t>
            </a:r>
          </a:p>
          <a:p>
            <a:r>
              <a:rPr lang="en-US" altLang="ko-KR" sz="1200" dirty="0">
                <a:solidFill>
                  <a:srgbClr val="000000"/>
                </a:solidFill>
                <a:latin typeface="Consolas"/>
              </a:rPr>
              <a:t>                    </a:t>
            </a:r>
            <a:r>
              <a:rPr lang="en-US" altLang="ko-KR" sz="1200" dirty="0">
                <a:solidFill>
                  <a:srgbClr val="008080"/>
                </a:solidFill>
                <a:latin typeface="Consolas"/>
              </a:rPr>
              <a:t>&lt;</a:t>
            </a:r>
            <a:r>
              <a:rPr lang="en-US" altLang="ko-KR" sz="1200" dirty="0">
                <a:solidFill>
                  <a:srgbClr val="3F7F7F"/>
                </a:solidFill>
                <a:latin typeface="Consolas"/>
              </a:rPr>
              <a:t>div </a:t>
            </a:r>
            <a:r>
              <a:rPr lang="en-US" altLang="ko-KR" sz="1200" dirty="0">
                <a:solidFill>
                  <a:srgbClr val="7F007F"/>
                </a:solidFill>
                <a:latin typeface="Consolas"/>
              </a:rPr>
              <a:t>class</a:t>
            </a:r>
            <a:r>
              <a:rPr lang="en-US" altLang="ko-KR" sz="1200" dirty="0">
                <a:solidFill>
                  <a:srgbClr val="000000"/>
                </a:solidFill>
                <a:latin typeface="Consolas"/>
              </a:rPr>
              <a:t>=</a:t>
            </a:r>
            <a:r>
              <a:rPr lang="en-US" altLang="ko-KR" sz="1200" i="1" dirty="0">
                <a:solidFill>
                  <a:srgbClr val="2A00FF"/>
                </a:solidFill>
                <a:latin typeface="Consolas"/>
              </a:rPr>
              <a:t>"input-group"</a:t>
            </a:r>
            <a:r>
              <a:rPr lang="en-US" altLang="ko-KR" sz="1200" i="1" dirty="0">
                <a:solidFill>
                  <a:srgbClr val="008080"/>
                </a:solidFill>
                <a:latin typeface="Consolas"/>
              </a:rPr>
              <a:t>&gt;</a:t>
            </a:r>
          </a:p>
          <a:p>
            <a:r>
              <a:rPr lang="en-US" altLang="ko-KR" sz="1200" dirty="0">
                <a:solidFill>
                  <a:srgbClr val="000000"/>
                </a:solidFill>
                <a:latin typeface="Consolas"/>
              </a:rPr>
              <a:t>                        </a:t>
            </a:r>
            <a:r>
              <a:rPr lang="en-US" altLang="ko-KR" sz="1200" dirty="0">
                <a:solidFill>
                  <a:srgbClr val="008080"/>
                </a:solidFill>
                <a:latin typeface="Consolas"/>
              </a:rPr>
              <a:t>&lt;</a:t>
            </a:r>
            <a:r>
              <a:rPr lang="en-US" altLang="ko-KR" sz="1200" dirty="0">
                <a:solidFill>
                  <a:srgbClr val="3F7F7F"/>
                </a:solidFill>
                <a:latin typeface="Consolas"/>
              </a:rPr>
              <a:t>input </a:t>
            </a:r>
            <a:r>
              <a:rPr lang="en-US" altLang="ko-KR" sz="1200" dirty="0">
                <a:solidFill>
                  <a:srgbClr val="7F007F"/>
                </a:solidFill>
                <a:latin typeface="Consolas"/>
              </a:rPr>
              <a:t>type</a:t>
            </a:r>
            <a:r>
              <a:rPr lang="en-US" altLang="ko-KR" sz="1200" dirty="0">
                <a:solidFill>
                  <a:srgbClr val="000000"/>
                </a:solidFill>
                <a:latin typeface="Consolas"/>
              </a:rPr>
              <a:t>=</a:t>
            </a:r>
            <a:r>
              <a:rPr lang="en-US" altLang="ko-KR" sz="1200" i="1" dirty="0">
                <a:solidFill>
                  <a:srgbClr val="2A00FF"/>
                </a:solidFill>
                <a:latin typeface="Consolas"/>
              </a:rPr>
              <a:t>"text" </a:t>
            </a:r>
            <a:r>
              <a:rPr lang="en-US" altLang="ko-KR" sz="1200" i="1" dirty="0">
                <a:solidFill>
                  <a:srgbClr val="7F007F"/>
                </a:solidFill>
                <a:latin typeface="Consolas"/>
              </a:rPr>
              <a:t>class</a:t>
            </a:r>
            <a:r>
              <a:rPr lang="en-US" altLang="ko-KR" sz="1200" i="1" dirty="0">
                <a:solidFill>
                  <a:srgbClr val="000000"/>
                </a:solidFill>
                <a:latin typeface="Consolas"/>
              </a:rPr>
              <a:t>=</a:t>
            </a:r>
            <a:r>
              <a:rPr lang="en-US" altLang="ko-KR" sz="1200" i="1" dirty="0">
                <a:solidFill>
                  <a:srgbClr val="2A00FF"/>
                </a:solidFill>
                <a:latin typeface="Consolas"/>
              </a:rPr>
              <a:t>"form-control </a:t>
            </a:r>
            <a:r>
              <a:rPr lang="en-US" altLang="ko-KR" sz="1200" i="1" dirty="0" err="1">
                <a:solidFill>
                  <a:srgbClr val="2A00FF"/>
                </a:solidFill>
                <a:latin typeface="Consolas"/>
              </a:rPr>
              <a:t>bg</a:t>
            </a:r>
            <a:r>
              <a:rPr lang="en-US" altLang="ko-KR" sz="1200" i="1" dirty="0">
                <a:solidFill>
                  <a:srgbClr val="2A00FF"/>
                </a:solidFill>
                <a:latin typeface="Consolas"/>
              </a:rPr>
              <a:t>-light border-0 small" </a:t>
            </a:r>
            <a:r>
              <a:rPr lang="en-US" altLang="ko-KR" sz="1200" i="1" dirty="0">
                <a:solidFill>
                  <a:srgbClr val="7F007F"/>
                </a:solidFill>
                <a:latin typeface="Consolas"/>
              </a:rPr>
              <a:t>placeholder</a:t>
            </a:r>
            <a:r>
              <a:rPr lang="en-US" altLang="ko-KR" sz="1200" i="1" dirty="0">
                <a:solidFill>
                  <a:srgbClr val="000000"/>
                </a:solidFill>
                <a:latin typeface="Consolas"/>
              </a:rPr>
              <a:t>=</a:t>
            </a:r>
            <a:r>
              <a:rPr lang="en-US" altLang="ko-KR" sz="1200" i="1" dirty="0">
                <a:solidFill>
                  <a:srgbClr val="2A00FF"/>
                </a:solidFill>
                <a:latin typeface="Consolas"/>
              </a:rPr>
              <a:t>"Search for..." </a:t>
            </a:r>
            <a:r>
              <a:rPr lang="en-US" altLang="ko-KR" sz="1200" i="1" dirty="0">
                <a:solidFill>
                  <a:srgbClr val="7F007F"/>
                </a:solidFill>
                <a:latin typeface="Consolas"/>
              </a:rPr>
              <a:t>aria-label</a:t>
            </a:r>
            <a:r>
              <a:rPr lang="en-US" altLang="ko-KR" sz="1200" i="1" dirty="0">
                <a:solidFill>
                  <a:srgbClr val="000000"/>
                </a:solidFill>
                <a:latin typeface="Consolas"/>
              </a:rPr>
              <a:t>=</a:t>
            </a:r>
            <a:r>
              <a:rPr lang="en-US" altLang="ko-KR" sz="1200" i="1" dirty="0">
                <a:solidFill>
                  <a:srgbClr val="2A00FF"/>
                </a:solidFill>
                <a:latin typeface="Consolas"/>
              </a:rPr>
              <a:t>"Search" </a:t>
            </a:r>
            <a:r>
              <a:rPr lang="en-US" altLang="ko-KR" sz="1200" i="1" dirty="0">
                <a:solidFill>
                  <a:srgbClr val="7F007F"/>
                </a:solidFill>
                <a:latin typeface="Consolas"/>
              </a:rPr>
              <a:t>aria-</a:t>
            </a:r>
            <a:r>
              <a:rPr lang="en-US" altLang="ko-KR" sz="1200" i="1" dirty="0" err="1">
                <a:solidFill>
                  <a:srgbClr val="7F007F"/>
                </a:solidFill>
                <a:latin typeface="Consolas"/>
              </a:rPr>
              <a:t>describedby</a:t>
            </a:r>
            <a:r>
              <a:rPr lang="en-US" altLang="ko-KR" sz="1200" i="1" dirty="0">
                <a:solidFill>
                  <a:srgbClr val="000000"/>
                </a:solidFill>
                <a:latin typeface="Consolas"/>
              </a:rPr>
              <a:t>=</a:t>
            </a:r>
            <a:r>
              <a:rPr lang="en-US" altLang="ko-KR" sz="1200" i="1" dirty="0">
                <a:solidFill>
                  <a:srgbClr val="2A00FF"/>
                </a:solidFill>
                <a:latin typeface="Consolas"/>
              </a:rPr>
              <a:t>"basic-addon2"</a:t>
            </a:r>
            <a:r>
              <a:rPr lang="en-US" altLang="ko-KR" sz="1200" i="1" dirty="0">
                <a:solidFill>
                  <a:srgbClr val="008080"/>
                </a:solidFill>
                <a:latin typeface="Consolas"/>
              </a:rPr>
              <a:t>&gt;</a:t>
            </a:r>
          </a:p>
          <a:p>
            <a:r>
              <a:rPr lang="en-US" altLang="ko-KR" sz="1200" dirty="0">
                <a:solidFill>
                  <a:srgbClr val="000000"/>
                </a:solidFill>
                <a:latin typeface="Consolas"/>
              </a:rPr>
              <a:t>                        </a:t>
            </a:r>
            <a:r>
              <a:rPr lang="en-US" altLang="ko-KR" sz="1200" dirty="0">
                <a:solidFill>
                  <a:srgbClr val="008080"/>
                </a:solidFill>
                <a:latin typeface="Consolas"/>
              </a:rPr>
              <a:t>&lt;</a:t>
            </a:r>
            <a:r>
              <a:rPr lang="en-US" altLang="ko-KR" sz="1200" dirty="0">
                <a:solidFill>
                  <a:srgbClr val="3F7F7F"/>
                </a:solidFill>
                <a:latin typeface="Consolas"/>
              </a:rPr>
              <a:t>div </a:t>
            </a:r>
            <a:r>
              <a:rPr lang="en-US" altLang="ko-KR" sz="1200" dirty="0">
                <a:solidFill>
                  <a:srgbClr val="7F007F"/>
                </a:solidFill>
                <a:latin typeface="Consolas"/>
              </a:rPr>
              <a:t>class</a:t>
            </a:r>
            <a:r>
              <a:rPr lang="en-US" altLang="ko-KR" sz="1200" dirty="0">
                <a:solidFill>
                  <a:srgbClr val="000000"/>
                </a:solidFill>
                <a:latin typeface="Consolas"/>
              </a:rPr>
              <a:t>=</a:t>
            </a:r>
            <a:r>
              <a:rPr lang="en-US" altLang="ko-KR" sz="1200" i="1" dirty="0">
                <a:solidFill>
                  <a:srgbClr val="2A00FF"/>
                </a:solidFill>
                <a:latin typeface="Consolas"/>
              </a:rPr>
              <a:t>"input-group-append"</a:t>
            </a:r>
            <a:r>
              <a:rPr lang="en-US" altLang="ko-KR" sz="1200" i="1" dirty="0">
                <a:solidFill>
                  <a:srgbClr val="008080"/>
                </a:solidFill>
                <a:latin typeface="Consolas"/>
              </a:rPr>
              <a:t>&gt;</a:t>
            </a:r>
          </a:p>
          <a:p>
            <a:r>
              <a:rPr lang="en-US" altLang="ko-KR" sz="1200" dirty="0">
                <a:solidFill>
                  <a:srgbClr val="000000"/>
                </a:solidFill>
                <a:latin typeface="Consolas"/>
              </a:rPr>
              <a:t>                            </a:t>
            </a:r>
            <a:r>
              <a:rPr lang="en-US" altLang="ko-KR" sz="1200" dirty="0">
                <a:solidFill>
                  <a:srgbClr val="008080"/>
                </a:solidFill>
                <a:latin typeface="Consolas"/>
              </a:rPr>
              <a:t>&lt;</a:t>
            </a:r>
            <a:r>
              <a:rPr lang="en-US" altLang="ko-KR" sz="1200" dirty="0">
                <a:solidFill>
                  <a:srgbClr val="3F7F7F"/>
                </a:solidFill>
                <a:latin typeface="Consolas"/>
              </a:rPr>
              <a:t>button </a:t>
            </a:r>
            <a:r>
              <a:rPr lang="en-US" altLang="ko-KR" sz="1200" dirty="0">
                <a:solidFill>
                  <a:srgbClr val="7F007F"/>
                </a:solidFill>
                <a:latin typeface="Consolas"/>
              </a:rPr>
              <a:t>class</a:t>
            </a:r>
            <a:r>
              <a:rPr lang="en-US" altLang="ko-KR" sz="1200" dirty="0">
                <a:solidFill>
                  <a:srgbClr val="000000"/>
                </a:solidFill>
                <a:latin typeface="Consolas"/>
              </a:rPr>
              <a:t>=</a:t>
            </a:r>
            <a:r>
              <a:rPr lang="en-US" altLang="ko-KR" sz="1200" i="1" dirty="0">
                <a:solidFill>
                  <a:srgbClr val="2A00FF"/>
                </a:solidFill>
                <a:latin typeface="Consolas"/>
              </a:rPr>
              <a:t>"</a:t>
            </a:r>
            <a:r>
              <a:rPr lang="en-US" altLang="ko-KR" sz="1200" i="1" dirty="0" err="1">
                <a:solidFill>
                  <a:srgbClr val="2A00FF"/>
                </a:solidFill>
                <a:latin typeface="Consolas"/>
              </a:rPr>
              <a:t>btn</a:t>
            </a:r>
            <a:r>
              <a:rPr lang="en-US" altLang="ko-KR" sz="1200" i="1" dirty="0">
                <a:solidFill>
                  <a:srgbClr val="2A00FF"/>
                </a:solidFill>
                <a:latin typeface="Consolas"/>
              </a:rPr>
              <a:t> </a:t>
            </a:r>
            <a:r>
              <a:rPr lang="en-US" altLang="ko-KR" sz="1200" i="1" dirty="0" err="1">
                <a:solidFill>
                  <a:srgbClr val="2A00FF"/>
                </a:solidFill>
                <a:latin typeface="Consolas"/>
              </a:rPr>
              <a:t>btn</a:t>
            </a:r>
            <a:r>
              <a:rPr lang="en-US" altLang="ko-KR" sz="1200" i="1" dirty="0">
                <a:solidFill>
                  <a:srgbClr val="2A00FF"/>
                </a:solidFill>
                <a:latin typeface="Consolas"/>
              </a:rPr>
              <a:t>-primary" </a:t>
            </a:r>
            <a:r>
              <a:rPr lang="en-US" altLang="ko-KR" sz="1200" i="1" dirty="0">
                <a:solidFill>
                  <a:srgbClr val="7F007F"/>
                </a:solidFill>
                <a:latin typeface="Consolas"/>
              </a:rPr>
              <a:t>type</a:t>
            </a:r>
            <a:r>
              <a:rPr lang="en-US" altLang="ko-KR" sz="1200" i="1" dirty="0">
                <a:solidFill>
                  <a:srgbClr val="000000"/>
                </a:solidFill>
                <a:latin typeface="Consolas"/>
              </a:rPr>
              <a:t>=</a:t>
            </a:r>
            <a:r>
              <a:rPr lang="en-US" altLang="ko-KR" sz="1200" i="1" dirty="0">
                <a:solidFill>
                  <a:srgbClr val="2A00FF"/>
                </a:solidFill>
                <a:latin typeface="Consolas"/>
              </a:rPr>
              <a:t>"button"</a:t>
            </a:r>
            <a:r>
              <a:rPr lang="en-US" altLang="ko-KR" sz="1200" i="1" dirty="0">
                <a:solidFill>
                  <a:srgbClr val="008080"/>
                </a:solidFill>
                <a:latin typeface="Consolas"/>
              </a:rPr>
              <a:t>&gt;</a:t>
            </a:r>
          </a:p>
          <a:p>
            <a:r>
              <a:rPr lang="ko-KR" altLang="en-US" sz="1200" dirty="0">
                <a:solidFill>
                  <a:srgbClr val="000000"/>
                </a:solidFill>
                <a:latin typeface="Consolas"/>
              </a:rPr>
              <a:t>                                </a:t>
            </a:r>
          </a:p>
          <a:p>
            <a:r>
              <a:rPr lang="en-US" altLang="ko-KR" sz="1200" dirty="0">
                <a:solidFill>
                  <a:srgbClr val="000000"/>
                </a:solidFill>
                <a:latin typeface="Consolas"/>
              </a:rPr>
              <a:t>                            </a:t>
            </a:r>
            <a:r>
              <a:rPr lang="en-US" altLang="ko-KR" sz="1200" dirty="0">
                <a:solidFill>
                  <a:srgbClr val="008080"/>
                </a:solidFill>
                <a:latin typeface="Consolas"/>
              </a:rPr>
              <a:t>&lt;/</a:t>
            </a:r>
            <a:r>
              <a:rPr lang="en-US" altLang="ko-KR" sz="1200" dirty="0">
                <a:solidFill>
                  <a:srgbClr val="3F7F7F"/>
                </a:solidFill>
                <a:latin typeface="Consolas"/>
              </a:rPr>
              <a:t>button</a:t>
            </a:r>
            <a:r>
              <a:rPr lang="en-US" altLang="ko-KR" sz="1200" dirty="0">
                <a:solidFill>
                  <a:srgbClr val="008080"/>
                </a:solidFill>
                <a:latin typeface="Consolas"/>
              </a:rPr>
              <a:t>&gt;</a:t>
            </a:r>
          </a:p>
          <a:p>
            <a:r>
              <a:rPr lang="en-US" altLang="ko-KR" sz="1200" dirty="0">
                <a:solidFill>
                  <a:srgbClr val="000000"/>
                </a:solidFill>
                <a:latin typeface="Consolas"/>
              </a:rPr>
              <a:t>                        </a:t>
            </a:r>
            <a:r>
              <a:rPr lang="en-US" altLang="ko-KR" sz="1200" dirty="0">
                <a:solidFill>
                  <a:srgbClr val="008080"/>
                </a:solidFill>
                <a:latin typeface="Consolas"/>
              </a:rPr>
              <a:t>&lt;/</a:t>
            </a:r>
            <a:r>
              <a:rPr lang="en-US" altLang="ko-KR" sz="1200" dirty="0">
                <a:solidFill>
                  <a:srgbClr val="3F7F7F"/>
                </a:solidFill>
                <a:latin typeface="Consolas"/>
              </a:rPr>
              <a:t>div</a:t>
            </a:r>
            <a:r>
              <a:rPr lang="en-US" altLang="ko-KR" sz="1200" dirty="0">
                <a:solidFill>
                  <a:srgbClr val="008080"/>
                </a:solidFill>
                <a:latin typeface="Consolas"/>
              </a:rPr>
              <a:t>&gt;</a:t>
            </a:r>
          </a:p>
          <a:p>
            <a:r>
              <a:rPr lang="en-US" altLang="ko-KR" sz="1200" dirty="0">
                <a:solidFill>
                  <a:srgbClr val="000000"/>
                </a:solidFill>
                <a:latin typeface="Consolas"/>
              </a:rPr>
              <a:t>                    </a:t>
            </a:r>
            <a:r>
              <a:rPr lang="en-US" altLang="ko-KR" sz="1200" dirty="0">
                <a:solidFill>
                  <a:srgbClr val="008080"/>
                </a:solidFill>
                <a:latin typeface="Consolas"/>
              </a:rPr>
              <a:t>&lt;/</a:t>
            </a:r>
            <a:r>
              <a:rPr lang="en-US" altLang="ko-KR" sz="1200" dirty="0">
                <a:solidFill>
                  <a:srgbClr val="3F7F7F"/>
                </a:solidFill>
                <a:latin typeface="Consolas"/>
              </a:rPr>
              <a:t>div</a:t>
            </a:r>
            <a:r>
              <a:rPr lang="en-US" altLang="ko-KR" sz="1200" dirty="0">
                <a:solidFill>
                  <a:srgbClr val="008080"/>
                </a:solidFill>
                <a:latin typeface="Consolas"/>
              </a:rPr>
              <a:t>&gt;</a:t>
            </a:r>
          </a:p>
          <a:p>
            <a:r>
              <a:rPr lang="en-US" altLang="ko-KR" sz="1200" dirty="0">
                <a:solidFill>
                  <a:srgbClr val="000000"/>
                </a:solidFill>
                <a:latin typeface="Consolas"/>
              </a:rPr>
              <a:t>                </a:t>
            </a:r>
            <a:r>
              <a:rPr lang="en-US" altLang="ko-KR" sz="1200" dirty="0">
                <a:solidFill>
                  <a:srgbClr val="008080"/>
                </a:solidFill>
                <a:latin typeface="Consolas"/>
              </a:rPr>
              <a:t>&lt;/</a:t>
            </a:r>
            <a:r>
              <a:rPr lang="en-US" altLang="ko-KR" sz="1200" dirty="0">
                <a:solidFill>
                  <a:srgbClr val="3F7F7F"/>
                </a:solidFill>
                <a:latin typeface="Consolas"/>
              </a:rPr>
              <a:t>form</a:t>
            </a:r>
            <a:r>
              <a:rPr lang="en-US" altLang="ko-KR" sz="1200" dirty="0">
                <a:solidFill>
                  <a:srgbClr val="008080"/>
                </a:solidFill>
                <a:latin typeface="Consolas"/>
              </a:rPr>
              <a:t>&gt;</a:t>
            </a:r>
          </a:p>
          <a:p>
            <a:r>
              <a:rPr lang="en-US" altLang="ko-KR" sz="1200" dirty="0">
                <a:solidFill>
                  <a:srgbClr val="000000"/>
                </a:solidFill>
                <a:latin typeface="Consolas"/>
              </a:rPr>
              <a:t>            </a:t>
            </a:r>
            <a:r>
              <a:rPr lang="en-US" altLang="ko-KR" sz="1200" dirty="0">
                <a:solidFill>
                  <a:srgbClr val="008080"/>
                </a:solidFill>
                <a:latin typeface="Consolas"/>
              </a:rPr>
              <a:t>&lt;/</a:t>
            </a:r>
            <a:r>
              <a:rPr lang="en-US" altLang="ko-KR" sz="1200" dirty="0">
                <a:solidFill>
                  <a:srgbClr val="3F7F7F"/>
                </a:solidFill>
                <a:latin typeface="Consolas"/>
              </a:rPr>
              <a:t>div</a:t>
            </a:r>
            <a:r>
              <a:rPr lang="en-US" altLang="ko-KR" sz="1200" dirty="0">
                <a:solidFill>
                  <a:srgbClr val="008080"/>
                </a:solidFill>
                <a:latin typeface="Consolas"/>
              </a:rPr>
              <a:t>&gt;</a:t>
            </a:r>
          </a:p>
          <a:p>
            <a:r>
              <a:rPr lang="en-US" altLang="ko-KR" sz="1200" dirty="0">
                <a:solidFill>
                  <a:srgbClr val="000000"/>
                </a:solidFill>
                <a:latin typeface="Consolas"/>
              </a:rPr>
              <a:t>        </a:t>
            </a:r>
            <a:r>
              <a:rPr lang="en-US" altLang="ko-KR" sz="1200" dirty="0">
                <a:solidFill>
                  <a:srgbClr val="008080"/>
                </a:solidFill>
                <a:latin typeface="Consolas"/>
              </a:rPr>
              <a:t>&lt;/</a:t>
            </a:r>
            <a:r>
              <a:rPr lang="en-US" altLang="ko-KR" sz="1200" dirty="0">
                <a:solidFill>
                  <a:srgbClr val="3F7F7F"/>
                </a:solidFill>
                <a:latin typeface="Consolas"/>
              </a:rPr>
              <a:t>li</a:t>
            </a:r>
            <a:r>
              <a:rPr lang="en-US" altLang="ko-KR" sz="1200" dirty="0">
                <a:solidFill>
                  <a:srgbClr val="008080"/>
                </a:solidFill>
                <a:latin typeface="Consolas"/>
              </a:rPr>
              <a:t>&gt;</a:t>
            </a:r>
          </a:p>
          <a:p>
            <a:endParaRPr lang="ko-KR" altLang="en-US" sz="1200" dirty="0">
              <a:latin typeface="Consolas"/>
            </a:endParaRPr>
          </a:p>
          <a:p>
            <a:r>
              <a:rPr lang="en-US" altLang="ko-KR" sz="1200" dirty="0">
                <a:solidFill>
                  <a:srgbClr val="000000"/>
                </a:solidFill>
                <a:latin typeface="Consolas"/>
              </a:rPr>
              <a:t>        </a:t>
            </a:r>
            <a:r>
              <a:rPr lang="en-US" altLang="ko-KR" sz="1200" dirty="0">
                <a:solidFill>
                  <a:srgbClr val="3F5FBF"/>
                </a:solidFill>
                <a:latin typeface="Consolas"/>
              </a:rPr>
              <a:t>&lt;!-- </a:t>
            </a:r>
            <a:r>
              <a:rPr lang="en-US" altLang="ko-KR" sz="1200" u="sng" dirty="0" err="1">
                <a:solidFill>
                  <a:srgbClr val="3F5FBF"/>
                </a:solidFill>
                <a:latin typeface="Consolas"/>
              </a:rPr>
              <a:t>Nav</a:t>
            </a:r>
            <a:r>
              <a:rPr lang="en-US" altLang="ko-KR" sz="1200" u="sng" dirty="0">
                <a:solidFill>
                  <a:srgbClr val="3F5FBF"/>
                </a:solidFill>
                <a:latin typeface="Consolas"/>
              </a:rPr>
              <a:t> Item - Alerts --&gt;</a:t>
            </a:r>
          </a:p>
          <a:p>
            <a:r>
              <a:rPr lang="en-US" altLang="ko-KR" sz="1200" dirty="0">
                <a:solidFill>
                  <a:srgbClr val="000000"/>
                </a:solidFill>
                <a:latin typeface="Consolas"/>
              </a:rPr>
              <a:t>        </a:t>
            </a:r>
            <a:r>
              <a:rPr lang="en-US" altLang="ko-KR" sz="1200" dirty="0">
                <a:solidFill>
                  <a:srgbClr val="008080"/>
                </a:solidFill>
                <a:latin typeface="Consolas"/>
              </a:rPr>
              <a:t>&lt;</a:t>
            </a:r>
            <a:r>
              <a:rPr lang="en-US" altLang="ko-KR" sz="1200" dirty="0">
                <a:solidFill>
                  <a:srgbClr val="3F7F7F"/>
                </a:solidFill>
                <a:latin typeface="Consolas"/>
              </a:rPr>
              <a:t>li </a:t>
            </a:r>
            <a:r>
              <a:rPr lang="en-US" altLang="ko-KR" sz="1200" dirty="0">
                <a:solidFill>
                  <a:srgbClr val="7F007F"/>
                </a:solidFill>
                <a:latin typeface="Consolas"/>
              </a:rPr>
              <a:t>class</a:t>
            </a:r>
            <a:r>
              <a:rPr lang="en-US" altLang="ko-KR" sz="1200" dirty="0">
                <a:solidFill>
                  <a:srgbClr val="000000"/>
                </a:solidFill>
                <a:latin typeface="Consolas"/>
              </a:rPr>
              <a:t>=</a:t>
            </a:r>
            <a:r>
              <a:rPr lang="en-US" altLang="ko-KR" sz="1200" i="1" dirty="0">
                <a:solidFill>
                  <a:srgbClr val="2A00FF"/>
                </a:solidFill>
                <a:latin typeface="Consolas"/>
              </a:rPr>
              <a:t>"</a:t>
            </a:r>
            <a:r>
              <a:rPr lang="en-US" altLang="ko-KR" sz="1200" i="1" dirty="0" err="1">
                <a:solidFill>
                  <a:srgbClr val="2A00FF"/>
                </a:solidFill>
                <a:latin typeface="Consolas"/>
              </a:rPr>
              <a:t>nav</a:t>
            </a:r>
            <a:r>
              <a:rPr lang="en-US" altLang="ko-KR" sz="1200" i="1" dirty="0">
                <a:solidFill>
                  <a:srgbClr val="2A00FF"/>
                </a:solidFill>
                <a:latin typeface="Consolas"/>
              </a:rPr>
              <a:t>-item dropdown no-arrow mx-1"</a:t>
            </a:r>
            <a:r>
              <a:rPr lang="en-US" altLang="ko-KR" sz="1200" i="1" dirty="0">
                <a:solidFill>
                  <a:srgbClr val="008080"/>
                </a:solidFill>
                <a:latin typeface="Consolas"/>
              </a:rPr>
              <a:t>&gt;</a:t>
            </a:r>
          </a:p>
          <a:p>
            <a:r>
              <a:rPr lang="en-US" altLang="ko-KR" sz="1200" dirty="0">
                <a:solidFill>
                  <a:srgbClr val="000000"/>
                </a:solidFill>
                <a:latin typeface="Consolas"/>
              </a:rPr>
              <a:t>            </a:t>
            </a:r>
            <a:r>
              <a:rPr lang="en-US" altLang="ko-KR" sz="1200" dirty="0">
                <a:solidFill>
                  <a:srgbClr val="008080"/>
                </a:solidFill>
                <a:latin typeface="Consolas"/>
              </a:rPr>
              <a:t>&lt;</a:t>
            </a:r>
            <a:r>
              <a:rPr lang="en-US" altLang="ko-KR" sz="1200" dirty="0">
                <a:solidFill>
                  <a:srgbClr val="3F7F7F"/>
                </a:solidFill>
                <a:latin typeface="Consolas"/>
              </a:rPr>
              <a:t>a </a:t>
            </a:r>
            <a:r>
              <a:rPr lang="en-US" altLang="ko-KR" sz="1200" dirty="0">
                <a:solidFill>
                  <a:srgbClr val="7F007F"/>
                </a:solidFill>
                <a:latin typeface="Consolas"/>
              </a:rPr>
              <a:t>class</a:t>
            </a:r>
            <a:r>
              <a:rPr lang="en-US" altLang="ko-KR" sz="1200" dirty="0">
                <a:solidFill>
                  <a:srgbClr val="000000"/>
                </a:solidFill>
                <a:latin typeface="Consolas"/>
              </a:rPr>
              <a:t>=</a:t>
            </a:r>
            <a:r>
              <a:rPr lang="en-US" altLang="ko-KR" sz="1200" i="1" dirty="0">
                <a:solidFill>
                  <a:srgbClr val="2A00FF"/>
                </a:solidFill>
                <a:latin typeface="Consolas"/>
              </a:rPr>
              <a:t>"</a:t>
            </a:r>
            <a:r>
              <a:rPr lang="en-US" altLang="ko-KR" sz="1200" i="1" dirty="0" err="1">
                <a:solidFill>
                  <a:srgbClr val="2A00FF"/>
                </a:solidFill>
                <a:latin typeface="Consolas"/>
              </a:rPr>
              <a:t>nav</a:t>
            </a:r>
            <a:r>
              <a:rPr lang="en-US" altLang="ko-KR" sz="1200" i="1" dirty="0">
                <a:solidFill>
                  <a:srgbClr val="2A00FF"/>
                </a:solidFill>
                <a:latin typeface="Consolas"/>
              </a:rPr>
              <a:t>-link dropdown-toggle" </a:t>
            </a:r>
            <a:r>
              <a:rPr lang="en-US" altLang="ko-KR" sz="1200" i="1" dirty="0" err="1">
                <a:solidFill>
                  <a:srgbClr val="7F007F"/>
                </a:solidFill>
                <a:latin typeface="Consolas"/>
              </a:rPr>
              <a:t>href</a:t>
            </a:r>
            <a:r>
              <a:rPr lang="en-US" altLang="ko-KR" sz="1200" i="1" dirty="0">
                <a:solidFill>
                  <a:srgbClr val="000000"/>
                </a:solidFill>
                <a:latin typeface="Consolas"/>
              </a:rPr>
              <a:t>=</a:t>
            </a:r>
            <a:r>
              <a:rPr lang="en-US" altLang="ko-KR" sz="1200" i="1" dirty="0">
                <a:solidFill>
                  <a:srgbClr val="2A00FF"/>
                </a:solidFill>
                <a:latin typeface="Consolas"/>
              </a:rPr>
              <a:t>"#" </a:t>
            </a:r>
            <a:r>
              <a:rPr lang="en-US" altLang="ko-KR" sz="1200" i="1" dirty="0">
                <a:solidFill>
                  <a:srgbClr val="7F007F"/>
                </a:solidFill>
                <a:latin typeface="Consolas"/>
              </a:rPr>
              <a:t>id</a:t>
            </a:r>
            <a:r>
              <a:rPr lang="en-US" altLang="ko-KR" sz="1200" i="1" dirty="0">
                <a:solidFill>
                  <a:srgbClr val="000000"/>
                </a:solidFill>
                <a:latin typeface="Consolas"/>
              </a:rPr>
              <a:t>=</a:t>
            </a:r>
            <a:r>
              <a:rPr lang="en-US" altLang="ko-KR" sz="1200" i="1" dirty="0">
                <a:solidFill>
                  <a:srgbClr val="2A00FF"/>
                </a:solidFill>
                <a:latin typeface="Consolas"/>
              </a:rPr>
              <a:t>"</a:t>
            </a:r>
            <a:r>
              <a:rPr lang="en-US" altLang="ko-KR" sz="1200" i="1" dirty="0" err="1">
                <a:solidFill>
                  <a:srgbClr val="2A00FF"/>
                </a:solidFill>
                <a:latin typeface="Consolas"/>
              </a:rPr>
              <a:t>alertsDropdown</a:t>
            </a:r>
            <a:r>
              <a:rPr lang="en-US" altLang="ko-KR" sz="1200" i="1" dirty="0">
                <a:solidFill>
                  <a:srgbClr val="2A00FF"/>
                </a:solidFill>
                <a:latin typeface="Consolas"/>
              </a:rPr>
              <a:t>" </a:t>
            </a:r>
            <a:r>
              <a:rPr lang="en-US" altLang="ko-KR" sz="1200" i="1" dirty="0">
                <a:solidFill>
                  <a:srgbClr val="7F007F"/>
                </a:solidFill>
                <a:latin typeface="Consolas"/>
              </a:rPr>
              <a:t>role</a:t>
            </a:r>
            <a:r>
              <a:rPr lang="en-US" altLang="ko-KR" sz="1200" i="1" dirty="0">
                <a:solidFill>
                  <a:srgbClr val="000000"/>
                </a:solidFill>
                <a:latin typeface="Consolas"/>
              </a:rPr>
              <a:t>=</a:t>
            </a:r>
            <a:r>
              <a:rPr lang="en-US" altLang="ko-KR" sz="1200" i="1" dirty="0">
                <a:solidFill>
                  <a:srgbClr val="2A00FF"/>
                </a:solidFill>
                <a:latin typeface="Consolas"/>
              </a:rPr>
              <a:t>"button" </a:t>
            </a:r>
            <a:r>
              <a:rPr lang="en-US" altLang="ko-KR" sz="1200" i="1" dirty="0">
                <a:solidFill>
                  <a:srgbClr val="7F007F"/>
                </a:solidFill>
                <a:latin typeface="Consolas"/>
              </a:rPr>
              <a:t>data-toggle</a:t>
            </a:r>
            <a:r>
              <a:rPr lang="en-US" altLang="ko-KR" sz="1200" i="1" dirty="0">
                <a:solidFill>
                  <a:srgbClr val="000000"/>
                </a:solidFill>
                <a:latin typeface="Consolas"/>
              </a:rPr>
              <a:t>=</a:t>
            </a:r>
            <a:r>
              <a:rPr lang="en-US" altLang="ko-KR" sz="1200" i="1" dirty="0">
                <a:solidFill>
                  <a:srgbClr val="2A00FF"/>
                </a:solidFill>
                <a:latin typeface="Consolas"/>
              </a:rPr>
              <a:t>"dropdown" </a:t>
            </a:r>
            <a:r>
              <a:rPr lang="en-US" altLang="ko-KR" sz="1200" i="1" dirty="0">
                <a:solidFill>
                  <a:srgbClr val="7F007F"/>
                </a:solidFill>
                <a:latin typeface="Consolas"/>
              </a:rPr>
              <a:t>aria-</a:t>
            </a:r>
            <a:r>
              <a:rPr lang="en-US" altLang="ko-KR" sz="1200" i="1" dirty="0" err="1">
                <a:solidFill>
                  <a:srgbClr val="7F007F"/>
                </a:solidFill>
                <a:latin typeface="Consolas"/>
              </a:rPr>
              <a:t>haspopup</a:t>
            </a:r>
            <a:r>
              <a:rPr lang="en-US" altLang="ko-KR" sz="1200" i="1" dirty="0">
                <a:solidFill>
                  <a:srgbClr val="000000"/>
                </a:solidFill>
                <a:latin typeface="Consolas"/>
              </a:rPr>
              <a:t>=</a:t>
            </a:r>
            <a:r>
              <a:rPr lang="en-US" altLang="ko-KR" sz="1200" i="1" dirty="0">
                <a:solidFill>
                  <a:srgbClr val="2A00FF"/>
                </a:solidFill>
                <a:latin typeface="Consolas"/>
              </a:rPr>
              <a:t>"true" </a:t>
            </a:r>
            <a:r>
              <a:rPr lang="en-US" altLang="ko-KR" sz="1200" i="1" dirty="0">
                <a:solidFill>
                  <a:srgbClr val="7F007F"/>
                </a:solidFill>
                <a:latin typeface="Consolas"/>
              </a:rPr>
              <a:t>aria-expanded</a:t>
            </a:r>
            <a:r>
              <a:rPr lang="en-US" altLang="ko-KR" sz="1200" i="1" dirty="0">
                <a:solidFill>
                  <a:srgbClr val="000000"/>
                </a:solidFill>
                <a:latin typeface="Consolas"/>
              </a:rPr>
              <a:t>=</a:t>
            </a:r>
            <a:r>
              <a:rPr lang="en-US" altLang="ko-KR" sz="1200" i="1" dirty="0">
                <a:solidFill>
                  <a:srgbClr val="2A00FF"/>
                </a:solidFill>
                <a:latin typeface="Consolas"/>
              </a:rPr>
              <a:t>"false"</a:t>
            </a:r>
            <a:r>
              <a:rPr lang="en-US" altLang="ko-KR" sz="1200" i="1" dirty="0">
                <a:solidFill>
                  <a:srgbClr val="008080"/>
                </a:solidFill>
                <a:latin typeface="Consolas"/>
              </a:rPr>
              <a:t>&gt;</a:t>
            </a:r>
          </a:p>
          <a:p>
            <a:r>
              <a:rPr lang="it-IT" altLang="ko-KR" sz="1200" dirty="0">
                <a:solidFill>
                  <a:srgbClr val="000000"/>
                </a:solidFill>
                <a:latin typeface="Consolas"/>
              </a:rPr>
              <a:t>                </a:t>
            </a:r>
            <a:r>
              <a:rPr lang="it-IT" altLang="ko-KR" sz="1200" dirty="0">
                <a:solidFill>
                  <a:srgbClr val="008080"/>
                </a:solidFill>
                <a:latin typeface="Consolas"/>
              </a:rPr>
              <a:t>&lt;</a:t>
            </a:r>
            <a:r>
              <a:rPr lang="it-IT" altLang="ko-KR" sz="1200" dirty="0">
                <a:solidFill>
                  <a:srgbClr val="3F7F7F"/>
                </a:solidFill>
                <a:latin typeface="Consolas"/>
              </a:rPr>
              <a:t>i </a:t>
            </a:r>
            <a:r>
              <a:rPr lang="it-IT" altLang="ko-KR" sz="1200" dirty="0">
                <a:solidFill>
                  <a:srgbClr val="7F007F"/>
                </a:solidFill>
                <a:latin typeface="Consolas"/>
              </a:rPr>
              <a:t>class</a:t>
            </a:r>
            <a:r>
              <a:rPr lang="it-IT" altLang="ko-KR" sz="1200" dirty="0">
                <a:solidFill>
                  <a:srgbClr val="000000"/>
                </a:solidFill>
                <a:latin typeface="Consolas"/>
              </a:rPr>
              <a:t>=</a:t>
            </a:r>
            <a:r>
              <a:rPr lang="it-IT" altLang="ko-KR" sz="1200" i="1" dirty="0">
                <a:solidFill>
                  <a:srgbClr val="2A00FF"/>
                </a:solidFill>
                <a:latin typeface="Consolas"/>
              </a:rPr>
              <a:t>"fas fa-bell fa-fw"</a:t>
            </a:r>
            <a:r>
              <a:rPr lang="it-IT" altLang="ko-KR" sz="1200" i="1" dirty="0">
                <a:solidFill>
                  <a:srgbClr val="008080"/>
                </a:solidFill>
                <a:latin typeface="Consolas"/>
              </a:rPr>
              <a:t>&gt;&lt;/</a:t>
            </a:r>
            <a:r>
              <a:rPr lang="it-IT" altLang="ko-KR" sz="1200" i="1" dirty="0">
                <a:solidFill>
                  <a:srgbClr val="3F7F7F"/>
                </a:solidFill>
                <a:latin typeface="Consolas"/>
              </a:rPr>
              <a:t>i</a:t>
            </a:r>
            <a:r>
              <a:rPr lang="it-IT" altLang="ko-KR" sz="1200" i="1" dirty="0">
                <a:solidFill>
                  <a:srgbClr val="008080"/>
                </a:solidFill>
                <a:latin typeface="Consolas"/>
              </a:rPr>
              <a:t>&gt;</a:t>
            </a:r>
          </a:p>
          <a:p>
            <a:r>
              <a:rPr lang="en-US" altLang="ko-KR" sz="1200" dirty="0">
                <a:solidFill>
                  <a:srgbClr val="000000"/>
                </a:solidFill>
                <a:latin typeface="Consolas"/>
              </a:rPr>
              <a:t>                </a:t>
            </a:r>
            <a:r>
              <a:rPr lang="en-US" altLang="ko-KR" sz="1200" dirty="0">
                <a:solidFill>
                  <a:srgbClr val="3F5FBF"/>
                </a:solidFill>
                <a:latin typeface="Consolas"/>
              </a:rPr>
              <a:t>&lt;!-- Counter - Alerts --&gt;</a:t>
            </a:r>
          </a:p>
          <a:p>
            <a:r>
              <a:rPr lang="en-US" altLang="ko-KR" sz="1200" dirty="0">
                <a:solidFill>
                  <a:srgbClr val="000000"/>
                </a:solidFill>
                <a:latin typeface="Consolas"/>
              </a:rPr>
              <a:t>                </a:t>
            </a:r>
            <a:r>
              <a:rPr lang="en-US" altLang="ko-KR" sz="1200" dirty="0">
                <a:solidFill>
                  <a:srgbClr val="008080"/>
                </a:solidFill>
                <a:latin typeface="Consolas"/>
              </a:rPr>
              <a:t>&lt;</a:t>
            </a:r>
            <a:r>
              <a:rPr lang="en-US" altLang="ko-KR" sz="1200" dirty="0">
                <a:solidFill>
                  <a:srgbClr val="3F7F7F"/>
                </a:solidFill>
                <a:latin typeface="Consolas"/>
              </a:rPr>
              <a:t>span </a:t>
            </a:r>
            <a:r>
              <a:rPr lang="en-US" altLang="ko-KR" sz="1200" dirty="0">
                <a:solidFill>
                  <a:srgbClr val="7F007F"/>
                </a:solidFill>
                <a:latin typeface="Consolas"/>
              </a:rPr>
              <a:t>class</a:t>
            </a:r>
            <a:r>
              <a:rPr lang="en-US" altLang="ko-KR" sz="1200" dirty="0">
                <a:solidFill>
                  <a:srgbClr val="000000"/>
                </a:solidFill>
                <a:latin typeface="Consolas"/>
              </a:rPr>
              <a:t>=</a:t>
            </a:r>
            <a:r>
              <a:rPr lang="en-US" altLang="ko-KR" sz="1200" i="1" dirty="0">
                <a:solidFill>
                  <a:srgbClr val="2A00FF"/>
                </a:solidFill>
                <a:latin typeface="Consolas"/>
              </a:rPr>
              <a:t>"badge badge-danger badge-counter"</a:t>
            </a:r>
            <a:r>
              <a:rPr lang="en-US" altLang="ko-KR" sz="1200" i="1" dirty="0">
                <a:solidFill>
                  <a:srgbClr val="008080"/>
                </a:solidFill>
                <a:latin typeface="Consolas"/>
              </a:rPr>
              <a:t>&gt;</a:t>
            </a:r>
            <a:r>
              <a:rPr lang="en-US" altLang="ko-KR" sz="1200" i="1" dirty="0">
                <a:solidFill>
                  <a:srgbClr val="000000"/>
                </a:solidFill>
                <a:latin typeface="Consolas"/>
              </a:rPr>
              <a:t>3+</a:t>
            </a:r>
            <a:r>
              <a:rPr lang="en-US" altLang="ko-KR" sz="1200" i="1" dirty="0">
                <a:solidFill>
                  <a:srgbClr val="008080"/>
                </a:solidFill>
                <a:latin typeface="Consolas"/>
              </a:rPr>
              <a:t>&lt;/</a:t>
            </a:r>
            <a:r>
              <a:rPr lang="en-US" altLang="ko-KR" sz="1200" i="1" dirty="0">
                <a:solidFill>
                  <a:srgbClr val="3F7F7F"/>
                </a:solidFill>
                <a:latin typeface="Consolas"/>
              </a:rPr>
              <a:t>span</a:t>
            </a:r>
            <a:r>
              <a:rPr lang="en-US" altLang="ko-KR" sz="1200" i="1" dirty="0">
                <a:solidFill>
                  <a:srgbClr val="008080"/>
                </a:solidFill>
                <a:latin typeface="Consolas"/>
              </a:rPr>
              <a:t>&gt;</a:t>
            </a:r>
          </a:p>
          <a:p>
            <a:r>
              <a:rPr lang="en-US" altLang="ko-KR" sz="1200" dirty="0">
                <a:solidFill>
                  <a:srgbClr val="000000"/>
                </a:solidFill>
                <a:latin typeface="Consolas"/>
              </a:rPr>
              <a:t>            </a:t>
            </a:r>
            <a:r>
              <a:rPr lang="en-US" altLang="ko-KR" sz="1200" dirty="0">
                <a:solidFill>
                  <a:srgbClr val="008080"/>
                </a:solidFill>
                <a:latin typeface="Consolas"/>
              </a:rPr>
              <a:t>&lt;/</a:t>
            </a:r>
            <a:r>
              <a:rPr lang="en-US" altLang="ko-KR" sz="1200" dirty="0">
                <a:solidFill>
                  <a:srgbClr val="3F7F7F"/>
                </a:solidFill>
                <a:latin typeface="Consolas"/>
              </a:rPr>
              <a:t>a</a:t>
            </a:r>
            <a:r>
              <a:rPr lang="en-US" altLang="ko-KR" sz="1200" dirty="0">
                <a:solidFill>
                  <a:srgbClr val="008080"/>
                </a:solidFill>
                <a:latin typeface="Consolas"/>
              </a:rPr>
              <a:t>&gt;</a:t>
            </a:r>
          </a:p>
          <a:p>
            <a:r>
              <a:rPr lang="en-US" altLang="ko-KR" sz="1200" dirty="0">
                <a:solidFill>
                  <a:srgbClr val="000000"/>
                </a:solidFill>
                <a:latin typeface="Consolas"/>
              </a:rPr>
              <a:t>            </a:t>
            </a:r>
            <a:r>
              <a:rPr lang="en-US" altLang="ko-KR" sz="1200" dirty="0">
                <a:solidFill>
                  <a:srgbClr val="3F5FBF"/>
                </a:solidFill>
                <a:latin typeface="Consolas"/>
              </a:rPr>
              <a:t>&lt;!-- </a:t>
            </a:r>
            <a:r>
              <a:rPr lang="en-US" altLang="ko-KR" sz="1200" u="sng" dirty="0">
                <a:solidFill>
                  <a:srgbClr val="3F5FBF"/>
                </a:solidFill>
                <a:latin typeface="Consolas"/>
              </a:rPr>
              <a:t>Dropdown - Alerts --&gt;</a:t>
            </a:r>
          </a:p>
          <a:p>
            <a:r>
              <a:rPr lang="en-US" altLang="ko-KR" sz="1200" dirty="0">
                <a:solidFill>
                  <a:srgbClr val="000000"/>
                </a:solidFill>
                <a:latin typeface="Consolas"/>
              </a:rPr>
              <a:t>            </a:t>
            </a:r>
            <a:r>
              <a:rPr lang="en-US" altLang="ko-KR" sz="1200" dirty="0">
                <a:solidFill>
                  <a:srgbClr val="008080"/>
                </a:solidFill>
                <a:latin typeface="Consolas"/>
              </a:rPr>
              <a:t>&lt;</a:t>
            </a:r>
            <a:r>
              <a:rPr lang="en-US" altLang="ko-KR" sz="1200" dirty="0">
                <a:solidFill>
                  <a:srgbClr val="3F7F7F"/>
                </a:solidFill>
                <a:latin typeface="Consolas"/>
              </a:rPr>
              <a:t>div </a:t>
            </a:r>
            <a:r>
              <a:rPr lang="en-US" altLang="ko-KR" sz="1200" dirty="0">
                <a:solidFill>
                  <a:srgbClr val="7F007F"/>
                </a:solidFill>
                <a:latin typeface="Consolas"/>
              </a:rPr>
              <a:t>class</a:t>
            </a:r>
            <a:r>
              <a:rPr lang="en-US" altLang="ko-KR" sz="1200" dirty="0">
                <a:solidFill>
                  <a:srgbClr val="000000"/>
                </a:solidFill>
                <a:latin typeface="Consolas"/>
              </a:rPr>
              <a:t>=</a:t>
            </a:r>
            <a:r>
              <a:rPr lang="en-US" altLang="ko-KR" sz="1200" i="1" dirty="0">
                <a:solidFill>
                  <a:srgbClr val="2A00FF"/>
                </a:solidFill>
                <a:latin typeface="Consolas"/>
              </a:rPr>
              <a:t>"dropdown-list dropdown-menu dropdown-menu-right shadow animated--grow-in" </a:t>
            </a:r>
            <a:r>
              <a:rPr lang="en-US" altLang="ko-KR" sz="1200" i="1" dirty="0">
                <a:solidFill>
                  <a:srgbClr val="7F007F"/>
                </a:solidFill>
                <a:latin typeface="Consolas"/>
              </a:rPr>
              <a:t>aria-</a:t>
            </a:r>
            <a:r>
              <a:rPr lang="en-US" altLang="ko-KR" sz="1200" i="1" dirty="0" err="1">
                <a:solidFill>
                  <a:srgbClr val="7F007F"/>
                </a:solidFill>
                <a:latin typeface="Consolas"/>
              </a:rPr>
              <a:t>labelledby</a:t>
            </a:r>
            <a:r>
              <a:rPr lang="en-US" altLang="ko-KR" sz="1200" i="1" dirty="0">
                <a:solidFill>
                  <a:srgbClr val="000000"/>
                </a:solidFill>
                <a:latin typeface="Consolas"/>
              </a:rPr>
              <a:t>=</a:t>
            </a:r>
            <a:r>
              <a:rPr lang="en-US" altLang="ko-KR" sz="1200" i="1" dirty="0">
                <a:solidFill>
                  <a:srgbClr val="2A00FF"/>
                </a:solidFill>
                <a:latin typeface="Consolas"/>
              </a:rPr>
              <a:t>"</a:t>
            </a:r>
            <a:r>
              <a:rPr lang="en-US" altLang="ko-KR" sz="1200" i="1" dirty="0" err="1">
                <a:solidFill>
                  <a:srgbClr val="2A00FF"/>
                </a:solidFill>
                <a:latin typeface="Consolas"/>
              </a:rPr>
              <a:t>alertsDropdown</a:t>
            </a:r>
            <a:r>
              <a:rPr lang="en-US" altLang="ko-KR" sz="1200" i="1" dirty="0">
                <a:solidFill>
                  <a:srgbClr val="2A00FF"/>
                </a:solidFill>
                <a:latin typeface="Consolas"/>
              </a:rPr>
              <a:t>"</a:t>
            </a:r>
            <a:r>
              <a:rPr lang="en-US" altLang="ko-KR" sz="1200" i="1" dirty="0">
                <a:solidFill>
                  <a:srgbClr val="008080"/>
                </a:solidFill>
                <a:latin typeface="Consolas"/>
              </a:rPr>
              <a:t>&gt;</a:t>
            </a:r>
          </a:p>
          <a:p>
            <a:r>
              <a:rPr lang="en-US" altLang="ko-KR" sz="1200" dirty="0">
                <a:solidFill>
                  <a:srgbClr val="000000"/>
                </a:solidFill>
                <a:latin typeface="Consolas"/>
              </a:rPr>
              <a:t>                </a:t>
            </a:r>
            <a:r>
              <a:rPr lang="en-US" altLang="ko-KR" sz="1200" dirty="0">
                <a:solidFill>
                  <a:srgbClr val="008080"/>
                </a:solidFill>
                <a:latin typeface="Consolas"/>
              </a:rPr>
              <a:t>&lt;</a:t>
            </a:r>
            <a:r>
              <a:rPr lang="en-US" altLang="ko-KR" sz="1200" dirty="0">
                <a:solidFill>
                  <a:srgbClr val="3F7F7F"/>
                </a:solidFill>
                <a:latin typeface="Consolas"/>
              </a:rPr>
              <a:t>h6 </a:t>
            </a:r>
            <a:r>
              <a:rPr lang="en-US" altLang="ko-KR" sz="1200" dirty="0">
                <a:solidFill>
                  <a:srgbClr val="7F007F"/>
                </a:solidFill>
                <a:latin typeface="Consolas"/>
              </a:rPr>
              <a:t>class</a:t>
            </a:r>
            <a:r>
              <a:rPr lang="en-US" altLang="ko-KR" sz="1200" dirty="0">
                <a:solidFill>
                  <a:srgbClr val="000000"/>
                </a:solidFill>
                <a:latin typeface="Consolas"/>
              </a:rPr>
              <a:t>=</a:t>
            </a:r>
            <a:r>
              <a:rPr lang="en-US" altLang="ko-KR" sz="1200" i="1" dirty="0">
                <a:solidFill>
                  <a:srgbClr val="2A00FF"/>
                </a:solidFill>
                <a:latin typeface="Consolas"/>
              </a:rPr>
              <a:t>"dropdown-header"</a:t>
            </a:r>
            <a:r>
              <a:rPr lang="en-US" altLang="ko-KR" sz="1200" i="1" dirty="0">
                <a:solidFill>
                  <a:srgbClr val="008080"/>
                </a:solidFill>
                <a:latin typeface="Consolas"/>
              </a:rPr>
              <a:t>&gt;</a:t>
            </a:r>
          </a:p>
          <a:p>
            <a:r>
              <a:rPr lang="en-US" altLang="ko-KR" sz="1200" dirty="0">
                <a:solidFill>
                  <a:srgbClr val="000000"/>
                </a:solidFill>
                <a:latin typeface="Consolas"/>
              </a:rPr>
              <a:t>                    Alerts Center</a:t>
            </a:r>
          </a:p>
          <a:p>
            <a:r>
              <a:rPr lang="en-US" altLang="ko-KR" sz="1200" dirty="0">
                <a:solidFill>
                  <a:srgbClr val="000000"/>
                </a:solidFill>
                <a:latin typeface="Consolas"/>
              </a:rPr>
              <a:t>                </a:t>
            </a:r>
            <a:r>
              <a:rPr lang="en-US" altLang="ko-KR" sz="1200" dirty="0">
                <a:solidFill>
                  <a:srgbClr val="008080"/>
                </a:solidFill>
                <a:latin typeface="Consolas"/>
              </a:rPr>
              <a:t>&lt;/</a:t>
            </a:r>
            <a:r>
              <a:rPr lang="en-US" altLang="ko-KR" sz="1200" dirty="0">
                <a:solidFill>
                  <a:srgbClr val="3F7F7F"/>
                </a:solidFill>
                <a:latin typeface="Consolas"/>
              </a:rPr>
              <a:t>h6</a:t>
            </a:r>
            <a:r>
              <a:rPr lang="en-US" altLang="ko-KR" sz="1200" dirty="0">
                <a:solidFill>
                  <a:srgbClr val="008080"/>
                </a:solidFill>
                <a:latin typeface="Consolas"/>
              </a:rPr>
              <a:t>&gt;</a:t>
            </a:r>
          </a:p>
          <a:p>
            <a:r>
              <a:rPr lang="en-US" altLang="ko-KR" sz="1200" dirty="0">
                <a:solidFill>
                  <a:srgbClr val="000000"/>
                </a:solidFill>
                <a:latin typeface="Consolas"/>
              </a:rPr>
              <a:t>                </a:t>
            </a:r>
            <a:r>
              <a:rPr lang="en-US" altLang="ko-KR" sz="1200" dirty="0">
                <a:solidFill>
                  <a:srgbClr val="008080"/>
                </a:solidFill>
                <a:latin typeface="Consolas"/>
              </a:rPr>
              <a:t>&lt;</a:t>
            </a:r>
            <a:r>
              <a:rPr lang="en-US" altLang="ko-KR" sz="1200" dirty="0">
                <a:solidFill>
                  <a:srgbClr val="3F7F7F"/>
                </a:solidFill>
                <a:latin typeface="Consolas"/>
              </a:rPr>
              <a:t>a </a:t>
            </a:r>
            <a:r>
              <a:rPr lang="en-US" altLang="ko-KR" sz="1200" dirty="0">
                <a:solidFill>
                  <a:srgbClr val="7F007F"/>
                </a:solidFill>
                <a:latin typeface="Consolas"/>
              </a:rPr>
              <a:t>class</a:t>
            </a:r>
            <a:r>
              <a:rPr lang="en-US" altLang="ko-KR" sz="1200" dirty="0">
                <a:solidFill>
                  <a:srgbClr val="000000"/>
                </a:solidFill>
                <a:latin typeface="Consolas"/>
              </a:rPr>
              <a:t>=</a:t>
            </a:r>
            <a:r>
              <a:rPr lang="en-US" altLang="ko-KR" sz="1200" i="1" dirty="0">
                <a:solidFill>
                  <a:srgbClr val="2A00FF"/>
                </a:solidFill>
                <a:latin typeface="Consolas"/>
              </a:rPr>
              <a:t>"dropdown-item d-flex align-items-center" </a:t>
            </a:r>
            <a:r>
              <a:rPr lang="en-US" altLang="ko-KR" sz="1200" i="1" dirty="0" err="1">
                <a:solidFill>
                  <a:srgbClr val="7F007F"/>
                </a:solidFill>
                <a:latin typeface="Consolas"/>
              </a:rPr>
              <a:t>href</a:t>
            </a:r>
            <a:r>
              <a:rPr lang="en-US" altLang="ko-KR" sz="1200" i="1" dirty="0">
                <a:solidFill>
                  <a:srgbClr val="000000"/>
                </a:solidFill>
                <a:latin typeface="Consolas"/>
              </a:rPr>
              <a:t>=</a:t>
            </a:r>
            <a:r>
              <a:rPr lang="en-US" altLang="ko-KR" sz="1200" i="1" dirty="0">
                <a:solidFill>
                  <a:srgbClr val="2A00FF"/>
                </a:solidFill>
                <a:latin typeface="Consolas"/>
              </a:rPr>
              <a:t>"#"</a:t>
            </a:r>
            <a:r>
              <a:rPr lang="en-US" altLang="ko-KR" sz="1200" i="1" dirty="0">
                <a:solidFill>
                  <a:srgbClr val="008080"/>
                </a:solidFill>
                <a:latin typeface="Consolas"/>
              </a:rPr>
              <a:t>&gt;</a:t>
            </a:r>
          </a:p>
          <a:p>
            <a:r>
              <a:rPr lang="en-US" altLang="ko-KR" sz="1200" dirty="0">
                <a:solidFill>
                  <a:srgbClr val="000000"/>
                </a:solidFill>
                <a:latin typeface="Consolas"/>
              </a:rPr>
              <a:t>                    </a:t>
            </a:r>
            <a:r>
              <a:rPr lang="en-US" altLang="ko-KR" sz="1200" u="sng" dirty="0">
                <a:solidFill>
                  <a:srgbClr val="008080"/>
                </a:solidFill>
                <a:latin typeface="Consolas"/>
              </a:rPr>
              <a:t>&lt;</a:t>
            </a:r>
            <a:r>
              <a:rPr lang="en-US" altLang="ko-KR" sz="1200" u="sng" dirty="0">
                <a:solidFill>
                  <a:srgbClr val="3F7F7F"/>
                </a:solidFill>
                <a:latin typeface="Consolas"/>
              </a:rPr>
              <a:t>div</a:t>
            </a:r>
            <a:r>
              <a:rPr lang="en-US" altLang="ko-KR" sz="1200" u="sng" dirty="0">
                <a:solidFill>
                  <a:srgbClr val="000000"/>
                </a:solidFill>
                <a:latin typeface="Consolas"/>
              </a:rPr>
              <a:t> </a:t>
            </a:r>
            <a:r>
              <a:rPr lang="en-US" altLang="ko-KR" sz="1200" u="sng" dirty="0">
                <a:solidFill>
                  <a:srgbClr val="7F007F"/>
                </a:solidFill>
                <a:latin typeface="Consolas"/>
              </a:rPr>
              <a:t>class</a:t>
            </a:r>
            <a:r>
              <a:rPr lang="en-US" altLang="ko-KR" sz="1200" u="sng" dirty="0">
                <a:solidFill>
                  <a:srgbClr val="000000"/>
                </a:solidFill>
                <a:latin typeface="Consolas"/>
              </a:rPr>
              <a:t>=</a:t>
            </a:r>
            <a:r>
              <a:rPr lang="en-US" altLang="ko-KR" sz="1200" i="1" u="sng" dirty="0">
                <a:solidFill>
                  <a:srgbClr val="2A00FF"/>
                </a:solidFill>
                <a:latin typeface="Consolas"/>
              </a:rPr>
              <a:t>"mr-3"</a:t>
            </a:r>
            <a:r>
              <a:rPr lang="en-US" altLang="ko-KR" sz="1200" i="1" u="sng" dirty="0">
                <a:solidFill>
                  <a:srgbClr val="008080"/>
                </a:solidFill>
                <a:latin typeface="Consolas"/>
              </a:rPr>
              <a:t>&gt;</a:t>
            </a:r>
          </a:p>
          <a:p>
            <a:r>
              <a:rPr lang="en-US" altLang="ko-KR" sz="1200" dirty="0">
                <a:solidFill>
                  <a:srgbClr val="000000"/>
                </a:solidFill>
                <a:latin typeface="Consolas"/>
              </a:rPr>
              <a:t>                        </a:t>
            </a:r>
            <a:r>
              <a:rPr lang="en-US" altLang="ko-KR" sz="1200" dirty="0">
                <a:solidFill>
                  <a:srgbClr val="008080"/>
                </a:solidFill>
                <a:latin typeface="Consolas"/>
              </a:rPr>
              <a:t>&lt;</a:t>
            </a:r>
            <a:r>
              <a:rPr lang="en-US" altLang="ko-KR" sz="1200" dirty="0">
                <a:solidFill>
                  <a:srgbClr val="3F7F7F"/>
                </a:solidFill>
                <a:latin typeface="Consolas"/>
              </a:rPr>
              <a:t>div </a:t>
            </a:r>
            <a:r>
              <a:rPr lang="en-US" altLang="ko-KR" sz="1200" dirty="0">
                <a:solidFill>
                  <a:srgbClr val="7F007F"/>
                </a:solidFill>
                <a:latin typeface="Consolas"/>
              </a:rPr>
              <a:t>class</a:t>
            </a:r>
            <a:r>
              <a:rPr lang="en-US" altLang="ko-KR" sz="1200" dirty="0">
                <a:solidFill>
                  <a:srgbClr val="000000"/>
                </a:solidFill>
                <a:latin typeface="Consolas"/>
              </a:rPr>
              <a:t>=</a:t>
            </a:r>
            <a:r>
              <a:rPr lang="en-US" altLang="ko-KR" sz="1200" i="1" dirty="0">
                <a:solidFill>
                  <a:srgbClr val="2A00FF"/>
                </a:solidFill>
                <a:latin typeface="Consolas"/>
              </a:rPr>
              <a:t>"icon-circle </a:t>
            </a:r>
            <a:r>
              <a:rPr lang="en-US" altLang="ko-KR" sz="1200" i="1" dirty="0" err="1">
                <a:solidFill>
                  <a:srgbClr val="2A00FF"/>
                </a:solidFill>
                <a:latin typeface="Consolas"/>
              </a:rPr>
              <a:t>bg</a:t>
            </a:r>
            <a:r>
              <a:rPr lang="en-US" altLang="ko-KR" sz="1200" i="1" dirty="0">
                <a:solidFill>
                  <a:srgbClr val="2A00FF"/>
                </a:solidFill>
                <a:latin typeface="Consolas"/>
              </a:rPr>
              <a:t>-primary"</a:t>
            </a:r>
            <a:r>
              <a:rPr lang="en-US" altLang="ko-KR" sz="1200" i="1" dirty="0">
                <a:solidFill>
                  <a:srgbClr val="008080"/>
                </a:solidFill>
                <a:latin typeface="Consolas"/>
              </a:rPr>
              <a:t>&gt;</a:t>
            </a:r>
          </a:p>
          <a:p>
            <a:r>
              <a:rPr lang="en-US" altLang="ko-KR" sz="1200" dirty="0">
                <a:solidFill>
                  <a:srgbClr val="000000"/>
                </a:solidFill>
                <a:latin typeface="Consolas"/>
              </a:rPr>
              <a:t>                            </a:t>
            </a:r>
            <a:r>
              <a:rPr lang="en-US" altLang="ko-KR" sz="1200" dirty="0">
                <a:solidFill>
                  <a:srgbClr val="008080"/>
                </a:solidFill>
                <a:latin typeface="Consolas"/>
              </a:rPr>
              <a:t>&lt;</a:t>
            </a:r>
            <a:r>
              <a:rPr lang="en-US" altLang="ko-KR" sz="1200" dirty="0" err="1">
                <a:solidFill>
                  <a:srgbClr val="3F7F7F"/>
                </a:solidFill>
                <a:latin typeface="Consolas"/>
              </a:rPr>
              <a:t>i</a:t>
            </a:r>
            <a:r>
              <a:rPr lang="en-US" altLang="ko-KR" sz="1200" dirty="0">
                <a:solidFill>
                  <a:srgbClr val="3F7F7F"/>
                </a:solidFill>
                <a:latin typeface="Consolas"/>
              </a:rPr>
              <a:t> </a:t>
            </a:r>
            <a:r>
              <a:rPr lang="en-US" altLang="ko-KR" sz="1200" dirty="0">
                <a:solidFill>
                  <a:srgbClr val="7F007F"/>
                </a:solidFill>
                <a:latin typeface="Consolas"/>
              </a:rPr>
              <a:t>class</a:t>
            </a:r>
            <a:r>
              <a:rPr lang="en-US" altLang="ko-KR" sz="1200" dirty="0">
                <a:solidFill>
                  <a:srgbClr val="000000"/>
                </a:solidFill>
                <a:latin typeface="Consolas"/>
              </a:rPr>
              <a:t>=</a:t>
            </a:r>
            <a:r>
              <a:rPr lang="en-US" altLang="ko-KR" sz="1200" i="1" dirty="0">
                <a:solidFill>
                  <a:srgbClr val="2A00FF"/>
                </a:solidFill>
                <a:latin typeface="Consolas"/>
              </a:rPr>
              <a:t>"</a:t>
            </a:r>
            <a:r>
              <a:rPr lang="en-US" altLang="ko-KR" sz="1200" i="1" dirty="0" err="1">
                <a:solidFill>
                  <a:srgbClr val="2A00FF"/>
                </a:solidFill>
                <a:latin typeface="Consolas"/>
              </a:rPr>
              <a:t>fas</a:t>
            </a:r>
            <a:r>
              <a:rPr lang="en-US" altLang="ko-KR" sz="1200" i="1" dirty="0">
                <a:solidFill>
                  <a:srgbClr val="2A00FF"/>
                </a:solidFill>
                <a:latin typeface="Consolas"/>
              </a:rPr>
              <a:t> </a:t>
            </a:r>
            <a:r>
              <a:rPr lang="en-US" altLang="ko-KR" sz="1200" i="1" dirty="0" err="1">
                <a:solidFill>
                  <a:srgbClr val="2A00FF"/>
                </a:solidFill>
                <a:latin typeface="Consolas"/>
              </a:rPr>
              <a:t>fa</a:t>
            </a:r>
            <a:r>
              <a:rPr lang="en-US" altLang="ko-KR" sz="1200" i="1" dirty="0">
                <a:solidFill>
                  <a:srgbClr val="2A00FF"/>
                </a:solidFill>
                <a:latin typeface="Consolas"/>
              </a:rPr>
              <a:t>-file-alt text-white"</a:t>
            </a:r>
            <a:r>
              <a:rPr lang="en-US" altLang="ko-KR" sz="1200" i="1" dirty="0">
                <a:solidFill>
                  <a:srgbClr val="008080"/>
                </a:solidFill>
                <a:latin typeface="Consolas"/>
              </a:rPr>
              <a:t>&gt;&lt;/</a:t>
            </a:r>
            <a:r>
              <a:rPr lang="en-US" altLang="ko-KR" sz="1200" i="1" dirty="0" err="1">
                <a:solidFill>
                  <a:srgbClr val="3F7F7F"/>
                </a:solidFill>
                <a:latin typeface="Consolas"/>
              </a:rPr>
              <a:t>i</a:t>
            </a:r>
            <a:r>
              <a:rPr lang="en-US" altLang="ko-KR" sz="1200" i="1" dirty="0">
                <a:solidFill>
                  <a:srgbClr val="008080"/>
                </a:solidFill>
                <a:latin typeface="Consolas"/>
              </a:rPr>
              <a:t>&gt;</a:t>
            </a:r>
          </a:p>
          <a:p>
            <a:r>
              <a:rPr lang="en-US" altLang="ko-KR" sz="1200" dirty="0">
                <a:solidFill>
                  <a:srgbClr val="000000"/>
                </a:solidFill>
                <a:latin typeface="Consolas"/>
              </a:rPr>
              <a:t>                        </a:t>
            </a:r>
            <a:r>
              <a:rPr lang="en-US" altLang="ko-KR" sz="1200" dirty="0">
                <a:solidFill>
                  <a:srgbClr val="008080"/>
                </a:solidFill>
                <a:latin typeface="Consolas"/>
              </a:rPr>
              <a:t>&lt;/</a:t>
            </a:r>
            <a:r>
              <a:rPr lang="en-US" altLang="ko-KR" sz="1200" dirty="0">
                <a:solidFill>
                  <a:srgbClr val="3F7F7F"/>
                </a:solidFill>
                <a:latin typeface="Consolas"/>
              </a:rPr>
              <a:t>div</a:t>
            </a:r>
            <a:r>
              <a:rPr lang="en-US" altLang="ko-KR" sz="1200" dirty="0">
                <a:solidFill>
                  <a:srgbClr val="008080"/>
                </a:solidFill>
                <a:latin typeface="Consolas"/>
              </a:rPr>
              <a:t>&gt;</a:t>
            </a:r>
          </a:p>
          <a:p>
            <a:r>
              <a:rPr lang="en-US" altLang="ko-KR" sz="1200" dirty="0">
                <a:solidFill>
                  <a:srgbClr val="000000"/>
                </a:solidFill>
                <a:latin typeface="Consolas"/>
              </a:rPr>
              <a:t>                    </a:t>
            </a:r>
            <a:r>
              <a:rPr lang="en-US" altLang="ko-KR" sz="1200" dirty="0">
                <a:solidFill>
                  <a:srgbClr val="008080"/>
                </a:solidFill>
                <a:latin typeface="Consolas"/>
              </a:rPr>
              <a:t>&lt;/</a:t>
            </a:r>
            <a:r>
              <a:rPr lang="en-US" altLang="ko-KR" sz="1200" dirty="0">
                <a:solidFill>
                  <a:srgbClr val="3F7F7F"/>
                </a:solidFill>
                <a:latin typeface="Consolas"/>
              </a:rPr>
              <a:t>div</a:t>
            </a:r>
            <a:r>
              <a:rPr lang="en-US" altLang="ko-KR" sz="1200" dirty="0">
                <a:solidFill>
                  <a:srgbClr val="008080"/>
                </a:solidFill>
                <a:latin typeface="Consolas"/>
              </a:rPr>
              <a:t>&gt;</a:t>
            </a:r>
            <a:endParaRPr lang="en-US" altLang="ja-JP" sz="1200" dirty="0" smtClean="0">
              <a:ea typeface="MS Mincho" pitchFamily="49" charset="-128"/>
            </a:endParaRPr>
          </a:p>
        </p:txBody>
      </p:sp>
    </p:spTree>
    <p:extLst>
      <p:ext uri="{BB962C8B-B14F-4D97-AF65-F5344CB8AC3E}">
        <p14:creationId xmlns:p14="http://schemas.microsoft.com/office/powerpoint/2010/main" val="1359253709"/>
      </p:ext>
    </p:extLst>
  </p:cSld>
  <p:clrMapOvr>
    <a:masterClrMapping/>
  </p:clrMapOvr>
  <p:transition/>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제목 1"/>
          <p:cNvSpPr>
            <a:spLocks noGrp="1"/>
          </p:cNvSpPr>
          <p:nvPr>
            <p:ph type="title"/>
          </p:nvPr>
        </p:nvSpPr>
        <p:spPr bwMode="auto">
          <a:xfrm>
            <a:off x="0" y="-2242"/>
            <a:ext cx="9144000" cy="694938"/>
          </a:xfrm>
        </p:spPr>
        <p:txBody>
          <a:bodyPr vert="horz" lIns="91440" tIns="45720" rIns="91440" bIns="45720" rtlCol="0" anchor="ctr">
            <a:normAutofit/>
          </a:bodyPr>
          <a:lstStyle/>
          <a:p>
            <a:r>
              <a:rPr lang="en-US" altLang="ko-KR" dirty="0" smtClean="0">
                <a:latin typeface="MS Mincho" pitchFamily="49" charset="-128"/>
                <a:ea typeface="MS Mincho" pitchFamily="49" charset="-128"/>
              </a:rPr>
              <a:t>Include/header(5/8</a:t>
            </a:r>
            <a:r>
              <a:rPr lang="en-US" altLang="ko-KR" dirty="0">
                <a:latin typeface="MS Mincho" pitchFamily="49" charset="-128"/>
                <a:ea typeface="MS Mincho" pitchFamily="49" charset="-128"/>
              </a:rPr>
              <a:t>)</a:t>
            </a:r>
            <a:endParaRPr lang="ko-KR" dirty="0">
              <a:latin typeface="MS Mincho" pitchFamily="49" charset="-128"/>
              <a:ea typeface="MS Mincho" pitchFamily="49" charset="-128"/>
            </a:endParaRPr>
          </a:p>
        </p:txBody>
      </p:sp>
      <p:sp>
        <p:nvSpPr>
          <p:cNvPr id="5" name="내용 개체 틀 2"/>
          <p:cNvSpPr>
            <a:spLocks noGrp="1"/>
          </p:cNvSpPr>
          <p:nvPr>
            <p:ph sz="half" idx="1"/>
          </p:nvPr>
        </p:nvSpPr>
        <p:spPr bwMode="auto">
          <a:xfrm>
            <a:off x="0" y="692696"/>
            <a:ext cx="9144000" cy="6165304"/>
          </a:xfrm>
          <a:solidFill>
            <a:schemeClr val="bg1"/>
          </a:solidFill>
        </p:spPr>
        <p:txBody>
          <a:bodyPr numCol="2">
            <a:noAutofit/>
          </a:bodyPr>
          <a:lstStyle>
            <a:lvl1pPr>
              <a:defRPr sz="2400"/>
            </a:lvl1pPr>
            <a:lvl2pPr>
              <a:defRPr sz="1600"/>
            </a:lvl2pPr>
            <a:lvl3pPr>
              <a:defRPr sz="1200"/>
            </a:lvl3pPr>
            <a:lvl4pPr>
              <a:defRPr sz="1200"/>
            </a:lvl4pPr>
            <a:lvl5pPr>
              <a:defRPr sz="1200"/>
            </a:lvl5pPr>
          </a:lstStyle>
          <a:p>
            <a:r>
              <a:rPr lang="en-US" altLang="ko-KR" sz="1200" u="sng" dirty="0">
                <a:solidFill>
                  <a:srgbClr val="008080"/>
                </a:solidFill>
                <a:latin typeface="Consolas"/>
              </a:rPr>
              <a:t>&lt;</a:t>
            </a:r>
            <a:r>
              <a:rPr lang="en-US" altLang="ko-KR" sz="1200" u="sng" dirty="0">
                <a:solidFill>
                  <a:srgbClr val="3F7F7F"/>
                </a:solidFill>
                <a:latin typeface="Consolas"/>
              </a:rPr>
              <a:t>div</a:t>
            </a:r>
            <a:r>
              <a:rPr lang="en-US" altLang="ko-KR" sz="1200" u="sng" dirty="0">
                <a:solidFill>
                  <a:srgbClr val="008080"/>
                </a:solidFill>
                <a:latin typeface="Consolas"/>
              </a:rPr>
              <a:t>&gt;</a:t>
            </a:r>
          </a:p>
          <a:p>
            <a:r>
              <a:rPr lang="en-US" altLang="ko-KR" sz="1200" dirty="0">
                <a:solidFill>
                  <a:srgbClr val="000000"/>
                </a:solidFill>
                <a:latin typeface="Consolas"/>
              </a:rPr>
              <a:t>                        </a:t>
            </a:r>
            <a:r>
              <a:rPr lang="en-US" altLang="ko-KR" sz="1200" dirty="0">
                <a:solidFill>
                  <a:srgbClr val="008080"/>
                </a:solidFill>
                <a:latin typeface="Consolas"/>
              </a:rPr>
              <a:t>&lt;</a:t>
            </a:r>
            <a:r>
              <a:rPr lang="en-US" altLang="ko-KR" sz="1200" dirty="0">
                <a:solidFill>
                  <a:srgbClr val="3F7F7F"/>
                </a:solidFill>
                <a:latin typeface="Consolas"/>
              </a:rPr>
              <a:t>div </a:t>
            </a:r>
            <a:r>
              <a:rPr lang="en-US" altLang="ko-KR" sz="1200" dirty="0">
                <a:solidFill>
                  <a:srgbClr val="7F007F"/>
                </a:solidFill>
                <a:latin typeface="Consolas"/>
              </a:rPr>
              <a:t>class</a:t>
            </a:r>
            <a:r>
              <a:rPr lang="en-US" altLang="ko-KR" sz="1200" dirty="0">
                <a:solidFill>
                  <a:srgbClr val="000000"/>
                </a:solidFill>
                <a:latin typeface="Consolas"/>
              </a:rPr>
              <a:t>=</a:t>
            </a:r>
            <a:r>
              <a:rPr lang="en-US" altLang="ko-KR" sz="1200" i="1" dirty="0">
                <a:solidFill>
                  <a:srgbClr val="2A00FF"/>
                </a:solidFill>
                <a:latin typeface="Consolas"/>
              </a:rPr>
              <a:t>"small text-gray-500"</a:t>
            </a:r>
            <a:r>
              <a:rPr lang="en-US" altLang="ko-KR" sz="1200" i="1" dirty="0">
                <a:solidFill>
                  <a:srgbClr val="008080"/>
                </a:solidFill>
                <a:latin typeface="Consolas"/>
              </a:rPr>
              <a:t>&gt;</a:t>
            </a:r>
            <a:r>
              <a:rPr lang="en-US" altLang="ko-KR" sz="1200" i="1" dirty="0">
                <a:solidFill>
                  <a:srgbClr val="000000"/>
                </a:solidFill>
                <a:latin typeface="Consolas"/>
              </a:rPr>
              <a:t>December 12, 2019</a:t>
            </a:r>
            <a:r>
              <a:rPr lang="en-US" altLang="ko-KR" sz="1200" i="1" dirty="0">
                <a:solidFill>
                  <a:srgbClr val="008080"/>
                </a:solidFill>
                <a:latin typeface="Consolas"/>
              </a:rPr>
              <a:t>&lt;/</a:t>
            </a:r>
            <a:r>
              <a:rPr lang="en-US" altLang="ko-KR" sz="1200" i="1" dirty="0">
                <a:solidFill>
                  <a:srgbClr val="3F7F7F"/>
                </a:solidFill>
                <a:latin typeface="Consolas"/>
              </a:rPr>
              <a:t>div</a:t>
            </a:r>
            <a:r>
              <a:rPr lang="en-US" altLang="ko-KR" sz="1200" i="1" dirty="0">
                <a:solidFill>
                  <a:srgbClr val="008080"/>
                </a:solidFill>
                <a:latin typeface="Consolas"/>
              </a:rPr>
              <a:t>&gt;</a:t>
            </a:r>
          </a:p>
          <a:p>
            <a:r>
              <a:rPr lang="en-US" altLang="ko-KR" sz="1200" dirty="0">
                <a:solidFill>
                  <a:srgbClr val="000000"/>
                </a:solidFill>
                <a:latin typeface="Consolas"/>
              </a:rPr>
              <a:t>                        </a:t>
            </a:r>
            <a:r>
              <a:rPr lang="en-US" altLang="ko-KR" sz="1200" dirty="0">
                <a:solidFill>
                  <a:srgbClr val="008080"/>
                </a:solidFill>
                <a:latin typeface="Consolas"/>
              </a:rPr>
              <a:t>&lt;</a:t>
            </a:r>
            <a:r>
              <a:rPr lang="en-US" altLang="ko-KR" sz="1200" dirty="0">
                <a:solidFill>
                  <a:srgbClr val="3F7F7F"/>
                </a:solidFill>
                <a:latin typeface="Consolas"/>
              </a:rPr>
              <a:t>span </a:t>
            </a:r>
            <a:r>
              <a:rPr lang="en-US" altLang="ko-KR" sz="1200" dirty="0">
                <a:solidFill>
                  <a:srgbClr val="7F007F"/>
                </a:solidFill>
                <a:latin typeface="Consolas"/>
              </a:rPr>
              <a:t>class</a:t>
            </a:r>
            <a:r>
              <a:rPr lang="en-US" altLang="ko-KR" sz="1200" dirty="0">
                <a:solidFill>
                  <a:srgbClr val="000000"/>
                </a:solidFill>
                <a:latin typeface="Consolas"/>
              </a:rPr>
              <a:t>=</a:t>
            </a:r>
            <a:r>
              <a:rPr lang="en-US" altLang="ko-KR" sz="1200" i="1" dirty="0">
                <a:solidFill>
                  <a:srgbClr val="2A00FF"/>
                </a:solidFill>
                <a:latin typeface="Consolas"/>
              </a:rPr>
              <a:t>"font-weight-bold"</a:t>
            </a:r>
            <a:r>
              <a:rPr lang="en-US" altLang="ko-KR" sz="1200" i="1" dirty="0">
                <a:solidFill>
                  <a:srgbClr val="008080"/>
                </a:solidFill>
                <a:latin typeface="Consolas"/>
              </a:rPr>
              <a:t>&gt;</a:t>
            </a:r>
            <a:r>
              <a:rPr lang="en-US" altLang="ko-KR" sz="1200" i="1" dirty="0">
                <a:solidFill>
                  <a:srgbClr val="000000"/>
                </a:solidFill>
                <a:latin typeface="Consolas"/>
              </a:rPr>
              <a:t>A new monthly report is ready to download!</a:t>
            </a:r>
            <a:r>
              <a:rPr lang="en-US" altLang="ko-KR" sz="1200" i="1" dirty="0">
                <a:solidFill>
                  <a:srgbClr val="008080"/>
                </a:solidFill>
                <a:latin typeface="Consolas"/>
              </a:rPr>
              <a:t>&lt;/</a:t>
            </a:r>
            <a:r>
              <a:rPr lang="en-US" altLang="ko-KR" sz="1200" i="1" dirty="0">
                <a:solidFill>
                  <a:srgbClr val="3F7F7F"/>
                </a:solidFill>
                <a:latin typeface="Consolas"/>
              </a:rPr>
              <a:t>span</a:t>
            </a:r>
            <a:r>
              <a:rPr lang="en-US" altLang="ko-KR" sz="1200" i="1" dirty="0">
                <a:solidFill>
                  <a:srgbClr val="008080"/>
                </a:solidFill>
                <a:latin typeface="Consolas"/>
              </a:rPr>
              <a:t>&gt;</a:t>
            </a:r>
          </a:p>
          <a:p>
            <a:r>
              <a:rPr lang="en-US" altLang="ko-KR" sz="1200" dirty="0">
                <a:solidFill>
                  <a:srgbClr val="000000"/>
                </a:solidFill>
                <a:latin typeface="Consolas"/>
              </a:rPr>
              <a:t>                    </a:t>
            </a:r>
            <a:r>
              <a:rPr lang="en-US" altLang="ko-KR" sz="1200" dirty="0">
                <a:solidFill>
                  <a:srgbClr val="008080"/>
                </a:solidFill>
                <a:latin typeface="Consolas"/>
              </a:rPr>
              <a:t>&lt;/</a:t>
            </a:r>
            <a:r>
              <a:rPr lang="en-US" altLang="ko-KR" sz="1200" dirty="0">
                <a:solidFill>
                  <a:srgbClr val="3F7F7F"/>
                </a:solidFill>
                <a:latin typeface="Consolas"/>
              </a:rPr>
              <a:t>div</a:t>
            </a:r>
            <a:r>
              <a:rPr lang="en-US" altLang="ko-KR" sz="1200" dirty="0">
                <a:solidFill>
                  <a:srgbClr val="008080"/>
                </a:solidFill>
                <a:latin typeface="Consolas"/>
              </a:rPr>
              <a:t>&gt;</a:t>
            </a:r>
          </a:p>
          <a:p>
            <a:r>
              <a:rPr lang="en-US" altLang="ko-KR" sz="1200" dirty="0">
                <a:solidFill>
                  <a:srgbClr val="000000"/>
                </a:solidFill>
                <a:latin typeface="Consolas"/>
              </a:rPr>
              <a:t>                </a:t>
            </a:r>
            <a:r>
              <a:rPr lang="en-US" altLang="ko-KR" sz="1200" dirty="0">
                <a:solidFill>
                  <a:srgbClr val="008080"/>
                </a:solidFill>
                <a:latin typeface="Consolas"/>
              </a:rPr>
              <a:t>&lt;/</a:t>
            </a:r>
            <a:r>
              <a:rPr lang="en-US" altLang="ko-KR" sz="1200" dirty="0">
                <a:solidFill>
                  <a:srgbClr val="3F7F7F"/>
                </a:solidFill>
                <a:latin typeface="Consolas"/>
              </a:rPr>
              <a:t>a</a:t>
            </a:r>
            <a:r>
              <a:rPr lang="en-US" altLang="ko-KR" sz="1200" dirty="0">
                <a:solidFill>
                  <a:srgbClr val="008080"/>
                </a:solidFill>
                <a:latin typeface="Consolas"/>
              </a:rPr>
              <a:t>&gt;</a:t>
            </a:r>
          </a:p>
          <a:p>
            <a:r>
              <a:rPr lang="en-US" altLang="ko-KR" sz="1200" dirty="0">
                <a:solidFill>
                  <a:srgbClr val="000000"/>
                </a:solidFill>
                <a:latin typeface="Consolas"/>
              </a:rPr>
              <a:t>                </a:t>
            </a:r>
            <a:r>
              <a:rPr lang="en-US" altLang="ko-KR" sz="1200" dirty="0">
                <a:solidFill>
                  <a:srgbClr val="008080"/>
                </a:solidFill>
                <a:latin typeface="Consolas"/>
              </a:rPr>
              <a:t>&lt;</a:t>
            </a:r>
            <a:r>
              <a:rPr lang="en-US" altLang="ko-KR" sz="1200" dirty="0">
                <a:solidFill>
                  <a:srgbClr val="3F7F7F"/>
                </a:solidFill>
                <a:latin typeface="Consolas"/>
              </a:rPr>
              <a:t>a </a:t>
            </a:r>
            <a:r>
              <a:rPr lang="en-US" altLang="ko-KR" sz="1200" dirty="0">
                <a:solidFill>
                  <a:srgbClr val="7F007F"/>
                </a:solidFill>
                <a:latin typeface="Consolas"/>
              </a:rPr>
              <a:t>class</a:t>
            </a:r>
            <a:r>
              <a:rPr lang="en-US" altLang="ko-KR" sz="1200" dirty="0">
                <a:solidFill>
                  <a:srgbClr val="000000"/>
                </a:solidFill>
                <a:latin typeface="Consolas"/>
              </a:rPr>
              <a:t>=</a:t>
            </a:r>
            <a:r>
              <a:rPr lang="en-US" altLang="ko-KR" sz="1200" i="1" dirty="0">
                <a:solidFill>
                  <a:srgbClr val="2A00FF"/>
                </a:solidFill>
                <a:latin typeface="Consolas"/>
              </a:rPr>
              <a:t>"dropdown-item d-flex align-items-center" </a:t>
            </a:r>
            <a:r>
              <a:rPr lang="en-US" altLang="ko-KR" sz="1200" i="1" dirty="0" err="1">
                <a:solidFill>
                  <a:srgbClr val="7F007F"/>
                </a:solidFill>
                <a:latin typeface="Consolas"/>
              </a:rPr>
              <a:t>href</a:t>
            </a:r>
            <a:r>
              <a:rPr lang="en-US" altLang="ko-KR" sz="1200" i="1" dirty="0">
                <a:solidFill>
                  <a:srgbClr val="000000"/>
                </a:solidFill>
                <a:latin typeface="Consolas"/>
              </a:rPr>
              <a:t>=</a:t>
            </a:r>
            <a:r>
              <a:rPr lang="en-US" altLang="ko-KR" sz="1200" i="1" dirty="0">
                <a:solidFill>
                  <a:srgbClr val="2A00FF"/>
                </a:solidFill>
                <a:latin typeface="Consolas"/>
              </a:rPr>
              <a:t>"#"</a:t>
            </a:r>
            <a:r>
              <a:rPr lang="en-US" altLang="ko-KR" sz="1200" i="1" dirty="0">
                <a:solidFill>
                  <a:srgbClr val="008080"/>
                </a:solidFill>
                <a:latin typeface="Consolas"/>
              </a:rPr>
              <a:t>&gt;</a:t>
            </a:r>
          </a:p>
          <a:p>
            <a:r>
              <a:rPr lang="en-US" altLang="ko-KR" sz="1200" dirty="0">
                <a:solidFill>
                  <a:srgbClr val="000000"/>
                </a:solidFill>
                <a:latin typeface="Consolas"/>
              </a:rPr>
              <a:t>                    </a:t>
            </a:r>
            <a:r>
              <a:rPr lang="en-US" altLang="ko-KR" sz="1200" u="sng" dirty="0">
                <a:solidFill>
                  <a:srgbClr val="008080"/>
                </a:solidFill>
                <a:latin typeface="Consolas"/>
              </a:rPr>
              <a:t>&lt;</a:t>
            </a:r>
            <a:r>
              <a:rPr lang="en-US" altLang="ko-KR" sz="1200" u="sng" dirty="0">
                <a:solidFill>
                  <a:srgbClr val="3F7F7F"/>
                </a:solidFill>
                <a:latin typeface="Consolas"/>
              </a:rPr>
              <a:t>div</a:t>
            </a:r>
            <a:r>
              <a:rPr lang="en-US" altLang="ko-KR" sz="1200" u="sng" dirty="0">
                <a:solidFill>
                  <a:srgbClr val="000000"/>
                </a:solidFill>
                <a:latin typeface="Consolas"/>
              </a:rPr>
              <a:t> </a:t>
            </a:r>
            <a:r>
              <a:rPr lang="en-US" altLang="ko-KR" sz="1200" u="sng" dirty="0">
                <a:solidFill>
                  <a:srgbClr val="7F007F"/>
                </a:solidFill>
                <a:latin typeface="Consolas"/>
              </a:rPr>
              <a:t>class</a:t>
            </a:r>
            <a:r>
              <a:rPr lang="en-US" altLang="ko-KR" sz="1200" u="sng" dirty="0">
                <a:solidFill>
                  <a:srgbClr val="000000"/>
                </a:solidFill>
                <a:latin typeface="Consolas"/>
              </a:rPr>
              <a:t>=</a:t>
            </a:r>
            <a:r>
              <a:rPr lang="en-US" altLang="ko-KR" sz="1200" i="1" u="sng" dirty="0">
                <a:solidFill>
                  <a:srgbClr val="2A00FF"/>
                </a:solidFill>
                <a:latin typeface="Consolas"/>
              </a:rPr>
              <a:t>"mr-3"</a:t>
            </a:r>
            <a:r>
              <a:rPr lang="en-US" altLang="ko-KR" sz="1200" i="1" u="sng" dirty="0">
                <a:solidFill>
                  <a:srgbClr val="008080"/>
                </a:solidFill>
                <a:latin typeface="Consolas"/>
              </a:rPr>
              <a:t>&gt;</a:t>
            </a:r>
          </a:p>
          <a:p>
            <a:r>
              <a:rPr lang="en-US" altLang="ko-KR" sz="1200" dirty="0">
                <a:solidFill>
                  <a:srgbClr val="000000"/>
                </a:solidFill>
                <a:latin typeface="Consolas"/>
              </a:rPr>
              <a:t>                        </a:t>
            </a:r>
            <a:r>
              <a:rPr lang="en-US" altLang="ko-KR" sz="1200" dirty="0">
                <a:solidFill>
                  <a:srgbClr val="008080"/>
                </a:solidFill>
                <a:latin typeface="Consolas"/>
              </a:rPr>
              <a:t>&lt;</a:t>
            </a:r>
            <a:r>
              <a:rPr lang="en-US" altLang="ko-KR" sz="1200" dirty="0">
                <a:solidFill>
                  <a:srgbClr val="3F7F7F"/>
                </a:solidFill>
                <a:latin typeface="Consolas"/>
              </a:rPr>
              <a:t>div </a:t>
            </a:r>
            <a:r>
              <a:rPr lang="en-US" altLang="ko-KR" sz="1200" dirty="0">
                <a:solidFill>
                  <a:srgbClr val="7F007F"/>
                </a:solidFill>
                <a:latin typeface="Consolas"/>
              </a:rPr>
              <a:t>class</a:t>
            </a:r>
            <a:r>
              <a:rPr lang="en-US" altLang="ko-KR" sz="1200" dirty="0">
                <a:solidFill>
                  <a:srgbClr val="000000"/>
                </a:solidFill>
                <a:latin typeface="Consolas"/>
              </a:rPr>
              <a:t>=</a:t>
            </a:r>
            <a:r>
              <a:rPr lang="en-US" altLang="ko-KR" sz="1200" i="1" dirty="0">
                <a:solidFill>
                  <a:srgbClr val="2A00FF"/>
                </a:solidFill>
                <a:latin typeface="Consolas"/>
              </a:rPr>
              <a:t>"icon-circle </a:t>
            </a:r>
            <a:r>
              <a:rPr lang="en-US" altLang="ko-KR" sz="1200" i="1" dirty="0" err="1">
                <a:solidFill>
                  <a:srgbClr val="2A00FF"/>
                </a:solidFill>
                <a:latin typeface="Consolas"/>
              </a:rPr>
              <a:t>bg</a:t>
            </a:r>
            <a:r>
              <a:rPr lang="en-US" altLang="ko-KR" sz="1200" i="1" dirty="0">
                <a:solidFill>
                  <a:srgbClr val="2A00FF"/>
                </a:solidFill>
                <a:latin typeface="Consolas"/>
              </a:rPr>
              <a:t>-success"</a:t>
            </a:r>
            <a:r>
              <a:rPr lang="en-US" altLang="ko-KR" sz="1200" i="1" dirty="0">
                <a:solidFill>
                  <a:srgbClr val="008080"/>
                </a:solidFill>
                <a:latin typeface="Consolas"/>
              </a:rPr>
              <a:t>&gt;</a:t>
            </a:r>
          </a:p>
          <a:p>
            <a:r>
              <a:rPr lang="en-US" altLang="ko-KR" sz="1200" dirty="0">
                <a:solidFill>
                  <a:srgbClr val="000000"/>
                </a:solidFill>
                <a:latin typeface="Consolas"/>
              </a:rPr>
              <a:t>                            </a:t>
            </a:r>
            <a:r>
              <a:rPr lang="en-US" altLang="ko-KR" sz="1200" dirty="0">
                <a:solidFill>
                  <a:srgbClr val="008080"/>
                </a:solidFill>
                <a:latin typeface="Consolas"/>
              </a:rPr>
              <a:t>&lt;</a:t>
            </a:r>
            <a:r>
              <a:rPr lang="en-US" altLang="ko-KR" sz="1200" dirty="0" err="1">
                <a:solidFill>
                  <a:srgbClr val="3F7F7F"/>
                </a:solidFill>
                <a:latin typeface="Consolas"/>
              </a:rPr>
              <a:t>i</a:t>
            </a:r>
            <a:r>
              <a:rPr lang="en-US" altLang="ko-KR" sz="1200" dirty="0">
                <a:solidFill>
                  <a:srgbClr val="3F7F7F"/>
                </a:solidFill>
                <a:latin typeface="Consolas"/>
              </a:rPr>
              <a:t> </a:t>
            </a:r>
            <a:r>
              <a:rPr lang="en-US" altLang="ko-KR" sz="1200" dirty="0">
                <a:solidFill>
                  <a:srgbClr val="7F007F"/>
                </a:solidFill>
                <a:latin typeface="Consolas"/>
              </a:rPr>
              <a:t>class</a:t>
            </a:r>
            <a:r>
              <a:rPr lang="en-US" altLang="ko-KR" sz="1200" dirty="0">
                <a:solidFill>
                  <a:srgbClr val="000000"/>
                </a:solidFill>
                <a:latin typeface="Consolas"/>
              </a:rPr>
              <a:t>=</a:t>
            </a:r>
            <a:r>
              <a:rPr lang="en-US" altLang="ko-KR" sz="1200" i="1" dirty="0">
                <a:solidFill>
                  <a:srgbClr val="2A00FF"/>
                </a:solidFill>
                <a:latin typeface="Consolas"/>
              </a:rPr>
              <a:t>"</a:t>
            </a:r>
            <a:r>
              <a:rPr lang="en-US" altLang="ko-KR" sz="1200" i="1" dirty="0" err="1">
                <a:solidFill>
                  <a:srgbClr val="2A00FF"/>
                </a:solidFill>
                <a:latin typeface="Consolas"/>
              </a:rPr>
              <a:t>fas</a:t>
            </a:r>
            <a:r>
              <a:rPr lang="en-US" altLang="ko-KR" sz="1200" i="1" dirty="0">
                <a:solidFill>
                  <a:srgbClr val="2A00FF"/>
                </a:solidFill>
                <a:latin typeface="Consolas"/>
              </a:rPr>
              <a:t> </a:t>
            </a:r>
            <a:r>
              <a:rPr lang="en-US" altLang="ko-KR" sz="1200" i="1" dirty="0" err="1">
                <a:solidFill>
                  <a:srgbClr val="2A00FF"/>
                </a:solidFill>
                <a:latin typeface="Consolas"/>
              </a:rPr>
              <a:t>fa</a:t>
            </a:r>
            <a:r>
              <a:rPr lang="en-US" altLang="ko-KR" sz="1200" i="1" dirty="0">
                <a:solidFill>
                  <a:srgbClr val="2A00FF"/>
                </a:solidFill>
                <a:latin typeface="Consolas"/>
              </a:rPr>
              <a:t>-donate text-white"</a:t>
            </a:r>
            <a:r>
              <a:rPr lang="en-US" altLang="ko-KR" sz="1200" i="1" dirty="0">
                <a:solidFill>
                  <a:srgbClr val="008080"/>
                </a:solidFill>
                <a:latin typeface="Consolas"/>
              </a:rPr>
              <a:t>&gt;&lt;/</a:t>
            </a:r>
            <a:r>
              <a:rPr lang="en-US" altLang="ko-KR" sz="1200" i="1" dirty="0" err="1">
                <a:solidFill>
                  <a:srgbClr val="3F7F7F"/>
                </a:solidFill>
                <a:latin typeface="Consolas"/>
              </a:rPr>
              <a:t>i</a:t>
            </a:r>
            <a:r>
              <a:rPr lang="en-US" altLang="ko-KR" sz="1200" i="1" dirty="0">
                <a:solidFill>
                  <a:srgbClr val="008080"/>
                </a:solidFill>
                <a:latin typeface="Consolas"/>
              </a:rPr>
              <a:t>&gt;</a:t>
            </a:r>
          </a:p>
          <a:p>
            <a:r>
              <a:rPr lang="en-US" altLang="ko-KR" sz="1200" dirty="0">
                <a:solidFill>
                  <a:srgbClr val="000000"/>
                </a:solidFill>
                <a:latin typeface="Consolas"/>
              </a:rPr>
              <a:t>                        </a:t>
            </a:r>
            <a:r>
              <a:rPr lang="en-US" altLang="ko-KR" sz="1200" dirty="0">
                <a:solidFill>
                  <a:srgbClr val="008080"/>
                </a:solidFill>
                <a:latin typeface="Consolas"/>
              </a:rPr>
              <a:t>&lt;/</a:t>
            </a:r>
            <a:r>
              <a:rPr lang="en-US" altLang="ko-KR" sz="1200" dirty="0">
                <a:solidFill>
                  <a:srgbClr val="3F7F7F"/>
                </a:solidFill>
                <a:latin typeface="Consolas"/>
              </a:rPr>
              <a:t>div</a:t>
            </a:r>
            <a:r>
              <a:rPr lang="en-US" altLang="ko-KR" sz="1200" dirty="0">
                <a:solidFill>
                  <a:srgbClr val="008080"/>
                </a:solidFill>
                <a:latin typeface="Consolas"/>
              </a:rPr>
              <a:t>&gt;</a:t>
            </a:r>
          </a:p>
          <a:p>
            <a:r>
              <a:rPr lang="en-US" altLang="ko-KR" sz="1200" dirty="0">
                <a:solidFill>
                  <a:srgbClr val="000000"/>
                </a:solidFill>
                <a:latin typeface="Consolas"/>
              </a:rPr>
              <a:t>                    </a:t>
            </a:r>
            <a:r>
              <a:rPr lang="en-US" altLang="ko-KR" sz="1200" dirty="0">
                <a:solidFill>
                  <a:srgbClr val="008080"/>
                </a:solidFill>
                <a:latin typeface="Consolas"/>
              </a:rPr>
              <a:t>&lt;/</a:t>
            </a:r>
            <a:r>
              <a:rPr lang="en-US" altLang="ko-KR" sz="1200" dirty="0">
                <a:solidFill>
                  <a:srgbClr val="3F7F7F"/>
                </a:solidFill>
                <a:latin typeface="Consolas"/>
              </a:rPr>
              <a:t>div</a:t>
            </a:r>
            <a:r>
              <a:rPr lang="en-US" altLang="ko-KR" sz="1200" dirty="0">
                <a:solidFill>
                  <a:srgbClr val="008080"/>
                </a:solidFill>
                <a:latin typeface="Consolas"/>
              </a:rPr>
              <a:t>&gt;</a:t>
            </a:r>
          </a:p>
          <a:p>
            <a:r>
              <a:rPr lang="en-US" altLang="ko-KR" sz="1200" dirty="0">
                <a:solidFill>
                  <a:srgbClr val="000000"/>
                </a:solidFill>
                <a:latin typeface="Consolas"/>
              </a:rPr>
              <a:t>                    </a:t>
            </a:r>
            <a:r>
              <a:rPr lang="en-US" altLang="ko-KR" sz="1200" u="sng" dirty="0">
                <a:solidFill>
                  <a:srgbClr val="008080"/>
                </a:solidFill>
                <a:latin typeface="Consolas"/>
              </a:rPr>
              <a:t>&lt;</a:t>
            </a:r>
            <a:r>
              <a:rPr lang="en-US" altLang="ko-KR" sz="1200" u="sng" dirty="0">
                <a:solidFill>
                  <a:srgbClr val="3F7F7F"/>
                </a:solidFill>
                <a:latin typeface="Consolas"/>
              </a:rPr>
              <a:t>div</a:t>
            </a:r>
            <a:r>
              <a:rPr lang="en-US" altLang="ko-KR" sz="1200" u="sng" dirty="0">
                <a:solidFill>
                  <a:srgbClr val="008080"/>
                </a:solidFill>
                <a:latin typeface="Consolas"/>
              </a:rPr>
              <a:t>&gt;</a:t>
            </a:r>
          </a:p>
          <a:p>
            <a:r>
              <a:rPr lang="en-US" altLang="ko-KR" sz="1200" dirty="0">
                <a:solidFill>
                  <a:srgbClr val="000000"/>
                </a:solidFill>
                <a:latin typeface="Consolas"/>
              </a:rPr>
              <a:t>                        </a:t>
            </a:r>
            <a:r>
              <a:rPr lang="en-US" altLang="ko-KR" sz="1200" dirty="0">
                <a:solidFill>
                  <a:srgbClr val="008080"/>
                </a:solidFill>
                <a:latin typeface="Consolas"/>
              </a:rPr>
              <a:t>&lt;</a:t>
            </a:r>
            <a:r>
              <a:rPr lang="en-US" altLang="ko-KR" sz="1200" dirty="0">
                <a:solidFill>
                  <a:srgbClr val="3F7F7F"/>
                </a:solidFill>
                <a:latin typeface="Consolas"/>
              </a:rPr>
              <a:t>div </a:t>
            </a:r>
            <a:r>
              <a:rPr lang="en-US" altLang="ko-KR" sz="1200" dirty="0">
                <a:solidFill>
                  <a:srgbClr val="7F007F"/>
                </a:solidFill>
                <a:latin typeface="Consolas"/>
              </a:rPr>
              <a:t>class</a:t>
            </a:r>
            <a:r>
              <a:rPr lang="en-US" altLang="ko-KR" sz="1200" dirty="0">
                <a:solidFill>
                  <a:srgbClr val="000000"/>
                </a:solidFill>
                <a:latin typeface="Consolas"/>
              </a:rPr>
              <a:t>=</a:t>
            </a:r>
            <a:r>
              <a:rPr lang="en-US" altLang="ko-KR" sz="1200" i="1" dirty="0">
                <a:solidFill>
                  <a:srgbClr val="2A00FF"/>
                </a:solidFill>
                <a:latin typeface="Consolas"/>
              </a:rPr>
              <a:t>"small text-gray-500"</a:t>
            </a:r>
            <a:r>
              <a:rPr lang="en-US" altLang="ko-KR" sz="1200" i="1" dirty="0">
                <a:solidFill>
                  <a:srgbClr val="008080"/>
                </a:solidFill>
                <a:latin typeface="Consolas"/>
              </a:rPr>
              <a:t>&gt;</a:t>
            </a:r>
            <a:r>
              <a:rPr lang="en-US" altLang="ko-KR" sz="1200" i="1" dirty="0">
                <a:solidFill>
                  <a:srgbClr val="000000"/>
                </a:solidFill>
                <a:latin typeface="Consolas"/>
              </a:rPr>
              <a:t>December 7, 2019</a:t>
            </a:r>
            <a:r>
              <a:rPr lang="en-US" altLang="ko-KR" sz="1200" i="1" dirty="0">
                <a:solidFill>
                  <a:srgbClr val="008080"/>
                </a:solidFill>
                <a:latin typeface="Consolas"/>
              </a:rPr>
              <a:t>&lt;/</a:t>
            </a:r>
            <a:r>
              <a:rPr lang="en-US" altLang="ko-KR" sz="1200" i="1" dirty="0">
                <a:solidFill>
                  <a:srgbClr val="3F7F7F"/>
                </a:solidFill>
                <a:latin typeface="Consolas"/>
              </a:rPr>
              <a:t>div</a:t>
            </a:r>
            <a:r>
              <a:rPr lang="en-US" altLang="ko-KR" sz="1200" i="1" dirty="0">
                <a:solidFill>
                  <a:srgbClr val="008080"/>
                </a:solidFill>
                <a:latin typeface="Consolas"/>
              </a:rPr>
              <a:t>&gt;</a:t>
            </a:r>
          </a:p>
          <a:p>
            <a:r>
              <a:rPr lang="en-US" altLang="ko-KR" sz="1200" dirty="0">
                <a:solidFill>
                  <a:srgbClr val="000000"/>
                </a:solidFill>
                <a:latin typeface="Consolas"/>
              </a:rPr>
              <a:t>                        $290.29 has been deposited into your account!</a:t>
            </a:r>
          </a:p>
          <a:p>
            <a:r>
              <a:rPr lang="en-US" altLang="ko-KR" sz="1200" dirty="0">
                <a:solidFill>
                  <a:srgbClr val="000000"/>
                </a:solidFill>
                <a:latin typeface="Consolas"/>
              </a:rPr>
              <a:t>                    </a:t>
            </a:r>
            <a:r>
              <a:rPr lang="en-US" altLang="ko-KR" sz="1200" dirty="0">
                <a:solidFill>
                  <a:srgbClr val="008080"/>
                </a:solidFill>
                <a:latin typeface="Consolas"/>
              </a:rPr>
              <a:t>&lt;/</a:t>
            </a:r>
            <a:r>
              <a:rPr lang="en-US" altLang="ko-KR" sz="1200" dirty="0">
                <a:solidFill>
                  <a:srgbClr val="3F7F7F"/>
                </a:solidFill>
                <a:latin typeface="Consolas"/>
              </a:rPr>
              <a:t>div</a:t>
            </a:r>
            <a:r>
              <a:rPr lang="en-US" altLang="ko-KR" sz="1200" dirty="0">
                <a:solidFill>
                  <a:srgbClr val="008080"/>
                </a:solidFill>
                <a:latin typeface="Consolas"/>
              </a:rPr>
              <a:t>&gt;</a:t>
            </a:r>
          </a:p>
          <a:p>
            <a:r>
              <a:rPr lang="en-US" altLang="ko-KR" sz="1200" dirty="0">
                <a:solidFill>
                  <a:srgbClr val="000000"/>
                </a:solidFill>
                <a:latin typeface="Consolas"/>
              </a:rPr>
              <a:t>                </a:t>
            </a:r>
            <a:r>
              <a:rPr lang="en-US" altLang="ko-KR" sz="1200" dirty="0">
                <a:solidFill>
                  <a:srgbClr val="008080"/>
                </a:solidFill>
                <a:latin typeface="Consolas"/>
              </a:rPr>
              <a:t>&lt;/</a:t>
            </a:r>
            <a:r>
              <a:rPr lang="en-US" altLang="ko-KR" sz="1200" dirty="0">
                <a:solidFill>
                  <a:srgbClr val="3F7F7F"/>
                </a:solidFill>
                <a:latin typeface="Consolas"/>
              </a:rPr>
              <a:t>a</a:t>
            </a:r>
            <a:r>
              <a:rPr lang="en-US" altLang="ko-KR" sz="1200" dirty="0">
                <a:solidFill>
                  <a:srgbClr val="008080"/>
                </a:solidFill>
                <a:latin typeface="Consolas"/>
              </a:rPr>
              <a:t>&gt;</a:t>
            </a:r>
          </a:p>
          <a:p>
            <a:r>
              <a:rPr lang="en-US" altLang="ko-KR" sz="1200" dirty="0">
                <a:solidFill>
                  <a:srgbClr val="000000"/>
                </a:solidFill>
                <a:latin typeface="Consolas"/>
              </a:rPr>
              <a:t>                </a:t>
            </a:r>
            <a:r>
              <a:rPr lang="en-US" altLang="ko-KR" sz="1200" dirty="0">
                <a:solidFill>
                  <a:srgbClr val="008080"/>
                </a:solidFill>
                <a:latin typeface="Consolas"/>
              </a:rPr>
              <a:t>&lt;</a:t>
            </a:r>
            <a:r>
              <a:rPr lang="en-US" altLang="ko-KR" sz="1200" dirty="0">
                <a:solidFill>
                  <a:srgbClr val="3F7F7F"/>
                </a:solidFill>
                <a:latin typeface="Consolas"/>
              </a:rPr>
              <a:t>a </a:t>
            </a:r>
            <a:r>
              <a:rPr lang="en-US" altLang="ko-KR" sz="1200" dirty="0">
                <a:solidFill>
                  <a:srgbClr val="7F007F"/>
                </a:solidFill>
                <a:latin typeface="Consolas"/>
              </a:rPr>
              <a:t>class</a:t>
            </a:r>
            <a:r>
              <a:rPr lang="en-US" altLang="ko-KR" sz="1200" dirty="0">
                <a:solidFill>
                  <a:srgbClr val="000000"/>
                </a:solidFill>
                <a:latin typeface="Consolas"/>
              </a:rPr>
              <a:t>=</a:t>
            </a:r>
            <a:r>
              <a:rPr lang="en-US" altLang="ko-KR" sz="1200" i="1" dirty="0">
                <a:solidFill>
                  <a:srgbClr val="2A00FF"/>
                </a:solidFill>
                <a:latin typeface="Consolas"/>
              </a:rPr>
              <a:t>"dropdown-item d-flex align-items-center" </a:t>
            </a:r>
            <a:r>
              <a:rPr lang="en-US" altLang="ko-KR" sz="1200" i="1" dirty="0" err="1">
                <a:solidFill>
                  <a:srgbClr val="7F007F"/>
                </a:solidFill>
                <a:latin typeface="Consolas"/>
              </a:rPr>
              <a:t>href</a:t>
            </a:r>
            <a:r>
              <a:rPr lang="en-US" altLang="ko-KR" sz="1200" i="1" dirty="0">
                <a:solidFill>
                  <a:srgbClr val="000000"/>
                </a:solidFill>
                <a:latin typeface="Consolas"/>
              </a:rPr>
              <a:t>=</a:t>
            </a:r>
            <a:r>
              <a:rPr lang="en-US" altLang="ko-KR" sz="1200" i="1" dirty="0">
                <a:solidFill>
                  <a:srgbClr val="2A00FF"/>
                </a:solidFill>
                <a:latin typeface="Consolas"/>
              </a:rPr>
              <a:t>"#"</a:t>
            </a:r>
            <a:r>
              <a:rPr lang="en-US" altLang="ko-KR" sz="1200" i="1" dirty="0">
                <a:solidFill>
                  <a:srgbClr val="008080"/>
                </a:solidFill>
                <a:latin typeface="Consolas"/>
              </a:rPr>
              <a:t>&gt;</a:t>
            </a:r>
          </a:p>
          <a:p>
            <a:r>
              <a:rPr lang="en-US" altLang="ko-KR" sz="1200" dirty="0">
                <a:solidFill>
                  <a:srgbClr val="000000"/>
                </a:solidFill>
                <a:latin typeface="Consolas"/>
              </a:rPr>
              <a:t>                    </a:t>
            </a:r>
            <a:r>
              <a:rPr lang="en-US" altLang="ko-KR" sz="1200" u="sng" dirty="0">
                <a:solidFill>
                  <a:srgbClr val="008080"/>
                </a:solidFill>
                <a:latin typeface="Consolas"/>
              </a:rPr>
              <a:t>&lt;</a:t>
            </a:r>
            <a:r>
              <a:rPr lang="en-US" altLang="ko-KR" sz="1200" u="sng" dirty="0">
                <a:solidFill>
                  <a:srgbClr val="3F7F7F"/>
                </a:solidFill>
                <a:latin typeface="Consolas"/>
              </a:rPr>
              <a:t>div</a:t>
            </a:r>
            <a:r>
              <a:rPr lang="en-US" altLang="ko-KR" sz="1200" u="sng" dirty="0">
                <a:solidFill>
                  <a:srgbClr val="000000"/>
                </a:solidFill>
                <a:latin typeface="Consolas"/>
              </a:rPr>
              <a:t> </a:t>
            </a:r>
            <a:r>
              <a:rPr lang="en-US" altLang="ko-KR" sz="1200" u="sng" dirty="0">
                <a:solidFill>
                  <a:srgbClr val="7F007F"/>
                </a:solidFill>
                <a:latin typeface="Consolas"/>
              </a:rPr>
              <a:t>class</a:t>
            </a:r>
            <a:r>
              <a:rPr lang="en-US" altLang="ko-KR" sz="1200" u="sng" dirty="0">
                <a:solidFill>
                  <a:srgbClr val="000000"/>
                </a:solidFill>
                <a:latin typeface="Consolas"/>
              </a:rPr>
              <a:t>=</a:t>
            </a:r>
            <a:r>
              <a:rPr lang="en-US" altLang="ko-KR" sz="1200" i="1" u="sng" dirty="0">
                <a:solidFill>
                  <a:srgbClr val="2A00FF"/>
                </a:solidFill>
                <a:latin typeface="Consolas"/>
              </a:rPr>
              <a:t>"mr-3"</a:t>
            </a:r>
            <a:r>
              <a:rPr lang="en-US" altLang="ko-KR" sz="1200" i="1" u="sng" dirty="0">
                <a:solidFill>
                  <a:srgbClr val="008080"/>
                </a:solidFill>
                <a:latin typeface="Consolas"/>
              </a:rPr>
              <a:t>&gt;</a:t>
            </a:r>
          </a:p>
          <a:p>
            <a:r>
              <a:rPr lang="en-US" altLang="ko-KR" sz="1200" dirty="0">
                <a:solidFill>
                  <a:srgbClr val="000000"/>
                </a:solidFill>
                <a:latin typeface="Consolas"/>
              </a:rPr>
              <a:t>                        </a:t>
            </a:r>
            <a:r>
              <a:rPr lang="en-US" altLang="ko-KR" sz="1200" dirty="0">
                <a:solidFill>
                  <a:srgbClr val="008080"/>
                </a:solidFill>
                <a:latin typeface="Consolas"/>
              </a:rPr>
              <a:t>&lt;</a:t>
            </a:r>
            <a:r>
              <a:rPr lang="en-US" altLang="ko-KR" sz="1200" dirty="0">
                <a:solidFill>
                  <a:srgbClr val="3F7F7F"/>
                </a:solidFill>
                <a:latin typeface="Consolas"/>
              </a:rPr>
              <a:t>div </a:t>
            </a:r>
            <a:r>
              <a:rPr lang="en-US" altLang="ko-KR" sz="1200" dirty="0">
                <a:solidFill>
                  <a:srgbClr val="7F007F"/>
                </a:solidFill>
                <a:latin typeface="Consolas"/>
              </a:rPr>
              <a:t>class</a:t>
            </a:r>
            <a:r>
              <a:rPr lang="en-US" altLang="ko-KR" sz="1200" dirty="0">
                <a:solidFill>
                  <a:srgbClr val="000000"/>
                </a:solidFill>
                <a:latin typeface="Consolas"/>
              </a:rPr>
              <a:t>=</a:t>
            </a:r>
            <a:r>
              <a:rPr lang="en-US" altLang="ko-KR" sz="1200" i="1" dirty="0">
                <a:solidFill>
                  <a:srgbClr val="2A00FF"/>
                </a:solidFill>
                <a:latin typeface="Consolas"/>
              </a:rPr>
              <a:t>"icon-circle </a:t>
            </a:r>
            <a:r>
              <a:rPr lang="en-US" altLang="ko-KR" sz="1200" i="1" dirty="0" err="1">
                <a:solidFill>
                  <a:srgbClr val="2A00FF"/>
                </a:solidFill>
                <a:latin typeface="Consolas"/>
              </a:rPr>
              <a:t>bg</a:t>
            </a:r>
            <a:r>
              <a:rPr lang="en-US" altLang="ko-KR" sz="1200" i="1" dirty="0">
                <a:solidFill>
                  <a:srgbClr val="2A00FF"/>
                </a:solidFill>
                <a:latin typeface="Consolas"/>
              </a:rPr>
              <a:t>-warning"</a:t>
            </a:r>
            <a:r>
              <a:rPr lang="en-US" altLang="ko-KR" sz="1200" i="1" dirty="0">
                <a:solidFill>
                  <a:srgbClr val="008080"/>
                </a:solidFill>
                <a:latin typeface="Consolas"/>
              </a:rPr>
              <a:t>&gt;</a:t>
            </a:r>
          </a:p>
          <a:p>
            <a:r>
              <a:rPr lang="en-US" altLang="ko-KR" sz="1200" dirty="0">
                <a:solidFill>
                  <a:srgbClr val="000000"/>
                </a:solidFill>
                <a:latin typeface="Consolas"/>
              </a:rPr>
              <a:t>                            </a:t>
            </a:r>
            <a:r>
              <a:rPr lang="en-US" altLang="ko-KR" sz="1200" dirty="0">
                <a:solidFill>
                  <a:srgbClr val="008080"/>
                </a:solidFill>
                <a:latin typeface="Consolas"/>
              </a:rPr>
              <a:t>&lt;</a:t>
            </a:r>
            <a:r>
              <a:rPr lang="en-US" altLang="ko-KR" sz="1200" dirty="0" err="1">
                <a:solidFill>
                  <a:srgbClr val="3F7F7F"/>
                </a:solidFill>
                <a:latin typeface="Consolas"/>
              </a:rPr>
              <a:t>i</a:t>
            </a:r>
            <a:r>
              <a:rPr lang="en-US" altLang="ko-KR" sz="1200" dirty="0">
                <a:solidFill>
                  <a:srgbClr val="3F7F7F"/>
                </a:solidFill>
                <a:latin typeface="Consolas"/>
              </a:rPr>
              <a:t> </a:t>
            </a:r>
            <a:r>
              <a:rPr lang="en-US" altLang="ko-KR" sz="1200" dirty="0">
                <a:solidFill>
                  <a:srgbClr val="7F007F"/>
                </a:solidFill>
                <a:latin typeface="Consolas"/>
              </a:rPr>
              <a:t>class</a:t>
            </a:r>
            <a:r>
              <a:rPr lang="en-US" altLang="ko-KR" sz="1200" dirty="0">
                <a:solidFill>
                  <a:srgbClr val="000000"/>
                </a:solidFill>
                <a:latin typeface="Consolas"/>
              </a:rPr>
              <a:t>=</a:t>
            </a:r>
            <a:r>
              <a:rPr lang="en-US" altLang="ko-KR" sz="1200" i="1" dirty="0">
                <a:solidFill>
                  <a:srgbClr val="2A00FF"/>
                </a:solidFill>
                <a:latin typeface="Consolas"/>
              </a:rPr>
              <a:t>"</a:t>
            </a:r>
            <a:r>
              <a:rPr lang="en-US" altLang="ko-KR" sz="1200" i="1" dirty="0" err="1">
                <a:solidFill>
                  <a:srgbClr val="2A00FF"/>
                </a:solidFill>
                <a:latin typeface="Consolas"/>
              </a:rPr>
              <a:t>fas</a:t>
            </a:r>
            <a:r>
              <a:rPr lang="en-US" altLang="ko-KR" sz="1200" i="1" dirty="0">
                <a:solidFill>
                  <a:srgbClr val="2A00FF"/>
                </a:solidFill>
                <a:latin typeface="Consolas"/>
              </a:rPr>
              <a:t> </a:t>
            </a:r>
            <a:r>
              <a:rPr lang="en-US" altLang="ko-KR" sz="1200" i="1" dirty="0" err="1">
                <a:solidFill>
                  <a:srgbClr val="2A00FF"/>
                </a:solidFill>
                <a:latin typeface="Consolas"/>
              </a:rPr>
              <a:t>fa</a:t>
            </a:r>
            <a:r>
              <a:rPr lang="en-US" altLang="ko-KR" sz="1200" i="1" dirty="0">
                <a:solidFill>
                  <a:srgbClr val="2A00FF"/>
                </a:solidFill>
                <a:latin typeface="Consolas"/>
              </a:rPr>
              <a:t>-exclamation-triangle text-white"</a:t>
            </a:r>
            <a:r>
              <a:rPr lang="en-US" altLang="ko-KR" sz="1200" i="1" dirty="0">
                <a:solidFill>
                  <a:srgbClr val="008080"/>
                </a:solidFill>
                <a:latin typeface="Consolas"/>
              </a:rPr>
              <a:t>&gt;&lt;/</a:t>
            </a:r>
            <a:r>
              <a:rPr lang="en-US" altLang="ko-KR" sz="1200" i="1" dirty="0" err="1">
                <a:solidFill>
                  <a:srgbClr val="3F7F7F"/>
                </a:solidFill>
                <a:latin typeface="Consolas"/>
              </a:rPr>
              <a:t>i</a:t>
            </a:r>
            <a:r>
              <a:rPr lang="en-US" altLang="ko-KR" sz="1200" i="1" dirty="0">
                <a:solidFill>
                  <a:srgbClr val="008080"/>
                </a:solidFill>
                <a:latin typeface="Consolas"/>
              </a:rPr>
              <a:t>&gt;</a:t>
            </a:r>
          </a:p>
          <a:p>
            <a:r>
              <a:rPr lang="en-US" altLang="ko-KR" sz="1200" dirty="0">
                <a:solidFill>
                  <a:srgbClr val="000000"/>
                </a:solidFill>
                <a:latin typeface="Consolas"/>
              </a:rPr>
              <a:t>                        </a:t>
            </a:r>
            <a:r>
              <a:rPr lang="en-US" altLang="ko-KR" sz="1200" dirty="0">
                <a:solidFill>
                  <a:srgbClr val="008080"/>
                </a:solidFill>
                <a:latin typeface="Consolas"/>
              </a:rPr>
              <a:t>&lt;/</a:t>
            </a:r>
            <a:r>
              <a:rPr lang="en-US" altLang="ko-KR" sz="1200" dirty="0">
                <a:solidFill>
                  <a:srgbClr val="3F7F7F"/>
                </a:solidFill>
                <a:latin typeface="Consolas"/>
              </a:rPr>
              <a:t>div</a:t>
            </a:r>
            <a:r>
              <a:rPr lang="en-US" altLang="ko-KR" sz="1200" dirty="0">
                <a:solidFill>
                  <a:srgbClr val="008080"/>
                </a:solidFill>
                <a:latin typeface="Consolas"/>
              </a:rPr>
              <a:t>&gt;</a:t>
            </a:r>
          </a:p>
          <a:p>
            <a:r>
              <a:rPr lang="en-US" altLang="ko-KR" sz="1200" dirty="0">
                <a:solidFill>
                  <a:srgbClr val="000000"/>
                </a:solidFill>
                <a:latin typeface="Consolas"/>
              </a:rPr>
              <a:t>                    </a:t>
            </a:r>
            <a:r>
              <a:rPr lang="en-US" altLang="ko-KR" sz="1200" dirty="0">
                <a:solidFill>
                  <a:srgbClr val="008080"/>
                </a:solidFill>
                <a:latin typeface="Consolas"/>
              </a:rPr>
              <a:t>&lt;/</a:t>
            </a:r>
            <a:r>
              <a:rPr lang="en-US" altLang="ko-KR" sz="1200" dirty="0">
                <a:solidFill>
                  <a:srgbClr val="3F7F7F"/>
                </a:solidFill>
                <a:latin typeface="Consolas"/>
              </a:rPr>
              <a:t>div</a:t>
            </a:r>
            <a:r>
              <a:rPr lang="en-US" altLang="ko-KR" sz="1200" dirty="0">
                <a:solidFill>
                  <a:srgbClr val="008080"/>
                </a:solidFill>
                <a:latin typeface="Consolas"/>
              </a:rPr>
              <a:t>&gt;</a:t>
            </a:r>
          </a:p>
          <a:p>
            <a:r>
              <a:rPr lang="en-US" altLang="ko-KR" sz="1200" dirty="0">
                <a:solidFill>
                  <a:srgbClr val="000000"/>
                </a:solidFill>
                <a:latin typeface="Consolas"/>
              </a:rPr>
              <a:t>                    </a:t>
            </a:r>
            <a:r>
              <a:rPr lang="en-US" altLang="ko-KR" sz="1200" u="sng" dirty="0">
                <a:solidFill>
                  <a:srgbClr val="008080"/>
                </a:solidFill>
                <a:latin typeface="Consolas"/>
              </a:rPr>
              <a:t>&lt;</a:t>
            </a:r>
            <a:r>
              <a:rPr lang="en-US" altLang="ko-KR" sz="1200" u="sng" dirty="0">
                <a:solidFill>
                  <a:srgbClr val="3F7F7F"/>
                </a:solidFill>
                <a:latin typeface="Consolas"/>
              </a:rPr>
              <a:t>div</a:t>
            </a:r>
            <a:r>
              <a:rPr lang="en-US" altLang="ko-KR" sz="1200" u="sng" dirty="0">
                <a:solidFill>
                  <a:srgbClr val="008080"/>
                </a:solidFill>
                <a:latin typeface="Consolas"/>
              </a:rPr>
              <a:t>&gt;</a:t>
            </a:r>
          </a:p>
          <a:p>
            <a:r>
              <a:rPr lang="en-US" altLang="ko-KR" sz="1200" dirty="0">
                <a:solidFill>
                  <a:srgbClr val="000000"/>
                </a:solidFill>
                <a:latin typeface="Consolas"/>
              </a:rPr>
              <a:t>                        </a:t>
            </a:r>
            <a:r>
              <a:rPr lang="en-US" altLang="ko-KR" sz="1200" dirty="0">
                <a:solidFill>
                  <a:srgbClr val="008080"/>
                </a:solidFill>
                <a:latin typeface="Consolas"/>
              </a:rPr>
              <a:t>&lt;</a:t>
            </a:r>
            <a:r>
              <a:rPr lang="en-US" altLang="ko-KR" sz="1200" dirty="0">
                <a:solidFill>
                  <a:srgbClr val="3F7F7F"/>
                </a:solidFill>
                <a:latin typeface="Consolas"/>
              </a:rPr>
              <a:t>div </a:t>
            </a:r>
            <a:r>
              <a:rPr lang="en-US" altLang="ko-KR" sz="1200" dirty="0">
                <a:solidFill>
                  <a:srgbClr val="7F007F"/>
                </a:solidFill>
                <a:latin typeface="Consolas"/>
              </a:rPr>
              <a:t>class</a:t>
            </a:r>
            <a:r>
              <a:rPr lang="en-US" altLang="ko-KR" sz="1200" dirty="0">
                <a:solidFill>
                  <a:srgbClr val="000000"/>
                </a:solidFill>
                <a:latin typeface="Consolas"/>
              </a:rPr>
              <a:t>=</a:t>
            </a:r>
            <a:r>
              <a:rPr lang="en-US" altLang="ko-KR" sz="1200" i="1" dirty="0">
                <a:solidFill>
                  <a:srgbClr val="2A00FF"/>
                </a:solidFill>
                <a:latin typeface="Consolas"/>
              </a:rPr>
              <a:t>"small text-gray-500"</a:t>
            </a:r>
            <a:r>
              <a:rPr lang="en-US" altLang="ko-KR" sz="1200" i="1" dirty="0">
                <a:solidFill>
                  <a:srgbClr val="008080"/>
                </a:solidFill>
                <a:latin typeface="Consolas"/>
              </a:rPr>
              <a:t>&gt;</a:t>
            </a:r>
            <a:r>
              <a:rPr lang="en-US" altLang="ko-KR" sz="1200" i="1" dirty="0">
                <a:solidFill>
                  <a:srgbClr val="000000"/>
                </a:solidFill>
                <a:latin typeface="Consolas"/>
              </a:rPr>
              <a:t>December 2, 2019</a:t>
            </a:r>
            <a:r>
              <a:rPr lang="en-US" altLang="ko-KR" sz="1200" i="1" dirty="0">
                <a:solidFill>
                  <a:srgbClr val="008080"/>
                </a:solidFill>
                <a:latin typeface="Consolas"/>
              </a:rPr>
              <a:t>&lt;/</a:t>
            </a:r>
            <a:r>
              <a:rPr lang="en-US" altLang="ko-KR" sz="1200" i="1" dirty="0">
                <a:solidFill>
                  <a:srgbClr val="3F7F7F"/>
                </a:solidFill>
                <a:latin typeface="Consolas"/>
              </a:rPr>
              <a:t>div</a:t>
            </a:r>
            <a:r>
              <a:rPr lang="en-US" altLang="ko-KR" sz="1200" i="1" dirty="0">
                <a:solidFill>
                  <a:srgbClr val="008080"/>
                </a:solidFill>
                <a:latin typeface="Consolas"/>
              </a:rPr>
              <a:t>&gt;</a:t>
            </a:r>
          </a:p>
          <a:p>
            <a:r>
              <a:rPr lang="en-US" altLang="ko-KR" sz="1200" dirty="0">
                <a:solidFill>
                  <a:srgbClr val="000000"/>
                </a:solidFill>
                <a:latin typeface="Consolas"/>
              </a:rPr>
              <a:t>                        Spending Alert: We've noticed unusually high spending for your account.</a:t>
            </a:r>
          </a:p>
          <a:p>
            <a:r>
              <a:rPr lang="en-US" altLang="ko-KR" sz="1200" dirty="0">
                <a:solidFill>
                  <a:srgbClr val="000000"/>
                </a:solidFill>
                <a:latin typeface="Consolas"/>
              </a:rPr>
              <a:t>                    </a:t>
            </a:r>
            <a:r>
              <a:rPr lang="en-US" altLang="ko-KR" sz="1200" dirty="0">
                <a:solidFill>
                  <a:srgbClr val="008080"/>
                </a:solidFill>
                <a:latin typeface="Consolas"/>
              </a:rPr>
              <a:t>&lt;/</a:t>
            </a:r>
            <a:r>
              <a:rPr lang="en-US" altLang="ko-KR" sz="1200" dirty="0">
                <a:solidFill>
                  <a:srgbClr val="3F7F7F"/>
                </a:solidFill>
                <a:latin typeface="Consolas"/>
              </a:rPr>
              <a:t>div</a:t>
            </a:r>
            <a:r>
              <a:rPr lang="en-US" altLang="ko-KR" sz="1200" dirty="0">
                <a:solidFill>
                  <a:srgbClr val="008080"/>
                </a:solidFill>
                <a:latin typeface="Consolas"/>
              </a:rPr>
              <a:t>&gt;</a:t>
            </a:r>
          </a:p>
          <a:p>
            <a:r>
              <a:rPr lang="en-US" altLang="ko-KR" sz="1200" dirty="0">
                <a:solidFill>
                  <a:srgbClr val="000000"/>
                </a:solidFill>
                <a:latin typeface="Consolas"/>
              </a:rPr>
              <a:t>                </a:t>
            </a:r>
            <a:r>
              <a:rPr lang="en-US" altLang="ko-KR" sz="1200" dirty="0">
                <a:solidFill>
                  <a:srgbClr val="008080"/>
                </a:solidFill>
                <a:latin typeface="Consolas"/>
              </a:rPr>
              <a:t>&lt;/</a:t>
            </a:r>
            <a:r>
              <a:rPr lang="en-US" altLang="ko-KR" sz="1200" dirty="0">
                <a:solidFill>
                  <a:srgbClr val="3F7F7F"/>
                </a:solidFill>
                <a:latin typeface="Consolas"/>
              </a:rPr>
              <a:t>a</a:t>
            </a:r>
            <a:r>
              <a:rPr lang="en-US" altLang="ko-KR" sz="1200" dirty="0">
                <a:solidFill>
                  <a:srgbClr val="008080"/>
                </a:solidFill>
                <a:latin typeface="Consolas"/>
              </a:rPr>
              <a:t>&gt;</a:t>
            </a:r>
          </a:p>
          <a:p>
            <a:r>
              <a:rPr lang="en-US" altLang="ko-KR" sz="1200" dirty="0">
                <a:solidFill>
                  <a:srgbClr val="000000"/>
                </a:solidFill>
                <a:latin typeface="Consolas"/>
              </a:rPr>
              <a:t>                </a:t>
            </a:r>
            <a:r>
              <a:rPr lang="en-US" altLang="ko-KR" sz="1200" dirty="0">
                <a:solidFill>
                  <a:srgbClr val="008080"/>
                </a:solidFill>
                <a:latin typeface="Consolas"/>
              </a:rPr>
              <a:t>&lt;</a:t>
            </a:r>
            <a:r>
              <a:rPr lang="en-US" altLang="ko-KR" sz="1200" dirty="0">
                <a:solidFill>
                  <a:srgbClr val="3F7F7F"/>
                </a:solidFill>
                <a:latin typeface="Consolas"/>
              </a:rPr>
              <a:t>a </a:t>
            </a:r>
            <a:r>
              <a:rPr lang="en-US" altLang="ko-KR" sz="1200" dirty="0">
                <a:solidFill>
                  <a:srgbClr val="7F007F"/>
                </a:solidFill>
                <a:latin typeface="Consolas"/>
              </a:rPr>
              <a:t>class</a:t>
            </a:r>
            <a:r>
              <a:rPr lang="en-US" altLang="ko-KR" sz="1200" dirty="0">
                <a:solidFill>
                  <a:srgbClr val="000000"/>
                </a:solidFill>
                <a:latin typeface="Consolas"/>
              </a:rPr>
              <a:t>=</a:t>
            </a:r>
            <a:r>
              <a:rPr lang="en-US" altLang="ko-KR" sz="1200" i="1" dirty="0">
                <a:solidFill>
                  <a:srgbClr val="2A00FF"/>
                </a:solidFill>
                <a:latin typeface="Consolas"/>
              </a:rPr>
              <a:t>"dropdown-item text-center small text-gray-500" </a:t>
            </a:r>
            <a:r>
              <a:rPr lang="en-US" altLang="ko-KR" sz="1200" i="1" dirty="0" err="1">
                <a:solidFill>
                  <a:srgbClr val="7F007F"/>
                </a:solidFill>
                <a:latin typeface="Consolas"/>
              </a:rPr>
              <a:t>href</a:t>
            </a:r>
            <a:r>
              <a:rPr lang="en-US" altLang="ko-KR" sz="1200" i="1" dirty="0">
                <a:solidFill>
                  <a:srgbClr val="000000"/>
                </a:solidFill>
                <a:latin typeface="Consolas"/>
              </a:rPr>
              <a:t>=</a:t>
            </a:r>
            <a:r>
              <a:rPr lang="en-US" altLang="ko-KR" sz="1200" i="1" dirty="0">
                <a:solidFill>
                  <a:srgbClr val="2A00FF"/>
                </a:solidFill>
                <a:latin typeface="Consolas"/>
              </a:rPr>
              <a:t>"#"</a:t>
            </a:r>
            <a:r>
              <a:rPr lang="en-US" altLang="ko-KR" sz="1200" i="1" dirty="0">
                <a:solidFill>
                  <a:srgbClr val="008080"/>
                </a:solidFill>
                <a:latin typeface="Consolas"/>
              </a:rPr>
              <a:t>&gt;</a:t>
            </a:r>
            <a:r>
              <a:rPr lang="en-US" altLang="ko-KR" sz="1200" i="1" dirty="0">
                <a:solidFill>
                  <a:srgbClr val="000000"/>
                </a:solidFill>
                <a:latin typeface="Consolas"/>
              </a:rPr>
              <a:t>Show All Alerts</a:t>
            </a:r>
            <a:r>
              <a:rPr lang="en-US" altLang="ko-KR" sz="1200" i="1" dirty="0">
                <a:solidFill>
                  <a:srgbClr val="008080"/>
                </a:solidFill>
                <a:latin typeface="Consolas"/>
              </a:rPr>
              <a:t>&lt;/</a:t>
            </a:r>
            <a:r>
              <a:rPr lang="en-US" altLang="ko-KR" sz="1200" i="1" dirty="0">
                <a:solidFill>
                  <a:srgbClr val="3F7F7F"/>
                </a:solidFill>
                <a:latin typeface="Consolas"/>
              </a:rPr>
              <a:t>a</a:t>
            </a:r>
            <a:r>
              <a:rPr lang="en-US" altLang="ko-KR" sz="1200" i="1" dirty="0">
                <a:solidFill>
                  <a:srgbClr val="008080"/>
                </a:solidFill>
                <a:latin typeface="Consolas"/>
              </a:rPr>
              <a:t>&gt;</a:t>
            </a:r>
          </a:p>
          <a:p>
            <a:r>
              <a:rPr lang="en-US" altLang="ko-KR" sz="1200" dirty="0">
                <a:solidFill>
                  <a:srgbClr val="000000"/>
                </a:solidFill>
                <a:latin typeface="Consolas"/>
              </a:rPr>
              <a:t>            </a:t>
            </a:r>
            <a:r>
              <a:rPr lang="en-US" altLang="ko-KR" sz="1200" dirty="0">
                <a:solidFill>
                  <a:srgbClr val="008080"/>
                </a:solidFill>
                <a:latin typeface="Consolas"/>
              </a:rPr>
              <a:t>&lt;/</a:t>
            </a:r>
            <a:r>
              <a:rPr lang="en-US" altLang="ko-KR" sz="1200" dirty="0">
                <a:solidFill>
                  <a:srgbClr val="3F7F7F"/>
                </a:solidFill>
                <a:latin typeface="Consolas"/>
              </a:rPr>
              <a:t>div</a:t>
            </a:r>
            <a:r>
              <a:rPr lang="en-US" altLang="ko-KR" sz="1200" dirty="0">
                <a:solidFill>
                  <a:srgbClr val="008080"/>
                </a:solidFill>
                <a:latin typeface="Consolas"/>
              </a:rPr>
              <a:t>&gt;</a:t>
            </a:r>
          </a:p>
          <a:p>
            <a:r>
              <a:rPr lang="en-US" altLang="ko-KR" sz="1200" dirty="0">
                <a:solidFill>
                  <a:srgbClr val="000000"/>
                </a:solidFill>
                <a:latin typeface="Consolas"/>
              </a:rPr>
              <a:t>        </a:t>
            </a:r>
            <a:r>
              <a:rPr lang="en-US" altLang="ko-KR" sz="1200" dirty="0">
                <a:solidFill>
                  <a:srgbClr val="008080"/>
                </a:solidFill>
                <a:latin typeface="Consolas"/>
              </a:rPr>
              <a:t>&lt;/</a:t>
            </a:r>
            <a:r>
              <a:rPr lang="en-US" altLang="ko-KR" sz="1200" dirty="0">
                <a:solidFill>
                  <a:srgbClr val="3F7F7F"/>
                </a:solidFill>
                <a:latin typeface="Consolas"/>
              </a:rPr>
              <a:t>li</a:t>
            </a:r>
            <a:r>
              <a:rPr lang="en-US" altLang="ko-KR" sz="1200" dirty="0">
                <a:solidFill>
                  <a:srgbClr val="008080"/>
                </a:solidFill>
                <a:latin typeface="Consolas"/>
              </a:rPr>
              <a:t>&gt;</a:t>
            </a:r>
          </a:p>
          <a:p>
            <a:endParaRPr lang="ko-KR" altLang="en-US" sz="1200" dirty="0">
              <a:latin typeface="Consolas"/>
            </a:endParaRPr>
          </a:p>
          <a:p>
            <a:r>
              <a:rPr lang="en-US" altLang="ko-KR" sz="1200" dirty="0">
                <a:solidFill>
                  <a:srgbClr val="000000"/>
                </a:solidFill>
                <a:latin typeface="Consolas"/>
              </a:rPr>
              <a:t>        </a:t>
            </a:r>
            <a:r>
              <a:rPr lang="en-US" altLang="ko-KR" sz="1200" dirty="0">
                <a:solidFill>
                  <a:srgbClr val="3F5FBF"/>
                </a:solidFill>
                <a:latin typeface="Consolas"/>
              </a:rPr>
              <a:t>&lt;!-- </a:t>
            </a:r>
            <a:r>
              <a:rPr lang="en-US" altLang="ko-KR" sz="1200" u="sng" dirty="0" err="1">
                <a:solidFill>
                  <a:srgbClr val="3F5FBF"/>
                </a:solidFill>
                <a:latin typeface="Consolas"/>
              </a:rPr>
              <a:t>Nav</a:t>
            </a:r>
            <a:r>
              <a:rPr lang="en-US" altLang="ko-KR" sz="1200" u="sng" dirty="0">
                <a:solidFill>
                  <a:srgbClr val="3F5FBF"/>
                </a:solidFill>
                <a:latin typeface="Consolas"/>
              </a:rPr>
              <a:t> Item - Messages --&gt;</a:t>
            </a:r>
          </a:p>
          <a:p>
            <a:r>
              <a:rPr lang="en-US" altLang="ko-KR" sz="1200" dirty="0">
                <a:solidFill>
                  <a:srgbClr val="000000"/>
                </a:solidFill>
                <a:latin typeface="Consolas"/>
              </a:rPr>
              <a:t>        </a:t>
            </a:r>
            <a:r>
              <a:rPr lang="en-US" altLang="ko-KR" sz="1200" dirty="0">
                <a:solidFill>
                  <a:srgbClr val="008080"/>
                </a:solidFill>
                <a:latin typeface="Consolas"/>
              </a:rPr>
              <a:t>&lt;</a:t>
            </a:r>
            <a:r>
              <a:rPr lang="en-US" altLang="ko-KR" sz="1200" dirty="0">
                <a:solidFill>
                  <a:srgbClr val="3F7F7F"/>
                </a:solidFill>
                <a:latin typeface="Consolas"/>
              </a:rPr>
              <a:t>li </a:t>
            </a:r>
            <a:r>
              <a:rPr lang="en-US" altLang="ko-KR" sz="1200" dirty="0">
                <a:solidFill>
                  <a:srgbClr val="7F007F"/>
                </a:solidFill>
                <a:latin typeface="Consolas"/>
              </a:rPr>
              <a:t>class</a:t>
            </a:r>
            <a:r>
              <a:rPr lang="en-US" altLang="ko-KR" sz="1200" dirty="0">
                <a:solidFill>
                  <a:srgbClr val="000000"/>
                </a:solidFill>
                <a:latin typeface="Consolas"/>
              </a:rPr>
              <a:t>=</a:t>
            </a:r>
            <a:r>
              <a:rPr lang="en-US" altLang="ko-KR" sz="1200" i="1" dirty="0">
                <a:solidFill>
                  <a:srgbClr val="2A00FF"/>
                </a:solidFill>
                <a:latin typeface="Consolas"/>
              </a:rPr>
              <a:t>"</a:t>
            </a:r>
            <a:r>
              <a:rPr lang="en-US" altLang="ko-KR" sz="1200" i="1" dirty="0" err="1">
                <a:solidFill>
                  <a:srgbClr val="2A00FF"/>
                </a:solidFill>
                <a:latin typeface="Consolas"/>
              </a:rPr>
              <a:t>nav</a:t>
            </a:r>
            <a:r>
              <a:rPr lang="en-US" altLang="ko-KR" sz="1200" i="1" dirty="0">
                <a:solidFill>
                  <a:srgbClr val="2A00FF"/>
                </a:solidFill>
                <a:latin typeface="Consolas"/>
              </a:rPr>
              <a:t>-item dropdown no-arrow mx-1"</a:t>
            </a:r>
            <a:r>
              <a:rPr lang="en-US" altLang="ko-KR" sz="1200" i="1" dirty="0">
                <a:solidFill>
                  <a:srgbClr val="008080"/>
                </a:solidFill>
                <a:latin typeface="Consolas"/>
              </a:rPr>
              <a:t>&gt;</a:t>
            </a:r>
          </a:p>
          <a:p>
            <a:r>
              <a:rPr lang="en-US" altLang="ko-KR" sz="1200" dirty="0">
                <a:solidFill>
                  <a:srgbClr val="000000"/>
                </a:solidFill>
                <a:latin typeface="Consolas"/>
              </a:rPr>
              <a:t>            </a:t>
            </a:r>
            <a:r>
              <a:rPr lang="en-US" altLang="ko-KR" sz="1200" dirty="0">
                <a:solidFill>
                  <a:srgbClr val="008080"/>
                </a:solidFill>
                <a:latin typeface="Consolas"/>
              </a:rPr>
              <a:t>&lt;</a:t>
            </a:r>
            <a:r>
              <a:rPr lang="en-US" altLang="ko-KR" sz="1200" dirty="0">
                <a:solidFill>
                  <a:srgbClr val="3F7F7F"/>
                </a:solidFill>
                <a:latin typeface="Consolas"/>
              </a:rPr>
              <a:t>a </a:t>
            </a:r>
            <a:r>
              <a:rPr lang="en-US" altLang="ko-KR" sz="1200" dirty="0">
                <a:solidFill>
                  <a:srgbClr val="7F007F"/>
                </a:solidFill>
                <a:latin typeface="Consolas"/>
              </a:rPr>
              <a:t>class</a:t>
            </a:r>
            <a:r>
              <a:rPr lang="en-US" altLang="ko-KR" sz="1200" dirty="0">
                <a:solidFill>
                  <a:srgbClr val="000000"/>
                </a:solidFill>
                <a:latin typeface="Consolas"/>
              </a:rPr>
              <a:t>=</a:t>
            </a:r>
            <a:r>
              <a:rPr lang="en-US" altLang="ko-KR" sz="1200" i="1" dirty="0">
                <a:solidFill>
                  <a:srgbClr val="2A00FF"/>
                </a:solidFill>
                <a:latin typeface="Consolas"/>
              </a:rPr>
              <a:t>"</a:t>
            </a:r>
            <a:r>
              <a:rPr lang="en-US" altLang="ko-KR" sz="1200" i="1" dirty="0" err="1">
                <a:solidFill>
                  <a:srgbClr val="2A00FF"/>
                </a:solidFill>
                <a:latin typeface="Consolas"/>
              </a:rPr>
              <a:t>nav</a:t>
            </a:r>
            <a:r>
              <a:rPr lang="en-US" altLang="ko-KR" sz="1200" i="1" dirty="0">
                <a:solidFill>
                  <a:srgbClr val="2A00FF"/>
                </a:solidFill>
                <a:latin typeface="Consolas"/>
              </a:rPr>
              <a:t>-link dropdown-toggle" </a:t>
            </a:r>
            <a:r>
              <a:rPr lang="en-US" altLang="ko-KR" sz="1200" i="1" dirty="0" err="1">
                <a:solidFill>
                  <a:srgbClr val="7F007F"/>
                </a:solidFill>
                <a:latin typeface="Consolas"/>
              </a:rPr>
              <a:t>href</a:t>
            </a:r>
            <a:r>
              <a:rPr lang="en-US" altLang="ko-KR" sz="1200" i="1" dirty="0">
                <a:solidFill>
                  <a:srgbClr val="000000"/>
                </a:solidFill>
                <a:latin typeface="Consolas"/>
              </a:rPr>
              <a:t>=</a:t>
            </a:r>
            <a:r>
              <a:rPr lang="en-US" altLang="ko-KR" sz="1200" i="1" dirty="0">
                <a:solidFill>
                  <a:srgbClr val="2A00FF"/>
                </a:solidFill>
                <a:latin typeface="Consolas"/>
              </a:rPr>
              <a:t>"#" </a:t>
            </a:r>
            <a:r>
              <a:rPr lang="en-US" altLang="ko-KR" sz="1200" i="1" dirty="0">
                <a:solidFill>
                  <a:srgbClr val="7F007F"/>
                </a:solidFill>
                <a:latin typeface="Consolas"/>
              </a:rPr>
              <a:t>id</a:t>
            </a:r>
            <a:r>
              <a:rPr lang="en-US" altLang="ko-KR" sz="1200" i="1" dirty="0">
                <a:solidFill>
                  <a:srgbClr val="000000"/>
                </a:solidFill>
                <a:latin typeface="Consolas"/>
              </a:rPr>
              <a:t>=</a:t>
            </a:r>
            <a:r>
              <a:rPr lang="en-US" altLang="ko-KR" sz="1200" i="1" dirty="0">
                <a:solidFill>
                  <a:srgbClr val="2A00FF"/>
                </a:solidFill>
                <a:latin typeface="Consolas"/>
              </a:rPr>
              <a:t>"</a:t>
            </a:r>
            <a:r>
              <a:rPr lang="en-US" altLang="ko-KR" sz="1200" i="1" dirty="0" err="1">
                <a:solidFill>
                  <a:srgbClr val="2A00FF"/>
                </a:solidFill>
                <a:latin typeface="Consolas"/>
              </a:rPr>
              <a:t>messagesDropdown</a:t>
            </a:r>
            <a:r>
              <a:rPr lang="en-US" altLang="ko-KR" sz="1200" i="1" dirty="0">
                <a:solidFill>
                  <a:srgbClr val="2A00FF"/>
                </a:solidFill>
                <a:latin typeface="Consolas"/>
              </a:rPr>
              <a:t>" </a:t>
            </a:r>
            <a:r>
              <a:rPr lang="en-US" altLang="ko-KR" sz="1200" i="1" dirty="0">
                <a:solidFill>
                  <a:srgbClr val="7F007F"/>
                </a:solidFill>
                <a:latin typeface="Consolas"/>
              </a:rPr>
              <a:t>role</a:t>
            </a:r>
            <a:r>
              <a:rPr lang="en-US" altLang="ko-KR" sz="1200" i="1" dirty="0">
                <a:solidFill>
                  <a:srgbClr val="000000"/>
                </a:solidFill>
                <a:latin typeface="Consolas"/>
              </a:rPr>
              <a:t>=</a:t>
            </a:r>
            <a:r>
              <a:rPr lang="en-US" altLang="ko-KR" sz="1200" i="1" dirty="0">
                <a:solidFill>
                  <a:srgbClr val="2A00FF"/>
                </a:solidFill>
                <a:latin typeface="Consolas"/>
              </a:rPr>
              <a:t>"button" </a:t>
            </a:r>
            <a:r>
              <a:rPr lang="en-US" altLang="ko-KR" sz="1200" i="1" dirty="0">
                <a:solidFill>
                  <a:srgbClr val="7F007F"/>
                </a:solidFill>
                <a:latin typeface="Consolas"/>
              </a:rPr>
              <a:t>data-toggle</a:t>
            </a:r>
            <a:r>
              <a:rPr lang="en-US" altLang="ko-KR" sz="1200" i="1" dirty="0">
                <a:solidFill>
                  <a:srgbClr val="000000"/>
                </a:solidFill>
                <a:latin typeface="Consolas"/>
              </a:rPr>
              <a:t>=</a:t>
            </a:r>
            <a:r>
              <a:rPr lang="en-US" altLang="ko-KR" sz="1200" i="1" dirty="0">
                <a:solidFill>
                  <a:srgbClr val="2A00FF"/>
                </a:solidFill>
                <a:latin typeface="Consolas"/>
              </a:rPr>
              <a:t>"dropdown" </a:t>
            </a:r>
            <a:r>
              <a:rPr lang="en-US" altLang="ko-KR" sz="1200" i="1" dirty="0">
                <a:solidFill>
                  <a:srgbClr val="7F007F"/>
                </a:solidFill>
                <a:latin typeface="Consolas"/>
              </a:rPr>
              <a:t>aria-</a:t>
            </a:r>
            <a:r>
              <a:rPr lang="en-US" altLang="ko-KR" sz="1200" i="1" dirty="0" err="1">
                <a:solidFill>
                  <a:srgbClr val="7F007F"/>
                </a:solidFill>
                <a:latin typeface="Consolas"/>
              </a:rPr>
              <a:t>haspopup</a:t>
            </a:r>
            <a:r>
              <a:rPr lang="en-US" altLang="ko-KR" sz="1200" i="1" dirty="0">
                <a:solidFill>
                  <a:srgbClr val="000000"/>
                </a:solidFill>
                <a:latin typeface="Consolas"/>
              </a:rPr>
              <a:t>=</a:t>
            </a:r>
            <a:r>
              <a:rPr lang="en-US" altLang="ko-KR" sz="1200" i="1" dirty="0">
                <a:solidFill>
                  <a:srgbClr val="2A00FF"/>
                </a:solidFill>
                <a:latin typeface="Consolas"/>
              </a:rPr>
              <a:t>"true" </a:t>
            </a:r>
            <a:r>
              <a:rPr lang="en-US" altLang="ko-KR" sz="1200" i="1" dirty="0">
                <a:solidFill>
                  <a:srgbClr val="7F007F"/>
                </a:solidFill>
                <a:latin typeface="Consolas"/>
              </a:rPr>
              <a:t>aria-expanded</a:t>
            </a:r>
            <a:r>
              <a:rPr lang="en-US" altLang="ko-KR" sz="1200" i="1" dirty="0">
                <a:solidFill>
                  <a:srgbClr val="000000"/>
                </a:solidFill>
                <a:latin typeface="Consolas"/>
              </a:rPr>
              <a:t>=</a:t>
            </a:r>
            <a:r>
              <a:rPr lang="en-US" altLang="ko-KR" sz="1200" i="1" dirty="0">
                <a:solidFill>
                  <a:srgbClr val="2A00FF"/>
                </a:solidFill>
                <a:latin typeface="Consolas"/>
              </a:rPr>
              <a:t>"false"</a:t>
            </a:r>
            <a:r>
              <a:rPr lang="en-US" altLang="ko-KR" sz="1200" i="1" dirty="0">
                <a:solidFill>
                  <a:srgbClr val="008080"/>
                </a:solidFill>
                <a:latin typeface="Consolas"/>
              </a:rPr>
              <a:t>&gt;</a:t>
            </a:r>
          </a:p>
          <a:p>
            <a:r>
              <a:rPr lang="en-US" altLang="ko-KR" sz="1200" dirty="0">
                <a:solidFill>
                  <a:srgbClr val="000000"/>
                </a:solidFill>
                <a:latin typeface="Consolas"/>
              </a:rPr>
              <a:t>                </a:t>
            </a:r>
            <a:r>
              <a:rPr lang="en-US" altLang="ko-KR" sz="1200" dirty="0">
                <a:solidFill>
                  <a:srgbClr val="008080"/>
                </a:solidFill>
                <a:latin typeface="Consolas"/>
              </a:rPr>
              <a:t>&lt;</a:t>
            </a:r>
            <a:r>
              <a:rPr lang="en-US" altLang="ko-KR" sz="1200" dirty="0" err="1">
                <a:solidFill>
                  <a:srgbClr val="3F7F7F"/>
                </a:solidFill>
                <a:latin typeface="Consolas"/>
              </a:rPr>
              <a:t>i</a:t>
            </a:r>
            <a:r>
              <a:rPr lang="en-US" altLang="ko-KR" sz="1200" dirty="0">
                <a:solidFill>
                  <a:srgbClr val="3F7F7F"/>
                </a:solidFill>
                <a:latin typeface="Consolas"/>
              </a:rPr>
              <a:t> </a:t>
            </a:r>
            <a:r>
              <a:rPr lang="en-US" altLang="ko-KR" sz="1200" dirty="0">
                <a:solidFill>
                  <a:srgbClr val="7F007F"/>
                </a:solidFill>
                <a:latin typeface="Consolas"/>
              </a:rPr>
              <a:t>class</a:t>
            </a:r>
            <a:r>
              <a:rPr lang="en-US" altLang="ko-KR" sz="1200" dirty="0">
                <a:solidFill>
                  <a:srgbClr val="000000"/>
                </a:solidFill>
                <a:latin typeface="Consolas"/>
              </a:rPr>
              <a:t>=</a:t>
            </a:r>
            <a:r>
              <a:rPr lang="en-US" altLang="ko-KR" sz="1200" i="1" dirty="0">
                <a:solidFill>
                  <a:srgbClr val="2A00FF"/>
                </a:solidFill>
                <a:latin typeface="Consolas"/>
              </a:rPr>
              <a:t>"</a:t>
            </a:r>
            <a:r>
              <a:rPr lang="en-US" altLang="ko-KR" sz="1200" i="1" dirty="0" err="1">
                <a:solidFill>
                  <a:srgbClr val="2A00FF"/>
                </a:solidFill>
                <a:latin typeface="Consolas"/>
              </a:rPr>
              <a:t>fas</a:t>
            </a:r>
            <a:r>
              <a:rPr lang="en-US" altLang="ko-KR" sz="1200" i="1" dirty="0">
                <a:solidFill>
                  <a:srgbClr val="2A00FF"/>
                </a:solidFill>
                <a:latin typeface="Consolas"/>
              </a:rPr>
              <a:t> </a:t>
            </a:r>
            <a:r>
              <a:rPr lang="en-US" altLang="ko-KR" sz="1200" i="1" dirty="0" err="1">
                <a:solidFill>
                  <a:srgbClr val="2A00FF"/>
                </a:solidFill>
                <a:latin typeface="Consolas"/>
              </a:rPr>
              <a:t>fa</a:t>
            </a:r>
            <a:r>
              <a:rPr lang="en-US" altLang="ko-KR" sz="1200" i="1" dirty="0">
                <a:solidFill>
                  <a:srgbClr val="2A00FF"/>
                </a:solidFill>
                <a:latin typeface="Consolas"/>
              </a:rPr>
              <a:t>-envelope </a:t>
            </a:r>
            <a:r>
              <a:rPr lang="en-US" altLang="ko-KR" sz="1200" i="1" dirty="0" err="1">
                <a:solidFill>
                  <a:srgbClr val="2A00FF"/>
                </a:solidFill>
                <a:latin typeface="Consolas"/>
              </a:rPr>
              <a:t>fa-fw</a:t>
            </a:r>
            <a:r>
              <a:rPr lang="en-US" altLang="ko-KR" sz="1200" i="1" dirty="0">
                <a:solidFill>
                  <a:srgbClr val="2A00FF"/>
                </a:solidFill>
                <a:latin typeface="Consolas"/>
              </a:rPr>
              <a:t>"</a:t>
            </a:r>
            <a:r>
              <a:rPr lang="en-US" altLang="ko-KR" sz="1200" i="1" dirty="0">
                <a:solidFill>
                  <a:srgbClr val="008080"/>
                </a:solidFill>
                <a:latin typeface="Consolas"/>
              </a:rPr>
              <a:t>&gt;&lt;/</a:t>
            </a:r>
            <a:r>
              <a:rPr lang="en-US" altLang="ko-KR" sz="1200" i="1" dirty="0" err="1">
                <a:solidFill>
                  <a:srgbClr val="3F7F7F"/>
                </a:solidFill>
                <a:latin typeface="Consolas"/>
              </a:rPr>
              <a:t>i</a:t>
            </a:r>
            <a:r>
              <a:rPr lang="en-US" altLang="ko-KR" sz="1200" i="1" dirty="0">
                <a:solidFill>
                  <a:srgbClr val="008080"/>
                </a:solidFill>
                <a:latin typeface="Consolas"/>
              </a:rPr>
              <a:t>&gt;</a:t>
            </a:r>
          </a:p>
          <a:p>
            <a:r>
              <a:rPr lang="en-US" altLang="ko-KR" sz="1200" dirty="0">
                <a:solidFill>
                  <a:srgbClr val="000000"/>
                </a:solidFill>
                <a:latin typeface="Consolas"/>
              </a:rPr>
              <a:t>                </a:t>
            </a:r>
            <a:r>
              <a:rPr lang="en-US" altLang="ko-KR" sz="1200" dirty="0">
                <a:solidFill>
                  <a:srgbClr val="3F5FBF"/>
                </a:solidFill>
                <a:latin typeface="Consolas"/>
              </a:rPr>
              <a:t>&lt;!-- Counter - Messages --&gt;</a:t>
            </a:r>
          </a:p>
          <a:p>
            <a:r>
              <a:rPr lang="en-US" altLang="ko-KR" sz="1200" dirty="0">
                <a:solidFill>
                  <a:srgbClr val="000000"/>
                </a:solidFill>
                <a:latin typeface="Consolas"/>
              </a:rPr>
              <a:t>                </a:t>
            </a:r>
            <a:r>
              <a:rPr lang="en-US" altLang="ko-KR" sz="1200" dirty="0">
                <a:solidFill>
                  <a:srgbClr val="008080"/>
                </a:solidFill>
                <a:latin typeface="Consolas"/>
              </a:rPr>
              <a:t>&lt;</a:t>
            </a:r>
            <a:r>
              <a:rPr lang="en-US" altLang="ko-KR" sz="1200" dirty="0">
                <a:solidFill>
                  <a:srgbClr val="3F7F7F"/>
                </a:solidFill>
                <a:latin typeface="Consolas"/>
              </a:rPr>
              <a:t>span </a:t>
            </a:r>
            <a:r>
              <a:rPr lang="en-US" altLang="ko-KR" sz="1200" dirty="0">
                <a:solidFill>
                  <a:srgbClr val="7F007F"/>
                </a:solidFill>
                <a:latin typeface="Consolas"/>
              </a:rPr>
              <a:t>class</a:t>
            </a:r>
            <a:r>
              <a:rPr lang="en-US" altLang="ko-KR" sz="1200" dirty="0">
                <a:solidFill>
                  <a:srgbClr val="000000"/>
                </a:solidFill>
                <a:latin typeface="Consolas"/>
              </a:rPr>
              <a:t>=</a:t>
            </a:r>
            <a:r>
              <a:rPr lang="en-US" altLang="ko-KR" sz="1200" i="1" dirty="0">
                <a:solidFill>
                  <a:srgbClr val="2A00FF"/>
                </a:solidFill>
                <a:latin typeface="Consolas"/>
              </a:rPr>
              <a:t>"badge badge-danger badge-counter"</a:t>
            </a:r>
            <a:r>
              <a:rPr lang="en-US" altLang="ko-KR" sz="1200" i="1" dirty="0">
                <a:solidFill>
                  <a:srgbClr val="008080"/>
                </a:solidFill>
                <a:latin typeface="Consolas"/>
              </a:rPr>
              <a:t>&gt;</a:t>
            </a:r>
            <a:r>
              <a:rPr lang="en-US" altLang="ko-KR" sz="1200" i="1" dirty="0">
                <a:solidFill>
                  <a:srgbClr val="000000"/>
                </a:solidFill>
                <a:latin typeface="Consolas"/>
              </a:rPr>
              <a:t>7</a:t>
            </a:r>
            <a:r>
              <a:rPr lang="en-US" altLang="ko-KR" sz="1200" i="1" dirty="0">
                <a:solidFill>
                  <a:srgbClr val="008080"/>
                </a:solidFill>
                <a:latin typeface="Consolas"/>
              </a:rPr>
              <a:t>&lt;/</a:t>
            </a:r>
            <a:r>
              <a:rPr lang="en-US" altLang="ko-KR" sz="1200" i="1" dirty="0">
                <a:solidFill>
                  <a:srgbClr val="3F7F7F"/>
                </a:solidFill>
                <a:latin typeface="Consolas"/>
              </a:rPr>
              <a:t>span</a:t>
            </a:r>
            <a:r>
              <a:rPr lang="en-US" altLang="ko-KR" sz="1200" i="1" dirty="0">
                <a:solidFill>
                  <a:srgbClr val="008080"/>
                </a:solidFill>
                <a:latin typeface="Consolas"/>
              </a:rPr>
              <a:t>&gt;</a:t>
            </a:r>
          </a:p>
          <a:p>
            <a:r>
              <a:rPr lang="en-US" altLang="ko-KR" sz="1200" dirty="0">
                <a:solidFill>
                  <a:srgbClr val="000000"/>
                </a:solidFill>
                <a:latin typeface="Consolas"/>
              </a:rPr>
              <a:t>            </a:t>
            </a:r>
            <a:r>
              <a:rPr lang="en-US" altLang="ko-KR" sz="1200" dirty="0">
                <a:solidFill>
                  <a:srgbClr val="008080"/>
                </a:solidFill>
                <a:latin typeface="Consolas"/>
              </a:rPr>
              <a:t>&lt;/</a:t>
            </a:r>
            <a:r>
              <a:rPr lang="en-US" altLang="ko-KR" sz="1200" dirty="0">
                <a:solidFill>
                  <a:srgbClr val="3F7F7F"/>
                </a:solidFill>
                <a:latin typeface="Consolas"/>
              </a:rPr>
              <a:t>a</a:t>
            </a:r>
            <a:r>
              <a:rPr lang="en-US" altLang="ko-KR" sz="1200" dirty="0">
                <a:solidFill>
                  <a:srgbClr val="008080"/>
                </a:solidFill>
                <a:latin typeface="Consolas"/>
              </a:rPr>
              <a:t>&gt;</a:t>
            </a:r>
            <a:endParaRPr lang="en-US" altLang="ja-JP" sz="1200" dirty="0" smtClean="0">
              <a:ea typeface="MS Mincho" pitchFamily="49" charset="-128"/>
            </a:endParaRPr>
          </a:p>
        </p:txBody>
      </p:sp>
    </p:spTree>
    <p:extLst>
      <p:ext uri="{BB962C8B-B14F-4D97-AF65-F5344CB8AC3E}">
        <p14:creationId xmlns:p14="http://schemas.microsoft.com/office/powerpoint/2010/main" val="1359253709"/>
      </p:ext>
    </p:extLst>
  </p:cSld>
  <p:clrMapOvr>
    <a:masterClrMapping/>
  </p:clrMapOvr>
  <p:transition/>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제목 1"/>
          <p:cNvSpPr>
            <a:spLocks noGrp="1"/>
          </p:cNvSpPr>
          <p:nvPr>
            <p:ph type="title"/>
          </p:nvPr>
        </p:nvSpPr>
        <p:spPr bwMode="auto">
          <a:xfrm>
            <a:off x="0" y="-2242"/>
            <a:ext cx="9144000" cy="694938"/>
          </a:xfrm>
        </p:spPr>
        <p:txBody>
          <a:bodyPr vert="horz" lIns="91440" tIns="45720" rIns="91440" bIns="45720" rtlCol="0" anchor="ctr">
            <a:normAutofit/>
          </a:bodyPr>
          <a:lstStyle/>
          <a:p>
            <a:r>
              <a:rPr lang="en-US" altLang="ko-KR" dirty="0" smtClean="0">
                <a:latin typeface="MS Mincho" pitchFamily="49" charset="-128"/>
                <a:ea typeface="MS Mincho" pitchFamily="49" charset="-128"/>
              </a:rPr>
              <a:t>Include/header(6/8</a:t>
            </a:r>
            <a:r>
              <a:rPr lang="en-US" altLang="ko-KR" dirty="0">
                <a:latin typeface="MS Mincho" pitchFamily="49" charset="-128"/>
                <a:ea typeface="MS Mincho" pitchFamily="49" charset="-128"/>
              </a:rPr>
              <a:t>)</a:t>
            </a:r>
            <a:endParaRPr lang="ko-KR" dirty="0">
              <a:latin typeface="MS Mincho" pitchFamily="49" charset="-128"/>
              <a:ea typeface="MS Mincho" pitchFamily="49" charset="-128"/>
            </a:endParaRPr>
          </a:p>
        </p:txBody>
      </p:sp>
      <p:sp>
        <p:nvSpPr>
          <p:cNvPr id="5" name="내용 개체 틀 2"/>
          <p:cNvSpPr>
            <a:spLocks noGrp="1"/>
          </p:cNvSpPr>
          <p:nvPr>
            <p:ph sz="half" idx="1"/>
          </p:nvPr>
        </p:nvSpPr>
        <p:spPr bwMode="auto">
          <a:xfrm>
            <a:off x="0" y="692696"/>
            <a:ext cx="9144000" cy="6165304"/>
          </a:xfrm>
          <a:solidFill>
            <a:schemeClr val="bg1"/>
          </a:solidFill>
        </p:spPr>
        <p:txBody>
          <a:bodyPr numCol="2">
            <a:noAutofit/>
          </a:bodyPr>
          <a:lstStyle>
            <a:lvl1pPr>
              <a:defRPr sz="2400"/>
            </a:lvl1pPr>
            <a:lvl2pPr>
              <a:defRPr sz="1600"/>
            </a:lvl2pPr>
            <a:lvl3pPr>
              <a:defRPr sz="1200"/>
            </a:lvl3pPr>
            <a:lvl4pPr>
              <a:defRPr sz="1200"/>
            </a:lvl4pPr>
            <a:lvl5pPr>
              <a:defRPr sz="1200"/>
            </a:lvl5pPr>
          </a:lstStyle>
          <a:p>
            <a:r>
              <a:rPr lang="en-US" altLang="ko-KR" sz="1200" dirty="0">
                <a:solidFill>
                  <a:srgbClr val="000000"/>
                </a:solidFill>
                <a:latin typeface="Consolas"/>
              </a:rPr>
              <a:t> </a:t>
            </a:r>
            <a:r>
              <a:rPr lang="en-US" altLang="ko-KR" sz="1200" dirty="0">
                <a:solidFill>
                  <a:srgbClr val="3F5FBF"/>
                </a:solidFill>
                <a:latin typeface="Consolas"/>
              </a:rPr>
              <a:t>&lt;!-- </a:t>
            </a:r>
            <a:r>
              <a:rPr lang="en-US" altLang="ko-KR" sz="1200" u="sng" dirty="0">
                <a:solidFill>
                  <a:srgbClr val="3F5FBF"/>
                </a:solidFill>
                <a:latin typeface="Consolas"/>
              </a:rPr>
              <a:t>Dropdown - Messages --&gt;</a:t>
            </a:r>
          </a:p>
          <a:p>
            <a:r>
              <a:rPr lang="en-US" altLang="ko-KR" sz="1200" dirty="0">
                <a:solidFill>
                  <a:srgbClr val="000000"/>
                </a:solidFill>
                <a:latin typeface="Consolas"/>
              </a:rPr>
              <a:t>            </a:t>
            </a:r>
            <a:r>
              <a:rPr lang="en-US" altLang="ko-KR" sz="1200" dirty="0">
                <a:solidFill>
                  <a:srgbClr val="008080"/>
                </a:solidFill>
                <a:latin typeface="Consolas"/>
              </a:rPr>
              <a:t>&lt;</a:t>
            </a:r>
            <a:r>
              <a:rPr lang="en-US" altLang="ko-KR" sz="1200" dirty="0">
                <a:solidFill>
                  <a:srgbClr val="3F7F7F"/>
                </a:solidFill>
                <a:latin typeface="Consolas"/>
              </a:rPr>
              <a:t>div </a:t>
            </a:r>
            <a:r>
              <a:rPr lang="en-US" altLang="ko-KR" sz="1200" dirty="0">
                <a:solidFill>
                  <a:srgbClr val="7F007F"/>
                </a:solidFill>
                <a:latin typeface="Consolas"/>
              </a:rPr>
              <a:t>class</a:t>
            </a:r>
            <a:r>
              <a:rPr lang="en-US" altLang="ko-KR" sz="1200" dirty="0">
                <a:solidFill>
                  <a:srgbClr val="000000"/>
                </a:solidFill>
                <a:latin typeface="Consolas"/>
              </a:rPr>
              <a:t>=</a:t>
            </a:r>
            <a:r>
              <a:rPr lang="en-US" altLang="ko-KR" sz="1200" i="1" dirty="0">
                <a:solidFill>
                  <a:srgbClr val="2A00FF"/>
                </a:solidFill>
                <a:latin typeface="Consolas"/>
              </a:rPr>
              <a:t>"dropdown-list dropdown-menu dropdown-menu-right shadow animated--grow-in" </a:t>
            </a:r>
            <a:r>
              <a:rPr lang="en-US" altLang="ko-KR" sz="1200" i="1" dirty="0">
                <a:solidFill>
                  <a:srgbClr val="7F007F"/>
                </a:solidFill>
                <a:latin typeface="Consolas"/>
              </a:rPr>
              <a:t>aria-</a:t>
            </a:r>
            <a:r>
              <a:rPr lang="en-US" altLang="ko-KR" sz="1200" i="1" dirty="0" err="1">
                <a:solidFill>
                  <a:srgbClr val="7F007F"/>
                </a:solidFill>
                <a:latin typeface="Consolas"/>
              </a:rPr>
              <a:t>labelledby</a:t>
            </a:r>
            <a:r>
              <a:rPr lang="en-US" altLang="ko-KR" sz="1200" i="1" dirty="0">
                <a:solidFill>
                  <a:srgbClr val="000000"/>
                </a:solidFill>
                <a:latin typeface="Consolas"/>
              </a:rPr>
              <a:t>=</a:t>
            </a:r>
            <a:r>
              <a:rPr lang="en-US" altLang="ko-KR" sz="1200" i="1" dirty="0">
                <a:solidFill>
                  <a:srgbClr val="2A00FF"/>
                </a:solidFill>
                <a:latin typeface="Consolas"/>
              </a:rPr>
              <a:t>"</a:t>
            </a:r>
            <a:r>
              <a:rPr lang="en-US" altLang="ko-KR" sz="1200" i="1" dirty="0" err="1">
                <a:solidFill>
                  <a:srgbClr val="2A00FF"/>
                </a:solidFill>
                <a:latin typeface="Consolas"/>
              </a:rPr>
              <a:t>messagesDropdown</a:t>
            </a:r>
            <a:r>
              <a:rPr lang="en-US" altLang="ko-KR" sz="1200" i="1" dirty="0">
                <a:solidFill>
                  <a:srgbClr val="2A00FF"/>
                </a:solidFill>
                <a:latin typeface="Consolas"/>
              </a:rPr>
              <a:t>"</a:t>
            </a:r>
            <a:r>
              <a:rPr lang="en-US" altLang="ko-KR" sz="1200" i="1" dirty="0">
                <a:solidFill>
                  <a:srgbClr val="008080"/>
                </a:solidFill>
                <a:latin typeface="Consolas"/>
              </a:rPr>
              <a:t>&gt;</a:t>
            </a:r>
          </a:p>
          <a:p>
            <a:r>
              <a:rPr lang="en-US" altLang="ko-KR" sz="1200" dirty="0">
                <a:solidFill>
                  <a:srgbClr val="000000"/>
                </a:solidFill>
                <a:latin typeface="Consolas"/>
              </a:rPr>
              <a:t>                </a:t>
            </a:r>
            <a:r>
              <a:rPr lang="en-US" altLang="ko-KR" sz="1200" dirty="0">
                <a:solidFill>
                  <a:srgbClr val="008080"/>
                </a:solidFill>
                <a:latin typeface="Consolas"/>
              </a:rPr>
              <a:t>&lt;</a:t>
            </a:r>
            <a:r>
              <a:rPr lang="en-US" altLang="ko-KR" sz="1200" dirty="0">
                <a:solidFill>
                  <a:srgbClr val="3F7F7F"/>
                </a:solidFill>
                <a:latin typeface="Consolas"/>
              </a:rPr>
              <a:t>h6 </a:t>
            </a:r>
            <a:r>
              <a:rPr lang="en-US" altLang="ko-KR" sz="1200" dirty="0">
                <a:solidFill>
                  <a:srgbClr val="7F007F"/>
                </a:solidFill>
                <a:latin typeface="Consolas"/>
              </a:rPr>
              <a:t>class</a:t>
            </a:r>
            <a:r>
              <a:rPr lang="en-US" altLang="ko-KR" sz="1200" dirty="0">
                <a:solidFill>
                  <a:srgbClr val="000000"/>
                </a:solidFill>
                <a:latin typeface="Consolas"/>
              </a:rPr>
              <a:t>=</a:t>
            </a:r>
            <a:r>
              <a:rPr lang="en-US" altLang="ko-KR" sz="1200" i="1" dirty="0">
                <a:solidFill>
                  <a:srgbClr val="2A00FF"/>
                </a:solidFill>
                <a:latin typeface="Consolas"/>
              </a:rPr>
              <a:t>"dropdown-header"</a:t>
            </a:r>
            <a:r>
              <a:rPr lang="en-US" altLang="ko-KR" sz="1200" i="1" dirty="0">
                <a:solidFill>
                  <a:srgbClr val="008080"/>
                </a:solidFill>
                <a:latin typeface="Consolas"/>
              </a:rPr>
              <a:t>&gt;</a:t>
            </a:r>
          </a:p>
          <a:p>
            <a:r>
              <a:rPr lang="en-US" altLang="ko-KR" sz="1200" dirty="0">
                <a:solidFill>
                  <a:srgbClr val="000000"/>
                </a:solidFill>
                <a:latin typeface="Consolas"/>
              </a:rPr>
              <a:t>                    Message Center</a:t>
            </a:r>
          </a:p>
          <a:p>
            <a:r>
              <a:rPr lang="en-US" altLang="ko-KR" sz="1200" dirty="0">
                <a:solidFill>
                  <a:srgbClr val="000000"/>
                </a:solidFill>
                <a:latin typeface="Consolas"/>
              </a:rPr>
              <a:t>                </a:t>
            </a:r>
            <a:r>
              <a:rPr lang="en-US" altLang="ko-KR" sz="1200" dirty="0">
                <a:solidFill>
                  <a:srgbClr val="008080"/>
                </a:solidFill>
                <a:latin typeface="Consolas"/>
              </a:rPr>
              <a:t>&lt;/</a:t>
            </a:r>
            <a:r>
              <a:rPr lang="en-US" altLang="ko-KR" sz="1200" dirty="0">
                <a:solidFill>
                  <a:srgbClr val="3F7F7F"/>
                </a:solidFill>
                <a:latin typeface="Consolas"/>
              </a:rPr>
              <a:t>h6</a:t>
            </a:r>
            <a:r>
              <a:rPr lang="en-US" altLang="ko-KR" sz="1200" dirty="0">
                <a:solidFill>
                  <a:srgbClr val="008080"/>
                </a:solidFill>
                <a:latin typeface="Consolas"/>
              </a:rPr>
              <a:t>&gt;</a:t>
            </a:r>
          </a:p>
          <a:p>
            <a:r>
              <a:rPr lang="en-US" altLang="ko-KR" sz="1200" dirty="0">
                <a:solidFill>
                  <a:srgbClr val="000000"/>
                </a:solidFill>
                <a:latin typeface="Consolas"/>
              </a:rPr>
              <a:t>                </a:t>
            </a:r>
            <a:r>
              <a:rPr lang="en-US" altLang="ko-KR" sz="1200" dirty="0">
                <a:solidFill>
                  <a:srgbClr val="008080"/>
                </a:solidFill>
                <a:latin typeface="Consolas"/>
              </a:rPr>
              <a:t>&lt;</a:t>
            </a:r>
            <a:r>
              <a:rPr lang="en-US" altLang="ko-KR" sz="1200" dirty="0">
                <a:solidFill>
                  <a:srgbClr val="3F7F7F"/>
                </a:solidFill>
                <a:latin typeface="Consolas"/>
              </a:rPr>
              <a:t>a </a:t>
            </a:r>
            <a:r>
              <a:rPr lang="en-US" altLang="ko-KR" sz="1200" dirty="0">
                <a:solidFill>
                  <a:srgbClr val="7F007F"/>
                </a:solidFill>
                <a:latin typeface="Consolas"/>
              </a:rPr>
              <a:t>class</a:t>
            </a:r>
            <a:r>
              <a:rPr lang="en-US" altLang="ko-KR" sz="1200" dirty="0">
                <a:solidFill>
                  <a:srgbClr val="000000"/>
                </a:solidFill>
                <a:latin typeface="Consolas"/>
              </a:rPr>
              <a:t>=</a:t>
            </a:r>
            <a:r>
              <a:rPr lang="en-US" altLang="ko-KR" sz="1200" i="1" dirty="0">
                <a:solidFill>
                  <a:srgbClr val="2A00FF"/>
                </a:solidFill>
                <a:latin typeface="Consolas"/>
              </a:rPr>
              <a:t>"dropdown-item d-flex align-items-center" </a:t>
            </a:r>
            <a:r>
              <a:rPr lang="en-US" altLang="ko-KR" sz="1200" i="1" dirty="0" err="1">
                <a:solidFill>
                  <a:srgbClr val="7F007F"/>
                </a:solidFill>
                <a:latin typeface="Consolas"/>
              </a:rPr>
              <a:t>href</a:t>
            </a:r>
            <a:r>
              <a:rPr lang="en-US" altLang="ko-KR" sz="1200" i="1" dirty="0">
                <a:solidFill>
                  <a:srgbClr val="000000"/>
                </a:solidFill>
                <a:latin typeface="Consolas"/>
              </a:rPr>
              <a:t>=</a:t>
            </a:r>
            <a:r>
              <a:rPr lang="en-US" altLang="ko-KR" sz="1200" i="1" dirty="0">
                <a:solidFill>
                  <a:srgbClr val="2A00FF"/>
                </a:solidFill>
                <a:latin typeface="Consolas"/>
              </a:rPr>
              <a:t>"#"</a:t>
            </a:r>
            <a:r>
              <a:rPr lang="en-US" altLang="ko-KR" sz="1200" i="1" dirty="0">
                <a:solidFill>
                  <a:srgbClr val="008080"/>
                </a:solidFill>
                <a:latin typeface="Consolas"/>
              </a:rPr>
              <a:t>&gt;</a:t>
            </a:r>
          </a:p>
          <a:p>
            <a:r>
              <a:rPr lang="en-US" altLang="ko-KR" sz="1200" dirty="0">
                <a:solidFill>
                  <a:srgbClr val="000000"/>
                </a:solidFill>
                <a:latin typeface="Consolas"/>
              </a:rPr>
              <a:t>                    </a:t>
            </a:r>
            <a:r>
              <a:rPr lang="en-US" altLang="ko-KR" sz="1200" u="sng" dirty="0">
                <a:solidFill>
                  <a:srgbClr val="008080"/>
                </a:solidFill>
                <a:latin typeface="Consolas"/>
              </a:rPr>
              <a:t>&lt;</a:t>
            </a:r>
            <a:r>
              <a:rPr lang="en-US" altLang="ko-KR" sz="1200" u="sng" dirty="0">
                <a:solidFill>
                  <a:srgbClr val="3F7F7F"/>
                </a:solidFill>
                <a:latin typeface="Consolas"/>
              </a:rPr>
              <a:t>div</a:t>
            </a:r>
            <a:r>
              <a:rPr lang="en-US" altLang="ko-KR" sz="1200" u="sng" dirty="0">
                <a:solidFill>
                  <a:srgbClr val="000000"/>
                </a:solidFill>
                <a:latin typeface="Consolas"/>
              </a:rPr>
              <a:t> </a:t>
            </a:r>
            <a:r>
              <a:rPr lang="en-US" altLang="ko-KR" sz="1200" u="sng" dirty="0">
                <a:solidFill>
                  <a:srgbClr val="7F007F"/>
                </a:solidFill>
                <a:latin typeface="Consolas"/>
              </a:rPr>
              <a:t>class</a:t>
            </a:r>
            <a:r>
              <a:rPr lang="en-US" altLang="ko-KR" sz="1200" u="sng" dirty="0">
                <a:solidFill>
                  <a:srgbClr val="000000"/>
                </a:solidFill>
                <a:latin typeface="Consolas"/>
              </a:rPr>
              <a:t>=</a:t>
            </a:r>
            <a:r>
              <a:rPr lang="en-US" altLang="ko-KR" sz="1200" i="1" u="sng" dirty="0">
                <a:solidFill>
                  <a:srgbClr val="2A00FF"/>
                </a:solidFill>
                <a:latin typeface="Consolas"/>
              </a:rPr>
              <a:t>"dropdown-list-image mr-3"</a:t>
            </a:r>
            <a:r>
              <a:rPr lang="en-US" altLang="ko-KR" sz="1200" i="1" u="sng" dirty="0">
                <a:solidFill>
                  <a:srgbClr val="008080"/>
                </a:solidFill>
                <a:latin typeface="Consolas"/>
              </a:rPr>
              <a:t>&gt;</a:t>
            </a:r>
          </a:p>
          <a:p>
            <a:r>
              <a:rPr lang="en-US" altLang="ko-KR" sz="1200" dirty="0">
                <a:solidFill>
                  <a:srgbClr val="000000"/>
                </a:solidFill>
                <a:latin typeface="Consolas"/>
              </a:rPr>
              <a:t>                        </a:t>
            </a:r>
            <a:r>
              <a:rPr lang="en-US" altLang="ko-KR" sz="1200" dirty="0">
                <a:solidFill>
                  <a:srgbClr val="008080"/>
                </a:solidFill>
                <a:latin typeface="Consolas"/>
              </a:rPr>
              <a:t>&lt;</a:t>
            </a:r>
            <a:r>
              <a:rPr lang="en-US" altLang="ko-KR" sz="1200" dirty="0" err="1">
                <a:solidFill>
                  <a:srgbClr val="3F7F7F"/>
                </a:solidFill>
                <a:latin typeface="Consolas"/>
              </a:rPr>
              <a:t>img</a:t>
            </a:r>
            <a:r>
              <a:rPr lang="en-US" altLang="ko-KR" sz="1200" dirty="0">
                <a:solidFill>
                  <a:srgbClr val="3F7F7F"/>
                </a:solidFill>
                <a:latin typeface="Consolas"/>
              </a:rPr>
              <a:t> </a:t>
            </a:r>
            <a:r>
              <a:rPr lang="en-US" altLang="ko-KR" sz="1200" dirty="0">
                <a:solidFill>
                  <a:srgbClr val="7F007F"/>
                </a:solidFill>
                <a:latin typeface="Consolas"/>
              </a:rPr>
              <a:t>class</a:t>
            </a:r>
            <a:r>
              <a:rPr lang="en-US" altLang="ko-KR" sz="1200" dirty="0">
                <a:solidFill>
                  <a:srgbClr val="000000"/>
                </a:solidFill>
                <a:latin typeface="Consolas"/>
              </a:rPr>
              <a:t>=</a:t>
            </a:r>
            <a:r>
              <a:rPr lang="en-US" altLang="ko-KR" sz="1200" i="1" dirty="0">
                <a:solidFill>
                  <a:srgbClr val="2A00FF"/>
                </a:solidFill>
                <a:latin typeface="Consolas"/>
              </a:rPr>
              <a:t>"rounded-circle" </a:t>
            </a:r>
            <a:r>
              <a:rPr lang="en-US" altLang="ko-KR" sz="1200" i="1" dirty="0" err="1">
                <a:solidFill>
                  <a:srgbClr val="7F007F"/>
                </a:solidFill>
                <a:latin typeface="Consolas"/>
              </a:rPr>
              <a:t>src</a:t>
            </a:r>
            <a:r>
              <a:rPr lang="en-US" altLang="ko-KR" sz="1200" i="1" dirty="0">
                <a:solidFill>
                  <a:srgbClr val="000000"/>
                </a:solidFill>
                <a:latin typeface="Consolas"/>
              </a:rPr>
              <a:t>=</a:t>
            </a:r>
            <a:r>
              <a:rPr lang="en-US" altLang="ko-KR" sz="1200" i="1" dirty="0">
                <a:solidFill>
                  <a:srgbClr val="2A00FF"/>
                </a:solidFill>
                <a:latin typeface="Consolas"/>
              </a:rPr>
              <a:t>"" </a:t>
            </a:r>
            <a:r>
              <a:rPr lang="en-US" altLang="ko-KR" sz="1200" i="1" dirty="0">
                <a:solidFill>
                  <a:srgbClr val="7F007F"/>
                </a:solidFill>
                <a:latin typeface="Consolas"/>
              </a:rPr>
              <a:t>alt</a:t>
            </a:r>
            <a:r>
              <a:rPr lang="en-US" altLang="ko-KR" sz="1200" i="1" dirty="0">
                <a:solidFill>
                  <a:srgbClr val="000000"/>
                </a:solidFill>
                <a:latin typeface="Consolas"/>
              </a:rPr>
              <a:t>=</a:t>
            </a:r>
            <a:r>
              <a:rPr lang="en-US" altLang="ko-KR" sz="1200" i="1" dirty="0">
                <a:solidFill>
                  <a:srgbClr val="2A00FF"/>
                </a:solidFill>
                <a:latin typeface="Consolas"/>
              </a:rPr>
              <a:t>"..."</a:t>
            </a:r>
            <a:r>
              <a:rPr lang="en-US" altLang="ko-KR" sz="1200" i="1" dirty="0">
                <a:solidFill>
                  <a:srgbClr val="008080"/>
                </a:solidFill>
                <a:latin typeface="Consolas"/>
              </a:rPr>
              <a:t>&gt;</a:t>
            </a:r>
          </a:p>
          <a:p>
            <a:r>
              <a:rPr lang="en-US" altLang="ko-KR" sz="1200" dirty="0">
                <a:solidFill>
                  <a:srgbClr val="000000"/>
                </a:solidFill>
                <a:latin typeface="Consolas"/>
              </a:rPr>
              <a:t>                        </a:t>
            </a:r>
            <a:r>
              <a:rPr lang="en-US" altLang="ko-KR" sz="1200" dirty="0">
                <a:solidFill>
                  <a:srgbClr val="008080"/>
                </a:solidFill>
                <a:latin typeface="Consolas"/>
              </a:rPr>
              <a:t>&lt;</a:t>
            </a:r>
            <a:r>
              <a:rPr lang="en-US" altLang="ko-KR" sz="1200" dirty="0">
                <a:solidFill>
                  <a:srgbClr val="3F7F7F"/>
                </a:solidFill>
                <a:latin typeface="Consolas"/>
              </a:rPr>
              <a:t>div </a:t>
            </a:r>
            <a:r>
              <a:rPr lang="en-US" altLang="ko-KR" sz="1200" dirty="0">
                <a:solidFill>
                  <a:srgbClr val="7F007F"/>
                </a:solidFill>
                <a:latin typeface="Consolas"/>
              </a:rPr>
              <a:t>class</a:t>
            </a:r>
            <a:r>
              <a:rPr lang="en-US" altLang="ko-KR" sz="1200" dirty="0">
                <a:solidFill>
                  <a:srgbClr val="000000"/>
                </a:solidFill>
                <a:latin typeface="Consolas"/>
              </a:rPr>
              <a:t>=</a:t>
            </a:r>
            <a:r>
              <a:rPr lang="en-US" altLang="ko-KR" sz="1200" i="1" dirty="0">
                <a:solidFill>
                  <a:srgbClr val="2A00FF"/>
                </a:solidFill>
                <a:latin typeface="Consolas"/>
              </a:rPr>
              <a:t>"status-indicator </a:t>
            </a:r>
            <a:r>
              <a:rPr lang="en-US" altLang="ko-KR" sz="1200" i="1" dirty="0" err="1">
                <a:solidFill>
                  <a:srgbClr val="2A00FF"/>
                </a:solidFill>
                <a:latin typeface="Consolas"/>
              </a:rPr>
              <a:t>bg</a:t>
            </a:r>
            <a:r>
              <a:rPr lang="en-US" altLang="ko-KR" sz="1200" i="1" dirty="0">
                <a:solidFill>
                  <a:srgbClr val="2A00FF"/>
                </a:solidFill>
                <a:latin typeface="Consolas"/>
              </a:rPr>
              <a:t>-success"</a:t>
            </a:r>
            <a:r>
              <a:rPr lang="en-US" altLang="ko-KR" sz="1200" i="1" dirty="0">
                <a:solidFill>
                  <a:srgbClr val="008080"/>
                </a:solidFill>
                <a:latin typeface="Consolas"/>
              </a:rPr>
              <a:t>&gt;&lt;/</a:t>
            </a:r>
            <a:r>
              <a:rPr lang="en-US" altLang="ko-KR" sz="1200" i="1" dirty="0">
                <a:solidFill>
                  <a:srgbClr val="3F7F7F"/>
                </a:solidFill>
                <a:latin typeface="Consolas"/>
              </a:rPr>
              <a:t>div</a:t>
            </a:r>
            <a:r>
              <a:rPr lang="en-US" altLang="ko-KR" sz="1200" i="1" dirty="0">
                <a:solidFill>
                  <a:srgbClr val="008080"/>
                </a:solidFill>
                <a:latin typeface="Consolas"/>
              </a:rPr>
              <a:t>&gt;</a:t>
            </a:r>
          </a:p>
          <a:p>
            <a:r>
              <a:rPr lang="en-US" altLang="ko-KR" sz="1200" dirty="0">
                <a:solidFill>
                  <a:srgbClr val="000000"/>
                </a:solidFill>
                <a:latin typeface="Consolas"/>
              </a:rPr>
              <a:t>                    </a:t>
            </a:r>
            <a:r>
              <a:rPr lang="en-US" altLang="ko-KR" sz="1200" dirty="0">
                <a:solidFill>
                  <a:srgbClr val="008080"/>
                </a:solidFill>
                <a:latin typeface="Consolas"/>
              </a:rPr>
              <a:t>&lt;/</a:t>
            </a:r>
            <a:r>
              <a:rPr lang="en-US" altLang="ko-KR" sz="1200" dirty="0">
                <a:solidFill>
                  <a:srgbClr val="3F7F7F"/>
                </a:solidFill>
                <a:latin typeface="Consolas"/>
              </a:rPr>
              <a:t>div</a:t>
            </a:r>
            <a:r>
              <a:rPr lang="en-US" altLang="ko-KR" sz="1200" dirty="0">
                <a:solidFill>
                  <a:srgbClr val="008080"/>
                </a:solidFill>
                <a:latin typeface="Consolas"/>
              </a:rPr>
              <a:t>&gt;</a:t>
            </a:r>
          </a:p>
          <a:p>
            <a:r>
              <a:rPr lang="en-US" altLang="ko-KR" sz="1200" dirty="0">
                <a:solidFill>
                  <a:srgbClr val="000000"/>
                </a:solidFill>
                <a:latin typeface="Consolas"/>
              </a:rPr>
              <a:t>                    </a:t>
            </a:r>
            <a:r>
              <a:rPr lang="en-US" altLang="ko-KR" sz="1200" u="sng" dirty="0">
                <a:solidFill>
                  <a:srgbClr val="008080"/>
                </a:solidFill>
                <a:latin typeface="Consolas"/>
              </a:rPr>
              <a:t>&lt;</a:t>
            </a:r>
            <a:r>
              <a:rPr lang="en-US" altLang="ko-KR" sz="1200" u="sng" dirty="0">
                <a:solidFill>
                  <a:srgbClr val="3F7F7F"/>
                </a:solidFill>
                <a:latin typeface="Consolas"/>
              </a:rPr>
              <a:t>div</a:t>
            </a:r>
            <a:r>
              <a:rPr lang="en-US" altLang="ko-KR" sz="1200" u="sng" dirty="0">
                <a:solidFill>
                  <a:srgbClr val="000000"/>
                </a:solidFill>
                <a:latin typeface="Consolas"/>
              </a:rPr>
              <a:t> </a:t>
            </a:r>
            <a:r>
              <a:rPr lang="en-US" altLang="ko-KR" sz="1200" u="sng" dirty="0">
                <a:solidFill>
                  <a:srgbClr val="7F007F"/>
                </a:solidFill>
                <a:latin typeface="Consolas"/>
              </a:rPr>
              <a:t>class</a:t>
            </a:r>
            <a:r>
              <a:rPr lang="en-US" altLang="ko-KR" sz="1200" u="sng" dirty="0">
                <a:solidFill>
                  <a:srgbClr val="000000"/>
                </a:solidFill>
                <a:latin typeface="Consolas"/>
              </a:rPr>
              <a:t>=</a:t>
            </a:r>
            <a:r>
              <a:rPr lang="en-US" altLang="ko-KR" sz="1200" i="1" u="sng" dirty="0">
                <a:solidFill>
                  <a:srgbClr val="2A00FF"/>
                </a:solidFill>
                <a:latin typeface="Consolas"/>
              </a:rPr>
              <a:t>"font-weight-bold"</a:t>
            </a:r>
            <a:r>
              <a:rPr lang="en-US" altLang="ko-KR" sz="1200" i="1" u="sng" dirty="0">
                <a:solidFill>
                  <a:srgbClr val="008080"/>
                </a:solidFill>
                <a:latin typeface="Consolas"/>
              </a:rPr>
              <a:t>&gt;</a:t>
            </a:r>
          </a:p>
          <a:p>
            <a:r>
              <a:rPr lang="en-US" altLang="ko-KR" sz="1200" dirty="0">
                <a:solidFill>
                  <a:srgbClr val="000000"/>
                </a:solidFill>
                <a:latin typeface="Consolas"/>
              </a:rPr>
              <a:t>                        </a:t>
            </a:r>
            <a:r>
              <a:rPr lang="en-US" altLang="ko-KR" sz="1200" dirty="0">
                <a:solidFill>
                  <a:srgbClr val="008080"/>
                </a:solidFill>
                <a:latin typeface="Consolas"/>
              </a:rPr>
              <a:t>&lt;</a:t>
            </a:r>
            <a:r>
              <a:rPr lang="en-US" altLang="ko-KR" sz="1200" dirty="0">
                <a:solidFill>
                  <a:srgbClr val="3F7F7F"/>
                </a:solidFill>
                <a:latin typeface="Consolas"/>
              </a:rPr>
              <a:t>div </a:t>
            </a:r>
            <a:r>
              <a:rPr lang="en-US" altLang="ko-KR" sz="1200" dirty="0">
                <a:solidFill>
                  <a:srgbClr val="7F007F"/>
                </a:solidFill>
                <a:latin typeface="Consolas"/>
              </a:rPr>
              <a:t>class</a:t>
            </a:r>
            <a:r>
              <a:rPr lang="en-US" altLang="ko-KR" sz="1200" dirty="0">
                <a:solidFill>
                  <a:srgbClr val="000000"/>
                </a:solidFill>
                <a:latin typeface="Consolas"/>
              </a:rPr>
              <a:t>=</a:t>
            </a:r>
            <a:r>
              <a:rPr lang="en-US" altLang="ko-KR" sz="1200" i="1" dirty="0">
                <a:solidFill>
                  <a:srgbClr val="2A00FF"/>
                </a:solidFill>
                <a:latin typeface="Consolas"/>
              </a:rPr>
              <a:t>"text-truncate"</a:t>
            </a:r>
            <a:r>
              <a:rPr lang="en-US" altLang="ko-KR" sz="1200" i="1" dirty="0">
                <a:solidFill>
                  <a:srgbClr val="008080"/>
                </a:solidFill>
                <a:latin typeface="Consolas"/>
              </a:rPr>
              <a:t>&gt;</a:t>
            </a:r>
            <a:r>
              <a:rPr lang="en-US" altLang="ko-KR" sz="1200" i="1" u="sng" dirty="0">
                <a:solidFill>
                  <a:srgbClr val="000000"/>
                </a:solidFill>
                <a:latin typeface="Consolas"/>
              </a:rPr>
              <a:t>Hi there! I am wondering if you can help me with a</a:t>
            </a:r>
          </a:p>
          <a:p>
            <a:r>
              <a:rPr lang="en-US" altLang="ko-KR" sz="1200" dirty="0">
                <a:solidFill>
                  <a:srgbClr val="000000"/>
                </a:solidFill>
                <a:latin typeface="Consolas"/>
              </a:rPr>
              <a:t>                            problem I've been having.</a:t>
            </a:r>
            <a:r>
              <a:rPr lang="en-US" altLang="ko-KR" sz="1200" dirty="0">
                <a:solidFill>
                  <a:srgbClr val="008080"/>
                </a:solidFill>
                <a:latin typeface="Consolas"/>
              </a:rPr>
              <a:t>&lt;/</a:t>
            </a:r>
            <a:r>
              <a:rPr lang="en-US" altLang="ko-KR" sz="1200" dirty="0">
                <a:solidFill>
                  <a:srgbClr val="3F7F7F"/>
                </a:solidFill>
                <a:latin typeface="Consolas"/>
              </a:rPr>
              <a:t>div</a:t>
            </a:r>
            <a:r>
              <a:rPr lang="en-US" altLang="ko-KR" sz="1200" dirty="0">
                <a:solidFill>
                  <a:srgbClr val="008080"/>
                </a:solidFill>
                <a:latin typeface="Consolas"/>
              </a:rPr>
              <a:t>&gt;</a:t>
            </a:r>
          </a:p>
          <a:p>
            <a:r>
              <a:rPr lang="en-US" altLang="ko-KR" sz="1200" dirty="0">
                <a:solidFill>
                  <a:srgbClr val="000000"/>
                </a:solidFill>
                <a:latin typeface="Consolas"/>
              </a:rPr>
              <a:t>                        </a:t>
            </a:r>
            <a:r>
              <a:rPr lang="en-US" altLang="ko-KR" sz="1200" dirty="0">
                <a:solidFill>
                  <a:srgbClr val="008080"/>
                </a:solidFill>
                <a:latin typeface="Consolas"/>
              </a:rPr>
              <a:t>&lt;</a:t>
            </a:r>
            <a:r>
              <a:rPr lang="en-US" altLang="ko-KR" sz="1200" dirty="0">
                <a:solidFill>
                  <a:srgbClr val="3F7F7F"/>
                </a:solidFill>
                <a:latin typeface="Consolas"/>
              </a:rPr>
              <a:t>div </a:t>
            </a:r>
            <a:r>
              <a:rPr lang="en-US" altLang="ko-KR" sz="1200" dirty="0">
                <a:solidFill>
                  <a:srgbClr val="7F007F"/>
                </a:solidFill>
                <a:latin typeface="Consolas"/>
              </a:rPr>
              <a:t>class</a:t>
            </a:r>
            <a:r>
              <a:rPr lang="en-US" altLang="ko-KR" sz="1200" dirty="0">
                <a:solidFill>
                  <a:srgbClr val="000000"/>
                </a:solidFill>
                <a:latin typeface="Consolas"/>
              </a:rPr>
              <a:t>=</a:t>
            </a:r>
            <a:r>
              <a:rPr lang="en-US" altLang="ko-KR" sz="1200" i="1" dirty="0">
                <a:solidFill>
                  <a:srgbClr val="2A00FF"/>
                </a:solidFill>
                <a:latin typeface="Consolas"/>
              </a:rPr>
              <a:t>"small text-gray-500"</a:t>
            </a:r>
            <a:r>
              <a:rPr lang="en-US" altLang="ko-KR" sz="1200" i="1" dirty="0">
                <a:solidFill>
                  <a:srgbClr val="008080"/>
                </a:solidFill>
                <a:latin typeface="Consolas"/>
              </a:rPr>
              <a:t>&gt;</a:t>
            </a:r>
            <a:r>
              <a:rPr lang="en-US" altLang="ko-KR" sz="1200" i="1" u="sng" dirty="0">
                <a:solidFill>
                  <a:srgbClr val="000000"/>
                </a:solidFill>
                <a:latin typeface="Consolas"/>
              </a:rPr>
              <a:t>Emily Fowler · 58m</a:t>
            </a:r>
            <a:r>
              <a:rPr lang="en-US" altLang="ko-KR" sz="1200" i="1" u="sng" dirty="0">
                <a:solidFill>
                  <a:srgbClr val="008080"/>
                </a:solidFill>
                <a:latin typeface="Consolas"/>
              </a:rPr>
              <a:t>&lt;/</a:t>
            </a:r>
            <a:r>
              <a:rPr lang="en-US" altLang="ko-KR" sz="1200" i="1" u="sng" dirty="0">
                <a:solidFill>
                  <a:srgbClr val="3F7F7F"/>
                </a:solidFill>
                <a:latin typeface="Consolas"/>
              </a:rPr>
              <a:t>div</a:t>
            </a:r>
            <a:r>
              <a:rPr lang="en-US" altLang="ko-KR" sz="1200" i="1" u="sng" dirty="0">
                <a:solidFill>
                  <a:srgbClr val="008080"/>
                </a:solidFill>
                <a:latin typeface="Consolas"/>
              </a:rPr>
              <a:t>&gt;</a:t>
            </a:r>
          </a:p>
          <a:p>
            <a:r>
              <a:rPr lang="en-US" altLang="ko-KR" sz="1200" dirty="0">
                <a:solidFill>
                  <a:srgbClr val="000000"/>
                </a:solidFill>
                <a:latin typeface="Consolas"/>
              </a:rPr>
              <a:t>                    </a:t>
            </a:r>
            <a:r>
              <a:rPr lang="en-US" altLang="ko-KR" sz="1200" dirty="0">
                <a:solidFill>
                  <a:srgbClr val="008080"/>
                </a:solidFill>
                <a:latin typeface="Consolas"/>
              </a:rPr>
              <a:t>&lt;/</a:t>
            </a:r>
            <a:r>
              <a:rPr lang="en-US" altLang="ko-KR" sz="1200" dirty="0">
                <a:solidFill>
                  <a:srgbClr val="3F7F7F"/>
                </a:solidFill>
                <a:latin typeface="Consolas"/>
              </a:rPr>
              <a:t>div</a:t>
            </a:r>
            <a:r>
              <a:rPr lang="en-US" altLang="ko-KR" sz="1200" dirty="0">
                <a:solidFill>
                  <a:srgbClr val="008080"/>
                </a:solidFill>
                <a:latin typeface="Consolas"/>
              </a:rPr>
              <a:t>&gt;</a:t>
            </a:r>
          </a:p>
          <a:p>
            <a:r>
              <a:rPr lang="en-US" altLang="ko-KR" sz="1200" dirty="0">
                <a:solidFill>
                  <a:srgbClr val="000000"/>
                </a:solidFill>
                <a:latin typeface="Consolas"/>
              </a:rPr>
              <a:t>                </a:t>
            </a:r>
            <a:r>
              <a:rPr lang="en-US" altLang="ko-KR" sz="1200" dirty="0">
                <a:solidFill>
                  <a:srgbClr val="008080"/>
                </a:solidFill>
                <a:latin typeface="Consolas"/>
              </a:rPr>
              <a:t>&lt;/</a:t>
            </a:r>
            <a:r>
              <a:rPr lang="en-US" altLang="ko-KR" sz="1200" dirty="0">
                <a:solidFill>
                  <a:srgbClr val="3F7F7F"/>
                </a:solidFill>
                <a:latin typeface="Consolas"/>
              </a:rPr>
              <a:t>a</a:t>
            </a:r>
            <a:r>
              <a:rPr lang="en-US" altLang="ko-KR" sz="1200" dirty="0">
                <a:solidFill>
                  <a:srgbClr val="008080"/>
                </a:solidFill>
                <a:latin typeface="Consolas"/>
              </a:rPr>
              <a:t>&gt;</a:t>
            </a:r>
          </a:p>
          <a:p>
            <a:r>
              <a:rPr lang="en-US" altLang="ko-KR" sz="1200" dirty="0">
                <a:solidFill>
                  <a:srgbClr val="000000"/>
                </a:solidFill>
                <a:latin typeface="Consolas"/>
              </a:rPr>
              <a:t>                </a:t>
            </a:r>
            <a:r>
              <a:rPr lang="en-US" altLang="ko-KR" sz="1200" dirty="0">
                <a:solidFill>
                  <a:srgbClr val="008080"/>
                </a:solidFill>
                <a:latin typeface="Consolas"/>
              </a:rPr>
              <a:t>&lt;</a:t>
            </a:r>
            <a:r>
              <a:rPr lang="en-US" altLang="ko-KR" sz="1200" dirty="0">
                <a:solidFill>
                  <a:srgbClr val="3F7F7F"/>
                </a:solidFill>
                <a:latin typeface="Consolas"/>
              </a:rPr>
              <a:t>a </a:t>
            </a:r>
            <a:r>
              <a:rPr lang="en-US" altLang="ko-KR" sz="1200" dirty="0">
                <a:solidFill>
                  <a:srgbClr val="7F007F"/>
                </a:solidFill>
                <a:latin typeface="Consolas"/>
              </a:rPr>
              <a:t>class</a:t>
            </a:r>
            <a:r>
              <a:rPr lang="en-US" altLang="ko-KR" sz="1200" dirty="0">
                <a:solidFill>
                  <a:srgbClr val="000000"/>
                </a:solidFill>
                <a:latin typeface="Consolas"/>
              </a:rPr>
              <a:t>=</a:t>
            </a:r>
            <a:r>
              <a:rPr lang="en-US" altLang="ko-KR" sz="1200" i="1" dirty="0">
                <a:solidFill>
                  <a:srgbClr val="2A00FF"/>
                </a:solidFill>
                <a:latin typeface="Consolas"/>
              </a:rPr>
              <a:t>"dropdown-item d-flex align-items-center" </a:t>
            </a:r>
            <a:r>
              <a:rPr lang="en-US" altLang="ko-KR" sz="1200" i="1" dirty="0" err="1">
                <a:solidFill>
                  <a:srgbClr val="7F007F"/>
                </a:solidFill>
                <a:latin typeface="Consolas"/>
              </a:rPr>
              <a:t>href</a:t>
            </a:r>
            <a:r>
              <a:rPr lang="en-US" altLang="ko-KR" sz="1200" i="1" dirty="0">
                <a:solidFill>
                  <a:srgbClr val="000000"/>
                </a:solidFill>
                <a:latin typeface="Consolas"/>
              </a:rPr>
              <a:t>=</a:t>
            </a:r>
            <a:r>
              <a:rPr lang="en-US" altLang="ko-KR" sz="1200" i="1" dirty="0">
                <a:solidFill>
                  <a:srgbClr val="2A00FF"/>
                </a:solidFill>
                <a:latin typeface="Consolas"/>
              </a:rPr>
              <a:t>"#"</a:t>
            </a:r>
            <a:r>
              <a:rPr lang="en-US" altLang="ko-KR" sz="1200" i="1" dirty="0">
                <a:solidFill>
                  <a:srgbClr val="008080"/>
                </a:solidFill>
                <a:latin typeface="Consolas"/>
              </a:rPr>
              <a:t>&gt;</a:t>
            </a:r>
          </a:p>
          <a:p>
            <a:r>
              <a:rPr lang="en-US" altLang="ko-KR" sz="1200" dirty="0">
                <a:solidFill>
                  <a:srgbClr val="000000"/>
                </a:solidFill>
                <a:latin typeface="Consolas"/>
              </a:rPr>
              <a:t>                    </a:t>
            </a:r>
            <a:r>
              <a:rPr lang="en-US" altLang="ko-KR" sz="1200" u="sng" dirty="0">
                <a:solidFill>
                  <a:srgbClr val="008080"/>
                </a:solidFill>
                <a:latin typeface="Consolas"/>
              </a:rPr>
              <a:t>&lt;</a:t>
            </a:r>
            <a:r>
              <a:rPr lang="en-US" altLang="ko-KR" sz="1200" u="sng" dirty="0">
                <a:solidFill>
                  <a:srgbClr val="3F7F7F"/>
                </a:solidFill>
                <a:latin typeface="Consolas"/>
              </a:rPr>
              <a:t>div</a:t>
            </a:r>
            <a:r>
              <a:rPr lang="en-US" altLang="ko-KR" sz="1200" u="sng" dirty="0">
                <a:solidFill>
                  <a:srgbClr val="000000"/>
                </a:solidFill>
                <a:latin typeface="Consolas"/>
              </a:rPr>
              <a:t> </a:t>
            </a:r>
            <a:r>
              <a:rPr lang="en-US" altLang="ko-KR" sz="1200" u="sng" dirty="0">
                <a:solidFill>
                  <a:srgbClr val="7F007F"/>
                </a:solidFill>
                <a:latin typeface="Consolas"/>
              </a:rPr>
              <a:t>class</a:t>
            </a:r>
            <a:r>
              <a:rPr lang="en-US" altLang="ko-KR" sz="1200" u="sng" dirty="0">
                <a:solidFill>
                  <a:srgbClr val="000000"/>
                </a:solidFill>
                <a:latin typeface="Consolas"/>
              </a:rPr>
              <a:t>=</a:t>
            </a:r>
            <a:r>
              <a:rPr lang="en-US" altLang="ko-KR" sz="1200" i="1" u="sng" dirty="0">
                <a:solidFill>
                  <a:srgbClr val="2A00FF"/>
                </a:solidFill>
                <a:latin typeface="Consolas"/>
              </a:rPr>
              <a:t>"dropdown-list-image mr-3"</a:t>
            </a:r>
            <a:r>
              <a:rPr lang="en-US" altLang="ko-KR" sz="1200" i="1" u="sng" dirty="0">
                <a:solidFill>
                  <a:srgbClr val="008080"/>
                </a:solidFill>
                <a:latin typeface="Consolas"/>
              </a:rPr>
              <a:t>&gt;</a:t>
            </a:r>
          </a:p>
          <a:p>
            <a:r>
              <a:rPr lang="en-US" altLang="ko-KR" sz="1200" dirty="0">
                <a:solidFill>
                  <a:srgbClr val="000000"/>
                </a:solidFill>
                <a:latin typeface="Consolas"/>
              </a:rPr>
              <a:t>                        </a:t>
            </a:r>
            <a:r>
              <a:rPr lang="en-US" altLang="ko-KR" sz="1200" dirty="0">
                <a:solidFill>
                  <a:srgbClr val="008080"/>
                </a:solidFill>
                <a:latin typeface="Consolas"/>
              </a:rPr>
              <a:t>&lt;</a:t>
            </a:r>
            <a:r>
              <a:rPr lang="en-US" altLang="ko-KR" sz="1200" dirty="0" err="1">
                <a:solidFill>
                  <a:srgbClr val="3F7F7F"/>
                </a:solidFill>
                <a:latin typeface="Consolas"/>
              </a:rPr>
              <a:t>img</a:t>
            </a:r>
            <a:r>
              <a:rPr lang="en-US" altLang="ko-KR" sz="1200" dirty="0">
                <a:solidFill>
                  <a:srgbClr val="3F7F7F"/>
                </a:solidFill>
                <a:latin typeface="Consolas"/>
              </a:rPr>
              <a:t> </a:t>
            </a:r>
            <a:r>
              <a:rPr lang="en-US" altLang="ko-KR" sz="1200" dirty="0">
                <a:solidFill>
                  <a:srgbClr val="7F007F"/>
                </a:solidFill>
                <a:latin typeface="Consolas"/>
              </a:rPr>
              <a:t>class</a:t>
            </a:r>
            <a:r>
              <a:rPr lang="en-US" altLang="ko-KR" sz="1200" dirty="0">
                <a:solidFill>
                  <a:srgbClr val="000000"/>
                </a:solidFill>
                <a:latin typeface="Consolas"/>
              </a:rPr>
              <a:t>=</a:t>
            </a:r>
            <a:r>
              <a:rPr lang="en-US" altLang="ko-KR" sz="1200" i="1" dirty="0">
                <a:solidFill>
                  <a:srgbClr val="2A00FF"/>
                </a:solidFill>
                <a:latin typeface="Consolas"/>
              </a:rPr>
              <a:t>"rounded-circle" </a:t>
            </a:r>
            <a:r>
              <a:rPr lang="en-US" altLang="ko-KR" sz="1200" i="1" dirty="0" err="1">
                <a:solidFill>
                  <a:srgbClr val="7F007F"/>
                </a:solidFill>
                <a:latin typeface="Consolas"/>
              </a:rPr>
              <a:t>src</a:t>
            </a:r>
            <a:r>
              <a:rPr lang="en-US" altLang="ko-KR" sz="1200" i="1" dirty="0">
                <a:solidFill>
                  <a:srgbClr val="000000"/>
                </a:solidFill>
                <a:latin typeface="Consolas"/>
              </a:rPr>
              <a:t>=</a:t>
            </a:r>
            <a:r>
              <a:rPr lang="en-US" altLang="ko-KR" sz="1200" i="1" dirty="0">
                <a:solidFill>
                  <a:srgbClr val="2A00FF"/>
                </a:solidFill>
                <a:latin typeface="Consolas"/>
              </a:rPr>
              <a:t>"" </a:t>
            </a:r>
            <a:r>
              <a:rPr lang="en-US" altLang="ko-KR" sz="1200" i="1" dirty="0">
                <a:solidFill>
                  <a:srgbClr val="7F007F"/>
                </a:solidFill>
                <a:latin typeface="Consolas"/>
              </a:rPr>
              <a:t>alt</a:t>
            </a:r>
            <a:r>
              <a:rPr lang="en-US" altLang="ko-KR" sz="1200" i="1" dirty="0">
                <a:solidFill>
                  <a:srgbClr val="000000"/>
                </a:solidFill>
                <a:latin typeface="Consolas"/>
              </a:rPr>
              <a:t>=</a:t>
            </a:r>
            <a:r>
              <a:rPr lang="en-US" altLang="ko-KR" sz="1200" i="1" dirty="0">
                <a:solidFill>
                  <a:srgbClr val="2A00FF"/>
                </a:solidFill>
                <a:latin typeface="Consolas"/>
              </a:rPr>
              <a:t>"..."</a:t>
            </a:r>
            <a:r>
              <a:rPr lang="en-US" altLang="ko-KR" sz="1200" i="1" dirty="0">
                <a:solidFill>
                  <a:srgbClr val="008080"/>
                </a:solidFill>
                <a:latin typeface="Consolas"/>
              </a:rPr>
              <a:t>&gt;</a:t>
            </a:r>
          </a:p>
          <a:p>
            <a:r>
              <a:rPr lang="en-US" altLang="ko-KR" sz="1200" dirty="0">
                <a:solidFill>
                  <a:srgbClr val="000000"/>
                </a:solidFill>
                <a:latin typeface="Consolas"/>
              </a:rPr>
              <a:t>                        </a:t>
            </a:r>
            <a:r>
              <a:rPr lang="en-US" altLang="ko-KR" sz="1200" dirty="0">
                <a:solidFill>
                  <a:srgbClr val="008080"/>
                </a:solidFill>
                <a:latin typeface="Consolas"/>
              </a:rPr>
              <a:t>&lt;</a:t>
            </a:r>
            <a:r>
              <a:rPr lang="en-US" altLang="ko-KR" sz="1200" dirty="0">
                <a:solidFill>
                  <a:srgbClr val="3F7F7F"/>
                </a:solidFill>
                <a:latin typeface="Consolas"/>
              </a:rPr>
              <a:t>div </a:t>
            </a:r>
            <a:r>
              <a:rPr lang="en-US" altLang="ko-KR" sz="1200" dirty="0">
                <a:solidFill>
                  <a:srgbClr val="7F007F"/>
                </a:solidFill>
                <a:latin typeface="Consolas"/>
              </a:rPr>
              <a:t>class</a:t>
            </a:r>
            <a:r>
              <a:rPr lang="en-US" altLang="ko-KR" sz="1200" dirty="0">
                <a:solidFill>
                  <a:srgbClr val="000000"/>
                </a:solidFill>
                <a:latin typeface="Consolas"/>
              </a:rPr>
              <a:t>=</a:t>
            </a:r>
            <a:r>
              <a:rPr lang="en-US" altLang="ko-KR" sz="1200" i="1" dirty="0">
                <a:solidFill>
                  <a:srgbClr val="2A00FF"/>
                </a:solidFill>
                <a:latin typeface="Consolas"/>
              </a:rPr>
              <a:t>"status-indicator"</a:t>
            </a:r>
            <a:r>
              <a:rPr lang="en-US" altLang="ko-KR" sz="1200" i="1" dirty="0">
                <a:solidFill>
                  <a:srgbClr val="008080"/>
                </a:solidFill>
                <a:latin typeface="Consolas"/>
              </a:rPr>
              <a:t>&gt;&lt;/</a:t>
            </a:r>
            <a:r>
              <a:rPr lang="en-US" altLang="ko-KR" sz="1200" i="1" dirty="0">
                <a:solidFill>
                  <a:srgbClr val="3F7F7F"/>
                </a:solidFill>
                <a:latin typeface="Consolas"/>
              </a:rPr>
              <a:t>div</a:t>
            </a:r>
            <a:r>
              <a:rPr lang="en-US" altLang="ko-KR" sz="1200" i="1" dirty="0">
                <a:solidFill>
                  <a:srgbClr val="008080"/>
                </a:solidFill>
                <a:latin typeface="Consolas"/>
              </a:rPr>
              <a:t>&gt;</a:t>
            </a:r>
          </a:p>
          <a:p>
            <a:r>
              <a:rPr lang="en-US" altLang="ko-KR" sz="1200" dirty="0">
                <a:solidFill>
                  <a:srgbClr val="000000"/>
                </a:solidFill>
                <a:latin typeface="Consolas"/>
              </a:rPr>
              <a:t>                    </a:t>
            </a:r>
            <a:r>
              <a:rPr lang="en-US" altLang="ko-KR" sz="1200" dirty="0">
                <a:solidFill>
                  <a:srgbClr val="008080"/>
                </a:solidFill>
                <a:latin typeface="Consolas"/>
              </a:rPr>
              <a:t>&lt;/</a:t>
            </a:r>
            <a:r>
              <a:rPr lang="en-US" altLang="ko-KR" sz="1200" dirty="0">
                <a:solidFill>
                  <a:srgbClr val="3F7F7F"/>
                </a:solidFill>
                <a:latin typeface="Consolas"/>
              </a:rPr>
              <a:t>div</a:t>
            </a:r>
            <a:r>
              <a:rPr lang="en-US" altLang="ko-KR" sz="1200" dirty="0">
                <a:solidFill>
                  <a:srgbClr val="008080"/>
                </a:solidFill>
                <a:latin typeface="Consolas"/>
              </a:rPr>
              <a:t>&gt;</a:t>
            </a:r>
          </a:p>
          <a:p>
            <a:r>
              <a:rPr lang="en-US" altLang="ko-KR" sz="1200" dirty="0">
                <a:solidFill>
                  <a:srgbClr val="000000"/>
                </a:solidFill>
                <a:latin typeface="Consolas"/>
              </a:rPr>
              <a:t>                    </a:t>
            </a:r>
            <a:r>
              <a:rPr lang="en-US" altLang="ko-KR" sz="1200" u="sng" dirty="0">
                <a:solidFill>
                  <a:srgbClr val="008080"/>
                </a:solidFill>
                <a:latin typeface="Consolas"/>
              </a:rPr>
              <a:t>&lt;</a:t>
            </a:r>
            <a:r>
              <a:rPr lang="en-US" altLang="ko-KR" sz="1200" u="sng" dirty="0">
                <a:solidFill>
                  <a:srgbClr val="3F7F7F"/>
                </a:solidFill>
                <a:latin typeface="Consolas"/>
              </a:rPr>
              <a:t>div</a:t>
            </a:r>
            <a:r>
              <a:rPr lang="en-US" altLang="ko-KR" sz="1200" u="sng" dirty="0">
                <a:solidFill>
                  <a:srgbClr val="008080"/>
                </a:solidFill>
                <a:latin typeface="Consolas"/>
              </a:rPr>
              <a:t>&gt;</a:t>
            </a:r>
          </a:p>
          <a:p>
            <a:r>
              <a:rPr lang="en-US" altLang="ko-KR" sz="1200" dirty="0">
                <a:solidFill>
                  <a:srgbClr val="000000"/>
                </a:solidFill>
                <a:latin typeface="Consolas"/>
              </a:rPr>
              <a:t>                        </a:t>
            </a:r>
            <a:r>
              <a:rPr lang="en-US" altLang="ko-KR" sz="1200" dirty="0">
                <a:solidFill>
                  <a:srgbClr val="008080"/>
                </a:solidFill>
                <a:latin typeface="Consolas"/>
              </a:rPr>
              <a:t>&lt;</a:t>
            </a:r>
            <a:r>
              <a:rPr lang="en-US" altLang="ko-KR" sz="1200" dirty="0">
                <a:solidFill>
                  <a:srgbClr val="3F7F7F"/>
                </a:solidFill>
                <a:latin typeface="Consolas"/>
              </a:rPr>
              <a:t>div </a:t>
            </a:r>
            <a:r>
              <a:rPr lang="en-US" altLang="ko-KR" sz="1200" dirty="0">
                <a:solidFill>
                  <a:srgbClr val="7F007F"/>
                </a:solidFill>
                <a:latin typeface="Consolas"/>
              </a:rPr>
              <a:t>class</a:t>
            </a:r>
            <a:r>
              <a:rPr lang="en-US" altLang="ko-KR" sz="1200" dirty="0">
                <a:solidFill>
                  <a:srgbClr val="000000"/>
                </a:solidFill>
                <a:latin typeface="Consolas"/>
              </a:rPr>
              <a:t>=</a:t>
            </a:r>
            <a:r>
              <a:rPr lang="en-US" altLang="ko-KR" sz="1200" i="1" dirty="0">
                <a:solidFill>
                  <a:srgbClr val="2A00FF"/>
                </a:solidFill>
                <a:latin typeface="Consolas"/>
              </a:rPr>
              <a:t>"text-truncate"</a:t>
            </a:r>
            <a:r>
              <a:rPr lang="en-US" altLang="ko-KR" sz="1200" i="1" dirty="0">
                <a:solidFill>
                  <a:srgbClr val="008080"/>
                </a:solidFill>
                <a:latin typeface="Consolas"/>
              </a:rPr>
              <a:t>&gt;</a:t>
            </a:r>
            <a:r>
              <a:rPr lang="en-US" altLang="ko-KR" sz="1200" i="1" dirty="0">
                <a:solidFill>
                  <a:srgbClr val="000000"/>
                </a:solidFill>
                <a:latin typeface="Consolas"/>
              </a:rPr>
              <a:t>I have the photos that you ordered last month, how</a:t>
            </a:r>
          </a:p>
          <a:p>
            <a:r>
              <a:rPr lang="en-US" altLang="ko-KR" sz="1200" dirty="0">
                <a:solidFill>
                  <a:srgbClr val="000000"/>
                </a:solidFill>
                <a:latin typeface="Consolas"/>
              </a:rPr>
              <a:t>                            would you like them sent to you?</a:t>
            </a:r>
            <a:r>
              <a:rPr lang="en-US" altLang="ko-KR" sz="1200" dirty="0">
                <a:solidFill>
                  <a:srgbClr val="008080"/>
                </a:solidFill>
                <a:latin typeface="Consolas"/>
              </a:rPr>
              <a:t>&lt;/</a:t>
            </a:r>
            <a:r>
              <a:rPr lang="en-US" altLang="ko-KR" sz="1200" dirty="0">
                <a:solidFill>
                  <a:srgbClr val="3F7F7F"/>
                </a:solidFill>
                <a:latin typeface="Consolas"/>
              </a:rPr>
              <a:t>div</a:t>
            </a:r>
            <a:r>
              <a:rPr lang="en-US" altLang="ko-KR" sz="1200" dirty="0">
                <a:solidFill>
                  <a:srgbClr val="008080"/>
                </a:solidFill>
                <a:latin typeface="Consolas"/>
              </a:rPr>
              <a:t>&gt;</a:t>
            </a:r>
          </a:p>
          <a:p>
            <a:r>
              <a:rPr lang="en-US" altLang="ko-KR" sz="1200" dirty="0">
                <a:solidFill>
                  <a:srgbClr val="000000"/>
                </a:solidFill>
                <a:latin typeface="Consolas"/>
              </a:rPr>
              <a:t>                        </a:t>
            </a:r>
            <a:r>
              <a:rPr lang="en-US" altLang="ko-KR" sz="1200" dirty="0">
                <a:solidFill>
                  <a:srgbClr val="008080"/>
                </a:solidFill>
                <a:latin typeface="Consolas"/>
              </a:rPr>
              <a:t>&lt;</a:t>
            </a:r>
            <a:r>
              <a:rPr lang="en-US" altLang="ko-KR" sz="1200" dirty="0">
                <a:solidFill>
                  <a:srgbClr val="3F7F7F"/>
                </a:solidFill>
                <a:latin typeface="Consolas"/>
              </a:rPr>
              <a:t>div </a:t>
            </a:r>
            <a:r>
              <a:rPr lang="en-US" altLang="ko-KR" sz="1200" dirty="0">
                <a:solidFill>
                  <a:srgbClr val="7F007F"/>
                </a:solidFill>
                <a:latin typeface="Consolas"/>
              </a:rPr>
              <a:t>class</a:t>
            </a:r>
            <a:r>
              <a:rPr lang="en-US" altLang="ko-KR" sz="1200" dirty="0">
                <a:solidFill>
                  <a:srgbClr val="000000"/>
                </a:solidFill>
                <a:latin typeface="Consolas"/>
              </a:rPr>
              <a:t>=</a:t>
            </a:r>
            <a:r>
              <a:rPr lang="en-US" altLang="ko-KR" sz="1200" i="1" dirty="0">
                <a:solidFill>
                  <a:srgbClr val="2A00FF"/>
                </a:solidFill>
                <a:latin typeface="Consolas"/>
              </a:rPr>
              <a:t>"small text-gray-500"</a:t>
            </a:r>
            <a:r>
              <a:rPr lang="en-US" altLang="ko-KR" sz="1200" i="1" dirty="0">
                <a:solidFill>
                  <a:srgbClr val="008080"/>
                </a:solidFill>
                <a:latin typeface="Consolas"/>
              </a:rPr>
              <a:t>&gt;</a:t>
            </a:r>
            <a:r>
              <a:rPr lang="en-US" altLang="ko-KR" sz="1200" i="1" u="sng" dirty="0">
                <a:solidFill>
                  <a:srgbClr val="000000"/>
                </a:solidFill>
                <a:latin typeface="Consolas"/>
              </a:rPr>
              <a:t>Jae Chun · 1d</a:t>
            </a:r>
            <a:r>
              <a:rPr lang="en-US" altLang="ko-KR" sz="1200" i="1" u="sng" dirty="0">
                <a:solidFill>
                  <a:srgbClr val="008080"/>
                </a:solidFill>
                <a:latin typeface="Consolas"/>
              </a:rPr>
              <a:t>&lt;/</a:t>
            </a:r>
            <a:r>
              <a:rPr lang="en-US" altLang="ko-KR" sz="1200" i="1" u="sng" dirty="0">
                <a:solidFill>
                  <a:srgbClr val="3F7F7F"/>
                </a:solidFill>
                <a:latin typeface="Consolas"/>
              </a:rPr>
              <a:t>div</a:t>
            </a:r>
            <a:r>
              <a:rPr lang="en-US" altLang="ko-KR" sz="1200" i="1" u="sng" dirty="0">
                <a:solidFill>
                  <a:srgbClr val="008080"/>
                </a:solidFill>
                <a:latin typeface="Consolas"/>
              </a:rPr>
              <a:t>&gt;</a:t>
            </a:r>
          </a:p>
          <a:p>
            <a:r>
              <a:rPr lang="en-US" altLang="ko-KR" sz="1200" dirty="0">
                <a:solidFill>
                  <a:srgbClr val="000000"/>
                </a:solidFill>
                <a:latin typeface="Consolas"/>
              </a:rPr>
              <a:t>                    </a:t>
            </a:r>
            <a:r>
              <a:rPr lang="en-US" altLang="ko-KR" sz="1200" dirty="0">
                <a:solidFill>
                  <a:srgbClr val="008080"/>
                </a:solidFill>
                <a:latin typeface="Consolas"/>
              </a:rPr>
              <a:t>&lt;/</a:t>
            </a:r>
            <a:r>
              <a:rPr lang="en-US" altLang="ko-KR" sz="1200" dirty="0">
                <a:solidFill>
                  <a:srgbClr val="3F7F7F"/>
                </a:solidFill>
                <a:latin typeface="Consolas"/>
              </a:rPr>
              <a:t>div</a:t>
            </a:r>
            <a:r>
              <a:rPr lang="en-US" altLang="ko-KR" sz="1200" dirty="0">
                <a:solidFill>
                  <a:srgbClr val="008080"/>
                </a:solidFill>
                <a:latin typeface="Consolas"/>
              </a:rPr>
              <a:t>&gt;</a:t>
            </a:r>
          </a:p>
          <a:p>
            <a:r>
              <a:rPr lang="en-US" altLang="ko-KR" sz="1200" dirty="0">
                <a:solidFill>
                  <a:srgbClr val="000000"/>
                </a:solidFill>
                <a:latin typeface="Consolas"/>
              </a:rPr>
              <a:t>                </a:t>
            </a:r>
            <a:r>
              <a:rPr lang="en-US" altLang="ko-KR" sz="1200" dirty="0">
                <a:solidFill>
                  <a:srgbClr val="008080"/>
                </a:solidFill>
                <a:latin typeface="Consolas"/>
              </a:rPr>
              <a:t>&lt;/</a:t>
            </a:r>
            <a:r>
              <a:rPr lang="en-US" altLang="ko-KR" sz="1200" dirty="0">
                <a:solidFill>
                  <a:srgbClr val="3F7F7F"/>
                </a:solidFill>
                <a:latin typeface="Consolas"/>
              </a:rPr>
              <a:t>a</a:t>
            </a:r>
            <a:r>
              <a:rPr lang="en-US" altLang="ko-KR" sz="1200" dirty="0">
                <a:solidFill>
                  <a:srgbClr val="008080"/>
                </a:solidFill>
                <a:latin typeface="Consolas"/>
              </a:rPr>
              <a:t>&gt;</a:t>
            </a:r>
          </a:p>
          <a:p>
            <a:r>
              <a:rPr lang="en-US" altLang="ko-KR" sz="1200" dirty="0">
                <a:solidFill>
                  <a:srgbClr val="000000"/>
                </a:solidFill>
                <a:latin typeface="Consolas"/>
              </a:rPr>
              <a:t>                </a:t>
            </a:r>
            <a:r>
              <a:rPr lang="en-US" altLang="ko-KR" sz="1200" dirty="0">
                <a:solidFill>
                  <a:srgbClr val="008080"/>
                </a:solidFill>
                <a:latin typeface="Consolas"/>
              </a:rPr>
              <a:t>&lt;</a:t>
            </a:r>
            <a:r>
              <a:rPr lang="en-US" altLang="ko-KR" sz="1200" dirty="0">
                <a:solidFill>
                  <a:srgbClr val="3F7F7F"/>
                </a:solidFill>
                <a:latin typeface="Consolas"/>
              </a:rPr>
              <a:t>a </a:t>
            </a:r>
            <a:r>
              <a:rPr lang="en-US" altLang="ko-KR" sz="1200" dirty="0">
                <a:solidFill>
                  <a:srgbClr val="7F007F"/>
                </a:solidFill>
                <a:latin typeface="Consolas"/>
              </a:rPr>
              <a:t>class</a:t>
            </a:r>
            <a:r>
              <a:rPr lang="en-US" altLang="ko-KR" sz="1200" dirty="0">
                <a:solidFill>
                  <a:srgbClr val="000000"/>
                </a:solidFill>
                <a:latin typeface="Consolas"/>
              </a:rPr>
              <a:t>=</a:t>
            </a:r>
            <a:r>
              <a:rPr lang="en-US" altLang="ko-KR" sz="1200" i="1" dirty="0">
                <a:solidFill>
                  <a:srgbClr val="2A00FF"/>
                </a:solidFill>
                <a:latin typeface="Consolas"/>
              </a:rPr>
              <a:t>"dropdown-item d-flex align-items-center" </a:t>
            </a:r>
            <a:r>
              <a:rPr lang="en-US" altLang="ko-KR" sz="1200" i="1" dirty="0" err="1">
                <a:solidFill>
                  <a:srgbClr val="7F007F"/>
                </a:solidFill>
                <a:latin typeface="Consolas"/>
              </a:rPr>
              <a:t>href</a:t>
            </a:r>
            <a:r>
              <a:rPr lang="en-US" altLang="ko-KR" sz="1200" i="1" dirty="0">
                <a:solidFill>
                  <a:srgbClr val="000000"/>
                </a:solidFill>
                <a:latin typeface="Consolas"/>
              </a:rPr>
              <a:t>=</a:t>
            </a:r>
            <a:r>
              <a:rPr lang="en-US" altLang="ko-KR" sz="1200" i="1" dirty="0">
                <a:solidFill>
                  <a:srgbClr val="2A00FF"/>
                </a:solidFill>
                <a:latin typeface="Consolas"/>
              </a:rPr>
              <a:t>"#"</a:t>
            </a:r>
            <a:r>
              <a:rPr lang="en-US" altLang="ko-KR" sz="1200" i="1" dirty="0">
                <a:solidFill>
                  <a:srgbClr val="008080"/>
                </a:solidFill>
                <a:latin typeface="Consolas"/>
              </a:rPr>
              <a:t>&gt;</a:t>
            </a:r>
          </a:p>
          <a:p>
            <a:r>
              <a:rPr lang="en-US" altLang="ko-KR" sz="1200" dirty="0">
                <a:solidFill>
                  <a:srgbClr val="000000"/>
                </a:solidFill>
                <a:latin typeface="Consolas"/>
              </a:rPr>
              <a:t>                    </a:t>
            </a:r>
            <a:r>
              <a:rPr lang="en-US" altLang="ko-KR" sz="1200" u="sng" dirty="0">
                <a:solidFill>
                  <a:srgbClr val="008080"/>
                </a:solidFill>
                <a:latin typeface="Consolas"/>
              </a:rPr>
              <a:t>&lt;</a:t>
            </a:r>
            <a:r>
              <a:rPr lang="en-US" altLang="ko-KR" sz="1200" u="sng" dirty="0">
                <a:solidFill>
                  <a:srgbClr val="3F7F7F"/>
                </a:solidFill>
                <a:latin typeface="Consolas"/>
              </a:rPr>
              <a:t>div</a:t>
            </a:r>
            <a:r>
              <a:rPr lang="en-US" altLang="ko-KR" sz="1200" u="sng" dirty="0">
                <a:solidFill>
                  <a:srgbClr val="000000"/>
                </a:solidFill>
                <a:latin typeface="Consolas"/>
              </a:rPr>
              <a:t> </a:t>
            </a:r>
            <a:r>
              <a:rPr lang="en-US" altLang="ko-KR" sz="1200" u="sng" dirty="0">
                <a:solidFill>
                  <a:srgbClr val="7F007F"/>
                </a:solidFill>
                <a:latin typeface="Consolas"/>
              </a:rPr>
              <a:t>class</a:t>
            </a:r>
            <a:r>
              <a:rPr lang="en-US" altLang="ko-KR" sz="1200" u="sng" dirty="0">
                <a:solidFill>
                  <a:srgbClr val="000000"/>
                </a:solidFill>
                <a:latin typeface="Consolas"/>
              </a:rPr>
              <a:t>=</a:t>
            </a:r>
            <a:r>
              <a:rPr lang="en-US" altLang="ko-KR" sz="1200" i="1" u="sng" dirty="0">
                <a:solidFill>
                  <a:srgbClr val="2A00FF"/>
                </a:solidFill>
                <a:latin typeface="Consolas"/>
              </a:rPr>
              <a:t>"dropdown-list-image mr-3"</a:t>
            </a:r>
            <a:r>
              <a:rPr lang="en-US" altLang="ko-KR" sz="1200" i="1" u="sng" dirty="0">
                <a:solidFill>
                  <a:srgbClr val="008080"/>
                </a:solidFill>
                <a:latin typeface="Consolas"/>
              </a:rPr>
              <a:t>&gt;</a:t>
            </a:r>
          </a:p>
          <a:p>
            <a:r>
              <a:rPr lang="en-US" altLang="ko-KR" sz="1200" dirty="0">
                <a:solidFill>
                  <a:srgbClr val="000000"/>
                </a:solidFill>
                <a:latin typeface="Consolas"/>
              </a:rPr>
              <a:t>                        </a:t>
            </a:r>
            <a:r>
              <a:rPr lang="en-US" altLang="ko-KR" sz="1200" dirty="0">
                <a:solidFill>
                  <a:srgbClr val="008080"/>
                </a:solidFill>
                <a:latin typeface="Consolas"/>
              </a:rPr>
              <a:t>&lt;</a:t>
            </a:r>
            <a:r>
              <a:rPr lang="en-US" altLang="ko-KR" sz="1200" dirty="0" err="1">
                <a:solidFill>
                  <a:srgbClr val="3F7F7F"/>
                </a:solidFill>
                <a:latin typeface="Consolas"/>
              </a:rPr>
              <a:t>img</a:t>
            </a:r>
            <a:r>
              <a:rPr lang="en-US" altLang="ko-KR" sz="1200" dirty="0">
                <a:solidFill>
                  <a:srgbClr val="3F7F7F"/>
                </a:solidFill>
                <a:latin typeface="Consolas"/>
              </a:rPr>
              <a:t> </a:t>
            </a:r>
            <a:r>
              <a:rPr lang="en-US" altLang="ko-KR" sz="1200" dirty="0">
                <a:solidFill>
                  <a:srgbClr val="7F007F"/>
                </a:solidFill>
                <a:latin typeface="Consolas"/>
              </a:rPr>
              <a:t>class</a:t>
            </a:r>
            <a:r>
              <a:rPr lang="en-US" altLang="ko-KR" sz="1200" dirty="0">
                <a:solidFill>
                  <a:srgbClr val="000000"/>
                </a:solidFill>
                <a:latin typeface="Consolas"/>
              </a:rPr>
              <a:t>=</a:t>
            </a:r>
            <a:r>
              <a:rPr lang="en-US" altLang="ko-KR" sz="1200" i="1" dirty="0">
                <a:solidFill>
                  <a:srgbClr val="2A00FF"/>
                </a:solidFill>
                <a:latin typeface="Consolas"/>
              </a:rPr>
              <a:t>"rounded-circle" </a:t>
            </a:r>
            <a:r>
              <a:rPr lang="en-US" altLang="ko-KR" sz="1200" i="1" dirty="0" err="1">
                <a:solidFill>
                  <a:srgbClr val="7F007F"/>
                </a:solidFill>
                <a:latin typeface="Consolas"/>
              </a:rPr>
              <a:t>src</a:t>
            </a:r>
            <a:r>
              <a:rPr lang="en-US" altLang="ko-KR" sz="1200" i="1" dirty="0">
                <a:solidFill>
                  <a:srgbClr val="000000"/>
                </a:solidFill>
                <a:latin typeface="Consolas"/>
              </a:rPr>
              <a:t>=</a:t>
            </a:r>
            <a:r>
              <a:rPr lang="en-US" altLang="ko-KR" sz="1200" i="1" dirty="0">
                <a:solidFill>
                  <a:srgbClr val="2A00FF"/>
                </a:solidFill>
                <a:latin typeface="Consolas"/>
              </a:rPr>
              <a:t>"" </a:t>
            </a:r>
            <a:r>
              <a:rPr lang="en-US" altLang="ko-KR" sz="1200" i="1" dirty="0">
                <a:solidFill>
                  <a:srgbClr val="7F007F"/>
                </a:solidFill>
                <a:latin typeface="Consolas"/>
              </a:rPr>
              <a:t>alt</a:t>
            </a:r>
            <a:r>
              <a:rPr lang="en-US" altLang="ko-KR" sz="1200" i="1" dirty="0">
                <a:solidFill>
                  <a:srgbClr val="000000"/>
                </a:solidFill>
                <a:latin typeface="Consolas"/>
              </a:rPr>
              <a:t>=</a:t>
            </a:r>
            <a:r>
              <a:rPr lang="en-US" altLang="ko-KR" sz="1200" i="1" dirty="0">
                <a:solidFill>
                  <a:srgbClr val="2A00FF"/>
                </a:solidFill>
                <a:latin typeface="Consolas"/>
              </a:rPr>
              <a:t>"..."</a:t>
            </a:r>
            <a:r>
              <a:rPr lang="en-US" altLang="ko-KR" sz="1200" i="1" dirty="0">
                <a:solidFill>
                  <a:srgbClr val="008080"/>
                </a:solidFill>
                <a:latin typeface="Consolas"/>
              </a:rPr>
              <a:t>&gt;</a:t>
            </a:r>
          </a:p>
          <a:p>
            <a:r>
              <a:rPr lang="en-US" altLang="ko-KR" sz="1200" dirty="0">
                <a:solidFill>
                  <a:srgbClr val="000000"/>
                </a:solidFill>
                <a:latin typeface="Consolas"/>
              </a:rPr>
              <a:t>                        </a:t>
            </a:r>
            <a:r>
              <a:rPr lang="en-US" altLang="ko-KR" sz="1200" dirty="0">
                <a:solidFill>
                  <a:srgbClr val="008080"/>
                </a:solidFill>
                <a:latin typeface="Consolas"/>
              </a:rPr>
              <a:t>&lt;</a:t>
            </a:r>
            <a:r>
              <a:rPr lang="en-US" altLang="ko-KR" sz="1200" dirty="0">
                <a:solidFill>
                  <a:srgbClr val="3F7F7F"/>
                </a:solidFill>
                <a:latin typeface="Consolas"/>
              </a:rPr>
              <a:t>div </a:t>
            </a:r>
            <a:r>
              <a:rPr lang="en-US" altLang="ko-KR" sz="1200" dirty="0">
                <a:solidFill>
                  <a:srgbClr val="7F007F"/>
                </a:solidFill>
                <a:latin typeface="Consolas"/>
              </a:rPr>
              <a:t>class</a:t>
            </a:r>
            <a:r>
              <a:rPr lang="en-US" altLang="ko-KR" sz="1200" dirty="0">
                <a:solidFill>
                  <a:srgbClr val="000000"/>
                </a:solidFill>
                <a:latin typeface="Consolas"/>
              </a:rPr>
              <a:t>=</a:t>
            </a:r>
            <a:r>
              <a:rPr lang="en-US" altLang="ko-KR" sz="1200" i="1" dirty="0">
                <a:solidFill>
                  <a:srgbClr val="2A00FF"/>
                </a:solidFill>
                <a:latin typeface="Consolas"/>
              </a:rPr>
              <a:t>"status-indicator </a:t>
            </a:r>
            <a:r>
              <a:rPr lang="en-US" altLang="ko-KR" sz="1200" i="1" dirty="0" err="1">
                <a:solidFill>
                  <a:srgbClr val="2A00FF"/>
                </a:solidFill>
                <a:latin typeface="Consolas"/>
              </a:rPr>
              <a:t>bg</a:t>
            </a:r>
            <a:r>
              <a:rPr lang="en-US" altLang="ko-KR" sz="1200" i="1" dirty="0">
                <a:solidFill>
                  <a:srgbClr val="2A00FF"/>
                </a:solidFill>
                <a:latin typeface="Consolas"/>
              </a:rPr>
              <a:t>-warning"</a:t>
            </a:r>
            <a:r>
              <a:rPr lang="en-US" altLang="ko-KR" sz="1200" i="1" dirty="0">
                <a:solidFill>
                  <a:srgbClr val="008080"/>
                </a:solidFill>
                <a:latin typeface="Consolas"/>
              </a:rPr>
              <a:t>&gt;&lt;/</a:t>
            </a:r>
            <a:r>
              <a:rPr lang="en-US" altLang="ko-KR" sz="1200" i="1" dirty="0">
                <a:solidFill>
                  <a:srgbClr val="3F7F7F"/>
                </a:solidFill>
                <a:latin typeface="Consolas"/>
              </a:rPr>
              <a:t>div</a:t>
            </a:r>
            <a:r>
              <a:rPr lang="en-US" altLang="ko-KR" sz="1200" i="1" dirty="0">
                <a:solidFill>
                  <a:srgbClr val="008080"/>
                </a:solidFill>
                <a:latin typeface="Consolas"/>
              </a:rPr>
              <a:t>&gt;</a:t>
            </a:r>
          </a:p>
          <a:p>
            <a:r>
              <a:rPr lang="en-US" altLang="ko-KR" sz="1200" dirty="0">
                <a:solidFill>
                  <a:srgbClr val="000000"/>
                </a:solidFill>
                <a:latin typeface="Consolas"/>
              </a:rPr>
              <a:t>                    </a:t>
            </a:r>
            <a:r>
              <a:rPr lang="en-US" altLang="ko-KR" sz="1200" dirty="0">
                <a:solidFill>
                  <a:srgbClr val="008080"/>
                </a:solidFill>
                <a:latin typeface="Consolas"/>
              </a:rPr>
              <a:t>&lt;/</a:t>
            </a:r>
            <a:r>
              <a:rPr lang="en-US" altLang="ko-KR" sz="1200" dirty="0">
                <a:solidFill>
                  <a:srgbClr val="3F7F7F"/>
                </a:solidFill>
                <a:latin typeface="Consolas"/>
              </a:rPr>
              <a:t>div</a:t>
            </a:r>
            <a:r>
              <a:rPr lang="en-US" altLang="ko-KR" sz="1200" dirty="0">
                <a:solidFill>
                  <a:srgbClr val="008080"/>
                </a:solidFill>
                <a:latin typeface="Consolas"/>
              </a:rPr>
              <a:t>&gt;</a:t>
            </a:r>
          </a:p>
          <a:p>
            <a:r>
              <a:rPr lang="en-US" altLang="ko-KR" sz="1200" dirty="0">
                <a:solidFill>
                  <a:srgbClr val="000000"/>
                </a:solidFill>
                <a:latin typeface="Consolas"/>
              </a:rPr>
              <a:t>                    </a:t>
            </a:r>
            <a:r>
              <a:rPr lang="en-US" altLang="ko-KR" sz="1200" u="sng" dirty="0">
                <a:solidFill>
                  <a:srgbClr val="008080"/>
                </a:solidFill>
                <a:latin typeface="Consolas"/>
              </a:rPr>
              <a:t>&lt;</a:t>
            </a:r>
            <a:r>
              <a:rPr lang="en-US" altLang="ko-KR" sz="1200" u="sng" dirty="0">
                <a:solidFill>
                  <a:srgbClr val="3F7F7F"/>
                </a:solidFill>
                <a:latin typeface="Consolas"/>
              </a:rPr>
              <a:t>div</a:t>
            </a:r>
            <a:r>
              <a:rPr lang="en-US" altLang="ko-KR" sz="1200" u="sng" dirty="0">
                <a:solidFill>
                  <a:srgbClr val="008080"/>
                </a:solidFill>
                <a:latin typeface="Consolas"/>
              </a:rPr>
              <a:t>&gt;</a:t>
            </a:r>
          </a:p>
          <a:p>
            <a:r>
              <a:rPr lang="en-US" altLang="ko-KR" sz="1200" dirty="0">
                <a:solidFill>
                  <a:srgbClr val="000000"/>
                </a:solidFill>
                <a:latin typeface="Consolas"/>
              </a:rPr>
              <a:t>                        </a:t>
            </a:r>
            <a:r>
              <a:rPr lang="en-US" altLang="ko-KR" sz="1200" dirty="0">
                <a:solidFill>
                  <a:srgbClr val="008080"/>
                </a:solidFill>
                <a:latin typeface="Consolas"/>
              </a:rPr>
              <a:t>&lt;</a:t>
            </a:r>
            <a:r>
              <a:rPr lang="en-US" altLang="ko-KR" sz="1200" dirty="0">
                <a:solidFill>
                  <a:srgbClr val="3F7F7F"/>
                </a:solidFill>
                <a:latin typeface="Consolas"/>
              </a:rPr>
              <a:t>div </a:t>
            </a:r>
            <a:r>
              <a:rPr lang="en-US" altLang="ko-KR" sz="1200" dirty="0">
                <a:solidFill>
                  <a:srgbClr val="7F007F"/>
                </a:solidFill>
                <a:latin typeface="Consolas"/>
              </a:rPr>
              <a:t>class</a:t>
            </a:r>
            <a:r>
              <a:rPr lang="en-US" altLang="ko-KR" sz="1200" dirty="0">
                <a:solidFill>
                  <a:srgbClr val="000000"/>
                </a:solidFill>
                <a:latin typeface="Consolas"/>
              </a:rPr>
              <a:t>=</a:t>
            </a:r>
            <a:r>
              <a:rPr lang="en-US" altLang="ko-KR" sz="1200" i="1" dirty="0">
                <a:solidFill>
                  <a:srgbClr val="2A00FF"/>
                </a:solidFill>
                <a:latin typeface="Consolas"/>
              </a:rPr>
              <a:t>"text-truncate"</a:t>
            </a:r>
            <a:r>
              <a:rPr lang="en-US" altLang="ko-KR" sz="1200" i="1" dirty="0">
                <a:solidFill>
                  <a:srgbClr val="008080"/>
                </a:solidFill>
                <a:latin typeface="Consolas"/>
              </a:rPr>
              <a:t>&gt;</a:t>
            </a:r>
            <a:r>
              <a:rPr lang="en-US" altLang="ko-KR" sz="1200" i="1" dirty="0">
                <a:solidFill>
                  <a:srgbClr val="000000"/>
                </a:solidFill>
                <a:latin typeface="Consolas"/>
              </a:rPr>
              <a:t>Last month's report looks great, I am very happy with</a:t>
            </a:r>
          </a:p>
          <a:p>
            <a:r>
              <a:rPr lang="en-US" altLang="ko-KR" sz="1200" dirty="0">
                <a:solidFill>
                  <a:srgbClr val="000000"/>
                </a:solidFill>
                <a:latin typeface="Consolas"/>
              </a:rPr>
              <a:t>                            the progress so far, keep up the good work!</a:t>
            </a:r>
            <a:r>
              <a:rPr lang="en-US" altLang="ko-KR" sz="1200" dirty="0">
                <a:solidFill>
                  <a:srgbClr val="008080"/>
                </a:solidFill>
                <a:latin typeface="Consolas"/>
              </a:rPr>
              <a:t>&lt;/</a:t>
            </a:r>
            <a:r>
              <a:rPr lang="en-US" altLang="ko-KR" sz="1200" dirty="0">
                <a:solidFill>
                  <a:srgbClr val="3F7F7F"/>
                </a:solidFill>
                <a:latin typeface="Consolas"/>
              </a:rPr>
              <a:t>div</a:t>
            </a:r>
            <a:r>
              <a:rPr lang="en-US" altLang="ko-KR" sz="1200" dirty="0">
                <a:solidFill>
                  <a:srgbClr val="008080"/>
                </a:solidFill>
                <a:latin typeface="Consolas"/>
              </a:rPr>
              <a:t>&gt;</a:t>
            </a:r>
          </a:p>
          <a:p>
            <a:r>
              <a:rPr lang="en-US" altLang="ko-KR" sz="1200" dirty="0">
                <a:solidFill>
                  <a:srgbClr val="000000"/>
                </a:solidFill>
                <a:latin typeface="Consolas"/>
              </a:rPr>
              <a:t>                        </a:t>
            </a:r>
            <a:r>
              <a:rPr lang="en-US" altLang="ko-KR" sz="1200" dirty="0">
                <a:solidFill>
                  <a:srgbClr val="008080"/>
                </a:solidFill>
                <a:latin typeface="Consolas"/>
              </a:rPr>
              <a:t>&lt;</a:t>
            </a:r>
            <a:r>
              <a:rPr lang="en-US" altLang="ko-KR" sz="1200" dirty="0">
                <a:solidFill>
                  <a:srgbClr val="3F7F7F"/>
                </a:solidFill>
                <a:latin typeface="Consolas"/>
              </a:rPr>
              <a:t>div </a:t>
            </a:r>
            <a:r>
              <a:rPr lang="en-US" altLang="ko-KR" sz="1200" dirty="0">
                <a:solidFill>
                  <a:srgbClr val="7F007F"/>
                </a:solidFill>
                <a:latin typeface="Consolas"/>
              </a:rPr>
              <a:t>class</a:t>
            </a:r>
            <a:r>
              <a:rPr lang="en-US" altLang="ko-KR" sz="1200" dirty="0">
                <a:solidFill>
                  <a:srgbClr val="000000"/>
                </a:solidFill>
                <a:latin typeface="Consolas"/>
              </a:rPr>
              <a:t>=</a:t>
            </a:r>
            <a:r>
              <a:rPr lang="en-US" altLang="ko-KR" sz="1200" i="1" dirty="0">
                <a:solidFill>
                  <a:srgbClr val="2A00FF"/>
                </a:solidFill>
                <a:latin typeface="Consolas"/>
              </a:rPr>
              <a:t>"small text-gray-500"</a:t>
            </a:r>
            <a:r>
              <a:rPr lang="en-US" altLang="ko-KR" sz="1200" i="1" dirty="0">
                <a:solidFill>
                  <a:srgbClr val="008080"/>
                </a:solidFill>
                <a:latin typeface="Consolas"/>
              </a:rPr>
              <a:t>&gt;</a:t>
            </a:r>
            <a:r>
              <a:rPr lang="en-US" altLang="ko-KR" sz="1200" i="1" u="sng" dirty="0">
                <a:solidFill>
                  <a:srgbClr val="000000"/>
                </a:solidFill>
                <a:latin typeface="Consolas"/>
              </a:rPr>
              <a:t>Morgan Alvarez · 2d</a:t>
            </a:r>
            <a:r>
              <a:rPr lang="en-US" altLang="ko-KR" sz="1200" i="1" u="sng" dirty="0">
                <a:solidFill>
                  <a:srgbClr val="008080"/>
                </a:solidFill>
                <a:latin typeface="Consolas"/>
              </a:rPr>
              <a:t>&lt;/</a:t>
            </a:r>
            <a:r>
              <a:rPr lang="en-US" altLang="ko-KR" sz="1200" i="1" u="sng" dirty="0">
                <a:solidFill>
                  <a:srgbClr val="3F7F7F"/>
                </a:solidFill>
                <a:latin typeface="Consolas"/>
              </a:rPr>
              <a:t>div</a:t>
            </a:r>
            <a:r>
              <a:rPr lang="en-US" altLang="ko-KR" sz="1200" i="1" u="sng" dirty="0">
                <a:solidFill>
                  <a:srgbClr val="008080"/>
                </a:solidFill>
                <a:latin typeface="Consolas"/>
              </a:rPr>
              <a:t>&gt;</a:t>
            </a:r>
          </a:p>
          <a:p>
            <a:r>
              <a:rPr lang="en-US" altLang="ko-KR" sz="1200" dirty="0">
                <a:solidFill>
                  <a:srgbClr val="000000"/>
                </a:solidFill>
                <a:latin typeface="Consolas"/>
              </a:rPr>
              <a:t>                    </a:t>
            </a:r>
            <a:r>
              <a:rPr lang="en-US" altLang="ko-KR" sz="1200" dirty="0">
                <a:solidFill>
                  <a:srgbClr val="008080"/>
                </a:solidFill>
                <a:latin typeface="Consolas"/>
              </a:rPr>
              <a:t>&lt;/</a:t>
            </a:r>
            <a:r>
              <a:rPr lang="en-US" altLang="ko-KR" sz="1200" dirty="0">
                <a:solidFill>
                  <a:srgbClr val="3F7F7F"/>
                </a:solidFill>
                <a:latin typeface="Consolas"/>
              </a:rPr>
              <a:t>div</a:t>
            </a:r>
            <a:r>
              <a:rPr lang="en-US" altLang="ko-KR" sz="1200" dirty="0">
                <a:solidFill>
                  <a:srgbClr val="008080"/>
                </a:solidFill>
                <a:latin typeface="Consolas"/>
              </a:rPr>
              <a:t>&gt;</a:t>
            </a:r>
          </a:p>
          <a:p>
            <a:r>
              <a:rPr lang="en-US" altLang="ko-KR" sz="1200" dirty="0">
                <a:solidFill>
                  <a:srgbClr val="000000"/>
                </a:solidFill>
                <a:latin typeface="Consolas"/>
              </a:rPr>
              <a:t>                </a:t>
            </a:r>
            <a:r>
              <a:rPr lang="en-US" altLang="ko-KR" sz="1200" dirty="0">
                <a:solidFill>
                  <a:srgbClr val="008080"/>
                </a:solidFill>
                <a:latin typeface="Consolas"/>
              </a:rPr>
              <a:t>&lt;/</a:t>
            </a:r>
            <a:r>
              <a:rPr lang="en-US" altLang="ko-KR" sz="1200" dirty="0">
                <a:solidFill>
                  <a:srgbClr val="3F7F7F"/>
                </a:solidFill>
                <a:latin typeface="Consolas"/>
              </a:rPr>
              <a:t>a</a:t>
            </a:r>
            <a:r>
              <a:rPr lang="en-US" altLang="ko-KR" sz="1200" dirty="0">
                <a:solidFill>
                  <a:srgbClr val="008080"/>
                </a:solidFill>
                <a:latin typeface="Consolas"/>
              </a:rPr>
              <a:t>&gt;</a:t>
            </a:r>
            <a:endParaRPr lang="en-US" altLang="ja-JP" sz="1200" dirty="0" smtClean="0">
              <a:ea typeface="MS Mincho" pitchFamily="49" charset="-128"/>
            </a:endParaRPr>
          </a:p>
        </p:txBody>
      </p:sp>
    </p:spTree>
    <p:extLst>
      <p:ext uri="{BB962C8B-B14F-4D97-AF65-F5344CB8AC3E}">
        <p14:creationId xmlns:p14="http://schemas.microsoft.com/office/powerpoint/2010/main" val="1359253709"/>
      </p:ext>
    </p:extLst>
  </p:cSld>
  <p:clrMapOvr>
    <a:masterClrMapping/>
  </p:clrMapOvr>
  <p:transition/>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제목 1"/>
          <p:cNvSpPr>
            <a:spLocks noGrp="1"/>
          </p:cNvSpPr>
          <p:nvPr>
            <p:ph type="title"/>
          </p:nvPr>
        </p:nvSpPr>
        <p:spPr bwMode="auto">
          <a:xfrm>
            <a:off x="0" y="-2242"/>
            <a:ext cx="9144000" cy="694938"/>
          </a:xfrm>
        </p:spPr>
        <p:txBody>
          <a:bodyPr vert="horz" lIns="91440" tIns="45720" rIns="91440" bIns="45720" rtlCol="0" anchor="ctr">
            <a:normAutofit/>
          </a:bodyPr>
          <a:lstStyle/>
          <a:p>
            <a:r>
              <a:rPr lang="en-US" altLang="ko-KR" dirty="0" smtClean="0">
                <a:latin typeface="MS Mincho" pitchFamily="49" charset="-128"/>
                <a:ea typeface="MS Mincho" pitchFamily="49" charset="-128"/>
              </a:rPr>
              <a:t>Include/header(7/8</a:t>
            </a:r>
            <a:r>
              <a:rPr lang="en-US" altLang="ko-KR" dirty="0">
                <a:latin typeface="MS Mincho" pitchFamily="49" charset="-128"/>
                <a:ea typeface="MS Mincho" pitchFamily="49" charset="-128"/>
              </a:rPr>
              <a:t>)</a:t>
            </a:r>
            <a:endParaRPr lang="ko-KR" dirty="0">
              <a:latin typeface="MS Mincho" pitchFamily="49" charset="-128"/>
              <a:ea typeface="MS Mincho" pitchFamily="49" charset="-128"/>
            </a:endParaRPr>
          </a:p>
        </p:txBody>
      </p:sp>
      <p:sp>
        <p:nvSpPr>
          <p:cNvPr id="5" name="내용 개체 틀 2"/>
          <p:cNvSpPr>
            <a:spLocks noGrp="1"/>
          </p:cNvSpPr>
          <p:nvPr>
            <p:ph sz="half" idx="1"/>
          </p:nvPr>
        </p:nvSpPr>
        <p:spPr bwMode="auto">
          <a:xfrm>
            <a:off x="0" y="692696"/>
            <a:ext cx="9144000" cy="6165304"/>
          </a:xfrm>
          <a:solidFill>
            <a:schemeClr val="bg1"/>
          </a:solidFill>
        </p:spPr>
        <p:txBody>
          <a:bodyPr numCol="2">
            <a:noAutofit/>
          </a:bodyPr>
          <a:lstStyle>
            <a:lvl1pPr>
              <a:defRPr sz="2400"/>
            </a:lvl1pPr>
            <a:lvl2pPr>
              <a:defRPr sz="1600"/>
            </a:lvl2pPr>
            <a:lvl3pPr>
              <a:defRPr sz="1200"/>
            </a:lvl3pPr>
            <a:lvl4pPr>
              <a:defRPr sz="1200"/>
            </a:lvl4pPr>
            <a:lvl5pPr>
              <a:defRPr sz="1200"/>
            </a:lvl5pPr>
          </a:lstStyle>
          <a:p>
            <a:r>
              <a:rPr lang="en-US" altLang="ko-KR" sz="1400" dirty="0">
                <a:solidFill>
                  <a:srgbClr val="008080"/>
                </a:solidFill>
                <a:latin typeface="Consolas"/>
              </a:rPr>
              <a:t>&lt;</a:t>
            </a:r>
            <a:r>
              <a:rPr lang="en-US" altLang="ko-KR" sz="1400" dirty="0">
                <a:solidFill>
                  <a:srgbClr val="3F7F7F"/>
                </a:solidFill>
                <a:latin typeface="Consolas"/>
              </a:rPr>
              <a:t>a </a:t>
            </a:r>
            <a:r>
              <a:rPr lang="en-US" altLang="ko-KR" sz="1400" dirty="0">
                <a:solidFill>
                  <a:srgbClr val="7F007F"/>
                </a:solidFill>
                <a:latin typeface="Consolas"/>
              </a:rPr>
              <a:t>class</a:t>
            </a:r>
            <a:r>
              <a:rPr lang="en-US" altLang="ko-KR" sz="1400" dirty="0">
                <a:solidFill>
                  <a:srgbClr val="000000"/>
                </a:solidFill>
                <a:latin typeface="Consolas"/>
              </a:rPr>
              <a:t>=</a:t>
            </a:r>
            <a:r>
              <a:rPr lang="en-US" altLang="ko-KR" sz="1400" i="1" dirty="0">
                <a:solidFill>
                  <a:srgbClr val="2A00FF"/>
                </a:solidFill>
                <a:latin typeface="Consolas"/>
              </a:rPr>
              <a:t>"dropdown-item d-flex align-items-center" </a:t>
            </a:r>
            <a:r>
              <a:rPr lang="en-US" altLang="ko-KR" sz="1400" i="1" dirty="0" err="1">
                <a:solidFill>
                  <a:srgbClr val="7F007F"/>
                </a:solidFill>
                <a:latin typeface="Consolas"/>
              </a:rPr>
              <a:t>href</a:t>
            </a:r>
            <a:r>
              <a:rPr lang="en-US" altLang="ko-KR" sz="1400" i="1" dirty="0">
                <a:solidFill>
                  <a:srgbClr val="000000"/>
                </a:solidFill>
                <a:latin typeface="Consolas"/>
              </a:rPr>
              <a:t>=</a:t>
            </a:r>
            <a:r>
              <a:rPr lang="en-US" altLang="ko-KR" sz="1400" i="1" dirty="0">
                <a:solidFill>
                  <a:srgbClr val="2A00FF"/>
                </a:solidFill>
                <a:latin typeface="Consolas"/>
              </a:rPr>
              <a:t>"#"</a:t>
            </a:r>
            <a:r>
              <a:rPr lang="en-US" altLang="ko-KR" sz="1400" i="1" dirty="0">
                <a:solidFill>
                  <a:srgbClr val="008080"/>
                </a:solidFill>
                <a:latin typeface="Consolas"/>
              </a:rPr>
              <a:t>&gt;</a:t>
            </a:r>
          </a:p>
          <a:p>
            <a:r>
              <a:rPr lang="en-US" altLang="ko-KR" sz="1400" dirty="0">
                <a:solidFill>
                  <a:srgbClr val="000000"/>
                </a:solidFill>
                <a:latin typeface="Consolas"/>
              </a:rPr>
              <a:t>                    </a:t>
            </a:r>
            <a:r>
              <a:rPr lang="en-US" altLang="ko-KR" sz="1400" u="sng" dirty="0">
                <a:solidFill>
                  <a:srgbClr val="008080"/>
                </a:solidFill>
                <a:latin typeface="Consolas"/>
              </a:rPr>
              <a:t>&lt;</a:t>
            </a:r>
            <a:r>
              <a:rPr lang="en-US" altLang="ko-KR" sz="1400" u="sng" dirty="0">
                <a:solidFill>
                  <a:srgbClr val="3F7F7F"/>
                </a:solidFill>
                <a:latin typeface="Consolas"/>
              </a:rPr>
              <a:t>div</a:t>
            </a:r>
            <a:r>
              <a:rPr lang="en-US" altLang="ko-KR" sz="1400" u="sng" dirty="0">
                <a:solidFill>
                  <a:srgbClr val="000000"/>
                </a:solidFill>
                <a:latin typeface="Consolas"/>
              </a:rPr>
              <a:t> </a:t>
            </a:r>
            <a:r>
              <a:rPr lang="en-US" altLang="ko-KR" sz="1400" u="sng" dirty="0">
                <a:solidFill>
                  <a:srgbClr val="7F007F"/>
                </a:solidFill>
                <a:latin typeface="Consolas"/>
              </a:rPr>
              <a:t>class</a:t>
            </a:r>
            <a:r>
              <a:rPr lang="en-US" altLang="ko-KR" sz="1400" u="sng" dirty="0">
                <a:solidFill>
                  <a:srgbClr val="000000"/>
                </a:solidFill>
                <a:latin typeface="Consolas"/>
              </a:rPr>
              <a:t>=</a:t>
            </a:r>
            <a:r>
              <a:rPr lang="en-US" altLang="ko-KR" sz="1400" i="1" u="sng" dirty="0">
                <a:solidFill>
                  <a:srgbClr val="2A00FF"/>
                </a:solidFill>
                <a:latin typeface="Consolas"/>
              </a:rPr>
              <a:t>"dropdown-list-image mr-3"</a:t>
            </a:r>
            <a:r>
              <a:rPr lang="en-US" altLang="ko-KR" sz="1400" i="1" u="sng" dirty="0">
                <a:solidFill>
                  <a:srgbClr val="008080"/>
                </a:solidFill>
                <a:latin typeface="Consolas"/>
              </a:rPr>
              <a:t>&gt;</a:t>
            </a:r>
          </a:p>
          <a:p>
            <a:r>
              <a:rPr lang="en-US" altLang="ko-KR" sz="1400" dirty="0">
                <a:solidFill>
                  <a:srgbClr val="000000"/>
                </a:solidFill>
                <a:latin typeface="Consolas"/>
              </a:rPr>
              <a:t>                        </a:t>
            </a:r>
            <a:r>
              <a:rPr lang="en-US" altLang="ko-KR" sz="1400" dirty="0">
                <a:solidFill>
                  <a:srgbClr val="008080"/>
                </a:solidFill>
                <a:latin typeface="Consolas"/>
              </a:rPr>
              <a:t>&lt;</a:t>
            </a:r>
            <a:r>
              <a:rPr lang="en-US" altLang="ko-KR" sz="1400" dirty="0" err="1">
                <a:solidFill>
                  <a:srgbClr val="3F7F7F"/>
                </a:solidFill>
                <a:latin typeface="Consolas"/>
              </a:rPr>
              <a:t>img</a:t>
            </a:r>
            <a:r>
              <a:rPr lang="en-US" altLang="ko-KR" sz="1400" dirty="0">
                <a:solidFill>
                  <a:srgbClr val="3F7F7F"/>
                </a:solidFill>
                <a:latin typeface="Consolas"/>
              </a:rPr>
              <a:t> </a:t>
            </a:r>
            <a:r>
              <a:rPr lang="en-US" altLang="ko-KR" sz="1400" dirty="0">
                <a:solidFill>
                  <a:srgbClr val="7F007F"/>
                </a:solidFill>
                <a:latin typeface="Consolas"/>
              </a:rPr>
              <a:t>class</a:t>
            </a:r>
            <a:r>
              <a:rPr lang="en-US" altLang="ko-KR" sz="1400" dirty="0">
                <a:solidFill>
                  <a:srgbClr val="000000"/>
                </a:solidFill>
                <a:latin typeface="Consolas"/>
              </a:rPr>
              <a:t>=</a:t>
            </a:r>
            <a:r>
              <a:rPr lang="en-US" altLang="ko-KR" sz="1400" i="1" dirty="0">
                <a:solidFill>
                  <a:srgbClr val="2A00FF"/>
                </a:solidFill>
                <a:latin typeface="Consolas"/>
              </a:rPr>
              <a:t>"rounded-circle" </a:t>
            </a:r>
            <a:r>
              <a:rPr lang="en-US" altLang="ko-KR" sz="1400" i="1" dirty="0" err="1">
                <a:solidFill>
                  <a:srgbClr val="7F007F"/>
                </a:solidFill>
                <a:latin typeface="Consolas"/>
              </a:rPr>
              <a:t>src</a:t>
            </a:r>
            <a:r>
              <a:rPr lang="en-US" altLang="ko-KR" sz="1400" i="1" dirty="0">
                <a:solidFill>
                  <a:srgbClr val="000000"/>
                </a:solidFill>
                <a:latin typeface="Consolas"/>
              </a:rPr>
              <a:t>=</a:t>
            </a:r>
            <a:r>
              <a:rPr lang="en-US" altLang="ko-KR" sz="1400" i="1" dirty="0">
                <a:solidFill>
                  <a:srgbClr val="2A00FF"/>
                </a:solidFill>
                <a:latin typeface="Consolas"/>
              </a:rPr>
              <a:t>"https://source.unsplash.com/Mv9hjnEUHR4/60x60" </a:t>
            </a:r>
            <a:r>
              <a:rPr lang="en-US" altLang="ko-KR" sz="1400" i="1" dirty="0">
                <a:solidFill>
                  <a:srgbClr val="7F007F"/>
                </a:solidFill>
                <a:latin typeface="Consolas"/>
              </a:rPr>
              <a:t>alt</a:t>
            </a:r>
            <a:r>
              <a:rPr lang="en-US" altLang="ko-KR" sz="1400" i="1" dirty="0">
                <a:solidFill>
                  <a:srgbClr val="000000"/>
                </a:solidFill>
                <a:latin typeface="Consolas"/>
              </a:rPr>
              <a:t>=</a:t>
            </a:r>
            <a:r>
              <a:rPr lang="en-US" altLang="ko-KR" sz="1400" i="1" dirty="0">
                <a:solidFill>
                  <a:srgbClr val="2A00FF"/>
                </a:solidFill>
                <a:latin typeface="Consolas"/>
              </a:rPr>
              <a:t>"..."</a:t>
            </a:r>
            <a:r>
              <a:rPr lang="en-US" altLang="ko-KR" sz="1400" i="1" dirty="0">
                <a:solidFill>
                  <a:srgbClr val="008080"/>
                </a:solidFill>
                <a:latin typeface="Consolas"/>
              </a:rPr>
              <a:t>&gt;</a:t>
            </a:r>
          </a:p>
          <a:p>
            <a:r>
              <a:rPr lang="en-US" altLang="ko-KR" sz="1400" dirty="0">
                <a:solidFill>
                  <a:srgbClr val="000000"/>
                </a:solidFill>
                <a:latin typeface="Consolas"/>
              </a:rPr>
              <a:t>                        </a:t>
            </a:r>
            <a:r>
              <a:rPr lang="en-US" altLang="ko-KR" sz="1400" dirty="0">
                <a:solidFill>
                  <a:srgbClr val="008080"/>
                </a:solidFill>
                <a:latin typeface="Consolas"/>
              </a:rPr>
              <a:t>&lt;</a:t>
            </a:r>
            <a:r>
              <a:rPr lang="en-US" altLang="ko-KR" sz="1400" dirty="0">
                <a:solidFill>
                  <a:srgbClr val="3F7F7F"/>
                </a:solidFill>
                <a:latin typeface="Consolas"/>
              </a:rPr>
              <a:t>div </a:t>
            </a:r>
            <a:r>
              <a:rPr lang="en-US" altLang="ko-KR" sz="1400" dirty="0">
                <a:solidFill>
                  <a:srgbClr val="7F007F"/>
                </a:solidFill>
                <a:latin typeface="Consolas"/>
              </a:rPr>
              <a:t>class</a:t>
            </a:r>
            <a:r>
              <a:rPr lang="en-US" altLang="ko-KR" sz="1400" dirty="0">
                <a:solidFill>
                  <a:srgbClr val="000000"/>
                </a:solidFill>
                <a:latin typeface="Consolas"/>
              </a:rPr>
              <a:t>=</a:t>
            </a:r>
            <a:r>
              <a:rPr lang="en-US" altLang="ko-KR" sz="1400" i="1" dirty="0">
                <a:solidFill>
                  <a:srgbClr val="2A00FF"/>
                </a:solidFill>
                <a:latin typeface="Consolas"/>
              </a:rPr>
              <a:t>"status-indicator </a:t>
            </a:r>
            <a:r>
              <a:rPr lang="en-US" altLang="ko-KR" sz="1400" i="1" dirty="0" err="1">
                <a:solidFill>
                  <a:srgbClr val="2A00FF"/>
                </a:solidFill>
                <a:latin typeface="Consolas"/>
              </a:rPr>
              <a:t>bg</a:t>
            </a:r>
            <a:r>
              <a:rPr lang="en-US" altLang="ko-KR" sz="1400" i="1" dirty="0">
                <a:solidFill>
                  <a:srgbClr val="2A00FF"/>
                </a:solidFill>
                <a:latin typeface="Consolas"/>
              </a:rPr>
              <a:t>-success"</a:t>
            </a:r>
            <a:r>
              <a:rPr lang="en-US" altLang="ko-KR" sz="1400" i="1" dirty="0">
                <a:solidFill>
                  <a:srgbClr val="008080"/>
                </a:solidFill>
                <a:latin typeface="Consolas"/>
              </a:rPr>
              <a:t>&gt;&lt;/</a:t>
            </a:r>
            <a:r>
              <a:rPr lang="en-US" altLang="ko-KR" sz="1400" i="1" dirty="0">
                <a:solidFill>
                  <a:srgbClr val="3F7F7F"/>
                </a:solidFill>
                <a:latin typeface="Consolas"/>
              </a:rPr>
              <a:t>div</a:t>
            </a:r>
            <a:r>
              <a:rPr lang="en-US" altLang="ko-KR" sz="1400" i="1" dirty="0">
                <a:solidFill>
                  <a:srgbClr val="008080"/>
                </a:solidFill>
                <a:latin typeface="Consolas"/>
              </a:rPr>
              <a:t>&gt;</a:t>
            </a:r>
          </a:p>
          <a:p>
            <a:r>
              <a:rPr lang="en-US" altLang="ko-KR" sz="1400" dirty="0">
                <a:solidFill>
                  <a:srgbClr val="000000"/>
                </a:solidFill>
                <a:latin typeface="Consolas"/>
              </a:rPr>
              <a:t>                    </a:t>
            </a:r>
            <a:r>
              <a:rPr lang="en-US" altLang="ko-KR" sz="1400" dirty="0">
                <a:solidFill>
                  <a:srgbClr val="008080"/>
                </a:solidFill>
                <a:latin typeface="Consolas"/>
              </a:rPr>
              <a:t>&lt;/</a:t>
            </a:r>
            <a:r>
              <a:rPr lang="en-US" altLang="ko-KR" sz="1400" dirty="0">
                <a:solidFill>
                  <a:srgbClr val="3F7F7F"/>
                </a:solidFill>
                <a:latin typeface="Consolas"/>
              </a:rPr>
              <a:t>div</a:t>
            </a:r>
            <a:r>
              <a:rPr lang="en-US" altLang="ko-KR" sz="1400" dirty="0">
                <a:solidFill>
                  <a:srgbClr val="008080"/>
                </a:solidFill>
                <a:latin typeface="Consolas"/>
              </a:rPr>
              <a:t>&gt;</a:t>
            </a:r>
          </a:p>
          <a:p>
            <a:r>
              <a:rPr lang="en-US" altLang="ko-KR" sz="1400" dirty="0">
                <a:solidFill>
                  <a:srgbClr val="000000"/>
                </a:solidFill>
                <a:latin typeface="Consolas"/>
              </a:rPr>
              <a:t>                    </a:t>
            </a:r>
            <a:r>
              <a:rPr lang="en-US" altLang="ko-KR" sz="1400" u="sng" dirty="0">
                <a:solidFill>
                  <a:srgbClr val="008080"/>
                </a:solidFill>
                <a:latin typeface="Consolas"/>
              </a:rPr>
              <a:t>&lt;</a:t>
            </a:r>
            <a:r>
              <a:rPr lang="en-US" altLang="ko-KR" sz="1400" u="sng" dirty="0">
                <a:solidFill>
                  <a:srgbClr val="3F7F7F"/>
                </a:solidFill>
                <a:latin typeface="Consolas"/>
              </a:rPr>
              <a:t>div</a:t>
            </a:r>
            <a:r>
              <a:rPr lang="en-US" altLang="ko-KR" sz="1400" u="sng" dirty="0">
                <a:solidFill>
                  <a:srgbClr val="008080"/>
                </a:solidFill>
                <a:latin typeface="Consolas"/>
              </a:rPr>
              <a:t>&gt;</a:t>
            </a:r>
          </a:p>
          <a:p>
            <a:r>
              <a:rPr lang="en-US" altLang="ko-KR" sz="1400" dirty="0">
                <a:solidFill>
                  <a:srgbClr val="000000"/>
                </a:solidFill>
                <a:latin typeface="Consolas"/>
              </a:rPr>
              <a:t>                        </a:t>
            </a:r>
            <a:r>
              <a:rPr lang="en-US" altLang="ko-KR" sz="1400" dirty="0">
                <a:solidFill>
                  <a:srgbClr val="008080"/>
                </a:solidFill>
                <a:latin typeface="Consolas"/>
              </a:rPr>
              <a:t>&lt;</a:t>
            </a:r>
            <a:r>
              <a:rPr lang="en-US" altLang="ko-KR" sz="1400" dirty="0">
                <a:solidFill>
                  <a:srgbClr val="3F7F7F"/>
                </a:solidFill>
                <a:latin typeface="Consolas"/>
              </a:rPr>
              <a:t>div </a:t>
            </a:r>
            <a:r>
              <a:rPr lang="en-US" altLang="ko-KR" sz="1400" dirty="0">
                <a:solidFill>
                  <a:srgbClr val="7F007F"/>
                </a:solidFill>
                <a:latin typeface="Consolas"/>
              </a:rPr>
              <a:t>class</a:t>
            </a:r>
            <a:r>
              <a:rPr lang="en-US" altLang="ko-KR" sz="1400" dirty="0">
                <a:solidFill>
                  <a:srgbClr val="000000"/>
                </a:solidFill>
                <a:latin typeface="Consolas"/>
              </a:rPr>
              <a:t>=</a:t>
            </a:r>
            <a:r>
              <a:rPr lang="en-US" altLang="ko-KR" sz="1400" i="1" dirty="0">
                <a:solidFill>
                  <a:srgbClr val="2A00FF"/>
                </a:solidFill>
                <a:latin typeface="Consolas"/>
              </a:rPr>
              <a:t>"text-truncate"</a:t>
            </a:r>
            <a:r>
              <a:rPr lang="en-US" altLang="ko-KR" sz="1400" i="1" dirty="0">
                <a:solidFill>
                  <a:srgbClr val="008080"/>
                </a:solidFill>
                <a:latin typeface="Consolas"/>
              </a:rPr>
              <a:t>&gt;</a:t>
            </a:r>
            <a:r>
              <a:rPr lang="en-US" altLang="ko-KR" sz="1400" i="1" dirty="0">
                <a:solidFill>
                  <a:srgbClr val="000000"/>
                </a:solidFill>
                <a:latin typeface="Consolas"/>
              </a:rPr>
              <a:t>Am I a good boy? The reason I ask is because someone</a:t>
            </a:r>
          </a:p>
          <a:p>
            <a:r>
              <a:rPr lang="en-US" altLang="ko-KR" sz="1400" dirty="0">
                <a:solidFill>
                  <a:srgbClr val="000000"/>
                </a:solidFill>
                <a:latin typeface="Consolas"/>
              </a:rPr>
              <a:t>                            told me that people say this to all dogs, even if they aren't good...</a:t>
            </a:r>
            <a:r>
              <a:rPr lang="en-US" altLang="ko-KR" sz="1400" dirty="0">
                <a:solidFill>
                  <a:srgbClr val="008080"/>
                </a:solidFill>
                <a:latin typeface="Consolas"/>
              </a:rPr>
              <a:t>&lt;/</a:t>
            </a:r>
            <a:r>
              <a:rPr lang="en-US" altLang="ko-KR" sz="1400" dirty="0">
                <a:solidFill>
                  <a:srgbClr val="3F7F7F"/>
                </a:solidFill>
                <a:latin typeface="Consolas"/>
              </a:rPr>
              <a:t>div</a:t>
            </a:r>
            <a:r>
              <a:rPr lang="en-US" altLang="ko-KR" sz="1400" dirty="0">
                <a:solidFill>
                  <a:srgbClr val="008080"/>
                </a:solidFill>
                <a:latin typeface="Consolas"/>
              </a:rPr>
              <a:t>&gt;</a:t>
            </a:r>
          </a:p>
          <a:p>
            <a:r>
              <a:rPr lang="en-US" altLang="ko-KR" sz="1400" dirty="0">
                <a:solidFill>
                  <a:srgbClr val="000000"/>
                </a:solidFill>
                <a:latin typeface="Consolas"/>
              </a:rPr>
              <a:t>                        </a:t>
            </a:r>
            <a:r>
              <a:rPr lang="en-US" altLang="ko-KR" sz="1400" dirty="0">
                <a:solidFill>
                  <a:srgbClr val="008080"/>
                </a:solidFill>
                <a:latin typeface="Consolas"/>
              </a:rPr>
              <a:t>&lt;</a:t>
            </a:r>
            <a:r>
              <a:rPr lang="en-US" altLang="ko-KR" sz="1400" dirty="0">
                <a:solidFill>
                  <a:srgbClr val="3F7F7F"/>
                </a:solidFill>
                <a:latin typeface="Consolas"/>
              </a:rPr>
              <a:t>div </a:t>
            </a:r>
            <a:r>
              <a:rPr lang="en-US" altLang="ko-KR" sz="1400" dirty="0">
                <a:solidFill>
                  <a:srgbClr val="7F007F"/>
                </a:solidFill>
                <a:latin typeface="Consolas"/>
              </a:rPr>
              <a:t>class</a:t>
            </a:r>
            <a:r>
              <a:rPr lang="en-US" altLang="ko-KR" sz="1400" dirty="0">
                <a:solidFill>
                  <a:srgbClr val="000000"/>
                </a:solidFill>
                <a:latin typeface="Consolas"/>
              </a:rPr>
              <a:t>=</a:t>
            </a:r>
            <a:r>
              <a:rPr lang="en-US" altLang="ko-KR" sz="1400" i="1" dirty="0">
                <a:solidFill>
                  <a:srgbClr val="2A00FF"/>
                </a:solidFill>
                <a:latin typeface="Consolas"/>
              </a:rPr>
              <a:t>"small text-gray-500"</a:t>
            </a:r>
            <a:r>
              <a:rPr lang="en-US" altLang="ko-KR" sz="1400" i="1" dirty="0">
                <a:solidFill>
                  <a:srgbClr val="008080"/>
                </a:solidFill>
                <a:latin typeface="Consolas"/>
              </a:rPr>
              <a:t>&gt;</a:t>
            </a:r>
            <a:r>
              <a:rPr lang="en-US" altLang="ko-KR" sz="1400" i="1" dirty="0">
                <a:solidFill>
                  <a:srgbClr val="000000"/>
                </a:solidFill>
                <a:latin typeface="Consolas"/>
              </a:rPr>
              <a:t>Chicken the Dog · 2w</a:t>
            </a:r>
            <a:r>
              <a:rPr lang="en-US" altLang="ko-KR" sz="1400" i="1" dirty="0">
                <a:solidFill>
                  <a:srgbClr val="008080"/>
                </a:solidFill>
                <a:latin typeface="Consolas"/>
              </a:rPr>
              <a:t>&lt;/</a:t>
            </a:r>
            <a:r>
              <a:rPr lang="en-US" altLang="ko-KR" sz="1400" i="1" dirty="0">
                <a:solidFill>
                  <a:srgbClr val="3F7F7F"/>
                </a:solidFill>
                <a:latin typeface="Consolas"/>
              </a:rPr>
              <a:t>div</a:t>
            </a:r>
            <a:r>
              <a:rPr lang="en-US" altLang="ko-KR" sz="1400" i="1" dirty="0">
                <a:solidFill>
                  <a:srgbClr val="008080"/>
                </a:solidFill>
                <a:latin typeface="Consolas"/>
              </a:rPr>
              <a:t>&gt;</a:t>
            </a:r>
          </a:p>
          <a:p>
            <a:r>
              <a:rPr lang="en-US" altLang="ko-KR" sz="1400" dirty="0">
                <a:solidFill>
                  <a:srgbClr val="000000"/>
                </a:solidFill>
                <a:latin typeface="Consolas"/>
              </a:rPr>
              <a:t>                    </a:t>
            </a:r>
            <a:r>
              <a:rPr lang="en-US" altLang="ko-KR" sz="1400" dirty="0">
                <a:solidFill>
                  <a:srgbClr val="008080"/>
                </a:solidFill>
                <a:latin typeface="Consolas"/>
              </a:rPr>
              <a:t>&lt;/</a:t>
            </a:r>
            <a:r>
              <a:rPr lang="en-US" altLang="ko-KR" sz="1400" dirty="0">
                <a:solidFill>
                  <a:srgbClr val="3F7F7F"/>
                </a:solidFill>
                <a:latin typeface="Consolas"/>
              </a:rPr>
              <a:t>div</a:t>
            </a:r>
            <a:r>
              <a:rPr lang="en-US" altLang="ko-KR" sz="1400" dirty="0">
                <a:solidFill>
                  <a:srgbClr val="008080"/>
                </a:solidFill>
                <a:latin typeface="Consolas"/>
              </a:rPr>
              <a:t>&gt;</a:t>
            </a:r>
          </a:p>
          <a:p>
            <a:r>
              <a:rPr lang="en-US" altLang="ko-KR" sz="1400" dirty="0">
                <a:solidFill>
                  <a:srgbClr val="000000"/>
                </a:solidFill>
                <a:latin typeface="Consolas"/>
              </a:rPr>
              <a:t>                </a:t>
            </a:r>
            <a:r>
              <a:rPr lang="en-US" altLang="ko-KR" sz="1400" dirty="0">
                <a:solidFill>
                  <a:srgbClr val="008080"/>
                </a:solidFill>
                <a:latin typeface="Consolas"/>
              </a:rPr>
              <a:t>&lt;/</a:t>
            </a:r>
            <a:r>
              <a:rPr lang="en-US" altLang="ko-KR" sz="1400" dirty="0">
                <a:solidFill>
                  <a:srgbClr val="3F7F7F"/>
                </a:solidFill>
                <a:latin typeface="Consolas"/>
              </a:rPr>
              <a:t>a</a:t>
            </a:r>
            <a:r>
              <a:rPr lang="en-US" altLang="ko-KR" sz="1400" dirty="0">
                <a:solidFill>
                  <a:srgbClr val="008080"/>
                </a:solidFill>
                <a:latin typeface="Consolas"/>
              </a:rPr>
              <a:t>&gt;</a:t>
            </a:r>
          </a:p>
          <a:p>
            <a:r>
              <a:rPr lang="en-US" altLang="ko-KR" sz="1400" dirty="0">
                <a:solidFill>
                  <a:srgbClr val="000000"/>
                </a:solidFill>
                <a:latin typeface="Consolas"/>
              </a:rPr>
              <a:t>                </a:t>
            </a:r>
            <a:r>
              <a:rPr lang="en-US" altLang="ko-KR" sz="1400" dirty="0">
                <a:solidFill>
                  <a:srgbClr val="008080"/>
                </a:solidFill>
                <a:latin typeface="Consolas"/>
              </a:rPr>
              <a:t>&lt;</a:t>
            </a:r>
            <a:r>
              <a:rPr lang="en-US" altLang="ko-KR" sz="1400" dirty="0">
                <a:solidFill>
                  <a:srgbClr val="3F7F7F"/>
                </a:solidFill>
                <a:latin typeface="Consolas"/>
              </a:rPr>
              <a:t>a </a:t>
            </a:r>
            <a:r>
              <a:rPr lang="en-US" altLang="ko-KR" sz="1400" dirty="0">
                <a:solidFill>
                  <a:srgbClr val="7F007F"/>
                </a:solidFill>
                <a:latin typeface="Consolas"/>
              </a:rPr>
              <a:t>class</a:t>
            </a:r>
            <a:r>
              <a:rPr lang="en-US" altLang="ko-KR" sz="1400" dirty="0">
                <a:solidFill>
                  <a:srgbClr val="000000"/>
                </a:solidFill>
                <a:latin typeface="Consolas"/>
              </a:rPr>
              <a:t>=</a:t>
            </a:r>
            <a:r>
              <a:rPr lang="en-US" altLang="ko-KR" sz="1400" i="1" dirty="0">
                <a:solidFill>
                  <a:srgbClr val="2A00FF"/>
                </a:solidFill>
                <a:latin typeface="Consolas"/>
              </a:rPr>
              <a:t>"dropdown-item text-center small text-gray-500" </a:t>
            </a:r>
            <a:r>
              <a:rPr lang="en-US" altLang="ko-KR" sz="1400" i="1" dirty="0" err="1">
                <a:solidFill>
                  <a:srgbClr val="7F007F"/>
                </a:solidFill>
                <a:latin typeface="Consolas"/>
              </a:rPr>
              <a:t>href</a:t>
            </a:r>
            <a:r>
              <a:rPr lang="en-US" altLang="ko-KR" sz="1400" i="1" dirty="0">
                <a:solidFill>
                  <a:srgbClr val="000000"/>
                </a:solidFill>
                <a:latin typeface="Consolas"/>
              </a:rPr>
              <a:t>=</a:t>
            </a:r>
            <a:r>
              <a:rPr lang="en-US" altLang="ko-KR" sz="1400" i="1" dirty="0">
                <a:solidFill>
                  <a:srgbClr val="2A00FF"/>
                </a:solidFill>
                <a:latin typeface="Consolas"/>
              </a:rPr>
              <a:t>"#"</a:t>
            </a:r>
            <a:r>
              <a:rPr lang="en-US" altLang="ko-KR" sz="1400" i="1" dirty="0">
                <a:solidFill>
                  <a:srgbClr val="008080"/>
                </a:solidFill>
                <a:latin typeface="Consolas"/>
              </a:rPr>
              <a:t>&gt;</a:t>
            </a:r>
            <a:r>
              <a:rPr lang="en-US" altLang="ko-KR" sz="1400" i="1" dirty="0">
                <a:solidFill>
                  <a:srgbClr val="000000"/>
                </a:solidFill>
                <a:latin typeface="Consolas"/>
              </a:rPr>
              <a:t>Read More Messages</a:t>
            </a:r>
            <a:r>
              <a:rPr lang="en-US" altLang="ko-KR" sz="1400" i="1" dirty="0">
                <a:solidFill>
                  <a:srgbClr val="008080"/>
                </a:solidFill>
                <a:latin typeface="Consolas"/>
              </a:rPr>
              <a:t>&lt;/</a:t>
            </a:r>
            <a:r>
              <a:rPr lang="en-US" altLang="ko-KR" sz="1400" i="1" dirty="0">
                <a:solidFill>
                  <a:srgbClr val="3F7F7F"/>
                </a:solidFill>
                <a:latin typeface="Consolas"/>
              </a:rPr>
              <a:t>a</a:t>
            </a:r>
            <a:r>
              <a:rPr lang="en-US" altLang="ko-KR" sz="1400" i="1" dirty="0">
                <a:solidFill>
                  <a:srgbClr val="008080"/>
                </a:solidFill>
                <a:latin typeface="Consolas"/>
              </a:rPr>
              <a:t>&gt;</a:t>
            </a:r>
          </a:p>
          <a:p>
            <a:r>
              <a:rPr lang="en-US" altLang="ko-KR" sz="1400" dirty="0">
                <a:solidFill>
                  <a:srgbClr val="000000"/>
                </a:solidFill>
                <a:latin typeface="Consolas"/>
              </a:rPr>
              <a:t>            </a:t>
            </a:r>
            <a:r>
              <a:rPr lang="en-US" altLang="ko-KR" sz="1400" dirty="0">
                <a:solidFill>
                  <a:srgbClr val="008080"/>
                </a:solidFill>
                <a:latin typeface="Consolas"/>
              </a:rPr>
              <a:t>&lt;/</a:t>
            </a:r>
            <a:r>
              <a:rPr lang="en-US" altLang="ko-KR" sz="1400" dirty="0">
                <a:solidFill>
                  <a:srgbClr val="3F7F7F"/>
                </a:solidFill>
                <a:latin typeface="Consolas"/>
              </a:rPr>
              <a:t>div</a:t>
            </a:r>
            <a:r>
              <a:rPr lang="en-US" altLang="ko-KR" sz="1400" dirty="0">
                <a:solidFill>
                  <a:srgbClr val="008080"/>
                </a:solidFill>
                <a:latin typeface="Consolas"/>
              </a:rPr>
              <a:t>&gt;</a:t>
            </a:r>
          </a:p>
          <a:p>
            <a:r>
              <a:rPr lang="en-US" altLang="ko-KR" sz="1400" dirty="0">
                <a:solidFill>
                  <a:srgbClr val="000000"/>
                </a:solidFill>
                <a:latin typeface="Consolas"/>
              </a:rPr>
              <a:t>        </a:t>
            </a:r>
            <a:r>
              <a:rPr lang="en-US" altLang="ko-KR" sz="1400" dirty="0">
                <a:solidFill>
                  <a:srgbClr val="008080"/>
                </a:solidFill>
                <a:latin typeface="Consolas"/>
              </a:rPr>
              <a:t>&lt;/</a:t>
            </a:r>
            <a:r>
              <a:rPr lang="en-US" altLang="ko-KR" sz="1400" dirty="0">
                <a:solidFill>
                  <a:srgbClr val="3F7F7F"/>
                </a:solidFill>
                <a:latin typeface="Consolas"/>
              </a:rPr>
              <a:t>li</a:t>
            </a:r>
            <a:r>
              <a:rPr lang="en-US" altLang="ko-KR" sz="1400" dirty="0">
                <a:solidFill>
                  <a:srgbClr val="008080"/>
                </a:solidFill>
                <a:latin typeface="Consolas"/>
              </a:rPr>
              <a:t>&gt;</a:t>
            </a:r>
          </a:p>
          <a:p>
            <a:endParaRPr lang="ko-KR" altLang="en-US" sz="1400" dirty="0">
              <a:latin typeface="Consolas"/>
            </a:endParaRPr>
          </a:p>
          <a:p>
            <a:r>
              <a:rPr lang="ja-JP" altLang="en-US" sz="1400" dirty="0">
                <a:solidFill>
                  <a:srgbClr val="000000"/>
                </a:solidFill>
                <a:latin typeface="Consolas"/>
              </a:rPr>
              <a:t>        </a:t>
            </a:r>
            <a:r>
              <a:rPr lang="en-US" altLang="ja-JP" sz="1400" dirty="0">
                <a:solidFill>
                  <a:srgbClr val="3F5FBF"/>
                </a:solidFill>
                <a:latin typeface="Consolas"/>
              </a:rPr>
              <a:t>&lt;!-- </a:t>
            </a:r>
            <a:r>
              <a:rPr lang="ja-JP" altLang="en-US" sz="1400" dirty="0">
                <a:solidFill>
                  <a:srgbClr val="3F5FBF"/>
                </a:solidFill>
                <a:latin typeface="Consolas"/>
              </a:rPr>
              <a:t>ログインしたが、管理者の場合は </a:t>
            </a:r>
            <a:r>
              <a:rPr lang="en-US" altLang="ja-JP" sz="1400" dirty="0">
                <a:solidFill>
                  <a:srgbClr val="3F5FBF"/>
                </a:solidFill>
                <a:latin typeface="Consolas"/>
              </a:rPr>
              <a:t>--&gt;</a:t>
            </a:r>
          </a:p>
          <a:p>
            <a:r>
              <a:rPr lang="en-US" altLang="ko-KR" sz="1400" dirty="0">
                <a:solidFill>
                  <a:srgbClr val="008080"/>
                </a:solidFill>
                <a:latin typeface="Consolas"/>
              </a:rPr>
              <a:t>&lt;</a:t>
            </a:r>
            <a:r>
              <a:rPr lang="en-US" altLang="ko-KR" sz="1400" dirty="0" err="1">
                <a:solidFill>
                  <a:srgbClr val="3F7F7F"/>
                </a:solidFill>
                <a:latin typeface="Consolas"/>
              </a:rPr>
              <a:t>c:if</a:t>
            </a:r>
            <a:r>
              <a:rPr lang="en-US" altLang="ko-KR" sz="1400" dirty="0">
                <a:solidFill>
                  <a:srgbClr val="3F7F7F"/>
                </a:solidFill>
                <a:latin typeface="Consolas"/>
              </a:rPr>
              <a:t> </a:t>
            </a:r>
            <a:r>
              <a:rPr lang="en-US" altLang="ko-KR" sz="1400" dirty="0">
                <a:solidFill>
                  <a:srgbClr val="7F007F"/>
                </a:solidFill>
                <a:latin typeface="Consolas"/>
              </a:rPr>
              <a:t>test</a:t>
            </a:r>
            <a:r>
              <a:rPr lang="en-US" altLang="ko-KR" sz="1400" dirty="0">
                <a:solidFill>
                  <a:srgbClr val="000000"/>
                </a:solidFill>
                <a:latin typeface="Consolas"/>
              </a:rPr>
              <a:t>=</a:t>
            </a:r>
            <a:r>
              <a:rPr lang="en-US" altLang="ko-KR" sz="1400" i="1" dirty="0">
                <a:solidFill>
                  <a:srgbClr val="2A00FF"/>
                </a:solidFill>
                <a:latin typeface="Consolas"/>
              </a:rPr>
              <a:t>"</a:t>
            </a:r>
            <a:r>
              <a:rPr lang="en-US" altLang="ko-KR" sz="1400" i="1" dirty="0">
                <a:solidFill>
                  <a:srgbClr val="000000"/>
                </a:solidFill>
                <a:latin typeface="Consolas"/>
              </a:rPr>
              <a:t>${</a:t>
            </a:r>
            <a:r>
              <a:rPr lang="en-US" altLang="ko-KR" sz="1400" i="1" dirty="0" err="1">
                <a:solidFill>
                  <a:srgbClr val="000000"/>
                </a:solidFill>
                <a:latin typeface="Consolas"/>
              </a:rPr>
              <a:t>member.verify</a:t>
            </a:r>
            <a:r>
              <a:rPr lang="en-US" altLang="ko-KR" sz="1400" i="1" dirty="0">
                <a:solidFill>
                  <a:srgbClr val="000000"/>
                </a:solidFill>
                <a:latin typeface="Consolas"/>
              </a:rPr>
              <a:t> == 9 }</a:t>
            </a:r>
            <a:r>
              <a:rPr lang="en-US" altLang="ko-KR" sz="1400" i="1" dirty="0">
                <a:solidFill>
                  <a:srgbClr val="2A00FF"/>
                </a:solidFill>
                <a:latin typeface="Consolas"/>
              </a:rPr>
              <a:t>"</a:t>
            </a:r>
            <a:r>
              <a:rPr lang="en-US" altLang="ko-KR" sz="1400" i="1" dirty="0">
                <a:solidFill>
                  <a:srgbClr val="008080"/>
                </a:solidFill>
                <a:latin typeface="Consolas"/>
              </a:rPr>
              <a:t>&gt;</a:t>
            </a:r>
          </a:p>
          <a:p>
            <a:r>
              <a:rPr lang="en-US" altLang="ko-KR" sz="1400" dirty="0">
                <a:solidFill>
                  <a:srgbClr val="008080"/>
                </a:solidFill>
                <a:latin typeface="Consolas"/>
              </a:rPr>
              <a:t>&lt;</a:t>
            </a:r>
            <a:r>
              <a:rPr lang="en-US" altLang="ko-KR" sz="1400" dirty="0">
                <a:solidFill>
                  <a:srgbClr val="3F7F7F"/>
                </a:solidFill>
                <a:latin typeface="Consolas"/>
              </a:rPr>
              <a:t>a </a:t>
            </a:r>
            <a:r>
              <a:rPr lang="en-US" altLang="ko-KR" sz="1400" dirty="0">
                <a:solidFill>
                  <a:srgbClr val="7F007F"/>
                </a:solidFill>
                <a:latin typeface="Consolas"/>
              </a:rPr>
              <a:t>class</a:t>
            </a:r>
            <a:r>
              <a:rPr lang="en-US" altLang="ko-KR" sz="1400" dirty="0">
                <a:solidFill>
                  <a:srgbClr val="000000"/>
                </a:solidFill>
                <a:latin typeface="Consolas"/>
              </a:rPr>
              <a:t>=</a:t>
            </a:r>
            <a:r>
              <a:rPr lang="en-US" altLang="ko-KR" sz="1400" i="1" dirty="0">
                <a:solidFill>
                  <a:srgbClr val="2A00FF"/>
                </a:solidFill>
                <a:latin typeface="Consolas"/>
              </a:rPr>
              <a:t>"</a:t>
            </a:r>
            <a:r>
              <a:rPr lang="en-US" altLang="ko-KR" sz="1400" i="1" dirty="0" err="1">
                <a:solidFill>
                  <a:srgbClr val="2A00FF"/>
                </a:solidFill>
                <a:latin typeface="Consolas"/>
              </a:rPr>
              <a:t>nav</a:t>
            </a:r>
            <a:r>
              <a:rPr lang="en-US" altLang="ko-KR" sz="1400" i="1" dirty="0">
                <a:solidFill>
                  <a:srgbClr val="2A00FF"/>
                </a:solidFill>
                <a:latin typeface="Consolas"/>
              </a:rPr>
              <a:t>-link mx-3" </a:t>
            </a:r>
            <a:r>
              <a:rPr lang="en-US" altLang="ko-KR" sz="1400" i="1" dirty="0" err="1">
                <a:solidFill>
                  <a:srgbClr val="7F007F"/>
                </a:solidFill>
                <a:latin typeface="Consolas"/>
              </a:rPr>
              <a:t>href</a:t>
            </a:r>
            <a:r>
              <a:rPr lang="en-US" altLang="ko-KR" sz="1400" i="1" dirty="0">
                <a:solidFill>
                  <a:srgbClr val="000000"/>
                </a:solidFill>
                <a:latin typeface="Consolas"/>
              </a:rPr>
              <a:t>=</a:t>
            </a:r>
            <a:r>
              <a:rPr lang="en-US" altLang="ko-KR" sz="1400" i="1" dirty="0">
                <a:solidFill>
                  <a:srgbClr val="2A00FF"/>
                </a:solidFill>
                <a:latin typeface="Consolas"/>
              </a:rPr>
              <a:t>"</a:t>
            </a:r>
            <a:r>
              <a:rPr lang="en-US" altLang="ko-KR" sz="1400" i="1" dirty="0">
                <a:solidFill>
                  <a:srgbClr val="000000"/>
                </a:solidFill>
                <a:latin typeface="Consolas"/>
              </a:rPr>
              <a:t>${</a:t>
            </a:r>
            <a:r>
              <a:rPr lang="en-US" altLang="ko-KR" sz="1400" i="1" dirty="0" err="1">
                <a:solidFill>
                  <a:srgbClr val="000000"/>
                </a:solidFill>
                <a:latin typeface="Consolas"/>
              </a:rPr>
              <a:t>contextPath</a:t>
            </a:r>
            <a:r>
              <a:rPr lang="en-US" altLang="ko-KR" sz="1400" i="1" dirty="0">
                <a:solidFill>
                  <a:srgbClr val="000000"/>
                </a:solidFill>
                <a:latin typeface="Consolas"/>
              </a:rPr>
              <a:t>}</a:t>
            </a:r>
            <a:r>
              <a:rPr lang="en-US" altLang="ko-KR" sz="1400" i="1" dirty="0">
                <a:solidFill>
                  <a:srgbClr val="2A00FF"/>
                </a:solidFill>
                <a:latin typeface="Consolas"/>
              </a:rPr>
              <a:t>/admin/index"</a:t>
            </a:r>
            <a:r>
              <a:rPr lang="en-US" altLang="ko-KR" sz="1400" i="1" dirty="0">
                <a:solidFill>
                  <a:srgbClr val="008080"/>
                </a:solidFill>
                <a:latin typeface="Consolas"/>
              </a:rPr>
              <a:t>&gt;</a:t>
            </a:r>
            <a:r>
              <a:rPr lang="en-US" altLang="ko-KR" sz="1400" i="1" dirty="0">
                <a:solidFill>
                  <a:srgbClr val="000000"/>
                </a:solidFill>
                <a:latin typeface="Consolas"/>
              </a:rPr>
              <a:t>ADMIN</a:t>
            </a:r>
            <a:r>
              <a:rPr lang="en-US" altLang="ko-KR" sz="1400" i="1" dirty="0">
                <a:solidFill>
                  <a:srgbClr val="008080"/>
                </a:solidFill>
                <a:latin typeface="Consolas"/>
              </a:rPr>
              <a:t>&lt;/</a:t>
            </a:r>
            <a:r>
              <a:rPr lang="en-US" altLang="ko-KR" sz="1400" i="1" dirty="0">
                <a:solidFill>
                  <a:srgbClr val="3F7F7F"/>
                </a:solidFill>
                <a:latin typeface="Consolas"/>
              </a:rPr>
              <a:t>a</a:t>
            </a:r>
            <a:r>
              <a:rPr lang="en-US" altLang="ko-KR" sz="1400" i="1" dirty="0">
                <a:solidFill>
                  <a:srgbClr val="008080"/>
                </a:solidFill>
                <a:latin typeface="Consolas"/>
              </a:rPr>
              <a:t>&gt;</a:t>
            </a:r>
          </a:p>
          <a:p>
            <a:r>
              <a:rPr lang="en-US" altLang="ko-KR" sz="1400" dirty="0">
                <a:solidFill>
                  <a:srgbClr val="008080"/>
                </a:solidFill>
                <a:latin typeface="Consolas"/>
              </a:rPr>
              <a:t>&lt;/</a:t>
            </a:r>
            <a:r>
              <a:rPr lang="en-US" altLang="ko-KR" sz="1400" dirty="0" err="1">
                <a:solidFill>
                  <a:srgbClr val="3F7F7F"/>
                </a:solidFill>
                <a:latin typeface="Consolas"/>
              </a:rPr>
              <a:t>c:if</a:t>
            </a:r>
            <a:r>
              <a:rPr lang="en-US" altLang="ko-KR" sz="1400" dirty="0">
                <a:solidFill>
                  <a:srgbClr val="008080"/>
                </a:solidFill>
                <a:latin typeface="Consolas"/>
              </a:rPr>
              <a:t>&gt;</a:t>
            </a:r>
          </a:p>
          <a:p>
            <a:r>
              <a:rPr lang="en-US" altLang="ko-KR" sz="1400" dirty="0">
                <a:solidFill>
                  <a:srgbClr val="008080"/>
                </a:solidFill>
                <a:latin typeface="Consolas"/>
              </a:rPr>
              <a:t>&lt;/</a:t>
            </a:r>
            <a:r>
              <a:rPr lang="en-US" altLang="ko-KR" sz="1400" dirty="0" err="1">
                <a:solidFill>
                  <a:srgbClr val="3F7F7F"/>
                </a:solidFill>
                <a:latin typeface="Consolas"/>
              </a:rPr>
              <a:t>c:if</a:t>
            </a:r>
            <a:r>
              <a:rPr lang="en-US" altLang="ko-KR" sz="1400" dirty="0">
                <a:solidFill>
                  <a:srgbClr val="008080"/>
                </a:solidFill>
                <a:latin typeface="Consolas"/>
              </a:rPr>
              <a:t>&gt;</a:t>
            </a:r>
          </a:p>
          <a:p>
            <a:endParaRPr lang="ko-KR" altLang="en-US" sz="1400" dirty="0">
              <a:latin typeface="Consolas"/>
            </a:endParaRPr>
          </a:p>
          <a:p>
            <a:r>
              <a:rPr lang="en-US" altLang="ko-KR" sz="1400" dirty="0">
                <a:solidFill>
                  <a:srgbClr val="008080"/>
                </a:solidFill>
                <a:latin typeface="Consolas"/>
              </a:rPr>
              <a:t>&lt;/</a:t>
            </a:r>
            <a:r>
              <a:rPr lang="en-US" altLang="ko-KR" sz="1400" dirty="0" err="1">
                <a:solidFill>
                  <a:srgbClr val="3F7F7F"/>
                </a:solidFill>
                <a:latin typeface="Consolas"/>
              </a:rPr>
              <a:t>ul</a:t>
            </a:r>
            <a:r>
              <a:rPr lang="en-US" altLang="ko-KR" sz="1400" dirty="0">
                <a:solidFill>
                  <a:srgbClr val="008080"/>
                </a:solidFill>
                <a:latin typeface="Consolas"/>
              </a:rPr>
              <a:t>&gt;</a:t>
            </a:r>
            <a:endParaRPr lang="en-US" altLang="ja-JP" sz="1400" dirty="0" smtClean="0">
              <a:ea typeface="MS Mincho" pitchFamily="49" charset="-128"/>
            </a:endParaRPr>
          </a:p>
        </p:txBody>
      </p:sp>
    </p:spTree>
    <p:extLst>
      <p:ext uri="{BB962C8B-B14F-4D97-AF65-F5344CB8AC3E}">
        <p14:creationId xmlns:p14="http://schemas.microsoft.com/office/powerpoint/2010/main" val="1359253709"/>
      </p:ext>
    </p:extLst>
  </p:cSld>
  <p:clrMapOvr>
    <a:masterClrMapping/>
  </p:clrMapOvr>
  <p:transition/>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제목 1"/>
          <p:cNvSpPr>
            <a:spLocks noGrp="1"/>
          </p:cNvSpPr>
          <p:nvPr>
            <p:ph type="title"/>
          </p:nvPr>
        </p:nvSpPr>
        <p:spPr bwMode="auto">
          <a:xfrm>
            <a:off x="0" y="-2242"/>
            <a:ext cx="9144000" cy="694938"/>
          </a:xfrm>
        </p:spPr>
        <p:txBody>
          <a:bodyPr vert="horz" lIns="91440" tIns="45720" rIns="91440" bIns="45720" rtlCol="0" anchor="ctr">
            <a:normAutofit/>
          </a:bodyPr>
          <a:lstStyle/>
          <a:p>
            <a:r>
              <a:rPr lang="en-US" altLang="ko-KR" dirty="0" smtClean="0">
                <a:latin typeface="MS Mincho" pitchFamily="49" charset="-128"/>
                <a:ea typeface="MS Mincho" pitchFamily="49" charset="-128"/>
              </a:rPr>
              <a:t>Include/header(8/8</a:t>
            </a:r>
            <a:r>
              <a:rPr lang="en-US" altLang="ko-KR" dirty="0">
                <a:latin typeface="MS Mincho" pitchFamily="49" charset="-128"/>
                <a:ea typeface="MS Mincho" pitchFamily="49" charset="-128"/>
              </a:rPr>
              <a:t>)</a:t>
            </a:r>
            <a:endParaRPr lang="ko-KR" dirty="0">
              <a:latin typeface="MS Mincho" pitchFamily="49" charset="-128"/>
              <a:ea typeface="MS Mincho" pitchFamily="49" charset="-128"/>
            </a:endParaRPr>
          </a:p>
        </p:txBody>
      </p:sp>
      <p:sp>
        <p:nvSpPr>
          <p:cNvPr id="5" name="내용 개체 틀 2"/>
          <p:cNvSpPr>
            <a:spLocks noGrp="1"/>
          </p:cNvSpPr>
          <p:nvPr>
            <p:ph sz="half" idx="1"/>
          </p:nvPr>
        </p:nvSpPr>
        <p:spPr bwMode="auto">
          <a:xfrm>
            <a:off x="0" y="692696"/>
            <a:ext cx="9144000" cy="6165304"/>
          </a:xfrm>
          <a:solidFill>
            <a:schemeClr val="bg1"/>
          </a:solidFill>
        </p:spPr>
        <p:txBody>
          <a:bodyPr numCol="2">
            <a:noAutofit/>
          </a:bodyPr>
          <a:lstStyle>
            <a:lvl1pPr>
              <a:defRPr sz="2400"/>
            </a:lvl1pPr>
            <a:lvl2pPr>
              <a:defRPr sz="1600"/>
            </a:lvl2pPr>
            <a:lvl3pPr>
              <a:defRPr sz="1200"/>
            </a:lvl3pPr>
            <a:lvl4pPr>
              <a:defRPr sz="1200"/>
            </a:lvl4pPr>
            <a:lvl5pPr>
              <a:defRPr sz="1200"/>
            </a:lvl5pPr>
          </a:lstStyle>
          <a:p>
            <a:r>
              <a:rPr lang="en-US" altLang="ko-KR" sz="1400" u="sng" dirty="0">
                <a:solidFill>
                  <a:srgbClr val="008080"/>
                </a:solidFill>
                <a:latin typeface="Consolas"/>
              </a:rPr>
              <a:t>&lt;</a:t>
            </a:r>
            <a:r>
              <a:rPr lang="en-US" altLang="ko-KR" sz="1400" u="sng" dirty="0">
                <a:solidFill>
                  <a:srgbClr val="3F7F7F"/>
                </a:solidFill>
                <a:latin typeface="Consolas"/>
              </a:rPr>
              <a:t>form</a:t>
            </a:r>
            <a:r>
              <a:rPr lang="en-US" altLang="ko-KR" sz="1400" u="sng" dirty="0">
                <a:solidFill>
                  <a:srgbClr val="000000"/>
                </a:solidFill>
                <a:latin typeface="Consolas"/>
              </a:rPr>
              <a:t> </a:t>
            </a:r>
            <a:r>
              <a:rPr lang="en-US" altLang="ko-KR" sz="1400" u="sng" dirty="0">
                <a:solidFill>
                  <a:srgbClr val="7F007F"/>
                </a:solidFill>
                <a:latin typeface="Consolas"/>
              </a:rPr>
              <a:t>class</a:t>
            </a:r>
            <a:r>
              <a:rPr lang="en-US" altLang="ko-KR" sz="1400" u="sng" dirty="0">
                <a:solidFill>
                  <a:srgbClr val="000000"/>
                </a:solidFill>
                <a:latin typeface="Consolas"/>
              </a:rPr>
              <a:t>=</a:t>
            </a:r>
            <a:r>
              <a:rPr lang="en-US" altLang="ko-KR" sz="1400" i="1" u="sng" dirty="0">
                <a:solidFill>
                  <a:srgbClr val="2A00FF"/>
                </a:solidFill>
                <a:latin typeface="Consolas"/>
              </a:rPr>
              <a:t>"d-flex "</a:t>
            </a:r>
            <a:r>
              <a:rPr lang="en-US" altLang="ko-KR" sz="1400" i="1" u="sng" dirty="0">
                <a:solidFill>
                  <a:srgbClr val="008080"/>
                </a:solidFill>
                <a:latin typeface="Consolas"/>
              </a:rPr>
              <a:t>&gt;</a:t>
            </a:r>
          </a:p>
          <a:p>
            <a:endParaRPr lang="ko-KR" altLang="en-US" sz="1400" dirty="0">
              <a:latin typeface="Consolas"/>
            </a:endParaRPr>
          </a:p>
          <a:p>
            <a:r>
              <a:rPr lang="en-US" altLang="ko-KR" sz="1400" dirty="0">
                <a:solidFill>
                  <a:srgbClr val="008080"/>
                </a:solidFill>
                <a:latin typeface="Consolas"/>
              </a:rPr>
              <a:t>&lt;</a:t>
            </a:r>
            <a:r>
              <a:rPr lang="en-US" altLang="ko-KR" sz="1400" dirty="0">
                <a:solidFill>
                  <a:srgbClr val="3F7F7F"/>
                </a:solidFill>
                <a:latin typeface="Consolas"/>
              </a:rPr>
              <a:t>div </a:t>
            </a:r>
            <a:r>
              <a:rPr lang="en-US" altLang="ko-KR" sz="1400" dirty="0">
                <a:solidFill>
                  <a:srgbClr val="7F007F"/>
                </a:solidFill>
                <a:latin typeface="Consolas"/>
              </a:rPr>
              <a:t>class</a:t>
            </a:r>
            <a:r>
              <a:rPr lang="en-US" altLang="ko-KR" sz="1400" dirty="0">
                <a:solidFill>
                  <a:srgbClr val="000000"/>
                </a:solidFill>
                <a:latin typeface="Consolas"/>
              </a:rPr>
              <a:t>=</a:t>
            </a:r>
            <a:r>
              <a:rPr lang="en-US" altLang="ko-KR" sz="1400" i="1" dirty="0">
                <a:solidFill>
                  <a:srgbClr val="2A00FF"/>
                </a:solidFill>
                <a:latin typeface="Consolas"/>
              </a:rPr>
              <a:t>"</a:t>
            </a:r>
            <a:r>
              <a:rPr lang="en-US" altLang="ko-KR" sz="1400" i="1" dirty="0" err="1">
                <a:solidFill>
                  <a:srgbClr val="2A00FF"/>
                </a:solidFill>
                <a:latin typeface="Consolas"/>
              </a:rPr>
              <a:t>btn</a:t>
            </a:r>
            <a:r>
              <a:rPr lang="en-US" altLang="ko-KR" sz="1400" i="1" dirty="0">
                <a:solidFill>
                  <a:srgbClr val="2A00FF"/>
                </a:solidFill>
                <a:latin typeface="Consolas"/>
              </a:rPr>
              <a:t>-group"</a:t>
            </a:r>
            <a:r>
              <a:rPr lang="en-US" altLang="ko-KR" sz="1400" i="1" dirty="0">
                <a:solidFill>
                  <a:srgbClr val="008080"/>
                </a:solidFill>
                <a:latin typeface="Consolas"/>
              </a:rPr>
              <a:t>&gt;</a:t>
            </a:r>
          </a:p>
          <a:p>
            <a:r>
              <a:rPr lang="en-US" altLang="ko-KR" sz="1400" dirty="0">
                <a:solidFill>
                  <a:srgbClr val="008080"/>
                </a:solidFill>
                <a:latin typeface="Consolas"/>
              </a:rPr>
              <a:t>&lt;</a:t>
            </a:r>
            <a:r>
              <a:rPr lang="en-US" altLang="ko-KR" sz="1400" dirty="0">
                <a:solidFill>
                  <a:srgbClr val="3F7F7F"/>
                </a:solidFill>
                <a:latin typeface="Consolas"/>
              </a:rPr>
              <a:t>input </a:t>
            </a:r>
            <a:r>
              <a:rPr lang="en-US" altLang="ko-KR" sz="1400" dirty="0">
                <a:solidFill>
                  <a:srgbClr val="7F007F"/>
                </a:solidFill>
                <a:latin typeface="Consolas"/>
              </a:rPr>
              <a:t>class</a:t>
            </a:r>
            <a:r>
              <a:rPr lang="en-US" altLang="ko-KR" sz="1400" dirty="0">
                <a:solidFill>
                  <a:srgbClr val="000000"/>
                </a:solidFill>
                <a:latin typeface="Consolas"/>
              </a:rPr>
              <a:t>=</a:t>
            </a:r>
            <a:r>
              <a:rPr lang="en-US" altLang="ko-KR" sz="1400" i="1" dirty="0">
                <a:solidFill>
                  <a:srgbClr val="2A00FF"/>
                </a:solidFill>
                <a:latin typeface="Consolas"/>
              </a:rPr>
              <a:t>"form-control" </a:t>
            </a:r>
            <a:r>
              <a:rPr lang="en-US" altLang="ko-KR" sz="1400" i="1" dirty="0">
                <a:solidFill>
                  <a:srgbClr val="7F007F"/>
                </a:solidFill>
                <a:latin typeface="Consolas"/>
              </a:rPr>
              <a:t>type</a:t>
            </a:r>
            <a:r>
              <a:rPr lang="en-US" altLang="ko-KR" sz="1400" i="1" dirty="0">
                <a:solidFill>
                  <a:srgbClr val="000000"/>
                </a:solidFill>
                <a:latin typeface="Consolas"/>
              </a:rPr>
              <a:t>=</a:t>
            </a:r>
            <a:r>
              <a:rPr lang="en-US" altLang="ko-KR" sz="1400" i="1" dirty="0">
                <a:solidFill>
                  <a:srgbClr val="2A00FF"/>
                </a:solidFill>
                <a:latin typeface="Consolas"/>
              </a:rPr>
              <a:t>"text" </a:t>
            </a:r>
            <a:r>
              <a:rPr lang="en-US" altLang="ko-KR" sz="1400" i="1" dirty="0">
                <a:solidFill>
                  <a:srgbClr val="7F007F"/>
                </a:solidFill>
                <a:latin typeface="Consolas"/>
              </a:rPr>
              <a:t>placeholder</a:t>
            </a:r>
            <a:r>
              <a:rPr lang="en-US" altLang="ko-KR" sz="1400" i="1" dirty="0">
                <a:solidFill>
                  <a:srgbClr val="000000"/>
                </a:solidFill>
                <a:latin typeface="Consolas"/>
              </a:rPr>
              <a:t>=</a:t>
            </a:r>
            <a:r>
              <a:rPr lang="en-US" altLang="ko-KR" sz="1400" i="1" dirty="0">
                <a:solidFill>
                  <a:srgbClr val="2A00FF"/>
                </a:solidFill>
                <a:latin typeface="Consolas"/>
              </a:rPr>
              <a:t>"Search"</a:t>
            </a:r>
            <a:r>
              <a:rPr lang="en-US" altLang="ko-KR" sz="1400" i="1" dirty="0">
                <a:solidFill>
                  <a:srgbClr val="008080"/>
                </a:solidFill>
                <a:latin typeface="Consolas"/>
              </a:rPr>
              <a:t>/&gt;</a:t>
            </a:r>
          </a:p>
          <a:p>
            <a:r>
              <a:rPr lang="en-US" altLang="ko-KR" sz="1400" dirty="0">
                <a:solidFill>
                  <a:srgbClr val="008080"/>
                </a:solidFill>
                <a:latin typeface="Consolas"/>
              </a:rPr>
              <a:t>&lt;</a:t>
            </a:r>
            <a:r>
              <a:rPr lang="en-US" altLang="ko-KR" sz="1400" dirty="0">
                <a:solidFill>
                  <a:srgbClr val="3F7F7F"/>
                </a:solidFill>
                <a:latin typeface="Consolas"/>
              </a:rPr>
              <a:t>button </a:t>
            </a:r>
            <a:r>
              <a:rPr lang="en-US" altLang="ko-KR" sz="1400" dirty="0">
                <a:solidFill>
                  <a:srgbClr val="7F007F"/>
                </a:solidFill>
                <a:latin typeface="Consolas"/>
              </a:rPr>
              <a:t>class</a:t>
            </a:r>
            <a:r>
              <a:rPr lang="en-US" altLang="ko-KR" sz="1400" dirty="0">
                <a:solidFill>
                  <a:srgbClr val="000000"/>
                </a:solidFill>
                <a:latin typeface="Consolas"/>
              </a:rPr>
              <a:t>=</a:t>
            </a:r>
            <a:r>
              <a:rPr lang="en-US" altLang="ko-KR" sz="1400" i="1" dirty="0">
                <a:solidFill>
                  <a:srgbClr val="2A00FF"/>
                </a:solidFill>
                <a:latin typeface="Consolas"/>
              </a:rPr>
              <a:t>"</a:t>
            </a:r>
            <a:r>
              <a:rPr lang="en-US" altLang="ko-KR" sz="1400" i="1" dirty="0" err="1">
                <a:solidFill>
                  <a:srgbClr val="2A00FF"/>
                </a:solidFill>
                <a:latin typeface="Consolas"/>
              </a:rPr>
              <a:t>btn</a:t>
            </a:r>
            <a:r>
              <a:rPr lang="en-US" altLang="ko-KR" sz="1400" i="1" dirty="0">
                <a:solidFill>
                  <a:srgbClr val="2A00FF"/>
                </a:solidFill>
                <a:latin typeface="Consolas"/>
              </a:rPr>
              <a:t> </a:t>
            </a:r>
            <a:r>
              <a:rPr lang="en-US" altLang="ko-KR" sz="1400" i="1" dirty="0" err="1">
                <a:solidFill>
                  <a:srgbClr val="2A00FF"/>
                </a:solidFill>
                <a:latin typeface="Consolas"/>
              </a:rPr>
              <a:t>btn</a:t>
            </a:r>
            <a:r>
              <a:rPr lang="en-US" altLang="ko-KR" sz="1400" i="1" dirty="0">
                <a:solidFill>
                  <a:srgbClr val="2A00FF"/>
                </a:solidFill>
                <a:latin typeface="Consolas"/>
              </a:rPr>
              <a:t>-primary" </a:t>
            </a:r>
            <a:r>
              <a:rPr lang="en-US" altLang="ko-KR" sz="1400" i="1" dirty="0">
                <a:solidFill>
                  <a:srgbClr val="7F007F"/>
                </a:solidFill>
                <a:latin typeface="Consolas"/>
              </a:rPr>
              <a:t>type</a:t>
            </a:r>
            <a:r>
              <a:rPr lang="en-US" altLang="ko-KR" sz="1400" i="1" dirty="0">
                <a:solidFill>
                  <a:srgbClr val="000000"/>
                </a:solidFill>
                <a:latin typeface="Consolas"/>
              </a:rPr>
              <a:t>=</a:t>
            </a:r>
            <a:r>
              <a:rPr lang="en-US" altLang="ko-KR" sz="1400" i="1" dirty="0">
                <a:solidFill>
                  <a:srgbClr val="2A00FF"/>
                </a:solidFill>
                <a:latin typeface="Consolas"/>
              </a:rPr>
              <a:t>"button"</a:t>
            </a:r>
            <a:r>
              <a:rPr lang="en-US" altLang="ko-KR" sz="1400" i="1" dirty="0">
                <a:solidFill>
                  <a:srgbClr val="008080"/>
                </a:solidFill>
                <a:latin typeface="Consolas"/>
              </a:rPr>
              <a:t>&gt;</a:t>
            </a:r>
          </a:p>
          <a:p>
            <a:r>
              <a:rPr lang="en-US" altLang="ko-KR" sz="1400" dirty="0">
                <a:solidFill>
                  <a:srgbClr val="008080"/>
                </a:solidFill>
                <a:latin typeface="Consolas"/>
              </a:rPr>
              <a:t>&lt;</a:t>
            </a:r>
            <a:r>
              <a:rPr lang="en-US" altLang="ko-KR" sz="1400" dirty="0" err="1">
                <a:solidFill>
                  <a:srgbClr val="3F7F7F"/>
                </a:solidFill>
                <a:latin typeface="Consolas"/>
              </a:rPr>
              <a:t>i</a:t>
            </a:r>
            <a:r>
              <a:rPr lang="en-US" altLang="ko-KR" sz="1400" dirty="0">
                <a:solidFill>
                  <a:srgbClr val="3F7F7F"/>
                </a:solidFill>
                <a:latin typeface="Consolas"/>
              </a:rPr>
              <a:t> </a:t>
            </a:r>
            <a:r>
              <a:rPr lang="en-US" altLang="ko-KR" sz="1400" dirty="0">
                <a:solidFill>
                  <a:srgbClr val="7F007F"/>
                </a:solidFill>
                <a:latin typeface="Consolas"/>
              </a:rPr>
              <a:t>class</a:t>
            </a:r>
            <a:r>
              <a:rPr lang="en-US" altLang="ko-KR" sz="1400" dirty="0">
                <a:solidFill>
                  <a:srgbClr val="000000"/>
                </a:solidFill>
                <a:latin typeface="Consolas"/>
              </a:rPr>
              <a:t>=</a:t>
            </a:r>
            <a:r>
              <a:rPr lang="en-US" altLang="ko-KR" sz="1400" i="1" dirty="0">
                <a:solidFill>
                  <a:srgbClr val="2A00FF"/>
                </a:solidFill>
                <a:latin typeface="Consolas"/>
              </a:rPr>
              <a:t>"</a:t>
            </a:r>
            <a:r>
              <a:rPr lang="en-US" altLang="ko-KR" sz="1400" i="1" dirty="0" err="1">
                <a:solidFill>
                  <a:srgbClr val="2A00FF"/>
                </a:solidFill>
                <a:latin typeface="Consolas"/>
              </a:rPr>
              <a:t>fas</a:t>
            </a:r>
            <a:r>
              <a:rPr lang="en-US" altLang="ko-KR" sz="1400" i="1" dirty="0">
                <a:solidFill>
                  <a:srgbClr val="2A00FF"/>
                </a:solidFill>
                <a:latin typeface="Consolas"/>
              </a:rPr>
              <a:t> </a:t>
            </a:r>
            <a:r>
              <a:rPr lang="en-US" altLang="ko-KR" sz="1400" i="1" dirty="0" err="1">
                <a:solidFill>
                  <a:srgbClr val="2A00FF"/>
                </a:solidFill>
                <a:latin typeface="Consolas"/>
              </a:rPr>
              <a:t>fa</a:t>
            </a:r>
            <a:r>
              <a:rPr lang="en-US" altLang="ko-KR" sz="1400" i="1" dirty="0">
                <a:solidFill>
                  <a:srgbClr val="2A00FF"/>
                </a:solidFill>
                <a:latin typeface="Consolas"/>
              </a:rPr>
              <a:t>-search </a:t>
            </a:r>
            <a:r>
              <a:rPr lang="en-US" altLang="ko-KR" sz="1400" i="1" dirty="0" err="1">
                <a:solidFill>
                  <a:srgbClr val="2A00FF"/>
                </a:solidFill>
                <a:latin typeface="Consolas"/>
              </a:rPr>
              <a:t>fa-sm</a:t>
            </a:r>
            <a:r>
              <a:rPr lang="en-US" altLang="ko-KR" sz="1400" i="1" dirty="0">
                <a:solidFill>
                  <a:srgbClr val="2A00FF"/>
                </a:solidFill>
                <a:latin typeface="Consolas"/>
              </a:rPr>
              <a:t>"</a:t>
            </a:r>
            <a:r>
              <a:rPr lang="en-US" altLang="ko-KR" sz="1400" i="1" dirty="0">
                <a:solidFill>
                  <a:srgbClr val="008080"/>
                </a:solidFill>
                <a:latin typeface="Consolas"/>
              </a:rPr>
              <a:t>&gt;&lt;/</a:t>
            </a:r>
            <a:r>
              <a:rPr lang="en-US" altLang="ko-KR" sz="1400" i="1" dirty="0" err="1">
                <a:solidFill>
                  <a:srgbClr val="3F7F7F"/>
                </a:solidFill>
                <a:latin typeface="Consolas"/>
              </a:rPr>
              <a:t>i</a:t>
            </a:r>
            <a:r>
              <a:rPr lang="en-US" altLang="ko-KR" sz="1400" i="1" dirty="0">
                <a:solidFill>
                  <a:srgbClr val="008080"/>
                </a:solidFill>
                <a:latin typeface="Consolas"/>
              </a:rPr>
              <a:t>&gt;</a:t>
            </a:r>
          </a:p>
          <a:p>
            <a:r>
              <a:rPr lang="en-US" altLang="ko-KR" sz="1400" dirty="0">
                <a:solidFill>
                  <a:srgbClr val="008080"/>
                </a:solidFill>
                <a:latin typeface="Consolas"/>
              </a:rPr>
              <a:t>&lt;/</a:t>
            </a:r>
            <a:r>
              <a:rPr lang="en-US" altLang="ko-KR" sz="1400" dirty="0">
                <a:solidFill>
                  <a:srgbClr val="3F7F7F"/>
                </a:solidFill>
                <a:latin typeface="Consolas"/>
              </a:rPr>
              <a:t>button</a:t>
            </a:r>
            <a:r>
              <a:rPr lang="en-US" altLang="ko-KR" sz="1400" dirty="0">
                <a:solidFill>
                  <a:srgbClr val="008080"/>
                </a:solidFill>
                <a:latin typeface="Consolas"/>
              </a:rPr>
              <a:t>&gt;</a:t>
            </a:r>
          </a:p>
          <a:p>
            <a:r>
              <a:rPr lang="en-US" altLang="ko-KR" sz="1400" dirty="0">
                <a:solidFill>
                  <a:srgbClr val="008080"/>
                </a:solidFill>
                <a:latin typeface="Consolas"/>
              </a:rPr>
              <a:t>&lt;/</a:t>
            </a:r>
            <a:r>
              <a:rPr lang="en-US" altLang="ko-KR" sz="1400" dirty="0">
                <a:solidFill>
                  <a:srgbClr val="3F7F7F"/>
                </a:solidFill>
                <a:latin typeface="Consolas"/>
              </a:rPr>
              <a:t>div</a:t>
            </a:r>
            <a:r>
              <a:rPr lang="en-US" altLang="ko-KR" sz="1400" dirty="0">
                <a:solidFill>
                  <a:srgbClr val="008080"/>
                </a:solidFill>
                <a:latin typeface="Consolas"/>
              </a:rPr>
              <a:t>&gt;</a:t>
            </a:r>
          </a:p>
          <a:p>
            <a:endParaRPr lang="ko-KR" altLang="en-US" sz="1400" dirty="0">
              <a:latin typeface="Consolas"/>
            </a:endParaRPr>
          </a:p>
          <a:p>
            <a:r>
              <a:rPr lang="en-US" altLang="ko-KR" sz="1400" dirty="0">
                <a:solidFill>
                  <a:srgbClr val="008080"/>
                </a:solidFill>
                <a:latin typeface="Consolas"/>
              </a:rPr>
              <a:t>&lt;/</a:t>
            </a:r>
            <a:r>
              <a:rPr lang="en-US" altLang="ko-KR" sz="1400" dirty="0">
                <a:solidFill>
                  <a:srgbClr val="3F7F7F"/>
                </a:solidFill>
                <a:latin typeface="Consolas"/>
              </a:rPr>
              <a:t>div</a:t>
            </a:r>
            <a:r>
              <a:rPr lang="en-US" altLang="ko-KR" sz="1400" dirty="0">
                <a:solidFill>
                  <a:srgbClr val="008080"/>
                </a:solidFill>
                <a:latin typeface="Consolas"/>
              </a:rPr>
              <a:t>&gt;</a:t>
            </a:r>
          </a:p>
          <a:p>
            <a:r>
              <a:rPr lang="en-US" altLang="ko-KR" sz="1400" u="sng" dirty="0">
                <a:solidFill>
                  <a:srgbClr val="008080"/>
                </a:solidFill>
                <a:latin typeface="Consolas"/>
              </a:rPr>
              <a:t>&lt;/</a:t>
            </a:r>
            <a:r>
              <a:rPr lang="en-US" altLang="ko-KR" sz="1400" u="sng" dirty="0">
                <a:solidFill>
                  <a:srgbClr val="3F7F7F"/>
                </a:solidFill>
                <a:latin typeface="Consolas"/>
              </a:rPr>
              <a:t>form</a:t>
            </a:r>
            <a:r>
              <a:rPr lang="en-US" altLang="ko-KR" sz="1400" u="sng" dirty="0">
                <a:solidFill>
                  <a:srgbClr val="008080"/>
                </a:solidFill>
                <a:latin typeface="Consolas"/>
              </a:rPr>
              <a:t>&gt;</a:t>
            </a:r>
          </a:p>
          <a:p>
            <a:r>
              <a:rPr lang="en-US" altLang="ko-KR" sz="1400" dirty="0">
                <a:solidFill>
                  <a:srgbClr val="008080"/>
                </a:solidFill>
                <a:latin typeface="Consolas"/>
              </a:rPr>
              <a:t>&lt;/</a:t>
            </a:r>
            <a:r>
              <a:rPr lang="en-US" altLang="ko-KR" sz="1400" dirty="0">
                <a:solidFill>
                  <a:srgbClr val="3F7F7F"/>
                </a:solidFill>
                <a:latin typeface="Consolas"/>
              </a:rPr>
              <a:t>div</a:t>
            </a:r>
            <a:r>
              <a:rPr lang="en-US" altLang="ko-KR" sz="1400" dirty="0">
                <a:solidFill>
                  <a:srgbClr val="008080"/>
                </a:solidFill>
                <a:latin typeface="Consolas"/>
              </a:rPr>
              <a:t>&gt;</a:t>
            </a:r>
          </a:p>
          <a:p>
            <a:r>
              <a:rPr lang="en-US" altLang="ko-KR" sz="1400" dirty="0">
                <a:solidFill>
                  <a:srgbClr val="008080"/>
                </a:solidFill>
                <a:latin typeface="Consolas"/>
              </a:rPr>
              <a:t>&lt;/</a:t>
            </a:r>
            <a:r>
              <a:rPr lang="en-US" altLang="ko-KR" sz="1400" dirty="0" err="1">
                <a:solidFill>
                  <a:srgbClr val="3F7F7F"/>
                </a:solidFill>
                <a:latin typeface="Consolas"/>
              </a:rPr>
              <a:t>nav</a:t>
            </a:r>
            <a:r>
              <a:rPr lang="en-US" altLang="ko-KR" sz="1400" dirty="0">
                <a:solidFill>
                  <a:srgbClr val="008080"/>
                </a:solidFill>
                <a:latin typeface="Consolas"/>
              </a:rPr>
              <a:t>&gt;</a:t>
            </a:r>
          </a:p>
          <a:p>
            <a:endParaRPr lang="ko-KR" altLang="en-US" sz="1400" dirty="0">
              <a:latin typeface="Consolas"/>
            </a:endParaRPr>
          </a:p>
          <a:p>
            <a:r>
              <a:rPr lang="en-US" altLang="ko-KR" sz="1400" dirty="0">
                <a:solidFill>
                  <a:srgbClr val="008080"/>
                </a:solidFill>
                <a:latin typeface="Consolas"/>
              </a:rPr>
              <a:t>&lt;</a:t>
            </a:r>
            <a:r>
              <a:rPr lang="en-US" altLang="ko-KR" sz="1400" dirty="0">
                <a:solidFill>
                  <a:srgbClr val="3F7F7F"/>
                </a:solidFill>
                <a:latin typeface="Consolas"/>
              </a:rPr>
              <a:t>script </a:t>
            </a:r>
            <a:r>
              <a:rPr lang="en-US" altLang="ko-KR" sz="1400" dirty="0" err="1">
                <a:solidFill>
                  <a:srgbClr val="7F007F"/>
                </a:solidFill>
                <a:latin typeface="Consolas"/>
              </a:rPr>
              <a:t>src</a:t>
            </a:r>
            <a:r>
              <a:rPr lang="en-US" altLang="ko-KR" sz="1400" dirty="0">
                <a:solidFill>
                  <a:srgbClr val="000000"/>
                </a:solidFill>
                <a:latin typeface="Consolas"/>
              </a:rPr>
              <a:t>=</a:t>
            </a:r>
            <a:r>
              <a:rPr lang="en-US" altLang="ko-KR" sz="1400" i="1" dirty="0">
                <a:solidFill>
                  <a:srgbClr val="2A00FF"/>
                </a:solidFill>
                <a:latin typeface="Consolas"/>
              </a:rPr>
              <a:t>"https://ajax.googleapis.com/</a:t>
            </a:r>
            <a:r>
              <a:rPr lang="en-US" altLang="ko-KR" sz="1400" i="1" dirty="0" err="1">
                <a:solidFill>
                  <a:srgbClr val="2A00FF"/>
                </a:solidFill>
                <a:latin typeface="Consolas"/>
              </a:rPr>
              <a:t>ajax</a:t>
            </a:r>
            <a:r>
              <a:rPr lang="en-US" altLang="ko-KR" sz="1400" i="1" dirty="0">
                <a:solidFill>
                  <a:srgbClr val="2A00FF"/>
                </a:solidFill>
                <a:latin typeface="Consolas"/>
              </a:rPr>
              <a:t>/libs/</a:t>
            </a:r>
            <a:r>
              <a:rPr lang="en-US" altLang="ko-KR" sz="1400" i="1" dirty="0" err="1">
                <a:solidFill>
                  <a:srgbClr val="2A00FF"/>
                </a:solidFill>
                <a:latin typeface="Consolas"/>
              </a:rPr>
              <a:t>jquery</a:t>
            </a:r>
            <a:r>
              <a:rPr lang="en-US" altLang="ko-KR" sz="1400" i="1" dirty="0">
                <a:solidFill>
                  <a:srgbClr val="2A00FF"/>
                </a:solidFill>
                <a:latin typeface="Consolas"/>
              </a:rPr>
              <a:t>/3.3.1/jquery.min.js"</a:t>
            </a:r>
            <a:r>
              <a:rPr lang="en-US" altLang="ko-KR" sz="1400" i="1" dirty="0">
                <a:solidFill>
                  <a:srgbClr val="008080"/>
                </a:solidFill>
                <a:latin typeface="Consolas"/>
              </a:rPr>
              <a:t>&gt;&lt;/</a:t>
            </a:r>
            <a:r>
              <a:rPr lang="en-US" altLang="ko-KR" sz="1400" i="1" dirty="0">
                <a:solidFill>
                  <a:srgbClr val="3F7F7F"/>
                </a:solidFill>
                <a:latin typeface="Consolas"/>
              </a:rPr>
              <a:t>script</a:t>
            </a:r>
            <a:r>
              <a:rPr lang="en-US" altLang="ko-KR" sz="1400" i="1" dirty="0">
                <a:solidFill>
                  <a:srgbClr val="008080"/>
                </a:solidFill>
                <a:latin typeface="Consolas"/>
              </a:rPr>
              <a:t>&gt;</a:t>
            </a:r>
          </a:p>
          <a:p>
            <a:r>
              <a:rPr lang="en-US" altLang="ko-KR" sz="1400" dirty="0">
                <a:solidFill>
                  <a:srgbClr val="3F5FBF"/>
                </a:solidFill>
                <a:latin typeface="Consolas"/>
              </a:rPr>
              <a:t>&lt;!--  &lt;script </a:t>
            </a:r>
            <a:r>
              <a:rPr lang="en-US" altLang="ko-KR" sz="1400" u="sng" dirty="0" err="1">
                <a:solidFill>
                  <a:srgbClr val="3F5FBF"/>
                </a:solidFill>
                <a:latin typeface="Consolas"/>
              </a:rPr>
              <a:t>src</a:t>
            </a:r>
            <a:r>
              <a:rPr lang="en-US" altLang="ko-KR" sz="1400" u="sng" dirty="0">
                <a:solidFill>
                  <a:srgbClr val="3F5FBF"/>
                </a:solidFill>
                <a:latin typeface="Consolas"/>
              </a:rPr>
              <a:t>="https://ajax.googleapis.com/</a:t>
            </a:r>
            <a:r>
              <a:rPr lang="en-US" altLang="ko-KR" sz="1400" u="sng" dirty="0" err="1">
                <a:solidFill>
                  <a:srgbClr val="3F5FBF"/>
                </a:solidFill>
                <a:latin typeface="Consolas"/>
              </a:rPr>
              <a:t>ajax</a:t>
            </a:r>
            <a:r>
              <a:rPr lang="en-US" altLang="ko-KR" sz="1400" u="sng" dirty="0">
                <a:solidFill>
                  <a:srgbClr val="3F5FBF"/>
                </a:solidFill>
                <a:latin typeface="Consolas"/>
              </a:rPr>
              <a:t>/libs/</a:t>
            </a:r>
            <a:r>
              <a:rPr lang="en-US" altLang="ko-KR" sz="1400" u="sng" dirty="0" err="1">
                <a:solidFill>
                  <a:srgbClr val="3F5FBF"/>
                </a:solidFill>
                <a:latin typeface="Consolas"/>
              </a:rPr>
              <a:t>jquery</a:t>
            </a:r>
            <a:r>
              <a:rPr lang="en-US" altLang="ko-KR" sz="1400" u="sng" dirty="0">
                <a:solidFill>
                  <a:srgbClr val="3F5FBF"/>
                </a:solidFill>
                <a:latin typeface="Consolas"/>
              </a:rPr>
              <a:t>/3.7.1/jquery.min.js"&gt;&lt;/script&gt;--&gt;</a:t>
            </a:r>
          </a:p>
          <a:p>
            <a:r>
              <a:rPr lang="en-US" altLang="ko-KR" sz="1400" dirty="0">
                <a:solidFill>
                  <a:srgbClr val="008080"/>
                </a:solidFill>
                <a:latin typeface="Consolas"/>
              </a:rPr>
              <a:t>&lt;</a:t>
            </a:r>
            <a:r>
              <a:rPr lang="en-US" altLang="ko-KR" sz="1400" dirty="0">
                <a:solidFill>
                  <a:srgbClr val="3F7F7F"/>
                </a:solidFill>
                <a:latin typeface="Consolas"/>
              </a:rPr>
              <a:t>script </a:t>
            </a:r>
            <a:r>
              <a:rPr lang="en-US" altLang="ko-KR" sz="1400" dirty="0" err="1">
                <a:solidFill>
                  <a:srgbClr val="7F007F"/>
                </a:solidFill>
                <a:latin typeface="Consolas"/>
              </a:rPr>
              <a:t>src</a:t>
            </a:r>
            <a:r>
              <a:rPr lang="en-US" altLang="ko-KR" sz="1400" dirty="0">
                <a:solidFill>
                  <a:srgbClr val="000000"/>
                </a:solidFill>
                <a:latin typeface="Consolas"/>
              </a:rPr>
              <a:t>=</a:t>
            </a:r>
            <a:r>
              <a:rPr lang="en-US" altLang="ko-KR" sz="1400" i="1" dirty="0">
                <a:solidFill>
                  <a:srgbClr val="2A00FF"/>
                </a:solidFill>
                <a:latin typeface="Consolas"/>
              </a:rPr>
              <a:t>"</a:t>
            </a:r>
            <a:r>
              <a:rPr lang="en-US" altLang="ko-KR" sz="1400" i="1" dirty="0">
                <a:solidFill>
                  <a:srgbClr val="000000"/>
                </a:solidFill>
                <a:latin typeface="Consolas"/>
              </a:rPr>
              <a:t>${</a:t>
            </a:r>
            <a:r>
              <a:rPr lang="en-US" altLang="ko-KR" sz="1400" i="1" dirty="0" err="1">
                <a:solidFill>
                  <a:srgbClr val="000000"/>
                </a:solidFill>
                <a:latin typeface="Consolas"/>
              </a:rPr>
              <a:t>contextPath</a:t>
            </a:r>
            <a:r>
              <a:rPr lang="en-US" altLang="ko-KR" sz="1400" i="1" dirty="0">
                <a:solidFill>
                  <a:srgbClr val="000000"/>
                </a:solidFill>
                <a:latin typeface="Consolas"/>
              </a:rPr>
              <a:t>}</a:t>
            </a:r>
            <a:r>
              <a:rPr lang="en-US" altLang="ko-KR" sz="1400" i="1" dirty="0">
                <a:solidFill>
                  <a:srgbClr val="2A00FF"/>
                </a:solidFill>
                <a:latin typeface="Consolas"/>
              </a:rPr>
              <a:t>/resources/</a:t>
            </a:r>
            <a:r>
              <a:rPr lang="en-US" altLang="ko-KR" sz="1400" i="1" dirty="0" err="1">
                <a:solidFill>
                  <a:srgbClr val="2A00FF"/>
                </a:solidFill>
                <a:latin typeface="Consolas"/>
              </a:rPr>
              <a:t>js</a:t>
            </a:r>
            <a:r>
              <a:rPr lang="en-US" altLang="ko-KR" sz="1400" i="1" dirty="0">
                <a:solidFill>
                  <a:srgbClr val="2A00FF"/>
                </a:solidFill>
                <a:latin typeface="Consolas"/>
              </a:rPr>
              <a:t>/daum.js"</a:t>
            </a:r>
            <a:r>
              <a:rPr lang="en-US" altLang="ko-KR" sz="1400" i="1" dirty="0">
                <a:solidFill>
                  <a:srgbClr val="008080"/>
                </a:solidFill>
                <a:latin typeface="Consolas"/>
              </a:rPr>
              <a:t>&gt;&lt;/</a:t>
            </a:r>
            <a:r>
              <a:rPr lang="en-US" altLang="ko-KR" sz="1400" i="1" dirty="0">
                <a:solidFill>
                  <a:srgbClr val="3F7F7F"/>
                </a:solidFill>
                <a:latin typeface="Consolas"/>
              </a:rPr>
              <a:t>script</a:t>
            </a:r>
            <a:r>
              <a:rPr lang="en-US" altLang="ko-KR" sz="1400" i="1" dirty="0">
                <a:solidFill>
                  <a:srgbClr val="008080"/>
                </a:solidFill>
                <a:latin typeface="Consolas"/>
              </a:rPr>
              <a:t>&gt;</a:t>
            </a:r>
          </a:p>
        </p:txBody>
      </p:sp>
    </p:spTree>
    <p:extLst>
      <p:ext uri="{BB962C8B-B14F-4D97-AF65-F5344CB8AC3E}">
        <p14:creationId xmlns:p14="http://schemas.microsoft.com/office/powerpoint/2010/main" val="1359253709"/>
      </p:ext>
    </p:extLst>
  </p:cSld>
  <p:clrMapOvr>
    <a:masterClrMapping/>
  </p:clrMapOvr>
  <p:transition/>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제목 1"/>
          <p:cNvSpPr>
            <a:spLocks noGrp="1"/>
          </p:cNvSpPr>
          <p:nvPr>
            <p:ph type="title"/>
          </p:nvPr>
        </p:nvSpPr>
        <p:spPr bwMode="auto">
          <a:xfrm>
            <a:off x="0" y="-2242"/>
            <a:ext cx="9144000" cy="694938"/>
          </a:xfrm>
        </p:spPr>
        <p:txBody>
          <a:bodyPr vert="horz" lIns="91440" tIns="45720" rIns="91440" bIns="45720" rtlCol="0" anchor="ctr">
            <a:normAutofit/>
          </a:bodyPr>
          <a:lstStyle/>
          <a:p>
            <a:r>
              <a:rPr lang="en-US" altLang="ko-KR" dirty="0" smtClean="0">
                <a:latin typeface="MS Mincho" pitchFamily="49" charset="-128"/>
                <a:ea typeface="MS Mincho" pitchFamily="49" charset="-128"/>
              </a:rPr>
              <a:t>Member/</a:t>
            </a:r>
            <a:r>
              <a:rPr lang="en-US" altLang="ko-KR" dirty="0" err="1" smtClean="0">
                <a:latin typeface="MS Mincho" pitchFamily="49" charset="-128"/>
                <a:ea typeface="MS Mincho" pitchFamily="49" charset="-128"/>
              </a:rPr>
              <a:t>signin</a:t>
            </a:r>
            <a:r>
              <a:rPr lang="en-US" altLang="ko-KR" dirty="0" smtClean="0">
                <a:latin typeface="MS Mincho" pitchFamily="49" charset="-128"/>
                <a:ea typeface="MS Mincho" pitchFamily="49" charset="-128"/>
              </a:rPr>
              <a:t>(1/3)</a:t>
            </a:r>
            <a:endParaRPr lang="ko-KR" dirty="0">
              <a:latin typeface="MS Mincho" pitchFamily="49" charset="-128"/>
              <a:ea typeface="MS Mincho" pitchFamily="49" charset="-128"/>
            </a:endParaRPr>
          </a:p>
        </p:txBody>
      </p:sp>
      <p:sp>
        <p:nvSpPr>
          <p:cNvPr id="5" name="내용 개체 틀 2"/>
          <p:cNvSpPr>
            <a:spLocks noGrp="1"/>
          </p:cNvSpPr>
          <p:nvPr>
            <p:ph sz="half" idx="1"/>
          </p:nvPr>
        </p:nvSpPr>
        <p:spPr bwMode="auto">
          <a:xfrm>
            <a:off x="0" y="692696"/>
            <a:ext cx="9144000" cy="6165304"/>
          </a:xfrm>
          <a:solidFill>
            <a:schemeClr val="bg1"/>
          </a:solidFill>
        </p:spPr>
        <p:txBody>
          <a:bodyPr numCol="2">
            <a:noAutofit/>
          </a:bodyPr>
          <a:lstStyle>
            <a:lvl1pPr>
              <a:defRPr sz="2400"/>
            </a:lvl1pPr>
            <a:lvl2pPr>
              <a:defRPr sz="1600"/>
            </a:lvl2pPr>
            <a:lvl3pPr>
              <a:defRPr sz="1200"/>
            </a:lvl3pPr>
            <a:lvl4pPr>
              <a:defRPr sz="1200"/>
            </a:lvl4pPr>
            <a:lvl5pPr>
              <a:defRPr sz="1200"/>
            </a:lvl5pPr>
          </a:lstStyle>
          <a:p>
            <a:r>
              <a:rPr lang="fr-FR" altLang="ko-KR" sz="1400" dirty="0">
                <a:solidFill>
                  <a:srgbClr val="BF5F3F"/>
                </a:solidFill>
                <a:latin typeface="Consolas"/>
              </a:rPr>
              <a:t>&lt;%@ </a:t>
            </a:r>
            <a:r>
              <a:rPr lang="fr-FR" altLang="ko-KR" sz="1400" dirty="0">
                <a:solidFill>
                  <a:srgbClr val="3F7F7F"/>
                </a:solidFill>
                <a:latin typeface="Consolas"/>
              </a:rPr>
              <a:t>page </a:t>
            </a:r>
            <a:r>
              <a:rPr lang="fr-FR" altLang="ko-KR" sz="1400" dirty="0" err="1">
                <a:solidFill>
                  <a:srgbClr val="7F007F"/>
                </a:solidFill>
                <a:latin typeface="Consolas"/>
              </a:rPr>
              <a:t>language</a:t>
            </a:r>
            <a:r>
              <a:rPr lang="fr-FR" altLang="ko-KR" sz="1400" dirty="0">
                <a:solidFill>
                  <a:srgbClr val="000000"/>
                </a:solidFill>
                <a:latin typeface="Consolas"/>
              </a:rPr>
              <a:t>=</a:t>
            </a:r>
            <a:r>
              <a:rPr lang="fr-FR" altLang="ko-KR" sz="1400" i="1" dirty="0">
                <a:solidFill>
                  <a:srgbClr val="2A00FF"/>
                </a:solidFill>
                <a:latin typeface="Consolas"/>
              </a:rPr>
              <a:t>"java" </a:t>
            </a:r>
            <a:r>
              <a:rPr lang="fr-FR" altLang="ko-KR" sz="1400" i="1" dirty="0" err="1">
                <a:solidFill>
                  <a:srgbClr val="7F007F"/>
                </a:solidFill>
                <a:latin typeface="Consolas"/>
              </a:rPr>
              <a:t>contentType</a:t>
            </a:r>
            <a:r>
              <a:rPr lang="fr-FR" altLang="ko-KR" sz="1400" i="1" dirty="0">
                <a:solidFill>
                  <a:srgbClr val="000000"/>
                </a:solidFill>
                <a:latin typeface="Consolas"/>
              </a:rPr>
              <a:t>=</a:t>
            </a:r>
            <a:r>
              <a:rPr lang="fr-FR" altLang="ko-KR" sz="1400" i="1" dirty="0">
                <a:solidFill>
                  <a:srgbClr val="2A00FF"/>
                </a:solidFill>
                <a:latin typeface="Consolas"/>
              </a:rPr>
              <a:t>"</a:t>
            </a:r>
            <a:r>
              <a:rPr lang="fr-FR" altLang="ko-KR" sz="1400" i="1" dirty="0" err="1">
                <a:solidFill>
                  <a:srgbClr val="2A00FF"/>
                </a:solidFill>
                <a:latin typeface="Consolas"/>
              </a:rPr>
              <a:t>text</a:t>
            </a:r>
            <a:r>
              <a:rPr lang="fr-FR" altLang="ko-KR" sz="1400" i="1" dirty="0">
                <a:solidFill>
                  <a:srgbClr val="2A00FF"/>
                </a:solidFill>
                <a:latin typeface="Consolas"/>
              </a:rPr>
              <a:t>/html; </a:t>
            </a:r>
            <a:r>
              <a:rPr lang="fr-FR" altLang="ko-KR" sz="1400" i="1" dirty="0" err="1">
                <a:solidFill>
                  <a:srgbClr val="2A00FF"/>
                </a:solidFill>
                <a:latin typeface="Consolas"/>
              </a:rPr>
              <a:t>charset</a:t>
            </a:r>
            <a:r>
              <a:rPr lang="fr-FR" altLang="ko-KR" sz="1400" i="1" dirty="0">
                <a:solidFill>
                  <a:srgbClr val="2A00FF"/>
                </a:solidFill>
                <a:latin typeface="Consolas"/>
              </a:rPr>
              <a:t>=UTF-8"</a:t>
            </a:r>
          </a:p>
          <a:p>
            <a:r>
              <a:rPr lang="en-US" altLang="ko-KR" sz="1400" dirty="0">
                <a:latin typeface="Consolas"/>
              </a:rPr>
              <a:t>    </a:t>
            </a:r>
            <a:r>
              <a:rPr lang="en-US" altLang="ko-KR" sz="1400" dirty="0" err="1">
                <a:solidFill>
                  <a:srgbClr val="7F007F"/>
                </a:solidFill>
                <a:latin typeface="Consolas"/>
              </a:rPr>
              <a:t>pageEncoding</a:t>
            </a:r>
            <a:r>
              <a:rPr lang="en-US" altLang="ko-KR" sz="1400" dirty="0">
                <a:solidFill>
                  <a:srgbClr val="000000"/>
                </a:solidFill>
                <a:latin typeface="Consolas"/>
              </a:rPr>
              <a:t>=</a:t>
            </a:r>
            <a:r>
              <a:rPr lang="en-US" altLang="ko-KR" sz="1400" i="1" dirty="0">
                <a:solidFill>
                  <a:srgbClr val="2A00FF"/>
                </a:solidFill>
                <a:latin typeface="Consolas"/>
              </a:rPr>
              <a:t>"UTF-8"</a:t>
            </a:r>
            <a:r>
              <a:rPr lang="en-US" altLang="ko-KR" sz="1400" i="1" dirty="0">
                <a:solidFill>
                  <a:srgbClr val="BF5F3F"/>
                </a:solidFill>
                <a:latin typeface="Consolas"/>
              </a:rPr>
              <a:t>%&gt;</a:t>
            </a:r>
            <a:r>
              <a:rPr lang="en-US" altLang="ko-KR" sz="1400" i="1" dirty="0">
                <a:solidFill>
                  <a:srgbClr val="000000"/>
                </a:solidFill>
                <a:latin typeface="Consolas"/>
              </a:rPr>
              <a:t> </a:t>
            </a:r>
            <a:r>
              <a:rPr lang="en-US" altLang="ko-KR" sz="1400" i="1" dirty="0">
                <a:solidFill>
                  <a:srgbClr val="3F5FBF"/>
                </a:solidFill>
                <a:latin typeface="Consolas"/>
              </a:rPr>
              <a:t>&lt;!-- JSP</a:t>
            </a:r>
            <a:r>
              <a:rPr lang="ja-JP" altLang="en-US" sz="1400" i="1" dirty="0">
                <a:solidFill>
                  <a:srgbClr val="3F5FBF"/>
                </a:solidFill>
                <a:latin typeface="Consolas"/>
              </a:rPr>
              <a:t>ページの</a:t>
            </a:r>
            <a:r>
              <a:rPr lang="ko-KR" altLang="en-US" sz="1400" i="1" dirty="0">
                <a:solidFill>
                  <a:srgbClr val="3F5FBF"/>
                </a:solidFill>
                <a:latin typeface="Consolas"/>
              </a:rPr>
              <a:t>設定 </a:t>
            </a:r>
            <a:r>
              <a:rPr lang="en-US" altLang="ko-KR" sz="1400" i="1" dirty="0">
                <a:solidFill>
                  <a:srgbClr val="3F5FBF"/>
                </a:solidFill>
                <a:latin typeface="Consolas"/>
              </a:rPr>
              <a:t>--&gt;</a:t>
            </a:r>
          </a:p>
          <a:p>
            <a:r>
              <a:rPr lang="en-US" altLang="ko-KR" sz="1400" dirty="0">
                <a:solidFill>
                  <a:srgbClr val="008080"/>
                </a:solidFill>
                <a:latin typeface="Consolas"/>
              </a:rPr>
              <a:t>&lt;</a:t>
            </a:r>
            <a:r>
              <a:rPr lang="en-US" altLang="ko-KR" sz="1400" dirty="0" err="1">
                <a:solidFill>
                  <a:srgbClr val="3F7F7F"/>
                </a:solidFill>
                <a:latin typeface="Consolas"/>
              </a:rPr>
              <a:t>jsp:include</a:t>
            </a:r>
            <a:r>
              <a:rPr lang="en-US" altLang="ko-KR" sz="1400" dirty="0">
                <a:solidFill>
                  <a:srgbClr val="3F7F7F"/>
                </a:solidFill>
                <a:latin typeface="Consolas"/>
              </a:rPr>
              <a:t> </a:t>
            </a:r>
            <a:r>
              <a:rPr lang="en-US" altLang="ko-KR" sz="1400" dirty="0">
                <a:solidFill>
                  <a:srgbClr val="7F007F"/>
                </a:solidFill>
                <a:latin typeface="Consolas"/>
              </a:rPr>
              <a:t>page</a:t>
            </a:r>
            <a:r>
              <a:rPr lang="en-US" altLang="ko-KR" sz="1400" dirty="0">
                <a:solidFill>
                  <a:srgbClr val="000000"/>
                </a:solidFill>
                <a:latin typeface="Consolas"/>
              </a:rPr>
              <a:t>=</a:t>
            </a:r>
            <a:r>
              <a:rPr lang="en-US" altLang="ko-KR" sz="1400" i="1" dirty="0">
                <a:solidFill>
                  <a:srgbClr val="2A00FF"/>
                </a:solidFill>
                <a:latin typeface="Consolas"/>
              </a:rPr>
              <a:t>"../include/</a:t>
            </a:r>
            <a:r>
              <a:rPr lang="en-US" altLang="ko-KR" sz="1400" i="1" dirty="0" err="1">
                <a:solidFill>
                  <a:srgbClr val="2A00FF"/>
                </a:solidFill>
                <a:latin typeface="Consolas"/>
              </a:rPr>
              <a:t>header.jsp</a:t>
            </a:r>
            <a:r>
              <a:rPr lang="en-US" altLang="ko-KR" sz="1400" i="1" dirty="0">
                <a:solidFill>
                  <a:srgbClr val="2A00FF"/>
                </a:solidFill>
                <a:latin typeface="Consolas"/>
              </a:rPr>
              <a:t>" </a:t>
            </a:r>
            <a:r>
              <a:rPr lang="en-US" altLang="ko-KR" sz="1400" i="1" dirty="0">
                <a:solidFill>
                  <a:srgbClr val="7F007F"/>
                </a:solidFill>
                <a:latin typeface="Consolas"/>
              </a:rPr>
              <a:t>flush</a:t>
            </a:r>
            <a:r>
              <a:rPr lang="en-US" altLang="ko-KR" sz="1400" i="1" dirty="0">
                <a:solidFill>
                  <a:srgbClr val="000000"/>
                </a:solidFill>
                <a:latin typeface="Consolas"/>
              </a:rPr>
              <a:t>=</a:t>
            </a:r>
            <a:r>
              <a:rPr lang="en-US" altLang="ko-KR" sz="1400" i="1" dirty="0">
                <a:solidFill>
                  <a:srgbClr val="2A00FF"/>
                </a:solidFill>
                <a:latin typeface="Consolas"/>
              </a:rPr>
              <a:t>"false"</a:t>
            </a:r>
            <a:r>
              <a:rPr lang="en-US" altLang="ko-KR" sz="1400" i="1" dirty="0">
                <a:solidFill>
                  <a:srgbClr val="008080"/>
                </a:solidFill>
                <a:latin typeface="Consolas"/>
              </a:rPr>
              <a:t>/&gt;</a:t>
            </a:r>
            <a:r>
              <a:rPr lang="en-US" altLang="ko-KR" sz="1400" i="1" dirty="0">
                <a:solidFill>
                  <a:srgbClr val="000000"/>
                </a:solidFill>
                <a:latin typeface="Consolas"/>
              </a:rPr>
              <a:t> </a:t>
            </a:r>
            <a:r>
              <a:rPr lang="en-US" altLang="ko-KR" sz="1400" i="1" dirty="0">
                <a:solidFill>
                  <a:srgbClr val="3F5FBF"/>
                </a:solidFill>
                <a:latin typeface="Consolas"/>
              </a:rPr>
              <a:t>&lt;!-- </a:t>
            </a:r>
            <a:r>
              <a:rPr lang="ja-JP" altLang="en-US" sz="1400" i="1" dirty="0">
                <a:solidFill>
                  <a:srgbClr val="3F5FBF"/>
                </a:solidFill>
                <a:latin typeface="Consolas"/>
              </a:rPr>
              <a:t>ヘッダー</a:t>
            </a:r>
            <a:r>
              <a:rPr lang="ko-KR" altLang="en-US" sz="1400" i="1" dirty="0">
                <a:solidFill>
                  <a:srgbClr val="3F5FBF"/>
                </a:solidFill>
                <a:latin typeface="Consolas"/>
              </a:rPr>
              <a:t>部分</a:t>
            </a:r>
            <a:r>
              <a:rPr lang="ja-JP" altLang="en-US" sz="1400" i="1" dirty="0">
                <a:solidFill>
                  <a:srgbClr val="3F5FBF"/>
                </a:solidFill>
                <a:latin typeface="Consolas"/>
              </a:rPr>
              <a:t>をインクルード </a:t>
            </a:r>
            <a:r>
              <a:rPr lang="en-US" altLang="ja-JP" sz="1400" i="1" dirty="0">
                <a:solidFill>
                  <a:srgbClr val="3F5FBF"/>
                </a:solidFill>
                <a:latin typeface="Consolas"/>
              </a:rPr>
              <a:t>--&gt;</a:t>
            </a:r>
          </a:p>
          <a:p>
            <a:endParaRPr lang="ko-KR" altLang="en-US" sz="1400" dirty="0">
              <a:latin typeface="Consolas"/>
            </a:endParaRPr>
          </a:p>
          <a:p>
            <a:r>
              <a:rPr lang="en-US" altLang="ko-KR" sz="1400" dirty="0">
                <a:solidFill>
                  <a:srgbClr val="008080"/>
                </a:solidFill>
                <a:latin typeface="Consolas"/>
              </a:rPr>
              <a:t>&lt;</a:t>
            </a:r>
            <a:r>
              <a:rPr lang="en-US" altLang="ko-KR" sz="1400" dirty="0">
                <a:solidFill>
                  <a:srgbClr val="3F7F7F"/>
                </a:solidFill>
                <a:latin typeface="Consolas"/>
              </a:rPr>
              <a:t>div </a:t>
            </a:r>
            <a:r>
              <a:rPr lang="en-US" altLang="ko-KR" sz="1400" dirty="0">
                <a:solidFill>
                  <a:srgbClr val="7F007F"/>
                </a:solidFill>
                <a:latin typeface="Consolas"/>
              </a:rPr>
              <a:t>class</a:t>
            </a:r>
            <a:r>
              <a:rPr lang="en-US" altLang="ko-KR" sz="1400" dirty="0">
                <a:solidFill>
                  <a:srgbClr val="000000"/>
                </a:solidFill>
                <a:latin typeface="Consolas"/>
              </a:rPr>
              <a:t>=</a:t>
            </a:r>
            <a:r>
              <a:rPr lang="en-US" altLang="ko-KR" sz="1400" i="1" dirty="0">
                <a:solidFill>
                  <a:srgbClr val="2A00FF"/>
                </a:solidFill>
                <a:latin typeface="Consolas"/>
              </a:rPr>
              <a:t>"container-fluid </a:t>
            </a:r>
            <a:r>
              <a:rPr lang="en-US" altLang="ko-KR" sz="1400" i="1" dirty="0" err="1">
                <a:solidFill>
                  <a:srgbClr val="2A00FF"/>
                </a:solidFill>
                <a:latin typeface="Consolas"/>
              </a:rPr>
              <a:t>bg</a:t>
            </a:r>
            <a:r>
              <a:rPr lang="en-US" altLang="ko-KR" sz="1400" i="1" dirty="0">
                <a:solidFill>
                  <a:srgbClr val="2A00FF"/>
                </a:solidFill>
                <a:latin typeface="Consolas"/>
              </a:rPr>
              <a:t>-gradient-primary min-vh-100"</a:t>
            </a:r>
            <a:r>
              <a:rPr lang="en-US" altLang="ko-KR" sz="1400" i="1" dirty="0">
                <a:solidFill>
                  <a:srgbClr val="008080"/>
                </a:solidFill>
                <a:latin typeface="Consolas"/>
              </a:rPr>
              <a:t>&gt;</a:t>
            </a:r>
            <a:r>
              <a:rPr lang="en-US" altLang="ko-KR" sz="1400" i="1" dirty="0">
                <a:solidFill>
                  <a:srgbClr val="000000"/>
                </a:solidFill>
                <a:latin typeface="Consolas"/>
              </a:rPr>
              <a:t> </a:t>
            </a:r>
            <a:r>
              <a:rPr lang="en-US" altLang="ko-KR" sz="1400" i="1" dirty="0">
                <a:solidFill>
                  <a:srgbClr val="3F5FBF"/>
                </a:solidFill>
                <a:latin typeface="Consolas"/>
              </a:rPr>
              <a:t>&lt;!-- </a:t>
            </a:r>
            <a:r>
              <a:rPr lang="ko-KR" altLang="en-US" sz="1400" i="1" dirty="0">
                <a:solidFill>
                  <a:srgbClr val="3F5FBF"/>
                </a:solidFill>
                <a:latin typeface="Consolas"/>
              </a:rPr>
              <a:t>背景</a:t>
            </a:r>
            <a:r>
              <a:rPr lang="ja-JP" altLang="en-US" sz="1400" i="1" dirty="0">
                <a:solidFill>
                  <a:srgbClr val="3F5FBF"/>
                </a:solidFill>
                <a:latin typeface="Consolas"/>
              </a:rPr>
              <a:t>がグラデーションのコンテナ </a:t>
            </a:r>
            <a:r>
              <a:rPr lang="en-US" altLang="ja-JP" sz="1400" i="1" dirty="0">
                <a:solidFill>
                  <a:srgbClr val="3F5FBF"/>
                </a:solidFill>
                <a:latin typeface="Consolas"/>
              </a:rPr>
              <a:t>--&gt;</a:t>
            </a:r>
          </a:p>
          <a:p>
            <a:r>
              <a:rPr lang="en-US" altLang="ko-KR" sz="1400" dirty="0">
                <a:solidFill>
                  <a:srgbClr val="008080"/>
                </a:solidFill>
                <a:latin typeface="Consolas"/>
              </a:rPr>
              <a:t>&lt;</a:t>
            </a:r>
            <a:r>
              <a:rPr lang="en-US" altLang="ko-KR" sz="1400" dirty="0">
                <a:solidFill>
                  <a:srgbClr val="3F7F7F"/>
                </a:solidFill>
                <a:latin typeface="Consolas"/>
              </a:rPr>
              <a:t>div </a:t>
            </a:r>
            <a:r>
              <a:rPr lang="en-US" altLang="ko-KR" sz="1400" dirty="0">
                <a:solidFill>
                  <a:srgbClr val="7F007F"/>
                </a:solidFill>
                <a:latin typeface="Consolas"/>
              </a:rPr>
              <a:t>class</a:t>
            </a:r>
            <a:r>
              <a:rPr lang="en-US" altLang="ko-KR" sz="1400" dirty="0">
                <a:solidFill>
                  <a:srgbClr val="000000"/>
                </a:solidFill>
                <a:latin typeface="Consolas"/>
              </a:rPr>
              <a:t>=</a:t>
            </a:r>
            <a:r>
              <a:rPr lang="en-US" altLang="ko-KR" sz="1400" i="1" dirty="0">
                <a:solidFill>
                  <a:srgbClr val="2A00FF"/>
                </a:solidFill>
                <a:latin typeface="Consolas"/>
              </a:rPr>
              <a:t>"row justify-content-center"</a:t>
            </a:r>
            <a:r>
              <a:rPr lang="en-US" altLang="ko-KR" sz="1400" i="1" dirty="0">
                <a:solidFill>
                  <a:srgbClr val="008080"/>
                </a:solidFill>
                <a:latin typeface="Consolas"/>
              </a:rPr>
              <a:t>&gt;</a:t>
            </a:r>
          </a:p>
          <a:p>
            <a:r>
              <a:rPr lang="it-IT" altLang="ko-KR" sz="1400" dirty="0">
                <a:solidFill>
                  <a:srgbClr val="008080"/>
                </a:solidFill>
                <a:latin typeface="Consolas"/>
              </a:rPr>
              <a:t>&lt;</a:t>
            </a:r>
            <a:r>
              <a:rPr lang="it-IT" altLang="ko-KR" sz="1400" dirty="0">
                <a:solidFill>
                  <a:srgbClr val="3F7F7F"/>
                </a:solidFill>
                <a:latin typeface="Consolas"/>
              </a:rPr>
              <a:t>div </a:t>
            </a:r>
            <a:r>
              <a:rPr lang="it-IT" altLang="ko-KR" sz="1400" dirty="0">
                <a:solidFill>
                  <a:srgbClr val="7F007F"/>
                </a:solidFill>
                <a:latin typeface="Consolas"/>
              </a:rPr>
              <a:t>class</a:t>
            </a:r>
            <a:r>
              <a:rPr lang="it-IT" altLang="ko-KR" sz="1400" dirty="0">
                <a:solidFill>
                  <a:srgbClr val="000000"/>
                </a:solidFill>
                <a:latin typeface="Consolas"/>
              </a:rPr>
              <a:t>=</a:t>
            </a:r>
            <a:r>
              <a:rPr lang="it-IT" altLang="ko-KR" sz="1400" i="1" dirty="0">
                <a:solidFill>
                  <a:srgbClr val="2A00FF"/>
                </a:solidFill>
                <a:latin typeface="Consolas"/>
              </a:rPr>
              <a:t>"col-xl-10 col-lg-12 col-md-9"</a:t>
            </a:r>
            <a:r>
              <a:rPr lang="it-IT" altLang="ko-KR" sz="1400" i="1" dirty="0">
                <a:solidFill>
                  <a:srgbClr val="008080"/>
                </a:solidFill>
                <a:latin typeface="Consolas"/>
              </a:rPr>
              <a:t>&gt;</a:t>
            </a:r>
          </a:p>
          <a:p>
            <a:endParaRPr lang="ko-KR" altLang="en-US" sz="1400" dirty="0">
              <a:latin typeface="Consolas"/>
            </a:endParaRPr>
          </a:p>
          <a:p>
            <a:r>
              <a:rPr lang="en-US" altLang="ko-KR" sz="1400" dirty="0">
                <a:solidFill>
                  <a:srgbClr val="000000"/>
                </a:solidFill>
                <a:latin typeface="Consolas"/>
              </a:rPr>
              <a:t>    </a:t>
            </a:r>
            <a:r>
              <a:rPr lang="en-US" altLang="ko-KR" sz="1400" dirty="0">
                <a:solidFill>
                  <a:srgbClr val="008080"/>
                </a:solidFill>
                <a:latin typeface="Consolas"/>
              </a:rPr>
              <a:t>&lt;</a:t>
            </a:r>
            <a:r>
              <a:rPr lang="en-US" altLang="ko-KR" sz="1400" dirty="0">
                <a:solidFill>
                  <a:srgbClr val="3F7F7F"/>
                </a:solidFill>
                <a:latin typeface="Consolas"/>
              </a:rPr>
              <a:t>div </a:t>
            </a:r>
            <a:r>
              <a:rPr lang="en-US" altLang="ko-KR" sz="1400" dirty="0">
                <a:solidFill>
                  <a:srgbClr val="7F007F"/>
                </a:solidFill>
                <a:latin typeface="Consolas"/>
              </a:rPr>
              <a:t>class</a:t>
            </a:r>
            <a:r>
              <a:rPr lang="en-US" altLang="ko-KR" sz="1400" dirty="0">
                <a:solidFill>
                  <a:srgbClr val="000000"/>
                </a:solidFill>
                <a:latin typeface="Consolas"/>
              </a:rPr>
              <a:t>=</a:t>
            </a:r>
            <a:r>
              <a:rPr lang="en-US" altLang="ko-KR" sz="1400" i="1" dirty="0">
                <a:solidFill>
                  <a:srgbClr val="2A00FF"/>
                </a:solidFill>
                <a:latin typeface="Consolas"/>
              </a:rPr>
              <a:t>"card o-hidden border-0 shadow-</a:t>
            </a:r>
            <a:r>
              <a:rPr lang="en-US" altLang="ko-KR" sz="1400" i="1" dirty="0" err="1">
                <a:solidFill>
                  <a:srgbClr val="2A00FF"/>
                </a:solidFill>
                <a:latin typeface="Consolas"/>
              </a:rPr>
              <a:t>lg</a:t>
            </a:r>
            <a:r>
              <a:rPr lang="en-US" altLang="ko-KR" sz="1400" i="1" dirty="0">
                <a:solidFill>
                  <a:srgbClr val="2A00FF"/>
                </a:solidFill>
                <a:latin typeface="Consolas"/>
              </a:rPr>
              <a:t> my-5 min-vh-100"</a:t>
            </a:r>
            <a:r>
              <a:rPr lang="en-US" altLang="ko-KR" sz="1400" i="1" dirty="0">
                <a:solidFill>
                  <a:srgbClr val="008080"/>
                </a:solidFill>
                <a:latin typeface="Consolas"/>
              </a:rPr>
              <a:t>&gt;</a:t>
            </a:r>
            <a:r>
              <a:rPr lang="en-US" altLang="ko-KR" sz="1400" i="1" dirty="0">
                <a:solidFill>
                  <a:srgbClr val="000000"/>
                </a:solidFill>
                <a:latin typeface="Consolas"/>
              </a:rPr>
              <a:t> </a:t>
            </a:r>
            <a:r>
              <a:rPr lang="en-US" altLang="ko-KR" sz="1400" i="1" dirty="0">
                <a:solidFill>
                  <a:srgbClr val="3F5FBF"/>
                </a:solidFill>
                <a:latin typeface="Consolas"/>
              </a:rPr>
              <a:t>&lt;!-- </a:t>
            </a:r>
            <a:r>
              <a:rPr lang="ja-JP" altLang="en-US" sz="1400" i="1" dirty="0">
                <a:solidFill>
                  <a:srgbClr val="3F5FBF"/>
                </a:solidFill>
                <a:latin typeface="Consolas"/>
              </a:rPr>
              <a:t>カードコンテナ </a:t>
            </a:r>
            <a:r>
              <a:rPr lang="en-US" altLang="ja-JP" sz="1400" i="1" dirty="0">
                <a:solidFill>
                  <a:srgbClr val="3F5FBF"/>
                </a:solidFill>
                <a:latin typeface="Consolas"/>
              </a:rPr>
              <a:t>--&gt;</a:t>
            </a:r>
          </a:p>
          <a:p>
            <a:r>
              <a:rPr lang="en-US" altLang="ko-KR" sz="1400" dirty="0">
                <a:solidFill>
                  <a:srgbClr val="000000"/>
                </a:solidFill>
                <a:latin typeface="Consolas"/>
              </a:rPr>
              <a:t>        </a:t>
            </a:r>
            <a:r>
              <a:rPr lang="en-US" altLang="ko-KR" sz="1400" dirty="0">
                <a:solidFill>
                  <a:srgbClr val="008080"/>
                </a:solidFill>
                <a:latin typeface="Consolas"/>
              </a:rPr>
              <a:t>&lt;</a:t>
            </a:r>
            <a:r>
              <a:rPr lang="en-US" altLang="ko-KR" sz="1400" dirty="0">
                <a:solidFill>
                  <a:srgbClr val="3F7F7F"/>
                </a:solidFill>
                <a:latin typeface="Consolas"/>
              </a:rPr>
              <a:t>div </a:t>
            </a:r>
            <a:r>
              <a:rPr lang="en-US" altLang="ko-KR" sz="1400" dirty="0">
                <a:solidFill>
                  <a:srgbClr val="7F007F"/>
                </a:solidFill>
                <a:latin typeface="Consolas"/>
              </a:rPr>
              <a:t>class</a:t>
            </a:r>
            <a:r>
              <a:rPr lang="en-US" altLang="ko-KR" sz="1400" dirty="0">
                <a:solidFill>
                  <a:srgbClr val="000000"/>
                </a:solidFill>
                <a:latin typeface="Consolas"/>
              </a:rPr>
              <a:t>=</a:t>
            </a:r>
            <a:r>
              <a:rPr lang="en-US" altLang="ko-KR" sz="1400" i="1" dirty="0">
                <a:solidFill>
                  <a:srgbClr val="2A00FF"/>
                </a:solidFill>
                <a:latin typeface="Consolas"/>
              </a:rPr>
              <a:t>"card-body p-0"</a:t>
            </a:r>
            <a:r>
              <a:rPr lang="en-US" altLang="ko-KR" sz="1400" i="1" dirty="0">
                <a:solidFill>
                  <a:srgbClr val="008080"/>
                </a:solidFill>
                <a:latin typeface="Consolas"/>
              </a:rPr>
              <a:t>&gt;</a:t>
            </a:r>
          </a:p>
          <a:p>
            <a:r>
              <a:rPr lang="en-US" altLang="ko-KR" sz="1400" dirty="0">
                <a:solidFill>
                  <a:srgbClr val="000000"/>
                </a:solidFill>
                <a:latin typeface="Consolas"/>
              </a:rPr>
              <a:t>            </a:t>
            </a:r>
            <a:r>
              <a:rPr lang="en-US" altLang="ko-KR" sz="1400" dirty="0">
                <a:solidFill>
                  <a:srgbClr val="008080"/>
                </a:solidFill>
                <a:latin typeface="Consolas"/>
              </a:rPr>
              <a:t>&lt;</a:t>
            </a:r>
            <a:r>
              <a:rPr lang="en-US" altLang="ko-KR" sz="1400" dirty="0">
                <a:solidFill>
                  <a:srgbClr val="3F7F7F"/>
                </a:solidFill>
                <a:latin typeface="Consolas"/>
              </a:rPr>
              <a:t>div </a:t>
            </a:r>
            <a:r>
              <a:rPr lang="en-US" altLang="ko-KR" sz="1400" dirty="0">
                <a:solidFill>
                  <a:srgbClr val="7F007F"/>
                </a:solidFill>
                <a:latin typeface="Consolas"/>
              </a:rPr>
              <a:t>class</a:t>
            </a:r>
            <a:r>
              <a:rPr lang="en-US" altLang="ko-KR" sz="1400" dirty="0">
                <a:solidFill>
                  <a:srgbClr val="000000"/>
                </a:solidFill>
                <a:latin typeface="Consolas"/>
              </a:rPr>
              <a:t>=</a:t>
            </a:r>
            <a:r>
              <a:rPr lang="en-US" altLang="ko-KR" sz="1400" i="1" dirty="0">
                <a:solidFill>
                  <a:srgbClr val="2A00FF"/>
                </a:solidFill>
                <a:latin typeface="Consolas"/>
              </a:rPr>
              <a:t>"row min-vh-100"</a:t>
            </a:r>
            <a:r>
              <a:rPr lang="en-US" altLang="ko-KR" sz="1400" i="1" dirty="0">
                <a:solidFill>
                  <a:srgbClr val="008080"/>
                </a:solidFill>
                <a:latin typeface="Consolas"/>
              </a:rPr>
              <a:t>&gt;</a:t>
            </a:r>
          </a:p>
          <a:p>
            <a:r>
              <a:rPr lang="en-US" altLang="ko-KR" sz="1400" dirty="0">
                <a:solidFill>
                  <a:srgbClr val="000000"/>
                </a:solidFill>
                <a:latin typeface="Consolas"/>
              </a:rPr>
              <a:t>                </a:t>
            </a:r>
            <a:r>
              <a:rPr lang="en-US" altLang="ko-KR" sz="1400" dirty="0">
                <a:solidFill>
                  <a:srgbClr val="008080"/>
                </a:solidFill>
                <a:latin typeface="Consolas"/>
              </a:rPr>
              <a:t>&lt;</a:t>
            </a:r>
            <a:r>
              <a:rPr lang="en-US" altLang="ko-KR" sz="1400" dirty="0">
                <a:solidFill>
                  <a:srgbClr val="3F7F7F"/>
                </a:solidFill>
                <a:latin typeface="Consolas"/>
              </a:rPr>
              <a:t>div </a:t>
            </a:r>
            <a:r>
              <a:rPr lang="en-US" altLang="ko-KR" sz="1400" dirty="0">
                <a:solidFill>
                  <a:srgbClr val="7F007F"/>
                </a:solidFill>
                <a:latin typeface="Consolas"/>
              </a:rPr>
              <a:t>class</a:t>
            </a:r>
            <a:r>
              <a:rPr lang="en-US" altLang="ko-KR" sz="1400" dirty="0">
                <a:solidFill>
                  <a:srgbClr val="000000"/>
                </a:solidFill>
                <a:latin typeface="Consolas"/>
              </a:rPr>
              <a:t>=</a:t>
            </a:r>
            <a:r>
              <a:rPr lang="en-US" altLang="ko-KR" sz="1400" i="1" dirty="0">
                <a:solidFill>
                  <a:srgbClr val="2A00FF"/>
                </a:solidFill>
                <a:latin typeface="Consolas"/>
              </a:rPr>
              <a:t>"col-lg-6 d-none d-</a:t>
            </a:r>
            <a:r>
              <a:rPr lang="en-US" altLang="ko-KR" sz="1400" i="1" dirty="0" err="1">
                <a:solidFill>
                  <a:srgbClr val="2A00FF"/>
                </a:solidFill>
                <a:latin typeface="Consolas"/>
              </a:rPr>
              <a:t>lg</a:t>
            </a:r>
            <a:r>
              <a:rPr lang="en-US" altLang="ko-KR" sz="1400" i="1" dirty="0">
                <a:solidFill>
                  <a:srgbClr val="2A00FF"/>
                </a:solidFill>
                <a:latin typeface="Consolas"/>
              </a:rPr>
              <a:t>-block </a:t>
            </a:r>
            <a:r>
              <a:rPr lang="en-US" altLang="ko-KR" sz="1400" i="1" dirty="0" err="1">
                <a:solidFill>
                  <a:srgbClr val="2A00FF"/>
                </a:solidFill>
                <a:latin typeface="Consolas"/>
              </a:rPr>
              <a:t>bg</a:t>
            </a:r>
            <a:r>
              <a:rPr lang="en-US" altLang="ko-KR" sz="1400" i="1" dirty="0">
                <a:solidFill>
                  <a:srgbClr val="2A00FF"/>
                </a:solidFill>
                <a:latin typeface="Consolas"/>
              </a:rPr>
              <a:t>-login-image"</a:t>
            </a:r>
            <a:r>
              <a:rPr lang="en-US" altLang="ko-KR" sz="1400" i="1" dirty="0">
                <a:solidFill>
                  <a:srgbClr val="008080"/>
                </a:solidFill>
                <a:latin typeface="Consolas"/>
              </a:rPr>
              <a:t>&gt;</a:t>
            </a:r>
          </a:p>
          <a:p>
            <a:r>
              <a:rPr lang="en-US" altLang="ja-JP" sz="1400" dirty="0">
                <a:solidFill>
                  <a:srgbClr val="3F5FBF"/>
                </a:solidFill>
                <a:latin typeface="Consolas"/>
              </a:rPr>
              <a:t>&lt;!--</a:t>
            </a:r>
            <a:r>
              <a:rPr lang="ja-JP" altLang="en-US" sz="1400" dirty="0">
                <a:solidFill>
                  <a:srgbClr val="3F5FBF"/>
                </a:solidFill>
                <a:latin typeface="Consolas"/>
              </a:rPr>
              <a:t>背景画像を表示するセクション</a:t>
            </a:r>
            <a:r>
              <a:rPr lang="en-US" altLang="ja-JP" sz="1400" dirty="0">
                <a:solidFill>
                  <a:srgbClr val="3F5FBF"/>
                </a:solidFill>
                <a:latin typeface="Consolas"/>
              </a:rPr>
              <a:t>--&gt;</a:t>
            </a:r>
          </a:p>
          <a:p>
            <a:r>
              <a:rPr lang="en-US" altLang="ko-KR" sz="1400" dirty="0">
                <a:solidFill>
                  <a:srgbClr val="000000"/>
                </a:solidFill>
                <a:latin typeface="Consolas"/>
              </a:rPr>
              <a:t>                </a:t>
            </a:r>
            <a:r>
              <a:rPr lang="en-US" altLang="ko-KR" sz="1400" dirty="0">
                <a:solidFill>
                  <a:srgbClr val="008080"/>
                </a:solidFill>
                <a:latin typeface="Consolas"/>
              </a:rPr>
              <a:t>&lt;/</a:t>
            </a:r>
            <a:r>
              <a:rPr lang="en-US" altLang="ko-KR" sz="1400" dirty="0">
                <a:solidFill>
                  <a:srgbClr val="3F7F7F"/>
                </a:solidFill>
                <a:latin typeface="Consolas"/>
              </a:rPr>
              <a:t>div</a:t>
            </a:r>
            <a:r>
              <a:rPr lang="en-US" altLang="ko-KR" sz="1400" dirty="0">
                <a:solidFill>
                  <a:srgbClr val="008080"/>
                </a:solidFill>
                <a:latin typeface="Consolas"/>
              </a:rPr>
              <a:t>&gt;</a:t>
            </a:r>
          </a:p>
          <a:p>
            <a:r>
              <a:rPr lang="en-US" altLang="ko-KR" sz="1400" dirty="0">
                <a:solidFill>
                  <a:srgbClr val="000000"/>
                </a:solidFill>
                <a:latin typeface="Consolas"/>
              </a:rPr>
              <a:t>                </a:t>
            </a:r>
            <a:r>
              <a:rPr lang="en-US" altLang="ko-KR" sz="1400" dirty="0">
                <a:solidFill>
                  <a:srgbClr val="008080"/>
                </a:solidFill>
                <a:latin typeface="Consolas"/>
              </a:rPr>
              <a:t>&lt;</a:t>
            </a:r>
            <a:r>
              <a:rPr lang="en-US" altLang="ko-KR" sz="1400" dirty="0">
                <a:solidFill>
                  <a:srgbClr val="3F7F7F"/>
                </a:solidFill>
                <a:latin typeface="Consolas"/>
              </a:rPr>
              <a:t>div </a:t>
            </a:r>
            <a:r>
              <a:rPr lang="en-US" altLang="ko-KR" sz="1400" dirty="0">
                <a:solidFill>
                  <a:srgbClr val="7F007F"/>
                </a:solidFill>
                <a:latin typeface="Consolas"/>
              </a:rPr>
              <a:t>class</a:t>
            </a:r>
            <a:r>
              <a:rPr lang="en-US" altLang="ko-KR" sz="1400" dirty="0">
                <a:solidFill>
                  <a:srgbClr val="000000"/>
                </a:solidFill>
                <a:latin typeface="Consolas"/>
              </a:rPr>
              <a:t>=</a:t>
            </a:r>
            <a:r>
              <a:rPr lang="en-US" altLang="ko-KR" sz="1400" i="1" dirty="0">
                <a:solidFill>
                  <a:srgbClr val="2A00FF"/>
                </a:solidFill>
                <a:latin typeface="Consolas"/>
              </a:rPr>
              <a:t>"col-lg-6 "</a:t>
            </a:r>
            <a:r>
              <a:rPr lang="en-US" altLang="ko-KR" sz="1400" i="1" dirty="0">
                <a:solidFill>
                  <a:srgbClr val="008080"/>
                </a:solidFill>
                <a:latin typeface="Consolas"/>
              </a:rPr>
              <a:t>&gt;</a:t>
            </a:r>
          </a:p>
          <a:p>
            <a:r>
              <a:rPr lang="en-US" altLang="ja-JP" sz="1400" dirty="0">
                <a:solidFill>
                  <a:srgbClr val="008080"/>
                </a:solidFill>
                <a:latin typeface="Consolas"/>
              </a:rPr>
              <a:t>&lt;</a:t>
            </a:r>
            <a:r>
              <a:rPr lang="en-US" altLang="ja-JP" sz="1400" dirty="0">
                <a:solidFill>
                  <a:srgbClr val="3F7F7F"/>
                </a:solidFill>
                <a:latin typeface="Consolas"/>
              </a:rPr>
              <a:t>div </a:t>
            </a:r>
            <a:r>
              <a:rPr lang="en-US" altLang="ja-JP" sz="1400" dirty="0">
                <a:solidFill>
                  <a:srgbClr val="7F007F"/>
                </a:solidFill>
                <a:latin typeface="Consolas"/>
              </a:rPr>
              <a:t>class</a:t>
            </a:r>
            <a:r>
              <a:rPr lang="en-US" altLang="ja-JP" sz="1400" dirty="0">
                <a:solidFill>
                  <a:srgbClr val="000000"/>
                </a:solidFill>
                <a:latin typeface="Consolas"/>
              </a:rPr>
              <a:t>=</a:t>
            </a:r>
            <a:r>
              <a:rPr lang="en-US" altLang="ja-JP" sz="1400" i="1" dirty="0">
                <a:solidFill>
                  <a:srgbClr val="2A00FF"/>
                </a:solidFill>
                <a:latin typeface="Consolas"/>
              </a:rPr>
              <a:t>"p-5"</a:t>
            </a:r>
            <a:r>
              <a:rPr lang="en-US" altLang="ja-JP" sz="1400" i="1" dirty="0">
                <a:solidFill>
                  <a:srgbClr val="008080"/>
                </a:solidFill>
                <a:latin typeface="Consolas"/>
              </a:rPr>
              <a:t>&gt;</a:t>
            </a:r>
            <a:r>
              <a:rPr lang="ja-JP" altLang="en-US" sz="1400" i="1" dirty="0">
                <a:solidFill>
                  <a:srgbClr val="000000"/>
                </a:solidFill>
                <a:latin typeface="Consolas"/>
              </a:rPr>
              <a:t> </a:t>
            </a:r>
            <a:r>
              <a:rPr lang="en-US" altLang="ja-JP" sz="1400" i="1" dirty="0">
                <a:solidFill>
                  <a:srgbClr val="3F5FBF"/>
                </a:solidFill>
                <a:latin typeface="Consolas"/>
              </a:rPr>
              <a:t>&lt;!-- </a:t>
            </a:r>
            <a:r>
              <a:rPr lang="ja-JP" altLang="en-US" sz="1400" i="1" dirty="0">
                <a:solidFill>
                  <a:srgbClr val="3F5FBF"/>
                </a:solidFill>
                <a:latin typeface="Consolas"/>
              </a:rPr>
              <a:t>ログインフォームセクション </a:t>
            </a:r>
            <a:r>
              <a:rPr lang="en-US" altLang="ja-JP" sz="1400" i="1" dirty="0">
                <a:solidFill>
                  <a:srgbClr val="3F5FBF"/>
                </a:solidFill>
                <a:latin typeface="Consolas"/>
              </a:rPr>
              <a:t>--&gt;</a:t>
            </a:r>
          </a:p>
          <a:p>
            <a:r>
              <a:rPr lang="en-US" altLang="ko-KR" sz="1400" dirty="0">
                <a:solidFill>
                  <a:srgbClr val="008080"/>
                </a:solidFill>
                <a:latin typeface="Consolas"/>
              </a:rPr>
              <a:t>&lt;</a:t>
            </a:r>
            <a:r>
              <a:rPr lang="en-US" altLang="ko-KR" sz="1400" dirty="0">
                <a:solidFill>
                  <a:srgbClr val="3F7F7F"/>
                </a:solidFill>
                <a:latin typeface="Consolas"/>
              </a:rPr>
              <a:t>div </a:t>
            </a:r>
            <a:r>
              <a:rPr lang="en-US" altLang="ko-KR" sz="1400" dirty="0">
                <a:solidFill>
                  <a:srgbClr val="7F007F"/>
                </a:solidFill>
                <a:latin typeface="Consolas"/>
              </a:rPr>
              <a:t>class</a:t>
            </a:r>
            <a:r>
              <a:rPr lang="en-US" altLang="ko-KR" sz="1400" dirty="0">
                <a:solidFill>
                  <a:srgbClr val="000000"/>
                </a:solidFill>
                <a:latin typeface="Consolas"/>
              </a:rPr>
              <a:t>=</a:t>
            </a:r>
            <a:r>
              <a:rPr lang="en-US" altLang="ko-KR" sz="1400" i="1" dirty="0">
                <a:solidFill>
                  <a:srgbClr val="2A00FF"/>
                </a:solidFill>
                <a:latin typeface="Consolas"/>
              </a:rPr>
              <a:t>"text-center"</a:t>
            </a:r>
            <a:r>
              <a:rPr lang="en-US" altLang="ko-KR" sz="1400" i="1" dirty="0">
                <a:solidFill>
                  <a:srgbClr val="008080"/>
                </a:solidFill>
                <a:latin typeface="Consolas"/>
              </a:rPr>
              <a:t>&gt;</a:t>
            </a:r>
          </a:p>
          <a:p>
            <a:r>
              <a:rPr lang="en-US" altLang="ko-KR" sz="1400" dirty="0">
                <a:solidFill>
                  <a:srgbClr val="000000"/>
                </a:solidFill>
                <a:latin typeface="Consolas"/>
              </a:rPr>
              <a:t>    </a:t>
            </a:r>
            <a:r>
              <a:rPr lang="en-US" altLang="ko-KR" sz="1400" dirty="0">
                <a:solidFill>
                  <a:srgbClr val="008080"/>
                </a:solidFill>
                <a:latin typeface="Consolas"/>
              </a:rPr>
              <a:t>&lt;</a:t>
            </a:r>
            <a:r>
              <a:rPr lang="en-US" altLang="ko-KR" sz="1400" dirty="0">
                <a:solidFill>
                  <a:srgbClr val="3F7F7F"/>
                </a:solidFill>
                <a:latin typeface="Consolas"/>
              </a:rPr>
              <a:t>h1 </a:t>
            </a:r>
            <a:r>
              <a:rPr lang="en-US" altLang="ko-KR" sz="1400" dirty="0">
                <a:solidFill>
                  <a:srgbClr val="7F007F"/>
                </a:solidFill>
                <a:latin typeface="Consolas"/>
              </a:rPr>
              <a:t>class</a:t>
            </a:r>
            <a:r>
              <a:rPr lang="en-US" altLang="ko-KR" sz="1400" dirty="0">
                <a:solidFill>
                  <a:srgbClr val="000000"/>
                </a:solidFill>
                <a:latin typeface="Consolas"/>
              </a:rPr>
              <a:t>=</a:t>
            </a:r>
            <a:r>
              <a:rPr lang="en-US" altLang="ko-KR" sz="1400" i="1" dirty="0">
                <a:solidFill>
                  <a:srgbClr val="2A00FF"/>
                </a:solidFill>
                <a:latin typeface="Consolas"/>
              </a:rPr>
              <a:t>"h4 text-grey-900 mb-4"</a:t>
            </a:r>
            <a:r>
              <a:rPr lang="en-US" altLang="ko-KR" sz="1400" i="1" dirty="0">
                <a:solidFill>
                  <a:srgbClr val="008080"/>
                </a:solidFill>
                <a:latin typeface="Consolas"/>
              </a:rPr>
              <a:t>&gt;</a:t>
            </a:r>
          </a:p>
          <a:p>
            <a:r>
              <a:rPr lang="en-US" altLang="ko-KR" sz="1400" dirty="0">
                <a:solidFill>
                  <a:srgbClr val="000000"/>
                </a:solidFill>
                <a:latin typeface="Consolas"/>
              </a:rPr>
              <a:t>        Welcome Back!</a:t>
            </a:r>
          </a:p>
          <a:p>
            <a:r>
              <a:rPr lang="ja-JP" altLang="en-US" sz="1400" dirty="0">
                <a:solidFill>
                  <a:srgbClr val="000000"/>
                </a:solidFill>
                <a:latin typeface="Consolas"/>
              </a:rPr>
              <a:t>    </a:t>
            </a:r>
            <a:r>
              <a:rPr lang="en-US" altLang="ja-JP" sz="1400" dirty="0">
                <a:solidFill>
                  <a:srgbClr val="008080"/>
                </a:solidFill>
                <a:latin typeface="Consolas"/>
              </a:rPr>
              <a:t>&lt;/</a:t>
            </a:r>
            <a:r>
              <a:rPr lang="en-US" altLang="ja-JP" sz="1400" dirty="0">
                <a:solidFill>
                  <a:srgbClr val="3F7F7F"/>
                </a:solidFill>
                <a:latin typeface="Consolas"/>
              </a:rPr>
              <a:t>h1</a:t>
            </a:r>
            <a:r>
              <a:rPr lang="en-US" altLang="ja-JP" sz="1400" dirty="0">
                <a:solidFill>
                  <a:srgbClr val="008080"/>
                </a:solidFill>
                <a:latin typeface="Consolas"/>
              </a:rPr>
              <a:t>&gt;</a:t>
            </a:r>
            <a:r>
              <a:rPr lang="ja-JP" altLang="en-US" sz="1400" dirty="0">
                <a:solidFill>
                  <a:srgbClr val="000000"/>
                </a:solidFill>
                <a:latin typeface="Consolas"/>
              </a:rPr>
              <a:t> </a:t>
            </a:r>
            <a:r>
              <a:rPr lang="en-US" altLang="ja-JP" sz="1400" dirty="0">
                <a:solidFill>
                  <a:srgbClr val="3F5FBF"/>
                </a:solidFill>
                <a:latin typeface="Consolas"/>
              </a:rPr>
              <a:t>&lt;!-- </a:t>
            </a:r>
            <a:r>
              <a:rPr lang="ja-JP" altLang="en-US" sz="1400" dirty="0">
                <a:solidFill>
                  <a:srgbClr val="3F5FBF"/>
                </a:solidFill>
                <a:latin typeface="Consolas"/>
              </a:rPr>
              <a:t>タイトル</a:t>
            </a:r>
            <a:r>
              <a:rPr lang="en-US" altLang="ja-JP" sz="1400" dirty="0">
                <a:solidFill>
                  <a:srgbClr val="3F5FBF"/>
                </a:solidFill>
                <a:latin typeface="Consolas"/>
              </a:rPr>
              <a:t>: </a:t>
            </a:r>
            <a:r>
              <a:rPr lang="ja-JP" altLang="en-US" sz="1400" dirty="0">
                <a:solidFill>
                  <a:srgbClr val="3F5FBF"/>
                </a:solidFill>
                <a:latin typeface="Consolas"/>
              </a:rPr>
              <a:t>ログインを促すメッセージ </a:t>
            </a:r>
            <a:r>
              <a:rPr lang="en-US" altLang="ja-JP" sz="1400" dirty="0">
                <a:solidFill>
                  <a:srgbClr val="3F5FBF"/>
                </a:solidFill>
                <a:latin typeface="Consolas"/>
              </a:rPr>
              <a:t>--&gt;</a:t>
            </a:r>
          </a:p>
          <a:p>
            <a:r>
              <a:rPr lang="en-US" altLang="ko-KR" sz="1400" dirty="0">
                <a:solidFill>
                  <a:srgbClr val="008080"/>
                </a:solidFill>
                <a:latin typeface="Consolas"/>
              </a:rPr>
              <a:t>&lt;</a:t>
            </a:r>
            <a:r>
              <a:rPr lang="en-US" altLang="ko-KR" sz="1400" dirty="0">
                <a:solidFill>
                  <a:srgbClr val="3F7F7F"/>
                </a:solidFill>
                <a:latin typeface="Consolas"/>
              </a:rPr>
              <a:t>form </a:t>
            </a:r>
            <a:r>
              <a:rPr lang="en-US" altLang="ko-KR" sz="1400" dirty="0">
                <a:solidFill>
                  <a:srgbClr val="7F007F"/>
                </a:solidFill>
                <a:latin typeface="Consolas"/>
              </a:rPr>
              <a:t>method</a:t>
            </a:r>
            <a:r>
              <a:rPr lang="en-US" altLang="ko-KR" sz="1400" dirty="0">
                <a:solidFill>
                  <a:srgbClr val="000000"/>
                </a:solidFill>
                <a:latin typeface="Consolas"/>
              </a:rPr>
              <a:t>=</a:t>
            </a:r>
            <a:r>
              <a:rPr lang="en-US" altLang="ko-KR" sz="1400" i="1" dirty="0">
                <a:solidFill>
                  <a:srgbClr val="2A00FF"/>
                </a:solidFill>
                <a:latin typeface="Consolas"/>
              </a:rPr>
              <a:t>"post" </a:t>
            </a:r>
            <a:r>
              <a:rPr lang="en-US" altLang="ko-KR" sz="1400" i="1" dirty="0">
                <a:solidFill>
                  <a:srgbClr val="7F007F"/>
                </a:solidFill>
                <a:latin typeface="Consolas"/>
              </a:rPr>
              <a:t>class</a:t>
            </a:r>
            <a:r>
              <a:rPr lang="en-US" altLang="ko-KR" sz="1400" i="1" dirty="0">
                <a:solidFill>
                  <a:srgbClr val="000000"/>
                </a:solidFill>
                <a:latin typeface="Consolas"/>
              </a:rPr>
              <a:t>=</a:t>
            </a:r>
            <a:r>
              <a:rPr lang="en-US" altLang="ko-KR" sz="1400" i="1" dirty="0">
                <a:solidFill>
                  <a:srgbClr val="2A00FF"/>
                </a:solidFill>
                <a:latin typeface="Consolas"/>
              </a:rPr>
              <a:t>"was-validated"</a:t>
            </a:r>
            <a:r>
              <a:rPr lang="en-US" altLang="ko-KR" sz="1400" i="1" dirty="0">
                <a:solidFill>
                  <a:srgbClr val="008080"/>
                </a:solidFill>
                <a:latin typeface="Consolas"/>
              </a:rPr>
              <a:t>&gt;</a:t>
            </a:r>
            <a:r>
              <a:rPr lang="en-US" altLang="ko-KR" sz="1400" i="1" dirty="0">
                <a:solidFill>
                  <a:srgbClr val="000000"/>
                </a:solidFill>
                <a:latin typeface="Consolas"/>
              </a:rPr>
              <a:t> </a:t>
            </a:r>
            <a:r>
              <a:rPr lang="en-US" altLang="ko-KR" sz="1400" i="1" dirty="0">
                <a:solidFill>
                  <a:srgbClr val="3F5FBF"/>
                </a:solidFill>
                <a:latin typeface="Consolas"/>
              </a:rPr>
              <a:t>&lt;!-- </a:t>
            </a:r>
            <a:r>
              <a:rPr lang="ja-JP" altLang="en-US" sz="1400" i="1" dirty="0">
                <a:solidFill>
                  <a:srgbClr val="3F5FBF"/>
                </a:solidFill>
                <a:latin typeface="Consolas"/>
              </a:rPr>
              <a:t>フォーム</a:t>
            </a:r>
            <a:r>
              <a:rPr lang="ko-KR" altLang="en-US" sz="1400" i="1" dirty="0">
                <a:solidFill>
                  <a:srgbClr val="3F5FBF"/>
                </a:solidFill>
                <a:latin typeface="Consolas"/>
              </a:rPr>
              <a:t>開始 </a:t>
            </a:r>
            <a:r>
              <a:rPr lang="en-US" altLang="ko-KR" sz="1400" i="1" dirty="0">
                <a:solidFill>
                  <a:srgbClr val="3F5FBF"/>
                </a:solidFill>
                <a:latin typeface="Consolas"/>
              </a:rPr>
              <a:t>--&gt;</a:t>
            </a:r>
          </a:p>
          <a:p>
            <a:r>
              <a:rPr lang="en-US" altLang="ko-KR" sz="1400" dirty="0">
                <a:solidFill>
                  <a:srgbClr val="000000"/>
                </a:solidFill>
                <a:latin typeface="Consolas"/>
              </a:rPr>
              <a:t>    </a:t>
            </a:r>
            <a:r>
              <a:rPr lang="en-US" altLang="ko-KR" sz="1400" dirty="0">
                <a:solidFill>
                  <a:srgbClr val="008080"/>
                </a:solidFill>
                <a:latin typeface="Consolas"/>
              </a:rPr>
              <a:t>&lt;</a:t>
            </a:r>
            <a:r>
              <a:rPr lang="en-US" altLang="ko-KR" sz="1400" dirty="0">
                <a:solidFill>
                  <a:srgbClr val="3F7F7F"/>
                </a:solidFill>
                <a:latin typeface="Consolas"/>
              </a:rPr>
              <a:t>div </a:t>
            </a:r>
            <a:r>
              <a:rPr lang="en-US" altLang="ko-KR" sz="1400" dirty="0">
                <a:solidFill>
                  <a:srgbClr val="7F007F"/>
                </a:solidFill>
                <a:latin typeface="Consolas"/>
              </a:rPr>
              <a:t>class</a:t>
            </a:r>
            <a:r>
              <a:rPr lang="en-US" altLang="ko-KR" sz="1400" dirty="0">
                <a:solidFill>
                  <a:srgbClr val="000000"/>
                </a:solidFill>
                <a:latin typeface="Consolas"/>
              </a:rPr>
              <a:t>=</a:t>
            </a:r>
            <a:r>
              <a:rPr lang="en-US" altLang="ko-KR" sz="1400" i="1" dirty="0">
                <a:solidFill>
                  <a:srgbClr val="2A00FF"/>
                </a:solidFill>
                <a:latin typeface="Consolas"/>
              </a:rPr>
              <a:t>"my-3"</a:t>
            </a:r>
            <a:r>
              <a:rPr lang="en-US" altLang="ko-KR" sz="1400" i="1" dirty="0">
                <a:solidFill>
                  <a:srgbClr val="008080"/>
                </a:solidFill>
                <a:latin typeface="Consolas"/>
              </a:rPr>
              <a:t>&gt;</a:t>
            </a:r>
          </a:p>
          <a:p>
            <a:r>
              <a:rPr lang="en-US" altLang="ko-KR" sz="1400" dirty="0">
                <a:solidFill>
                  <a:srgbClr val="000000"/>
                </a:solidFill>
                <a:latin typeface="Consolas"/>
              </a:rPr>
              <a:t>        </a:t>
            </a:r>
            <a:r>
              <a:rPr lang="en-US" altLang="ko-KR" sz="1400" dirty="0">
                <a:solidFill>
                  <a:srgbClr val="008080"/>
                </a:solidFill>
                <a:latin typeface="Consolas"/>
              </a:rPr>
              <a:t>&lt;</a:t>
            </a:r>
            <a:r>
              <a:rPr lang="en-US" altLang="ko-KR" sz="1400" dirty="0">
                <a:solidFill>
                  <a:srgbClr val="3F7F7F"/>
                </a:solidFill>
                <a:latin typeface="Consolas"/>
              </a:rPr>
              <a:t>input</a:t>
            </a:r>
          </a:p>
          <a:p>
            <a:r>
              <a:rPr lang="en-US" altLang="ko-KR" sz="1400" dirty="0">
                <a:solidFill>
                  <a:srgbClr val="7F007F"/>
                </a:solidFill>
                <a:latin typeface="Consolas"/>
              </a:rPr>
              <a:t>type</a:t>
            </a:r>
            <a:r>
              <a:rPr lang="en-US" altLang="ko-KR" sz="1400" dirty="0">
                <a:solidFill>
                  <a:srgbClr val="000000"/>
                </a:solidFill>
                <a:latin typeface="Consolas"/>
              </a:rPr>
              <a:t>=</a:t>
            </a:r>
            <a:r>
              <a:rPr lang="en-US" altLang="ko-KR" sz="1400" i="1" dirty="0">
                <a:solidFill>
                  <a:srgbClr val="2A00FF"/>
                </a:solidFill>
                <a:latin typeface="Consolas"/>
              </a:rPr>
              <a:t>"text"</a:t>
            </a:r>
          </a:p>
          <a:p>
            <a:r>
              <a:rPr lang="en-US" altLang="ko-KR" sz="1400" dirty="0">
                <a:solidFill>
                  <a:srgbClr val="7F007F"/>
                </a:solidFill>
                <a:latin typeface="Consolas"/>
              </a:rPr>
              <a:t>class</a:t>
            </a:r>
            <a:r>
              <a:rPr lang="en-US" altLang="ko-KR" sz="1400" dirty="0">
                <a:solidFill>
                  <a:srgbClr val="000000"/>
                </a:solidFill>
                <a:latin typeface="Consolas"/>
              </a:rPr>
              <a:t>=</a:t>
            </a:r>
            <a:r>
              <a:rPr lang="en-US" altLang="ko-KR" sz="1400" i="1" dirty="0">
                <a:solidFill>
                  <a:srgbClr val="2A00FF"/>
                </a:solidFill>
                <a:latin typeface="Consolas"/>
              </a:rPr>
              <a:t>"form-control form-control-user" </a:t>
            </a:r>
          </a:p>
          <a:p>
            <a:r>
              <a:rPr lang="en-US" altLang="ko-KR" sz="1400" dirty="0">
                <a:solidFill>
                  <a:srgbClr val="7F007F"/>
                </a:solidFill>
                <a:latin typeface="Consolas"/>
              </a:rPr>
              <a:t>placeholder</a:t>
            </a:r>
            <a:r>
              <a:rPr lang="en-US" altLang="ko-KR" sz="1400" dirty="0">
                <a:solidFill>
                  <a:srgbClr val="000000"/>
                </a:solidFill>
                <a:latin typeface="Consolas"/>
              </a:rPr>
              <a:t>=</a:t>
            </a:r>
            <a:r>
              <a:rPr lang="en-US" altLang="ko-KR" sz="1400" i="1" dirty="0">
                <a:solidFill>
                  <a:srgbClr val="2A00FF"/>
                </a:solidFill>
                <a:latin typeface="Consolas"/>
              </a:rPr>
              <a:t>"ID</a:t>
            </a:r>
            <a:r>
              <a:rPr lang="ja-JP" altLang="en-US" sz="1400" i="1" dirty="0">
                <a:solidFill>
                  <a:srgbClr val="2A00FF"/>
                </a:solidFill>
                <a:latin typeface="Consolas"/>
              </a:rPr>
              <a:t>を</a:t>
            </a:r>
            <a:r>
              <a:rPr lang="ko-KR" altLang="en-US" sz="1400" i="1" dirty="0">
                <a:solidFill>
                  <a:srgbClr val="2A00FF"/>
                </a:solidFill>
                <a:latin typeface="Consolas"/>
              </a:rPr>
              <a:t>入力</a:t>
            </a:r>
            <a:r>
              <a:rPr lang="ja-JP" altLang="en-US" sz="1400" i="1" dirty="0">
                <a:solidFill>
                  <a:srgbClr val="2A00FF"/>
                </a:solidFill>
                <a:latin typeface="Consolas"/>
              </a:rPr>
              <a:t>してください。</a:t>
            </a:r>
            <a:r>
              <a:rPr lang="en-US" altLang="ja-JP" sz="1400" i="1" dirty="0">
                <a:solidFill>
                  <a:srgbClr val="2A00FF"/>
                </a:solidFill>
                <a:latin typeface="Consolas"/>
              </a:rPr>
              <a:t>" </a:t>
            </a:r>
          </a:p>
          <a:p>
            <a:r>
              <a:rPr lang="en-US" altLang="ko-KR" sz="1400" dirty="0">
                <a:solidFill>
                  <a:srgbClr val="7F007F"/>
                </a:solidFill>
                <a:latin typeface="Consolas"/>
              </a:rPr>
              <a:t>name</a:t>
            </a:r>
            <a:r>
              <a:rPr lang="en-US" altLang="ko-KR" sz="1400" dirty="0">
                <a:solidFill>
                  <a:srgbClr val="000000"/>
                </a:solidFill>
                <a:latin typeface="Consolas"/>
              </a:rPr>
              <a:t>=</a:t>
            </a:r>
            <a:r>
              <a:rPr lang="en-US" altLang="ko-KR" sz="1400" i="1" dirty="0">
                <a:solidFill>
                  <a:srgbClr val="2A00FF"/>
                </a:solidFill>
                <a:latin typeface="Consolas"/>
              </a:rPr>
              <a:t>"</a:t>
            </a:r>
            <a:r>
              <a:rPr lang="en-US" altLang="ko-KR" sz="1400" i="1" dirty="0" err="1">
                <a:solidFill>
                  <a:srgbClr val="2A00FF"/>
                </a:solidFill>
                <a:latin typeface="Consolas"/>
              </a:rPr>
              <a:t>userId</a:t>
            </a:r>
            <a:r>
              <a:rPr lang="en-US" altLang="ko-KR" sz="1400" i="1" dirty="0">
                <a:solidFill>
                  <a:srgbClr val="2A00FF"/>
                </a:solidFill>
                <a:latin typeface="Consolas"/>
              </a:rPr>
              <a:t>"   </a:t>
            </a:r>
          </a:p>
          <a:p>
            <a:r>
              <a:rPr lang="en-US" altLang="ko-KR" sz="1400" dirty="0">
                <a:solidFill>
                  <a:srgbClr val="7F007F"/>
                </a:solidFill>
                <a:latin typeface="Consolas"/>
              </a:rPr>
              <a:t>required</a:t>
            </a:r>
            <a:r>
              <a:rPr lang="en-US" altLang="ko-KR" sz="1400" dirty="0">
                <a:solidFill>
                  <a:srgbClr val="000000"/>
                </a:solidFill>
                <a:latin typeface="Consolas"/>
              </a:rPr>
              <a:t>=</a:t>
            </a:r>
            <a:r>
              <a:rPr lang="en-US" altLang="ko-KR" sz="1400" i="1" dirty="0">
                <a:solidFill>
                  <a:srgbClr val="2A00FF"/>
                </a:solidFill>
                <a:latin typeface="Consolas"/>
              </a:rPr>
              <a:t>"required"  </a:t>
            </a:r>
          </a:p>
          <a:p>
            <a:r>
              <a:rPr lang="ja-JP" altLang="en-US" sz="1400" dirty="0">
                <a:latin typeface="Consolas"/>
              </a:rPr>
              <a:t>        </a:t>
            </a:r>
            <a:r>
              <a:rPr lang="en-US" altLang="ja-JP" sz="1400" dirty="0">
                <a:solidFill>
                  <a:srgbClr val="008080"/>
                </a:solidFill>
                <a:latin typeface="Consolas"/>
              </a:rPr>
              <a:t>/&gt;</a:t>
            </a:r>
            <a:r>
              <a:rPr lang="ja-JP" altLang="en-US" sz="1400" dirty="0">
                <a:solidFill>
                  <a:srgbClr val="000000"/>
                </a:solidFill>
                <a:latin typeface="Consolas"/>
              </a:rPr>
              <a:t> </a:t>
            </a:r>
            <a:r>
              <a:rPr lang="en-US" altLang="ja-JP" sz="1400" dirty="0">
                <a:solidFill>
                  <a:srgbClr val="3F5FBF"/>
                </a:solidFill>
                <a:latin typeface="Consolas"/>
              </a:rPr>
              <a:t>&lt;!-- </a:t>
            </a:r>
            <a:r>
              <a:rPr lang="ja-JP" altLang="en-US" sz="1400" dirty="0">
                <a:solidFill>
                  <a:srgbClr val="3F5FBF"/>
                </a:solidFill>
                <a:latin typeface="Consolas"/>
              </a:rPr>
              <a:t>ユーザー</a:t>
            </a:r>
            <a:r>
              <a:rPr lang="en-US" altLang="ja-JP" sz="1400" dirty="0">
                <a:solidFill>
                  <a:srgbClr val="3F5FBF"/>
                </a:solidFill>
                <a:latin typeface="Consolas"/>
              </a:rPr>
              <a:t>ID</a:t>
            </a:r>
            <a:r>
              <a:rPr lang="ja-JP" altLang="en-US" sz="1400" dirty="0">
                <a:solidFill>
                  <a:srgbClr val="3F5FBF"/>
                </a:solidFill>
                <a:latin typeface="Consolas"/>
              </a:rPr>
              <a:t>入力フィールド </a:t>
            </a:r>
            <a:r>
              <a:rPr lang="en-US" altLang="ja-JP" sz="1400" dirty="0">
                <a:solidFill>
                  <a:srgbClr val="3F5FBF"/>
                </a:solidFill>
                <a:latin typeface="Consolas"/>
              </a:rPr>
              <a:t>--&gt;</a:t>
            </a:r>
          </a:p>
          <a:p>
            <a:r>
              <a:rPr lang="en-US" altLang="ko-KR" sz="1400" dirty="0">
                <a:solidFill>
                  <a:srgbClr val="000000"/>
                </a:solidFill>
                <a:latin typeface="Consolas"/>
              </a:rPr>
              <a:t>    </a:t>
            </a:r>
            <a:r>
              <a:rPr lang="en-US" altLang="ko-KR" sz="1400" dirty="0">
                <a:solidFill>
                  <a:srgbClr val="008080"/>
                </a:solidFill>
                <a:latin typeface="Consolas"/>
              </a:rPr>
              <a:t>&lt;/</a:t>
            </a:r>
            <a:r>
              <a:rPr lang="en-US" altLang="ko-KR" sz="1400" dirty="0">
                <a:solidFill>
                  <a:srgbClr val="3F7F7F"/>
                </a:solidFill>
                <a:latin typeface="Consolas"/>
              </a:rPr>
              <a:t>div</a:t>
            </a:r>
            <a:r>
              <a:rPr lang="en-US" altLang="ko-KR" sz="1400" dirty="0">
                <a:solidFill>
                  <a:srgbClr val="008080"/>
                </a:solidFill>
                <a:latin typeface="Consolas"/>
              </a:rPr>
              <a:t>&gt;</a:t>
            </a:r>
            <a:endParaRPr lang="en-US" altLang="ja-JP" sz="1400" dirty="0" smtClean="0">
              <a:ea typeface="MS Mincho" pitchFamily="49" charset="-128"/>
            </a:endParaRPr>
          </a:p>
        </p:txBody>
      </p:sp>
    </p:spTree>
    <p:extLst>
      <p:ext uri="{BB962C8B-B14F-4D97-AF65-F5344CB8AC3E}">
        <p14:creationId xmlns:p14="http://schemas.microsoft.com/office/powerpoint/2010/main" val="229788627"/>
      </p:ext>
    </p:extLst>
  </p:cSld>
  <p:clrMapOvr>
    <a:masterClrMapping/>
  </p:clrMapOvr>
  <p:transition/>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제목 1"/>
          <p:cNvSpPr>
            <a:spLocks noGrp="1"/>
          </p:cNvSpPr>
          <p:nvPr>
            <p:ph type="title"/>
          </p:nvPr>
        </p:nvSpPr>
        <p:spPr bwMode="auto">
          <a:xfrm>
            <a:off x="0" y="-2242"/>
            <a:ext cx="9144000" cy="694938"/>
          </a:xfrm>
        </p:spPr>
        <p:txBody>
          <a:bodyPr vert="horz" lIns="91440" tIns="45720" rIns="91440" bIns="45720" rtlCol="0" anchor="ctr">
            <a:normAutofit/>
          </a:bodyPr>
          <a:lstStyle/>
          <a:p>
            <a:r>
              <a:rPr lang="en-US" altLang="ko-KR" dirty="0" smtClean="0">
                <a:latin typeface="MS Mincho" pitchFamily="49" charset="-128"/>
                <a:ea typeface="MS Mincho" pitchFamily="49" charset="-128"/>
              </a:rPr>
              <a:t>Member/</a:t>
            </a:r>
            <a:r>
              <a:rPr lang="en-US" altLang="ko-KR" dirty="0" err="1" smtClean="0">
                <a:latin typeface="MS Mincho" pitchFamily="49" charset="-128"/>
                <a:ea typeface="MS Mincho" pitchFamily="49" charset="-128"/>
              </a:rPr>
              <a:t>signin</a:t>
            </a:r>
            <a:r>
              <a:rPr lang="en-US" altLang="ko-KR" dirty="0" smtClean="0">
                <a:latin typeface="MS Mincho" pitchFamily="49" charset="-128"/>
                <a:ea typeface="MS Mincho" pitchFamily="49" charset="-128"/>
              </a:rPr>
              <a:t>(2/3</a:t>
            </a:r>
            <a:r>
              <a:rPr lang="en-US" altLang="ko-KR" dirty="0">
                <a:latin typeface="MS Mincho" pitchFamily="49" charset="-128"/>
                <a:ea typeface="MS Mincho" pitchFamily="49" charset="-128"/>
              </a:rPr>
              <a:t>)</a:t>
            </a:r>
            <a:endParaRPr lang="ko-KR" dirty="0">
              <a:latin typeface="MS Mincho" pitchFamily="49" charset="-128"/>
              <a:ea typeface="MS Mincho" pitchFamily="49" charset="-128"/>
            </a:endParaRPr>
          </a:p>
        </p:txBody>
      </p:sp>
      <p:sp>
        <p:nvSpPr>
          <p:cNvPr id="5" name="내용 개체 틀 2"/>
          <p:cNvSpPr>
            <a:spLocks noGrp="1"/>
          </p:cNvSpPr>
          <p:nvPr>
            <p:ph sz="half" idx="1"/>
          </p:nvPr>
        </p:nvSpPr>
        <p:spPr bwMode="auto">
          <a:xfrm>
            <a:off x="0" y="692696"/>
            <a:ext cx="9144000" cy="6165304"/>
          </a:xfrm>
          <a:solidFill>
            <a:schemeClr val="bg1"/>
          </a:solidFill>
        </p:spPr>
        <p:txBody>
          <a:bodyPr numCol="2">
            <a:noAutofit/>
          </a:bodyPr>
          <a:lstStyle>
            <a:lvl1pPr>
              <a:defRPr sz="2400"/>
            </a:lvl1pPr>
            <a:lvl2pPr>
              <a:defRPr sz="1600"/>
            </a:lvl2pPr>
            <a:lvl3pPr>
              <a:defRPr sz="1200"/>
            </a:lvl3pPr>
            <a:lvl4pPr>
              <a:defRPr sz="1200"/>
            </a:lvl4pPr>
            <a:lvl5pPr>
              <a:defRPr sz="1200"/>
            </a:lvl5pPr>
          </a:lstStyle>
          <a:p>
            <a:r>
              <a:rPr lang="en-US" altLang="ko-KR" sz="1400" dirty="0">
                <a:solidFill>
                  <a:srgbClr val="008080"/>
                </a:solidFill>
                <a:latin typeface="Consolas"/>
              </a:rPr>
              <a:t>&lt;</a:t>
            </a:r>
            <a:r>
              <a:rPr lang="en-US" altLang="ko-KR" sz="1400" dirty="0">
                <a:solidFill>
                  <a:srgbClr val="3F7F7F"/>
                </a:solidFill>
                <a:latin typeface="Consolas"/>
              </a:rPr>
              <a:t>div </a:t>
            </a:r>
            <a:r>
              <a:rPr lang="en-US" altLang="ko-KR" sz="1400" dirty="0">
                <a:solidFill>
                  <a:srgbClr val="7F007F"/>
                </a:solidFill>
                <a:latin typeface="Consolas"/>
              </a:rPr>
              <a:t>class</a:t>
            </a:r>
            <a:r>
              <a:rPr lang="en-US" altLang="ko-KR" sz="1400" dirty="0">
                <a:solidFill>
                  <a:srgbClr val="000000"/>
                </a:solidFill>
                <a:latin typeface="Consolas"/>
              </a:rPr>
              <a:t>=</a:t>
            </a:r>
            <a:r>
              <a:rPr lang="en-US" altLang="ko-KR" sz="1400" i="1" dirty="0">
                <a:solidFill>
                  <a:srgbClr val="2A00FF"/>
                </a:solidFill>
                <a:latin typeface="Consolas"/>
              </a:rPr>
              <a:t>"mb-3"</a:t>
            </a:r>
            <a:r>
              <a:rPr lang="en-US" altLang="ko-KR" sz="1400" i="1" dirty="0">
                <a:solidFill>
                  <a:srgbClr val="008080"/>
                </a:solidFill>
                <a:latin typeface="Consolas"/>
              </a:rPr>
              <a:t>&gt;</a:t>
            </a:r>
          </a:p>
          <a:p>
            <a:r>
              <a:rPr lang="en-US" altLang="ko-KR" sz="1400" dirty="0">
                <a:solidFill>
                  <a:srgbClr val="000000"/>
                </a:solidFill>
                <a:latin typeface="Consolas"/>
              </a:rPr>
              <a:t>        </a:t>
            </a:r>
            <a:r>
              <a:rPr lang="en-US" altLang="ko-KR" sz="1400" dirty="0">
                <a:solidFill>
                  <a:srgbClr val="008080"/>
                </a:solidFill>
                <a:latin typeface="Consolas"/>
              </a:rPr>
              <a:t>&lt;</a:t>
            </a:r>
            <a:r>
              <a:rPr lang="en-US" altLang="ko-KR" sz="1400" dirty="0">
                <a:solidFill>
                  <a:srgbClr val="3F7F7F"/>
                </a:solidFill>
                <a:latin typeface="Consolas"/>
              </a:rPr>
              <a:t>input</a:t>
            </a:r>
          </a:p>
          <a:p>
            <a:r>
              <a:rPr lang="en-US" altLang="ko-KR" sz="1400" dirty="0">
                <a:solidFill>
                  <a:srgbClr val="7F007F"/>
                </a:solidFill>
                <a:latin typeface="Consolas"/>
              </a:rPr>
              <a:t>type</a:t>
            </a:r>
            <a:r>
              <a:rPr lang="en-US" altLang="ko-KR" sz="1400" dirty="0">
                <a:solidFill>
                  <a:srgbClr val="000000"/>
                </a:solidFill>
                <a:latin typeface="Consolas"/>
              </a:rPr>
              <a:t>=</a:t>
            </a:r>
            <a:r>
              <a:rPr lang="en-US" altLang="ko-KR" sz="1400" i="1" dirty="0">
                <a:solidFill>
                  <a:srgbClr val="2A00FF"/>
                </a:solidFill>
                <a:latin typeface="Consolas"/>
              </a:rPr>
              <a:t>"password"</a:t>
            </a:r>
          </a:p>
          <a:p>
            <a:r>
              <a:rPr lang="en-US" altLang="ko-KR" sz="1400" dirty="0">
                <a:solidFill>
                  <a:srgbClr val="7F007F"/>
                </a:solidFill>
                <a:latin typeface="Consolas"/>
              </a:rPr>
              <a:t>class</a:t>
            </a:r>
            <a:r>
              <a:rPr lang="en-US" altLang="ko-KR" sz="1400" dirty="0">
                <a:solidFill>
                  <a:srgbClr val="000000"/>
                </a:solidFill>
                <a:latin typeface="Consolas"/>
              </a:rPr>
              <a:t>=</a:t>
            </a:r>
            <a:r>
              <a:rPr lang="en-US" altLang="ko-KR" sz="1400" i="1" dirty="0">
                <a:solidFill>
                  <a:srgbClr val="2A00FF"/>
                </a:solidFill>
                <a:latin typeface="Consolas"/>
              </a:rPr>
              <a:t>"form-control form-control-user" </a:t>
            </a:r>
          </a:p>
          <a:p>
            <a:r>
              <a:rPr lang="en-US" altLang="ja-JP" sz="1400" dirty="0">
                <a:solidFill>
                  <a:srgbClr val="7F007F"/>
                </a:solidFill>
                <a:latin typeface="Consolas"/>
              </a:rPr>
              <a:t>placeholder</a:t>
            </a:r>
            <a:r>
              <a:rPr lang="en-US" altLang="ja-JP" sz="1400" dirty="0">
                <a:solidFill>
                  <a:srgbClr val="000000"/>
                </a:solidFill>
                <a:latin typeface="Consolas"/>
              </a:rPr>
              <a:t>=</a:t>
            </a:r>
            <a:r>
              <a:rPr lang="en-US" altLang="ja-JP" sz="1400" i="1" dirty="0">
                <a:solidFill>
                  <a:srgbClr val="2A00FF"/>
                </a:solidFill>
                <a:latin typeface="Consolas"/>
              </a:rPr>
              <a:t>"</a:t>
            </a:r>
            <a:r>
              <a:rPr lang="ja-JP" altLang="en-US" sz="1400" i="1" dirty="0">
                <a:solidFill>
                  <a:srgbClr val="2A00FF"/>
                </a:solidFill>
                <a:latin typeface="Consolas"/>
              </a:rPr>
              <a:t>パスワードを入力してください。</a:t>
            </a:r>
            <a:r>
              <a:rPr lang="en-US" altLang="ja-JP" sz="1400" i="1" dirty="0">
                <a:solidFill>
                  <a:srgbClr val="2A00FF"/>
                </a:solidFill>
                <a:latin typeface="Consolas"/>
              </a:rPr>
              <a:t>" </a:t>
            </a:r>
          </a:p>
          <a:p>
            <a:r>
              <a:rPr lang="en-US" altLang="ko-KR" sz="1400" dirty="0">
                <a:solidFill>
                  <a:srgbClr val="7F007F"/>
                </a:solidFill>
                <a:latin typeface="Consolas"/>
              </a:rPr>
              <a:t>name</a:t>
            </a:r>
            <a:r>
              <a:rPr lang="en-US" altLang="ko-KR" sz="1400" dirty="0">
                <a:solidFill>
                  <a:srgbClr val="000000"/>
                </a:solidFill>
                <a:latin typeface="Consolas"/>
              </a:rPr>
              <a:t>=</a:t>
            </a:r>
            <a:r>
              <a:rPr lang="en-US" altLang="ko-KR" sz="1400" i="1" dirty="0">
                <a:solidFill>
                  <a:srgbClr val="2A00FF"/>
                </a:solidFill>
                <a:latin typeface="Consolas"/>
              </a:rPr>
              <a:t>"</a:t>
            </a:r>
            <a:r>
              <a:rPr lang="en-US" altLang="ko-KR" sz="1400" i="1" dirty="0" err="1">
                <a:solidFill>
                  <a:srgbClr val="2A00FF"/>
                </a:solidFill>
                <a:latin typeface="Consolas"/>
              </a:rPr>
              <a:t>userPass</a:t>
            </a:r>
            <a:r>
              <a:rPr lang="en-US" altLang="ko-KR" sz="1400" i="1" dirty="0">
                <a:solidFill>
                  <a:srgbClr val="2A00FF"/>
                </a:solidFill>
                <a:latin typeface="Consolas"/>
              </a:rPr>
              <a:t>" </a:t>
            </a:r>
          </a:p>
          <a:p>
            <a:r>
              <a:rPr lang="en-US" altLang="ko-KR" sz="1400" dirty="0">
                <a:solidFill>
                  <a:srgbClr val="7F007F"/>
                </a:solidFill>
                <a:latin typeface="Consolas"/>
              </a:rPr>
              <a:t>required</a:t>
            </a:r>
            <a:r>
              <a:rPr lang="en-US" altLang="ko-KR" sz="1400" dirty="0">
                <a:solidFill>
                  <a:srgbClr val="000000"/>
                </a:solidFill>
                <a:latin typeface="Consolas"/>
              </a:rPr>
              <a:t>=</a:t>
            </a:r>
            <a:r>
              <a:rPr lang="en-US" altLang="ko-KR" sz="1400" i="1" dirty="0">
                <a:solidFill>
                  <a:srgbClr val="2A00FF"/>
                </a:solidFill>
                <a:latin typeface="Consolas"/>
              </a:rPr>
              <a:t>"required"         </a:t>
            </a:r>
          </a:p>
          <a:p>
            <a:r>
              <a:rPr lang="ja-JP" altLang="en-US" sz="1400" dirty="0">
                <a:latin typeface="Consolas"/>
              </a:rPr>
              <a:t>        </a:t>
            </a:r>
            <a:r>
              <a:rPr lang="en-US" altLang="ja-JP" sz="1400" dirty="0">
                <a:solidFill>
                  <a:srgbClr val="008080"/>
                </a:solidFill>
                <a:latin typeface="Consolas"/>
              </a:rPr>
              <a:t>/&gt;</a:t>
            </a:r>
            <a:r>
              <a:rPr lang="ja-JP" altLang="en-US" sz="1400" dirty="0">
                <a:solidFill>
                  <a:srgbClr val="000000"/>
                </a:solidFill>
                <a:latin typeface="Consolas"/>
              </a:rPr>
              <a:t> </a:t>
            </a:r>
            <a:r>
              <a:rPr lang="en-US" altLang="ja-JP" sz="1400" dirty="0">
                <a:solidFill>
                  <a:srgbClr val="3F5FBF"/>
                </a:solidFill>
                <a:latin typeface="Consolas"/>
              </a:rPr>
              <a:t>&lt;!-- </a:t>
            </a:r>
            <a:r>
              <a:rPr lang="ja-JP" altLang="en-US" sz="1400" dirty="0">
                <a:solidFill>
                  <a:srgbClr val="3F5FBF"/>
                </a:solidFill>
                <a:latin typeface="Consolas"/>
              </a:rPr>
              <a:t>パスワード入力フィールド </a:t>
            </a:r>
            <a:r>
              <a:rPr lang="en-US" altLang="ja-JP" sz="1400" dirty="0">
                <a:solidFill>
                  <a:srgbClr val="3F5FBF"/>
                </a:solidFill>
                <a:latin typeface="Consolas"/>
              </a:rPr>
              <a:t>--&gt;</a:t>
            </a:r>
          </a:p>
          <a:p>
            <a:r>
              <a:rPr lang="en-US" altLang="ko-KR" sz="1400" dirty="0">
                <a:solidFill>
                  <a:srgbClr val="000000"/>
                </a:solidFill>
                <a:latin typeface="Consolas"/>
              </a:rPr>
              <a:t>    </a:t>
            </a:r>
            <a:r>
              <a:rPr lang="en-US" altLang="ko-KR" sz="1400" dirty="0">
                <a:solidFill>
                  <a:srgbClr val="008080"/>
                </a:solidFill>
                <a:latin typeface="Consolas"/>
              </a:rPr>
              <a:t>&lt;/</a:t>
            </a:r>
            <a:r>
              <a:rPr lang="en-US" altLang="ko-KR" sz="1400" dirty="0">
                <a:solidFill>
                  <a:srgbClr val="3F7F7F"/>
                </a:solidFill>
                <a:latin typeface="Consolas"/>
              </a:rPr>
              <a:t>div</a:t>
            </a:r>
            <a:r>
              <a:rPr lang="en-US" altLang="ko-KR" sz="1400" dirty="0">
                <a:solidFill>
                  <a:srgbClr val="008080"/>
                </a:solidFill>
                <a:latin typeface="Consolas"/>
              </a:rPr>
              <a:t>&gt;</a:t>
            </a:r>
          </a:p>
          <a:p>
            <a:r>
              <a:rPr lang="ko-KR" altLang="en-US" sz="1400" dirty="0">
                <a:solidFill>
                  <a:srgbClr val="000000"/>
                </a:solidFill>
                <a:latin typeface="Consolas"/>
              </a:rPr>
              <a:t>    </a:t>
            </a:r>
          </a:p>
          <a:p>
            <a:r>
              <a:rPr lang="en-US" altLang="ko-KR" sz="1400" dirty="0">
                <a:solidFill>
                  <a:srgbClr val="008080"/>
                </a:solidFill>
                <a:latin typeface="Consolas"/>
              </a:rPr>
              <a:t>&lt;</a:t>
            </a:r>
            <a:r>
              <a:rPr lang="en-US" altLang="ko-KR" sz="1400" dirty="0">
                <a:solidFill>
                  <a:srgbClr val="3F7F7F"/>
                </a:solidFill>
                <a:latin typeface="Consolas"/>
              </a:rPr>
              <a:t>div </a:t>
            </a:r>
            <a:r>
              <a:rPr lang="en-US" altLang="ko-KR" sz="1400" dirty="0">
                <a:solidFill>
                  <a:srgbClr val="7F007F"/>
                </a:solidFill>
                <a:latin typeface="Consolas"/>
              </a:rPr>
              <a:t>class</a:t>
            </a:r>
            <a:r>
              <a:rPr lang="en-US" altLang="ko-KR" sz="1400" dirty="0">
                <a:solidFill>
                  <a:srgbClr val="000000"/>
                </a:solidFill>
                <a:latin typeface="Consolas"/>
              </a:rPr>
              <a:t>=</a:t>
            </a:r>
            <a:r>
              <a:rPr lang="en-US" altLang="ko-KR" sz="1400" i="1" dirty="0">
                <a:solidFill>
                  <a:srgbClr val="2A00FF"/>
                </a:solidFill>
                <a:latin typeface="Consolas"/>
              </a:rPr>
              <a:t>"my-3"</a:t>
            </a:r>
            <a:r>
              <a:rPr lang="en-US" altLang="ko-KR" sz="1400" i="1" dirty="0">
                <a:solidFill>
                  <a:srgbClr val="008080"/>
                </a:solidFill>
                <a:latin typeface="Consolas"/>
              </a:rPr>
              <a:t>&gt;</a:t>
            </a:r>
          </a:p>
          <a:p>
            <a:r>
              <a:rPr lang="en-US" altLang="ko-KR" sz="1400" dirty="0">
                <a:solidFill>
                  <a:srgbClr val="008080"/>
                </a:solidFill>
                <a:latin typeface="Consolas"/>
              </a:rPr>
              <a:t>&lt;</a:t>
            </a:r>
            <a:r>
              <a:rPr lang="en-US" altLang="ko-KR" sz="1400" dirty="0">
                <a:solidFill>
                  <a:srgbClr val="3F7F7F"/>
                </a:solidFill>
                <a:latin typeface="Consolas"/>
              </a:rPr>
              <a:t>div </a:t>
            </a:r>
            <a:r>
              <a:rPr lang="en-US" altLang="ko-KR" sz="1400" dirty="0">
                <a:solidFill>
                  <a:srgbClr val="7F007F"/>
                </a:solidFill>
                <a:latin typeface="Consolas"/>
              </a:rPr>
              <a:t>class</a:t>
            </a:r>
            <a:r>
              <a:rPr lang="en-US" altLang="ko-KR" sz="1400" dirty="0">
                <a:solidFill>
                  <a:srgbClr val="000000"/>
                </a:solidFill>
                <a:latin typeface="Consolas"/>
              </a:rPr>
              <a:t>=</a:t>
            </a:r>
            <a:r>
              <a:rPr lang="en-US" altLang="ko-KR" sz="1400" i="1" dirty="0">
                <a:solidFill>
                  <a:srgbClr val="2A00FF"/>
                </a:solidFill>
                <a:latin typeface="Consolas"/>
              </a:rPr>
              <a:t>"custom-control custom-checkbox small"</a:t>
            </a:r>
            <a:r>
              <a:rPr lang="en-US" altLang="ko-KR" sz="1400" i="1" dirty="0">
                <a:solidFill>
                  <a:srgbClr val="008080"/>
                </a:solidFill>
                <a:latin typeface="Consolas"/>
              </a:rPr>
              <a:t>&gt;</a:t>
            </a:r>
          </a:p>
          <a:p>
            <a:r>
              <a:rPr lang="en-US" altLang="ko-KR" sz="1400" dirty="0">
                <a:solidFill>
                  <a:srgbClr val="008080"/>
                </a:solidFill>
                <a:latin typeface="Consolas"/>
              </a:rPr>
              <a:t>&lt;</a:t>
            </a:r>
            <a:r>
              <a:rPr lang="en-US" altLang="ko-KR" sz="1400" dirty="0">
                <a:solidFill>
                  <a:srgbClr val="3F7F7F"/>
                </a:solidFill>
                <a:latin typeface="Consolas"/>
              </a:rPr>
              <a:t>input</a:t>
            </a:r>
          </a:p>
          <a:p>
            <a:r>
              <a:rPr lang="en-US" altLang="ko-KR" sz="1400" dirty="0">
                <a:solidFill>
                  <a:srgbClr val="7F007F"/>
                </a:solidFill>
                <a:latin typeface="Consolas"/>
              </a:rPr>
              <a:t>type</a:t>
            </a:r>
            <a:r>
              <a:rPr lang="en-US" altLang="ko-KR" sz="1400" dirty="0">
                <a:solidFill>
                  <a:srgbClr val="000000"/>
                </a:solidFill>
                <a:latin typeface="Consolas"/>
              </a:rPr>
              <a:t>=</a:t>
            </a:r>
            <a:r>
              <a:rPr lang="en-US" altLang="ko-KR" sz="1400" i="1" dirty="0">
                <a:solidFill>
                  <a:srgbClr val="2A00FF"/>
                </a:solidFill>
                <a:latin typeface="Consolas"/>
              </a:rPr>
              <a:t>"checkbox"</a:t>
            </a:r>
          </a:p>
          <a:p>
            <a:r>
              <a:rPr lang="en-US" altLang="ko-KR" sz="1400" dirty="0">
                <a:solidFill>
                  <a:srgbClr val="7F007F"/>
                </a:solidFill>
                <a:latin typeface="Consolas"/>
              </a:rPr>
              <a:t>class</a:t>
            </a:r>
            <a:r>
              <a:rPr lang="en-US" altLang="ko-KR" sz="1400" dirty="0">
                <a:solidFill>
                  <a:srgbClr val="000000"/>
                </a:solidFill>
                <a:latin typeface="Consolas"/>
              </a:rPr>
              <a:t>=</a:t>
            </a:r>
            <a:r>
              <a:rPr lang="en-US" altLang="ko-KR" sz="1400" i="1" dirty="0">
                <a:solidFill>
                  <a:srgbClr val="2A00FF"/>
                </a:solidFill>
                <a:latin typeface="Consolas"/>
              </a:rPr>
              <a:t>"custom-control-input"</a:t>
            </a:r>
          </a:p>
          <a:p>
            <a:r>
              <a:rPr lang="en-US" altLang="ko-KR" sz="1400" dirty="0">
                <a:solidFill>
                  <a:srgbClr val="7F007F"/>
                </a:solidFill>
                <a:latin typeface="Consolas"/>
              </a:rPr>
              <a:t>id</a:t>
            </a:r>
            <a:r>
              <a:rPr lang="en-US" altLang="ko-KR" sz="1400" dirty="0">
                <a:solidFill>
                  <a:srgbClr val="000000"/>
                </a:solidFill>
                <a:latin typeface="Consolas"/>
              </a:rPr>
              <a:t>=</a:t>
            </a:r>
            <a:r>
              <a:rPr lang="en-US" altLang="ko-KR" sz="1400" i="1" dirty="0">
                <a:solidFill>
                  <a:srgbClr val="2A00FF"/>
                </a:solidFill>
                <a:latin typeface="Consolas"/>
              </a:rPr>
              <a:t>"</a:t>
            </a:r>
            <a:r>
              <a:rPr lang="en-US" altLang="ko-KR" sz="1400" i="1" dirty="0" err="1">
                <a:solidFill>
                  <a:srgbClr val="2A00FF"/>
                </a:solidFill>
                <a:latin typeface="Consolas"/>
              </a:rPr>
              <a:t>customCheck</a:t>
            </a:r>
            <a:r>
              <a:rPr lang="en-US" altLang="ko-KR" sz="1400" i="1" dirty="0">
                <a:solidFill>
                  <a:srgbClr val="2A00FF"/>
                </a:solidFill>
                <a:latin typeface="Consolas"/>
              </a:rPr>
              <a:t>"</a:t>
            </a:r>
          </a:p>
          <a:p>
            <a:r>
              <a:rPr lang="en-US" altLang="ko-KR" sz="1400" dirty="0">
                <a:solidFill>
                  <a:srgbClr val="008080"/>
                </a:solidFill>
                <a:latin typeface="Consolas"/>
              </a:rPr>
              <a:t>/&gt;</a:t>
            </a:r>
          </a:p>
          <a:p>
            <a:r>
              <a:rPr lang="en-US" altLang="ko-KR" sz="1400" dirty="0">
                <a:solidFill>
                  <a:srgbClr val="008080"/>
                </a:solidFill>
                <a:latin typeface="Consolas"/>
              </a:rPr>
              <a:t>&lt;</a:t>
            </a:r>
            <a:r>
              <a:rPr lang="en-US" altLang="ko-KR" sz="1400" dirty="0">
                <a:solidFill>
                  <a:srgbClr val="3F7F7F"/>
                </a:solidFill>
                <a:latin typeface="Consolas"/>
              </a:rPr>
              <a:t>label </a:t>
            </a:r>
            <a:r>
              <a:rPr lang="en-US" altLang="ko-KR" sz="1400" dirty="0">
                <a:solidFill>
                  <a:srgbClr val="7F007F"/>
                </a:solidFill>
                <a:latin typeface="Consolas"/>
              </a:rPr>
              <a:t>class</a:t>
            </a:r>
            <a:r>
              <a:rPr lang="en-US" altLang="ko-KR" sz="1400" dirty="0">
                <a:solidFill>
                  <a:srgbClr val="000000"/>
                </a:solidFill>
                <a:latin typeface="Consolas"/>
              </a:rPr>
              <a:t>=</a:t>
            </a:r>
            <a:r>
              <a:rPr lang="en-US" altLang="ko-KR" sz="1400" i="1" dirty="0">
                <a:solidFill>
                  <a:srgbClr val="2A00FF"/>
                </a:solidFill>
                <a:latin typeface="Consolas"/>
              </a:rPr>
              <a:t>"custom-control-label" </a:t>
            </a:r>
            <a:r>
              <a:rPr lang="en-US" altLang="ko-KR" sz="1400" i="1" dirty="0">
                <a:solidFill>
                  <a:srgbClr val="7F007F"/>
                </a:solidFill>
                <a:latin typeface="Consolas"/>
              </a:rPr>
              <a:t>for</a:t>
            </a:r>
            <a:r>
              <a:rPr lang="en-US" altLang="ko-KR" sz="1400" i="1" dirty="0">
                <a:solidFill>
                  <a:srgbClr val="000000"/>
                </a:solidFill>
                <a:latin typeface="Consolas"/>
              </a:rPr>
              <a:t>=</a:t>
            </a:r>
            <a:r>
              <a:rPr lang="en-US" altLang="ko-KR" sz="1400" i="1" dirty="0">
                <a:solidFill>
                  <a:srgbClr val="2A00FF"/>
                </a:solidFill>
                <a:latin typeface="Consolas"/>
              </a:rPr>
              <a:t>"</a:t>
            </a:r>
            <a:r>
              <a:rPr lang="en-US" altLang="ko-KR" sz="1400" i="1" dirty="0" err="1">
                <a:solidFill>
                  <a:srgbClr val="2A00FF"/>
                </a:solidFill>
                <a:latin typeface="Consolas"/>
              </a:rPr>
              <a:t>customCheck</a:t>
            </a:r>
            <a:r>
              <a:rPr lang="en-US" altLang="ko-KR" sz="1400" i="1" dirty="0">
                <a:solidFill>
                  <a:srgbClr val="2A00FF"/>
                </a:solidFill>
                <a:latin typeface="Consolas"/>
              </a:rPr>
              <a:t>"</a:t>
            </a:r>
            <a:r>
              <a:rPr lang="en-US" altLang="ko-KR" sz="1400" i="1" dirty="0">
                <a:solidFill>
                  <a:srgbClr val="008080"/>
                </a:solidFill>
                <a:latin typeface="Consolas"/>
              </a:rPr>
              <a:t>&gt;</a:t>
            </a:r>
          </a:p>
          <a:p>
            <a:r>
              <a:rPr lang="en-US" altLang="ko-KR" sz="1400" u="sng" dirty="0" err="1">
                <a:solidFill>
                  <a:srgbClr val="000000"/>
                </a:solidFill>
                <a:latin typeface="Consolas"/>
              </a:rPr>
              <a:t>Remeber</a:t>
            </a:r>
            <a:r>
              <a:rPr lang="en-US" altLang="ko-KR" sz="1400" u="sng" dirty="0">
                <a:solidFill>
                  <a:srgbClr val="000000"/>
                </a:solidFill>
                <a:latin typeface="Consolas"/>
              </a:rPr>
              <a:t> Me</a:t>
            </a:r>
          </a:p>
          <a:p>
            <a:r>
              <a:rPr lang="en-US" altLang="ko-KR" sz="1400" dirty="0">
                <a:solidFill>
                  <a:srgbClr val="008080"/>
                </a:solidFill>
                <a:latin typeface="Consolas"/>
              </a:rPr>
              <a:t>&lt;/</a:t>
            </a:r>
            <a:r>
              <a:rPr lang="en-US" altLang="ko-KR" sz="1400" dirty="0">
                <a:solidFill>
                  <a:srgbClr val="3F7F7F"/>
                </a:solidFill>
                <a:latin typeface="Consolas"/>
              </a:rPr>
              <a:t>label</a:t>
            </a:r>
            <a:r>
              <a:rPr lang="en-US" altLang="ko-KR" sz="1400" dirty="0">
                <a:solidFill>
                  <a:srgbClr val="008080"/>
                </a:solidFill>
                <a:latin typeface="Consolas"/>
              </a:rPr>
              <a:t>&gt;</a:t>
            </a:r>
          </a:p>
          <a:p>
            <a:r>
              <a:rPr lang="en-US" altLang="ja-JP" sz="1400" dirty="0">
                <a:solidFill>
                  <a:srgbClr val="008080"/>
                </a:solidFill>
                <a:latin typeface="Consolas"/>
              </a:rPr>
              <a:t>&lt;/</a:t>
            </a:r>
            <a:r>
              <a:rPr lang="en-US" altLang="ja-JP" sz="1400" dirty="0">
                <a:solidFill>
                  <a:srgbClr val="3F7F7F"/>
                </a:solidFill>
                <a:latin typeface="Consolas"/>
              </a:rPr>
              <a:t>div</a:t>
            </a:r>
            <a:r>
              <a:rPr lang="en-US" altLang="ja-JP" sz="1400" dirty="0">
                <a:solidFill>
                  <a:srgbClr val="008080"/>
                </a:solidFill>
                <a:latin typeface="Consolas"/>
              </a:rPr>
              <a:t>&gt;</a:t>
            </a:r>
            <a:r>
              <a:rPr lang="ja-JP" altLang="en-US" sz="1400" dirty="0">
                <a:solidFill>
                  <a:srgbClr val="000000"/>
                </a:solidFill>
                <a:latin typeface="Consolas"/>
              </a:rPr>
              <a:t> </a:t>
            </a:r>
            <a:r>
              <a:rPr lang="en-US" altLang="ja-JP" sz="1400" dirty="0">
                <a:solidFill>
                  <a:srgbClr val="3F5FBF"/>
                </a:solidFill>
                <a:latin typeface="Consolas"/>
              </a:rPr>
              <a:t>&lt;!-- </a:t>
            </a:r>
            <a:r>
              <a:rPr lang="ja-JP" altLang="en-US" sz="1400" dirty="0">
                <a:solidFill>
                  <a:srgbClr val="3F5FBF"/>
                </a:solidFill>
                <a:latin typeface="Consolas"/>
              </a:rPr>
              <a:t>「ログイン状態を保持する」のチェックボックス </a:t>
            </a:r>
            <a:r>
              <a:rPr lang="en-US" altLang="ja-JP" sz="1400" dirty="0">
                <a:solidFill>
                  <a:srgbClr val="3F5FBF"/>
                </a:solidFill>
                <a:latin typeface="Consolas"/>
              </a:rPr>
              <a:t>--&gt;</a:t>
            </a:r>
          </a:p>
          <a:p>
            <a:r>
              <a:rPr lang="en-US" altLang="ko-KR" sz="1400" dirty="0">
                <a:solidFill>
                  <a:srgbClr val="008080"/>
                </a:solidFill>
                <a:latin typeface="Consolas"/>
              </a:rPr>
              <a:t>&lt;/</a:t>
            </a:r>
            <a:r>
              <a:rPr lang="en-US" altLang="ko-KR" sz="1400" dirty="0">
                <a:solidFill>
                  <a:srgbClr val="3F7F7F"/>
                </a:solidFill>
                <a:latin typeface="Consolas"/>
              </a:rPr>
              <a:t>div</a:t>
            </a:r>
            <a:r>
              <a:rPr lang="en-US" altLang="ko-KR" sz="1400" dirty="0">
                <a:solidFill>
                  <a:srgbClr val="008080"/>
                </a:solidFill>
                <a:latin typeface="Consolas"/>
              </a:rPr>
              <a:t>&gt;</a:t>
            </a:r>
            <a:r>
              <a:rPr lang="en-US" altLang="ko-KR" sz="1400" dirty="0">
                <a:solidFill>
                  <a:srgbClr val="000000"/>
                </a:solidFill>
                <a:latin typeface="Consolas"/>
              </a:rPr>
              <a:t>     </a:t>
            </a:r>
          </a:p>
          <a:p>
            <a:r>
              <a:rPr lang="en-US" altLang="ko-KR" sz="1400" dirty="0">
                <a:solidFill>
                  <a:srgbClr val="000000"/>
                </a:solidFill>
                <a:latin typeface="Consolas"/>
              </a:rPr>
              <a:t>    </a:t>
            </a:r>
            <a:r>
              <a:rPr lang="en-US" altLang="ko-KR" sz="1400" dirty="0">
                <a:solidFill>
                  <a:srgbClr val="008080"/>
                </a:solidFill>
                <a:latin typeface="Consolas"/>
              </a:rPr>
              <a:t>&lt;</a:t>
            </a:r>
            <a:r>
              <a:rPr lang="en-US" altLang="ko-KR" sz="1400" dirty="0">
                <a:solidFill>
                  <a:srgbClr val="3F7F7F"/>
                </a:solidFill>
                <a:latin typeface="Consolas"/>
              </a:rPr>
              <a:t>p </a:t>
            </a:r>
            <a:r>
              <a:rPr lang="en-US" altLang="ko-KR" sz="1400" dirty="0">
                <a:solidFill>
                  <a:srgbClr val="7F007F"/>
                </a:solidFill>
                <a:latin typeface="Consolas"/>
              </a:rPr>
              <a:t>class</a:t>
            </a:r>
            <a:r>
              <a:rPr lang="en-US" altLang="ko-KR" sz="1400" dirty="0">
                <a:solidFill>
                  <a:srgbClr val="000000"/>
                </a:solidFill>
                <a:latin typeface="Consolas"/>
              </a:rPr>
              <a:t>=</a:t>
            </a:r>
            <a:r>
              <a:rPr lang="en-US" altLang="ko-KR" sz="1400" i="1" dirty="0">
                <a:solidFill>
                  <a:srgbClr val="2A00FF"/>
                </a:solidFill>
                <a:latin typeface="Consolas"/>
              </a:rPr>
              <a:t>"mb-3"</a:t>
            </a:r>
            <a:r>
              <a:rPr lang="en-US" altLang="ko-KR" sz="1400" i="1" dirty="0">
                <a:solidFill>
                  <a:srgbClr val="008080"/>
                </a:solidFill>
                <a:latin typeface="Consolas"/>
              </a:rPr>
              <a:t>&gt;</a:t>
            </a:r>
          </a:p>
          <a:p>
            <a:r>
              <a:rPr lang="en-US" altLang="ko-KR" sz="1400" dirty="0">
                <a:solidFill>
                  <a:srgbClr val="000000"/>
                </a:solidFill>
                <a:latin typeface="Consolas"/>
              </a:rPr>
              <a:t>        </a:t>
            </a:r>
            <a:r>
              <a:rPr lang="en-US" altLang="ko-KR" sz="1400" dirty="0">
                <a:solidFill>
                  <a:srgbClr val="008080"/>
                </a:solidFill>
                <a:latin typeface="Consolas"/>
              </a:rPr>
              <a:t>&lt;</a:t>
            </a:r>
            <a:r>
              <a:rPr lang="en-US" altLang="ko-KR" sz="1400" dirty="0">
                <a:solidFill>
                  <a:srgbClr val="3F7F7F"/>
                </a:solidFill>
                <a:latin typeface="Consolas"/>
              </a:rPr>
              <a:t>input </a:t>
            </a:r>
          </a:p>
          <a:p>
            <a:r>
              <a:rPr lang="en-US" altLang="ko-KR" sz="1400" dirty="0">
                <a:latin typeface="Consolas"/>
              </a:rPr>
              <a:t>        </a:t>
            </a:r>
            <a:r>
              <a:rPr lang="en-US" altLang="ko-KR" sz="1400" dirty="0">
                <a:solidFill>
                  <a:srgbClr val="7F007F"/>
                </a:solidFill>
                <a:latin typeface="Consolas"/>
              </a:rPr>
              <a:t>type</a:t>
            </a:r>
            <a:r>
              <a:rPr lang="en-US" altLang="ko-KR" sz="1400" dirty="0">
                <a:solidFill>
                  <a:srgbClr val="000000"/>
                </a:solidFill>
                <a:latin typeface="Consolas"/>
              </a:rPr>
              <a:t>=</a:t>
            </a:r>
            <a:r>
              <a:rPr lang="en-US" altLang="ko-KR" sz="1400" i="1" dirty="0">
                <a:solidFill>
                  <a:srgbClr val="2A00FF"/>
                </a:solidFill>
                <a:latin typeface="Consolas"/>
              </a:rPr>
              <a:t>"submit"</a:t>
            </a:r>
          </a:p>
          <a:p>
            <a:r>
              <a:rPr lang="en-US" altLang="ko-KR" sz="1400" dirty="0">
                <a:latin typeface="Consolas"/>
              </a:rPr>
              <a:t>        </a:t>
            </a:r>
            <a:r>
              <a:rPr lang="en-US" altLang="ko-KR" sz="1400" dirty="0">
                <a:solidFill>
                  <a:srgbClr val="7F007F"/>
                </a:solidFill>
                <a:latin typeface="Consolas"/>
              </a:rPr>
              <a:t>class</a:t>
            </a:r>
            <a:r>
              <a:rPr lang="en-US" altLang="ko-KR" sz="1400" dirty="0">
                <a:solidFill>
                  <a:srgbClr val="000000"/>
                </a:solidFill>
                <a:latin typeface="Consolas"/>
              </a:rPr>
              <a:t>=</a:t>
            </a:r>
            <a:r>
              <a:rPr lang="en-US" altLang="ko-KR" sz="1400" i="1" dirty="0">
                <a:solidFill>
                  <a:srgbClr val="2A00FF"/>
                </a:solidFill>
                <a:latin typeface="Consolas"/>
              </a:rPr>
              <a:t>"</a:t>
            </a:r>
            <a:r>
              <a:rPr lang="en-US" altLang="ko-KR" sz="1400" i="1" dirty="0" err="1">
                <a:solidFill>
                  <a:srgbClr val="2A00FF"/>
                </a:solidFill>
                <a:latin typeface="Consolas"/>
              </a:rPr>
              <a:t>btn</a:t>
            </a:r>
            <a:r>
              <a:rPr lang="en-US" altLang="ko-KR" sz="1400" i="1" dirty="0">
                <a:solidFill>
                  <a:srgbClr val="2A00FF"/>
                </a:solidFill>
                <a:latin typeface="Consolas"/>
              </a:rPr>
              <a:t> </a:t>
            </a:r>
            <a:r>
              <a:rPr lang="en-US" altLang="ko-KR" sz="1400" i="1" dirty="0" err="1">
                <a:solidFill>
                  <a:srgbClr val="2A00FF"/>
                </a:solidFill>
                <a:latin typeface="Consolas"/>
              </a:rPr>
              <a:t>btn</a:t>
            </a:r>
            <a:r>
              <a:rPr lang="en-US" altLang="ko-KR" sz="1400" i="1" dirty="0">
                <a:solidFill>
                  <a:srgbClr val="2A00FF"/>
                </a:solidFill>
                <a:latin typeface="Consolas"/>
              </a:rPr>
              <a:t>-primary </a:t>
            </a:r>
            <a:r>
              <a:rPr lang="en-US" altLang="ko-KR" sz="1400" i="1" dirty="0" err="1">
                <a:solidFill>
                  <a:srgbClr val="2A00FF"/>
                </a:solidFill>
                <a:latin typeface="Consolas"/>
              </a:rPr>
              <a:t>btn</a:t>
            </a:r>
            <a:r>
              <a:rPr lang="en-US" altLang="ko-KR" sz="1400" i="1" dirty="0">
                <a:solidFill>
                  <a:srgbClr val="2A00FF"/>
                </a:solidFill>
                <a:latin typeface="Consolas"/>
              </a:rPr>
              <a:t>-user </a:t>
            </a:r>
            <a:r>
              <a:rPr lang="en-US" altLang="ko-KR" sz="1400" i="1" dirty="0" err="1">
                <a:solidFill>
                  <a:srgbClr val="2A00FF"/>
                </a:solidFill>
                <a:latin typeface="Consolas"/>
              </a:rPr>
              <a:t>btn</a:t>
            </a:r>
            <a:r>
              <a:rPr lang="en-US" altLang="ko-KR" sz="1400" i="1" dirty="0">
                <a:solidFill>
                  <a:srgbClr val="2A00FF"/>
                </a:solidFill>
                <a:latin typeface="Consolas"/>
              </a:rPr>
              <a:t>-block"</a:t>
            </a:r>
          </a:p>
          <a:p>
            <a:r>
              <a:rPr lang="en-US" altLang="ko-KR" sz="1400" dirty="0">
                <a:latin typeface="Consolas"/>
              </a:rPr>
              <a:t>        </a:t>
            </a:r>
            <a:r>
              <a:rPr lang="en-US" altLang="ko-KR" sz="1400" dirty="0">
                <a:solidFill>
                  <a:srgbClr val="7F007F"/>
                </a:solidFill>
                <a:latin typeface="Consolas"/>
              </a:rPr>
              <a:t>value</a:t>
            </a:r>
            <a:r>
              <a:rPr lang="en-US" altLang="ko-KR" sz="1400" dirty="0">
                <a:solidFill>
                  <a:srgbClr val="000000"/>
                </a:solidFill>
                <a:latin typeface="Consolas"/>
              </a:rPr>
              <a:t>=</a:t>
            </a:r>
            <a:r>
              <a:rPr lang="en-US" altLang="ko-KR" sz="1400" i="1" dirty="0">
                <a:solidFill>
                  <a:srgbClr val="2A00FF"/>
                </a:solidFill>
                <a:latin typeface="Consolas"/>
              </a:rPr>
              <a:t>"</a:t>
            </a:r>
            <a:r>
              <a:rPr lang="ja-JP" altLang="en-US" sz="1400" i="1" dirty="0">
                <a:solidFill>
                  <a:srgbClr val="2A00FF"/>
                </a:solidFill>
                <a:latin typeface="Consolas"/>
              </a:rPr>
              <a:t>ログイン</a:t>
            </a:r>
            <a:r>
              <a:rPr lang="en-US" altLang="ja-JP" sz="1400" i="1" dirty="0">
                <a:solidFill>
                  <a:srgbClr val="2A00FF"/>
                </a:solidFill>
                <a:latin typeface="Consolas"/>
              </a:rPr>
              <a:t>"</a:t>
            </a:r>
          </a:p>
          <a:p>
            <a:r>
              <a:rPr lang="en-US" altLang="ko-KR" sz="1400" dirty="0">
                <a:latin typeface="Consolas"/>
              </a:rPr>
              <a:t>        </a:t>
            </a:r>
            <a:r>
              <a:rPr lang="en-US" altLang="ko-KR" sz="1400" dirty="0">
                <a:solidFill>
                  <a:srgbClr val="7F007F"/>
                </a:solidFill>
                <a:latin typeface="Consolas"/>
              </a:rPr>
              <a:t>id</a:t>
            </a:r>
            <a:r>
              <a:rPr lang="en-US" altLang="ko-KR" sz="1400" dirty="0">
                <a:solidFill>
                  <a:srgbClr val="000000"/>
                </a:solidFill>
                <a:latin typeface="Consolas"/>
              </a:rPr>
              <a:t>=</a:t>
            </a:r>
            <a:r>
              <a:rPr lang="en-US" altLang="ko-KR" sz="1400" i="1" dirty="0">
                <a:solidFill>
                  <a:srgbClr val="2A00FF"/>
                </a:solidFill>
                <a:latin typeface="Consolas"/>
              </a:rPr>
              <a:t>"</a:t>
            </a:r>
            <a:r>
              <a:rPr lang="en-US" altLang="ko-KR" sz="1400" i="1" dirty="0" err="1">
                <a:solidFill>
                  <a:srgbClr val="2A00FF"/>
                </a:solidFill>
                <a:latin typeface="Consolas"/>
              </a:rPr>
              <a:t>signin_btn</a:t>
            </a:r>
            <a:r>
              <a:rPr lang="en-US" altLang="ko-KR" sz="1400" i="1" dirty="0">
                <a:solidFill>
                  <a:srgbClr val="2A00FF"/>
                </a:solidFill>
                <a:latin typeface="Consolas"/>
              </a:rPr>
              <a:t>"</a:t>
            </a:r>
          </a:p>
          <a:p>
            <a:r>
              <a:rPr lang="en-US" altLang="ko-KR" sz="1400" dirty="0">
                <a:latin typeface="Consolas"/>
              </a:rPr>
              <a:t>        </a:t>
            </a:r>
            <a:r>
              <a:rPr lang="en-US" altLang="ko-KR" sz="1400" dirty="0">
                <a:solidFill>
                  <a:srgbClr val="7F007F"/>
                </a:solidFill>
                <a:latin typeface="Consolas"/>
              </a:rPr>
              <a:t>name</a:t>
            </a:r>
            <a:r>
              <a:rPr lang="en-US" altLang="ko-KR" sz="1400" dirty="0">
                <a:solidFill>
                  <a:srgbClr val="000000"/>
                </a:solidFill>
                <a:latin typeface="Consolas"/>
              </a:rPr>
              <a:t>=</a:t>
            </a:r>
            <a:r>
              <a:rPr lang="en-US" altLang="ko-KR" sz="1400" i="1" dirty="0">
                <a:solidFill>
                  <a:srgbClr val="2A00FF"/>
                </a:solidFill>
                <a:latin typeface="Consolas"/>
              </a:rPr>
              <a:t>"</a:t>
            </a:r>
            <a:r>
              <a:rPr lang="en-US" altLang="ko-KR" sz="1400" i="1" dirty="0" err="1">
                <a:solidFill>
                  <a:srgbClr val="2A00FF"/>
                </a:solidFill>
                <a:latin typeface="Consolas"/>
              </a:rPr>
              <a:t>signin_btn</a:t>
            </a:r>
            <a:r>
              <a:rPr lang="en-US" altLang="ko-KR" sz="1400" i="1" dirty="0">
                <a:solidFill>
                  <a:srgbClr val="2A00FF"/>
                </a:solidFill>
                <a:latin typeface="Consolas"/>
              </a:rPr>
              <a:t>"</a:t>
            </a:r>
          </a:p>
          <a:p>
            <a:r>
              <a:rPr lang="ja-JP" altLang="en-US" sz="1400" dirty="0">
                <a:latin typeface="Consolas"/>
              </a:rPr>
              <a:t>        </a:t>
            </a:r>
            <a:r>
              <a:rPr lang="en-US" altLang="ja-JP" sz="1400" dirty="0">
                <a:solidFill>
                  <a:srgbClr val="008080"/>
                </a:solidFill>
                <a:latin typeface="Consolas"/>
              </a:rPr>
              <a:t>/&gt;</a:t>
            </a:r>
            <a:r>
              <a:rPr lang="ja-JP" altLang="en-US" sz="1400" dirty="0">
                <a:solidFill>
                  <a:srgbClr val="000000"/>
                </a:solidFill>
                <a:latin typeface="Consolas"/>
              </a:rPr>
              <a:t> </a:t>
            </a:r>
            <a:r>
              <a:rPr lang="en-US" altLang="ja-JP" sz="1400" dirty="0">
                <a:solidFill>
                  <a:srgbClr val="3F5FBF"/>
                </a:solidFill>
                <a:latin typeface="Consolas"/>
              </a:rPr>
              <a:t>&lt;!-- </a:t>
            </a:r>
            <a:r>
              <a:rPr lang="ja-JP" altLang="en-US" sz="1400" dirty="0">
                <a:solidFill>
                  <a:srgbClr val="3F5FBF"/>
                </a:solidFill>
                <a:latin typeface="Consolas"/>
              </a:rPr>
              <a:t>ログインボタン </a:t>
            </a:r>
            <a:r>
              <a:rPr lang="en-US" altLang="ja-JP" sz="1400" dirty="0">
                <a:solidFill>
                  <a:srgbClr val="3F5FBF"/>
                </a:solidFill>
                <a:latin typeface="Consolas"/>
              </a:rPr>
              <a:t>--&gt;</a:t>
            </a:r>
          </a:p>
          <a:p>
            <a:r>
              <a:rPr lang="en-US" altLang="ko-KR" sz="1400" dirty="0">
                <a:solidFill>
                  <a:srgbClr val="000000"/>
                </a:solidFill>
                <a:latin typeface="Consolas"/>
              </a:rPr>
              <a:t>    </a:t>
            </a:r>
            <a:r>
              <a:rPr lang="en-US" altLang="ko-KR" sz="1400" dirty="0">
                <a:solidFill>
                  <a:srgbClr val="008080"/>
                </a:solidFill>
                <a:latin typeface="Consolas"/>
              </a:rPr>
              <a:t>&lt;/</a:t>
            </a:r>
            <a:r>
              <a:rPr lang="en-US" altLang="ko-KR" sz="1400" dirty="0">
                <a:solidFill>
                  <a:srgbClr val="3F7F7F"/>
                </a:solidFill>
                <a:latin typeface="Consolas"/>
              </a:rPr>
              <a:t>p</a:t>
            </a:r>
            <a:r>
              <a:rPr lang="en-US" altLang="ko-KR" sz="1400" dirty="0">
                <a:solidFill>
                  <a:srgbClr val="008080"/>
                </a:solidFill>
                <a:latin typeface="Consolas"/>
              </a:rPr>
              <a:t>&gt;</a:t>
            </a:r>
          </a:p>
          <a:p>
            <a:r>
              <a:rPr lang="ko-KR" altLang="en-US" sz="1400" dirty="0">
                <a:solidFill>
                  <a:srgbClr val="000000"/>
                </a:solidFill>
                <a:latin typeface="Consolas"/>
              </a:rPr>
              <a:t>    </a:t>
            </a:r>
          </a:p>
          <a:p>
            <a:r>
              <a:rPr lang="en-US" altLang="ko-KR" sz="1400" dirty="0">
                <a:solidFill>
                  <a:srgbClr val="000000"/>
                </a:solidFill>
                <a:latin typeface="Consolas"/>
              </a:rPr>
              <a:t>    </a:t>
            </a:r>
            <a:r>
              <a:rPr lang="en-US" altLang="ko-KR" sz="1400" dirty="0">
                <a:solidFill>
                  <a:srgbClr val="008080"/>
                </a:solidFill>
                <a:latin typeface="Consolas"/>
              </a:rPr>
              <a:t>&lt;</a:t>
            </a:r>
            <a:r>
              <a:rPr lang="en-US" altLang="ko-KR" sz="1400" dirty="0" err="1">
                <a:solidFill>
                  <a:srgbClr val="3F7F7F"/>
                </a:solidFill>
                <a:latin typeface="Consolas"/>
              </a:rPr>
              <a:t>hr</a:t>
            </a:r>
            <a:r>
              <a:rPr lang="en-US" altLang="ko-KR" sz="1400" dirty="0">
                <a:solidFill>
                  <a:srgbClr val="008080"/>
                </a:solidFill>
                <a:latin typeface="Consolas"/>
              </a:rPr>
              <a:t>/&gt;</a:t>
            </a:r>
            <a:r>
              <a:rPr lang="en-US" altLang="ko-KR" sz="1400" dirty="0">
                <a:solidFill>
                  <a:srgbClr val="000000"/>
                </a:solidFill>
                <a:latin typeface="Consolas"/>
              </a:rPr>
              <a:t> </a:t>
            </a:r>
            <a:r>
              <a:rPr lang="en-US" altLang="ko-KR" sz="1400" dirty="0">
                <a:solidFill>
                  <a:srgbClr val="3F5FBF"/>
                </a:solidFill>
                <a:latin typeface="Consolas"/>
              </a:rPr>
              <a:t>&lt;!-- </a:t>
            </a:r>
            <a:r>
              <a:rPr lang="ko-KR" altLang="en-US" sz="1400" dirty="0">
                <a:solidFill>
                  <a:srgbClr val="3F5FBF"/>
                </a:solidFill>
                <a:latin typeface="Consolas"/>
              </a:rPr>
              <a:t>区切</a:t>
            </a:r>
            <a:r>
              <a:rPr lang="ja-JP" altLang="en-US" sz="1400" dirty="0">
                <a:solidFill>
                  <a:srgbClr val="3F5FBF"/>
                </a:solidFill>
                <a:latin typeface="Consolas"/>
              </a:rPr>
              <a:t>り</a:t>
            </a:r>
            <a:r>
              <a:rPr lang="ko-KR" altLang="en-US" sz="1400" dirty="0">
                <a:solidFill>
                  <a:srgbClr val="3F5FBF"/>
                </a:solidFill>
                <a:latin typeface="Consolas"/>
              </a:rPr>
              <a:t>線 </a:t>
            </a:r>
            <a:r>
              <a:rPr lang="en-US" altLang="ko-KR" sz="1400" dirty="0">
                <a:solidFill>
                  <a:srgbClr val="3F5FBF"/>
                </a:solidFill>
                <a:latin typeface="Consolas"/>
              </a:rPr>
              <a:t>--&gt;</a:t>
            </a:r>
          </a:p>
          <a:p>
            <a:r>
              <a:rPr lang="en-US" altLang="ko-KR" sz="1400" dirty="0">
                <a:solidFill>
                  <a:srgbClr val="000000"/>
                </a:solidFill>
                <a:latin typeface="Consolas"/>
              </a:rPr>
              <a:t>    </a:t>
            </a:r>
            <a:r>
              <a:rPr lang="en-US" altLang="ko-KR" sz="1400" dirty="0">
                <a:solidFill>
                  <a:srgbClr val="008080"/>
                </a:solidFill>
                <a:latin typeface="Consolas"/>
              </a:rPr>
              <a:t>&lt;</a:t>
            </a:r>
            <a:r>
              <a:rPr lang="en-US" altLang="ko-KR" sz="1400" dirty="0">
                <a:solidFill>
                  <a:srgbClr val="3F7F7F"/>
                </a:solidFill>
                <a:latin typeface="Consolas"/>
              </a:rPr>
              <a:t>p </a:t>
            </a:r>
            <a:r>
              <a:rPr lang="en-US" altLang="ko-KR" sz="1400" dirty="0">
                <a:solidFill>
                  <a:srgbClr val="7F007F"/>
                </a:solidFill>
                <a:latin typeface="Consolas"/>
              </a:rPr>
              <a:t>class</a:t>
            </a:r>
            <a:r>
              <a:rPr lang="en-US" altLang="ko-KR" sz="1400" dirty="0">
                <a:solidFill>
                  <a:srgbClr val="000000"/>
                </a:solidFill>
                <a:latin typeface="Consolas"/>
              </a:rPr>
              <a:t>=</a:t>
            </a:r>
            <a:r>
              <a:rPr lang="en-US" altLang="ko-KR" sz="1400" i="1" dirty="0">
                <a:solidFill>
                  <a:srgbClr val="2A00FF"/>
                </a:solidFill>
                <a:latin typeface="Consolas"/>
              </a:rPr>
              <a:t>"mb-3"</a:t>
            </a:r>
            <a:r>
              <a:rPr lang="en-US" altLang="ko-KR" sz="1400" i="1" dirty="0">
                <a:solidFill>
                  <a:srgbClr val="008080"/>
                </a:solidFill>
                <a:latin typeface="Consolas"/>
              </a:rPr>
              <a:t>&gt;</a:t>
            </a:r>
          </a:p>
          <a:p>
            <a:r>
              <a:rPr lang="en-US" altLang="ko-KR" sz="1400" dirty="0">
                <a:solidFill>
                  <a:srgbClr val="000000"/>
                </a:solidFill>
                <a:latin typeface="Consolas"/>
              </a:rPr>
              <a:t>    </a:t>
            </a:r>
            <a:r>
              <a:rPr lang="en-US" altLang="ko-KR" sz="1400" dirty="0">
                <a:solidFill>
                  <a:srgbClr val="008080"/>
                </a:solidFill>
                <a:latin typeface="Consolas"/>
              </a:rPr>
              <a:t>&lt;</a:t>
            </a:r>
            <a:r>
              <a:rPr lang="en-US" altLang="ko-KR" sz="1400" dirty="0">
                <a:solidFill>
                  <a:srgbClr val="3F7F7F"/>
                </a:solidFill>
                <a:latin typeface="Consolas"/>
              </a:rPr>
              <a:t>a </a:t>
            </a:r>
            <a:r>
              <a:rPr lang="en-US" altLang="ko-KR" sz="1400" dirty="0" err="1">
                <a:solidFill>
                  <a:srgbClr val="7F007F"/>
                </a:solidFill>
                <a:latin typeface="Consolas"/>
              </a:rPr>
              <a:t>href</a:t>
            </a:r>
            <a:r>
              <a:rPr lang="en-US" altLang="ko-KR" sz="1400" dirty="0">
                <a:solidFill>
                  <a:srgbClr val="000000"/>
                </a:solidFill>
                <a:latin typeface="Consolas"/>
              </a:rPr>
              <a:t>=</a:t>
            </a:r>
            <a:r>
              <a:rPr lang="en-US" altLang="ko-KR" sz="1400" i="1" dirty="0">
                <a:solidFill>
                  <a:srgbClr val="2A00FF"/>
                </a:solidFill>
                <a:latin typeface="Consolas"/>
              </a:rPr>
              <a:t>"</a:t>
            </a:r>
            <a:r>
              <a:rPr lang="en-US" altLang="ko-KR" sz="1400" i="1" dirty="0">
                <a:solidFill>
                  <a:srgbClr val="000000"/>
                </a:solidFill>
                <a:latin typeface="Consolas"/>
              </a:rPr>
              <a:t>${</a:t>
            </a:r>
            <a:r>
              <a:rPr lang="en-US" altLang="ko-KR" sz="1400" i="1" dirty="0" err="1">
                <a:solidFill>
                  <a:srgbClr val="000000"/>
                </a:solidFill>
                <a:latin typeface="Consolas"/>
              </a:rPr>
              <a:t>contextPath</a:t>
            </a:r>
            <a:r>
              <a:rPr lang="en-US" altLang="ko-KR" sz="1400" i="1" dirty="0">
                <a:solidFill>
                  <a:srgbClr val="000000"/>
                </a:solidFill>
                <a:latin typeface="Consolas"/>
              </a:rPr>
              <a:t>}</a:t>
            </a:r>
            <a:r>
              <a:rPr lang="en-US" altLang="ko-KR" sz="1400" i="1" dirty="0">
                <a:solidFill>
                  <a:srgbClr val="2A00FF"/>
                </a:solidFill>
                <a:latin typeface="Consolas"/>
              </a:rPr>
              <a:t>/member/</a:t>
            </a:r>
            <a:r>
              <a:rPr lang="en-US" altLang="ko-KR" sz="1400" i="1" dirty="0" err="1">
                <a:solidFill>
                  <a:srgbClr val="2A00FF"/>
                </a:solidFill>
                <a:latin typeface="Consolas"/>
              </a:rPr>
              <a:t>google</a:t>
            </a:r>
            <a:r>
              <a:rPr lang="en-US" altLang="ko-KR" sz="1400" i="1" dirty="0">
                <a:solidFill>
                  <a:srgbClr val="2A00FF"/>
                </a:solidFill>
                <a:latin typeface="Consolas"/>
              </a:rPr>
              <a:t>" </a:t>
            </a:r>
            <a:r>
              <a:rPr lang="en-US" altLang="ko-KR" sz="1400" i="1" dirty="0">
                <a:solidFill>
                  <a:srgbClr val="7F007F"/>
                </a:solidFill>
                <a:latin typeface="Consolas"/>
              </a:rPr>
              <a:t>class</a:t>
            </a:r>
            <a:r>
              <a:rPr lang="en-US" altLang="ko-KR" sz="1400" i="1" dirty="0">
                <a:solidFill>
                  <a:srgbClr val="000000"/>
                </a:solidFill>
                <a:latin typeface="Consolas"/>
              </a:rPr>
              <a:t>=</a:t>
            </a:r>
            <a:r>
              <a:rPr lang="en-US" altLang="ko-KR" sz="1400" i="1" dirty="0">
                <a:solidFill>
                  <a:srgbClr val="2A00FF"/>
                </a:solidFill>
                <a:latin typeface="Consolas"/>
              </a:rPr>
              <a:t>"</a:t>
            </a:r>
            <a:r>
              <a:rPr lang="en-US" altLang="ko-KR" sz="1400" i="1" dirty="0" err="1">
                <a:solidFill>
                  <a:srgbClr val="2A00FF"/>
                </a:solidFill>
                <a:latin typeface="Consolas"/>
              </a:rPr>
              <a:t>btn</a:t>
            </a:r>
            <a:r>
              <a:rPr lang="en-US" altLang="ko-KR" sz="1400" i="1" dirty="0">
                <a:solidFill>
                  <a:srgbClr val="2A00FF"/>
                </a:solidFill>
                <a:latin typeface="Consolas"/>
              </a:rPr>
              <a:t> </a:t>
            </a:r>
            <a:r>
              <a:rPr lang="en-US" altLang="ko-KR" sz="1400" i="1" dirty="0" err="1">
                <a:solidFill>
                  <a:srgbClr val="2A00FF"/>
                </a:solidFill>
                <a:latin typeface="Consolas"/>
              </a:rPr>
              <a:t>btn-google</a:t>
            </a:r>
            <a:r>
              <a:rPr lang="en-US" altLang="ko-KR" sz="1400" i="1" dirty="0">
                <a:solidFill>
                  <a:srgbClr val="2A00FF"/>
                </a:solidFill>
                <a:latin typeface="Consolas"/>
              </a:rPr>
              <a:t> </a:t>
            </a:r>
            <a:r>
              <a:rPr lang="en-US" altLang="ko-KR" sz="1400" i="1" dirty="0" err="1">
                <a:solidFill>
                  <a:srgbClr val="2A00FF"/>
                </a:solidFill>
                <a:latin typeface="Consolas"/>
              </a:rPr>
              <a:t>btn</a:t>
            </a:r>
            <a:r>
              <a:rPr lang="en-US" altLang="ko-KR" sz="1400" i="1" dirty="0">
                <a:solidFill>
                  <a:srgbClr val="2A00FF"/>
                </a:solidFill>
                <a:latin typeface="Consolas"/>
              </a:rPr>
              <a:t>-user </a:t>
            </a:r>
            <a:r>
              <a:rPr lang="en-US" altLang="ko-KR" sz="1400" i="1" dirty="0" err="1">
                <a:solidFill>
                  <a:srgbClr val="2A00FF"/>
                </a:solidFill>
                <a:latin typeface="Consolas"/>
              </a:rPr>
              <a:t>btn</a:t>
            </a:r>
            <a:r>
              <a:rPr lang="en-US" altLang="ko-KR" sz="1400" i="1" dirty="0">
                <a:solidFill>
                  <a:srgbClr val="2A00FF"/>
                </a:solidFill>
                <a:latin typeface="Consolas"/>
              </a:rPr>
              <a:t>-block"</a:t>
            </a:r>
            <a:r>
              <a:rPr lang="en-US" altLang="ko-KR" sz="1400" i="1" dirty="0">
                <a:solidFill>
                  <a:srgbClr val="008080"/>
                </a:solidFill>
                <a:latin typeface="Consolas"/>
              </a:rPr>
              <a:t>&gt;</a:t>
            </a:r>
          </a:p>
          <a:p>
            <a:r>
              <a:rPr lang="it-IT" altLang="ko-KR" sz="1400" dirty="0">
                <a:solidFill>
                  <a:srgbClr val="008080"/>
                </a:solidFill>
                <a:latin typeface="Consolas"/>
              </a:rPr>
              <a:t>&lt;</a:t>
            </a:r>
            <a:r>
              <a:rPr lang="it-IT" altLang="ko-KR" sz="1400" dirty="0">
                <a:solidFill>
                  <a:srgbClr val="3F7F7F"/>
                </a:solidFill>
                <a:latin typeface="Consolas"/>
              </a:rPr>
              <a:t>i </a:t>
            </a:r>
            <a:r>
              <a:rPr lang="it-IT" altLang="ko-KR" sz="1400" dirty="0">
                <a:solidFill>
                  <a:srgbClr val="7F007F"/>
                </a:solidFill>
                <a:latin typeface="Consolas"/>
              </a:rPr>
              <a:t>class</a:t>
            </a:r>
            <a:r>
              <a:rPr lang="it-IT" altLang="ko-KR" sz="1400" dirty="0">
                <a:solidFill>
                  <a:srgbClr val="000000"/>
                </a:solidFill>
                <a:latin typeface="Consolas"/>
              </a:rPr>
              <a:t>=</a:t>
            </a:r>
            <a:r>
              <a:rPr lang="it-IT" altLang="ko-KR" sz="1400" i="1" dirty="0">
                <a:solidFill>
                  <a:srgbClr val="2A00FF"/>
                </a:solidFill>
                <a:latin typeface="Consolas"/>
              </a:rPr>
              <a:t>"fab fa-google fa-fw"</a:t>
            </a:r>
            <a:r>
              <a:rPr lang="it-IT" altLang="ko-KR" sz="1400" i="1" dirty="0">
                <a:solidFill>
                  <a:srgbClr val="008080"/>
                </a:solidFill>
                <a:latin typeface="Consolas"/>
              </a:rPr>
              <a:t>&gt;&lt;/</a:t>
            </a:r>
            <a:r>
              <a:rPr lang="it-IT" altLang="ko-KR" sz="1400" i="1" dirty="0">
                <a:solidFill>
                  <a:srgbClr val="3F7F7F"/>
                </a:solidFill>
                <a:latin typeface="Consolas"/>
              </a:rPr>
              <a:t>i</a:t>
            </a:r>
            <a:r>
              <a:rPr lang="it-IT" altLang="ko-KR" sz="1400" i="1" dirty="0">
                <a:solidFill>
                  <a:srgbClr val="008080"/>
                </a:solidFill>
                <a:latin typeface="Consolas"/>
              </a:rPr>
              <a:t>&gt;</a:t>
            </a:r>
          </a:p>
          <a:p>
            <a:r>
              <a:rPr lang="en-US" altLang="ko-KR" sz="1400" dirty="0">
                <a:solidFill>
                  <a:srgbClr val="2A00FF"/>
                </a:solidFill>
                <a:latin typeface="Consolas"/>
              </a:rPr>
              <a:t>&amp;</a:t>
            </a:r>
            <a:r>
              <a:rPr lang="en-US" altLang="ko-KR" sz="1400" dirty="0" err="1">
                <a:solidFill>
                  <a:srgbClr val="2A00FF"/>
                </a:solidFill>
                <a:latin typeface="Consolas"/>
              </a:rPr>
              <a:t>nbsp;</a:t>
            </a:r>
            <a:r>
              <a:rPr lang="en-US" altLang="ko-KR" sz="1400" dirty="0" err="1">
                <a:solidFill>
                  <a:srgbClr val="000000"/>
                </a:solidFill>
                <a:latin typeface="Consolas"/>
              </a:rPr>
              <a:t>Login</a:t>
            </a:r>
            <a:r>
              <a:rPr lang="en-US" altLang="ko-KR" sz="1400" dirty="0">
                <a:solidFill>
                  <a:srgbClr val="000000"/>
                </a:solidFill>
                <a:latin typeface="Consolas"/>
              </a:rPr>
              <a:t> with Google</a:t>
            </a:r>
          </a:p>
          <a:p>
            <a:endParaRPr lang="ko-KR" altLang="en-US" sz="1400" dirty="0">
              <a:latin typeface="Consolas"/>
            </a:endParaRPr>
          </a:p>
          <a:p>
            <a:r>
              <a:rPr lang="en-US" altLang="ko-KR" sz="1400" dirty="0">
                <a:solidFill>
                  <a:srgbClr val="000000"/>
                </a:solidFill>
                <a:latin typeface="Consolas"/>
              </a:rPr>
              <a:t>    </a:t>
            </a:r>
            <a:r>
              <a:rPr lang="en-US" altLang="ko-KR" sz="1400" dirty="0">
                <a:solidFill>
                  <a:srgbClr val="008080"/>
                </a:solidFill>
                <a:latin typeface="Consolas"/>
              </a:rPr>
              <a:t>&lt;/</a:t>
            </a:r>
            <a:r>
              <a:rPr lang="en-US" altLang="ko-KR" sz="1400" dirty="0">
                <a:solidFill>
                  <a:srgbClr val="3F7F7F"/>
                </a:solidFill>
                <a:latin typeface="Consolas"/>
              </a:rPr>
              <a:t>a</a:t>
            </a:r>
            <a:r>
              <a:rPr lang="en-US" altLang="ko-KR" sz="1400" dirty="0">
                <a:solidFill>
                  <a:srgbClr val="008080"/>
                </a:solidFill>
                <a:latin typeface="Consolas"/>
              </a:rPr>
              <a:t>&gt;</a:t>
            </a:r>
            <a:r>
              <a:rPr lang="en-US" altLang="ko-KR" sz="1400" dirty="0">
                <a:solidFill>
                  <a:srgbClr val="000000"/>
                </a:solidFill>
                <a:latin typeface="Consolas"/>
              </a:rPr>
              <a:t> </a:t>
            </a:r>
            <a:r>
              <a:rPr lang="en-US" altLang="ko-KR" sz="1400" dirty="0">
                <a:solidFill>
                  <a:srgbClr val="3F5FBF"/>
                </a:solidFill>
                <a:latin typeface="Consolas"/>
              </a:rPr>
              <a:t>&lt;!-- Google</a:t>
            </a:r>
            <a:r>
              <a:rPr lang="ja-JP" altLang="en-US" sz="1400" dirty="0">
                <a:solidFill>
                  <a:srgbClr val="3F5FBF"/>
                </a:solidFill>
                <a:latin typeface="Consolas"/>
              </a:rPr>
              <a:t>でログイン </a:t>
            </a:r>
            <a:r>
              <a:rPr lang="en-US" altLang="ja-JP" sz="1400" dirty="0">
                <a:solidFill>
                  <a:srgbClr val="3F5FBF"/>
                </a:solidFill>
                <a:latin typeface="Consolas"/>
              </a:rPr>
              <a:t>--&gt;</a:t>
            </a:r>
          </a:p>
          <a:p>
            <a:r>
              <a:rPr lang="en-US" altLang="ko-KR" sz="1400" dirty="0">
                <a:solidFill>
                  <a:srgbClr val="000000"/>
                </a:solidFill>
                <a:latin typeface="Consolas"/>
              </a:rPr>
              <a:t>    </a:t>
            </a:r>
            <a:r>
              <a:rPr lang="en-US" altLang="ko-KR" sz="1400" dirty="0">
                <a:solidFill>
                  <a:srgbClr val="008080"/>
                </a:solidFill>
                <a:latin typeface="Consolas"/>
              </a:rPr>
              <a:t>&lt;/</a:t>
            </a:r>
            <a:r>
              <a:rPr lang="en-US" altLang="ko-KR" sz="1400" dirty="0">
                <a:solidFill>
                  <a:srgbClr val="3F7F7F"/>
                </a:solidFill>
                <a:latin typeface="Consolas"/>
              </a:rPr>
              <a:t>p</a:t>
            </a:r>
            <a:r>
              <a:rPr lang="en-US" altLang="ko-KR" sz="1400" dirty="0">
                <a:solidFill>
                  <a:srgbClr val="008080"/>
                </a:solidFill>
                <a:latin typeface="Consolas"/>
              </a:rPr>
              <a:t>&gt;</a:t>
            </a:r>
          </a:p>
        </p:txBody>
      </p:sp>
    </p:spTree>
    <p:extLst>
      <p:ext uri="{BB962C8B-B14F-4D97-AF65-F5344CB8AC3E}">
        <p14:creationId xmlns:p14="http://schemas.microsoft.com/office/powerpoint/2010/main" val="1537032046"/>
      </p:ext>
    </p:extLst>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531724848" name="내용 개체 틀 2"/>
          <p:cNvSpPr>
            <a:spLocks noGrp="1"/>
          </p:cNvSpPr>
          <p:nvPr>
            <p:ph idx="1"/>
          </p:nvPr>
        </p:nvSpPr>
        <p:spPr bwMode="auto">
          <a:xfrm>
            <a:off x="467544" y="1412776"/>
            <a:ext cx="8229600" cy="5184000"/>
          </a:xfrm>
        </p:spPr>
        <p:txBody>
          <a:bodyPr numCol="2">
            <a:normAutofit/>
          </a:bodyPr>
          <a:lstStyle>
            <a:lvl1pPr>
              <a:defRPr sz="2400"/>
            </a:lvl1pPr>
            <a:lvl2pPr>
              <a:defRPr sz="1600"/>
            </a:lvl2pPr>
            <a:lvl3pPr>
              <a:defRPr sz="1200"/>
            </a:lvl3pPr>
            <a:lvl4pPr>
              <a:defRPr sz="1200"/>
            </a:lvl4pPr>
            <a:lvl5pPr>
              <a:defRPr sz="1200"/>
            </a:lvl5pPr>
          </a:lstStyle>
          <a:p>
            <a:pPr>
              <a:defRPr/>
            </a:pPr>
            <a:r>
              <a:rPr lang="ja-JP" altLang="en-US" sz="1800" dirty="0">
                <a:ea typeface="MS Mincho" pitchFamily="49" charset="-128"/>
              </a:rPr>
              <a:t>ヘッダ</a:t>
            </a:r>
            <a:r>
              <a:rPr lang="ja-JP" altLang="en-US" sz="1800" dirty="0" smtClean="0">
                <a:ea typeface="MS Mincho" pitchFamily="49" charset="-128"/>
              </a:rPr>
              <a:t>実</a:t>
            </a:r>
            <a:r>
              <a:rPr lang="ja-JP" altLang="en-US" sz="1800" dirty="0">
                <a:ea typeface="MS Mincho" pitchFamily="49" charset="-128"/>
              </a:rPr>
              <a:t>画面</a:t>
            </a:r>
            <a:endParaRPr lang="en-US" altLang="ja-JP" sz="1800" dirty="0" smtClean="0">
              <a:ea typeface="MS Mincho" pitchFamily="49" charset="-128"/>
            </a:endParaRPr>
          </a:p>
          <a:p>
            <a:pPr>
              <a:defRPr/>
            </a:pPr>
            <a:endParaRPr lang="en-US" sz="1800" dirty="0">
              <a:ea typeface="MS Mincho" pitchFamily="49" charset="-128"/>
            </a:endParaRPr>
          </a:p>
          <a:p>
            <a:pPr>
              <a:defRPr/>
            </a:pPr>
            <a:endParaRPr lang="en-US" sz="1800" dirty="0" smtClean="0">
              <a:ea typeface="MS Mincho" pitchFamily="49" charset="-128"/>
            </a:endParaRPr>
          </a:p>
          <a:p>
            <a:pPr>
              <a:defRPr/>
            </a:pPr>
            <a:endParaRPr lang="en-US" sz="1800" dirty="0">
              <a:ea typeface="MS Mincho" pitchFamily="49" charset="-128"/>
            </a:endParaRPr>
          </a:p>
          <a:p>
            <a:pPr>
              <a:defRPr/>
            </a:pPr>
            <a:endParaRPr lang="en-US" sz="1800" dirty="0" smtClean="0">
              <a:ea typeface="MS Mincho" pitchFamily="49" charset="-128"/>
            </a:endParaRPr>
          </a:p>
          <a:p>
            <a:pPr>
              <a:defRPr/>
            </a:pPr>
            <a:endParaRPr lang="en-US" sz="1800" dirty="0">
              <a:ea typeface="MS Mincho" pitchFamily="49" charset="-128"/>
            </a:endParaRPr>
          </a:p>
          <a:p>
            <a:pPr>
              <a:defRPr/>
            </a:pPr>
            <a:endParaRPr lang="en-US" sz="1800" dirty="0" smtClean="0">
              <a:ea typeface="MS Mincho" pitchFamily="49" charset="-128"/>
            </a:endParaRPr>
          </a:p>
          <a:p>
            <a:pPr>
              <a:defRPr/>
            </a:pPr>
            <a:endParaRPr lang="en-US" sz="1800" dirty="0">
              <a:ea typeface="MS Mincho" pitchFamily="49" charset="-128"/>
            </a:endParaRPr>
          </a:p>
          <a:p>
            <a:pPr>
              <a:defRPr/>
            </a:pPr>
            <a:endParaRPr lang="en-US" sz="1800" dirty="0" smtClean="0">
              <a:ea typeface="MS Mincho" pitchFamily="49" charset="-128"/>
            </a:endParaRPr>
          </a:p>
          <a:p>
            <a:pPr>
              <a:defRPr/>
            </a:pPr>
            <a:endParaRPr lang="en-US" sz="1800" dirty="0">
              <a:ea typeface="MS Mincho" pitchFamily="49" charset="-128"/>
            </a:endParaRPr>
          </a:p>
          <a:p>
            <a:pPr>
              <a:defRPr/>
            </a:pPr>
            <a:endParaRPr lang="en-US" sz="1800" dirty="0" smtClean="0">
              <a:ea typeface="MS Mincho" pitchFamily="49" charset="-128"/>
            </a:endParaRPr>
          </a:p>
          <a:p>
            <a:pPr>
              <a:defRPr/>
            </a:pPr>
            <a:endParaRPr lang="en-US" sz="1800" dirty="0">
              <a:ea typeface="MS Mincho" pitchFamily="49" charset="-128"/>
            </a:endParaRPr>
          </a:p>
          <a:p>
            <a:pPr>
              <a:defRPr/>
            </a:pPr>
            <a:endParaRPr lang="en-US" sz="1800" dirty="0" smtClean="0">
              <a:ea typeface="MS Mincho" pitchFamily="49" charset="-128"/>
            </a:endParaRPr>
          </a:p>
          <a:p>
            <a:pPr>
              <a:defRPr/>
            </a:pPr>
            <a:endParaRPr lang="en-US" sz="1800" dirty="0">
              <a:ea typeface="MS Mincho" pitchFamily="49" charset="-128"/>
            </a:endParaRPr>
          </a:p>
          <a:p>
            <a:pPr marL="0" indent="0">
              <a:buNone/>
              <a:defRPr/>
            </a:pPr>
            <a:endParaRPr lang="en-US" altLang="ja-JP" sz="1800" dirty="0" smtClean="0"/>
          </a:p>
          <a:p>
            <a:pPr marL="0" indent="0">
              <a:buNone/>
              <a:defRPr/>
            </a:pPr>
            <a:endParaRPr lang="en-US" altLang="ja-JP" sz="1800" dirty="0"/>
          </a:p>
          <a:p>
            <a:pPr marL="0" indent="0">
              <a:buNone/>
              <a:defRPr/>
            </a:pPr>
            <a:endParaRPr lang="en-US" altLang="ja-JP" sz="1800" dirty="0" smtClean="0"/>
          </a:p>
          <a:p>
            <a:pPr marL="0" indent="0">
              <a:buNone/>
              <a:defRPr/>
            </a:pPr>
            <a:endParaRPr lang="en-US" altLang="ja-JP" sz="1800" dirty="0"/>
          </a:p>
          <a:p>
            <a:pPr marL="0" indent="0">
              <a:buNone/>
              <a:defRPr/>
            </a:pPr>
            <a:endParaRPr lang="en-US" altLang="ja-JP" sz="1800" dirty="0" smtClean="0"/>
          </a:p>
          <a:p>
            <a:pPr marL="0" indent="0">
              <a:buNone/>
              <a:defRPr/>
            </a:pPr>
            <a:endParaRPr lang="en-US" sz="1800" dirty="0">
              <a:ea typeface="MS Mincho" pitchFamily="49" charset="-128"/>
            </a:endParaRPr>
          </a:p>
        </p:txBody>
      </p:sp>
      <p:sp>
        <p:nvSpPr>
          <p:cNvPr id="1616166873" name="제목 6"/>
          <p:cNvSpPr>
            <a:spLocks noGrp="1"/>
          </p:cNvSpPr>
          <p:nvPr>
            <p:ph type="title"/>
          </p:nvPr>
        </p:nvSpPr>
        <p:spPr bwMode="auto"/>
        <p:txBody>
          <a:bodyPr>
            <a:normAutofit/>
          </a:bodyPr>
          <a:lstStyle>
            <a:lvl1pPr algn="l">
              <a:defRPr sz="3600">
                <a:latin typeface="MS PGothic (제목)"/>
              </a:defRPr>
            </a:lvl1pPr>
          </a:lstStyle>
          <a:p>
            <a:pPr>
              <a:defRPr/>
            </a:pPr>
            <a:r>
              <a:rPr lang="ja-JP" altLang="en-US" dirty="0">
                <a:latin typeface="MS Mincho" pitchFamily="49" charset="-128"/>
                <a:ea typeface="MS Mincho" pitchFamily="49" charset="-128"/>
              </a:rPr>
              <a:t>ヘッダ</a:t>
            </a:r>
            <a:r>
              <a:rPr lang="ja-JP" altLang="en-US" dirty="0" smtClean="0">
                <a:latin typeface="MS Mincho" pitchFamily="49" charset="-128"/>
                <a:ea typeface="MS Mincho" pitchFamily="49" charset="-128"/>
              </a:rPr>
              <a:t>画</a:t>
            </a:r>
            <a:r>
              <a:rPr lang="ja-JP" altLang="en-US" dirty="0">
                <a:latin typeface="MS Mincho" pitchFamily="49" charset="-128"/>
                <a:ea typeface="MS Mincho" pitchFamily="49" charset="-128"/>
              </a:rPr>
              <a:t>面</a:t>
            </a:r>
            <a:endParaRPr dirty="0">
              <a:latin typeface="MS Mincho" pitchFamily="49" charset="-128"/>
              <a:ea typeface="MS Mincho" pitchFamily="49" charset="-128"/>
            </a:endParaRPr>
          </a:p>
        </p:txBody>
      </p:sp>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536" y="2051327"/>
            <a:ext cx="5273314" cy="595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5536" y="2852936"/>
            <a:ext cx="7719258" cy="5040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6"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5536" y="3573016"/>
            <a:ext cx="8514507" cy="5760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33426079"/>
      </p:ext>
    </p:extLst>
  </p:cSld>
  <p:clrMapOvr>
    <a:masterClrMapping/>
  </p:clrMapOvr>
  <p:transition/>
</p:sld>
</file>

<file path=ppt/slides/slide15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제목 1"/>
          <p:cNvSpPr>
            <a:spLocks noGrp="1"/>
          </p:cNvSpPr>
          <p:nvPr>
            <p:ph type="title"/>
          </p:nvPr>
        </p:nvSpPr>
        <p:spPr bwMode="auto">
          <a:xfrm>
            <a:off x="0" y="-2242"/>
            <a:ext cx="9144000" cy="694938"/>
          </a:xfrm>
        </p:spPr>
        <p:txBody>
          <a:bodyPr vert="horz" lIns="91440" tIns="45720" rIns="91440" bIns="45720" rtlCol="0" anchor="ctr">
            <a:normAutofit/>
          </a:bodyPr>
          <a:lstStyle/>
          <a:p>
            <a:r>
              <a:rPr lang="en-US" altLang="ko-KR" dirty="0" smtClean="0">
                <a:latin typeface="MS Mincho" pitchFamily="49" charset="-128"/>
                <a:ea typeface="MS Mincho" pitchFamily="49" charset="-128"/>
              </a:rPr>
              <a:t>Member/</a:t>
            </a:r>
            <a:r>
              <a:rPr lang="en-US" altLang="ko-KR" dirty="0" err="1" smtClean="0">
                <a:latin typeface="MS Mincho" pitchFamily="49" charset="-128"/>
                <a:ea typeface="MS Mincho" pitchFamily="49" charset="-128"/>
              </a:rPr>
              <a:t>signin</a:t>
            </a:r>
            <a:r>
              <a:rPr lang="en-US" altLang="ko-KR" dirty="0" smtClean="0">
                <a:latin typeface="MS Mincho" pitchFamily="49" charset="-128"/>
                <a:ea typeface="MS Mincho" pitchFamily="49" charset="-128"/>
              </a:rPr>
              <a:t>(3/3</a:t>
            </a:r>
            <a:r>
              <a:rPr lang="en-US" altLang="ko-KR" dirty="0">
                <a:latin typeface="MS Mincho" pitchFamily="49" charset="-128"/>
                <a:ea typeface="MS Mincho" pitchFamily="49" charset="-128"/>
              </a:rPr>
              <a:t>)</a:t>
            </a:r>
            <a:endParaRPr lang="ko-KR" dirty="0">
              <a:latin typeface="MS Mincho" pitchFamily="49" charset="-128"/>
              <a:ea typeface="MS Mincho" pitchFamily="49" charset="-128"/>
            </a:endParaRPr>
          </a:p>
        </p:txBody>
      </p:sp>
      <p:sp>
        <p:nvSpPr>
          <p:cNvPr id="5" name="내용 개체 틀 2"/>
          <p:cNvSpPr>
            <a:spLocks noGrp="1"/>
          </p:cNvSpPr>
          <p:nvPr>
            <p:ph sz="half" idx="1"/>
          </p:nvPr>
        </p:nvSpPr>
        <p:spPr bwMode="auto">
          <a:xfrm>
            <a:off x="0" y="692696"/>
            <a:ext cx="9144000" cy="6165304"/>
          </a:xfrm>
          <a:solidFill>
            <a:schemeClr val="bg1"/>
          </a:solidFill>
        </p:spPr>
        <p:txBody>
          <a:bodyPr numCol="2">
            <a:noAutofit/>
          </a:bodyPr>
          <a:lstStyle>
            <a:lvl1pPr>
              <a:defRPr sz="2400"/>
            </a:lvl1pPr>
            <a:lvl2pPr>
              <a:defRPr sz="1600"/>
            </a:lvl2pPr>
            <a:lvl3pPr>
              <a:defRPr sz="1200"/>
            </a:lvl3pPr>
            <a:lvl4pPr>
              <a:defRPr sz="1200"/>
            </a:lvl4pPr>
            <a:lvl5pPr>
              <a:defRPr sz="1200"/>
            </a:lvl5pPr>
          </a:lstStyle>
          <a:p>
            <a:r>
              <a:rPr lang="en-US" altLang="ko-KR" sz="1400" dirty="0">
                <a:solidFill>
                  <a:srgbClr val="008080"/>
                </a:solidFill>
                <a:latin typeface="Consolas"/>
              </a:rPr>
              <a:t>&lt;</a:t>
            </a:r>
            <a:r>
              <a:rPr lang="en-US" altLang="ko-KR" sz="1400" dirty="0">
                <a:solidFill>
                  <a:srgbClr val="3F7F7F"/>
                </a:solidFill>
                <a:latin typeface="Consolas"/>
              </a:rPr>
              <a:t>p </a:t>
            </a:r>
            <a:r>
              <a:rPr lang="en-US" altLang="ko-KR" sz="1400" dirty="0">
                <a:solidFill>
                  <a:srgbClr val="7F007F"/>
                </a:solidFill>
                <a:latin typeface="Consolas"/>
              </a:rPr>
              <a:t>class</a:t>
            </a:r>
            <a:r>
              <a:rPr lang="en-US" altLang="ko-KR" sz="1400" dirty="0">
                <a:solidFill>
                  <a:srgbClr val="000000"/>
                </a:solidFill>
                <a:latin typeface="Consolas"/>
              </a:rPr>
              <a:t>=</a:t>
            </a:r>
            <a:r>
              <a:rPr lang="en-US" altLang="ko-KR" sz="1400" i="1" dirty="0">
                <a:solidFill>
                  <a:srgbClr val="2A00FF"/>
                </a:solidFill>
                <a:latin typeface="Consolas"/>
              </a:rPr>
              <a:t>"mb-3"</a:t>
            </a:r>
            <a:r>
              <a:rPr lang="en-US" altLang="ko-KR" sz="1400" i="1" dirty="0">
                <a:solidFill>
                  <a:srgbClr val="008080"/>
                </a:solidFill>
                <a:latin typeface="Consolas"/>
              </a:rPr>
              <a:t>&gt;</a:t>
            </a:r>
          </a:p>
          <a:p>
            <a:r>
              <a:rPr lang="en-US" altLang="ko-KR" sz="1400" dirty="0">
                <a:solidFill>
                  <a:srgbClr val="000000"/>
                </a:solidFill>
                <a:latin typeface="Consolas"/>
              </a:rPr>
              <a:t>    </a:t>
            </a:r>
            <a:r>
              <a:rPr lang="en-US" altLang="ko-KR" sz="1400" dirty="0">
                <a:solidFill>
                  <a:srgbClr val="008080"/>
                </a:solidFill>
                <a:latin typeface="Consolas"/>
              </a:rPr>
              <a:t>&lt;</a:t>
            </a:r>
            <a:r>
              <a:rPr lang="en-US" altLang="ko-KR" sz="1400" dirty="0">
                <a:solidFill>
                  <a:srgbClr val="3F7F7F"/>
                </a:solidFill>
                <a:latin typeface="Consolas"/>
              </a:rPr>
              <a:t>a </a:t>
            </a:r>
            <a:r>
              <a:rPr lang="en-US" altLang="ko-KR" sz="1400" dirty="0" err="1">
                <a:solidFill>
                  <a:srgbClr val="7F007F"/>
                </a:solidFill>
                <a:latin typeface="Consolas"/>
              </a:rPr>
              <a:t>href</a:t>
            </a:r>
            <a:r>
              <a:rPr lang="en-US" altLang="ko-KR" sz="1400" dirty="0">
                <a:solidFill>
                  <a:srgbClr val="000000"/>
                </a:solidFill>
                <a:latin typeface="Consolas"/>
              </a:rPr>
              <a:t>=</a:t>
            </a:r>
            <a:r>
              <a:rPr lang="en-US" altLang="ko-KR" sz="1400" i="1" dirty="0">
                <a:solidFill>
                  <a:srgbClr val="2A00FF"/>
                </a:solidFill>
                <a:latin typeface="Consolas"/>
              </a:rPr>
              <a:t>"</a:t>
            </a:r>
            <a:r>
              <a:rPr lang="en-US" altLang="ko-KR" sz="1400" i="1" dirty="0">
                <a:solidFill>
                  <a:srgbClr val="000000"/>
                </a:solidFill>
                <a:latin typeface="Consolas"/>
              </a:rPr>
              <a:t>${</a:t>
            </a:r>
            <a:r>
              <a:rPr lang="en-US" altLang="ko-KR" sz="1400" i="1" dirty="0" err="1">
                <a:solidFill>
                  <a:srgbClr val="000000"/>
                </a:solidFill>
                <a:latin typeface="Consolas"/>
              </a:rPr>
              <a:t>contextPath</a:t>
            </a:r>
            <a:r>
              <a:rPr lang="en-US" altLang="ko-KR" sz="1400" i="1" dirty="0">
                <a:solidFill>
                  <a:srgbClr val="000000"/>
                </a:solidFill>
                <a:latin typeface="Consolas"/>
              </a:rPr>
              <a:t>}</a:t>
            </a:r>
            <a:r>
              <a:rPr lang="en-US" altLang="ko-KR" sz="1400" i="1" dirty="0">
                <a:solidFill>
                  <a:srgbClr val="2A00FF"/>
                </a:solidFill>
                <a:latin typeface="Consolas"/>
              </a:rPr>
              <a:t>/member/face" </a:t>
            </a:r>
            <a:r>
              <a:rPr lang="en-US" altLang="ko-KR" sz="1400" i="1" dirty="0">
                <a:solidFill>
                  <a:srgbClr val="7F007F"/>
                </a:solidFill>
                <a:latin typeface="Consolas"/>
              </a:rPr>
              <a:t>class</a:t>
            </a:r>
            <a:r>
              <a:rPr lang="en-US" altLang="ko-KR" sz="1400" i="1" dirty="0">
                <a:solidFill>
                  <a:srgbClr val="000000"/>
                </a:solidFill>
                <a:latin typeface="Consolas"/>
              </a:rPr>
              <a:t>=</a:t>
            </a:r>
            <a:r>
              <a:rPr lang="en-US" altLang="ko-KR" sz="1400" i="1" dirty="0">
                <a:solidFill>
                  <a:srgbClr val="2A00FF"/>
                </a:solidFill>
                <a:latin typeface="Consolas"/>
              </a:rPr>
              <a:t>"</a:t>
            </a:r>
            <a:r>
              <a:rPr lang="en-US" altLang="ko-KR" sz="1400" i="1" dirty="0" err="1">
                <a:solidFill>
                  <a:srgbClr val="2A00FF"/>
                </a:solidFill>
                <a:latin typeface="Consolas"/>
              </a:rPr>
              <a:t>btn</a:t>
            </a:r>
            <a:r>
              <a:rPr lang="en-US" altLang="ko-KR" sz="1400" i="1" dirty="0">
                <a:solidFill>
                  <a:srgbClr val="2A00FF"/>
                </a:solidFill>
                <a:latin typeface="Consolas"/>
              </a:rPr>
              <a:t> </a:t>
            </a:r>
            <a:r>
              <a:rPr lang="en-US" altLang="ko-KR" sz="1400" i="1" dirty="0" err="1">
                <a:solidFill>
                  <a:srgbClr val="2A00FF"/>
                </a:solidFill>
                <a:latin typeface="Consolas"/>
              </a:rPr>
              <a:t>btn-facebook</a:t>
            </a:r>
            <a:r>
              <a:rPr lang="en-US" altLang="ko-KR" sz="1400" i="1" dirty="0">
                <a:solidFill>
                  <a:srgbClr val="2A00FF"/>
                </a:solidFill>
                <a:latin typeface="Consolas"/>
              </a:rPr>
              <a:t> </a:t>
            </a:r>
            <a:r>
              <a:rPr lang="en-US" altLang="ko-KR" sz="1400" i="1" dirty="0" err="1">
                <a:solidFill>
                  <a:srgbClr val="2A00FF"/>
                </a:solidFill>
                <a:latin typeface="Consolas"/>
              </a:rPr>
              <a:t>btn</a:t>
            </a:r>
            <a:r>
              <a:rPr lang="en-US" altLang="ko-KR" sz="1400" i="1" dirty="0">
                <a:solidFill>
                  <a:srgbClr val="2A00FF"/>
                </a:solidFill>
                <a:latin typeface="Consolas"/>
              </a:rPr>
              <a:t>-user </a:t>
            </a:r>
            <a:r>
              <a:rPr lang="en-US" altLang="ko-KR" sz="1400" i="1" dirty="0" err="1">
                <a:solidFill>
                  <a:srgbClr val="2A00FF"/>
                </a:solidFill>
                <a:latin typeface="Consolas"/>
              </a:rPr>
              <a:t>btn</a:t>
            </a:r>
            <a:r>
              <a:rPr lang="en-US" altLang="ko-KR" sz="1400" i="1" dirty="0">
                <a:solidFill>
                  <a:srgbClr val="2A00FF"/>
                </a:solidFill>
                <a:latin typeface="Consolas"/>
              </a:rPr>
              <a:t>-block"</a:t>
            </a:r>
            <a:r>
              <a:rPr lang="en-US" altLang="ko-KR" sz="1400" i="1" dirty="0">
                <a:solidFill>
                  <a:srgbClr val="008080"/>
                </a:solidFill>
                <a:latin typeface="Consolas"/>
              </a:rPr>
              <a:t>&gt;</a:t>
            </a:r>
          </a:p>
          <a:p>
            <a:r>
              <a:rPr lang="it-IT" altLang="ko-KR" sz="1400" dirty="0">
                <a:solidFill>
                  <a:srgbClr val="008080"/>
                </a:solidFill>
                <a:latin typeface="Consolas"/>
              </a:rPr>
              <a:t>&lt;</a:t>
            </a:r>
            <a:r>
              <a:rPr lang="it-IT" altLang="ko-KR" sz="1400" dirty="0">
                <a:solidFill>
                  <a:srgbClr val="3F7F7F"/>
                </a:solidFill>
                <a:latin typeface="Consolas"/>
              </a:rPr>
              <a:t>i </a:t>
            </a:r>
            <a:r>
              <a:rPr lang="it-IT" altLang="ko-KR" sz="1400" dirty="0">
                <a:solidFill>
                  <a:srgbClr val="7F007F"/>
                </a:solidFill>
                <a:latin typeface="Consolas"/>
              </a:rPr>
              <a:t>class</a:t>
            </a:r>
            <a:r>
              <a:rPr lang="it-IT" altLang="ko-KR" sz="1400" dirty="0">
                <a:solidFill>
                  <a:srgbClr val="000000"/>
                </a:solidFill>
                <a:latin typeface="Consolas"/>
              </a:rPr>
              <a:t>=</a:t>
            </a:r>
            <a:r>
              <a:rPr lang="it-IT" altLang="ko-KR" sz="1400" i="1" dirty="0">
                <a:solidFill>
                  <a:srgbClr val="2A00FF"/>
                </a:solidFill>
                <a:latin typeface="Consolas"/>
              </a:rPr>
              <a:t>"fab fa-facebook fa-fw"</a:t>
            </a:r>
            <a:r>
              <a:rPr lang="it-IT" altLang="ko-KR" sz="1400" i="1" dirty="0">
                <a:solidFill>
                  <a:srgbClr val="008080"/>
                </a:solidFill>
                <a:latin typeface="Consolas"/>
              </a:rPr>
              <a:t>&gt;&lt;/</a:t>
            </a:r>
            <a:r>
              <a:rPr lang="it-IT" altLang="ko-KR" sz="1400" i="1" dirty="0">
                <a:solidFill>
                  <a:srgbClr val="3F7F7F"/>
                </a:solidFill>
                <a:latin typeface="Consolas"/>
              </a:rPr>
              <a:t>i</a:t>
            </a:r>
            <a:r>
              <a:rPr lang="it-IT" altLang="ko-KR" sz="1400" i="1" dirty="0">
                <a:solidFill>
                  <a:srgbClr val="008080"/>
                </a:solidFill>
                <a:latin typeface="Consolas"/>
              </a:rPr>
              <a:t>&gt;</a:t>
            </a:r>
          </a:p>
          <a:p>
            <a:r>
              <a:rPr lang="en-US" altLang="ko-KR" sz="1400" dirty="0">
                <a:solidFill>
                  <a:srgbClr val="2A00FF"/>
                </a:solidFill>
                <a:latin typeface="Consolas"/>
              </a:rPr>
              <a:t>&amp;</a:t>
            </a:r>
            <a:r>
              <a:rPr lang="en-US" altLang="ko-KR" sz="1400" dirty="0" err="1">
                <a:solidFill>
                  <a:srgbClr val="2A00FF"/>
                </a:solidFill>
                <a:latin typeface="Consolas"/>
              </a:rPr>
              <a:t>nbsp;</a:t>
            </a:r>
            <a:r>
              <a:rPr lang="en-US" altLang="ko-KR" sz="1400" dirty="0" err="1">
                <a:solidFill>
                  <a:srgbClr val="000000"/>
                </a:solidFill>
                <a:latin typeface="Consolas"/>
              </a:rPr>
              <a:t>Login</a:t>
            </a:r>
            <a:r>
              <a:rPr lang="en-US" altLang="ko-KR" sz="1400" dirty="0">
                <a:solidFill>
                  <a:srgbClr val="000000"/>
                </a:solidFill>
                <a:latin typeface="Consolas"/>
              </a:rPr>
              <a:t> with </a:t>
            </a:r>
            <a:r>
              <a:rPr lang="en-US" altLang="ko-KR" sz="1400" u="sng" dirty="0">
                <a:solidFill>
                  <a:srgbClr val="000000"/>
                </a:solidFill>
                <a:latin typeface="Consolas"/>
              </a:rPr>
              <a:t>Facebook</a:t>
            </a:r>
          </a:p>
          <a:p>
            <a:endParaRPr lang="ko-KR" altLang="en-US" sz="1400" dirty="0">
              <a:latin typeface="Consolas"/>
            </a:endParaRPr>
          </a:p>
          <a:p>
            <a:r>
              <a:rPr lang="en-US" altLang="ko-KR" sz="1400" dirty="0">
                <a:solidFill>
                  <a:srgbClr val="000000"/>
                </a:solidFill>
                <a:latin typeface="Consolas"/>
              </a:rPr>
              <a:t>    </a:t>
            </a:r>
            <a:r>
              <a:rPr lang="en-US" altLang="ko-KR" sz="1400" dirty="0">
                <a:solidFill>
                  <a:srgbClr val="008080"/>
                </a:solidFill>
                <a:latin typeface="Consolas"/>
              </a:rPr>
              <a:t>&lt;/</a:t>
            </a:r>
            <a:r>
              <a:rPr lang="en-US" altLang="ko-KR" sz="1400" dirty="0">
                <a:solidFill>
                  <a:srgbClr val="3F7F7F"/>
                </a:solidFill>
                <a:latin typeface="Consolas"/>
              </a:rPr>
              <a:t>a</a:t>
            </a:r>
            <a:r>
              <a:rPr lang="en-US" altLang="ko-KR" sz="1400" dirty="0">
                <a:solidFill>
                  <a:srgbClr val="008080"/>
                </a:solidFill>
                <a:latin typeface="Consolas"/>
              </a:rPr>
              <a:t>&gt;</a:t>
            </a:r>
            <a:r>
              <a:rPr lang="en-US" altLang="ko-KR" sz="1400" dirty="0">
                <a:solidFill>
                  <a:srgbClr val="000000"/>
                </a:solidFill>
                <a:latin typeface="Consolas"/>
              </a:rPr>
              <a:t> </a:t>
            </a:r>
            <a:r>
              <a:rPr lang="en-US" altLang="ko-KR" sz="1400" dirty="0">
                <a:solidFill>
                  <a:srgbClr val="3F5FBF"/>
                </a:solidFill>
                <a:latin typeface="Consolas"/>
              </a:rPr>
              <a:t>&lt;!-- </a:t>
            </a:r>
            <a:r>
              <a:rPr lang="en-US" altLang="ko-KR" sz="1400" u="sng" dirty="0">
                <a:solidFill>
                  <a:srgbClr val="3F5FBF"/>
                </a:solidFill>
                <a:latin typeface="Consolas"/>
              </a:rPr>
              <a:t>Facebook</a:t>
            </a:r>
            <a:r>
              <a:rPr lang="ja-JP" altLang="en-US" sz="1400" u="sng" dirty="0">
                <a:solidFill>
                  <a:srgbClr val="3F5FBF"/>
                </a:solidFill>
                <a:latin typeface="Consolas"/>
              </a:rPr>
              <a:t>でログイン </a:t>
            </a:r>
            <a:r>
              <a:rPr lang="en-US" altLang="ja-JP" sz="1400" u="sng" dirty="0">
                <a:solidFill>
                  <a:srgbClr val="3F5FBF"/>
                </a:solidFill>
                <a:latin typeface="Consolas"/>
              </a:rPr>
              <a:t>--&gt;</a:t>
            </a:r>
          </a:p>
          <a:p>
            <a:r>
              <a:rPr lang="en-US" altLang="ko-KR" sz="1400" dirty="0">
                <a:solidFill>
                  <a:srgbClr val="000000"/>
                </a:solidFill>
                <a:latin typeface="Consolas"/>
              </a:rPr>
              <a:t>    </a:t>
            </a:r>
            <a:r>
              <a:rPr lang="en-US" altLang="ko-KR" sz="1400" dirty="0">
                <a:solidFill>
                  <a:srgbClr val="008080"/>
                </a:solidFill>
                <a:latin typeface="Consolas"/>
              </a:rPr>
              <a:t>&lt;/</a:t>
            </a:r>
            <a:r>
              <a:rPr lang="en-US" altLang="ko-KR" sz="1400" dirty="0">
                <a:solidFill>
                  <a:srgbClr val="3F7F7F"/>
                </a:solidFill>
                <a:latin typeface="Consolas"/>
              </a:rPr>
              <a:t>p</a:t>
            </a:r>
            <a:r>
              <a:rPr lang="en-US" altLang="ko-KR" sz="1400" dirty="0">
                <a:solidFill>
                  <a:srgbClr val="008080"/>
                </a:solidFill>
                <a:latin typeface="Consolas"/>
              </a:rPr>
              <a:t>&gt;</a:t>
            </a:r>
          </a:p>
          <a:p>
            <a:r>
              <a:rPr lang="ko-KR" altLang="en-US" sz="1400" dirty="0">
                <a:solidFill>
                  <a:srgbClr val="000000"/>
                </a:solidFill>
                <a:latin typeface="Consolas"/>
              </a:rPr>
              <a:t>    </a:t>
            </a:r>
          </a:p>
          <a:p>
            <a:r>
              <a:rPr lang="en-US" altLang="ko-KR" sz="1400" dirty="0">
                <a:solidFill>
                  <a:srgbClr val="008080"/>
                </a:solidFill>
                <a:latin typeface="Consolas"/>
              </a:rPr>
              <a:t>&lt;</a:t>
            </a:r>
            <a:r>
              <a:rPr lang="en-US" altLang="ko-KR" sz="1400" dirty="0" err="1">
                <a:solidFill>
                  <a:srgbClr val="3F7F7F"/>
                </a:solidFill>
                <a:latin typeface="Consolas"/>
              </a:rPr>
              <a:t>hr</a:t>
            </a:r>
            <a:r>
              <a:rPr lang="en-US" altLang="ko-KR" sz="1400" dirty="0">
                <a:solidFill>
                  <a:srgbClr val="008080"/>
                </a:solidFill>
                <a:latin typeface="Consolas"/>
              </a:rPr>
              <a:t>/&gt;</a:t>
            </a:r>
            <a:r>
              <a:rPr lang="en-US" altLang="ko-KR" sz="1400" dirty="0">
                <a:solidFill>
                  <a:srgbClr val="000000"/>
                </a:solidFill>
                <a:latin typeface="Consolas"/>
              </a:rPr>
              <a:t> </a:t>
            </a:r>
            <a:r>
              <a:rPr lang="en-US" altLang="ko-KR" sz="1400" dirty="0">
                <a:solidFill>
                  <a:srgbClr val="3F5FBF"/>
                </a:solidFill>
                <a:latin typeface="Consolas"/>
              </a:rPr>
              <a:t>&lt;!-- </a:t>
            </a:r>
            <a:r>
              <a:rPr lang="ko-KR" altLang="en-US" sz="1400" dirty="0">
                <a:solidFill>
                  <a:srgbClr val="3F5FBF"/>
                </a:solidFill>
                <a:latin typeface="Consolas"/>
              </a:rPr>
              <a:t>区切</a:t>
            </a:r>
            <a:r>
              <a:rPr lang="ja-JP" altLang="en-US" sz="1400" dirty="0">
                <a:solidFill>
                  <a:srgbClr val="3F5FBF"/>
                </a:solidFill>
                <a:latin typeface="Consolas"/>
              </a:rPr>
              <a:t>り</a:t>
            </a:r>
            <a:r>
              <a:rPr lang="ko-KR" altLang="en-US" sz="1400" dirty="0">
                <a:solidFill>
                  <a:srgbClr val="3F5FBF"/>
                </a:solidFill>
                <a:latin typeface="Consolas"/>
              </a:rPr>
              <a:t>線 </a:t>
            </a:r>
            <a:r>
              <a:rPr lang="en-US" altLang="ko-KR" sz="1400" dirty="0">
                <a:solidFill>
                  <a:srgbClr val="3F5FBF"/>
                </a:solidFill>
                <a:latin typeface="Consolas"/>
              </a:rPr>
              <a:t>--&gt;</a:t>
            </a:r>
          </a:p>
          <a:p>
            <a:endParaRPr lang="ko-KR" altLang="en-US" sz="1400" dirty="0">
              <a:latin typeface="Consolas"/>
            </a:endParaRPr>
          </a:p>
          <a:p>
            <a:r>
              <a:rPr lang="en-US" altLang="ko-KR" sz="1400" dirty="0">
                <a:solidFill>
                  <a:srgbClr val="008080"/>
                </a:solidFill>
                <a:latin typeface="Consolas"/>
              </a:rPr>
              <a:t>&lt;</a:t>
            </a:r>
            <a:r>
              <a:rPr lang="en-US" altLang="ko-KR" sz="1400" dirty="0">
                <a:solidFill>
                  <a:srgbClr val="3F7F7F"/>
                </a:solidFill>
                <a:latin typeface="Consolas"/>
              </a:rPr>
              <a:t>div </a:t>
            </a:r>
            <a:r>
              <a:rPr lang="en-US" altLang="ko-KR" sz="1400" dirty="0">
                <a:solidFill>
                  <a:srgbClr val="7F007F"/>
                </a:solidFill>
                <a:latin typeface="Consolas"/>
              </a:rPr>
              <a:t>class</a:t>
            </a:r>
            <a:r>
              <a:rPr lang="en-US" altLang="ko-KR" sz="1400" dirty="0">
                <a:solidFill>
                  <a:srgbClr val="000000"/>
                </a:solidFill>
                <a:latin typeface="Consolas"/>
              </a:rPr>
              <a:t>=</a:t>
            </a:r>
            <a:r>
              <a:rPr lang="en-US" altLang="ko-KR" sz="1400" i="1" dirty="0">
                <a:solidFill>
                  <a:srgbClr val="2A00FF"/>
                </a:solidFill>
                <a:latin typeface="Consolas"/>
              </a:rPr>
              <a:t>"mb-3"</a:t>
            </a:r>
            <a:r>
              <a:rPr lang="en-US" altLang="ko-KR" sz="1400" i="1" dirty="0">
                <a:solidFill>
                  <a:srgbClr val="008080"/>
                </a:solidFill>
                <a:latin typeface="Consolas"/>
              </a:rPr>
              <a:t>&gt;</a:t>
            </a:r>
          </a:p>
          <a:p>
            <a:r>
              <a:rPr lang="en-US" altLang="ko-KR" sz="1400" dirty="0">
                <a:solidFill>
                  <a:srgbClr val="008080"/>
                </a:solidFill>
                <a:latin typeface="Consolas"/>
              </a:rPr>
              <a:t>&lt;</a:t>
            </a:r>
            <a:r>
              <a:rPr lang="en-US" altLang="ko-KR" sz="1400" dirty="0">
                <a:solidFill>
                  <a:srgbClr val="3F7F7F"/>
                </a:solidFill>
                <a:latin typeface="Consolas"/>
              </a:rPr>
              <a:t>a </a:t>
            </a:r>
            <a:r>
              <a:rPr lang="en-US" altLang="ko-KR" sz="1400" dirty="0">
                <a:solidFill>
                  <a:srgbClr val="7F007F"/>
                </a:solidFill>
                <a:latin typeface="Consolas"/>
              </a:rPr>
              <a:t>class</a:t>
            </a:r>
            <a:r>
              <a:rPr lang="en-US" altLang="ko-KR" sz="1400" dirty="0">
                <a:solidFill>
                  <a:srgbClr val="000000"/>
                </a:solidFill>
                <a:latin typeface="Consolas"/>
              </a:rPr>
              <a:t>=</a:t>
            </a:r>
            <a:r>
              <a:rPr lang="en-US" altLang="ko-KR" sz="1400" i="1" dirty="0">
                <a:solidFill>
                  <a:srgbClr val="2A00FF"/>
                </a:solidFill>
                <a:latin typeface="Consolas"/>
              </a:rPr>
              <a:t>"small" </a:t>
            </a:r>
            <a:r>
              <a:rPr lang="en-US" altLang="ko-KR" sz="1400" i="1" dirty="0" err="1">
                <a:solidFill>
                  <a:srgbClr val="7F007F"/>
                </a:solidFill>
                <a:latin typeface="Consolas"/>
              </a:rPr>
              <a:t>href</a:t>
            </a:r>
            <a:r>
              <a:rPr lang="en-US" altLang="ko-KR" sz="1400" i="1" dirty="0">
                <a:solidFill>
                  <a:srgbClr val="000000"/>
                </a:solidFill>
                <a:latin typeface="Consolas"/>
              </a:rPr>
              <a:t>=</a:t>
            </a:r>
            <a:r>
              <a:rPr lang="en-US" altLang="ko-KR" sz="1400" i="1" dirty="0">
                <a:solidFill>
                  <a:srgbClr val="2A00FF"/>
                </a:solidFill>
                <a:latin typeface="Consolas"/>
              </a:rPr>
              <a:t>"</a:t>
            </a:r>
            <a:r>
              <a:rPr lang="en-US" altLang="ko-KR" sz="1400" i="1" dirty="0">
                <a:solidFill>
                  <a:srgbClr val="000000"/>
                </a:solidFill>
                <a:latin typeface="Consolas"/>
              </a:rPr>
              <a:t>${</a:t>
            </a:r>
            <a:r>
              <a:rPr lang="en-US" altLang="ko-KR" sz="1400" i="1" dirty="0" err="1">
                <a:solidFill>
                  <a:srgbClr val="000000"/>
                </a:solidFill>
                <a:latin typeface="Consolas"/>
              </a:rPr>
              <a:t>contextPath</a:t>
            </a:r>
            <a:r>
              <a:rPr lang="en-US" altLang="ko-KR" sz="1400" i="1" dirty="0">
                <a:solidFill>
                  <a:srgbClr val="000000"/>
                </a:solidFill>
                <a:latin typeface="Consolas"/>
              </a:rPr>
              <a:t>}</a:t>
            </a:r>
            <a:r>
              <a:rPr lang="en-US" altLang="ko-KR" sz="1400" i="1" dirty="0">
                <a:solidFill>
                  <a:srgbClr val="2A00FF"/>
                </a:solidFill>
                <a:latin typeface="Consolas"/>
              </a:rPr>
              <a:t>/member/forgot"</a:t>
            </a:r>
            <a:r>
              <a:rPr lang="en-US" altLang="ko-KR" sz="1400" i="1" dirty="0">
                <a:solidFill>
                  <a:srgbClr val="008080"/>
                </a:solidFill>
                <a:latin typeface="Consolas"/>
              </a:rPr>
              <a:t>&gt;</a:t>
            </a:r>
          </a:p>
          <a:p>
            <a:r>
              <a:rPr lang="en-US" altLang="ko-KR" sz="1400" dirty="0">
                <a:solidFill>
                  <a:srgbClr val="000000"/>
                </a:solidFill>
                <a:latin typeface="Consolas"/>
              </a:rPr>
              <a:t>forgot Password?</a:t>
            </a:r>
          </a:p>
          <a:p>
            <a:r>
              <a:rPr lang="en-US" altLang="ja-JP" sz="1400" dirty="0">
                <a:solidFill>
                  <a:srgbClr val="008080"/>
                </a:solidFill>
                <a:latin typeface="Consolas"/>
              </a:rPr>
              <a:t>&lt;/</a:t>
            </a:r>
            <a:r>
              <a:rPr lang="en-US" altLang="ja-JP" sz="1400" dirty="0">
                <a:solidFill>
                  <a:srgbClr val="3F7F7F"/>
                </a:solidFill>
                <a:latin typeface="Consolas"/>
              </a:rPr>
              <a:t>a</a:t>
            </a:r>
            <a:r>
              <a:rPr lang="en-US" altLang="ja-JP" sz="1400" dirty="0">
                <a:solidFill>
                  <a:srgbClr val="008080"/>
                </a:solidFill>
                <a:latin typeface="Consolas"/>
              </a:rPr>
              <a:t>&gt;</a:t>
            </a:r>
            <a:r>
              <a:rPr lang="ja-JP" altLang="en-US" sz="1400" dirty="0">
                <a:solidFill>
                  <a:srgbClr val="000000"/>
                </a:solidFill>
                <a:latin typeface="Consolas"/>
              </a:rPr>
              <a:t> </a:t>
            </a:r>
            <a:r>
              <a:rPr lang="en-US" altLang="ja-JP" sz="1400" dirty="0">
                <a:solidFill>
                  <a:srgbClr val="3F5FBF"/>
                </a:solidFill>
                <a:latin typeface="Consolas"/>
              </a:rPr>
              <a:t>&lt;!-- </a:t>
            </a:r>
            <a:r>
              <a:rPr lang="ja-JP" altLang="en-US" sz="1400" dirty="0">
                <a:solidFill>
                  <a:srgbClr val="3F5FBF"/>
                </a:solidFill>
                <a:latin typeface="Consolas"/>
              </a:rPr>
              <a:t>パスワードを忘れた場合のリンク </a:t>
            </a:r>
            <a:r>
              <a:rPr lang="en-US" altLang="ja-JP" sz="1400" dirty="0">
                <a:solidFill>
                  <a:srgbClr val="3F5FBF"/>
                </a:solidFill>
                <a:latin typeface="Consolas"/>
              </a:rPr>
              <a:t>--&gt;</a:t>
            </a:r>
          </a:p>
          <a:p>
            <a:r>
              <a:rPr lang="en-US" altLang="ko-KR" sz="1400" dirty="0">
                <a:solidFill>
                  <a:srgbClr val="008080"/>
                </a:solidFill>
                <a:latin typeface="Consolas"/>
              </a:rPr>
              <a:t>&lt;/</a:t>
            </a:r>
            <a:r>
              <a:rPr lang="en-US" altLang="ko-KR" sz="1400" dirty="0">
                <a:solidFill>
                  <a:srgbClr val="3F7F7F"/>
                </a:solidFill>
                <a:latin typeface="Consolas"/>
              </a:rPr>
              <a:t>div</a:t>
            </a:r>
            <a:r>
              <a:rPr lang="en-US" altLang="ko-KR" sz="1400" dirty="0">
                <a:solidFill>
                  <a:srgbClr val="008080"/>
                </a:solidFill>
                <a:latin typeface="Consolas"/>
              </a:rPr>
              <a:t>&gt;</a:t>
            </a:r>
          </a:p>
          <a:p>
            <a:endParaRPr lang="ko-KR" altLang="en-US" sz="1400" dirty="0">
              <a:latin typeface="Consolas"/>
            </a:endParaRPr>
          </a:p>
          <a:p>
            <a:r>
              <a:rPr lang="en-US" altLang="ko-KR" sz="1400" dirty="0">
                <a:solidFill>
                  <a:srgbClr val="008080"/>
                </a:solidFill>
                <a:latin typeface="Consolas"/>
              </a:rPr>
              <a:t>&lt;</a:t>
            </a:r>
            <a:r>
              <a:rPr lang="en-US" altLang="ko-KR" sz="1400" dirty="0">
                <a:solidFill>
                  <a:srgbClr val="3F7F7F"/>
                </a:solidFill>
                <a:latin typeface="Consolas"/>
              </a:rPr>
              <a:t>div </a:t>
            </a:r>
            <a:r>
              <a:rPr lang="en-US" altLang="ko-KR" sz="1400" dirty="0">
                <a:solidFill>
                  <a:srgbClr val="7F007F"/>
                </a:solidFill>
                <a:latin typeface="Consolas"/>
              </a:rPr>
              <a:t>class</a:t>
            </a:r>
            <a:r>
              <a:rPr lang="en-US" altLang="ko-KR" sz="1400" dirty="0">
                <a:solidFill>
                  <a:srgbClr val="000000"/>
                </a:solidFill>
                <a:latin typeface="Consolas"/>
              </a:rPr>
              <a:t>=</a:t>
            </a:r>
            <a:r>
              <a:rPr lang="en-US" altLang="ko-KR" sz="1400" i="1" dirty="0">
                <a:solidFill>
                  <a:srgbClr val="2A00FF"/>
                </a:solidFill>
                <a:latin typeface="Consolas"/>
              </a:rPr>
              <a:t>"mb-3"</a:t>
            </a:r>
            <a:r>
              <a:rPr lang="en-US" altLang="ko-KR" sz="1400" i="1" dirty="0">
                <a:solidFill>
                  <a:srgbClr val="008080"/>
                </a:solidFill>
                <a:latin typeface="Consolas"/>
              </a:rPr>
              <a:t>&gt;</a:t>
            </a:r>
          </a:p>
          <a:p>
            <a:r>
              <a:rPr lang="en-US" altLang="ko-KR" sz="1400" dirty="0">
                <a:solidFill>
                  <a:srgbClr val="008080"/>
                </a:solidFill>
                <a:latin typeface="Consolas"/>
              </a:rPr>
              <a:t>&lt;</a:t>
            </a:r>
            <a:r>
              <a:rPr lang="en-US" altLang="ko-KR" sz="1400" dirty="0">
                <a:solidFill>
                  <a:srgbClr val="3F7F7F"/>
                </a:solidFill>
                <a:latin typeface="Consolas"/>
              </a:rPr>
              <a:t>a </a:t>
            </a:r>
            <a:r>
              <a:rPr lang="en-US" altLang="ko-KR" sz="1400" dirty="0">
                <a:solidFill>
                  <a:srgbClr val="7F007F"/>
                </a:solidFill>
                <a:latin typeface="Consolas"/>
              </a:rPr>
              <a:t>class</a:t>
            </a:r>
            <a:r>
              <a:rPr lang="en-US" altLang="ko-KR" sz="1400" dirty="0">
                <a:solidFill>
                  <a:srgbClr val="000000"/>
                </a:solidFill>
                <a:latin typeface="Consolas"/>
              </a:rPr>
              <a:t>=</a:t>
            </a:r>
            <a:r>
              <a:rPr lang="en-US" altLang="ko-KR" sz="1400" i="1" dirty="0">
                <a:solidFill>
                  <a:srgbClr val="2A00FF"/>
                </a:solidFill>
                <a:latin typeface="Consolas"/>
              </a:rPr>
              <a:t>"small" </a:t>
            </a:r>
            <a:r>
              <a:rPr lang="en-US" altLang="ko-KR" sz="1400" i="1" dirty="0" err="1">
                <a:solidFill>
                  <a:srgbClr val="7F007F"/>
                </a:solidFill>
                <a:latin typeface="Consolas"/>
              </a:rPr>
              <a:t>href</a:t>
            </a:r>
            <a:r>
              <a:rPr lang="en-US" altLang="ko-KR" sz="1400" i="1" dirty="0">
                <a:solidFill>
                  <a:srgbClr val="000000"/>
                </a:solidFill>
                <a:latin typeface="Consolas"/>
              </a:rPr>
              <a:t>=</a:t>
            </a:r>
            <a:r>
              <a:rPr lang="en-US" altLang="ko-KR" sz="1400" i="1" dirty="0">
                <a:solidFill>
                  <a:srgbClr val="2A00FF"/>
                </a:solidFill>
                <a:latin typeface="Consolas"/>
              </a:rPr>
              <a:t>"</a:t>
            </a:r>
            <a:r>
              <a:rPr lang="en-US" altLang="ko-KR" sz="1400" i="1" dirty="0">
                <a:solidFill>
                  <a:srgbClr val="000000"/>
                </a:solidFill>
                <a:latin typeface="Consolas"/>
              </a:rPr>
              <a:t>${</a:t>
            </a:r>
            <a:r>
              <a:rPr lang="en-US" altLang="ko-KR" sz="1400" i="1" dirty="0" err="1">
                <a:solidFill>
                  <a:srgbClr val="000000"/>
                </a:solidFill>
                <a:latin typeface="Consolas"/>
              </a:rPr>
              <a:t>contextPath</a:t>
            </a:r>
            <a:r>
              <a:rPr lang="en-US" altLang="ko-KR" sz="1400" i="1" dirty="0">
                <a:solidFill>
                  <a:srgbClr val="000000"/>
                </a:solidFill>
                <a:latin typeface="Consolas"/>
              </a:rPr>
              <a:t>}</a:t>
            </a:r>
            <a:r>
              <a:rPr lang="en-US" altLang="ko-KR" sz="1400" i="1" dirty="0">
                <a:solidFill>
                  <a:srgbClr val="2A00FF"/>
                </a:solidFill>
                <a:latin typeface="Consolas"/>
              </a:rPr>
              <a:t>/member/signup"</a:t>
            </a:r>
            <a:r>
              <a:rPr lang="en-US" altLang="ko-KR" sz="1400" i="1" dirty="0">
                <a:solidFill>
                  <a:srgbClr val="008080"/>
                </a:solidFill>
                <a:latin typeface="Consolas"/>
              </a:rPr>
              <a:t>&gt;</a:t>
            </a:r>
          </a:p>
          <a:p>
            <a:r>
              <a:rPr lang="en-US" altLang="ko-KR" sz="1400" dirty="0">
                <a:solidFill>
                  <a:srgbClr val="000000"/>
                </a:solidFill>
                <a:latin typeface="Consolas"/>
              </a:rPr>
              <a:t>join</a:t>
            </a:r>
          </a:p>
          <a:p>
            <a:r>
              <a:rPr lang="en-US" altLang="ja-JP" sz="1400" dirty="0">
                <a:solidFill>
                  <a:srgbClr val="008080"/>
                </a:solidFill>
                <a:latin typeface="Consolas"/>
              </a:rPr>
              <a:t>&lt;/</a:t>
            </a:r>
            <a:r>
              <a:rPr lang="en-US" altLang="ja-JP" sz="1400" dirty="0">
                <a:solidFill>
                  <a:srgbClr val="3F7F7F"/>
                </a:solidFill>
                <a:latin typeface="Consolas"/>
              </a:rPr>
              <a:t>a</a:t>
            </a:r>
            <a:r>
              <a:rPr lang="en-US" altLang="ja-JP" sz="1400" dirty="0">
                <a:solidFill>
                  <a:srgbClr val="008080"/>
                </a:solidFill>
                <a:latin typeface="Consolas"/>
              </a:rPr>
              <a:t>&gt;</a:t>
            </a:r>
            <a:r>
              <a:rPr lang="ja-JP" altLang="en-US" sz="1400" dirty="0">
                <a:solidFill>
                  <a:srgbClr val="000000"/>
                </a:solidFill>
                <a:latin typeface="Consolas"/>
              </a:rPr>
              <a:t> </a:t>
            </a:r>
            <a:r>
              <a:rPr lang="en-US" altLang="ja-JP" sz="1400" dirty="0">
                <a:solidFill>
                  <a:srgbClr val="3F5FBF"/>
                </a:solidFill>
                <a:latin typeface="Consolas"/>
              </a:rPr>
              <a:t>&lt;!-- </a:t>
            </a:r>
            <a:r>
              <a:rPr lang="ja-JP" altLang="en-US" sz="1400" dirty="0">
                <a:solidFill>
                  <a:srgbClr val="3F5FBF"/>
                </a:solidFill>
                <a:latin typeface="Consolas"/>
              </a:rPr>
              <a:t>会員登録ページへのリンク </a:t>
            </a:r>
            <a:r>
              <a:rPr lang="en-US" altLang="ja-JP" sz="1400" dirty="0">
                <a:solidFill>
                  <a:srgbClr val="3F5FBF"/>
                </a:solidFill>
                <a:latin typeface="Consolas"/>
              </a:rPr>
              <a:t>--&gt;</a:t>
            </a:r>
          </a:p>
          <a:p>
            <a:r>
              <a:rPr lang="en-US" altLang="ko-KR" sz="1400" dirty="0">
                <a:solidFill>
                  <a:srgbClr val="008080"/>
                </a:solidFill>
                <a:latin typeface="Consolas"/>
              </a:rPr>
              <a:t>&lt;/</a:t>
            </a:r>
            <a:r>
              <a:rPr lang="en-US" altLang="ko-KR" sz="1400" dirty="0">
                <a:solidFill>
                  <a:srgbClr val="3F7F7F"/>
                </a:solidFill>
                <a:latin typeface="Consolas"/>
              </a:rPr>
              <a:t>div</a:t>
            </a:r>
            <a:r>
              <a:rPr lang="en-US" altLang="ko-KR" sz="1400" dirty="0">
                <a:solidFill>
                  <a:srgbClr val="008080"/>
                </a:solidFill>
                <a:latin typeface="Consolas"/>
              </a:rPr>
              <a:t>&gt;</a:t>
            </a:r>
          </a:p>
          <a:p>
            <a:endParaRPr lang="ko-KR" altLang="en-US" sz="1400" dirty="0">
              <a:latin typeface="Consolas"/>
            </a:endParaRPr>
          </a:p>
          <a:p>
            <a:r>
              <a:rPr lang="ja-JP" altLang="en-US" sz="1400" dirty="0">
                <a:solidFill>
                  <a:srgbClr val="000000"/>
                </a:solidFill>
                <a:latin typeface="Consolas"/>
              </a:rPr>
              <a:t>    </a:t>
            </a:r>
            <a:r>
              <a:rPr lang="en-US" altLang="ja-JP" sz="1400" dirty="0">
                <a:solidFill>
                  <a:srgbClr val="008080"/>
                </a:solidFill>
                <a:latin typeface="Consolas"/>
              </a:rPr>
              <a:t>&lt;/</a:t>
            </a:r>
            <a:r>
              <a:rPr lang="en-US" altLang="ja-JP" sz="1400" dirty="0">
                <a:solidFill>
                  <a:srgbClr val="3F7F7F"/>
                </a:solidFill>
                <a:latin typeface="Consolas"/>
              </a:rPr>
              <a:t>form</a:t>
            </a:r>
            <a:r>
              <a:rPr lang="en-US" altLang="ja-JP" sz="1400" dirty="0">
                <a:solidFill>
                  <a:srgbClr val="008080"/>
                </a:solidFill>
                <a:latin typeface="Consolas"/>
              </a:rPr>
              <a:t>&gt;</a:t>
            </a:r>
            <a:r>
              <a:rPr lang="ja-JP" altLang="en-US" sz="1400" dirty="0">
                <a:solidFill>
                  <a:srgbClr val="000000"/>
                </a:solidFill>
                <a:latin typeface="Consolas"/>
              </a:rPr>
              <a:t> </a:t>
            </a:r>
            <a:r>
              <a:rPr lang="en-US" altLang="ja-JP" sz="1400" dirty="0">
                <a:solidFill>
                  <a:srgbClr val="3F5FBF"/>
                </a:solidFill>
                <a:latin typeface="Consolas"/>
              </a:rPr>
              <a:t>&lt;!-- </a:t>
            </a:r>
            <a:r>
              <a:rPr lang="ja-JP" altLang="en-US" sz="1400" dirty="0">
                <a:solidFill>
                  <a:srgbClr val="3F5FBF"/>
                </a:solidFill>
                <a:latin typeface="Consolas"/>
              </a:rPr>
              <a:t>フォーム終了 </a:t>
            </a:r>
            <a:r>
              <a:rPr lang="en-US" altLang="ja-JP" sz="1400" dirty="0">
                <a:solidFill>
                  <a:srgbClr val="3F5FBF"/>
                </a:solidFill>
                <a:latin typeface="Consolas"/>
              </a:rPr>
              <a:t>--&gt;</a:t>
            </a:r>
          </a:p>
          <a:p>
            <a:r>
              <a:rPr lang="en-US" altLang="ko-KR" sz="1400" dirty="0">
                <a:solidFill>
                  <a:srgbClr val="008080"/>
                </a:solidFill>
                <a:latin typeface="Consolas"/>
              </a:rPr>
              <a:t>&lt;/</a:t>
            </a:r>
            <a:r>
              <a:rPr lang="en-US" altLang="ko-KR" sz="1400" dirty="0">
                <a:solidFill>
                  <a:srgbClr val="3F7F7F"/>
                </a:solidFill>
                <a:latin typeface="Consolas"/>
              </a:rPr>
              <a:t>div</a:t>
            </a:r>
            <a:r>
              <a:rPr lang="en-US" altLang="ko-KR" sz="1400" dirty="0">
                <a:solidFill>
                  <a:srgbClr val="008080"/>
                </a:solidFill>
                <a:latin typeface="Consolas"/>
              </a:rPr>
              <a:t>&gt;</a:t>
            </a:r>
          </a:p>
          <a:p>
            <a:endParaRPr lang="ko-KR" altLang="en-US" sz="1400" dirty="0">
              <a:latin typeface="Consolas"/>
            </a:endParaRPr>
          </a:p>
          <a:p>
            <a:r>
              <a:rPr lang="en-US" altLang="ko-KR" sz="1400" dirty="0">
                <a:solidFill>
                  <a:srgbClr val="008080"/>
                </a:solidFill>
                <a:latin typeface="Consolas"/>
              </a:rPr>
              <a:t>&lt;/</a:t>
            </a:r>
            <a:r>
              <a:rPr lang="en-US" altLang="ko-KR" sz="1400" dirty="0">
                <a:solidFill>
                  <a:srgbClr val="3F7F7F"/>
                </a:solidFill>
                <a:latin typeface="Consolas"/>
              </a:rPr>
              <a:t>div</a:t>
            </a:r>
            <a:r>
              <a:rPr lang="en-US" altLang="ko-KR" sz="1400" dirty="0">
                <a:solidFill>
                  <a:srgbClr val="008080"/>
                </a:solidFill>
                <a:latin typeface="Consolas"/>
              </a:rPr>
              <a:t>&gt;</a:t>
            </a:r>
          </a:p>
          <a:p>
            <a:r>
              <a:rPr lang="en-US" altLang="ko-KR" sz="1400" dirty="0">
                <a:solidFill>
                  <a:srgbClr val="000000"/>
                </a:solidFill>
                <a:latin typeface="Consolas"/>
              </a:rPr>
              <a:t>                </a:t>
            </a:r>
            <a:r>
              <a:rPr lang="en-US" altLang="ko-KR" sz="1400" dirty="0">
                <a:solidFill>
                  <a:srgbClr val="008080"/>
                </a:solidFill>
                <a:latin typeface="Consolas"/>
              </a:rPr>
              <a:t>&lt;/</a:t>
            </a:r>
            <a:r>
              <a:rPr lang="en-US" altLang="ko-KR" sz="1400" dirty="0">
                <a:solidFill>
                  <a:srgbClr val="3F7F7F"/>
                </a:solidFill>
                <a:latin typeface="Consolas"/>
              </a:rPr>
              <a:t>div</a:t>
            </a:r>
            <a:r>
              <a:rPr lang="en-US" altLang="ko-KR" sz="1400" dirty="0">
                <a:solidFill>
                  <a:srgbClr val="008080"/>
                </a:solidFill>
                <a:latin typeface="Consolas"/>
              </a:rPr>
              <a:t>&gt;</a:t>
            </a:r>
          </a:p>
          <a:p>
            <a:r>
              <a:rPr lang="en-US" altLang="ko-KR" sz="1400" dirty="0">
                <a:solidFill>
                  <a:srgbClr val="000000"/>
                </a:solidFill>
                <a:latin typeface="Consolas"/>
              </a:rPr>
              <a:t>            </a:t>
            </a:r>
            <a:r>
              <a:rPr lang="en-US" altLang="ko-KR" sz="1400" dirty="0">
                <a:solidFill>
                  <a:srgbClr val="008080"/>
                </a:solidFill>
                <a:latin typeface="Consolas"/>
              </a:rPr>
              <a:t>&lt;/</a:t>
            </a:r>
            <a:r>
              <a:rPr lang="en-US" altLang="ko-KR" sz="1400" dirty="0">
                <a:solidFill>
                  <a:srgbClr val="3F7F7F"/>
                </a:solidFill>
                <a:latin typeface="Consolas"/>
              </a:rPr>
              <a:t>div</a:t>
            </a:r>
            <a:r>
              <a:rPr lang="en-US" altLang="ko-KR" sz="1400" dirty="0">
                <a:solidFill>
                  <a:srgbClr val="008080"/>
                </a:solidFill>
                <a:latin typeface="Consolas"/>
              </a:rPr>
              <a:t>&gt;</a:t>
            </a:r>
          </a:p>
          <a:p>
            <a:r>
              <a:rPr lang="en-US" altLang="ko-KR" sz="1400" dirty="0">
                <a:solidFill>
                  <a:srgbClr val="000000"/>
                </a:solidFill>
                <a:latin typeface="Consolas"/>
              </a:rPr>
              <a:t>        </a:t>
            </a:r>
            <a:r>
              <a:rPr lang="en-US" altLang="ko-KR" sz="1400" dirty="0">
                <a:solidFill>
                  <a:srgbClr val="008080"/>
                </a:solidFill>
                <a:latin typeface="Consolas"/>
              </a:rPr>
              <a:t>&lt;/</a:t>
            </a:r>
            <a:r>
              <a:rPr lang="en-US" altLang="ko-KR" sz="1400" dirty="0">
                <a:solidFill>
                  <a:srgbClr val="3F7F7F"/>
                </a:solidFill>
                <a:latin typeface="Consolas"/>
              </a:rPr>
              <a:t>div</a:t>
            </a:r>
            <a:r>
              <a:rPr lang="en-US" altLang="ko-KR" sz="1400" dirty="0">
                <a:solidFill>
                  <a:srgbClr val="008080"/>
                </a:solidFill>
                <a:latin typeface="Consolas"/>
              </a:rPr>
              <a:t>&gt;</a:t>
            </a:r>
          </a:p>
          <a:p>
            <a:r>
              <a:rPr lang="en-US" altLang="ko-KR" sz="1400" dirty="0">
                <a:solidFill>
                  <a:srgbClr val="000000"/>
                </a:solidFill>
                <a:latin typeface="Consolas"/>
              </a:rPr>
              <a:t>    </a:t>
            </a:r>
            <a:r>
              <a:rPr lang="en-US" altLang="ko-KR" sz="1400" dirty="0">
                <a:solidFill>
                  <a:srgbClr val="008080"/>
                </a:solidFill>
                <a:latin typeface="Consolas"/>
              </a:rPr>
              <a:t>&lt;/</a:t>
            </a:r>
            <a:r>
              <a:rPr lang="en-US" altLang="ko-KR" sz="1400" dirty="0">
                <a:solidFill>
                  <a:srgbClr val="3F7F7F"/>
                </a:solidFill>
                <a:latin typeface="Consolas"/>
              </a:rPr>
              <a:t>div</a:t>
            </a:r>
            <a:r>
              <a:rPr lang="en-US" altLang="ko-KR" sz="1400" dirty="0">
                <a:solidFill>
                  <a:srgbClr val="008080"/>
                </a:solidFill>
                <a:latin typeface="Consolas"/>
              </a:rPr>
              <a:t>&gt;</a:t>
            </a:r>
          </a:p>
          <a:p>
            <a:endParaRPr lang="ko-KR" altLang="en-US" sz="1400" dirty="0">
              <a:latin typeface="Consolas"/>
            </a:endParaRPr>
          </a:p>
          <a:p>
            <a:r>
              <a:rPr lang="en-US" altLang="ko-KR" sz="1400" dirty="0">
                <a:solidFill>
                  <a:srgbClr val="008080"/>
                </a:solidFill>
                <a:latin typeface="Consolas"/>
              </a:rPr>
              <a:t>&lt;/</a:t>
            </a:r>
            <a:r>
              <a:rPr lang="en-US" altLang="ko-KR" sz="1400" dirty="0">
                <a:solidFill>
                  <a:srgbClr val="3F7F7F"/>
                </a:solidFill>
                <a:latin typeface="Consolas"/>
              </a:rPr>
              <a:t>div</a:t>
            </a:r>
            <a:r>
              <a:rPr lang="en-US" altLang="ko-KR" sz="1400" dirty="0">
                <a:solidFill>
                  <a:srgbClr val="008080"/>
                </a:solidFill>
                <a:latin typeface="Consolas"/>
              </a:rPr>
              <a:t>&gt;</a:t>
            </a:r>
          </a:p>
          <a:p>
            <a:r>
              <a:rPr lang="en-US" altLang="ko-KR" sz="1400" dirty="0">
                <a:solidFill>
                  <a:srgbClr val="008080"/>
                </a:solidFill>
                <a:latin typeface="Consolas"/>
              </a:rPr>
              <a:t>&lt;/</a:t>
            </a:r>
            <a:r>
              <a:rPr lang="en-US" altLang="ko-KR" sz="1400" dirty="0">
                <a:solidFill>
                  <a:srgbClr val="3F7F7F"/>
                </a:solidFill>
                <a:latin typeface="Consolas"/>
              </a:rPr>
              <a:t>div</a:t>
            </a:r>
            <a:r>
              <a:rPr lang="en-US" altLang="ko-KR" sz="1400" dirty="0">
                <a:solidFill>
                  <a:srgbClr val="008080"/>
                </a:solidFill>
                <a:latin typeface="Consolas"/>
              </a:rPr>
              <a:t>&gt;</a:t>
            </a:r>
          </a:p>
          <a:p>
            <a:r>
              <a:rPr lang="en-US" altLang="ko-KR" sz="1400" dirty="0">
                <a:solidFill>
                  <a:srgbClr val="008080"/>
                </a:solidFill>
                <a:latin typeface="Consolas"/>
              </a:rPr>
              <a:t>&lt;/</a:t>
            </a:r>
            <a:r>
              <a:rPr lang="en-US" altLang="ko-KR" sz="1400" dirty="0">
                <a:solidFill>
                  <a:srgbClr val="3F7F7F"/>
                </a:solidFill>
                <a:latin typeface="Consolas"/>
              </a:rPr>
              <a:t>div</a:t>
            </a:r>
            <a:r>
              <a:rPr lang="en-US" altLang="ko-KR" sz="1400" dirty="0">
                <a:solidFill>
                  <a:srgbClr val="008080"/>
                </a:solidFill>
                <a:latin typeface="Consolas"/>
              </a:rPr>
              <a:t>&gt;</a:t>
            </a:r>
          </a:p>
          <a:p>
            <a:endParaRPr lang="ko-KR" altLang="en-US" sz="1400" dirty="0">
              <a:latin typeface="Consolas"/>
            </a:endParaRPr>
          </a:p>
          <a:p>
            <a:r>
              <a:rPr lang="en-US" altLang="ko-KR" sz="1400" dirty="0">
                <a:solidFill>
                  <a:srgbClr val="008080"/>
                </a:solidFill>
                <a:latin typeface="Consolas"/>
              </a:rPr>
              <a:t>&lt;</a:t>
            </a:r>
            <a:r>
              <a:rPr lang="en-US" altLang="ko-KR" sz="1400" dirty="0" err="1">
                <a:solidFill>
                  <a:srgbClr val="3F7F7F"/>
                </a:solidFill>
                <a:latin typeface="Consolas"/>
              </a:rPr>
              <a:t>jsp:include</a:t>
            </a:r>
            <a:r>
              <a:rPr lang="en-US" altLang="ko-KR" sz="1400" dirty="0">
                <a:solidFill>
                  <a:srgbClr val="3F7F7F"/>
                </a:solidFill>
                <a:latin typeface="Consolas"/>
              </a:rPr>
              <a:t> </a:t>
            </a:r>
            <a:r>
              <a:rPr lang="en-US" altLang="ko-KR" sz="1400" dirty="0">
                <a:solidFill>
                  <a:srgbClr val="7F007F"/>
                </a:solidFill>
                <a:latin typeface="Consolas"/>
              </a:rPr>
              <a:t>page</a:t>
            </a:r>
            <a:r>
              <a:rPr lang="en-US" altLang="ko-KR" sz="1400" dirty="0">
                <a:solidFill>
                  <a:srgbClr val="000000"/>
                </a:solidFill>
                <a:latin typeface="Consolas"/>
              </a:rPr>
              <a:t>=</a:t>
            </a:r>
            <a:r>
              <a:rPr lang="en-US" altLang="ko-KR" sz="1400" i="1" dirty="0">
                <a:solidFill>
                  <a:srgbClr val="2A00FF"/>
                </a:solidFill>
                <a:latin typeface="Consolas"/>
              </a:rPr>
              <a:t>"../include/</a:t>
            </a:r>
            <a:r>
              <a:rPr lang="en-US" altLang="ko-KR" sz="1400" i="1" dirty="0" err="1">
                <a:solidFill>
                  <a:srgbClr val="2A00FF"/>
                </a:solidFill>
                <a:latin typeface="Consolas"/>
              </a:rPr>
              <a:t>footer.jsp</a:t>
            </a:r>
            <a:r>
              <a:rPr lang="en-US" altLang="ko-KR" sz="1400" i="1" dirty="0">
                <a:solidFill>
                  <a:srgbClr val="2A00FF"/>
                </a:solidFill>
                <a:latin typeface="Consolas"/>
              </a:rPr>
              <a:t>" </a:t>
            </a:r>
            <a:r>
              <a:rPr lang="en-US" altLang="ko-KR" sz="1400" i="1" dirty="0">
                <a:solidFill>
                  <a:srgbClr val="7F007F"/>
                </a:solidFill>
                <a:latin typeface="Consolas"/>
              </a:rPr>
              <a:t>flush</a:t>
            </a:r>
            <a:r>
              <a:rPr lang="en-US" altLang="ko-KR" sz="1400" i="1" dirty="0">
                <a:solidFill>
                  <a:srgbClr val="000000"/>
                </a:solidFill>
                <a:latin typeface="Consolas"/>
              </a:rPr>
              <a:t>=</a:t>
            </a:r>
            <a:r>
              <a:rPr lang="en-US" altLang="ko-KR" sz="1400" i="1" dirty="0">
                <a:solidFill>
                  <a:srgbClr val="2A00FF"/>
                </a:solidFill>
                <a:latin typeface="Consolas"/>
              </a:rPr>
              <a:t>"false"</a:t>
            </a:r>
            <a:r>
              <a:rPr lang="en-US" altLang="ko-KR" sz="1400" i="1" dirty="0">
                <a:solidFill>
                  <a:srgbClr val="008080"/>
                </a:solidFill>
                <a:latin typeface="Consolas"/>
              </a:rPr>
              <a:t>/&gt;</a:t>
            </a:r>
            <a:r>
              <a:rPr lang="en-US" altLang="ko-KR" sz="1400" i="1" dirty="0">
                <a:solidFill>
                  <a:srgbClr val="000000"/>
                </a:solidFill>
                <a:latin typeface="Consolas"/>
              </a:rPr>
              <a:t> </a:t>
            </a:r>
            <a:r>
              <a:rPr lang="en-US" altLang="ko-KR" sz="1400" i="1" dirty="0">
                <a:solidFill>
                  <a:srgbClr val="3F5FBF"/>
                </a:solidFill>
                <a:latin typeface="Consolas"/>
              </a:rPr>
              <a:t>&lt;!-- </a:t>
            </a:r>
            <a:r>
              <a:rPr lang="ja-JP" altLang="en-US" sz="1400" i="1" dirty="0">
                <a:solidFill>
                  <a:srgbClr val="3F5FBF"/>
                </a:solidFill>
                <a:latin typeface="Consolas"/>
              </a:rPr>
              <a:t>フッター</a:t>
            </a:r>
            <a:r>
              <a:rPr lang="ko-KR" altLang="en-US" sz="1400" i="1" dirty="0">
                <a:solidFill>
                  <a:srgbClr val="3F5FBF"/>
                </a:solidFill>
                <a:latin typeface="Consolas"/>
              </a:rPr>
              <a:t>部分</a:t>
            </a:r>
            <a:r>
              <a:rPr lang="ja-JP" altLang="en-US" sz="1400" i="1" dirty="0">
                <a:solidFill>
                  <a:srgbClr val="3F5FBF"/>
                </a:solidFill>
                <a:latin typeface="Consolas"/>
              </a:rPr>
              <a:t>をインクルード </a:t>
            </a:r>
            <a:r>
              <a:rPr lang="en-US" altLang="ja-JP" sz="1400" i="1" dirty="0">
                <a:solidFill>
                  <a:srgbClr val="3F5FBF"/>
                </a:solidFill>
                <a:latin typeface="Consolas"/>
              </a:rPr>
              <a:t>--&gt;</a:t>
            </a:r>
            <a:endParaRPr lang="en-US" altLang="ja-JP" sz="1400" dirty="0" smtClean="0">
              <a:ea typeface="MS Mincho" pitchFamily="49" charset="-128"/>
            </a:endParaRPr>
          </a:p>
        </p:txBody>
      </p:sp>
    </p:spTree>
    <p:extLst>
      <p:ext uri="{BB962C8B-B14F-4D97-AF65-F5344CB8AC3E}">
        <p14:creationId xmlns:p14="http://schemas.microsoft.com/office/powerpoint/2010/main" val="1537032046"/>
      </p:ext>
    </p:extLst>
  </p:cSld>
  <p:clrMapOvr>
    <a:masterClrMapping/>
  </p:clrMapOvr>
  <p:transition/>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제목 1"/>
          <p:cNvSpPr>
            <a:spLocks noGrp="1"/>
          </p:cNvSpPr>
          <p:nvPr>
            <p:ph type="title"/>
          </p:nvPr>
        </p:nvSpPr>
        <p:spPr bwMode="auto">
          <a:xfrm>
            <a:off x="0" y="-2242"/>
            <a:ext cx="9144000" cy="694938"/>
          </a:xfrm>
        </p:spPr>
        <p:txBody>
          <a:bodyPr vert="horz" lIns="91440" tIns="45720" rIns="91440" bIns="45720" rtlCol="0" anchor="ctr">
            <a:normAutofit/>
          </a:bodyPr>
          <a:lstStyle/>
          <a:p>
            <a:r>
              <a:rPr lang="en-US" altLang="ko-KR" dirty="0" smtClean="0">
                <a:latin typeface="MS Mincho" pitchFamily="49" charset="-128"/>
                <a:ea typeface="MS Mincho" pitchFamily="49" charset="-128"/>
              </a:rPr>
              <a:t>Member/signup(1/4)</a:t>
            </a:r>
            <a:endParaRPr lang="ko-KR" dirty="0">
              <a:latin typeface="MS Mincho" pitchFamily="49" charset="-128"/>
              <a:ea typeface="MS Mincho" pitchFamily="49" charset="-128"/>
            </a:endParaRPr>
          </a:p>
        </p:txBody>
      </p:sp>
      <p:sp>
        <p:nvSpPr>
          <p:cNvPr id="5" name="내용 개체 틀 2"/>
          <p:cNvSpPr>
            <a:spLocks noGrp="1"/>
          </p:cNvSpPr>
          <p:nvPr>
            <p:ph sz="half" idx="1"/>
          </p:nvPr>
        </p:nvSpPr>
        <p:spPr bwMode="auto">
          <a:xfrm>
            <a:off x="0" y="692696"/>
            <a:ext cx="9144000" cy="6165304"/>
          </a:xfrm>
          <a:solidFill>
            <a:schemeClr val="bg1"/>
          </a:solidFill>
        </p:spPr>
        <p:txBody>
          <a:bodyPr numCol="2">
            <a:noAutofit/>
          </a:bodyPr>
          <a:lstStyle>
            <a:lvl1pPr>
              <a:defRPr sz="2400"/>
            </a:lvl1pPr>
            <a:lvl2pPr>
              <a:defRPr sz="1600"/>
            </a:lvl2pPr>
            <a:lvl3pPr>
              <a:defRPr sz="1200"/>
            </a:lvl3pPr>
            <a:lvl4pPr>
              <a:defRPr sz="1200"/>
            </a:lvl4pPr>
            <a:lvl5pPr>
              <a:defRPr sz="1200"/>
            </a:lvl5pPr>
          </a:lstStyle>
          <a:p>
            <a:r>
              <a:rPr lang="fr-FR" altLang="ko-KR" sz="1400" dirty="0">
                <a:solidFill>
                  <a:srgbClr val="BF5F3F"/>
                </a:solidFill>
                <a:latin typeface="Consolas"/>
              </a:rPr>
              <a:t>&lt;%@ </a:t>
            </a:r>
            <a:r>
              <a:rPr lang="fr-FR" altLang="ko-KR" sz="1400" dirty="0">
                <a:solidFill>
                  <a:srgbClr val="3F7F7F"/>
                </a:solidFill>
                <a:latin typeface="Consolas"/>
              </a:rPr>
              <a:t>page </a:t>
            </a:r>
            <a:r>
              <a:rPr lang="fr-FR" altLang="ko-KR" sz="1400" dirty="0" err="1">
                <a:solidFill>
                  <a:srgbClr val="7F007F"/>
                </a:solidFill>
                <a:latin typeface="Consolas"/>
              </a:rPr>
              <a:t>language</a:t>
            </a:r>
            <a:r>
              <a:rPr lang="fr-FR" altLang="ko-KR" sz="1400" dirty="0">
                <a:solidFill>
                  <a:srgbClr val="000000"/>
                </a:solidFill>
                <a:latin typeface="Consolas"/>
              </a:rPr>
              <a:t>=</a:t>
            </a:r>
            <a:r>
              <a:rPr lang="fr-FR" altLang="ko-KR" sz="1400" i="1" dirty="0">
                <a:solidFill>
                  <a:srgbClr val="2A00FF"/>
                </a:solidFill>
                <a:latin typeface="Consolas"/>
              </a:rPr>
              <a:t>"java" </a:t>
            </a:r>
            <a:r>
              <a:rPr lang="fr-FR" altLang="ko-KR" sz="1400" i="1" dirty="0" err="1">
                <a:solidFill>
                  <a:srgbClr val="7F007F"/>
                </a:solidFill>
                <a:latin typeface="Consolas"/>
              </a:rPr>
              <a:t>contentType</a:t>
            </a:r>
            <a:r>
              <a:rPr lang="fr-FR" altLang="ko-KR" sz="1400" i="1" dirty="0">
                <a:solidFill>
                  <a:srgbClr val="000000"/>
                </a:solidFill>
                <a:latin typeface="Consolas"/>
              </a:rPr>
              <a:t>=</a:t>
            </a:r>
            <a:r>
              <a:rPr lang="fr-FR" altLang="ko-KR" sz="1400" i="1" dirty="0">
                <a:solidFill>
                  <a:srgbClr val="2A00FF"/>
                </a:solidFill>
                <a:latin typeface="Consolas"/>
              </a:rPr>
              <a:t>"</a:t>
            </a:r>
            <a:r>
              <a:rPr lang="fr-FR" altLang="ko-KR" sz="1400" i="1" dirty="0" err="1">
                <a:solidFill>
                  <a:srgbClr val="2A00FF"/>
                </a:solidFill>
                <a:latin typeface="Consolas"/>
              </a:rPr>
              <a:t>text</a:t>
            </a:r>
            <a:r>
              <a:rPr lang="fr-FR" altLang="ko-KR" sz="1400" i="1" dirty="0">
                <a:solidFill>
                  <a:srgbClr val="2A00FF"/>
                </a:solidFill>
                <a:latin typeface="Consolas"/>
              </a:rPr>
              <a:t>/html; </a:t>
            </a:r>
            <a:r>
              <a:rPr lang="fr-FR" altLang="ko-KR" sz="1400" i="1" dirty="0" err="1">
                <a:solidFill>
                  <a:srgbClr val="2A00FF"/>
                </a:solidFill>
                <a:latin typeface="Consolas"/>
              </a:rPr>
              <a:t>charset</a:t>
            </a:r>
            <a:r>
              <a:rPr lang="fr-FR" altLang="ko-KR" sz="1400" i="1" dirty="0">
                <a:solidFill>
                  <a:srgbClr val="2A00FF"/>
                </a:solidFill>
                <a:latin typeface="Consolas"/>
              </a:rPr>
              <a:t>=UTF-8"</a:t>
            </a:r>
          </a:p>
          <a:p>
            <a:r>
              <a:rPr lang="en-US" altLang="ko-KR" sz="1400" dirty="0">
                <a:latin typeface="Consolas"/>
              </a:rPr>
              <a:t>    </a:t>
            </a:r>
            <a:r>
              <a:rPr lang="en-US" altLang="ko-KR" sz="1400" dirty="0" err="1">
                <a:solidFill>
                  <a:srgbClr val="7F007F"/>
                </a:solidFill>
                <a:latin typeface="Consolas"/>
              </a:rPr>
              <a:t>pageEncoding</a:t>
            </a:r>
            <a:r>
              <a:rPr lang="en-US" altLang="ko-KR" sz="1400" dirty="0">
                <a:solidFill>
                  <a:srgbClr val="000000"/>
                </a:solidFill>
                <a:latin typeface="Consolas"/>
              </a:rPr>
              <a:t>=</a:t>
            </a:r>
            <a:r>
              <a:rPr lang="en-US" altLang="ko-KR" sz="1400" i="1" dirty="0">
                <a:solidFill>
                  <a:srgbClr val="2A00FF"/>
                </a:solidFill>
                <a:latin typeface="Consolas"/>
              </a:rPr>
              <a:t>"UTF-8"</a:t>
            </a:r>
            <a:r>
              <a:rPr lang="en-US" altLang="ko-KR" sz="1400" i="1" dirty="0">
                <a:solidFill>
                  <a:srgbClr val="BF5F3F"/>
                </a:solidFill>
                <a:latin typeface="Consolas"/>
              </a:rPr>
              <a:t>%&gt;</a:t>
            </a:r>
            <a:r>
              <a:rPr lang="en-US" altLang="ko-KR" sz="1400" i="1" dirty="0">
                <a:solidFill>
                  <a:srgbClr val="000000"/>
                </a:solidFill>
                <a:latin typeface="Consolas"/>
              </a:rPr>
              <a:t> </a:t>
            </a:r>
            <a:r>
              <a:rPr lang="en-US" altLang="ko-KR" sz="1400" i="1" dirty="0">
                <a:solidFill>
                  <a:srgbClr val="3F5FBF"/>
                </a:solidFill>
                <a:latin typeface="Consolas"/>
              </a:rPr>
              <a:t>&lt;!-- JSP</a:t>
            </a:r>
            <a:r>
              <a:rPr lang="ja-JP" altLang="en-US" sz="1400" i="1" dirty="0">
                <a:solidFill>
                  <a:srgbClr val="3F5FBF"/>
                </a:solidFill>
                <a:latin typeface="Consolas"/>
              </a:rPr>
              <a:t>ページの</a:t>
            </a:r>
            <a:r>
              <a:rPr lang="ko-KR" altLang="en-US" sz="1400" i="1" dirty="0">
                <a:solidFill>
                  <a:srgbClr val="3F5FBF"/>
                </a:solidFill>
                <a:latin typeface="Consolas"/>
              </a:rPr>
              <a:t>設定 </a:t>
            </a:r>
            <a:r>
              <a:rPr lang="en-US" altLang="ko-KR" sz="1400" i="1" dirty="0">
                <a:solidFill>
                  <a:srgbClr val="3F5FBF"/>
                </a:solidFill>
                <a:latin typeface="Consolas"/>
              </a:rPr>
              <a:t>--&gt;</a:t>
            </a:r>
          </a:p>
          <a:p>
            <a:r>
              <a:rPr lang="en-US" altLang="ja-JP" sz="1400" dirty="0">
                <a:solidFill>
                  <a:srgbClr val="3F5FBF"/>
                </a:solidFill>
                <a:latin typeface="Consolas"/>
              </a:rPr>
              <a:t>&lt;!-- </a:t>
            </a:r>
            <a:r>
              <a:rPr lang="ja-JP" altLang="en-US" sz="1400" dirty="0">
                <a:solidFill>
                  <a:srgbClr val="3F5FBF"/>
                </a:solidFill>
                <a:latin typeface="Consolas"/>
              </a:rPr>
              <a:t>以下のページディレクティブをインクルード </a:t>
            </a:r>
            <a:r>
              <a:rPr lang="en-US" altLang="ja-JP" sz="1400" dirty="0">
                <a:solidFill>
                  <a:srgbClr val="3F5FBF"/>
                </a:solidFill>
                <a:latin typeface="Consolas"/>
              </a:rPr>
              <a:t>--&gt;</a:t>
            </a:r>
          </a:p>
          <a:p>
            <a:r>
              <a:rPr lang="en-US" altLang="ko-KR" sz="1400" dirty="0">
                <a:solidFill>
                  <a:srgbClr val="BF5F3F"/>
                </a:solidFill>
                <a:latin typeface="Consolas"/>
              </a:rPr>
              <a:t>&lt;%@ </a:t>
            </a:r>
            <a:r>
              <a:rPr lang="en-US" altLang="ko-KR" sz="1400" dirty="0">
                <a:solidFill>
                  <a:srgbClr val="3F7F7F"/>
                </a:solidFill>
                <a:latin typeface="Consolas"/>
              </a:rPr>
              <a:t>include </a:t>
            </a:r>
            <a:r>
              <a:rPr lang="en-US" altLang="ko-KR" sz="1400" dirty="0">
                <a:solidFill>
                  <a:srgbClr val="7F007F"/>
                </a:solidFill>
                <a:latin typeface="Consolas"/>
              </a:rPr>
              <a:t>file</a:t>
            </a:r>
            <a:r>
              <a:rPr lang="en-US" altLang="ko-KR" sz="1400" dirty="0">
                <a:solidFill>
                  <a:srgbClr val="000000"/>
                </a:solidFill>
                <a:latin typeface="Consolas"/>
              </a:rPr>
              <a:t>=</a:t>
            </a:r>
            <a:r>
              <a:rPr lang="en-US" altLang="ko-KR" sz="1400" i="1" dirty="0">
                <a:solidFill>
                  <a:srgbClr val="2A00FF"/>
                </a:solidFill>
                <a:latin typeface="Consolas"/>
              </a:rPr>
              <a:t>"../include/</a:t>
            </a:r>
            <a:r>
              <a:rPr lang="en-US" altLang="ko-KR" sz="1400" i="1" dirty="0" err="1">
                <a:solidFill>
                  <a:srgbClr val="2A00FF"/>
                </a:solidFill>
                <a:latin typeface="Consolas"/>
              </a:rPr>
              <a:t>header.jsp</a:t>
            </a:r>
            <a:r>
              <a:rPr lang="en-US" altLang="ko-KR" sz="1400" i="1" dirty="0">
                <a:solidFill>
                  <a:srgbClr val="2A00FF"/>
                </a:solidFill>
                <a:latin typeface="Consolas"/>
              </a:rPr>
              <a:t>" </a:t>
            </a:r>
            <a:r>
              <a:rPr lang="en-US" altLang="ko-KR" sz="1400" i="1" dirty="0">
                <a:solidFill>
                  <a:srgbClr val="BF5F3F"/>
                </a:solidFill>
                <a:latin typeface="Consolas"/>
              </a:rPr>
              <a:t>%&gt;</a:t>
            </a:r>
          </a:p>
          <a:p>
            <a:r>
              <a:rPr lang="en-US" altLang="ko-KR" sz="1400" dirty="0">
                <a:solidFill>
                  <a:srgbClr val="008080"/>
                </a:solidFill>
                <a:latin typeface="Consolas"/>
              </a:rPr>
              <a:t>&lt;</a:t>
            </a:r>
            <a:r>
              <a:rPr lang="en-US" altLang="ko-KR" sz="1400" dirty="0">
                <a:solidFill>
                  <a:srgbClr val="3F7F7F"/>
                </a:solidFill>
                <a:latin typeface="Consolas"/>
              </a:rPr>
              <a:t>div </a:t>
            </a:r>
            <a:r>
              <a:rPr lang="en-US" altLang="ko-KR" sz="1400" dirty="0">
                <a:solidFill>
                  <a:srgbClr val="7F007F"/>
                </a:solidFill>
                <a:latin typeface="Consolas"/>
              </a:rPr>
              <a:t>class</a:t>
            </a:r>
            <a:r>
              <a:rPr lang="en-US" altLang="ko-KR" sz="1400" dirty="0">
                <a:solidFill>
                  <a:srgbClr val="000000"/>
                </a:solidFill>
                <a:latin typeface="Consolas"/>
              </a:rPr>
              <a:t>=</a:t>
            </a:r>
            <a:r>
              <a:rPr lang="en-US" altLang="ko-KR" sz="1400" i="1" dirty="0">
                <a:solidFill>
                  <a:srgbClr val="2A00FF"/>
                </a:solidFill>
                <a:latin typeface="Consolas"/>
              </a:rPr>
              <a:t>"container-fluid bg-gradient-primary2"</a:t>
            </a:r>
            <a:r>
              <a:rPr lang="en-US" altLang="ko-KR" sz="1400" i="1" dirty="0">
                <a:solidFill>
                  <a:srgbClr val="008080"/>
                </a:solidFill>
                <a:latin typeface="Consolas"/>
              </a:rPr>
              <a:t>&gt;</a:t>
            </a:r>
            <a:r>
              <a:rPr lang="en-US" altLang="ko-KR" sz="1400" i="1" dirty="0">
                <a:solidFill>
                  <a:srgbClr val="000000"/>
                </a:solidFill>
                <a:latin typeface="Consolas"/>
              </a:rPr>
              <a:t> </a:t>
            </a:r>
            <a:r>
              <a:rPr lang="en-US" altLang="ko-KR" sz="1400" i="1" dirty="0">
                <a:solidFill>
                  <a:srgbClr val="3F5FBF"/>
                </a:solidFill>
                <a:latin typeface="Consolas"/>
              </a:rPr>
              <a:t>&lt;!-- </a:t>
            </a:r>
            <a:r>
              <a:rPr lang="ko-KR" altLang="en-US" sz="1400" i="1" dirty="0">
                <a:solidFill>
                  <a:srgbClr val="3F5FBF"/>
                </a:solidFill>
                <a:latin typeface="Consolas"/>
              </a:rPr>
              <a:t>背景</a:t>
            </a:r>
            <a:r>
              <a:rPr lang="ja-JP" altLang="en-US" sz="1400" i="1" dirty="0">
                <a:solidFill>
                  <a:srgbClr val="3F5FBF"/>
                </a:solidFill>
                <a:latin typeface="Consolas"/>
              </a:rPr>
              <a:t>がグラデーションのコンテナ </a:t>
            </a:r>
            <a:r>
              <a:rPr lang="en-US" altLang="ja-JP" sz="1400" i="1" dirty="0">
                <a:solidFill>
                  <a:srgbClr val="3F5FBF"/>
                </a:solidFill>
                <a:latin typeface="Consolas"/>
              </a:rPr>
              <a:t>--&gt;</a:t>
            </a:r>
          </a:p>
          <a:p>
            <a:r>
              <a:rPr lang="en-US" altLang="ko-KR" sz="1400" dirty="0">
                <a:solidFill>
                  <a:srgbClr val="008080"/>
                </a:solidFill>
                <a:latin typeface="Consolas"/>
              </a:rPr>
              <a:t>&lt;</a:t>
            </a:r>
            <a:r>
              <a:rPr lang="en-US" altLang="ko-KR" sz="1400" dirty="0">
                <a:solidFill>
                  <a:srgbClr val="3F7F7F"/>
                </a:solidFill>
                <a:latin typeface="Consolas"/>
              </a:rPr>
              <a:t>div </a:t>
            </a:r>
            <a:r>
              <a:rPr lang="en-US" altLang="ko-KR" sz="1400" dirty="0">
                <a:solidFill>
                  <a:srgbClr val="7F007F"/>
                </a:solidFill>
                <a:latin typeface="Consolas"/>
              </a:rPr>
              <a:t>class</a:t>
            </a:r>
            <a:r>
              <a:rPr lang="en-US" altLang="ko-KR" sz="1400" dirty="0">
                <a:solidFill>
                  <a:srgbClr val="000000"/>
                </a:solidFill>
                <a:latin typeface="Consolas"/>
              </a:rPr>
              <a:t>=</a:t>
            </a:r>
            <a:r>
              <a:rPr lang="en-US" altLang="ko-KR" sz="1400" i="1" dirty="0">
                <a:solidFill>
                  <a:srgbClr val="2A00FF"/>
                </a:solidFill>
                <a:latin typeface="Consolas"/>
              </a:rPr>
              <a:t>"container"</a:t>
            </a:r>
            <a:r>
              <a:rPr lang="en-US" altLang="ko-KR" sz="1400" i="1" dirty="0">
                <a:solidFill>
                  <a:srgbClr val="008080"/>
                </a:solidFill>
                <a:latin typeface="Consolas"/>
              </a:rPr>
              <a:t>&gt;</a:t>
            </a:r>
          </a:p>
          <a:p>
            <a:r>
              <a:rPr lang="en-US" altLang="ko-KR" sz="1400" dirty="0">
                <a:solidFill>
                  <a:srgbClr val="008080"/>
                </a:solidFill>
                <a:latin typeface="Consolas"/>
              </a:rPr>
              <a:t>&lt;</a:t>
            </a:r>
            <a:r>
              <a:rPr lang="en-US" altLang="ko-KR" sz="1400" dirty="0">
                <a:solidFill>
                  <a:srgbClr val="3F7F7F"/>
                </a:solidFill>
                <a:latin typeface="Consolas"/>
              </a:rPr>
              <a:t>div </a:t>
            </a:r>
            <a:r>
              <a:rPr lang="en-US" altLang="ko-KR" sz="1400" dirty="0">
                <a:solidFill>
                  <a:srgbClr val="7F007F"/>
                </a:solidFill>
                <a:latin typeface="Consolas"/>
              </a:rPr>
              <a:t>class</a:t>
            </a:r>
            <a:r>
              <a:rPr lang="en-US" altLang="ko-KR" sz="1400" dirty="0">
                <a:solidFill>
                  <a:srgbClr val="000000"/>
                </a:solidFill>
                <a:latin typeface="Consolas"/>
              </a:rPr>
              <a:t>=</a:t>
            </a:r>
            <a:r>
              <a:rPr lang="en-US" altLang="ko-KR" sz="1400" i="1" dirty="0">
                <a:solidFill>
                  <a:srgbClr val="2A00FF"/>
                </a:solidFill>
                <a:latin typeface="Consolas"/>
              </a:rPr>
              <a:t>"row justify-content-center"</a:t>
            </a:r>
            <a:r>
              <a:rPr lang="en-US" altLang="ko-KR" sz="1400" i="1" dirty="0">
                <a:solidFill>
                  <a:srgbClr val="008080"/>
                </a:solidFill>
                <a:latin typeface="Consolas"/>
              </a:rPr>
              <a:t>&gt;</a:t>
            </a:r>
          </a:p>
          <a:p>
            <a:r>
              <a:rPr lang="en-US" altLang="ko-KR" sz="1400" dirty="0">
                <a:solidFill>
                  <a:srgbClr val="008080"/>
                </a:solidFill>
                <a:latin typeface="Consolas"/>
              </a:rPr>
              <a:t>&lt;</a:t>
            </a:r>
            <a:r>
              <a:rPr lang="en-US" altLang="ko-KR" sz="1400" dirty="0">
                <a:solidFill>
                  <a:srgbClr val="3F7F7F"/>
                </a:solidFill>
                <a:latin typeface="Consolas"/>
              </a:rPr>
              <a:t>div </a:t>
            </a:r>
            <a:r>
              <a:rPr lang="en-US" altLang="ko-KR" sz="1400" dirty="0">
                <a:solidFill>
                  <a:srgbClr val="7F007F"/>
                </a:solidFill>
                <a:latin typeface="Consolas"/>
              </a:rPr>
              <a:t>class</a:t>
            </a:r>
            <a:r>
              <a:rPr lang="en-US" altLang="ko-KR" sz="1400" dirty="0">
                <a:solidFill>
                  <a:srgbClr val="000000"/>
                </a:solidFill>
                <a:latin typeface="Consolas"/>
              </a:rPr>
              <a:t>=</a:t>
            </a:r>
            <a:r>
              <a:rPr lang="en-US" altLang="ko-KR" sz="1400" i="1" dirty="0">
                <a:solidFill>
                  <a:srgbClr val="2A00FF"/>
                </a:solidFill>
                <a:latin typeface="Consolas"/>
              </a:rPr>
              <a:t>"col-lg-12"</a:t>
            </a:r>
            <a:r>
              <a:rPr lang="en-US" altLang="ko-KR" sz="1400" i="1" dirty="0">
                <a:solidFill>
                  <a:srgbClr val="008080"/>
                </a:solidFill>
                <a:latin typeface="Consolas"/>
              </a:rPr>
              <a:t>&gt;</a:t>
            </a:r>
          </a:p>
          <a:p>
            <a:r>
              <a:rPr lang="en-US" altLang="ko-KR" sz="1400" dirty="0">
                <a:solidFill>
                  <a:srgbClr val="008080"/>
                </a:solidFill>
                <a:latin typeface="Consolas"/>
              </a:rPr>
              <a:t>&lt;</a:t>
            </a:r>
            <a:r>
              <a:rPr lang="en-US" altLang="ko-KR" sz="1400" dirty="0">
                <a:solidFill>
                  <a:srgbClr val="3F7F7F"/>
                </a:solidFill>
                <a:latin typeface="Consolas"/>
              </a:rPr>
              <a:t>div </a:t>
            </a:r>
            <a:r>
              <a:rPr lang="en-US" altLang="ko-KR" sz="1400" dirty="0">
                <a:solidFill>
                  <a:srgbClr val="7F007F"/>
                </a:solidFill>
                <a:latin typeface="Consolas"/>
              </a:rPr>
              <a:t>class</a:t>
            </a:r>
            <a:r>
              <a:rPr lang="en-US" altLang="ko-KR" sz="1400" dirty="0">
                <a:solidFill>
                  <a:srgbClr val="000000"/>
                </a:solidFill>
                <a:latin typeface="Consolas"/>
              </a:rPr>
              <a:t>=</a:t>
            </a:r>
            <a:r>
              <a:rPr lang="en-US" altLang="ko-KR" sz="1400" i="1" dirty="0">
                <a:solidFill>
                  <a:srgbClr val="2A00FF"/>
                </a:solidFill>
                <a:latin typeface="Consolas"/>
              </a:rPr>
              <a:t>"card o-hidden border-0 shadow-</a:t>
            </a:r>
            <a:r>
              <a:rPr lang="en-US" altLang="ko-KR" sz="1400" i="1" dirty="0" err="1">
                <a:solidFill>
                  <a:srgbClr val="2A00FF"/>
                </a:solidFill>
                <a:latin typeface="Consolas"/>
              </a:rPr>
              <a:t>lg</a:t>
            </a:r>
            <a:r>
              <a:rPr lang="en-US" altLang="ko-KR" sz="1400" i="1" dirty="0">
                <a:solidFill>
                  <a:srgbClr val="2A00FF"/>
                </a:solidFill>
                <a:latin typeface="Consolas"/>
              </a:rPr>
              <a:t> my-5"</a:t>
            </a:r>
            <a:r>
              <a:rPr lang="en-US" altLang="ko-KR" sz="1400" i="1" dirty="0">
                <a:solidFill>
                  <a:srgbClr val="008080"/>
                </a:solidFill>
                <a:latin typeface="Consolas"/>
              </a:rPr>
              <a:t>&gt;</a:t>
            </a:r>
            <a:r>
              <a:rPr lang="en-US" altLang="ko-KR" sz="1400" i="1" dirty="0">
                <a:solidFill>
                  <a:srgbClr val="000000"/>
                </a:solidFill>
                <a:latin typeface="Consolas"/>
              </a:rPr>
              <a:t> </a:t>
            </a:r>
            <a:r>
              <a:rPr lang="en-US" altLang="ko-KR" sz="1400" i="1" dirty="0">
                <a:solidFill>
                  <a:srgbClr val="3F5FBF"/>
                </a:solidFill>
                <a:latin typeface="Consolas"/>
              </a:rPr>
              <a:t>&lt;!-- </a:t>
            </a:r>
            <a:r>
              <a:rPr lang="ja-JP" altLang="en-US" sz="1400" i="1" dirty="0">
                <a:solidFill>
                  <a:srgbClr val="3F5FBF"/>
                </a:solidFill>
                <a:latin typeface="Consolas"/>
              </a:rPr>
              <a:t>カードコンテナ </a:t>
            </a:r>
            <a:r>
              <a:rPr lang="en-US" altLang="ja-JP" sz="1400" i="1" dirty="0">
                <a:solidFill>
                  <a:srgbClr val="3F5FBF"/>
                </a:solidFill>
                <a:latin typeface="Consolas"/>
              </a:rPr>
              <a:t>--&gt;</a:t>
            </a:r>
          </a:p>
          <a:p>
            <a:r>
              <a:rPr lang="en-US" altLang="ko-KR" sz="1400" dirty="0">
                <a:solidFill>
                  <a:srgbClr val="008080"/>
                </a:solidFill>
                <a:latin typeface="Consolas"/>
              </a:rPr>
              <a:t>&lt;</a:t>
            </a:r>
            <a:r>
              <a:rPr lang="en-US" altLang="ko-KR" sz="1400" dirty="0">
                <a:solidFill>
                  <a:srgbClr val="3F7F7F"/>
                </a:solidFill>
                <a:latin typeface="Consolas"/>
              </a:rPr>
              <a:t>div </a:t>
            </a:r>
            <a:r>
              <a:rPr lang="en-US" altLang="ko-KR" sz="1400" dirty="0">
                <a:solidFill>
                  <a:srgbClr val="7F007F"/>
                </a:solidFill>
                <a:latin typeface="Consolas"/>
              </a:rPr>
              <a:t>class</a:t>
            </a:r>
            <a:r>
              <a:rPr lang="en-US" altLang="ko-KR" sz="1400" dirty="0">
                <a:solidFill>
                  <a:srgbClr val="000000"/>
                </a:solidFill>
                <a:latin typeface="Consolas"/>
              </a:rPr>
              <a:t>=</a:t>
            </a:r>
            <a:r>
              <a:rPr lang="en-US" altLang="ko-KR" sz="1400" i="1" dirty="0">
                <a:solidFill>
                  <a:srgbClr val="2A00FF"/>
                </a:solidFill>
                <a:latin typeface="Consolas"/>
              </a:rPr>
              <a:t>"card-body p-0"</a:t>
            </a:r>
            <a:r>
              <a:rPr lang="en-US" altLang="ko-KR" sz="1400" i="1" dirty="0">
                <a:solidFill>
                  <a:srgbClr val="008080"/>
                </a:solidFill>
                <a:latin typeface="Consolas"/>
              </a:rPr>
              <a:t>&gt;</a:t>
            </a:r>
          </a:p>
          <a:p>
            <a:r>
              <a:rPr lang="en-US" altLang="ko-KR" sz="1400" dirty="0">
                <a:solidFill>
                  <a:srgbClr val="008080"/>
                </a:solidFill>
                <a:latin typeface="Consolas"/>
              </a:rPr>
              <a:t>&lt;</a:t>
            </a:r>
            <a:r>
              <a:rPr lang="en-US" altLang="ko-KR" sz="1400" dirty="0">
                <a:solidFill>
                  <a:srgbClr val="3F7F7F"/>
                </a:solidFill>
                <a:latin typeface="Consolas"/>
              </a:rPr>
              <a:t>div </a:t>
            </a:r>
            <a:r>
              <a:rPr lang="en-US" altLang="ko-KR" sz="1400" dirty="0">
                <a:solidFill>
                  <a:srgbClr val="7F007F"/>
                </a:solidFill>
                <a:latin typeface="Consolas"/>
              </a:rPr>
              <a:t>class</a:t>
            </a:r>
            <a:r>
              <a:rPr lang="en-US" altLang="ko-KR" sz="1400" dirty="0">
                <a:solidFill>
                  <a:srgbClr val="000000"/>
                </a:solidFill>
                <a:latin typeface="Consolas"/>
              </a:rPr>
              <a:t>=</a:t>
            </a:r>
            <a:r>
              <a:rPr lang="en-US" altLang="ko-KR" sz="1400" i="1" dirty="0">
                <a:solidFill>
                  <a:srgbClr val="2A00FF"/>
                </a:solidFill>
                <a:latin typeface="Consolas"/>
              </a:rPr>
              <a:t>"row"</a:t>
            </a:r>
            <a:r>
              <a:rPr lang="en-US" altLang="ko-KR" sz="1400" i="1" dirty="0">
                <a:solidFill>
                  <a:srgbClr val="008080"/>
                </a:solidFill>
                <a:latin typeface="Consolas"/>
              </a:rPr>
              <a:t>&gt;</a:t>
            </a:r>
          </a:p>
          <a:p>
            <a:r>
              <a:rPr lang="en-US" altLang="ja-JP" sz="1400" dirty="0">
                <a:solidFill>
                  <a:srgbClr val="3F5FBF"/>
                </a:solidFill>
                <a:latin typeface="Consolas"/>
              </a:rPr>
              <a:t>&lt;!-- </a:t>
            </a:r>
            <a:r>
              <a:rPr lang="ja-JP" altLang="en-US" sz="1400" dirty="0">
                <a:solidFill>
                  <a:srgbClr val="3F5FBF"/>
                </a:solidFill>
                <a:latin typeface="Consolas"/>
              </a:rPr>
              <a:t>背景画像 ブートストラップに 規則 カンは 合わせて</a:t>
            </a:r>
            <a:r>
              <a:rPr lang="en-US" altLang="ja-JP" sz="1400" dirty="0">
                <a:solidFill>
                  <a:srgbClr val="3F5FBF"/>
                </a:solidFill>
                <a:latin typeface="Consolas"/>
              </a:rPr>
              <a:t>12--&gt;</a:t>
            </a:r>
          </a:p>
          <a:p>
            <a:r>
              <a:rPr lang="en-US" altLang="ko-KR" sz="1400" dirty="0">
                <a:solidFill>
                  <a:srgbClr val="008080"/>
                </a:solidFill>
                <a:latin typeface="Consolas"/>
              </a:rPr>
              <a:t>&lt;</a:t>
            </a:r>
            <a:r>
              <a:rPr lang="en-US" altLang="ko-KR" sz="1400" dirty="0">
                <a:solidFill>
                  <a:srgbClr val="3F7F7F"/>
                </a:solidFill>
                <a:latin typeface="Consolas"/>
              </a:rPr>
              <a:t>div </a:t>
            </a:r>
            <a:r>
              <a:rPr lang="en-US" altLang="ko-KR" sz="1400" dirty="0">
                <a:solidFill>
                  <a:srgbClr val="7F007F"/>
                </a:solidFill>
                <a:latin typeface="Consolas"/>
              </a:rPr>
              <a:t>class</a:t>
            </a:r>
            <a:r>
              <a:rPr lang="en-US" altLang="ko-KR" sz="1400" dirty="0">
                <a:solidFill>
                  <a:srgbClr val="000000"/>
                </a:solidFill>
                <a:latin typeface="Consolas"/>
              </a:rPr>
              <a:t>=</a:t>
            </a:r>
            <a:r>
              <a:rPr lang="en-US" altLang="ko-KR" sz="1400" i="1" dirty="0">
                <a:solidFill>
                  <a:srgbClr val="2A00FF"/>
                </a:solidFill>
                <a:latin typeface="Consolas"/>
              </a:rPr>
              <a:t>"col-lg-5 d-none d-</a:t>
            </a:r>
            <a:r>
              <a:rPr lang="en-US" altLang="ko-KR" sz="1400" i="1" dirty="0" err="1">
                <a:solidFill>
                  <a:srgbClr val="2A00FF"/>
                </a:solidFill>
                <a:latin typeface="Consolas"/>
              </a:rPr>
              <a:t>lg</a:t>
            </a:r>
            <a:r>
              <a:rPr lang="en-US" altLang="ko-KR" sz="1400" i="1" dirty="0">
                <a:solidFill>
                  <a:srgbClr val="2A00FF"/>
                </a:solidFill>
                <a:latin typeface="Consolas"/>
              </a:rPr>
              <a:t>-block </a:t>
            </a:r>
            <a:r>
              <a:rPr lang="en-US" altLang="ko-KR" sz="1400" i="1" dirty="0" err="1">
                <a:solidFill>
                  <a:srgbClr val="2A00FF"/>
                </a:solidFill>
                <a:latin typeface="Consolas"/>
              </a:rPr>
              <a:t>bg</a:t>
            </a:r>
            <a:r>
              <a:rPr lang="en-US" altLang="ko-KR" sz="1400" i="1" dirty="0">
                <a:solidFill>
                  <a:srgbClr val="2A00FF"/>
                </a:solidFill>
                <a:latin typeface="Consolas"/>
              </a:rPr>
              <a:t>-register-image"</a:t>
            </a:r>
            <a:r>
              <a:rPr lang="en-US" altLang="ko-KR" sz="1400" i="1" dirty="0">
                <a:solidFill>
                  <a:srgbClr val="008080"/>
                </a:solidFill>
                <a:latin typeface="Consolas"/>
              </a:rPr>
              <a:t>&gt;</a:t>
            </a:r>
            <a:r>
              <a:rPr lang="en-US" altLang="ko-KR" sz="1400" i="1" dirty="0">
                <a:solidFill>
                  <a:srgbClr val="000000"/>
                </a:solidFill>
                <a:latin typeface="Consolas"/>
              </a:rPr>
              <a:t> </a:t>
            </a:r>
            <a:r>
              <a:rPr lang="en-US" altLang="ko-KR" sz="1400" i="1" dirty="0">
                <a:solidFill>
                  <a:srgbClr val="3F5FBF"/>
                </a:solidFill>
                <a:latin typeface="Consolas"/>
              </a:rPr>
              <a:t>&lt;!-- </a:t>
            </a:r>
            <a:r>
              <a:rPr lang="ko-KR" altLang="en-US" sz="1400" i="1" dirty="0">
                <a:solidFill>
                  <a:srgbClr val="3F5FBF"/>
                </a:solidFill>
                <a:latin typeface="Consolas"/>
              </a:rPr>
              <a:t>背景画像</a:t>
            </a:r>
            <a:r>
              <a:rPr lang="ja-JP" altLang="en-US" sz="1400" i="1" dirty="0">
                <a:solidFill>
                  <a:srgbClr val="3F5FBF"/>
                </a:solidFill>
                <a:latin typeface="Consolas"/>
              </a:rPr>
              <a:t>を</a:t>
            </a:r>
            <a:r>
              <a:rPr lang="ko-KR" altLang="en-US" sz="1400" i="1" dirty="0">
                <a:solidFill>
                  <a:srgbClr val="3F5FBF"/>
                </a:solidFill>
                <a:latin typeface="Consolas"/>
              </a:rPr>
              <a:t>表示</a:t>
            </a:r>
            <a:r>
              <a:rPr lang="ja-JP" altLang="en-US" sz="1400" i="1" dirty="0">
                <a:solidFill>
                  <a:srgbClr val="3F5FBF"/>
                </a:solidFill>
                <a:latin typeface="Consolas"/>
              </a:rPr>
              <a:t>するエリア </a:t>
            </a:r>
            <a:r>
              <a:rPr lang="en-US" altLang="ja-JP" sz="1400" i="1" dirty="0">
                <a:solidFill>
                  <a:srgbClr val="3F5FBF"/>
                </a:solidFill>
                <a:latin typeface="Consolas"/>
              </a:rPr>
              <a:t>--&gt;</a:t>
            </a:r>
          </a:p>
          <a:p>
            <a:r>
              <a:rPr lang="en-US" altLang="ko-KR" sz="1400" dirty="0">
                <a:solidFill>
                  <a:srgbClr val="008080"/>
                </a:solidFill>
                <a:latin typeface="Consolas"/>
              </a:rPr>
              <a:t>&lt;/</a:t>
            </a:r>
            <a:r>
              <a:rPr lang="en-US" altLang="ko-KR" sz="1400" dirty="0">
                <a:solidFill>
                  <a:srgbClr val="3F7F7F"/>
                </a:solidFill>
                <a:latin typeface="Consolas"/>
              </a:rPr>
              <a:t>div</a:t>
            </a:r>
            <a:r>
              <a:rPr lang="en-US" altLang="ko-KR" sz="1400" dirty="0">
                <a:solidFill>
                  <a:srgbClr val="008080"/>
                </a:solidFill>
                <a:latin typeface="Consolas"/>
              </a:rPr>
              <a:t>&gt;</a:t>
            </a:r>
          </a:p>
          <a:p>
            <a:r>
              <a:rPr lang="en-US" altLang="ko-KR" sz="1400" dirty="0">
                <a:solidFill>
                  <a:srgbClr val="3F5FBF"/>
                </a:solidFill>
                <a:latin typeface="Consolas"/>
              </a:rPr>
              <a:t>&lt;!-- join --&gt;</a:t>
            </a:r>
          </a:p>
          <a:p>
            <a:r>
              <a:rPr lang="en-US" altLang="ko-KR" sz="1400" dirty="0">
                <a:solidFill>
                  <a:srgbClr val="008080"/>
                </a:solidFill>
                <a:latin typeface="Consolas"/>
              </a:rPr>
              <a:t>&lt;</a:t>
            </a:r>
            <a:r>
              <a:rPr lang="en-US" altLang="ko-KR" sz="1400" dirty="0">
                <a:solidFill>
                  <a:srgbClr val="3F7F7F"/>
                </a:solidFill>
                <a:latin typeface="Consolas"/>
              </a:rPr>
              <a:t>div </a:t>
            </a:r>
            <a:r>
              <a:rPr lang="en-US" altLang="ko-KR" sz="1400" dirty="0">
                <a:solidFill>
                  <a:srgbClr val="7F007F"/>
                </a:solidFill>
                <a:latin typeface="Consolas"/>
              </a:rPr>
              <a:t>class</a:t>
            </a:r>
            <a:r>
              <a:rPr lang="en-US" altLang="ko-KR" sz="1400" dirty="0">
                <a:solidFill>
                  <a:srgbClr val="000000"/>
                </a:solidFill>
                <a:latin typeface="Consolas"/>
              </a:rPr>
              <a:t>=</a:t>
            </a:r>
            <a:r>
              <a:rPr lang="en-US" altLang="ko-KR" sz="1400" i="1" dirty="0">
                <a:solidFill>
                  <a:srgbClr val="2A00FF"/>
                </a:solidFill>
                <a:latin typeface="Consolas"/>
              </a:rPr>
              <a:t>"col-lg-7"</a:t>
            </a:r>
            <a:r>
              <a:rPr lang="en-US" altLang="ko-KR" sz="1400" i="1" dirty="0">
                <a:solidFill>
                  <a:srgbClr val="008080"/>
                </a:solidFill>
                <a:latin typeface="Consolas"/>
              </a:rPr>
              <a:t>&gt;</a:t>
            </a:r>
          </a:p>
          <a:p>
            <a:r>
              <a:rPr lang="en-US" altLang="ja-JP" sz="1400" dirty="0">
                <a:solidFill>
                  <a:srgbClr val="008080"/>
                </a:solidFill>
                <a:latin typeface="Consolas"/>
              </a:rPr>
              <a:t>&lt;</a:t>
            </a:r>
            <a:r>
              <a:rPr lang="en-US" altLang="ja-JP" sz="1400" dirty="0">
                <a:solidFill>
                  <a:srgbClr val="3F7F7F"/>
                </a:solidFill>
                <a:latin typeface="Consolas"/>
              </a:rPr>
              <a:t>div </a:t>
            </a:r>
            <a:r>
              <a:rPr lang="en-US" altLang="ja-JP" sz="1400" dirty="0">
                <a:solidFill>
                  <a:srgbClr val="7F007F"/>
                </a:solidFill>
                <a:latin typeface="Consolas"/>
              </a:rPr>
              <a:t>class</a:t>
            </a:r>
            <a:r>
              <a:rPr lang="en-US" altLang="ja-JP" sz="1400" dirty="0">
                <a:solidFill>
                  <a:srgbClr val="000000"/>
                </a:solidFill>
                <a:latin typeface="Consolas"/>
              </a:rPr>
              <a:t>=</a:t>
            </a:r>
            <a:r>
              <a:rPr lang="en-US" altLang="ja-JP" sz="1400" i="1" dirty="0">
                <a:solidFill>
                  <a:srgbClr val="2A00FF"/>
                </a:solidFill>
                <a:latin typeface="Consolas"/>
              </a:rPr>
              <a:t>"p-5"</a:t>
            </a:r>
            <a:r>
              <a:rPr lang="en-US" altLang="ja-JP" sz="1400" i="1" dirty="0">
                <a:solidFill>
                  <a:srgbClr val="008080"/>
                </a:solidFill>
                <a:latin typeface="Consolas"/>
              </a:rPr>
              <a:t>&gt;</a:t>
            </a:r>
            <a:r>
              <a:rPr lang="ja-JP" altLang="en-US" sz="1400" i="1" dirty="0">
                <a:solidFill>
                  <a:srgbClr val="000000"/>
                </a:solidFill>
                <a:latin typeface="Consolas"/>
              </a:rPr>
              <a:t> </a:t>
            </a:r>
            <a:r>
              <a:rPr lang="en-US" altLang="ja-JP" sz="1400" i="1" dirty="0">
                <a:solidFill>
                  <a:srgbClr val="3F5FBF"/>
                </a:solidFill>
                <a:latin typeface="Consolas"/>
              </a:rPr>
              <a:t>&lt;!-- </a:t>
            </a:r>
            <a:r>
              <a:rPr lang="ja-JP" altLang="en-US" sz="1400" i="1" dirty="0">
                <a:solidFill>
                  <a:srgbClr val="3F5FBF"/>
                </a:solidFill>
                <a:latin typeface="Consolas"/>
              </a:rPr>
              <a:t>会員登録フォームのセクション </a:t>
            </a:r>
            <a:r>
              <a:rPr lang="en-US" altLang="ja-JP" sz="1400" i="1" dirty="0">
                <a:solidFill>
                  <a:srgbClr val="3F5FBF"/>
                </a:solidFill>
                <a:latin typeface="Consolas"/>
              </a:rPr>
              <a:t>--&gt;</a:t>
            </a:r>
          </a:p>
          <a:p>
            <a:r>
              <a:rPr lang="en-US" altLang="ko-KR" sz="1400" dirty="0">
                <a:solidFill>
                  <a:srgbClr val="008080"/>
                </a:solidFill>
                <a:latin typeface="Consolas"/>
              </a:rPr>
              <a:t>&lt;</a:t>
            </a:r>
            <a:r>
              <a:rPr lang="en-US" altLang="ko-KR" sz="1400" dirty="0">
                <a:solidFill>
                  <a:srgbClr val="3F7F7F"/>
                </a:solidFill>
                <a:latin typeface="Consolas"/>
              </a:rPr>
              <a:t>div </a:t>
            </a:r>
            <a:r>
              <a:rPr lang="en-US" altLang="ko-KR" sz="1400" dirty="0">
                <a:solidFill>
                  <a:srgbClr val="7F007F"/>
                </a:solidFill>
                <a:latin typeface="Consolas"/>
              </a:rPr>
              <a:t>class</a:t>
            </a:r>
            <a:r>
              <a:rPr lang="en-US" altLang="ko-KR" sz="1400" dirty="0">
                <a:solidFill>
                  <a:srgbClr val="000000"/>
                </a:solidFill>
                <a:latin typeface="Consolas"/>
              </a:rPr>
              <a:t>=</a:t>
            </a:r>
            <a:r>
              <a:rPr lang="en-US" altLang="ko-KR" sz="1400" i="1" dirty="0">
                <a:solidFill>
                  <a:srgbClr val="2A00FF"/>
                </a:solidFill>
                <a:latin typeface="Consolas"/>
              </a:rPr>
              <a:t>"text-center"</a:t>
            </a:r>
            <a:r>
              <a:rPr lang="en-US" altLang="ko-KR" sz="1400" i="1" dirty="0">
                <a:solidFill>
                  <a:srgbClr val="008080"/>
                </a:solidFill>
                <a:latin typeface="Consolas"/>
              </a:rPr>
              <a:t>&gt;</a:t>
            </a:r>
          </a:p>
          <a:p>
            <a:r>
              <a:rPr lang="en-US" altLang="ko-KR" sz="1400" dirty="0">
                <a:solidFill>
                  <a:srgbClr val="008080"/>
                </a:solidFill>
                <a:latin typeface="Consolas"/>
              </a:rPr>
              <a:t>&lt;</a:t>
            </a:r>
            <a:r>
              <a:rPr lang="en-US" altLang="ko-KR" sz="1400" dirty="0">
                <a:solidFill>
                  <a:srgbClr val="3F7F7F"/>
                </a:solidFill>
                <a:latin typeface="Consolas"/>
              </a:rPr>
              <a:t>h1 </a:t>
            </a:r>
            <a:r>
              <a:rPr lang="en-US" altLang="ko-KR" sz="1400" dirty="0">
                <a:solidFill>
                  <a:srgbClr val="7F007F"/>
                </a:solidFill>
                <a:latin typeface="Consolas"/>
              </a:rPr>
              <a:t>class</a:t>
            </a:r>
            <a:r>
              <a:rPr lang="en-US" altLang="ko-KR" sz="1400" dirty="0">
                <a:solidFill>
                  <a:srgbClr val="000000"/>
                </a:solidFill>
                <a:latin typeface="Consolas"/>
              </a:rPr>
              <a:t>=</a:t>
            </a:r>
            <a:r>
              <a:rPr lang="en-US" altLang="ko-KR" sz="1400" i="1" dirty="0">
                <a:solidFill>
                  <a:srgbClr val="2A00FF"/>
                </a:solidFill>
                <a:latin typeface="Consolas"/>
              </a:rPr>
              <a:t>"h4 text-gray-900 mb-4"</a:t>
            </a:r>
            <a:r>
              <a:rPr lang="en-US" altLang="ko-KR" sz="1400" i="1" dirty="0">
                <a:solidFill>
                  <a:srgbClr val="008080"/>
                </a:solidFill>
                <a:latin typeface="Consolas"/>
              </a:rPr>
              <a:t>&gt;</a:t>
            </a:r>
          </a:p>
          <a:p>
            <a:r>
              <a:rPr lang="ko-KR" altLang="en-US" sz="1400" dirty="0">
                <a:solidFill>
                  <a:srgbClr val="000000"/>
                </a:solidFill>
                <a:latin typeface="Consolas"/>
              </a:rPr>
              <a:t>会員登録</a:t>
            </a:r>
          </a:p>
          <a:p>
            <a:r>
              <a:rPr lang="en-US" altLang="ja-JP" sz="1400" dirty="0">
                <a:solidFill>
                  <a:srgbClr val="008080"/>
                </a:solidFill>
                <a:latin typeface="Consolas"/>
              </a:rPr>
              <a:t>&lt;/</a:t>
            </a:r>
            <a:r>
              <a:rPr lang="en-US" altLang="ja-JP" sz="1400" dirty="0">
                <a:solidFill>
                  <a:srgbClr val="3F7F7F"/>
                </a:solidFill>
                <a:latin typeface="Consolas"/>
              </a:rPr>
              <a:t>h1</a:t>
            </a:r>
            <a:r>
              <a:rPr lang="en-US" altLang="ja-JP" sz="1400" dirty="0">
                <a:solidFill>
                  <a:srgbClr val="008080"/>
                </a:solidFill>
                <a:latin typeface="Consolas"/>
              </a:rPr>
              <a:t>&gt;</a:t>
            </a:r>
            <a:r>
              <a:rPr lang="ja-JP" altLang="en-US" sz="1400" dirty="0">
                <a:solidFill>
                  <a:srgbClr val="000000"/>
                </a:solidFill>
                <a:latin typeface="Consolas"/>
              </a:rPr>
              <a:t> </a:t>
            </a:r>
            <a:r>
              <a:rPr lang="en-US" altLang="ja-JP" sz="1400" dirty="0">
                <a:solidFill>
                  <a:srgbClr val="3F5FBF"/>
                </a:solidFill>
                <a:latin typeface="Consolas"/>
              </a:rPr>
              <a:t>&lt;!-- </a:t>
            </a:r>
            <a:r>
              <a:rPr lang="ja-JP" altLang="en-US" sz="1400" dirty="0">
                <a:solidFill>
                  <a:srgbClr val="3F5FBF"/>
                </a:solidFill>
                <a:latin typeface="Consolas"/>
              </a:rPr>
              <a:t>タイトル</a:t>
            </a:r>
            <a:r>
              <a:rPr lang="en-US" altLang="ja-JP" sz="1400" dirty="0">
                <a:solidFill>
                  <a:srgbClr val="3F5FBF"/>
                </a:solidFill>
                <a:latin typeface="Consolas"/>
              </a:rPr>
              <a:t>: </a:t>
            </a:r>
            <a:r>
              <a:rPr lang="ja-JP" altLang="en-US" sz="1400" dirty="0">
                <a:solidFill>
                  <a:srgbClr val="3F5FBF"/>
                </a:solidFill>
                <a:latin typeface="Consolas"/>
              </a:rPr>
              <a:t>会員登録 </a:t>
            </a:r>
            <a:r>
              <a:rPr lang="en-US" altLang="ja-JP" sz="1400" dirty="0">
                <a:solidFill>
                  <a:srgbClr val="3F5FBF"/>
                </a:solidFill>
                <a:latin typeface="Consolas"/>
              </a:rPr>
              <a:t>--&gt;</a:t>
            </a:r>
          </a:p>
          <a:p>
            <a:r>
              <a:rPr lang="en-US" altLang="ko-KR" sz="1400" dirty="0">
                <a:solidFill>
                  <a:srgbClr val="008080"/>
                </a:solidFill>
                <a:latin typeface="Consolas"/>
              </a:rPr>
              <a:t>&lt;</a:t>
            </a:r>
            <a:r>
              <a:rPr lang="en-US" altLang="ko-KR" sz="1400" dirty="0">
                <a:solidFill>
                  <a:srgbClr val="3F7F7F"/>
                </a:solidFill>
                <a:latin typeface="Consolas"/>
              </a:rPr>
              <a:t>form </a:t>
            </a:r>
            <a:r>
              <a:rPr lang="en-US" altLang="ko-KR" sz="1400" dirty="0">
                <a:solidFill>
                  <a:srgbClr val="7F007F"/>
                </a:solidFill>
                <a:latin typeface="Consolas"/>
              </a:rPr>
              <a:t>method</a:t>
            </a:r>
            <a:r>
              <a:rPr lang="en-US" altLang="ko-KR" sz="1400" dirty="0">
                <a:solidFill>
                  <a:srgbClr val="000000"/>
                </a:solidFill>
                <a:latin typeface="Consolas"/>
              </a:rPr>
              <a:t>=</a:t>
            </a:r>
            <a:r>
              <a:rPr lang="en-US" altLang="ko-KR" sz="1400" i="1" dirty="0">
                <a:solidFill>
                  <a:srgbClr val="2A00FF"/>
                </a:solidFill>
                <a:latin typeface="Consolas"/>
              </a:rPr>
              <a:t>"post" </a:t>
            </a:r>
            <a:r>
              <a:rPr lang="en-US" altLang="ko-KR" sz="1400" i="1" dirty="0">
                <a:solidFill>
                  <a:srgbClr val="7F007F"/>
                </a:solidFill>
                <a:latin typeface="Consolas"/>
              </a:rPr>
              <a:t>class</a:t>
            </a:r>
            <a:r>
              <a:rPr lang="en-US" altLang="ko-KR" sz="1400" i="1" dirty="0">
                <a:solidFill>
                  <a:srgbClr val="000000"/>
                </a:solidFill>
                <a:latin typeface="Consolas"/>
              </a:rPr>
              <a:t>=</a:t>
            </a:r>
            <a:r>
              <a:rPr lang="en-US" altLang="ko-KR" sz="1400" i="1" dirty="0">
                <a:solidFill>
                  <a:srgbClr val="2A00FF"/>
                </a:solidFill>
                <a:latin typeface="Consolas"/>
              </a:rPr>
              <a:t>"was-validated"</a:t>
            </a:r>
            <a:r>
              <a:rPr lang="en-US" altLang="ko-KR" sz="1400" i="1" dirty="0">
                <a:solidFill>
                  <a:srgbClr val="008080"/>
                </a:solidFill>
                <a:latin typeface="Consolas"/>
              </a:rPr>
              <a:t>&gt;</a:t>
            </a:r>
            <a:r>
              <a:rPr lang="en-US" altLang="ko-KR" sz="1400" i="1" dirty="0">
                <a:solidFill>
                  <a:srgbClr val="000000"/>
                </a:solidFill>
                <a:latin typeface="Consolas"/>
              </a:rPr>
              <a:t> </a:t>
            </a:r>
            <a:r>
              <a:rPr lang="en-US" altLang="ko-KR" sz="1400" i="1" dirty="0">
                <a:solidFill>
                  <a:srgbClr val="3F5FBF"/>
                </a:solidFill>
                <a:latin typeface="Consolas"/>
              </a:rPr>
              <a:t>&lt;!-- </a:t>
            </a:r>
            <a:r>
              <a:rPr lang="ja-JP" altLang="en-US" sz="1400" i="1" dirty="0">
                <a:solidFill>
                  <a:srgbClr val="3F5FBF"/>
                </a:solidFill>
                <a:latin typeface="Consolas"/>
              </a:rPr>
              <a:t>フォーム</a:t>
            </a:r>
            <a:r>
              <a:rPr lang="ko-KR" altLang="en-US" sz="1400" i="1" dirty="0">
                <a:solidFill>
                  <a:srgbClr val="3F5FBF"/>
                </a:solidFill>
                <a:latin typeface="Consolas"/>
              </a:rPr>
              <a:t>開始 </a:t>
            </a:r>
            <a:r>
              <a:rPr lang="en-US" altLang="ko-KR" sz="1400" i="1" dirty="0">
                <a:solidFill>
                  <a:srgbClr val="3F5FBF"/>
                </a:solidFill>
                <a:latin typeface="Consolas"/>
              </a:rPr>
              <a:t>--&gt;</a:t>
            </a:r>
          </a:p>
          <a:p>
            <a:r>
              <a:rPr lang="en-US" altLang="ko-KR" sz="1400" dirty="0">
                <a:solidFill>
                  <a:srgbClr val="008080"/>
                </a:solidFill>
                <a:latin typeface="Consolas"/>
              </a:rPr>
              <a:t>&lt;</a:t>
            </a:r>
            <a:r>
              <a:rPr lang="en-US" altLang="ko-KR" sz="1400" dirty="0">
                <a:solidFill>
                  <a:srgbClr val="3F7F7F"/>
                </a:solidFill>
                <a:latin typeface="Consolas"/>
              </a:rPr>
              <a:t>div </a:t>
            </a:r>
            <a:r>
              <a:rPr lang="en-US" altLang="ko-KR" sz="1400" dirty="0">
                <a:solidFill>
                  <a:srgbClr val="7F007F"/>
                </a:solidFill>
                <a:latin typeface="Consolas"/>
              </a:rPr>
              <a:t>class</a:t>
            </a:r>
            <a:r>
              <a:rPr lang="en-US" altLang="ko-KR" sz="1400" dirty="0">
                <a:solidFill>
                  <a:srgbClr val="000000"/>
                </a:solidFill>
                <a:latin typeface="Consolas"/>
              </a:rPr>
              <a:t>=</a:t>
            </a:r>
            <a:r>
              <a:rPr lang="en-US" altLang="ko-KR" sz="1400" i="1" dirty="0">
                <a:solidFill>
                  <a:srgbClr val="2A00FF"/>
                </a:solidFill>
                <a:latin typeface="Consolas"/>
              </a:rPr>
              <a:t>"mb-4"</a:t>
            </a:r>
            <a:r>
              <a:rPr lang="en-US" altLang="ko-KR" sz="1400" i="1" dirty="0">
                <a:solidFill>
                  <a:srgbClr val="008080"/>
                </a:solidFill>
                <a:latin typeface="Consolas"/>
              </a:rPr>
              <a:t>&gt;</a:t>
            </a:r>
          </a:p>
          <a:p>
            <a:r>
              <a:rPr lang="en-US" altLang="ko-KR" sz="1400" dirty="0">
                <a:solidFill>
                  <a:srgbClr val="008080"/>
                </a:solidFill>
                <a:latin typeface="Consolas"/>
              </a:rPr>
              <a:t>&lt;</a:t>
            </a:r>
            <a:r>
              <a:rPr lang="en-US" altLang="ko-KR" sz="1400" dirty="0">
                <a:solidFill>
                  <a:srgbClr val="3F7F7F"/>
                </a:solidFill>
                <a:latin typeface="Consolas"/>
              </a:rPr>
              <a:t>input</a:t>
            </a:r>
          </a:p>
          <a:p>
            <a:r>
              <a:rPr lang="en-US" altLang="ko-KR" sz="1400" dirty="0">
                <a:solidFill>
                  <a:srgbClr val="7F007F"/>
                </a:solidFill>
                <a:latin typeface="Consolas"/>
              </a:rPr>
              <a:t>type</a:t>
            </a:r>
            <a:r>
              <a:rPr lang="en-US" altLang="ko-KR" sz="1400" dirty="0">
                <a:solidFill>
                  <a:srgbClr val="000000"/>
                </a:solidFill>
                <a:latin typeface="Consolas"/>
              </a:rPr>
              <a:t>=</a:t>
            </a:r>
            <a:r>
              <a:rPr lang="en-US" altLang="ko-KR" sz="1400" i="1" dirty="0">
                <a:solidFill>
                  <a:srgbClr val="2A00FF"/>
                </a:solidFill>
                <a:latin typeface="Consolas"/>
              </a:rPr>
              <a:t>"text"</a:t>
            </a:r>
          </a:p>
          <a:p>
            <a:r>
              <a:rPr lang="en-US" altLang="ko-KR" sz="1400" dirty="0">
                <a:solidFill>
                  <a:srgbClr val="7F007F"/>
                </a:solidFill>
                <a:latin typeface="Consolas"/>
              </a:rPr>
              <a:t>placeholder</a:t>
            </a:r>
            <a:r>
              <a:rPr lang="en-US" altLang="ko-KR" sz="1400" dirty="0">
                <a:solidFill>
                  <a:srgbClr val="000000"/>
                </a:solidFill>
                <a:latin typeface="Consolas"/>
              </a:rPr>
              <a:t>=</a:t>
            </a:r>
            <a:r>
              <a:rPr lang="en-US" altLang="ko-KR" sz="1400" i="1" dirty="0">
                <a:solidFill>
                  <a:srgbClr val="2A00FF"/>
                </a:solidFill>
                <a:latin typeface="Consolas"/>
              </a:rPr>
              <a:t>"id"</a:t>
            </a:r>
          </a:p>
          <a:p>
            <a:r>
              <a:rPr lang="en-US" altLang="ko-KR" sz="1400" dirty="0">
                <a:solidFill>
                  <a:srgbClr val="7F007F"/>
                </a:solidFill>
                <a:latin typeface="Consolas"/>
              </a:rPr>
              <a:t>name</a:t>
            </a:r>
            <a:r>
              <a:rPr lang="en-US" altLang="ko-KR" sz="1400" dirty="0">
                <a:solidFill>
                  <a:srgbClr val="000000"/>
                </a:solidFill>
                <a:latin typeface="Consolas"/>
              </a:rPr>
              <a:t>=</a:t>
            </a:r>
            <a:r>
              <a:rPr lang="en-US" altLang="ko-KR" sz="1400" i="1" dirty="0">
                <a:solidFill>
                  <a:srgbClr val="2A00FF"/>
                </a:solidFill>
                <a:latin typeface="Consolas"/>
              </a:rPr>
              <a:t>"</a:t>
            </a:r>
            <a:r>
              <a:rPr lang="en-US" altLang="ko-KR" sz="1400" i="1" dirty="0" err="1">
                <a:solidFill>
                  <a:srgbClr val="2A00FF"/>
                </a:solidFill>
                <a:latin typeface="Consolas"/>
              </a:rPr>
              <a:t>userId</a:t>
            </a:r>
            <a:r>
              <a:rPr lang="en-US" altLang="ko-KR" sz="1400" i="1" dirty="0">
                <a:solidFill>
                  <a:srgbClr val="2A00FF"/>
                </a:solidFill>
                <a:latin typeface="Consolas"/>
              </a:rPr>
              <a:t>"</a:t>
            </a:r>
          </a:p>
          <a:p>
            <a:r>
              <a:rPr lang="en-US" altLang="ko-KR" sz="1400" dirty="0">
                <a:solidFill>
                  <a:srgbClr val="7F007F"/>
                </a:solidFill>
                <a:latin typeface="Consolas"/>
              </a:rPr>
              <a:t>class</a:t>
            </a:r>
            <a:r>
              <a:rPr lang="en-US" altLang="ko-KR" sz="1400" dirty="0">
                <a:solidFill>
                  <a:srgbClr val="000000"/>
                </a:solidFill>
                <a:latin typeface="Consolas"/>
              </a:rPr>
              <a:t>=</a:t>
            </a:r>
            <a:r>
              <a:rPr lang="en-US" altLang="ko-KR" sz="1400" i="1" dirty="0">
                <a:solidFill>
                  <a:srgbClr val="2A00FF"/>
                </a:solidFill>
                <a:latin typeface="Consolas"/>
              </a:rPr>
              <a:t>"form-control form-control-user"</a:t>
            </a:r>
          </a:p>
          <a:p>
            <a:r>
              <a:rPr lang="en-US" altLang="ko-KR" sz="1400" dirty="0">
                <a:solidFill>
                  <a:srgbClr val="7F007F"/>
                </a:solidFill>
                <a:latin typeface="Consolas"/>
              </a:rPr>
              <a:t>required</a:t>
            </a:r>
            <a:r>
              <a:rPr lang="en-US" altLang="ko-KR" sz="1400" dirty="0">
                <a:solidFill>
                  <a:srgbClr val="000000"/>
                </a:solidFill>
                <a:latin typeface="Consolas"/>
              </a:rPr>
              <a:t>=</a:t>
            </a:r>
            <a:r>
              <a:rPr lang="en-US" altLang="ko-KR" sz="1400" i="1" dirty="0">
                <a:solidFill>
                  <a:srgbClr val="2A00FF"/>
                </a:solidFill>
                <a:latin typeface="Consolas"/>
              </a:rPr>
              <a:t>"required"</a:t>
            </a:r>
          </a:p>
          <a:p>
            <a:r>
              <a:rPr lang="en-US" altLang="ja-JP" sz="1400" dirty="0">
                <a:solidFill>
                  <a:srgbClr val="008080"/>
                </a:solidFill>
                <a:latin typeface="Consolas"/>
              </a:rPr>
              <a:t>/&gt;</a:t>
            </a:r>
            <a:r>
              <a:rPr lang="ja-JP" altLang="en-US" sz="1400" dirty="0">
                <a:solidFill>
                  <a:srgbClr val="000000"/>
                </a:solidFill>
                <a:latin typeface="Consolas"/>
              </a:rPr>
              <a:t> </a:t>
            </a:r>
            <a:r>
              <a:rPr lang="en-US" altLang="ja-JP" sz="1400" dirty="0">
                <a:solidFill>
                  <a:srgbClr val="3F5FBF"/>
                </a:solidFill>
                <a:latin typeface="Consolas"/>
              </a:rPr>
              <a:t>&lt;!-- </a:t>
            </a:r>
            <a:r>
              <a:rPr lang="ja-JP" altLang="en-US" sz="1400" dirty="0">
                <a:solidFill>
                  <a:srgbClr val="3F5FBF"/>
                </a:solidFill>
                <a:latin typeface="Consolas"/>
              </a:rPr>
              <a:t>ユーザー</a:t>
            </a:r>
            <a:r>
              <a:rPr lang="en-US" altLang="ja-JP" sz="1400" dirty="0">
                <a:solidFill>
                  <a:srgbClr val="3F5FBF"/>
                </a:solidFill>
                <a:latin typeface="Consolas"/>
              </a:rPr>
              <a:t>ID</a:t>
            </a:r>
            <a:r>
              <a:rPr lang="ja-JP" altLang="en-US" sz="1400" dirty="0">
                <a:solidFill>
                  <a:srgbClr val="3F5FBF"/>
                </a:solidFill>
                <a:latin typeface="Consolas"/>
              </a:rPr>
              <a:t>入力フィールド </a:t>
            </a:r>
            <a:r>
              <a:rPr lang="en-US" altLang="ja-JP" sz="1400" dirty="0">
                <a:solidFill>
                  <a:srgbClr val="3F5FBF"/>
                </a:solidFill>
                <a:latin typeface="Consolas"/>
              </a:rPr>
              <a:t>--&gt;</a:t>
            </a:r>
          </a:p>
          <a:p>
            <a:r>
              <a:rPr lang="en-US" altLang="ko-KR" sz="1400" dirty="0">
                <a:solidFill>
                  <a:srgbClr val="008080"/>
                </a:solidFill>
                <a:latin typeface="Consolas"/>
              </a:rPr>
              <a:t>&lt;/</a:t>
            </a:r>
            <a:r>
              <a:rPr lang="en-US" altLang="ko-KR" sz="1400" dirty="0">
                <a:solidFill>
                  <a:srgbClr val="3F7F7F"/>
                </a:solidFill>
                <a:latin typeface="Consolas"/>
              </a:rPr>
              <a:t>div</a:t>
            </a:r>
            <a:r>
              <a:rPr lang="en-US" altLang="ko-KR" sz="1400" dirty="0">
                <a:solidFill>
                  <a:srgbClr val="008080"/>
                </a:solidFill>
                <a:latin typeface="Consolas"/>
              </a:rPr>
              <a:t>&gt;</a:t>
            </a:r>
          </a:p>
          <a:p>
            <a:endParaRPr lang="ko-KR" altLang="en-US" sz="1400" dirty="0">
              <a:latin typeface="Consolas"/>
            </a:endParaRPr>
          </a:p>
          <a:p>
            <a:r>
              <a:rPr lang="en-US" altLang="ko-KR" sz="1400" dirty="0">
                <a:solidFill>
                  <a:srgbClr val="008080"/>
                </a:solidFill>
                <a:latin typeface="Consolas"/>
              </a:rPr>
              <a:t>&lt;</a:t>
            </a:r>
            <a:r>
              <a:rPr lang="en-US" altLang="ko-KR" sz="1400" dirty="0">
                <a:solidFill>
                  <a:srgbClr val="3F7F7F"/>
                </a:solidFill>
                <a:latin typeface="Consolas"/>
              </a:rPr>
              <a:t>div </a:t>
            </a:r>
            <a:r>
              <a:rPr lang="en-US" altLang="ko-KR" sz="1400" dirty="0">
                <a:solidFill>
                  <a:srgbClr val="7F007F"/>
                </a:solidFill>
                <a:latin typeface="Consolas"/>
              </a:rPr>
              <a:t>class</a:t>
            </a:r>
            <a:r>
              <a:rPr lang="en-US" altLang="ko-KR" sz="1400" dirty="0">
                <a:solidFill>
                  <a:srgbClr val="000000"/>
                </a:solidFill>
                <a:latin typeface="Consolas"/>
              </a:rPr>
              <a:t>=</a:t>
            </a:r>
            <a:r>
              <a:rPr lang="en-US" altLang="ko-KR" sz="1400" i="1" dirty="0">
                <a:solidFill>
                  <a:srgbClr val="2A00FF"/>
                </a:solidFill>
                <a:latin typeface="Consolas"/>
              </a:rPr>
              <a:t>"mb-4"</a:t>
            </a:r>
            <a:r>
              <a:rPr lang="en-US" altLang="ko-KR" sz="1400" i="1" dirty="0">
                <a:solidFill>
                  <a:srgbClr val="008080"/>
                </a:solidFill>
                <a:latin typeface="Consolas"/>
              </a:rPr>
              <a:t>&gt;</a:t>
            </a:r>
          </a:p>
          <a:p>
            <a:r>
              <a:rPr lang="en-US" altLang="ko-KR" sz="1400" dirty="0">
                <a:solidFill>
                  <a:srgbClr val="008080"/>
                </a:solidFill>
                <a:latin typeface="Consolas"/>
              </a:rPr>
              <a:t>&lt;</a:t>
            </a:r>
            <a:r>
              <a:rPr lang="en-US" altLang="ko-KR" sz="1400" dirty="0">
                <a:solidFill>
                  <a:srgbClr val="3F7F7F"/>
                </a:solidFill>
                <a:latin typeface="Consolas"/>
              </a:rPr>
              <a:t>input</a:t>
            </a:r>
          </a:p>
          <a:p>
            <a:r>
              <a:rPr lang="en-US" altLang="ko-KR" sz="1400" dirty="0">
                <a:solidFill>
                  <a:srgbClr val="7F007F"/>
                </a:solidFill>
                <a:latin typeface="Consolas"/>
              </a:rPr>
              <a:t>type</a:t>
            </a:r>
            <a:r>
              <a:rPr lang="en-US" altLang="ko-KR" sz="1400" dirty="0">
                <a:solidFill>
                  <a:srgbClr val="000000"/>
                </a:solidFill>
                <a:latin typeface="Consolas"/>
              </a:rPr>
              <a:t>=</a:t>
            </a:r>
            <a:r>
              <a:rPr lang="en-US" altLang="ko-KR" sz="1400" i="1" dirty="0">
                <a:solidFill>
                  <a:srgbClr val="2A00FF"/>
                </a:solidFill>
                <a:latin typeface="Consolas"/>
              </a:rPr>
              <a:t>"password"</a:t>
            </a:r>
          </a:p>
          <a:p>
            <a:r>
              <a:rPr lang="en-US" altLang="ko-KR" sz="1400" dirty="0">
                <a:solidFill>
                  <a:srgbClr val="7F007F"/>
                </a:solidFill>
                <a:latin typeface="Consolas"/>
              </a:rPr>
              <a:t>placeholder</a:t>
            </a:r>
            <a:r>
              <a:rPr lang="en-US" altLang="ko-KR" sz="1400" dirty="0">
                <a:solidFill>
                  <a:srgbClr val="000000"/>
                </a:solidFill>
                <a:latin typeface="Consolas"/>
              </a:rPr>
              <a:t>=</a:t>
            </a:r>
            <a:r>
              <a:rPr lang="en-US" altLang="ko-KR" sz="1400" i="1" dirty="0">
                <a:solidFill>
                  <a:srgbClr val="2A00FF"/>
                </a:solidFill>
                <a:latin typeface="Consolas"/>
              </a:rPr>
              <a:t>"pw"</a:t>
            </a:r>
          </a:p>
          <a:p>
            <a:r>
              <a:rPr lang="en-US" altLang="ko-KR" sz="1400" dirty="0">
                <a:solidFill>
                  <a:srgbClr val="7F007F"/>
                </a:solidFill>
                <a:latin typeface="Consolas"/>
              </a:rPr>
              <a:t>name</a:t>
            </a:r>
            <a:r>
              <a:rPr lang="en-US" altLang="ko-KR" sz="1400" dirty="0">
                <a:solidFill>
                  <a:srgbClr val="000000"/>
                </a:solidFill>
                <a:latin typeface="Consolas"/>
              </a:rPr>
              <a:t>=</a:t>
            </a:r>
            <a:r>
              <a:rPr lang="en-US" altLang="ko-KR" sz="1400" i="1" dirty="0">
                <a:solidFill>
                  <a:srgbClr val="2A00FF"/>
                </a:solidFill>
                <a:latin typeface="Consolas"/>
              </a:rPr>
              <a:t>"</a:t>
            </a:r>
            <a:r>
              <a:rPr lang="en-US" altLang="ko-KR" sz="1400" i="1" dirty="0" err="1">
                <a:solidFill>
                  <a:srgbClr val="2A00FF"/>
                </a:solidFill>
                <a:latin typeface="Consolas"/>
              </a:rPr>
              <a:t>userPass</a:t>
            </a:r>
            <a:r>
              <a:rPr lang="en-US" altLang="ko-KR" sz="1400" i="1" dirty="0">
                <a:solidFill>
                  <a:srgbClr val="2A00FF"/>
                </a:solidFill>
                <a:latin typeface="Consolas"/>
              </a:rPr>
              <a:t>"</a:t>
            </a:r>
          </a:p>
          <a:p>
            <a:r>
              <a:rPr lang="en-US" altLang="ko-KR" sz="1400" dirty="0">
                <a:solidFill>
                  <a:srgbClr val="7F007F"/>
                </a:solidFill>
                <a:latin typeface="Consolas"/>
              </a:rPr>
              <a:t>class</a:t>
            </a:r>
            <a:r>
              <a:rPr lang="en-US" altLang="ko-KR" sz="1400" dirty="0">
                <a:solidFill>
                  <a:srgbClr val="000000"/>
                </a:solidFill>
                <a:latin typeface="Consolas"/>
              </a:rPr>
              <a:t>=</a:t>
            </a:r>
            <a:r>
              <a:rPr lang="en-US" altLang="ko-KR" sz="1400" i="1" dirty="0">
                <a:solidFill>
                  <a:srgbClr val="2A00FF"/>
                </a:solidFill>
                <a:latin typeface="Consolas"/>
              </a:rPr>
              <a:t>"form-control form-control-user"</a:t>
            </a:r>
          </a:p>
          <a:p>
            <a:r>
              <a:rPr lang="en-US" altLang="ko-KR" sz="1400" dirty="0">
                <a:solidFill>
                  <a:srgbClr val="7F007F"/>
                </a:solidFill>
                <a:latin typeface="Consolas"/>
              </a:rPr>
              <a:t>required</a:t>
            </a:r>
            <a:r>
              <a:rPr lang="en-US" altLang="ko-KR" sz="1400" dirty="0">
                <a:solidFill>
                  <a:srgbClr val="000000"/>
                </a:solidFill>
                <a:latin typeface="Consolas"/>
              </a:rPr>
              <a:t>=</a:t>
            </a:r>
            <a:r>
              <a:rPr lang="en-US" altLang="ko-KR" sz="1400" i="1" dirty="0">
                <a:solidFill>
                  <a:srgbClr val="2A00FF"/>
                </a:solidFill>
                <a:latin typeface="Consolas"/>
              </a:rPr>
              <a:t>"required"</a:t>
            </a:r>
          </a:p>
          <a:p>
            <a:r>
              <a:rPr lang="en-US" altLang="ja-JP" sz="1400" dirty="0">
                <a:solidFill>
                  <a:srgbClr val="008080"/>
                </a:solidFill>
                <a:latin typeface="Consolas"/>
              </a:rPr>
              <a:t>/&gt;</a:t>
            </a:r>
            <a:r>
              <a:rPr lang="ja-JP" altLang="en-US" sz="1400" dirty="0">
                <a:solidFill>
                  <a:srgbClr val="000000"/>
                </a:solidFill>
                <a:latin typeface="Consolas"/>
              </a:rPr>
              <a:t> </a:t>
            </a:r>
            <a:r>
              <a:rPr lang="en-US" altLang="ja-JP" sz="1400" dirty="0">
                <a:solidFill>
                  <a:srgbClr val="3F5FBF"/>
                </a:solidFill>
                <a:latin typeface="Consolas"/>
              </a:rPr>
              <a:t>&lt;!-- </a:t>
            </a:r>
            <a:r>
              <a:rPr lang="ja-JP" altLang="en-US" sz="1400" dirty="0">
                <a:solidFill>
                  <a:srgbClr val="3F5FBF"/>
                </a:solidFill>
                <a:latin typeface="Consolas"/>
              </a:rPr>
              <a:t>パスワード入力フィールド </a:t>
            </a:r>
            <a:r>
              <a:rPr lang="en-US" altLang="ja-JP" sz="1400" dirty="0">
                <a:solidFill>
                  <a:srgbClr val="3F5FBF"/>
                </a:solidFill>
                <a:latin typeface="Consolas"/>
              </a:rPr>
              <a:t>--&gt;</a:t>
            </a:r>
          </a:p>
          <a:p>
            <a:r>
              <a:rPr lang="en-US" altLang="ko-KR" sz="1400" dirty="0">
                <a:solidFill>
                  <a:srgbClr val="008080"/>
                </a:solidFill>
                <a:latin typeface="Consolas"/>
              </a:rPr>
              <a:t>&lt;/</a:t>
            </a:r>
            <a:r>
              <a:rPr lang="en-US" altLang="ko-KR" sz="1400" dirty="0">
                <a:solidFill>
                  <a:srgbClr val="3F7F7F"/>
                </a:solidFill>
                <a:latin typeface="Consolas"/>
              </a:rPr>
              <a:t>div</a:t>
            </a:r>
            <a:r>
              <a:rPr lang="en-US" altLang="ko-KR" sz="1400" dirty="0">
                <a:solidFill>
                  <a:srgbClr val="008080"/>
                </a:solidFill>
                <a:latin typeface="Consolas"/>
              </a:rPr>
              <a:t>&gt;</a:t>
            </a:r>
          </a:p>
          <a:p>
            <a:pPr marL="0" indent="0">
              <a:buNone/>
              <a:defRPr/>
            </a:pPr>
            <a:endParaRPr lang="en-US" altLang="ja-JP" sz="1400" dirty="0" smtClean="0">
              <a:ea typeface="MS Mincho" pitchFamily="49" charset="-128"/>
            </a:endParaRPr>
          </a:p>
        </p:txBody>
      </p:sp>
    </p:spTree>
    <p:extLst>
      <p:ext uri="{BB962C8B-B14F-4D97-AF65-F5344CB8AC3E}">
        <p14:creationId xmlns:p14="http://schemas.microsoft.com/office/powerpoint/2010/main" val="1361330657"/>
      </p:ext>
    </p:extLst>
  </p:cSld>
  <p:clrMapOvr>
    <a:masterClrMapping/>
  </p:clrMapOvr>
  <p:transition/>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제목 1"/>
          <p:cNvSpPr>
            <a:spLocks noGrp="1"/>
          </p:cNvSpPr>
          <p:nvPr>
            <p:ph type="title"/>
          </p:nvPr>
        </p:nvSpPr>
        <p:spPr bwMode="auto">
          <a:xfrm>
            <a:off x="0" y="-2242"/>
            <a:ext cx="9144000" cy="694938"/>
          </a:xfrm>
        </p:spPr>
        <p:txBody>
          <a:bodyPr vert="horz" lIns="91440" tIns="45720" rIns="91440" bIns="45720" rtlCol="0" anchor="ctr">
            <a:normAutofit/>
          </a:bodyPr>
          <a:lstStyle/>
          <a:p>
            <a:r>
              <a:rPr lang="en-US" altLang="ko-KR" dirty="0" smtClean="0">
                <a:latin typeface="MS Mincho" pitchFamily="49" charset="-128"/>
                <a:ea typeface="MS Mincho" pitchFamily="49" charset="-128"/>
              </a:rPr>
              <a:t>Member/signup(2/4)</a:t>
            </a:r>
            <a:endParaRPr lang="ko-KR" dirty="0">
              <a:latin typeface="MS Mincho" pitchFamily="49" charset="-128"/>
              <a:ea typeface="MS Mincho" pitchFamily="49" charset="-128"/>
            </a:endParaRPr>
          </a:p>
        </p:txBody>
      </p:sp>
      <p:sp>
        <p:nvSpPr>
          <p:cNvPr id="5" name="내용 개체 틀 2"/>
          <p:cNvSpPr>
            <a:spLocks noGrp="1"/>
          </p:cNvSpPr>
          <p:nvPr>
            <p:ph sz="half" idx="1"/>
          </p:nvPr>
        </p:nvSpPr>
        <p:spPr bwMode="auto">
          <a:xfrm>
            <a:off x="0" y="692696"/>
            <a:ext cx="9144000" cy="6165304"/>
          </a:xfrm>
          <a:solidFill>
            <a:schemeClr val="bg1"/>
          </a:solidFill>
        </p:spPr>
        <p:txBody>
          <a:bodyPr numCol="2">
            <a:noAutofit/>
          </a:bodyPr>
          <a:lstStyle>
            <a:lvl1pPr>
              <a:defRPr sz="2400"/>
            </a:lvl1pPr>
            <a:lvl2pPr>
              <a:defRPr sz="1600"/>
            </a:lvl2pPr>
            <a:lvl3pPr>
              <a:defRPr sz="1200"/>
            </a:lvl3pPr>
            <a:lvl4pPr>
              <a:defRPr sz="1200"/>
            </a:lvl4pPr>
            <a:lvl5pPr>
              <a:defRPr sz="1200"/>
            </a:lvl5pPr>
          </a:lstStyle>
          <a:p>
            <a:r>
              <a:rPr lang="en-US" altLang="ko-KR" sz="1400" dirty="0">
                <a:solidFill>
                  <a:srgbClr val="008080"/>
                </a:solidFill>
                <a:latin typeface="Consolas"/>
              </a:rPr>
              <a:t>&lt;</a:t>
            </a:r>
            <a:r>
              <a:rPr lang="en-US" altLang="ko-KR" sz="1400" dirty="0">
                <a:solidFill>
                  <a:srgbClr val="3F7F7F"/>
                </a:solidFill>
                <a:latin typeface="Consolas"/>
              </a:rPr>
              <a:t>div </a:t>
            </a:r>
            <a:r>
              <a:rPr lang="en-US" altLang="ko-KR" sz="1400" dirty="0">
                <a:solidFill>
                  <a:srgbClr val="7F007F"/>
                </a:solidFill>
                <a:latin typeface="Consolas"/>
              </a:rPr>
              <a:t>class</a:t>
            </a:r>
            <a:r>
              <a:rPr lang="en-US" altLang="ko-KR" sz="1400" dirty="0">
                <a:solidFill>
                  <a:srgbClr val="000000"/>
                </a:solidFill>
                <a:latin typeface="Consolas"/>
              </a:rPr>
              <a:t>=</a:t>
            </a:r>
            <a:r>
              <a:rPr lang="en-US" altLang="ko-KR" sz="1400" i="1" dirty="0">
                <a:solidFill>
                  <a:srgbClr val="2A00FF"/>
                </a:solidFill>
                <a:latin typeface="Consolas"/>
              </a:rPr>
              <a:t>"mb-4"</a:t>
            </a:r>
            <a:r>
              <a:rPr lang="en-US" altLang="ko-KR" sz="1400" i="1" dirty="0">
                <a:solidFill>
                  <a:srgbClr val="008080"/>
                </a:solidFill>
                <a:latin typeface="Consolas"/>
              </a:rPr>
              <a:t>&gt;</a:t>
            </a:r>
          </a:p>
          <a:p>
            <a:r>
              <a:rPr lang="en-US" altLang="ko-KR" sz="1400" dirty="0">
                <a:solidFill>
                  <a:srgbClr val="008080"/>
                </a:solidFill>
                <a:latin typeface="Consolas"/>
              </a:rPr>
              <a:t>&lt;</a:t>
            </a:r>
            <a:r>
              <a:rPr lang="en-US" altLang="ko-KR" sz="1400" dirty="0">
                <a:solidFill>
                  <a:srgbClr val="3F7F7F"/>
                </a:solidFill>
                <a:latin typeface="Consolas"/>
              </a:rPr>
              <a:t>input</a:t>
            </a:r>
          </a:p>
          <a:p>
            <a:r>
              <a:rPr lang="en-US" altLang="ko-KR" sz="1400" dirty="0">
                <a:solidFill>
                  <a:srgbClr val="7F007F"/>
                </a:solidFill>
                <a:latin typeface="Consolas"/>
              </a:rPr>
              <a:t>type</a:t>
            </a:r>
            <a:r>
              <a:rPr lang="en-US" altLang="ko-KR" sz="1400" dirty="0">
                <a:solidFill>
                  <a:srgbClr val="000000"/>
                </a:solidFill>
                <a:latin typeface="Consolas"/>
              </a:rPr>
              <a:t>=</a:t>
            </a:r>
            <a:r>
              <a:rPr lang="en-US" altLang="ko-KR" sz="1400" i="1" dirty="0">
                <a:solidFill>
                  <a:srgbClr val="2A00FF"/>
                </a:solidFill>
                <a:latin typeface="Consolas"/>
              </a:rPr>
              <a:t>"password"</a:t>
            </a:r>
          </a:p>
          <a:p>
            <a:r>
              <a:rPr lang="en-US" altLang="ko-KR" sz="1400" dirty="0">
                <a:solidFill>
                  <a:srgbClr val="7F007F"/>
                </a:solidFill>
                <a:latin typeface="Consolas"/>
              </a:rPr>
              <a:t>placeholder</a:t>
            </a:r>
            <a:r>
              <a:rPr lang="en-US" altLang="ko-KR" sz="1400" dirty="0">
                <a:solidFill>
                  <a:srgbClr val="000000"/>
                </a:solidFill>
                <a:latin typeface="Consolas"/>
              </a:rPr>
              <a:t>=</a:t>
            </a:r>
            <a:r>
              <a:rPr lang="en-US" altLang="ko-KR" sz="1400" i="1" dirty="0">
                <a:solidFill>
                  <a:srgbClr val="2A00FF"/>
                </a:solidFill>
                <a:latin typeface="Consolas"/>
              </a:rPr>
              <a:t>"</a:t>
            </a:r>
            <a:r>
              <a:rPr lang="en-US" altLang="ko-KR" sz="1400" i="1" dirty="0" err="1">
                <a:solidFill>
                  <a:srgbClr val="2A00FF"/>
                </a:solidFill>
                <a:latin typeface="Consolas"/>
              </a:rPr>
              <a:t>pwre</a:t>
            </a:r>
            <a:r>
              <a:rPr lang="en-US" altLang="ko-KR" sz="1400" i="1" dirty="0">
                <a:solidFill>
                  <a:srgbClr val="2A00FF"/>
                </a:solidFill>
                <a:latin typeface="Consolas"/>
              </a:rPr>
              <a:t>"</a:t>
            </a:r>
          </a:p>
          <a:p>
            <a:r>
              <a:rPr lang="en-US" altLang="ko-KR" sz="1400" dirty="0">
                <a:solidFill>
                  <a:srgbClr val="7F007F"/>
                </a:solidFill>
                <a:latin typeface="Consolas"/>
              </a:rPr>
              <a:t>name</a:t>
            </a:r>
            <a:r>
              <a:rPr lang="en-US" altLang="ko-KR" sz="1400" dirty="0">
                <a:solidFill>
                  <a:srgbClr val="000000"/>
                </a:solidFill>
                <a:latin typeface="Consolas"/>
              </a:rPr>
              <a:t>=</a:t>
            </a:r>
            <a:r>
              <a:rPr lang="en-US" altLang="ko-KR" sz="1400" i="1" dirty="0">
                <a:solidFill>
                  <a:srgbClr val="2A00FF"/>
                </a:solidFill>
                <a:latin typeface="Consolas"/>
              </a:rPr>
              <a:t>"</a:t>
            </a:r>
            <a:r>
              <a:rPr lang="en-US" altLang="ko-KR" sz="1400" i="1" dirty="0" err="1">
                <a:solidFill>
                  <a:srgbClr val="2A00FF"/>
                </a:solidFill>
                <a:latin typeface="Consolas"/>
              </a:rPr>
              <a:t>userPassRe</a:t>
            </a:r>
            <a:r>
              <a:rPr lang="en-US" altLang="ko-KR" sz="1400" i="1" dirty="0">
                <a:solidFill>
                  <a:srgbClr val="2A00FF"/>
                </a:solidFill>
                <a:latin typeface="Consolas"/>
              </a:rPr>
              <a:t>"</a:t>
            </a:r>
          </a:p>
          <a:p>
            <a:r>
              <a:rPr lang="en-US" altLang="ko-KR" sz="1400" dirty="0">
                <a:solidFill>
                  <a:srgbClr val="7F007F"/>
                </a:solidFill>
                <a:latin typeface="Consolas"/>
              </a:rPr>
              <a:t>class</a:t>
            </a:r>
            <a:r>
              <a:rPr lang="en-US" altLang="ko-KR" sz="1400" dirty="0">
                <a:solidFill>
                  <a:srgbClr val="000000"/>
                </a:solidFill>
                <a:latin typeface="Consolas"/>
              </a:rPr>
              <a:t>=</a:t>
            </a:r>
            <a:r>
              <a:rPr lang="en-US" altLang="ko-KR" sz="1400" i="1" dirty="0">
                <a:solidFill>
                  <a:srgbClr val="2A00FF"/>
                </a:solidFill>
                <a:latin typeface="Consolas"/>
              </a:rPr>
              <a:t>"form-control form-control-user"</a:t>
            </a:r>
          </a:p>
          <a:p>
            <a:r>
              <a:rPr lang="en-US" altLang="ko-KR" sz="1400" dirty="0">
                <a:solidFill>
                  <a:srgbClr val="7F007F"/>
                </a:solidFill>
                <a:latin typeface="Consolas"/>
              </a:rPr>
              <a:t>required</a:t>
            </a:r>
            <a:r>
              <a:rPr lang="en-US" altLang="ko-KR" sz="1400" dirty="0">
                <a:solidFill>
                  <a:srgbClr val="000000"/>
                </a:solidFill>
                <a:latin typeface="Consolas"/>
              </a:rPr>
              <a:t>=</a:t>
            </a:r>
            <a:r>
              <a:rPr lang="en-US" altLang="ko-KR" sz="1400" i="1" dirty="0">
                <a:solidFill>
                  <a:srgbClr val="2A00FF"/>
                </a:solidFill>
                <a:latin typeface="Consolas"/>
              </a:rPr>
              <a:t>"required"</a:t>
            </a:r>
          </a:p>
          <a:p>
            <a:r>
              <a:rPr lang="en-US" altLang="ja-JP" sz="1400" dirty="0">
                <a:solidFill>
                  <a:srgbClr val="008080"/>
                </a:solidFill>
                <a:latin typeface="Consolas"/>
              </a:rPr>
              <a:t>/&gt;</a:t>
            </a:r>
            <a:r>
              <a:rPr lang="ja-JP" altLang="en-US" sz="1400" dirty="0">
                <a:solidFill>
                  <a:srgbClr val="000000"/>
                </a:solidFill>
                <a:latin typeface="Consolas"/>
              </a:rPr>
              <a:t> </a:t>
            </a:r>
            <a:r>
              <a:rPr lang="en-US" altLang="ja-JP" sz="1400" dirty="0">
                <a:solidFill>
                  <a:srgbClr val="3F5FBF"/>
                </a:solidFill>
                <a:latin typeface="Consolas"/>
              </a:rPr>
              <a:t>&lt;!-- </a:t>
            </a:r>
            <a:r>
              <a:rPr lang="ja-JP" altLang="en-US" sz="1400" dirty="0">
                <a:solidFill>
                  <a:srgbClr val="3F5FBF"/>
                </a:solidFill>
                <a:latin typeface="Consolas"/>
              </a:rPr>
              <a:t>パスワード確認入力フィールド </a:t>
            </a:r>
            <a:r>
              <a:rPr lang="en-US" altLang="ja-JP" sz="1400" dirty="0">
                <a:solidFill>
                  <a:srgbClr val="3F5FBF"/>
                </a:solidFill>
                <a:latin typeface="Consolas"/>
              </a:rPr>
              <a:t>--&gt;</a:t>
            </a:r>
          </a:p>
          <a:p>
            <a:r>
              <a:rPr lang="en-US" altLang="ko-KR" sz="1400" dirty="0">
                <a:solidFill>
                  <a:srgbClr val="008080"/>
                </a:solidFill>
                <a:latin typeface="Consolas"/>
              </a:rPr>
              <a:t>&lt;/</a:t>
            </a:r>
            <a:r>
              <a:rPr lang="en-US" altLang="ko-KR" sz="1400" dirty="0">
                <a:solidFill>
                  <a:srgbClr val="3F7F7F"/>
                </a:solidFill>
                <a:latin typeface="Consolas"/>
              </a:rPr>
              <a:t>div</a:t>
            </a:r>
            <a:r>
              <a:rPr lang="en-US" altLang="ko-KR" sz="1400" dirty="0">
                <a:solidFill>
                  <a:srgbClr val="008080"/>
                </a:solidFill>
                <a:latin typeface="Consolas"/>
              </a:rPr>
              <a:t>&gt;</a:t>
            </a:r>
          </a:p>
          <a:p>
            <a:endParaRPr lang="ko-KR" altLang="en-US" sz="1400" dirty="0">
              <a:latin typeface="Consolas"/>
            </a:endParaRPr>
          </a:p>
          <a:p>
            <a:r>
              <a:rPr lang="en-US" altLang="ko-KR" sz="1400" dirty="0">
                <a:solidFill>
                  <a:srgbClr val="008080"/>
                </a:solidFill>
                <a:latin typeface="Consolas"/>
              </a:rPr>
              <a:t>&lt;</a:t>
            </a:r>
            <a:r>
              <a:rPr lang="en-US" altLang="ko-KR" sz="1400" dirty="0">
                <a:solidFill>
                  <a:srgbClr val="3F7F7F"/>
                </a:solidFill>
                <a:latin typeface="Consolas"/>
              </a:rPr>
              <a:t>div </a:t>
            </a:r>
            <a:r>
              <a:rPr lang="en-US" altLang="ko-KR" sz="1400" dirty="0">
                <a:solidFill>
                  <a:srgbClr val="7F007F"/>
                </a:solidFill>
                <a:latin typeface="Consolas"/>
              </a:rPr>
              <a:t>class</a:t>
            </a:r>
            <a:r>
              <a:rPr lang="en-US" altLang="ko-KR" sz="1400" dirty="0">
                <a:solidFill>
                  <a:srgbClr val="000000"/>
                </a:solidFill>
                <a:latin typeface="Consolas"/>
              </a:rPr>
              <a:t>=</a:t>
            </a:r>
            <a:r>
              <a:rPr lang="en-US" altLang="ko-KR" sz="1400" i="1" dirty="0">
                <a:solidFill>
                  <a:srgbClr val="2A00FF"/>
                </a:solidFill>
                <a:latin typeface="Consolas"/>
              </a:rPr>
              <a:t>"mb-4"</a:t>
            </a:r>
            <a:r>
              <a:rPr lang="en-US" altLang="ko-KR" sz="1400" i="1" dirty="0">
                <a:solidFill>
                  <a:srgbClr val="008080"/>
                </a:solidFill>
                <a:latin typeface="Consolas"/>
              </a:rPr>
              <a:t>&gt;</a:t>
            </a:r>
          </a:p>
          <a:p>
            <a:r>
              <a:rPr lang="en-US" altLang="ko-KR" sz="1400" dirty="0">
                <a:solidFill>
                  <a:srgbClr val="008080"/>
                </a:solidFill>
                <a:latin typeface="Consolas"/>
              </a:rPr>
              <a:t>&lt;</a:t>
            </a:r>
            <a:r>
              <a:rPr lang="en-US" altLang="ko-KR" sz="1400" dirty="0">
                <a:solidFill>
                  <a:srgbClr val="3F7F7F"/>
                </a:solidFill>
                <a:latin typeface="Consolas"/>
              </a:rPr>
              <a:t>input</a:t>
            </a:r>
          </a:p>
          <a:p>
            <a:r>
              <a:rPr lang="en-US" altLang="ko-KR" sz="1400" dirty="0">
                <a:solidFill>
                  <a:srgbClr val="7F007F"/>
                </a:solidFill>
                <a:latin typeface="Consolas"/>
              </a:rPr>
              <a:t>type</a:t>
            </a:r>
            <a:r>
              <a:rPr lang="en-US" altLang="ko-KR" sz="1400" dirty="0">
                <a:solidFill>
                  <a:srgbClr val="000000"/>
                </a:solidFill>
                <a:latin typeface="Consolas"/>
              </a:rPr>
              <a:t>=</a:t>
            </a:r>
            <a:r>
              <a:rPr lang="en-US" altLang="ko-KR" sz="1400" i="1" dirty="0">
                <a:solidFill>
                  <a:srgbClr val="2A00FF"/>
                </a:solidFill>
                <a:latin typeface="Consolas"/>
              </a:rPr>
              <a:t>"text"</a:t>
            </a:r>
          </a:p>
          <a:p>
            <a:r>
              <a:rPr lang="en-US" altLang="ko-KR" sz="1400" dirty="0">
                <a:solidFill>
                  <a:srgbClr val="7F007F"/>
                </a:solidFill>
                <a:latin typeface="Consolas"/>
              </a:rPr>
              <a:t>placeholder</a:t>
            </a:r>
            <a:r>
              <a:rPr lang="en-US" altLang="ko-KR" sz="1400" dirty="0">
                <a:solidFill>
                  <a:srgbClr val="000000"/>
                </a:solidFill>
                <a:latin typeface="Consolas"/>
              </a:rPr>
              <a:t>=</a:t>
            </a:r>
            <a:r>
              <a:rPr lang="en-US" altLang="ko-KR" sz="1400" i="1" dirty="0">
                <a:solidFill>
                  <a:srgbClr val="2A00FF"/>
                </a:solidFill>
                <a:latin typeface="Consolas"/>
              </a:rPr>
              <a:t>"name"</a:t>
            </a:r>
          </a:p>
          <a:p>
            <a:r>
              <a:rPr lang="en-US" altLang="ko-KR" sz="1400" dirty="0">
                <a:solidFill>
                  <a:srgbClr val="7F007F"/>
                </a:solidFill>
                <a:latin typeface="Consolas"/>
              </a:rPr>
              <a:t>name</a:t>
            </a:r>
            <a:r>
              <a:rPr lang="en-US" altLang="ko-KR" sz="1400" dirty="0">
                <a:solidFill>
                  <a:srgbClr val="000000"/>
                </a:solidFill>
                <a:latin typeface="Consolas"/>
              </a:rPr>
              <a:t>=</a:t>
            </a:r>
            <a:r>
              <a:rPr lang="en-US" altLang="ko-KR" sz="1400" i="1" dirty="0">
                <a:solidFill>
                  <a:srgbClr val="2A00FF"/>
                </a:solidFill>
                <a:latin typeface="Consolas"/>
              </a:rPr>
              <a:t>"</a:t>
            </a:r>
            <a:r>
              <a:rPr lang="en-US" altLang="ko-KR" sz="1400" i="1" dirty="0" err="1">
                <a:solidFill>
                  <a:srgbClr val="2A00FF"/>
                </a:solidFill>
                <a:latin typeface="Consolas"/>
              </a:rPr>
              <a:t>userName</a:t>
            </a:r>
            <a:r>
              <a:rPr lang="en-US" altLang="ko-KR" sz="1400" i="1" dirty="0">
                <a:solidFill>
                  <a:srgbClr val="2A00FF"/>
                </a:solidFill>
                <a:latin typeface="Consolas"/>
              </a:rPr>
              <a:t>"</a:t>
            </a:r>
          </a:p>
          <a:p>
            <a:r>
              <a:rPr lang="en-US" altLang="ko-KR" sz="1400" dirty="0">
                <a:solidFill>
                  <a:srgbClr val="7F007F"/>
                </a:solidFill>
                <a:latin typeface="Consolas"/>
              </a:rPr>
              <a:t>class</a:t>
            </a:r>
            <a:r>
              <a:rPr lang="en-US" altLang="ko-KR" sz="1400" dirty="0">
                <a:solidFill>
                  <a:srgbClr val="000000"/>
                </a:solidFill>
                <a:latin typeface="Consolas"/>
              </a:rPr>
              <a:t>=</a:t>
            </a:r>
            <a:r>
              <a:rPr lang="en-US" altLang="ko-KR" sz="1400" i="1" dirty="0">
                <a:solidFill>
                  <a:srgbClr val="2A00FF"/>
                </a:solidFill>
                <a:latin typeface="Consolas"/>
              </a:rPr>
              <a:t>"form-control form-control-user"</a:t>
            </a:r>
          </a:p>
          <a:p>
            <a:r>
              <a:rPr lang="en-US" altLang="ko-KR" sz="1400" dirty="0">
                <a:solidFill>
                  <a:srgbClr val="7F007F"/>
                </a:solidFill>
                <a:latin typeface="Consolas"/>
              </a:rPr>
              <a:t>required</a:t>
            </a:r>
            <a:r>
              <a:rPr lang="en-US" altLang="ko-KR" sz="1400" dirty="0">
                <a:solidFill>
                  <a:srgbClr val="000000"/>
                </a:solidFill>
                <a:latin typeface="Consolas"/>
              </a:rPr>
              <a:t>=</a:t>
            </a:r>
            <a:r>
              <a:rPr lang="en-US" altLang="ko-KR" sz="1400" i="1" dirty="0">
                <a:solidFill>
                  <a:srgbClr val="2A00FF"/>
                </a:solidFill>
                <a:latin typeface="Consolas"/>
              </a:rPr>
              <a:t>"required"</a:t>
            </a:r>
          </a:p>
          <a:p>
            <a:r>
              <a:rPr lang="en-US" altLang="ja-JP" sz="1400" dirty="0">
                <a:solidFill>
                  <a:srgbClr val="008080"/>
                </a:solidFill>
                <a:latin typeface="Consolas"/>
              </a:rPr>
              <a:t>/&gt;</a:t>
            </a:r>
            <a:r>
              <a:rPr lang="ja-JP" altLang="en-US" sz="1400" dirty="0">
                <a:solidFill>
                  <a:srgbClr val="000000"/>
                </a:solidFill>
                <a:latin typeface="Consolas"/>
              </a:rPr>
              <a:t> </a:t>
            </a:r>
            <a:r>
              <a:rPr lang="en-US" altLang="ja-JP" sz="1400" dirty="0">
                <a:solidFill>
                  <a:srgbClr val="3F5FBF"/>
                </a:solidFill>
                <a:latin typeface="Consolas"/>
              </a:rPr>
              <a:t>&lt;!-- </a:t>
            </a:r>
            <a:r>
              <a:rPr lang="ja-JP" altLang="en-US" sz="1400" dirty="0">
                <a:solidFill>
                  <a:srgbClr val="3F5FBF"/>
                </a:solidFill>
                <a:latin typeface="Consolas"/>
              </a:rPr>
              <a:t>名前入力フィールド </a:t>
            </a:r>
            <a:r>
              <a:rPr lang="en-US" altLang="ja-JP" sz="1400" dirty="0">
                <a:solidFill>
                  <a:srgbClr val="3F5FBF"/>
                </a:solidFill>
                <a:latin typeface="Consolas"/>
              </a:rPr>
              <a:t>--&gt;</a:t>
            </a:r>
          </a:p>
          <a:p>
            <a:r>
              <a:rPr lang="en-US" altLang="ko-KR" sz="1400" dirty="0">
                <a:solidFill>
                  <a:srgbClr val="008080"/>
                </a:solidFill>
                <a:latin typeface="Consolas"/>
              </a:rPr>
              <a:t>&lt;/</a:t>
            </a:r>
            <a:r>
              <a:rPr lang="en-US" altLang="ko-KR" sz="1400" dirty="0">
                <a:solidFill>
                  <a:srgbClr val="3F7F7F"/>
                </a:solidFill>
                <a:latin typeface="Consolas"/>
              </a:rPr>
              <a:t>div</a:t>
            </a:r>
            <a:r>
              <a:rPr lang="en-US" altLang="ko-KR" sz="1400" dirty="0">
                <a:solidFill>
                  <a:srgbClr val="008080"/>
                </a:solidFill>
                <a:latin typeface="Consolas"/>
              </a:rPr>
              <a:t>&gt;</a:t>
            </a:r>
          </a:p>
          <a:p>
            <a:endParaRPr lang="ko-KR" altLang="en-US" sz="1400" dirty="0">
              <a:latin typeface="Consolas"/>
            </a:endParaRPr>
          </a:p>
          <a:p>
            <a:r>
              <a:rPr lang="en-US" altLang="ko-KR" sz="1400" dirty="0">
                <a:solidFill>
                  <a:srgbClr val="008080"/>
                </a:solidFill>
                <a:latin typeface="Consolas"/>
              </a:rPr>
              <a:t>&lt;</a:t>
            </a:r>
            <a:r>
              <a:rPr lang="en-US" altLang="ko-KR" sz="1400" dirty="0">
                <a:solidFill>
                  <a:srgbClr val="3F7F7F"/>
                </a:solidFill>
                <a:latin typeface="Consolas"/>
              </a:rPr>
              <a:t>div </a:t>
            </a:r>
            <a:r>
              <a:rPr lang="en-US" altLang="ko-KR" sz="1400" dirty="0">
                <a:solidFill>
                  <a:srgbClr val="7F007F"/>
                </a:solidFill>
                <a:latin typeface="Consolas"/>
              </a:rPr>
              <a:t>class</a:t>
            </a:r>
            <a:r>
              <a:rPr lang="en-US" altLang="ko-KR" sz="1400" dirty="0">
                <a:solidFill>
                  <a:srgbClr val="000000"/>
                </a:solidFill>
                <a:latin typeface="Consolas"/>
              </a:rPr>
              <a:t>=</a:t>
            </a:r>
            <a:r>
              <a:rPr lang="en-US" altLang="ko-KR" sz="1400" i="1" dirty="0">
                <a:solidFill>
                  <a:srgbClr val="2A00FF"/>
                </a:solidFill>
                <a:latin typeface="Consolas"/>
              </a:rPr>
              <a:t>"mb-4"</a:t>
            </a:r>
            <a:r>
              <a:rPr lang="en-US" altLang="ko-KR" sz="1400" i="1" dirty="0">
                <a:solidFill>
                  <a:srgbClr val="008080"/>
                </a:solidFill>
                <a:latin typeface="Consolas"/>
              </a:rPr>
              <a:t>&gt;</a:t>
            </a:r>
          </a:p>
          <a:p>
            <a:r>
              <a:rPr lang="en-US" altLang="ko-KR" sz="1400" dirty="0">
                <a:solidFill>
                  <a:srgbClr val="008080"/>
                </a:solidFill>
                <a:latin typeface="Consolas"/>
              </a:rPr>
              <a:t>&lt;</a:t>
            </a:r>
            <a:r>
              <a:rPr lang="en-US" altLang="ko-KR" sz="1400" dirty="0">
                <a:solidFill>
                  <a:srgbClr val="3F7F7F"/>
                </a:solidFill>
                <a:latin typeface="Consolas"/>
              </a:rPr>
              <a:t>input</a:t>
            </a:r>
          </a:p>
          <a:p>
            <a:r>
              <a:rPr lang="en-US" altLang="ko-KR" sz="1400" dirty="0">
                <a:solidFill>
                  <a:srgbClr val="7F007F"/>
                </a:solidFill>
                <a:latin typeface="Consolas"/>
              </a:rPr>
              <a:t>type</a:t>
            </a:r>
            <a:r>
              <a:rPr lang="en-US" altLang="ko-KR" sz="1400" dirty="0">
                <a:solidFill>
                  <a:srgbClr val="000000"/>
                </a:solidFill>
                <a:latin typeface="Consolas"/>
              </a:rPr>
              <a:t>=</a:t>
            </a:r>
            <a:r>
              <a:rPr lang="en-US" altLang="ko-KR" sz="1400" i="1" dirty="0">
                <a:solidFill>
                  <a:srgbClr val="2A00FF"/>
                </a:solidFill>
                <a:latin typeface="Consolas"/>
              </a:rPr>
              <a:t>"text"</a:t>
            </a:r>
          </a:p>
          <a:p>
            <a:r>
              <a:rPr lang="en-US" altLang="ko-KR" sz="1400" dirty="0">
                <a:solidFill>
                  <a:srgbClr val="7F007F"/>
                </a:solidFill>
                <a:latin typeface="Consolas"/>
              </a:rPr>
              <a:t>placeholder</a:t>
            </a:r>
            <a:r>
              <a:rPr lang="en-US" altLang="ko-KR" sz="1400" dirty="0">
                <a:solidFill>
                  <a:srgbClr val="000000"/>
                </a:solidFill>
                <a:latin typeface="Consolas"/>
              </a:rPr>
              <a:t>=</a:t>
            </a:r>
            <a:r>
              <a:rPr lang="en-US" altLang="ko-KR" sz="1400" i="1" dirty="0">
                <a:solidFill>
                  <a:srgbClr val="2A00FF"/>
                </a:solidFill>
                <a:latin typeface="Consolas"/>
              </a:rPr>
              <a:t>"email"</a:t>
            </a:r>
          </a:p>
          <a:p>
            <a:r>
              <a:rPr lang="en-US" altLang="ko-KR" sz="1400" dirty="0">
                <a:solidFill>
                  <a:srgbClr val="7F007F"/>
                </a:solidFill>
                <a:latin typeface="Consolas"/>
              </a:rPr>
              <a:t>name</a:t>
            </a:r>
            <a:r>
              <a:rPr lang="en-US" altLang="ko-KR" sz="1400" dirty="0">
                <a:solidFill>
                  <a:srgbClr val="000000"/>
                </a:solidFill>
                <a:latin typeface="Consolas"/>
              </a:rPr>
              <a:t>=</a:t>
            </a:r>
            <a:r>
              <a:rPr lang="en-US" altLang="ko-KR" sz="1400" i="1" dirty="0">
                <a:solidFill>
                  <a:srgbClr val="2A00FF"/>
                </a:solidFill>
                <a:latin typeface="Consolas"/>
              </a:rPr>
              <a:t>"</a:t>
            </a:r>
            <a:r>
              <a:rPr lang="en-US" altLang="ko-KR" sz="1400" i="1" dirty="0" err="1">
                <a:solidFill>
                  <a:srgbClr val="2A00FF"/>
                </a:solidFill>
                <a:latin typeface="Consolas"/>
              </a:rPr>
              <a:t>userEmail</a:t>
            </a:r>
            <a:r>
              <a:rPr lang="en-US" altLang="ko-KR" sz="1400" i="1" dirty="0">
                <a:solidFill>
                  <a:srgbClr val="2A00FF"/>
                </a:solidFill>
                <a:latin typeface="Consolas"/>
              </a:rPr>
              <a:t>"</a:t>
            </a:r>
          </a:p>
          <a:p>
            <a:r>
              <a:rPr lang="en-US" altLang="ko-KR" sz="1400" dirty="0">
                <a:solidFill>
                  <a:srgbClr val="7F007F"/>
                </a:solidFill>
                <a:latin typeface="Consolas"/>
              </a:rPr>
              <a:t>class</a:t>
            </a:r>
            <a:r>
              <a:rPr lang="en-US" altLang="ko-KR" sz="1400" dirty="0">
                <a:solidFill>
                  <a:srgbClr val="000000"/>
                </a:solidFill>
                <a:latin typeface="Consolas"/>
              </a:rPr>
              <a:t>=</a:t>
            </a:r>
            <a:r>
              <a:rPr lang="en-US" altLang="ko-KR" sz="1400" i="1" dirty="0">
                <a:solidFill>
                  <a:srgbClr val="2A00FF"/>
                </a:solidFill>
                <a:latin typeface="Consolas"/>
              </a:rPr>
              <a:t>"form-control form-control-user"</a:t>
            </a:r>
          </a:p>
          <a:p>
            <a:r>
              <a:rPr lang="en-US" altLang="ko-KR" sz="1400" dirty="0">
                <a:solidFill>
                  <a:srgbClr val="7F007F"/>
                </a:solidFill>
                <a:latin typeface="Consolas"/>
              </a:rPr>
              <a:t>required</a:t>
            </a:r>
            <a:r>
              <a:rPr lang="en-US" altLang="ko-KR" sz="1400" dirty="0">
                <a:solidFill>
                  <a:srgbClr val="000000"/>
                </a:solidFill>
                <a:latin typeface="Consolas"/>
              </a:rPr>
              <a:t>=</a:t>
            </a:r>
            <a:r>
              <a:rPr lang="en-US" altLang="ko-KR" sz="1400" i="1" dirty="0">
                <a:solidFill>
                  <a:srgbClr val="2A00FF"/>
                </a:solidFill>
                <a:latin typeface="Consolas"/>
              </a:rPr>
              <a:t>"required"</a:t>
            </a:r>
          </a:p>
          <a:p>
            <a:r>
              <a:rPr lang="en-US" altLang="ja-JP" sz="1400" dirty="0">
                <a:solidFill>
                  <a:srgbClr val="008080"/>
                </a:solidFill>
                <a:latin typeface="Consolas"/>
              </a:rPr>
              <a:t>/&gt;</a:t>
            </a:r>
            <a:r>
              <a:rPr lang="ja-JP" altLang="en-US" sz="1400" dirty="0">
                <a:solidFill>
                  <a:srgbClr val="000000"/>
                </a:solidFill>
                <a:latin typeface="Consolas"/>
              </a:rPr>
              <a:t> </a:t>
            </a:r>
            <a:r>
              <a:rPr lang="en-US" altLang="ja-JP" sz="1400" dirty="0">
                <a:solidFill>
                  <a:srgbClr val="3F5FBF"/>
                </a:solidFill>
                <a:latin typeface="Consolas"/>
              </a:rPr>
              <a:t>&lt;!-- </a:t>
            </a:r>
            <a:r>
              <a:rPr lang="ja-JP" altLang="en-US" sz="1400" dirty="0">
                <a:solidFill>
                  <a:srgbClr val="3F5FBF"/>
                </a:solidFill>
                <a:latin typeface="Consolas"/>
              </a:rPr>
              <a:t>メールアドレス入力フィールド </a:t>
            </a:r>
            <a:r>
              <a:rPr lang="en-US" altLang="ja-JP" sz="1400" dirty="0">
                <a:solidFill>
                  <a:srgbClr val="3F5FBF"/>
                </a:solidFill>
                <a:latin typeface="Consolas"/>
              </a:rPr>
              <a:t>--&gt;</a:t>
            </a:r>
          </a:p>
          <a:p>
            <a:r>
              <a:rPr lang="en-US" altLang="ko-KR" sz="1400" dirty="0">
                <a:solidFill>
                  <a:srgbClr val="008080"/>
                </a:solidFill>
                <a:latin typeface="Consolas"/>
              </a:rPr>
              <a:t>&lt;/</a:t>
            </a:r>
            <a:r>
              <a:rPr lang="en-US" altLang="ko-KR" sz="1400" dirty="0">
                <a:solidFill>
                  <a:srgbClr val="3F7F7F"/>
                </a:solidFill>
                <a:latin typeface="Consolas"/>
              </a:rPr>
              <a:t>div</a:t>
            </a:r>
            <a:r>
              <a:rPr lang="en-US" altLang="ko-KR" sz="1400" dirty="0">
                <a:solidFill>
                  <a:srgbClr val="008080"/>
                </a:solidFill>
                <a:latin typeface="Consolas"/>
              </a:rPr>
              <a:t>&gt;</a:t>
            </a:r>
          </a:p>
          <a:p>
            <a:endParaRPr lang="ko-KR" altLang="en-US" sz="1400" dirty="0">
              <a:latin typeface="Consolas"/>
            </a:endParaRPr>
          </a:p>
          <a:p>
            <a:r>
              <a:rPr lang="en-US" altLang="ko-KR" sz="1400" dirty="0">
                <a:solidFill>
                  <a:srgbClr val="008080"/>
                </a:solidFill>
                <a:latin typeface="Consolas"/>
              </a:rPr>
              <a:t>&lt;</a:t>
            </a:r>
            <a:r>
              <a:rPr lang="en-US" altLang="ko-KR" sz="1400" dirty="0">
                <a:solidFill>
                  <a:srgbClr val="3F7F7F"/>
                </a:solidFill>
                <a:latin typeface="Consolas"/>
              </a:rPr>
              <a:t>div </a:t>
            </a:r>
            <a:r>
              <a:rPr lang="en-US" altLang="ko-KR" sz="1400" dirty="0">
                <a:solidFill>
                  <a:srgbClr val="7F007F"/>
                </a:solidFill>
                <a:latin typeface="Consolas"/>
              </a:rPr>
              <a:t>class</a:t>
            </a:r>
            <a:r>
              <a:rPr lang="en-US" altLang="ko-KR" sz="1400" dirty="0">
                <a:solidFill>
                  <a:srgbClr val="000000"/>
                </a:solidFill>
                <a:latin typeface="Consolas"/>
              </a:rPr>
              <a:t>=</a:t>
            </a:r>
            <a:r>
              <a:rPr lang="en-US" altLang="ko-KR" sz="1400" i="1" dirty="0">
                <a:solidFill>
                  <a:srgbClr val="2A00FF"/>
                </a:solidFill>
                <a:latin typeface="Consolas"/>
              </a:rPr>
              <a:t>"mb-4"</a:t>
            </a:r>
            <a:r>
              <a:rPr lang="en-US" altLang="ko-KR" sz="1400" i="1" dirty="0">
                <a:solidFill>
                  <a:srgbClr val="008080"/>
                </a:solidFill>
                <a:latin typeface="Consolas"/>
              </a:rPr>
              <a:t>&gt;</a:t>
            </a:r>
          </a:p>
          <a:p>
            <a:r>
              <a:rPr lang="en-US" altLang="ko-KR" sz="1400" dirty="0">
                <a:solidFill>
                  <a:srgbClr val="008080"/>
                </a:solidFill>
                <a:latin typeface="Consolas"/>
              </a:rPr>
              <a:t>&lt;</a:t>
            </a:r>
            <a:r>
              <a:rPr lang="en-US" altLang="ko-KR" sz="1400" dirty="0">
                <a:solidFill>
                  <a:srgbClr val="3F7F7F"/>
                </a:solidFill>
                <a:latin typeface="Consolas"/>
              </a:rPr>
              <a:t>input</a:t>
            </a:r>
          </a:p>
          <a:p>
            <a:r>
              <a:rPr lang="en-US" altLang="ko-KR" sz="1400" dirty="0">
                <a:solidFill>
                  <a:srgbClr val="7F007F"/>
                </a:solidFill>
                <a:latin typeface="Consolas"/>
              </a:rPr>
              <a:t>type</a:t>
            </a:r>
            <a:r>
              <a:rPr lang="en-US" altLang="ko-KR" sz="1400" dirty="0">
                <a:solidFill>
                  <a:srgbClr val="000000"/>
                </a:solidFill>
                <a:latin typeface="Consolas"/>
              </a:rPr>
              <a:t>=</a:t>
            </a:r>
            <a:r>
              <a:rPr lang="en-US" altLang="ko-KR" sz="1400" i="1" dirty="0">
                <a:solidFill>
                  <a:srgbClr val="2A00FF"/>
                </a:solidFill>
                <a:latin typeface="Consolas"/>
              </a:rPr>
              <a:t>"text"</a:t>
            </a:r>
          </a:p>
          <a:p>
            <a:r>
              <a:rPr lang="en-US" altLang="ko-KR" sz="1400" dirty="0">
                <a:solidFill>
                  <a:srgbClr val="7F007F"/>
                </a:solidFill>
                <a:latin typeface="Consolas"/>
              </a:rPr>
              <a:t>placeholder</a:t>
            </a:r>
            <a:r>
              <a:rPr lang="en-US" altLang="ko-KR" sz="1400" dirty="0">
                <a:solidFill>
                  <a:srgbClr val="000000"/>
                </a:solidFill>
                <a:latin typeface="Consolas"/>
              </a:rPr>
              <a:t>=</a:t>
            </a:r>
            <a:r>
              <a:rPr lang="en-US" altLang="ko-KR" sz="1400" i="1" dirty="0">
                <a:solidFill>
                  <a:srgbClr val="2A00FF"/>
                </a:solidFill>
                <a:latin typeface="Consolas"/>
              </a:rPr>
              <a:t>"</a:t>
            </a:r>
            <a:r>
              <a:rPr lang="en-US" altLang="ko-KR" sz="1400" i="1" dirty="0" err="1">
                <a:solidFill>
                  <a:srgbClr val="2A00FF"/>
                </a:solidFill>
                <a:latin typeface="Consolas"/>
              </a:rPr>
              <a:t>hp</a:t>
            </a:r>
            <a:r>
              <a:rPr lang="en-US" altLang="ko-KR" sz="1400" i="1" dirty="0">
                <a:solidFill>
                  <a:srgbClr val="2A00FF"/>
                </a:solidFill>
                <a:latin typeface="Consolas"/>
              </a:rPr>
              <a:t>"</a:t>
            </a:r>
          </a:p>
          <a:p>
            <a:r>
              <a:rPr lang="en-US" altLang="ko-KR" sz="1400" dirty="0">
                <a:solidFill>
                  <a:srgbClr val="7F007F"/>
                </a:solidFill>
                <a:latin typeface="Consolas"/>
              </a:rPr>
              <a:t>name</a:t>
            </a:r>
            <a:r>
              <a:rPr lang="en-US" altLang="ko-KR" sz="1400" dirty="0">
                <a:solidFill>
                  <a:srgbClr val="000000"/>
                </a:solidFill>
                <a:latin typeface="Consolas"/>
              </a:rPr>
              <a:t>=</a:t>
            </a:r>
            <a:r>
              <a:rPr lang="en-US" altLang="ko-KR" sz="1400" i="1" dirty="0">
                <a:solidFill>
                  <a:srgbClr val="2A00FF"/>
                </a:solidFill>
                <a:latin typeface="Consolas"/>
              </a:rPr>
              <a:t>"</a:t>
            </a:r>
            <a:r>
              <a:rPr lang="en-US" altLang="ko-KR" sz="1400" i="1" dirty="0" err="1">
                <a:solidFill>
                  <a:srgbClr val="2A00FF"/>
                </a:solidFill>
                <a:latin typeface="Consolas"/>
              </a:rPr>
              <a:t>userPhone</a:t>
            </a:r>
            <a:r>
              <a:rPr lang="en-US" altLang="ko-KR" sz="1400" i="1" dirty="0">
                <a:solidFill>
                  <a:srgbClr val="2A00FF"/>
                </a:solidFill>
                <a:latin typeface="Consolas"/>
              </a:rPr>
              <a:t>"</a:t>
            </a:r>
          </a:p>
          <a:p>
            <a:r>
              <a:rPr lang="en-US" altLang="ko-KR" sz="1400" dirty="0">
                <a:solidFill>
                  <a:srgbClr val="7F007F"/>
                </a:solidFill>
                <a:latin typeface="Consolas"/>
              </a:rPr>
              <a:t>class</a:t>
            </a:r>
            <a:r>
              <a:rPr lang="en-US" altLang="ko-KR" sz="1400" dirty="0">
                <a:solidFill>
                  <a:srgbClr val="000000"/>
                </a:solidFill>
                <a:latin typeface="Consolas"/>
              </a:rPr>
              <a:t>=</a:t>
            </a:r>
            <a:r>
              <a:rPr lang="en-US" altLang="ko-KR" sz="1400" i="1" dirty="0">
                <a:solidFill>
                  <a:srgbClr val="2A00FF"/>
                </a:solidFill>
                <a:latin typeface="Consolas"/>
              </a:rPr>
              <a:t>"form-control form-control-user"</a:t>
            </a:r>
          </a:p>
          <a:p>
            <a:r>
              <a:rPr lang="en-US" altLang="ko-KR" sz="1400" dirty="0">
                <a:solidFill>
                  <a:srgbClr val="7F007F"/>
                </a:solidFill>
                <a:latin typeface="Consolas"/>
              </a:rPr>
              <a:t>required</a:t>
            </a:r>
            <a:r>
              <a:rPr lang="en-US" altLang="ko-KR" sz="1400" dirty="0">
                <a:solidFill>
                  <a:srgbClr val="000000"/>
                </a:solidFill>
                <a:latin typeface="Consolas"/>
              </a:rPr>
              <a:t>=</a:t>
            </a:r>
            <a:r>
              <a:rPr lang="en-US" altLang="ko-KR" sz="1400" i="1" dirty="0">
                <a:solidFill>
                  <a:srgbClr val="2A00FF"/>
                </a:solidFill>
                <a:latin typeface="Consolas"/>
              </a:rPr>
              <a:t>"required"</a:t>
            </a:r>
          </a:p>
          <a:p>
            <a:r>
              <a:rPr lang="en-US" altLang="ja-JP" sz="1400" dirty="0">
                <a:solidFill>
                  <a:srgbClr val="008080"/>
                </a:solidFill>
                <a:latin typeface="Consolas"/>
              </a:rPr>
              <a:t>/&gt;</a:t>
            </a:r>
            <a:r>
              <a:rPr lang="ja-JP" altLang="en-US" sz="1400" dirty="0">
                <a:solidFill>
                  <a:srgbClr val="000000"/>
                </a:solidFill>
                <a:latin typeface="Consolas"/>
              </a:rPr>
              <a:t> </a:t>
            </a:r>
            <a:r>
              <a:rPr lang="en-US" altLang="ja-JP" sz="1400" dirty="0">
                <a:solidFill>
                  <a:srgbClr val="3F5FBF"/>
                </a:solidFill>
                <a:latin typeface="Consolas"/>
              </a:rPr>
              <a:t>&lt;!-- </a:t>
            </a:r>
            <a:r>
              <a:rPr lang="ja-JP" altLang="en-US" sz="1400" dirty="0">
                <a:solidFill>
                  <a:srgbClr val="3F5FBF"/>
                </a:solidFill>
                <a:latin typeface="Consolas"/>
              </a:rPr>
              <a:t>電話番号入力フィールド </a:t>
            </a:r>
            <a:r>
              <a:rPr lang="en-US" altLang="ja-JP" sz="1400" dirty="0">
                <a:solidFill>
                  <a:srgbClr val="3F5FBF"/>
                </a:solidFill>
                <a:latin typeface="Consolas"/>
              </a:rPr>
              <a:t>--&gt;</a:t>
            </a:r>
          </a:p>
          <a:p>
            <a:r>
              <a:rPr lang="en-US" altLang="ko-KR" sz="1400" dirty="0">
                <a:solidFill>
                  <a:srgbClr val="008080"/>
                </a:solidFill>
                <a:latin typeface="Consolas"/>
              </a:rPr>
              <a:t>&lt;/</a:t>
            </a:r>
            <a:r>
              <a:rPr lang="en-US" altLang="ko-KR" sz="1400" dirty="0">
                <a:solidFill>
                  <a:srgbClr val="3F7F7F"/>
                </a:solidFill>
                <a:latin typeface="Consolas"/>
              </a:rPr>
              <a:t>div</a:t>
            </a:r>
            <a:r>
              <a:rPr lang="en-US" altLang="ko-KR" sz="1400" dirty="0">
                <a:solidFill>
                  <a:srgbClr val="008080"/>
                </a:solidFill>
                <a:latin typeface="Consolas"/>
              </a:rPr>
              <a:t>&gt;</a:t>
            </a:r>
            <a:endParaRPr lang="en-US" altLang="ja-JP" sz="1400" dirty="0" smtClean="0">
              <a:ea typeface="MS Mincho" pitchFamily="49" charset="-128"/>
            </a:endParaRPr>
          </a:p>
        </p:txBody>
      </p:sp>
    </p:spTree>
    <p:extLst>
      <p:ext uri="{BB962C8B-B14F-4D97-AF65-F5344CB8AC3E}">
        <p14:creationId xmlns:p14="http://schemas.microsoft.com/office/powerpoint/2010/main" val="4196470556"/>
      </p:ext>
    </p:extLst>
  </p:cSld>
  <p:clrMapOvr>
    <a:masterClrMapping/>
  </p:clrMapOvr>
  <p:transition/>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제목 1"/>
          <p:cNvSpPr>
            <a:spLocks noGrp="1"/>
          </p:cNvSpPr>
          <p:nvPr>
            <p:ph type="title"/>
          </p:nvPr>
        </p:nvSpPr>
        <p:spPr bwMode="auto">
          <a:xfrm>
            <a:off x="0" y="-2242"/>
            <a:ext cx="9144000" cy="694938"/>
          </a:xfrm>
        </p:spPr>
        <p:txBody>
          <a:bodyPr vert="horz" lIns="91440" tIns="45720" rIns="91440" bIns="45720" rtlCol="0" anchor="ctr">
            <a:normAutofit/>
          </a:bodyPr>
          <a:lstStyle/>
          <a:p>
            <a:r>
              <a:rPr lang="en-US" altLang="ko-KR" dirty="0" smtClean="0">
                <a:latin typeface="MS Mincho" pitchFamily="49" charset="-128"/>
                <a:ea typeface="MS Mincho" pitchFamily="49" charset="-128"/>
              </a:rPr>
              <a:t>Member/signup(3/4)</a:t>
            </a:r>
            <a:endParaRPr lang="ko-KR" dirty="0">
              <a:latin typeface="MS Mincho" pitchFamily="49" charset="-128"/>
              <a:ea typeface="MS Mincho" pitchFamily="49" charset="-128"/>
            </a:endParaRPr>
          </a:p>
        </p:txBody>
      </p:sp>
      <p:sp>
        <p:nvSpPr>
          <p:cNvPr id="5" name="내용 개체 틀 2"/>
          <p:cNvSpPr>
            <a:spLocks noGrp="1"/>
          </p:cNvSpPr>
          <p:nvPr>
            <p:ph sz="half" idx="1"/>
          </p:nvPr>
        </p:nvSpPr>
        <p:spPr bwMode="auto">
          <a:xfrm>
            <a:off x="0" y="692696"/>
            <a:ext cx="9144000" cy="6165304"/>
          </a:xfrm>
          <a:solidFill>
            <a:schemeClr val="bg1"/>
          </a:solidFill>
        </p:spPr>
        <p:txBody>
          <a:bodyPr numCol="2">
            <a:noAutofit/>
          </a:bodyPr>
          <a:lstStyle>
            <a:lvl1pPr>
              <a:defRPr sz="2400"/>
            </a:lvl1pPr>
            <a:lvl2pPr>
              <a:defRPr sz="1600"/>
            </a:lvl2pPr>
            <a:lvl3pPr>
              <a:defRPr sz="1200"/>
            </a:lvl3pPr>
            <a:lvl4pPr>
              <a:defRPr sz="1200"/>
            </a:lvl4pPr>
            <a:lvl5pPr>
              <a:defRPr sz="1200"/>
            </a:lvl5pPr>
          </a:lstStyle>
          <a:p>
            <a:r>
              <a:rPr lang="en-US" altLang="ko-KR" sz="1400" dirty="0">
                <a:solidFill>
                  <a:srgbClr val="008080"/>
                </a:solidFill>
                <a:latin typeface="Consolas"/>
              </a:rPr>
              <a:t>&lt;</a:t>
            </a:r>
            <a:r>
              <a:rPr lang="en-US" altLang="ko-KR" sz="1400" dirty="0">
                <a:solidFill>
                  <a:srgbClr val="3F7F7F"/>
                </a:solidFill>
                <a:latin typeface="Consolas"/>
              </a:rPr>
              <a:t>div </a:t>
            </a:r>
            <a:r>
              <a:rPr lang="en-US" altLang="ko-KR" sz="1400" dirty="0">
                <a:solidFill>
                  <a:srgbClr val="7F007F"/>
                </a:solidFill>
                <a:latin typeface="Consolas"/>
              </a:rPr>
              <a:t>class</a:t>
            </a:r>
            <a:r>
              <a:rPr lang="en-US" altLang="ko-KR" sz="1400" dirty="0">
                <a:solidFill>
                  <a:srgbClr val="000000"/>
                </a:solidFill>
                <a:latin typeface="Consolas"/>
              </a:rPr>
              <a:t>=</a:t>
            </a:r>
            <a:r>
              <a:rPr lang="en-US" altLang="ko-KR" sz="1400" i="1" dirty="0">
                <a:solidFill>
                  <a:srgbClr val="2A00FF"/>
                </a:solidFill>
                <a:latin typeface="Consolas"/>
              </a:rPr>
              <a:t>"mb-4"</a:t>
            </a:r>
            <a:r>
              <a:rPr lang="en-US" altLang="ko-KR" sz="1400" i="1" dirty="0">
                <a:solidFill>
                  <a:srgbClr val="008080"/>
                </a:solidFill>
                <a:latin typeface="Consolas"/>
              </a:rPr>
              <a:t>&gt;</a:t>
            </a:r>
          </a:p>
          <a:p>
            <a:r>
              <a:rPr lang="en-US" altLang="ko-KR" sz="1400" dirty="0">
                <a:solidFill>
                  <a:srgbClr val="008080"/>
                </a:solidFill>
                <a:latin typeface="Consolas"/>
              </a:rPr>
              <a:t>&lt;</a:t>
            </a:r>
            <a:r>
              <a:rPr lang="en-US" altLang="ko-KR" sz="1400" dirty="0">
                <a:solidFill>
                  <a:srgbClr val="3F7F7F"/>
                </a:solidFill>
                <a:latin typeface="Consolas"/>
              </a:rPr>
              <a:t>label </a:t>
            </a:r>
            <a:r>
              <a:rPr lang="en-US" altLang="ko-KR" sz="1400" dirty="0">
                <a:solidFill>
                  <a:srgbClr val="7F007F"/>
                </a:solidFill>
                <a:latin typeface="Consolas"/>
              </a:rPr>
              <a:t>class</a:t>
            </a:r>
            <a:r>
              <a:rPr lang="en-US" altLang="ko-KR" sz="1400" dirty="0">
                <a:solidFill>
                  <a:srgbClr val="000000"/>
                </a:solidFill>
                <a:latin typeface="Consolas"/>
              </a:rPr>
              <a:t>=</a:t>
            </a:r>
            <a:r>
              <a:rPr lang="en-US" altLang="ko-KR" sz="1400" i="1" dirty="0">
                <a:solidFill>
                  <a:srgbClr val="2A00FF"/>
                </a:solidFill>
                <a:latin typeface="Consolas"/>
              </a:rPr>
              <a:t>"form-label"</a:t>
            </a:r>
            <a:r>
              <a:rPr lang="en-US" altLang="ko-KR" sz="1400" i="1" dirty="0">
                <a:solidFill>
                  <a:srgbClr val="008080"/>
                </a:solidFill>
                <a:latin typeface="Consolas"/>
              </a:rPr>
              <a:t>&gt;</a:t>
            </a:r>
            <a:r>
              <a:rPr lang="ko-KR" altLang="en-US" sz="1400" i="1" dirty="0">
                <a:solidFill>
                  <a:srgbClr val="000000"/>
                </a:solidFill>
                <a:latin typeface="Consolas"/>
              </a:rPr>
              <a:t>住所</a:t>
            </a:r>
            <a:r>
              <a:rPr lang="en-US" altLang="ko-KR" sz="1400" i="1" dirty="0">
                <a:solidFill>
                  <a:srgbClr val="008080"/>
                </a:solidFill>
                <a:latin typeface="Consolas"/>
              </a:rPr>
              <a:t>&lt;/</a:t>
            </a:r>
            <a:r>
              <a:rPr lang="en-US" altLang="ko-KR" sz="1400" i="1" dirty="0">
                <a:solidFill>
                  <a:srgbClr val="3F7F7F"/>
                </a:solidFill>
                <a:latin typeface="Consolas"/>
              </a:rPr>
              <a:t>label</a:t>
            </a:r>
            <a:r>
              <a:rPr lang="en-US" altLang="ko-KR" sz="1400" i="1" dirty="0">
                <a:solidFill>
                  <a:srgbClr val="008080"/>
                </a:solidFill>
                <a:latin typeface="Consolas"/>
              </a:rPr>
              <a:t>&gt;</a:t>
            </a:r>
            <a:r>
              <a:rPr lang="en-US" altLang="ko-KR" sz="1400" i="1" dirty="0">
                <a:solidFill>
                  <a:srgbClr val="000000"/>
                </a:solidFill>
                <a:latin typeface="Consolas"/>
              </a:rPr>
              <a:t> </a:t>
            </a:r>
            <a:r>
              <a:rPr lang="en-US" altLang="ko-KR" sz="1400" i="1" dirty="0">
                <a:solidFill>
                  <a:srgbClr val="3F5FBF"/>
                </a:solidFill>
                <a:latin typeface="Consolas"/>
              </a:rPr>
              <a:t>&lt;!-- </a:t>
            </a:r>
            <a:r>
              <a:rPr lang="ko-KR" altLang="en-US" sz="1400" i="1" dirty="0">
                <a:solidFill>
                  <a:srgbClr val="3F5FBF"/>
                </a:solidFill>
                <a:latin typeface="Consolas"/>
              </a:rPr>
              <a:t>住所入力</a:t>
            </a:r>
            <a:r>
              <a:rPr lang="ja-JP" altLang="en-US" sz="1400" i="1" dirty="0">
                <a:solidFill>
                  <a:srgbClr val="3F5FBF"/>
                </a:solidFill>
                <a:latin typeface="Consolas"/>
              </a:rPr>
              <a:t>ラベル </a:t>
            </a:r>
            <a:r>
              <a:rPr lang="en-US" altLang="ja-JP" sz="1400" i="1" dirty="0">
                <a:solidFill>
                  <a:srgbClr val="3F5FBF"/>
                </a:solidFill>
                <a:latin typeface="Consolas"/>
              </a:rPr>
              <a:t>--&gt;</a:t>
            </a:r>
          </a:p>
          <a:p>
            <a:r>
              <a:rPr lang="en-US" altLang="ko-KR" sz="1400" dirty="0">
                <a:solidFill>
                  <a:srgbClr val="008080"/>
                </a:solidFill>
                <a:latin typeface="Consolas"/>
              </a:rPr>
              <a:t>&lt;</a:t>
            </a:r>
            <a:r>
              <a:rPr lang="en-US" altLang="ko-KR" sz="1400" dirty="0">
                <a:solidFill>
                  <a:srgbClr val="3F7F7F"/>
                </a:solidFill>
                <a:latin typeface="Consolas"/>
              </a:rPr>
              <a:t>div </a:t>
            </a:r>
            <a:r>
              <a:rPr lang="en-US" altLang="ko-KR" sz="1400" dirty="0">
                <a:solidFill>
                  <a:srgbClr val="7F007F"/>
                </a:solidFill>
                <a:latin typeface="Consolas"/>
              </a:rPr>
              <a:t>class</a:t>
            </a:r>
            <a:r>
              <a:rPr lang="en-US" altLang="ko-KR" sz="1400" dirty="0">
                <a:solidFill>
                  <a:srgbClr val="000000"/>
                </a:solidFill>
                <a:latin typeface="Consolas"/>
              </a:rPr>
              <a:t>=</a:t>
            </a:r>
            <a:r>
              <a:rPr lang="en-US" altLang="ko-KR" sz="1400" i="1" dirty="0">
                <a:solidFill>
                  <a:srgbClr val="2A00FF"/>
                </a:solidFill>
                <a:latin typeface="Consolas"/>
              </a:rPr>
              <a:t>"d-flex"</a:t>
            </a:r>
            <a:r>
              <a:rPr lang="en-US" altLang="ko-KR" sz="1400" i="1" dirty="0">
                <a:solidFill>
                  <a:srgbClr val="008080"/>
                </a:solidFill>
                <a:latin typeface="Consolas"/>
              </a:rPr>
              <a:t>&gt;</a:t>
            </a:r>
          </a:p>
          <a:p>
            <a:r>
              <a:rPr lang="en-US" altLang="ko-KR" sz="1400" dirty="0">
                <a:solidFill>
                  <a:srgbClr val="008080"/>
                </a:solidFill>
                <a:latin typeface="Consolas"/>
              </a:rPr>
              <a:t>&lt;</a:t>
            </a:r>
            <a:r>
              <a:rPr lang="en-US" altLang="ko-KR" sz="1400" dirty="0">
                <a:solidFill>
                  <a:srgbClr val="3F7F7F"/>
                </a:solidFill>
                <a:latin typeface="Consolas"/>
              </a:rPr>
              <a:t>input</a:t>
            </a:r>
          </a:p>
          <a:p>
            <a:r>
              <a:rPr lang="en-US" altLang="ko-KR" sz="1400" dirty="0">
                <a:solidFill>
                  <a:srgbClr val="7F007F"/>
                </a:solidFill>
                <a:latin typeface="Consolas"/>
              </a:rPr>
              <a:t>type</a:t>
            </a:r>
            <a:r>
              <a:rPr lang="en-US" altLang="ko-KR" sz="1400" dirty="0">
                <a:solidFill>
                  <a:srgbClr val="000000"/>
                </a:solidFill>
                <a:latin typeface="Consolas"/>
              </a:rPr>
              <a:t>=</a:t>
            </a:r>
            <a:r>
              <a:rPr lang="en-US" altLang="ko-KR" sz="1400" i="1" dirty="0">
                <a:solidFill>
                  <a:srgbClr val="2A00FF"/>
                </a:solidFill>
                <a:latin typeface="Consolas"/>
              </a:rPr>
              <a:t>"text"</a:t>
            </a:r>
          </a:p>
          <a:p>
            <a:r>
              <a:rPr lang="en-US" altLang="ja-JP" sz="1400" dirty="0">
                <a:solidFill>
                  <a:srgbClr val="7F007F"/>
                </a:solidFill>
                <a:latin typeface="Consolas"/>
              </a:rPr>
              <a:t>placeholder</a:t>
            </a:r>
            <a:r>
              <a:rPr lang="en-US" altLang="ja-JP" sz="1400" dirty="0">
                <a:solidFill>
                  <a:srgbClr val="000000"/>
                </a:solidFill>
                <a:latin typeface="Consolas"/>
              </a:rPr>
              <a:t>=</a:t>
            </a:r>
            <a:r>
              <a:rPr lang="en-US" altLang="ja-JP" sz="1400" i="1" dirty="0">
                <a:solidFill>
                  <a:srgbClr val="2A00FF"/>
                </a:solidFill>
                <a:latin typeface="Consolas"/>
              </a:rPr>
              <a:t>"</a:t>
            </a:r>
            <a:r>
              <a:rPr lang="ja-JP" altLang="en-US" sz="1400" i="1" dirty="0">
                <a:solidFill>
                  <a:srgbClr val="2A00FF"/>
                </a:solidFill>
                <a:latin typeface="Consolas"/>
              </a:rPr>
              <a:t>住所を検索してください。</a:t>
            </a:r>
            <a:r>
              <a:rPr lang="en-US" altLang="ja-JP" sz="1400" i="1" dirty="0">
                <a:solidFill>
                  <a:srgbClr val="2A00FF"/>
                </a:solidFill>
                <a:latin typeface="Consolas"/>
              </a:rPr>
              <a:t>"</a:t>
            </a:r>
          </a:p>
          <a:p>
            <a:r>
              <a:rPr lang="en-US" altLang="ko-KR" sz="1400" dirty="0">
                <a:solidFill>
                  <a:srgbClr val="7F007F"/>
                </a:solidFill>
                <a:latin typeface="Consolas"/>
              </a:rPr>
              <a:t>name</a:t>
            </a:r>
            <a:r>
              <a:rPr lang="en-US" altLang="ko-KR" sz="1400" dirty="0">
                <a:solidFill>
                  <a:srgbClr val="000000"/>
                </a:solidFill>
                <a:latin typeface="Consolas"/>
              </a:rPr>
              <a:t>=</a:t>
            </a:r>
            <a:r>
              <a:rPr lang="en-US" altLang="ko-KR" sz="1400" i="1" dirty="0">
                <a:solidFill>
                  <a:srgbClr val="2A00FF"/>
                </a:solidFill>
                <a:latin typeface="Consolas"/>
              </a:rPr>
              <a:t>"userAddr1"</a:t>
            </a:r>
          </a:p>
          <a:p>
            <a:r>
              <a:rPr lang="en-US" altLang="ko-KR" sz="1400" dirty="0" err="1">
                <a:solidFill>
                  <a:srgbClr val="7F007F"/>
                </a:solidFill>
                <a:latin typeface="Consolas"/>
              </a:rPr>
              <a:t>readonly</a:t>
            </a:r>
            <a:r>
              <a:rPr lang="en-US" altLang="ko-KR" sz="1400" dirty="0">
                <a:solidFill>
                  <a:srgbClr val="000000"/>
                </a:solidFill>
                <a:latin typeface="Consolas"/>
              </a:rPr>
              <a:t>=</a:t>
            </a:r>
            <a:r>
              <a:rPr lang="en-US" altLang="ko-KR" sz="1400" i="1" dirty="0">
                <a:solidFill>
                  <a:srgbClr val="2A00FF"/>
                </a:solidFill>
                <a:latin typeface="Consolas"/>
              </a:rPr>
              <a:t>"</a:t>
            </a:r>
            <a:r>
              <a:rPr lang="en-US" altLang="ko-KR" sz="1400" i="1" dirty="0" err="1">
                <a:solidFill>
                  <a:srgbClr val="2A00FF"/>
                </a:solidFill>
                <a:latin typeface="Consolas"/>
              </a:rPr>
              <a:t>readonly</a:t>
            </a:r>
            <a:r>
              <a:rPr lang="en-US" altLang="ko-KR" sz="1400" i="1" dirty="0">
                <a:solidFill>
                  <a:srgbClr val="2A00FF"/>
                </a:solidFill>
                <a:latin typeface="Consolas"/>
              </a:rPr>
              <a:t>"</a:t>
            </a:r>
          </a:p>
          <a:p>
            <a:r>
              <a:rPr lang="en-US" altLang="ko-KR" sz="1400" dirty="0">
                <a:solidFill>
                  <a:srgbClr val="7F007F"/>
                </a:solidFill>
                <a:latin typeface="Consolas"/>
              </a:rPr>
              <a:t>class</a:t>
            </a:r>
            <a:r>
              <a:rPr lang="en-US" altLang="ko-KR" sz="1400" dirty="0">
                <a:solidFill>
                  <a:srgbClr val="000000"/>
                </a:solidFill>
                <a:latin typeface="Consolas"/>
              </a:rPr>
              <a:t>=</a:t>
            </a:r>
            <a:r>
              <a:rPr lang="en-US" altLang="ko-KR" sz="1400" i="1" dirty="0">
                <a:solidFill>
                  <a:srgbClr val="2A00FF"/>
                </a:solidFill>
                <a:latin typeface="Consolas"/>
              </a:rPr>
              <a:t>"form-control form-control-user address_input_1 w-75"</a:t>
            </a:r>
          </a:p>
          <a:p>
            <a:r>
              <a:rPr lang="en-US" altLang="ja-JP" sz="1400" dirty="0">
                <a:solidFill>
                  <a:srgbClr val="008080"/>
                </a:solidFill>
                <a:latin typeface="Consolas"/>
              </a:rPr>
              <a:t>/&gt;</a:t>
            </a:r>
            <a:r>
              <a:rPr lang="ja-JP" altLang="en-US" sz="1400" dirty="0">
                <a:solidFill>
                  <a:srgbClr val="000000"/>
                </a:solidFill>
                <a:latin typeface="Consolas"/>
              </a:rPr>
              <a:t> </a:t>
            </a:r>
            <a:r>
              <a:rPr lang="en-US" altLang="ja-JP" sz="1400" dirty="0">
                <a:solidFill>
                  <a:srgbClr val="3F5FBF"/>
                </a:solidFill>
                <a:latin typeface="Consolas"/>
              </a:rPr>
              <a:t>&lt;!-- </a:t>
            </a:r>
            <a:r>
              <a:rPr lang="ja-JP" altLang="en-US" sz="1400" dirty="0">
                <a:solidFill>
                  <a:srgbClr val="3F5FBF"/>
                </a:solidFill>
                <a:latin typeface="Consolas"/>
              </a:rPr>
              <a:t>住所検索フィールド </a:t>
            </a:r>
            <a:r>
              <a:rPr lang="en-US" altLang="ja-JP" sz="1400" dirty="0">
                <a:solidFill>
                  <a:srgbClr val="3F5FBF"/>
                </a:solidFill>
                <a:latin typeface="Consolas"/>
              </a:rPr>
              <a:t>--&gt;</a:t>
            </a:r>
          </a:p>
          <a:p>
            <a:r>
              <a:rPr lang="en-US" altLang="ko-KR" sz="1400" dirty="0">
                <a:solidFill>
                  <a:srgbClr val="008080"/>
                </a:solidFill>
                <a:latin typeface="Consolas"/>
              </a:rPr>
              <a:t>&lt;</a:t>
            </a:r>
            <a:r>
              <a:rPr lang="en-US" altLang="ko-KR" sz="1400" dirty="0">
                <a:solidFill>
                  <a:srgbClr val="3F7F7F"/>
                </a:solidFill>
                <a:latin typeface="Consolas"/>
              </a:rPr>
              <a:t>a </a:t>
            </a:r>
            <a:r>
              <a:rPr lang="en-US" altLang="ko-KR" sz="1400" dirty="0">
                <a:solidFill>
                  <a:srgbClr val="7F007F"/>
                </a:solidFill>
                <a:latin typeface="Consolas"/>
              </a:rPr>
              <a:t>class</a:t>
            </a:r>
            <a:r>
              <a:rPr lang="en-US" altLang="ko-KR" sz="1400" dirty="0">
                <a:solidFill>
                  <a:srgbClr val="000000"/>
                </a:solidFill>
                <a:latin typeface="Consolas"/>
              </a:rPr>
              <a:t>=</a:t>
            </a:r>
            <a:r>
              <a:rPr lang="en-US" altLang="ko-KR" sz="1400" i="1" dirty="0">
                <a:solidFill>
                  <a:srgbClr val="2A00FF"/>
                </a:solidFill>
                <a:latin typeface="Consolas"/>
              </a:rPr>
              <a:t>"</a:t>
            </a:r>
            <a:r>
              <a:rPr lang="en-US" altLang="ko-KR" sz="1400" i="1" dirty="0" err="1">
                <a:solidFill>
                  <a:srgbClr val="2A00FF"/>
                </a:solidFill>
                <a:latin typeface="Consolas"/>
              </a:rPr>
              <a:t>btn</a:t>
            </a:r>
            <a:r>
              <a:rPr lang="en-US" altLang="ko-KR" sz="1400" i="1" dirty="0">
                <a:solidFill>
                  <a:srgbClr val="2A00FF"/>
                </a:solidFill>
                <a:latin typeface="Consolas"/>
              </a:rPr>
              <a:t> </a:t>
            </a:r>
            <a:r>
              <a:rPr lang="en-US" altLang="ko-KR" sz="1400" i="1" dirty="0" err="1">
                <a:solidFill>
                  <a:srgbClr val="2A00FF"/>
                </a:solidFill>
                <a:latin typeface="Consolas"/>
              </a:rPr>
              <a:t>btn</a:t>
            </a:r>
            <a:r>
              <a:rPr lang="en-US" altLang="ko-KR" sz="1400" i="1" dirty="0">
                <a:solidFill>
                  <a:srgbClr val="2A00FF"/>
                </a:solidFill>
                <a:latin typeface="Consolas"/>
              </a:rPr>
              <a:t>-outline-primary border-radius-top-right-</a:t>
            </a:r>
            <a:r>
              <a:rPr lang="en-US" altLang="ko-KR" sz="1400" i="1" dirty="0" err="1">
                <a:solidFill>
                  <a:srgbClr val="2A00FF"/>
                </a:solidFill>
                <a:latin typeface="Consolas"/>
              </a:rPr>
              <a:t>sm</a:t>
            </a:r>
            <a:r>
              <a:rPr lang="en-US" altLang="ko-KR" sz="1400" i="1" dirty="0">
                <a:solidFill>
                  <a:srgbClr val="2A00FF"/>
                </a:solidFill>
                <a:latin typeface="Consolas"/>
              </a:rPr>
              <a:t> w-25" </a:t>
            </a:r>
            <a:r>
              <a:rPr lang="en-US" altLang="ko-KR" sz="1400" i="1" dirty="0" err="1">
                <a:solidFill>
                  <a:srgbClr val="7F007F"/>
                </a:solidFill>
                <a:latin typeface="Consolas"/>
              </a:rPr>
              <a:t>onclick</a:t>
            </a:r>
            <a:r>
              <a:rPr lang="en-US" altLang="ko-KR" sz="1400" i="1" dirty="0">
                <a:solidFill>
                  <a:srgbClr val="000000"/>
                </a:solidFill>
                <a:latin typeface="Consolas"/>
              </a:rPr>
              <a:t>=</a:t>
            </a:r>
            <a:r>
              <a:rPr lang="en-US" altLang="ko-KR" sz="1400" i="1" dirty="0">
                <a:solidFill>
                  <a:srgbClr val="2A00FF"/>
                </a:solidFill>
                <a:latin typeface="Consolas"/>
              </a:rPr>
              <a:t>"</a:t>
            </a:r>
            <a:r>
              <a:rPr lang="en-US" altLang="ko-KR" sz="1400" i="1" dirty="0" err="1">
                <a:solidFill>
                  <a:srgbClr val="2A00FF"/>
                </a:solidFill>
                <a:latin typeface="Consolas"/>
              </a:rPr>
              <a:t>go_daum_address</a:t>
            </a:r>
            <a:r>
              <a:rPr lang="en-US" altLang="ko-KR" sz="1400" i="1" dirty="0">
                <a:solidFill>
                  <a:srgbClr val="2A00FF"/>
                </a:solidFill>
                <a:latin typeface="Consolas"/>
              </a:rPr>
              <a:t>()"</a:t>
            </a:r>
            <a:r>
              <a:rPr lang="en-US" altLang="ko-KR" sz="1400" i="1" dirty="0">
                <a:solidFill>
                  <a:srgbClr val="008080"/>
                </a:solidFill>
                <a:latin typeface="Consolas"/>
              </a:rPr>
              <a:t>&gt;</a:t>
            </a:r>
            <a:r>
              <a:rPr lang="ko-KR" altLang="en-US" sz="1400" i="1" dirty="0">
                <a:solidFill>
                  <a:srgbClr val="000000"/>
                </a:solidFill>
                <a:latin typeface="Consolas"/>
              </a:rPr>
              <a:t>住所検索</a:t>
            </a:r>
            <a:r>
              <a:rPr lang="en-US" altLang="ko-KR" sz="1400" i="1" dirty="0">
                <a:solidFill>
                  <a:srgbClr val="008080"/>
                </a:solidFill>
                <a:latin typeface="Consolas"/>
              </a:rPr>
              <a:t>&lt;/</a:t>
            </a:r>
            <a:r>
              <a:rPr lang="en-US" altLang="ko-KR" sz="1400" i="1" dirty="0">
                <a:solidFill>
                  <a:srgbClr val="3F7F7F"/>
                </a:solidFill>
                <a:latin typeface="Consolas"/>
              </a:rPr>
              <a:t>a</a:t>
            </a:r>
            <a:r>
              <a:rPr lang="en-US" altLang="ko-KR" sz="1400" i="1" dirty="0">
                <a:solidFill>
                  <a:srgbClr val="008080"/>
                </a:solidFill>
                <a:latin typeface="Consolas"/>
              </a:rPr>
              <a:t>&gt;</a:t>
            </a:r>
            <a:r>
              <a:rPr lang="en-US" altLang="ko-KR" sz="1400" i="1" dirty="0">
                <a:solidFill>
                  <a:srgbClr val="000000"/>
                </a:solidFill>
                <a:latin typeface="Consolas"/>
              </a:rPr>
              <a:t> </a:t>
            </a:r>
            <a:r>
              <a:rPr lang="en-US" altLang="ko-KR" sz="1400" i="1" dirty="0">
                <a:solidFill>
                  <a:srgbClr val="3F5FBF"/>
                </a:solidFill>
                <a:latin typeface="Consolas"/>
              </a:rPr>
              <a:t>&lt;!-- </a:t>
            </a:r>
            <a:r>
              <a:rPr lang="ko-KR" altLang="en-US" sz="1400" i="1" dirty="0">
                <a:solidFill>
                  <a:srgbClr val="3F5FBF"/>
                </a:solidFill>
                <a:latin typeface="Consolas"/>
              </a:rPr>
              <a:t>住所検索</a:t>
            </a:r>
            <a:r>
              <a:rPr lang="ja-JP" altLang="en-US" sz="1400" i="1" dirty="0">
                <a:solidFill>
                  <a:srgbClr val="3F5FBF"/>
                </a:solidFill>
                <a:latin typeface="Consolas"/>
              </a:rPr>
              <a:t>ボタン </a:t>
            </a:r>
            <a:r>
              <a:rPr lang="en-US" altLang="ja-JP" sz="1400" i="1" dirty="0">
                <a:solidFill>
                  <a:srgbClr val="3F5FBF"/>
                </a:solidFill>
                <a:latin typeface="Consolas"/>
              </a:rPr>
              <a:t>--&gt;</a:t>
            </a:r>
          </a:p>
          <a:p>
            <a:r>
              <a:rPr lang="en-US" altLang="ko-KR" sz="1400" dirty="0">
                <a:solidFill>
                  <a:srgbClr val="008080"/>
                </a:solidFill>
                <a:latin typeface="Consolas"/>
              </a:rPr>
              <a:t>&lt;/</a:t>
            </a:r>
            <a:r>
              <a:rPr lang="en-US" altLang="ko-KR" sz="1400" dirty="0">
                <a:solidFill>
                  <a:srgbClr val="3F7F7F"/>
                </a:solidFill>
                <a:latin typeface="Consolas"/>
              </a:rPr>
              <a:t>div</a:t>
            </a:r>
            <a:r>
              <a:rPr lang="en-US" altLang="ko-KR" sz="1400" dirty="0">
                <a:solidFill>
                  <a:srgbClr val="008080"/>
                </a:solidFill>
                <a:latin typeface="Consolas"/>
              </a:rPr>
              <a:t>&gt;</a:t>
            </a:r>
          </a:p>
          <a:p>
            <a:r>
              <a:rPr lang="en-US" altLang="ko-KR" sz="1400" dirty="0">
                <a:solidFill>
                  <a:srgbClr val="008080"/>
                </a:solidFill>
                <a:latin typeface="Consolas"/>
              </a:rPr>
              <a:t>&lt;/</a:t>
            </a:r>
            <a:r>
              <a:rPr lang="en-US" altLang="ko-KR" sz="1400" dirty="0">
                <a:solidFill>
                  <a:srgbClr val="3F7F7F"/>
                </a:solidFill>
                <a:latin typeface="Consolas"/>
              </a:rPr>
              <a:t>div</a:t>
            </a:r>
            <a:r>
              <a:rPr lang="en-US" altLang="ko-KR" sz="1400" dirty="0">
                <a:solidFill>
                  <a:srgbClr val="008080"/>
                </a:solidFill>
                <a:latin typeface="Consolas"/>
              </a:rPr>
              <a:t>&gt;</a:t>
            </a:r>
          </a:p>
          <a:p>
            <a:endParaRPr lang="ko-KR" altLang="en-US" sz="1400" dirty="0">
              <a:latin typeface="Consolas"/>
            </a:endParaRPr>
          </a:p>
          <a:p>
            <a:r>
              <a:rPr lang="en-US" altLang="ko-KR" sz="1400" dirty="0">
                <a:solidFill>
                  <a:srgbClr val="008080"/>
                </a:solidFill>
                <a:latin typeface="Consolas"/>
              </a:rPr>
              <a:t>&lt;</a:t>
            </a:r>
            <a:r>
              <a:rPr lang="en-US" altLang="ko-KR" sz="1400" dirty="0">
                <a:solidFill>
                  <a:srgbClr val="3F7F7F"/>
                </a:solidFill>
                <a:latin typeface="Consolas"/>
              </a:rPr>
              <a:t>div </a:t>
            </a:r>
            <a:r>
              <a:rPr lang="en-US" altLang="ko-KR" sz="1400" dirty="0">
                <a:solidFill>
                  <a:srgbClr val="7F007F"/>
                </a:solidFill>
                <a:latin typeface="Consolas"/>
              </a:rPr>
              <a:t>class</a:t>
            </a:r>
            <a:r>
              <a:rPr lang="en-US" altLang="ko-KR" sz="1400" dirty="0">
                <a:solidFill>
                  <a:srgbClr val="000000"/>
                </a:solidFill>
                <a:latin typeface="Consolas"/>
              </a:rPr>
              <a:t>=</a:t>
            </a:r>
            <a:r>
              <a:rPr lang="en-US" altLang="ko-KR" sz="1400" i="1" dirty="0">
                <a:solidFill>
                  <a:srgbClr val="2A00FF"/>
                </a:solidFill>
                <a:latin typeface="Consolas"/>
              </a:rPr>
              <a:t>"mb-4"</a:t>
            </a:r>
            <a:r>
              <a:rPr lang="en-US" altLang="ko-KR" sz="1400" i="1" dirty="0">
                <a:solidFill>
                  <a:srgbClr val="008080"/>
                </a:solidFill>
                <a:latin typeface="Consolas"/>
              </a:rPr>
              <a:t>&gt;</a:t>
            </a:r>
          </a:p>
          <a:p>
            <a:r>
              <a:rPr lang="en-US" altLang="ko-KR" sz="1400" dirty="0">
                <a:solidFill>
                  <a:srgbClr val="008080"/>
                </a:solidFill>
                <a:latin typeface="Consolas"/>
              </a:rPr>
              <a:t>&lt;</a:t>
            </a:r>
            <a:r>
              <a:rPr lang="en-US" altLang="ko-KR" sz="1400" dirty="0">
                <a:solidFill>
                  <a:srgbClr val="3F7F7F"/>
                </a:solidFill>
                <a:latin typeface="Consolas"/>
              </a:rPr>
              <a:t>input</a:t>
            </a:r>
          </a:p>
          <a:p>
            <a:r>
              <a:rPr lang="en-US" altLang="ko-KR" sz="1400" dirty="0">
                <a:solidFill>
                  <a:srgbClr val="7F007F"/>
                </a:solidFill>
                <a:latin typeface="Consolas"/>
              </a:rPr>
              <a:t>type</a:t>
            </a:r>
            <a:r>
              <a:rPr lang="en-US" altLang="ko-KR" sz="1400" dirty="0">
                <a:solidFill>
                  <a:srgbClr val="000000"/>
                </a:solidFill>
                <a:latin typeface="Consolas"/>
              </a:rPr>
              <a:t>=</a:t>
            </a:r>
            <a:r>
              <a:rPr lang="en-US" altLang="ko-KR" sz="1400" i="1" dirty="0">
                <a:solidFill>
                  <a:srgbClr val="2A00FF"/>
                </a:solidFill>
                <a:latin typeface="Consolas"/>
              </a:rPr>
              <a:t>"text"</a:t>
            </a:r>
          </a:p>
          <a:p>
            <a:r>
              <a:rPr lang="en-US" altLang="ko-KR" sz="1400" dirty="0">
                <a:solidFill>
                  <a:srgbClr val="7F007F"/>
                </a:solidFill>
                <a:latin typeface="Consolas"/>
              </a:rPr>
              <a:t>placeholder</a:t>
            </a:r>
            <a:r>
              <a:rPr lang="en-US" altLang="ko-KR" sz="1400" dirty="0">
                <a:solidFill>
                  <a:srgbClr val="000000"/>
                </a:solidFill>
                <a:latin typeface="Consolas"/>
              </a:rPr>
              <a:t>=</a:t>
            </a:r>
            <a:r>
              <a:rPr lang="en-US" altLang="ko-KR" sz="1400" i="1" dirty="0">
                <a:solidFill>
                  <a:srgbClr val="2A00FF"/>
                </a:solidFill>
                <a:latin typeface="Consolas"/>
              </a:rPr>
              <a:t>""</a:t>
            </a:r>
          </a:p>
          <a:p>
            <a:r>
              <a:rPr lang="en-US" altLang="ko-KR" sz="1400" dirty="0">
                <a:solidFill>
                  <a:srgbClr val="7F007F"/>
                </a:solidFill>
                <a:latin typeface="Consolas"/>
              </a:rPr>
              <a:t>name</a:t>
            </a:r>
            <a:r>
              <a:rPr lang="en-US" altLang="ko-KR" sz="1400" dirty="0">
                <a:solidFill>
                  <a:srgbClr val="000000"/>
                </a:solidFill>
                <a:latin typeface="Consolas"/>
              </a:rPr>
              <a:t>=</a:t>
            </a:r>
            <a:r>
              <a:rPr lang="en-US" altLang="ko-KR" sz="1400" i="1" dirty="0">
                <a:solidFill>
                  <a:srgbClr val="2A00FF"/>
                </a:solidFill>
                <a:latin typeface="Consolas"/>
              </a:rPr>
              <a:t>"userAddr2"</a:t>
            </a:r>
          </a:p>
          <a:p>
            <a:r>
              <a:rPr lang="en-US" altLang="ko-KR" sz="1400" dirty="0" err="1">
                <a:solidFill>
                  <a:srgbClr val="7F007F"/>
                </a:solidFill>
                <a:latin typeface="Consolas"/>
              </a:rPr>
              <a:t>readonly</a:t>
            </a:r>
            <a:r>
              <a:rPr lang="en-US" altLang="ko-KR" sz="1400" dirty="0">
                <a:solidFill>
                  <a:srgbClr val="000000"/>
                </a:solidFill>
                <a:latin typeface="Consolas"/>
              </a:rPr>
              <a:t>=</a:t>
            </a:r>
            <a:r>
              <a:rPr lang="en-US" altLang="ko-KR" sz="1400" i="1" dirty="0">
                <a:solidFill>
                  <a:srgbClr val="2A00FF"/>
                </a:solidFill>
                <a:latin typeface="Consolas"/>
              </a:rPr>
              <a:t>"</a:t>
            </a:r>
            <a:r>
              <a:rPr lang="en-US" altLang="ko-KR" sz="1400" i="1" dirty="0" err="1">
                <a:solidFill>
                  <a:srgbClr val="2A00FF"/>
                </a:solidFill>
                <a:latin typeface="Consolas"/>
              </a:rPr>
              <a:t>readonly</a:t>
            </a:r>
            <a:r>
              <a:rPr lang="en-US" altLang="ko-KR" sz="1400" i="1" dirty="0">
                <a:solidFill>
                  <a:srgbClr val="2A00FF"/>
                </a:solidFill>
                <a:latin typeface="Consolas"/>
              </a:rPr>
              <a:t>"</a:t>
            </a:r>
          </a:p>
          <a:p>
            <a:r>
              <a:rPr lang="en-US" altLang="ko-KR" sz="1400" dirty="0">
                <a:solidFill>
                  <a:srgbClr val="7F007F"/>
                </a:solidFill>
                <a:latin typeface="Consolas"/>
              </a:rPr>
              <a:t>class</a:t>
            </a:r>
            <a:r>
              <a:rPr lang="en-US" altLang="ko-KR" sz="1400" dirty="0">
                <a:solidFill>
                  <a:srgbClr val="000000"/>
                </a:solidFill>
                <a:latin typeface="Consolas"/>
              </a:rPr>
              <a:t>=</a:t>
            </a:r>
            <a:r>
              <a:rPr lang="en-US" altLang="ko-KR" sz="1400" i="1" dirty="0">
                <a:solidFill>
                  <a:srgbClr val="2A00FF"/>
                </a:solidFill>
                <a:latin typeface="Consolas"/>
              </a:rPr>
              <a:t>"form-control form-control-user address_input_2"</a:t>
            </a:r>
          </a:p>
          <a:p>
            <a:r>
              <a:rPr lang="en-US" altLang="ja-JP" sz="1400" dirty="0">
                <a:solidFill>
                  <a:srgbClr val="008080"/>
                </a:solidFill>
                <a:latin typeface="Consolas"/>
              </a:rPr>
              <a:t>/&gt;</a:t>
            </a:r>
            <a:r>
              <a:rPr lang="ja-JP" altLang="en-US" sz="1400" dirty="0">
                <a:solidFill>
                  <a:srgbClr val="000000"/>
                </a:solidFill>
                <a:latin typeface="Consolas"/>
              </a:rPr>
              <a:t> </a:t>
            </a:r>
            <a:r>
              <a:rPr lang="en-US" altLang="ja-JP" sz="1400" dirty="0">
                <a:solidFill>
                  <a:srgbClr val="3F5FBF"/>
                </a:solidFill>
                <a:latin typeface="Consolas"/>
              </a:rPr>
              <a:t>&lt;!-- </a:t>
            </a:r>
            <a:r>
              <a:rPr lang="ja-JP" altLang="en-US" sz="1400" dirty="0">
                <a:solidFill>
                  <a:srgbClr val="3F5FBF"/>
                </a:solidFill>
                <a:latin typeface="Consolas"/>
              </a:rPr>
              <a:t>住所詳細入力フィールド </a:t>
            </a:r>
            <a:r>
              <a:rPr lang="en-US" altLang="ja-JP" sz="1400" dirty="0">
                <a:solidFill>
                  <a:srgbClr val="3F5FBF"/>
                </a:solidFill>
                <a:latin typeface="Consolas"/>
              </a:rPr>
              <a:t>--&gt;</a:t>
            </a:r>
          </a:p>
          <a:p>
            <a:r>
              <a:rPr lang="en-US" altLang="ko-KR" sz="1400" dirty="0">
                <a:solidFill>
                  <a:srgbClr val="008080"/>
                </a:solidFill>
                <a:latin typeface="Consolas"/>
              </a:rPr>
              <a:t>&lt;/</a:t>
            </a:r>
            <a:r>
              <a:rPr lang="en-US" altLang="ko-KR" sz="1400" dirty="0">
                <a:solidFill>
                  <a:srgbClr val="3F7F7F"/>
                </a:solidFill>
                <a:latin typeface="Consolas"/>
              </a:rPr>
              <a:t>div</a:t>
            </a:r>
            <a:r>
              <a:rPr lang="en-US" altLang="ko-KR" sz="1400" dirty="0">
                <a:solidFill>
                  <a:srgbClr val="008080"/>
                </a:solidFill>
                <a:latin typeface="Consolas"/>
              </a:rPr>
              <a:t>&gt;</a:t>
            </a:r>
          </a:p>
          <a:p>
            <a:endParaRPr lang="ko-KR" altLang="en-US" sz="1400" dirty="0">
              <a:latin typeface="Consolas"/>
            </a:endParaRPr>
          </a:p>
          <a:p>
            <a:r>
              <a:rPr lang="en-US" altLang="ko-KR" sz="1400" dirty="0">
                <a:solidFill>
                  <a:srgbClr val="008080"/>
                </a:solidFill>
                <a:latin typeface="Consolas"/>
              </a:rPr>
              <a:t>&lt;</a:t>
            </a:r>
            <a:r>
              <a:rPr lang="en-US" altLang="ko-KR" sz="1400" dirty="0">
                <a:solidFill>
                  <a:srgbClr val="3F7F7F"/>
                </a:solidFill>
                <a:latin typeface="Consolas"/>
              </a:rPr>
              <a:t>div </a:t>
            </a:r>
            <a:r>
              <a:rPr lang="en-US" altLang="ko-KR" sz="1400" dirty="0">
                <a:solidFill>
                  <a:srgbClr val="7F007F"/>
                </a:solidFill>
                <a:latin typeface="Consolas"/>
              </a:rPr>
              <a:t>class</a:t>
            </a:r>
            <a:r>
              <a:rPr lang="en-US" altLang="ko-KR" sz="1400" dirty="0">
                <a:solidFill>
                  <a:srgbClr val="000000"/>
                </a:solidFill>
                <a:latin typeface="Consolas"/>
              </a:rPr>
              <a:t>=</a:t>
            </a:r>
            <a:r>
              <a:rPr lang="en-US" altLang="ko-KR" sz="1400" i="1" dirty="0">
                <a:solidFill>
                  <a:srgbClr val="2A00FF"/>
                </a:solidFill>
                <a:latin typeface="Consolas"/>
              </a:rPr>
              <a:t>"mb-4"</a:t>
            </a:r>
            <a:r>
              <a:rPr lang="en-US" altLang="ko-KR" sz="1400" i="1" dirty="0">
                <a:solidFill>
                  <a:srgbClr val="008080"/>
                </a:solidFill>
                <a:latin typeface="Consolas"/>
              </a:rPr>
              <a:t>&gt;</a:t>
            </a:r>
          </a:p>
          <a:p>
            <a:r>
              <a:rPr lang="en-US" altLang="ko-KR" sz="1400" dirty="0">
                <a:solidFill>
                  <a:srgbClr val="008080"/>
                </a:solidFill>
                <a:latin typeface="Consolas"/>
              </a:rPr>
              <a:t>&lt;</a:t>
            </a:r>
            <a:r>
              <a:rPr lang="en-US" altLang="ko-KR" sz="1400" dirty="0">
                <a:solidFill>
                  <a:srgbClr val="3F7F7F"/>
                </a:solidFill>
                <a:latin typeface="Consolas"/>
              </a:rPr>
              <a:t>input</a:t>
            </a:r>
          </a:p>
          <a:p>
            <a:r>
              <a:rPr lang="en-US" altLang="ko-KR" sz="1400" dirty="0">
                <a:solidFill>
                  <a:srgbClr val="7F007F"/>
                </a:solidFill>
                <a:latin typeface="Consolas"/>
              </a:rPr>
              <a:t>type</a:t>
            </a:r>
            <a:r>
              <a:rPr lang="en-US" altLang="ko-KR" sz="1400" dirty="0">
                <a:solidFill>
                  <a:srgbClr val="000000"/>
                </a:solidFill>
                <a:latin typeface="Consolas"/>
              </a:rPr>
              <a:t>=</a:t>
            </a:r>
            <a:r>
              <a:rPr lang="en-US" altLang="ko-KR" sz="1400" i="1" dirty="0">
                <a:solidFill>
                  <a:srgbClr val="2A00FF"/>
                </a:solidFill>
                <a:latin typeface="Consolas"/>
              </a:rPr>
              <a:t>"text"</a:t>
            </a:r>
          </a:p>
          <a:p>
            <a:r>
              <a:rPr lang="en-US" altLang="ko-KR" sz="1400" dirty="0">
                <a:solidFill>
                  <a:srgbClr val="7F007F"/>
                </a:solidFill>
                <a:latin typeface="Consolas"/>
              </a:rPr>
              <a:t>placeholder</a:t>
            </a:r>
            <a:r>
              <a:rPr lang="en-US" altLang="ko-KR" sz="1400" dirty="0">
                <a:solidFill>
                  <a:srgbClr val="000000"/>
                </a:solidFill>
                <a:latin typeface="Consolas"/>
              </a:rPr>
              <a:t>=</a:t>
            </a:r>
            <a:r>
              <a:rPr lang="en-US" altLang="ko-KR" sz="1400" i="1" dirty="0">
                <a:solidFill>
                  <a:srgbClr val="2A00FF"/>
                </a:solidFill>
                <a:latin typeface="Consolas"/>
              </a:rPr>
              <a:t>""</a:t>
            </a:r>
          </a:p>
          <a:p>
            <a:r>
              <a:rPr lang="en-US" altLang="ko-KR" sz="1400" dirty="0">
                <a:solidFill>
                  <a:srgbClr val="7F007F"/>
                </a:solidFill>
                <a:latin typeface="Consolas"/>
              </a:rPr>
              <a:t>name</a:t>
            </a:r>
            <a:r>
              <a:rPr lang="en-US" altLang="ko-KR" sz="1400" dirty="0">
                <a:solidFill>
                  <a:srgbClr val="000000"/>
                </a:solidFill>
                <a:latin typeface="Consolas"/>
              </a:rPr>
              <a:t>=</a:t>
            </a:r>
            <a:r>
              <a:rPr lang="en-US" altLang="ko-KR" sz="1400" i="1" dirty="0">
                <a:solidFill>
                  <a:srgbClr val="2A00FF"/>
                </a:solidFill>
                <a:latin typeface="Consolas"/>
              </a:rPr>
              <a:t>"userAddr3"</a:t>
            </a:r>
          </a:p>
          <a:p>
            <a:r>
              <a:rPr lang="en-US" altLang="ko-KR" sz="1400" dirty="0" err="1">
                <a:solidFill>
                  <a:srgbClr val="7F007F"/>
                </a:solidFill>
                <a:latin typeface="Consolas"/>
              </a:rPr>
              <a:t>readonly</a:t>
            </a:r>
            <a:r>
              <a:rPr lang="en-US" altLang="ko-KR" sz="1400" dirty="0">
                <a:solidFill>
                  <a:srgbClr val="000000"/>
                </a:solidFill>
                <a:latin typeface="Consolas"/>
              </a:rPr>
              <a:t>=</a:t>
            </a:r>
            <a:r>
              <a:rPr lang="en-US" altLang="ko-KR" sz="1400" i="1" dirty="0">
                <a:solidFill>
                  <a:srgbClr val="2A00FF"/>
                </a:solidFill>
                <a:latin typeface="Consolas"/>
              </a:rPr>
              <a:t>"</a:t>
            </a:r>
            <a:r>
              <a:rPr lang="en-US" altLang="ko-KR" sz="1400" i="1" dirty="0" err="1">
                <a:solidFill>
                  <a:srgbClr val="2A00FF"/>
                </a:solidFill>
                <a:latin typeface="Consolas"/>
              </a:rPr>
              <a:t>readonly</a:t>
            </a:r>
            <a:r>
              <a:rPr lang="en-US" altLang="ko-KR" sz="1400" i="1" dirty="0">
                <a:solidFill>
                  <a:srgbClr val="2A00FF"/>
                </a:solidFill>
                <a:latin typeface="Consolas"/>
              </a:rPr>
              <a:t>"</a:t>
            </a:r>
          </a:p>
          <a:p>
            <a:r>
              <a:rPr lang="en-US" altLang="ko-KR" sz="1400" dirty="0">
                <a:solidFill>
                  <a:srgbClr val="7F007F"/>
                </a:solidFill>
                <a:latin typeface="Consolas"/>
              </a:rPr>
              <a:t>class</a:t>
            </a:r>
            <a:r>
              <a:rPr lang="en-US" altLang="ko-KR" sz="1400" dirty="0">
                <a:solidFill>
                  <a:srgbClr val="000000"/>
                </a:solidFill>
                <a:latin typeface="Consolas"/>
              </a:rPr>
              <a:t>=</a:t>
            </a:r>
            <a:r>
              <a:rPr lang="en-US" altLang="ko-KR" sz="1400" i="1" dirty="0">
                <a:solidFill>
                  <a:srgbClr val="2A00FF"/>
                </a:solidFill>
                <a:latin typeface="Consolas"/>
              </a:rPr>
              <a:t>"form-control form-control-user address_input_3"</a:t>
            </a:r>
          </a:p>
          <a:p>
            <a:r>
              <a:rPr lang="en-US" altLang="ja-JP" sz="1400" dirty="0">
                <a:solidFill>
                  <a:srgbClr val="008080"/>
                </a:solidFill>
                <a:latin typeface="Consolas"/>
              </a:rPr>
              <a:t>/&gt;</a:t>
            </a:r>
            <a:r>
              <a:rPr lang="ja-JP" altLang="en-US" sz="1400" dirty="0">
                <a:solidFill>
                  <a:srgbClr val="000000"/>
                </a:solidFill>
                <a:latin typeface="Consolas"/>
              </a:rPr>
              <a:t> </a:t>
            </a:r>
            <a:r>
              <a:rPr lang="en-US" altLang="ja-JP" sz="1400" dirty="0">
                <a:solidFill>
                  <a:srgbClr val="3F5FBF"/>
                </a:solidFill>
                <a:latin typeface="Consolas"/>
              </a:rPr>
              <a:t>&lt;!-- </a:t>
            </a:r>
            <a:r>
              <a:rPr lang="ja-JP" altLang="en-US" sz="1400" dirty="0">
                <a:solidFill>
                  <a:srgbClr val="3F5FBF"/>
                </a:solidFill>
                <a:latin typeface="Consolas"/>
              </a:rPr>
              <a:t>住所補足入力フィールド </a:t>
            </a:r>
            <a:r>
              <a:rPr lang="en-US" altLang="ja-JP" sz="1400" dirty="0">
                <a:solidFill>
                  <a:srgbClr val="3F5FBF"/>
                </a:solidFill>
                <a:latin typeface="Consolas"/>
              </a:rPr>
              <a:t>--&gt;</a:t>
            </a:r>
          </a:p>
          <a:p>
            <a:r>
              <a:rPr lang="en-US" altLang="ko-KR" sz="1400" dirty="0">
                <a:solidFill>
                  <a:srgbClr val="008080"/>
                </a:solidFill>
                <a:latin typeface="Consolas"/>
              </a:rPr>
              <a:t>&lt;/</a:t>
            </a:r>
            <a:r>
              <a:rPr lang="en-US" altLang="ko-KR" sz="1400" dirty="0">
                <a:solidFill>
                  <a:srgbClr val="3F7F7F"/>
                </a:solidFill>
                <a:latin typeface="Consolas"/>
              </a:rPr>
              <a:t>div</a:t>
            </a:r>
            <a:r>
              <a:rPr lang="en-US" altLang="ko-KR" sz="1400" dirty="0">
                <a:solidFill>
                  <a:srgbClr val="008080"/>
                </a:solidFill>
                <a:latin typeface="Consolas"/>
              </a:rPr>
              <a:t>&gt;</a:t>
            </a:r>
          </a:p>
          <a:p>
            <a:endParaRPr lang="ko-KR" altLang="en-US" sz="1400" dirty="0">
              <a:latin typeface="Consolas"/>
            </a:endParaRPr>
          </a:p>
          <a:p>
            <a:r>
              <a:rPr lang="en-US" altLang="ko-KR" sz="1400" dirty="0">
                <a:solidFill>
                  <a:srgbClr val="008080"/>
                </a:solidFill>
                <a:latin typeface="Consolas"/>
              </a:rPr>
              <a:t>&lt;</a:t>
            </a:r>
            <a:r>
              <a:rPr lang="en-US" altLang="ko-KR" sz="1400" dirty="0">
                <a:solidFill>
                  <a:srgbClr val="3F7F7F"/>
                </a:solidFill>
                <a:latin typeface="Consolas"/>
              </a:rPr>
              <a:t>div </a:t>
            </a:r>
            <a:r>
              <a:rPr lang="en-US" altLang="ko-KR" sz="1400" dirty="0">
                <a:solidFill>
                  <a:srgbClr val="7F007F"/>
                </a:solidFill>
                <a:latin typeface="Consolas"/>
              </a:rPr>
              <a:t>class</a:t>
            </a:r>
            <a:r>
              <a:rPr lang="en-US" altLang="ko-KR" sz="1400" dirty="0">
                <a:solidFill>
                  <a:srgbClr val="000000"/>
                </a:solidFill>
                <a:latin typeface="Consolas"/>
              </a:rPr>
              <a:t>=</a:t>
            </a:r>
            <a:r>
              <a:rPr lang="en-US" altLang="ko-KR" sz="1400" i="1" dirty="0">
                <a:solidFill>
                  <a:srgbClr val="2A00FF"/>
                </a:solidFill>
                <a:latin typeface="Consolas"/>
              </a:rPr>
              <a:t>"mb-4"</a:t>
            </a:r>
            <a:r>
              <a:rPr lang="en-US" altLang="ko-KR" sz="1400" i="1" dirty="0">
                <a:solidFill>
                  <a:srgbClr val="008080"/>
                </a:solidFill>
                <a:latin typeface="Consolas"/>
              </a:rPr>
              <a:t>&gt;</a:t>
            </a:r>
          </a:p>
          <a:p>
            <a:r>
              <a:rPr lang="en-US" altLang="ko-KR" sz="1400" dirty="0">
                <a:solidFill>
                  <a:srgbClr val="008080"/>
                </a:solidFill>
                <a:latin typeface="Consolas"/>
              </a:rPr>
              <a:t>&lt;</a:t>
            </a:r>
            <a:r>
              <a:rPr lang="en-US" altLang="ko-KR" sz="1400" dirty="0">
                <a:solidFill>
                  <a:srgbClr val="3F7F7F"/>
                </a:solidFill>
                <a:latin typeface="Consolas"/>
              </a:rPr>
              <a:t>div </a:t>
            </a:r>
            <a:r>
              <a:rPr lang="en-US" altLang="ko-KR" sz="1400" dirty="0">
                <a:solidFill>
                  <a:srgbClr val="7F007F"/>
                </a:solidFill>
                <a:latin typeface="Consolas"/>
              </a:rPr>
              <a:t>class</a:t>
            </a:r>
            <a:r>
              <a:rPr lang="en-US" altLang="ko-KR" sz="1400" dirty="0">
                <a:solidFill>
                  <a:srgbClr val="000000"/>
                </a:solidFill>
                <a:latin typeface="Consolas"/>
              </a:rPr>
              <a:t>=</a:t>
            </a:r>
            <a:r>
              <a:rPr lang="en-US" altLang="ko-KR" sz="1400" i="1" dirty="0">
                <a:solidFill>
                  <a:srgbClr val="2A00FF"/>
                </a:solidFill>
                <a:latin typeface="Consolas"/>
              </a:rPr>
              <a:t>"</a:t>
            </a:r>
            <a:r>
              <a:rPr lang="en-US" altLang="ko-KR" sz="1400" i="1" dirty="0" err="1">
                <a:solidFill>
                  <a:srgbClr val="2A00FF"/>
                </a:solidFill>
                <a:latin typeface="Consolas"/>
              </a:rPr>
              <a:t>btn</a:t>
            </a:r>
            <a:r>
              <a:rPr lang="en-US" altLang="ko-KR" sz="1400" i="1" dirty="0">
                <a:solidFill>
                  <a:srgbClr val="2A00FF"/>
                </a:solidFill>
                <a:latin typeface="Consolas"/>
              </a:rPr>
              <a:t>-group"</a:t>
            </a:r>
            <a:r>
              <a:rPr lang="en-US" altLang="ko-KR" sz="1400" i="1" dirty="0">
                <a:solidFill>
                  <a:srgbClr val="008080"/>
                </a:solidFill>
                <a:latin typeface="Consolas"/>
              </a:rPr>
              <a:t>&gt;</a:t>
            </a:r>
            <a:r>
              <a:rPr lang="en-US" altLang="ko-KR" sz="1400" i="1" dirty="0">
                <a:solidFill>
                  <a:srgbClr val="000000"/>
                </a:solidFill>
                <a:latin typeface="Consolas"/>
              </a:rPr>
              <a:t> </a:t>
            </a:r>
            <a:r>
              <a:rPr lang="en-US" altLang="ko-KR" sz="1400" i="1" dirty="0">
                <a:solidFill>
                  <a:srgbClr val="3F5FBF"/>
                </a:solidFill>
                <a:latin typeface="Consolas"/>
              </a:rPr>
              <a:t>&lt;!-- </a:t>
            </a:r>
            <a:r>
              <a:rPr lang="ko-KR" altLang="en-US" sz="1400" i="1" dirty="0">
                <a:solidFill>
                  <a:srgbClr val="3F5FBF"/>
                </a:solidFill>
                <a:latin typeface="Consolas"/>
              </a:rPr>
              <a:t>性別選択</a:t>
            </a:r>
            <a:r>
              <a:rPr lang="ja-JP" altLang="en-US" sz="1400" i="1" dirty="0">
                <a:solidFill>
                  <a:srgbClr val="3F5FBF"/>
                </a:solidFill>
                <a:latin typeface="Consolas"/>
              </a:rPr>
              <a:t>ラジオボタン </a:t>
            </a:r>
            <a:r>
              <a:rPr lang="en-US" altLang="ja-JP" sz="1400" i="1" dirty="0">
                <a:solidFill>
                  <a:srgbClr val="3F5FBF"/>
                </a:solidFill>
                <a:latin typeface="Consolas"/>
              </a:rPr>
              <a:t>--&gt;</a:t>
            </a:r>
          </a:p>
          <a:p>
            <a:r>
              <a:rPr lang="en-US" altLang="ko-KR" sz="1400" dirty="0">
                <a:solidFill>
                  <a:srgbClr val="008080"/>
                </a:solidFill>
                <a:latin typeface="Consolas"/>
              </a:rPr>
              <a:t>&lt;</a:t>
            </a:r>
            <a:r>
              <a:rPr lang="en-US" altLang="ko-KR" sz="1400" dirty="0">
                <a:solidFill>
                  <a:srgbClr val="3F7F7F"/>
                </a:solidFill>
                <a:latin typeface="Consolas"/>
              </a:rPr>
              <a:t>label </a:t>
            </a:r>
            <a:r>
              <a:rPr lang="en-US" altLang="ko-KR" sz="1400" dirty="0">
                <a:solidFill>
                  <a:srgbClr val="7F007F"/>
                </a:solidFill>
                <a:latin typeface="Consolas"/>
              </a:rPr>
              <a:t>class</a:t>
            </a:r>
            <a:r>
              <a:rPr lang="en-US" altLang="ko-KR" sz="1400" dirty="0">
                <a:solidFill>
                  <a:srgbClr val="000000"/>
                </a:solidFill>
                <a:latin typeface="Consolas"/>
              </a:rPr>
              <a:t>=</a:t>
            </a:r>
            <a:r>
              <a:rPr lang="en-US" altLang="ko-KR" sz="1400" i="1" dirty="0">
                <a:solidFill>
                  <a:srgbClr val="2A00FF"/>
                </a:solidFill>
                <a:latin typeface="Consolas"/>
              </a:rPr>
              <a:t>"</a:t>
            </a:r>
            <a:r>
              <a:rPr lang="en-US" altLang="ko-KR" sz="1400" i="1" dirty="0" err="1">
                <a:solidFill>
                  <a:srgbClr val="2A00FF"/>
                </a:solidFill>
                <a:latin typeface="Consolas"/>
              </a:rPr>
              <a:t>btn</a:t>
            </a:r>
            <a:r>
              <a:rPr lang="en-US" altLang="ko-KR" sz="1400" i="1" dirty="0">
                <a:solidFill>
                  <a:srgbClr val="2A00FF"/>
                </a:solidFill>
                <a:latin typeface="Consolas"/>
              </a:rPr>
              <a:t> border-0 active"</a:t>
            </a:r>
            <a:r>
              <a:rPr lang="en-US" altLang="ko-KR" sz="1400" i="1" dirty="0">
                <a:solidFill>
                  <a:srgbClr val="008080"/>
                </a:solidFill>
                <a:latin typeface="Consolas"/>
              </a:rPr>
              <a:t>&gt;</a:t>
            </a:r>
          </a:p>
          <a:p>
            <a:r>
              <a:rPr lang="en-US" altLang="ko-KR" sz="1400" dirty="0">
                <a:solidFill>
                  <a:srgbClr val="008080"/>
                </a:solidFill>
                <a:latin typeface="Consolas"/>
              </a:rPr>
              <a:t>&lt;</a:t>
            </a:r>
            <a:r>
              <a:rPr lang="en-US" altLang="ko-KR" sz="1400" dirty="0">
                <a:solidFill>
                  <a:srgbClr val="3F7F7F"/>
                </a:solidFill>
                <a:latin typeface="Consolas"/>
              </a:rPr>
              <a:t>input </a:t>
            </a:r>
            <a:r>
              <a:rPr lang="en-US" altLang="ko-KR" sz="1400" dirty="0">
                <a:solidFill>
                  <a:srgbClr val="7F007F"/>
                </a:solidFill>
                <a:latin typeface="Consolas"/>
              </a:rPr>
              <a:t>type</a:t>
            </a:r>
            <a:r>
              <a:rPr lang="en-US" altLang="ko-KR" sz="1400" dirty="0">
                <a:solidFill>
                  <a:srgbClr val="000000"/>
                </a:solidFill>
                <a:latin typeface="Consolas"/>
              </a:rPr>
              <a:t>=</a:t>
            </a:r>
            <a:r>
              <a:rPr lang="en-US" altLang="ko-KR" sz="1400" i="1" dirty="0">
                <a:solidFill>
                  <a:srgbClr val="2A00FF"/>
                </a:solidFill>
                <a:latin typeface="Consolas"/>
              </a:rPr>
              <a:t>"radio" </a:t>
            </a:r>
            <a:r>
              <a:rPr lang="en-US" altLang="ko-KR" sz="1400" i="1" dirty="0">
                <a:solidFill>
                  <a:srgbClr val="7F007F"/>
                </a:solidFill>
                <a:latin typeface="Consolas"/>
              </a:rPr>
              <a:t>name</a:t>
            </a:r>
            <a:r>
              <a:rPr lang="en-US" altLang="ko-KR" sz="1400" i="1" dirty="0">
                <a:solidFill>
                  <a:srgbClr val="000000"/>
                </a:solidFill>
                <a:latin typeface="Consolas"/>
              </a:rPr>
              <a:t>=</a:t>
            </a:r>
            <a:r>
              <a:rPr lang="en-US" altLang="ko-KR" sz="1400" i="1" dirty="0">
                <a:solidFill>
                  <a:srgbClr val="2A00FF"/>
                </a:solidFill>
                <a:latin typeface="Consolas"/>
              </a:rPr>
              <a:t>"</a:t>
            </a:r>
            <a:r>
              <a:rPr lang="en-US" altLang="ko-KR" sz="1400" i="1" dirty="0" err="1">
                <a:solidFill>
                  <a:srgbClr val="2A00FF"/>
                </a:solidFill>
                <a:latin typeface="Consolas"/>
              </a:rPr>
              <a:t>userGender</a:t>
            </a:r>
            <a:r>
              <a:rPr lang="en-US" altLang="ko-KR" sz="1400" i="1" dirty="0">
                <a:solidFill>
                  <a:srgbClr val="2A00FF"/>
                </a:solidFill>
                <a:latin typeface="Consolas"/>
              </a:rPr>
              <a:t>" </a:t>
            </a:r>
            <a:r>
              <a:rPr lang="en-US" altLang="ko-KR" sz="1400" i="1" dirty="0">
                <a:solidFill>
                  <a:srgbClr val="7F007F"/>
                </a:solidFill>
                <a:latin typeface="Consolas"/>
              </a:rPr>
              <a:t>value</a:t>
            </a:r>
            <a:r>
              <a:rPr lang="en-US" altLang="ko-KR" sz="1400" i="1" dirty="0">
                <a:solidFill>
                  <a:srgbClr val="000000"/>
                </a:solidFill>
                <a:latin typeface="Consolas"/>
              </a:rPr>
              <a:t>=</a:t>
            </a:r>
            <a:r>
              <a:rPr lang="en-US" altLang="ko-KR" sz="1400" i="1" dirty="0">
                <a:solidFill>
                  <a:srgbClr val="2A00FF"/>
                </a:solidFill>
                <a:latin typeface="Consolas"/>
              </a:rPr>
              <a:t>"</a:t>
            </a:r>
            <a:r>
              <a:rPr lang="ko-KR" altLang="en-US" sz="1400" i="1" dirty="0">
                <a:solidFill>
                  <a:srgbClr val="2A00FF"/>
                </a:solidFill>
                <a:latin typeface="Consolas"/>
              </a:rPr>
              <a:t>남자</a:t>
            </a:r>
            <a:r>
              <a:rPr lang="en-US" altLang="ko-KR" sz="1400" i="1" dirty="0">
                <a:solidFill>
                  <a:srgbClr val="2A00FF"/>
                </a:solidFill>
                <a:latin typeface="Consolas"/>
              </a:rPr>
              <a:t>" </a:t>
            </a:r>
            <a:r>
              <a:rPr lang="en-US" altLang="ko-KR" sz="1400" i="1" dirty="0">
                <a:solidFill>
                  <a:srgbClr val="7F007F"/>
                </a:solidFill>
                <a:latin typeface="Consolas"/>
              </a:rPr>
              <a:t>autocomplete</a:t>
            </a:r>
            <a:r>
              <a:rPr lang="en-US" altLang="ko-KR" sz="1400" i="1" dirty="0">
                <a:solidFill>
                  <a:srgbClr val="000000"/>
                </a:solidFill>
                <a:latin typeface="Consolas"/>
              </a:rPr>
              <a:t>=</a:t>
            </a:r>
            <a:r>
              <a:rPr lang="en-US" altLang="ko-KR" sz="1400" i="1" dirty="0">
                <a:solidFill>
                  <a:srgbClr val="2A00FF"/>
                </a:solidFill>
                <a:latin typeface="Consolas"/>
              </a:rPr>
              <a:t>"off" </a:t>
            </a:r>
            <a:r>
              <a:rPr lang="en-US" altLang="ko-KR" sz="1400" i="1" dirty="0">
                <a:solidFill>
                  <a:srgbClr val="7F007F"/>
                </a:solidFill>
                <a:latin typeface="Consolas"/>
              </a:rPr>
              <a:t>checked</a:t>
            </a:r>
            <a:r>
              <a:rPr lang="en-US" altLang="ko-KR" sz="1400" i="1" dirty="0">
                <a:solidFill>
                  <a:srgbClr val="008080"/>
                </a:solidFill>
                <a:latin typeface="Consolas"/>
              </a:rPr>
              <a:t>&gt;</a:t>
            </a:r>
            <a:r>
              <a:rPr lang="ko-KR" altLang="en-US" sz="1400" i="1" dirty="0">
                <a:solidFill>
                  <a:srgbClr val="000000"/>
                </a:solidFill>
                <a:latin typeface="Consolas"/>
              </a:rPr>
              <a:t>男性</a:t>
            </a:r>
          </a:p>
          <a:p>
            <a:r>
              <a:rPr lang="en-US" altLang="ko-KR" sz="1400" dirty="0">
                <a:solidFill>
                  <a:srgbClr val="008080"/>
                </a:solidFill>
                <a:latin typeface="Consolas"/>
              </a:rPr>
              <a:t>&lt;/</a:t>
            </a:r>
            <a:r>
              <a:rPr lang="en-US" altLang="ko-KR" sz="1400" dirty="0">
                <a:solidFill>
                  <a:srgbClr val="3F7F7F"/>
                </a:solidFill>
                <a:latin typeface="Consolas"/>
              </a:rPr>
              <a:t>label</a:t>
            </a:r>
            <a:r>
              <a:rPr lang="en-US" altLang="ko-KR" sz="1400" dirty="0">
                <a:solidFill>
                  <a:srgbClr val="008080"/>
                </a:solidFill>
                <a:latin typeface="Consolas"/>
              </a:rPr>
              <a:t>&gt;</a:t>
            </a:r>
          </a:p>
          <a:p>
            <a:r>
              <a:rPr lang="en-US" altLang="ko-KR" sz="1400" dirty="0">
                <a:solidFill>
                  <a:srgbClr val="008080"/>
                </a:solidFill>
                <a:latin typeface="Consolas"/>
              </a:rPr>
              <a:t>&lt;</a:t>
            </a:r>
            <a:r>
              <a:rPr lang="en-US" altLang="ko-KR" sz="1400" dirty="0">
                <a:solidFill>
                  <a:srgbClr val="3F7F7F"/>
                </a:solidFill>
                <a:latin typeface="Consolas"/>
              </a:rPr>
              <a:t>label </a:t>
            </a:r>
            <a:r>
              <a:rPr lang="en-US" altLang="ko-KR" sz="1400" dirty="0">
                <a:solidFill>
                  <a:srgbClr val="7F007F"/>
                </a:solidFill>
                <a:latin typeface="Consolas"/>
              </a:rPr>
              <a:t>class</a:t>
            </a:r>
            <a:r>
              <a:rPr lang="en-US" altLang="ko-KR" sz="1400" dirty="0">
                <a:solidFill>
                  <a:srgbClr val="000000"/>
                </a:solidFill>
                <a:latin typeface="Consolas"/>
              </a:rPr>
              <a:t>=</a:t>
            </a:r>
            <a:r>
              <a:rPr lang="en-US" altLang="ko-KR" sz="1400" i="1" dirty="0">
                <a:solidFill>
                  <a:srgbClr val="2A00FF"/>
                </a:solidFill>
                <a:latin typeface="Consolas"/>
              </a:rPr>
              <a:t>"</a:t>
            </a:r>
            <a:r>
              <a:rPr lang="en-US" altLang="ko-KR" sz="1400" i="1" dirty="0" err="1">
                <a:solidFill>
                  <a:srgbClr val="2A00FF"/>
                </a:solidFill>
                <a:latin typeface="Consolas"/>
              </a:rPr>
              <a:t>btn</a:t>
            </a:r>
            <a:r>
              <a:rPr lang="en-US" altLang="ko-KR" sz="1400" i="1" dirty="0">
                <a:solidFill>
                  <a:srgbClr val="2A00FF"/>
                </a:solidFill>
                <a:latin typeface="Consolas"/>
              </a:rPr>
              <a:t> border-0"</a:t>
            </a:r>
            <a:r>
              <a:rPr lang="en-US" altLang="ko-KR" sz="1400" i="1" dirty="0">
                <a:solidFill>
                  <a:srgbClr val="008080"/>
                </a:solidFill>
                <a:latin typeface="Consolas"/>
              </a:rPr>
              <a:t>&gt;</a:t>
            </a:r>
          </a:p>
          <a:p>
            <a:r>
              <a:rPr lang="en-US" altLang="ko-KR" sz="1400" dirty="0">
                <a:solidFill>
                  <a:srgbClr val="008080"/>
                </a:solidFill>
                <a:latin typeface="Consolas"/>
              </a:rPr>
              <a:t>&lt;</a:t>
            </a:r>
            <a:r>
              <a:rPr lang="en-US" altLang="ko-KR" sz="1400" dirty="0">
                <a:solidFill>
                  <a:srgbClr val="3F7F7F"/>
                </a:solidFill>
                <a:latin typeface="Consolas"/>
              </a:rPr>
              <a:t>input </a:t>
            </a:r>
            <a:r>
              <a:rPr lang="en-US" altLang="ko-KR" sz="1400" dirty="0">
                <a:solidFill>
                  <a:srgbClr val="7F007F"/>
                </a:solidFill>
                <a:latin typeface="Consolas"/>
              </a:rPr>
              <a:t>type</a:t>
            </a:r>
            <a:r>
              <a:rPr lang="en-US" altLang="ko-KR" sz="1400" dirty="0">
                <a:solidFill>
                  <a:srgbClr val="000000"/>
                </a:solidFill>
                <a:latin typeface="Consolas"/>
              </a:rPr>
              <a:t>=</a:t>
            </a:r>
            <a:r>
              <a:rPr lang="en-US" altLang="ko-KR" sz="1400" i="1" dirty="0">
                <a:solidFill>
                  <a:srgbClr val="2A00FF"/>
                </a:solidFill>
                <a:latin typeface="Consolas"/>
              </a:rPr>
              <a:t>"radio" </a:t>
            </a:r>
            <a:r>
              <a:rPr lang="en-US" altLang="ko-KR" sz="1400" i="1" dirty="0">
                <a:solidFill>
                  <a:srgbClr val="7F007F"/>
                </a:solidFill>
                <a:latin typeface="Consolas"/>
              </a:rPr>
              <a:t>name</a:t>
            </a:r>
            <a:r>
              <a:rPr lang="en-US" altLang="ko-KR" sz="1400" i="1" dirty="0">
                <a:solidFill>
                  <a:srgbClr val="000000"/>
                </a:solidFill>
                <a:latin typeface="Consolas"/>
              </a:rPr>
              <a:t>=</a:t>
            </a:r>
            <a:r>
              <a:rPr lang="en-US" altLang="ko-KR" sz="1400" i="1" dirty="0">
                <a:solidFill>
                  <a:srgbClr val="2A00FF"/>
                </a:solidFill>
                <a:latin typeface="Consolas"/>
              </a:rPr>
              <a:t>"</a:t>
            </a:r>
            <a:r>
              <a:rPr lang="en-US" altLang="ko-KR" sz="1400" i="1" dirty="0" err="1">
                <a:solidFill>
                  <a:srgbClr val="2A00FF"/>
                </a:solidFill>
                <a:latin typeface="Consolas"/>
              </a:rPr>
              <a:t>userGender</a:t>
            </a:r>
            <a:r>
              <a:rPr lang="en-US" altLang="ko-KR" sz="1400" i="1" dirty="0">
                <a:solidFill>
                  <a:srgbClr val="2A00FF"/>
                </a:solidFill>
                <a:latin typeface="Consolas"/>
              </a:rPr>
              <a:t>" </a:t>
            </a:r>
            <a:r>
              <a:rPr lang="en-US" altLang="ko-KR" sz="1400" i="1" dirty="0">
                <a:solidFill>
                  <a:srgbClr val="7F007F"/>
                </a:solidFill>
                <a:latin typeface="Consolas"/>
              </a:rPr>
              <a:t>value</a:t>
            </a:r>
            <a:r>
              <a:rPr lang="en-US" altLang="ko-KR" sz="1400" i="1" dirty="0">
                <a:solidFill>
                  <a:srgbClr val="000000"/>
                </a:solidFill>
                <a:latin typeface="Consolas"/>
              </a:rPr>
              <a:t>=</a:t>
            </a:r>
            <a:r>
              <a:rPr lang="en-US" altLang="ko-KR" sz="1400" i="1" dirty="0">
                <a:solidFill>
                  <a:srgbClr val="2A00FF"/>
                </a:solidFill>
                <a:latin typeface="Consolas"/>
              </a:rPr>
              <a:t>"</a:t>
            </a:r>
            <a:r>
              <a:rPr lang="ko-KR" altLang="en-US" sz="1400" i="1" dirty="0">
                <a:solidFill>
                  <a:srgbClr val="2A00FF"/>
                </a:solidFill>
                <a:latin typeface="Consolas"/>
              </a:rPr>
              <a:t>여자</a:t>
            </a:r>
            <a:r>
              <a:rPr lang="en-US" altLang="ko-KR" sz="1400" i="1" dirty="0">
                <a:solidFill>
                  <a:srgbClr val="2A00FF"/>
                </a:solidFill>
                <a:latin typeface="Consolas"/>
              </a:rPr>
              <a:t>" </a:t>
            </a:r>
            <a:r>
              <a:rPr lang="en-US" altLang="ko-KR" sz="1400" i="1" dirty="0">
                <a:solidFill>
                  <a:srgbClr val="7F007F"/>
                </a:solidFill>
                <a:latin typeface="Consolas"/>
              </a:rPr>
              <a:t>autocomplete</a:t>
            </a:r>
            <a:r>
              <a:rPr lang="en-US" altLang="ko-KR" sz="1400" i="1" dirty="0">
                <a:solidFill>
                  <a:srgbClr val="000000"/>
                </a:solidFill>
                <a:latin typeface="Consolas"/>
              </a:rPr>
              <a:t>=</a:t>
            </a:r>
            <a:r>
              <a:rPr lang="en-US" altLang="ko-KR" sz="1400" i="1" dirty="0">
                <a:solidFill>
                  <a:srgbClr val="2A00FF"/>
                </a:solidFill>
                <a:latin typeface="Consolas"/>
              </a:rPr>
              <a:t>"off"</a:t>
            </a:r>
            <a:r>
              <a:rPr lang="en-US" altLang="ko-KR" sz="1400" i="1" dirty="0">
                <a:solidFill>
                  <a:srgbClr val="008080"/>
                </a:solidFill>
                <a:latin typeface="Consolas"/>
              </a:rPr>
              <a:t>&gt;</a:t>
            </a:r>
            <a:r>
              <a:rPr lang="ko-KR" altLang="en-US" sz="1400" i="1" dirty="0" err="1">
                <a:solidFill>
                  <a:srgbClr val="000000"/>
                </a:solidFill>
                <a:latin typeface="Consolas"/>
              </a:rPr>
              <a:t>女性</a:t>
            </a:r>
            <a:endParaRPr lang="ko-KR" altLang="en-US" sz="1400" i="1" dirty="0">
              <a:solidFill>
                <a:srgbClr val="000000"/>
              </a:solidFill>
              <a:latin typeface="Consolas"/>
            </a:endParaRPr>
          </a:p>
          <a:p>
            <a:r>
              <a:rPr lang="en-US" altLang="ko-KR" sz="1400" dirty="0">
                <a:solidFill>
                  <a:srgbClr val="008080"/>
                </a:solidFill>
                <a:latin typeface="Consolas"/>
              </a:rPr>
              <a:t>&lt;/</a:t>
            </a:r>
            <a:r>
              <a:rPr lang="en-US" altLang="ko-KR" sz="1400" dirty="0">
                <a:solidFill>
                  <a:srgbClr val="3F7F7F"/>
                </a:solidFill>
                <a:latin typeface="Consolas"/>
              </a:rPr>
              <a:t>label</a:t>
            </a:r>
            <a:r>
              <a:rPr lang="en-US" altLang="ko-KR" sz="1400" dirty="0">
                <a:solidFill>
                  <a:srgbClr val="008080"/>
                </a:solidFill>
                <a:latin typeface="Consolas"/>
              </a:rPr>
              <a:t>&gt;</a:t>
            </a:r>
          </a:p>
          <a:p>
            <a:r>
              <a:rPr lang="en-US" altLang="ko-KR" sz="1400" dirty="0">
                <a:solidFill>
                  <a:srgbClr val="008080"/>
                </a:solidFill>
                <a:latin typeface="Consolas"/>
              </a:rPr>
              <a:t>&lt;/</a:t>
            </a:r>
            <a:r>
              <a:rPr lang="en-US" altLang="ko-KR" sz="1400" dirty="0">
                <a:solidFill>
                  <a:srgbClr val="3F7F7F"/>
                </a:solidFill>
                <a:latin typeface="Consolas"/>
              </a:rPr>
              <a:t>div</a:t>
            </a:r>
            <a:r>
              <a:rPr lang="en-US" altLang="ko-KR" sz="1400" dirty="0">
                <a:solidFill>
                  <a:srgbClr val="008080"/>
                </a:solidFill>
                <a:latin typeface="Consolas"/>
              </a:rPr>
              <a:t>&gt;</a:t>
            </a:r>
          </a:p>
          <a:p>
            <a:r>
              <a:rPr lang="en-US" altLang="ko-KR" sz="1400" dirty="0">
                <a:solidFill>
                  <a:srgbClr val="008080"/>
                </a:solidFill>
                <a:latin typeface="Consolas"/>
              </a:rPr>
              <a:t>&lt;/</a:t>
            </a:r>
            <a:r>
              <a:rPr lang="en-US" altLang="ko-KR" sz="1400" dirty="0">
                <a:solidFill>
                  <a:srgbClr val="3F7F7F"/>
                </a:solidFill>
                <a:latin typeface="Consolas"/>
              </a:rPr>
              <a:t>div</a:t>
            </a:r>
            <a:r>
              <a:rPr lang="en-US" altLang="ko-KR" sz="1400" dirty="0">
                <a:solidFill>
                  <a:srgbClr val="008080"/>
                </a:solidFill>
                <a:latin typeface="Consolas"/>
              </a:rPr>
              <a:t>&gt;</a:t>
            </a:r>
          </a:p>
          <a:p>
            <a:pPr marL="0" indent="0">
              <a:buNone/>
              <a:defRPr/>
            </a:pPr>
            <a:endParaRPr lang="en-US" altLang="ja-JP" sz="1400" dirty="0" smtClean="0">
              <a:ea typeface="MS Mincho" pitchFamily="49" charset="-128"/>
            </a:endParaRPr>
          </a:p>
        </p:txBody>
      </p:sp>
    </p:spTree>
    <p:extLst>
      <p:ext uri="{BB962C8B-B14F-4D97-AF65-F5344CB8AC3E}">
        <p14:creationId xmlns:p14="http://schemas.microsoft.com/office/powerpoint/2010/main" val="4196470556"/>
      </p:ext>
    </p:extLst>
  </p:cSld>
  <p:clrMapOvr>
    <a:masterClrMapping/>
  </p:clrMapOvr>
  <p:transition/>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제목 1"/>
          <p:cNvSpPr>
            <a:spLocks noGrp="1"/>
          </p:cNvSpPr>
          <p:nvPr>
            <p:ph type="title"/>
          </p:nvPr>
        </p:nvSpPr>
        <p:spPr bwMode="auto">
          <a:xfrm>
            <a:off x="0" y="-2242"/>
            <a:ext cx="9144000" cy="694938"/>
          </a:xfrm>
        </p:spPr>
        <p:txBody>
          <a:bodyPr vert="horz" lIns="91440" tIns="45720" rIns="91440" bIns="45720" rtlCol="0" anchor="ctr">
            <a:normAutofit/>
          </a:bodyPr>
          <a:lstStyle/>
          <a:p>
            <a:r>
              <a:rPr lang="en-US" altLang="ko-KR" dirty="0" smtClean="0">
                <a:latin typeface="MS Mincho" pitchFamily="49" charset="-128"/>
                <a:ea typeface="MS Mincho" pitchFamily="49" charset="-128"/>
              </a:rPr>
              <a:t>Member/signup(4/4)</a:t>
            </a:r>
            <a:endParaRPr lang="ko-KR" dirty="0">
              <a:latin typeface="MS Mincho" pitchFamily="49" charset="-128"/>
              <a:ea typeface="MS Mincho" pitchFamily="49" charset="-128"/>
            </a:endParaRPr>
          </a:p>
        </p:txBody>
      </p:sp>
      <p:sp>
        <p:nvSpPr>
          <p:cNvPr id="5" name="내용 개체 틀 2"/>
          <p:cNvSpPr>
            <a:spLocks noGrp="1"/>
          </p:cNvSpPr>
          <p:nvPr>
            <p:ph sz="half" idx="1"/>
          </p:nvPr>
        </p:nvSpPr>
        <p:spPr bwMode="auto">
          <a:xfrm>
            <a:off x="0" y="692696"/>
            <a:ext cx="9144000" cy="6165304"/>
          </a:xfrm>
          <a:solidFill>
            <a:schemeClr val="bg1"/>
          </a:solidFill>
        </p:spPr>
        <p:txBody>
          <a:bodyPr numCol="2">
            <a:noAutofit/>
          </a:bodyPr>
          <a:lstStyle>
            <a:lvl1pPr>
              <a:defRPr sz="2400"/>
            </a:lvl1pPr>
            <a:lvl2pPr>
              <a:defRPr sz="1600"/>
            </a:lvl2pPr>
            <a:lvl3pPr>
              <a:defRPr sz="1200"/>
            </a:lvl3pPr>
            <a:lvl4pPr>
              <a:defRPr sz="1200"/>
            </a:lvl4pPr>
            <a:lvl5pPr>
              <a:defRPr sz="1200"/>
            </a:lvl5pPr>
          </a:lstStyle>
          <a:p>
            <a:r>
              <a:rPr lang="en-US" altLang="ko-KR" sz="1400" dirty="0">
                <a:solidFill>
                  <a:srgbClr val="008080"/>
                </a:solidFill>
                <a:latin typeface="Consolas"/>
              </a:rPr>
              <a:t>&lt;</a:t>
            </a:r>
            <a:r>
              <a:rPr lang="en-US" altLang="ko-KR" sz="1400" dirty="0">
                <a:solidFill>
                  <a:srgbClr val="3F7F7F"/>
                </a:solidFill>
                <a:latin typeface="Consolas"/>
              </a:rPr>
              <a:t>div </a:t>
            </a:r>
            <a:r>
              <a:rPr lang="en-US" altLang="ko-KR" sz="1400" dirty="0">
                <a:solidFill>
                  <a:srgbClr val="7F007F"/>
                </a:solidFill>
                <a:latin typeface="Consolas"/>
              </a:rPr>
              <a:t>class</a:t>
            </a:r>
            <a:r>
              <a:rPr lang="en-US" altLang="ko-KR" sz="1400" dirty="0">
                <a:solidFill>
                  <a:srgbClr val="000000"/>
                </a:solidFill>
                <a:latin typeface="Consolas"/>
              </a:rPr>
              <a:t>=</a:t>
            </a:r>
            <a:r>
              <a:rPr lang="en-US" altLang="ko-KR" sz="1400" i="1" dirty="0">
                <a:solidFill>
                  <a:srgbClr val="2A00FF"/>
                </a:solidFill>
                <a:latin typeface="Consolas"/>
              </a:rPr>
              <a:t>"my-3"</a:t>
            </a:r>
            <a:r>
              <a:rPr lang="en-US" altLang="ko-KR" sz="1400" i="1" dirty="0">
                <a:solidFill>
                  <a:srgbClr val="008080"/>
                </a:solidFill>
                <a:latin typeface="Consolas"/>
              </a:rPr>
              <a:t>&gt;</a:t>
            </a:r>
          </a:p>
          <a:p>
            <a:r>
              <a:rPr lang="en-US" altLang="ko-KR" sz="1400" dirty="0">
                <a:solidFill>
                  <a:srgbClr val="008080"/>
                </a:solidFill>
                <a:latin typeface="Consolas"/>
              </a:rPr>
              <a:t>&lt;</a:t>
            </a:r>
            <a:r>
              <a:rPr lang="en-US" altLang="ko-KR" sz="1400" dirty="0">
                <a:solidFill>
                  <a:srgbClr val="3F7F7F"/>
                </a:solidFill>
                <a:latin typeface="Consolas"/>
              </a:rPr>
              <a:t>input</a:t>
            </a:r>
          </a:p>
          <a:p>
            <a:r>
              <a:rPr lang="en-US" altLang="ko-KR" sz="1400" dirty="0">
                <a:solidFill>
                  <a:srgbClr val="7F007F"/>
                </a:solidFill>
                <a:latin typeface="Consolas"/>
              </a:rPr>
              <a:t>type</a:t>
            </a:r>
            <a:r>
              <a:rPr lang="en-US" altLang="ko-KR" sz="1400" dirty="0">
                <a:solidFill>
                  <a:srgbClr val="000000"/>
                </a:solidFill>
                <a:latin typeface="Consolas"/>
              </a:rPr>
              <a:t>=</a:t>
            </a:r>
            <a:r>
              <a:rPr lang="en-US" altLang="ko-KR" sz="1400" i="1" dirty="0">
                <a:solidFill>
                  <a:srgbClr val="2A00FF"/>
                </a:solidFill>
                <a:latin typeface="Consolas"/>
              </a:rPr>
              <a:t>"submit"</a:t>
            </a:r>
          </a:p>
          <a:p>
            <a:r>
              <a:rPr lang="en-US" altLang="ko-KR" sz="1400" dirty="0">
                <a:solidFill>
                  <a:srgbClr val="7F007F"/>
                </a:solidFill>
                <a:latin typeface="Consolas"/>
              </a:rPr>
              <a:t>class</a:t>
            </a:r>
            <a:r>
              <a:rPr lang="en-US" altLang="ko-KR" sz="1400" dirty="0">
                <a:solidFill>
                  <a:srgbClr val="000000"/>
                </a:solidFill>
                <a:latin typeface="Consolas"/>
              </a:rPr>
              <a:t>=</a:t>
            </a:r>
            <a:r>
              <a:rPr lang="en-US" altLang="ko-KR" sz="1400" i="1" dirty="0">
                <a:solidFill>
                  <a:srgbClr val="2A00FF"/>
                </a:solidFill>
                <a:latin typeface="Consolas"/>
              </a:rPr>
              <a:t>"</a:t>
            </a:r>
            <a:r>
              <a:rPr lang="en-US" altLang="ko-KR" sz="1400" i="1" dirty="0" err="1">
                <a:solidFill>
                  <a:srgbClr val="2A00FF"/>
                </a:solidFill>
                <a:latin typeface="Consolas"/>
              </a:rPr>
              <a:t>btn</a:t>
            </a:r>
            <a:r>
              <a:rPr lang="en-US" altLang="ko-KR" sz="1400" i="1" dirty="0">
                <a:solidFill>
                  <a:srgbClr val="2A00FF"/>
                </a:solidFill>
                <a:latin typeface="Consolas"/>
              </a:rPr>
              <a:t> </a:t>
            </a:r>
            <a:r>
              <a:rPr lang="en-US" altLang="ko-KR" sz="1400" i="1" dirty="0" err="1">
                <a:solidFill>
                  <a:srgbClr val="2A00FF"/>
                </a:solidFill>
                <a:latin typeface="Consolas"/>
              </a:rPr>
              <a:t>btn</a:t>
            </a:r>
            <a:r>
              <a:rPr lang="en-US" altLang="ko-KR" sz="1400" i="1" dirty="0">
                <a:solidFill>
                  <a:srgbClr val="2A00FF"/>
                </a:solidFill>
                <a:latin typeface="Consolas"/>
              </a:rPr>
              <a:t>-primary </a:t>
            </a:r>
            <a:r>
              <a:rPr lang="en-US" altLang="ko-KR" sz="1400" i="1" dirty="0" err="1">
                <a:solidFill>
                  <a:srgbClr val="2A00FF"/>
                </a:solidFill>
                <a:latin typeface="Consolas"/>
              </a:rPr>
              <a:t>btn</a:t>
            </a:r>
            <a:r>
              <a:rPr lang="en-US" altLang="ko-KR" sz="1400" i="1" dirty="0">
                <a:solidFill>
                  <a:srgbClr val="2A00FF"/>
                </a:solidFill>
                <a:latin typeface="Consolas"/>
              </a:rPr>
              <a:t>-user </a:t>
            </a:r>
            <a:r>
              <a:rPr lang="en-US" altLang="ko-KR" sz="1400" i="1" dirty="0" err="1">
                <a:solidFill>
                  <a:srgbClr val="2A00FF"/>
                </a:solidFill>
                <a:latin typeface="Consolas"/>
              </a:rPr>
              <a:t>btn</a:t>
            </a:r>
            <a:r>
              <a:rPr lang="en-US" altLang="ko-KR" sz="1400" i="1" dirty="0">
                <a:solidFill>
                  <a:srgbClr val="2A00FF"/>
                </a:solidFill>
                <a:latin typeface="Consolas"/>
              </a:rPr>
              <a:t>-block "</a:t>
            </a:r>
          </a:p>
          <a:p>
            <a:r>
              <a:rPr lang="en-US" altLang="ko-KR" sz="1400" dirty="0">
                <a:solidFill>
                  <a:srgbClr val="7F007F"/>
                </a:solidFill>
                <a:latin typeface="Consolas"/>
              </a:rPr>
              <a:t>value</a:t>
            </a:r>
            <a:r>
              <a:rPr lang="en-US" altLang="ko-KR" sz="1400" dirty="0">
                <a:solidFill>
                  <a:srgbClr val="000000"/>
                </a:solidFill>
                <a:latin typeface="Consolas"/>
              </a:rPr>
              <a:t>=</a:t>
            </a:r>
            <a:r>
              <a:rPr lang="en-US" altLang="ko-KR" sz="1400" i="1" dirty="0">
                <a:solidFill>
                  <a:srgbClr val="2A00FF"/>
                </a:solidFill>
                <a:latin typeface="Consolas"/>
              </a:rPr>
              <a:t>"</a:t>
            </a:r>
            <a:r>
              <a:rPr lang="ko-KR" altLang="en-US" sz="1400" i="1" dirty="0">
                <a:solidFill>
                  <a:srgbClr val="2A00FF"/>
                </a:solidFill>
                <a:latin typeface="Consolas"/>
              </a:rPr>
              <a:t>会員登録</a:t>
            </a:r>
            <a:r>
              <a:rPr lang="en-US" altLang="ko-KR" sz="1400" i="1" dirty="0">
                <a:solidFill>
                  <a:srgbClr val="2A00FF"/>
                </a:solidFill>
                <a:latin typeface="Consolas"/>
              </a:rPr>
              <a:t>"</a:t>
            </a:r>
          </a:p>
          <a:p>
            <a:r>
              <a:rPr lang="en-US" altLang="ja-JP" sz="1400" dirty="0">
                <a:solidFill>
                  <a:srgbClr val="008080"/>
                </a:solidFill>
                <a:latin typeface="Consolas"/>
              </a:rPr>
              <a:t>/&gt;</a:t>
            </a:r>
            <a:r>
              <a:rPr lang="ja-JP" altLang="en-US" sz="1400" dirty="0">
                <a:solidFill>
                  <a:srgbClr val="000000"/>
                </a:solidFill>
                <a:latin typeface="Consolas"/>
              </a:rPr>
              <a:t> </a:t>
            </a:r>
            <a:r>
              <a:rPr lang="en-US" altLang="ja-JP" sz="1400" dirty="0">
                <a:solidFill>
                  <a:srgbClr val="3F5FBF"/>
                </a:solidFill>
                <a:latin typeface="Consolas"/>
              </a:rPr>
              <a:t>&lt;!-- </a:t>
            </a:r>
            <a:r>
              <a:rPr lang="ja-JP" altLang="en-US" sz="1400" dirty="0">
                <a:solidFill>
                  <a:srgbClr val="3F5FBF"/>
                </a:solidFill>
                <a:latin typeface="Consolas"/>
              </a:rPr>
              <a:t>会員登録ボタン </a:t>
            </a:r>
            <a:r>
              <a:rPr lang="en-US" altLang="ja-JP" sz="1400" dirty="0">
                <a:solidFill>
                  <a:srgbClr val="3F5FBF"/>
                </a:solidFill>
                <a:latin typeface="Consolas"/>
              </a:rPr>
              <a:t>--&gt;</a:t>
            </a:r>
          </a:p>
          <a:p>
            <a:r>
              <a:rPr lang="en-US" altLang="ko-KR" sz="1400" dirty="0">
                <a:solidFill>
                  <a:srgbClr val="008080"/>
                </a:solidFill>
                <a:latin typeface="Consolas"/>
              </a:rPr>
              <a:t>&lt;/</a:t>
            </a:r>
            <a:r>
              <a:rPr lang="en-US" altLang="ko-KR" sz="1400" dirty="0">
                <a:solidFill>
                  <a:srgbClr val="3F7F7F"/>
                </a:solidFill>
                <a:latin typeface="Consolas"/>
              </a:rPr>
              <a:t>div</a:t>
            </a:r>
            <a:r>
              <a:rPr lang="en-US" altLang="ko-KR" sz="1400" dirty="0">
                <a:solidFill>
                  <a:srgbClr val="008080"/>
                </a:solidFill>
                <a:latin typeface="Consolas"/>
              </a:rPr>
              <a:t>&gt;</a:t>
            </a:r>
          </a:p>
          <a:p>
            <a:endParaRPr lang="ko-KR" altLang="en-US" sz="1400" dirty="0">
              <a:latin typeface="Consolas"/>
            </a:endParaRPr>
          </a:p>
          <a:p>
            <a:r>
              <a:rPr lang="en-US" altLang="ko-KR" sz="1400" dirty="0">
                <a:solidFill>
                  <a:srgbClr val="008080"/>
                </a:solidFill>
                <a:latin typeface="Consolas"/>
              </a:rPr>
              <a:t>&lt;</a:t>
            </a:r>
            <a:r>
              <a:rPr lang="en-US" altLang="ko-KR" sz="1400" dirty="0">
                <a:solidFill>
                  <a:srgbClr val="3F7F7F"/>
                </a:solidFill>
                <a:latin typeface="Consolas"/>
              </a:rPr>
              <a:t>p </a:t>
            </a:r>
            <a:r>
              <a:rPr lang="en-US" altLang="ko-KR" sz="1400" dirty="0">
                <a:solidFill>
                  <a:srgbClr val="7F007F"/>
                </a:solidFill>
                <a:latin typeface="Consolas"/>
              </a:rPr>
              <a:t>class</a:t>
            </a:r>
            <a:r>
              <a:rPr lang="en-US" altLang="ko-KR" sz="1400" dirty="0">
                <a:solidFill>
                  <a:srgbClr val="000000"/>
                </a:solidFill>
                <a:latin typeface="Consolas"/>
              </a:rPr>
              <a:t>=</a:t>
            </a:r>
            <a:r>
              <a:rPr lang="en-US" altLang="ko-KR" sz="1400" i="1" dirty="0">
                <a:solidFill>
                  <a:srgbClr val="2A00FF"/>
                </a:solidFill>
                <a:latin typeface="Consolas"/>
              </a:rPr>
              <a:t>"mb-3"</a:t>
            </a:r>
            <a:r>
              <a:rPr lang="en-US" altLang="ko-KR" sz="1400" i="1" dirty="0">
                <a:solidFill>
                  <a:srgbClr val="008080"/>
                </a:solidFill>
                <a:latin typeface="Consolas"/>
              </a:rPr>
              <a:t>&gt;</a:t>
            </a:r>
          </a:p>
          <a:p>
            <a:r>
              <a:rPr lang="en-US" altLang="ko-KR" sz="1400" dirty="0">
                <a:solidFill>
                  <a:srgbClr val="000000"/>
                </a:solidFill>
                <a:latin typeface="Consolas"/>
              </a:rPr>
              <a:t>   </a:t>
            </a:r>
            <a:r>
              <a:rPr lang="en-US" altLang="ko-KR" sz="1400" dirty="0">
                <a:solidFill>
                  <a:srgbClr val="008080"/>
                </a:solidFill>
                <a:latin typeface="Consolas"/>
              </a:rPr>
              <a:t>&lt;</a:t>
            </a:r>
            <a:r>
              <a:rPr lang="en-US" altLang="ko-KR" sz="1400" dirty="0">
                <a:solidFill>
                  <a:srgbClr val="3F7F7F"/>
                </a:solidFill>
                <a:latin typeface="Consolas"/>
              </a:rPr>
              <a:t>a </a:t>
            </a:r>
            <a:r>
              <a:rPr lang="en-US" altLang="ko-KR" sz="1400" dirty="0" err="1">
                <a:solidFill>
                  <a:srgbClr val="7F007F"/>
                </a:solidFill>
                <a:latin typeface="Consolas"/>
              </a:rPr>
              <a:t>href</a:t>
            </a:r>
            <a:r>
              <a:rPr lang="en-US" altLang="ko-KR" sz="1400" dirty="0">
                <a:solidFill>
                  <a:srgbClr val="000000"/>
                </a:solidFill>
                <a:latin typeface="Consolas"/>
              </a:rPr>
              <a:t>=</a:t>
            </a:r>
            <a:r>
              <a:rPr lang="en-US" altLang="ko-KR" sz="1400" i="1" dirty="0">
                <a:solidFill>
                  <a:srgbClr val="2A00FF"/>
                </a:solidFill>
                <a:latin typeface="Consolas"/>
              </a:rPr>
              <a:t>"https://kauth.kakao.com/</a:t>
            </a:r>
            <a:r>
              <a:rPr lang="en-US" altLang="ko-KR" sz="1400" i="1" dirty="0" err="1">
                <a:solidFill>
                  <a:srgbClr val="2A00FF"/>
                </a:solidFill>
                <a:latin typeface="Consolas"/>
              </a:rPr>
              <a:t>oauth</a:t>
            </a:r>
            <a:r>
              <a:rPr lang="en-US" altLang="ko-KR" sz="1400" i="1" dirty="0">
                <a:solidFill>
                  <a:srgbClr val="2A00FF"/>
                </a:solidFill>
                <a:latin typeface="Consolas"/>
              </a:rPr>
              <a:t>/</a:t>
            </a:r>
            <a:r>
              <a:rPr lang="en-US" altLang="ko-KR" sz="1400" i="1" dirty="0" err="1">
                <a:solidFill>
                  <a:srgbClr val="2A00FF"/>
                </a:solidFill>
                <a:latin typeface="Consolas"/>
              </a:rPr>
              <a:t>authorize?client_id</a:t>
            </a:r>
            <a:r>
              <a:rPr lang="en-US" altLang="ko-KR" sz="1400" i="1" dirty="0">
                <a:solidFill>
                  <a:srgbClr val="2A00FF"/>
                </a:solidFill>
                <a:latin typeface="Consolas"/>
              </a:rPr>
              <a:t>={REST_API_KEY}&amp;</a:t>
            </a:r>
            <a:r>
              <a:rPr lang="en-US" altLang="ko-KR" sz="1400" i="1" dirty="0" err="1">
                <a:solidFill>
                  <a:srgbClr val="2A00FF"/>
                </a:solidFill>
                <a:latin typeface="Consolas"/>
              </a:rPr>
              <a:t>redirect_uri</a:t>
            </a:r>
            <a:r>
              <a:rPr lang="en-US" altLang="ko-KR" sz="1400" i="1" dirty="0">
                <a:solidFill>
                  <a:srgbClr val="2A00FF"/>
                </a:solidFill>
                <a:latin typeface="Consolas"/>
              </a:rPr>
              <a:t>={REDIRECT_URI}&amp;</a:t>
            </a:r>
            <a:r>
              <a:rPr lang="en-US" altLang="ko-KR" sz="1400" i="1" dirty="0" err="1">
                <a:solidFill>
                  <a:srgbClr val="2A00FF"/>
                </a:solidFill>
                <a:latin typeface="Consolas"/>
              </a:rPr>
              <a:t>response_type</a:t>
            </a:r>
            <a:r>
              <a:rPr lang="en-US" altLang="ko-KR" sz="1400" i="1" dirty="0">
                <a:solidFill>
                  <a:srgbClr val="2A00FF"/>
                </a:solidFill>
                <a:latin typeface="Consolas"/>
              </a:rPr>
              <a:t>=code" </a:t>
            </a:r>
            <a:r>
              <a:rPr lang="en-US" altLang="ko-KR" sz="1400" i="1" dirty="0">
                <a:solidFill>
                  <a:srgbClr val="7F007F"/>
                </a:solidFill>
                <a:latin typeface="Consolas"/>
              </a:rPr>
              <a:t>class</a:t>
            </a:r>
            <a:r>
              <a:rPr lang="en-US" altLang="ko-KR" sz="1400" i="1" dirty="0">
                <a:solidFill>
                  <a:srgbClr val="000000"/>
                </a:solidFill>
                <a:latin typeface="Consolas"/>
              </a:rPr>
              <a:t>=</a:t>
            </a:r>
            <a:r>
              <a:rPr lang="en-US" altLang="ko-KR" sz="1400" i="1" dirty="0">
                <a:solidFill>
                  <a:srgbClr val="2A00FF"/>
                </a:solidFill>
                <a:latin typeface="Consolas"/>
              </a:rPr>
              <a:t>"</a:t>
            </a:r>
            <a:r>
              <a:rPr lang="en-US" altLang="ko-KR" sz="1400" i="1" dirty="0" err="1">
                <a:solidFill>
                  <a:srgbClr val="2A00FF"/>
                </a:solidFill>
                <a:latin typeface="Consolas"/>
              </a:rPr>
              <a:t>btn</a:t>
            </a:r>
            <a:r>
              <a:rPr lang="en-US" altLang="ko-KR" sz="1400" i="1" dirty="0">
                <a:solidFill>
                  <a:srgbClr val="2A00FF"/>
                </a:solidFill>
                <a:latin typeface="Consolas"/>
              </a:rPr>
              <a:t> </a:t>
            </a:r>
            <a:r>
              <a:rPr lang="en-US" altLang="ko-KR" sz="1400" i="1" dirty="0" err="1">
                <a:solidFill>
                  <a:srgbClr val="2A00FF"/>
                </a:solidFill>
                <a:latin typeface="Consolas"/>
              </a:rPr>
              <a:t>btn-kakao</a:t>
            </a:r>
            <a:r>
              <a:rPr lang="en-US" altLang="ko-KR" sz="1400" i="1" dirty="0">
                <a:solidFill>
                  <a:srgbClr val="2A00FF"/>
                </a:solidFill>
                <a:latin typeface="Consolas"/>
              </a:rPr>
              <a:t> </a:t>
            </a:r>
            <a:r>
              <a:rPr lang="en-US" altLang="ko-KR" sz="1400" i="1" dirty="0" err="1">
                <a:solidFill>
                  <a:srgbClr val="2A00FF"/>
                </a:solidFill>
                <a:latin typeface="Consolas"/>
              </a:rPr>
              <a:t>btn</a:t>
            </a:r>
            <a:r>
              <a:rPr lang="en-US" altLang="ko-KR" sz="1400" i="1" dirty="0">
                <a:solidFill>
                  <a:srgbClr val="2A00FF"/>
                </a:solidFill>
                <a:latin typeface="Consolas"/>
              </a:rPr>
              <a:t>-user </a:t>
            </a:r>
            <a:r>
              <a:rPr lang="en-US" altLang="ko-KR" sz="1400" i="1" dirty="0" err="1">
                <a:solidFill>
                  <a:srgbClr val="2A00FF"/>
                </a:solidFill>
                <a:latin typeface="Consolas"/>
              </a:rPr>
              <a:t>btn</a:t>
            </a:r>
            <a:r>
              <a:rPr lang="en-US" altLang="ko-KR" sz="1400" i="1" dirty="0">
                <a:solidFill>
                  <a:srgbClr val="2A00FF"/>
                </a:solidFill>
                <a:latin typeface="Consolas"/>
              </a:rPr>
              <a:t>-block"</a:t>
            </a:r>
            <a:r>
              <a:rPr lang="en-US" altLang="ko-KR" sz="1400" i="1" dirty="0">
                <a:solidFill>
                  <a:srgbClr val="008080"/>
                </a:solidFill>
                <a:latin typeface="Consolas"/>
              </a:rPr>
              <a:t>&gt;</a:t>
            </a:r>
          </a:p>
          <a:p>
            <a:r>
              <a:rPr lang="it-IT" altLang="ko-KR" sz="1400" dirty="0">
                <a:solidFill>
                  <a:srgbClr val="000000"/>
                </a:solidFill>
                <a:latin typeface="Consolas"/>
              </a:rPr>
              <a:t>      </a:t>
            </a:r>
            <a:r>
              <a:rPr lang="it-IT" altLang="ko-KR" sz="1400" dirty="0">
                <a:solidFill>
                  <a:srgbClr val="008080"/>
                </a:solidFill>
                <a:latin typeface="Consolas"/>
              </a:rPr>
              <a:t>&lt;</a:t>
            </a:r>
            <a:r>
              <a:rPr lang="it-IT" altLang="ko-KR" sz="1400" dirty="0">
                <a:solidFill>
                  <a:srgbClr val="3F7F7F"/>
                </a:solidFill>
                <a:latin typeface="Consolas"/>
              </a:rPr>
              <a:t>i </a:t>
            </a:r>
            <a:r>
              <a:rPr lang="it-IT" altLang="ko-KR" sz="1400" dirty="0">
                <a:solidFill>
                  <a:srgbClr val="7F007F"/>
                </a:solidFill>
                <a:latin typeface="Consolas"/>
              </a:rPr>
              <a:t>class</a:t>
            </a:r>
            <a:r>
              <a:rPr lang="it-IT" altLang="ko-KR" sz="1400" dirty="0">
                <a:solidFill>
                  <a:srgbClr val="000000"/>
                </a:solidFill>
                <a:latin typeface="Consolas"/>
              </a:rPr>
              <a:t>=</a:t>
            </a:r>
            <a:r>
              <a:rPr lang="it-IT" altLang="ko-KR" sz="1400" i="1" dirty="0">
                <a:solidFill>
                  <a:srgbClr val="2A00FF"/>
                </a:solidFill>
                <a:latin typeface="Consolas"/>
              </a:rPr>
              <a:t>"fas fa-comment fa-fw w-100"</a:t>
            </a:r>
            <a:r>
              <a:rPr lang="it-IT" altLang="ko-KR" sz="1400" i="1" dirty="0">
                <a:solidFill>
                  <a:srgbClr val="008080"/>
                </a:solidFill>
                <a:latin typeface="Consolas"/>
              </a:rPr>
              <a:t>&gt;</a:t>
            </a:r>
          </a:p>
          <a:p>
            <a:r>
              <a:rPr lang="ja-JP" altLang="en-US" sz="1400" dirty="0">
                <a:solidFill>
                  <a:srgbClr val="000000"/>
                </a:solidFill>
                <a:latin typeface="Consolas"/>
              </a:rPr>
              <a:t>      ココアトークで会員登録</a:t>
            </a:r>
          </a:p>
          <a:p>
            <a:r>
              <a:rPr lang="en-US" altLang="ko-KR" sz="1400" dirty="0">
                <a:solidFill>
                  <a:srgbClr val="000000"/>
                </a:solidFill>
                <a:latin typeface="Consolas"/>
              </a:rPr>
              <a:t>      </a:t>
            </a:r>
            <a:r>
              <a:rPr lang="en-US" altLang="ko-KR" sz="1400" dirty="0">
                <a:solidFill>
                  <a:srgbClr val="008080"/>
                </a:solidFill>
                <a:latin typeface="Consolas"/>
              </a:rPr>
              <a:t>&lt;/</a:t>
            </a:r>
            <a:r>
              <a:rPr lang="en-US" altLang="ko-KR" sz="1400" dirty="0" err="1">
                <a:solidFill>
                  <a:srgbClr val="3F7F7F"/>
                </a:solidFill>
                <a:latin typeface="Consolas"/>
              </a:rPr>
              <a:t>i</a:t>
            </a:r>
            <a:r>
              <a:rPr lang="en-US" altLang="ko-KR" sz="1400" dirty="0">
                <a:solidFill>
                  <a:srgbClr val="008080"/>
                </a:solidFill>
                <a:latin typeface="Consolas"/>
              </a:rPr>
              <a:t>&gt;</a:t>
            </a:r>
          </a:p>
          <a:p>
            <a:r>
              <a:rPr lang="ja-JP" altLang="en-US" sz="1400" dirty="0">
                <a:solidFill>
                  <a:srgbClr val="000000"/>
                </a:solidFill>
                <a:latin typeface="Consolas"/>
              </a:rPr>
              <a:t>   </a:t>
            </a:r>
            <a:r>
              <a:rPr lang="en-US" altLang="ja-JP" sz="1400" dirty="0">
                <a:solidFill>
                  <a:srgbClr val="008080"/>
                </a:solidFill>
                <a:latin typeface="Consolas"/>
              </a:rPr>
              <a:t>&lt;/</a:t>
            </a:r>
            <a:r>
              <a:rPr lang="en-US" altLang="ja-JP" sz="1400" dirty="0">
                <a:solidFill>
                  <a:srgbClr val="3F7F7F"/>
                </a:solidFill>
                <a:latin typeface="Consolas"/>
              </a:rPr>
              <a:t>a</a:t>
            </a:r>
            <a:r>
              <a:rPr lang="en-US" altLang="ja-JP" sz="1400" dirty="0">
                <a:solidFill>
                  <a:srgbClr val="008080"/>
                </a:solidFill>
                <a:latin typeface="Consolas"/>
              </a:rPr>
              <a:t>&gt;</a:t>
            </a:r>
            <a:r>
              <a:rPr lang="ja-JP" altLang="en-US" sz="1400" dirty="0">
                <a:solidFill>
                  <a:srgbClr val="000000"/>
                </a:solidFill>
                <a:latin typeface="Consolas"/>
              </a:rPr>
              <a:t> </a:t>
            </a:r>
            <a:r>
              <a:rPr lang="en-US" altLang="ja-JP" sz="1400" dirty="0">
                <a:solidFill>
                  <a:srgbClr val="3F5FBF"/>
                </a:solidFill>
                <a:latin typeface="Consolas"/>
              </a:rPr>
              <a:t>&lt;!-- </a:t>
            </a:r>
            <a:r>
              <a:rPr lang="ja-JP" altLang="en-US" sz="1400" dirty="0">
                <a:solidFill>
                  <a:srgbClr val="3F5FBF"/>
                </a:solidFill>
                <a:latin typeface="Consolas"/>
              </a:rPr>
              <a:t>ココアトークでの会員登録リンク </a:t>
            </a:r>
            <a:r>
              <a:rPr lang="en-US" altLang="ja-JP" sz="1400" dirty="0">
                <a:solidFill>
                  <a:srgbClr val="3F5FBF"/>
                </a:solidFill>
                <a:latin typeface="Consolas"/>
              </a:rPr>
              <a:t>--&gt;</a:t>
            </a:r>
          </a:p>
          <a:p>
            <a:r>
              <a:rPr lang="en-US" altLang="ko-KR" sz="1400" dirty="0">
                <a:solidFill>
                  <a:srgbClr val="008080"/>
                </a:solidFill>
                <a:latin typeface="Consolas"/>
              </a:rPr>
              <a:t>&lt;/</a:t>
            </a:r>
            <a:r>
              <a:rPr lang="en-US" altLang="ko-KR" sz="1400" dirty="0">
                <a:solidFill>
                  <a:srgbClr val="3F7F7F"/>
                </a:solidFill>
                <a:latin typeface="Consolas"/>
              </a:rPr>
              <a:t>p</a:t>
            </a:r>
            <a:r>
              <a:rPr lang="en-US" altLang="ko-KR" sz="1400" dirty="0">
                <a:solidFill>
                  <a:srgbClr val="008080"/>
                </a:solidFill>
                <a:latin typeface="Consolas"/>
              </a:rPr>
              <a:t>&gt;</a:t>
            </a:r>
          </a:p>
          <a:p>
            <a:endParaRPr lang="ko-KR" altLang="en-US" sz="1400" dirty="0">
              <a:latin typeface="Consolas"/>
            </a:endParaRPr>
          </a:p>
          <a:p>
            <a:r>
              <a:rPr lang="en-US" altLang="ko-KR" sz="1400" dirty="0">
                <a:solidFill>
                  <a:srgbClr val="008080"/>
                </a:solidFill>
                <a:latin typeface="Consolas"/>
              </a:rPr>
              <a:t>&lt;</a:t>
            </a:r>
            <a:r>
              <a:rPr lang="en-US" altLang="ko-KR" sz="1400" dirty="0">
                <a:solidFill>
                  <a:srgbClr val="3F7F7F"/>
                </a:solidFill>
                <a:latin typeface="Consolas"/>
              </a:rPr>
              <a:t>div </a:t>
            </a:r>
            <a:r>
              <a:rPr lang="en-US" altLang="ko-KR" sz="1400" dirty="0">
                <a:solidFill>
                  <a:srgbClr val="7F007F"/>
                </a:solidFill>
                <a:latin typeface="Consolas"/>
              </a:rPr>
              <a:t>class</a:t>
            </a:r>
            <a:r>
              <a:rPr lang="en-US" altLang="ko-KR" sz="1400" dirty="0">
                <a:solidFill>
                  <a:srgbClr val="000000"/>
                </a:solidFill>
                <a:latin typeface="Consolas"/>
              </a:rPr>
              <a:t>=</a:t>
            </a:r>
            <a:r>
              <a:rPr lang="en-US" altLang="ko-KR" sz="1400" i="1" dirty="0">
                <a:solidFill>
                  <a:srgbClr val="2A00FF"/>
                </a:solidFill>
                <a:latin typeface="Consolas"/>
              </a:rPr>
              <a:t>"mb-3"</a:t>
            </a:r>
            <a:r>
              <a:rPr lang="en-US" altLang="ko-KR" sz="1400" i="1" dirty="0">
                <a:solidFill>
                  <a:srgbClr val="008080"/>
                </a:solidFill>
                <a:latin typeface="Consolas"/>
              </a:rPr>
              <a:t>&gt;</a:t>
            </a:r>
          </a:p>
          <a:p>
            <a:r>
              <a:rPr lang="en-US" altLang="ko-KR" sz="1400" dirty="0">
                <a:solidFill>
                  <a:srgbClr val="008080"/>
                </a:solidFill>
                <a:latin typeface="Consolas"/>
              </a:rPr>
              <a:t>&lt;</a:t>
            </a:r>
            <a:r>
              <a:rPr lang="en-US" altLang="ko-KR" sz="1400" dirty="0">
                <a:solidFill>
                  <a:srgbClr val="3F7F7F"/>
                </a:solidFill>
                <a:latin typeface="Consolas"/>
              </a:rPr>
              <a:t>a </a:t>
            </a:r>
            <a:r>
              <a:rPr lang="en-US" altLang="ko-KR" sz="1400" dirty="0">
                <a:solidFill>
                  <a:srgbClr val="7F007F"/>
                </a:solidFill>
                <a:latin typeface="Consolas"/>
              </a:rPr>
              <a:t>class</a:t>
            </a:r>
            <a:r>
              <a:rPr lang="en-US" altLang="ko-KR" sz="1400" dirty="0">
                <a:solidFill>
                  <a:srgbClr val="000000"/>
                </a:solidFill>
                <a:latin typeface="Consolas"/>
              </a:rPr>
              <a:t>=</a:t>
            </a:r>
            <a:r>
              <a:rPr lang="en-US" altLang="ko-KR" sz="1400" i="1" dirty="0">
                <a:solidFill>
                  <a:srgbClr val="2A00FF"/>
                </a:solidFill>
                <a:latin typeface="Consolas"/>
              </a:rPr>
              <a:t>"small" </a:t>
            </a:r>
            <a:r>
              <a:rPr lang="en-US" altLang="ko-KR" sz="1400" i="1" dirty="0" err="1">
                <a:solidFill>
                  <a:srgbClr val="7F007F"/>
                </a:solidFill>
                <a:latin typeface="Consolas"/>
              </a:rPr>
              <a:t>href</a:t>
            </a:r>
            <a:r>
              <a:rPr lang="en-US" altLang="ko-KR" sz="1400" i="1" dirty="0">
                <a:solidFill>
                  <a:srgbClr val="000000"/>
                </a:solidFill>
                <a:latin typeface="Consolas"/>
              </a:rPr>
              <a:t>=</a:t>
            </a:r>
            <a:r>
              <a:rPr lang="en-US" altLang="ko-KR" sz="1400" i="1" dirty="0">
                <a:solidFill>
                  <a:srgbClr val="2A00FF"/>
                </a:solidFill>
                <a:latin typeface="Consolas"/>
              </a:rPr>
              <a:t>"/member/</a:t>
            </a:r>
            <a:r>
              <a:rPr lang="en-US" altLang="ko-KR" sz="1400" i="1" dirty="0" err="1">
                <a:solidFill>
                  <a:srgbClr val="2A00FF"/>
                </a:solidFill>
                <a:latin typeface="Consolas"/>
              </a:rPr>
              <a:t>forgot.jsp</a:t>
            </a:r>
            <a:r>
              <a:rPr lang="en-US" altLang="ko-KR" sz="1400" i="1" dirty="0">
                <a:solidFill>
                  <a:srgbClr val="2A00FF"/>
                </a:solidFill>
                <a:latin typeface="Consolas"/>
              </a:rPr>
              <a:t>"</a:t>
            </a:r>
            <a:r>
              <a:rPr lang="en-US" altLang="ko-KR" sz="1400" i="1" dirty="0">
                <a:solidFill>
                  <a:srgbClr val="008080"/>
                </a:solidFill>
                <a:latin typeface="Consolas"/>
              </a:rPr>
              <a:t>&gt;</a:t>
            </a:r>
            <a:r>
              <a:rPr lang="en-US" altLang="ko-KR" sz="1400" i="1" dirty="0">
                <a:solidFill>
                  <a:srgbClr val="000000"/>
                </a:solidFill>
                <a:latin typeface="Consolas"/>
              </a:rPr>
              <a:t>Forgot Password?</a:t>
            </a:r>
            <a:r>
              <a:rPr lang="en-US" altLang="ko-KR" sz="1400" i="1" dirty="0">
                <a:solidFill>
                  <a:srgbClr val="008080"/>
                </a:solidFill>
                <a:latin typeface="Consolas"/>
              </a:rPr>
              <a:t>&lt;/</a:t>
            </a:r>
            <a:r>
              <a:rPr lang="en-US" altLang="ko-KR" sz="1400" i="1" dirty="0">
                <a:solidFill>
                  <a:srgbClr val="3F7F7F"/>
                </a:solidFill>
                <a:latin typeface="Consolas"/>
              </a:rPr>
              <a:t>a</a:t>
            </a:r>
            <a:r>
              <a:rPr lang="en-US" altLang="ko-KR" sz="1400" i="1" dirty="0">
                <a:solidFill>
                  <a:srgbClr val="008080"/>
                </a:solidFill>
                <a:latin typeface="Consolas"/>
              </a:rPr>
              <a:t>&gt;</a:t>
            </a:r>
            <a:r>
              <a:rPr lang="en-US" altLang="ko-KR" sz="1400" i="1" dirty="0">
                <a:solidFill>
                  <a:srgbClr val="000000"/>
                </a:solidFill>
                <a:latin typeface="Consolas"/>
              </a:rPr>
              <a:t> </a:t>
            </a:r>
            <a:r>
              <a:rPr lang="en-US" altLang="ko-KR" sz="1400" i="1" dirty="0">
                <a:solidFill>
                  <a:srgbClr val="3F5FBF"/>
                </a:solidFill>
                <a:latin typeface="Consolas"/>
              </a:rPr>
              <a:t>&lt;!-- </a:t>
            </a:r>
            <a:r>
              <a:rPr lang="ja-JP" altLang="en-US" sz="1400" i="1" dirty="0">
                <a:solidFill>
                  <a:srgbClr val="3F5FBF"/>
                </a:solidFill>
                <a:latin typeface="Consolas"/>
              </a:rPr>
              <a:t>パスワードを</a:t>
            </a:r>
            <a:r>
              <a:rPr lang="ko-KR" altLang="en-US" sz="1400" i="1" dirty="0">
                <a:solidFill>
                  <a:srgbClr val="3F5FBF"/>
                </a:solidFill>
                <a:latin typeface="Consolas"/>
              </a:rPr>
              <a:t>忘</a:t>
            </a:r>
            <a:r>
              <a:rPr lang="ja-JP" altLang="en-US" sz="1400" i="1" dirty="0">
                <a:solidFill>
                  <a:srgbClr val="3F5FBF"/>
                </a:solidFill>
                <a:latin typeface="Consolas"/>
              </a:rPr>
              <a:t>れた</a:t>
            </a:r>
            <a:r>
              <a:rPr lang="ko-KR" altLang="en-US" sz="1400" i="1" dirty="0" err="1">
                <a:solidFill>
                  <a:srgbClr val="3F5FBF"/>
                </a:solidFill>
                <a:latin typeface="Consolas"/>
              </a:rPr>
              <a:t>場合</a:t>
            </a:r>
            <a:r>
              <a:rPr lang="ja-JP" altLang="en-US" sz="1400" i="1" dirty="0">
                <a:solidFill>
                  <a:srgbClr val="3F5FBF"/>
                </a:solidFill>
                <a:latin typeface="Consolas"/>
              </a:rPr>
              <a:t>のリンク </a:t>
            </a:r>
            <a:r>
              <a:rPr lang="en-US" altLang="ja-JP" sz="1400" i="1" dirty="0">
                <a:solidFill>
                  <a:srgbClr val="3F5FBF"/>
                </a:solidFill>
                <a:latin typeface="Consolas"/>
              </a:rPr>
              <a:t>--&gt;</a:t>
            </a:r>
          </a:p>
          <a:p>
            <a:r>
              <a:rPr lang="en-US" altLang="ko-KR" sz="1400" dirty="0">
                <a:solidFill>
                  <a:srgbClr val="008080"/>
                </a:solidFill>
                <a:latin typeface="Consolas"/>
              </a:rPr>
              <a:t>&lt;/</a:t>
            </a:r>
            <a:r>
              <a:rPr lang="en-US" altLang="ko-KR" sz="1400" dirty="0">
                <a:solidFill>
                  <a:srgbClr val="3F7F7F"/>
                </a:solidFill>
                <a:latin typeface="Consolas"/>
              </a:rPr>
              <a:t>div</a:t>
            </a:r>
            <a:r>
              <a:rPr lang="en-US" altLang="ko-KR" sz="1400" dirty="0">
                <a:solidFill>
                  <a:srgbClr val="008080"/>
                </a:solidFill>
                <a:latin typeface="Consolas"/>
              </a:rPr>
              <a:t>&gt;</a:t>
            </a:r>
          </a:p>
          <a:p>
            <a:endParaRPr lang="ko-KR" altLang="en-US" sz="1400" dirty="0">
              <a:latin typeface="Consolas"/>
            </a:endParaRPr>
          </a:p>
          <a:p>
            <a:r>
              <a:rPr lang="en-US" altLang="ko-KR" sz="1400" dirty="0">
                <a:solidFill>
                  <a:srgbClr val="008080"/>
                </a:solidFill>
                <a:latin typeface="Consolas"/>
              </a:rPr>
              <a:t>&lt;</a:t>
            </a:r>
            <a:r>
              <a:rPr lang="en-US" altLang="ko-KR" sz="1400" dirty="0">
                <a:solidFill>
                  <a:srgbClr val="3F7F7F"/>
                </a:solidFill>
                <a:latin typeface="Consolas"/>
              </a:rPr>
              <a:t>div </a:t>
            </a:r>
            <a:r>
              <a:rPr lang="en-US" altLang="ko-KR" sz="1400" dirty="0">
                <a:solidFill>
                  <a:srgbClr val="7F007F"/>
                </a:solidFill>
                <a:latin typeface="Consolas"/>
              </a:rPr>
              <a:t>class</a:t>
            </a:r>
            <a:r>
              <a:rPr lang="en-US" altLang="ko-KR" sz="1400" dirty="0">
                <a:solidFill>
                  <a:srgbClr val="000000"/>
                </a:solidFill>
                <a:latin typeface="Consolas"/>
              </a:rPr>
              <a:t>=</a:t>
            </a:r>
            <a:r>
              <a:rPr lang="en-US" altLang="ko-KR" sz="1400" i="1" dirty="0">
                <a:solidFill>
                  <a:srgbClr val="2A00FF"/>
                </a:solidFill>
                <a:latin typeface="Consolas"/>
              </a:rPr>
              <a:t>"mb-3"</a:t>
            </a:r>
            <a:r>
              <a:rPr lang="en-US" altLang="ko-KR" sz="1400" i="1" dirty="0">
                <a:solidFill>
                  <a:srgbClr val="008080"/>
                </a:solidFill>
                <a:latin typeface="Consolas"/>
              </a:rPr>
              <a:t>&gt;</a:t>
            </a:r>
          </a:p>
          <a:p>
            <a:r>
              <a:rPr lang="en-US" altLang="ko-KR" sz="1400" dirty="0">
                <a:solidFill>
                  <a:srgbClr val="008080"/>
                </a:solidFill>
                <a:latin typeface="Consolas"/>
              </a:rPr>
              <a:t>&lt;</a:t>
            </a:r>
            <a:r>
              <a:rPr lang="en-US" altLang="ko-KR" sz="1400" dirty="0">
                <a:solidFill>
                  <a:srgbClr val="3F7F7F"/>
                </a:solidFill>
                <a:latin typeface="Consolas"/>
              </a:rPr>
              <a:t>a </a:t>
            </a:r>
            <a:r>
              <a:rPr lang="en-US" altLang="ko-KR" sz="1400" dirty="0">
                <a:solidFill>
                  <a:srgbClr val="7F007F"/>
                </a:solidFill>
                <a:latin typeface="Consolas"/>
              </a:rPr>
              <a:t>class</a:t>
            </a:r>
            <a:r>
              <a:rPr lang="en-US" altLang="ko-KR" sz="1400" dirty="0">
                <a:solidFill>
                  <a:srgbClr val="000000"/>
                </a:solidFill>
                <a:latin typeface="Consolas"/>
              </a:rPr>
              <a:t>=</a:t>
            </a:r>
            <a:r>
              <a:rPr lang="en-US" altLang="ko-KR" sz="1400" i="1" dirty="0">
                <a:solidFill>
                  <a:srgbClr val="2A00FF"/>
                </a:solidFill>
                <a:latin typeface="Consolas"/>
              </a:rPr>
              <a:t>"small" </a:t>
            </a:r>
            <a:r>
              <a:rPr lang="en-US" altLang="ko-KR" sz="1400" i="1" dirty="0" err="1">
                <a:solidFill>
                  <a:srgbClr val="7F007F"/>
                </a:solidFill>
                <a:latin typeface="Consolas"/>
              </a:rPr>
              <a:t>href</a:t>
            </a:r>
            <a:r>
              <a:rPr lang="en-US" altLang="ko-KR" sz="1400" i="1" dirty="0">
                <a:solidFill>
                  <a:srgbClr val="000000"/>
                </a:solidFill>
                <a:latin typeface="Consolas"/>
              </a:rPr>
              <a:t>=</a:t>
            </a:r>
            <a:r>
              <a:rPr lang="en-US" altLang="ko-KR" sz="1400" i="1" dirty="0">
                <a:solidFill>
                  <a:srgbClr val="2A00FF"/>
                </a:solidFill>
                <a:latin typeface="Consolas"/>
              </a:rPr>
              <a:t>"/member/</a:t>
            </a:r>
            <a:r>
              <a:rPr lang="en-US" altLang="ko-KR" sz="1400" i="1" dirty="0" err="1">
                <a:solidFill>
                  <a:srgbClr val="2A00FF"/>
                </a:solidFill>
                <a:latin typeface="Consolas"/>
              </a:rPr>
              <a:t>login.jsp</a:t>
            </a:r>
            <a:r>
              <a:rPr lang="en-US" altLang="ko-KR" sz="1400" i="1" dirty="0">
                <a:solidFill>
                  <a:srgbClr val="2A00FF"/>
                </a:solidFill>
                <a:latin typeface="Consolas"/>
              </a:rPr>
              <a:t>"</a:t>
            </a:r>
            <a:r>
              <a:rPr lang="en-US" altLang="ko-KR" sz="1400" i="1" dirty="0">
                <a:solidFill>
                  <a:srgbClr val="008080"/>
                </a:solidFill>
                <a:latin typeface="Consolas"/>
              </a:rPr>
              <a:t>&gt;</a:t>
            </a:r>
            <a:r>
              <a:rPr lang="en-US" altLang="ko-KR" sz="1400" i="1" dirty="0">
                <a:solidFill>
                  <a:srgbClr val="000000"/>
                </a:solidFill>
                <a:latin typeface="Consolas"/>
              </a:rPr>
              <a:t>Already have an account? login!</a:t>
            </a:r>
            <a:r>
              <a:rPr lang="en-US" altLang="ko-KR" sz="1400" i="1" dirty="0">
                <a:solidFill>
                  <a:srgbClr val="008080"/>
                </a:solidFill>
                <a:latin typeface="Consolas"/>
              </a:rPr>
              <a:t>&lt;/</a:t>
            </a:r>
            <a:r>
              <a:rPr lang="en-US" altLang="ko-KR" sz="1400" i="1" dirty="0">
                <a:solidFill>
                  <a:srgbClr val="3F7F7F"/>
                </a:solidFill>
                <a:latin typeface="Consolas"/>
              </a:rPr>
              <a:t>a</a:t>
            </a:r>
            <a:r>
              <a:rPr lang="en-US" altLang="ko-KR" sz="1400" i="1" dirty="0">
                <a:solidFill>
                  <a:srgbClr val="008080"/>
                </a:solidFill>
                <a:latin typeface="Consolas"/>
              </a:rPr>
              <a:t>&gt;</a:t>
            </a:r>
            <a:r>
              <a:rPr lang="en-US" altLang="ko-KR" sz="1400" i="1" dirty="0">
                <a:solidFill>
                  <a:srgbClr val="000000"/>
                </a:solidFill>
                <a:latin typeface="Consolas"/>
              </a:rPr>
              <a:t> </a:t>
            </a:r>
            <a:r>
              <a:rPr lang="en-US" altLang="ko-KR" sz="1400" i="1" dirty="0">
                <a:solidFill>
                  <a:srgbClr val="3F5FBF"/>
                </a:solidFill>
                <a:latin typeface="Consolas"/>
              </a:rPr>
              <a:t>&lt;!-- </a:t>
            </a:r>
            <a:r>
              <a:rPr lang="ko-KR" altLang="en-US" sz="1400" i="1" dirty="0">
                <a:solidFill>
                  <a:srgbClr val="3F5FBF"/>
                </a:solidFill>
                <a:latin typeface="Consolas"/>
              </a:rPr>
              <a:t>既存</a:t>
            </a:r>
            <a:r>
              <a:rPr lang="ja-JP" altLang="en-US" sz="1400" i="1" dirty="0">
                <a:solidFill>
                  <a:srgbClr val="3F5FBF"/>
                </a:solidFill>
                <a:latin typeface="Consolas"/>
              </a:rPr>
              <a:t>アカウントログインリンク </a:t>
            </a:r>
            <a:r>
              <a:rPr lang="en-US" altLang="ja-JP" sz="1400" i="1" dirty="0">
                <a:solidFill>
                  <a:srgbClr val="3F5FBF"/>
                </a:solidFill>
                <a:latin typeface="Consolas"/>
              </a:rPr>
              <a:t>--&gt;</a:t>
            </a:r>
          </a:p>
          <a:p>
            <a:r>
              <a:rPr lang="en-US" altLang="ko-KR" sz="1400" dirty="0">
                <a:solidFill>
                  <a:srgbClr val="008080"/>
                </a:solidFill>
                <a:latin typeface="Consolas"/>
              </a:rPr>
              <a:t>&lt;/</a:t>
            </a:r>
            <a:r>
              <a:rPr lang="en-US" altLang="ko-KR" sz="1400" dirty="0">
                <a:solidFill>
                  <a:srgbClr val="3F7F7F"/>
                </a:solidFill>
                <a:latin typeface="Consolas"/>
              </a:rPr>
              <a:t>div</a:t>
            </a:r>
            <a:r>
              <a:rPr lang="en-US" altLang="ko-KR" sz="1400" dirty="0">
                <a:solidFill>
                  <a:srgbClr val="008080"/>
                </a:solidFill>
                <a:latin typeface="Consolas"/>
              </a:rPr>
              <a:t>&gt;</a:t>
            </a:r>
          </a:p>
          <a:p>
            <a:endParaRPr lang="ko-KR" altLang="en-US" sz="1400" dirty="0">
              <a:latin typeface="Consolas"/>
            </a:endParaRPr>
          </a:p>
          <a:p>
            <a:r>
              <a:rPr lang="en-US" altLang="ko-KR" sz="1400" dirty="0">
                <a:solidFill>
                  <a:srgbClr val="008080"/>
                </a:solidFill>
                <a:latin typeface="Consolas"/>
              </a:rPr>
              <a:t>&lt;/</a:t>
            </a:r>
            <a:r>
              <a:rPr lang="en-US" altLang="ko-KR" sz="1400" dirty="0">
                <a:solidFill>
                  <a:srgbClr val="3F7F7F"/>
                </a:solidFill>
                <a:latin typeface="Consolas"/>
              </a:rPr>
              <a:t>form</a:t>
            </a:r>
            <a:r>
              <a:rPr lang="en-US" altLang="ko-KR" sz="1400" dirty="0">
                <a:solidFill>
                  <a:srgbClr val="008080"/>
                </a:solidFill>
                <a:latin typeface="Consolas"/>
              </a:rPr>
              <a:t>&gt;</a:t>
            </a:r>
          </a:p>
          <a:p>
            <a:r>
              <a:rPr lang="en-US" altLang="ko-KR" sz="1400" dirty="0">
                <a:solidFill>
                  <a:srgbClr val="008080"/>
                </a:solidFill>
                <a:latin typeface="Consolas"/>
              </a:rPr>
              <a:t>&lt;/</a:t>
            </a:r>
            <a:r>
              <a:rPr lang="en-US" altLang="ko-KR" sz="1400" dirty="0">
                <a:solidFill>
                  <a:srgbClr val="3F7F7F"/>
                </a:solidFill>
                <a:latin typeface="Consolas"/>
              </a:rPr>
              <a:t>div</a:t>
            </a:r>
            <a:r>
              <a:rPr lang="en-US" altLang="ko-KR" sz="1400" dirty="0">
                <a:solidFill>
                  <a:srgbClr val="008080"/>
                </a:solidFill>
                <a:latin typeface="Consolas"/>
              </a:rPr>
              <a:t>&gt;</a:t>
            </a:r>
          </a:p>
          <a:p>
            <a:r>
              <a:rPr lang="en-US" altLang="ko-KR" sz="1400" dirty="0">
                <a:solidFill>
                  <a:srgbClr val="008080"/>
                </a:solidFill>
                <a:latin typeface="Consolas"/>
              </a:rPr>
              <a:t>&lt;/</a:t>
            </a:r>
            <a:r>
              <a:rPr lang="en-US" altLang="ko-KR" sz="1400" dirty="0">
                <a:solidFill>
                  <a:srgbClr val="3F7F7F"/>
                </a:solidFill>
                <a:latin typeface="Consolas"/>
              </a:rPr>
              <a:t>div</a:t>
            </a:r>
            <a:r>
              <a:rPr lang="en-US" altLang="ko-KR" sz="1400" dirty="0">
                <a:solidFill>
                  <a:srgbClr val="008080"/>
                </a:solidFill>
                <a:latin typeface="Consolas"/>
              </a:rPr>
              <a:t>&gt;</a:t>
            </a:r>
          </a:p>
          <a:p>
            <a:r>
              <a:rPr lang="en-US" altLang="ko-KR" sz="1400" dirty="0">
                <a:solidFill>
                  <a:srgbClr val="008080"/>
                </a:solidFill>
                <a:latin typeface="Consolas"/>
              </a:rPr>
              <a:t>&lt;/</a:t>
            </a:r>
            <a:r>
              <a:rPr lang="en-US" altLang="ko-KR" sz="1400" dirty="0">
                <a:solidFill>
                  <a:srgbClr val="3F7F7F"/>
                </a:solidFill>
                <a:latin typeface="Consolas"/>
              </a:rPr>
              <a:t>div</a:t>
            </a:r>
            <a:r>
              <a:rPr lang="en-US" altLang="ko-KR" sz="1400" dirty="0">
                <a:solidFill>
                  <a:srgbClr val="008080"/>
                </a:solidFill>
                <a:latin typeface="Consolas"/>
              </a:rPr>
              <a:t>&gt;</a:t>
            </a:r>
          </a:p>
          <a:p>
            <a:r>
              <a:rPr lang="en-US" altLang="ko-KR" sz="1400" dirty="0">
                <a:solidFill>
                  <a:srgbClr val="008080"/>
                </a:solidFill>
                <a:latin typeface="Consolas"/>
              </a:rPr>
              <a:t>&lt;/</a:t>
            </a:r>
            <a:r>
              <a:rPr lang="en-US" altLang="ko-KR" sz="1400" dirty="0">
                <a:solidFill>
                  <a:srgbClr val="3F7F7F"/>
                </a:solidFill>
                <a:latin typeface="Consolas"/>
              </a:rPr>
              <a:t>div</a:t>
            </a:r>
            <a:r>
              <a:rPr lang="en-US" altLang="ko-KR" sz="1400" dirty="0">
                <a:solidFill>
                  <a:srgbClr val="008080"/>
                </a:solidFill>
                <a:latin typeface="Consolas"/>
              </a:rPr>
              <a:t>&gt;</a:t>
            </a:r>
          </a:p>
          <a:p>
            <a:r>
              <a:rPr lang="en-US" altLang="ko-KR" sz="1400" dirty="0">
                <a:solidFill>
                  <a:srgbClr val="008080"/>
                </a:solidFill>
                <a:latin typeface="Consolas"/>
              </a:rPr>
              <a:t>&lt;/</a:t>
            </a:r>
            <a:r>
              <a:rPr lang="en-US" altLang="ko-KR" sz="1400" dirty="0">
                <a:solidFill>
                  <a:srgbClr val="3F7F7F"/>
                </a:solidFill>
                <a:latin typeface="Consolas"/>
              </a:rPr>
              <a:t>div</a:t>
            </a:r>
            <a:r>
              <a:rPr lang="en-US" altLang="ko-KR" sz="1400" dirty="0">
                <a:solidFill>
                  <a:srgbClr val="008080"/>
                </a:solidFill>
                <a:latin typeface="Consolas"/>
              </a:rPr>
              <a:t>&gt;</a:t>
            </a:r>
          </a:p>
          <a:p>
            <a:r>
              <a:rPr lang="en-US" altLang="ko-KR" sz="1400" dirty="0">
                <a:solidFill>
                  <a:srgbClr val="008080"/>
                </a:solidFill>
                <a:latin typeface="Consolas"/>
              </a:rPr>
              <a:t>&lt;/</a:t>
            </a:r>
            <a:r>
              <a:rPr lang="en-US" altLang="ko-KR" sz="1400" dirty="0">
                <a:solidFill>
                  <a:srgbClr val="3F7F7F"/>
                </a:solidFill>
                <a:latin typeface="Consolas"/>
              </a:rPr>
              <a:t>div</a:t>
            </a:r>
            <a:r>
              <a:rPr lang="en-US" altLang="ko-KR" sz="1400" dirty="0">
                <a:solidFill>
                  <a:srgbClr val="008080"/>
                </a:solidFill>
                <a:latin typeface="Consolas"/>
              </a:rPr>
              <a:t>&gt;</a:t>
            </a:r>
          </a:p>
          <a:p>
            <a:r>
              <a:rPr lang="en-US" altLang="ko-KR" sz="1400" dirty="0">
                <a:solidFill>
                  <a:srgbClr val="008080"/>
                </a:solidFill>
                <a:latin typeface="Consolas"/>
              </a:rPr>
              <a:t>&lt;/</a:t>
            </a:r>
            <a:r>
              <a:rPr lang="en-US" altLang="ko-KR" sz="1400" dirty="0">
                <a:solidFill>
                  <a:srgbClr val="3F7F7F"/>
                </a:solidFill>
                <a:latin typeface="Consolas"/>
              </a:rPr>
              <a:t>div</a:t>
            </a:r>
            <a:r>
              <a:rPr lang="en-US" altLang="ko-KR" sz="1400" dirty="0">
                <a:solidFill>
                  <a:srgbClr val="008080"/>
                </a:solidFill>
                <a:latin typeface="Consolas"/>
              </a:rPr>
              <a:t>&gt;</a:t>
            </a:r>
          </a:p>
          <a:p>
            <a:r>
              <a:rPr lang="en-US" altLang="ko-KR" sz="1400" dirty="0">
                <a:solidFill>
                  <a:srgbClr val="008080"/>
                </a:solidFill>
                <a:latin typeface="Consolas"/>
              </a:rPr>
              <a:t>&lt;/</a:t>
            </a:r>
            <a:r>
              <a:rPr lang="en-US" altLang="ko-KR" sz="1400" dirty="0">
                <a:solidFill>
                  <a:srgbClr val="3F7F7F"/>
                </a:solidFill>
                <a:latin typeface="Consolas"/>
              </a:rPr>
              <a:t>div</a:t>
            </a:r>
            <a:r>
              <a:rPr lang="en-US" altLang="ko-KR" sz="1400" dirty="0">
                <a:solidFill>
                  <a:srgbClr val="008080"/>
                </a:solidFill>
                <a:latin typeface="Consolas"/>
              </a:rPr>
              <a:t>&gt;</a:t>
            </a:r>
          </a:p>
          <a:p>
            <a:r>
              <a:rPr lang="en-US" altLang="ko-KR" sz="1400" dirty="0">
                <a:solidFill>
                  <a:srgbClr val="008080"/>
                </a:solidFill>
                <a:latin typeface="Consolas"/>
              </a:rPr>
              <a:t>&lt;/</a:t>
            </a:r>
            <a:r>
              <a:rPr lang="en-US" altLang="ko-KR" sz="1400" dirty="0">
                <a:solidFill>
                  <a:srgbClr val="3F7F7F"/>
                </a:solidFill>
                <a:latin typeface="Consolas"/>
              </a:rPr>
              <a:t>div</a:t>
            </a:r>
            <a:r>
              <a:rPr lang="en-US" altLang="ko-KR" sz="1400" dirty="0">
                <a:solidFill>
                  <a:srgbClr val="008080"/>
                </a:solidFill>
                <a:latin typeface="Consolas"/>
              </a:rPr>
              <a:t>&gt;</a:t>
            </a:r>
          </a:p>
          <a:p>
            <a:r>
              <a:rPr lang="en-US" altLang="ko-KR" sz="1400" dirty="0">
                <a:solidFill>
                  <a:srgbClr val="008080"/>
                </a:solidFill>
                <a:latin typeface="Consolas"/>
              </a:rPr>
              <a:t>&lt;/</a:t>
            </a:r>
            <a:r>
              <a:rPr lang="en-US" altLang="ko-KR" sz="1400" dirty="0">
                <a:solidFill>
                  <a:srgbClr val="3F7F7F"/>
                </a:solidFill>
                <a:latin typeface="Consolas"/>
              </a:rPr>
              <a:t>div</a:t>
            </a:r>
            <a:r>
              <a:rPr lang="en-US" altLang="ko-KR" sz="1400" dirty="0">
                <a:solidFill>
                  <a:srgbClr val="008080"/>
                </a:solidFill>
                <a:latin typeface="Consolas"/>
              </a:rPr>
              <a:t>&gt;</a:t>
            </a:r>
          </a:p>
          <a:p>
            <a:r>
              <a:rPr lang="en-US" altLang="ko-KR" sz="1400" dirty="0">
                <a:solidFill>
                  <a:srgbClr val="008080"/>
                </a:solidFill>
                <a:latin typeface="Consolas"/>
              </a:rPr>
              <a:t>&lt;</a:t>
            </a:r>
            <a:r>
              <a:rPr lang="en-US" altLang="ko-KR" sz="1400" dirty="0" err="1">
                <a:solidFill>
                  <a:srgbClr val="3F7F7F"/>
                </a:solidFill>
                <a:latin typeface="Consolas"/>
              </a:rPr>
              <a:t>jsp:include</a:t>
            </a:r>
            <a:r>
              <a:rPr lang="en-US" altLang="ko-KR" sz="1400" dirty="0">
                <a:solidFill>
                  <a:srgbClr val="3F7F7F"/>
                </a:solidFill>
                <a:latin typeface="Consolas"/>
              </a:rPr>
              <a:t> </a:t>
            </a:r>
            <a:r>
              <a:rPr lang="en-US" altLang="ko-KR" sz="1400" dirty="0">
                <a:solidFill>
                  <a:srgbClr val="7F007F"/>
                </a:solidFill>
                <a:latin typeface="Consolas"/>
              </a:rPr>
              <a:t>page</a:t>
            </a:r>
            <a:r>
              <a:rPr lang="en-US" altLang="ko-KR" sz="1400" dirty="0">
                <a:solidFill>
                  <a:srgbClr val="000000"/>
                </a:solidFill>
                <a:latin typeface="Consolas"/>
              </a:rPr>
              <a:t>=</a:t>
            </a:r>
            <a:r>
              <a:rPr lang="en-US" altLang="ko-KR" sz="1400" i="1" dirty="0">
                <a:solidFill>
                  <a:srgbClr val="2A00FF"/>
                </a:solidFill>
                <a:latin typeface="Consolas"/>
              </a:rPr>
              <a:t>"../include/</a:t>
            </a:r>
            <a:r>
              <a:rPr lang="en-US" altLang="ko-KR" sz="1400" i="1" dirty="0" err="1">
                <a:solidFill>
                  <a:srgbClr val="2A00FF"/>
                </a:solidFill>
                <a:latin typeface="Consolas"/>
              </a:rPr>
              <a:t>footer.jsp</a:t>
            </a:r>
            <a:r>
              <a:rPr lang="en-US" altLang="ko-KR" sz="1400" i="1" dirty="0">
                <a:solidFill>
                  <a:srgbClr val="2A00FF"/>
                </a:solidFill>
                <a:latin typeface="Consolas"/>
              </a:rPr>
              <a:t>" </a:t>
            </a:r>
            <a:r>
              <a:rPr lang="en-US" altLang="ko-KR" sz="1400" i="1" dirty="0">
                <a:solidFill>
                  <a:srgbClr val="7F007F"/>
                </a:solidFill>
                <a:latin typeface="Consolas"/>
              </a:rPr>
              <a:t>flush</a:t>
            </a:r>
            <a:r>
              <a:rPr lang="en-US" altLang="ko-KR" sz="1400" i="1" dirty="0">
                <a:solidFill>
                  <a:srgbClr val="000000"/>
                </a:solidFill>
                <a:latin typeface="Consolas"/>
              </a:rPr>
              <a:t>=</a:t>
            </a:r>
            <a:r>
              <a:rPr lang="en-US" altLang="ko-KR" sz="1400" i="1" dirty="0">
                <a:solidFill>
                  <a:srgbClr val="2A00FF"/>
                </a:solidFill>
                <a:latin typeface="Consolas"/>
              </a:rPr>
              <a:t>"false"</a:t>
            </a:r>
            <a:r>
              <a:rPr lang="en-US" altLang="ko-KR" sz="1400" i="1" dirty="0">
                <a:solidFill>
                  <a:srgbClr val="008080"/>
                </a:solidFill>
                <a:latin typeface="Consolas"/>
              </a:rPr>
              <a:t>/&gt;</a:t>
            </a:r>
            <a:r>
              <a:rPr lang="en-US" altLang="ko-KR" sz="1400" i="1" dirty="0">
                <a:solidFill>
                  <a:srgbClr val="000000"/>
                </a:solidFill>
                <a:latin typeface="Consolas"/>
              </a:rPr>
              <a:t> </a:t>
            </a:r>
            <a:r>
              <a:rPr lang="en-US" altLang="ko-KR" sz="1400" i="1" dirty="0">
                <a:solidFill>
                  <a:srgbClr val="3F5FBF"/>
                </a:solidFill>
                <a:latin typeface="Consolas"/>
              </a:rPr>
              <a:t>&lt;!-- </a:t>
            </a:r>
            <a:r>
              <a:rPr lang="ja-JP" altLang="en-US" sz="1400" i="1" dirty="0">
                <a:solidFill>
                  <a:srgbClr val="3F5FBF"/>
                </a:solidFill>
                <a:latin typeface="Consolas"/>
              </a:rPr>
              <a:t>フッター</a:t>
            </a:r>
            <a:r>
              <a:rPr lang="ko-KR" altLang="en-US" sz="1400" i="1" dirty="0">
                <a:solidFill>
                  <a:srgbClr val="3F5FBF"/>
                </a:solidFill>
                <a:latin typeface="Consolas"/>
              </a:rPr>
              <a:t>部分</a:t>
            </a:r>
            <a:r>
              <a:rPr lang="ja-JP" altLang="en-US" sz="1400" i="1" dirty="0">
                <a:solidFill>
                  <a:srgbClr val="3F5FBF"/>
                </a:solidFill>
                <a:latin typeface="Consolas"/>
              </a:rPr>
              <a:t>をインクルード </a:t>
            </a:r>
            <a:r>
              <a:rPr lang="en-US" altLang="ja-JP" sz="1400" i="1" dirty="0">
                <a:solidFill>
                  <a:srgbClr val="3F5FBF"/>
                </a:solidFill>
                <a:latin typeface="Consolas"/>
              </a:rPr>
              <a:t>--&gt;</a:t>
            </a:r>
            <a:endParaRPr lang="en-US" altLang="ja-JP" sz="1400" dirty="0" smtClean="0">
              <a:ea typeface="MS Mincho" pitchFamily="49" charset="-128"/>
            </a:endParaRPr>
          </a:p>
        </p:txBody>
      </p:sp>
    </p:spTree>
    <p:extLst>
      <p:ext uri="{BB962C8B-B14F-4D97-AF65-F5344CB8AC3E}">
        <p14:creationId xmlns:p14="http://schemas.microsoft.com/office/powerpoint/2010/main" val="4196470556"/>
      </p:ext>
    </p:extLst>
  </p:cSld>
  <p:clrMapOvr>
    <a:masterClrMapping/>
  </p:clrMapOvr>
  <p:transition/>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제목 1"/>
          <p:cNvSpPr>
            <a:spLocks noGrp="1"/>
          </p:cNvSpPr>
          <p:nvPr>
            <p:ph type="title"/>
          </p:nvPr>
        </p:nvSpPr>
        <p:spPr bwMode="auto">
          <a:xfrm>
            <a:off x="0" y="-2242"/>
            <a:ext cx="9144000" cy="694938"/>
          </a:xfrm>
        </p:spPr>
        <p:txBody>
          <a:bodyPr vert="horz" lIns="91440" tIns="45720" rIns="91440" bIns="45720" rtlCol="0" anchor="ctr">
            <a:normAutofit/>
          </a:bodyPr>
          <a:lstStyle/>
          <a:p>
            <a:r>
              <a:rPr lang="en-US" altLang="ja-JP" dirty="0" smtClean="0">
                <a:latin typeface="MS Mincho" pitchFamily="49" charset="-128"/>
                <a:ea typeface="MS Mincho" pitchFamily="49" charset="-128"/>
              </a:rPr>
              <a:t>Shop/</a:t>
            </a:r>
            <a:r>
              <a:rPr lang="en-US" altLang="ja-JP" dirty="0" err="1" smtClean="0">
                <a:latin typeface="MS Mincho" pitchFamily="49" charset="-128"/>
                <a:ea typeface="MS Mincho" pitchFamily="49" charset="-128"/>
              </a:rPr>
              <a:t>cartlist</a:t>
            </a:r>
            <a:r>
              <a:rPr lang="en-US" altLang="ja-JP" dirty="0" smtClean="0">
                <a:latin typeface="MS Mincho" pitchFamily="49" charset="-128"/>
                <a:ea typeface="MS Mincho" pitchFamily="49" charset="-128"/>
              </a:rPr>
              <a:t>(1/4)</a:t>
            </a:r>
            <a:endParaRPr lang="ko-KR" dirty="0">
              <a:latin typeface="MS Mincho" pitchFamily="49" charset="-128"/>
              <a:ea typeface="MS Mincho" pitchFamily="49" charset="-128"/>
            </a:endParaRPr>
          </a:p>
        </p:txBody>
      </p:sp>
      <p:sp>
        <p:nvSpPr>
          <p:cNvPr id="5" name="내용 개체 틀 2"/>
          <p:cNvSpPr>
            <a:spLocks noGrp="1"/>
          </p:cNvSpPr>
          <p:nvPr>
            <p:ph sz="half" idx="1"/>
          </p:nvPr>
        </p:nvSpPr>
        <p:spPr bwMode="auto">
          <a:xfrm>
            <a:off x="0" y="692696"/>
            <a:ext cx="9144000" cy="6165304"/>
          </a:xfrm>
          <a:solidFill>
            <a:schemeClr val="bg1"/>
          </a:solidFill>
        </p:spPr>
        <p:txBody>
          <a:bodyPr numCol="2">
            <a:noAutofit/>
          </a:bodyPr>
          <a:lstStyle>
            <a:lvl1pPr>
              <a:defRPr sz="2400"/>
            </a:lvl1pPr>
            <a:lvl2pPr>
              <a:defRPr sz="1600"/>
            </a:lvl2pPr>
            <a:lvl3pPr>
              <a:defRPr sz="1200"/>
            </a:lvl3pPr>
            <a:lvl4pPr>
              <a:defRPr sz="1200"/>
            </a:lvl4pPr>
            <a:lvl5pPr>
              <a:defRPr sz="1200"/>
            </a:lvl5pPr>
          </a:lstStyle>
          <a:p>
            <a:r>
              <a:rPr lang="fr-FR" altLang="ko-KR" sz="1100" dirty="0">
                <a:solidFill>
                  <a:srgbClr val="BF5F3F"/>
                </a:solidFill>
                <a:latin typeface="Consolas"/>
              </a:rPr>
              <a:t>&lt;%@ </a:t>
            </a:r>
            <a:r>
              <a:rPr lang="fr-FR" altLang="ko-KR" sz="1100" dirty="0">
                <a:solidFill>
                  <a:srgbClr val="3F7F7F"/>
                </a:solidFill>
                <a:latin typeface="Consolas"/>
              </a:rPr>
              <a:t>page </a:t>
            </a:r>
            <a:r>
              <a:rPr lang="fr-FR" altLang="ko-KR" sz="1100" dirty="0" err="1">
                <a:solidFill>
                  <a:srgbClr val="7F007F"/>
                </a:solidFill>
                <a:latin typeface="Consolas"/>
              </a:rPr>
              <a:t>language</a:t>
            </a:r>
            <a:r>
              <a:rPr lang="fr-FR" altLang="ko-KR" sz="1100" dirty="0">
                <a:solidFill>
                  <a:srgbClr val="000000"/>
                </a:solidFill>
                <a:latin typeface="Consolas"/>
              </a:rPr>
              <a:t>=</a:t>
            </a:r>
            <a:r>
              <a:rPr lang="fr-FR" altLang="ko-KR" sz="1100" i="1" dirty="0">
                <a:solidFill>
                  <a:srgbClr val="2A00FF"/>
                </a:solidFill>
                <a:latin typeface="Consolas"/>
              </a:rPr>
              <a:t>"java" </a:t>
            </a:r>
            <a:r>
              <a:rPr lang="fr-FR" altLang="ko-KR" sz="1100" i="1" dirty="0" err="1">
                <a:solidFill>
                  <a:srgbClr val="7F007F"/>
                </a:solidFill>
                <a:latin typeface="Consolas"/>
              </a:rPr>
              <a:t>contentType</a:t>
            </a:r>
            <a:r>
              <a:rPr lang="fr-FR" altLang="ko-KR" sz="1100" i="1" dirty="0">
                <a:solidFill>
                  <a:srgbClr val="000000"/>
                </a:solidFill>
                <a:latin typeface="Consolas"/>
              </a:rPr>
              <a:t>=</a:t>
            </a:r>
            <a:r>
              <a:rPr lang="fr-FR" altLang="ko-KR" sz="1100" i="1" dirty="0">
                <a:solidFill>
                  <a:srgbClr val="2A00FF"/>
                </a:solidFill>
                <a:latin typeface="Consolas"/>
              </a:rPr>
              <a:t>"</a:t>
            </a:r>
            <a:r>
              <a:rPr lang="fr-FR" altLang="ko-KR" sz="1100" i="1" dirty="0" err="1">
                <a:solidFill>
                  <a:srgbClr val="2A00FF"/>
                </a:solidFill>
                <a:latin typeface="Consolas"/>
              </a:rPr>
              <a:t>text</a:t>
            </a:r>
            <a:r>
              <a:rPr lang="fr-FR" altLang="ko-KR" sz="1100" i="1" dirty="0">
                <a:solidFill>
                  <a:srgbClr val="2A00FF"/>
                </a:solidFill>
                <a:latin typeface="Consolas"/>
              </a:rPr>
              <a:t>/html; </a:t>
            </a:r>
            <a:r>
              <a:rPr lang="fr-FR" altLang="ko-KR" sz="1100" i="1" dirty="0" err="1">
                <a:solidFill>
                  <a:srgbClr val="2A00FF"/>
                </a:solidFill>
                <a:latin typeface="Consolas"/>
              </a:rPr>
              <a:t>charset</a:t>
            </a:r>
            <a:r>
              <a:rPr lang="fr-FR" altLang="ko-KR" sz="1100" i="1" dirty="0">
                <a:solidFill>
                  <a:srgbClr val="2A00FF"/>
                </a:solidFill>
                <a:latin typeface="Consolas"/>
              </a:rPr>
              <a:t>=UTF-8"</a:t>
            </a:r>
          </a:p>
          <a:p>
            <a:r>
              <a:rPr lang="en-US" altLang="ko-KR" sz="1100" dirty="0">
                <a:latin typeface="Consolas"/>
              </a:rPr>
              <a:t>    </a:t>
            </a:r>
            <a:r>
              <a:rPr lang="en-US" altLang="ko-KR" sz="1100" dirty="0" err="1">
                <a:solidFill>
                  <a:srgbClr val="7F007F"/>
                </a:solidFill>
                <a:latin typeface="Consolas"/>
              </a:rPr>
              <a:t>pageEncoding</a:t>
            </a:r>
            <a:r>
              <a:rPr lang="en-US" altLang="ko-KR" sz="1100" dirty="0">
                <a:solidFill>
                  <a:srgbClr val="000000"/>
                </a:solidFill>
                <a:latin typeface="Consolas"/>
              </a:rPr>
              <a:t>=</a:t>
            </a:r>
            <a:r>
              <a:rPr lang="en-US" altLang="ko-KR" sz="1100" i="1" dirty="0">
                <a:solidFill>
                  <a:srgbClr val="2A00FF"/>
                </a:solidFill>
                <a:latin typeface="Consolas"/>
              </a:rPr>
              <a:t>"UTF-8"</a:t>
            </a:r>
            <a:r>
              <a:rPr lang="en-US" altLang="ko-KR" sz="1100" i="1" dirty="0">
                <a:solidFill>
                  <a:srgbClr val="BF5F3F"/>
                </a:solidFill>
                <a:latin typeface="Consolas"/>
              </a:rPr>
              <a:t>%&gt;</a:t>
            </a:r>
            <a:r>
              <a:rPr lang="en-US" altLang="ko-KR" sz="1100" i="1" dirty="0">
                <a:solidFill>
                  <a:srgbClr val="000000"/>
                </a:solidFill>
                <a:latin typeface="Consolas"/>
              </a:rPr>
              <a:t> </a:t>
            </a:r>
            <a:r>
              <a:rPr lang="en-US" altLang="ko-KR" sz="1100" i="1" dirty="0">
                <a:solidFill>
                  <a:srgbClr val="3F5FBF"/>
                </a:solidFill>
                <a:latin typeface="Consolas"/>
              </a:rPr>
              <a:t>&lt;!-- JSP</a:t>
            </a:r>
            <a:r>
              <a:rPr lang="ja-JP" altLang="en-US" sz="1100" i="1" dirty="0">
                <a:solidFill>
                  <a:srgbClr val="3F5FBF"/>
                </a:solidFill>
                <a:latin typeface="Consolas"/>
              </a:rPr>
              <a:t>ページの</a:t>
            </a:r>
            <a:r>
              <a:rPr lang="ko-KR" altLang="en-US" sz="1100" i="1" dirty="0">
                <a:solidFill>
                  <a:srgbClr val="3F5FBF"/>
                </a:solidFill>
                <a:latin typeface="Consolas"/>
              </a:rPr>
              <a:t>基本設定 </a:t>
            </a:r>
            <a:r>
              <a:rPr lang="en-US" altLang="ko-KR" sz="1100" i="1" dirty="0">
                <a:solidFill>
                  <a:srgbClr val="3F5FBF"/>
                </a:solidFill>
                <a:latin typeface="Consolas"/>
              </a:rPr>
              <a:t>--&gt;</a:t>
            </a:r>
          </a:p>
          <a:p>
            <a:r>
              <a:rPr lang="en-US" altLang="ko-KR" sz="1100" dirty="0">
                <a:solidFill>
                  <a:srgbClr val="BF5F3F"/>
                </a:solidFill>
                <a:latin typeface="Consolas"/>
              </a:rPr>
              <a:t>&lt;%@ </a:t>
            </a:r>
            <a:r>
              <a:rPr lang="en-US" altLang="ko-KR" sz="1100" dirty="0" err="1">
                <a:solidFill>
                  <a:srgbClr val="3F7F7F"/>
                </a:solidFill>
                <a:latin typeface="Consolas"/>
              </a:rPr>
              <a:t>taglib</a:t>
            </a:r>
            <a:r>
              <a:rPr lang="en-US" altLang="ko-KR" sz="1100" dirty="0">
                <a:solidFill>
                  <a:srgbClr val="3F7F7F"/>
                </a:solidFill>
                <a:latin typeface="Consolas"/>
              </a:rPr>
              <a:t> </a:t>
            </a:r>
            <a:r>
              <a:rPr lang="en-US" altLang="ko-KR" sz="1100" dirty="0" err="1">
                <a:solidFill>
                  <a:srgbClr val="7F007F"/>
                </a:solidFill>
                <a:latin typeface="Consolas"/>
              </a:rPr>
              <a:t>uri</a:t>
            </a:r>
            <a:r>
              <a:rPr lang="en-US" altLang="ko-KR" sz="1100" dirty="0">
                <a:solidFill>
                  <a:srgbClr val="000000"/>
                </a:solidFill>
                <a:latin typeface="Consolas"/>
              </a:rPr>
              <a:t>=</a:t>
            </a:r>
            <a:r>
              <a:rPr lang="en-US" altLang="ko-KR" sz="1100" i="1" dirty="0">
                <a:solidFill>
                  <a:srgbClr val="2A00FF"/>
                </a:solidFill>
                <a:latin typeface="Consolas"/>
              </a:rPr>
              <a:t>"http://java.sun.com/</a:t>
            </a:r>
            <a:r>
              <a:rPr lang="en-US" altLang="ko-KR" sz="1100" i="1" dirty="0" err="1">
                <a:solidFill>
                  <a:srgbClr val="2A00FF"/>
                </a:solidFill>
                <a:latin typeface="Consolas"/>
              </a:rPr>
              <a:t>jsp</a:t>
            </a:r>
            <a:r>
              <a:rPr lang="en-US" altLang="ko-KR" sz="1100" i="1" dirty="0">
                <a:solidFill>
                  <a:srgbClr val="2A00FF"/>
                </a:solidFill>
                <a:latin typeface="Consolas"/>
              </a:rPr>
              <a:t>/</a:t>
            </a:r>
            <a:r>
              <a:rPr lang="en-US" altLang="ko-KR" sz="1100" i="1" dirty="0" err="1">
                <a:solidFill>
                  <a:srgbClr val="2A00FF"/>
                </a:solidFill>
                <a:latin typeface="Consolas"/>
              </a:rPr>
              <a:t>jstl</a:t>
            </a:r>
            <a:r>
              <a:rPr lang="en-US" altLang="ko-KR" sz="1100" i="1" dirty="0">
                <a:solidFill>
                  <a:srgbClr val="2A00FF"/>
                </a:solidFill>
                <a:latin typeface="Consolas"/>
              </a:rPr>
              <a:t>/core" </a:t>
            </a:r>
            <a:r>
              <a:rPr lang="en-US" altLang="ko-KR" sz="1100" i="1" dirty="0">
                <a:solidFill>
                  <a:srgbClr val="7F007F"/>
                </a:solidFill>
                <a:latin typeface="Consolas"/>
              </a:rPr>
              <a:t>prefix</a:t>
            </a:r>
            <a:r>
              <a:rPr lang="en-US" altLang="ko-KR" sz="1100" i="1" dirty="0">
                <a:solidFill>
                  <a:srgbClr val="000000"/>
                </a:solidFill>
                <a:latin typeface="Consolas"/>
              </a:rPr>
              <a:t>=</a:t>
            </a:r>
            <a:r>
              <a:rPr lang="en-US" altLang="ko-KR" sz="1100" i="1" dirty="0">
                <a:solidFill>
                  <a:srgbClr val="2A00FF"/>
                </a:solidFill>
                <a:latin typeface="Consolas"/>
              </a:rPr>
              <a:t>"c" </a:t>
            </a:r>
            <a:r>
              <a:rPr lang="en-US" altLang="ko-KR" sz="1100" i="1" dirty="0">
                <a:solidFill>
                  <a:srgbClr val="BF5F3F"/>
                </a:solidFill>
                <a:latin typeface="Consolas"/>
              </a:rPr>
              <a:t>%&gt;</a:t>
            </a:r>
            <a:r>
              <a:rPr lang="en-US" altLang="ko-KR" sz="1100" i="1" dirty="0">
                <a:solidFill>
                  <a:srgbClr val="000000"/>
                </a:solidFill>
                <a:latin typeface="Consolas"/>
              </a:rPr>
              <a:t> </a:t>
            </a:r>
            <a:r>
              <a:rPr lang="en-US" altLang="ko-KR" sz="1100" i="1" dirty="0">
                <a:solidFill>
                  <a:srgbClr val="3F5FBF"/>
                </a:solidFill>
                <a:latin typeface="Consolas"/>
              </a:rPr>
              <a:t>&lt;!-- JSTL</a:t>
            </a:r>
            <a:r>
              <a:rPr lang="ja-JP" altLang="en-US" sz="1100" i="1" dirty="0">
                <a:solidFill>
                  <a:srgbClr val="3F5FBF"/>
                </a:solidFill>
                <a:latin typeface="Consolas"/>
              </a:rPr>
              <a:t>コアタグ </a:t>
            </a:r>
            <a:r>
              <a:rPr lang="en-US" altLang="ja-JP" sz="1100" i="1" dirty="0">
                <a:solidFill>
                  <a:srgbClr val="3F5FBF"/>
                </a:solidFill>
                <a:latin typeface="Consolas"/>
              </a:rPr>
              <a:t>--&gt;</a:t>
            </a:r>
          </a:p>
          <a:p>
            <a:r>
              <a:rPr lang="en-US" altLang="ja-JP" sz="1100" dirty="0">
                <a:solidFill>
                  <a:srgbClr val="BF5F3F"/>
                </a:solidFill>
                <a:latin typeface="Consolas"/>
              </a:rPr>
              <a:t>&lt;%@ </a:t>
            </a:r>
            <a:r>
              <a:rPr lang="en-US" altLang="ja-JP" sz="1100" dirty="0" err="1">
                <a:solidFill>
                  <a:srgbClr val="3F7F7F"/>
                </a:solidFill>
                <a:latin typeface="Consolas"/>
              </a:rPr>
              <a:t>taglib</a:t>
            </a:r>
            <a:r>
              <a:rPr lang="en-US" altLang="ja-JP" sz="1100" dirty="0">
                <a:solidFill>
                  <a:srgbClr val="3F7F7F"/>
                </a:solidFill>
                <a:latin typeface="Consolas"/>
              </a:rPr>
              <a:t> </a:t>
            </a:r>
            <a:r>
              <a:rPr lang="en-US" altLang="ja-JP" sz="1100" dirty="0">
                <a:solidFill>
                  <a:srgbClr val="7F007F"/>
                </a:solidFill>
                <a:latin typeface="Consolas"/>
              </a:rPr>
              <a:t>prefix</a:t>
            </a:r>
            <a:r>
              <a:rPr lang="en-US" altLang="ja-JP" sz="1100" dirty="0">
                <a:solidFill>
                  <a:srgbClr val="000000"/>
                </a:solidFill>
                <a:latin typeface="Consolas"/>
              </a:rPr>
              <a:t>=</a:t>
            </a:r>
            <a:r>
              <a:rPr lang="en-US" altLang="ja-JP" sz="1100" i="1" dirty="0">
                <a:solidFill>
                  <a:srgbClr val="2A00FF"/>
                </a:solidFill>
                <a:latin typeface="Consolas"/>
              </a:rPr>
              <a:t>"</a:t>
            </a:r>
            <a:r>
              <a:rPr lang="en-US" altLang="ja-JP" sz="1100" i="1" dirty="0" err="1">
                <a:solidFill>
                  <a:srgbClr val="2A00FF"/>
                </a:solidFill>
                <a:latin typeface="Consolas"/>
              </a:rPr>
              <a:t>fmt</a:t>
            </a:r>
            <a:r>
              <a:rPr lang="en-US" altLang="ja-JP" sz="1100" i="1" dirty="0">
                <a:solidFill>
                  <a:srgbClr val="2A00FF"/>
                </a:solidFill>
                <a:latin typeface="Consolas"/>
              </a:rPr>
              <a:t>" </a:t>
            </a:r>
            <a:r>
              <a:rPr lang="en-US" altLang="ja-JP" sz="1100" i="1" dirty="0" err="1">
                <a:solidFill>
                  <a:srgbClr val="7F007F"/>
                </a:solidFill>
                <a:latin typeface="Consolas"/>
              </a:rPr>
              <a:t>uri</a:t>
            </a:r>
            <a:r>
              <a:rPr lang="en-US" altLang="ja-JP" sz="1100" i="1" dirty="0">
                <a:solidFill>
                  <a:srgbClr val="000000"/>
                </a:solidFill>
                <a:latin typeface="Consolas"/>
              </a:rPr>
              <a:t>=</a:t>
            </a:r>
            <a:r>
              <a:rPr lang="en-US" altLang="ja-JP" sz="1100" i="1" dirty="0">
                <a:solidFill>
                  <a:srgbClr val="2A00FF"/>
                </a:solidFill>
                <a:latin typeface="Consolas"/>
              </a:rPr>
              <a:t>"http://java.sun.com/</a:t>
            </a:r>
            <a:r>
              <a:rPr lang="en-US" altLang="ja-JP" sz="1100" i="1" dirty="0" err="1">
                <a:solidFill>
                  <a:srgbClr val="2A00FF"/>
                </a:solidFill>
                <a:latin typeface="Consolas"/>
              </a:rPr>
              <a:t>jsp</a:t>
            </a:r>
            <a:r>
              <a:rPr lang="en-US" altLang="ja-JP" sz="1100" i="1" dirty="0">
                <a:solidFill>
                  <a:srgbClr val="2A00FF"/>
                </a:solidFill>
                <a:latin typeface="Consolas"/>
              </a:rPr>
              <a:t>/</a:t>
            </a:r>
            <a:r>
              <a:rPr lang="en-US" altLang="ja-JP" sz="1100" i="1" dirty="0" err="1">
                <a:solidFill>
                  <a:srgbClr val="2A00FF"/>
                </a:solidFill>
                <a:latin typeface="Consolas"/>
              </a:rPr>
              <a:t>jstl</a:t>
            </a:r>
            <a:r>
              <a:rPr lang="en-US" altLang="ja-JP" sz="1100" i="1" dirty="0">
                <a:solidFill>
                  <a:srgbClr val="2A00FF"/>
                </a:solidFill>
                <a:latin typeface="Consolas"/>
              </a:rPr>
              <a:t>/</a:t>
            </a:r>
            <a:r>
              <a:rPr lang="en-US" altLang="ja-JP" sz="1100" i="1" dirty="0" err="1">
                <a:solidFill>
                  <a:srgbClr val="2A00FF"/>
                </a:solidFill>
                <a:latin typeface="Consolas"/>
              </a:rPr>
              <a:t>fmt</a:t>
            </a:r>
            <a:r>
              <a:rPr lang="en-US" altLang="ja-JP" sz="1100" i="1" dirty="0">
                <a:solidFill>
                  <a:srgbClr val="2A00FF"/>
                </a:solidFill>
                <a:latin typeface="Consolas"/>
              </a:rPr>
              <a:t>"</a:t>
            </a:r>
            <a:r>
              <a:rPr lang="en-US" altLang="ja-JP" sz="1100" i="1" dirty="0">
                <a:solidFill>
                  <a:srgbClr val="BF5F3F"/>
                </a:solidFill>
                <a:latin typeface="Consolas"/>
              </a:rPr>
              <a:t>%&gt;</a:t>
            </a:r>
            <a:r>
              <a:rPr lang="ja-JP" altLang="en-US" sz="1100" i="1" dirty="0">
                <a:solidFill>
                  <a:srgbClr val="000000"/>
                </a:solidFill>
                <a:latin typeface="Consolas"/>
              </a:rPr>
              <a:t> </a:t>
            </a:r>
            <a:r>
              <a:rPr lang="en-US" altLang="ja-JP" sz="1100" i="1" dirty="0">
                <a:solidFill>
                  <a:srgbClr val="3F5FBF"/>
                </a:solidFill>
                <a:latin typeface="Consolas"/>
              </a:rPr>
              <a:t>&lt;!-- JSTL</a:t>
            </a:r>
            <a:r>
              <a:rPr lang="ja-JP" altLang="en-US" sz="1100" i="1" dirty="0">
                <a:solidFill>
                  <a:srgbClr val="3F5FBF"/>
                </a:solidFill>
                <a:latin typeface="Consolas"/>
              </a:rPr>
              <a:t>フォーマットタグ </a:t>
            </a:r>
            <a:r>
              <a:rPr lang="en-US" altLang="ja-JP" sz="1100" i="1" dirty="0">
                <a:solidFill>
                  <a:srgbClr val="3F5FBF"/>
                </a:solidFill>
                <a:latin typeface="Consolas"/>
              </a:rPr>
              <a:t>--&gt;</a:t>
            </a:r>
          </a:p>
          <a:p>
            <a:r>
              <a:rPr lang="en-US" altLang="ko-KR" sz="1100" dirty="0">
                <a:solidFill>
                  <a:srgbClr val="008080"/>
                </a:solidFill>
                <a:latin typeface="Consolas"/>
              </a:rPr>
              <a:t>&lt;</a:t>
            </a:r>
            <a:r>
              <a:rPr lang="en-US" altLang="ko-KR" sz="1100" dirty="0" err="1">
                <a:solidFill>
                  <a:srgbClr val="3F7F7F"/>
                </a:solidFill>
                <a:latin typeface="Consolas"/>
              </a:rPr>
              <a:t>jsp:include</a:t>
            </a:r>
            <a:r>
              <a:rPr lang="en-US" altLang="ko-KR" sz="1100" dirty="0">
                <a:solidFill>
                  <a:srgbClr val="3F7F7F"/>
                </a:solidFill>
                <a:latin typeface="Consolas"/>
              </a:rPr>
              <a:t> </a:t>
            </a:r>
            <a:r>
              <a:rPr lang="en-US" altLang="ko-KR" sz="1100" dirty="0">
                <a:solidFill>
                  <a:srgbClr val="7F007F"/>
                </a:solidFill>
                <a:latin typeface="Consolas"/>
              </a:rPr>
              <a:t>page</a:t>
            </a:r>
            <a:r>
              <a:rPr lang="en-US" altLang="ko-KR" sz="1100" dirty="0">
                <a:solidFill>
                  <a:srgbClr val="000000"/>
                </a:solidFill>
                <a:latin typeface="Consolas"/>
              </a:rPr>
              <a:t>=</a:t>
            </a:r>
            <a:r>
              <a:rPr lang="en-US" altLang="ko-KR" sz="1100" i="1" dirty="0">
                <a:solidFill>
                  <a:srgbClr val="2A00FF"/>
                </a:solidFill>
                <a:latin typeface="Consolas"/>
              </a:rPr>
              <a:t>"../include/</a:t>
            </a:r>
            <a:r>
              <a:rPr lang="en-US" altLang="ko-KR" sz="1100" i="1" dirty="0" err="1">
                <a:solidFill>
                  <a:srgbClr val="2A00FF"/>
                </a:solidFill>
                <a:latin typeface="Consolas"/>
              </a:rPr>
              <a:t>header.jsp</a:t>
            </a:r>
            <a:r>
              <a:rPr lang="en-US" altLang="ko-KR" sz="1100" i="1" dirty="0">
                <a:solidFill>
                  <a:srgbClr val="2A00FF"/>
                </a:solidFill>
                <a:latin typeface="Consolas"/>
              </a:rPr>
              <a:t>" </a:t>
            </a:r>
            <a:r>
              <a:rPr lang="en-US" altLang="ko-KR" sz="1100" i="1" dirty="0">
                <a:solidFill>
                  <a:srgbClr val="7F007F"/>
                </a:solidFill>
                <a:latin typeface="Consolas"/>
              </a:rPr>
              <a:t>flush</a:t>
            </a:r>
            <a:r>
              <a:rPr lang="en-US" altLang="ko-KR" sz="1100" i="1" dirty="0">
                <a:solidFill>
                  <a:srgbClr val="000000"/>
                </a:solidFill>
                <a:latin typeface="Consolas"/>
              </a:rPr>
              <a:t>=</a:t>
            </a:r>
            <a:r>
              <a:rPr lang="en-US" altLang="ko-KR" sz="1100" i="1" dirty="0">
                <a:solidFill>
                  <a:srgbClr val="2A00FF"/>
                </a:solidFill>
                <a:latin typeface="Consolas"/>
              </a:rPr>
              <a:t>"false" </a:t>
            </a:r>
            <a:r>
              <a:rPr lang="en-US" altLang="ko-KR" sz="1100" i="1" dirty="0">
                <a:solidFill>
                  <a:srgbClr val="008080"/>
                </a:solidFill>
                <a:latin typeface="Consolas"/>
              </a:rPr>
              <a:t>/&gt;</a:t>
            </a:r>
            <a:r>
              <a:rPr lang="en-US" altLang="ko-KR" sz="1100" i="1" dirty="0">
                <a:solidFill>
                  <a:srgbClr val="000000"/>
                </a:solidFill>
                <a:latin typeface="Consolas"/>
              </a:rPr>
              <a:t> </a:t>
            </a:r>
            <a:r>
              <a:rPr lang="en-US" altLang="ko-KR" sz="1100" i="1" dirty="0">
                <a:solidFill>
                  <a:srgbClr val="3F5FBF"/>
                </a:solidFill>
                <a:latin typeface="Consolas"/>
              </a:rPr>
              <a:t>&lt;!-- </a:t>
            </a:r>
            <a:r>
              <a:rPr lang="ja-JP" altLang="en-US" sz="1100" i="1" dirty="0">
                <a:solidFill>
                  <a:srgbClr val="3F5FBF"/>
                </a:solidFill>
                <a:latin typeface="Consolas"/>
              </a:rPr>
              <a:t>ヘッダーインクルード </a:t>
            </a:r>
            <a:r>
              <a:rPr lang="en-US" altLang="ja-JP" sz="1100" i="1" dirty="0">
                <a:solidFill>
                  <a:srgbClr val="3F5FBF"/>
                </a:solidFill>
                <a:latin typeface="Consolas"/>
              </a:rPr>
              <a:t>--&gt;</a:t>
            </a:r>
          </a:p>
          <a:p>
            <a:endParaRPr lang="ko-KR" altLang="en-US" sz="1100" dirty="0">
              <a:latin typeface="Consolas"/>
            </a:endParaRPr>
          </a:p>
          <a:p>
            <a:r>
              <a:rPr lang="en-US" altLang="ko-KR" sz="1100" dirty="0">
                <a:solidFill>
                  <a:srgbClr val="008080"/>
                </a:solidFill>
                <a:latin typeface="Consolas"/>
              </a:rPr>
              <a:t>&lt;</a:t>
            </a:r>
            <a:r>
              <a:rPr lang="en-US" altLang="ko-KR" sz="1100" dirty="0">
                <a:solidFill>
                  <a:srgbClr val="3F7F7F"/>
                </a:solidFill>
                <a:latin typeface="Consolas"/>
              </a:rPr>
              <a:t>div </a:t>
            </a:r>
            <a:r>
              <a:rPr lang="en-US" altLang="ko-KR" sz="1100" dirty="0">
                <a:solidFill>
                  <a:srgbClr val="7F007F"/>
                </a:solidFill>
                <a:latin typeface="Consolas"/>
              </a:rPr>
              <a:t>class</a:t>
            </a:r>
            <a:r>
              <a:rPr lang="en-US" altLang="ko-KR" sz="1100" dirty="0">
                <a:solidFill>
                  <a:srgbClr val="000000"/>
                </a:solidFill>
                <a:latin typeface="Consolas"/>
              </a:rPr>
              <a:t>=</a:t>
            </a:r>
            <a:r>
              <a:rPr lang="en-US" altLang="ko-KR" sz="1100" i="1" dirty="0">
                <a:solidFill>
                  <a:srgbClr val="2A00FF"/>
                </a:solidFill>
                <a:latin typeface="Consolas"/>
              </a:rPr>
              <a:t>"container-fluid min-vh-100"</a:t>
            </a:r>
            <a:r>
              <a:rPr lang="en-US" altLang="ko-KR" sz="1100" i="1" dirty="0">
                <a:solidFill>
                  <a:srgbClr val="008080"/>
                </a:solidFill>
                <a:latin typeface="Consolas"/>
              </a:rPr>
              <a:t>&gt;</a:t>
            </a:r>
            <a:r>
              <a:rPr lang="en-US" altLang="ko-KR" sz="1100" i="1" dirty="0">
                <a:solidFill>
                  <a:srgbClr val="000000"/>
                </a:solidFill>
                <a:latin typeface="Consolas"/>
              </a:rPr>
              <a:t> </a:t>
            </a:r>
            <a:r>
              <a:rPr lang="en-US" altLang="ko-KR" sz="1100" i="1" dirty="0">
                <a:solidFill>
                  <a:srgbClr val="3F5FBF"/>
                </a:solidFill>
                <a:latin typeface="Consolas"/>
              </a:rPr>
              <a:t>&lt;!-- </a:t>
            </a:r>
            <a:r>
              <a:rPr lang="ko-KR" altLang="en-US" sz="1100" i="1" dirty="0" err="1">
                <a:solidFill>
                  <a:srgbClr val="3F5FBF"/>
                </a:solidFill>
                <a:latin typeface="Consolas"/>
              </a:rPr>
              <a:t>全画面高</a:t>
            </a:r>
            <a:r>
              <a:rPr lang="ja-JP" altLang="en-US" sz="1100" i="1" dirty="0">
                <a:solidFill>
                  <a:srgbClr val="3F5FBF"/>
                </a:solidFill>
                <a:latin typeface="Consolas"/>
              </a:rPr>
              <a:t>さのコンテナ </a:t>
            </a:r>
            <a:r>
              <a:rPr lang="en-US" altLang="ja-JP" sz="1100" i="1" dirty="0">
                <a:solidFill>
                  <a:srgbClr val="3F5FBF"/>
                </a:solidFill>
                <a:latin typeface="Consolas"/>
              </a:rPr>
              <a:t>--&gt;</a:t>
            </a:r>
          </a:p>
          <a:p>
            <a:r>
              <a:rPr lang="en-US" altLang="ko-KR" sz="1100" dirty="0">
                <a:solidFill>
                  <a:srgbClr val="008080"/>
                </a:solidFill>
                <a:latin typeface="Consolas"/>
              </a:rPr>
              <a:t>&lt;</a:t>
            </a:r>
            <a:r>
              <a:rPr lang="en-US" altLang="ko-KR" sz="1100" dirty="0">
                <a:solidFill>
                  <a:srgbClr val="3F7F7F"/>
                </a:solidFill>
                <a:latin typeface="Consolas"/>
              </a:rPr>
              <a:t>div </a:t>
            </a:r>
            <a:r>
              <a:rPr lang="en-US" altLang="ko-KR" sz="1100" dirty="0">
                <a:solidFill>
                  <a:srgbClr val="7F007F"/>
                </a:solidFill>
                <a:latin typeface="Consolas"/>
              </a:rPr>
              <a:t>class</a:t>
            </a:r>
            <a:r>
              <a:rPr lang="en-US" altLang="ko-KR" sz="1100" dirty="0">
                <a:solidFill>
                  <a:srgbClr val="000000"/>
                </a:solidFill>
                <a:latin typeface="Consolas"/>
              </a:rPr>
              <a:t>=</a:t>
            </a:r>
            <a:r>
              <a:rPr lang="en-US" altLang="ko-KR" sz="1100" i="1" dirty="0">
                <a:solidFill>
                  <a:srgbClr val="2A00FF"/>
                </a:solidFill>
                <a:latin typeface="Consolas"/>
              </a:rPr>
              <a:t>"row"</a:t>
            </a:r>
            <a:r>
              <a:rPr lang="en-US" altLang="ko-KR" sz="1100" i="1" dirty="0">
                <a:solidFill>
                  <a:srgbClr val="008080"/>
                </a:solidFill>
                <a:latin typeface="Consolas"/>
              </a:rPr>
              <a:t>&gt;</a:t>
            </a:r>
          </a:p>
          <a:p>
            <a:r>
              <a:rPr lang="en-US" altLang="ko-KR" sz="1100" dirty="0">
                <a:solidFill>
                  <a:srgbClr val="008080"/>
                </a:solidFill>
                <a:latin typeface="Consolas"/>
              </a:rPr>
              <a:t>&lt;</a:t>
            </a:r>
            <a:r>
              <a:rPr lang="en-US" altLang="ko-KR" sz="1100" dirty="0">
                <a:solidFill>
                  <a:srgbClr val="3F7F7F"/>
                </a:solidFill>
                <a:latin typeface="Consolas"/>
              </a:rPr>
              <a:t>div </a:t>
            </a:r>
            <a:r>
              <a:rPr lang="en-US" altLang="ko-KR" sz="1100" dirty="0">
                <a:solidFill>
                  <a:srgbClr val="7F007F"/>
                </a:solidFill>
                <a:latin typeface="Consolas"/>
              </a:rPr>
              <a:t>class</a:t>
            </a:r>
            <a:r>
              <a:rPr lang="en-US" altLang="ko-KR" sz="1100" dirty="0">
                <a:solidFill>
                  <a:srgbClr val="000000"/>
                </a:solidFill>
                <a:latin typeface="Consolas"/>
              </a:rPr>
              <a:t>=</a:t>
            </a:r>
            <a:r>
              <a:rPr lang="en-US" altLang="ko-KR" sz="1100" i="1" dirty="0">
                <a:solidFill>
                  <a:srgbClr val="2A00FF"/>
                </a:solidFill>
                <a:latin typeface="Consolas"/>
              </a:rPr>
              <a:t>"col-md-2 mt-5 pt-5"</a:t>
            </a:r>
            <a:r>
              <a:rPr lang="en-US" altLang="ko-KR" sz="1100" i="1" dirty="0">
                <a:solidFill>
                  <a:srgbClr val="008080"/>
                </a:solidFill>
                <a:latin typeface="Consolas"/>
              </a:rPr>
              <a:t>&gt;</a:t>
            </a:r>
          </a:p>
          <a:p>
            <a:r>
              <a:rPr lang="en-US" altLang="ja-JP" sz="1100" dirty="0">
                <a:solidFill>
                  <a:srgbClr val="008080"/>
                </a:solidFill>
                <a:latin typeface="Consolas"/>
              </a:rPr>
              <a:t>&lt;</a:t>
            </a:r>
            <a:r>
              <a:rPr lang="en-US" altLang="ja-JP" sz="1100" dirty="0" err="1">
                <a:solidFill>
                  <a:srgbClr val="3F7F7F"/>
                </a:solidFill>
                <a:latin typeface="Consolas"/>
              </a:rPr>
              <a:t>jsp:include</a:t>
            </a:r>
            <a:r>
              <a:rPr lang="en-US" altLang="ja-JP" sz="1100" dirty="0">
                <a:solidFill>
                  <a:srgbClr val="3F7F7F"/>
                </a:solidFill>
                <a:latin typeface="Consolas"/>
              </a:rPr>
              <a:t> </a:t>
            </a:r>
            <a:r>
              <a:rPr lang="en-US" altLang="ja-JP" sz="1100" dirty="0">
                <a:solidFill>
                  <a:srgbClr val="7F007F"/>
                </a:solidFill>
                <a:latin typeface="Consolas"/>
              </a:rPr>
              <a:t>page</a:t>
            </a:r>
            <a:r>
              <a:rPr lang="en-US" altLang="ja-JP" sz="1100" dirty="0">
                <a:solidFill>
                  <a:srgbClr val="000000"/>
                </a:solidFill>
                <a:latin typeface="Consolas"/>
              </a:rPr>
              <a:t>=</a:t>
            </a:r>
            <a:r>
              <a:rPr lang="en-US" altLang="ja-JP" sz="1100" i="1" dirty="0">
                <a:solidFill>
                  <a:srgbClr val="2A00FF"/>
                </a:solidFill>
                <a:latin typeface="Consolas"/>
              </a:rPr>
              <a:t>"../include/</a:t>
            </a:r>
            <a:r>
              <a:rPr lang="en-US" altLang="ja-JP" sz="1100" i="1" dirty="0" err="1">
                <a:solidFill>
                  <a:srgbClr val="2A00FF"/>
                </a:solidFill>
                <a:latin typeface="Consolas"/>
              </a:rPr>
              <a:t>aside.jsp</a:t>
            </a:r>
            <a:r>
              <a:rPr lang="en-US" altLang="ja-JP" sz="1100" i="1" dirty="0">
                <a:solidFill>
                  <a:srgbClr val="2A00FF"/>
                </a:solidFill>
                <a:latin typeface="Consolas"/>
              </a:rPr>
              <a:t>" </a:t>
            </a:r>
            <a:r>
              <a:rPr lang="en-US" altLang="ja-JP" sz="1100" i="1" dirty="0">
                <a:solidFill>
                  <a:srgbClr val="008080"/>
                </a:solidFill>
                <a:latin typeface="Consolas"/>
              </a:rPr>
              <a:t>/&gt;</a:t>
            </a:r>
            <a:r>
              <a:rPr lang="ja-JP" altLang="en-US" sz="1100" i="1" dirty="0">
                <a:solidFill>
                  <a:srgbClr val="000000"/>
                </a:solidFill>
                <a:latin typeface="Consolas"/>
              </a:rPr>
              <a:t> </a:t>
            </a:r>
            <a:r>
              <a:rPr lang="en-US" altLang="ja-JP" sz="1100" i="1" dirty="0">
                <a:solidFill>
                  <a:srgbClr val="3F5FBF"/>
                </a:solidFill>
                <a:latin typeface="Consolas"/>
              </a:rPr>
              <a:t>&lt;!-- </a:t>
            </a:r>
            <a:r>
              <a:rPr lang="ja-JP" altLang="en-US" sz="1100" i="1" dirty="0">
                <a:solidFill>
                  <a:srgbClr val="3F5FBF"/>
                </a:solidFill>
                <a:latin typeface="Consolas"/>
              </a:rPr>
              <a:t>サイドバー（ナビゲーション）インクルード </a:t>
            </a:r>
            <a:r>
              <a:rPr lang="en-US" altLang="ja-JP" sz="1100" i="1" dirty="0">
                <a:solidFill>
                  <a:srgbClr val="3F5FBF"/>
                </a:solidFill>
                <a:latin typeface="Consolas"/>
              </a:rPr>
              <a:t>--&gt;</a:t>
            </a:r>
          </a:p>
          <a:p>
            <a:r>
              <a:rPr lang="en-US" altLang="ko-KR" sz="1100" dirty="0">
                <a:solidFill>
                  <a:srgbClr val="008080"/>
                </a:solidFill>
                <a:latin typeface="Consolas"/>
              </a:rPr>
              <a:t>&lt;/</a:t>
            </a:r>
            <a:r>
              <a:rPr lang="en-US" altLang="ko-KR" sz="1100" dirty="0">
                <a:solidFill>
                  <a:srgbClr val="3F7F7F"/>
                </a:solidFill>
                <a:latin typeface="Consolas"/>
              </a:rPr>
              <a:t>div</a:t>
            </a:r>
            <a:r>
              <a:rPr lang="en-US" altLang="ko-KR" sz="1100" dirty="0">
                <a:solidFill>
                  <a:srgbClr val="008080"/>
                </a:solidFill>
                <a:latin typeface="Consolas"/>
              </a:rPr>
              <a:t>&gt;</a:t>
            </a:r>
          </a:p>
          <a:p>
            <a:r>
              <a:rPr lang="en-US" altLang="ko-KR" sz="1100" dirty="0">
                <a:solidFill>
                  <a:srgbClr val="008080"/>
                </a:solidFill>
                <a:latin typeface="Consolas"/>
              </a:rPr>
              <a:t>&lt;</a:t>
            </a:r>
            <a:r>
              <a:rPr lang="en-US" altLang="ko-KR" sz="1100" dirty="0">
                <a:solidFill>
                  <a:srgbClr val="3F7F7F"/>
                </a:solidFill>
                <a:latin typeface="Consolas"/>
              </a:rPr>
              <a:t>div </a:t>
            </a:r>
            <a:r>
              <a:rPr lang="en-US" altLang="ko-KR" sz="1100" dirty="0">
                <a:solidFill>
                  <a:srgbClr val="7F007F"/>
                </a:solidFill>
                <a:latin typeface="Consolas"/>
              </a:rPr>
              <a:t>class</a:t>
            </a:r>
            <a:r>
              <a:rPr lang="en-US" altLang="ko-KR" sz="1100" dirty="0">
                <a:solidFill>
                  <a:srgbClr val="000000"/>
                </a:solidFill>
                <a:latin typeface="Consolas"/>
              </a:rPr>
              <a:t>=</a:t>
            </a:r>
            <a:r>
              <a:rPr lang="en-US" altLang="ko-KR" sz="1100" i="1" dirty="0">
                <a:solidFill>
                  <a:srgbClr val="2A00FF"/>
                </a:solidFill>
                <a:latin typeface="Consolas"/>
              </a:rPr>
              <a:t>"col-md-1 d-flex"</a:t>
            </a:r>
            <a:r>
              <a:rPr lang="en-US" altLang="ko-KR" sz="1100" i="1" dirty="0">
                <a:solidFill>
                  <a:srgbClr val="008080"/>
                </a:solidFill>
                <a:latin typeface="Consolas"/>
              </a:rPr>
              <a:t>&gt;</a:t>
            </a:r>
          </a:p>
          <a:p>
            <a:r>
              <a:rPr lang="en-US" altLang="ko-KR" sz="1100" dirty="0">
                <a:solidFill>
                  <a:srgbClr val="008080"/>
                </a:solidFill>
                <a:latin typeface="Consolas"/>
              </a:rPr>
              <a:t>&lt;</a:t>
            </a:r>
            <a:r>
              <a:rPr lang="en-US" altLang="ko-KR" sz="1100" dirty="0">
                <a:solidFill>
                  <a:srgbClr val="3F7F7F"/>
                </a:solidFill>
                <a:latin typeface="Consolas"/>
              </a:rPr>
              <a:t>div </a:t>
            </a:r>
            <a:r>
              <a:rPr lang="en-US" altLang="ko-KR" sz="1100" dirty="0">
                <a:solidFill>
                  <a:srgbClr val="7F007F"/>
                </a:solidFill>
                <a:latin typeface="Consolas"/>
              </a:rPr>
              <a:t>class</a:t>
            </a:r>
            <a:r>
              <a:rPr lang="en-US" altLang="ko-KR" sz="1100" dirty="0">
                <a:solidFill>
                  <a:srgbClr val="000000"/>
                </a:solidFill>
                <a:latin typeface="Consolas"/>
              </a:rPr>
              <a:t>=</a:t>
            </a:r>
            <a:r>
              <a:rPr lang="en-US" altLang="ko-KR" sz="1100" i="1" dirty="0">
                <a:solidFill>
                  <a:srgbClr val="2A00FF"/>
                </a:solidFill>
                <a:latin typeface="Consolas"/>
              </a:rPr>
              <a:t>"</a:t>
            </a:r>
            <a:r>
              <a:rPr lang="en-US" altLang="ko-KR" sz="1100" i="1" dirty="0" err="1">
                <a:solidFill>
                  <a:srgbClr val="2A00FF"/>
                </a:solidFill>
                <a:latin typeface="Consolas"/>
              </a:rPr>
              <a:t>vr</a:t>
            </a:r>
            <a:r>
              <a:rPr lang="en-US" altLang="ko-KR" sz="1100" i="1" dirty="0">
                <a:solidFill>
                  <a:srgbClr val="2A00FF"/>
                </a:solidFill>
                <a:latin typeface="Consolas"/>
              </a:rPr>
              <a:t>"</a:t>
            </a:r>
            <a:r>
              <a:rPr lang="en-US" altLang="ko-KR" sz="1100" i="1" dirty="0">
                <a:solidFill>
                  <a:srgbClr val="008080"/>
                </a:solidFill>
                <a:latin typeface="Consolas"/>
              </a:rPr>
              <a:t>&gt;&lt;/</a:t>
            </a:r>
            <a:r>
              <a:rPr lang="en-US" altLang="ko-KR" sz="1100" i="1" dirty="0">
                <a:solidFill>
                  <a:srgbClr val="3F7F7F"/>
                </a:solidFill>
                <a:latin typeface="Consolas"/>
              </a:rPr>
              <a:t>div</a:t>
            </a:r>
            <a:r>
              <a:rPr lang="en-US" altLang="ko-KR" sz="1100" i="1" dirty="0">
                <a:solidFill>
                  <a:srgbClr val="008080"/>
                </a:solidFill>
                <a:latin typeface="Consolas"/>
              </a:rPr>
              <a:t>&gt;</a:t>
            </a:r>
            <a:r>
              <a:rPr lang="en-US" altLang="ko-KR" sz="1100" i="1" dirty="0">
                <a:solidFill>
                  <a:srgbClr val="000000"/>
                </a:solidFill>
                <a:latin typeface="Consolas"/>
              </a:rPr>
              <a:t> </a:t>
            </a:r>
            <a:r>
              <a:rPr lang="en-US" altLang="ko-KR" sz="1100" i="1" dirty="0">
                <a:solidFill>
                  <a:srgbClr val="3F5FBF"/>
                </a:solidFill>
                <a:latin typeface="Consolas"/>
              </a:rPr>
              <a:t>&lt;!-- </a:t>
            </a:r>
            <a:r>
              <a:rPr lang="ko-KR" altLang="en-US" sz="1100" i="1" dirty="0">
                <a:solidFill>
                  <a:srgbClr val="3F5FBF"/>
                </a:solidFill>
                <a:latin typeface="Consolas"/>
              </a:rPr>
              <a:t>垂直区切</a:t>
            </a:r>
            <a:r>
              <a:rPr lang="ja-JP" altLang="en-US" sz="1100" i="1" dirty="0">
                <a:solidFill>
                  <a:srgbClr val="3F5FBF"/>
                </a:solidFill>
                <a:latin typeface="Consolas"/>
              </a:rPr>
              <a:t>り</a:t>
            </a:r>
            <a:r>
              <a:rPr lang="ko-KR" altLang="en-US" sz="1100" i="1" dirty="0">
                <a:solidFill>
                  <a:srgbClr val="3F5FBF"/>
                </a:solidFill>
                <a:latin typeface="Consolas"/>
              </a:rPr>
              <a:t>線 </a:t>
            </a:r>
            <a:r>
              <a:rPr lang="en-US" altLang="ko-KR" sz="1100" i="1" dirty="0">
                <a:solidFill>
                  <a:srgbClr val="3F5FBF"/>
                </a:solidFill>
                <a:latin typeface="Consolas"/>
              </a:rPr>
              <a:t>--&gt;</a:t>
            </a:r>
          </a:p>
          <a:p>
            <a:r>
              <a:rPr lang="en-US" altLang="ko-KR" sz="1100" dirty="0">
                <a:solidFill>
                  <a:srgbClr val="000000"/>
                </a:solidFill>
                <a:latin typeface="Consolas"/>
              </a:rPr>
              <a:t>    </a:t>
            </a:r>
            <a:r>
              <a:rPr lang="en-US" altLang="ko-KR" sz="1100" dirty="0">
                <a:solidFill>
                  <a:srgbClr val="008080"/>
                </a:solidFill>
                <a:latin typeface="Consolas"/>
              </a:rPr>
              <a:t>&lt;/</a:t>
            </a:r>
            <a:r>
              <a:rPr lang="en-US" altLang="ko-KR" sz="1100" dirty="0">
                <a:solidFill>
                  <a:srgbClr val="3F7F7F"/>
                </a:solidFill>
                <a:latin typeface="Consolas"/>
              </a:rPr>
              <a:t>div</a:t>
            </a:r>
            <a:r>
              <a:rPr lang="en-US" altLang="ko-KR" sz="1100" dirty="0">
                <a:solidFill>
                  <a:srgbClr val="008080"/>
                </a:solidFill>
                <a:latin typeface="Consolas"/>
              </a:rPr>
              <a:t>&gt;</a:t>
            </a:r>
          </a:p>
          <a:p>
            <a:r>
              <a:rPr lang="en-US" altLang="ko-KR" sz="1100" dirty="0">
                <a:solidFill>
                  <a:srgbClr val="008080"/>
                </a:solidFill>
                <a:latin typeface="Consolas"/>
              </a:rPr>
              <a:t>&lt;</a:t>
            </a:r>
            <a:r>
              <a:rPr lang="en-US" altLang="ko-KR" sz="1100" dirty="0">
                <a:solidFill>
                  <a:srgbClr val="3F7F7F"/>
                </a:solidFill>
                <a:latin typeface="Consolas"/>
              </a:rPr>
              <a:t>div </a:t>
            </a:r>
            <a:r>
              <a:rPr lang="en-US" altLang="ko-KR" sz="1100" dirty="0">
                <a:solidFill>
                  <a:srgbClr val="7F007F"/>
                </a:solidFill>
                <a:latin typeface="Consolas"/>
              </a:rPr>
              <a:t>class</a:t>
            </a:r>
            <a:r>
              <a:rPr lang="en-US" altLang="ko-KR" sz="1100" dirty="0">
                <a:solidFill>
                  <a:srgbClr val="000000"/>
                </a:solidFill>
                <a:latin typeface="Consolas"/>
              </a:rPr>
              <a:t>=</a:t>
            </a:r>
            <a:r>
              <a:rPr lang="en-US" altLang="ko-KR" sz="1100" i="1" dirty="0">
                <a:solidFill>
                  <a:srgbClr val="2A00FF"/>
                </a:solidFill>
                <a:latin typeface="Consolas"/>
              </a:rPr>
              <a:t>"col-md-9"</a:t>
            </a:r>
            <a:r>
              <a:rPr lang="en-US" altLang="ko-KR" sz="1100" i="1" dirty="0">
                <a:solidFill>
                  <a:srgbClr val="008080"/>
                </a:solidFill>
                <a:latin typeface="Consolas"/>
              </a:rPr>
              <a:t>&gt;</a:t>
            </a:r>
          </a:p>
          <a:p>
            <a:endParaRPr lang="ko-KR" altLang="en-US" sz="1100" dirty="0">
              <a:latin typeface="Consolas"/>
            </a:endParaRPr>
          </a:p>
          <a:p>
            <a:r>
              <a:rPr lang="en-US" altLang="ko-KR" sz="1100" dirty="0">
                <a:solidFill>
                  <a:srgbClr val="008080"/>
                </a:solidFill>
                <a:latin typeface="Consolas"/>
              </a:rPr>
              <a:t>&lt;</a:t>
            </a:r>
            <a:r>
              <a:rPr lang="en-US" altLang="ko-KR" sz="1100" dirty="0">
                <a:solidFill>
                  <a:srgbClr val="3F7F7F"/>
                </a:solidFill>
                <a:latin typeface="Consolas"/>
              </a:rPr>
              <a:t>section </a:t>
            </a:r>
            <a:r>
              <a:rPr lang="en-US" altLang="ko-KR" sz="1100" dirty="0">
                <a:solidFill>
                  <a:srgbClr val="7F007F"/>
                </a:solidFill>
                <a:latin typeface="Consolas"/>
              </a:rPr>
              <a:t>id</a:t>
            </a:r>
            <a:r>
              <a:rPr lang="en-US" altLang="ko-KR" sz="1100" dirty="0">
                <a:solidFill>
                  <a:srgbClr val="000000"/>
                </a:solidFill>
                <a:latin typeface="Consolas"/>
              </a:rPr>
              <a:t>=</a:t>
            </a:r>
            <a:r>
              <a:rPr lang="en-US" altLang="ko-KR" sz="1100" i="1" dirty="0">
                <a:solidFill>
                  <a:srgbClr val="2A00FF"/>
                </a:solidFill>
                <a:latin typeface="Consolas"/>
              </a:rPr>
              <a:t>"container" </a:t>
            </a:r>
            <a:r>
              <a:rPr lang="en-US" altLang="ko-KR" sz="1100" i="1" dirty="0">
                <a:solidFill>
                  <a:srgbClr val="7F007F"/>
                </a:solidFill>
                <a:latin typeface="Consolas"/>
              </a:rPr>
              <a:t>class</a:t>
            </a:r>
            <a:r>
              <a:rPr lang="en-US" altLang="ko-KR" sz="1100" i="1" dirty="0">
                <a:solidFill>
                  <a:srgbClr val="000000"/>
                </a:solidFill>
                <a:latin typeface="Consolas"/>
              </a:rPr>
              <a:t>=</a:t>
            </a:r>
            <a:r>
              <a:rPr lang="en-US" altLang="ko-KR" sz="1100" i="1" dirty="0">
                <a:solidFill>
                  <a:srgbClr val="2A00FF"/>
                </a:solidFill>
                <a:latin typeface="Consolas"/>
              </a:rPr>
              <a:t>"mt-5 pt-5"</a:t>
            </a:r>
            <a:r>
              <a:rPr lang="en-US" altLang="ko-KR" sz="1100" i="1" dirty="0">
                <a:solidFill>
                  <a:srgbClr val="008080"/>
                </a:solidFill>
                <a:latin typeface="Consolas"/>
              </a:rPr>
              <a:t>&gt;</a:t>
            </a:r>
            <a:r>
              <a:rPr lang="en-US" altLang="ko-KR" sz="1100" i="1" dirty="0">
                <a:solidFill>
                  <a:srgbClr val="000000"/>
                </a:solidFill>
                <a:latin typeface="Consolas"/>
              </a:rPr>
              <a:t> </a:t>
            </a:r>
            <a:r>
              <a:rPr lang="en-US" altLang="ko-KR" sz="1100" i="1" dirty="0">
                <a:solidFill>
                  <a:srgbClr val="3F5FBF"/>
                </a:solidFill>
                <a:latin typeface="Consolas"/>
              </a:rPr>
              <a:t>&lt;!-- </a:t>
            </a:r>
            <a:r>
              <a:rPr lang="ja-JP" altLang="en-US" sz="1100" i="1" dirty="0">
                <a:solidFill>
                  <a:srgbClr val="3F5FBF"/>
                </a:solidFill>
                <a:latin typeface="Consolas"/>
              </a:rPr>
              <a:t>メインコンテンツセクション </a:t>
            </a:r>
            <a:r>
              <a:rPr lang="en-US" altLang="ja-JP" sz="1100" i="1" dirty="0">
                <a:solidFill>
                  <a:srgbClr val="3F5FBF"/>
                </a:solidFill>
                <a:latin typeface="Consolas"/>
              </a:rPr>
              <a:t>--&gt;</a:t>
            </a:r>
          </a:p>
          <a:p>
            <a:r>
              <a:rPr lang="en-US" altLang="ko-KR" sz="1100" dirty="0">
                <a:solidFill>
                  <a:srgbClr val="008080"/>
                </a:solidFill>
                <a:latin typeface="Consolas"/>
              </a:rPr>
              <a:t>&lt;</a:t>
            </a:r>
            <a:r>
              <a:rPr lang="en-US" altLang="ko-KR" sz="1100" dirty="0">
                <a:solidFill>
                  <a:srgbClr val="3F7F7F"/>
                </a:solidFill>
                <a:latin typeface="Consolas"/>
              </a:rPr>
              <a:t>div </a:t>
            </a:r>
            <a:r>
              <a:rPr lang="en-US" altLang="ko-KR" sz="1100" dirty="0">
                <a:solidFill>
                  <a:srgbClr val="7F007F"/>
                </a:solidFill>
                <a:latin typeface="Consolas"/>
              </a:rPr>
              <a:t>id</a:t>
            </a:r>
            <a:r>
              <a:rPr lang="en-US" altLang="ko-KR" sz="1100" dirty="0">
                <a:solidFill>
                  <a:srgbClr val="000000"/>
                </a:solidFill>
                <a:latin typeface="Consolas"/>
              </a:rPr>
              <a:t>=</a:t>
            </a:r>
            <a:r>
              <a:rPr lang="en-US" altLang="ko-KR" sz="1100" i="1" dirty="0">
                <a:solidFill>
                  <a:srgbClr val="2A00FF"/>
                </a:solidFill>
                <a:latin typeface="Consolas"/>
              </a:rPr>
              <a:t>"</a:t>
            </a:r>
            <a:r>
              <a:rPr lang="en-US" altLang="ko-KR" sz="1100" i="1" dirty="0" err="1">
                <a:solidFill>
                  <a:srgbClr val="2A00FF"/>
                </a:solidFill>
                <a:latin typeface="Consolas"/>
              </a:rPr>
              <a:t>container_box</a:t>
            </a:r>
            <a:r>
              <a:rPr lang="en-US" altLang="ko-KR" sz="1100" i="1" dirty="0">
                <a:solidFill>
                  <a:srgbClr val="2A00FF"/>
                </a:solidFill>
                <a:latin typeface="Consolas"/>
              </a:rPr>
              <a:t>"</a:t>
            </a:r>
            <a:r>
              <a:rPr lang="en-US" altLang="ko-KR" sz="1100" i="1" dirty="0">
                <a:solidFill>
                  <a:srgbClr val="008080"/>
                </a:solidFill>
                <a:latin typeface="Consolas"/>
              </a:rPr>
              <a:t>&gt;</a:t>
            </a:r>
          </a:p>
          <a:p>
            <a:r>
              <a:rPr lang="en-US" altLang="ja-JP" sz="1100" dirty="0">
                <a:solidFill>
                  <a:srgbClr val="008080"/>
                </a:solidFill>
                <a:latin typeface="Consolas"/>
              </a:rPr>
              <a:t>&lt;</a:t>
            </a:r>
            <a:r>
              <a:rPr lang="en-US" altLang="ja-JP" sz="1100" dirty="0">
                <a:solidFill>
                  <a:srgbClr val="3F7F7F"/>
                </a:solidFill>
                <a:latin typeface="Consolas"/>
              </a:rPr>
              <a:t>h1 </a:t>
            </a:r>
            <a:r>
              <a:rPr lang="en-US" altLang="ja-JP" sz="1100" dirty="0">
                <a:solidFill>
                  <a:srgbClr val="7F007F"/>
                </a:solidFill>
                <a:latin typeface="Consolas"/>
              </a:rPr>
              <a:t>class</a:t>
            </a:r>
            <a:r>
              <a:rPr lang="en-US" altLang="ja-JP" sz="1100" dirty="0">
                <a:solidFill>
                  <a:srgbClr val="000000"/>
                </a:solidFill>
                <a:latin typeface="Consolas"/>
              </a:rPr>
              <a:t>=</a:t>
            </a:r>
            <a:r>
              <a:rPr lang="en-US" altLang="ja-JP" sz="1100" i="1" dirty="0">
                <a:solidFill>
                  <a:srgbClr val="2A00FF"/>
                </a:solidFill>
                <a:latin typeface="Consolas"/>
              </a:rPr>
              <a:t>"mt-5"</a:t>
            </a:r>
            <a:r>
              <a:rPr lang="en-US" altLang="ja-JP" sz="1100" i="1" dirty="0">
                <a:solidFill>
                  <a:srgbClr val="008080"/>
                </a:solidFill>
                <a:latin typeface="Consolas"/>
              </a:rPr>
              <a:t>&gt;</a:t>
            </a:r>
            <a:r>
              <a:rPr lang="en-US" altLang="ja-JP" sz="1100" i="1" dirty="0" err="1">
                <a:solidFill>
                  <a:srgbClr val="000000"/>
                </a:solidFill>
                <a:latin typeface="Consolas"/>
              </a:rPr>
              <a:t>CartList</a:t>
            </a:r>
            <a:r>
              <a:rPr lang="en-US" altLang="ja-JP" sz="1100" i="1" dirty="0">
                <a:solidFill>
                  <a:srgbClr val="008080"/>
                </a:solidFill>
                <a:latin typeface="Consolas"/>
              </a:rPr>
              <a:t>&lt;/</a:t>
            </a:r>
            <a:r>
              <a:rPr lang="en-US" altLang="ja-JP" sz="1100" i="1" dirty="0">
                <a:solidFill>
                  <a:srgbClr val="3F7F7F"/>
                </a:solidFill>
                <a:latin typeface="Consolas"/>
              </a:rPr>
              <a:t>h1</a:t>
            </a:r>
            <a:r>
              <a:rPr lang="en-US" altLang="ja-JP" sz="1100" i="1" dirty="0">
                <a:solidFill>
                  <a:srgbClr val="008080"/>
                </a:solidFill>
                <a:latin typeface="Consolas"/>
              </a:rPr>
              <a:t>&gt;</a:t>
            </a:r>
            <a:r>
              <a:rPr lang="ja-JP" altLang="en-US" sz="1100" i="1" dirty="0">
                <a:solidFill>
                  <a:srgbClr val="000000"/>
                </a:solidFill>
                <a:latin typeface="Consolas"/>
              </a:rPr>
              <a:t> </a:t>
            </a:r>
            <a:r>
              <a:rPr lang="en-US" altLang="ja-JP" sz="1100" i="1" dirty="0">
                <a:solidFill>
                  <a:srgbClr val="3F5FBF"/>
                </a:solidFill>
                <a:latin typeface="Consolas"/>
              </a:rPr>
              <a:t>&lt;!-- </a:t>
            </a:r>
            <a:r>
              <a:rPr lang="ja-JP" altLang="en-US" sz="1100" i="1" dirty="0">
                <a:solidFill>
                  <a:srgbClr val="3F5FBF"/>
                </a:solidFill>
                <a:latin typeface="Consolas"/>
              </a:rPr>
              <a:t>カートリストタイトル表示 </a:t>
            </a:r>
            <a:r>
              <a:rPr lang="en-US" altLang="ja-JP" sz="1100" i="1" dirty="0">
                <a:solidFill>
                  <a:srgbClr val="3F5FBF"/>
                </a:solidFill>
                <a:latin typeface="Consolas"/>
              </a:rPr>
              <a:t>--&gt;</a:t>
            </a:r>
          </a:p>
          <a:p>
            <a:r>
              <a:rPr lang="en-US" altLang="ko-KR" sz="1100" u="sng" dirty="0">
                <a:solidFill>
                  <a:srgbClr val="008080"/>
                </a:solidFill>
                <a:latin typeface="Consolas"/>
              </a:rPr>
              <a:t>&lt;</a:t>
            </a:r>
            <a:r>
              <a:rPr lang="en-US" altLang="ko-KR" sz="1100" u="sng" dirty="0">
                <a:solidFill>
                  <a:srgbClr val="3F7F7F"/>
                </a:solidFill>
                <a:latin typeface="Consolas"/>
              </a:rPr>
              <a:t>section</a:t>
            </a:r>
            <a:r>
              <a:rPr lang="en-US" altLang="ko-KR" sz="1100" u="sng" dirty="0">
                <a:solidFill>
                  <a:srgbClr val="000000"/>
                </a:solidFill>
                <a:latin typeface="Consolas"/>
              </a:rPr>
              <a:t> </a:t>
            </a:r>
            <a:r>
              <a:rPr lang="en-US" altLang="ko-KR" sz="1100" u="sng" dirty="0">
                <a:solidFill>
                  <a:srgbClr val="7F007F"/>
                </a:solidFill>
                <a:latin typeface="Consolas"/>
              </a:rPr>
              <a:t>id</a:t>
            </a:r>
            <a:r>
              <a:rPr lang="en-US" altLang="ko-KR" sz="1100" u="sng" dirty="0">
                <a:solidFill>
                  <a:srgbClr val="000000"/>
                </a:solidFill>
                <a:latin typeface="Consolas"/>
              </a:rPr>
              <a:t>=</a:t>
            </a:r>
            <a:r>
              <a:rPr lang="en-US" altLang="ko-KR" sz="1100" i="1" u="sng" dirty="0">
                <a:solidFill>
                  <a:srgbClr val="2A00FF"/>
                </a:solidFill>
                <a:latin typeface="Consolas"/>
              </a:rPr>
              <a:t>"content"</a:t>
            </a:r>
            <a:r>
              <a:rPr lang="en-US" altLang="ko-KR" sz="1100" i="1" u="sng" dirty="0">
                <a:solidFill>
                  <a:srgbClr val="008080"/>
                </a:solidFill>
                <a:latin typeface="Consolas"/>
              </a:rPr>
              <a:t>&gt;</a:t>
            </a:r>
          </a:p>
          <a:p>
            <a:endParaRPr lang="ko-KR" altLang="en-US" sz="1100" dirty="0">
              <a:latin typeface="Consolas"/>
            </a:endParaRPr>
          </a:p>
          <a:p>
            <a:r>
              <a:rPr lang="en-US" altLang="ko-KR" sz="1100" u="sng" dirty="0">
                <a:solidFill>
                  <a:srgbClr val="008080"/>
                </a:solidFill>
                <a:latin typeface="Consolas"/>
              </a:rPr>
              <a:t>&lt;</a:t>
            </a:r>
            <a:r>
              <a:rPr lang="en-US" altLang="ko-KR" sz="1100" u="sng" dirty="0" err="1">
                <a:solidFill>
                  <a:srgbClr val="3F7F7F"/>
                </a:solidFill>
                <a:latin typeface="Consolas"/>
              </a:rPr>
              <a:t>ul</a:t>
            </a:r>
            <a:r>
              <a:rPr lang="en-US" altLang="ko-KR" sz="1100" u="sng" dirty="0">
                <a:solidFill>
                  <a:srgbClr val="000000"/>
                </a:solidFill>
                <a:latin typeface="Consolas"/>
              </a:rPr>
              <a:t> </a:t>
            </a:r>
            <a:r>
              <a:rPr lang="en-US" altLang="ko-KR" sz="1100" u="sng" dirty="0">
                <a:solidFill>
                  <a:srgbClr val="7F007F"/>
                </a:solidFill>
                <a:latin typeface="Consolas"/>
              </a:rPr>
              <a:t>class</a:t>
            </a:r>
            <a:r>
              <a:rPr lang="en-US" altLang="ko-KR" sz="1100" u="sng" dirty="0">
                <a:solidFill>
                  <a:srgbClr val="000000"/>
                </a:solidFill>
                <a:latin typeface="Consolas"/>
              </a:rPr>
              <a:t>=</a:t>
            </a:r>
            <a:r>
              <a:rPr lang="en-US" altLang="ko-KR" sz="1100" i="1" u="sng" dirty="0">
                <a:solidFill>
                  <a:srgbClr val="2A00FF"/>
                </a:solidFill>
                <a:latin typeface="Consolas"/>
              </a:rPr>
              <a:t>"list-group list-group-flush"</a:t>
            </a:r>
            <a:r>
              <a:rPr lang="en-US" altLang="ko-KR" sz="1100" i="1" u="sng" dirty="0">
                <a:solidFill>
                  <a:srgbClr val="008080"/>
                </a:solidFill>
                <a:latin typeface="Consolas"/>
              </a:rPr>
              <a:t>&gt;</a:t>
            </a:r>
            <a:r>
              <a:rPr lang="en-US" altLang="ko-KR" sz="1100" i="1" u="sng" dirty="0">
                <a:solidFill>
                  <a:srgbClr val="000000"/>
                </a:solidFill>
                <a:latin typeface="Consolas"/>
              </a:rPr>
              <a:t> </a:t>
            </a:r>
            <a:r>
              <a:rPr lang="en-US" altLang="ko-KR" sz="1100" i="1" u="sng" dirty="0">
                <a:solidFill>
                  <a:srgbClr val="3F5FBF"/>
                </a:solidFill>
                <a:latin typeface="Consolas"/>
              </a:rPr>
              <a:t>&lt;!-- </a:t>
            </a:r>
            <a:r>
              <a:rPr lang="ja-JP" altLang="en-US" sz="1100" i="1" u="sng" dirty="0">
                <a:solidFill>
                  <a:srgbClr val="3F5FBF"/>
                </a:solidFill>
                <a:latin typeface="Consolas"/>
              </a:rPr>
              <a:t>カート</a:t>
            </a:r>
            <a:r>
              <a:rPr lang="ko-KR" altLang="en-US" sz="1100" i="1" u="sng" dirty="0" err="1">
                <a:solidFill>
                  <a:srgbClr val="3F5FBF"/>
                </a:solidFill>
                <a:latin typeface="Consolas"/>
              </a:rPr>
              <a:t>内商品</a:t>
            </a:r>
            <a:r>
              <a:rPr lang="ja-JP" altLang="en-US" sz="1100" i="1" u="sng" dirty="0">
                <a:solidFill>
                  <a:srgbClr val="3F5FBF"/>
                </a:solidFill>
                <a:latin typeface="Consolas"/>
              </a:rPr>
              <a:t>のリスト </a:t>
            </a:r>
            <a:r>
              <a:rPr lang="en-US" altLang="ja-JP" sz="1100" i="1" u="sng" dirty="0">
                <a:solidFill>
                  <a:srgbClr val="3F5FBF"/>
                </a:solidFill>
                <a:latin typeface="Consolas"/>
              </a:rPr>
              <a:t>--&gt;</a:t>
            </a:r>
          </a:p>
          <a:p>
            <a:r>
              <a:rPr lang="en-US" altLang="ko-KR" sz="1100" dirty="0">
                <a:solidFill>
                  <a:srgbClr val="008080"/>
                </a:solidFill>
                <a:latin typeface="Consolas"/>
              </a:rPr>
              <a:t>&lt;</a:t>
            </a:r>
            <a:r>
              <a:rPr lang="en-US" altLang="ko-KR" sz="1100" dirty="0">
                <a:solidFill>
                  <a:srgbClr val="3F7F7F"/>
                </a:solidFill>
                <a:latin typeface="Consolas"/>
              </a:rPr>
              <a:t>li </a:t>
            </a:r>
            <a:r>
              <a:rPr lang="en-US" altLang="ko-KR" sz="1100" dirty="0">
                <a:solidFill>
                  <a:srgbClr val="7F007F"/>
                </a:solidFill>
                <a:latin typeface="Consolas"/>
              </a:rPr>
              <a:t>class</a:t>
            </a:r>
            <a:r>
              <a:rPr lang="en-US" altLang="ko-KR" sz="1100" dirty="0">
                <a:solidFill>
                  <a:srgbClr val="000000"/>
                </a:solidFill>
                <a:latin typeface="Consolas"/>
              </a:rPr>
              <a:t>=</a:t>
            </a:r>
            <a:r>
              <a:rPr lang="en-US" altLang="ko-KR" sz="1100" i="1" dirty="0">
                <a:solidFill>
                  <a:srgbClr val="2A00FF"/>
                </a:solidFill>
                <a:latin typeface="Consolas"/>
              </a:rPr>
              <a:t>"list-group-item"</a:t>
            </a:r>
            <a:r>
              <a:rPr lang="en-US" altLang="ko-KR" sz="1100" i="1" dirty="0">
                <a:solidFill>
                  <a:srgbClr val="008080"/>
                </a:solidFill>
                <a:latin typeface="Consolas"/>
              </a:rPr>
              <a:t>&gt;</a:t>
            </a:r>
          </a:p>
          <a:p>
            <a:r>
              <a:rPr lang="en-US" altLang="ja-JP" sz="1100" dirty="0">
                <a:solidFill>
                  <a:srgbClr val="008080"/>
                </a:solidFill>
                <a:latin typeface="Consolas"/>
              </a:rPr>
              <a:t>&lt;</a:t>
            </a:r>
            <a:r>
              <a:rPr lang="en-US" altLang="ja-JP" sz="1100" dirty="0">
                <a:solidFill>
                  <a:srgbClr val="3F7F7F"/>
                </a:solidFill>
                <a:latin typeface="Consolas"/>
              </a:rPr>
              <a:t>div </a:t>
            </a:r>
            <a:r>
              <a:rPr lang="en-US" altLang="ja-JP" sz="1100" dirty="0">
                <a:solidFill>
                  <a:srgbClr val="7F007F"/>
                </a:solidFill>
                <a:latin typeface="Consolas"/>
              </a:rPr>
              <a:t>class</a:t>
            </a:r>
            <a:r>
              <a:rPr lang="en-US" altLang="ja-JP" sz="1100" dirty="0">
                <a:solidFill>
                  <a:srgbClr val="000000"/>
                </a:solidFill>
                <a:latin typeface="Consolas"/>
              </a:rPr>
              <a:t>=</a:t>
            </a:r>
            <a:r>
              <a:rPr lang="en-US" altLang="ja-JP" sz="1100" i="1" dirty="0">
                <a:solidFill>
                  <a:srgbClr val="2A00FF"/>
                </a:solidFill>
                <a:latin typeface="Consolas"/>
              </a:rPr>
              <a:t>"</a:t>
            </a:r>
            <a:r>
              <a:rPr lang="en-US" altLang="ja-JP" sz="1100" i="1" dirty="0" err="1">
                <a:solidFill>
                  <a:srgbClr val="2A00FF"/>
                </a:solidFill>
                <a:latin typeface="Consolas"/>
              </a:rPr>
              <a:t>allCheck</a:t>
            </a:r>
            <a:r>
              <a:rPr lang="en-US" altLang="ja-JP" sz="1100" i="1" dirty="0">
                <a:solidFill>
                  <a:srgbClr val="2A00FF"/>
                </a:solidFill>
                <a:latin typeface="Consolas"/>
              </a:rPr>
              <a:t>"</a:t>
            </a:r>
            <a:r>
              <a:rPr lang="en-US" altLang="ja-JP" sz="1100" i="1" dirty="0">
                <a:solidFill>
                  <a:srgbClr val="008080"/>
                </a:solidFill>
                <a:latin typeface="Consolas"/>
              </a:rPr>
              <a:t>&gt;</a:t>
            </a:r>
            <a:r>
              <a:rPr lang="ja-JP" altLang="en-US" sz="1100" i="1" dirty="0">
                <a:solidFill>
                  <a:srgbClr val="000000"/>
                </a:solidFill>
                <a:latin typeface="Consolas"/>
              </a:rPr>
              <a:t> </a:t>
            </a:r>
            <a:r>
              <a:rPr lang="en-US" altLang="ja-JP" sz="1100" i="1" dirty="0">
                <a:solidFill>
                  <a:srgbClr val="3F5FBF"/>
                </a:solidFill>
                <a:latin typeface="Consolas"/>
              </a:rPr>
              <a:t>&lt;!-- </a:t>
            </a:r>
            <a:r>
              <a:rPr lang="ja-JP" altLang="en-US" sz="1100" i="1" dirty="0">
                <a:solidFill>
                  <a:srgbClr val="3F5FBF"/>
                </a:solidFill>
                <a:latin typeface="Consolas"/>
              </a:rPr>
              <a:t>「すべて選択」チェックボックス </a:t>
            </a:r>
            <a:r>
              <a:rPr lang="en-US" altLang="ja-JP" sz="1100" i="1" dirty="0">
                <a:solidFill>
                  <a:srgbClr val="3F5FBF"/>
                </a:solidFill>
                <a:latin typeface="Consolas"/>
              </a:rPr>
              <a:t>--&gt;</a:t>
            </a:r>
          </a:p>
          <a:p>
            <a:r>
              <a:rPr lang="en-US" altLang="ko-KR" sz="1100" dirty="0">
                <a:solidFill>
                  <a:srgbClr val="008080"/>
                </a:solidFill>
                <a:latin typeface="Consolas"/>
              </a:rPr>
              <a:t>&lt;</a:t>
            </a:r>
            <a:r>
              <a:rPr lang="en-US" altLang="ko-KR" sz="1100" dirty="0">
                <a:solidFill>
                  <a:srgbClr val="3F7F7F"/>
                </a:solidFill>
                <a:latin typeface="Consolas"/>
              </a:rPr>
              <a:t>div </a:t>
            </a:r>
            <a:r>
              <a:rPr lang="en-US" altLang="ko-KR" sz="1100" dirty="0">
                <a:solidFill>
                  <a:srgbClr val="7F007F"/>
                </a:solidFill>
                <a:latin typeface="Consolas"/>
              </a:rPr>
              <a:t>class</a:t>
            </a:r>
            <a:r>
              <a:rPr lang="en-US" altLang="ko-KR" sz="1100" dirty="0">
                <a:solidFill>
                  <a:srgbClr val="000000"/>
                </a:solidFill>
                <a:latin typeface="Consolas"/>
              </a:rPr>
              <a:t>=</a:t>
            </a:r>
            <a:r>
              <a:rPr lang="en-US" altLang="ko-KR" sz="1100" i="1" dirty="0">
                <a:solidFill>
                  <a:srgbClr val="2A00FF"/>
                </a:solidFill>
                <a:latin typeface="Consolas"/>
              </a:rPr>
              <a:t>"input-group"</a:t>
            </a:r>
            <a:r>
              <a:rPr lang="en-US" altLang="ko-KR" sz="1100" i="1" dirty="0">
                <a:solidFill>
                  <a:srgbClr val="008080"/>
                </a:solidFill>
                <a:latin typeface="Consolas"/>
              </a:rPr>
              <a:t>&gt;</a:t>
            </a:r>
          </a:p>
          <a:p>
            <a:r>
              <a:rPr lang="en-US" altLang="ko-KR" sz="1100" dirty="0">
                <a:solidFill>
                  <a:srgbClr val="008080"/>
                </a:solidFill>
                <a:latin typeface="Consolas"/>
              </a:rPr>
              <a:t>&lt;</a:t>
            </a:r>
            <a:r>
              <a:rPr lang="en-US" altLang="ko-KR" sz="1100" dirty="0">
                <a:solidFill>
                  <a:srgbClr val="3F7F7F"/>
                </a:solidFill>
                <a:latin typeface="Consolas"/>
              </a:rPr>
              <a:t>input </a:t>
            </a:r>
            <a:r>
              <a:rPr lang="en-US" altLang="ko-KR" sz="1100" dirty="0">
                <a:solidFill>
                  <a:srgbClr val="7F007F"/>
                </a:solidFill>
                <a:latin typeface="Consolas"/>
              </a:rPr>
              <a:t>type</a:t>
            </a:r>
            <a:r>
              <a:rPr lang="en-US" altLang="ko-KR" sz="1100" dirty="0">
                <a:solidFill>
                  <a:srgbClr val="000000"/>
                </a:solidFill>
                <a:latin typeface="Consolas"/>
              </a:rPr>
              <a:t>=</a:t>
            </a:r>
            <a:r>
              <a:rPr lang="en-US" altLang="ko-KR" sz="1100" i="1" dirty="0">
                <a:solidFill>
                  <a:srgbClr val="2A00FF"/>
                </a:solidFill>
                <a:latin typeface="Consolas"/>
              </a:rPr>
              <a:t>"checkbox" </a:t>
            </a:r>
            <a:r>
              <a:rPr lang="en-US" altLang="ko-KR" sz="1100" i="1" dirty="0">
                <a:solidFill>
                  <a:srgbClr val="7F007F"/>
                </a:solidFill>
                <a:latin typeface="Consolas"/>
              </a:rPr>
              <a:t>name</a:t>
            </a:r>
            <a:r>
              <a:rPr lang="en-US" altLang="ko-KR" sz="1100" i="1" dirty="0">
                <a:solidFill>
                  <a:srgbClr val="000000"/>
                </a:solidFill>
                <a:latin typeface="Consolas"/>
              </a:rPr>
              <a:t>=</a:t>
            </a:r>
            <a:r>
              <a:rPr lang="en-US" altLang="ko-KR" sz="1100" i="1" dirty="0">
                <a:solidFill>
                  <a:srgbClr val="2A00FF"/>
                </a:solidFill>
                <a:latin typeface="Consolas"/>
              </a:rPr>
              <a:t>"</a:t>
            </a:r>
            <a:r>
              <a:rPr lang="en-US" altLang="ko-KR" sz="1100" i="1" dirty="0" err="1">
                <a:solidFill>
                  <a:srgbClr val="2A00FF"/>
                </a:solidFill>
                <a:latin typeface="Consolas"/>
              </a:rPr>
              <a:t>allCheck</a:t>
            </a:r>
            <a:r>
              <a:rPr lang="en-US" altLang="ko-KR" sz="1100" i="1" dirty="0">
                <a:solidFill>
                  <a:srgbClr val="2A00FF"/>
                </a:solidFill>
                <a:latin typeface="Consolas"/>
              </a:rPr>
              <a:t>" </a:t>
            </a:r>
            <a:r>
              <a:rPr lang="en-US" altLang="ko-KR" sz="1100" i="1" dirty="0">
                <a:solidFill>
                  <a:srgbClr val="7F007F"/>
                </a:solidFill>
                <a:latin typeface="Consolas"/>
              </a:rPr>
              <a:t>id</a:t>
            </a:r>
            <a:r>
              <a:rPr lang="en-US" altLang="ko-KR" sz="1100" i="1" dirty="0">
                <a:solidFill>
                  <a:srgbClr val="000000"/>
                </a:solidFill>
                <a:latin typeface="Consolas"/>
              </a:rPr>
              <a:t>=</a:t>
            </a:r>
            <a:r>
              <a:rPr lang="en-US" altLang="ko-KR" sz="1100" i="1" dirty="0">
                <a:solidFill>
                  <a:srgbClr val="2A00FF"/>
                </a:solidFill>
                <a:latin typeface="Consolas"/>
              </a:rPr>
              <a:t>"</a:t>
            </a:r>
            <a:r>
              <a:rPr lang="en-US" altLang="ko-KR" sz="1100" i="1" dirty="0" err="1">
                <a:solidFill>
                  <a:srgbClr val="2A00FF"/>
                </a:solidFill>
                <a:latin typeface="Consolas"/>
              </a:rPr>
              <a:t>allCheck</a:t>
            </a:r>
            <a:r>
              <a:rPr lang="en-US" altLang="ko-KR" sz="1100" i="1" dirty="0">
                <a:solidFill>
                  <a:srgbClr val="2A00FF"/>
                </a:solidFill>
                <a:latin typeface="Consolas"/>
              </a:rPr>
              <a:t>" </a:t>
            </a:r>
            <a:r>
              <a:rPr lang="en-US" altLang="ko-KR" sz="1100" i="1" dirty="0">
                <a:solidFill>
                  <a:srgbClr val="7F007F"/>
                </a:solidFill>
                <a:latin typeface="Consolas"/>
              </a:rPr>
              <a:t>class</a:t>
            </a:r>
            <a:r>
              <a:rPr lang="en-US" altLang="ko-KR" sz="1100" i="1" dirty="0">
                <a:solidFill>
                  <a:srgbClr val="000000"/>
                </a:solidFill>
                <a:latin typeface="Consolas"/>
              </a:rPr>
              <a:t>=</a:t>
            </a:r>
            <a:r>
              <a:rPr lang="en-US" altLang="ko-KR" sz="1100" i="1" dirty="0">
                <a:solidFill>
                  <a:srgbClr val="2A00FF"/>
                </a:solidFill>
                <a:latin typeface="Consolas"/>
              </a:rPr>
              <a:t>"form-check"</a:t>
            </a:r>
            <a:r>
              <a:rPr lang="en-US" altLang="ko-KR" sz="1100" i="1" dirty="0">
                <a:solidFill>
                  <a:srgbClr val="008080"/>
                </a:solidFill>
                <a:latin typeface="Consolas"/>
              </a:rPr>
              <a:t>/&gt;</a:t>
            </a:r>
          </a:p>
          <a:p>
            <a:r>
              <a:rPr lang="en-US" altLang="ko-KR" sz="1100" dirty="0">
                <a:solidFill>
                  <a:srgbClr val="008080"/>
                </a:solidFill>
                <a:latin typeface="Consolas"/>
              </a:rPr>
              <a:t>&lt;</a:t>
            </a:r>
            <a:r>
              <a:rPr lang="en-US" altLang="ko-KR" sz="1100" dirty="0">
                <a:solidFill>
                  <a:srgbClr val="3F7F7F"/>
                </a:solidFill>
                <a:latin typeface="Consolas"/>
              </a:rPr>
              <a:t>label </a:t>
            </a:r>
            <a:r>
              <a:rPr lang="en-US" altLang="ko-KR" sz="1100" dirty="0">
                <a:solidFill>
                  <a:srgbClr val="7F007F"/>
                </a:solidFill>
                <a:latin typeface="Consolas"/>
              </a:rPr>
              <a:t>for</a:t>
            </a:r>
            <a:r>
              <a:rPr lang="en-US" altLang="ko-KR" sz="1100" dirty="0">
                <a:solidFill>
                  <a:srgbClr val="000000"/>
                </a:solidFill>
                <a:latin typeface="Consolas"/>
              </a:rPr>
              <a:t>=</a:t>
            </a:r>
            <a:r>
              <a:rPr lang="en-US" altLang="ko-KR" sz="1100" i="1" dirty="0">
                <a:solidFill>
                  <a:srgbClr val="2A00FF"/>
                </a:solidFill>
                <a:latin typeface="Consolas"/>
              </a:rPr>
              <a:t>"</a:t>
            </a:r>
            <a:r>
              <a:rPr lang="en-US" altLang="ko-KR" sz="1100" i="1" dirty="0" err="1">
                <a:solidFill>
                  <a:srgbClr val="2A00FF"/>
                </a:solidFill>
                <a:latin typeface="Consolas"/>
              </a:rPr>
              <a:t>allCheck</a:t>
            </a:r>
            <a:r>
              <a:rPr lang="en-US" altLang="ko-KR" sz="1100" i="1" dirty="0">
                <a:solidFill>
                  <a:srgbClr val="2A00FF"/>
                </a:solidFill>
                <a:latin typeface="Consolas"/>
              </a:rPr>
              <a:t>" </a:t>
            </a:r>
            <a:r>
              <a:rPr lang="en-US" altLang="ko-KR" sz="1100" i="1" dirty="0">
                <a:solidFill>
                  <a:srgbClr val="7F007F"/>
                </a:solidFill>
                <a:latin typeface="Consolas"/>
              </a:rPr>
              <a:t>class</a:t>
            </a:r>
            <a:r>
              <a:rPr lang="en-US" altLang="ko-KR" sz="1100" i="1" dirty="0">
                <a:solidFill>
                  <a:srgbClr val="000000"/>
                </a:solidFill>
                <a:latin typeface="Consolas"/>
              </a:rPr>
              <a:t>=</a:t>
            </a:r>
            <a:r>
              <a:rPr lang="en-US" altLang="ko-KR" sz="1100" i="1" dirty="0">
                <a:solidFill>
                  <a:srgbClr val="2A00FF"/>
                </a:solidFill>
                <a:latin typeface="Consolas"/>
              </a:rPr>
              <a:t>"form-</a:t>
            </a:r>
            <a:r>
              <a:rPr lang="en-US" altLang="ko-KR" sz="1100" i="1" dirty="0" err="1">
                <a:solidFill>
                  <a:srgbClr val="2A00FF"/>
                </a:solidFill>
                <a:latin typeface="Consolas"/>
              </a:rPr>
              <a:t>lable</a:t>
            </a:r>
            <a:r>
              <a:rPr lang="en-US" altLang="ko-KR" sz="1100" i="1" dirty="0">
                <a:solidFill>
                  <a:srgbClr val="2A00FF"/>
                </a:solidFill>
                <a:latin typeface="Consolas"/>
              </a:rPr>
              <a:t> mx-2"</a:t>
            </a:r>
            <a:r>
              <a:rPr lang="en-US" altLang="ko-KR" sz="1100" i="1" dirty="0">
                <a:solidFill>
                  <a:srgbClr val="008080"/>
                </a:solidFill>
                <a:latin typeface="Consolas"/>
              </a:rPr>
              <a:t>&gt;</a:t>
            </a:r>
            <a:r>
              <a:rPr lang="ja-JP" altLang="en-US" sz="1100" i="1" dirty="0">
                <a:solidFill>
                  <a:srgbClr val="000000"/>
                </a:solidFill>
                <a:latin typeface="Consolas"/>
              </a:rPr>
              <a:t>すべて</a:t>
            </a:r>
            <a:r>
              <a:rPr lang="ko-KR" altLang="en-US" sz="1100" i="1" dirty="0">
                <a:solidFill>
                  <a:srgbClr val="000000"/>
                </a:solidFill>
                <a:latin typeface="Consolas"/>
              </a:rPr>
              <a:t>選択</a:t>
            </a:r>
            <a:r>
              <a:rPr lang="en-US" altLang="ko-KR" sz="1100" i="1" dirty="0">
                <a:solidFill>
                  <a:srgbClr val="008080"/>
                </a:solidFill>
                <a:latin typeface="Consolas"/>
              </a:rPr>
              <a:t>&lt;/</a:t>
            </a:r>
            <a:r>
              <a:rPr lang="en-US" altLang="ko-KR" sz="1100" i="1" dirty="0">
                <a:solidFill>
                  <a:srgbClr val="3F7F7F"/>
                </a:solidFill>
                <a:latin typeface="Consolas"/>
              </a:rPr>
              <a:t>label</a:t>
            </a:r>
            <a:r>
              <a:rPr lang="en-US" altLang="ko-KR" sz="1100" i="1" dirty="0">
                <a:solidFill>
                  <a:srgbClr val="008080"/>
                </a:solidFill>
                <a:latin typeface="Consolas"/>
              </a:rPr>
              <a:t>&gt;</a:t>
            </a:r>
          </a:p>
          <a:p>
            <a:r>
              <a:rPr lang="en-US" altLang="ko-KR" sz="1100" dirty="0">
                <a:solidFill>
                  <a:srgbClr val="008080"/>
                </a:solidFill>
                <a:latin typeface="Consolas"/>
              </a:rPr>
              <a:t>&lt;/</a:t>
            </a:r>
            <a:r>
              <a:rPr lang="en-US" altLang="ko-KR" sz="1100" dirty="0">
                <a:solidFill>
                  <a:srgbClr val="3F7F7F"/>
                </a:solidFill>
                <a:latin typeface="Consolas"/>
              </a:rPr>
              <a:t>div</a:t>
            </a:r>
            <a:r>
              <a:rPr lang="en-US" altLang="ko-KR" sz="1100" dirty="0">
                <a:solidFill>
                  <a:srgbClr val="008080"/>
                </a:solidFill>
                <a:latin typeface="Consolas"/>
              </a:rPr>
              <a:t>&gt;</a:t>
            </a:r>
          </a:p>
          <a:p>
            <a:r>
              <a:rPr lang="en-US" altLang="ko-KR" sz="1100" dirty="0">
                <a:solidFill>
                  <a:srgbClr val="008080"/>
                </a:solidFill>
                <a:latin typeface="Consolas"/>
              </a:rPr>
              <a:t>&lt;/</a:t>
            </a:r>
            <a:r>
              <a:rPr lang="en-US" altLang="ko-KR" sz="1100" dirty="0">
                <a:solidFill>
                  <a:srgbClr val="3F7F7F"/>
                </a:solidFill>
                <a:latin typeface="Consolas"/>
              </a:rPr>
              <a:t>div</a:t>
            </a:r>
            <a:r>
              <a:rPr lang="en-US" altLang="ko-KR" sz="1100" dirty="0">
                <a:solidFill>
                  <a:srgbClr val="008080"/>
                </a:solidFill>
                <a:latin typeface="Consolas"/>
              </a:rPr>
              <a:t>&gt;</a:t>
            </a:r>
          </a:p>
          <a:p>
            <a:endParaRPr lang="ko-KR" altLang="en-US" sz="1100" dirty="0">
              <a:latin typeface="Consolas"/>
            </a:endParaRPr>
          </a:p>
          <a:p>
            <a:r>
              <a:rPr lang="en-US" altLang="ko-KR" sz="1100" dirty="0">
                <a:solidFill>
                  <a:srgbClr val="008080"/>
                </a:solidFill>
                <a:latin typeface="Consolas"/>
              </a:rPr>
              <a:t>&lt;</a:t>
            </a:r>
            <a:r>
              <a:rPr lang="en-US" altLang="ko-KR" sz="1100" dirty="0">
                <a:solidFill>
                  <a:srgbClr val="3F7F7F"/>
                </a:solidFill>
                <a:latin typeface="Consolas"/>
              </a:rPr>
              <a:t>div </a:t>
            </a:r>
            <a:r>
              <a:rPr lang="en-US" altLang="ko-KR" sz="1100" dirty="0">
                <a:solidFill>
                  <a:srgbClr val="7F007F"/>
                </a:solidFill>
                <a:latin typeface="Consolas"/>
              </a:rPr>
              <a:t>class</a:t>
            </a:r>
            <a:r>
              <a:rPr lang="en-US" altLang="ko-KR" sz="1100" dirty="0">
                <a:solidFill>
                  <a:srgbClr val="000000"/>
                </a:solidFill>
                <a:latin typeface="Consolas"/>
              </a:rPr>
              <a:t>=</a:t>
            </a:r>
            <a:r>
              <a:rPr lang="en-US" altLang="ko-KR" sz="1100" i="1" dirty="0">
                <a:solidFill>
                  <a:srgbClr val="2A00FF"/>
                </a:solidFill>
                <a:latin typeface="Consolas"/>
              </a:rPr>
              <a:t>"</a:t>
            </a:r>
            <a:r>
              <a:rPr lang="en-US" altLang="ko-KR" sz="1100" i="1" dirty="0" err="1">
                <a:solidFill>
                  <a:srgbClr val="2A00FF"/>
                </a:solidFill>
                <a:latin typeface="Consolas"/>
              </a:rPr>
              <a:t>delBtn</a:t>
            </a:r>
            <a:r>
              <a:rPr lang="en-US" altLang="ko-KR" sz="1100" i="1" dirty="0">
                <a:solidFill>
                  <a:srgbClr val="2A00FF"/>
                </a:solidFill>
                <a:latin typeface="Consolas"/>
              </a:rPr>
              <a:t> my-2"</a:t>
            </a:r>
            <a:r>
              <a:rPr lang="en-US" altLang="ko-KR" sz="1100" i="1" dirty="0">
                <a:solidFill>
                  <a:srgbClr val="008080"/>
                </a:solidFill>
                <a:latin typeface="Consolas"/>
              </a:rPr>
              <a:t>&gt;</a:t>
            </a:r>
            <a:r>
              <a:rPr lang="en-US" altLang="ko-KR" sz="1100" i="1" dirty="0">
                <a:solidFill>
                  <a:srgbClr val="000000"/>
                </a:solidFill>
                <a:latin typeface="Consolas"/>
              </a:rPr>
              <a:t> </a:t>
            </a:r>
            <a:r>
              <a:rPr lang="en-US" altLang="ko-KR" sz="1100" i="1" dirty="0">
                <a:solidFill>
                  <a:srgbClr val="3F5FBF"/>
                </a:solidFill>
                <a:latin typeface="Consolas"/>
              </a:rPr>
              <a:t>&lt;!-- </a:t>
            </a:r>
            <a:r>
              <a:rPr lang="ko-KR" altLang="en-US" sz="1100" i="1" dirty="0">
                <a:solidFill>
                  <a:srgbClr val="3F5FBF"/>
                </a:solidFill>
                <a:latin typeface="Consolas"/>
              </a:rPr>
              <a:t>「選択削除」</a:t>
            </a:r>
            <a:r>
              <a:rPr lang="ja-JP" altLang="en-US" sz="1100" i="1" dirty="0">
                <a:solidFill>
                  <a:srgbClr val="3F5FBF"/>
                </a:solidFill>
                <a:latin typeface="Consolas"/>
              </a:rPr>
              <a:t>ボタン </a:t>
            </a:r>
            <a:r>
              <a:rPr lang="en-US" altLang="ja-JP" sz="1100" i="1" dirty="0">
                <a:solidFill>
                  <a:srgbClr val="3F5FBF"/>
                </a:solidFill>
                <a:latin typeface="Consolas"/>
              </a:rPr>
              <a:t>--&gt;</a:t>
            </a:r>
          </a:p>
          <a:p>
            <a:r>
              <a:rPr lang="en-US" altLang="ko-KR" sz="1100" dirty="0">
                <a:solidFill>
                  <a:srgbClr val="008080"/>
                </a:solidFill>
                <a:latin typeface="Consolas"/>
              </a:rPr>
              <a:t>&lt;</a:t>
            </a:r>
            <a:r>
              <a:rPr lang="en-US" altLang="ko-KR" sz="1100" dirty="0">
                <a:solidFill>
                  <a:srgbClr val="3F7F7F"/>
                </a:solidFill>
                <a:latin typeface="Consolas"/>
              </a:rPr>
              <a:t>button </a:t>
            </a:r>
            <a:r>
              <a:rPr lang="en-US" altLang="ko-KR" sz="1100" dirty="0">
                <a:solidFill>
                  <a:srgbClr val="7F007F"/>
                </a:solidFill>
                <a:latin typeface="Consolas"/>
              </a:rPr>
              <a:t>type</a:t>
            </a:r>
            <a:r>
              <a:rPr lang="en-US" altLang="ko-KR" sz="1100" dirty="0">
                <a:solidFill>
                  <a:srgbClr val="000000"/>
                </a:solidFill>
                <a:latin typeface="Consolas"/>
              </a:rPr>
              <a:t>=</a:t>
            </a:r>
            <a:r>
              <a:rPr lang="en-US" altLang="ko-KR" sz="1100" i="1" dirty="0">
                <a:solidFill>
                  <a:srgbClr val="2A00FF"/>
                </a:solidFill>
                <a:latin typeface="Consolas"/>
              </a:rPr>
              <a:t>"button" </a:t>
            </a:r>
            <a:r>
              <a:rPr lang="en-US" altLang="ko-KR" sz="1100" i="1" dirty="0">
                <a:solidFill>
                  <a:srgbClr val="7F007F"/>
                </a:solidFill>
                <a:latin typeface="Consolas"/>
              </a:rPr>
              <a:t>class</a:t>
            </a:r>
            <a:r>
              <a:rPr lang="en-US" altLang="ko-KR" sz="1100" i="1" dirty="0">
                <a:solidFill>
                  <a:srgbClr val="000000"/>
                </a:solidFill>
                <a:latin typeface="Consolas"/>
              </a:rPr>
              <a:t>=</a:t>
            </a:r>
            <a:r>
              <a:rPr lang="en-US" altLang="ko-KR" sz="1100" i="1" dirty="0">
                <a:solidFill>
                  <a:srgbClr val="2A00FF"/>
                </a:solidFill>
                <a:latin typeface="Consolas"/>
              </a:rPr>
              <a:t>"</a:t>
            </a:r>
            <a:r>
              <a:rPr lang="en-US" altLang="ko-KR" sz="1100" i="1" dirty="0" err="1">
                <a:solidFill>
                  <a:srgbClr val="2A00FF"/>
                </a:solidFill>
                <a:latin typeface="Consolas"/>
              </a:rPr>
              <a:t>selectDelete_btn</a:t>
            </a:r>
            <a:r>
              <a:rPr lang="en-US" altLang="ko-KR" sz="1100" i="1" dirty="0">
                <a:solidFill>
                  <a:srgbClr val="2A00FF"/>
                </a:solidFill>
                <a:latin typeface="Consolas"/>
              </a:rPr>
              <a:t> </a:t>
            </a:r>
            <a:r>
              <a:rPr lang="en-US" altLang="ko-KR" sz="1100" i="1" dirty="0" err="1">
                <a:solidFill>
                  <a:srgbClr val="2A00FF"/>
                </a:solidFill>
                <a:latin typeface="Consolas"/>
              </a:rPr>
              <a:t>btn</a:t>
            </a:r>
            <a:r>
              <a:rPr lang="en-US" altLang="ko-KR" sz="1100" i="1" dirty="0">
                <a:solidFill>
                  <a:srgbClr val="2A00FF"/>
                </a:solidFill>
                <a:latin typeface="Consolas"/>
              </a:rPr>
              <a:t> </a:t>
            </a:r>
            <a:r>
              <a:rPr lang="en-US" altLang="ko-KR" sz="1100" i="1" dirty="0" err="1">
                <a:solidFill>
                  <a:srgbClr val="2A00FF"/>
                </a:solidFill>
                <a:latin typeface="Consolas"/>
              </a:rPr>
              <a:t>btn</a:t>
            </a:r>
            <a:r>
              <a:rPr lang="en-US" altLang="ko-KR" sz="1100" i="1" dirty="0">
                <a:solidFill>
                  <a:srgbClr val="2A00FF"/>
                </a:solidFill>
                <a:latin typeface="Consolas"/>
              </a:rPr>
              <a:t>-outline-danger </a:t>
            </a:r>
            <a:r>
              <a:rPr lang="en-US" altLang="ko-KR" sz="1100" i="1" dirty="0" err="1">
                <a:solidFill>
                  <a:srgbClr val="2A00FF"/>
                </a:solidFill>
                <a:latin typeface="Consolas"/>
              </a:rPr>
              <a:t>btn-lg</a:t>
            </a:r>
            <a:r>
              <a:rPr lang="en-US" altLang="ko-KR" sz="1100" i="1" dirty="0">
                <a:solidFill>
                  <a:srgbClr val="2A00FF"/>
                </a:solidFill>
                <a:latin typeface="Consolas"/>
              </a:rPr>
              <a:t>"</a:t>
            </a:r>
            <a:r>
              <a:rPr lang="en-US" altLang="ko-KR" sz="1100" i="1" dirty="0">
                <a:solidFill>
                  <a:srgbClr val="008080"/>
                </a:solidFill>
                <a:latin typeface="Consolas"/>
              </a:rPr>
              <a:t>&gt;</a:t>
            </a:r>
            <a:r>
              <a:rPr lang="ko-KR" altLang="en-US" sz="1100" i="1" dirty="0">
                <a:solidFill>
                  <a:srgbClr val="000000"/>
                </a:solidFill>
                <a:latin typeface="Consolas"/>
              </a:rPr>
              <a:t>選択削除</a:t>
            </a:r>
            <a:r>
              <a:rPr lang="en-US" altLang="ko-KR" sz="1100" i="1" dirty="0">
                <a:solidFill>
                  <a:srgbClr val="008080"/>
                </a:solidFill>
                <a:latin typeface="Consolas"/>
              </a:rPr>
              <a:t>&lt;/</a:t>
            </a:r>
            <a:r>
              <a:rPr lang="en-US" altLang="ko-KR" sz="1100" i="1" dirty="0">
                <a:solidFill>
                  <a:srgbClr val="3F7F7F"/>
                </a:solidFill>
                <a:latin typeface="Consolas"/>
              </a:rPr>
              <a:t>button</a:t>
            </a:r>
            <a:r>
              <a:rPr lang="en-US" altLang="ko-KR" sz="1100" i="1" dirty="0">
                <a:solidFill>
                  <a:srgbClr val="008080"/>
                </a:solidFill>
                <a:latin typeface="Consolas"/>
              </a:rPr>
              <a:t>&gt;</a:t>
            </a:r>
          </a:p>
          <a:p>
            <a:r>
              <a:rPr lang="en-US" altLang="ko-KR" sz="1100" dirty="0">
                <a:solidFill>
                  <a:srgbClr val="008080"/>
                </a:solidFill>
                <a:latin typeface="Consolas"/>
              </a:rPr>
              <a:t>&lt;/</a:t>
            </a:r>
            <a:r>
              <a:rPr lang="en-US" altLang="ko-KR" sz="1100" dirty="0">
                <a:solidFill>
                  <a:srgbClr val="3F7F7F"/>
                </a:solidFill>
                <a:latin typeface="Consolas"/>
              </a:rPr>
              <a:t>div</a:t>
            </a:r>
            <a:r>
              <a:rPr lang="en-US" altLang="ko-KR" sz="1100" dirty="0">
                <a:solidFill>
                  <a:srgbClr val="008080"/>
                </a:solidFill>
                <a:latin typeface="Consolas"/>
              </a:rPr>
              <a:t>&gt;</a:t>
            </a:r>
          </a:p>
          <a:p>
            <a:endParaRPr lang="ko-KR" altLang="en-US" sz="1100" dirty="0">
              <a:latin typeface="Consolas"/>
            </a:endParaRPr>
          </a:p>
          <a:p>
            <a:r>
              <a:rPr lang="en-US" altLang="ko-KR" sz="1100" dirty="0">
                <a:solidFill>
                  <a:srgbClr val="008080"/>
                </a:solidFill>
                <a:latin typeface="Consolas"/>
              </a:rPr>
              <a:t>&lt;/</a:t>
            </a:r>
            <a:r>
              <a:rPr lang="en-US" altLang="ko-KR" sz="1100" dirty="0">
                <a:solidFill>
                  <a:srgbClr val="3F7F7F"/>
                </a:solidFill>
                <a:latin typeface="Consolas"/>
              </a:rPr>
              <a:t>li</a:t>
            </a:r>
            <a:r>
              <a:rPr lang="en-US" altLang="ko-KR" sz="1100" dirty="0">
                <a:solidFill>
                  <a:srgbClr val="008080"/>
                </a:solidFill>
                <a:latin typeface="Consolas"/>
              </a:rPr>
              <a:t>&gt;</a:t>
            </a:r>
          </a:p>
          <a:p>
            <a:endParaRPr lang="ko-KR" altLang="en-US" sz="1100" dirty="0">
              <a:latin typeface="Consolas"/>
            </a:endParaRPr>
          </a:p>
          <a:p>
            <a:r>
              <a:rPr lang="en-US" altLang="ja-JP" sz="1100" dirty="0">
                <a:solidFill>
                  <a:srgbClr val="3F5FBF"/>
                </a:solidFill>
                <a:latin typeface="Consolas"/>
              </a:rPr>
              <a:t>&lt;%-- </a:t>
            </a:r>
            <a:r>
              <a:rPr lang="en-US" altLang="ja-JP" sz="1100" u="sng" dirty="0" err="1">
                <a:solidFill>
                  <a:srgbClr val="3F5FBF"/>
                </a:solidFill>
                <a:latin typeface="Consolas"/>
              </a:rPr>
              <a:t>jsp</a:t>
            </a:r>
            <a:r>
              <a:rPr lang="ja-JP" altLang="en-US" sz="1100" u="sng" dirty="0">
                <a:solidFill>
                  <a:srgbClr val="3F5FBF"/>
                </a:solidFill>
                <a:latin typeface="Consolas"/>
              </a:rPr>
              <a:t>上の変数宣言：合計金額の初期化 </a:t>
            </a:r>
            <a:r>
              <a:rPr lang="en-US" altLang="ja-JP" sz="1100" u="sng" dirty="0">
                <a:solidFill>
                  <a:srgbClr val="3F5FBF"/>
                </a:solidFill>
                <a:latin typeface="Consolas"/>
              </a:rPr>
              <a:t>--%&gt;</a:t>
            </a:r>
          </a:p>
          <a:p>
            <a:r>
              <a:rPr lang="nn-NO" altLang="ko-KR" sz="1100" dirty="0">
                <a:solidFill>
                  <a:srgbClr val="008080"/>
                </a:solidFill>
                <a:latin typeface="Consolas"/>
              </a:rPr>
              <a:t>&lt;</a:t>
            </a:r>
            <a:r>
              <a:rPr lang="nn-NO" altLang="ko-KR" sz="1100" dirty="0">
                <a:solidFill>
                  <a:srgbClr val="3F7F7F"/>
                </a:solidFill>
                <a:latin typeface="Consolas"/>
              </a:rPr>
              <a:t>c:set </a:t>
            </a:r>
            <a:r>
              <a:rPr lang="nn-NO" altLang="ko-KR" sz="1100" dirty="0">
                <a:solidFill>
                  <a:srgbClr val="7F007F"/>
                </a:solidFill>
                <a:latin typeface="Consolas"/>
              </a:rPr>
              <a:t>var</a:t>
            </a:r>
            <a:r>
              <a:rPr lang="nn-NO" altLang="ko-KR" sz="1100" dirty="0">
                <a:solidFill>
                  <a:srgbClr val="000000"/>
                </a:solidFill>
                <a:latin typeface="Consolas"/>
              </a:rPr>
              <a:t>=</a:t>
            </a:r>
            <a:r>
              <a:rPr lang="nn-NO" altLang="ko-KR" sz="1100" i="1" dirty="0">
                <a:solidFill>
                  <a:srgbClr val="2A00FF"/>
                </a:solidFill>
                <a:latin typeface="Consolas"/>
              </a:rPr>
              <a:t>"sum" </a:t>
            </a:r>
            <a:r>
              <a:rPr lang="nn-NO" altLang="ko-KR" sz="1100" i="1" dirty="0">
                <a:solidFill>
                  <a:srgbClr val="7F007F"/>
                </a:solidFill>
                <a:latin typeface="Consolas"/>
              </a:rPr>
              <a:t>value</a:t>
            </a:r>
            <a:r>
              <a:rPr lang="nn-NO" altLang="ko-KR" sz="1100" i="1" dirty="0">
                <a:solidFill>
                  <a:srgbClr val="000000"/>
                </a:solidFill>
                <a:latin typeface="Consolas"/>
              </a:rPr>
              <a:t>=</a:t>
            </a:r>
            <a:r>
              <a:rPr lang="nn-NO" altLang="ko-KR" sz="1100" i="1" dirty="0">
                <a:solidFill>
                  <a:srgbClr val="2A00FF"/>
                </a:solidFill>
                <a:latin typeface="Consolas"/>
              </a:rPr>
              <a:t>"0" </a:t>
            </a:r>
            <a:r>
              <a:rPr lang="nn-NO" altLang="ko-KR" sz="1100" i="1" dirty="0">
                <a:solidFill>
                  <a:srgbClr val="008080"/>
                </a:solidFill>
                <a:latin typeface="Consolas"/>
              </a:rPr>
              <a:t>/&gt;</a:t>
            </a:r>
          </a:p>
          <a:p>
            <a:endParaRPr lang="ko-KR" altLang="en-US" sz="1100" dirty="0">
              <a:latin typeface="Consolas"/>
            </a:endParaRPr>
          </a:p>
          <a:p>
            <a:r>
              <a:rPr lang="en-US" altLang="ko-KR" sz="1100" u="sng" dirty="0">
                <a:solidFill>
                  <a:srgbClr val="008080"/>
                </a:solidFill>
                <a:latin typeface="Consolas"/>
              </a:rPr>
              <a:t>&lt;</a:t>
            </a:r>
            <a:r>
              <a:rPr lang="en-US" altLang="ko-KR" sz="1100" u="sng" dirty="0" err="1">
                <a:solidFill>
                  <a:srgbClr val="3F7F7F"/>
                </a:solidFill>
                <a:latin typeface="Consolas"/>
              </a:rPr>
              <a:t>c:forEach</a:t>
            </a:r>
            <a:r>
              <a:rPr lang="en-US" altLang="ko-KR" sz="1100" u="sng" dirty="0">
                <a:solidFill>
                  <a:srgbClr val="000000"/>
                </a:solidFill>
                <a:latin typeface="Consolas"/>
              </a:rPr>
              <a:t> </a:t>
            </a:r>
            <a:r>
              <a:rPr lang="en-US" altLang="ko-KR" sz="1100" u="sng" dirty="0">
                <a:solidFill>
                  <a:srgbClr val="7F007F"/>
                </a:solidFill>
                <a:latin typeface="Consolas"/>
              </a:rPr>
              <a:t>items</a:t>
            </a:r>
            <a:r>
              <a:rPr lang="en-US" altLang="ko-KR" sz="1100" u="sng" dirty="0">
                <a:solidFill>
                  <a:srgbClr val="000000"/>
                </a:solidFill>
                <a:latin typeface="Consolas"/>
              </a:rPr>
              <a:t>=</a:t>
            </a:r>
            <a:r>
              <a:rPr lang="en-US" altLang="ko-KR" sz="1100" i="1" u="sng" dirty="0">
                <a:solidFill>
                  <a:srgbClr val="2A00FF"/>
                </a:solidFill>
                <a:latin typeface="Consolas"/>
              </a:rPr>
              <a:t>"</a:t>
            </a:r>
            <a:r>
              <a:rPr lang="en-US" altLang="ko-KR" sz="1100" i="1" u="sng" dirty="0">
                <a:solidFill>
                  <a:srgbClr val="000000"/>
                </a:solidFill>
                <a:latin typeface="Consolas"/>
              </a:rPr>
              <a:t>${</a:t>
            </a:r>
            <a:r>
              <a:rPr lang="en-US" altLang="ko-KR" sz="1100" i="1" u="sng" dirty="0" err="1">
                <a:solidFill>
                  <a:srgbClr val="000000"/>
                </a:solidFill>
                <a:latin typeface="Consolas"/>
              </a:rPr>
              <a:t>cartList</a:t>
            </a:r>
            <a:r>
              <a:rPr lang="en-US" altLang="ko-KR" sz="1100" i="1" u="sng" dirty="0">
                <a:solidFill>
                  <a:srgbClr val="000000"/>
                </a:solidFill>
                <a:latin typeface="Consolas"/>
              </a:rPr>
              <a:t>}</a:t>
            </a:r>
            <a:r>
              <a:rPr lang="en-US" altLang="ko-KR" sz="1100" i="1" u="sng" dirty="0">
                <a:solidFill>
                  <a:srgbClr val="2A00FF"/>
                </a:solidFill>
                <a:latin typeface="Consolas"/>
              </a:rPr>
              <a:t>"</a:t>
            </a:r>
            <a:r>
              <a:rPr lang="en-US" altLang="ko-KR" sz="1100" i="1" u="sng" dirty="0">
                <a:solidFill>
                  <a:srgbClr val="000000"/>
                </a:solidFill>
                <a:latin typeface="Consolas"/>
              </a:rPr>
              <a:t> </a:t>
            </a:r>
            <a:r>
              <a:rPr lang="en-US" altLang="ko-KR" sz="1100" i="1" u="sng" dirty="0" err="1">
                <a:solidFill>
                  <a:srgbClr val="7F007F"/>
                </a:solidFill>
                <a:latin typeface="Consolas"/>
              </a:rPr>
              <a:t>var</a:t>
            </a:r>
            <a:r>
              <a:rPr lang="en-US" altLang="ko-KR" sz="1100" i="1" u="sng" dirty="0">
                <a:solidFill>
                  <a:srgbClr val="000000"/>
                </a:solidFill>
                <a:latin typeface="Consolas"/>
              </a:rPr>
              <a:t>=</a:t>
            </a:r>
            <a:r>
              <a:rPr lang="en-US" altLang="ko-KR" sz="1100" i="1" u="sng" dirty="0">
                <a:solidFill>
                  <a:srgbClr val="2A00FF"/>
                </a:solidFill>
                <a:latin typeface="Consolas"/>
              </a:rPr>
              <a:t>"</a:t>
            </a:r>
            <a:r>
              <a:rPr lang="en-US" altLang="ko-KR" sz="1100" i="1" u="sng" dirty="0" err="1">
                <a:solidFill>
                  <a:srgbClr val="2A00FF"/>
                </a:solidFill>
                <a:latin typeface="Consolas"/>
              </a:rPr>
              <a:t>cartList</a:t>
            </a:r>
            <a:r>
              <a:rPr lang="en-US" altLang="ko-KR" sz="1100" i="1" u="sng" dirty="0">
                <a:solidFill>
                  <a:srgbClr val="2A00FF"/>
                </a:solidFill>
                <a:latin typeface="Consolas"/>
              </a:rPr>
              <a:t>"</a:t>
            </a:r>
            <a:r>
              <a:rPr lang="en-US" altLang="ko-KR" sz="1100" i="1" u="sng" dirty="0">
                <a:solidFill>
                  <a:srgbClr val="008080"/>
                </a:solidFill>
                <a:latin typeface="Consolas"/>
              </a:rPr>
              <a:t>&gt;</a:t>
            </a:r>
            <a:r>
              <a:rPr lang="en-US" altLang="ko-KR" sz="1100" i="1" u="sng" dirty="0">
                <a:solidFill>
                  <a:srgbClr val="000000"/>
                </a:solidFill>
                <a:latin typeface="Consolas"/>
              </a:rPr>
              <a:t> </a:t>
            </a:r>
            <a:r>
              <a:rPr lang="en-US" altLang="ko-KR" sz="1100" i="1" u="sng" dirty="0">
                <a:solidFill>
                  <a:srgbClr val="3F5FBF"/>
                </a:solidFill>
                <a:latin typeface="Consolas"/>
              </a:rPr>
              <a:t>&lt;!-- </a:t>
            </a:r>
            <a:r>
              <a:rPr lang="en-US" altLang="ko-KR" sz="1100" i="1" u="sng" dirty="0" err="1">
                <a:solidFill>
                  <a:srgbClr val="3F5FBF"/>
                </a:solidFill>
                <a:latin typeface="Consolas"/>
              </a:rPr>
              <a:t>cartList</a:t>
            </a:r>
            <a:r>
              <a:rPr lang="ja-JP" altLang="en-US" sz="1100" i="1" u="sng" dirty="0">
                <a:solidFill>
                  <a:srgbClr val="3F5FBF"/>
                </a:solidFill>
                <a:latin typeface="Consolas"/>
              </a:rPr>
              <a:t>の</a:t>
            </a:r>
            <a:r>
              <a:rPr lang="ko-KR" altLang="en-US" sz="1100" i="1" u="sng" dirty="0" err="1">
                <a:solidFill>
                  <a:srgbClr val="3F5FBF"/>
                </a:solidFill>
                <a:latin typeface="Consolas"/>
              </a:rPr>
              <a:t>各商品</a:t>
            </a:r>
            <a:r>
              <a:rPr lang="ja-JP" altLang="en-US" sz="1100" i="1" u="sng" dirty="0">
                <a:solidFill>
                  <a:srgbClr val="3F5FBF"/>
                </a:solidFill>
                <a:latin typeface="Consolas"/>
              </a:rPr>
              <a:t>をループ</a:t>
            </a:r>
            <a:r>
              <a:rPr lang="ko-KR" altLang="en-US" sz="1100" i="1" u="sng" dirty="0">
                <a:solidFill>
                  <a:srgbClr val="3F5FBF"/>
                </a:solidFill>
                <a:latin typeface="Consolas"/>
              </a:rPr>
              <a:t>表示 </a:t>
            </a:r>
            <a:r>
              <a:rPr lang="en-US" altLang="ko-KR" sz="1100" i="1" u="sng" dirty="0">
                <a:solidFill>
                  <a:srgbClr val="3F5FBF"/>
                </a:solidFill>
                <a:latin typeface="Consolas"/>
              </a:rPr>
              <a:t>--&gt;</a:t>
            </a:r>
          </a:p>
          <a:p>
            <a:r>
              <a:rPr lang="en-US" altLang="ko-KR" sz="1100" dirty="0">
                <a:solidFill>
                  <a:srgbClr val="008080"/>
                </a:solidFill>
                <a:latin typeface="Consolas"/>
              </a:rPr>
              <a:t>&lt;</a:t>
            </a:r>
            <a:r>
              <a:rPr lang="en-US" altLang="ko-KR" sz="1100" dirty="0">
                <a:solidFill>
                  <a:srgbClr val="3F7F7F"/>
                </a:solidFill>
                <a:latin typeface="Consolas"/>
              </a:rPr>
              <a:t>li </a:t>
            </a:r>
            <a:r>
              <a:rPr lang="en-US" altLang="ko-KR" sz="1100" dirty="0">
                <a:solidFill>
                  <a:srgbClr val="7F007F"/>
                </a:solidFill>
                <a:latin typeface="Consolas"/>
              </a:rPr>
              <a:t>class</a:t>
            </a:r>
            <a:r>
              <a:rPr lang="en-US" altLang="ko-KR" sz="1100" dirty="0">
                <a:solidFill>
                  <a:srgbClr val="000000"/>
                </a:solidFill>
                <a:latin typeface="Consolas"/>
              </a:rPr>
              <a:t>=</a:t>
            </a:r>
            <a:r>
              <a:rPr lang="en-US" altLang="ko-KR" sz="1100" i="1" dirty="0">
                <a:solidFill>
                  <a:srgbClr val="2A00FF"/>
                </a:solidFill>
                <a:latin typeface="Consolas"/>
              </a:rPr>
              <a:t>"list-group-item"</a:t>
            </a:r>
            <a:r>
              <a:rPr lang="en-US" altLang="ko-KR" sz="1100" i="1" dirty="0">
                <a:solidFill>
                  <a:srgbClr val="008080"/>
                </a:solidFill>
                <a:latin typeface="Consolas"/>
              </a:rPr>
              <a:t>&gt;</a:t>
            </a:r>
          </a:p>
          <a:p>
            <a:r>
              <a:rPr lang="en-US" altLang="ko-KR" sz="1100" dirty="0">
                <a:solidFill>
                  <a:srgbClr val="008080"/>
                </a:solidFill>
                <a:latin typeface="Consolas"/>
              </a:rPr>
              <a:t>&lt;</a:t>
            </a:r>
            <a:r>
              <a:rPr lang="en-US" altLang="ko-KR" sz="1100" dirty="0">
                <a:solidFill>
                  <a:srgbClr val="3F7F7F"/>
                </a:solidFill>
                <a:latin typeface="Consolas"/>
              </a:rPr>
              <a:t>div </a:t>
            </a:r>
            <a:r>
              <a:rPr lang="en-US" altLang="ko-KR" sz="1100" dirty="0">
                <a:solidFill>
                  <a:srgbClr val="7F007F"/>
                </a:solidFill>
                <a:latin typeface="Consolas"/>
              </a:rPr>
              <a:t>class</a:t>
            </a:r>
            <a:r>
              <a:rPr lang="en-US" altLang="ko-KR" sz="1100" dirty="0">
                <a:solidFill>
                  <a:srgbClr val="000000"/>
                </a:solidFill>
                <a:latin typeface="Consolas"/>
              </a:rPr>
              <a:t>=</a:t>
            </a:r>
            <a:r>
              <a:rPr lang="en-US" altLang="ko-KR" sz="1100" i="1" dirty="0">
                <a:solidFill>
                  <a:srgbClr val="2A00FF"/>
                </a:solidFill>
                <a:latin typeface="Consolas"/>
              </a:rPr>
              <a:t>"</a:t>
            </a:r>
            <a:r>
              <a:rPr lang="en-US" altLang="ko-KR" sz="1100" i="1" dirty="0" err="1">
                <a:solidFill>
                  <a:srgbClr val="2A00FF"/>
                </a:solidFill>
                <a:latin typeface="Consolas"/>
              </a:rPr>
              <a:t>checkBox</a:t>
            </a:r>
            <a:r>
              <a:rPr lang="en-US" altLang="ko-KR" sz="1100" i="1" dirty="0">
                <a:solidFill>
                  <a:srgbClr val="2A00FF"/>
                </a:solidFill>
                <a:latin typeface="Consolas"/>
              </a:rPr>
              <a:t>"</a:t>
            </a:r>
            <a:r>
              <a:rPr lang="en-US" altLang="ko-KR" sz="1100" i="1" dirty="0">
                <a:solidFill>
                  <a:srgbClr val="008080"/>
                </a:solidFill>
                <a:latin typeface="Consolas"/>
              </a:rPr>
              <a:t>&gt;</a:t>
            </a:r>
          </a:p>
          <a:p>
            <a:r>
              <a:rPr lang="en-US" altLang="ko-KR" sz="1100" dirty="0">
                <a:solidFill>
                  <a:srgbClr val="008080"/>
                </a:solidFill>
                <a:latin typeface="Consolas"/>
              </a:rPr>
              <a:t>&lt;</a:t>
            </a:r>
            <a:r>
              <a:rPr lang="en-US" altLang="ko-KR" sz="1100" dirty="0">
                <a:solidFill>
                  <a:srgbClr val="3F7F7F"/>
                </a:solidFill>
                <a:latin typeface="Consolas"/>
              </a:rPr>
              <a:t>input </a:t>
            </a:r>
            <a:r>
              <a:rPr lang="en-US" altLang="ko-KR" sz="1100" dirty="0">
                <a:solidFill>
                  <a:srgbClr val="7F007F"/>
                </a:solidFill>
                <a:latin typeface="Consolas"/>
              </a:rPr>
              <a:t>type</a:t>
            </a:r>
            <a:r>
              <a:rPr lang="en-US" altLang="ko-KR" sz="1100" dirty="0">
                <a:solidFill>
                  <a:srgbClr val="000000"/>
                </a:solidFill>
                <a:latin typeface="Consolas"/>
              </a:rPr>
              <a:t>=</a:t>
            </a:r>
            <a:r>
              <a:rPr lang="en-US" altLang="ko-KR" sz="1100" i="1" dirty="0">
                <a:solidFill>
                  <a:srgbClr val="2A00FF"/>
                </a:solidFill>
                <a:latin typeface="Consolas"/>
              </a:rPr>
              <a:t>"checkbox" </a:t>
            </a:r>
            <a:r>
              <a:rPr lang="en-US" altLang="ko-KR" sz="1100" i="1" dirty="0">
                <a:solidFill>
                  <a:srgbClr val="7F007F"/>
                </a:solidFill>
                <a:latin typeface="Consolas"/>
              </a:rPr>
              <a:t>name</a:t>
            </a:r>
            <a:r>
              <a:rPr lang="en-US" altLang="ko-KR" sz="1100" i="1" dirty="0">
                <a:solidFill>
                  <a:srgbClr val="000000"/>
                </a:solidFill>
                <a:latin typeface="Consolas"/>
              </a:rPr>
              <a:t>=</a:t>
            </a:r>
            <a:r>
              <a:rPr lang="en-US" altLang="ko-KR" sz="1100" i="1" dirty="0">
                <a:solidFill>
                  <a:srgbClr val="2A00FF"/>
                </a:solidFill>
                <a:latin typeface="Consolas"/>
              </a:rPr>
              <a:t>"</a:t>
            </a:r>
            <a:r>
              <a:rPr lang="en-US" altLang="ko-KR" sz="1100" i="1" dirty="0" err="1">
                <a:solidFill>
                  <a:srgbClr val="2A00FF"/>
                </a:solidFill>
                <a:latin typeface="Consolas"/>
              </a:rPr>
              <a:t>chBox</a:t>
            </a:r>
            <a:r>
              <a:rPr lang="en-US" altLang="ko-KR" sz="1100" i="1" dirty="0">
                <a:solidFill>
                  <a:srgbClr val="2A00FF"/>
                </a:solidFill>
                <a:latin typeface="Consolas"/>
              </a:rPr>
              <a:t>" </a:t>
            </a:r>
            <a:r>
              <a:rPr lang="en-US" altLang="ko-KR" sz="1100" i="1" dirty="0">
                <a:solidFill>
                  <a:srgbClr val="7F007F"/>
                </a:solidFill>
                <a:latin typeface="Consolas"/>
              </a:rPr>
              <a:t>class</a:t>
            </a:r>
            <a:r>
              <a:rPr lang="en-US" altLang="ko-KR" sz="1100" i="1" dirty="0">
                <a:solidFill>
                  <a:srgbClr val="000000"/>
                </a:solidFill>
                <a:latin typeface="Consolas"/>
              </a:rPr>
              <a:t>=</a:t>
            </a:r>
            <a:r>
              <a:rPr lang="en-US" altLang="ko-KR" sz="1100" i="1" dirty="0">
                <a:solidFill>
                  <a:srgbClr val="2A00FF"/>
                </a:solidFill>
                <a:latin typeface="Consolas"/>
              </a:rPr>
              <a:t>"</a:t>
            </a:r>
            <a:r>
              <a:rPr lang="en-US" altLang="ko-KR" sz="1100" i="1" dirty="0" err="1">
                <a:solidFill>
                  <a:srgbClr val="2A00FF"/>
                </a:solidFill>
                <a:latin typeface="Consolas"/>
              </a:rPr>
              <a:t>chBox</a:t>
            </a:r>
            <a:r>
              <a:rPr lang="en-US" altLang="ko-KR" sz="1100" i="1" dirty="0">
                <a:solidFill>
                  <a:srgbClr val="2A00FF"/>
                </a:solidFill>
                <a:latin typeface="Consolas"/>
              </a:rPr>
              <a:t>" </a:t>
            </a:r>
            <a:r>
              <a:rPr lang="en-US" altLang="ko-KR" sz="1100" i="1" dirty="0">
                <a:solidFill>
                  <a:srgbClr val="7F007F"/>
                </a:solidFill>
                <a:latin typeface="Consolas"/>
              </a:rPr>
              <a:t>data-</a:t>
            </a:r>
            <a:r>
              <a:rPr lang="en-US" altLang="ko-KR" sz="1100" i="1" dirty="0" err="1">
                <a:solidFill>
                  <a:srgbClr val="7F007F"/>
                </a:solidFill>
                <a:latin typeface="Consolas"/>
              </a:rPr>
              <a:t>cartNum</a:t>
            </a:r>
            <a:r>
              <a:rPr lang="en-US" altLang="ko-KR" sz="1100" i="1" dirty="0">
                <a:solidFill>
                  <a:srgbClr val="000000"/>
                </a:solidFill>
                <a:latin typeface="Consolas"/>
              </a:rPr>
              <a:t>=</a:t>
            </a:r>
            <a:r>
              <a:rPr lang="en-US" altLang="ko-KR" sz="1100" i="1" dirty="0">
                <a:solidFill>
                  <a:srgbClr val="2A00FF"/>
                </a:solidFill>
                <a:latin typeface="Consolas"/>
              </a:rPr>
              <a:t>"</a:t>
            </a:r>
            <a:r>
              <a:rPr lang="en-US" altLang="ko-KR" sz="1100" i="1" dirty="0">
                <a:solidFill>
                  <a:srgbClr val="000000"/>
                </a:solidFill>
                <a:latin typeface="Consolas"/>
              </a:rPr>
              <a:t>${</a:t>
            </a:r>
            <a:r>
              <a:rPr lang="en-US" altLang="ko-KR" sz="1100" i="1" dirty="0" err="1">
                <a:solidFill>
                  <a:srgbClr val="000000"/>
                </a:solidFill>
                <a:latin typeface="Consolas"/>
              </a:rPr>
              <a:t>cartList.cartNum</a:t>
            </a:r>
            <a:r>
              <a:rPr lang="en-US" altLang="ko-KR" sz="1100" i="1" dirty="0">
                <a:solidFill>
                  <a:srgbClr val="000000"/>
                </a:solidFill>
                <a:latin typeface="Consolas"/>
              </a:rPr>
              <a:t>}</a:t>
            </a:r>
            <a:r>
              <a:rPr lang="en-US" altLang="ko-KR" sz="1100" i="1" dirty="0">
                <a:solidFill>
                  <a:srgbClr val="2A00FF"/>
                </a:solidFill>
                <a:latin typeface="Consolas"/>
              </a:rPr>
              <a:t>" </a:t>
            </a:r>
            <a:r>
              <a:rPr lang="en-US" altLang="ko-KR" sz="1100" i="1" dirty="0">
                <a:solidFill>
                  <a:srgbClr val="008080"/>
                </a:solidFill>
                <a:latin typeface="Consolas"/>
              </a:rPr>
              <a:t>/&gt;</a:t>
            </a:r>
            <a:r>
              <a:rPr lang="en-US" altLang="ko-KR" sz="1100" i="1" dirty="0">
                <a:solidFill>
                  <a:srgbClr val="000000"/>
                </a:solidFill>
                <a:latin typeface="Consolas"/>
              </a:rPr>
              <a:t> </a:t>
            </a:r>
            <a:r>
              <a:rPr lang="en-US" altLang="ko-KR" sz="1100" i="1" dirty="0">
                <a:solidFill>
                  <a:srgbClr val="3F5FBF"/>
                </a:solidFill>
                <a:latin typeface="Consolas"/>
              </a:rPr>
              <a:t>&lt;!-- </a:t>
            </a:r>
            <a:r>
              <a:rPr lang="ko-KR" altLang="en-US" sz="1100" i="1" dirty="0">
                <a:solidFill>
                  <a:srgbClr val="3F5FBF"/>
                </a:solidFill>
                <a:latin typeface="Consolas"/>
              </a:rPr>
              <a:t>個別商品</a:t>
            </a:r>
            <a:r>
              <a:rPr lang="ja-JP" altLang="en-US" sz="1100" i="1" dirty="0">
                <a:solidFill>
                  <a:srgbClr val="3F5FBF"/>
                </a:solidFill>
                <a:latin typeface="Consolas"/>
              </a:rPr>
              <a:t>のチェックボックス </a:t>
            </a:r>
            <a:r>
              <a:rPr lang="en-US" altLang="ja-JP" sz="1100" i="1" dirty="0">
                <a:solidFill>
                  <a:srgbClr val="3F5FBF"/>
                </a:solidFill>
                <a:latin typeface="Consolas"/>
              </a:rPr>
              <a:t>--&gt;</a:t>
            </a:r>
          </a:p>
          <a:p>
            <a:r>
              <a:rPr lang="en-US" altLang="ko-KR" sz="1100" dirty="0">
                <a:solidFill>
                  <a:srgbClr val="008080"/>
                </a:solidFill>
                <a:latin typeface="Consolas"/>
              </a:rPr>
              <a:t>&lt;</a:t>
            </a:r>
            <a:r>
              <a:rPr lang="en-US" altLang="ko-KR" sz="1100" dirty="0">
                <a:solidFill>
                  <a:srgbClr val="3F7F7F"/>
                </a:solidFill>
                <a:latin typeface="Consolas"/>
              </a:rPr>
              <a:t>script</a:t>
            </a:r>
            <a:r>
              <a:rPr lang="en-US" altLang="ko-KR" sz="1100" dirty="0">
                <a:solidFill>
                  <a:srgbClr val="008080"/>
                </a:solidFill>
                <a:latin typeface="Consolas"/>
              </a:rPr>
              <a:t>&gt;</a:t>
            </a:r>
          </a:p>
          <a:p>
            <a:r>
              <a:rPr lang="en-US" altLang="ko-KR" sz="1100" dirty="0">
                <a:solidFill>
                  <a:srgbClr val="000000"/>
                </a:solidFill>
                <a:latin typeface="Consolas"/>
              </a:rPr>
              <a:t>$(</a:t>
            </a:r>
            <a:r>
              <a:rPr lang="en-US" altLang="ko-KR" sz="1100" dirty="0">
                <a:solidFill>
                  <a:srgbClr val="2A00FF"/>
                </a:solidFill>
                <a:latin typeface="Consolas"/>
              </a:rPr>
              <a:t>".</a:t>
            </a:r>
            <a:r>
              <a:rPr lang="en-US" altLang="ko-KR" sz="1100" dirty="0" err="1">
                <a:solidFill>
                  <a:srgbClr val="2A00FF"/>
                </a:solidFill>
                <a:latin typeface="Consolas"/>
              </a:rPr>
              <a:t>chBox</a:t>
            </a:r>
            <a:r>
              <a:rPr lang="en-US" altLang="ko-KR" sz="1100" dirty="0">
                <a:solidFill>
                  <a:srgbClr val="2A00FF"/>
                </a:solidFill>
                <a:latin typeface="Consolas"/>
              </a:rPr>
              <a:t>"</a:t>
            </a:r>
            <a:r>
              <a:rPr lang="en-US" altLang="ko-KR" sz="1100" dirty="0">
                <a:solidFill>
                  <a:srgbClr val="000000"/>
                </a:solidFill>
                <a:latin typeface="Consolas"/>
              </a:rPr>
              <a:t>).click(</a:t>
            </a:r>
            <a:r>
              <a:rPr lang="en-US" altLang="ko-KR" sz="1100" b="1" dirty="0">
                <a:solidFill>
                  <a:srgbClr val="7F0055"/>
                </a:solidFill>
                <a:latin typeface="Consolas"/>
              </a:rPr>
              <a:t>function</a:t>
            </a:r>
            <a:r>
              <a:rPr lang="en-US" altLang="ko-KR" sz="1100" b="1" dirty="0">
                <a:solidFill>
                  <a:srgbClr val="000000"/>
                </a:solidFill>
                <a:latin typeface="Consolas"/>
              </a:rPr>
              <a:t>(){</a:t>
            </a:r>
          </a:p>
          <a:p>
            <a:r>
              <a:rPr lang="en-US" altLang="ko-KR" sz="1100" dirty="0">
                <a:solidFill>
                  <a:srgbClr val="000000"/>
                </a:solidFill>
                <a:latin typeface="Consolas"/>
              </a:rPr>
              <a:t>$(</a:t>
            </a:r>
            <a:r>
              <a:rPr lang="en-US" altLang="ko-KR" sz="1100" dirty="0">
                <a:solidFill>
                  <a:srgbClr val="2A00FF"/>
                </a:solidFill>
                <a:latin typeface="Consolas"/>
              </a:rPr>
              <a:t>"#</a:t>
            </a:r>
            <a:r>
              <a:rPr lang="en-US" altLang="ko-KR" sz="1100" dirty="0" err="1">
                <a:solidFill>
                  <a:srgbClr val="2A00FF"/>
                </a:solidFill>
                <a:latin typeface="Consolas"/>
              </a:rPr>
              <a:t>allCheck</a:t>
            </a:r>
            <a:r>
              <a:rPr lang="en-US" altLang="ko-KR" sz="1100" dirty="0">
                <a:solidFill>
                  <a:srgbClr val="2A00FF"/>
                </a:solidFill>
                <a:latin typeface="Consolas"/>
              </a:rPr>
              <a:t>"</a:t>
            </a:r>
            <a:r>
              <a:rPr lang="en-US" altLang="ko-KR" sz="1100" dirty="0">
                <a:solidFill>
                  <a:srgbClr val="000000"/>
                </a:solidFill>
                <a:latin typeface="Consolas"/>
              </a:rPr>
              <a:t>).prop(</a:t>
            </a:r>
            <a:r>
              <a:rPr lang="en-US" altLang="ko-KR" sz="1100" dirty="0">
                <a:solidFill>
                  <a:srgbClr val="2A00FF"/>
                </a:solidFill>
                <a:latin typeface="Consolas"/>
              </a:rPr>
              <a:t>"checked"</a:t>
            </a:r>
            <a:r>
              <a:rPr lang="en-US" altLang="ko-KR" sz="1100" dirty="0">
                <a:solidFill>
                  <a:srgbClr val="000000"/>
                </a:solidFill>
                <a:latin typeface="Consolas"/>
              </a:rPr>
              <a:t>, </a:t>
            </a:r>
            <a:r>
              <a:rPr lang="en-US" altLang="ko-KR" sz="1100" b="1" dirty="0">
                <a:solidFill>
                  <a:srgbClr val="7F0055"/>
                </a:solidFill>
                <a:latin typeface="Consolas"/>
              </a:rPr>
              <a:t>false</a:t>
            </a:r>
            <a:r>
              <a:rPr lang="en-US" altLang="ko-KR" sz="1100" b="1" dirty="0">
                <a:solidFill>
                  <a:srgbClr val="000000"/>
                </a:solidFill>
                <a:latin typeface="Consolas"/>
              </a:rPr>
              <a:t>); </a:t>
            </a:r>
            <a:r>
              <a:rPr lang="en-US" altLang="ko-KR" sz="1100" b="1" dirty="0">
                <a:solidFill>
                  <a:srgbClr val="3F7F5F"/>
                </a:solidFill>
                <a:latin typeface="Consolas"/>
              </a:rPr>
              <a:t>// </a:t>
            </a:r>
            <a:r>
              <a:rPr lang="ja-JP" altLang="en-US" sz="1100" b="1" dirty="0">
                <a:solidFill>
                  <a:srgbClr val="3F7F5F"/>
                </a:solidFill>
                <a:latin typeface="Consolas"/>
              </a:rPr>
              <a:t>チェック</a:t>
            </a:r>
            <a:r>
              <a:rPr lang="ko-KR" altLang="en-US" sz="1100" b="1" dirty="0" err="1">
                <a:solidFill>
                  <a:srgbClr val="3F7F5F"/>
                </a:solidFill>
                <a:latin typeface="Consolas"/>
              </a:rPr>
              <a:t>操作時</a:t>
            </a:r>
            <a:r>
              <a:rPr lang="ko-KR" altLang="en-US" sz="1100" b="1" dirty="0">
                <a:solidFill>
                  <a:srgbClr val="3F7F5F"/>
                </a:solidFill>
                <a:latin typeface="Consolas"/>
              </a:rPr>
              <a:t>「</a:t>
            </a:r>
            <a:r>
              <a:rPr lang="ja-JP" altLang="en-US" sz="1100" b="1" dirty="0">
                <a:solidFill>
                  <a:srgbClr val="3F7F5F"/>
                </a:solidFill>
                <a:latin typeface="Consolas"/>
              </a:rPr>
              <a:t>すべて</a:t>
            </a:r>
            <a:r>
              <a:rPr lang="ko-KR" altLang="en-US" sz="1100" b="1" dirty="0">
                <a:solidFill>
                  <a:srgbClr val="3F7F5F"/>
                </a:solidFill>
                <a:latin typeface="Consolas"/>
              </a:rPr>
              <a:t>選択」</a:t>
            </a:r>
            <a:r>
              <a:rPr lang="ja-JP" altLang="en-US" sz="1100" b="1" dirty="0">
                <a:solidFill>
                  <a:srgbClr val="3F7F5F"/>
                </a:solidFill>
                <a:latin typeface="Consolas"/>
              </a:rPr>
              <a:t>チェック</a:t>
            </a:r>
            <a:r>
              <a:rPr lang="ko-KR" altLang="en-US" sz="1100" b="1" dirty="0">
                <a:solidFill>
                  <a:srgbClr val="3F7F5F"/>
                </a:solidFill>
                <a:latin typeface="Consolas"/>
              </a:rPr>
              <a:t>解除</a:t>
            </a:r>
          </a:p>
          <a:p>
            <a:r>
              <a:rPr lang="en-US" altLang="ko-KR" sz="1100" dirty="0">
                <a:solidFill>
                  <a:srgbClr val="000000"/>
                </a:solidFill>
                <a:latin typeface="Consolas"/>
              </a:rPr>
              <a:t>});</a:t>
            </a:r>
          </a:p>
          <a:p>
            <a:r>
              <a:rPr lang="en-US" altLang="ko-KR" sz="1100" dirty="0">
                <a:solidFill>
                  <a:srgbClr val="008080"/>
                </a:solidFill>
                <a:latin typeface="Consolas"/>
              </a:rPr>
              <a:t>&lt;/</a:t>
            </a:r>
            <a:r>
              <a:rPr lang="en-US" altLang="ko-KR" sz="1100" dirty="0">
                <a:solidFill>
                  <a:srgbClr val="3F7F7F"/>
                </a:solidFill>
                <a:latin typeface="Consolas"/>
              </a:rPr>
              <a:t>script</a:t>
            </a:r>
            <a:r>
              <a:rPr lang="en-US" altLang="ko-KR" sz="1100" dirty="0">
                <a:solidFill>
                  <a:srgbClr val="008080"/>
                </a:solidFill>
                <a:latin typeface="Consolas"/>
              </a:rPr>
              <a:t>&gt;</a:t>
            </a:r>
          </a:p>
          <a:p>
            <a:r>
              <a:rPr lang="en-US" altLang="ko-KR" sz="1100" dirty="0">
                <a:solidFill>
                  <a:srgbClr val="008080"/>
                </a:solidFill>
                <a:latin typeface="Consolas"/>
              </a:rPr>
              <a:t>&lt;/</a:t>
            </a:r>
            <a:r>
              <a:rPr lang="en-US" altLang="ko-KR" sz="1100" dirty="0">
                <a:solidFill>
                  <a:srgbClr val="3F7F7F"/>
                </a:solidFill>
                <a:latin typeface="Consolas"/>
              </a:rPr>
              <a:t>div</a:t>
            </a:r>
            <a:r>
              <a:rPr lang="en-US" altLang="ko-KR" sz="1100" dirty="0">
                <a:solidFill>
                  <a:srgbClr val="008080"/>
                </a:solidFill>
                <a:latin typeface="Consolas"/>
              </a:rPr>
              <a:t>&gt;</a:t>
            </a:r>
          </a:p>
          <a:p>
            <a:pPr marL="0" indent="0">
              <a:buNone/>
              <a:defRPr/>
            </a:pPr>
            <a:endParaRPr lang="en-US" altLang="ja-JP" sz="1100" dirty="0" smtClean="0">
              <a:ea typeface="MS Mincho" pitchFamily="49" charset="-128"/>
            </a:endParaRPr>
          </a:p>
        </p:txBody>
      </p:sp>
    </p:spTree>
    <p:extLst>
      <p:ext uri="{BB962C8B-B14F-4D97-AF65-F5344CB8AC3E}">
        <p14:creationId xmlns:p14="http://schemas.microsoft.com/office/powerpoint/2010/main" val="229788627"/>
      </p:ext>
    </p:extLst>
  </p:cSld>
  <p:clrMapOvr>
    <a:masterClrMapping/>
  </p:clrMapOvr>
  <p:transition/>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제목 1"/>
          <p:cNvSpPr>
            <a:spLocks noGrp="1"/>
          </p:cNvSpPr>
          <p:nvPr>
            <p:ph type="title"/>
          </p:nvPr>
        </p:nvSpPr>
        <p:spPr bwMode="auto">
          <a:xfrm>
            <a:off x="0" y="-2242"/>
            <a:ext cx="9144000" cy="694938"/>
          </a:xfrm>
        </p:spPr>
        <p:txBody>
          <a:bodyPr vert="horz" lIns="91440" tIns="45720" rIns="91440" bIns="45720" rtlCol="0" anchor="ctr">
            <a:normAutofit/>
          </a:bodyPr>
          <a:lstStyle/>
          <a:p>
            <a:r>
              <a:rPr lang="en-US" altLang="ja-JP" dirty="0" smtClean="0">
                <a:latin typeface="MS Mincho" pitchFamily="49" charset="-128"/>
                <a:ea typeface="MS Mincho" pitchFamily="49" charset="-128"/>
              </a:rPr>
              <a:t>Shop/</a:t>
            </a:r>
            <a:r>
              <a:rPr lang="en-US" altLang="ja-JP" dirty="0" err="1" smtClean="0">
                <a:latin typeface="MS Mincho" pitchFamily="49" charset="-128"/>
                <a:ea typeface="MS Mincho" pitchFamily="49" charset="-128"/>
              </a:rPr>
              <a:t>cartlist</a:t>
            </a:r>
            <a:r>
              <a:rPr lang="en-US" altLang="ja-JP" dirty="0" smtClean="0">
                <a:latin typeface="MS Mincho" pitchFamily="49" charset="-128"/>
                <a:ea typeface="MS Mincho" pitchFamily="49" charset="-128"/>
              </a:rPr>
              <a:t>(2/4</a:t>
            </a:r>
            <a:r>
              <a:rPr lang="en-US" altLang="ja-JP" dirty="0">
                <a:latin typeface="MS Mincho" pitchFamily="49" charset="-128"/>
                <a:ea typeface="MS Mincho" pitchFamily="49" charset="-128"/>
              </a:rPr>
              <a:t>)</a:t>
            </a:r>
            <a:endParaRPr lang="ko-KR" dirty="0">
              <a:latin typeface="MS Mincho" pitchFamily="49" charset="-128"/>
              <a:ea typeface="MS Mincho" pitchFamily="49" charset="-128"/>
            </a:endParaRPr>
          </a:p>
        </p:txBody>
      </p:sp>
      <p:sp>
        <p:nvSpPr>
          <p:cNvPr id="5" name="내용 개체 틀 2"/>
          <p:cNvSpPr>
            <a:spLocks noGrp="1"/>
          </p:cNvSpPr>
          <p:nvPr>
            <p:ph sz="half" idx="1"/>
          </p:nvPr>
        </p:nvSpPr>
        <p:spPr bwMode="auto">
          <a:xfrm>
            <a:off x="0" y="692696"/>
            <a:ext cx="9144000" cy="6165304"/>
          </a:xfrm>
          <a:solidFill>
            <a:schemeClr val="bg1"/>
          </a:solidFill>
        </p:spPr>
        <p:txBody>
          <a:bodyPr numCol="2">
            <a:noAutofit/>
          </a:bodyPr>
          <a:lstStyle>
            <a:lvl1pPr>
              <a:defRPr sz="2400"/>
            </a:lvl1pPr>
            <a:lvl2pPr>
              <a:defRPr sz="1600"/>
            </a:lvl2pPr>
            <a:lvl3pPr>
              <a:defRPr sz="1200"/>
            </a:lvl3pPr>
            <a:lvl4pPr>
              <a:defRPr sz="1200"/>
            </a:lvl4pPr>
            <a:lvl5pPr>
              <a:defRPr sz="1200"/>
            </a:lvl5pPr>
          </a:lstStyle>
          <a:p>
            <a:r>
              <a:rPr lang="en-US" altLang="ko-KR" sz="1200" dirty="0">
                <a:solidFill>
                  <a:srgbClr val="008080"/>
                </a:solidFill>
                <a:latin typeface="Consolas"/>
              </a:rPr>
              <a:t>&lt;</a:t>
            </a:r>
            <a:r>
              <a:rPr lang="en-US" altLang="ko-KR" sz="1200" dirty="0">
                <a:solidFill>
                  <a:srgbClr val="3F7F7F"/>
                </a:solidFill>
                <a:latin typeface="Consolas"/>
              </a:rPr>
              <a:t>div </a:t>
            </a:r>
            <a:r>
              <a:rPr lang="en-US" altLang="ko-KR" sz="1200" dirty="0">
                <a:solidFill>
                  <a:srgbClr val="7F007F"/>
                </a:solidFill>
                <a:latin typeface="Consolas"/>
              </a:rPr>
              <a:t>class</a:t>
            </a:r>
            <a:r>
              <a:rPr lang="en-US" altLang="ko-KR" sz="1200" dirty="0">
                <a:solidFill>
                  <a:srgbClr val="000000"/>
                </a:solidFill>
                <a:latin typeface="Consolas"/>
              </a:rPr>
              <a:t>=</a:t>
            </a:r>
            <a:r>
              <a:rPr lang="en-US" altLang="ko-KR" sz="1200" i="1" dirty="0">
                <a:solidFill>
                  <a:srgbClr val="2A00FF"/>
                </a:solidFill>
                <a:latin typeface="Consolas"/>
              </a:rPr>
              <a:t>"d-flex justify-content-between align-items-center"</a:t>
            </a:r>
            <a:r>
              <a:rPr lang="en-US" altLang="ko-KR" sz="1200" i="1" dirty="0">
                <a:solidFill>
                  <a:srgbClr val="008080"/>
                </a:solidFill>
                <a:latin typeface="Consolas"/>
              </a:rPr>
              <a:t>&gt;</a:t>
            </a:r>
          </a:p>
          <a:p>
            <a:r>
              <a:rPr lang="en-US" altLang="ko-KR" sz="1200" dirty="0">
                <a:solidFill>
                  <a:srgbClr val="008080"/>
                </a:solidFill>
                <a:latin typeface="Consolas"/>
              </a:rPr>
              <a:t>&lt;</a:t>
            </a:r>
            <a:r>
              <a:rPr lang="en-US" altLang="ko-KR" sz="1200" dirty="0" err="1">
                <a:solidFill>
                  <a:srgbClr val="3F7F7F"/>
                </a:solidFill>
                <a:latin typeface="Consolas"/>
              </a:rPr>
              <a:t>img</a:t>
            </a:r>
            <a:r>
              <a:rPr lang="en-US" altLang="ko-KR" sz="1200" dirty="0">
                <a:solidFill>
                  <a:srgbClr val="3F7F7F"/>
                </a:solidFill>
                <a:latin typeface="Consolas"/>
              </a:rPr>
              <a:t> </a:t>
            </a:r>
            <a:r>
              <a:rPr lang="en-US" altLang="ko-KR" sz="1200" dirty="0" err="1">
                <a:solidFill>
                  <a:srgbClr val="7F007F"/>
                </a:solidFill>
                <a:latin typeface="Consolas"/>
              </a:rPr>
              <a:t>src</a:t>
            </a:r>
            <a:r>
              <a:rPr lang="en-US" altLang="ko-KR" sz="1200" dirty="0">
                <a:solidFill>
                  <a:srgbClr val="000000"/>
                </a:solidFill>
                <a:latin typeface="Consolas"/>
              </a:rPr>
              <a:t>=</a:t>
            </a:r>
            <a:r>
              <a:rPr lang="en-US" altLang="ko-KR" sz="1200" i="1" dirty="0">
                <a:solidFill>
                  <a:srgbClr val="2A00FF"/>
                </a:solidFill>
                <a:latin typeface="Consolas"/>
              </a:rPr>
              <a:t>"</a:t>
            </a:r>
            <a:r>
              <a:rPr lang="en-US" altLang="ko-KR" sz="1200" i="1" dirty="0">
                <a:solidFill>
                  <a:srgbClr val="000000"/>
                </a:solidFill>
                <a:latin typeface="Consolas"/>
              </a:rPr>
              <a:t>${</a:t>
            </a:r>
            <a:r>
              <a:rPr lang="en-US" altLang="ko-KR" sz="1200" i="1" dirty="0" err="1">
                <a:solidFill>
                  <a:srgbClr val="000000"/>
                </a:solidFill>
                <a:latin typeface="Consolas"/>
              </a:rPr>
              <a:t>cartList.gdsThumbImg</a:t>
            </a:r>
            <a:r>
              <a:rPr lang="en-US" altLang="ko-KR" sz="1200" i="1" dirty="0">
                <a:solidFill>
                  <a:srgbClr val="000000"/>
                </a:solidFill>
                <a:latin typeface="Consolas"/>
              </a:rPr>
              <a:t>}</a:t>
            </a:r>
            <a:r>
              <a:rPr lang="en-US" altLang="ko-KR" sz="1200" i="1" dirty="0">
                <a:solidFill>
                  <a:srgbClr val="2A00FF"/>
                </a:solidFill>
                <a:latin typeface="Consolas"/>
              </a:rPr>
              <a:t>" </a:t>
            </a:r>
            <a:r>
              <a:rPr lang="en-US" altLang="ko-KR" sz="1200" i="1" dirty="0">
                <a:solidFill>
                  <a:srgbClr val="7F007F"/>
                </a:solidFill>
                <a:latin typeface="Consolas"/>
              </a:rPr>
              <a:t>class</a:t>
            </a:r>
            <a:r>
              <a:rPr lang="en-US" altLang="ko-KR" sz="1200" i="1" dirty="0">
                <a:solidFill>
                  <a:srgbClr val="000000"/>
                </a:solidFill>
                <a:latin typeface="Consolas"/>
              </a:rPr>
              <a:t>=</a:t>
            </a:r>
            <a:r>
              <a:rPr lang="en-US" altLang="ko-KR" sz="1200" i="1" dirty="0">
                <a:solidFill>
                  <a:srgbClr val="2A00FF"/>
                </a:solidFill>
                <a:latin typeface="Consolas"/>
              </a:rPr>
              <a:t>"</a:t>
            </a:r>
            <a:r>
              <a:rPr lang="en-US" altLang="ko-KR" sz="1200" i="1" dirty="0" err="1">
                <a:solidFill>
                  <a:srgbClr val="2A00FF"/>
                </a:solidFill>
                <a:latin typeface="Consolas"/>
              </a:rPr>
              <a:t>img</a:t>
            </a:r>
            <a:r>
              <a:rPr lang="en-US" altLang="ko-KR" sz="1200" i="1" dirty="0">
                <a:solidFill>
                  <a:srgbClr val="2A00FF"/>
                </a:solidFill>
                <a:latin typeface="Consolas"/>
              </a:rPr>
              <a:t>-thumbnail w-25"</a:t>
            </a:r>
            <a:r>
              <a:rPr lang="en-US" altLang="ko-KR" sz="1200" i="1" dirty="0">
                <a:solidFill>
                  <a:srgbClr val="008080"/>
                </a:solidFill>
                <a:latin typeface="Consolas"/>
              </a:rPr>
              <a:t>/&gt;</a:t>
            </a:r>
            <a:r>
              <a:rPr lang="en-US" altLang="ko-KR" sz="1200" i="1" dirty="0">
                <a:solidFill>
                  <a:srgbClr val="000000"/>
                </a:solidFill>
                <a:latin typeface="Consolas"/>
              </a:rPr>
              <a:t> </a:t>
            </a:r>
            <a:r>
              <a:rPr lang="en-US" altLang="ko-KR" sz="1200" i="1" dirty="0">
                <a:solidFill>
                  <a:srgbClr val="3F5FBF"/>
                </a:solidFill>
                <a:latin typeface="Consolas"/>
              </a:rPr>
              <a:t>&lt;!-- </a:t>
            </a:r>
            <a:r>
              <a:rPr lang="ko-KR" altLang="en-US" sz="1200" i="1" dirty="0">
                <a:solidFill>
                  <a:srgbClr val="3F5FBF"/>
                </a:solidFill>
                <a:latin typeface="Consolas"/>
              </a:rPr>
              <a:t>商品</a:t>
            </a:r>
            <a:r>
              <a:rPr lang="ja-JP" altLang="en-US" sz="1200" i="1" dirty="0">
                <a:solidFill>
                  <a:srgbClr val="3F5FBF"/>
                </a:solidFill>
                <a:latin typeface="Consolas"/>
              </a:rPr>
              <a:t>サムネイル</a:t>
            </a:r>
            <a:r>
              <a:rPr lang="ko-KR" altLang="en-US" sz="1200" i="1" dirty="0">
                <a:solidFill>
                  <a:srgbClr val="3F5FBF"/>
                </a:solidFill>
                <a:latin typeface="Consolas"/>
              </a:rPr>
              <a:t>画像 </a:t>
            </a:r>
            <a:r>
              <a:rPr lang="en-US" altLang="ko-KR" sz="1200" i="1" dirty="0">
                <a:solidFill>
                  <a:srgbClr val="3F5FBF"/>
                </a:solidFill>
                <a:latin typeface="Consolas"/>
              </a:rPr>
              <a:t>--&gt;</a:t>
            </a:r>
          </a:p>
          <a:p>
            <a:endParaRPr lang="ko-KR" altLang="en-US" sz="1200" dirty="0">
              <a:latin typeface="Consolas"/>
            </a:endParaRPr>
          </a:p>
          <a:p>
            <a:r>
              <a:rPr lang="pl-PL" altLang="ko-KR" sz="1200" dirty="0">
                <a:solidFill>
                  <a:srgbClr val="008080"/>
                </a:solidFill>
                <a:latin typeface="Consolas"/>
              </a:rPr>
              <a:t>&lt;</a:t>
            </a:r>
            <a:r>
              <a:rPr lang="pl-PL" altLang="ko-KR" sz="1200" dirty="0">
                <a:solidFill>
                  <a:srgbClr val="3F7F7F"/>
                </a:solidFill>
                <a:latin typeface="Consolas"/>
              </a:rPr>
              <a:t>div </a:t>
            </a:r>
            <a:r>
              <a:rPr lang="pl-PL" altLang="ko-KR" sz="1200" dirty="0">
                <a:solidFill>
                  <a:srgbClr val="7F007F"/>
                </a:solidFill>
                <a:latin typeface="Consolas"/>
              </a:rPr>
              <a:t>class</a:t>
            </a:r>
            <a:r>
              <a:rPr lang="pl-PL" altLang="ko-KR" sz="1200" dirty="0">
                <a:solidFill>
                  <a:srgbClr val="000000"/>
                </a:solidFill>
                <a:latin typeface="Consolas"/>
              </a:rPr>
              <a:t>=</a:t>
            </a:r>
            <a:r>
              <a:rPr lang="pl-PL" altLang="ko-KR" sz="1200" i="1" dirty="0">
                <a:solidFill>
                  <a:srgbClr val="2A00FF"/>
                </a:solidFill>
                <a:latin typeface="Consolas"/>
              </a:rPr>
              <a:t>"gdsInfo w-75 mx-3"</a:t>
            </a:r>
            <a:r>
              <a:rPr lang="pl-PL" altLang="ko-KR" sz="1200" i="1" dirty="0">
                <a:solidFill>
                  <a:srgbClr val="008080"/>
                </a:solidFill>
                <a:latin typeface="Consolas"/>
              </a:rPr>
              <a:t>&gt;</a:t>
            </a:r>
          </a:p>
          <a:p>
            <a:r>
              <a:rPr lang="en-US" altLang="ko-KR" sz="1200" dirty="0">
                <a:solidFill>
                  <a:srgbClr val="008080"/>
                </a:solidFill>
                <a:latin typeface="Consolas"/>
              </a:rPr>
              <a:t>&lt;</a:t>
            </a:r>
            <a:r>
              <a:rPr lang="en-US" altLang="ko-KR" sz="1200" dirty="0">
                <a:solidFill>
                  <a:srgbClr val="3F7F7F"/>
                </a:solidFill>
                <a:latin typeface="Consolas"/>
              </a:rPr>
              <a:t>p </a:t>
            </a:r>
            <a:r>
              <a:rPr lang="en-US" altLang="ko-KR" sz="1200" dirty="0">
                <a:solidFill>
                  <a:srgbClr val="7F007F"/>
                </a:solidFill>
                <a:latin typeface="Consolas"/>
              </a:rPr>
              <a:t>class</a:t>
            </a:r>
            <a:r>
              <a:rPr lang="en-US" altLang="ko-KR" sz="1200" dirty="0">
                <a:solidFill>
                  <a:srgbClr val="000000"/>
                </a:solidFill>
                <a:latin typeface="Consolas"/>
              </a:rPr>
              <a:t>=</a:t>
            </a:r>
            <a:r>
              <a:rPr lang="en-US" altLang="ko-KR" sz="1200" i="1" dirty="0">
                <a:solidFill>
                  <a:srgbClr val="2A00FF"/>
                </a:solidFill>
                <a:latin typeface="Consolas"/>
              </a:rPr>
              <a:t>"p-3"</a:t>
            </a:r>
            <a:r>
              <a:rPr lang="en-US" altLang="ko-KR" sz="1200" i="1" dirty="0">
                <a:solidFill>
                  <a:srgbClr val="008080"/>
                </a:solidFill>
                <a:latin typeface="Consolas"/>
              </a:rPr>
              <a:t>&gt;</a:t>
            </a:r>
          </a:p>
          <a:p>
            <a:r>
              <a:rPr lang="en-US" altLang="ko-KR" sz="1200" dirty="0">
                <a:solidFill>
                  <a:srgbClr val="008080"/>
                </a:solidFill>
                <a:latin typeface="Consolas"/>
              </a:rPr>
              <a:t>&lt;</a:t>
            </a:r>
            <a:r>
              <a:rPr lang="en-US" altLang="ko-KR" sz="1200" dirty="0">
                <a:solidFill>
                  <a:srgbClr val="3F7F7F"/>
                </a:solidFill>
                <a:latin typeface="Consolas"/>
              </a:rPr>
              <a:t>div</a:t>
            </a:r>
            <a:r>
              <a:rPr lang="en-US" altLang="ko-KR" sz="1200" dirty="0">
                <a:solidFill>
                  <a:srgbClr val="008080"/>
                </a:solidFill>
                <a:latin typeface="Consolas"/>
              </a:rPr>
              <a:t>&gt;</a:t>
            </a:r>
            <a:r>
              <a:rPr lang="ko-KR" altLang="en-US" sz="1200" dirty="0">
                <a:solidFill>
                  <a:srgbClr val="000000"/>
                </a:solidFill>
                <a:latin typeface="Consolas"/>
              </a:rPr>
              <a:t>商品名</a:t>
            </a:r>
            <a:r>
              <a:rPr lang="en-US" altLang="ko-KR" sz="1200" dirty="0">
                <a:solidFill>
                  <a:srgbClr val="008080"/>
                </a:solidFill>
                <a:latin typeface="Consolas"/>
              </a:rPr>
              <a:t>&lt;</a:t>
            </a:r>
            <a:r>
              <a:rPr lang="en-US" altLang="ko-KR" sz="1200" dirty="0">
                <a:solidFill>
                  <a:srgbClr val="3F7F7F"/>
                </a:solidFill>
                <a:latin typeface="Consolas"/>
              </a:rPr>
              <a:t>span </a:t>
            </a:r>
            <a:r>
              <a:rPr lang="en-US" altLang="ko-KR" sz="1200" dirty="0">
                <a:solidFill>
                  <a:srgbClr val="7F007F"/>
                </a:solidFill>
                <a:latin typeface="Consolas"/>
              </a:rPr>
              <a:t>class</a:t>
            </a:r>
            <a:r>
              <a:rPr lang="en-US" altLang="ko-KR" sz="1200" dirty="0">
                <a:solidFill>
                  <a:srgbClr val="000000"/>
                </a:solidFill>
                <a:latin typeface="Consolas"/>
              </a:rPr>
              <a:t>=</a:t>
            </a:r>
            <a:r>
              <a:rPr lang="en-US" altLang="ko-KR" sz="1200" i="1" dirty="0">
                <a:solidFill>
                  <a:srgbClr val="2A00FF"/>
                </a:solidFill>
                <a:latin typeface="Consolas"/>
              </a:rPr>
              <a:t>"mx-3"</a:t>
            </a:r>
            <a:r>
              <a:rPr lang="en-US" altLang="ko-KR" sz="1200" i="1" dirty="0">
                <a:solidFill>
                  <a:srgbClr val="008080"/>
                </a:solidFill>
                <a:latin typeface="Consolas"/>
              </a:rPr>
              <a:t>&gt;</a:t>
            </a:r>
            <a:r>
              <a:rPr lang="en-US" altLang="ko-KR" sz="1200" i="1" dirty="0">
                <a:solidFill>
                  <a:srgbClr val="000000"/>
                </a:solidFill>
                <a:latin typeface="Consolas"/>
              </a:rPr>
              <a:t>${</a:t>
            </a:r>
            <a:r>
              <a:rPr lang="en-US" altLang="ko-KR" sz="1200" i="1" dirty="0" err="1">
                <a:solidFill>
                  <a:srgbClr val="000000"/>
                </a:solidFill>
                <a:latin typeface="Consolas"/>
              </a:rPr>
              <a:t>cartList.gdsName</a:t>
            </a:r>
            <a:r>
              <a:rPr lang="en-US" altLang="ko-KR" sz="1200" i="1" dirty="0">
                <a:solidFill>
                  <a:srgbClr val="000000"/>
                </a:solidFill>
                <a:latin typeface="Consolas"/>
              </a:rPr>
              <a:t>}</a:t>
            </a:r>
            <a:r>
              <a:rPr lang="en-US" altLang="ko-KR" sz="1200" i="1" dirty="0">
                <a:solidFill>
                  <a:srgbClr val="008080"/>
                </a:solidFill>
                <a:latin typeface="Consolas"/>
              </a:rPr>
              <a:t>&lt;/</a:t>
            </a:r>
            <a:r>
              <a:rPr lang="en-US" altLang="ko-KR" sz="1200" i="1" dirty="0">
                <a:solidFill>
                  <a:srgbClr val="3F7F7F"/>
                </a:solidFill>
                <a:latin typeface="Consolas"/>
              </a:rPr>
              <a:t>span</a:t>
            </a:r>
            <a:r>
              <a:rPr lang="en-US" altLang="ko-KR" sz="1200" i="1" dirty="0">
                <a:solidFill>
                  <a:srgbClr val="008080"/>
                </a:solidFill>
                <a:latin typeface="Consolas"/>
              </a:rPr>
              <a:t>&gt;&lt;/</a:t>
            </a:r>
            <a:r>
              <a:rPr lang="en-US" altLang="ko-KR" sz="1200" i="1" dirty="0">
                <a:solidFill>
                  <a:srgbClr val="3F7F7F"/>
                </a:solidFill>
                <a:latin typeface="Consolas"/>
              </a:rPr>
              <a:t>div</a:t>
            </a:r>
            <a:r>
              <a:rPr lang="en-US" altLang="ko-KR" sz="1200" i="1" dirty="0">
                <a:solidFill>
                  <a:srgbClr val="008080"/>
                </a:solidFill>
                <a:latin typeface="Consolas"/>
              </a:rPr>
              <a:t>&gt;</a:t>
            </a:r>
            <a:r>
              <a:rPr lang="en-US" altLang="ko-KR" sz="1200" i="1" dirty="0">
                <a:solidFill>
                  <a:srgbClr val="000000"/>
                </a:solidFill>
                <a:latin typeface="Consolas"/>
              </a:rPr>
              <a:t> </a:t>
            </a:r>
            <a:r>
              <a:rPr lang="en-US" altLang="ko-KR" sz="1200" i="1" dirty="0">
                <a:solidFill>
                  <a:srgbClr val="3F5FBF"/>
                </a:solidFill>
                <a:latin typeface="Consolas"/>
              </a:rPr>
              <a:t>&lt;!-- </a:t>
            </a:r>
            <a:r>
              <a:rPr lang="ko-KR" altLang="en-US" sz="1200" i="1" dirty="0">
                <a:solidFill>
                  <a:srgbClr val="3F5FBF"/>
                </a:solidFill>
                <a:latin typeface="Consolas"/>
              </a:rPr>
              <a:t>商品名表示 </a:t>
            </a:r>
            <a:r>
              <a:rPr lang="en-US" altLang="ko-KR" sz="1200" i="1" dirty="0">
                <a:solidFill>
                  <a:srgbClr val="3F5FBF"/>
                </a:solidFill>
                <a:latin typeface="Consolas"/>
              </a:rPr>
              <a:t>--&gt;</a:t>
            </a:r>
          </a:p>
          <a:p>
            <a:r>
              <a:rPr lang="en-US" altLang="ko-KR" sz="1200" dirty="0">
                <a:solidFill>
                  <a:srgbClr val="008080"/>
                </a:solidFill>
                <a:latin typeface="Consolas"/>
              </a:rPr>
              <a:t>&lt;</a:t>
            </a:r>
            <a:r>
              <a:rPr lang="en-US" altLang="ko-KR" sz="1200" dirty="0">
                <a:solidFill>
                  <a:srgbClr val="3F7F7F"/>
                </a:solidFill>
                <a:latin typeface="Consolas"/>
              </a:rPr>
              <a:t>div</a:t>
            </a:r>
            <a:r>
              <a:rPr lang="en-US" altLang="ko-KR" sz="1200" dirty="0">
                <a:solidFill>
                  <a:srgbClr val="008080"/>
                </a:solidFill>
                <a:latin typeface="Consolas"/>
              </a:rPr>
              <a:t>&gt;</a:t>
            </a:r>
            <a:r>
              <a:rPr lang="ko-KR" altLang="en-US" sz="1200" dirty="0">
                <a:solidFill>
                  <a:srgbClr val="000000"/>
                </a:solidFill>
                <a:latin typeface="Consolas"/>
              </a:rPr>
              <a:t>単価</a:t>
            </a:r>
            <a:r>
              <a:rPr lang="en-US" altLang="ko-KR" sz="1200" dirty="0">
                <a:solidFill>
                  <a:srgbClr val="008080"/>
                </a:solidFill>
                <a:latin typeface="Consolas"/>
              </a:rPr>
              <a:t>&lt;</a:t>
            </a:r>
            <a:r>
              <a:rPr lang="en-US" altLang="ko-KR" sz="1200" dirty="0">
                <a:solidFill>
                  <a:srgbClr val="3F7F7F"/>
                </a:solidFill>
                <a:latin typeface="Consolas"/>
              </a:rPr>
              <a:t>span </a:t>
            </a:r>
            <a:r>
              <a:rPr lang="en-US" altLang="ko-KR" sz="1200" dirty="0">
                <a:solidFill>
                  <a:srgbClr val="7F007F"/>
                </a:solidFill>
                <a:latin typeface="Consolas"/>
              </a:rPr>
              <a:t>class</a:t>
            </a:r>
            <a:r>
              <a:rPr lang="en-US" altLang="ko-KR" sz="1200" dirty="0">
                <a:solidFill>
                  <a:srgbClr val="000000"/>
                </a:solidFill>
                <a:latin typeface="Consolas"/>
              </a:rPr>
              <a:t>=</a:t>
            </a:r>
            <a:r>
              <a:rPr lang="en-US" altLang="ko-KR" sz="1200" i="1" dirty="0">
                <a:solidFill>
                  <a:srgbClr val="2A00FF"/>
                </a:solidFill>
                <a:latin typeface="Consolas"/>
              </a:rPr>
              <a:t>"mx-3"</a:t>
            </a:r>
            <a:r>
              <a:rPr lang="en-US" altLang="ko-KR" sz="1200" i="1" dirty="0">
                <a:solidFill>
                  <a:srgbClr val="008080"/>
                </a:solidFill>
                <a:latin typeface="Consolas"/>
              </a:rPr>
              <a:t>&gt;&lt;</a:t>
            </a:r>
            <a:r>
              <a:rPr lang="en-US" altLang="ko-KR" sz="1200" i="1" dirty="0" err="1">
                <a:solidFill>
                  <a:srgbClr val="3F7F7F"/>
                </a:solidFill>
                <a:latin typeface="Consolas"/>
              </a:rPr>
              <a:t>fmt:formatNumber</a:t>
            </a:r>
            <a:r>
              <a:rPr lang="en-US" altLang="ko-KR" sz="1200" i="1" dirty="0">
                <a:solidFill>
                  <a:srgbClr val="3F7F7F"/>
                </a:solidFill>
                <a:latin typeface="Consolas"/>
              </a:rPr>
              <a:t> </a:t>
            </a:r>
            <a:r>
              <a:rPr lang="en-US" altLang="ko-KR" sz="1200" i="1" dirty="0">
                <a:solidFill>
                  <a:srgbClr val="7F007F"/>
                </a:solidFill>
                <a:latin typeface="Consolas"/>
              </a:rPr>
              <a:t>pattern</a:t>
            </a:r>
            <a:r>
              <a:rPr lang="en-US" altLang="ko-KR" sz="1200" i="1" dirty="0">
                <a:solidFill>
                  <a:srgbClr val="000000"/>
                </a:solidFill>
                <a:latin typeface="Consolas"/>
              </a:rPr>
              <a:t>=</a:t>
            </a:r>
            <a:r>
              <a:rPr lang="en-US" altLang="ko-KR" sz="1200" i="1" dirty="0">
                <a:solidFill>
                  <a:srgbClr val="2A00FF"/>
                </a:solidFill>
                <a:latin typeface="Consolas"/>
              </a:rPr>
              <a:t>"###,###,###" </a:t>
            </a:r>
            <a:r>
              <a:rPr lang="en-US" altLang="ko-KR" sz="1200" i="1" dirty="0">
                <a:solidFill>
                  <a:srgbClr val="7F007F"/>
                </a:solidFill>
                <a:latin typeface="Consolas"/>
              </a:rPr>
              <a:t>value</a:t>
            </a:r>
            <a:r>
              <a:rPr lang="en-US" altLang="ko-KR" sz="1200" i="1" dirty="0">
                <a:solidFill>
                  <a:srgbClr val="000000"/>
                </a:solidFill>
                <a:latin typeface="Consolas"/>
              </a:rPr>
              <a:t>=</a:t>
            </a:r>
            <a:r>
              <a:rPr lang="en-US" altLang="ko-KR" sz="1200" i="1" dirty="0">
                <a:solidFill>
                  <a:srgbClr val="2A00FF"/>
                </a:solidFill>
                <a:latin typeface="Consolas"/>
              </a:rPr>
              <a:t>"</a:t>
            </a:r>
            <a:r>
              <a:rPr lang="en-US" altLang="ko-KR" sz="1200" i="1" dirty="0">
                <a:solidFill>
                  <a:srgbClr val="000000"/>
                </a:solidFill>
                <a:latin typeface="Consolas"/>
              </a:rPr>
              <a:t>${</a:t>
            </a:r>
            <a:r>
              <a:rPr lang="en-US" altLang="ko-KR" sz="1200" i="1" dirty="0" err="1">
                <a:solidFill>
                  <a:srgbClr val="000000"/>
                </a:solidFill>
                <a:latin typeface="Consolas"/>
              </a:rPr>
              <a:t>cartList.gdsPrice</a:t>
            </a:r>
            <a:r>
              <a:rPr lang="en-US" altLang="ko-KR" sz="1200" i="1" dirty="0">
                <a:solidFill>
                  <a:srgbClr val="000000"/>
                </a:solidFill>
                <a:latin typeface="Consolas"/>
              </a:rPr>
              <a:t>}</a:t>
            </a:r>
            <a:r>
              <a:rPr lang="en-US" altLang="ko-KR" sz="1200" i="1" dirty="0">
                <a:solidFill>
                  <a:srgbClr val="2A00FF"/>
                </a:solidFill>
                <a:latin typeface="Consolas"/>
              </a:rPr>
              <a:t>" </a:t>
            </a:r>
            <a:r>
              <a:rPr lang="en-US" altLang="ko-KR" sz="1200" i="1" dirty="0">
                <a:solidFill>
                  <a:srgbClr val="008080"/>
                </a:solidFill>
                <a:latin typeface="Consolas"/>
              </a:rPr>
              <a:t>/&gt;</a:t>
            </a:r>
            <a:r>
              <a:rPr lang="en-US" altLang="ko-KR" sz="1200" i="1" dirty="0">
                <a:solidFill>
                  <a:srgbClr val="000000"/>
                </a:solidFill>
                <a:latin typeface="Consolas"/>
              </a:rPr>
              <a:t> </a:t>
            </a:r>
            <a:r>
              <a:rPr lang="ko-KR" altLang="en-US" sz="1200" i="1" dirty="0">
                <a:solidFill>
                  <a:srgbClr val="000000"/>
                </a:solidFill>
                <a:latin typeface="Consolas"/>
              </a:rPr>
              <a:t>円</a:t>
            </a:r>
            <a:r>
              <a:rPr lang="en-US" altLang="ko-KR" sz="1200" i="1" dirty="0">
                <a:solidFill>
                  <a:srgbClr val="008080"/>
                </a:solidFill>
                <a:latin typeface="Consolas"/>
              </a:rPr>
              <a:t>&lt;/</a:t>
            </a:r>
            <a:r>
              <a:rPr lang="en-US" altLang="ko-KR" sz="1200" i="1" dirty="0">
                <a:solidFill>
                  <a:srgbClr val="3F7F7F"/>
                </a:solidFill>
                <a:latin typeface="Consolas"/>
              </a:rPr>
              <a:t>span</a:t>
            </a:r>
            <a:r>
              <a:rPr lang="en-US" altLang="ko-KR" sz="1200" i="1" dirty="0">
                <a:solidFill>
                  <a:srgbClr val="008080"/>
                </a:solidFill>
                <a:latin typeface="Consolas"/>
              </a:rPr>
              <a:t>&gt;&lt;/</a:t>
            </a:r>
            <a:r>
              <a:rPr lang="en-US" altLang="ko-KR" sz="1200" i="1" dirty="0">
                <a:solidFill>
                  <a:srgbClr val="3F7F7F"/>
                </a:solidFill>
                <a:latin typeface="Consolas"/>
              </a:rPr>
              <a:t>div</a:t>
            </a:r>
            <a:r>
              <a:rPr lang="en-US" altLang="ko-KR" sz="1200" i="1" dirty="0">
                <a:solidFill>
                  <a:srgbClr val="008080"/>
                </a:solidFill>
                <a:latin typeface="Consolas"/>
              </a:rPr>
              <a:t>&gt;</a:t>
            </a:r>
            <a:r>
              <a:rPr lang="en-US" altLang="ko-KR" sz="1200" i="1" dirty="0">
                <a:solidFill>
                  <a:srgbClr val="000000"/>
                </a:solidFill>
                <a:latin typeface="Consolas"/>
              </a:rPr>
              <a:t> </a:t>
            </a:r>
            <a:r>
              <a:rPr lang="en-US" altLang="ko-KR" sz="1200" i="1" dirty="0">
                <a:solidFill>
                  <a:srgbClr val="3F5FBF"/>
                </a:solidFill>
                <a:latin typeface="Consolas"/>
              </a:rPr>
              <a:t>&lt;!-- </a:t>
            </a:r>
            <a:r>
              <a:rPr lang="ko-KR" altLang="en-US" sz="1200" i="1" dirty="0">
                <a:solidFill>
                  <a:srgbClr val="3F5FBF"/>
                </a:solidFill>
                <a:latin typeface="Consolas"/>
              </a:rPr>
              <a:t>単価表示 </a:t>
            </a:r>
            <a:r>
              <a:rPr lang="en-US" altLang="ko-KR" sz="1200" i="1" dirty="0">
                <a:solidFill>
                  <a:srgbClr val="3F5FBF"/>
                </a:solidFill>
                <a:latin typeface="Consolas"/>
              </a:rPr>
              <a:t>--&gt;</a:t>
            </a:r>
          </a:p>
          <a:p>
            <a:r>
              <a:rPr lang="en-US" altLang="ko-KR" sz="1200" dirty="0">
                <a:solidFill>
                  <a:srgbClr val="008080"/>
                </a:solidFill>
                <a:latin typeface="Consolas"/>
              </a:rPr>
              <a:t>&lt;</a:t>
            </a:r>
            <a:r>
              <a:rPr lang="en-US" altLang="ko-KR" sz="1200" dirty="0">
                <a:solidFill>
                  <a:srgbClr val="3F7F7F"/>
                </a:solidFill>
                <a:latin typeface="Consolas"/>
              </a:rPr>
              <a:t>div</a:t>
            </a:r>
            <a:r>
              <a:rPr lang="en-US" altLang="ko-KR" sz="1200" dirty="0">
                <a:solidFill>
                  <a:srgbClr val="008080"/>
                </a:solidFill>
                <a:latin typeface="Consolas"/>
              </a:rPr>
              <a:t>&gt;</a:t>
            </a:r>
            <a:r>
              <a:rPr lang="ko-KR" altLang="en-US" sz="1200" dirty="0">
                <a:solidFill>
                  <a:srgbClr val="000000"/>
                </a:solidFill>
                <a:latin typeface="Consolas"/>
              </a:rPr>
              <a:t>購入数量</a:t>
            </a:r>
            <a:r>
              <a:rPr lang="en-US" altLang="ko-KR" sz="1200" dirty="0">
                <a:solidFill>
                  <a:srgbClr val="008080"/>
                </a:solidFill>
                <a:latin typeface="Consolas"/>
              </a:rPr>
              <a:t>&lt;</a:t>
            </a:r>
            <a:r>
              <a:rPr lang="en-US" altLang="ko-KR" sz="1200" dirty="0">
                <a:solidFill>
                  <a:srgbClr val="3F7F7F"/>
                </a:solidFill>
                <a:latin typeface="Consolas"/>
              </a:rPr>
              <a:t>span </a:t>
            </a:r>
            <a:r>
              <a:rPr lang="en-US" altLang="ko-KR" sz="1200" dirty="0">
                <a:solidFill>
                  <a:srgbClr val="7F007F"/>
                </a:solidFill>
                <a:latin typeface="Consolas"/>
              </a:rPr>
              <a:t>class</a:t>
            </a:r>
            <a:r>
              <a:rPr lang="en-US" altLang="ko-KR" sz="1200" dirty="0">
                <a:solidFill>
                  <a:srgbClr val="000000"/>
                </a:solidFill>
                <a:latin typeface="Consolas"/>
              </a:rPr>
              <a:t>=</a:t>
            </a:r>
            <a:r>
              <a:rPr lang="en-US" altLang="ko-KR" sz="1200" i="1" dirty="0">
                <a:solidFill>
                  <a:srgbClr val="2A00FF"/>
                </a:solidFill>
                <a:latin typeface="Consolas"/>
              </a:rPr>
              <a:t>"mx-3"</a:t>
            </a:r>
            <a:r>
              <a:rPr lang="en-US" altLang="ko-KR" sz="1200" i="1" dirty="0">
                <a:solidFill>
                  <a:srgbClr val="008080"/>
                </a:solidFill>
                <a:latin typeface="Consolas"/>
              </a:rPr>
              <a:t>&gt;</a:t>
            </a:r>
            <a:r>
              <a:rPr lang="en-US" altLang="ko-KR" sz="1200" i="1" dirty="0">
                <a:solidFill>
                  <a:srgbClr val="000000"/>
                </a:solidFill>
                <a:latin typeface="Consolas"/>
              </a:rPr>
              <a:t>${</a:t>
            </a:r>
            <a:r>
              <a:rPr lang="en-US" altLang="ko-KR" sz="1200" i="1" dirty="0" err="1">
                <a:solidFill>
                  <a:srgbClr val="000000"/>
                </a:solidFill>
                <a:latin typeface="Consolas"/>
              </a:rPr>
              <a:t>cartList.cartStock</a:t>
            </a:r>
            <a:r>
              <a:rPr lang="en-US" altLang="ko-KR" sz="1200" i="1" dirty="0">
                <a:solidFill>
                  <a:srgbClr val="000000"/>
                </a:solidFill>
                <a:latin typeface="Consolas"/>
              </a:rPr>
              <a:t>} </a:t>
            </a:r>
            <a:r>
              <a:rPr lang="ko-KR" altLang="en-US" sz="1200" i="1" dirty="0">
                <a:solidFill>
                  <a:srgbClr val="000000"/>
                </a:solidFill>
                <a:latin typeface="Consolas"/>
              </a:rPr>
              <a:t>個</a:t>
            </a:r>
            <a:r>
              <a:rPr lang="en-US" altLang="ko-KR" sz="1200" i="1" dirty="0">
                <a:solidFill>
                  <a:srgbClr val="008080"/>
                </a:solidFill>
                <a:latin typeface="Consolas"/>
              </a:rPr>
              <a:t>&lt;/</a:t>
            </a:r>
            <a:r>
              <a:rPr lang="en-US" altLang="ko-KR" sz="1200" i="1" dirty="0">
                <a:solidFill>
                  <a:srgbClr val="3F7F7F"/>
                </a:solidFill>
                <a:latin typeface="Consolas"/>
              </a:rPr>
              <a:t>span</a:t>
            </a:r>
            <a:r>
              <a:rPr lang="en-US" altLang="ko-KR" sz="1200" i="1" dirty="0">
                <a:solidFill>
                  <a:srgbClr val="008080"/>
                </a:solidFill>
                <a:latin typeface="Consolas"/>
              </a:rPr>
              <a:t>&gt;&lt;/</a:t>
            </a:r>
            <a:r>
              <a:rPr lang="en-US" altLang="ko-KR" sz="1200" i="1" dirty="0">
                <a:solidFill>
                  <a:srgbClr val="3F7F7F"/>
                </a:solidFill>
                <a:latin typeface="Consolas"/>
              </a:rPr>
              <a:t>div</a:t>
            </a:r>
            <a:r>
              <a:rPr lang="en-US" altLang="ko-KR" sz="1200" i="1" dirty="0">
                <a:solidFill>
                  <a:srgbClr val="008080"/>
                </a:solidFill>
                <a:latin typeface="Consolas"/>
              </a:rPr>
              <a:t>&gt;</a:t>
            </a:r>
            <a:r>
              <a:rPr lang="en-US" altLang="ko-KR" sz="1200" i="1" dirty="0">
                <a:solidFill>
                  <a:srgbClr val="000000"/>
                </a:solidFill>
                <a:latin typeface="Consolas"/>
              </a:rPr>
              <a:t> </a:t>
            </a:r>
            <a:r>
              <a:rPr lang="en-US" altLang="ko-KR" sz="1200" i="1" dirty="0">
                <a:solidFill>
                  <a:srgbClr val="3F5FBF"/>
                </a:solidFill>
                <a:latin typeface="Consolas"/>
              </a:rPr>
              <a:t>&lt;!-- </a:t>
            </a:r>
            <a:r>
              <a:rPr lang="ko-KR" altLang="en-US" sz="1200" i="1" dirty="0">
                <a:solidFill>
                  <a:srgbClr val="3F5FBF"/>
                </a:solidFill>
                <a:latin typeface="Consolas"/>
              </a:rPr>
              <a:t>購入数量表示 </a:t>
            </a:r>
            <a:r>
              <a:rPr lang="en-US" altLang="ko-KR" sz="1200" i="1" dirty="0">
                <a:solidFill>
                  <a:srgbClr val="3F5FBF"/>
                </a:solidFill>
                <a:latin typeface="Consolas"/>
              </a:rPr>
              <a:t>--&gt;</a:t>
            </a:r>
          </a:p>
          <a:p>
            <a:r>
              <a:rPr lang="en-US" altLang="ko-KR" sz="1200" dirty="0">
                <a:solidFill>
                  <a:srgbClr val="008080"/>
                </a:solidFill>
                <a:latin typeface="Consolas"/>
              </a:rPr>
              <a:t>&lt;</a:t>
            </a:r>
            <a:r>
              <a:rPr lang="en-US" altLang="ko-KR" sz="1200" dirty="0">
                <a:solidFill>
                  <a:srgbClr val="3F7F7F"/>
                </a:solidFill>
                <a:latin typeface="Consolas"/>
              </a:rPr>
              <a:t>div</a:t>
            </a:r>
            <a:r>
              <a:rPr lang="en-US" altLang="ko-KR" sz="1200" dirty="0">
                <a:solidFill>
                  <a:srgbClr val="008080"/>
                </a:solidFill>
                <a:latin typeface="Consolas"/>
              </a:rPr>
              <a:t>&gt;</a:t>
            </a:r>
            <a:r>
              <a:rPr lang="ko-KR" altLang="en-US" sz="1200" dirty="0">
                <a:solidFill>
                  <a:srgbClr val="000000"/>
                </a:solidFill>
                <a:latin typeface="Consolas"/>
              </a:rPr>
              <a:t>最終価格</a:t>
            </a:r>
            <a:r>
              <a:rPr lang="en-US" altLang="ko-KR" sz="1200" dirty="0">
                <a:solidFill>
                  <a:srgbClr val="008080"/>
                </a:solidFill>
                <a:latin typeface="Consolas"/>
              </a:rPr>
              <a:t>&lt;</a:t>
            </a:r>
            <a:r>
              <a:rPr lang="en-US" altLang="ko-KR" sz="1200" dirty="0">
                <a:solidFill>
                  <a:srgbClr val="3F7F7F"/>
                </a:solidFill>
                <a:latin typeface="Consolas"/>
              </a:rPr>
              <a:t>span </a:t>
            </a:r>
            <a:r>
              <a:rPr lang="en-US" altLang="ko-KR" sz="1200" dirty="0">
                <a:solidFill>
                  <a:srgbClr val="7F007F"/>
                </a:solidFill>
                <a:latin typeface="Consolas"/>
              </a:rPr>
              <a:t>class</a:t>
            </a:r>
            <a:r>
              <a:rPr lang="en-US" altLang="ko-KR" sz="1200" dirty="0">
                <a:solidFill>
                  <a:srgbClr val="000000"/>
                </a:solidFill>
                <a:latin typeface="Consolas"/>
              </a:rPr>
              <a:t>=</a:t>
            </a:r>
            <a:r>
              <a:rPr lang="en-US" altLang="ko-KR" sz="1200" i="1" dirty="0">
                <a:solidFill>
                  <a:srgbClr val="2A00FF"/>
                </a:solidFill>
                <a:latin typeface="Consolas"/>
              </a:rPr>
              <a:t>"mx-3"</a:t>
            </a:r>
            <a:r>
              <a:rPr lang="en-US" altLang="ko-KR" sz="1200" i="1" dirty="0">
                <a:solidFill>
                  <a:srgbClr val="008080"/>
                </a:solidFill>
                <a:latin typeface="Consolas"/>
              </a:rPr>
              <a:t>&gt;&lt;</a:t>
            </a:r>
            <a:r>
              <a:rPr lang="en-US" altLang="ko-KR" sz="1200" i="1" dirty="0" err="1">
                <a:solidFill>
                  <a:srgbClr val="3F7F7F"/>
                </a:solidFill>
                <a:latin typeface="Consolas"/>
              </a:rPr>
              <a:t>fmt:formatNumber</a:t>
            </a:r>
            <a:r>
              <a:rPr lang="en-US" altLang="ko-KR" sz="1200" i="1" dirty="0">
                <a:solidFill>
                  <a:srgbClr val="3F7F7F"/>
                </a:solidFill>
                <a:latin typeface="Consolas"/>
              </a:rPr>
              <a:t> </a:t>
            </a:r>
            <a:r>
              <a:rPr lang="en-US" altLang="ko-KR" sz="1200" i="1" dirty="0">
                <a:solidFill>
                  <a:srgbClr val="7F007F"/>
                </a:solidFill>
                <a:latin typeface="Consolas"/>
              </a:rPr>
              <a:t>pattern</a:t>
            </a:r>
            <a:r>
              <a:rPr lang="en-US" altLang="ko-KR" sz="1200" i="1" dirty="0">
                <a:solidFill>
                  <a:srgbClr val="000000"/>
                </a:solidFill>
                <a:latin typeface="Consolas"/>
              </a:rPr>
              <a:t>=</a:t>
            </a:r>
            <a:r>
              <a:rPr lang="en-US" altLang="ko-KR" sz="1200" i="1" dirty="0">
                <a:solidFill>
                  <a:srgbClr val="2A00FF"/>
                </a:solidFill>
                <a:latin typeface="Consolas"/>
              </a:rPr>
              <a:t>"###,###,###" </a:t>
            </a:r>
            <a:r>
              <a:rPr lang="en-US" altLang="ko-KR" sz="1200" i="1" dirty="0">
                <a:solidFill>
                  <a:srgbClr val="7F007F"/>
                </a:solidFill>
                <a:latin typeface="Consolas"/>
              </a:rPr>
              <a:t>value</a:t>
            </a:r>
            <a:r>
              <a:rPr lang="en-US" altLang="ko-KR" sz="1200" i="1" dirty="0">
                <a:solidFill>
                  <a:srgbClr val="000000"/>
                </a:solidFill>
                <a:latin typeface="Consolas"/>
              </a:rPr>
              <a:t>=</a:t>
            </a:r>
            <a:r>
              <a:rPr lang="en-US" altLang="ko-KR" sz="1200" i="1" dirty="0">
                <a:solidFill>
                  <a:srgbClr val="2A00FF"/>
                </a:solidFill>
                <a:latin typeface="Consolas"/>
              </a:rPr>
              <a:t>"</a:t>
            </a:r>
            <a:r>
              <a:rPr lang="en-US" altLang="ko-KR" sz="1200" i="1" dirty="0">
                <a:solidFill>
                  <a:srgbClr val="000000"/>
                </a:solidFill>
                <a:latin typeface="Consolas"/>
              </a:rPr>
              <a:t>${</a:t>
            </a:r>
            <a:r>
              <a:rPr lang="en-US" altLang="ko-KR" sz="1200" i="1" dirty="0" err="1">
                <a:solidFill>
                  <a:srgbClr val="000000"/>
                </a:solidFill>
                <a:latin typeface="Consolas"/>
              </a:rPr>
              <a:t>cartList.gdsPrice</a:t>
            </a:r>
            <a:r>
              <a:rPr lang="en-US" altLang="ko-KR" sz="1200" i="1" dirty="0">
                <a:solidFill>
                  <a:srgbClr val="000000"/>
                </a:solidFill>
                <a:latin typeface="Consolas"/>
              </a:rPr>
              <a:t> * </a:t>
            </a:r>
            <a:r>
              <a:rPr lang="en-US" altLang="ko-KR" sz="1200" i="1" dirty="0" err="1">
                <a:solidFill>
                  <a:srgbClr val="000000"/>
                </a:solidFill>
                <a:latin typeface="Consolas"/>
              </a:rPr>
              <a:t>cartList.cartStock</a:t>
            </a:r>
            <a:r>
              <a:rPr lang="en-US" altLang="ko-KR" sz="1200" i="1" dirty="0">
                <a:solidFill>
                  <a:srgbClr val="000000"/>
                </a:solidFill>
                <a:latin typeface="Consolas"/>
              </a:rPr>
              <a:t>}</a:t>
            </a:r>
            <a:r>
              <a:rPr lang="en-US" altLang="ko-KR" sz="1200" i="1" dirty="0">
                <a:solidFill>
                  <a:srgbClr val="2A00FF"/>
                </a:solidFill>
                <a:latin typeface="Consolas"/>
              </a:rPr>
              <a:t>" </a:t>
            </a:r>
            <a:r>
              <a:rPr lang="en-US" altLang="ko-KR" sz="1200" i="1" dirty="0">
                <a:solidFill>
                  <a:srgbClr val="008080"/>
                </a:solidFill>
                <a:latin typeface="Consolas"/>
              </a:rPr>
              <a:t>/&gt;</a:t>
            </a:r>
            <a:r>
              <a:rPr lang="en-US" altLang="ko-KR" sz="1200" i="1" dirty="0">
                <a:solidFill>
                  <a:srgbClr val="000000"/>
                </a:solidFill>
                <a:latin typeface="Consolas"/>
              </a:rPr>
              <a:t> </a:t>
            </a:r>
            <a:r>
              <a:rPr lang="ko-KR" altLang="en-US" sz="1200" i="1" dirty="0">
                <a:solidFill>
                  <a:srgbClr val="000000"/>
                </a:solidFill>
                <a:latin typeface="Consolas"/>
              </a:rPr>
              <a:t>円</a:t>
            </a:r>
            <a:r>
              <a:rPr lang="en-US" altLang="ko-KR" sz="1200" i="1" dirty="0">
                <a:solidFill>
                  <a:srgbClr val="008080"/>
                </a:solidFill>
                <a:latin typeface="Consolas"/>
              </a:rPr>
              <a:t>&lt;/</a:t>
            </a:r>
            <a:r>
              <a:rPr lang="en-US" altLang="ko-KR" sz="1200" i="1" dirty="0">
                <a:solidFill>
                  <a:srgbClr val="3F7F7F"/>
                </a:solidFill>
                <a:latin typeface="Consolas"/>
              </a:rPr>
              <a:t>span</a:t>
            </a:r>
            <a:r>
              <a:rPr lang="en-US" altLang="ko-KR" sz="1200" i="1" dirty="0">
                <a:solidFill>
                  <a:srgbClr val="008080"/>
                </a:solidFill>
                <a:latin typeface="Consolas"/>
              </a:rPr>
              <a:t>&gt;&lt;/</a:t>
            </a:r>
            <a:r>
              <a:rPr lang="en-US" altLang="ko-KR" sz="1200" i="1" dirty="0">
                <a:solidFill>
                  <a:srgbClr val="3F7F7F"/>
                </a:solidFill>
                <a:latin typeface="Consolas"/>
              </a:rPr>
              <a:t>div</a:t>
            </a:r>
            <a:r>
              <a:rPr lang="en-US" altLang="ko-KR" sz="1200" i="1" dirty="0">
                <a:solidFill>
                  <a:srgbClr val="008080"/>
                </a:solidFill>
                <a:latin typeface="Consolas"/>
              </a:rPr>
              <a:t>&gt;</a:t>
            </a:r>
            <a:r>
              <a:rPr lang="en-US" altLang="ko-KR" sz="1200" i="1" dirty="0">
                <a:solidFill>
                  <a:srgbClr val="000000"/>
                </a:solidFill>
                <a:latin typeface="Consolas"/>
              </a:rPr>
              <a:t> </a:t>
            </a:r>
            <a:r>
              <a:rPr lang="en-US" altLang="ko-KR" sz="1200" i="1" dirty="0">
                <a:solidFill>
                  <a:srgbClr val="3F5FBF"/>
                </a:solidFill>
                <a:latin typeface="Consolas"/>
              </a:rPr>
              <a:t>&lt;!-- </a:t>
            </a:r>
            <a:r>
              <a:rPr lang="ko-KR" altLang="en-US" sz="1200" i="1" dirty="0">
                <a:solidFill>
                  <a:srgbClr val="3F5FBF"/>
                </a:solidFill>
                <a:latin typeface="Consolas"/>
              </a:rPr>
              <a:t>小計（最終価格）表示 </a:t>
            </a:r>
            <a:r>
              <a:rPr lang="en-US" altLang="ko-KR" sz="1200" i="1" dirty="0">
                <a:solidFill>
                  <a:srgbClr val="3F5FBF"/>
                </a:solidFill>
                <a:latin typeface="Consolas"/>
              </a:rPr>
              <a:t>--&gt;</a:t>
            </a:r>
          </a:p>
          <a:p>
            <a:r>
              <a:rPr lang="en-US" altLang="ko-KR" sz="1200" u="sng" dirty="0">
                <a:solidFill>
                  <a:srgbClr val="008080"/>
                </a:solidFill>
                <a:latin typeface="Consolas"/>
              </a:rPr>
              <a:t>&lt;/</a:t>
            </a:r>
            <a:r>
              <a:rPr lang="en-US" altLang="ko-KR" sz="1200" u="sng" dirty="0">
                <a:solidFill>
                  <a:srgbClr val="3F7F7F"/>
                </a:solidFill>
                <a:latin typeface="Consolas"/>
              </a:rPr>
              <a:t>p</a:t>
            </a:r>
            <a:r>
              <a:rPr lang="en-US" altLang="ko-KR" sz="1200" u="sng" dirty="0">
                <a:solidFill>
                  <a:srgbClr val="008080"/>
                </a:solidFill>
                <a:latin typeface="Consolas"/>
              </a:rPr>
              <a:t>&gt;</a:t>
            </a:r>
          </a:p>
          <a:p>
            <a:r>
              <a:rPr lang="en-US" altLang="ko-KR" sz="1200" dirty="0">
                <a:solidFill>
                  <a:srgbClr val="008080"/>
                </a:solidFill>
                <a:latin typeface="Consolas"/>
              </a:rPr>
              <a:t>&lt;/</a:t>
            </a:r>
            <a:r>
              <a:rPr lang="en-US" altLang="ko-KR" sz="1200" dirty="0">
                <a:solidFill>
                  <a:srgbClr val="3F7F7F"/>
                </a:solidFill>
                <a:latin typeface="Consolas"/>
              </a:rPr>
              <a:t>div</a:t>
            </a:r>
            <a:r>
              <a:rPr lang="en-US" altLang="ko-KR" sz="1200" dirty="0">
                <a:solidFill>
                  <a:srgbClr val="008080"/>
                </a:solidFill>
                <a:latin typeface="Consolas"/>
              </a:rPr>
              <a:t>&gt;</a:t>
            </a:r>
          </a:p>
          <a:p>
            <a:r>
              <a:rPr lang="en-US" altLang="ko-KR" sz="1200" dirty="0">
                <a:solidFill>
                  <a:srgbClr val="008080"/>
                </a:solidFill>
                <a:latin typeface="Consolas"/>
              </a:rPr>
              <a:t>&lt;/</a:t>
            </a:r>
            <a:r>
              <a:rPr lang="en-US" altLang="ko-KR" sz="1200" dirty="0">
                <a:solidFill>
                  <a:srgbClr val="3F7F7F"/>
                </a:solidFill>
                <a:latin typeface="Consolas"/>
              </a:rPr>
              <a:t>div</a:t>
            </a:r>
            <a:r>
              <a:rPr lang="en-US" altLang="ko-KR" sz="1200" dirty="0">
                <a:solidFill>
                  <a:srgbClr val="008080"/>
                </a:solidFill>
                <a:latin typeface="Consolas"/>
              </a:rPr>
              <a:t>&gt;</a:t>
            </a:r>
          </a:p>
          <a:p>
            <a:endParaRPr lang="ko-KR" altLang="en-US" sz="1200" dirty="0">
              <a:latin typeface="Consolas"/>
            </a:endParaRPr>
          </a:p>
          <a:p>
            <a:endParaRPr lang="ko-KR" altLang="en-US" sz="1200" dirty="0">
              <a:latin typeface="Consolas"/>
            </a:endParaRPr>
          </a:p>
          <a:p>
            <a:r>
              <a:rPr lang="en-US" altLang="ko-KR" sz="1200" dirty="0">
                <a:solidFill>
                  <a:srgbClr val="008080"/>
                </a:solidFill>
                <a:latin typeface="Consolas"/>
              </a:rPr>
              <a:t>&lt;</a:t>
            </a:r>
            <a:r>
              <a:rPr lang="en-US" altLang="ko-KR" sz="1200" dirty="0">
                <a:solidFill>
                  <a:srgbClr val="3F7F7F"/>
                </a:solidFill>
                <a:latin typeface="Consolas"/>
              </a:rPr>
              <a:t>div </a:t>
            </a:r>
            <a:r>
              <a:rPr lang="en-US" altLang="ko-KR" sz="1200" dirty="0">
                <a:solidFill>
                  <a:srgbClr val="7F007F"/>
                </a:solidFill>
                <a:latin typeface="Consolas"/>
              </a:rPr>
              <a:t>class</a:t>
            </a:r>
            <a:r>
              <a:rPr lang="en-US" altLang="ko-KR" sz="1200" dirty="0">
                <a:solidFill>
                  <a:srgbClr val="000000"/>
                </a:solidFill>
                <a:latin typeface="Consolas"/>
              </a:rPr>
              <a:t>=</a:t>
            </a:r>
            <a:r>
              <a:rPr lang="en-US" altLang="ko-KR" sz="1200" i="1" dirty="0">
                <a:solidFill>
                  <a:srgbClr val="2A00FF"/>
                </a:solidFill>
                <a:latin typeface="Consolas"/>
              </a:rPr>
              <a:t>"delete d-flex justify-content-end"</a:t>
            </a:r>
            <a:r>
              <a:rPr lang="en-US" altLang="ko-KR" sz="1200" i="1" dirty="0">
                <a:solidFill>
                  <a:srgbClr val="008080"/>
                </a:solidFill>
                <a:latin typeface="Consolas"/>
              </a:rPr>
              <a:t>&gt;</a:t>
            </a:r>
            <a:r>
              <a:rPr lang="en-US" altLang="ko-KR" sz="1200" i="1" dirty="0">
                <a:solidFill>
                  <a:srgbClr val="000000"/>
                </a:solidFill>
                <a:latin typeface="Consolas"/>
              </a:rPr>
              <a:t> </a:t>
            </a:r>
            <a:r>
              <a:rPr lang="en-US" altLang="ko-KR" sz="1200" i="1" dirty="0">
                <a:solidFill>
                  <a:srgbClr val="3F5FBF"/>
                </a:solidFill>
                <a:latin typeface="Consolas"/>
              </a:rPr>
              <a:t>&lt;!-- </a:t>
            </a:r>
            <a:r>
              <a:rPr lang="ko-KR" altLang="en-US" sz="1200" i="1" dirty="0" err="1">
                <a:solidFill>
                  <a:srgbClr val="3F5FBF"/>
                </a:solidFill>
                <a:latin typeface="Consolas"/>
              </a:rPr>
              <a:t>削除操作部</a:t>
            </a:r>
            <a:r>
              <a:rPr lang="ko-KR" altLang="en-US" sz="1200" i="1" dirty="0">
                <a:solidFill>
                  <a:srgbClr val="3F5FBF"/>
                </a:solidFill>
                <a:latin typeface="Consolas"/>
              </a:rPr>
              <a:t> </a:t>
            </a:r>
            <a:r>
              <a:rPr lang="en-US" altLang="ko-KR" sz="1200" i="1" dirty="0">
                <a:solidFill>
                  <a:srgbClr val="3F5FBF"/>
                </a:solidFill>
                <a:latin typeface="Consolas"/>
              </a:rPr>
              <a:t>--&gt;</a:t>
            </a:r>
          </a:p>
          <a:p>
            <a:r>
              <a:rPr lang="en-US" altLang="ko-KR" sz="1200" dirty="0">
                <a:solidFill>
                  <a:srgbClr val="008080"/>
                </a:solidFill>
                <a:latin typeface="Consolas"/>
              </a:rPr>
              <a:t>&lt;</a:t>
            </a:r>
            <a:r>
              <a:rPr lang="en-US" altLang="ko-KR" sz="1200" dirty="0">
                <a:solidFill>
                  <a:srgbClr val="3F7F7F"/>
                </a:solidFill>
                <a:latin typeface="Consolas"/>
              </a:rPr>
              <a:t>button </a:t>
            </a:r>
            <a:r>
              <a:rPr lang="en-US" altLang="ko-KR" sz="1200" dirty="0">
                <a:solidFill>
                  <a:srgbClr val="7F007F"/>
                </a:solidFill>
                <a:latin typeface="Consolas"/>
              </a:rPr>
              <a:t>type</a:t>
            </a:r>
            <a:r>
              <a:rPr lang="en-US" altLang="ko-KR" sz="1200" dirty="0">
                <a:solidFill>
                  <a:srgbClr val="000000"/>
                </a:solidFill>
                <a:latin typeface="Consolas"/>
              </a:rPr>
              <a:t>=</a:t>
            </a:r>
            <a:r>
              <a:rPr lang="en-US" altLang="ko-KR" sz="1200" i="1" dirty="0">
                <a:solidFill>
                  <a:srgbClr val="2A00FF"/>
                </a:solidFill>
                <a:latin typeface="Consolas"/>
              </a:rPr>
              <a:t>"button" </a:t>
            </a:r>
            <a:r>
              <a:rPr lang="en-US" altLang="ko-KR" sz="1200" i="1" dirty="0">
                <a:solidFill>
                  <a:srgbClr val="7F007F"/>
                </a:solidFill>
                <a:latin typeface="Consolas"/>
              </a:rPr>
              <a:t>class</a:t>
            </a:r>
            <a:r>
              <a:rPr lang="en-US" altLang="ko-KR" sz="1200" i="1" dirty="0">
                <a:solidFill>
                  <a:srgbClr val="000000"/>
                </a:solidFill>
                <a:latin typeface="Consolas"/>
              </a:rPr>
              <a:t>=</a:t>
            </a:r>
            <a:r>
              <a:rPr lang="en-US" altLang="ko-KR" sz="1200" i="1" dirty="0">
                <a:solidFill>
                  <a:srgbClr val="2A00FF"/>
                </a:solidFill>
                <a:latin typeface="Consolas"/>
              </a:rPr>
              <a:t>"delete_</a:t>
            </a:r>
            <a:r>
              <a:rPr lang="en-US" altLang="ko-KR" sz="1200" i="1" dirty="0">
                <a:solidFill>
                  <a:srgbClr val="000000"/>
                </a:solidFill>
                <a:latin typeface="Consolas"/>
              </a:rPr>
              <a:t>${</a:t>
            </a:r>
            <a:r>
              <a:rPr lang="en-US" altLang="ko-KR" sz="1200" i="1" dirty="0" err="1">
                <a:solidFill>
                  <a:srgbClr val="000000"/>
                </a:solidFill>
                <a:latin typeface="Consolas"/>
              </a:rPr>
              <a:t>cartList.cartNum</a:t>
            </a:r>
            <a:r>
              <a:rPr lang="en-US" altLang="ko-KR" sz="1200" i="1" dirty="0">
                <a:solidFill>
                  <a:srgbClr val="000000"/>
                </a:solidFill>
                <a:latin typeface="Consolas"/>
              </a:rPr>
              <a:t>}</a:t>
            </a:r>
            <a:r>
              <a:rPr lang="en-US" altLang="ko-KR" sz="1200" i="1" dirty="0">
                <a:solidFill>
                  <a:srgbClr val="2A00FF"/>
                </a:solidFill>
                <a:latin typeface="Consolas"/>
              </a:rPr>
              <a:t>_</a:t>
            </a:r>
            <a:r>
              <a:rPr lang="en-US" altLang="ko-KR" sz="1200" i="1" dirty="0" err="1">
                <a:solidFill>
                  <a:srgbClr val="2A00FF"/>
                </a:solidFill>
                <a:latin typeface="Consolas"/>
              </a:rPr>
              <a:t>btn</a:t>
            </a:r>
            <a:r>
              <a:rPr lang="en-US" altLang="ko-KR" sz="1200" i="1" dirty="0">
                <a:solidFill>
                  <a:srgbClr val="2A00FF"/>
                </a:solidFill>
                <a:latin typeface="Consolas"/>
              </a:rPr>
              <a:t> </a:t>
            </a:r>
            <a:r>
              <a:rPr lang="en-US" altLang="ko-KR" sz="1200" i="1" dirty="0" err="1">
                <a:solidFill>
                  <a:srgbClr val="2A00FF"/>
                </a:solidFill>
                <a:latin typeface="Consolas"/>
              </a:rPr>
              <a:t>btn</a:t>
            </a:r>
            <a:r>
              <a:rPr lang="en-US" altLang="ko-KR" sz="1200" i="1" dirty="0">
                <a:solidFill>
                  <a:srgbClr val="2A00FF"/>
                </a:solidFill>
                <a:latin typeface="Consolas"/>
              </a:rPr>
              <a:t> </a:t>
            </a:r>
            <a:r>
              <a:rPr lang="en-US" altLang="ko-KR" sz="1200" i="1" dirty="0" err="1">
                <a:solidFill>
                  <a:srgbClr val="2A00FF"/>
                </a:solidFill>
                <a:latin typeface="Consolas"/>
              </a:rPr>
              <a:t>btn</a:t>
            </a:r>
            <a:r>
              <a:rPr lang="en-US" altLang="ko-KR" sz="1200" i="1" dirty="0">
                <a:solidFill>
                  <a:srgbClr val="2A00FF"/>
                </a:solidFill>
                <a:latin typeface="Consolas"/>
              </a:rPr>
              <a:t>-outline-danger px-5" </a:t>
            </a:r>
            <a:r>
              <a:rPr lang="en-US" altLang="ko-KR" sz="1200" i="1" dirty="0">
                <a:solidFill>
                  <a:srgbClr val="7F007F"/>
                </a:solidFill>
                <a:latin typeface="Consolas"/>
              </a:rPr>
              <a:t>data-</a:t>
            </a:r>
            <a:r>
              <a:rPr lang="en-US" altLang="ko-KR" sz="1200" i="1" dirty="0" err="1">
                <a:solidFill>
                  <a:srgbClr val="7F007F"/>
                </a:solidFill>
                <a:latin typeface="Consolas"/>
              </a:rPr>
              <a:t>cartNum</a:t>
            </a:r>
            <a:r>
              <a:rPr lang="en-US" altLang="ko-KR" sz="1200" i="1" dirty="0">
                <a:solidFill>
                  <a:srgbClr val="000000"/>
                </a:solidFill>
                <a:latin typeface="Consolas"/>
              </a:rPr>
              <a:t>=</a:t>
            </a:r>
            <a:r>
              <a:rPr lang="en-US" altLang="ko-KR" sz="1200" i="1" dirty="0">
                <a:solidFill>
                  <a:srgbClr val="2A00FF"/>
                </a:solidFill>
                <a:latin typeface="Consolas"/>
              </a:rPr>
              <a:t>"</a:t>
            </a:r>
            <a:r>
              <a:rPr lang="en-US" altLang="ko-KR" sz="1200" i="1" dirty="0">
                <a:solidFill>
                  <a:srgbClr val="000000"/>
                </a:solidFill>
                <a:latin typeface="Consolas"/>
              </a:rPr>
              <a:t>${</a:t>
            </a:r>
            <a:r>
              <a:rPr lang="en-US" altLang="ko-KR" sz="1200" i="1" dirty="0" err="1">
                <a:solidFill>
                  <a:srgbClr val="000000"/>
                </a:solidFill>
                <a:latin typeface="Consolas"/>
              </a:rPr>
              <a:t>cartList.cartNum</a:t>
            </a:r>
            <a:r>
              <a:rPr lang="en-US" altLang="ko-KR" sz="1200" i="1" dirty="0">
                <a:solidFill>
                  <a:srgbClr val="000000"/>
                </a:solidFill>
                <a:latin typeface="Consolas"/>
              </a:rPr>
              <a:t>}</a:t>
            </a:r>
            <a:r>
              <a:rPr lang="en-US" altLang="ko-KR" sz="1200" i="1" dirty="0">
                <a:solidFill>
                  <a:srgbClr val="2A00FF"/>
                </a:solidFill>
                <a:latin typeface="Consolas"/>
              </a:rPr>
              <a:t>"</a:t>
            </a:r>
            <a:r>
              <a:rPr lang="en-US" altLang="ko-KR" sz="1200" i="1" dirty="0">
                <a:solidFill>
                  <a:srgbClr val="008080"/>
                </a:solidFill>
                <a:latin typeface="Consolas"/>
              </a:rPr>
              <a:t>&gt;</a:t>
            </a:r>
            <a:r>
              <a:rPr lang="ko-KR" altLang="en-US" sz="1200" i="1" dirty="0">
                <a:solidFill>
                  <a:srgbClr val="000000"/>
                </a:solidFill>
                <a:latin typeface="Consolas"/>
              </a:rPr>
              <a:t>削除</a:t>
            </a:r>
            <a:r>
              <a:rPr lang="en-US" altLang="ko-KR" sz="1200" i="1" dirty="0">
                <a:solidFill>
                  <a:srgbClr val="008080"/>
                </a:solidFill>
                <a:latin typeface="Consolas"/>
              </a:rPr>
              <a:t>&lt;/</a:t>
            </a:r>
            <a:r>
              <a:rPr lang="en-US" altLang="ko-KR" sz="1200" i="1" dirty="0">
                <a:solidFill>
                  <a:srgbClr val="3F7F7F"/>
                </a:solidFill>
                <a:latin typeface="Consolas"/>
              </a:rPr>
              <a:t>button</a:t>
            </a:r>
            <a:r>
              <a:rPr lang="en-US" altLang="ko-KR" sz="1200" i="1" dirty="0" smtClean="0">
                <a:solidFill>
                  <a:srgbClr val="008080"/>
                </a:solidFill>
                <a:latin typeface="Consolas"/>
              </a:rPr>
              <a:t>&gt;</a:t>
            </a:r>
          </a:p>
          <a:p>
            <a:endParaRPr lang="en-US" altLang="ko-KR" sz="1200" i="1" dirty="0">
              <a:solidFill>
                <a:srgbClr val="008080"/>
              </a:solidFill>
              <a:latin typeface="Consolas"/>
            </a:endParaRPr>
          </a:p>
          <a:p>
            <a:r>
              <a:rPr lang="en-US" altLang="ko-KR" sz="1200" dirty="0">
                <a:solidFill>
                  <a:srgbClr val="008080"/>
                </a:solidFill>
                <a:latin typeface="Consolas"/>
              </a:rPr>
              <a:t>&lt;</a:t>
            </a:r>
            <a:r>
              <a:rPr lang="en-US" altLang="ko-KR" sz="1200" dirty="0">
                <a:solidFill>
                  <a:srgbClr val="3F7F7F"/>
                </a:solidFill>
                <a:latin typeface="Consolas"/>
              </a:rPr>
              <a:t>script</a:t>
            </a:r>
            <a:r>
              <a:rPr lang="en-US" altLang="ko-KR" sz="1200" dirty="0">
                <a:solidFill>
                  <a:srgbClr val="008080"/>
                </a:solidFill>
                <a:latin typeface="Consolas"/>
              </a:rPr>
              <a:t>&gt;</a:t>
            </a:r>
          </a:p>
          <a:p>
            <a:r>
              <a:rPr lang="en-US" altLang="ko-KR" sz="1200" dirty="0">
                <a:solidFill>
                  <a:srgbClr val="000000"/>
                </a:solidFill>
                <a:latin typeface="Consolas"/>
              </a:rPr>
              <a:t>$(</a:t>
            </a:r>
            <a:r>
              <a:rPr lang="en-US" altLang="ko-KR" sz="1200" dirty="0">
                <a:solidFill>
                  <a:srgbClr val="2A00FF"/>
                </a:solidFill>
                <a:latin typeface="Consolas"/>
              </a:rPr>
              <a:t>".delete_${</a:t>
            </a:r>
            <a:r>
              <a:rPr lang="en-US" altLang="ko-KR" sz="1200" dirty="0" err="1">
                <a:solidFill>
                  <a:srgbClr val="2A00FF"/>
                </a:solidFill>
                <a:latin typeface="Consolas"/>
              </a:rPr>
              <a:t>cartList.cartNum</a:t>
            </a:r>
            <a:r>
              <a:rPr lang="en-US" altLang="ko-KR" sz="1200" dirty="0">
                <a:solidFill>
                  <a:srgbClr val="2A00FF"/>
                </a:solidFill>
                <a:latin typeface="Consolas"/>
              </a:rPr>
              <a:t>}_</a:t>
            </a:r>
            <a:r>
              <a:rPr lang="en-US" altLang="ko-KR" sz="1200" dirty="0" err="1">
                <a:solidFill>
                  <a:srgbClr val="2A00FF"/>
                </a:solidFill>
                <a:latin typeface="Consolas"/>
              </a:rPr>
              <a:t>btn</a:t>
            </a:r>
            <a:r>
              <a:rPr lang="en-US" altLang="ko-KR" sz="1200" dirty="0">
                <a:solidFill>
                  <a:srgbClr val="2A00FF"/>
                </a:solidFill>
                <a:latin typeface="Consolas"/>
              </a:rPr>
              <a:t>"</a:t>
            </a:r>
            <a:r>
              <a:rPr lang="en-US" altLang="ko-KR" sz="1200" dirty="0">
                <a:solidFill>
                  <a:srgbClr val="000000"/>
                </a:solidFill>
                <a:latin typeface="Consolas"/>
              </a:rPr>
              <a:t>).click(</a:t>
            </a:r>
            <a:r>
              <a:rPr lang="en-US" altLang="ko-KR" sz="1200" b="1" dirty="0">
                <a:solidFill>
                  <a:srgbClr val="7F0055"/>
                </a:solidFill>
                <a:latin typeface="Consolas"/>
              </a:rPr>
              <a:t>function</a:t>
            </a:r>
            <a:r>
              <a:rPr lang="en-US" altLang="ko-KR" sz="1200" b="1" dirty="0">
                <a:solidFill>
                  <a:srgbClr val="000000"/>
                </a:solidFill>
                <a:latin typeface="Consolas"/>
              </a:rPr>
              <a:t>(){</a:t>
            </a:r>
          </a:p>
          <a:p>
            <a:r>
              <a:rPr lang="en-US" altLang="ko-KR" sz="1200" b="1" dirty="0" err="1">
                <a:solidFill>
                  <a:srgbClr val="7F0055"/>
                </a:solidFill>
                <a:latin typeface="Consolas"/>
              </a:rPr>
              <a:t>var</a:t>
            </a:r>
            <a:r>
              <a:rPr lang="en-US" altLang="ko-KR" sz="1200" b="1" dirty="0">
                <a:solidFill>
                  <a:srgbClr val="000000"/>
                </a:solidFill>
                <a:latin typeface="Consolas"/>
              </a:rPr>
              <a:t> </a:t>
            </a:r>
            <a:r>
              <a:rPr lang="en-US" altLang="ko-KR" sz="1200" b="1" dirty="0" err="1">
                <a:solidFill>
                  <a:srgbClr val="000000"/>
                </a:solidFill>
                <a:latin typeface="Consolas"/>
              </a:rPr>
              <a:t>confirm_val</a:t>
            </a:r>
            <a:r>
              <a:rPr lang="en-US" altLang="ko-KR" sz="1200" b="1" dirty="0">
                <a:solidFill>
                  <a:srgbClr val="000000"/>
                </a:solidFill>
                <a:latin typeface="Consolas"/>
              </a:rPr>
              <a:t> = confirm(</a:t>
            </a:r>
            <a:r>
              <a:rPr lang="en-US" altLang="ko-KR" sz="1200" b="1" dirty="0">
                <a:solidFill>
                  <a:srgbClr val="2A00FF"/>
                </a:solidFill>
                <a:latin typeface="Consolas"/>
              </a:rPr>
              <a:t>"</a:t>
            </a:r>
            <a:r>
              <a:rPr lang="ko-KR" altLang="en-US" sz="1200" b="1" dirty="0">
                <a:solidFill>
                  <a:srgbClr val="2A00FF"/>
                </a:solidFill>
                <a:latin typeface="Consolas"/>
              </a:rPr>
              <a:t>本当</a:t>
            </a:r>
            <a:r>
              <a:rPr lang="ja-JP" altLang="en-US" sz="1200" b="1" dirty="0">
                <a:solidFill>
                  <a:srgbClr val="2A00FF"/>
                </a:solidFill>
                <a:latin typeface="Consolas"/>
              </a:rPr>
              <a:t>に</a:t>
            </a:r>
            <a:r>
              <a:rPr lang="ko-KR" altLang="en-US" sz="1200" b="1" dirty="0">
                <a:solidFill>
                  <a:srgbClr val="2A00FF"/>
                </a:solidFill>
                <a:latin typeface="Consolas"/>
              </a:rPr>
              <a:t>削除</a:t>
            </a:r>
            <a:r>
              <a:rPr lang="ja-JP" altLang="en-US" sz="1200" b="1" dirty="0">
                <a:solidFill>
                  <a:srgbClr val="2A00FF"/>
                </a:solidFill>
                <a:latin typeface="Consolas"/>
              </a:rPr>
              <a:t>しますか？</a:t>
            </a:r>
            <a:r>
              <a:rPr lang="en-US" altLang="ja-JP" sz="1200" b="1" dirty="0">
                <a:solidFill>
                  <a:srgbClr val="2A00FF"/>
                </a:solidFill>
                <a:latin typeface="Consolas"/>
              </a:rPr>
              <a:t>"</a:t>
            </a:r>
            <a:r>
              <a:rPr lang="en-US" altLang="ja-JP" sz="1200" b="1" dirty="0">
                <a:solidFill>
                  <a:srgbClr val="000000"/>
                </a:solidFill>
                <a:latin typeface="Consolas"/>
              </a:rPr>
              <a:t>); </a:t>
            </a:r>
            <a:r>
              <a:rPr lang="en-US" altLang="ja-JP" sz="1200" b="1" dirty="0">
                <a:solidFill>
                  <a:srgbClr val="3F7F5F"/>
                </a:solidFill>
                <a:latin typeface="Consolas"/>
              </a:rPr>
              <a:t>// </a:t>
            </a:r>
            <a:r>
              <a:rPr lang="ko-KR" altLang="en-US" sz="1200" b="1" dirty="0">
                <a:solidFill>
                  <a:srgbClr val="3F7F5F"/>
                </a:solidFill>
                <a:latin typeface="Consolas"/>
              </a:rPr>
              <a:t>削除確認</a:t>
            </a:r>
          </a:p>
          <a:p>
            <a:endParaRPr lang="ko-KR" altLang="en-US" sz="1200" dirty="0">
              <a:latin typeface="Consolas"/>
            </a:endParaRPr>
          </a:p>
          <a:p>
            <a:r>
              <a:rPr lang="en-US" altLang="ko-KR" sz="1200" b="1" dirty="0">
                <a:solidFill>
                  <a:srgbClr val="7F0055"/>
                </a:solidFill>
                <a:latin typeface="Consolas"/>
              </a:rPr>
              <a:t>if</a:t>
            </a:r>
            <a:r>
              <a:rPr lang="en-US" altLang="ko-KR" sz="1200" b="1" dirty="0">
                <a:solidFill>
                  <a:srgbClr val="000000"/>
                </a:solidFill>
                <a:latin typeface="Consolas"/>
              </a:rPr>
              <a:t>(</a:t>
            </a:r>
            <a:r>
              <a:rPr lang="en-US" altLang="ko-KR" sz="1200" b="1" dirty="0" err="1">
                <a:solidFill>
                  <a:srgbClr val="000000"/>
                </a:solidFill>
                <a:latin typeface="Consolas"/>
              </a:rPr>
              <a:t>confirm_val</a:t>
            </a:r>
            <a:r>
              <a:rPr lang="en-US" altLang="ko-KR" sz="1200" b="1" dirty="0">
                <a:solidFill>
                  <a:srgbClr val="000000"/>
                </a:solidFill>
                <a:latin typeface="Consolas"/>
              </a:rPr>
              <a:t>) {</a:t>
            </a:r>
          </a:p>
          <a:p>
            <a:r>
              <a:rPr lang="en-US" altLang="ko-KR" sz="1200" b="1" dirty="0" err="1">
                <a:solidFill>
                  <a:srgbClr val="7F0055"/>
                </a:solidFill>
                <a:latin typeface="Consolas"/>
              </a:rPr>
              <a:t>var</a:t>
            </a:r>
            <a:r>
              <a:rPr lang="en-US" altLang="ko-KR" sz="1200" b="1" dirty="0">
                <a:solidFill>
                  <a:srgbClr val="000000"/>
                </a:solidFill>
                <a:latin typeface="Consolas"/>
              </a:rPr>
              <a:t> </a:t>
            </a:r>
            <a:r>
              <a:rPr lang="en-US" altLang="ko-KR" sz="1200" b="1" dirty="0" err="1">
                <a:solidFill>
                  <a:srgbClr val="000000"/>
                </a:solidFill>
                <a:latin typeface="Consolas"/>
              </a:rPr>
              <a:t>checkArr</a:t>
            </a:r>
            <a:r>
              <a:rPr lang="en-US" altLang="ko-KR" sz="1200" b="1" dirty="0">
                <a:solidFill>
                  <a:srgbClr val="000000"/>
                </a:solidFill>
                <a:latin typeface="Consolas"/>
              </a:rPr>
              <a:t> = </a:t>
            </a:r>
            <a:r>
              <a:rPr lang="en-US" altLang="ko-KR" sz="1200" b="1" dirty="0">
                <a:solidFill>
                  <a:srgbClr val="7F0055"/>
                </a:solidFill>
                <a:latin typeface="Consolas"/>
              </a:rPr>
              <a:t>new</a:t>
            </a:r>
            <a:r>
              <a:rPr lang="en-US" altLang="ko-KR" sz="1200" b="1" dirty="0">
                <a:solidFill>
                  <a:srgbClr val="000000"/>
                </a:solidFill>
                <a:latin typeface="Consolas"/>
              </a:rPr>
              <a:t> Array();</a:t>
            </a:r>
          </a:p>
          <a:p>
            <a:endParaRPr lang="ko-KR" altLang="en-US" sz="1200" dirty="0">
              <a:latin typeface="Consolas"/>
            </a:endParaRPr>
          </a:p>
          <a:p>
            <a:r>
              <a:rPr lang="en-US" altLang="ko-KR" sz="1200" dirty="0" err="1">
                <a:solidFill>
                  <a:srgbClr val="000000"/>
                </a:solidFill>
                <a:latin typeface="Consolas"/>
              </a:rPr>
              <a:t>checkArr.push</a:t>
            </a:r>
            <a:r>
              <a:rPr lang="en-US" altLang="ko-KR" sz="1200" dirty="0">
                <a:solidFill>
                  <a:srgbClr val="000000"/>
                </a:solidFill>
                <a:latin typeface="Consolas"/>
              </a:rPr>
              <a:t>($(</a:t>
            </a:r>
            <a:r>
              <a:rPr lang="en-US" altLang="ko-KR" sz="1200" b="1" dirty="0">
                <a:solidFill>
                  <a:srgbClr val="7F0055"/>
                </a:solidFill>
                <a:latin typeface="Consolas"/>
              </a:rPr>
              <a:t>this</a:t>
            </a:r>
            <a:r>
              <a:rPr lang="en-US" altLang="ko-KR" sz="1200" b="1" dirty="0">
                <a:solidFill>
                  <a:srgbClr val="000000"/>
                </a:solidFill>
                <a:latin typeface="Consolas"/>
              </a:rPr>
              <a:t>).</a:t>
            </a:r>
            <a:r>
              <a:rPr lang="en-US" altLang="ko-KR" sz="1200" b="1" dirty="0" err="1">
                <a:solidFill>
                  <a:srgbClr val="000000"/>
                </a:solidFill>
                <a:latin typeface="Consolas"/>
              </a:rPr>
              <a:t>attr</a:t>
            </a:r>
            <a:r>
              <a:rPr lang="en-US" altLang="ko-KR" sz="1200" b="1" dirty="0">
                <a:solidFill>
                  <a:srgbClr val="000000"/>
                </a:solidFill>
                <a:latin typeface="Consolas"/>
              </a:rPr>
              <a:t>(</a:t>
            </a:r>
            <a:r>
              <a:rPr lang="en-US" altLang="ko-KR" sz="1200" b="1" dirty="0">
                <a:solidFill>
                  <a:srgbClr val="2A00FF"/>
                </a:solidFill>
                <a:latin typeface="Consolas"/>
              </a:rPr>
              <a:t>"data-</a:t>
            </a:r>
            <a:r>
              <a:rPr lang="en-US" altLang="ko-KR" sz="1200" b="1" dirty="0" err="1">
                <a:solidFill>
                  <a:srgbClr val="2A00FF"/>
                </a:solidFill>
                <a:latin typeface="Consolas"/>
              </a:rPr>
              <a:t>cartNum</a:t>
            </a:r>
            <a:r>
              <a:rPr lang="en-US" altLang="ko-KR" sz="1200" b="1" dirty="0">
                <a:solidFill>
                  <a:srgbClr val="2A00FF"/>
                </a:solidFill>
                <a:latin typeface="Consolas"/>
              </a:rPr>
              <a:t>"</a:t>
            </a:r>
            <a:r>
              <a:rPr lang="en-US" altLang="ko-KR" sz="1200" b="1" dirty="0">
                <a:solidFill>
                  <a:srgbClr val="000000"/>
                </a:solidFill>
                <a:latin typeface="Consolas"/>
              </a:rPr>
              <a:t>)); </a:t>
            </a:r>
            <a:r>
              <a:rPr lang="en-US" altLang="ko-KR" sz="1200" b="1" dirty="0">
                <a:solidFill>
                  <a:srgbClr val="3F7F5F"/>
                </a:solidFill>
                <a:latin typeface="Consolas"/>
              </a:rPr>
              <a:t>// </a:t>
            </a:r>
            <a:r>
              <a:rPr lang="ko-KR" altLang="en-US" sz="1200" b="1" dirty="0">
                <a:solidFill>
                  <a:srgbClr val="3F7F5F"/>
                </a:solidFill>
                <a:latin typeface="Consolas"/>
              </a:rPr>
              <a:t>削除対象</a:t>
            </a:r>
            <a:r>
              <a:rPr lang="ja-JP" altLang="en-US" sz="1200" b="1" dirty="0">
                <a:solidFill>
                  <a:srgbClr val="3F7F5F"/>
                </a:solidFill>
                <a:latin typeface="Consolas"/>
              </a:rPr>
              <a:t>の</a:t>
            </a:r>
            <a:r>
              <a:rPr lang="en-US" altLang="ko-KR" sz="1200" b="1" dirty="0" err="1">
                <a:solidFill>
                  <a:srgbClr val="3F7F5F"/>
                </a:solidFill>
                <a:latin typeface="Consolas"/>
              </a:rPr>
              <a:t>cartNum</a:t>
            </a:r>
            <a:r>
              <a:rPr lang="ja-JP" altLang="en-US" sz="1200" b="1" dirty="0">
                <a:solidFill>
                  <a:srgbClr val="3F7F5F"/>
                </a:solidFill>
                <a:latin typeface="Consolas"/>
              </a:rPr>
              <a:t>を</a:t>
            </a:r>
            <a:r>
              <a:rPr lang="ko-KR" altLang="en-US" sz="1200" b="1" dirty="0">
                <a:solidFill>
                  <a:srgbClr val="3F7F5F"/>
                </a:solidFill>
                <a:latin typeface="Consolas"/>
              </a:rPr>
              <a:t>配列</a:t>
            </a:r>
            <a:r>
              <a:rPr lang="ja-JP" altLang="en-US" sz="1200" b="1" dirty="0">
                <a:solidFill>
                  <a:srgbClr val="3F7F5F"/>
                </a:solidFill>
                <a:latin typeface="Consolas"/>
              </a:rPr>
              <a:t>に</a:t>
            </a:r>
            <a:r>
              <a:rPr lang="ko-KR" altLang="en-US" sz="1200" b="1" dirty="0" err="1">
                <a:solidFill>
                  <a:srgbClr val="3F7F5F"/>
                </a:solidFill>
                <a:latin typeface="Consolas"/>
              </a:rPr>
              <a:t>格納</a:t>
            </a:r>
            <a:endParaRPr lang="ko-KR" altLang="en-US" sz="1200" b="1" dirty="0">
              <a:solidFill>
                <a:srgbClr val="3F7F5F"/>
              </a:solidFill>
              <a:latin typeface="Consolas"/>
            </a:endParaRPr>
          </a:p>
          <a:p>
            <a:endParaRPr lang="ko-KR" altLang="en-US" sz="1200" dirty="0">
              <a:latin typeface="Consolas"/>
            </a:endParaRPr>
          </a:p>
          <a:p>
            <a:r>
              <a:rPr lang="en-US" altLang="ko-KR" sz="1200" dirty="0">
                <a:solidFill>
                  <a:srgbClr val="000000"/>
                </a:solidFill>
                <a:latin typeface="Consolas"/>
              </a:rPr>
              <a:t>$.</a:t>
            </a:r>
            <a:r>
              <a:rPr lang="en-US" altLang="ko-KR" sz="1200" dirty="0" err="1">
                <a:solidFill>
                  <a:srgbClr val="000000"/>
                </a:solidFill>
                <a:latin typeface="Consolas"/>
              </a:rPr>
              <a:t>ajax</a:t>
            </a:r>
            <a:r>
              <a:rPr lang="en-US" altLang="ko-KR" sz="1200" dirty="0">
                <a:solidFill>
                  <a:srgbClr val="000000"/>
                </a:solidFill>
                <a:latin typeface="Consolas"/>
              </a:rPr>
              <a:t>({</a:t>
            </a:r>
          </a:p>
          <a:p>
            <a:r>
              <a:rPr lang="en-US" altLang="ko-KR" sz="1200" dirty="0" err="1">
                <a:solidFill>
                  <a:srgbClr val="000000"/>
                </a:solidFill>
                <a:latin typeface="Consolas"/>
              </a:rPr>
              <a:t>url</a:t>
            </a:r>
            <a:r>
              <a:rPr lang="en-US" altLang="ko-KR" sz="1200" dirty="0">
                <a:solidFill>
                  <a:srgbClr val="000000"/>
                </a:solidFill>
                <a:latin typeface="Consolas"/>
              </a:rPr>
              <a:t> : </a:t>
            </a:r>
            <a:r>
              <a:rPr lang="en-US" altLang="ko-KR" sz="1200" dirty="0">
                <a:solidFill>
                  <a:srgbClr val="2A00FF"/>
                </a:solidFill>
                <a:latin typeface="Consolas"/>
              </a:rPr>
              <a:t>"/shop/</a:t>
            </a:r>
            <a:r>
              <a:rPr lang="en-US" altLang="ko-KR" sz="1200" dirty="0" err="1">
                <a:solidFill>
                  <a:srgbClr val="2A00FF"/>
                </a:solidFill>
                <a:latin typeface="Consolas"/>
              </a:rPr>
              <a:t>deleteCart</a:t>
            </a:r>
            <a:r>
              <a:rPr lang="en-US" altLang="ko-KR" sz="1200" dirty="0">
                <a:solidFill>
                  <a:srgbClr val="2A00FF"/>
                </a:solidFill>
                <a:latin typeface="Consolas"/>
              </a:rPr>
              <a:t>"</a:t>
            </a:r>
            <a:r>
              <a:rPr lang="en-US" altLang="ko-KR" sz="1200" dirty="0">
                <a:solidFill>
                  <a:srgbClr val="000000"/>
                </a:solidFill>
                <a:latin typeface="Consolas"/>
              </a:rPr>
              <a:t>, </a:t>
            </a:r>
            <a:r>
              <a:rPr lang="en-US" altLang="ko-KR" sz="1200" dirty="0">
                <a:solidFill>
                  <a:srgbClr val="3F7F5F"/>
                </a:solidFill>
                <a:latin typeface="Consolas"/>
              </a:rPr>
              <a:t>// </a:t>
            </a:r>
            <a:r>
              <a:rPr lang="ko-KR" altLang="en-US" sz="1200" dirty="0">
                <a:solidFill>
                  <a:srgbClr val="3F7F5F"/>
                </a:solidFill>
                <a:latin typeface="Consolas"/>
              </a:rPr>
              <a:t>削除</a:t>
            </a:r>
            <a:r>
              <a:rPr lang="ja-JP" altLang="en-US" sz="1200" dirty="0">
                <a:solidFill>
                  <a:srgbClr val="3F7F5F"/>
                </a:solidFill>
                <a:latin typeface="Consolas"/>
              </a:rPr>
              <a:t>リクエスト</a:t>
            </a:r>
            <a:r>
              <a:rPr lang="ko-KR" altLang="en-US" sz="1200" dirty="0">
                <a:solidFill>
                  <a:srgbClr val="3F7F5F"/>
                </a:solidFill>
                <a:latin typeface="Consolas"/>
              </a:rPr>
              <a:t>送信先</a:t>
            </a:r>
          </a:p>
          <a:p>
            <a:r>
              <a:rPr lang="en-US" altLang="ko-KR" sz="1200" dirty="0">
                <a:solidFill>
                  <a:srgbClr val="000000"/>
                </a:solidFill>
                <a:latin typeface="Consolas"/>
              </a:rPr>
              <a:t>type : </a:t>
            </a:r>
            <a:r>
              <a:rPr lang="en-US" altLang="ko-KR" sz="1200" dirty="0">
                <a:solidFill>
                  <a:srgbClr val="2A00FF"/>
                </a:solidFill>
                <a:latin typeface="Consolas"/>
              </a:rPr>
              <a:t>"post"</a:t>
            </a:r>
            <a:r>
              <a:rPr lang="en-US" altLang="ko-KR" sz="1200" dirty="0">
                <a:solidFill>
                  <a:srgbClr val="000000"/>
                </a:solidFill>
                <a:latin typeface="Consolas"/>
              </a:rPr>
              <a:t>,</a:t>
            </a:r>
          </a:p>
          <a:p>
            <a:r>
              <a:rPr lang="en-US" altLang="ko-KR" sz="1200" dirty="0">
                <a:solidFill>
                  <a:srgbClr val="000000"/>
                </a:solidFill>
                <a:latin typeface="Consolas"/>
              </a:rPr>
              <a:t>data : { </a:t>
            </a:r>
            <a:r>
              <a:rPr lang="en-US" altLang="ko-KR" sz="1200" dirty="0" err="1">
                <a:solidFill>
                  <a:srgbClr val="000000"/>
                </a:solidFill>
                <a:latin typeface="Consolas"/>
              </a:rPr>
              <a:t>chbox</a:t>
            </a:r>
            <a:r>
              <a:rPr lang="en-US" altLang="ko-KR" sz="1200" dirty="0">
                <a:solidFill>
                  <a:srgbClr val="000000"/>
                </a:solidFill>
                <a:latin typeface="Consolas"/>
              </a:rPr>
              <a:t> : </a:t>
            </a:r>
            <a:r>
              <a:rPr lang="en-US" altLang="ko-KR" sz="1200" dirty="0" err="1">
                <a:solidFill>
                  <a:srgbClr val="000000"/>
                </a:solidFill>
                <a:latin typeface="Consolas"/>
              </a:rPr>
              <a:t>checkArr</a:t>
            </a:r>
            <a:r>
              <a:rPr lang="en-US" altLang="ko-KR" sz="1200" dirty="0">
                <a:solidFill>
                  <a:srgbClr val="000000"/>
                </a:solidFill>
                <a:latin typeface="Consolas"/>
              </a:rPr>
              <a:t> },</a:t>
            </a:r>
          </a:p>
          <a:p>
            <a:r>
              <a:rPr lang="en-US" altLang="ko-KR" sz="1200" dirty="0">
                <a:solidFill>
                  <a:srgbClr val="000000"/>
                </a:solidFill>
                <a:latin typeface="Consolas"/>
              </a:rPr>
              <a:t>success : </a:t>
            </a:r>
            <a:r>
              <a:rPr lang="en-US" altLang="ko-KR" sz="1200" b="1" dirty="0">
                <a:solidFill>
                  <a:srgbClr val="7F0055"/>
                </a:solidFill>
                <a:latin typeface="Consolas"/>
              </a:rPr>
              <a:t>function</a:t>
            </a:r>
            <a:r>
              <a:rPr lang="en-US" altLang="ko-KR" sz="1200" b="1" dirty="0">
                <a:solidFill>
                  <a:srgbClr val="000000"/>
                </a:solidFill>
                <a:latin typeface="Consolas"/>
              </a:rPr>
              <a:t>(result){</a:t>
            </a:r>
          </a:p>
          <a:p>
            <a:r>
              <a:rPr lang="en-US" altLang="ko-KR" sz="1200" b="1" dirty="0">
                <a:solidFill>
                  <a:srgbClr val="7F0055"/>
                </a:solidFill>
                <a:latin typeface="Consolas"/>
              </a:rPr>
              <a:t>if</a:t>
            </a:r>
            <a:r>
              <a:rPr lang="en-US" altLang="ko-KR" sz="1200" b="1" dirty="0">
                <a:solidFill>
                  <a:srgbClr val="000000"/>
                </a:solidFill>
                <a:latin typeface="Consolas"/>
              </a:rPr>
              <a:t>(result == 1) {</a:t>
            </a:r>
          </a:p>
          <a:p>
            <a:r>
              <a:rPr lang="en-US" altLang="ko-KR" sz="1200" dirty="0" err="1">
                <a:solidFill>
                  <a:srgbClr val="000000"/>
                </a:solidFill>
                <a:latin typeface="Consolas"/>
              </a:rPr>
              <a:t>location.href</a:t>
            </a:r>
            <a:r>
              <a:rPr lang="en-US" altLang="ko-KR" sz="1200" dirty="0">
                <a:solidFill>
                  <a:srgbClr val="000000"/>
                </a:solidFill>
                <a:latin typeface="Consolas"/>
              </a:rPr>
              <a:t> = </a:t>
            </a:r>
            <a:r>
              <a:rPr lang="en-US" altLang="ko-KR" sz="1200" dirty="0">
                <a:solidFill>
                  <a:srgbClr val="2A00FF"/>
                </a:solidFill>
                <a:latin typeface="Consolas"/>
              </a:rPr>
              <a:t>"/shop/</a:t>
            </a:r>
            <a:r>
              <a:rPr lang="en-US" altLang="ko-KR" sz="1200" dirty="0" err="1">
                <a:solidFill>
                  <a:srgbClr val="2A00FF"/>
                </a:solidFill>
                <a:latin typeface="Consolas"/>
              </a:rPr>
              <a:t>cartList</a:t>
            </a:r>
            <a:r>
              <a:rPr lang="en-US" altLang="ko-KR" sz="1200" dirty="0">
                <a:solidFill>
                  <a:srgbClr val="2A00FF"/>
                </a:solidFill>
                <a:latin typeface="Consolas"/>
              </a:rPr>
              <a:t>"</a:t>
            </a:r>
            <a:r>
              <a:rPr lang="en-US" altLang="ko-KR" sz="1200" dirty="0">
                <a:solidFill>
                  <a:srgbClr val="000000"/>
                </a:solidFill>
                <a:latin typeface="Consolas"/>
              </a:rPr>
              <a:t>; </a:t>
            </a:r>
            <a:r>
              <a:rPr lang="en-US" altLang="ko-KR" sz="1200" dirty="0">
                <a:solidFill>
                  <a:srgbClr val="3F7F5F"/>
                </a:solidFill>
                <a:latin typeface="Consolas"/>
              </a:rPr>
              <a:t>// </a:t>
            </a:r>
            <a:r>
              <a:rPr lang="ko-KR" altLang="en-US" sz="1200" dirty="0" err="1">
                <a:solidFill>
                  <a:srgbClr val="3F7F5F"/>
                </a:solidFill>
                <a:latin typeface="Consolas"/>
              </a:rPr>
              <a:t>削除成功時</a:t>
            </a:r>
            <a:r>
              <a:rPr lang="ja-JP" altLang="en-US" sz="1200" dirty="0">
                <a:solidFill>
                  <a:srgbClr val="3F7F5F"/>
                </a:solidFill>
                <a:latin typeface="Consolas"/>
              </a:rPr>
              <a:t>にカートリストを</a:t>
            </a:r>
            <a:r>
              <a:rPr lang="ko-KR" altLang="en-US" sz="1200" dirty="0" err="1">
                <a:solidFill>
                  <a:srgbClr val="3F7F5F"/>
                </a:solidFill>
                <a:latin typeface="Consolas"/>
              </a:rPr>
              <a:t>再表示</a:t>
            </a:r>
            <a:endParaRPr lang="ko-KR" altLang="en-US" sz="1200" dirty="0">
              <a:solidFill>
                <a:srgbClr val="3F7F5F"/>
              </a:solidFill>
              <a:latin typeface="Consolas"/>
            </a:endParaRPr>
          </a:p>
          <a:p>
            <a:r>
              <a:rPr lang="en-US" altLang="ko-KR" sz="1200" dirty="0">
                <a:solidFill>
                  <a:srgbClr val="000000"/>
                </a:solidFill>
                <a:latin typeface="Consolas"/>
              </a:rPr>
              <a:t>} </a:t>
            </a:r>
            <a:r>
              <a:rPr lang="en-US" altLang="ko-KR" sz="1200" b="1" dirty="0">
                <a:solidFill>
                  <a:srgbClr val="7F0055"/>
                </a:solidFill>
                <a:latin typeface="Consolas"/>
              </a:rPr>
              <a:t>else</a:t>
            </a:r>
            <a:r>
              <a:rPr lang="en-US" altLang="ko-KR" sz="1200" b="1" dirty="0">
                <a:solidFill>
                  <a:srgbClr val="000000"/>
                </a:solidFill>
                <a:latin typeface="Consolas"/>
              </a:rPr>
              <a:t> {</a:t>
            </a:r>
          </a:p>
          <a:p>
            <a:r>
              <a:rPr lang="en-US" altLang="ja-JP" sz="1200" dirty="0">
                <a:solidFill>
                  <a:srgbClr val="000000"/>
                </a:solidFill>
                <a:latin typeface="Consolas"/>
              </a:rPr>
              <a:t>alert(</a:t>
            </a:r>
            <a:r>
              <a:rPr lang="en-US" altLang="ja-JP" sz="1200" dirty="0">
                <a:solidFill>
                  <a:srgbClr val="2A00FF"/>
                </a:solidFill>
                <a:latin typeface="Consolas"/>
              </a:rPr>
              <a:t>"</a:t>
            </a:r>
            <a:r>
              <a:rPr lang="ja-JP" altLang="en-US" sz="1200" dirty="0">
                <a:solidFill>
                  <a:srgbClr val="2A00FF"/>
                </a:solidFill>
                <a:latin typeface="Consolas"/>
              </a:rPr>
              <a:t>削除に失敗しました</a:t>
            </a:r>
            <a:r>
              <a:rPr lang="en-US" altLang="ja-JP" sz="1200" dirty="0">
                <a:solidFill>
                  <a:srgbClr val="2A00FF"/>
                </a:solidFill>
                <a:latin typeface="Consolas"/>
              </a:rPr>
              <a:t>"</a:t>
            </a:r>
            <a:r>
              <a:rPr lang="en-US" altLang="ja-JP" sz="1200" dirty="0">
                <a:solidFill>
                  <a:srgbClr val="000000"/>
                </a:solidFill>
                <a:latin typeface="Consolas"/>
              </a:rPr>
              <a:t>); </a:t>
            </a:r>
            <a:r>
              <a:rPr lang="en-US" altLang="ja-JP" sz="1200" dirty="0">
                <a:solidFill>
                  <a:srgbClr val="3F7F5F"/>
                </a:solidFill>
                <a:latin typeface="Consolas"/>
              </a:rPr>
              <a:t>// </a:t>
            </a:r>
            <a:r>
              <a:rPr lang="ja-JP" altLang="en-US" sz="1200" dirty="0">
                <a:solidFill>
                  <a:srgbClr val="3F7F5F"/>
                </a:solidFill>
                <a:latin typeface="Consolas"/>
              </a:rPr>
              <a:t>失敗時アラート表示</a:t>
            </a:r>
          </a:p>
          <a:p>
            <a:r>
              <a:rPr lang="en-US" altLang="ko-KR" sz="1200" dirty="0">
                <a:solidFill>
                  <a:srgbClr val="000000"/>
                </a:solidFill>
                <a:latin typeface="Consolas"/>
              </a:rPr>
              <a:t>}</a:t>
            </a:r>
          </a:p>
          <a:p>
            <a:r>
              <a:rPr lang="en-US" altLang="ko-KR" sz="1200" dirty="0">
                <a:solidFill>
                  <a:srgbClr val="000000"/>
                </a:solidFill>
                <a:latin typeface="Consolas"/>
              </a:rPr>
              <a:t>}</a:t>
            </a:r>
          </a:p>
          <a:p>
            <a:r>
              <a:rPr lang="en-US" altLang="ko-KR" sz="1200" dirty="0">
                <a:solidFill>
                  <a:srgbClr val="000000"/>
                </a:solidFill>
                <a:latin typeface="Consolas"/>
              </a:rPr>
              <a:t>});</a:t>
            </a:r>
          </a:p>
          <a:p>
            <a:r>
              <a:rPr lang="en-US" altLang="ko-KR" sz="1200" dirty="0">
                <a:solidFill>
                  <a:srgbClr val="000000"/>
                </a:solidFill>
                <a:latin typeface="Consolas"/>
              </a:rPr>
              <a:t>}</a:t>
            </a:r>
          </a:p>
          <a:p>
            <a:r>
              <a:rPr lang="en-US" altLang="ko-KR" sz="1200" dirty="0">
                <a:solidFill>
                  <a:srgbClr val="000000"/>
                </a:solidFill>
                <a:latin typeface="Consolas"/>
              </a:rPr>
              <a:t>});</a:t>
            </a:r>
          </a:p>
          <a:p>
            <a:r>
              <a:rPr lang="en-US" altLang="ko-KR" sz="1200" dirty="0">
                <a:solidFill>
                  <a:srgbClr val="008080"/>
                </a:solidFill>
                <a:latin typeface="Consolas"/>
              </a:rPr>
              <a:t>&lt;/</a:t>
            </a:r>
            <a:r>
              <a:rPr lang="en-US" altLang="ko-KR" sz="1200" dirty="0" smtClean="0">
                <a:solidFill>
                  <a:srgbClr val="3F7F7F"/>
                </a:solidFill>
                <a:latin typeface="Consolas"/>
              </a:rPr>
              <a:t>script</a:t>
            </a:r>
            <a:r>
              <a:rPr lang="en-US" altLang="ko-KR" sz="1200" dirty="0" smtClean="0">
                <a:solidFill>
                  <a:srgbClr val="008080"/>
                </a:solidFill>
                <a:latin typeface="Consolas"/>
              </a:rPr>
              <a:t>&gt;</a:t>
            </a:r>
            <a:endParaRPr lang="en-US" altLang="ja-JP" sz="1200" dirty="0" smtClean="0">
              <a:ea typeface="MS Mincho" pitchFamily="49" charset="-128"/>
            </a:endParaRPr>
          </a:p>
        </p:txBody>
      </p:sp>
    </p:spTree>
    <p:extLst>
      <p:ext uri="{BB962C8B-B14F-4D97-AF65-F5344CB8AC3E}">
        <p14:creationId xmlns:p14="http://schemas.microsoft.com/office/powerpoint/2010/main" val="2313964360"/>
      </p:ext>
    </p:extLst>
  </p:cSld>
  <p:clrMapOvr>
    <a:masterClrMapping/>
  </p:clrMapOvr>
  <p:transition/>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제목 1"/>
          <p:cNvSpPr>
            <a:spLocks noGrp="1"/>
          </p:cNvSpPr>
          <p:nvPr>
            <p:ph type="title"/>
          </p:nvPr>
        </p:nvSpPr>
        <p:spPr bwMode="auto">
          <a:xfrm>
            <a:off x="0" y="-2242"/>
            <a:ext cx="9144000" cy="694938"/>
          </a:xfrm>
        </p:spPr>
        <p:txBody>
          <a:bodyPr vert="horz" lIns="91440" tIns="45720" rIns="91440" bIns="45720" rtlCol="0" anchor="ctr">
            <a:normAutofit/>
          </a:bodyPr>
          <a:lstStyle/>
          <a:p>
            <a:r>
              <a:rPr lang="en-US" altLang="ja-JP" dirty="0" smtClean="0">
                <a:latin typeface="MS Mincho" pitchFamily="49" charset="-128"/>
                <a:ea typeface="MS Mincho" pitchFamily="49" charset="-128"/>
              </a:rPr>
              <a:t>Shop/</a:t>
            </a:r>
            <a:r>
              <a:rPr lang="en-US" altLang="ja-JP" dirty="0" err="1" smtClean="0">
                <a:latin typeface="MS Mincho" pitchFamily="49" charset="-128"/>
                <a:ea typeface="MS Mincho" pitchFamily="49" charset="-128"/>
              </a:rPr>
              <a:t>cartlist</a:t>
            </a:r>
            <a:r>
              <a:rPr lang="en-US" altLang="ja-JP" dirty="0" smtClean="0">
                <a:latin typeface="MS Mincho" pitchFamily="49" charset="-128"/>
                <a:ea typeface="MS Mincho" pitchFamily="49" charset="-128"/>
              </a:rPr>
              <a:t>(3/4</a:t>
            </a:r>
            <a:r>
              <a:rPr lang="en-US" altLang="ja-JP" dirty="0">
                <a:latin typeface="MS Mincho" pitchFamily="49" charset="-128"/>
                <a:ea typeface="MS Mincho" pitchFamily="49" charset="-128"/>
              </a:rPr>
              <a:t>)</a:t>
            </a:r>
            <a:endParaRPr lang="ko-KR" dirty="0">
              <a:latin typeface="MS Mincho" pitchFamily="49" charset="-128"/>
              <a:ea typeface="MS Mincho" pitchFamily="49" charset="-128"/>
            </a:endParaRPr>
          </a:p>
        </p:txBody>
      </p:sp>
      <p:sp>
        <p:nvSpPr>
          <p:cNvPr id="5" name="내용 개체 틀 2"/>
          <p:cNvSpPr>
            <a:spLocks noGrp="1"/>
          </p:cNvSpPr>
          <p:nvPr>
            <p:ph sz="half" idx="1"/>
          </p:nvPr>
        </p:nvSpPr>
        <p:spPr bwMode="auto">
          <a:xfrm>
            <a:off x="0" y="692696"/>
            <a:ext cx="9144000" cy="6165304"/>
          </a:xfrm>
          <a:solidFill>
            <a:schemeClr val="bg1"/>
          </a:solidFill>
        </p:spPr>
        <p:txBody>
          <a:bodyPr numCol="2">
            <a:noAutofit/>
          </a:bodyPr>
          <a:lstStyle>
            <a:lvl1pPr>
              <a:defRPr sz="2400"/>
            </a:lvl1pPr>
            <a:lvl2pPr>
              <a:defRPr sz="1600"/>
            </a:lvl2pPr>
            <a:lvl3pPr>
              <a:defRPr sz="1200"/>
            </a:lvl3pPr>
            <a:lvl4pPr>
              <a:defRPr sz="1200"/>
            </a:lvl4pPr>
            <a:lvl5pPr>
              <a:defRPr sz="1200"/>
            </a:lvl5pPr>
          </a:lstStyle>
          <a:p>
            <a:r>
              <a:rPr lang="en-US" altLang="ko-KR" sz="1200" dirty="0">
                <a:solidFill>
                  <a:srgbClr val="008080"/>
                </a:solidFill>
                <a:latin typeface="Consolas"/>
              </a:rPr>
              <a:t>&lt;</a:t>
            </a:r>
            <a:r>
              <a:rPr lang="en-US" altLang="ko-KR" sz="1200" dirty="0">
                <a:solidFill>
                  <a:srgbClr val="3F7F7F"/>
                </a:solidFill>
                <a:latin typeface="Consolas"/>
              </a:rPr>
              <a:t>script</a:t>
            </a:r>
            <a:r>
              <a:rPr lang="en-US" altLang="ko-KR" sz="1200" dirty="0">
                <a:solidFill>
                  <a:srgbClr val="008080"/>
                </a:solidFill>
                <a:latin typeface="Consolas"/>
              </a:rPr>
              <a:t>&gt;</a:t>
            </a:r>
          </a:p>
          <a:p>
            <a:r>
              <a:rPr lang="en-US" altLang="ja-JP" sz="1200" dirty="0">
                <a:solidFill>
                  <a:srgbClr val="3F7F5F"/>
                </a:solidFill>
                <a:latin typeface="Consolas"/>
              </a:rPr>
              <a:t>// (</a:t>
            </a:r>
            <a:r>
              <a:rPr lang="ja-JP" altLang="en-US" sz="1200" dirty="0">
                <a:solidFill>
                  <a:srgbClr val="3F7F5F"/>
                </a:solidFill>
                <a:latin typeface="Consolas"/>
              </a:rPr>
              <a:t>追加のスクリプトがある場合に利用</a:t>
            </a:r>
            <a:r>
              <a:rPr lang="en-US" altLang="ja-JP" sz="1200" dirty="0">
                <a:solidFill>
                  <a:srgbClr val="3F7F5F"/>
                </a:solidFill>
                <a:latin typeface="Consolas"/>
              </a:rPr>
              <a:t>)</a:t>
            </a:r>
          </a:p>
          <a:p>
            <a:r>
              <a:rPr lang="en-US" altLang="ko-KR" sz="1200" dirty="0">
                <a:solidFill>
                  <a:srgbClr val="008080"/>
                </a:solidFill>
                <a:latin typeface="Consolas"/>
              </a:rPr>
              <a:t>&lt;/</a:t>
            </a:r>
            <a:r>
              <a:rPr lang="en-US" altLang="ko-KR" sz="1200" dirty="0">
                <a:solidFill>
                  <a:srgbClr val="3F7F7F"/>
                </a:solidFill>
                <a:latin typeface="Consolas"/>
              </a:rPr>
              <a:t>script</a:t>
            </a:r>
            <a:r>
              <a:rPr lang="en-US" altLang="ko-KR" sz="1200" dirty="0">
                <a:solidFill>
                  <a:srgbClr val="008080"/>
                </a:solidFill>
                <a:latin typeface="Consolas"/>
              </a:rPr>
              <a:t>&gt;</a:t>
            </a:r>
          </a:p>
          <a:p>
            <a:r>
              <a:rPr lang="en-US" altLang="ko-KR" sz="1200" dirty="0">
                <a:solidFill>
                  <a:srgbClr val="008080"/>
                </a:solidFill>
                <a:latin typeface="Consolas"/>
              </a:rPr>
              <a:t>&lt;/</a:t>
            </a:r>
            <a:r>
              <a:rPr lang="en-US" altLang="ko-KR" sz="1200" dirty="0">
                <a:solidFill>
                  <a:srgbClr val="3F7F7F"/>
                </a:solidFill>
                <a:latin typeface="Consolas"/>
              </a:rPr>
              <a:t>div</a:t>
            </a:r>
            <a:r>
              <a:rPr lang="en-US" altLang="ko-KR" sz="1200" dirty="0">
                <a:solidFill>
                  <a:srgbClr val="008080"/>
                </a:solidFill>
                <a:latin typeface="Consolas"/>
              </a:rPr>
              <a:t>&gt;</a:t>
            </a:r>
          </a:p>
          <a:p>
            <a:r>
              <a:rPr lang="en-US" altLang="ko-KR" sz="1200" dirty="0">
                <a:solidFill>
                  <a:srgbClr val="008080"/>
                </a:solidFill>
                <a:latin typeface="Consolas"/>
              </a:rPr>
              <a:t>&lt;/</a:t>
            </a:r>
            <a:r>
              <a:rPr lang="en-US" altLang="ko-KR" sz="1200" dirty="0">
                <a:solidFill>
                  <a:srgbClr val="3F7F7F"/>
                </a:solidFill>
                <a:latin typeface="Consolas"/>
              </a:rPr>
              <a:t>div</a:t>
            </a:r>
            <a:r>
              <a:rPr lang="en-US" altLang="ko-KR" sz="1200" dirty="0">
                <a:solidFill>
                  <a:srgbClr val="008080"/>
                </a:solidFill>
                <a:latin typeface="Consolas"/>
              </a:rPr>
              <a:t>&gt;</a:t>
            </a:r>
          </a:p>
          <a:p>
            <a:r>
              <a:rPr lang="en-US" altLang="ko-KR" sz="1200" u="sng" dirty="0">
                <a:solidFill>
                  <a:srgbClr val="008080"/>
                </a:solidFill>
                <a:latin typeface="Consolas"/>
              </a:rPr>
              <a:t>&lt;/</a:t>
            </a:r>
            <a:r>
              <a:rPr lang="en-US" altLang="ko-KR" sz="1200" u="sng" dirty="0">
                <a:solidFill>
                  <a:srgbClr val="3F7F7F"/>
                </a:solidFill>
                <a:latin typeface="Consolas"/>
              </a:rPr>
              <a:t>li</a:t>
            </a:r>
            <a:r>
              <a:rPr lang="en-US" altLang="ko-KR" sz="1200" u="sng" dirty="0">
                <a:solidFill>
                  <a:srgbClr val="008080"/>
                </a:solidFill>
                <a:latin typeface="Consolas"/>
              </a:rPr>
              <a:t>&gt;</a:t>
            </a:r>
          </a:p>
          <a:p>
            <a:endParaRPr lang="ko-KR" altLang="en-US" sz="1200" dirty="0">
              <a:latin typeface="Consolas"/>
            </a:endParaRPr>
          </a:p>
          <a:p>
            <a:r>
              <a:rPr lang="en-US" altLang="ja-JP" sz="1200" dirty="0">
                <a:solidFill>
                  <a:srgbClr val="3F5FBF"/>
                </a:solidFill>
                <a:latin typeface="Consolas"/>
              </a:rPr>
              <a:t>&lt;%-- </a:t>
            </a:r>
            <a:r>
              <a:rPr lang="ja-JP" altLang="en-US" sz="1200" dirty="0">
                <a:solidFill>
                  <a:srgbClr val="3F5FBF"/>
                </a:solidFill>
                <a:latin typeface="Consolas"/>
              </a:rPr>
              <a:t>各アイテム毎に合計金額</a:t>
            </a:r>
            <a:r>
              <a:rPr lang="en-US" altLang="ja-JP" sz="1200" dirty="0">
                <a:solidFill>
                  <a:srgbClr val="3F5FBF"/>
                </a:solidFill>
                <a:latin typeface="Consolas"/>
              </a:rPr>
              <a:t>(sum)</a:t>
            </a:r>
            <a:r>
              <a:rPr lang="ja-JP" altLang="en-US" sz="1200" dirty="0">
                <a:solidFill>
                  <a:srgbClr val="3F5FBF"/>
                </a:solidFill>
                <a:latin typeface="Consolas"/>
              </a:rPr>
              <a:t>に </a:t>
            </a:r>
            <a:r>
              <a:rPr lang="en-US" altLang="ja-JP" sz="1200" dirty="0">
                <a:solidFill>
                  <a:srgbClr val="3F5FBF"/>
                </a:solidFill>
                <a:latin typeface="Consolas"/>
              </a:rPr>
              <a:t>(</a:t>
            </a:r>
            <a:r>
              <a:rPr lang="ja-JP" altLang="en-US" sz="1200" dirty="0">
                <a:solidFill>
                  <a:srgbClr val="3F5FBF"/>
                </a:solidFill>
                <a:latin typeface="Consolas"/>
              </a:rPr>
              <a:t>単価</a:t>
            </a:r>
            <a:r>
              <a:rPr lang="en-US" altLang="ja-JP" sz="1200" dirty="0">
                <a:solidFill>
                  <a:srgbClr val="3F5FBF"/>
                </a:solidFill>
                <a:latin typeface="Consolas"/>
              </a:rPr>
              <a:t>×</a:t>
            </a:r>
            <a:r>
              <a:rPr lang="ja-JP" altLang="en-US" sz="1200" dirty="0">
                <a:solidFill>
                  <a:srgbClr val="3F5FBF"/>
                </a:solidFill>
                <a:latin typeface="Consolas"/>
              </a:rPr>
              <a:t>数量</a:t>
            </a:r>
            <a:r>
              <a:rPr lang="en-US" altLang="ja-JP" sz="1200" dirty="0">
                <a:solidFill>
                  <a:srgbClr val="3F5FBF"/>
                </a:solidFill>
                <a:latin typeface="Consolas"/>
              </a:rPr>
              <a:t>) </a:t>
            </a:r>
            <a:r>
              <a:rPr lang="ja-JP" altLang="en-US" sz="1200" dirty="0">
                <a:solidFill>
                  <a:srgbClr val="3F5FBF"/>
                </a:solidFill>
                <a:latin typeface="Consolas"/>
              </a:rPr>
              <a:t>を加算 </a:t>
            </a:r>
            <a:r>
              <a:rPr lang="en-US" altLang="ja-JP" sz="1200" dirty="0">
                <a:solidFill>
                  <a:srgbClr val="3F5FBF"/>
                </a:solidFill>
                <a:latin typeface="Consolas"/>
              </a:rPr>
              <a:t>--%&gt;</a:t>
            </a:r>
          </a:p>
          <a:p>
            <a:r>
              <a:rPr lang="en-US" altLang="ko-KR" sz="1200" dirty="0">
                <a:solidFill>
                  <a:srgbClr val="008080"/>
                </a:solidFill>
                <a:latin typeface="Consolas"/>
              </a:rPr>
              <a:t>&lt;</a:t>
            </a:r>
            <a:r>
              <a:rPr lang="en-US" altLang="ko-KR" sz="1200" dirty="0" err="1">
                <a:solidFill>
                  <a:srgbClr val="3F7F7F"/>
                </a:solidFill>
                <a:latin typeface="Consolas"/>
              </a:rPr>
              <a:t>c:set</a:t>
            </a:r>
            <a:r>
              <a:rPr lang="en-US" altLang="ko-KR" sz="1200" dirty="0">
                <a:solidFill>
                  <a:srgbClr val="3F7F7F"/>
                </a:solidFill>
                <a:latin typeface="Consolas"/>
              </a:rPr>
              <a:t> </a:t>
            </a:r>
            <a:r>
              <a:rPr lang="en-US" altLang="ko-KR" sz="1200" dirty="0" err="1">
                <a:solidFill>
                  <a:srgbClr val="7F007F"/>
                </a:solidFill>
                <a:latin typeface="Consolas"/>
              </a:rPr>
              <a:t>var</a:t>
            </a:r>
            <a:r>
              <a:rPr lang="en-US" altLang="ko-KR" sz="1200" dirty="0">
                <a:solidFill>
                  <a:srgbClr val="000000"/>
                </a:solidFill>
                <a:latin typeface="Consolas"/>
              </a:rPr>
              <a:t>=</a:t>
            </a:r>
            <a:r>
              <a:rPr lang="en-US" altLang="ko-KR" sz="1200" i="1" dirty="0">
                <a:solidFill>
                  <a:srgbClr val="2A00FF"/>
                </a:solidFill>
                <a:latin typeface="Consolas"/>
              </a:rPr>
              <a:t>"sum" </a:t>
            </a:r>
            <a:r>
              <a:rPr lang="en-US" altLang="ko-KR" sz="1200" i="1" dirty="0">
                <a:solidFill>
                  <a:srgbClr val="7F007F"/>
                </a:solidFill>
                <a:latin typeface="Consolas"/>
              </a:rPr>
              <a:t>value</a:t>
            </a:r>
            <a:r>
              <a:rPr lang="en-US" altLang="ko-KR" sz="1200" i="1" dirty="0">
                <a:solidFill>
                  <a:srgbClr val="000000"/>
                </a:solidFill>
                <a:latin typeface="Consolas"/>
              </a:rPr>
              <a:t>=</a:t>
            </a:r>
            <a:r>
              <a:rPr lang="en-US" altLang="ko-KR" sz="1200" i="1" dirty="0">
                <a:solidFill>
                  <a:srgbClr val="2A00FF"/>
                </a:solidFill>
                <a:latin typeface="Consolas"/>
              </a:rPr>
              <a:t>"</a:t>
            </a:r>
            <a:r>
              <a:rPr lang="en-US" altLang="ko-KR" sz="1200" i="1" dirty="0">
                <a:solidFill>
                  <a:srgbClr val="000000"/>
                </a:solidFill>
                <a:latin typeface="Consolas"/>
              </a:rPr>
              <a:t>${sum + (</a:t>
            </a:r>
            <a:r>
              <a:rPr lang="en-US" altLang="ko-KR" sz="1200" i="1" dirty="0" err="1">
                <a:solidFill>
                  <a:srgbClr val="000000"/>
                </a:solidFill>
                <a:latin typeface="Consolas"/>
              </a:rPr>
              <a:t>cartList.gdsPrice</a:t>
            </a:r>
            <a:r>
              <a:rPr lang="en-US" altLang="ko-KR" sz="1200" i="1" dirty="0">
                <a:solidFill>
                  <a:srgbClr val="000000"/>
                </a:solidFill>
                <a:latin typeface="Consolas"/>
              </a:rPr>
              <a:t> * </a:t>
            </a:r>
            <a:r>
              <a:rPr lang="en-US" altLang="ko-KR" sz="1200" i="1" dirty="0" err="1">
                <a:solidFill>
                  <a:srgbClr val="000000"/>
                </a:solidFill>
                <a:latin typeface="Consolas"/>
              </a:rPr>
              <a:t>cartList.cartStock</a:t>
            </a:r>
            <a:r>
              <a:rPr lang="en-US" altLang="ko-KR" sz="1200" i="1" dirty="0">
                <a:solidFill>
                  <a:srgbClr val="000000"/>
                </a:solidFill>
                <a:latin typeface="Consolas"/>
              </a:rPr>
              <a:t>)}</a:t>
            </a:r>
            <a:r>
              <a:rPr lang="en-US" altLang="ko-KR" sz="1200" i="1" dirty="0">
                <a:solidFill>
                  <a:srgbClr val="2A00FF"/>
                </a:solidFill>
                <a:latin typeface="Consolas"/>
              </a:rPr>
              <a:t>" </a:t>
            </a:r>
            <a:r>
              <a:rPr lang="en-US" altLang="ko-KR" sz="1200" i="1" dirty="0">
                <a:solidFill>
                  <a:srgbClr val="008080"/>
                </a:solidFill>
                <a:latin typeface="Consolas"/>
              </a:rPr>
              <a:t>/&gt;</a:t>
            </a:r>
          </a:p>
          <a:p>
            <a:endParaRPr lang="ko-KR" altLang="en-US" sz="1200" dirty="0">
              <a:latin typeface="Consolas"/>
            </a:endParaRPr>
          </a:p>
          <a:p>
            <a:r>
              <a:rPr lang="en-US" altLang="ko-KR" sz="1200" u="sng" dirty="0">
                <a:solidFill>
                  <a:srgbClr val="008080"/>
                </a:solidFill>
                <a:latin typeface="Consolas"/>
              </a:rPr>
              <a:t>&lt;/</a:t>
            </a:r>
            <a:r>
              <a:rPr lang="en-US" altLang="ko-KR" sz="1200" u="sng" dirty="0" err="1">
                <a:solidFill>
                  <a:srgbClr val="3F7F7F"/>
                </a:solidFill>
                <a:latin typeface="Consolas"/>
              </a:rPr>
              <a:t>c:forEach</a:t>
            </a:r>
            <a:r>
              <a:rPr lang="en-US" altLang="ko-KR" sz="1200" u="sng" dirty="0">
                <a:solidFill>
                  <a:srgbClr val="008080"/>
                </a:solidFill>
                <a:latin typeface="Consolas"/>
              </a:rPr>
              <a:t>&gt;</a:t>
            </a:r>
          </a:p>
          <a:p>
            <a:r>
              <a:rPr lang="en-US" altLang="ko-KR" sz="1200" u="sng" dirty="0">
                <a:solidFill>
                  <a:srgbClr val="008080"/>
                </a:solidFill>
                <a:latin typeface="Consolas"/>
              </a:rPr>
              <a:t>&lt;/</a:t>
            </a:r>
            <a:r>
              <a:rPr lang="en-US" altLang="ko-KR" sz="1200" u="sng" dirty="0" err="1">
                <a:solidFill>
                  <a:srgbClr val="3F7F7F"/>
                </a:solidFill>
                <a:latin typeface="Consolas"/>
              </a:rPr>
              <a:t>ul</a:t>
            </a:r>
            <a:r>
              <a:rPr lang="en-US" altLang="ko-KR" sz="1200" u="sng" dirty="0">
                <a:solidFill>
                  <a:srgbClr val="008080"/>
                </a:solidFill>
                <a:latin typeface="Consolas"/>
              </a:rPr>
              <a:t>&gt;</a:t>
            </a:r>
          </a:p>
          <a:p>
            <a:endParaRPr lang="ko-KR" altLang="en-US" sz="1200" dirty="0">
              <a:latin typeface="Consolas"/>
            </a:endParaRPr>
          </a:p>
          <a:p>
            <a:r>
              <a:rPr lang="en-US" altLang="ko-KR" sz="1200" dirty="0">
                <a:solidFill>
                  <a:srgbClr val="008080"/>
                </a:solidFill>
                <a:latin typeface="Consolas"/>
              </a:rPr>
              <a:t>&lt;</a:t>
            </a:r>
            <a:r>
              <a:rPr lang="en-US" altLang="ko-KR" sz="1200" dirty="0">
                <a:solidFill>
                  <a:srgbClr val="3F7F7F"/>
                </a:solidFill>
                <a:latin typeface="Consolas"/>
              </a:rPr>
              <a:t>div </a:t>
            </a:r>
            <a:r>
              <a:rPr lang="en-US" altLang="ko-KR" sz="1200" dirty="0">
                <a:solidFill>
                  <a:srgbClr val="7F007F"/>
                </a:solidFill>
                <a:latin typeface="Consolas"/>
              </a:rPr>
              <a:t>class</a:t>
            </a:r>
            <a:r>
              <a:rPr lang="en-US" altLang="ko-KR" sz="1200" dirty="0">
                <a:solidFill>
                  <a:srgbClr val="000000"/>
                </a:solidFill>
                <a:latin typeface="Consolas"/>
              </a:rPr>
              <a:t>=</a:t>
            </a:r>
            <a:r>
              <a:rPr lang="en-US" altLang="ko-KR" sz="1200" i="1" dirty="0">
                <a:solidFill>
                  <a:srgbClr val="2A00FF"/>
                </a:solidFill>
                <a:latin typeface="Consolas"/>
              </a:rPr>
              <a:t>"</a:t>
            </a:r>
            <a:r>
              <a:rPr lang="en-US" altLang="ko-KR" sz="1200" i="1" dirty="0" err="1">
                <a:solidFill>
                  <a:srgbClr val="2A00FF"/>
                </a:solidFill>
                <a:latin typeface="Consolas"/>
              </a:rPr>
              <a:t>listResult</a:t>
            </a:r>
            <a:r>
              <a:rPr lang="en-US" altLang="ko-KR" sz="1200" i="1" dirty="0">
                <a:solidFill>
                  <a:srgbClr val="2A00FF"/>
                </a:solidFill>
                <a:latin typeface="Consolas"/>
              </a:rPr>
              <a:t>"</a:t>
            </a:r>
            <a:r>
              <a:rPr lang="en-US" altLang="ko-KR" sz="1200" i="1" dirty="0">
                <a:solidFill>
                  <a:srgbClr val="008080"/>
                </a:solidFill>
                <a:latin typeface="Consolas"/>
              </a:rPr>
              <a:t>&gt;</a:t>
            </a:r>
            <a:r>
              <a:rPr lang="en-US" altLang="ko-KR" sz="1200" i="1" dirty="0">
                <a:solidFill>
                  <a:srgbClr val="000000"/>
                </a:solidFill>
                <a:latin typeface="Consolas"/>
              </a:rPr>
              <a:t> </a:t>
            </a:r>
            <a:r>
              <a:rPr lang="en-US" altLang="ko-KR" sz="1200" i="1" dirty="0">
                <a:solidFill>
                  <a:srgbClr val="3F5FBF"/>
                </a:solidFill>
                <a:latin typeface="Consolas"/>
              </a:rPr>
              <a:t>&lt;!-- </a:t>
            </a:r>
            <a:r>
              <a:rPr lang="ko-KR" altLang="en-US" sz="1200" i="1" dirty="0" err="1">
                <a:solidFill>
                  <a:srgbClr val="3F5FBF"/>
                </a:solidFill>
                <a:latin typeface="Consolas"/>
              </a:rPr>
              <a:t>合計金額表示</a:t>
            </a:r>
            <a:r>
              <a:rPr lang="ja-JP" altLang="en-US" sz="1200" i="1" dirty="0">
                <a:solidFill>
                  <a:srgbClr val="3F5FBF"/>
                </a:solidFill>
                <a:latin typeface="Consolas"/>
              </a:rPr>
              <a:t>と</a:t>
            </a:r>
            <a:r>
              <a:rPr lang="ko-KR" altLang="en-US" sz="1200" i="1" dirty="0">
                <a:solidFill>
                  <a:srgbClr val="3F5FBF"/>
                </a:solidFill>
                <a:latin typeface="Consolas"/>
              </a:rPr>
              <a:t>注文入力</a:t>
            </a:r>
            <a:r>
              <a:rPr lang="ja-JP" altLang="en-US" sz="1200" i="1" dirty="0">
                <a:solidFill>
                  <a:srgbClr val="3F5FBF"/>
                </a:solidFill>
                <a:latin typeface="Consolas"/>
              </a:rPr>
              <a:t>ボタン </a:t>
            </a:r>
            <a:r>
              <a:rPr lang="en-US" altLang="ja-JP" sz="1200" i="1" dirty="0">
                <a:solidFill>
                  <a:srgbClr val="3F5FBF"/>
                </a:solidFill>
                <a:latin typeface="Consolas"/>
              </a:rPr>
              <a:t>--&gt;</a:t>
            </a:r>
          </a:p>
          <a:p>
            <a:r>
              <a:rPr lang="en-US" altLang="ko-KR" sz="1200" dirty="0">
                <a:solidFill>
                  <a:srgbClr val="008080"/>
                </a:solidFill>
                <a:latin typeface="Consolas"/>
              </a:rPr>
              <a:t>&lt;</a:t>
            </a:r>
            <a:r>
              <a:rPr lang="en-US" altLang="ko-KR" sz="1200" dirty="0">
                <a:solidFill>
                  <a:srgbClr val="3F7F7F"/>
                </a:solidFill>
                <a:latin typeface="Consolas"/>
              </a:rPr>
              <a:t>div </a:t>
            </a:r>
            <a:r>
              <a:rPr lang="en-US" altLang="ko-KR" sz="1200" dirty="0">
                <a:solidFill>
                  <a:srgbClr val="7F007F"/>
                </a:solidFill>
                <a:latin typeface="Consolas"/>
              </a:rPr>
              <a:t>class</a:t>
            </a:r>
            <a:r>
              <a:rPr lang="en-US" altLang="ko-KR" sz="1200" dirty="0">
                <a:solidFill>
                  <a:srgbClr val="000000"/>
                </a:solidFill>
                <a:latin typeface="Consolas"/>
              </a:rPr>
              <a:t>=</a:t>
            </a:r>
            <a:r>
              <a:rPr lang="en-US" altLang="ko-KR" sz="1200" i="1" dirty="0">
                <a:solidFill>
                  <a:srgbClr val="2A00FF"/>
                </a:solidFill>
                <a:latin typeface="Consolas"/>
              </a:rPr>
              <a:t>"sum my-3"</a:t>
            </a:r>
            <a:r>
              <a:rPr lang="en-US" altLang="ko-KR" sz="1200" i="1" dirty="0">
                <a:solidFill>
                  <a:srgbClr val="008080"/>
                </a:solidFill>
                <a:latin typeface="Consolas"/>
              </a:rPr>
              <a:t>&gt;</a:t>
            </a:r>
          </a:p>
          <a:p>
            <a:r>
              <a:rPr lang="ko-KR" altLang="en-US" sz="1200" dirty="0">
                <a:solidFill>
                  <a:srgbClr val="000000"/>
                </a:solidFill>
                <a:latin typeface="Consolas"/>
              </a:rPr>
              <a:t>合計 </a:t>
            </a:r>
            <a:r>
              <a:rPr lang="en-US" altLang="ko-KR" sz="1200" dirty="0">
                <a:solidFill>
                  <a:srgbClr val="000000"/>
                </a:solidFill>
                <a:latin typeface="Consolas"/>
              </a:rPr>
              <a:t>: </a:t>
            </a:r>
            <a:r>
              <a:rPr lang="en-US" altLang="ko-KR" sz="1200" dirty="0">
                <a:solidFill>
                  <a:srgbClr val="008080"/>
                </a:solidFill>
                <a:latin typeface="Consolas"/>
              </a:rPr>
              <a:t>&lt;</a:t>
            </a:r>
            <a:r>
              <a:rPr lang="en-US" altLang="ko-KR" sz="1200" dirty="0" err="1">
                <a:solidFill>
                  <a:srgbClr val="3F7F7F"/>
                </a:solidFill>
                <a:latin typeface="Consolas"/>
              </a:rPr>
              <a:t>fmt:formatNumber</a:t>
            </a:r>
            <a:r>
              <a:rPr lang="en-US" altLang="ko-KR" sz="1200" dirty="0">
                <a:solidFill>
                  <a:srgbClr val="3F7F7F"/>
                </a:solidFill>
                <a:latin typeface="Consolas"/>
              </a:rPr>
              <a:t> </a:t>
            </a:r>
            <a:r>
              <a:rPr lang="en-US" altLang="ko-KR" sz="1200" dirty="0">
                <a:solidFill>
                  <a:srgbClr val="7F007F"/>
                </a:solidFill>
                <a:latin typeface="Consolas"/>
              </a:rPr>
              <a:t>pattern</a:t>
            </a:r>
            <a:r>
              <a:rPr lang="en-US" altLang="ko-KR" sz="1200" dirty="0">
                <a:solidFill>
                  <a:srgbClr val="000000"/>
                </a:solidFill>
                <a:latin typeface="Consolas"/>
              </a:rPr>
              <a:t>=</a:t>
            </a:r>
            <a:r>
              <a:rPr lang="en-US" altLang="ko-KR" sz="1200" i="1" dirty="0">
                <a:solidFill>
                  <a:srgbClr val="2A00FF"/>
                </a:solidFill>
                <a:latin typeface="Consolas"/>
              </a:rPr>
              <a:t>"###,###,###" </a:t>
            </a:r>
            <a:r>
              <a:rPr lang="en-US" altLang="ko-KR" sz="1200" i="1" dirty="0">
                <a:solidFill>
                  <a:srgbClr val="7F007F"/>
                </a:solidFill>
                <a:latin typeface="Consolas"/>
              </a:rPr>
              <a:t>value</a:t>
            </a:r>
            <a:r>
              <a:rPr lang="en-US" altLang="ko-KR" sz="1200" i="1" dirty="0">
                <a:solidFill>
                  <a:srgbClr val="000000"/>
                </a:solidFill>
                <a:latin typeface="Consolas"/>
              </a:rPr>
              <a:t>=</a:t>
            </a:r>
            <a:r>
              <a:rPr lang="en-US" altLang="ko-KR" sz="1200" i="1" dirty="0">
                <a:solidFill>
                  <a:srgbClr val="2A00FF"/>
                </a:solidFill>
                <a:latin typeface="Consolas"/>
              </a:rPr>
              <a:t>"</a:t>
            </a:r>
            <a:r>
              <a:rPr lang="en-US" altLang="ko-KR" sz="1200" i="1" dirty="0">
                <a:solidFill>
                  <a:srgbClr val="000000"/>
                </a:solidFill>
                <a:latin typeface="Consolas"/>
              </a:rPr>
              <a:t>${sum}</a:t>
            </a:r>
            <a:r>
              <a:rPr lang="en-US" altLang="ko-KR" sz="1200" i="1" dirty="0">
                <a:solidFill>
                  <a:srgbClr val="2A00FF"/>
                </a:solidFill>
                <a:latin typeface="Consolas"/>
              </a:rPr>
              <a:t>" </a:t>
            </a:r>
            <a:r>
              <a:rPr lang="en-US" altLang="ko-KR" sz="1200" i="1" dirty="0">
                <a:solidFill>
                  <a:srgbClr val="008080"/>
                </a:solidFill>
                <a:latin typeface="Consolas"/>
              </a:rPr>
              <a:t>/&gt;</a:t>
            </a:r>
            <a:r>
              <a:rPr lang="ko-KR" altLang="en-US" sz="1200" i="1" dirty="0">
                <a:solidFill>
                  <a:srgbClr val="000000"/>
                </a:solidFill>
                <a:latin typeface="Consolas"/>
              </a:rPr>
              <a:t>円</a:t>
            </a:r>
          </a:p>
          <a:p>
            <a:r>
              <a:rPr lang="en-US" altLang="ko-KR" sz="1200" dirty="0">
                <a:solidFill>
                  <a:srgbClr val="008080"/>
                </a:solidFill>
                <a:latin typeface="Consolas"/>
              </a:rPr>
              <a:t>&lt;/</a:t>
            </a:r>
            <a:r>
              <a:rPr lang="en-US" altLang="ko-KR" sz="1200" dirty="0">
                <a:solidFill>
                  <a:srgbClr val="3F7F7F"/>
                </a:solidFill>
                <a:latin typeface="Consolas"/>
              </a:rPr>
              <a:t>div</a:t>
            </a:r>
            <a:r>
              <a:rPr lang="en-US" altLang="ko-KR" sz="1200" dirty="0">
                <a:solidFill>
                  <a:srgbClr val="008080"/>
                </a:solidFill>
                <a:latin typeface="Consolas"/>
              </a:rPr>
              <a:t>&gt;</a:t>
            </a:r>
          </a:p>
          <a:p>
            <a:r>
              <a:rPr lang="en-US" altLang="ko-KR" sz="1200" dirty="0">
                <a:solidFill>
                  <a:srgbClr val="008080"/>
                </a:solidFill>
                <a:latin typeface="Consolas"/>
              </a:rPr>
              <a:t>&lt;</a:t>
            </a:r>
            <a:r>
              <a:rPr lang="en-US" altLang="ko-KR" sz="1200" dirty="0">
                <a:solidFill>
                  <a:srgbClr val="3F7F7F"/>
                </a:solidFill>
                <a:latin typeface="Consolas"/>
              </a:rPr>
              <a:t>div </a:t>
            </a:r>
            <a:r>
              <a:rPr lang="en-US" altLang="ko-KR" sz="1200" dirty="0">
                <a:solidFill>
                  <a:srgbClr val="7F007F"/>
                </a:solidFill>
                <a:latin typeface="Consolas"/>
              </a:rPr>
              <a:t>class</a:t>
            </a:r>
            <a:r>
              <a:rPr lang="en-US" altLang="ko-KR" sz="1200" dirty="0">
                <a:solidFill>
                  <a:srgbClr val="000000"/>
                </a:solidFill>
                <a:latin typeface="Consolas"/>
              </a:rPr>
              <a:t>=</a:t>
            </a:r>
            <a:r>
              <a:rPr lang="en-US" altLang="ko-KR" sz="1200" i="1" dirty="0">
                <a:solidFill>
                  <a:srgbClr val="2A00FF"/>
                </a:solidFill>
                <a:latin typeface="Consolas"/>
              </a:rPr>
              <a:t>"</a:t>
            </a:r>
            <a:r>
              <a:rPr lang="en-US" altLang="ko-KR" sz="1200" i="1" dirty="0" err="1">
                <a:solidFill>
                  <a:srgbClr val="2A00FF"/>
                </a:solidFill>
                <a:latin typeface="Consolas"/>
              </a:rPr>
              <a:t>orderOpne</a:t>
            </a:r>
            <a:r>
              <a:rPr lang="en-US" altLang="ko-KR" sz="1200" i="1" dirty="0">
                <a:solidFill>
                  <a:srgbClr val="2A00FF"/>
                </a:solidFill>
                <a:latin typeface="Consolas"/>
              </a:rPr>
              <a:t> mt-3 mb-3"</a:t>
            </a:r>
            <a:r>
              <a:rPr lang="en-US" altLang="ko-KR" sz="1200" i="1" dirty="0">
                <a:solidFill>
                  <a:srgbClr val="008080"/>
                </a:solidFill>
                <a:latin typeface="Consolas"/>
              </a:rPr>
              <a:t>&gt;</a:t>
            </a:r>
          </a:p>
          <a:p>
            <a:r>
              <a:rPr lang="en-US" altLang="ko-KR" sz="1200" dirty="0">
                <a:solidFill>
                  <a:srgbClr val="008080"/>
                </a:solidFill>
                <a:latin typeface="Consolas"/>
              </a:rPr>
              <a:t>&lt;</a:t>
            </a:r>
            <a:r>
              <a:rPr lang="en-US" altLang="ko-KR" sz="1200" dirty="0">
                <a:solidFill>
                  <a:srgbClr val="3F7F7F"/>
                </a:solidFill>
                <a:latin typeface="Consolas"/>
              </a:rPr>
              <a:t>button </a:t>
            </a:r>
            <a:r>
              <a:rPr lang="en-US" altLang="ko-KR" sz="1200" dirty="0">
                <a:solidFill>
                  <a:srgbClr val="7F007F"/>
                </a:solidFill>
                <a:latin typeface="Consolas"/>
              </a:rPr>
              <a:t>type</a:t>
            </a:r>
            <a:r>
              <a:rPr lang="en-US" altLang="ko-KR" sz="1200" dirty="0">
                <a:solidFill>
                  <a:srgbClr val="000000"/>
                </a:solidFill>
                <a:latin typeface="Consolas"/>
              </a:rPr>
              <a:t>=</a:t>
            </a:r>
            <a:r>
              <a:rPr lang="en-US" altLang="ko-KR" sz="1200" i="1" dirty="0">
                <a:solidFill>
                  <a:srgbClr val="2A00FF"/>
                </a:solidFill>
                <a:latin typeface="Consolas"/>
              </a:rPr>
              <a:t>"button" </a:t>
            </a:r>
            <a:r>
              <a:rPr lang="en-US" altLang="ko-KR" sz="1200" i="1" dirty="0">
                <a:solidFill>
                  <a:srgbClr val="7F007F"/>
                </a:solidFill>
                <a:latin typeface="Consolas"/>
              </a:rPr>
              <a:t>class</a:t>
            </a:r>
            <a:r>
              <a:rPr lang="en-US" altLang="ko-KR" sz="1200" i="1" dirty="0">
                <a:solidFill>
                  <a:srgbClr val="000000"/>
                </a:solidFill>
                <a:latin typeface="Consolas"/>
              </a:rPr>
              <a:t>=</a:t>
            </a:r>
            <a:r>
              <a:rPr lang="en-US" altLang="ko-KR" sz="1200" i="1" dirty="0">
                <a:solidFill>
                  <a:srgbClr val="2A00FF"/>
                </a:solidFill>
                <a:latin typeface="Consolas"/>
              </a:rPr>
              <a:t>"</a:t>
            </a:r>
            <a:r>
              <a:rPr lang="en-US" altLang="ko-KR" sz="1200" i="1" dirty="0" err="1">
                <a:solidFill>
                  <a:srgbClr val="2A00FF"/>
                </a:solidFill>
                <a:latin typeface="Consolas"/>
              </a:rPr>
              <a:t>orderOpne_bnt</a:t>
            </a:r>
            <a:r>
              <a:rPr lang="en-US" altLang="ko-KR" sz="1200" i="1" dirty="0">
                <a:solidFill>
                  <a:srgbClr val="2A00FF"/>
                </a:solidFill>
                <a:latin typeface="Consolas"/>
              </a:rPr>
              <a:t> </a:t>
            </a:r>
            <a:r>
              <a:rPr lang="en-US" altLang="ko-KR" sz="1200" i="1" dirty="0" err="1">
                <a:solidFill>
                  <a:srgbClr val="2A00FF"/>
                </a:solidFill>
                <a:latin typeface="Consolas"/>
              </a:rPr>
              <a:t>btn</a:t>
            </a:r>
            <a:r>
              <a:rPr lang="en-US" altLang="ko-KR" sz="1200" i="1" dirty="0">
                <a:solidFill>
                  <a:srgbClr val="2A00FF"/>
                </a:solidFill>
                <a:latin typeface="Consolas"/>
              </a:rPr>
              <a:t> </a:t>
            </a:r>
            <a:r>
              <a:rPr lang="en-US" altLang="ko-KR" sz="1200" i="1" dirty="0" err="1">
                <a:solidFill>
                  <a:srgbClr val="2A00FF"/>
                </a:solidFill>
                <a:latin typeface="Consolas"/>
              </a:rPr>
              <a:t>btn</a:t>
            </a:r>
            <a:r>
              <a:rPr lang="en-US" altLang="ko-KR" sz="1200" i="1" dirty="0">
                <a:solidFill>
                  <a:srgbClr val="2A00FF"/>
                </a:solidFill>
                <a:latin typeface="Consolas"/>
              </a:rPr>
              <a:t>-outline-success"</a:t>
            </a:r>
            <a:r>
              <a:rPr lang="en-US" altLang="ko-KR" sz="1200" i="1" dirty="0">
                <a:solidFill>
                  <a:srgbClr val="008080"/>
                </a:solidFill>
                <a:latin typeface="Consolas"/>
              </a:rPr>
              <a:t>&gt;</a:t>
            </a:r>
            <a:r>
              <a:rPr lang="ko-KR" altLang="en-US" sz="1200" i="1" dirty="0">
                <a:solidFill>
                  <a:srgbClr val="000000"/>
                </a:solidFill>
                <a:latin typeface="Consolas"/>
              </a:rPr>
              <a:t>注文情報入力</a:t>
            </a:r>
            <a:r>
              <a:rPr lang="en-US" altLang="ko-KR" sz="1200" i="1" dirty="0">
                <a:solidFill>
                  <a:srgbClr val="008080"/>
                </a:solidFill>
                <a:latin typeface="Consolas"/>
              </a:rPr>
              <a:t>&lt;/</a:t>
            </a:r>
            <a:r>
              <a:rPr lang="en-US" altLang="ko-KR" sz="1200" i="1" dirty="0">
                <a:solidFill>
                  <a:srgbClr val="3F7F7F"/>
                </a:solidFill>
                <a:latin typeface="Consolas"/>
              </a:rPr>
              <a:t>button</a:t>
            </a:r>
            <a:r>
              <a:rPr lang="en-US" altLang="ko-KR" sz="1200" i="1" dirty="0">
                <a:solidFill>
                  <a:srgbClr val="008080"/>
                </a:solidFill>
                <a:latin typeface="Consolas"/>
              </a:rPr>
              <a:t>&gt;</a:t>
            </a:r>
          </a:p>
          <a:p>
            <a:r>
              <a:rPr lang="en-US" altLang="ko-KR" sz="1200" dirty="0">
                <a:solidFill>
                  <a:srgbClr val="008080"/>
                </a:solidFill>
                <a:latin typeface="Consolas"/>
              </a:rPr>
              <a:t>&lt;/</a:t>
            </a:r>
            <a:r>
              <a:rPr lang="en-US" altLang="ko-KR" sz="1200" dirty="0">
                <a:solidFill>
                  <a:srgbClr val="3F7F7F"/>
                </a:solidFill>
                <a:latin typeface="Consolas"/>
              </a:rPr>
              <a:t>div</a:t>
            </a:r>
            <a:r>
              <a:rPr lang="en-US" altLang="ko-KR" sz="1200" dirty="0">
                <a:solidFill>
                  <a:srgbClr val="008080"/>
                </a:solidFill>
                <a:latin typeface="Consolas"/>
              </a:rPr>
              <a:t>&gt;</a:t>
            </a:r>
          </a:p>
          <a:p>
            <a:r>
              <a:rPr lang="en-US" altLang="ko-KR" sz="1200" dirty="0">
                <a:solidFill>
                  <a:srgbClr val="008080"/>
                </a:solidFill>
                <a:latin typeface="Consolas"/>
              </a:rPr>
              <a:t>&lt;/</a:t>
            </a:r>
            <a:r>
              <a:rPr lang="en-US" altLang="ko-KR" sz="1200" dirty="0">
                <a:solidFill>
                  <a:srgbClr val="3F7F7F"/>
                </a:solidFill>
                <a:latin typeface="Consolas"/>
              </a:rPr>
              <a:t>div</a:t>
            </a:r>
            <a:r>
              <a:rPr lang="en-US" altLang="ko-KR" sz="1200" dirty="0">
                <a:solidFill>
                  <a:srgbClr val="008080"/>
                </a:solidFill>
                <a:latin typeface="Consolas"/>
              </a:rPr>
              <a:t>&gt;</a:t>
            </a:r>
          </a:p>
          <a:p>
            <a:endParaRPr lang="ko-KR" altLang="en-US" sz="1200" dirty="0">
              <a:latin typeface="Consolas"/>
            </a:endParaRPr>
          </a:p>
          <a:p>
            <a:r>
              <a:rPr lang="en-US" altLang="ko-KR" sz="1200" dirty="0">
                <a:solidFill>
                  <a:srgbClr val="008080"/>
                </a:solidFill>
                <a:latin typeface="Consolas"/>
              </a:rPr>
              <a:t>&lt;</a:t>
            </a:r>
            <a:r>
              <a:rPr lang="en-US" altLang="ko-KR" sz="1200" dirty="0">
                <a:solidFill>
                  <a:srgbClr val="3F7F7F"/>
                </a:solidFill>
                <a:latin typeface="Consolas"/>
              </a:rPr>
              <a:t>div </a:t>
            </a:r>
            <a:r>
              <a:rPr lang="en-US" altLang="ko-KR" sz="1200" dirty="0">
                <a:solidFill>
                  <a:srgbClr val="7F007F"/>
                </a:solidFill>
                <a:latin typeface="Consolas"/>
              </a:rPr>
              <a:t>class</a:t>
            </a:r>
            <a:r>
              <a:rPr lang="en-US" altLang="ko-KR" sz="1200" dirty="0">
                <a:solidFill>
                  <a:srgbClr val="000000"/>
                </a:solidFill>
                <a:latin typeface="Consolas"/>
              </a:rPr>
              <a:t>=</a:t>
            </a:r>
            <a:r>
              <a:rPr lang="en-US" altLang="ko-KR" sz="1200" i="1" dirty="0">
                <a:solidFill>
                  <a:srgbClr val="2A00FF"/>
                </a:solidFill>
                <a:latin typeface="Consolas"/>
              </a:rPr>
              <a:t>"</a:t>
            </a:r>
            <a:r>
              <a:rPr lang="en-US" altLang="ko-KR" sz="1200" i="1" dirty="0" err="1">
                <a:solidFill>
                  <a:srgbClr val="2A00FF"/>
                </a:solidFill>
                <a:latin typeface="Consolas"/>
              </a:rPr>
              <a:t>orderInfo</a:t>
            </a:r>
            <a:r>
              <a:rPr lang="en-US" altLang="ko-KR" sz="1200" i="1" dirty="0">
                <a:solidFill>
                  <a:srgbClr val="2A00FF"/>
                </a:solidFill>
                <a:latin typeface="Consolas"/>
              </a:rPr>
              <a:t>"</a:t>
            </a:r>
            <a:r>
              <a:rPr lang="en-US" altLang="ko-KR" sz="1200" i="1" dirty="0">
                <a:solidFill>
                  <a:srgbClr val="008080"/>
                </a:solidFill>
                <a:latin typeface="Consolas"/>
              </a:rPr>
              <a:t>&gt;</a:t>
            </a:r>
            <a:r>
              <a:rPr lang="en-US" altLang="ko-KR" sz="1200" i="1" dirty="0">
                <a:solidFill>
                  <a:srgbClr val="000000"/>
                </a:solidFill>
                <a:latin typeface="Consolas"/>
              </a:rPr>
              <a:t> </a:t>
            </a:r>
            <a:r>
              <a:rPr lang="en-US" altLang="ko-KR" sz="1200" i="1" dirty="0">
                <a:solidFill>
                  <a:srgbClr val="3F5FBF"/>
                </a:solidFill>
                <a:latin typeface="Consolas"/>
              </a:rPr>
              <a:t>&lt;!-- </a:t>
            </a:r>
            <a:r>
              <a:rPr lang="ko-KR" altLang="en-US" sz="1200" i="1" dirty="0">
                <a:solidFill>
                  <a:srgbClr val="3F5FBF"/>
                </a:solidFill>
                <a:latin typeface="Consolas"/>
              </a:rPr>
              <a:t>注文情報入力</a:t>
            </a:r>
            <a:r>
              <a:rPr lang="ja-JP" altLang="en-US" sz="1200" i="1" dirty="0">
                <a:solidFill>
                  <a:srgbClr val="3F5FBF"/>
                </a:solidFill>
                <a:latin typeface="Consolas"/>
              </a:rPr>
              <a:t>フォーム </a:t>
            </a:r>
            <a:r>
              <a:rPr lang="en-US" altLang="ja-JP" sz="1200" i="1" dirty="0">
                <a:solidFill>
                  <a:srgbClr val="3F5FBF"/>
                </a:solidFill>
                <a:latin typeface="Consolas"/>
              </a:rPr>
              <a:t>--&gt;</a:t>
            </a:r>
          </a:p>
          <a:p>
            <a:r>
              <a:rPr lang="en-US" altLang="ko-KR" sz="1200" dirty="0">
                <a:solidFill>
                  <a:srgbClr val="008080"/>
                </a:solidFill>
                <a:latin typeface="Consolas"/>
              </a:rPr>
              <a:t>&lt;</a:t>
            </a:r>
            <a:r>
              <a:rPr lang="en-US" altLang="ko-KR" sz="1200" dirty="0">
                <a:solidFill>
                  <a:srgbClr val="3F7F7F"/>
                </a:solidFill>
                <a:latin typeface="Consolas"/>
              </a:rPr>
              <a:t>form </a:t>
            </a:r>
            <a:r>
              <a:rPr lang="en-US" altLang="ko-KR" sz="1200" dirty="0">
                <a:solidFill>
                  <a:srgbClr val="7F007F"/>
                </a:solidFill>
                <a:latin typeface="Consolas"/>
              </a:rPr>
              <a:t>role</a:t>
            </a:r>
            <a:r>
              <a:rPr lang="en-US" altLang="ko-KR" sz="1200" dirty="0">
                <a:solidFill>
                  <a:srgbClr val="000000"/>
                </a:solidFill>
                <a:latin typeface="Consolas"/>
              </a:rPr>
              <a:t>=</a:t>
            </a:r>
            <a:r>
              <a:rPr lang="en-US" altLang="ko-KR" sz="1200" i="1" dirty="0">
                <a:solidFill>
                  <a:srgbClr val="2A00FF"/>
                </a:solidFill>
                <a:latin typeface="Consolas"/>
              </a:rPr>
              <a:t>"form" </a:t>
            </a:r>
            <a:r>
              <a:rPr lang="en-US" altLang="ko-KR" sz="1200" i="1" dirty="0">
                <a:solidFill>
                  <a:srgbClr val="7F007F"/>
                </a:solidFill>
                <a:latin typeface="Consolas"/>
              </a:rPr>
              <a:t>method</a:t>
            </a:r>
            <a:r>
              <a:rPr lang="en-US" altLang="ko-KR" sz="1200" i="1" dirty="0">
                <a:solidFill>
                  <a:srgbClr val="000000"/>
                </a:solidFill>
                <a:latin typeface="Consolas"/>
              </a:rPr>
              <a:t>=</a:t>
            </a:r>
            <a:r>
              <a:rPr lang="en-US" altLang="ko-KR" sz="1200" i="1" dirty="0">
                <a:solidFill>
                  <a:srgbClr val="2A00FF"/>
                </a:solidFill>
                <a:latin typeface="Consolas"/>
              </a:rPr>
              <a:t>"post" </a:t>
            </a:r>
            <a:r>
              <a:rPr lang="en-US" altLang="ko-KR" sz="1200" i="1" dirty="0">
                <a:solidFill>
                  <a:srgbClr val="7F007F"/>
                </a:solidFill>
                <a:latin typeface="Consolas"/>
              </a:rPr>
              <a:t>autocomplete</a:t>
            </a:r>
            <a:r>
              <a:rPr lang="en-US" altLang="ko-KR" sz="1200" i="1" dirty="0">
                <a:solidFill>
                  <a:srgbClr val="000000"/>
                </a:solidFill>
                <a:latin typeface="Consolas"/>
              </a:rPr>
              <a:t>=</a:t>
            </a:r>
            <a:r>
              <a:rPr lang="en-US" altLang="ko-KR" sz="1200" i="1" dirty="0">
                <a:solidFill>
                  <a:srgbClr val="2A00FF"/>
                </a:solidFill>
                <a:latin typeface="Consolas"/>
              </a:rPr>
              <a:t>"off"</a:t>
            </a:r>
            <a:r>
              <a:rPr lang="en-US" altLang="ko-KR" sz="1200" i="1" dirty="0">
                <a:solidFill>
                  <a:srgbClr val="008080"/>
                </a:solidFill>
                <a:latin typeface="Consolas"/>
              </a:rPr>
              <a:t>&gt;</a:t>
            </a:r>
          </a:p>
          <a:p>
            <a:endParaRPr lang="en-US" altLang="ko-KR" sz="1200" dirty="0" smtClean="0">
              <a:latin typeface="Consolas"/>
            </a:endParaRPr>
          </a:p>
          <a:p>
            <a:endParaRPr lang="ko-KR" altLang="en-US" sz="1200" dirty="0">
              <a:latin typeface="Consolas"/>
            </a:endParaRPr>
          </a:p>
          <a:p>
            <a:r>
              <a:rPr lang="en-US" altLang="ko-KR" sz="1200" dirty="0">
                <a:solidFill>
                  <a:srgbClr val="008080"/>
                </a:solidFill>
                <a:latin typeface="Consolas"/>
              </a:rPr>
              <a:t>&lt;</a:t>
            </a:r>
            <a:r>
              <a:rPr lang="en-US" altLang="ko-KR" sz="1200" dirty="0">
                <a:solidFill>
                  <a:srgbClr val="3F7F7F"/>
                </a:solidFill>
                <a:latin typeface="Consolas"/>
              </a:rPr>
              <a:t>input </a:t>
            </a:r>
            <a:r>
              <a:rPr lang="en-US" altLang="ko-KR" sz="1200" dirty="0">
                <a:solidFill>
                  <a:srgbClr val="7F007F"/>
                </a:solidFill>
                <a:latin typeface="Consolas"/>
              </a:rPr>
              <a:t>type</a:t>
            </a:r>
            <a:r>
              <a:rPr lang="en-US" altLang="ko-KR" sz="1200" dirty="0">
                <a:solidFill>
                  <a:srgbClr val="000000"/>
                </a:solidFill>
                <a:latin typeface="Consolas"/>
              </a:rPr>
              <a:t>=</a:t>
            </a:r>
            <a:r>
              <a:rPr lang="en-US" altLang="ko-KR" sz="1200" i="1" dirty="0">
                <a:solidFill>
                  <a:srgbClr val="2A00FF"/>
                </a:solidFill>
                <a:latin typeface="Consolas"/>
              </a:rPr>
              <a:t>"hidden" </a:t>
            </a:r>
            <a:r>
              <a:rPr lang="en-US" altLang="ko-KR" sz="1200" i="1" dirty="0">
                <a:solidFill>
                  <a:srgbClr val="7F007F"/>
                </a:solidFill>
                <a:latin typeface="Consolas"/>
              </a:rPr>
              <a:t>name</a:t>
            </a:r>
            <a:r>
              <a:rPr lang="en-US" altLang="ko-KR" sz="1200" i="1" dirty="0">
                <a:solidFill>
                  <a:srgbClr val="000000"/>
                </a:solidFill>
                <a:latin typeface="Consolas"/>
              </a:rPr>
              <a:t>=</a:t>
            </a:r>
            <a:r>
              <a:rPr lang="en-US" altLang="ko-KR" sz="1200" i="1" dirty="0">
                <a:solidFill>
                  <a:srgbClr val="2A00FF"/>
                </a:solidFill>
                <a:latin typeface="Consolas"/>
              </a:rPr>
              <a:t>"amount" </a:t>
            </a:r>
            <a:r>
              <a:rPr lang="en-US" altLang="ko-KR" sz="1200" i="1" dirty="0">
                <a:solidFill>
                  <a:srgbClr val="7F007F"/>
                </a:solidFill>
                <a:latin typeface="Consolas"/>
              </a:rPr>
              <a:t>value</a:t>
            </a:r>
            <a:r>
              <a:rPr lang="en-US" altLang="ko-KR" sz="1200" i="1" dirty="0">
                <a:solidFill>
                  <a:srgbClr val="000000"/>
                </a:solidFill>
                <a:latin typeface="Consolas"/>
              </a:rPr>
              <a:t>=</a:t>
            </a:r>
            <a:r>
              <a:rPr lang="en-US" altLang="ko-KR" sz="1200" i="1" dirty="0">
                <a:solidFill>
                  <a:srgbClr val="2A00FF"/>
                </a:solidFill>
                <a:latin typeface="Consolas"/>
              </a:rPr>
              <a:t>"</a:t>
            </a:r>
            <a:r>
              <a:rPr lang="en-US" altLang="ko-KR" sz="1200" i="1" dirty="0">
                <a:solidFill>
                  <a:srgbClr val="000000"/>
                </a:solidFill>
                <a:latin typeface="Consolas"/>
              </a:rPr>
              <a:t>${sum}</a:t>
            </a:r>
            <a:r>
              <a:rPr lang="en-US" altLang="ko-KR" sz="1200" i="1" dirty="0">
                <a:solidFill>
                  <a:srgbClr val="2A00FF"/>
                </a:solidFill>
                <a:latin typeface="Consolas"/>
              </a:rPr>
              <a:t>" </a:t>
            </a:r>
            <a:r>
              <a:rPr lang="en-US" altLang="ko-KR" sz="1200" i="1" dirty="0">
                <a:solidFill>
                  <a:srgbClr val="008080"/>
                </a:solidFill>
                <a:latin typeface="Consolas"/>
              </a:rPr>
              <a:t>/&gt;</a:t>
            </a:r>
            <a:r>
              <a:rPr lang="en-US" altLang="ko-KR" sz="1200" i="1" dirty="0">
                <a:solidFill>
                  <a:srgbClr val="000000"/>
                </a:solidFill>
                <a:latin typeface="Consolas"/>
              </a:rPr>
              <a:t> </a:t>
            </a:r>
            <a:r>
              <a:rPr lang="en-US" altLang="ko-KR" sz="1200" i="1" dirty="0">
                <a:solidFill>
                  <a:srgbClr val="3F5FBF"/>
                </a:solidFill>
                <a:latin typeface="Consolas"/>
              </a:rPr>
              <a:t>&lt;!-- </a:t>
            </a:r>
            <a:r>
              <a:rPr lang="ko-KR" altLang="en-US" sz="1200" i="1" dirty="0" err="1">
                <a:solidFill>
                  <a:srgbClr val="3F5FBF"/>
                </a:solidFill>
                <a:latin typeface="Consolas"/>
              </a:rPr>
              <a:t>注文金額</a:t>
            </a:r>
            <a:r>
              <a:rPr lang="ja-JP" altLang="en-US" sz="1200" i="1" dirty="0">
                <a:solidFill>
                  <a:srgbClr val="3F5FBF"/>
                </a:solidFill>
                <a:latin typeface="Consolas"/>
              </a:rPr>
              <a:t>を</a:t>
            </a:r>
            <a:r>
              <a:rPr lang="ko-KR" altLang="en-US" sz="1200" i="1" dirty="0">
                <a:solidFill>
                  <a:srgbClr val="3F5FBF"/>
                </a:solidFill>
                <a:latin typeface="Consolas"/>
              </a:rPr>
              <a:t>隠</a:t>
            </a:r>
            <a:r>
              <a:rPr lang="ja-JP" altLang="en-US" sz="1200" i="1" dirty="0">
                <a:solidFill>
                  <a:srgbClr val="3F5FBF"/>
                </a:solidFill>
                <a:latin typeface="Consolas"/>
              </a:rPr>
              <a:t>しフィールドで</a:t>
            </a:r>
            <a:r>
              <a:rPr lang="ko-KR" altLang="en-US" sz="1200" i="1" dirty="0">
                <a:solidFill>
                  <a:srgbClr val="3F5FBF"/>
                </a:solidFill>
                <a:latin typeface="Consolas"/>
              </a:rPr>
              <a:t>送信 </a:t>
            </a:r>
            <a:r>
              <a:rPr lang="en-US" altLang="ko-KR" sz="1200" i="1" dirty="0">
                <a:solidFill>
                  <a:srgbClr val="3F5FBF"/>
                </a:solidFill>
                <a:latin typeface="Consolas"/>
              </a:rPr>
              <a:t>--&gt;</a:t>
            </a:r>
          </a:p>
          <a:p>
            <a:endParaRPr lang="ko-KR" altLang="en-US" sz="1200" dirty="0">
              <a:latin typeface="Consolas"/>
            </a:endParaRPr>
          </a:p>
          <a:p>
            <a:r>
              <a:rPr lang="en-US" altLang="ko-KR" sz="1200" dirty="0">
                <a:solidFill>
                  <a:srgbClr val="008080"/>
                </a:solidFill>
                <a:latin typeface="Consolas"/>
              </a:rPr>
              <a:t>&lt;</a:t>
            </a:r>
            <a:r>
              <a:rPr lang="en-US" altLang="ko-KR" sz="1200" dirty="0">
                <a:solidFill>
                  <a:srgbClr val="3F7F7F"/>
                </a:solidFill>
                <a:latin typeface="Consolas"/>
              </a:rPr>
              <a:t>div </a:t>
            </a:r>
            <a:r>
              <a:rPr lang="en-US" altLang="ko-KR" sz="1200" dirty="0">
                <a:solidFill>
                  <a:srgbClr val="7F007F"/>
                </a:solidFill>
                <a:latin typeface="Consolas"/>
              </a:rPr>
              <a:t>class</a:t>
            </a:r>
            <a:r>
              <a:rPr lang="en-US" altLang="ko-KR" sz="1200" dirty="0">
                <a:solidFill>
                  <a:srgbClr val="000000"/>
                </a:solidFill>
                <a:latin typeface="Consolas"/>
              </a:rPr>
              <a:t>=</a:t>
            </a:r>
            <a:r>
              <a:rPr lang="en-US" altLang="ko-KR" sz="1200" i="1" dirty="0">
                <a:solidFill>
                  <a:srgbClr val="2A00FF"/>
                </a:solidFill>
                <a:latin typeface="Consolas"/>
              </a:rPr>
              <a:t>"</a:t>
            </a:r>
            <a:r>
              <a:rPr lang="en-US" altLang="ko-KR" sz="1200" i="1" dirty="0" err="1">
                <a:solidFill>
                  <a:srgbClr val="2A00FF"/>
                </a:solidFill>
                <a:latin typeface="Consolas"/>
              </a:rPr>
              <a:t>inputArea</a:t>
            </a:r>
            <a:r>
              <a:rPr lang="en-US" altLang="ko-KR" sz="1200" i="1" dirty="0">
                <a:solidFill>
                  <a:srgbClr val="2A00FF"/>
                </a:solidFill>
                <a:latin typeface="Consolas"/>
              </a:rPr>
              <a:t> input-group mb-3"</a:t>
            </a:r>
            <a:r>
              <a:rPr lang="en-US" altLang="ko-KR" sz="1200" i="1" dirty="0">
                <a:solidFill>
                  <a:srgbClr val="008080"/>
                </a:solidFill>
                <a:latin typeface="Consolas"/>
              </a:rPr>
              <a:t>&gt;</a:t>
            </a:r>
          </a:p>
          <a:p>
            <a:r>
              <a:rPr lang="en-US" altLang="ko-KR" sz="1200" dirty="0">
                <a:solidFill>
                  <a:srgbClr val="008080"/>
                </a:solidFill>
                <a:latin typeface="Consolas"/>
              </a:rPr>
              <a:t>&lt;</a:t>
            </a:r>
            <a:r>
              <a:rPr lang="en-US" altLang="ko-KR" sz="1200" dirty="0">
                <a:solidFill>
                  <a:srgbClr val="3F7F7F"/>
                </a:solidFill>
                <a:latin typeface="Consolas"/>
              </a:rPr>
              <a:t>label </a:t>
            </a:r>
            <a:r>
              <a:rPr lang="en-US" altLang="ko-KR" sz="1200" dirty="0">
                <a:solidFill>
                  <a:srgbClr val="7F007F"/>
                </a:solidFill>
                <a:latin typeface="Consolas"/>
              </a:rPr>
              <a:t>for</a:t>
            </a:r>
            <a:r>
              <a:rPr lang="en-US" altLang="ko-KR" sz="1200" dirty="0">
                <a:solidFill>
                  <a:srgbClr val="000000"/>
                </a:solidFill>
                <a:latin typeface="Consolas"/>
              </a:rPr>
              <a:t>=</a:t>
            </a:r>
            <a:r>
              <a:rPr lang="en-US" altLang="ko-KR" sz="1200" i="1" dirty="0">
                <a:solidFill>
                  <a:srgbClr val="2A00FF"/>
                </a:solidFill>
                <a:latin typeface="Consolas"/>
              </a:rPr>
              <a:t>"" </a:t>
            </a:r>
            <a:r>
              <a:rPr lang="en-US" altLang="ko-KR" sz="1200" i="1" dirty="0">
                <a:solidFill>
                  <a:srgbClr val="7F007F"/>
                </a:solidFill>
                <a:latin typeface="Consolas"/>
              </a:rPr>
              <a:t>class</a:t>
            </a:r>
            <a:r>
              <a:rPr lang="en-US" altLang="ko-KR" sz="1200" i="1" dirty="0">
                <a:solidFill>
                  <a:srgbClr val="000000"/>
                </a:solidFill>
                <a:latin typeface="Consolas"/>
              </a:rPr>
              <a:t>=</a:t>
            </a:r>
            <a:r>
              <a:rPr lang="en-US" altLang="ko-KR" sz="1200" i="1" dirty="0">
                <a:solidFill>
                  <a:srgbClr val="2A00FF"/>
                </a:solidFill>
                <a:latin typeface="Consolas"/>
              </a:rPr>
              <a:t>"form-label w-10"</a:t>
            </a:r>
            <a:r>
              <a:rPr lang="en-US" altLang="ko-KR" sz="1200" i="1" dirty="0">
                <a:solidFill>
                  <a:srgbClr val="008080"/>
                </a:solidFill>
                <a:latin typeface="Consolas"/>
              </a:rPr>
              <a:t>&gt;</a:t>
            </a:r>
            <a:r>
              <a:rPr lang="ko-KR" altLang="en-US" sz="1200" i="1" dirty="0">
                <a:solidFill>
                  <a:srgbClr val="000000"/>
                </a:solidFill>
                <a:latin typeface="Consolas"/>
              </a:rPr>
              <a:t>受取人</a:t>
            </a:r>
            <a:r>
              <a:rPr lang="en-US" altLang="ko-KR" sz="1200" i="1" dirty="0">
                <a:solidFill>
                  <a:srgbClr val="008080"/>
                </a:solidFill>
                <a:latin typeface="Consolas"/>
              </a:rPr>
              <a:t>&lt;/</a:t>
            </a:r>
            <a:r>
              <a:rPr lang="en-US" altLang="ko-KR" sz="1200" i="1" dirty="0">
                <a:solidFill>
                  <a:srgbClr val="3F7F7F"/>
                </a:solidFill>
                <a:latin typeface="Consolas"/>
              </a:rPr>
              <a:t>label</a:t>
            </a:r>
            <a:r>
              <a:rPr lang="en-US" altLang="ko-KR" sz="1200" i="1" dirty="0">
                <a:solidFill>
                  <a:srgbClr val="008080"/>
                </a:solidFill>
                <a:latin typeface="Consolas"/>
              </a:rPr>
              <a:t>&gt;</a:t>
            </a:r>
          </a:p>
          <a:p>
            <a:r>
              <a:rPr lang="en-US" altLang="ko-KR" sz="1200" dirty="0">
                <a:solidFill>
                  <a:srgbClr val="008080"/>
                </a:solidFill>
                <a:latin typeface="Consolas"/>
              </a:rPr>
              <a:t>&lt;</a:t>
            </a:r>
            <a:r>
              <a:rPr lang="en-US" altLang="ko-KR" sz="1200" dirty="0">
                <a:solidFill>
                  <a:srgbClr val="3F7F7F"/>
                </a:solidFill>
                <a:latin typeface="Consolas"/>
              </a:rPr>
              <a:t>input </a:t>
            </a:r>
            <a:r>
              <a:rPr lang="en-US" altLang="ko-KR" sz="1200" dirty="0">
                <a:solidFill>
                  <a:srgbClr val="7F007F"/>
                </a:solidFill>
                <a:latin typeface="Consolas"/>
              </a:rPr>
              <a:t>type</a:t>
            </a:r>
            <a:r>
              <a:rPr lang="en-US" altLang="ko-KR" sz="1200" dirty="0">
                <a:solidFill>
                  <a:srgbClr val="000000"/>
                </a:solidFill>
                <a:latin typeface="Consolas"/>
              </a:rPr>
              <a:t>=</a:t>
            </a:r>
            <a:r>
              <a:rPr lang="en-US" altLang="ko-KR" sz="1200" i="1" dirty="0">
                <a:solidFill>
                  <a:srgbClr val="2A00FF"/>
                </a:solidFill>
                <a:latin typeface="Consolas"/>
              </a:rPr>
              <a:t>"text" </a:t>
            </a:r>
            <a:r>
              <a:rPr lang="en-US" altLang="ko-KR" sz="1200" i="1" dirty="0">
                <a:solidFill>
                  <a:srgbClr val="7F007F"/>
                </a:solidFill>
                <a:latin typeface="Consolas"/>
              </a:rPr>
              <a:t>name</a:t>
            </a:r>
            <a:r>
              <a:rPr lang="en-US" altLang="ko-KR" sz="1200" i="1" dirty="0">
                <a:solidFill>
                  <a:srgbClr val="000000"/>
                </a:solidFill>
                <a:latin typeface="Consolas"/>
              </a:rPr>
              <a:t>=</a:t>
            </a:r>
            <a:r>
              <a:rPr lang="en-US" altLang="ko-KR" sz="1200" i="1" dirty="0">
                <a:solidFill>
                  <a:srgbClr val="2A00FF"/>
                </a:solidFill>
                <a:latin typeface="Consolas"/>
              </a:rPr>
              <a:t>"</a:t>
            </a:r>
            <a:r>
              <a:rPr lang="en-US" altLang="ko-KR" sz="1200" i="1" dirty="0" err="1">
                <a:solidFill>
                  <a:srgbClr val="2A00FF"/>
                </a:solidFill>
                <a:latin typeface="Consolas"/>
              </a:rPr>
              <a:t>orderRec</a:t>
            </a:r>
            <a:r>
              <a:rPr lang="en-US" altLang="ko-KR" sz="1200" i="1" dirty="0">
                <a:solidFill>
                  <a:srgbClr val="2A00FF"/>
                </a:solidFill>
                <a:latin typeface="Consolas"/>
              </a:rPr>
              <a:t>" </a:t>
            </a:r>
            <a:r>
              <a:rPr lang="en-US" altLang="ko-KR" sz="1200" i="1" dirty="0">
                <a:solidFill>
                  <a:srgbClr val="7F007F"/>
                </a:solidFill>
                <a:latin typeface="Consolas"/>
              </a:rPr>
              <a:t>id</a:t>
            </a:r>
            <a:r>
              <a:rPr lang="en-US" altLang="ko-KR" sz="1200" i="1" dirty="0">
                <a:solidFill>
                  <a:srgbClr val="000000"/>
                </a:solidFill>
                <a:latin typeface="Consolas"/>
              </a:rPr>
              <a:t>=</a:t>
            </a:r>
            <a:r>
              <a:rPr lang="en-US" altLang="ko-KR" sz="1200" i="1" dirty="0">
                <a:solidFill>
                  <a:srgbClr val="2A00FF"/>
                </a:solidFill>
                <a:latin typeface="Consolas"/>
              </a:rPr>
              <a:t>"</a:t>
            </a:r>
            <a:r>
              <a:rPr lang="en-US" altLang="ko-KR" sz="1200" i="1" dirty="0" err="1">
                <a:solidFill>
                  <a:srgbClr val="2A00FF"/>
                </a:solidFill>
                <a:latin typeface="Consolas"/>
              </a:rPr>
              <a:t>orderRec</a:t>
            </a:r>
            <a:r>
              <a:rPr lang="en-US" altLang="ko-KR" sz="1200" i="1" dirty="0">
                <a:solidFill>
                  <a:srgbClr val="2A00FF"/>
                </a:solidFill>
                <a:latin typeface="Consolas"/>
              </a:rPr>
              <a:t>" </a:t>
            </a:r>
            <a:r>
              <a:rPr lang="en-US" altLang="ko-KR" sz="1200" i="1" dirty="0">
                <a:solidFill>
                  <a:srgbClr val="7F007F"/>
                </a:solidFill>
                <a:latin typeface="Consolas"/>
              </a:rPr>
              <a:t>required</a:t>
            </a:r>
            <a:r>
              <a:rPr lang="en-US" altLang="ko-KR" sz="1200" i="1" dirty="0">
                <a:solidFill>
                  <a:srgbClr val="000000"/>
                </a:solidFill>
                <a:latin typeface="Consolas"/>
              </a:rPr>
              <a:t>=</a:t>
            </a:r>
            <a:r>
              <a:rPr lang="en-US" altLang="ko-KR" sz="1200" i="1" dirty="0">
                <a:solidFill>
                  <a:srgbClr val="2A00FF"/>
                </a:solidFill>
                <a:latin typeface="Consolas"/>
              </a:rPr>
              <a:t>"required" </a:t>
            </a:r>
            <a:r>
              <a:rPr lang="en-US" altLang="ko-KR" sz="1200" i="1" dirty="0">
                <a:solidFill>
                  <a:srgbClr val="7F007F"/>
                </a:solidFill>
                <a:latin typeface="Consolas"/>
              </a:rPr>
              <a:t>class</a:t>
            </a:r>
            <a:r>
              <a:rPr lang="en-US" altLang="ko-KR" sz="1200" i="1" dirty="0">
                <a:solidFill>
                  <a:srgbClr val="000000"/>
                </a:solidFill>
                <a:latin typeface="Consolas"/>
              </a:rPr>
              <a:t>=</a:t>
            </a:r>
            <a:r>
              <a:rPr lang="en-US" altLang="ko-KR" sz="1200" i="1" dirty="0">
                <a:solidFill>
                  <a:srgbClr val="2A00FF"/>
                </a:solidFill>
                <a:latin typeface="Consolas"/>
              </a:rPr>
              <a:t>"form-control w-90"</a:t>
            </a:r>
            <a:r>
              <a:rPr lang="en-US" altLang="ko-KR" sz="1200" i="1" dirty="0">
                <a:solidFill>
                  <a:srgbClr val="008080"/>
                </a:solidFill>
                <a:latin typeface="Consolas"/>
              </a:rPr>
              <a:t>/&gt;</a:t>
            </a:r>
            <a:r>
              <a:rPr lang="en-US" altLang="ko-KR" sz="1200" i="1" dirty="0">
                <a:solidFill>
                  <a:srgbClr val="000000"/>
                </a:solidFill>
                <a:latin typeface="Consolas"/>
              </a:rPr>
              <a:t> </a:t>
            </a:r>
            <a:r>
              <a:rPr lang="en-US" altLang="ko-KR" sz="1200" i="1" dirty="0">
                <a:solidFill>
                  <a:srgbClr val="3F5FBF"/>
                </a:solidFill>
                <a:latin typeface="Consolas"/>
              </a:rPr>
              <a:t>&lt;!-- </a:t>
            </a:r>
            <a:r>
              <a:rPr lang="ko-KR" altLang="en-US" sz="1200" i="1" dirty="0">
                <a:solidFill>
                  <a:srgbClr val="3F5FBF"/>
                </a:solidFill>
                <a:latin typeface="Consolas"/>
              </a:rPr>
              <a:t>受取人入力 </a:t>
            </a:r>
            <a:r>
              <a:rPr lang="en-US" altLang="ko-KR" sz="1200" i="1" dirty="0">
                <a:solidFill>
                  <a:srgbClr val="3F5FBF"/>
                </a:solidFill>
                <a:latin typeface="Consolas"/>
              </a:rPr>
              <a:t>--&gt;</a:t>
            </a:r>
          </a:p>
          <a:p>
            <a:r>
              <a:rPr lang="en-US" altLang="ko-KR" sz="1200" dirty="0">
                <a:solidFill>
                  <a:srgbClr val="008080"/>
                </a:solidFill>
                <a:latin typeface="Consolas"/>
              </a:rPr>
              <a:t>&lt;/</a:t>
            </a:r>
            <a:r>
              <a:rPr lang="en-US" altLang="ko-KR" sz="1200" dirty="0">
                <a:solidFill>
                  <a:srgbClr val="3F7F7F"/>
                </a:solidFill>
                <a:latin typeface="Consolas"/>
              </a:rPr>
              <a:t>div</a:t>
            </a:r>
            <a:r>
              <a:rPr lang="en-US" altLang="ko-KR" sz="1200" dirty="0">
                <a:solidFill>
                  <a:srgbClr val="008080"/>
                </a:solidFill>
                <a:latin typeface="Consolas"/>
              </a:rPr>
              <a:t>&gt;</a:t>
            </a:r>
          </a:p>
          <a:p>
            <a:endParaRPr lang="ko-KR" altLang="en-US" sz="1200" dirty="0">
              <a:latin typeface="Consolas"/>
            </a:endParaRPr>
          </a:p>
          <a:p>
            <a:r>
              <a:rPr lang="en-US" altLang="ko-KR" sz="1200" dirty="0">
                <a:solidFill>
                  <a:srgbClr val="008080"/>
                </a:solidFill>
                <a:latin typeface="Consolas"/>
              </a:rPr>
              <a:t>&lt;</a:t>
            </a:r>
            <a:r>
              <a:rPr lang="en-US" altLang="ko-KR" sz="1200" dirty="0">
                <a:solidFill>
                  <a:srgbClr val="3F7F7F"/>
                </a:solidFill>
                <a:latin typeface="Consolas"/>
              </a:rPr>
              <a:t>div </a:t>
            </a:r>
            <a:r>
              <a:rPr lang="en-US" altLang="ko-KR" sz="1200" dirty="0">
                <a:solidFill>
                  <a:srgbClr val="7F007F"/>
                </a:solidFill>
                <a:latin typeface="Consolas"/>
              </a:rPr>
              <a:t>class</a:t>
            </a:r>
            <a:r>
              <a:rPr lang="en-US" altLang="ko-KR" sz="1200" dirty="0">
                <a:solidFill>
                  <a:srgbClr val="000000"/>
                </a:solidFill>
                <a:latin typeface="Consolas"/>
              </a:rPr>
              <a:t>=</a:t>
            </a:r>
            <a:r>
              <a:rPr lang="en-US" altLang="ko-KR" sz="1200" i="1" dirty="0">
                <a:solidFill>
                  <a:srgbClr val="2A00FF"/>
                </a:solidFill>
                <a:latin typeface="Consolas"/>
              </a:rPr>
              <a:t>"</a:t>
            </a:r>
            <a:r>
              <a:rPr lang="en-US" altLang="ko-KR" sz="1200" i="1" dirty="0" err="1">
                <a:solidFill>
                  <a:srgbClr val="2A00FF"/>
                </a:solidFill>
                <a:latin typeface="Consolas"/>
              </a:rPr>
              <a:t>inputArea</a:t>
            </a:r>
            <a:r>
              <a:rPr lang="en-US" altLang="ko-KR" sz="1200" i="1" dirty="0">
                <a:solidFill>
                  <a:srgbClr val="2A00FF"/>
                </a:solidFill>
                <a:latin typeface="Consolas"/>
              </a:rPr>
              <a:t> input-group"</a:t>
            </a:r>
            <a:r>
              <a:rPr lang="en-US" altLang="ko-KR" sz="1200" i="1" dirty="0">
                <a:solidFill>
                  <a:srgbClr val="008080"/>
                </a:solidFill>
                <a:latin typeface="Consolas"/>
              </a:rPr>
              <a:t>&gt;</a:t>
            </a:r>
          </a:p>
          <a:p>
            <a:r>
              <a:rPr lang="en-US" altLang="ko-KR" sz="1200" dirty="0">
                <a:solidFill>
                  <a:srgbClr val="008080"/>
                </a:solidFill>
                <a:latin typeface="Consolas"/>
              </a:rPr>
              <a:t>&lt;</a:t>
            </a:r>
            <a:r>
              <a:rPr lang="en-US" altLang="ko-KR" sz="1200" dirty="0">
                <a:solidFill>
                  <a:srgbClr val="3F7F7F"/>
                </a:solidFill>
                <a:latin typeface="Consolas"/>
              </a:rPr>
              <a:t>label </a:t>
            </a:r>
            <a:r>
              <a:rPr lang="en-US" altLang="ko-KR" sz="1200" dirty="0">
                <a:solidFill>
                  <a:srgbClr val="7F007F"/>
                </a:solidFill>
                <a:latin typeface="Consolas"/>
              </a:rPr>
              <a:t>for</a:t>
            </a:r>
            <a:r>
              <a:rPr lang="en-US" altLang="ko-KR" sz="1200" dirty="0">
                <a:solidFill>
                  <a:srgbClr val="000000"/>
                </a:solidFill>
                <a:latin typeface="Consolas"/>
              </a:rPr>
              <a:t>=</a:t>
            </a:r>
            <a:r>
              <a:rPr lang="en-US" altLang="ko-KR" sz="1200" i="1" dirty="0">
                <a:solidFill>
                  <a:srgbClr val="2A00FF"/>
                </a:solidFill>
                <a:latin typeface="Consolas"/>
              </a:rPr>
              <a:t>"</a:t>
            </a:r>
            <a:r>
              <a:rPr lang="en-US" altLang="ko-KR" sz="1200" i="1" dirty="0" err="1">
                <a:solidFill>
                  <a:srgbClr val="2A00FF"/>
                </a:solidFill>
                <a:latin typeface="Consolas"/>
              </a:rPr>
              <a:t>orderPhone</a:t>
            </a:r>
            <a:r>
              <a:rPr lang="en-US" altLang="ko-KR" sz="1200" i="1" dirty="0">
                <a:solidFill>
                  <a:srgbClr val="2A00FF"/>
                </a:solidFill>
                <a:latin typeface="Consolas"/>
              </a:rPr>
              <a:t>" </a:t>
            </a:r>
            <a:r>
              <a:rPr lang="en-US" altLang="ko-KR" sz="1200" i="1" dirty="0">
                <a:solidFill>
                  <a:srgbClr val="7F007F"/>
                </a:solidFill>
                <a:latin typeface="Consolas"/>
              </a:rPr>
              <a:t>class</a:t>
            </a:r>
            <a:r>
              <a:rPr lang="en-US" altLang="ko-KR" sz="1200" i="1" dirty="0">
                <a:solidFill>
                  <a:srgbClr val="000000"/>
                </a:solidFill>
                <a:latin typeface="Consolas"/>
              </a:rPr>
              <a:t>=</a:t>
            </a:r>
            <a:r>
              <a:rPr lang="en-US" altLang="ko-KR" sz="1200" i="1" dirty="0">
                <a:solidFill>
                  <a:srgbClr val="2A00FF"/>
                </a:solidFill>
                <a:latin typeface="Consolas"/>
              </a:rPr>
              <a:t>"form-label w-10"</a:t>
            </a:r>
            <a:r>
              <a:rPr lang="en-US" altLang="ko-KR" sz="1200" i="1" dirty="0">
                <a:solidFill>
                  <a:srgbClr val="008080"/>
                </a:solidFill>
                <a:latin typeface="Consolas"/>
              </a:rPr>
              <a:t>&gt;</a:t>
            </a:r>
            <a:r>
              <a:rPr lang="ko-KR" altLang="en-US" sz="1200" i="1" dirty="0" err="1">
                <a:solidFill>
                  <a:srgbClr val="000000"/>
                </a:solidFill>
                <a:latin typeface="Consolas"/>
              </a:rPr>
              <a:t>受取人連絡先</a:t>
            </a:r>
            <a:r>
              <a:rPr lang="en-US" altLang="ko-KR" sz="1200" i="1" dirty="0">
                <a:solidFill>
                  <a:srgbClr val="008080"/>
                </a:solidFill>
                <a:latin typeface="Consolas"/>
              </a:rPr>
              <a:t>&lt;/</a:t>
            </a:r>
            <a:r>
              <a:rPr lang="en-US" altLang="ko-KR" sz="1200" i="1" dirty="0">
                <a:solidFill>
                  <a:srgbClr val="3F7F7F"/>
                </a:solidFill>
                <a:latin typeface="Consolas"/>
              </a:rPr>
              <a:t>label</a:t>
            </a:r>
            <a:r>
              <a:rPr lang="en-US" altLang="ko-KR" sz="1200" i="1" dirty="0">
                <a:solidFill>
                  <a:srgbClr val="008080"/>
                </a:solidFill>
                <a:latin typeface="Consolas"/>
              </a:rPr>
              <a:t>&gt;</a:t>
            </a:r>
          </a:p>
          <a:p>
            <a:r>
              <a:rPr lang="en-US" altLang="ko-KR" sz="1200" dirty="0">
                <a:solidFill>
                  <a:srgbClr val="008080"/>
                </a:solidFill>
                <a:latin typeface="Consolas"/>
              </a:rPr>
              <a:t>&lt;</a:t>
            </a:r>
            <a:r>
              <a:rPr lang="en-US" altLang="ko-KR" sz="1200" dirty="0">
                <a:solidFill>
                  <a:srgbClr val="3F7F7F"/>
                </a:solidFill>
                <a:latin typeface="Consolas"/>
              </a:rPr>
              <a:t>input </a:t>
            </a:r>
            <a:r>
              <a:rPr lang="en-US" altLang="ko-KR" sz="1200" dirty="0">
                <a:solidFill>
                  <a:srgbClr val="7F007F"/>
                </a:solidFill>
                <a:latin typeface="Consolas"/>
              </a:rPr>
              <a:t>type</a:t>
            </a:r>
            <a:r>
              <a:rPr lang="en-US" altLang="ko-KR" sz="1200" dirty="0">
                <a:solidFill>
                  <a:srgbClr val="000000"/>
                </a:solidFill>
                <a:latin typeface="Consolas"/>
              </a:rPr>
              <a:t>=</a:t>
            </a:r>
            <a:r>
              <a:rPr lang="en-US" altLang="ko-KR" sz="1200" i="1" dirty="0">
                <a:solidFill>
                  <a:srgbClr val="2A00FF"/>
                </a:solidFill>
                <a:latin typeface="Consolas"/>
              </a:rPr>
              <a:t>"text" </a:t>
            </a:r>
            <a:r>
              <a:rPr lang="en-US" altLang="ko-KR" sz="1200" i="1" dirty="0">
                <a:solidFill>
                  <a:srgbClr val="7F007F"/>
                </a:solidFill>
                <a:latin typeface="Consolas"/>
              </a:rPr>
              <a:t>name</a:t>
            </a:r>
            <a:r>
              <a:rPr lang="en-US" altLang="ko-KR" sz="1200" i="1" dirty="0">
                <a:solidFill>
                  <a:srgbClr val="000000"/>
                </a:solidFill>
                <a:latin typeface="Consolas"/>
              </a:rPr>
              <a:t>=</a:t>
            </a:r>
            <a:r>
              <a:rPr lang="en-US" altLang="ko-KR" sz="1200" i="1" dirty="0">
                <a:solidFill>
                  <a:srgbClr val="2A00FF"/>
                </a:solidFill>
                <a:latin typeface="Consolas"/>
              </a:rPr>
              <a:t>"</a:t>
            </a:r>
            <a:r>
              <a:rPr lang="en-US" altLang="ko-KR" sz="1200" i="1" dirty="0" err="1">
                <a:solidFill>
                  <a:srgbClr val="2A00FF"/>
                </a:solidFill>
                <a:latin typeface="Consolas"/>
              </a:rPr>
              <a:t>orderPhone</a:t>
            </a:r>
            <a:r>
              <a:rPr lang="en-US" altLang="ko-KR" sz="1200" i="1" dirty="0">
                <a:solidFill>
                  <a:srgbClr val="2A00FF"/>
                </a:solidFill>
                <a:latin typeface="Consolas"/>
              </a:rPr>
              <a:t>" </a:t>
            </a:r>
            <a:r>
              <a:rPr lang="en-US" altLang="ko-KR" sz="1200" i="1" dirty="0">
                <a:solidFill>
                  <a:srgbClr val="7F007F"/>
                </a:solidFill>
                <a:latin typeface="Consolas"/>
              </a:rPr>
              <a:t>id</a:t>
            </a:r>
            <a:r>
              <a:rPr lang="en-US" altLang="ko-KR" sz="1200" i="1" dirty="0">
                <a:solidFill>
                  <a:srgbClr val="000000"/>
                </a:solidFill>
                <a:latin typeface="Consolas"/>
              </a:rPr>
              <a:t>=</a:t>
            </a:r>
            <a:r>
              <a:rPr lang="en-US" altLang="ko-KR" sz="1200" i="1" dirty="0">
                <a:solidFill>
                  <a:srgbClr val="2A00FF"/>
                </a:solidFill>
                <a:latin typeface="Consolas"/>
              </a:rPr>
              <a:t>"</a:t>
            </a:r>
            <a:r>
              <a:rPr lang="en-US" altLang="ko-KR" sz="1200" i="1" dirty="0" err="1">
                <a:solidFill>
                  <a:srgbClr val="2A00FF"/>
                </a:solidFill>
                <a:latin typeface="Consolas"/>
              </a:rPr>
              <a:t>orderPhone</a:t>
            </a:r>
            <a:r>
              <a:rPr lang="en-US" altLang="ko-KR" sz="1200" i="1" dirty="0">
                <a:solidFill>
                  <a:srgbClr val="2A00FF"/>
                </a:solidFill>
                <a:latin typeface="Consolas"/>
              </a:rPr>
              <a:t>" </a:t>
            </a:r>
            <a:r>
              <a:rPr lang="en-US" altLang="ko-KR" sz="1200" i="1" dirty="0">
                <a:solidFill>
                  <a:srgbClr val="7F007F"/>
                </a:solidFill>
                <a:latin typeface="Consolas"/>
              </a:rPr>
              <a:t>required</a:t>
            </a:r>
            <a:r>
              <a:rPr lang="en-US" altLang="ko-KR" sz="1200" i="1" dirty="0">
                <a:solidFill>
                  <a:srgbClr val="000000"/>
                </a:solidFill>
                <a:latin typeface="Consolas"/>
              </a:rPr>
              <a:t>=</a:t>
            </a:r>
            <a:r>
              <a:rPr lang="en-US" altLang="ko-KR" sz="1200" i="1" dirty="0">
                <a:solidFill>
                  <a:srgbClr val="2A00FF"/>
                </a:solidFill>
                <a:latin typeface="Consolas"/>
              </a:rPr>
              <a:t>"required" </a:t>
            </a:r>
            <a:r>
              <a:rPr lang="en-US" altLang="ko-KR" sz="1200" i="1" dirty="0">
                <a:solidFill>
                  <a:srgbClr val="7F007F"/>
                </a:solidFill>
                <a:latin typeface="Consolas"/>
              </a:rPr>
              <a:t>class</a:t>
            </a:r>
            <a:r>
              <a:rPr lang="en-US" altLang="ko-KR" sz="1200" i="1" dirty="0">
                <a:solidFill>
                  <a:srgbClr val="000000"/>
                </a:solidFill>
                <a:latin typeface="Consolas"/>
              </a:rPr>
              <a:t>=</a:t>
            </a:r>
            <a:r>
              <a:rPr lang="en-US" altLang="ko-KR" sz="1200" i="1" dirty="0">
                <a:solidFill>
                  <a:srgbClr val="2A00FF"/>
                </a:solidFill>
                <a:latin typeface="Consolas"/>
              </a:rPr>
              <a:t>"form-control w-90"</a:t>
            </a:r>
            <a:r>
              <a:rPr lang="en-US" altLang="ko-KR" sz="1200" i="1" dirty="0">
                <a:solidFill>
                  <a:srgbClr val="008080"/>
                </a:solidFill>
                <a:latin typeface="Consolas"/>
              </a:rPr>
              <a:t>/&gt;</a:t>
            </a:r>
            <a:r>
              <a:rPr lang="en-US" altLang="ko-KR" sz="1200" i="1" dirty="0">
                <a:solidFill>
                  <a:srgbClr val="000000"/>
                </a:solidFill>
                <a:latin typeface="Consolas"/>
              </a:rPr>
              <a:t> </a:t>
            </a:r>
            <a:r>
              <a:rPr lang="en-US" altLang="ko-KR" sz="1200" i="1" dirty="0">
                <a:solidFill>
                  <a:srgbClr val="3F5FBF"/>
                </a:solidFill>
                <a:latin typeface="Consolas"/>
              </a:rPr>
              <a:t>&lt;!-- </a:t>
            </a:r>
            <a:r>
              <a:rPr lang="ko-KR" altLang="en-US" sz="1200" i="1" dirty="0" err="1">
                <a:solidFill>
                  <a:srgbClr val="3F5FBF"/>
                </a:solidFill>
                <a:latin typeface="Consolas"/>
              </a:rPr>
              <a:t>受取人連絡先入力</a:t>
            </a:r>
            <a:r>
              <a:rPr lang="ko-KR" altLang="en-US" sz="1200" i="1" dirty="0">
                <a:solidFill>
                  <a:srgbClr val="3F5FBF"/>
                </a:solidFill>
                <a:latin typeface="Consolas"/>
              </a:rPr>
              <a:t> </a:t>
            </a:r>
            <a:r>
              <a:rPr lang="en-US" altLang="ko-KR" sz="1200" i="1" dirty="0">
                <a:solidFill>
                  <a:srgbClr val="3F5FBF"/>
                </a:solidFill>
                <a:latin typeface="Consolas"/>
              </a:rPr>
              <a:t>--&gt;</a:t>
            </a:r>
          </a:p>
          <a:p>
            <a:r>
              <a:rPr lang="en-US" altLang="ko-KR" sz="1200" dirty="0">
                <a:solidFill>
                  <a:srgbClr val="008080"/>
                </a:solidFill>
                <a:latin typeface="Consolas"/>
              </a:rPr>
              <a:t>&lt;/</a:t>
            </a:r>
            <a:r>
              <a:rPr lang="en-US" altLang="ko-KR" sz="1200" dirty="0">
                <a:solidFill>
                  <a:srgbClr val="3F7F7F"/>
                </a:solidFill>
                <a:latin typeface="Consolas"/>
              </a:rPr>
              <a:t>div</a:t>
            </a:r>
            <a:r>
              <a:rPr lang="en-US" altLang="ko-KR" sz="1200" dirty="0">
                <a:solidFill>
                  <a:srgbClr val="008080"/>
                </a:solidFill>
                <a:latin typeface="Consolas"/>
              </a:rPr>
              <a:t>&gt;</a:t>
            </a:r>
          </a:p>
          <a:p>
            <a:pPr marL="0" indent="0">
              <a:buNone/>
              <a:defRPr/>
            </a:pPr>
            <a:endParaRPr lang="en-US" altLang="ja-JP" sz="1200" dirty="0" smtClean="0">
              <a:ea typeface="MS Mincho" pitchFamily="49" charset="-128"/>
            </a:endParaRPr>
          </a:p>
        </p:txBody>
      </p:sp>
    </p:spTree>
    <p:extLst>
      <p:ext uri="{BB962C8B-B14F-4D97-AF65-F5344CB8AC3E}">
        <p14:creationId xmlns:p14="http://schemas.microsoft.com/office/powerpoint/2010/main" val="2313964360"/>
      </p:ext>
    </p:extLst>
  </p:cSld>
  <p:clrMapOvr>
    <a:masterClrMapping/>
  </p:clrMapOvr>
  <p:transition/>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제목 1"/>
          <p:cNvSpPr>
            <a:spLocks noGrp="1"/>
          </p:cNvSpPr>
          <p:nvPr>
            <p:ph type="title"/>
          </p:nvPr>
        </p:nvSpPr>
        <p:spPr bwMode="auto">
          <a:xfrm>
            <a:off x="0" y="-2242"/>
            <a:ext cx="9144000" cy="694938"/>
          </a:xfrm>
        </p:spPr>
        <p:txBody>
          <a:bodyPr vert="horz" lIns="91440" tIns="45720" rIns="91440" bIns="45720" rtlCol="0" anchor="ctr">
            <a:normAutofit/>
          </a:bodyPr>
          <a:lstStyle/>
          <a:p>
            <a:r>
              <a:rPr lang="en-US" altLang="ja-JP" dirty="0" smtClean="0">
                <a:latin typeface="MS Mincho" pitchFamily="49" charset="-128"/>
                <a:ea typeface="MS Mincho" pitchFamily="49" charset="-128"/>
              </a:rPr>
              <a:t>Shop/</a:t>
            </a:r>
            <a:r>
              <a:rPr lang="en-US" altLang="ja-JP" dirty="0" err="1" smtClean="0">
                <a:latin typeface="MS Mincho" pitchFamily="49" charset="-128"/>
                <a:ea typeface="MS Mincho" pitchFamily="49" charset="-128"/>
              </a:rPr>
              <a:t>cartlist</a:t>
            </a:r>
            <a:r>
              <a:rPr lang="en-US" altLang="ja-JP" dirty="0" smtClean="0">
                <a:latin typeface="MS Mincho" pitchFamily="49" charset="-128"/>
                <a:ea typeface="MS Mincho" pitchFamily="49" charset="-128"/>
              </a:rPr>
              <a:t>(4/4</a:t>
            </a:r>
            <a:r>
              <a:rPr lang="en-US" altLang="ja-JP" dirty="0">
                <a:latin typeface="MS Mincho" pitchFamily="49" charset="-128"/>
                <a:ea typeface="MS Mincho" pitchFamily="49" charset="-128"/>
              </a:rPr>
              <a:t>)</a:t>
            </a:r>
            <a:endParaRPr lang="ko-KR" dirty="0">
              <a:latin typeface="MS Mincho" pitchFamily="49" charset="-128"/>
              <a:ea typeface="MS Mincho" pitchFamily="49" charset="-128"/>
            </a:endParaRPr>
          </a:p>
        </p:txBody>
      </p:sp>
      <p:sp>
        <p:nvSpPr>
          <p:cNvPr id="5" name="내용 개체 틀 2"/>
          <p:cNvSpPr>
            <a:spLocks noGrp="1"/>
          </p:cNvSpPr>
          <p:nvPr>
            <p:ph sz="half" idx="1"/>
          </p:nvPr>
        </p:nvSpPr>
        <p:spPr bwMode="auto">
          <a:xfrm>
            <a:off x="0" y="692696"/>
            <a:ext cx="9144000" cy="6165304"/>
          </a:xfrm>
          <a:solidFill>
            <a:schemeClr val="bg1"/>
          </a:solidFill>
        </p:spPr>
        <p:txBody>
          <a:bodyPr numCol="2">
            <a:noAutofit/>
          </a:bodyPr>
          <a:lstStyle>
            <a:lvl1pPr>
              <a:defRPr sz="2400"/>
            </a:lvl1pPr>
            <a:lvl2pPr>
              <a:defRPr sz="1600"/>
            </a:lvl2pPr>
            <a:lvl3pPr>
              <a:defRPr sz="1200"/>
            </a:lvl3pPr>
            <a:lvl4pPr>
              <a:defRPr sz="1200"/>
            </a:lvl4pPr>
            <a:lvl5pPr>
              <a:defRPr sz="1200"/>
            </a:lvl5pPr>
          </a:lstStyle>
          <a:p>
            <a:endParaRPr lang="ko-KR" altLang="en-US" sz="1100" dirty="0">
              <a:latin typeface="Consolas"/>
            </a:endParaRPr>
          </a:p>
          <a:p>
            <a:r>
              <a:rPr lang="en-US" altLang="ko-KR" sz="1100" dirty="0">
                <a:solidFill>
                  <a:srgbClr val="008080"/>
                </a:solidFill>
                <a:latin typeface="Consolas"/>
              </a:rPr>
              <a:t>&lt;</a:t>
            </a:r>
            <a:r>
              <a:rPr lang="en-US" altLang="ko-KR" sz="1100" dirty="0">
                <a:solidFill>
                  <a:srgbClr val="3F7F7F"/>
                </a:solidFill>
                <a:latin typeface="Consolas"/>
              </a:rPr>
              <a:t>div </a:t>
            </a:r>
            <a:r>
              <a:rPr lang="en-US" altLang="ko-KR" sz="1100" dirty="0">
                <a:solidFill>
                  <a:srgbClr val="7F007F"/>
                </a:solidFill>
                <a:latin typeface="Consolas"/>
              </a:rPr>
              <a:t>class</a:t>
            </a:r>
            <a:r>
              <a:rPr lang="en-US" altLang="ko-KR" sz="1100" dirty="0">
                <a:solidFill>
                  <a:srgbClr val="000000"/>
                </a:solidFill>
                <a:latin typeface="Consolas"/>
              </a:rPr>
              <a:t>=</a:t>
            </a:r>
            <a:r>
              <a:rPr lang="en-US" altLang="ko-KR" sz="1100" i="1" dirty="0">
                <a:solidFill>
                  <a:srgbClr val="2A00FF"/>
                </a:solidFill>
                <a:latin typeface="Consolas"/>
              </a:rPr>
              <a:t>"</a:t>
            </a:r>
            <a:r>
              <a:rPr lang="en-US" altLang="ko-KR" sz="1100" i="1" dirty="0" err="1">
                <a:solidFill>
                  <a:srgbClr val="2A00FF"/>
                </a:solidFill>
                <a:latin typeface="Consolas"/>
              </a:rPr>
              <a:t>inputArea</a:t>
            </a:r>
            <a:r>
              <a:rPr lang="en-US" altLang="ko-KR" sz="1100" i="1" dirty="0">
                <a:solidFill>
                  <a:srgbClr val="2A00FF"/>
                </a:solidFill>
                <a:latin typeface="Consolas"/>
              </a:rPr>
              <a:t>"</a:t>
            </a:r>
            <a:r>
              <a:rPr lang="en-US" altLang="ko-KR" sz="1100" i="1" dirty="0">
                <a:solidFill>
                  <a:srgbClr val="008080"/>
                </a:solidFill>
                <a:latin typeface="Consolas"/>
              </a:rPr>
              <a:t>&gt;</a:t>
            </a:r>
            <a:r>
              <a:rPr lang="en-US" altLang="ko-KR" sz="1100" i="1" dirty="0">
                <a:solidFill>
                  <a:srgbClr val="000000"/>
                </a:solidFill>
                <a:latin typeface="Consolas"/>
              </a:rPr>
              <a:t> </a:t>
            </a:r>
            <a:r>
              <a:rPr lang="en-US" altLang="ko-KR" sz="1100" i="1" dirty="0">
                <a:solidFill>
                  <a:srgbClr val="3F5FBF"/>
                </a:solidFill>
                <a:latin typeface="Consolas"/>
              </a:rPr>
              <a:t>&lt;!-- </a:t>
            </a:r>
            <a:r>
              <a:rPr lang="ko-KR" altLang="en-US" sz="1100" i="1" dirty="0">
                <a:solidFill>
                  <a:srgbClr val="3F5FBF"/>
                </a:solidFill>
                <a:latin typeface="Consolas"/>
              </a:rPr>
              <a:t>住所入力</a:t>
            </a:r>
            <a:r>
              <a:rPr lang="ja-JP" altLang="en-US" sz="1100" i="1" dirty="0">
                <a:solidFill>
                  <a:srgbClr val="3F5FBF"/>
                </a:solidFill>
                <a:latin typeface="Consolas"/>
              </a:rPr>
              <a:t>エリア </a:t>
            </a:r>
            <a:r>
              <a:rPr lang="en-US" altLang="ja-JP" sz="1100" i="1" dirty="0">
                <a:solidFill>
                  <a:srgbClr val="3F5FBF"/>
                </a:solidFill>
                <a:latin typeface="Consolas"/>
              </a:rPr>
              <a:t>--&gt;</a:t>
            </a:r>
          </a:p>
          <a:p>
            <a:endParaRPr lang="ko-KR" altLang="en-US" sz="1100" dirty="0">
              <a:latin typeface="Consolas"/>
            </a:endParaRPr>
          </a:p>
          <a:p>
            <a:r>
              <a:rPr lang="en-US" altLang="ko-KR" sz="1100" dirty="0">
                <a:solidFill>
                  <a:srgbClr val="008080"/>
                </a:solidFill>
                <a:latin typeface="Consolas"/>
              </a:rPr>
              <a:t>&lt;</a:t>
            </a:r>
            <a:r>
              <a:rPr lang="en-US" altLang="ko-KR" sz="1100" dirty="0">
                <a:solidFill>
                  <a:srgbClr val="3F7F7F"/>
                </a:solidFill>
                <a:latin typeface="Consolas"/>
              </a:rPr>
              <a:t>div </a:t>
            </a:r>
            <a:r>
              <a:rPr lang="en-US" altLang="ko-KR" sz="1100" dirty="0">
                <a:solidFill>
                  <a:srgbClr val="7F007F"/>
                </a:solidFill>
                <a:latin typeface="Consolas"/>
              </a:rPr>
              <a:t>class</a:t>
            </a:r>
            <a:r>
              <a:rPr lang="en-US" altLang="ko-KR" sz="1100" dirty="0">
                <a:solidFill>
                  <a:srgbClr val="000000"/>
                </a:solidFill>
                <a:latin typeface="Consolas"/>
              </a:rPr>
              <a:t>=</a:t>
            </a:r>
            <a:r>
              <a:rPr lang="en-US" altLang="ko-KR" sz="1100" i="1" dirty="0">
                <a:solidFill>
                  <a:srgbClr val="2A00FF"/>
                </a:solidFill>
                <a:latin typeface="Consolas"/>
              </a:rPr>
              <a:t>"input-group my-3"</a:t>
            </a:r>
            <a:r>
              <a:rPr lang="en-US" altLang="ko-KR" sz="1100" i="1" dirty="0">
                <a:solidFill>
                  <a:srgbClr val="008080"/>
                </a:solidFill>
                <a:latin typeface="Consolas"/>
              </a:rPr>
              <a:t>&gt;</a:t>
            </a:r>
          </a:p>
          <a:p>
            <a:r>
              <a:rPr lang="en-US" altLang="ko-KR" sz="1100" dirty="0">
                <a:solidFill>
                  <a:srgbClr val="008080"/>
                </a:solidFill>
                <a:latin typeface="Consolas"/>
              </a:rPr>
              <a:t>&lt;</a:t>
            </a:r>
            <a:r>
              <a:rPr lang="en-US" altLang="ko-KR" sz="1100" dirty="0">
                <a:solidFill>
                  <a:srgbClr val="3F7F7F"/>
                </a:solidFill>
                <a:latin typeface="Consolas"/>
              </a:rPr>
              <a:t>input </a:t>
            </a:r>
            <a:r>
              <a:rPr lang="en-US" altLang="ko-KR" sz="1100" dirty="0">
                <a:solidFill>
                  <a:srgbClr val="7F007F"/>
                </a:solidFill>
                <a:latin typeface="Consolas"/>
              </a:rPr>
              <a:t>type</a:t>
            </a:r>
            <a:r>
              <a:rPr lang="en-US" altLang="ko-KR" sz="1100" dirty="0">
                <a:solidFill>
                  <a:srgbClr val="000000"/>
                </a:solidFill>
                <a:latin typeface="Consolas"/>
              </a:rPr>
              <a:t>=</a:t>
            </a:r>
            <a:r>
              <a:rPr lang="en-US" altLang="ko-KR" sz="1100" i="1" dirty="0">
                <a:solidFill>
                  <a:srgbClr val="2A00FF"/>
                </a:solidFill>
                <a:latin typeface="Consolas"/>
              </a:rPr>
              <a:t>"text" </a:t>
            </a:r>
            <a:r>
              <a:rPr lang="en-US" altLang="ko-KR" sz="1100" i="1" dirty="0">
                <a:solidFill>
                  <a:srgbClr val="7F007F"/>
                </a:solidFill>
                <a:latin typeface="Consolas"/>
              </a:rPr>
              <a:t>id</a:t>
            </a:r>
            <a:r>
              <a:rPr lang="en-US" altLang="ko-KR" sz="1100" i="1" dirty="0">
                <a:solidFill>
                  <a:srgbClr val="000000"/>
                </a:solidFill>
                <a:latin typeface="Consolas"/>
              </a:rPr>
              <a:t>=</a:t>
            </a:r>
            <a:r>
              <a:rPr lang="en-US" altLang="ko-KR" sz="1100" i="1" dirty="0">
                <a:solidFill>
                  <a:srgbClr val="2A00FF"/>
                </a:solidFill>
                <a:latin typeface="Consolas"/>
              </a:rPr>
              <a:t>"sample2_postcode" </a:t>
            </a:r>
            <a:r>
              <a:rPr lang="en-US" altLang="ko-KR" sz="1100" i="1" dirty="0">
                <a:solidFill>
                  <a:srgbClr val="7F007F"/>
                </a:solidFill>
                <a:latin typeface="Consolas"/>
              </a:rPr>
              <a:t>placeholder</a:t>
            </a:r>
            <a:r>
              <a:rPr lang="en-US" altLang="ko-KR" sz="1100" i="1" dirty="0">
                <a:solidFill>
                  <a:srgbClr val="000000"/>
                </a:solidFill>
                <a:latin typeface="Consolas"/>
              </a:rPr>
              <a:t>=</a:t>
            </a:r>
            <a:r>
              <a:rPr lang="en-US" altLang="ko-KR" sz="1100" i="1" dirty="0">
                <a:solidFill>
                  <a:srgbClr val="2A00FF"/>
                </a:solidFill>
                <a:latin typeface="Consolas"/>
              </a:rPr>
              <a:t>"</a:t>
            </a:r>
            <a:r>
              <a:rPr lang="ko-KR" altLang="en-US" sz="1100" i="1" dirty="0">
                <a:solidFill>
                  <a:srgbClr val="2A00FF"/>
                </a:solidFill>
                <a:latin typeface="Consolas"/>
              </a:rPr>
              <a:t>郵便番号</a:t>
            </a:r>
            <a:r>
              <a:rPr lang="en-US" altLang="ko-KR" sz="1100" i="1" dirty="0">
                <a:solidFill>
                  <a:srgbClr val="2A00FF"/>
                </a:solidFill>
                <a:latin typeface="Consolas"/>
              </a:rPr>
              <a:t>" </a:t>
            </a:r>
            <a:r>
              <a:rPr lang="en-US" altLang="ko-KR" sz="1100" i="1" dirty="0">
                <a:solidFill>
                  <a:srgbClr val="7F007F"/>
                </a:solidFill>
                <a:latin typeface="Consolas"/>
              </a:rPr>
              <a:t>class</a:t>
            </a:r>
            <a:r>
              <a:rPr lang="en-US" altLang="ko-KR" sz="1100" i="1" dirty="0">
                <a:solidFill>
                  <a:srgbClr val="000000"/>
                </a:solidFill>
                <a:latin typeface="Consolas"/>
              </a:rPr>
              <a:t>=</a:t>
            </a:r>
            <a:r>
              <a:rPr lang="en-US" altLang="ko-KR" sz="1100" i="1" dirty="0">
                <a:solidFill>
                  <a:srgbClr val="2A00FF"/>
                </a:solidFill>
                <a:latin typeface="Consolas"/>
              </a:rPr>
              <a:t>"form-control"</a:t>
            </a:r>
            <a:r>
              <a:rPr lang="en-US" altLang="ko-KR" sz="1100" i="1" dirty="0">
                <a:solidFill>
                  <a:srgbClr val="008080"/>
                </a:solidFill>
                <a:latin typeface="Consolas"/>
              </a:rPr>
              <a:t>&gt;</a:t>
            </a:r>
          </a:p>
          <a:p>
            <a:r>
              <a:rPr lang="en-US" altLang="ko-KR" sz="1100" dirty="0">
                <a:solidFill>
                  <a:srgbClr val="008080"/>
                </a:solidFill>
                <a:latin typeface="Consolas"/>
              </a:rPr>
              <a:t>&lt;</a:t>
            </a:r>
            <a:r>
              <a:rPr lang="en-US" altLang="ko-KR" sz="1100" dirty="0">
                <a:solidFill>
                  <a:srgbClr val="3F7F7F"/>
                </a:solidFill>
                <a:latin typeface="Consolas"/>
              </a:rPr>
              <a:t>input </a:t>
            </a:r>
            <a:r>
              <a:rPr lang="en-US" altLang="ko-KR" sz="1100" dirty="0">
                <a:solidFill>
                  <a:srgbClr val="7F007F"/>
                </a:solidFill>
                <a:latin typeface="Consolas"/>
              </a:rPr>
              <a:t>type</a:t>
            </a:r>
            <a:r>
              <a:rPr lang="en-US" altLang="ko-KR" sz="1100" dirty="0">
                <a:solidFill>
                  <a:srgbClr val="000000"/>
                </a:solidFill>
                <a:latin typeface="Consolas"/>
              </a:rPr>
              <a:t>=</a:t>
            </a:r>
            <a:r>
              <a:rPr lang="en-US" altLang="ko-KR" sz="1100" i="1" dirty="0">
                <a:solidFill>
                  <a:srgbClr val="2A00FF"/>
                </a:solidFill>
                <a:latin typeface="Consolas"/>
              </a:rPr>
              <a:t>"button" </a:t>
            </a:r>
            <a:r>
              <a:rPr lang="en-US" altLang="ko-KR" sz="1100" i="1" dirty="0" err="1">
                <a:solidFill>
                  <a:srgbClr val="7F007F"/>
                </a:solidFill>
                <a:latin typeface="Consolas"/>
              </a:rPr>
              <a:t>onclick</a:t>
            </a:r>
            <a:r>
              <a:rPr lang="en-US" altLang="ko-KR" sz="1100" i="1" dirty="0">
                <a:solidFill>
                  <a:srgbClr val="000000"/>
                </a:solidFill>
                <a:latin typeface="Consolas"/>
              </a:rPr>
              <a:t>=</a:t>
            </a:r>
            <a:r>
              <a:rPr lang="en-US" altLang="ko-KR" sz="1100" i="1" dirty="0">
                <a:solidFill>
                  <a:srgbClr val="2A00FF"/>
                </a:solidFill>
                <a:latin typeface="Consolas"/>
              </a:rPr>
              <a:t>"sample2_execDaumPostcode()"</a:t>
            </a:r>
            <a:r>
              <a:rPr lang="en-US" altLang="ko-KR" sz="1100" i="1" dirty="0">
                <a:solidFill>
                  <a:srgbClr val="000000"/>
                </a:solidFill>
                <a:latin typeface="Consolas"/>
              </a:rPr>
              <a:t> </a:t>
            </a:r>
            <a:r>
              <a:rPr lang="en-US" altLang="ko-KR" sz="1100" i="1" dirty="0">
                <a:solidFill>
                  <a:srgbClr val="7F007F"/>
                </a:solidFill>
                <a:latin typeface="Consolas"/>
              </a:rPr>
              <a:t>value</a:t>
            </a:r>
            <a:r>
              <a:rPr lang="en-US" altLang="ko-KR" sz="1100" i="1" dirty="0">
                <a:solidFill>
                  <a:srgbClr val="000000"/>
                </a:solidFill>
                <a:latin typeface="Consolas"/>
              </a:rPr>
              <a:t>=</a:t>
            </a:r>
            <a:r>
              <a:rPr lang="en-US" altLang="ko-KR" sz="1100" i="1" dirty="0">
                <a:solidFill>
                  <a:srgbClr val="2A00FF"/>
                </a:solidFill>
                <a:latin typeface="Consolas"/>
              </a:rPr>
              <a:t>"</a:t>
            </a:r>
            <a:r>
              <a:rPr lang="ko-KR" altLang="en-US" sz="1100" i="1" dirty="0">
                <a:solidFill>
                  <a:srgbClr val="2A00FF"/>
                </a:solidFill>
                <a:latin typeface="Consolas"/>
              </a:rPr>
              <a:t>郵便番号検索</a:t>
            </a:r>
            <a:r>
              <a:rPr lang="en-US" altLang="ko-KR" sz="1100" i="1" dirty="0">
                <a:solidFill>
                  <a:srgbClr val="2A00FF"/>
                </a:solidFill>
                <a:latin typeface="Consolas"/>
              </a:rPr>
              <a:t>" </a:t>
            </a:r>
            <a:r>
              <a:rPr lang="en-US" altLang="ko-KR" sz="1100" i="1" dirty="0">
                <a:solidFill>
                  <a:srgbClr val="7F007F"/>
                </a:solidFill>
                <a:latin typeface="Consolas"/>
              </a:rPr>
              <a:t>class</a:t>
            </a:r>
            <a:r>
              <a:rPr lang="en-US" altLang="ko-KR" sz="1100" i="1" dirty="0">
                <a:solidFill>
                  <a:srgbClr val="000000"/>
                </a:solidFill>
                <a:latin typeface="Consolas"/>
              </a:rPr>
              <a:t>=</a:t>
            </a:r>
            <a:r>
              <a:rPr lang="en-US" altLang="ko-KR" sz="1100" i="1" dirty="0">
                <a:solidFill>
                  <a:srgbClr val="2A00FF"/>
                </a:solidFill>
                <a:latin typeface="Consolas"/>
              </a:rPr>
              <a:t>"</a:t>
            </a:r>
            <a:r>
              <a:rPr lang="en-US" altLang="ko-KR" sz="1100" i="1" dirty="0" err="1">
                <a:solidFill>
                  <a:srgbClr val="2A00FF"/>
                </a:solidFill>
                <a:latin typeface="Consolas"/>
              </a:rPr>
              <a:t>btn</a:t>
            </a:r>
            <a:r>
              <a:rPr lang="en-US" altLang="ko-KR" sz="1100" i="1" dirty="0">
                <a:solidFill>
                  <a:srgbClr val="2A00FF"/>
                </a:solidFill>
                <a:latin typeface="Consolas"/>
              </a:rPr>
              <a:t> </a:t>
            </a:r>
            <a:r>
              <a:rPr lang="en-US" altLang="ko-KR" sz="1100" i="1" dirty="0" err="1">
                <a:solidFill>
                  <a:srgbClr val="2A00FF"/>
                </a:solidFill>
                <a:latin typeface="Consolas"/>
              </a:rPr>
              <a:t>btn</a:t>
            </a:r>
            <a:r>
              <a:rPr lang="en-US" altLang="ko-KR" sz="1100" i="1" dirty="0">
                <a:solidFill>
                  <a:srgbClr val="2A00FF"/>
                </a:solidFill>
                <a:latin typeface="Consolas"/>
              </a:rPr>
              <a:t>-outline-success"</a:t>
            </a:r>
            <a:r>
              <a:rPr lang="en-US" altLang="ko-KR" sz="1100" i="1" dirty="0">
                <a:solidFill>
                  <a:srgbClr val="008080"/>
                </a:solidFill>
                <a:latin typeface="Consolas"/>
              </a:rPr>
              <a:t>&gt;</a:t>
            </a:r>
          </a:p>
          <a:p>
            <a:r>
              <a:rPr lang="en-US" altLang="ko-KR" sz="1100" dirty="0">
                <a:solidFill>
                  <a:srgbClr val="008080"/>
                </a:solidFill>
                <a:latin typeface="Consolas"/>
              </a:rPr>
              <a:t>&lt;/</a:t>
            </a:r>
            <a:r>
              <a:rPr lang="en-US" altLang="ko-KR" sz="1100" dirty="0">
                <a:solidFill>
                  <a:srgbClr val="3F7F7F"/>
                </a:solidFill>
                <a:latin typeface="Consolas"/>
              </a:rPr>
              <a:t>div</a:t>
            </a:r>
            <a:r>
              <a:rPr lang="en-US" altLang="ko-KR" sz="1100" dirty="0">
                <a:solidFill>
                  <a:srgbClr val="008080"/>
                </a:solidFill>
                <a:latin typeface="Consolas"/>
              </a:rPr>
              <a:t>&gt;</a:t>
            </a:r>
          </a:p>
          <a:p>
            <a:endParaRPr lang="ko-KR" altLang="en-US" sz="1100" dirty="0">
              <a:latin typeface="Consolas"/>
            </a:endParaRPr>
          </a:p>
          <a:p>
            <a:r>
              <a:rPr lang="en-US" altLang="ko-KR" sz="1100" dirty="0">
                <a:solidFill>
                  <a:srgbClr val="008080"/>
                </a:solidFill>
                <a:latin typeface="Consolas"/>
              </a:rPr>
              <a:t>&lt;</a:t>
            </a:r>
            <a:r>
              <a:rPr lang="en-US" altLang="ko-KR" sz="1100" dirty="0">
                <a:solidFill>
                  <a:srgbClr val="3F7F7F"/>
                </a:solidFill>
                <a:latin typeface="Consolas"/>
              </a:rPr>
              <a:t>p </a:t>
            </a:r>
            <a:r>
              <a:rPr lang="en-US" altLang="ko-KR" sz="1100" dirty="0">
                <a:solidFill>
                  <a:srgbClr val="7F007F"/>
                </a:solidFill>
                <a:latin typeface="Consolas"/>
              </a:rPr>
              <a:t>class</a:t>
            </a:r>
            <a:r>
              <a:rPr lang="en-US" altLang="ko-KR" sz="1100" dirty="0">
                <a:solidFill>
                  <a:srgbClr val="000000"/>
                </a:solidFill>
                <a:latin typeface="Consolas"/>
              </a:rPr>
              <a:t>=</a:t>
            </a:r>
            <a:r>
              <a:rPr lang="en-US" altLang="ko-KR" sz="1100" i="1" dirty="0">
                <a:solidFill>
                  <a:srgbClr val="2A00FF"/>
                </a:solidFill>
                <a:latin typeface="Consolas"/>
              </a:rPr>
              <a:t>"my-5"</a:t>
            </a:r>
            <a:r>
              <a:rPr lang="en-US" altLang="ko-KR" sz="1100" i="1" dirty="0">
                <a:solidFill>
                  <a:srgbClr val="008080"/>
                </a:solidFill>
                <a:latin typeface="Consolas"/>
              </a:rPr>
              <a:t>&gt;</a:t>
            </a:r>
          </a:p>
          <a:p>
            <a:r>
              <a:rPr lang="en-US" altLang="ko-KR" sz="1100" dirty="0">
                <a:solidFill>
                  <a:srgbClr val="008080"/>
                </a:solidFill>
                <a:latin typeface="Consolas"/>
              </a:rPr>
              <a:t>&lt;</a:t>
            </a:r>
            <a:r>
              <a:rPr lang="en-US" altLang="ko-KR" sz="1100" dirty="0">
                <a:solidFill>
                  <a:srgbClr val="3F7F7F"/>
                </a:solidFill>
                <a:latin typeface="Consolas"/>
              </a:rPr>
              <a:t>input </a:t>
            </a:r>
            <a:r>
              <a:rPr lang="en-US" altLang="ko-KR" sz="1100" dirty="0">
                <a:solidFill>
                  <a:srgbClr val="7F007F"/>
                </a:solidFill>
                <a:latin typeface="Consolas"/>
              </a:rPr>
              <a:t>type</a:t>
            </a:r>
            <a:r>
              <a:rPr lang="en-US" altLang="ko-KR" sz="1100" dirty="0">
                <a:solidFill>
                  <a:srgbClr val="000000"/>
                </a:solidFill>
                <a:latin typeface="Consolas"/>
              </a:rPr>
              <a:t>=</a:t>
            </a:r>
            <a:r>
              <a:rPr lang="en-US" altLang="ko-KR" sz="1100" i="1" dirty="0">
                <a:solidFill>
                  <a:srgbClr val="2A00FF"/>
                </a:solidFill>
                <a:latin typeface="Consolas"/>
              </a:rPr>
              <a:t>"text" </a:t>
            </a:r>
            <a:r>
              <a:rPr lang="en-US" altLang="ko-KR" sz="1100" i="1" dirty="0">
                <a:solidFill>
                  <a:srgbClr val="7F007F"/>
                </a:solidFill>
                <a:latin typeface="Consolas"/>
              </a:rPr>
              <a:t>name</a:t>
            </a:r>
            <a:r>
              <a:rPr lang="en-US" altLang="ko-KR" sz="1100" i="1" dirty="0">
                <a:solidFill>
                  <a:srgbClr val="000000"/>
                </a:solidFill>
                <a:latin typeface="Consolas"/>
              </a:rPr>
              <a:t>=</a:t>
            </a:r>
            <a:r>
              <a:rPr lang="en-US" altLang="ko-KR" sz="1100" i="1" dirty="0">
                <a:solidFill>
                  <a:srgbClr val="2A00FF"/>
                </a:solidFill>
                <a:latin typeface="Consolas"/>
              </a:rPr>
              <a:t>"userAddr1" </a:t>
            </a:r>
            <a:r>
              <a:rPr lang="en-US" altLang="ko-KR" sz="1100" i="1" dirty="0">
                <a:solidFill>
                  <a:srgbClr val="7F007F"/>
                </a:solidFill>
                <a:latin typeface="Consolas"/>
              </a:rPr>
              <a:t>id</a:t>
            </a:r>
            <a:r>
              <a:rPr lang="en-US" altLang="ko-KR" sz="1100" i="1" dirty="0">
                <a:solidFill>
                  <a:srgbClr val="000000"/>
                </a:solidFill>
                <a:latin typeface="Consolas"/>
              </a:rPr>
              <a:t>=</a:t>
            </a:r>
            <a:r>
              <a:rPr lang="en-US" altLang="ko-KR" sz="1100" i="1" dirty="0">
                <a:solidFill>
                  <a:srgbClr val="2A00FF"/>
                </a:solidFill>
                <a:latin typeface="Consolas"/>
              </a:rPr>
              <a:t>"sample2_address" </a:t>
            </a:r>
            <a:r>
              <a:rPr lang="en-US" altLang="ko-KR" sz="1100" i="1" dirty="0">
                <a:solidFill>
                  <a:srgbClr val="7F007F"/>
                </a:solidFill>
                <a:latin typeface="Consolas"/>
              </a:rPr>
              <a:t>placeholder</a:t>
            </a:r>
            <a:r>
              <a:rPr lang="en-US" altLang="ko-KR" sz="1100" i="1" dirty="0">
                <a:solidFill>
                  <a:srgbClr val="000000"/>
                </a:solidFill>
                <a:latin typeface="Consolas"/>
              </a:rPr>
              <a:t>=</a:t>
            </a:r>
            <a:r>
              <a:rPr lang="en-US" altLang="ko-KR" sz="1100" i="1" dirty="0">
                <a:solidFill>
                  <a:srgbClr val="2A00FF"/>
                </a:solidFill>
                <a:latin typeface="Consolas"/>
              </a:rPr>
              <a:t>"</a:t>
            </a:r>
            <a:r>
              <a:rPr lang="ko-KR" altLang="en-US" sz="1100" i="1" dirty="0">
                <a:solidFill>
                  <a:srgbClr val="2A00FF"/>
                </a:solidFill>
                <a:latin typeface="Consolas"/>
              </a:rPr>
              <a:t>住所</a:t>
            </a:r>
            <a:r>
              <a:rPr lang="en-US" altLang="ko-KR" sz="1100" i="1" dirty="0">
                <a:solidFill>
                  <a:srgbClr val="2A00FF"/>
                </a:solidFill>
                <a:latin typeface="Consolas"/>
              </a:rPr>
              <a:t>" </a:t>
            </a:r>
            <a:r>
              <a:rPr lang="en-US" altLang="ko-KR" sz="1100" i="1" dirty="0">
                <a:solidFill>
                  <a:srgbClr val="7F007F"/>
                </a:solidFill>
                <a:latin typeface="Consolas"/>
              </a:rPr>
              <a:t>class</a:t>
            </a:r>
            <a:r>
              <a:rPr lang="en-US" altLang="ko-KR" sz="1100" i="1" dirty="0">
                <a:solidFill>
                  <a:srgbClr val="000000"/>
                </a:solidFill>
                <a:latin typeface="Consolas"/>
              </a:rPr>
              <a:t>=</a:t>
            </a:r>
            <a:r>
              <a:rPr lang="en-US" altLang="ko-KR" sz="1100" i="1" dirty="0">
                <a:solidFill>
                  <a:srgbClr val="2A00FF"/>
                </a:solidFill>
                <a:latin typeface="Consolas"/>
              </a:rPr>
              <a:t>"form-control"</a:t>
            </a:r>
            <a:r>
              <a:rPr lang="en-US" altLang="ko-KR" sz="1100" i="1" dirty="0">
                <a:solidFill>
                  <a:srgbClr val="008080"/>
                </a:solidFill>
                <a:latin typeface="Consolas"/>
              </a:rPr>
              <a:t>&gt;</a:t>
            </a:r>
            <a:r>
              <a:rPr lang="en-US" altLang="ko-KR" sz="1100" i="1" dirty="0">
                <a:solidFill>
                  <a:srgbClr val="000000"/>
                </a:solidFill>
                <a:latin typeface="Consolas"/>
              </a:rPr>
              <a:t> </a:t>
            </a:r>
            <a:r>
              <a:rPr lang="en-US" altLang="ko-KR" sz="1100" i="1" dirty="0">
                <a:solidFill>
                  <a:srgbClr val="3F5FBF"/>
                </a:solidFill>
                <a:latin typeface="Consolas"/>
              </a:rPr>
              <a:t>&lt;!-- </a:t>
            </a:r>
            <a:r>
              <a:rPr lang="ko-KR" altLang="en-US" sz="1100" i="1" dirty="0">
                <a:solidFill>
                  <a:srgbClr val="3F5FBF"/>
                </a:solidFill>
                <a:latin typeface="Consolas"/>
              </a:rPr>
              <a:t>住所入力 </a:t>
            </a:r>
            <a:r>
              <a:rPr lang="en-US" altLang="ko-KR" sz="1100" i="1" dirty="0">
                <a:solidFill>
                  <a:srgbClr val="3F5FBF"/>
                </a:solidFill>
                <a:latin typeface="Consolas"/>
              </a:rPr>
              <a:t>--&gt;</a:t>
            </a:r>
          </a:p>
          <a:p>
            <a:r>
              <a:rPr lang="en-US" altLang="ko-KR" sz="1100" dirty="0">
                <a:solidFill>
                  <a:srgbClr val="008080"/>
                </a:solidFill>
                <a:latin typeface="Consolas"/>
              </a:rPr>
              <a:t>&lt;</a:t>
            </a:r>
            <a:r>
              <a:rPr lang="en-US" altLang="ko-KR" sz="1100" dirty="0">
                <a:solidFill>
                  <a:srgbClr val="3F7F7F"/>
                </a:solidFill>
                <a:latin typeface="Consolas"/>
              </a:rPr>
              <a:t>input </a:t>
            </a:r>
            <a:r>
              <a:rPr lang="en-US" altLang="ko-KR" sz="1100" dirty="0">
                <a:solidFill>
                  <a:srgbClr val="7F007F"/>
                </a:solidFill>
                <a:latin typeface="Consolas"/>
              </a:rPr>
              <a:t>type</a:t>
            </a:r>
            <a:r>
              <a:rPr lang="en-US" altLang="ko-KR" sz="1100" dirty="0">
                <a:solidFill>
                  <a:srgbClr val="000000"/>
                </a:solidFill>
                <a:latin typeface="Consolas"/>
              </a:rPr>
              <a:t>=</a:t>
            </a:r>
            <a:r>
              <a:rPr lang="en-US" altLang="ko-KR" sz="1100" i="1" dirty="0">
                <a:solidFill>
                  <a:srgbClr val="2A00FF"/>
                </a:solidFill>
                <a:latin typeface="Consolas"/>
              </a:rPr>
              <a:t>"text" </a:t>
            </a:r>
            <a:r>
              <a:rPr lang="en-US" altLang="ko-KR" sz="1100" i="1" dirty="0">
                <a:solidFill>
                  <a:srgbClr val="7F007F"/>
                </a:solidFill>
                <a:latin typeface="Consolas"/>
              </a:rPr>
              <a:t>name</a:t>
            </a:r>
            <a:r>
              <a:rPr lang="en-US" altLang="ko-KR" sz="1100" i="1" dirty="0">
                <a:solidFill>
                  <a:srgbClr val="000000"/>
                </a:solidFill>
                <a:latin typeface="Consolas"/>
              </a:rPr>
              <a:t>=</a:t>
            </a:r>
            <a:r>
              <a:rPr lang="en-US" altLang="ko-KR" sz="1100" i="1" dirty="0">
                <a:solidFill>
                  <a:srgbClr val="2A00FF"/>
                </a:solidFill>
                <a:latin typeface="Consolas"/>
              </a:rPr>
              <a:t>"userAddr2" </a:t>
            </a:r>
            <a:r>
              <a:rPr lang="en-US" altLang="ko-KR" sz="1100" i="1" dirty="0">
                <a:solidFill>
                  <a:srgbClr val="7F007F"/>
                </a:solidFill>
                <a:latin typeface="Consolas"/>
              </a:rPr>
              <a:t>id</a:t>
            </a:r>
            <a:r>
              <a:rPr lang="en-US" altLang="ko-KR" sz="1100" i="1" dirty="0">
                <a:solidFill>
                  <a:srgbClr val="000000"/>
                </a:solidFill>
                <a:latin typeface="Consolas"/>
              </a:rPr>
              <a:t>=</a:t>
            </a:r>
            <a:r>
              <a:rPr lang="en-US" altLang="ko-KR" sz="1100" i="1" dirty="0">
                <a:solidFill>
                  <a:srgbClr val="2A00FF"/>
                </a:solidFill>
                <a:latin typeface="Consolas"/>
              </a:rPr>
              <a:t>"sample2_detailAddress" </a:t>
            </a:r>
            <a:r>
              <a:rPr lang="en-US" altLang="ko-KR" sz="1100" i="1" dirty="0">
                <a:solidFill>
                  <a:srgbClr val="7F007F"/>
                </a:solidFill>
                <a:latin typeface="Consolas"/>
              </a:rPr>
              <a:t>placeholder</a:t>
            </a:r>
            <a:r>
              <a:rPr lang="en-US" altLang="ko-KR" sz="1100" i="1" dirty="0">
                <a:solidFill>
                  <a:srgbClr val="000000"/>
                </a:solidFill>
                <a:latin typeface="Consolas"/>
              </a:rPr>
              <a:t>=</a:t>
            </a:r>
            <a:r>
              <a:rPr lang="en-US" altLang="ko-KR" sz="1100" i="1" dirty="0">
                <a:solidFill>
                  <a:srgbClr val="2A00FF"/>
                </a:solidFill>
                <a:latin typeface="Consolas"/>
              </a:rPr>
              <a:t>"</a:t>
            </a:r>
            <a:r>
              <a:rPr lang="ko-KR" altLang="en-US" sz="1100" i="1" dirty="0">
                <a:solidFill>
                  <a:srgbClr val="2A00FF"/>
                </a:solidFill>
                <a:latin typeface="Consolas"/>
              </a:rPr>
              <a:t>詳細住所</a:t>
            </a:r>
            <a:r>
              <a:rPr lang="en-US" altLang="ko-KR" sz="1100" i="1" dirty="0">
                <a:solidFill>
                  <a:srgbClr val="2A00FF"/>
                </a:solidFill>
                <a:latin typeface="Consolas"/>
              </a:rPr>
              <a:t>" </a:t>
            </a:r>
            <a:r>
              <a:rPr lang="en-US" altLang="ko-KR" sz="1100" i="1" dirty="0">
                <a:solidFill>
                  <a:srgbClr val="7F007F"/>
                </a:solidFill>
                <a:latin typeface="Consolas"/>
              </a:rPr>
              <a:t>class</a:t>
            </a:r>
            <a:r>
              <a:rPr lang="en-US" altLang="ko-KR" sz="1100" i="1" dirty="0">
                <a:solidFill>
                  <a:srgbClr val="000000"/>
                </a:solidFill>
                <a:latin typeface="Consolas"/>
              </a:rPr>
              <a:t>=</a:t>
            </a:r>
            <a:r>
              <a:rPr lang="en-US" altLang="ko-KR" sz="1100" i="1" dirty="0">
                <a:solidFill>
                  <a:srgbClr val="2A00FF"/>
                </a:solidFill>
                <a:latin typeface="Consolas"/>
              </a:rPr>
              <a:t>"form-control my-3"</a:t>
            </a:r>
            <a:r>
              <a:rPr lang="en-US" altLang="ko-KR" sz="1100" i="1" dirty="0">
                <a:solidFill>
                  <a:srgbClr val="008080"/>
                </a:solidFill>
                <a:latin typeface="Consolas"/>
              </a:rPr>
              <a:t>&gt;</a:t>
            </a:r>
            <a:r>
              <a:rPr lang="en-US" altLang="ko-KR" sz="1100" i="1" dirty="0">
                <a:solidFill>
                  <a:srgbClr val="000000"/>
                </a:solidFill>
                <a:latin typeface="Consolas"/>
              </a:rPr>
              <a:t> </a:t>
            </a:r>
            <a:r>
              <a:rPr lang="en-US" altLang="ko-KR" sz="1100" i="1" dirty="0">
                <a:solidFill>
                  <a:srgbClr val="3F5FBF"/>
                </a:solidFill>
                <a:latin typeface="Consolas"/>
              </a:rPr>
              <a:t>&lt;!-- </a:t>
            </a:r>
            <a:r>
              <a:rPr lang="ko-KR" altLang="en-US" sz="1100" i="1" dirty="0">
                <a:solidFill>
                  <a:srgbClr val="3F5FBF"/>
                </a:solidFill>
                <a:latin typeface="Consolas"/>
              </a:rPr>
              <a:t>詳細住所入力 </a:t>
            </a:r>
            <a:r>
              <a:rPr lang="en-US" altLang="ko-KR" sz="1100" i="1" dirty="0">
                <a:solidFill>
                  <a:srgbClr val="3F5FBF"/>
                </a:solidFill>
                <a:latin typeface="Consolas"/>
              </a:rPr>
              <a:t>--&gt;</a:t>
            </a:r>
          </a:p>
          <a:p>
            <a:r>
              <a:rPr lang="en-US" altLang="ko-KR" sz="1100" dirty="0">
                <a:solidFill>
                  <a:srgbClr val="008080"/>
                </a:solidFill>
                <a:latin typeface="Consolas"/>
              </a:rPr>
              <a:t>&lt;</a:t>
            </a:r>
            <a:r>
              <a:rPr lang="en-US" altLang="ko-KR" sz="1100" dirty="0">
                <a:solidFill>
                  <a:srgbClr val="3F7F7F"/>
                </a:solidFill>
                <a:latin typeface="Consolas"/>
              </a:rPr>
              <a:t>input </a:t>
            </a:r>
            <a:r>
              <a:rPr lang="en-US" altLang="ko-KR" sz="1100" dirty="0">
                <a:solidFill>
                  <a:srgbClr val="7F007F"/>
                </a:solidFill>
                <a:latin typeface="Consolas"/>
              </a:rPr>
              <a:t>type</a:t>
            </a:r>
            <a:r>
              <a:rPr lang="en-US" altLang="ko-KR" sz="1100" dirty="0">
                <a:solidFill>
                  <a:srgbClr val="000000"/>
                </a:solidFill>
                <a:latin typeface="Consolas"/>
              </a:rPr>
              <a:t>=</a:t>
            </a:r>
            <a:r>
              <a:rPr lang="en-US" altLang="ko-KR" sz="1100" i="1" dirty="0">
                <a:solidFill>
                  <a:srgbClr val="2A00FF"/>
                </a:solidFill>
                <a:latin typeface="Consolas"/>
              </a:rPr>
              <a:t>"text" </a:t>
            </a:r>
            <a:r>
              <a:rPr lang="en-US" altLang="ko-KR" sz="1100" i="1" dirty="0">
                <a:solidFill>
                  <a:srgbClr val="7F007F"/>
                </a:solidFill>
                <a:latin typeface="Consolas"/>
              </a:rPr>
              <a:t>name</a:t>
            </a:r>
            <a:r>
              <a:rPr lang="en-US" altLang="ko-KR" sz="1100" i="1" dirty="0">
                <a:solidFill>
                  <a:srgbClr val="000000"/>
                </a:solidFill>
                <a:latin typeface="Consolas"/>
              </a:rPr>
              <a:t>=</a:t>
            </a:r>
            <a:r>
              <a:rPr lang="en-US" altLang="ko-KR" sz="1100" i="1" dirty="0">
                <a:solidFill>
                  <a:srgbClr val="2A00FF"/>
                </a:solidFill>
                <a:latin typeface="Consolas"/>
              </a:rPr>
              <a:t>"userAddr3" </a:t>
            </a:r>
            <a:r>
              <a:rPr lang="en-US" altLang="ko-KR" sz="1100" i="1" dirty="0">
                <a:solidFill>
                  <a:srgbClr val="7F007F"/>
                </a:solidFill>
                <a:latin typeface="Consolas"/>
              </a:rPr>
              <a:t>id</a:t>
            </a:r>
            <a:r>
              <a:rPr lang="en-US" altLang="ko-KR" sz="1100" i="1" dirty="0">
                <a:solidFill>
                  <a:srgbClr val="000000"/>
                </a:solidFill>
                <a:latin typeface="Consolas"/>
              </a:rPr>
              <a:t>=</a:t>
            </a:r>
            <a:r>
              <a:rPr lang="en-US" altLang="ko-KR" sz="1100" i="1" dirty="0">
                <a:solidFill>
                  <a:srgbClr val="2A00FF"/>
                </a:solidFill>
                <a:latin typeface="Consolas"/>
              </a:rPr>
              <a:t>"sample2_extraAddress" </a:t>
            </a:r>
            <a:r>
              <a:rPr lang="en-US" altLang="ko-KR" sz="1100" i="1" dirty="0">
                <a:solidFill>
                  <a:srgbClr val="7F007F"/>
                </a:solidFill>
                <a:latin typeface="Consolas"/>
              </a:rPr>
              <a:t>placeholder</a:t>
            </a:r>
            <a:r>
              <a:rPr lang="en-US" altLang="ko-KR" sz="1100" i="1" dirty="0">
                <a:solidFill>
                  <a:srgbClr val="000000"/>
                </a:solidFill>
                <a:latin typeface="Consolas"/>
              </a:rPr>
              <a:t>=</a:t>
            </a:r>
            <a:r>
              <a:rPr lang="en-US" altLang="ko-KR" sz="1100" i="1" dirty="0">
                <a:solidFill>
                  <a:srgbClr val="2A00FF"/>
                </a:solidFill>
                <a:latin typeface="Consolas"/>
              </a:rPr>
              <a:t>"</a:t>
            </a:r>
            <a:r>
              <a:rPr lang="ko-KR" altLang="en-US" sz="1100" i="1" dirty="0">
                <a:solidFill>
                  <a:srgbClr val="2A00FF"/>
                </a:solidFill>
                <a:latin typeface="Consolas"/>
              </a:rPr>
              <a:t>参考項目</a:t>
            </a:r>
            <a:r>
              <a:rPr lang="en-US" altLang="ko-KR" sz="1100" i="1" dirty="0">
                <a:solidFill>
                  <a:srgbClr val="2A00FF"/>
                </a:solidFill>
                <a:latin typeface="Consolas"/>
              </a:rPr>
              <a:t>" </a:t>
            </a:r>
            <a:r>
              <a:rPr lang="en-US" altLang="ko-KR" sz="1100" i="1" dirty="0">
                <a:solidFill>
                  <a:srgbClr val="7F007F"/>
                </a:solidFill>
                <a:latin typeface="Consolas"/>
              </a:rPr>
              <a:t>class</a:t>
            </a:r>
            <a:r>
              <a:rPr lang="en-US" altLang="ko-KR" sz="1100" i="1" dirty="0">
                <a:solidFill>
                  <a:srgbClr val="000000"/>
                </a:solidFill>
                <a:latin typeface="Consolas"/>
              </a:rPr>
              <a:t>=</a:t>
            </a:r>
            <a:r>
              <a:rPr lang="en-US" altLang="ko-KR" sz="1100" i="1" dirty="0">
                <a:solidFill>
                  <a:srgbClr val="2A00FF"/>
                </a:solidFill>
                <a:latin typeface="Consolas"/>
              </a:rPr>
              <a:t>"form-control"</a:t>
            </a:r>
            <a:r>
              <a:rPr lang="en-US" altLang="ko-KR" sz="1100" i="1" dirty="0">
                <a:solidFill>
                  <a:srgbClr val="008080"/>
                </a:solidFill>
                <a:latin typeface="Consolas"/>
              </a:rPr>
              <a:t>&gt;</a:t>
            </a:r>
            <a:r>
              <a:rPr lang="en-US" altLang="ko-KR" sz="1100" i="1" dirty="0">
                <a:solidFill>
                  <a:srgbClr val="000000"/>
                </a:solidFill>
                <a:latin typeface="Consolas"/>
              </a:rPr>
              <a:t> </a:t>
            </a:r>
            <a:r>
              <a:rPr lang="en-US" altLang="ko-KR" sz="1100" i="1" dirty="0">
                <a:solidFill>
                  <a:srgbClr val="3F5FBF"/>
                </a:solidFill>
                <a:latin typeface="Consolas"/>
              </a:rPr>
              <a:t>&lt;!-- </a:t>
            </a:r>
            <a:r>
              <a:rPr lang="ko-KR" altLang="en-US" sz="1100" i="1" dirty="0">
                <a:solidFill>
                  <a:srgbClr val="3F5FBF"/>
                </a:solidFill>
                <a:latin typeface="Consolas"/>
              </a:rPr>
              <a:t>参考項目入力 </a:t>
            </a:r>
            <a:r>
              <a:rPr lang="en-US" altLang="ko-KR" sz="1100" i="1" dirty="0">
                <a:solidFill>
                  <a:srgbClr val="3F5FBF"/>
                </a:solidFill>
                <a:latin typeface="Consolas"/>
              </a:rPr>
              <a:t>--&gt;</a:t>
            </a:r>
          </a:p>
          <a:p>
            <a:r>
              <a:rPr lang="en-US" altLang="ko-KR" sz="1100" dirty="0">
                <a:solidFill>
                  <a:srgbClr val="008080"/>
                </a:solidFill>
                <a:latin typeface="Consolas"/>
              </a:rPr>
              <a:t>&lt;/</a:t>
            </a:r>
            <a:r>
              <a:rPr lang="en-US" altLang="ko-KR" sz="1100" dirty="0">
                <a:solidFill>
                  <a:srgbClr val="3F7F7F"/>
                </a:solidFill>
                <a:latin typeface="Consolas"/>
              </a:rPr>
              <a:t>p</a:t>
            </a:r>
            <a:r>
              <a:rPr lang="en-US" altLang="ko-KR" sz="1100" dirty="0">
                <a:solidFill>
                  <a:srgbClr val="008080"/>
                </a:solidFill>
                <a:latin typeface="Consolas"/>
              </a:rPr>
              <a:t>&gt;</a:t>
            </a:r>
          </a:p>
          <a:p>
            <a:endParaRPr lang="ko-KR" altLang="en-US" sz="1100" dirty="0">
              <a:latin typeface="Consolas"/>
            </a:endParaRPr>
          </a:p>
          <a:p>
            <a:r>
              <a:rPr lang="en-US" altLang="ja-JP" sz="1100" dirty="0">
                <a:solidFill>
                  <a:srgbClr val="3F5FBF"/>
                </a:solidFill>
                <a:latin typeface="Consolas"/>
              </a:rPr>
              <a:t>&lt;!-- </a:t>
            </a:r>
            <a:r>
              <a:rPr lang="en-US" altLang="ja-JP" sz="1100" dirty="0" err="1">
                <a:solidFill>
                  <a:srgbClr val="3F5FBF"/>
                </a:solidFill>
                <a:latin typeface="Consolas"/>
              </a:rPr>
              <a:t>iOS</a:t>
            </a:r>
            <a:r>
              <a:rPr lang="ja-JP" altLang="en-US" sz="1100" dirty="0">
                <a:solidFill>
                  <a:srgbClr val="3F5FBF"/>
                </a:solidFill>
                <a:latin typeface="Consolas"/>
              </a:rPr>
              <a:t>では</a:t>
            </a:r>
            <a:r>
              <a:rPr lang="en-US" altLang="ja-JP" sz="1100" dirty="0" err="1">
                <a:solidFill>
                  <a:srgbClr val="3F5FBF"/>
                </a:solidFill>
                <a:latin typeface="Consolas"/>
              </a:rPr>
              <a:t>position:fixed</a:t>
            </a:r>
            <a:r>
              <a:rPr lang="ja-JP" altLang="en-US" sz="1100" dirty="0">
                <a:solidFill>
                  <a:srgbClr val="3F5FBF"/>
                </a:solidFill>
                <a:latin typeface="Consolas"/>
              </a:rPr>
              <a:t>バグがあるため、必要に応じてスタイル調整 </a:t>
            </a:r>
            <a:r>
              <a:rPr lang="en-US" altLang="ja-JP" sz="1100" dirty="0">
                <a:solidFill>
                  <a:srgbClr val="3F5FBF"/>
                </a:solidFill>
                <a:latin typeface="Consolas"/>
              </a:rPr>
              <a:t>--&gt;</a:t>
            </a:r>
          </a:p>
          <a:p>
            <a:r>
              <a:rPr lang="en-US" altLang="ko-KR" sz="1100" dirty="0">
                <a:solidFill>
                  <a:srgbClr val="008080"/>
                </a:solidFill>
                <a:latin typeface="Consolas"/>
              </a:rPr>
              <a:t>&lt;</a:t>
            </a:r>
            <a:r>
              <a:rPr lang="en-US" altLang="ko-KR" sz="1100" dirty="0">
                <a:solidFill>
                  <a:srgbClr val="3F7F7F"/>
                </a:solidFill>
                <a:latin typeface="Consolas"/>
              </a:rPr>
              <a:t>div </a:t>
            </a:r>
            <a:r>
              <a:rPr lang="en-US" altLang="ko-KR" sz="1100" dirty="0">
                <a:solidFill>
                  <a:srgbClr val="7F007F"/>
                </a:solidFill>
                <a:latin typeface="Consolas"/>
              </a:rPr>
              <a:t>id</a:t>
            </a:r>
            <a:r>
              <a:rPr lang="en-US" altLang="ko-KR" sz="1100" dirty="0">
                <a:solidFill>
                  <a:srgbClr val="000000"/>
                </a:solidFill>
                <a:latin typeface="Consolas"/>
              </a:rPr>
              <a:t>=</a:t>
            </a:r>
            <a:r>
              <a:rPr lang="en-US" altLang="ko-KR" sz="1100" i="1" dirty="0">
                <a:solidFill>
                  <a:srgbClr val="2A00FF"/>
                </a:solidFill>
                <a:latin typeface="Consolas"/>
              </a:rPr>
              <a:t>"layer" </a:t>
            </a:r>
            <a:r>
              <a:rPr lang="en-US" altLang="ko-KR" sz="1100" i="1" dirty="0">
                <a:solidFill>
                  <a:srgbClr val="7F007F"/>
                </a:solidFill>
                <a:latin typeface="Consolas"/>
              </a:rPr>
              <a:t>style</a:t>
            </a:r>
            <a:r>
              <a:rPr lang="en-US" altLang="ko-KR" sz="1100" i="1" dirty="0">
                <a:solidFill>
                  <a:srgbClr val="000000"/>
                </a:solidFill>
                <a:latin typeface="Consolas"/>
              </a:rPr>
              <a:t>="</a:t>
            </a:r>
            <a:r>
              <a:rPr lang="en-US" altLang="ko-KR" sz="1100" i="1" dirty="0">
                <a:solidFill>
                  <a:srgbClr val="7F007F"/>
                </a:solidFill>
                <a:latin typeface="Consolas"/>
              </a:rPr>
              <a:t>display</a:t>
            </a:r>
            <a:r>
              <a:rPr lang="en-US" altLang="ko-KR" sz="1100" i="1" dirty="0">
                <a:solidFill>
                  <a:srgbClr val="000000"/>
                </a:solidFill>
                <a:latin typeface="Consolas"/>
              </a:rPr>
              <a:t>:</a:t>
            </a:r>
            <a:r>
              <a:rPr lang="en-US" altLang="ko-KR" sz="1100" i="1" dirty="0">
                <a:solidFill>
                  <a:srgbClr val="2A00E1"/>
                </a:solidFill>
                <a:latin typeface="Consolas"/>
              </a:rPr>
              <a:t>none</a:t>
            </a:r>
            <a:r>
              <a:rPr lang="en-US" altLang="ko-KR" sz="1100" i="1" dirty="0">
                <a:solidFill>
                  <a:srgbClr val="000000"/>
                </a:solidFill>
                <a:latin typeface="Consolas"/>
              </a:rPr>
              <a:t>;</a:t>
            </a:r>
            <a:r>
              <a:rPr lang="en-US" altLang="ko-KR" sz="1100" i="1" dirty="0">
                <a:solidFill>
                  <a:srgbClr val="7F007F"/>
                </a:solidFill>
                <a:latin typeface="Consolas"/>
              </a:rPr>
              <a:t>position</a:t>
            </a:r>
            <a:r>
              <a:rPr lang="en-US" altLang="ko-KR" sz="1100" i="1" dirty="0">
                <a:solidFill>
                  <a:srgbClr val="000000"/>
                </a:solidFill>
                <a:latin typeface="Consolas"/>
              </a:rPr>
              <a:t>:</a:t>
            </a:r>
            <a:r>
              <a:rPr lang="en-US" altLang="ko-KR" sz="1100" i="1" dirty="0">
                <a:solidFill>
                  <a:srgbClr val="2A00E1"/>
                </a:solidFill>
                <a:latin typeface="Consolas"/>
              </a:rPr>
              <a:t>fixed</a:t>
            </a:r>
            <a:r>
              <a:rPr lang="en-US" altLang="ko-KR" sz="1100" i="1" dirty="0">
                <a:solidFill>
                  <a:srgbClr val="000000"/>
                </a:solidFill>
                <a:latin typeface="Consolas"/>
              </a:rPr>
              <a:t>;</a:t>
            </a:r>
            <a:r>
              <a:rPr lang="en-US" altLang="ko-KR" sz="1100" i="1" dirty="0">
                <a:solidFill>
                  <a:srgbClr val="7F007F"/>
                </a:solidFill>
                <a:latin typeface="Consolas"/>
              </a:rPr>
              <a:t>overflow</a:t>
            </a:r>
            <a:r>
              <a:rPr lang="en-US" altLang="ko-KR" sz="1100" i="1" dirty="0">
                <a:solidFill>
                  <a:srgbClr val="000000"/>
                </a:solidFill>
                <a:latin typeface="Consolas"/>
              </a:rPr>
              <a:t>:</a:t>
            </a:r>
            <a:r>
              <a:rPr lang="en-US" altLang="ko-KR" sz="1100" i="1" dirty="0">
                <a:solidFill>
                  <a:srgbClr val="2A00E1"/>
                </a:solidFill>
                <a:latin typeface="Consolas"/>
              </a:rPr>
              <a:t>hidden</a:t>
            </a:r>
            <a:r>
              <a:rPr lang="en-US" altLang="ko-KR" sz="1100" i="1" dirty="0">
                <a:solidFill>
                  <a:srgbClr val="000000"/>
                </a:solidFill>
                <a:latin typeface="Consolas"/>
              </a:rPr>
              <a:t>;</a:t>
            </a:r>
            <a:r>
              <a:rPr lang="en-US" altLang="ko-KR" sz="1100" i="1" dirty="0">
                <a:solidFill>
                  <a:srgbClr val="7F007F"/>
                </a:solidFill>
                <a:latin typeface="Consolas"/>
              </a:rPr>
              <a:t>z-index</a:t>
            </a:r>
            <a:r>
              <a:rPr lang="en-US" altLang="ko-KR" sz="1100" i="1" dirty="0">
                <a:solidFill>
                  <a:srgbClr val="000000"/>
                </a:solidFill>
                <a:latin typeface="Consolas"/>
              </a:rPr>
              <a:t>:</a:t>
            </a:r>
            <a:r>
              <a:rPr lang="en-US" altLang="ko-KR" sz="1100" i="1" dirty="0">
                <a:solidFill>
                  <a:srgbClr val="2A00E1"/>
                </a:solidFill>
                <a:latin typeface="Consolas"/>
              </a:rPr>
              <a:t>1</a:t>
            </a:r>
            <a:r>
              <a:rPr lang="en-US" altLang="ko-KR" sz="1100" i="1" dirty="0">
                <a:solidFill>
                  <a:srgbClr val="000000"/>
                </a:solidFill>
                <a:latin typeface="Consolas"/>
              </a:rPr>
              <a:t>;</a:t>
            </a:r>
            <a:r>
              <a:rPr lang="en-US" altLang="ko-KR" sz="1100" i="1" dirty="0">
                <a:solidFill>
                  <a:srgbClr val="7F007F"/>
                </a:solidFill>
                <a:latin typeface="Consolas"/>
              </a:rPr>
              <a:t>-</a:t>
            </a:r>
            <a:r>
              <a:rPr lang="en-US" altLang="ko-KR" sz="1100" i="1" dirty="0" err="1">
                <a:solidFill>
                  <a:srgbClr val="7F007F"/>
                </a:solidFill>
                <a:latin typeface="Consolas"/>
              </a:rPr>
              <a:t>webkit-overflow-scrolling</a:t>
            </a:r>
            <a:r>
              <a:rPr lang="en-US" altLang="ko-KR" sz="1100" i="1" dirty="0" err="1">
                <a:solidFill>
                  <a:srgbClr val="000000"/>
                </a:solidFill>
                <a:latin typeface="Consolas"/>
              </a:rPr>
              <a:t>:</a:t>
            </a:r>
            <a:r>
              <a:rPr lang="en-US" altLang="ko-KR" sz="1100" i="1" dirty="0" err="1">
                <a:solidFill>
                  <a:srgbClr val="2A00E1"/>
                </a:solidFill>
                <a:latin typeface="Consolas"/>
              </a:rPr>
              <a:t>touch</a:t>
            </a:r>
            <a:r>
              <a:rPr lang="en-US" altLang="ko-KR" sz="1100" i="1" dirty="0">
                <a:solidFill>
                  <a:srgbClr val="000000"/>
                </a:solidFill>
                <a:latin typeface="Consolas"/>
              </a:rPr>
              <a:t>;"</a:t>
            </a:r>
            <a:r>
              <a:rPr lang="en-US" altLang="ko-KR" sz="1100" i="1" dirty="0">
                <a:solidFill>
                  <a:srgbClr val="008080"/>
                </a:solidFill>
                <a:latin typeface="Consolas"/>
              </a:rPr>
              <a:t>&gt;</a:t>
            </a:r>
          </a:p>
          <a:p>
            <a:r>
              <a:rPr lang="en-US" altLang="ko-KR" sz="1100" dirty="0">
                <a:solidFill>
                  <a:srgbClr val="008080"/>
                </a:solidFill>
                <a:latin typeface="Consolas"/>
              </a:rPr>
              <a:t>&lt;</a:t>
            </a:r>
            <a:r>
              <a:rPr lang="en-US" altLang="ko-KR" sz="1100" dirty="0" err="1">
                <a:solidFill>
                  <a:srgbClr val="3F7F7F"/>
                </a:solidFill>
                <a:latin typeface="Consolas"/>
              </a:rPr>
              <a:t>img</a:t>
            </a:r>
            <a:r>
              <a:rPr lang="en-US" altLang="ko-KR" sz="1100" dirty="0">
                <a:solidFill>
                  <a:srgbClr val="3F7F7F"/>
                </a:solidFill>
                <a:latin typeface="Consolas"/>
              </a:rPr>
              <a:t> </a:t>
            </a:r>
            <a:r>
              <a:rPr lang="en-US" altLang="ko-KR" sz="1100" dirty="0" err="1">
                <a:solidFill>
                  <a:srgbClr val="7F007F"/>
                </a:solidFill>
                <a:latin typeface="Consolas"/>
              </a:rPr>
              <a:t>src</a:t>
            </a:r>
            <a:r>
              <a:rPr lang="en-US" altLang="ko-KR" sz="1100" dirty="0">
                <a:solidFill>
                  <a:srgbClr val="000000"/>
                </a:solidFill>
                <a:latin typeface="Consolas"/>
              </a:rPr>
              <a:t>=</a:t>
            </a:r>
            <a:r>
              <a:rPr lang="en-US" altLang="ko-KR" sz="1100" i="1" dirty="0">
                <a:solidFill>
                  <a:srgbClr val="2A00FF"/>
                </a:solidFill>
                <a:latin typeface="Consolas"/>
              </a:rPr>
              <a:t>"//t1.daumcdn.net/postcode/resource/images/close.png" </a:t>
            </a:r>
            <a:r>
              <a:rPr lang="en-US" altLang="ko-KR" sz="1100" i="1" dirty="0">
                <a:solidFill>
                  <a:srgbClr val="7F007F"/>
                </a:solidFill>
                <a:latin typeface="Consolas"/>
              </a:rPr>
              <a:t>id</a:t>
            </a:r>
            <a:r>
              <a:rPr lang="en-US" altLang="ko-KR" sz="1100" i="1" dirty="0">
                <a:solidFill>
                  <a:srgbClr val="000000"/>
                </a:solidFill>
                <a:latin typeface="Consolas"/>
              </a:rPr>
              <a:t>=</a:t>
            </a:r>
            <a:r>
              <a:rPr lang="en-US" altLang="ko-KR" sz="1100" i="1" dirty="0">
                <a:solidFill>
                  <a:srgbClr val="2A00FF"/>
                </a:solidFill>
                <a:latin typeface="Consolas"/>
              </a:rPr>
              <a:t>"</a:t>
            </a:r>
            <a:r>
              <a:rPr lang="en-US" altLang="ko-KR" sz="1100" i="1" dirty="0" err="1">
                <a:solidFill>
                  <a:srgbClr val="2A00FF"/>
                </a:solidFill>
                <a:latin typeface="Consolas"/>
              </a:rPr>
              <a:t>btnCloseLayer</a:t>
            </a:r>
            <a:r>
              <a:rPr lang="en-US" altLang="ko-KR" sz="1100" i="1" dirty="0">
                <a:solidFill>
                  <a:srgbClr val="2A00FF"/>
                </a:solidFill>
                <a:latin typeface="Consolas"/>
              </a:rPr>
              <a:t>" </a:t>
            </a:r>
            <a:r>
              <a:rPr lang="en-US" altLang="ko-KR" sz="1100" i="1" dirty="0">
                <a:solidFill>
                  <a:srgbClr val="7F007F"/>
                </a:solidFill>
                <a:latin typeface="Consolas"/>
              </a:rPr>
              <a:t>style</a:t>
            </a:r>
            <a:r>
              <a:rPr lang="en-US" altLang="ko-KR" sz="1100" i="1" dirty="0">
                <a:solidFill>
                  <a:srgbClr val="000000"/>
                </a:solidFill>
                <a:latin typeface="Consolas"/>
              </a:rPr>
              <a:t>="</a:t>
            </a:r>
            <a:r>
              <a:rPr lang="en-US" altLang="ko-KR" sz="1100" i="1" dirty="0" err="1">
                <a:solidFill>
                  <a:srgbClr val="7F007F"/>
                </a:solidFill>
                <a:latin typeface="Consolas"/>
              </a:rPr>
              <a:t>cursor</a:t>
            </a:r>
            <a:r>
              <a:rPr lang="en-US" altLang="ko-KR" sz="1100" i="1" dirty="0" err="1">
                <a:solidFill>
                  <a:srgbClr val="000000"/>
                </a:solidFill>
                <a:latin typeface="Consolas"/>
              </a:rPr>
              <a:t>:</a:t>
            </a:r>
            <a:r>
              <a:rPr lang="en-US" altLang="ko-KR" sz="1100" i="1" dirty="0" err="1">
                <a:solidFill>
                  <a:srgbClr val="2A00E1"/>
                </a:solidFill>
                <a:latin typeface="Consolas"/>
              </a:rPr>
              <a:t>pointer</a:t>
            </a:r>
            <a:r>
              <a:rPr lang="en-US" altLang="ko-KR" sz="1100" i="1" dirty="0" err="1">
                <a:solidFill>
                  <a:srgbClr val="000000"/>
                </a:solidFill>
                <a:latin typeface="Consolas"/>
              </a:rPr>
              <a:t>;</a:t>
            </a:r>
            <a:r>
              <a:rPr lang="en-US" altLang="ko-KR" sz="1100" i="1" dirty="0" err="1">
                <a:solidFill>
                  <a:srgbClr val="7F007F"/>
                </a:solidFill>
                <a:latin typeface="Consolas"/>
              </a:rPr>
              <a:t>position</a:t>
            </a:r>
            <a:r>
              <a:rPr lang="en-US" altLang="ko-KR" sz="1100" i="1" dirty="0" err="1">
                <a:solidFill>
                  <a:srgbClr val="000000"/>
                </a:solidFill>
                <a:latin typeface="Consolas"/>
              </a:rPr>
              <a:t>:</a:t>
            </a:r>
            <a:r>
              <a:rPr lang="en-US" altLang="ko-KR" sz="1100" i="1" dirty="0" err="1">
                <a:solidFill>
                  <a:srgbClr val="2A00E1"/>
                </a:solidFill>
                <a:latin typeface="Consolas"/>
              </a:rPr>
              <a:t>absolute</a:t>
            </a:r>
            <a:r>
              <a:rPr lang="en-US" altLang="ko-KR" sz="1100" i="1" dirty="0" err="1">
                <a:solidFill>
                  <a:srgbClr val="000000"/>
                </a:solidFill>
                <a:latin typeface="Consolas"/>
              </a:rPr>
              <a:t>;</a:t>
            </a:r>
            <a:r>
              <a:rPr lang="en-US" altLang="ko-KR" sz="1100" i="1" dirty="0" err="1">
                <a:solidFill>
                  <a:srgbClr val="7F007F"/>
                </a:solidFill>
                <a:latin typeface="Consolas"/>
              </a:rPr>
              <a:t>right</a:t>
            </a:r>
            <a:r>
              <a:rPr lang="en-US" altLang="ko-KR" sz="1100" i="1" dirty="0">
                <a:solidFill>
                  <a:srgbClr val="000000"/>
                </a:solidFill>
                <a:latin typeface="Consolas"/>
              </a:rPr>
              <a:t>:</a:t>
            </a:r>
            <a:r>
              <a:rPr lang="en-US" altLang="ko-KR" sz="1100" i="1" dirty="0">
                <a:solidFill>
                  <a:srgbClr val="2A00E1"/>
                </a:solidFill>
                <a:latin typeface="Consolas"/>
              </a:rPr>
              <a:t>-3px</a:t>
            </a:r>
            <a:r>
              <a:rPr lang="en-US" altLang="ko-KR" sz="1100" i="1" dirty="0">
                <a:solidFill>
                  <a:srgbClr val="000000"/>
                </a:solidFill>
                <a:latin typeface="Consolas"/>
              </a:rPr>
              <a:t>;</a:t>
            </a:r>
            <a:r>
              <a:rPr lang="en-US" altLang="ko-KR" sz="1100" i="1" dirty="0">
                <a:solidFill>
                  <a:srgbClr val="7F007F"/>
                </a:solidFill>
                <a:latin typeface="Consolas"/>
              </a:rPr>
              <a:t>top</a:t>
            </a:r>
            <a:r>
              <a:rPr lang="en-US" altLang="ko-KR" sz="1100" i="1" dirty="0">
                <a:solidFill>
                  <a:srgbClr val="000000"/>
                </a:solidFill>
                <a:latin typeface="Consolas"/>
              </a:rPr>
              <a:t>:</a:t>
            </a:r>
            <a:r>
              <a:rPr lang="en-US" altLang="ko-KR" sz="1100" i="1" dirty="0">
                <a:solidFill>
                  <a:srgbClr val="2A00E1"/>
                </a:solidFill>
                <a:latin typeface="Consolas"/>
              </a:rPr>
              <a:t>-3px</a:t>
            </a:r>
            <a:r>
              <a:rPr lang="en-US" altLang="ko-KR" sz="1100" i="1" dirty="0">
                <a:solidFill>
                  <a:srgbClr val="000000"/>
                </a:solidFill>
                <a:latin typeface="Consolas"/>
              </a:rPr>
              <a:t>;</a:t>
            </a:r>
            <a:r>
              <a:rPr lang="en-US" altLang="ko-KR" sz="1100" i="1" dirty="0">
                <a:solidFill>
                  <a:srgbClr val="7F007F"/>
                </a:solidFill>
                <a:latin typeface="Consolas"/>
              </a:rPr>
              <a:t>z-index</a:t>
            </a:r>
            <a:r>
              <a:rPr lang="en-US" altLang="ko-KR" sz="1100" i="1" dirty="0">
                <a:solidFill>
                  <a:srgbClr val="000000"/>
                </a:solidFill>
                <a:latin typeface="Consolas"/>
              </a:rPr>
              <a:t>:</a:t>
            </a:r>
            <a:r>
              <a:rPr lang="en-US" altLang="ko-KR" sz="1100" i="1" dirty="0">
                <a:solidFill>
                  <a:srgbClr val="2A00E1"/>
                </a:solidFill>
                <a:latin typeface="Consolas"/>
              </a:rPr>
              <a:t>1</a:t>
            </a:r>
            <a:r>
              <a:rPr lang="en-US" altLang="ko-KR" sz="1100" i="1" dirty="0">
                <a:solidFill>
                  <a:srgbClr val="000000"/>
                </a:solidFill>
                <a:latin typeface="Consolas"/>
              </a:rPr>
              <a:t>" </a:t>
            </a:r>
            <a:r>
              <a:rPr lang="en-US" altLang="ko-KR" sz="1100" i="1" dirty="0" err="1">
                <a:solidFill>
                  <a:srgbClr val="7F007F"/>
                </a:solidFill>
                <a:latin typeface="Consolas"/>
              </a:rPr>
              <a:t>onclick</a:t>
            </a:r>
            <a:r>
              <a:rPr lang="en-US" altLang="ko-KR" sz="1100" i="1" dirty="0">
                <a:solidFill>
                  <a:srgbClr val="000000"/>
                </a:solidFill>
                <a:latin typeface="Consolas"/>
              </a:rPr>
              <a:t>=</a:t>
            </a:r>
            <a:r>
              <a:rPr lang="en-US" altLang="ko-KR" sz="1100" i="1" dirty="0">
                <a:solidFill>
                  <a:srgbClr val="2A00FF"/>
                </a:solidFill>
                <a:latin typeface="Consolas"/>
              </a:rPr>
              <a:t>"</a:t>
            </a:r>
            <a:r>
              <a:rPr lang="en-US" altLang="ko-KR" sz="1100" i="1" dirty="0" err="1">
                <a:solidFill>
                  <a:srgbClr val="2A00FF"/>
                </a:solidFill>
                <a:latin typeface="Consolas"/>
              </a:rPr>
              <a:t>closeDaumPostcode</a:t>
            </a:r>
            <a:r>
              <a:rPr lang="en-US" altLang="ko-KR" sz="1100" i="1" dirty="0">
                <a:solidFill>
                  <a:srgbClr val="2A00FF"/>
                </a:solidFill>
                <a:latin typeface="Consolas"/>
              </a:rPr>
              <a:t>()"</a:t>
            </a:r>
            <a:r>
              <a:rPr lang="en-US" altLang="ko-KR" sz="1100" i="1" dirty="0">
                <a:solidFill>
                  <a:srgbClr val="000000"/>
                </a:solidFill>
                <a:latin typeface="Consolas"/>
              </a:rPr>
              <a:t> </a:t>
            </a:r>
            <a:r>
              <a:rPr lang="en-US" altLang="ko-KR" sz="1100" i="1" dirty="0">
                <a:solidFill>
                  <a:srgbClr val="7F007F"/>
                </a:solidFill>
                <a:latin typeface="Consolas"/>
              </a:rPr>
              <a:t>alt</a:t>
            </a:r>
            <a:r>
              <a:rPr lang="en-US" altLang="ko-KR" sz="1100" i="1" dirty="0">
                <a:solidFill>
                  <a:srgbClr val="000000"/>
                </a:solidFill>
                <a:latin typeface="Consolas"/>
              </a:rPr>
              <a:t>=</a:t>
            </a:r>
            <a:r>
              <a:rPr lang="en-US" altLang="ko-KR" sz="1100" i="1" dirty="0">
                <a:solidFill>
                  <a:srgbClr val="2A00FF"/>
                </a:solidFill>
                <a:latin typeface="Consolas"/>
              </a:rPr>
              <a:t>"</a:t>
            </a:r>
            <a:r>
              <a:rPr lang="ko-KR" altLang="en-US" sz="1100" i="1" dirty="0">
                <a:solidFill>
                  <a:srgbClr val="2A00FF"/>
                </a:solidFill>
                <a:latin typeface="Consolas"/>
              </a:rPr>
              <a:t>閉</a:t>
            </a:r>
            <a:r>
              <a:rPr lang="ja-JP" altLang="en-US" sz="1100" i="1" dirty="0">
                <a:solidFill>
                  <a:srgbClr val="2A00FF"/>
                </a:solidFill>
                <a:latin typeface="Consolas"/>
              </a:rPr>
              <a:t>じるボタン</a:t>
            </a:r>
            <a:r>
              <a:rPr lang="en-US" altLang="ja-JP" sz="1100" i="1" dirty="0">
                <a:solidFill>
                  <a:srgbClr val="2A00FF"/>
                </a:solidFill>
                <a:latin typeface="Consolas"/>
              </a:rPr>
              <a:t>"</a:t>
            </a:r>
            <a:r>
              <a:rPr lang="en-US" altLang="ja-JP" sz="1100" i="1" dirty="0">
                <a:solidFill>
                  <a:srgbClr val="008080"/>
                </a:solidFill>
                <a:latin typeface="Consolas"/>
              </a:rPr>
              <a:t>&gt;</a:t>
            </a:r>
          </a:p>
          <a:p>
            <a:r>
              <a:rPr lang="en-US" altLang="ko-KR" sz="1100" dirty="0">
                <a:solidFill>
                  <a:srgbClr val="008080"/>
                </a:solidFill>
                <a:latin typeface="Consolas"/>
              </a:rPr>
              <a:t>&lt;/</a:t>
            </a:r>
            <a:r>
              <a:rPr lang="en-US" altLang="ko-KR" sz="1100" dirty="0">
                <a:solidFill>
                  <a:srgbClr val="3F7F7F"/>
                </a:solidFill>
                <a:latin typeface="Consolas"/>
              </a:rPr>
              <a:t>div</a:t>
            </a:r>
            <a:r>
              <a:rPr lang="en-US" altLang="ko-KR" sz="1100" dirty="0">
                <a:solidFill>
                  <a:srgbClr val="008080"/>
                </a:solidFill>
                <a:latin typeface="Consolas"/>
              </a:rPr>
              <a:t>&gt;</a:t>
            </a:r>
          </a:p>
          <a:p>
            <a:endParaRPr lang="ko-KR" altLang="en-US" sz="1100" dirty="0">
              <a:latin typeface="Consolas"/>
            </a:endParaRPr>
          </a:p>
          <a:p>
            <a:r>
              <a:rPr lang="en-US" altLang="ja-JP" sz="1100" dirty="0">
                <a:solidFill>
                  <a:srgbClr val="008080"/>
                </a:solidFill>
                <a:latin typeface="Consolas"/>
              </a:rPr>
              <a:t>&lt;</a:t>
            </a:r>
            <a:r>
              <a:rPr lang="en-US" altLang="ja-JP" sz="1100" dirty="0">
                <a:solidFill>
                  <a:srgbClr val="3F7F7F"/>
                </a:solidFill>
                <a:latin typeface="Consolas"/>
              </a:rPr>
              <a:t>script </a:t>
            </a:r>
            <a:r>
              <a:rPr lang="en-US" altLang="ja-JP" sz="1100" dirty="0" err="1">
                <a:solidFill>
                  <a:srgbClr val="7F007F"/>
                </a:solidFill>
                <a:latin typeface="Consolas"/>
              </a:rPr>
              <a:t>src</a:t>
            </a:r>
            <a:r>
              <a:rPr lang="en-US" altLang="ja-JP" sz="1100" dirty="0">
                <a:solidFill>
                  <a:srgbClr val="000000"/>
                </a:solidFill>
                <a:latin typeface="Consolas"/>
              </a:rPr>
              <a:t>=</a:t>
            </a:r>
            <a:r>
              <a:rPr lang="en-US" altLang="ja-JP" sz="1100" i="1" dirty="0">
                <a:solidFill>
                  <a:srgbClr val="2A00FF"/>
                </a:solidFill>
                <a:latin typeface="Consolas"/>
              </a:rPr>
              <a:t>"http://dmaps.daum.net/</a:t>
            </a:r>
            <a:r>
              <a:rPr lang="en-US" altLang="ja-JP" sz="1100" i="1" dirty="0" err="1">
                <a:solidFill>
                  <a:srgbClr val="2A00FF"/>
                </a:solidFill>
                <a:latin typeface="Consolas"/>
              </a:rPr>
              <a:t>map_js_init</a:t>
            </a:r>
            <a:r>
              <a:rPr lang="en-US" altLang="ja-JP" sz="1100" i="1" dirty="0">
                <a:solidFill>
                  <a:srgbClr val="2A00FF"/>
                </a:solidFill>
                <a:latin typeface="Consolas"/>
              </a:rPr>
              <a:t>/postcode.v2.js"</a:t>
            </a:r>
            <a:r>
              <a:rPr lang="en-US" altLang="ja-JP" sz="1100" i="1" dirty="0">
                <a:solidFill>
                  <a:srgbClr val="008080"/>
                </a:solidFill>
                <a:latin typeface="Consolas"/>
              </a:rPr>
              <a:t>&gt;&lt;/</a:t>
            </a:r>
            <a:r>
              <a:rPr lang="en-US" altLang="ja-JP" sz="1100" i="1" dirty="0">
                <a:solidFill>
                  <a:srgbClr val="3F7F7F"/>
                </a:solidFill>
                <a:latin typeface="Consolas"/>
              </a:rPr>
              <a:t>script</a:t>
            </a:r>
            <a:r>
              <a:rPr lang="en-US" altLang="ja-JP" sz="1100" i="1" dirty="0">
                <a:solidFill>
                  <a:srgbClr val="008080"/>
                </a:solidFill>
                <a:latin typeface="Consolas"/>
              </a:rPr>
              <a:t>&gt;</a:t>
            </a:r>
            <a:r>
              <a:rPr lang="ja-JP" altLang="en-US" sz="1100" i="1" dirty="0">
                <a:solidFill>
                  <a:srgbClr val="000000"/>
                </a:solidFill>
                <a:latin typeface="Consolas"/>
              </a:rPr>
              <a:t> </a:t>
            </a:r>
            <a:r>
              <a:rPr lang="en-US" altLang="ja-JP" sz="1100" i="1" dirty="0">
                <a:solidFill>
                  <a:srgbClr val="3F5FBF"/>
                </a:solidFill>
                <a:latin typeface="Consolas"/>
              </a:rPr>
              <a:t>&lt;!-- </a:t>
            </a:r>
            <a:r>
              <a:rPr lang="en-US" altLang="ja-JP" sz="1100" i="1" u="sng" dirty="0" err="1">
                <a:solidFill>
                  <a:srgbClr val="3F5FBF"/>
                </a:solidFill>
                <a:latin typeface="Consolas"/>
              </a:rPr>
              <a:t>Daum</a:t>
            </a:r>
            <a:r>
              <a:rPr lang="ja-JP" altLang="en-US" sz="1100" i="1" u="sng" dirty="0">
                <a:solidFill>
                  <a:srgbClr val="3F5FBF"/>
                </a:solidFill>
                <a:latin typeface="Consolas"/>
              </a:rPr>
              <a:t>郵便番号検索スクリプト </a:t>
            </a:r>
            <a:r>
              <a:rPr lang="en-US" altLang="ja-JP" sz="1100" i="1" u="sng" dirty="0">
                <a:solidFill>
                  <a:srgbClr val="3F5FBF"/>
                </a:solidFill>
                <a:latin typeface="Consolas"/>
              </a:rPr>
              <a:t>--&gt;</a:t>
            </a:r>
          </a:p>
          <a:p>
            <a:r>
              <a:rPr lang="en-US" altLang="ko-KR" sz="1100" dirty="0">
                <a:solidFill>
                  <a:srgbClr val="008080"/>
                </a:solidFill>
                <a:latin typeface="Consolas"/>
              </a:rPr>
              <a:t>&lt;</a:t>
            </a:r>
            <a:r>
              <a:rPr lang="en-US" altLang="ko-KR" sz="1100" dirty="0">
                <a:solidFill>
                  <a:srgbClr val="3F7F7F"/>
                </a:solidFill>
                <a:latin typeface="Consolas"/>
              </a:rPr>
              <a:t>script </a:t>
            </a:r>
            <a:r>
              <a:rPr lang="en-US" altLang="ko-KR" sz="1100" dirty="0" err="1">
                <a:solidFill>
                  <a:srgbClr val="7F007F"/>
                </a:solidFill>
                <a:latin typeface="Consolas"/>
              </a:rPr>
              <a:t>src</a:t>
            </a:r>
            <a:r>
              <a:rPr lang="en-US" altLang="ko-KR" sz="1100" dirty="0">
                <a:solidFill>
                  <a:srgbClr val="000000"/>
                </a:solidFill>
                <a:latin typeface="Consolas"/>
              </a:rPr>
              <a:t>=</a:t>
            </a:r>
            <a:r>
              <a:rPr lang="en-US" altLang="ko-KR" sz="1100" i="1" dirty="0">
                <a:solidFill>
                  <a:srgbClr val="2A00FF"/>
                </a:solidFill>
                <a:latin typeface="Consolas"/>
              </a:rPr>
              <a:t>"</a:t>
            </a:r>
            <a:r>
              <a:rPr lang="en-US" altLang="ko-KR" sz="1100" i="1" dirty="0">
                <a:solidFill>
                  <a:srgbClr val="000000"/>
                </a:solidFill>
                <a:latin typeface="Consolas"/>
              </a:rPr>
              <a:t>${</a:t>
            </a:r>
            <a:r>
              <a:rPr lang="en-US" altLang="ko-KR" sz="1100" i="1" dirty="0" err="1">
                <a:solidFill>
                  <a:srgbClr val="000000"/>
                </a:solidFill>
                <a:latin typeface="Consolas"/>
              </a:rPr>
              <a:t>contextPath</a:t>
            </a:r>
            <a:r>
              <a:rPr lang="en-US" altLang="ko-KR" sz="1100" i="1" dirty="0">
                <a:solidFill>
                  <a:srgbClr val="000000"/>
                </a:solidFill>
                <a:latin typeface="Consolas"/>
              </a:rPr>
              <a:t>}</a:t>
            </a:r>
            <a:r>
              <a:rPr lang="en-US" altLang="ko-KR" sz="1100" i="1" dirty="0">
                <a:solidFill>
                  <a:srgbClr val="2A00FF"/>
                </a:solidFill>
                <a:latin typeface="Consolas"/>
              </a:rPr>
              <a:t>/resources/</a:t>
            </a:r>
            <a:r>
              <a:rPr lang="en-US" altLang="ko-KR" sz="1100" i="1" dirty="0" err="1">
                <a:solidFill>
                  <a:srgbClr val="2A00FF"/>
                </a:solidFill>
                <a:latin typeface="Consolas"/>
              </a:rPr>
              <a:t>js</a:t>
            </a:r>
            <a:r>
              <a:rPr lang="en-US" altLang="ko-KR" sz="1100" i="1" dirty="0">
                <a:solidFill>
                  <a:srgbClr val="2A00FF"/>
                </a:solidFill>
                <a:latin typeface="Consolas"/>
              </a:rPr>
              <a:t>/daumlayer.js"</a:t>
            </a:r>
            <a:r>
              <a:rPr lang="en-US" altLang="ko-KR" sz="1100" i="1" dirty="0">
                <a:solidFill>
                  <a:srgbClr val="008080"/>
                </a:solidFill>
                <a:latin typeface="Consolas"/>
              </a:rPr>
              <a:t>&gt;&lt;/</a:t>
            </a:r>
            <a:r>
              <a:rPr lang="en-US" altLang="ko-KR" sz="1100" i="1" dirty="0">
                <a:solidFill>
                  <a:srgbClr val="3F7F7F"/>
                </a:solidFill>
                <a:latin typeface="Consolas"/>
              </a:rPr>
              <a:t>script</a:t>
            </a:r>
            <a:r>
              <a:rPr lang="en-US" altLang="ko-KR" sz="1100" i="1" dirty="0">
                <a:solidFill>
                  <a:srgbClr val="008080"/>
                </a:solidFill>
                <a:latin typeface="Consolas"/>
              </a:rPr>
              <a:t>&gt;</a:t>
            </a:r>
            <a:r>
              <a:rPr lang="en-US" altLang="ko-KR" sz="1100" i="1" dirty="0">
                <a:solidFill>
                  <a:srgbClr val="000000"/>
                </a:solidFill>
                <a:latin typeface="Consolas"/>
              </a:rPr>
              <a:t> </a:t>
            </a:r>
            <a:r>
              <a:rPr lang="en-US" altLang="ko-KR" sz="1100" i="1" dirty="0">
                <a:solidFill>
                  <a:srgbClr val="3F5FBF"/>
                </a:solidFill>
                <a:latin typeface="Consolas"/>
              </a:rPr>
              <a:t>&lt;!-- </a:t>
            </a:r>
            <a:r>
              <a:rPr lang="ko-KR" altLang="en-US" sz="1100" i="1" dirty="0">
                <a:solidFill>
                  <a:srgbClr val="3F5FBF"/>
                </a:solidFill>
                <a:latin typeface="Consolas"/>
              </a:rPr>
              <a:t>住所検索用</a:t>
            </a:r>
            <a:r>
              <a:rPr lang="ja-JP" altLang="en-US" sz="1100" i="1" dirty="0">
                <a:solidFill>
                  <a:srgbClr val="3F5FBF"/>
                </a:solidFill>
                <a:latin typeface="Consolas"/>
              </a:rPr>
              <a:t>レイヤースクリプト </a:t>
            </a:r>
            <a:r>
              <a:rPr lang="en-US" altLang="ja-JP" sz="1100" i="1" dirty="0">
                <a:solidFill>
                  <a:srgbClr val="3F5FBF"/>
                </a:solidFill>
                <a:latin typeface="Consolas"/>
              </a:rPr>
              <a:t>--&gt;</a:t>
            </a:r>
          </a:p>
          <a:p>
            <a:r>
              <a:rPr lang="en-US" altLang="ko-KR" sz="1100" dirty="0">
                <a:solidFill>
                  <a:srgbClr val="008080"/>
                </a:solidFill>
                <a:latin typeface="Consolas"/>
              </a:rPr>
              <a:t>&lt;/</a:t>
            </a:r>
            <a:r>
              <a:rPr lang="en-US" altLang="ko-KR" sz="1100" dirty="0">
                <a:solidFill>
                  <a:srgbClr val="3F7F7F"/>
                </a:solidFill>
                <a:latin typeface="Consolas"/>
              </a:rPr>
              <a:t>div</a:t>
            </a:r>
            <a:r>
              <a:rPr lang="en-US" altLang="ko-KR" sz="1100" dirty="0">
                <a:solidFill>
                  <a:srgbClr val="008080"/>
                </a:solidFill>
                <a:latin typeface="Consolas"/>
              </a:rPr>
              <a:t>&gt;</a:t>
            </a:r>
          </a:p>
          <a:p>
            <a:endParaRPr lang="ko-KR" altLang="en-US" sz="1100" dirty="0">
              <a:latin typeface="Consolas"/>
            </a:endParaRPr>
          </a:p>
          <a:p>
            <a:r>
              <a:rPr lang="en-US" altLang="ko-KR" sz="1100" dirty="0">
                <a:solidFill>
                  <a:srgbClr val="008080"/>
                </a:solidFill>
                <a:latin typeface="Consolas"/>
              </a:rPr>
              <a:t>&lt;</a:t>
            </a:r>
            <a:r>
              <a:rPr lang="en-US" altLang="ko-KR" sz="1100" dirty="0">
                <a:solidFill>
                  <a:srgbClr val="3F7F7F"/>
                </a:solidFill>
                <a:latin typeface="Consolas"/>
              </a:rPr>
              <a:t>div </a:t>
            </a:r>
            <a:r>
              <a:rPr lang="en-US" altLang="ko-KR" sz="1100" dirty="0">
                <a:solidFill>
                  <a:srgbClr val="7F007F"/>
                </a:solidFill>
                <a:latin typeface="Consolas"/>
              </a:rPr>
              <a:t>class</a:t>
            </a:r>
            <a:r>
              <a:rPr lang="en-US" altLang="ko-KR" sz="1100" dirty="0">
                <a:solidFill>
                  <a:srgbClr val="000000"/>
                </a:solidFill>
                <a:latin typeface="Consolas"/>
              </a:rPr>
              <a:t>=</a:t>
            </a:r>
            <a:r>
              <a:rPr lang="en-US" altLang="ko-KR" sz="1100" i="1" dirty="0">
                <a:solidFill>
                  <a:srgbClr val="2A00FF"/>
                </a:solidFill>
                <a:latin typeface="Consolas"/>
              </a:rPr>
              <a:t>"</a:t>
            </a:r>
            <a:r>
              <a:rPr lang="en-US" altLang="ko-KR" sz="1100" i="1" dirty="0" err="1">
                <a:solidFill>
                  <a:srgbClr val="2A00FF"/>
                </a:solidFill>
                <a:latin typeface="Consolas"/>
              </a:rPr>
              <a:t>inputArea</a:t>
            </a:r>
            <a:r>
              <a:rPr lang="en-US" altLang="ko-KR" sz="1100" i="1" dirty="0">
                <a:solidFill>
                  <a:srgbClr val="2A00FF"/>
                </a:solidFill>
                <a:latin typeface="Consolas"/>
              </a:rPr>
              <a:t> my-5"</a:t>
            </a:r>
            <a:r>
              <a:rPr lang="en-US" altLang="ko-KR" sz="1100" i="1" dirty="0">
                <a:solidFill>
                  <a:srgbClr val="008080"/>
                </a:solidFill>
                <a:latin typeface="Consolas"/>
              </a:rPr>
              <a:t>&gt;</a:t>
            </a:r>
            <a:r>
              <a:rPr lang="en-US" altLang="ko-KR" sz="1100" i="1" dirty="0">
                <a:solidFill>
                  <a:srgbClr val="000000"/>
                </a:solidFill>
                <a:latin typeface="Consolas"/>
              </a:rPr>
              <a:t> </a:t>
            </a:r>
            <a:r>
              <a:rPr lang="en-US" altLang="ko-KR" sz="1100" i="1" dirty="0">
                <a:solidFill>
                  <a:srgbClr val="3F5FBF"/>
                </a:solidFill>
                <a:latin typeface="Consolas"/>
              </a:rPr>
              <a:t>&lt;!-- </a:t>
            </a:r>
            <a:r>
              <a:rPr lang="ko-KR" altLang="en-US" sz="1100" i="1" dirty="0">
                <a:solidFill>
                  <a:srgbClr val="3F5FBF"/>
                </a:solidFill>
                <a:latin typeface="Consolas"/>
              </a:rPr>
              <a:t>注文確定</a:t>
            </a:r>
            <a:r>
              <a:rPr lang="ja-JP" altLang="en-US" sz="1100" i="1" dirty="0">
                <a:solidFill>
                  <a:srgbClr val="3F5FBF"/>
                </a:solidFill>
                <a:latin typeface="Consolas"/>
              </a:rPr>
              <a:t>エリア </a:t>
            </a:r>
            <a:r>
              <a:rPr lang="en-US" altLang="ja-JP" sz="1100" i="1" dirty="0">
                <a:solidFill>
                  <a:srgbClr val="3F5FBF"/>
                </a:solidFill>
                <a:latin typeface="Consolas"/>
              </a:rPr>
              <a:t>--&gt;</a:t>
            </a:r>
          </a:p>
          <a:p>
            <a:r>
              <a:rPr lang="en-US" altLang="ko-KR" sz="1100" dirty="0">
                <a:solidFill>
                  <a:srgbClr val="008080"/>
                </a:solidFill>
                <a:latin typeface="Consolas"/>
              </a:rPr>
              <a:t>&lt;</a:t>
            </a:r>
            <a:r>
              <a:rPr lang="en-US" altLang="ko-KR" sz="1100" dirty="0">
                <a:solidFill>
                  <a:srgbClr val="3F7F7F"/>
                </a:solidFill>
                <a:latin typeface="Consolas"/>
              </a:rPr>
              <a:t>div </a:t>
            </a:r>
            <a:r>
              <a:rPr lang="en-US" altLang="ko-KR" sz="1100" dirty="0">
                <a:solidFill>
                  <a:srgbClr val="7F007F"/>
                </a:solidFill>
                <a:latin typeface="Consolas"/>
              </a:rPr>
              <a:t>class</a:t>
            </a:r>
            <a:r>
              <a:rPr lang="en-US" altLang="ko-KR" sz="1100" dirty="0">
                <a:solidFill>
                  <a:srgbClr val="000000"/>
                </a:solidFill>
                <a:latin typeface="Consolas"/>
              </a:rPr>
              <a:t>=</a:t>
            </a:r>
            <a:r>
              <a:rPr lang="en-US" altLang="ko-KR" sz="1100" i="1" dirty="0">
                <a:solidFill>
                  <a:srgbClr val="2A00FF"/>
                </a:solidFill>
                <a:latin typeface="Consolas"/>
              </a:rPr>
              <a:t>"my-5 d-flex justify-content-end my-5"</a:t>
            </a:r>
            <a:r>
              <a:rPr lang="en-US" altLang="ko-KR" sz="1100" i="1" dirty="0">
                <a:solidFill>
                  <a:srgbClr val="008080"/>
                </a:solidFill>
                <a:latin typeface="Consolas"/>
              </a:rPr>
              <a:t>&gt;</a:t>
            </a:r>
          </a:p>
          <a:p>
            <a:r>
              <a:rPr lang="en-US" altLang="ko-KR" sz="1100" dirty="0">
                <a:solidFill>
                  <a:srgbClr val="008080"/>
                </a:solidFill>
                <a:latin typeface="Consolas"/>
              </a:rPr>
              <a:t>&lt;</a:t>
            </a:r>
            <a:r>
              <a:rPr lang="en-US" altLang="ko-KR" sz="1100" dirty="0">
                <a:solidFill>
                  <a:srgbClr val="3F7F7F"/>
                </a:solidFill>
                <a:latin typeface="Consolas"/>
              </a:rPr>
              <a:t>div </a:t>
            </a:r>
            <a:r>
              <a:rPr lang="en-US" altLang="ko-KR" sz="1100" dirty="0">
                <a:solidFill>
                  <a:srgbClr val="7F007F"/>
                </a:solidFill>
                <a:latin typeface="Consolas"/>
              </a:rPr>
              <a:t>class</a:t>
            </a:r>
            <a:r>
              <a:rPr lang="en-US" altLang="ko-KR" sz="1100" dirty="0">
                <a:solidFill>
                  <a:srgbClr val="000000"/>
                </a:solidFill>
                <a:latin typeface="Consolas"/>
              </a:rPr>
              <a:t>=</a:t>
            </a:r>
            <a:r>
              <a:rPr lang="en-US" altLang="ko-KR" sz="1100" i="1" dirty="0">
                <a:solidFill>
                  <a:srgbClr val="2A00FF"/>
                </a:solidFill>
                <a:latin typeface="Consolas"/>
              </a:rPr>
              <a:t>"</a:t>
            </a:r>
            <a:r>
              <a:rPr lang="en-US" altLang="ko-KR" sz="1100" i="1" dirty="0" err="1">
                <a:solidFill>
                  <a:srgbClr val="2A00FF"/>
                </a:solidFill>
                <a:latin typeface="Consolas"/>
              </a:rPr>
              <a:t>btn</a:t>
            </a:r>
            <a:r>
              <a:rPr lang="en-US" altLang="ko-KR" sz="1100" i="1" dirty="0">
                <a:solidFill>
                  <a:srgbClr val="2A00FF"/>
                </a:solidFill>
                <a:latin typeface="Consolas"/>
              </a:rPr>
              <a:t>-group"</a:t>
            </a:r>
            <a:r>
              <a:rPr lang="en-US" altLang="ko-KR" sz="1100" i="1" dirty="0">
                <a:solidFill>
                  <a:srgbClr val="008080"/>
                </a:solidFill>
                <a:latin typeface="Consolas"/>
              </a:rPr>
              <a:t>&gt;</a:t>
            </a:r>
          </a:p>
          <a:p>
            <a:r>
              <a:rPr lang="en-US" altLang="ko-KR" sz="1100" dirty="0">
                <a:solidFill>
                  <a:srgbClr val="008080"/>
                </a:solidFill>
                <a:latin typeface="Consolas"/>
              </a:rPr>
              <a:t>&lt;</a:t>
            </a:r>
            <a:r>
              <a:rPr lang="en-US" altLang="ko-KR" sz="1100" dirty="0">
                <a:solidFill>
                  <a:srgbClr val="3F7F7F"/>
                </a:solidFill>
                <a:latin typeface="Consolas"/>
              </a:rPr>
              <a:t>button </a:t>
            </a:r>
            <a:r>
              <a:rPr lang="en-US" altLang="ko-KR" sz="1100" dirty="0">
                <a:solidFill>
                  <a:srgbClr val="7F007F"/>
                </a:solidFill>
                <a:latin typeface="Consolas"/>
              </a:rPr>
              <a:t>type</a:t>
            </a:r>
            <a:r>
              <a:rPr lang="en-US" altLang="ko-KR" sz="1100" dirty="0">
                <a:solidFill>
                  <a:srgbClr val="000000"/>
                </a:solidFill>
                <a:latin typeface="Consolas"/>
              </a:rPr>
              <a:t>=</a:t>
            </a:r>
            <a:r>
              <a:rPr lang="en-US" altLang="ko-KR" sz="1100" i="1" dirty="0">
                <a:solidFill>
                  <a:srgbClr val="2A00FF"/>
                </a:solidFill>
                <a:latin typeface="Consolas"/>
              </a:rPr>
              <a:t>"submit" </a:t>
            </a:r>
            <a:r>
              <a:rPr lang="en-US" altLang="ko-KR" sz="1100" i="1" dirty="0">
                <a:solidFill>
                  <a:srgbClr val="7F007F"/>
                </a:solidFill>
                <a:latin typeface="Consolas"/>
              </a:rPr>
              <a:t>class</a:t>
            </a:r>
            <a:r>
              <a:rPr lang="en-US" altLang="ko-KR" sz="1100" i="1" dirty="0">
                <a:solidFill>
                  <a:srgbClr val="000000"/>
                </a:solidFill>
                <a:latin typeface="Consolas"/>
              </a:rPr>
              <a:t>=</a:t>
            </a:r>
            <a:r>
              <a:rPr lang="en-US" altLang="ko-KR" sz="1100" i="1" dirty="0">
                <a:solidFill>
                  <a:srgbClr val="2A00FF"/>
                </a:solidFill>
                <a:latin typeface="Consolas"/>
              </a:rPr>
              <a:t>"</a:t>
            </a:r>
            <a:r>
              <a:rPr lang="en-US" altLang="ko-KR" sz="1100" i="1" dirty="0" err="1">
                <a:solidFill>
                  <a:srgbClr val="2A00FF"/>
                </a:solidFill>
                <a:latin typeface="Consolas"/>
              </a:rPr>
              <a:t>order_btn</a:t>
            </a:r>
            <a:r>
              <a:rPr lang="en-US" altLang="ko-KR" sz="1100" i="1" dirty="0">
                <a:solidFill>
                  <a:srgbClr val="2A00FF"/>
                </a:solidFill>
                <a:latin typeface="Consolas"/>
              </a:rPr>
              <a:t>  mb-5 </a:t>
            </a:r>
            <a:r>
              <a:rPr lang="en-US" altLang="ko-KR" sz="1100" i="1" dirty="0" err="1">
                <a:solidFill>
                  <a:srgbClr val="2A00FF"/>
                </a:solidFill>
                <a:latin typeface="Consolas"/>
              </a:rPr>
              <a:t>btn</a:t>
            </a:r>
            <a:r>
              <a:rPr lang="en-US" altLang="ko-KR" sz="1100" i="1" dirty="0">
                <a:solidFill>
                  <a:srgbClr val="2A00FF"/>
                </a:solidFill>
                <a:latin typeface="Consolas"/>
              </a:rPr>
              <a:t> </a:t>
            </a:r>
            <a:r>
              <a:rPr lang="en-US" altLang="ko-KR" sz="1100" i="1" dirty="0" err="1">
                <a:solidFill>
                  <a:srgbClr val="2A00FF"/>
                </a:solidFill>
                <a:latin typeface="Consolas"/>
              </a:rPr>
              <a:t>btn</a:t>
            </a:r>
            <a:r>
              <a:rPr lang="en-US" altLang="ko-KR" sz="1100" i="1" dirty="0">
                <a:solidFill>
                  <a:srgbClr val="2A00FF"/>
                </a:solidFill>
                <a:latin typeface="Consolas"/>
              </a:rPr>
              <a:t>-outline-success"</a:t>
            </a:r>
            <a:r>
              <a:rPr lang="en-US" altLang="ko-KR" sz="1100" i="1" dirty="0">
                <a:solidFill>
                  <a:srgbClr val="008080"/>
                </a:solidFill>
                <a:latin typeface="Consolas"/>
              </a:rPr>
              <a:t>&gt;</a:t>
            </a:r>
            <a:r>
              <a:rPr lang="ko-KR" altLang="en-US" sz="1100" i="1" dirty="0">
                <a:solidFill>
                  <a:srgbClr val="000000"/>
                </a:solidFill>
                <a:latin typeface="Consolas"/>
              </a:rPr>
              <a:t>注文</a:t>
            </a:r>
            <a:r>
              <a:rPr lang="en-US" altLang="ko-KR" sz="1100" i="1" dirty="0">
                <a:solidFill>
                  <a:srgbClr val="008080"/>
                </a:solidFill>
                <a:latin typeface="Consolas"/>
              </a:rPr>
              <a:t>&lt;/</a:t>
            </a:r>
            <a:r>
              <a:rPr lang="en-US" altLang="ko-KR" sz="1100" i="1" dirty="0">
                <a:solidFill>
                  <a:srgbClr val="3F7F7F"/>
                </a:solidFill>
                <a:latin typeface="Consolas"/>
              </a:rPr>
              <a:t>button</a:t>
            </a:r>
            <a:r>
              <a:rPr lang="en-US" altLang="ko-KR" sz="1100" i="1" dirty="0">
                <a:solidFill>
                  <a:srgbClr val="008080"/>
                </a:solidFill>
                <a:latin typeface="Consolas"/>
              </a:rPr>
              <a:t>&gt;</a:t>
            </a:r>
            <a:r>
              <a:rPr lang="en-US" altLang="ko-KR" sz="1100" i="1" dirty="0">
                <a:solidFill>
                  <a:srgbClr val="000000"/>
                </a:solidFill>
                <a:latin typeface="Consolas"/>
              </a:rPr>
              <a:t> </a:t>
            </a:r>
            <a:r>
              <a:rPr lang="en-US" altLang="ko-KR" sz="1100" i="1" dirty="0">
                <a:solidFill>
                  <a:srgbClr val="3F5FBF"/>
                </a:solidFill>
                <a:latin typeface="Consolas"/>
              </a:rPr>
              <a:t>&lt;!-- </a:t>
            </a:r>
            <a:r>
              <a:rPr lang="ko-KR" altLang="en-US" sz="1100" i="1" dirty="0">
                <a:solidFill>
                  <a:srgbClr val="3F5FBF"/>
                </a:solidFill>
                <a:latin typeface="Consolas"/>
              </a:rPr>
              <a:t>注文確定</a:t>
            </a:r>
            <a:r>
              <a:rPr lang="ja-JP" altLang="en-US" sz="1100" i="1" dirty="0">
                <a:solidFill>
                  <a:srgbClr val="3F5FBF"/>
                </a:solidFill>
                <a:latin typeface="Consolas"/>
              </a:rPr>
              <a:t>ボタン </a:t>
            </a:r>
            <a:r>
              <a:rPr lang="en-US" altLang="ja-JP" sz="1100" i="1" dirty="0">
                <a:solidFill>
                  <a:srgbClr val="3F5FBF"/>
                </a:solidFill>
                <a:latin typeface="Consolas"/>
              </a:rPr>
              <a:t>--&gt;</a:t>
            </a:r>
          </a:p>
          <a:p>
            <a:r>
              <a:rPr lang="en-US" altLang="ko-KR" sz="1100" dirty="0">
                <a:solidFill>
                  <a:srgbClr val="008080"/>
                </a:solidFill>
                <a:latin typeface="Consolas"/>
              </a:rPr>
              <a:t>&lt;</a:t>
            </a:r>
            <a:r>
              <a:rPr lang="en-US" altLang="ko-KR" sz="1100" dirty="0">
                <a:solidFill>
                  <a:srgbClr val="3F7F7F"/>
                </a:solidFill>
                <a:latin typeface="Consolas"/>
              </a:rPr>
              <a:t>button </a:t>
            </a:r>
            <a:r>
              <a:rPr lang="en-US" altLang="ko-KR" sz="1100" dirty="0">
                <a:solidFill>
                  <a:srgbClr val="7F007F"/>
                </a:solidFill>
                <a:latin typeface="Consolas"/>
              </a:rPr>
              <a:t>type</a:t>
            </a:r>
            <a:r>
              <a:rPr lang="en-US" altLang="ko-KR" sz="1100" dirty="0">
                <a:solidFill>
                  <a:srgbClr val="000000"/>
                </a:solidFill>
                <a:latin typeface="Consolas"/>
              </a:rPr>
              <a:t>=</a:t>
            </a:r>
            <a:r>
              <a:rPr lang="en-US" altLang="ko-KR" sz="1100" i="1" dirty="0">
                <a:solidFill>
                  <a:srgbClr val="2A00FF"/>
                </a:solidFill>
                <a:latin typeface="Consolas"/>
              </a:rPr>
              <a:t>"button" </a:t>
            </a:r>
            <a:r>
              <a:rPr lang="en-US" altLang="ko-KR" sz="1100" i="1" dirty="0">
                <a:solidFill>
                  <a:srgbClr val="7F007F"/>
                </a:solidFill>
                <a:latin typeface="Consolas"/>
              </a:rPr>
              <a:t>class</a:t>
            </a:r>
            <a:r>
              <a:rPr lang="en-US" altLang="ko-KR" sz="1100" i="1" dirty="0">
                <a:solidFill>
                  <a:srgbClr val="000000"/>
                </a:solidFill>
                <a:latin typeface="Consolas"/>
              </a:rPr>
              <a:t>=</a:t>
            </a:r>
            <a:r>
              <a:rPr lang="en-US" altLang="ko-KR" sz="1100" i="1" dirty="0">
                <a:solidFill>
                  <a:srgbClr val="2A00FF"/>
                </a:solidFill>
                <a:latin typeface="Consolas"/>
              </a:rPr>
              <a:t>"</a:t>
            </a:r>
            <a:r>
              <a:rPr lang="en-US" altLang="ko-KR" sz="1100" i="1" dirty="0" err="1">
                <a:solidFill>
                  <a:srgbClr val="2A00FF"/>
                </a:solidFill>
                <a:latin typeface="Consolas"/>
              </a:rPr>
              <a:t>cancel_btn</a:t>
            </a:r>
            <a:r>
              <a:rPr lang="en-US" altLang="ko-KR" sz="1100" i="1" dirty="0">
                <a:solidFill>
                  <a:srgbClr val="2A00FF"/>
                </a:solidFill>
                <a:latin typeface="Consolas"/>
              </a:rPr>
              <a:t> mb-5 </a:t>
            </a:r>
            <a:r>
              <a:rPr lang="en-US" altLang="ko-KR" sz="1100" i="1" dirty="0" err="1">
                <a:solidFill>
                  <a:srgbClr val="2A00FF"/>
                </a:solidFill>
                <a:latin typeface="Consolas"/>
              </a:rPr>
              <a:t>btn</a:t>
            </a:r>
            <a:r>
              <a:rPr lang="en-US" altLang="ko-KR" sz="1100" i="1" dirty="0">
                <a:solidFill>
                  <a:srgbClr val="2A00FF"/>
                </a:solidFill>
                <a:latin typeface="Consolas"/>
              </a:rPr>
              <a:t> </a:t>
            </a:r>
            <a:r>
              <a:rPr lang="en-US" altLang="ko-KR" sz="1100" i="1" dirty="0" err="1">
                <a:solidFill>
                  <a:srgbClr val="2A00FF"/>
                </a:solidFill>
                <a:latin typeface="Consolas"/>
              </a:rPr>
              <a:t>btn</a:t>
            </a:r>
            <a:r>
              <a:rPr lang="en-US" altLang="ko-KR" sz="1100" i="1" dirty="0">
                <a:solidFill>
                  <a:srgbClr val="2A00FF"/>
                </a:solidFill>
                <a:latin typeface="Consolas"/>
              </a:rPr>
              <a:t>-outline-danger"</a:t>
            </a:r>
            <a:r>
              <a:rPr lang="en-US" altLang="ko-KR" sz="1100" i="1" dirty="0">
                <a:solidFill>
                  <a:srgbClr val="008080"/>
                </a:solidFill>
                <a:latin typeface="Consolas"/>
              </a:rPr>
              <a:t>&gt;</a:t>
            </a:r>
            <a:r>
              <a:rPr lang="ja-JP" altLang="en-US" sz="1100" i="1" dirty="0">
                <a:solidFill>
                  <a:srgbClr val="000000"/>
                </a:solidFill>
                <a:latin typeface="Consolas"/>
              </a:rPr>
              <a:t>キャンセル</a:t>
            </a:r>
            <a:r>
              <a:rPr lang="en-US" altLang="ja-JP" sz="1100" i="1" dirty="0">
                <a:solidFill>
                  <a:srgbClr val="008080"/>
                </a:solidFill>
                <a:latin typeface="Consolas"/>
              </a:rPr>
              <a:t>&lt;/</a:t>
            </a:r>
            <a:r>
              <a:rPr lang="en-US" altLang="ko-KR" sz="1100" i="1" dirty="0">
                <a:solidFill>
                  <a:srgbClr val="3F7F7F"/>
                </a:solidFill>
                <a:latin typeface="Consolas"/>
              </a:rPr>
              <a:t>button</a:t>
            </a:r>
            <a:r>
              <a:rPr lang="en-US" altLang="ko-KR" sz="1100" i="1" dirty="0">
                <a:solidFill>
                  <a:srgbClr val="008080"/>
                </a:solidFill>
                <a:latin typeface="Consolas"/>
              </a:rPr>
              <a:t>&gt;</a:t>
            </a:r>
            <a:r>
              <a:rPr lang="en-US" altLang="ko-KR" sz="1100" i="1" dirty="0">
                <a:solidFill>
                  <a:srgbClr val="000000"/>
                </a:solidFill>
                <a:latin typeface="Consolas"/>
              </a:rPr>
              <a:t> </a:t>
            </a:r>
            <a:r>
              <a:rPr lang="en-US" altLang="ko-KR" sz="1100" i="1" dirty="0">
                <a:solidFill>
                  <a:srgbClr val="3F5FBF"/>
                </a:solidFill>
                <a:latin typeface="Consolas"/>
              </a:rPr>
              <a:t>&lt;!-- </a:t>
            </a:r>
            <a:r>
              <a:rPr lang="ko-KR" altLang="en-US" sz="1100" i="1" dirty="0">
                <a:solidFill>
                  <a:srgbClr val="3F5FBF"/>
                </a:solidFill>
                <a:latin typeface="Consolas"/>
              </a:rPr>
              <a:t>注文</a:t>
            </a:r>
            <a:r>
              <a:rPr lang="ja-JP" altLang="en-US" sz="1100" i="1" dirty="0">
                <a:solidFill>
                  <a:srgbClr val="3F5FBF"/>
                </a:solidFill>
                <a:latin typeface="Consolas"/>
              </a:rPr>
              <a:t>キャンセルボタン </a:t>
            </a:r>
            <a:r>
              <a:rPr lang="en-US" altLang="ja-JP" sz="1100" i="1" dirty="0">
                <a:solidFill>
                  <a:srgbClr val="3F5FBF"/>
                </a:solidFill>
                <a:latin typeface="Consolas"/>
              </a:rPr>
              <a:t>--&gt;</a:t>
            </a:r>
          </a:p>
          <a:p>
            <a:r>
              <a:rPr lang="en-US" altLang="ko-KR" sz="1100" dirty="0">
                <a:solidFill>
                  <a:srgbClr val="008080"/>
                </a:solidFill>
                <a:latin typeface="Consolas"/>
              </a:rPr>
              <a:t>&lt;/</a:t>
            </a:r>
            <a:r>
              <a:rPr lang="en-US" altLang="ko-KR" sz="1100" dirty="0">
                <a:solidFill>
                  <a:srgbClr val="3F7F7F"/>
                </a:solidFill>
                <a:latin typeface="Consolas"/>
              </a:rPr>
              <a:t>div</a:t>
            </a:r>
            <a:r>
              <a:rPr lang="en-US" altLang="ko-KR" sz="1100" dirty="0">
                <a:solidFill>
                  <a:srgbClr val="008080"/>
                </a:solidFill>
                <a:latin typeface="Consolas"/>
              </a:rPr>
              <a:t>&gt;</a:t>
            </a:r>
          </a:p>
          <a:p>
            <a:endParaRPr lang="ko-KR" altLang="en-US" sz="1100" dirty="0">
              <a:latin typeface="Consolas"/>
            </a:endParaRPr>
          </a:p>
          <a:p>
            <a:r>
              <a:rPr lang="en-US" altLang="ko-KR" sz="1100" dirty="0">
                <a:solidFill>
                  <a:srgbClr val="008080"/>
                </a:solidFill>
                <a:latin typeface="Consolas"/>
              </a:rPr>
              <a:t>&lt;/</a:t>
            </a:r>
            <a:r>
              <a:rPr lang="en-US" altLang="ko-KR" sz="1100" dirty="0">
                <a:solidFill>
                  <a:srgbClr val="3F7F7F"/>
                </a:solidFill>
                <a:latin typeface="Consolas"/>
              </a:rPr>
              <a:t>div</a:t>
            </a:r>
            <a:r>
              <a:rPr lang="en-US" altLang="ko-KR" sz="1100" dirty="0">
                <a:solidFill>
                  <a:srgbClr val="008080"/>
                </a:solidFill>
                <a:latin typeface="Consolas"/>
              </a:rPr>
              <a:t>&gt;</a:t>
            </a:r>
          </a:p>
          <a:p>
            <a:r>
              <a:rPr lang="en-US" altLang="ko-KR" sz="1100" dirty="0">
                <a:solidFill>
                  <a:srgbClr val="008080"/>
                </a:solidFill>
                <a:latin typeface="Consolas"/>
              </a:rPr>
              <a:t>&lt;/</a:t>
            </a:r>
            <a:r>
              <a:rPr lang="en-US" altLang="ko-KR" sz="1100" dirty="0">
                <a:solidFill>
                  <a:srgbClr val="3F7F7F"/>
                </a:solidFill>
                <a:latin typeface="Consolas"/>
              </a:rPr>
              <a:t>div</a:t>
            </a:r>
            <a:r>
              <a:rPr lang="en-US" altLang="ko-KR" sz="1100" dirty="0">
                <a:solidFill>
                  <a:srgbClr val="008080"/>
                </a:solidFill>
                <a:latin typeface="Consolas"/>
              </a:rPr>
              <a:t>&gt;</a:t>
            </a:r>
          </a:p>
          <a:p>
            <a:endParaRPr lang="ko-KR" altLang="en-US" sz="1100" dirty="0">
              <a:latin typeface="Consolas"/>
            </a:endParaRPr>
          </a:p>
          <a:p>
            <a:r>
              <a:rPr lang="en-US" altLang="ko-KR" sz="1100" dirty="0">
                <a:solidFill>
                  <a:srgbClr val="008080"/>
                </a:solidFill>
                <a:latin typeface="Consolas"/>
              </a:rPr>
              <a:t>&lt;/</a:t>
            </a:r>
            <a:r>
              <a:rPr lang="en-US" altLang="ko-KR" sz="1100" dirty="0">
                <a:solidFill>
                  <a:srgbClr val="3F7F7F"/>
                </a:solidFill>
                <a:latin typeface="Consolas"/>
              </a:rPr>
              <a:t>form</a:t>
            </a:r>
            <a:r>
              <a:rPr lang="en-US" altLang="ko-KR" sz="1100" dirty="0">
                <a:solidFill>
                  <a:srgbClr val="008080"/>
                </a:solidFill>
                <a:latin typeface="Consolas"/>
              </a:rPr>
              <a:t>&gt;</a:t>
            </a:r>
          </a:p>
          <a:p>
            <a:r>
              <a:rPr lang="en-US" altLang="ko-KR" sz="1100" dirty="0">
                <a:solidFill>
                  <a:srgbClr val="008080"/>
                </a:solidFill>
                <a:latin typeface="Consolas"/>
              </a:rPr>
              <a:t>&lt;/</a:t>
            </a:r>
            <a:r>
              <a:rPr lang="en-US" altLang="ko-KR" sz="1100" dirty="0">
                <a:solidFill>
                  <a:srgbClr val="3F7F7F"/>
                </a:solidFill>
                <a:latin typeface="Consolas"/>
              </a:rPr>
              <a:t>div</a:t>
            </a:r>
            <a:r>
              <a:rPr lang="en-US" altLang="ko-KR" sz="1100" dirty="0">
                <a:solidFill>
                  <a:srgbClr val="008080"/>
                </a:solidFill>
                <a:latin typeface="Consolas"/>
              </a:rPr>
              <a:t>&gt;</a:t>
            </a:r>
          </a:p>
          <a:p>
            <a:endParaRPr lang="ko-KR" altLang="en-US" sz="1100" dirty="0">
              <a:latin typeface="Consolas"/>
            </a:endParaRPr>
          </a:p>
          <a:p>
            <a:r>
              <a:rPr lang="en-US" altLang="ko-KR" sz="1100" dirty="0">
                <a:solidFill>
                  <a:srgbClr val="008080"/>
                </a:solidFill>
                <a:latin typeface="Consolas"/>
              </a:rPr>
              <a:t>&lt;/</a:t>
            </a:r>
            <a:r>
              <a:rPr lang="en-US" altLang="ko-KR" sz="1100" dirty="0">
                <a:solidFill>
                  <a:srgbClr val="3F7F7F"/>
                </a:solidFill>
                <a:latin typeface="Consolas"/>
              </a:rPr>
              <a:t>section</a:t>
            </a:r>
            <a:r>
              <a:rPr lang="en-US" altLang="ko-KR" sz="1100" dirty="0">
                <a:solidFill>
                  <a:srgbClr val="008080"/>
                </a:solidFill>
                <a:latin typeface="Consolas"/>
              </a:rPr>
              <a:t>&gt;</a:t>
            </a:r>
          </a:p>
          <a:p>
            <a:r>
              <a:rPr lang="en-US" altLang="ko-KR" sz="1100" dirty="0">
                <a:solidFill>
                  <a:srgbClr val="008080"/>
                </a:solidFill>
                <a:latin typeface="Consolas"/>
              </a:rPr>
              <a:t>&lt;/</a:t>
            </a:r>
            <a:r>
              <a:rPr lang="en-US" altLang="ko-KR" sz="1100" dirty="0">
                <a:solidFill>
                  <a:srgbClr val="3F7F7F"/>
                </a:solidFill>
                <a:latin typeface="Consolas"/>
              </a:rPr>
              <a:t>div</a:t>
            </a:r>
            <a:r>
              <a:rPr lang="en-US" altLang="ko-KR" sz="1100" dirty="0">
                <a:solidFill>
                  <a:srgbClr val="008080"/>
                </a:solidFill>
                <a:latin typeface="Consolas"/>
              </a:rPr>
              <a:t>&gt;</a:t>
            </a:r>
          </a:p>
          <a:p>
            <a:r>
              <a:rPr lang="en-US" altLang="ko-KR" sz="1100" dirty="0">
                <a:solidFill>
                  <a:srgbClr val="008080"/>
                </a:solidFill>
                <a:latin typeface="Consolas"/>
              </a:rPr>
              <a:t>&lt;/</a:t>
            </a:r>
            <a:r>
              <a:rPr lang="en-US" altLang="ko-KR" sz="1100" dirty="0">
                <a:solidFill>
                  <a:srgbClr val="3F7F7F"/>
                </a:solidFill>
                <a:latin typeface="Consolas"/>
              </a:rPr>
              <a:t>div</a:t>
            </a:r>
            <a:r>
              <a:rPr lang="en-US" altLang="ko-KR" sz="1100" dirty="0">
                <a:solidFill>
                  <a:srgbClr val="008080"/>
                </a:solidFill>
                <a:latin typeface="Consolas"/>
              </a:rPr>
              <a:t>&gt;</a:t>
            </a:r>
          </a:p>
          <a:p>
            <a:r>
              <a:rPr lang="en-US" altLang="ko-KR" sz="1100" dirty="0">
                <a:solidFill>
                  <a:srgbClr val="008080"/>
                </a:solidFill>
                <a:latin typeface="Consolas"/>
              </a:rPr>
              <a:t>&lt;/</a:t>
            </a:r>
            <a:r>
              <a:rPr lang="en-US" altLang="ko-KR" sz="1100" dirty="0">
                <a:solidFill>
                  <a:srgbClr val="3F7F7F"/>
                </a:solidFill>
                <a:latin typeface="Consolas"/>
              </a:rPr>
              <a:t>div</a:t>
            </a:r>
            <a:r>
              <a:rPr lang="en-US" altLang="ko-KR" sz="1100" dirty="0">
                <a:solidFill>
                  <a:srgbClr val="008080"/>
                </a:solidFill>
                <a:latin typeface="Consolas"/>
              </a:rPr>
              <a:t>&gt;</a:t>
            </a:r>
          </a:p>
          <a:p>
            <a:r>
              <a:rPr lang="en-US" altLang="ko-KR" sz="1100" dirty="0">
                <a:solidFill>
                  <a:srgbClr val="008080"/>
                </a:solidFill>
                <a:latin typeface="Consolas"/>
              </a:rPr>
              <a:t>&lt;</a:t>
            </a:r>
            <a:r>
              <a:rPr lang="en-US" altLang="ko-KR" sz="1100" dirty="0">
                <a:solidFill>
                  <a:srgbClr val="3F7F7F"/>
                </a:solidFill>
                <a:latin typeface="Consolas"/>
              </a:rPr>
              <a:t>script </a:t>
            </a:r>
            <a:r>
              <a:rPr lang="en-US" altLang="ko-KR" sz="1100" dirty="0" err="1">
                <a:solidFill>
                  <a:srgbClr val="7F007F"/>
                </a:solidFill>
                <a:latin typeface="Consolas"/>
              </a:rPr>
              <a:t>src</a:t>
            </a:r>
            <a:r>
              <a:rPr lang="en-US" altLang="ko-KR" sz="1100" dirty="0">
                <a:solidFill>
                  <a:srgbClr val="000000"/>
                </a:solidFill>
                <a:latin typeface="Consolas"/>
              </a:rPr>
              <a:t>=</a:t>
            </a:r>
            <a:r>
              <a:rPr lang="en-US" altLang="ko-KR" sz="1100" i="1" dirty="0">
                <a:solidFill>
                  <a:srgbClr val="2A00FF"/>
                </a:solidFill>
                <a:latin typeface="Consolas"/>
              </a:rPr>
              <a:t>"</a:t>
            </a:r>
            <a:r>
              <a:rPr lang="en-US" altLang="ko-KR" sz="1100" i="1" dirty="0">
                <a:solidFill>
                  <a:srgbClr val="000000"/>
                </a:solidFill>
                <a:latin typeface="Consolas"/>
              </a:rPr>
              <a:t>${</a:t>
            </a:r>
            <a:r>
              <a:rPr lang="en-US" altLang="ko-KR" sz="1100" i="1" dirty="0" err="1">
                <a:solidFill>
                  <a:srgbClr val="000000"/>
                </a:solidFill>
                <a:latin typeface="Consolas"/>
              </a:rPr>
              <a:t>contextPath</a:t>
            </a:r>
            <a:r>
              <a:rPr lang="en-US" altLang="ko-KR" sz="1100" i="1" dirty="0">
                <a:solidFill>
                  <a:srgbClr val="000000"/>
                </a:solidFill>
                <a:latin typeface="Consolas"/>
              </a:rPr>
              <a:t>}</a:t>
            </a:r>
            <a:r>
              <a:rPr lang="en-US" altLang="ko-KR" sz="1100" i="1" dirty="0">
                <a:solidFill>
                  <a:srgbClr val="2A00FF"/>
                </a:solidFill>
                <a:latin typeface="Consolas"/>
              </a:rPr>
              <a:t>/resources/</a:t>
            </a:r>
            <a:r>
              <a:rPr lang="en-US" altLang="ko-KR" sz="1100" i="1" dirty="0" err="1">
                <a:solidFill>
                  <a:srgbClr val="2A00FF"/>
                </a:solidFill>
                <a:latin typeface="Consolas"/>
              </a:rPr>
              <a:t>js</a:t>
            </a:r>
            <a:r>
              <a:rPr lang="en-US" altLang="ko-KR" sz="1100" i="1" dirty="0">
                <a:solidFill>
                  <a:srgbClr val="2A00FF"/>
                </a:solidFill>
                <a:latin typeface="Consolas"/>
              </a:rPr>
              <a:t>/cartlist.js"</a:t>
            </a:r>
            <a:r>
              <a:rPr lang="en-US" altLang="ko-KR" sz="1100" i="1" dirty="0">
                <a:solidFill>
                  <a:srgbClr val="008080"/>
                </a:solidFill>
                <a:latin typeface="Consolas"/>
              </a:rPr>
              <a:t>&gt;&lt;/</a:t>
            </a:r>
            <a:r>
              <a:rPr lang="en-US" altLang="ko-KR" sz="1100" i="1" dirty="0">
                <a:solidFill>
                  <a:srgbClr val="3F7F7F"/>
                </a:solidFill>
                <a:latin typeface="Consolas"/>
              </a:rPr>
              <a:t>script</a:t>
            </a:r>
            <a:r>
              <a:rPr lang="en-US" altLang="ko-KR" sz="1100" i="1" dirty="0">
                <a:solidFill>
                  <a:srgbClr val="008080"/>
                </a:solidFill>
                <a:latin typeface="Consolas"/>
              </a:rPr>
              <a:t>&gt;</a:t>
            </a:r>
            <a:r>
              <a:rPr lang="en-US" altLang="ko-KR" sz="1100" i="1" dirty="0">
                <a:solidFill>
                  <a:srgbClr val="000000"/>
                </a:solidFill>
                <a:latin typeface="Consolas"/>
              </a:rPr>
              <a:t> </a:t>
            </a:r>
            <a:r>
              <a:rPr lang="en-US" altLang="ko-KR" sz="1100" i="1" dirty="0">
                <a:solidFill>
                  <a:srgbClr val="3F5FBF"/>
                </a:solidFill>
                <a:latin typeface="Consolas"/>
              </a:rPr>
              <a:t>&lt;!-- </a:t>
            </a:r>
            <a:r>
              <a:rPr lang="ja-JP" altLang="en-US" sz="1100" i="1" dirty="0">
                <a:solidFill>
                  <a:srgbClr val="3F5FBF"/>
                </a:solidFill>
                <a:latin typeface="Consolas"/>
              </a:rPr>
              <a:t>カートリスト</a:t>
            </a:r>
            <a:r>
              <a:rPr lang="ko-KR" altLang="en-US" sz="1100" i="1" dirty="0">
                <a:solidFill>
                  <a:srgbClr val="3F5FBF"/>
                </a:solidFill>
                <a:latin typeface="Consolas"/>
              </a:rPr>
              <a:t>操作用</a:t>
            </a:r>
            <a:r>
              <a:rPr lang="ja-JP" altLang="en-US" sz="1100" i="1" dirty="0">
                <a:solidFill>
                  <a:srgbClr val="3F5FBF"/>
                </a:solidFill>
                <a:latin typeface="Consolas"/>
              </a:rPr>
              <a:t>スクリプト </a:t>
            </a:r>
            <a:r>
              <a:rPr lang="en-US" altLang="ja-JP" sz="1100" i="1" dirty="0">
                <a:solidFill>
                  <a:srgbClr val="3F5FBF"/>
                </a:solidFill>
                <a:latin typeface="Consolas"/>
              </a:rPr>
              <a:t>--&gt;</a:t>
            </a:r>
          </a:p>
          <a:p>
            <a:r>
              <a:rPr lang="ko-KR" altLang="en-US" sz="1100" dirty="0">
                <a:solidFill>
                  <a:srgbClr val="000000"/>
                </a:solidFill>
                <a:latin typeface="Consolas"/>
              </a:rPr>
              <a:t> </a:t>
            </a:r>
          </a:p>
          <a:p>
            <a:r>
              <a:rPr lang="en-US" altLang="ko-KR" sz="1100" dirty="0">
                <a:solidFill>
                  <a:srgbClr val="008080"/>
                </a:solidFill>
                <a:latin typeface="Consolas"/>
              </a:rPr>
              <a:t>&lt;</a:t>
            </a:r>
            <a:r>
              <a:rPr lang="en-US" altLang="ko-KR" sz="1100" dirty="0" err="1">
                <a:solidFill>
                  <a:srgbClr val="3F7F7F"/>
                </a:solidFill>
                <a:latin typeface="Consolas"/>
              </a:rPr>
              <a:t>jsp:include</a:t>
            </a:r>
            <a:r>
              <a:rPr lang="en-US" altLang="ko-KR" sz="1100" dirty="0">
                <a:solidFill>
                  <a:srgbClr val="3F7F7F"/>
                </a:solidFill>
                <a:latin typeface="Consolas"/>
              </a:rPr>
              <a:t> </a:t>
            </a:r>
            <a:r>
              <a:rPr lang="en-US" altLang="ko-KR" sz="1100" dirty="0">
                <a:solidFill>
                  <a:srgbClr val="7F007F"/>
                </a:solidFill>
                <a:latin typeface="Consolas"/>
              </a:rPr>
              <a:t>page</a:t>
            </a:r>
            <a:r>
              <a:rPr lang="en-US" altLang="ko-KR" sz="1100" dirty="0">
                <a:solidFill>
                  <a:srgbClr val="000000"/>
                </a:solidFill>
                <a:latin typeface="Consolas"/>
              </a:rPr>
              <a:t>=</a:t>
            </a:r>
            <a:r>
              <a:rPr lang="en-US" altLang="ko-KR" sz="1100" i="1" dirty="0">
                <a:solidFill>
                  <a:srgbClr val="2A00FF"/>
                </a:solidFill>
                <a:latin typeface="Consolas"/>
              </a:rPr>
              <a:t>"../include/</a:t>
            </a:r>
            <a:r>
              <a:rPr lang="en-US" altLang="ko-KR" sz="1100" i="1" dirty="0" err="1">
                <a:solidFill>
                  <a:srgbClr val="2A00FF"/>
                </a:solidFill>
                <a:latin typeface="Consolas"/>
              </a:rPr>
              <a:t>footer.jsp</a:t>
            </a:r>
            <a:r>
              <a:rPr lang="en-US" altLang="ko-KR" sz="1100" i="1" dirty="0">
                <a:solidFill>
                  <a:srgbClr val="2A00FF"/>
                </a:solidFill>
                <a:latin typeface="Consolas"/>
              </a:rPr>
              <a:t>" </a:t>
            </a:r>
            <a:r>
              <a:rPr lang="en-US" altLang="ko-KR" sz="1100" i="1" dirty="0">
                <a:solidFill>
                  <a:srgbClr val="7F007F"/>
                </a:solidFill>
                <a:latin typeface="Consolas"/>
              </a:rPr>
              <a:t>flush</a:t>
            </a:r>
            <a:r>
              <a:rPr lang="en-US" altLang="ko-KR" sz="1100" i="1" dirty="0">
                <a:solidFill>
                  <a:srgbClr val="000000"/>
                </a:solidFill>
                <a:latin typeface="Consolas"/>
              </a:rPr>
              <a:t>=</a:t>
            </a:r>
            <a:r>
              <a:rPr lang="en-US" altLang="ko-KR" sz="1100" i="1" dirty="0">
                <a:solidFill>
                  <a:srgbClr val="2A00FF"/>
                </a:solidFill>
                <a:latin typeface="Consolas"/>
              </a:rPr>
              <a:t>"false" </a:t>
            </a:r>
            <a:r>
              <a:rPr lang="en-US" altLang="ko-KR" sz="1100" i="1" dirty="0">
                <a:solidFill>
                  <a:srgbClr val="008080"/>
                </a:solidFill>
                <a:latin typeface="Consolas"/>
              </a:rPr>
              <a:t>/&gt;</a:t>
            </a:r>
            <a:r>
              <a:rPr lang="en-US" altLang="ko-KR" sz="1100" i="1" dirty="0">
                <a:solidFill>
                  <a:srgbClr val="000000"/>
                </a:solidFill>
                <a:latin typeface="Consolas"/>
              </a:rPr>
              <a:t> </a:t>
            </a:r>
            <a:r>
              <a:rPr lang="en-US" altLang="ko-KR" sz="1100" i="1" dirty="0">
                <a:solidFill>
                  <a:srgbClr val="3F5FBF"/>
                </a:solidFill>
                <a:latin typeface="Consolas"/>
              </a:rPr>
              <a:t>&lt;!-- </a:t>
            </a:r>
            <a:r>
              <a:rPr lang="ja-JP" altLang="en-US" sz="1100" i="1" dirty="0">
                <a:solidFill>
                  <a:srgbClr val="3F5FBF"/>
                </a:solidFill>
                <a:latin typeface="Consolas"/>
              </a:rPr>
              <a:t>フッター</a:t>
            </a:r>
            <a:r>
              <a:rPr lang="ko-KR" altLang="en-US" sz="1100" i="1" dirty="0">
                <a:solidFill>
                  <a:srgbClr val="3F5FBF"/>
                </a:solidFill>
                <a:latin typeface="Consolas"/>
              </a:rPr>
              <a:t>部分</a:t>
            </a:r>
            <a:r>
              <a:rPr lang="ja-JP" altLang="en-US" sz="1100" i="1" dirty="0">
                <a:solidFill>
                  <a:srgbClr val="3F5FBF"/>
                </a:solidFill>
                <a:latin typeface="Consolas"/>
              </a:rPr>
              <a:t>をインクルード </a:t>
            </a:r>
            <a:r>
              <a:rPr lang="en-US" altLang="ja-JP" sz="1100" i="1" dirty="0">
                <a:solidFill>
                  <a:srgbClr val="3F5FBF"/>
                </a:solidFill>
                <a:latin typeface="Consolas"/>
              </a:rPr>
              <a:t>--&gt;</a:t>
            </a:r>
            <a:endParaRPr lang="en-US" altLang="ja-JP" sz="1100" dirty="0" smtClean="0">
              <a:ea typeface="MS Mincho" pitchFamily="49" charset="-128"/>
            </a:endParaRPr>
          </a:p>
        </p:txBody>
      </p:sp>
    </p:spTree>
    <p:extLst>
      <p:ext uri="{BB962C8B-B14F-4D97-AF65-F5344CB8AC3E}">
        <p14:creationId xmlns:p14="http://schemas.microsoft.com/office/powerpoint/2010/main" val="2313964360"/>
      </p:ext>
    </p:extLst>
  </p:cSld>
  <p:clrMapOvr>
    <a:masterClrMapping/>
  </p:clrMapOvr>
  <p:transition/>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제목 1"/>
          <p:cNvSpPr>
            <a:spLocks noGrp="1"/>
          </p:cNvSpPr>
          <p:nvPr>
            <p:ph type="title"/>
          </p:nvPr>
        </p:nvSpPr>
        <p:spPr bwMode="auto">
          <a:xfrm>
            <a:off x="0" y="-2242"/>
            <a:ext cx="9144000" cy="694938"/>
          </a:xfrm>
        </p:spPr>
        <p:txBody>
          <a:bodyPr vert="horz" lIns="91440" tIns="45720" rIns="91440" bIns="45720" rtlCol="0" anchor="ctr">
            <a:normAutofit/>
          </a:bodyPr>
          <a:lstStyle/>
          <a:p>
            <a:r>
              <a:rPr lang="en-US" altLang="ko-KR" dirty="0" smtClean="0">
                <a:latin typeface="MS Mincho" pitchFamily="49" charset="-128"/>
                <a:ea typeface="MS Mincho" pitchFamily="49" charset="-128"/>
              </a:rPr>
              <a:t>Shop/list</a:t>
            </a:r>
            <a:endParaRPr lang="ko-KR" dirty="0">
              <a:latin typeface="MS Mincho" pitchFamily="49" charset="-128"/>
              <a:ea typeface="MS Mincho" pitchFamily="49" charset="-128"/>
            </a:endParaRPr>
          </a:p>
        </p:txBody>
      </p:sp>
      <p:sp>
        <p:nvSpPr>
          <p:cNvPr id="5" name="내용 개체 틀 2"/>
          <p:cNvSpPr>
            <a:spLocks noGrp="1"/>
          </p:cNvSpPr>
          <p:nvPr>
            <p:ph sz="half" idx="1"/>
          </p:nvPr>
        </p:nvSpPr>
        <p:spPr bwMode="auto">
          <a:xfrm>
            <a:off x="0" y="692696"/>
            <a:ext cx="9144000" cy="6165304"/>
          </a:xfrm>
          <a:solidFill>
            <a:schemeClr val="bg1"/>
          </a:solidFill>
        </p:spPr>
        <p:txBody>
          <a:bodyPr numCol="2">
            <a:noAutofit/>
          </a:bodyPr>
          <a:lstStyle>
            <a:lvl1pPr>
              <a:defRPr sz="2400"/>
            </a:lvl1pPr>
            <a:lvl2pPr>
              <a:defRPr sz="1600"/>
            </a:lvl2pPr>
            <a:lvl3pPr>
              <a:defRPr sz="1200"/>
            </a:lvl3pPr>
            <a:lvl4pPr>
              <a:defRPr sz="1200"/>
            </a:lvl4pPr>
            <a:lvl5pPr>
              <a:defRPr sz="1200"/>
            </a:lvl5pPr>
          </a:lstStyle>
          <a:p>
            <a:r>
              <a:rPr lang="fr-FR" altLang="ko-KR" sz="1400" dirty="0">
                <a:solidFill>
                  <a:srgbClr val="BF5F3F"/>
                </a:solidFill>
                <a:latin typeface="Consolas"/>
              </a:rPr>
              <a:t>&lt;%@ </a:t>
            </a:r>
            <a:r>
              <a:rPr lang="fr-FR" altLang="ko-KR" sz="1400" dirty="0">
                <a:solidFill>
                  <a:srgbClr val="3F7F7F"/>
                </a:solidFill>
                <a:latin typeface="Consolas"/>
              </a:rPr>
              <a:t>page </a:t>
            </a:r>
            <a:r>
              <a:rPr lang="fr-FR" altLang="ko-KR" sz="1400" dirty="0" err="1">
                <a:solidFill>
                  <a:srgbClr val="7F007F"/>
                </a:solidFill>
                <a:latin typeface="Consolas"/>
              </a:rPr>
              <a:t>language</a:t>
            </a:r>
            <a:r>
              <a:rPr lang="fr-FR" altLang="ko-KR" sz="1400" dirty="0">
                <a:solidFill>
                  <a:srgbClr val="000000"/>
                </a:solidFill>
                <a:latin typeface="Consolas"/>
              </a:rPr>
              <a:t>=</a:t>
            </a:r>
            <a:r>
              <a:rPr lang="fr-FR" altLang="ko-KR" sz="1400" i="1" dirty="0">
                <a:solidFill>
                  <a:srgbClr val="2A00FF"/>
                </a:solidFill>
                <a:latin typeface="Consolas"/>
              </a:rPr>
              <a:t>"java" </a:t>
            </a:r>
            <a:r>
              <a:rPr lang="fr-FR" altLang="ko-KR" sz="1400" i="1" dirty="0" err="1">
                <a:solidFill>
                  <a:srgbClr val="7F007F"/>
                </a:solidFill>
                <a:latin typeface="Consolas"/>
              </a:rPr>
              <a:t>contentType</a:t>
            </a:r>
            <a:r>
              <a:rPr lang="fr-FR" altLang="ko-KR" sz="1400" i="1" dirty="0">
                <a:solidFill>
                  <a:srgbClr val="000000"/>
                </a:solidFill>
                <a:latin typeface="Consolas"/>
              </a:rPr>
              <a:t>=</a:t>
            </a:r>
            <a:r>
              <a:rPr lang="fr-FR" altLang="ko-KR" sz="1400" i="1" dirty="0">
                <a:solidFill>
                  <a:srgbClr val="2A00FF"/>
                </a:solidFill>
                <a:latin typeface="Consolas"/>
              </a:rPr>
              <a:t>"</a:t>
            </a:r>
            <a:r>
              <a:rPr lang="fr-FR" altLang="ko-KR" sz="1400" i="1" dirty="0" err="1">
                <a:solidFill>
                  <a:srgbClr val="2A00FF"/>
                </a:solidFill>
                <a:latin typeface="Consolas"/>
              </a:rPr>
              <a:t>text</a:t>
            </a:r>
            <a:r>
              <a:rPr lang="fr-FR" altLang="ko-KR" sz="1400" i="1" dirty="0">
                <a:solidFill>
                  <a:srgbClr val="2A00FF"/>
                </a:solidFill>
                <a:latin typeface="Consolas"/>
              </a:rPr>
              <a:t>/html; </a:t>
            </a:r>
            <a:r>
              <a:rPr lang="fr-FR" altLang="ko-KR" sz="1400" i="1" dirty="0" err="1">
                <a:solidFill>
                  <a:srgbClr val="2A00FF"/>
                </a:solidFill>
                <a:latin typeface="Consolas"/>
              </a:rPr>
              <a:t>charset</a:t>
            </a:r>
            <a:r>
              <a:rPr lang="fr-FR" altLang="ko-KR" sz="1400" i="1" dirty="0">
                <a:solidFill>
                  <a:srgbClr val="2A00FF"/>
                </a:solidFill>
                <a:latin typeface="Consolas"/>
              </a:rPr>
              <a:t>=UTF-8"</a:t>
            </a:r>
          </a:p>
          <a:p>
            <a:r>
              <a:rPr lang="en-US" altLang="ko-KR" sz="1400" dirty="0">
                <a:latin typeface="Consolas"/>
              </a:rPr>
              <a:t>    </a:t>
            </a:r>
            <a:r>
              <a:rPr lang="en-US" altLang="ko-KR" sz="1400" dirty="0" err="1">
                <a:solidFill>
                  <a:srgbClr val="7F007F"/>
                </a:solidFill>
                <a:latin typeface="Consolas"/>
              </a:rPr>
              <a:t>pageEncoding</a:t>
            </a:r>
            <a:r>
              <a:rPr lang="en-US" altLang="ko-KR" sz="1400" dirty="0">
                <a:solidFill>
                  <a:srgbClr val="000000"/>
                </a:solidFill>
                <a:latin typeface="Consolas"/>
              </a:rPr>
              <a:t>=</a:t>
            </a:r>
            <a:r>
              <a:rPr lang="en-US" altLang="ko-KR" sz="1400" i="1" dirty="0">
                <a:solidFill>
                  <a:srgbClr val="2A00FF"/>
                </a:solidFill>
                <a:latin typeface="Consolas"/>
              </a:rPr>
              <a:t>"UTF-8"</a:t>
            </a:r>
            <a:r>
              <a:rPr lang="en-US" altLang="ko-KR" sz="1400" i="1" dirty="0">
                <a:solidFill>
                  <a:srgbClr val="BF5F3F"/>
                </a:solidFill>
                <a:latin typeface="Consolas"/>
              </a:rPr>
              <a:t>%&gt;</a:t>
            </a:r>
            <a:r>
              <a:rPr lang="en-US" altLang="ko-KR" sz="1400" i="1" dirty="0">
                <a:solidFill>
                  <a:srgbClr val="000000"/>
                </a:solidFill>
                <a:latin typeface="Consolas"/>
              </a:rPr>
              <a:t> </a:t>
            </a:r>
            <a:r>
              <a:rPr lang="en-US" altLang="ko-KR" sz="1400" i="1" dirty="0">
                <a:solidFill>
                  <a:srgbClr val="3F5FBF"/>
                </a:solidFill>
                <a:latin typeface="Consolas"/>
              </a:rPr>
              <a:t>&lt;!-- JSP</a:t>
            </a:r>
            <a:r>
              <a:rPr lang="ja-JP" altLang="en-US" sz="1400" i="1" dirty="0">
                <a:solidFill>
                  <a:srgbClr val="3F5FBF"/>
                </a:solidFill>
                <a:latin typeface="Consolas"/>
              </a:rPr>
              <a:t>ページの</a:t>
            </a:r>
            <a:r>
              <a:rPr lang="ko-KR" altLang="en-US" sz="1400" i="1" dirty="0">
                <a:solidFill>
                  <a:srgbClr val="3F5FBF"/>
                </a:solidFill>
                <a:latin typeface="Consolas"/>
              </a:rPr>
              <a:t>基本設定 </a:t>
            </a:r>
            <a:r>
              <a:rPr lang="en-US" altLang="ko-KR" sz="1400" i="1" dirty="0">
                <a:solidFill>
                  <a:srgbClr val="3F5FBF"/>
                </a:solidFill>
                <a:latin typeface="Consolas"/>
              </a:rPr>
              <a:t>--&gt;</a:t>
            </a:r>
          </a:p>
          <a:p>
            <a:r>
              <a:rPr lang="en-US" altLang="ja-JP" sz="1400" dirty="0">
                <a:solidFill>
                  <a:srgbClr val="BF5F3F"/>
                </a:solidFill>
                <a:latin typeface="Consolas"/>
              </a:rPr>
              <a:t>&lt;%@ </a:t>
            </a:r>
            <a:r>
              <a:rPr lang="en-US" altLang="ja-JP" sz="1400" dirty="0" err="1">
                <a:solidFill>
                  <a:srgbClr val="3F7F7F"/>
                </a:solidFill>
                <a:latin typeface="Consolas"/>
              </a:rPr>
              <a:t>taglib</a:t>
            </a:r>
            <a:r>
              <a:rPr lang="en-US" altLang="ja-JP" sz="1400" dirty="0">
                <a:solidFill>
                  <a:srgbClr val="3F7F7F"/>
                </a:solidFill>
                <a:latin typeface="Consolas"/>
              </a:rPr>
              <a:t> </a:t>
            </a:r>
            <a:r>
              <a:rPr lang="en-US" altLang="ja-JP" sz="1400" dirty="0" err="1">
                <a:solidFill>
                  <a:srgbClr val="7F007F"/>
                </a:solidFill>
                <a:latin typeface="Consolas"/>
              </a:rPr>
              <a:t>uri</a:t>
            </a:r>
            <a:r>
              <a:rPr lang="en-US" altLang="ja-JP" sz="1400" dirty="0">
                <a:solidFill>
                  <a:srgbClr val="000000"/>
                </a:solidFill>
                <a:latin typeface="Consolas"/>
              </a:rPr>
              <a:t>=</a:t>
            </a:r>
            <a:r>
              <a:rPr lang="en-US" altLang="ja-JP" sz="1400" i="1" dirty="0">
                <a:solidFill>
                  <a:srgbClr val="2A00FF"/>
                </a:solidFill>
                <a:latin typeface="Consolas"/>
              </a:rPr>
              <a:t>"http://java.sun.com/</a:t>
            </a:r>
            <a:r>
              <a:rPr lang="en-US" altLang="ja-JP" sz="1400" i="1" dirty="0" err="1">
                <a:solidFill>
                  <a:srgbClr val="2A00FF"/>
                </a:solidFill>
                <a:latin typeface="Consolas"/>
              </a:rPr>
              <a:t>jsp</a:t>
            </a:r>
            <a:r>
              <a:rPr lang="en-US" altLang="ja-JP" sz="1400" i="1" dirty="0">
                <a:solidFill>
                  <a:srgbClr val="2A00FF"/>
                </a:solidFill>
                <a:latin typeface="Consolas"/>
              </a:rPr>
              <a:t>/</a:t>
            </a:r>
            <a:r>
              <a:rPr lang="en-US" altLang="ja-JP" sz="1400" i="1" dirty="0" err="1">
                <a:solidFill>
                  <a:srgbClr val="2A00FF"/>
                </a:solidFill>
                <a:latin typeface="Consolas"/>
              </a:rPr>
              <a:t>jstl</a:t>
            </a:r>
            <a:r>
              <a:rPr lang="en-US" altLang="ja-JP" sz="1400" i="1" dirty="0">
                <a:solidFill>
                  <a:srgbClr val="2A00FF"/>
                </a:solidFill>
                <a:latin typeface="Consolas"/>
              </a:rPr>
              <a:t>/core" </a:t>
            </a:r>
            <a:r>
              <a:rPr lang="en-US" altLang="ja-JP" sz="1400" i="1" dirty="0">
                <a:solidFill>
                  <a:srgbClr val="7F007F"/>
                </a:solidFill>
                <a:latin typeface="Consolas"/>
              </a:rPr>
              <a:t>prefix</a:t>
            </a:r>
            <a:r>
              <a:rPr lang="en-US" altLang="ja-JP" sz="1400" i="1" dirty="0">
                <a:solidFill>
                  <a:srgbClr val="000000"/>
                </a:solidFill>
                <a:latin typeface="Consolas"/>
              </a:rPr>
              <a:t>=</a:t>
            </a:r>
            <a:r>
              <a:rPr lang="en-US" altLang="ja-JP" sz="1400" i="1" dirty="0">
                <a:solidFill>
                  <a:srgbClr val="2A00FF"/>
                </a:solidFill>
                <a:latin typeface="Consolas"/>
              </a:rPr>
              <a:t>"c" </a:t>
            </a:r>
            <a:r>
              <a:rPr lang="en-US" altLang="ja-JP" sz="1400" i="1" dirty="0">
                <a:solidFill>
                  <a:srgbClr val="BF5F3F"/>
                </a:solidFill>
                <a:latin typeface="Consolas"/>
              </a:rPr>
              <a:t>%&gt;</a:t>
            </a:r>
            <a:r>
              <a:rPr lang="ja-JP" altLang="en-US" sz="1400" i="1" dirty="0">
                <a:solidFill>
                  <a:srgbClr val="000000"/>
                </a:solidFill>
                <a:latin typeface="Consolas"/>
              </a:rPr>
              <a:t> </a:t>
            </a:r>
            <a:r>
              <a:rPr lang="en-US" altLang="ja-JP" sz="1400" i="1" dirty="0">
                <a:solidFill>
                  <a:srgbClr val="3F5FBF"/>
                </a:solidFill>
                <a:latin typeface="Consolas"/>
              </a:rPr>
              <a:t>&lt;!-- JSTL</a:t>
            </a:r>
            <a:r>
              <a:rPr lang="ja-JP" altLang="en-US" sz="1400" i="1" dirty="0">
                <a:solidFill>
                  <a:srgbClr val="3F5FBF"/>
                </a:solidFill>
                <a:latin typeface="Consolas"/>
              </a:rPr>
              <a:t>コアタグライブラリ </a:t>
            </a:r>
            <a:r>
              <a:rPr lang="en-US" altLang="ja-JP" sz="1400" i="1" dirty="0">
                <a:solidFill>
                  <a:srgbClr val="3F5FBF"/>
                </a:solidFill>
                <a:latin typeface="Consolas"/>
              </a:rPr>
              <a:t>--&gt;</a:t>
            </a:r>
          </a:p>
          <a:p>
            <a:endParaRPr lang="ko-KR" altLang="en-US" sz="1400" dirty="0">
              <a:latin typeface="Consolas"/>
            </a:endParaRPr>
          </a:p>
          <a:p>
            <a:r>
              <a:rPr lang="en-US" altLang="ko-KR" sz="1400" dirty="0">
                <a:solidFill>
                  <a:srgbClr val="008080"/>
                </a:solidFill>
                <a:latin typeface="Consolas"/>
              </a:rPr>
              <a:t>&lt;</a:t>
            </a:r>
            <a:r>
              <a:rPr lang="en-US" altLang="ko-KR" sz="1400" dirty="0" err="1">
                <a:solidFill>
                  <a:srgbClr val="3F7F7F"/>
                </a:solidFill>
                <a:latin typeface="Consolas"/>
              </a:rPr>
              <a:t>jsp:include</a:t>
            </a:r>
            <a:r>
              <a:rPr lang="en-US" altLang="ko-KR" sz="1400" dirty="0">
                <a:solidFill>
                  <a:srgbClr val="3F7F7F"/>
                </a:solidFill>
                <a:latin typeface="Consolas"/>
              </a:rPr>
              <a:t> </a:t>
            </a:r>
            <a:r>
              <a:rPr lang="en-US" altLang="ko-KR" sz="1400" dirty="0">
                <a:solidFill>
                  <a:srgbClr val="7F007F"/>
                </a:solidFill>
                <a:latin typeface="Consolas"/>
              </a:rPr>
              <a:t>page</a:t>
            </a:r>
            <a:r>
              <a:rPr lang="en-US" altLang="ko-KR" sz="1400" dirty="0">
                <a:solidFill>
                  <a:srgbClr val="000000"/>
                </a:solidFill>
                <a:latin typeface="Consolas"/>
              </a:rPr>
              <a:t>=</a:t>
            </a:r>
            <a:r>
              <a:rPr lang="en-US" altLang="ko-KR" sz="1400" i="1" dirty="0">
                <a:solidFill>
                  <a:srgbClr val="2A00FF"/>
                </a:solidFill>
                <a:latin typeface="Consolas"/>
              </a:rPr>
              <a:t>"../include/</a:t>
            </a:r>
            <a:r>
              <a:rPr lang="en-US" altLang="ko-KR" sz="1400" i="1" dirty="0" err="1">
                <a:solidFill>
                  <a:srgbClr val="2A00FF"/>
                </a:solidFill>
                <a:latin typeface="Consolas"/>
              </a:rPr>
              <a:t>header.jsp</a:t>
            </a:r>
            <a:r>
              <a:rPr lang="en-US" altLang="ko-KR" sz="1400" i="1" dirty="0">
                <a:solidFill>
                  <a:srgbClr val="2A00FF"/>
                </a:solidFill>
                <a:latin typeface="Consolas"/>
              </a:rPr>
              <a:t>" </a:t>
            </a:r>
            <a:r>
              <a:rPr lang="en-US" altLang="ko-KR" sz="1400" i="1" dirty="0">
                <a:solidFill>
                  <a:srgbClr val="008080"/>
                </a:solidFill>
                <a:latin typeface="Consolas"/>
              </a:rPr>
              <a:t>/&gt;</a:t>
            </a:r>
            <a:r>
              <a:rPr lang="en-US" altLang="ko-KR" sz="1400" i="1" dirty="0">
                <a:solidFill>
                  <a:srgbClr val="000000"/>
                </a:solidFill>
                <a:latin typeface="Consolas"/>
              </a:rPr>
              <a:t> </a:t>
            </a:r>
            <a:r>
              <a:rPr lang="en-US" altLang="ko-KR" sz="1400" i="1" dirty="0">
                <a:solidFill>
                  <a:srgbClr val="3F5FBF"/>
                </a:solidFill>
                <a:latin typeface="Consolas"/>
              </a:rPr>
              <a:t>&lt;!-- </a:t>
            </a:r>
            <a:r>
              <a:rPr lang="ja-JP" altLang="en-US" sz="1400" i="1" dirty="0">
                <a:solidFill>
                  <a:srgbClr val="3F5FBF"/>
                </a:solidFill>
                <a:latin typeface="Consolas"/>
              </a:rPr>
              <a:t>ヘッダーのインクルード </a:t>
            </a:r>
            <a:r>
              <a:rPr lang="en-US" altLang="ja-JP" sz="1400" i="1" dirty="0">
                <a:solidFill>
                  <a:srgbClr val="3F5FBF"/>
                </a:solidFill>
                <a:latin typeface="Consolas"/>
              </a:rPr>
              <a:t>--&gt;</a:t>
            </a:r>
          </a:p>
          <a:p>
            <a:endParaRPr lang="ko-KR" altLang="en-US" sz="1400" dirty="0">
              <a:latin typeface="Consolas"/>
            </a:endParaRPr>
          </a:p>
          <a:p>
            <a:r>
              <a:rPr lang="en-US" altLang="ko-KR" sz="1400" dirty="0">
                <a:solidFill>
                  <a:srgbClr val="008080"/>
                </a:solidFill>
                <a:latin typeface="Consolas"/>
              </a:rPr>
              <a:t>&lt;</a:t>
            </a:r>
            <a:r>
              <a:rPr lang="en-US" altLang="ko-KR" sz="1400" dirty="0">
                <a:solidFill>
                  <a:srgbClr val="3F7F7F"/>
                </a:solidFill>
                <a:latin typeface="Consolas"/>
              </a:rPr>
              <a:t>div </a:t>
            </a:r>
            <a:r>
              <a:rPr lang="en-US" altLang="ko-KR" sz="1400" dirty="0">
                <a:solidFill>
                  <a:srgbClr val="7F007F"/>
                </a:solidFill>
                <a:latin typeface="Consolas"/>
              </a:rPr>
              <a:t>class</a:t>
            </a:r>
            <a:r>
              <a:rPr lang="en-US" altLang="ko-KR" sz="1400" dirty="0">
                <a:solidFill>
                  <a:srgbClr val="000000"/>
                </a:solidFill>
                <a:latin typeface="Consolas"/>
              </a:rPr>
              <a:t>=</a:t>
            </a:r>
            <a:r>
              <a:rPr lang="en-US" altLang="ko-KR" sz="1400" i="1" dirty="0">
                <a:solidFill>
                  <a:srgbClr val="2A00FF"/>
                </a:solidFill>
                <a:latin typeface="Consolas"/>
              </a:rPr>
              <a:t>"container-fluid min-vh-100"</a:t>
            </a:r>
            <a:r>
              <a:rPr lang="en-US" altLang="ko-KR" sz="1400" i="1" dirty="0">
                <a:solidFill>
                  <a:srgbClr val="008080"/>
                </a:solidFill>
                <a:latin typeface="Consolas"/>
              </a:rPr>
              <a:t>&gt;</a:t>
            </a:r>
            <a:r>
              <a:rPr lang="en-US" altLang="ko-KR" sz="1400" i="1" dirty="0">
                <a:solidFill>
                  <a:srgbClr val="000000"/>
                </a:solidFill>
                <a:latin typeface="Consolas"/>
              </a:rPr>
              <a:t> </a:t>
            </a:r>
            <a:r>
              <a:rPr lang="en-US" altLang="ko-KR" sz="1400" i="1" dirty="0">
                <a:solidFill>
                  <a:srgbClr val="3F5FBF"/>
                </a:solidFill>
                <a:latin typeface="Consolas"/>
              </a:rPr>
              <a:t>&lt;!-- </a:t>
            </a:r>
            <a:r>
              <a:rPr lang="ko-KR" altLang="en-US" sz="1400" i="1" dirty="0">
                <a:solidFill>
                  <a:srgbClr val="3F5FBF"/>
                </a:solidFill>
                <a:latin typeface="Consolas"/>
              </a:rPr>
              <a:t>全画面</a:t>
            </a:r>
            <a:r>
              <a:rPr lang="ja-JP" altLang="en-US" sz="1400" i="1" dirty="0">
                <a:solidFill>
                  <a:srgbClr val="3F5FBF"/>
                </a:solidFill>
                <a:latin typeface="Consolas"/>
              </a:rPr>
              <a:t>の</a:t>
            </a:r>
            <a:r>
              <a:rPr lang="ko-KR" altLang="en-US" sz="1400" i="1" dirty="0">
                <a:solidFill>
                  <a:srgbClr val="3F5FBF"/>
                </a:solidFill>
                <a:latin typeface="Consolas"/>
              </a:rPr>
              <a:t>高</a:t>
            </a:r>
            <a:r>
              <a:rPr lang="ja-JP" altLang="en-US" sz="1400" i="1" dirty="0">
                <a:solidFill>
                  <a:srgbClr val="3F5FBF"/>
                </a:solidFill>
                <a:latin typeface="Consolas"/>
              </a:rPr>
              <a:t>さを</a:t>
            </a:r>
            <a:r>
              <a:rPr lang="ko-KR" altLang="en-US" sz="1400" i="1" dirty="0">
                <a:solidFill>
                  <a:srgbClr val="3F5FBF"/>
                </a:solidFill>
                <a:latin typeface="Consolas"/>
              </a:rPr>
              <a:t>持</a:t>
            </a:r>
            <a:r>
              <a:rPr lang="ja-JP" altLang="en-US" sz="1400" i="1" dirty="0">
                <a:solidFill>
                  <a:srgbClr val="3F5FBF"/>
                </a:solidFill>
                <a:latin typeface="Consolas"/>
              </a:rPr>
              <a:t>つコンテナ </a:t>
            </a:r>
            <a:r>
              <a:rPr lang="en-US" altLang="ja-JP" sz="1400" i="1" dirty="0">
                <a:solidFill>
                  <a:srgbClr val="3F5FBF"/>
                </a:solidFill>
                <a:latin typeface="Consolas"/>
              </a:rPr>
              <a:t>--&gt;</a:t>
            </a:r>
          </a:p>
          <a:p>
            <a:r>
              <a:rPr lang="en-US" altLang="ko-KR" sz="1400" dirty="0">
                <a:solidFill>
                  <a:srgbClr val="008080"/>
                </a:solidFill>
                <a:latin typeface="Consolas"/>
              </a:rPr>
              <a:t>&lt;</a:t>
            </a:r>
            <a:r>
              <a:rPr lang="en-US" altLang="ko-KR" sz="1400" dirty="0">
                <a:solidFill>
                  <a:srgbClr val="3F7F7F"/>
                </a:solidFill>
                <a:latin typeface="Consolas"/>
              </a:rPr>
              <a:t>div </a:t>
            </a:r>
            <a:r>
              <a:rPr lang="en-US" altLang="ko-KR" sz="1400" dirty="0">
                <a:solidFill>
                  <a:srgbClr val="7F007F"/>
                </a:solidFill>
                <a:latin typeface="Consolas"/>
              </a:rPr>
              <a:t>class</a:t>
            </a:r>
            <a:r>
              <a:rPr lang="en-US" altLang="ko-KR" sz="1400" dirty="0">
                <a:solidFill>
                  <a:srgbClr val="000000"/>
                </a:solidFill>
                <a:latin typeface="Consolas"/>
              </a:rPr>
              <a:t>=</a:t>
            </a:r>
            <a:r>
              <a:rPr lang="en-US" altLang="ko-KR" sz="1400" i="1" dirty="0">
                <a:solidFill>
                  <a:srgbClr val="2A00FF"/>
                </a:solidFill>
                <a:latin typeface="Consolas"/>
              </a:rPr>
              <a:t>"row"</a:t>
            </a:r>
            <a:r>
              <a:rPr lang="en-US" altLang="ko-KR" sz="1400" i="1" dirty="0">
                <a:solidFill>
                  <a:srgbClr val="008080"/>
                </a:solidFill>
                <a:latin typeface="Consolas"/>
              </a:rPr>
              <a:t>&gt;</a:t>
            </a:r>
          </a:p>
          <a:p>
            <a:r>
              <a:rPr lang="en-US" altLang="ko-KR" sz="1400" dirty="0">
                <a:solidFill>
                  <a:srgbClr val="008080"/>
                </a:solidFill>
                <a:latin typeface="Consolas"/>
              </a:rPr>
              <a:t>&lt;</a:t>
            </a:r>
            <a:r>
              <a:rPr lang="en-US" altLang="ko-KR" sz="1400" dirty="0">
                <a:solidFill>
                  <a:srgbClr val="3F7F7F"/>
                </a:solidFill>
                <a:latin typeface="Consolas"/>
              </a:rPr>
              <a:t>div </a:t>
            </a:r>
            <a:r>
              <a:rPr lang="en-US" altLang="ko-KR" sz="1400" dirty="0">
                <a:solidFill>
                  <a:srgbClr val="7F007F"/>
                </a:solidFill>
                <a:latin typeface="Consolas"/>
              </a:rPr>
              <a:t>class</a:t>
            </a:r>
            <a:r>
              <a:rPr lang="en-US" altLang="ko-KR" sz="1400" dirty="0">
                <a:solidFill>
                  <a:srgbClr val="000000"/>
                </a:solidFill>
                <a:latin typeface="Consolas"/>
              </a:rPr>
              <a:t>=</a:t>
            </a:r>
            <a:r>
              <a:rPr lang="en-US" altLang="ko-KR" sz="1400" i="1" dirty="0">
                <a:solidFill>
                  <a:srgbClr val="2A00FF"/>
                </a:solidFill>
                <a:latin typeface="Consolas"/>
              </a:rPr>
              <a:t>"col-md-2 mt-5 pt-5"</a:t>
            </a:r>
            <a:r>
              <a:rPr lang="en-US" altLang="ko-KR" sz="1400" i="1" dirty="0">
                <a:solidFill>
                  <a:srgbClr val="008080"/>
                </a:solidFill>
                <a:latin typeface="Consolas"/>
              </a:rPr>
              <a:t>&gt;</a:t>
            </a:r>
          </a:p>
          <a:p>
            <a:r>
              <a:rPr lang="en-US" altLang="ko-KR" sz="1400" dirty="0">
                <a:solidFill>
                  <a:srgbClr val="008080"/>
                </a:solidFill>
                <a:latin typeface="Consolas"/>
              </a:rPr>
              <a:t>&lt;</a:t>
            </a:r>
            <a:r>
              <a:rPr lang="en-US" altLang="ko-KR" sz="1400" dirty="0" err="1">
                <a:solidFill>
                  <a:srgbClr val="3F7F7F"/>
                </a:solidFill>
                <a:latin typeface="Consolas"/>
              </a:rPr>
              <a:t>jsp:include</a:t>
            </a:r>
            <a:r>
              <a:rPr lang="en-US" altLang="ko-KR" sz="1400" dirty="0">
                <a:solidFill>
                  <a:srgbClr val="3F7F7F"/>
                </a:solidFill>
                <a:latin typeface="Consolas"/>
              </a:rPr>
              <a:t> </a:t>
            </a:r>
            <a:r>
              <a:rPr lang="en-US" altLang="ko-KR" sz="1400" dirty="0">
                <a:solidFill>
                  <a:srgbClr val="7F007F"/>
                </a:solidFill>
                <a:latin typeface="Consolas"/>
              </a:rPr>
              <a:t>page</a:t>
            </a:r>
            <a:r>
              <a:rPr lang="en-US" altLang="ko-KR" sz="1400" dirty="0">
                <a:solidFill>
                  <a:srgbClr val="000000"/>
                </a:solidFill>
                <a:latin typeface="Consolas"/>
              </a:rPr>
              <a:t>=</a:t>
            </a:r>
            <a:r>
              <a:rPr lang="en-US" altLang="ko-KR" sz="1400" i="1" dirty="0">
                <a:solidFill>
                  <a:srgbClr val="2A00FF"/>
                </a:solidFill>
                <a:latin typeface="Consolas"/>
              </a:rPr>
              <a:t>"../include/</a:t>
            </a:r>
            <a:r>
              <a:rPr lang="en-US" altLang="ko-KR" sz="1400" i="1" dirty="0" err="1">
                <a:solidFill>
                  <a:srgbClr val="2A00FF"/>
                </a:solidFill>
                <a:latin typeface="Consolas"/>
              </a:rPr>
              <a:t>aside.jsp</a:t>
            </a:r>
            <a:r>
              <a:rPr lang="en-US" altLang="ko-KR" sz="1400" i="1" dirty="0">
                <a:solidFill>
                  <a:srgbClr val="2A00FF"/>
                </a:solidFill>
                <a:latin typeface="Consolas"/>
              </a:rPr>
              <a:t>" </a:t>
            </a:r>
            <a:r>
              <a:rPr lang="en-US" altLang="ko-KR" sz="1400" i="1" dirty="0">
                <a:solidFill>
                  <a:srgbClr val="008080"/>
                </a:solidFill>
                <a:latin typeface="Consolas"/>
              </a:rPr>
              <a:t>/&gt;</a:t>
            </a:r>
            <a:r>
              <a:rPr lang="en-US" altLang="ko-KR" sz="1400" i="1" dirty="0">
                <a:solidFill>
                  <a:srgbClr val="000000"/>
                </a:solidFill>
                <a:latin typeface="Consolas"/>
              </a:rPr>
              <a:t> </a:t>
            </a:r>
            <a:r>
              <a:rPr lang="en-US" altLang="ko-KR" sz="1400" i="1" dirty="0">
                <a:solidFill>
                  <a:srgbClr val="3F5FBF"/>
                </a:solidFill>
                <a:latin typeface="Consolas"/>
              </a:rPr>
              <a:t>&lt;!-- </a:t>
            </a:r>
            <a:r>
              <a:rPr lang="ja-JP" altLang="en-US" sz="1400" i="1" dirty="0">
                <a:solidFill>
                  <a:srgbClr val="3F5FBF"/>
                </a:solidFill>
                <a:latin typeface="Consolas"/>
              </a:rPr>
              <a:t>サイドバーのインクルード </a:t>
            </a:r>
            <a:r>
              <a:rPr lang="en-US" altLang="ja-JP" sz="1400" i="1" dirty="0">
                <a:solidFill>
                  <a:srgbClr val="3F5FBF"/>
                </a:solidFill>
                <a:latin typeface="Consolas"/>
              </a:rPr>
              <a:t>--&gt;</a:t>
            </a:r>
          </a:p>
          <a:p>
            <a:r>
              <a:rPr lang="en-US" altLang="ko-KR" sz="1400" dirty="0">
                <a:solidFill>
                  <a:srgbClr val="008080"/>
                </a:solidFill>
                <a:latin typeface="Consolas"/>
              </a:rPr>
              <a:t>&lt;/</a:t>
            </a:r>
            <a:r>
              <a:rPr lang="en-US" altLang="ko-KR" sz="1400" dirty="0">
                <a:solidFill>
                  <a:srgbClr val="3F7F7F"/>
                </a:solidFill>
                <a:latin typeface="Consolas"/>
              </a:rPr>
              <a:t>div</a:t>
            </a:r>
            <a:r>
              <a:rPr lang="en-US" altLang="ko-KR" sz="1400" dirty="0">
                <a:solidFill>
                  <a:srgbClr val="008080"/>
                </a:solidFill>
                <a:latin typeface="Consolas"/>
              </a:rPr>
              <a:t>&gt;</a:t>
            </a:r>
          </a:p>
          <a:p>
            <a:r>
              <a:rPr lang="en-US" altLang="ko-KR" sz="1400" dirty="0">
                <a:solidFill>
                  <a:srgbClr val="008080"/>
                </a:solidFill>
                <a:latin typeface="Consolas"/>
              </a:rPr>
              <a:t>&lt;</a:t>
            </a:r>
            <a:r>
              <a:rPr lang="en-US" altLang="ko-KR" sz="1400" dirty="0">
                <a:solidFill>
                  <a:srgbClr val="3F7F7F"/>
                </a:solidFill>
                <a:latin typeface="Consolas"/>
              </a:rPr>
              <a:t>div </a:t>
            </a:r>
            <a:r>
              <a:rPr lang="en-US" altLang="ko-KR" sz="1400" dirty="0">
                <a:solidFill>
                  <a:srgbClr val="7F007F"/>
                </a:solidFill>
                <a:latin typeface="Consolas"/>
              </a:rPr>
              <a:t>class</a:t>
            </a:r>
            <a:r>
              <a:rPr lang="en-US" altLang="ko-KR" sz="1400" dirty="0">
                <a:solidFill>
                  <a:srgbClr val="000000"/>
                </a:solidFill>
                <a:latin typeface="Consolas"/>
              </a:rPr>
              <a:t>=</a:t>
            </a:r>
            <a:r>
              <a:rPr lang="en-US" altLang="ko-KR" sz="1400" i="1" dirty="0">
                <a:solidFill>
                  <a:srgbClr val="2A00FF"/>
                </a:solidFill>
                <a:latin typeface="Consolas"/>
              </a:rPr>
              <a:t>"col-md-1 d-flex"</a:t>
            </a:r>
            <a:r>
              <a:rPr lang="en-US" altLang="ko-KR" sz="1400" i="1" dirty="0">
                <a:solidFill>
                  <a:srgbClr val="008080"/>
                </a:solidFill>
                <a:latin typeface="Consolas"/>
              </a:rPr>
              <a:t>&gt;</a:t>
            </a:r>
          </a:p>
          <a:p>
            <a:r>
              <a:rPr lang="en-US" altLang="ko-KR" sz="1400" dirty="0">
                <a:solidFill>
                  <a:srgbClr val="008080"/>
                </a:solidFill>
                <a:latin typeface="Consolas"/>
              </a:rPr>
              <a:t>&lt;</a:t>
            </a:r>
            <a:r>
              <a:rPr lang="en-US" altLang="ko-KR" sz="1400" dirty="0">
                <a:solidFill>
                  <a:srgbClr val="3F7F7F"/>
                </a:solidFill>
                <a:latin typeface="Consolas"/>
              </a:rPr>
              <a:t>div </a:t>
            </a:r>
            <a:r>
              <a:rPr lang="en-US" altLang="ko-KR" sz="1400" dirty="0">
                <a:solidFill>
                  <a:srgbClr val="7F007F"/>
                </a:solidFill>
                <a:latin typeface="Consolas"/>
              </a:rPr>
              <a:t>class</a:t>
            </a:r>
            <a:r>
              <a:rPr lang="en-US" altLang="ko-KR" sz="1400" dirty="0">
                <a:solidFill>
                  <a:srgbClr val="000000"/>
                </a:solidFill>
                <a:latin typeface="Consolas"/>
              </a:rPr>
              <a:t>=</a:t>
            </a:r>
            <a:r>
              <a:rPr lang="en-US" altLang="ko-KR" sz="1400" i="1" dirty="0">
                <a:solidFill>
                  <a:srgbClr val="2A00FF"/>
                </a:solidFill>
                <a:latin typeface="Consolas"/>
              </a:rPr>
              <a:t>"</a:t>
            </a:r>
            <a:r>
              <a:rPr lang="en-US" altLang="ko-KR" sz="1400" i="1" dirty="0" err="1">
                <a:solidFill>
                  <a:srgbClr val="2A00FF"/>
                </a:solidFill>
                <a:latin typeface="Consolas"/>
              </a:rPr>
              <a:t>vr</a:t>
            </a:r>
            <a:r>
              <a:rPr lang="en-US" altLang="ko-KR" sz="1400" i="1" dirty="0">
                <a:solidFill>
                  <a:srgbClr val="2A00FF"/>
                </a:solidFill>
                <a:latin typeface="Consolas"/>
              </a:rPr>
              <a:t>"</a:t>
            </a:r>
            <a:r>
              <a:rPr lang="en-US" altLang="ko-KR" sz="1400" i="1" dirty="0">
                <a:solidFill>
                  <a:srgbClr val="008080"/>
                </a:solidFill>
                <a:latin typeface="Consolas"/>
              </a:rPr>
              <a:t>&gt;&lt;/</a:t>
            </a:r>
            <a:r>
              <a:rPr lang="en-US" altLang="ko-KR" sz="1400" i="1" dirty="0">
                <a:solidFill>
                  <a:srgbClr val="3F7F7F"/>
                </a:solidFill>
                <a:latin typeface="Consolas"/>
              </a:rPr>
              <a:t>div</a:t>
            </a:r>
            <a:r>
              <a:rPr lang="en-US" altLang="ko-KR" sz="1400" i="1" dirty="0">
                <a:solidFill>
                  <a:srgbClr val="008080"/>
                </a:solidFill>
                <a:latin typeface="Consolas"/>
              </a:rPr>
              <a:t>&gt;</a:t>
            </a:r>
            <a:r>
              <a:rPr lang="en-US" altLang="ko-KR" sz="1400" i="1" dirty="0">
                <a:solidFill>
                  <a:srgbClr val="000000"/>
                </a:solidFill>
                <a:latin typeface="Consolas"/>
              </a:rPr>
              <a:t> </a:t>
            </a:r>
            <a:r>
              <a:rPr lang="en-US" altLang="ko-KR" sz="1400" i="1" dirty="0">
                <a:solidFill>
                  <a:srgbClr val="3F5FBF"/>
                </a:solidFill>
                <a:latin typeface="Consolas"/>
              </a:rPr>
              <a:t>&lt;!-- </a:t>
            </a:r>
            <a:r>
              <a:rPr lang="ko-KR" altLang="en-US" sz="1400" i="1" dirty="0">
                <a:solidFill>
                  <a:srgbClr val="3F5FBF"/>
                </a:solidFill>
                <a:latin typeface="Consolas"/>
              </a:rPr>
              <a:t>垂直</a:t>
            </a:r>
            <a:r>
              <a:rPr lang="ja-JP" altLang="en-US" sz="1400" i="1" dirty="0">
                <a:solidFill>
                  <a:srgbClr val="3F5FBF"/>
                </a:solidFill>
                <a:latin typeface="Consolas"/>
              </a:rPr>
              <a:t>の</a:t>
            </a:r>
            <a:r>
              <a:rPr lang="ko-KR" altLang="en-US" sz="1400" i="1" dirty="0">
                <a:solidFill>
                  <a:srgbClr val="3F5FBF"/>
                </a:solidFill>
                <a:latin typeface="Consolas"/>
              </a:rPr>
              <a:t>区切</a:t>
            </a:r>
            <a:r>
              <a:rPr lang="ja-JP" altLang="en-US" sz="1400" i="1" dirty="0">
                <a:solidFill>
                  <a:srgbClr val="3F5FBF"/>
                </a:solidFill>
                <a:latin typeface="Consolas"/>
              </a:rPr>
              <a:t>り</a:t>
            </a:r>
            <a:r>
              <a:rPr lang="ko-KR" altLang="en-US" sz="1400" i="1" dirty="0">
                <a:solidFill>
                  <a:srgbClr val="3F5FBF"/>
                </a:solidFill>
                <a:latin typeface="Consolas"/>
              </a:rPr>
              <a:t>線 </a:t>
            </a:r>
            <a:r>
              <a:rPr lang="en-US" altLang="ko-KR" sz="1400" i="1" dirty="0">
                <a:solidFill>
                  <a:srgbClr val="3F5FBF"/>
                </a:solidFill>
                <a:latin typeface="Consolas"/>
              </a:rPr>
              <a:t>--&gt;</a:t>
            </a:r>
          </a:p>
          <a:p>
            <a:r>
              <a:rPr lang="en-US" altLang="ko-KR" sz="1400" dirty="0">
                <a:solidFill>
                  <a:srgbClr val="000000"/>
                </a:solidFill>
                <a:latin typeface="Consolas"/>
              </a:rPr>
              <a:t>    </a:t>
            </a:r>
            <a:r>
              <a:rPr lang="en-US" altLang="ko-KR" sz="1400" dirty="0">
                <a:solidFill>
                  <a:srgbClr val="008080"/>
                </a:solidFill>
                <a:latin typeface="Consolas"/>
              </a:rPr>
              <a:t>&lt;/</a:t>
            </a:r>
            <a:r>
              <a:rPr lang="en-US" altLang="ko-KR" sz="1400" dirty="0">
                <a:solidFill>
                  <a:srgbClr val="3F7F7F"/>
                </a:solidFill>
                <a:latin typeface="Consolas"/>
              </a:rPr>
              <a:t>div</a:t>
            </a:r>
            <a:r>
              <a:rPr lang="en-US" altLang="ko-KR" sz="1400" dirty="0">
                <a:solidFill>
                  <a:srgbClr val="008080"/>
                </a:solidFill>
                <a:latin typeface="Consolas"/>
              </a:rPr>
              <a:t>&gt;</a:t>
            </a:r>
          </a:p>
          <a:p>
            <a:r>
              <a:rPr lang="en-US" altLang="ko-KR" sz="1400" dirty="0">
                <a:solidFill>
                  <a:srgbClr val="008080"/>
                </a:solidFill>
                <a:latin typeface="Consolas"/>
              </a:rPr>
              <a:t>&lt;</a:t>
            </a:r>
            <a:r>
              <a:rPr lang="en-US" altLang="ko-KR" sz="1400" dirty="0">
                <a:solidFill>
                  <a:srgbClr val="3F7F7F"/>
                </a:solidFill>
                <a:latin typeface="Consolas"/>
              </a:rPr>
              <a:t>div </a:t>
            </a:r>
            <a:r>
              <a:rPr lang="en-US" altLang="ko-KR" sz="1400" dirty="0">
                <a:solidFill>
                  <a:srgbClr val="7F007F"/>
                </a:solidFill>
                <a:latin typeface="Consolas"/>
              </a:rPr>
              <a:t>class</a:t>
            </a:r>
            <a:r>
              <a:rPr lang="en-US" altLang="ko-KR" sz="1400" dirty="0">
                <a:solidFill>
                  <a:srgbClr val="000000"/>
                </a:solidFill>
                <a:latin typeface="Consolas"/>
              </a:rPr>
              <a:t>=</a:t>
            </a:r>
            <a:r>
              <a:rPr lang="en-US" altLang="ko-KR" sz="1400" i="1" dirty="0">
                <a:solidFill>
                  <a:srgbClr val="2A00FF"/>
                </a:solidFill>
                <a:latin typeface="Consolas"/>
              </a:rPr>
              <a:t>"col-md-9"</a:t>
            </a:r>
            <a:r>
              <a:rPr lang="en-US" altLang="ko-KR" sz="1400" i="1" dirty="0">
                <a:solidFill>
                  <a:srgbClr val="008080"/>
                </a:solidFill>
                <a:latin typeface="Consolas"/>
              </a:rPr>
              <a:t>&gt;</a:t>
            </a:r>
          </a:p>
          <a:p>
            <a:r>
              <a:rPr lang="en-US" altLang="ko-KR" sz="1400" dirty="0">
                <a:solidFill>
                  <a:srgbClr val="008080"/>
                </a:solidFill>
                <a:latin typeface="Consolas"/>
              </a:rPr>
              <a:t>&lt;</a:t>
            </a:r>
            <a:r>
              <a:rPr lang="en-US" altLang="ko-KR" sz="1400" dirty="0">
                <a:solidFill>
                  <a:srgbClr val="3F7F7F"/>
                </a:solidFill>
                <a:latin typeface="Consolas"/>
              </a:rPr>
              <a:t>div </a:t>
            </a:r>
            <a:r>
              <a:rPr lang="en-US" altLang="ko-KR" sz="1400" dirty="0">
                <a:solidFill>
                  <a:srgbClr val="7F007F"/>
                </a:solidFill>
                <a:latin typeface="Consolas"/>
              </a:rPr>
              <a:t>class</a:t>
            </a:r>
            <a:r>
              <a:rPr lang="en-US" altLang="ko-KR" sz="1400" dirty="0">
                <a:solidFill>
                  <a:srgbClr val="000000"/>
                </a:solidFill>
                <a:latin typeface="Consolas"/>
              </a:rPr>
              <a:t>=</a:t>
            </a:r>
            <a:r>
              <a:rPr lang="en-US" altLang="ko-KR" sz="1400" i="1" dirty="0">
                <a:solidFill>
                  <a:srgbClr val="2A00FF"/>
                </a:solidFill>
                <a:latin typeface="Consolas"/>
              </a:rPr>
              <a:t>"mt-5 pt-5"</a:t>
            </a:r>
            <a:r>
              <a:rPr lang="en-US" altLang="ko-KR" sz="1400" i="1" dirty="0">
                <a:solidFill>
                  <a:srgbClr val="008080"/>
                </a:solidFill>
                <a:latin typeface="Consolas"/>
              </a:rPr>
              <a:t>&gt;</a:t>
            </a:r>
          </a:p>
          <a:p>
            <a:r>
              <a:rPr lang="en-US" altLang="ko-KR" sz="1400" dirty="0">
                <a:solidFill>
                  <a:srgbClr val="008080"/>
                </a:solidFill>
                <a:latin typeface="Consolas"/>
              </a:rPr>
              <a:t>&lt;</a:t>
            </a:r>
            <a:r>
              <a:rPr lang="en-US" altLang="ko-KR" sz="1400" dirty="0" err="1">
                <a:solidFill>
                  <a:srgbClr val="3F7F7F"/>
                </a:solidFill>
                <a:latin typeface="Consolas"/>
              </a:rPr>
              <a:t>jsp:include</a:t>
            </a:r>
            <a:r>
              <a:rPr lang="en-US" altLang="ko-KR" sz="1400" dirty="0">
                <a:solidFill>
                  <a:srgbClr val="3F7F7F"/>
                </a:solidFill>
                <a:latin typeface="Consolas"/>
              </a:rPr>
              <a:t> </a:t>
            </a:r>
            <a:r>
              <a:rPr lang="en-US" altLang="ko-KR" sz="1400" dirty="0">
                <a:solidFill>
                  <a:srgbClr val="7F007F"/>
                </a:solidFill>
                <a:latin typeface="Consolas"/>
              </a:rPr>
              <a:t>page</a:t>
            </a:r>
            <a:r>
              <a:rPr lang="en-US" altLang="ko-KR" sz="1400" dirty="0">
                <a:solidFill>
                  <a:srgbClr val="000000"/>
                </a:solidFill>
                <a:latin typeface="Consolas"/>
              </a:rPr>
              <a:t>=</a:t>
            </a:r>
            <a:r>
              <a:rPr lang="en-US" altLang="ko-KR" sz="1400" i="1" dirty="0">
                <a:solidFill>
                  <a:srgbClr val="2A00FF"/>
                </a:solidFill>
                <a:latin typeface="Consolas"/>
              </a:rPr>
              <a:t>"../include/</a:t>
            </a:r>
            <a:r>
              <a:rPr lang="en-US" altLang="ko-KR" sz="1400" i="1" dirty="0" err="1">
                <a:solidFill>
                  <a:srgbClr val="2A00FF"/>
                </a:solidFill>
                <a:latin typeface="Consolas"/>
              </a:rPr>
              <a:t>breadcrumbs.jsp</a:t>
            </a:r>
            <a:r>
              <a:rPr lang="en-US" altLang="ko-KR" sz="1400" i="1" dirty="0">
                <a:solidFill>
                  <a:srgbClr val="2A00FF"/>
                </a:solidFill>
                <a:latin typeface="Consolas"/>
              </a:rPr>
              <a:t>"</a:t>
            </a:r>
            <a:r>
              <a:rPr lang="en-US" altLang="ko-KR" sz="1400" i="1" dirty="0">
                <a:solidFill>
                  <a:srgbClr val="008080"/>
                </a:solidFill>
                <a:latin typeface="Consolas"/>
              </a:rPr>
              <a:t>/&gt;</a:t>
            </a:r>
            <a:r>
              <a:rPr lang="en-US" altLang="ko-KR" sz="1400" i="1" dirty="0">
                <a:solidFill>
                  <a:srgbClr val="000000"/>
                </a:solidFill>
                <a:latin typeface="Consolas"/>
              </a:rPr>
              <a:t> </a:t>
            </a:r>
            <a:r>
              <a:rPr lang="en-US" altLang="ko-KR" sz="1400" i="1" dirty="0">
                <a:solidFill>
                  <a:srgbClr val="3F5FBF"/>
                </a:solidFill>
                <a:latin typeface="Consolas"/>
              </a:rPr>
              <a:t>&lt;!-- </a:t>
            </a:r>
            <a:r>
              <a:rPr lang="ja-JP" altLang="en-US" sz="1400" i="1" dirty="0">
                <a:solidFill>
                  <a:srgbClr val="3F5FBF"/>
                </a:solidFill>
                <a:latin typeface="Consolas"/>
              </a:rPr>
              <a:t>パンくずリストのインクルード </a:t>
            </a:r>
            <a:r>
              <a:rPr lang="en-US" altLang="ja-JP" sz="1400" i="1" dirty="0">
                <a:solidFill>
                  <a:srgbClr val="3F5FBF"/>
                </a:solidFill>
                <a:latin typeface="Consolas"/>
              </a:rPr>
              <a:t>--&gt;</a:t>
            </a:r>
          </a:p>
          <a:p>
            <a:r>
              <a:rPr lang="en-US" altLang="ko-KR" sz="1400" dirty="0">
                <a:solidFill>
                  <a:srgbClr val="008080"/>
                </a:solidFill>
                <a:latin typeface="Consolas"/>
              </a:rPr>
              <a:t>&lt;/</a:t>
            </a:r>
            <a:r>
              <a:rPr lang="en-US" altLang="ko-KR" sz="1400" dirty="0">
                <a:solidFill>
                  <a:srgbClr val="3F7F7F"/>
                </a:solidFill>
                <a:latin typeface="Consolas"/>
              </a:rPr>
              <a:t>div</a:t>
            </a:r>
            <a:r>
              <a:rPr lang="en-US" altLang="ko-KR" sz="1400" dirty="0">
                <a:solidFill>
                  <a:srgbClr val="008080"/>
                </a:solidFill>
                <a:latin typeface="Consolas"/>
              </a:rPr>
              <a:t>&gt;</a:t>
            </a:r>
          </a:p>
          <a:p>
            <a:r>
              <a:rPr lang="en-US" altLang="ko-KR" sz="1400" dirty="0">
                <a:solidFill>
                  <a:srgbClr val="008080"/>
                </a:solidFill>
                <a:latin typeface="Consolas"/>
              </a:rPr>
              <a:t>&lt;</a:t>
            </a:r>
            <a:r>
              <a:rPr lang="en-US" altLang="ko-KR" sz="1400" dirty="0" err="1">
                <a:solidFill>
                  <a:srgbClr val="3F7F7F"/>
                </a:solidFill>
                <a:latin typeface="Consolas"/>
              </a:rPr>
              <a:t>ul</a:t>
            </a:r>
            <a:r>
              <a:rPr lang="en-US" altLang="ko-KR" sz="1400" dirty="0">
                <a:solidFill>
                  <a:srgbClr val="3F7F7F"/>
                </a:solidFill>
                <a:latin typeface="Consolas"/>
              </a:rPr>
              <a:t> </a:t>
            </a:r>
            <a:r>
              <a:rPr lang="en-US" altLang="ko-KR" sz="1400" dirty="0">
                <a:solidFill>
                  <a:srgbClr val="7F007F"/>
                </a:solidFill>
                <a:latin typeface="Consolas"/>
              </a:rPr>
              <a:t>class</a:t>
            </a:r>
            <a:r>
              <a:rPr lang="en-US" altLang="ko-KR" sz="1400" dirty="0">
                <a:solidFill>
                  <a:srgbClr val="000000"/>
                </a:solidFill>
                <a:latin typeface="Consolas"/>
              </a:rPr>
              <a:t>=</a:t>
            </a:r>
            <a:r>
              <a:rPr lang="en-US" altLang="ko-KR" sz="1400" i="1" dirty="0">
                <a:solidFill>
                  <a:srgbClr val="2A00FF"/>
                </a:solidFill>
                <a:latin typeface="Consolas"/>
              </a:rPr>
              <a:t>"list-group list-group-horizontal mt-5"</a:t>
            </a:r>
            <a:r>
              <a:rPr lang="en-US" altLang="ko-KR" sz="1400" i="1" dirty="0">
                <a:solidFill>
                  <a:srgbClr val="008080"/>
                </a:solidFill>
                <a:latin typeface="Consolas"/>
              </a:rPr>
              <a:t>&gt;</a:t>
            </a:r>
            <a:r>
              <a:rPr lang="en-US" altLang="ko-KR" sz="1400" i="1" dirty="0">
                <a:solidFill>
                  <a:srgbClr val="000000"/>
                </a:solidFill>
                <a:latin typeface="Consolas"/>
              </a:rPr>
              <a:t> </a:t>
            </a:r>
            <a:r>
              <a:rPr lang="en-US" altLang="ko-KR" sz="1400" i="1" dirty="0">
                <a:solidFill>
                  <a:srgbClr val="3F5FBF"/>
                </a:solidFill>
                <a:latin typeface="Consolas"/>
              </a:rPr>
              <a:t>&lt;!-- </a:t>
            </a:r>
            <a:r>
              <a:rPr lang="ko-KR" altLang="en-US" sz="1400" i="1" dirty="0">
                <a:solidFill>
                  <a:srgbClr val="3F5FBF"/>
                </a:solidFill>
                <a:latin typeface="Consolas"/>
              </a:rPr>
              <a:t>商品</a:t>
            </a:r>
            <a:r>
              <a:rPr lang="ja-JP" altLang="en-US" sz="1400" i="1" dirty="0">
                <a:solidFill>
                  <a:srgbClr val="3F5FBF"/>
                </a:solidFill>
                <a:latin typeface="Consolas"/>
              </a:rPr>
              <a:t>リスト（</a:t>
            </a:r>
            <a:r>
              <a:rPr lang="ko-KR" altLang="en-US" sz="1400" i="1" dirty="0">
                <a:solidFill>
                  <a:srgbClr val="3F5FBF"/>
                </a:solidFill>
                <a:latin typeface="Consolas"/>
              </a:rPr>
              <a:t>水平表示）</a:t>
            </a:r>
            <a:r>
              <a:rPr lang="ja-JP" altLang="en-US" sz="1400" i="1" dirty="0">
                <a:solidFill>
                  <a:srgbClr val="3F5FBF"/>
                </a:solidFill>
                <a:latin typeface="Consolas"/>
              </a:rPr>
              <a:t>の</a:t>
            </a:r>
            <a:r>
              <a:rPr lang="ko-KR" altLang="en-US" sz="1400" i="1" dirty="0">
                <a:solidFill>
                  <a:srgbClr val="3F5FBF"/>
                </a:solidFill>
                <a:latin typeface="Consolas"/>
              </a:rPr>
              <a:t>開始 </a:t>
            </a:r>
            <a:r>
              <a:rPr lang="en-US" altLang="ko-KR" sz="1400" i="1" dirty="0">
                <a:solidFill>
                  <a:srgbClr val="3F5FBF"/>
                </a:solidFill>
                <a:latin typeface="Consolas"/>
              </a:rPr>
              <a:t>--&gt;</a:t>
            </a:r>
          </a:p>
          <a:p>
            <a:r>
              <a:rPr lang="en-US" altLang="ko-KR" sz="1400" dirty="0">
                <a:solidFill>
                  <a:srgbClr val="008080"/>
                </a:solidFill>
                <a:latin typeface="Consolas"/>
              </a:rPr>
              <a:t>&lt;</a:t>
            </a:r>
            <a:r>
              <a:rPr lang="en-US" altLang="ko-KR" sz="1400" dirty="0" err="1">
                <a:solidFill>
                  <a:srgbClr val="3F7F7F"/>
                </a:solidFill>
                <a:latin typeface="Consolas"/>
              </a:rPr>
              <a:t>c:forEach</a:t>
            </a:r>
            <a:r>
              <a:rPr lang="en-US" altLang="ko-KR" sz="1400" dirty="0">
                <a:solidFill>
                  <a:srgbClr val="3F7F7F"/>
                </a:solidFill>
                <a:latin typeface="Consolas"/>
              </a:rPr>
              <a:t> </a:t>
            </a:r>
            <a:r>
              <a:rPr lang="en-US" altLang="ko-KR" sz="1400" dirty="0">
                <a:solidFill>
                  <a:srgbClr val="7F007F"/>
                </a:solidFill>
                <a:latin typeface="Consolas"/>
              </a:rPr>
              <a:t>items</a:t>
            </a:r>
            <a:r>
              <a:rPr lang="en-US" altLang="ko-KR" sz="1400" dirty="0">
                <a:solidFill>
                  <a:srgbClr val="000000"/>
                </a:solidFill>
                <a:latin typeface="Consolas"/>
              </a:rPr>
              <a:t>=</a:t>
            </a:r>
            <a:r>
              <a:rPr lang="en-US" altLang="ko-KR" sz="1400" i="1" dirty="0">
                <a:solidFill>
                  <a:srgbClr val="2A00FF"/>
                </a:solidFill>
                <a:latin typeface="Consolas"/>
              </a:rPr>
              <a:t>"</a:t>
            </a:r>
            <a:r>
              <a:rPr lang="en-US" altLang="ko-KR" sz="1400" i="1" dirty="0">
                <a:solidFill>
                  <a:srgbClr val="000000"/>
                </a:solidFill>
                <a:latin typeface="Consolas"/>
              </a:rPr>
              <a:t>${list}</a:t>
            </a:r>
            <a:r>
              <a:rPr lang="en-US" altLang="ko-KR" sz="1400" i="1" dirty="0">
                <a:solidFill>
                  <a:srgbClr val="2A00FF"/>
                </a:solidFill>
                <a:latin typeface="Consolas"/>
              </a:rPr>
              <a:t>" </a:t>
            </a:r>
            <a:r>
              <a:rPr lang="en-US" altLang="ko-KR" sz="1400" i="1" dirty="0" err="1">
                <a:solidFill>
                  <a:srgbClr val="7F007F"/>
                </a:solidFill>
                <a:latin typeface="Consolas"/>
              </a:rPr>
              <a:t>var</a:t>
            </a:r>
            <a:r>
              <a:rPr lang="en-US" altLang="ko-KR" sz="1400" i="1" dirty="0">
                <a:solidFill>
                  <a:srgbClr val="000000"/>
                </a:solidFill>
                <a:latin typeface="Consolas"/>
              </a:rPr>
              <a:t>=</a:t>
            </a:r>
            <a:r>
              <a:rPr lang="en-US" altLang="ko-KR" sz="1400" i="1" dirty="0">
                <a:solidFill>
                  <a:srgbClr val="2A00FF"/>
                </a:solidFill>
                <a:latin typeface="Consolas"/>
              </a:rPr>
              <a:t>"list"</a:t>
            </a:r>
            <a:r>
              <a:rPr lang="en-US" altLang="ko-KR" sz="1400" i="1" dirty="0">
                <a:solidFill>
                  <a:srgbClr val="008080"/>
                </a:solidFill>
                <a:latin typeface="Consolas"/>
              </a:rPr>
              <a:t>&gt;</a:t>
            </a:r>
            <a:r>
              <a:rPr lang="en-US" altLang="ko-KR" sz="1400" i="1" dirty="0">
                <a:solidFill>
                  <a:srgbClr val="000000"/>
                </a:solidFill>
                <a:latin typeface="Consolas"/>
              </a:rPr>
              <a:t> </a:t>
            </a:r>
            <a:r>
              <a:rPr lang="en-US" altLang="ko-KR" sz="1400" i="1" dirty="0">
                <a:solidFill>
                  <a:srgbClr val="3F5FBF"/>
                </a:solidFill>
                <a:latin typeface="Consolas"/>
              </a:rPr>
              <a:t>&lt;!-- </a:t>
            </a:r>
            <a:r>
              <a:rPr lang="ko-KR" altLang="en-US" sz="1400" i="1" dirty="0">
                <a:solidFill>
                  <a:srgbClr val="3F5FBF"/>
                </a:solidFill>
                <a:latin typeface="Consolas"/>
              </a:rPr>
              <a:t>商品</a:t>
            </a:r>
            <a:r>
              <a:rPr lang="ja-JP" altLang="en-US" sz="1400" i="1" dirty="0">
                <a:solidFill>
                  <a:srgbClr val="3F5FBF"/>
                </a:solidFill>
                <a:latin typeface="Consolas"/>
              </a:rPr>
              <a:t>リストのループ </a:t>
            </a:r>
            <a:r>
              <a:rPr lang="en-US" altLang="ja-JP" sz="1400" i="1" dirty="0">
                <a:solidFill>
                  <a:srgbClr val="3F5FBF"/>
                </a:solidFill>
                <a:latin typeface="Consolas"/>
              </a:rPr>
              <a:t>--&gt;</a:t>
            </a:r>
          </a:p>
          <a:p>
            <a:r>
              <a:rPr lang="en-US" altLang="ko-KR" sz="1400" dirty="0">
                <a:solidFill>
                  <a:srgbClr val="008080"/>
                </a:solidFill>
                <a:latin typeface="Consolas"/>
              </a:rPr>
              <a:t>&lt;</a:t>
            </a:r>
            <a:r>
              <a:rPr lang="en-US" altLang="ko-KR" sz="1400" dirty="0">
                <a:solidFill>
                  <a:srgbClr val="3F7F7F"/>
                </a:solidFill>
                <a:latin typeface="Consolas"/>
              </a:rPr>
              <a:t>li </a:t>
            </a:r>
            <a:r>
              <a:rPr lang="en-US" altLang="ko-KR" sz="1400" dirty="0">
                <a:solidFill>
                  <a:srgbClr val="7F007F"/>
                </a:solidFill>
                <a:latin typeface="Consolas"/>
              </a:rPr>
              <a:t>class</a:t>
            </a:r>
            <a:r>
              <a:rPr lang="en-US" altLang="ko-KR" sz="1400" dirty="0">
                <a:solidFill>
                  <a:srgbClr val="000000"/>
                </a:solidFill>
                <a:latin typeface="Consolas"/>
              </a:rPr>
              <a:t>=</a:t>
            </a:r>
            <a:r>
              <a:rPr lang="en-US" altLang="ko-KR" sz="1400" i="1" dirty="0">
                <a:solidFill>
                  <a:srgbClr val="2A00FF"/>
                </a:solidFill>
                <a:latin typeface="Consolas"/>
              </a:rPr>
              <a:t>"list-group-item mt-5"</a:t>
            </a:r>
            <a:r>
              <a:rPr lang="en-US" altLang="ko-KR" sz="1400" i="1" dirty="0">
                <a:solidFill>
                  <a:srgbClr val="008080"/>
                </a:solidFill>
                <a:latin typeface="Consolas"/>
              </a:rPr>
              <a:t>&gt;</a:t>
            </a:r>
          </a:p>
          <a:p>
            <a:r>
              <a:rPr lang="en-US" altLang="ko-KR" sz="1400" dirty="0">
                <a:solidFill>
                  <a:srgbClr val="008080"/>
                </a:solidFill>
                <a:latin typeface="Consolas"/>
              </a:rPr>
              <a:t>&lt;</a:t>
            </a:r>
            <a:r>
              <a:rPr lang="en-US" altLang="ko-KR" sz="1400" dirty="0">
                <a:solidFill>
                  <a:srgbClr val="3F7F7F"/>
                </a:solidFill>
                <a:latin typeface="Consolas"/>
              </a:rPr>
              <a:t>div </a:t>
            </a:r>
            <a:r>
              <a:rPr lang="en-US" altLang="ko-KR" sz="1400" dirty="0">
                <a:solidFill>
                  <a:srgbClr val="7F007F"/>
                </a:solidFill>
                <a:latin typeface="Consolas"/>
              </a:rPr>
              <a:t>class</a:t>
            </a:r>
            <a:r>
              <a:rPr lang="en-US" altLang="ko-KR" sz="1400" dirty="0">
                <a:solidFill>
                  <a:srgbClr val="000000"/>
                </a:solidFill>
                <a:latin typeface="Consolas"/>
              </a:rPr>
              <a:t>=</a:t>
            </a:r>
            <a:r>
              <a:rPr lang="en-US" altLang="ko-KR" sz="1400" i="1" dirty="0">
                <a:solidFill>
                  <a:srgbClr val="2A00FF"/>
                </a:solidFill>
                <a:latin typeface="Consolas"/>
              </a:rPr>
              <a:t>""</a:t>
            </a:r>
            <a:r>
              <a:rPr lang="en-US" altLang="ko-KR" sz="1400" i="1" dirty="0">
                <a:solidFill>
                  <a:srgbClr val="008080"/>
                </a:solidFill>
                <a:latin typeface="Consolas"/>
              </a:rPr>
              <a:t>&gt;</a:t>
            </a:r>
          </a:p>
          <a:p>
            <a:r>
              <a:rPr lang="en-US" altLang="ko-KR" sz="1400" dirty="0">
                <a:solidFill>
                  <a:srgbClr val="008080"/>
                </a:solidFill>
                <a:latin typeface="Consolas"/>
              </a:rPr>
              <a:t>&lt;</a:t>
            </a:r>
            <a:r>
              <a:rPr lang="en-US" altLang="ko-KR" sz="1400" dirty="0" err="1">
                <a:solidFill>
                  <a:srgbClr val="3F7F7F"/>
                </a:solidFill>
                <a:latin typeface="Consolas"/>
              </a:rPr>
              <a:t>img</a:t>
            </a:r>
            <a:r>
              <a:rPr lang="en-US" altLang="ko-KR" sz="1400" dirty="0">
                <a:solidFill>
                  <a:srgbClr val="3F7F7F"/>
                </a:solidFill>
                <a:latin typeface="Consolas"/>
              </a:rPr>
              <a:t> </a:t>
            </a:r>
            <a:r>
              <a:rPr lang="en-US" altLang="ko-KR" sz="1400" dirty="0" err="1">
                <a:solidFill>
                  <a:srgbClr val="7F007F"/>
                </a:solidFill>
                <a:latin typeface="Consolas"/>
              </a:rPr>
              <a:t>src</a:t>
            </a:r>
            <a:r>
              <a:rPr lang="en-US" altLang="ko-KR" sz="1400" dirty="0">
                <a:solidFill>
                  <a:srgbClr val="000000"/>
                </a:solidFill>
                <a:latin typeface="Consolas"/>
              </a:rPr>
              <a:t>=</a:t>
            </a:r>
            <a:r>
              <a:rPr lang="en-US" altLang="ko-KR" sz="1400" i="1" dirty="0">
                <a:solidFill>
                  <a:srgbClr val="2A00FF"/>
                </a:solidFill>
                <a:latin typeface="Consolas"/>
              </a:rPr>
              <a:t>"</a:t>
            </a:r>
            <a:r>
              <a:rPr lang="en-US" altLang="ko-KR" sz="1400" i="1" dirty="0">
                <a:solidFill>
                  <a:srgbClr val="000000"/>
                </a:solidFill>
                <a:latin typeface="Consolas"/>
              </a:rPr>
              <a:t>${</a:t>
            </a:r>
            <a:r>
              <a:rPr lang="en-US" altLang="ko-KR" sz="1400" i="1" dirty="0" err="1">
                <a:solidFill>
                  <a:srgbClr val="000000"/>
                </a:solidFill>
                <a:latin typeface="Consolas"/>
              </a:rPr>
              <a:t>list.gdsThumbImg</a:t>
            </a:r>
            <a:r>
              <a:rPr lang="en-US" altLang="ko-KR" sz="1400" i="1" dirty="0">
                <a:solidFill>
                  <a:srgbClr val="000000"/>
                </a:solidFill>
                <a:latin typeface="Consolas"/>
              </a:rPr>
              <a:t>}</a:t>
            </a:r>
            <a:r>
              <a:rPr lang="en-US" altLang="ko-KR" sz="1400" i="1" dirty="0">
                <a:solidFill>
                  <a:srgbClr val="2A00FF"/>
                </a:solidFill>
                <a:latin typeface="Consolas"/>
              </a:rPr>
              <a:t>" </a:t>
            </a:r>
            <a:r>
              <a:rPr lang="en-US" altLang="ko-KR" sz="1400" i="1" dirty="0">
                <a:solidFill>
                  <a:srgbClr val="7F007F"/>
                </a:solidFill>
                <a:latin typeface="Consolas"/>
              </a:rPr>
              <a:t>class</a:t>
            </a:r>
            <a:r>
              <a:rPr lang="en-US" altLang="ko-KR" sz="1400" i="1" dirty="0">
                <a:solidFill>
                  <a:srgbClr val="000000"/>
                </a:solidFill>
                <a:latin typeface="Consolas"/>
              </a:rPr>
              <a:t>=</a:t>
            </a:r>
            <a:r>
              <a:rPr lang="en-US" altLang="ko-KR" sz="1400" i="1" dirty="0">
                <a:solidFill>
                  <a:srgbClr val="2A00FF"/>
                </a:solidFill>
                <a:latin typeface="Consolas"/>
              </a:rPr>
              <a:t>"</a:t>
            </a:r>
            <a:r>
              <a:rPr lang="en-US" altLang="ko-KR" sz="1400" i="1" dirty="0" err="1">
                <a:solidFill>
                  <a:srgbClr val="2A00FF"/>
                </a:solidFill>
                <a:latin typeface="Consolas"/>
              </a:rPr>
              <a:t>img</a:t>
            </a:r>
            <a:r>
              <a:rPr lang="en-US" altLang="ko-KR" sz="1400" i="1" dirty="0">
                <a:solidFill>
                  <a:srgbClr val="2A00FF"/>
                </a:solidFill>
                <a:latin typeface="Consolas"/>
              </a:rPr>
              <a:t>-thumbnail"</a:t>
            </a:r>
            <a:r>
              <a:rPr lang="en-US" altLang="ko-KR" sz="1400" i="1" dirty="0">
                <a:solidFill>
                  <a:srgbClr val="008080"/>
                </a:solidFill>
                <a:latin typeface="Consolas"/>
              </a:rPr>
              <a:t>/&gt;</a:t>
            </a:r>
            <a:r>
              <a:rPr lang="en-US" altLang="ko-KR" sz="1400" i="1" dirty="0">
                <a:solidFill>
                  <a:srgbClr val="000000"/>
                </a:solidFill>
                <a:latin typeface="Consolas"/>
              </a:rPr>
              <a:t> </a:t>
            </a:r>
            <a:r>
              <a:rPr lang="en-US" altLang="ko-KR" sz="1400" i="1" dirty="0">
                <a:solidFill>
                  <a:srgbClr val="3F5FBF"/>
                </a:solidFill>
                <a:latin typeface="Consolas"/>
              </a:rPr>
              <a:t>&lt;!-- </a:t>
            </a:r>
            <a:r>
              <a:rPr lang="ko-KR" altLang="en-US" sz="1400" i="1" dirty="0">
                <a:solidFill>
                  <a:srgbClr val="3F5FBF"/>
                </a:solidFill>
                <a:latin typeface="Consolas"/>
              </a:rPr>
              <a:t>商品</a:t>
            </a:r>
            <a:r>
              <a:rPr lang="ja-JP" altLang="en-US" sz="1400" i="1" dirty="0">
                <a:solidFill>
                  <a:srgbClr val="3F5FBF"/>
                </a:solidFill>
                <a:latin typeface="Consolas"/>
              </a:rPr>
              <a:t>サムネイル</a:t>
            </a:r>
            <a:r>
              <a:rPr lang="ko-KR" altLang="en-US" sz="1400" i="1" dirty="0">
                <a:solidFill>
                  <a:srgbClr val="3F5FBF"/>
                </a:solidFill>
                <a:latin typeface="Consolas"/>
              </a:rPr>
              <a:t>画像 </a:t>
            </a:r>
            <a:r>
              <a:rPr lang="en-US" altLang="ko-KR" sz="1400" i="1" dirty="0">
                <a:solidFill>
                  <a:srgbClr val="3F5FBF"/>
                </a:solidFill>
                <a:latin typeface="Consolas"/>
              </a:rPr>
              <a:t>--&gt;</a:t>
            </a:r>
          </a:p>
          <a:p>
            <a:r>
              <a:rPr lang="en-US" altLang="ko-KR" sz="1400" dirty="0">
                <a:solidFill>
                  <a:srgbClr val="008080"/>
                </a:solidFill>
                <a:latin typeface="Consolas"/>
              </a:rPr>
              <a:t>&lt;/</a:t>
            </a:r>
            <a:r>
              <a:rPr lang="en-US" altLang="ko-KR" sz="1400" dirty="0">
                <a:solidFill>
                  <a:srgbClr val="3F7F7F"/>
                </a:solidFill>
                <a:latin typeface="Consolas"/>
              </a:rPr>
              <a:t>div</a:t>
            </a:r>
            <a:r>
              <a:rPr lang="en-US" altLang="ko-KR" sz="1400" dirty="0">
                <a:solidFill>
                  <a:srgbClr val="008080"/>
                </a:solidFill>
                <a:latin typeface="Consolas"/>
              </a:rPr>
              <a:t>&gt;</a:t>
            </a:r>
          </a:p>
          <a:p>
            <a:r>
              <a:rPr lang="en-US" altLang="ko-KR" sz="1400" dirty="0">
                <a:solidFill>
                  <a:srgbClr val="008080"/>
                </a:solidFill>
                <a:latin typeface="Consolas"/>
              </a:rPr>
              <a:t>&lt;</a:t>
            </a:r>
            <a:r>
              <a:rPr lang="en-US" altLang="ko-KR" sz="1400" dirty="0">
                <a:solidFill>
                  <a:srgbClr val="3F7F7F"/>
                </a:solidFill>
                <a:latin typeface="Consolas"/>
              </a:rPr>
              <a:t>div </a:t>
            </a:r>
            <a:r>
              <a:rPr lang="en-US" altLang="ko-KR" sz="1400" dirty="0">
                <a:solidFill>
                  <a:srgbClr val="7F007F"/>
                </a:solidFill>
                <a:latin typeface="Consolas"/>
              </a:rPr>
              <a:t>class</a:t>
            </a:r>
            <a:r>
              <a:rPr lang="en-US" altLang="ko-KR" sz="1400" dirty="0">
                <a:solidFill>
                  <a:srgbClr val="000000"/>
                </a:solidFill>
                <a:latin typeface="Consolas"/>
              </a:rPr>
              <a:t>=</a:t>
            </a:r>
            <a:r>
              <a:rPr lang="en-US" altLang="ko-KR" sz="1400" i="1" dirty="0">
                <a:solidFill>
                  <a:srgbClr val="2A00FF"/>
                </a:solidFill>
                <a:latin typeface="Consolas"/>
              </a:rPr>
              <a:t>"text-center"</a:t>
            </a:r>
            <a:r>
              <a:rPr lang="en-US" altLang="ko-KR" sz="1400" i="1" dirty="0">
                <a:solidFill>
                  <a:srgbClr val="008080"/>
                </a:solidFill>
                <a:latin typeface="Consolas"/>
              </a:rPr>
              <a:t>&gt;</a:t>
            </a:r>
          </a:p>
          <a:p>
            <a:r>
              <a:rPr lang="en-US" altLang="ko-KR" sz="1400" dirty="0">
                <a:solidFill>
                  <a:srgbClr val="008080"/>
                </a:solidFill>
                <a:latin typeface="Consolas"/>
              </a:rPr>
              <a:t>&lt;</a:t>
            </a:r>
            <a:r>
              <a:rPr lang="en-US" altLang="ko-KR" sz="1400" dirty="0">
                <a:solidFill>
                  <a:srgbClr val="3F7F7F"/>
                </a:solidFill>
                <a:latin typeface="Consolas"/>
              </a:rPr>
              <a:t>a </a:t>
            </a:r>
            <a:r>
              <a:rPr lang="en-US" altLang="ko-KR" sz="1400" dirty="0" err="1">
                <a:solidFill>
                  <a:srgbClr val="7F007F"/>
                </a:solidFill>
                <a:latin typeface="Consolas"/>
              </a:rPr>
              <a:t>href</a:t>
            </a:r>
            <a:r>
              <a:rPr lang="en-US" altLang="ko-KR" sz="1400" dirty="0">
                <a:solidFill>
                  <a:srgbClr val="000000"/>
                </a:solidFill>
                <a:latin typeface="Consolas"/>
              </a:rPr>
              <a:t>=</a:t>
            </a:r>
            <a:r>
              <a:rPr lang="en-US" altLang="ko-KR" sz="1400" i="1" dirty="0">
                <a:solidFill>
                  <a:srgbClr val="2A00FF"/>
                </a:solidFill>
                <a:latin typeface="Consolas"/>
              </a:rPr>
              <a:t>"/shop/</a:t>
            </a:r>
            <a:r>
              <a:rPr lang="en-US" altLang="ko-KR" sz="1400" i="1" dirty="0" err="1">
                <a:solidFill>
                  <a:srgbClr val="2A00FF"/>
                </a:solidFill>
                <a:latin typeface="Consolas"/>
              </a:rPr>
              <a:t>view?n</a:t>
            </a:r>
            <a:r>
              <a:rPr lang="en-US" altLang="ko-KR" sz="1400" i="1" dirty="0">
                <a:solidFill>
                  <a:srgbClr val="2A00FF"/>
                </a:solidFill>
                <a:latin typeface="Consolas"/>
              </a:rPr>
              <a:t>=</a:t>
            </a:r>
            <a:r>
              <a:rPr lang="en-US" altLang="ko-KR" sz="1400" i="1" dirty="0">
                <a:solidFill>
                  <a:srgbClr val="000000"/>
                </a:solidFill>
                <a:latin typeface="Consolas"/>
              </a:rPr>
              <a:t>${</a:t>
            </a:r>
            <a:r>
              <a:rPr lang="en-US" altLang="ko-KR" sz="1400" i="1" dirty="0" err="1">
                <a:solidFill>
                  <a:srgbClr val="000000"/>
                </a:solidFill>
                <a:latin typeface="Consolas"/>
              </a:rPr>
              <a:t>list.gdsNum</a:t>
            </a:r>
            <a:r>
              <a:rPr lang="en-US" altLang="ko-KR" sz="1400" i="1" dirty="0">
                <a:solidFill>
                  <a:srgbClr val="000000"/>
                </a:solidFill>
                <a:latin typeface="Consolas"/>
              </a:rPr>
              <a:t>}</a:t>
            </a:r>
            <a:r>
              <a:rPr lang="en-US" altLang="ko-KR" sz="1400" i="1" dirty="0">
                <a:solidFill>
                  <a:srgbClr val="2A00FF"/>
                </a:solidFill>
                <a:latin typeface="Consolas"/>
              </a:rPr>
              <a:t>" </a:t>
            </a:r>
            <a:r>
              <a:rPr lang="en-US" altLang="ko-KR" sz="1400" i="1" dirty="0">
                <a:solidFill>
                  <a:srgbClr val="7F007F"/>
                </a:solidFill>
                <a:latin typeface="Consolas"/>
              </a:rPr>
              <a:t>class</a:t>
            </a:r>
            <a:r>
              <a:rPr lang="en-US" altLang="ko-KR" sz="1400" i="1" dirty="0">
                <a:solidFill>
                  <a:srgbClr val="000000"/>
                </a:solidFill>
                <a:latin typeface="Consolas"/>
              </a:rPr>
              <a:t>=</a:t>
            </a:r>
            <a:r>
              <a:rPr lang="en-US" altLang="ko-KR" sz="1400" i="1" dirty="0">
                <a:solidFill>
                  <a:srgbClr val="2A00FF"/>
                </a:solidFill>
                <a:latin typeface="Consolas"/>
              </a:rPr>
              <a:t>""</a:t>
            </a:r>
            <a:r>
              <a:rPr lang="en-US" altLang="ko-KR" sz="1400" i="1" dirty="0">
                <a:solidFill>
                  <a:srgbClr val="008080"/>
                </a:solidFill>
                <a:latin typeface="Consolas"/>
              </a:rPr>
              <a:t>&gt;</a:t>
            </a:r>
          </a:p>
          <a:p>
            <a:r>
              <a:rPr lang="en-US" altLang="ko-KR" sz="1400" dirty="0">
                <a:solidFill>
                  <a:srgbClr val="000000"/>
                </a:solidFill>
                <a:latin typeface="Consolas"/>
              </a:rPr>
              <a:t>${</a:t>
            </a:r>
            <a:r>
              <a:rPr lang="en-US" altLang="ko-KR" sz="1400" dirty="0" err="1">
                <a:solidFill>
                  <a:srgbClr val="000000"/>
                </a:solidFill>
                <a:latin typeface="Consolas"/>
              </a:rPr>
              <a:t>list.gdsName</a:t>
            </a:r>
            <a:r>
              <a:rPr lang="en-US" altLang="ko-KR" sz="1400" dirty="0">
                <a:solidFill>
                  <a:srgbClr val="000000"/>
                </a:solidFill>
                <a:latin typeface="Consolas"/>
              </a:rPr>
              <a:t>} </a:t>
            </a:r>
            <a:r>
              <a:rPr lang="en-US" altLang="ko-KR" sz="1400" dirty="0">
                <a:solidFill>
                  <a:srgbClr val="3F5FBF"/>
                </a:solidFill>
                <a:latin typeface="Consolas"/>
              </a:rPr>
              <a:t>&lt;!-- </a:t>
            </a:r>
            <a:r>
              <a:rPr lang="ko-KR" altLang="en-US" sz="1400" dirty="0">
                <a:solidFill>
                  <a:srgbClr val="3F5FBF"/>
                </a:solidFill>
                <a:latin typeface="Consolas"/>
              </a:rPr>
              <a:t>商品名表示 </a:t>
            </a:r>
            <a:r>
              <a:rPr lang="en-US" altLang="ko-KR" sz="1400" dirty="0">
                <a:solidFill>
                  <a:srgbClr val="3F5FBF"/>
                </a:solidFill>
                <a:latin typeface="Consolas"/>
              </a:rPr>
              <a:t>--&gt;</a:t>
            </a:r>
          </a:p>
          <a:p>
            <a:r>
              <a:rPr lang="en-US" altLang="ko-KR" sz="1400" dirty="0">
                <a:solidFill>
                  <a:srgbClr val="008080"/>
                </a:solidFill>
                <a:latin typeface="Consolas"/>
              </a:rPr>
              <a:t>&lt;/</a:t>
            </a:r>
            <a:r>
              <a:rPr lang="en-US" altLang="ko-KR" sz="1400" dirty="0">
                <a:solidFill>
                  <a:srgbClr val="3F7F7F"/>
                </a:solidFill>
                <a:latin typeface="Consolas"/>
              </a:rPr>
              <a:t>a</a:t>
            </a:r>
            <a:r>
              <a:rPr lang="en-US" altLang="ko-KR" sz="1400" dirty="0">
                <a:solidFill>
                  <a:srgbClr val="008080"/>
                </a:solidFill>
                <a:latin typeface="Consolas"/>
              </a:rPr>
              <a:t>&gt;</a:t>
            </a:r>
          </a:p>
          <a:p>
            <a:r>
              <a:rPr lang="en-US" altLang="ko-KR" sz="1400" dirty="0">
                <a:solidFill>
                  <a:srgbClr val="008080"/>
                </a:solidFill>
                <a:latin typeface="Consolas"/>
              </a:rPr>
              <a:t>&lt;/</a:t>
            </a:r>
            <a:r>
              <a:rPr lang="en-US" altLang="ko-KR" sz="1400" dirty="0">
                <a:solidFill>
                  <a:srgbClr val="3F7F7F"/>
                </a:solidFill>
                <a:latin typeface="Consolas"/>
              </a:rPr>
              <a:t>div</a:t>
            </a:r>
            <a:r>
              <a:rPr lang="en-US" altLang="ko-KR" sz="1400" dirty="0">
                <a:solidFill>
                  <a:srgbClr val="008080"/>
                </a:solidFill>
                <a:latin typeface="Consolas"/>
              </a:rPr>
              <a:t>&gt;</a:t>
            </a:r>
          </a:p>
          <a:p>
            <a:r>
              <a:rPr lang="en-US" altLang="ko-KR" sz="1400" dirty="0">
                <a:solidFill>
                  <a:srgbClr val="008080"/>
                </a:solidFill>
                <a:latin typeface="Consolas"/>
              </a:rPr>
              <a:t>&lt;/</a:t>
            </a:r>
            <a:r>
              <a:rPr lang="en-US" altLang="ko-KR" sz="1400" dirty="0">
                <a:solidFill>
                  <a:srgbClr val="3F7F7F"/>
                </a:solidFill>
                <a:latin typeface="Consolas"/>
              </a:rPr>
              <a:t>li</a:t>
            </a:r>
            <a:r>
              <a:rPr lang="en-US" altLang="ko-KR" sz="1400" dirty="0">
                <a:solidFill>
                  <a:srgbClr val="008080"/>
                </a:solidFill>
                <a:latin typeface="Consolas"/>
              </a:rPr>
              <a:t>&gt;</a:t>
            </a:r>
          </a:p>
          <a:p>
            <a:r>
              <a:rPr lang="en-US" altLang="ko-KR" sz="1400" dirty="0">
                <a:solidFill>
                  <a:srgbClr val="008080"/>
                </a:solidFill>
                <a:latin typeface="Consolas"/>
              </a:rPr>
              <a:t>&lt;/</a:t>
            </a:r>
            <a:r>
              <a:rPr lang="en-US" altLang="ko-KR" sz="1400" dirty="0" err="1">
                <a:solidFill>
                  <a:srgbClr val="3F7F7F"/>
                </a:solidFill>
                <a:latin typeface="Consolas"/>
              </a:rPr>
              <a:t>c:forEach</a:t>
            </a:r>
            <a:r>
              <a:rPr lang="en-US" altLang="ko-KR" sz="1400" dirty="0">
                <a:solidFill>
                  <a:srgbClr val="008080"/>
                </a:solidFill>
                <a:latin typeface="Consolas"/>
              </a:rPr>
              <a:t>&gt;</a:t>
            </a:r>
          </a:p>
          <a:p>
            <a:r>
              <a:rPr lang="en-US" altLang="ja-JP" sz="1400" dirty="0">
                <a:solidFill>
                  <a:srgbClr val="008080"/>
                </a:solidFill>
                <a:latin typeface="Consolas"/>
              </a:rPr>
              <a:t>&lt;/</a:t>
            </a:r>
            <a:r>
              <a:rPr lang="en-US" altLang="ja-JP" sz="1400" dirty="0" err="1">
                <a:solidFill>
                  <a:srgbClr val="3F7F7F"/>
                </a:solidFill>
                <a:latin typeface="Consolas"/>
              </a:rPr>
              <a:t>ul</a:t>
            </a:r>
            <a:r>
              <a:rPr lang="en-US" altLang="ja-JP" sz="1400" dirty="0">
                <a:solidFill>
                  <a:srgbClr val="008080"/>
                </a:solidFill>
                <a:latin typeface="Consolas"/>
              </a:rPr>
              <a:t>&gt;</a:t>
            </a:r>
            <a:r>
              <a:rPr lang="en-US" altLang="ja-JP" sz="1400" dirty="0">
                <a:solidFill>
                  <a:srgbClr val="3F5FBF"/>
                </a:solidFill>
                <a:latin typeface="Consolas"/>
              </a:rPr>
              <a:t>&lt;!-- </a:t>
            </a:r>
            <a:r>
              <a:rPr lang="ja-JP" altLang="en-US" sz="1400" dirty="0">
                <a:solidFill>
                  <a:srgbClr val="3F5FBF"/>
                </a:solidFill>
                <a:latin typeface="Consolas"/>
              </a:rPr>
              <a:t>商品リストの終了 </a:t>
            </a:r>
            <a:r>
              <a:rPr lang="en-US" altLang="ja-JP" sz="1400" dirty="0">
                <a:solidFill>
                  <a:srgbClr val="3F5FBF"/>
                </a:solidFill>
                <a:latin typeface="Consolas"/>
              </a:rPr>
              <a:t>--&gt;</a:t>
            </a:r>
          </a:p>
          <a:p>
            <a:r>
              <a:rPr lang="en-US" altLang="ko-KR" sz="1400" dirty="0">
                <a:solidFill>
                  <a:srgbClr val="008080"/>
                </a:solidFill>
                <a:latin typeface="Consolas"/>
              </a:rPr>
              <a:t>&lt;/</a:t>
            </a:r>
            <a:r>
              <a:rPr lang="en-US" altLang="ko-KR" sz="1400" dirty="0">
                <a:solidFill>
                  <a:srgbClr val="3F7F7F"/>
                </a:solidFill>
                <a:latin typeface="Consolas"/>
              </a:rPr>
              <a:t>div</a:t>
            </a:r>
            <a:r>
              <a:rPr lang="en-US" altLang="ko-KR" sz="1400" dirty="0">
                <a:solidFill>
                  <a:srgbClr val="008080"/>
                </a:solidFill>
                <a:latin typeface="Consolas"/>
              </a:rPr>
              <a:t>&gt;</a:t>
            </a:r>
          </a:p>
          <a:p>
            <a:r>
              <a:rPr lang="en-US" altLang="ko-KR" sz="1400" dirty="0">
                <a:solidFill>
                  <a:srgbClr val="008080"/>
                </a:solidFill>
                <a:latin typeface="Consolas"/>
              </a:rPr>
              <a:t>&lt;/</a:t>
            </a:r>
            <a:r>
              <a:rPr lang="en-US" altLang="ko-KR" sz="1400" dirty="0">
                <a:solidFill>
                  <a:srgbClr val="3F7F7F"/>
                </a:solidFill>
                <a:latin typeface="Consolas"/>
              </a:rPr>
              <a:t>div</a:t>
            </a:r>
            <a:r>
              <a:rPr lang="en-US" altLang="ko-KR" sz="1400" dirty="0">
                <a:solidFill>
                  <a:srgbClr val="008080"/>
                </a:solidFill>
                <a:latin typeface="Consolas"/>
              </a:rPr>
              <a:t>&gt;</a:t>
            </a:r>
          </a:p>
          <a:p>
            <a:r>
              <a:rPr lang="en-US" altLang="ko-KR" sz="1400" dirty="0">
                <a:solidFill>
                  <a:srgbClr val="008080"/>
                </a:solidFill>
                <a:latin typeface="Consolas"/>
              </a:rPr>
              <a:t>&lt;/</a:t>
            </a:r>
            <a:r>
              <a:rPr lang="en-US" altLang="ko-KR" sz="1400" dirty="0">
                <a:solidFill>
                  <a:srgbClr val="3F7F7F"/>
                </a:solidFill>
                <a:latin typeface="Consolas"/>
              </a:rPr>
              <a:t>div</a:t>
            </a:r>
            <a:r>
              <a:rPr lang="en-US" altLang="ko-KR" sz="1400" dirty="0">
                <a:solidFill>
                  <a:srgbClr val="008080"/>
                </a:solidFill>
                <a:latin typeface="Consolas"/>
              </a:rPr>
              <a:t>&gt;</a:t>
            </a:r>
          </a:p>
          <a:p>
            <a:endParaRPr lang="ko-KR" altLang="en-US" sz="1400" dirty="0">
              <a:latin typeface="Consolas"/>
            </a:endParaRPr>
          </a:p>
          <a:p>
            <a:r>
              <a:rPr lang="en-US" altLang="ko-KR" sz="1400" dirty="0">
                <a:solidFill>
                  <a:srgbClr val="008080"/>
                </a:solidFill>
                <a:latin typeface="Consolas"/>
              </a:rPr>
              <a:t>&lt;</a:t>
            </a:r>
            <a:r>
              <a:rPr lang="en-US" altLang="ko-KR" sz="1400" dirty="0" err="1">
                <a:solidFill>
                  <a:srgbClr val="3F7F7F"/>
                </a:solidFill>
                <a:latin typeface="Consolas"/>
              </a:rPr>
              <a:t>jsp:include</a:t>
            </a:r>
            <a:r>
              <a:rPr lang="en-US" altLang="ko-KR" sz="1400" dirty="0">
                <a:solidFill>
                  <a:srgbClr val="3F7F7F"/>
                </a:solidFill>
                <a:latin typeface="Consolas"/>
              </a:rPr>
              <a:t> </a:t>
            </a:r>
            <a:r>
              <a:rPr lang="en-US" altLang="ko-KR" sz="1400" dirty="0">
                <a:solidFill>
                  <a:srgbClr val="7F007F"/>
                </a:solidFill>
                <a:latin typeface="Consolas"/>
              </a:rPr>
              <a:t>page</a:t>
            </a:r>
            <a:r>
              <a:rPr lang="en-US" altLang="ko-KR" sz="1400" dirty="0">
                <a:solidFill>
                  <a:srgbClr val="000000"/>
                </a:solidFill>
                <a:latin typeface="Consolas"/>
              </a:rPr>
              <a:t>=</a:t>
            </a:r>
            <a:r>
              <a:rPr lang="en-US" altLang="ko-KR" sz="1400" i="1" dirty="0">
                <a:solidFill>
                  <a:srgbClr val="2A00FF"/>
                </a:solidFill>
                <a:latin typeface="Consolas"/>
              </a:rPr>
              <a:t>"../include/</a:t>
            </a:r>
            <a:r>
              <a:rPr lang="en-US" altLang="ko-KR" sz="1400" i="1" dirty="0" err="1">
                <a:solidFill>
                  <a:srgbClr val="2A00FF"/>
                </a:solidFill>
                <a:latin typeface="Consolas"/>
              </a:rPr>
              <a:t>footer.jsp</a:t>
            </a:r>
            <a:r>
              <a:rPr lang="en-US" altLang="ko-KR" sz="1400" i="1" dirty="0">
                <a:solidFill>
                  <a:srgbClr val="2A00FF"/>
                </a:solidFill>
                <a:latin typeface="Consolas"/>
              </a:rPr>
              <a:t>" </a:t>
            </a:r>
            <a:r>
              <a:rPr lang="en-US" altLang="ko-KR" sz="1400" i="1" dirty="0">
                <a:solidFill>
                  <a:srgbClr val="008080"/>
                </a:solidFill>
                <a:latin typeface="Consolas"/>
              </a:rPr>
              <a:t>/&gt;</a:t>
            </a:r>
            <a:r>
              <a:rPr lang="en-US" altLang="ko-KR" sz="1400" i="1" dirty="0">
                <a:solidFill>
                  <a:srgbClr val="000000"/>
                </a:solidFill>
                <a:latin typeface="Consolas"/>
              </a:rPr>
              <a:t> </a:t>
            </a:r>
            <a:r>
              <a:rPr lang="en-US" altLang="ko-KR" sz="1400" i="1" dirty="0">
                <a:solidFill>
                  <a:srgbClr val="3F5FBF"/>
                </a:solidFill>
                <a:latin typeface="Consolas"/>
              </a:rPr>
              <a:t>&lt;!-- </a:t>
            </a:r>
            <a:r>
              <a:rPr lang="ja-JP" altLang="en-US" sz="1400" i="1" dirty="0">
                <a:solidFill>
                  <a:srgbClr val="3F5FBF"/>
                </a:solidFill>
                <a:latin typeface="Consolas"/>
              </a:rPr>
              <a:t>フッターのインクルード </a:t>
            </a:r>
            <a:r>
              <a:rPr lang="en-US" altLang="ja-JP" sz="1400" i="1" dirty="0">
                <a:solidFill>
                  <a:srgbClr val="3F5FBF"/>
                </a:solidFill>
                <a:latin typeface="Consolas"/>
              </a:rPr>
              <a:t>--&gt;</a:t>
            </a:r>
            <a:endParaRPr lang="en-US" altLang="ja-JP" sz="1400" dirty="0" smtClean="0">
              <a:ea typeface="MS Mincho" pitchFamily="49" charset="-128"/>
            </a:endParaRPr>
          </a:p>
        </p:txBody>
      </p:sp>
    </p:spTree>
    <p:extLst>
      <p:ext uri="{BB962C8B-B14F-4D97-AF65-F5344CB8AC3E}">
        <p14:creationId xmlns:p14="http://schemas.microsoft.com/office/powerpoint/2010/main" val="229788627"/>
      </p:ext>
    </p:extLst>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531724848" name="내용 개체 틀 2"/>
          <p:cNvSpPr>
            <a:spLocks noGrp="1"/>
          </p:cNvSpPr>
          <p:nvPr>
            <p:ph idx="1"/>
          </p:nvPr>
        </p:nvSpPr>
        <p:spPr bwMode="auto">
          <a:xfrm>
            <a:off x="467544" y="1412776"/>
            <a:ext cx="8229600" cy="5184000"/>
          </a:xfrm>
        </p:spPr>
        <p:txBody>
          <a:bodyPr vert="horz" lIns="91440" tIns="45720" rIns="91440" bIns="45720" numCol="2" rtlCol="0">
            <a:normAutofit/>
          </a:bodyPr>
          <a:lstStyle/>
          <a:p>
            <a:r>
              <a:rPr lang="ko-KR" altLang="en-US" sz="1800" dirty="0">
                <a:ea typeface="MS Mincho" pitchFamily="49" charset="-128"/>
              </a:rPr>
              <a:t>商品</a:t>
            </a:r>
            <a:r>
              <a:rPr lang="ja-JP" altLang="en-US" sz="1800" dirty="0">
                <a:ea typeface="MS Mincho" pitchFamily="49" charset="-128"/>
              </a:rPr>
              <a:t>リス</a:t>
            </a:r>
            <a:r>
              <a:rPr lang="ja-JP" altLang="en-US" sz="1800" dirty="0" smtClean="0">
                <a:ea typeface="MS Mincho" pitchFamily="49" charset="-128"/>
              </a:rPr>
              <a:t>ト</a:t>
            </a:r>
            <a:r>
              <a:rPr lang="ko-KR" altLang="en-US" sz="1800" dirty="0" smtClean="0">
                <a:ea typeface="MS Mincho" pitchFamily="49" charset="-128"/>
              </a:rPr>
              <a:t>機能</a:t>
            </a:r>
            <a:endParaRPr lang="en-US" altLang="ko-KR" sz="1800" dirty="0" smtClean="0">
              <a:ea typeface="MS Mincho" pitchFamily="49" charset="-128"/>
            </a:endParaRPr>
          </a:p>
          <a:p>
            <a:endParaRPr lang="en-US" sz="1800" dirty="0">
              <a:ea typeface="MS Mincho" pitchFamily="49" charset="-128"/>
            </a:endParaRPr>
          </a:p>
          <a:p>
            <a:endParaRPr lang="en-US" sz="1800" dirty="0" smtClean="0">
              <a:ea typeface="MS Mincho" pitchFamily="49" charset="-128"/>
            </a:endParaRPr>
          </a:p>
          <a:p>
            <a:endParaRPr lang="en-US" sz="1800" dirty="0">
              <a:ea typeface="MS Mincho" pitchFamily="49" charset="-128"/>
            </a:endParaRPr>
          </a:p>
          <a:p>
            <a:endParaRPr lang="en-US" sz="1800" dirty="0" smtClean="0">
              <a:ea typeface="MS Mincho" pitchFamily="49" charset="-128"/>
            </a:endParaRPr>
          </a:p>
          <a:p>
            <a:endParaRPr lang="en-US" sz="1800" dirty="0">
              <a:ea typeface="MS Mincho" pitchFamily="49" charset="-128"/>
            </a:endParaRPr>
          </a:p>
          <a:p>
            <a:endParaRPr lang="en-US" sz="1800" dirty="0" smtClean="0">
              <a:ea typeface="MS Mincho" pitchFamily="49" charset="-128"/>
            </a:endParaRPr>
          </a:p>
          <a:p>
            <a:endParaRPr lang="en-US" sz="1800" dirty="0">
              <a:ea typeface="MS Mincho" pitchFamily="49" charset="-128"/>
            </a:endParaRPr>
          </a:p>
          <a:p>
            <a:endParaRPr lang="en-US" sz="1800" dirty="0" smtClean="0">
              <a:ea typeface="MS Mincho" pitchFamily="49" charset="-128"/>
            </a:endParaRPr>
          </a:p>
          <a:p>
            <a:endParaRPr lang="en-US" sz="1800" dirty="0">
              <a:ea typeface="MS Mincho" pitchFamily="49" charset="-128"/>
            </a:endParaRPr>
          </a:p>
          <a:p>
            <a:endParaRPr lang="en-US" sz="1800" dirty="0" smtClean="0">
              <a:ea typeface="MS Mincho" pitchFamily="49" charset="-128"/>
            </a:endParaRPr>
          </a:p>
          <a:p>
            <a:endParaRPr lang="en-US" sz="1800" dirty="0">
              <a:ea typeface="MS Mincho" pitchFamily="49" charset="-128"/>
            </a:endParaRPr>
          </a:p>
          <a:p>
            <a:endParaRPr lang="en-US" sz="1800" dirty="0" smtClean="0">
              <a:ea typeface="MS Mincho" pitchFamily="49" charset="-128"/>
            </a:endParaRPr>
          </a:p>
          <a:p>
            <a:endParaRPr lang="en-US" sz="1800" dirty="0">
              <a:ea typeface="MS Mincho" pitchFamily="49" charset="-128"/>
            </a:endParaRPr>
          </a:p>
          <a:p>
            <a:endParaRPr lang="en-US" sz="1800" dirty="0" smtClean="0">
              <a:ea typeface="MS Mincho" pitchFamily="49" charset="-128"/>
            </a:endParaRPr>
          </a:p>
          <a:p>
            <a:endParaRPr lang="en-US" sz="1800" dirty="0">
              <a:ea typeface="MS Mincho" pitchFamily="49" charset="-128"/>
            </a:endParaRPr>
          </a:p>
          <a:p>
            <a:endParaRPr lang="en-US" sz="1800" dirty="0" smtClean="0">
              <a:ea typeface="MS Mincho" pitchFamily="49" charset="-128"/>
            </a:endParaRPr>
          </a:p>
          <a:p>
            <a:endParaRPr lang="en-US" sz="1800" dirty="0">
              <a:ea typeface="MS Mincho" pitchFamily="49" charset="-128"/>
            </a:endParaRPr>
          </a:p>
          <a:p>
            <a:pPr marL="0" indent="0">
              <a:buNone/>
            </a:pPr>
            <a:endParaRPr lang="en-US" sz="1800" dirty="0" smtClean="0">
              <a:ea typeface="MS Mincho" pitchFamily="49" charset="-128"/>
            </a:endParaRPr>
          </a:p>
          <a:p>
            <a:pPr marL="0" indent="0">
              <a:buNone/>
            </a:pPr>
            <a:r>
              <a:rPr lang="ja-JP" altLang="en-US" sz="1800" dirty="0" smtClean="0">
                <a:ea typeface="MS Mincho" pitchFamily="49" charset="-128"/>
              </a:rPr>
              <a:t>サ</a:t>
            </a:r>
            <a:r>
              <a:rPr lang="ja-JP" altLang="en-US" sz="1800" dirty="0">
                <a:ea typeface="MS Mincho" pitchFamily="49" charset="-128"/>
              </a:rPr>
              <a:t>イドバーのカテゴリーをクリックすると、それぞれのカテゴリーに該当する種類のメニューが表示されます。</a:t>
            </a:r>
          </a:p>
          <a:p>
            <a:pPr marL="0" indent="0">
              <a:buNone/>
            </a:pPr>
            <a:r>
              <a:rPr lang="ja-JP" altLang="en-US" sz="1800" dirty="0">
                <a:ea typeface="MS Mincho" pitchFamily="49" charset="-128"/>
              </a:rPr>
              <a:t>各メニューには、商品画像と商品名がリスト形式で表示されます。</a:t>
            </a:r>
          </a:p>
          <a:p>
            <a:pPr marL="0" indent="0">
              <a:buNone/>
            </a:pPr>
            <a:r>
              <a:rPr lang="ja-JP" altLang="en-US" sz="1800" dirty="0">
                <a:ea typeface="MS Mincho" pitchFamily="49" charset="-128"/>
              </a:rPr>
              <a:t>商品名のリンクは、商品画像や詳細情報を確認できるビューページへ接続されており、そのページで注文やコメントを投稿することができます。</a:t>
            </a:r>
            <a:endParaRPr lang="en-US" sz="1800" dirty="0" smtClean="0">
              <a:ea typeface="MS Mincho" pitchFamily="49" charset="-128"/>
            </a:endParaRPr>
          </a:p>
        </p:txBody>
      </p:sp>
      <p:sp>
        <p:nvSpPr>
          <p:cNvPr id="1616166873" name="제목 6"/>
          <p:cNvSpPr>
            <a:spLocks noGrp="1"/>
          </p:cNvSpPr>
          <p:nvPr>
            <p:ph type="title"/>
          </p:nvPr>
        </p:nvSpPr>
        <p:spPr bwMode="auto"/>
        <p:txBody>
          <a:bodyPr>
            <a:normAutofit/>
          </a:bodyPr>
          <a:lstStyle>
            <a:lvl1pPr algn="l">
              <a:defRPr sz="3600">
                <a:latin typeface="MS PGothic (제목)"/>
              </a:defRPr>
            </a:lvl1pPr>
          </a:lstStyle>
          <a:p>
            <a:pPr>
              <a:defRPr/>
            </a:pPr>
            <a:r>
              <a:rPr lang="ja-JP" altLang="en-US" dirty="0">
                <a:latin typeface="MS Mincho" pitchFamily="49" charset="-128"/>
                <a:ea typeface="MS Mincho" pitchFamily="49" charset="-128"/>
              </a:rPr>
              <a:t>商品リス</a:t>
            </a:r>
            <a:r>
              <a:rPr lang="ja-JP" altLang="en-US" dirty="0" smtClean="0">
                <a:latin typeface="MS Mincho" pitchFamily="49" charset="-128"/>
                <a:ea typeface="MS Mincho" pitchFamily="49" charset="-128"/>
              </a:rPr>
              <a:t>ト画</a:t>
            </a:r>
            <a:r>
              <a:rPr lang="ja-JP" altLang="en-US" dirty="0">
                <a:latin typeface="MS Mincho" pitchFamily="49" charset="-128"/>
                <a:ea typeface="MS Mincho" pitchFamily="49" charset="-128"/>
              </a:rPr>
              <a:t>面</a:t>
            </a:r>
            <a:endParaRPr dirty="0">
              <a:latin typeface="MS Mincho" pitchFamily="49" charset="-128"/>
              <a:ea typeface="MS Mincho" pitchFamily="49" charset="-128"/>
            </a:endParaRPr>
          </a:p>
        </p:txBody>
      </p:sp>
      <p:grpSp>
        <p:nvGrpSpPr>
          <p:cNvPr id="17" name="그룹 16"/>
          <p:cNvGrpSpPr/>
          <p:nvPr/>
        </p:nvGrpSpPr>
        <p:grpSpPr>
          <a:xfrm>
            <a:off x="395536" y="1842469"/>
            <a:ext cx="4026144" cy="2295283"/>
            <a:chOff x="251520" y="1179426"/>
            <a:chExt cx="2520280" cy="1512168"/>
          </a:xfrm>
        </p:grpSpPr>
        <p:grpSp>
          <p:nvGrpSpPr>
            <p:cNvPr id="18" name="그룹 17"/>
            <p:cNvGrpSpPr/>
            <p:nvPr/>
          </p:nvGrpSpPr>
          <p:grpSpPr>
            <a:xfrm>
              <a:off x="251520" y="1179426"/>
              <a:ext cx="2520280" cy="1512168"/>
              <a:chOff x="971600" y="3212976"/>
              <a:chExt cx="2520280" cy="1512168"/>
            </a:xfrm>
          </p:grpSpPr>
          <p:sp>
            <p:nvSpPr>
              <p:cNvPr id="20" name="직사각형 19"/>
              <p:cNvSpPr/>
              <p:nvPr/>
            </p:nvSpPr>
            <p:spPr bwMode="auto">
              <a:xfrm>
                <a:off x="971600" y="3212976"/>
                <a:ext cx="2520280" cy="1512168"/>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dirty="0" smtClean="0">
                    <a:solidFill>
                      <a:schemeClr val="tx1"/>
                    </a:solidFill>
                    <a:latin typeface="MS Mincho" pitchFamily="49" charset="-128"/>
                  </a:rPr>
                  <a:t>商品</a:t>
                </a:r>
                <a:r>
                  <a:rPr lang="ja-JP" altLang="en-US" sz="1400" dirty="0">
                    <a:solidFill>
                      <a:schemeClr val="tx1"/>
                    </a:solidFill>
                    <a:latin typeface="MS Mincho" pitchFamily="49" charset="-128"/>
                    <a:ea typeface="MS Mincho" pitchFamily="49" charset="-128"/>
                  </a:rPr>
                  <a:t>リス</a:t>
                </a:r>
                <a:r>
                  <a:rPr lang="ja-JP" altLang="en-US" sz="1400" dirty="0" smtClean="0">
                    <a:solidFill>
                      <a:schemeClr val="tx1"/>
                    </a:solidFill>
                    <a:latin typeface="MS Mincho" pitchFamily="49" charset="-128"/>
                    <a:ea typeface="MS Mincho" pitchFamily="49" charset="-128"/>
                  </a:rPr>
                  <a:t>ト</a:t>
                </a:r>
                <a:endParaRPr lang="en-US" altLang="ja-JP" sz="1400" dirty="0" smtClean="0">
                  <a:solidFill>
                    <a:schemeClr val="tx1"/>
                  </a:solidFill>
                  <a:latin typeface="MS Mincho" pitchFamily="49" charset="-128"/>
                  <a:ea typeface="MS Mincho" pitchFamily="49" charset="-128"/>
                </a:endParaRPr>
              </a:p>
              <a:p>
                <a:pPr algn="ctr"/>
                <a:endParaRPr lang="en-US" altLang="ko-KR" sz="1400" dirty="0" smtClean="0">
                  <a:solidFill>
                    <a:schemeClr val="tx1"/>
                  </a:solidFill>
                  <a:latin typeface="MS Mincho" pitchFamily="49" charset="-128"/>
                  <a:ea typeface="MS Mincho" pitchFamily="49" charset="-128"/>
                </a:endParaRPr>
              </a:p>
              <a:p>
                <a:pPr algn="ctr"/>
                <a:endParaRPr lang="en-US" altLang="ko-KR" sz="1400" dirty="0">
                  <a:solidFill>
                    <a:schemeClr val="tx1"/>
                  </a:solidFill>
                  <a:latin typeface="MS Mincho" pitchFamily="49" charset="-128"/>
                  <a:ea typeface="MS Mincho" pitchFamily="49" charset="-128"/>
                </a:endParaRPr>
              </a:p>
              <a:p>
                <a:pPr algn="ctr"/>
                <a:endParaRPr lang="en-US" altLang="ko-KR" sz="1400" dirty="0">
                  <a:solidFill>
                    <a:schemeClr val="tx1"/>
                  </a:solidFill>
                  <a:latin typeface="MS Mincho" pitchFamily="49" charset="-128"/>
                  <a:ea typeface="MS Mincho" pitchFamily="49" charset="-128"/>
                </a:endParaRPr>
              </a:p>
              <a:p>
                <a:pPr algn="ctr"/>
                <a:endParaRPr lang="en-US" altLang="ko-KR" sz="1400" dirty="0" smtClean="0">
                  <a:solidFill>
                    <a:schemeClr val="tx1"/>
                  </a:solidFill>
                  <a:latin typeface="MS Mincho" pitchFamily="49" charset="-128"/>
                  <a:ea typeface="MS Mincho" pitchFamily="49" charset="-128"/>
                </a:endParaRPr>
              </a:p>
              <a:p>
                <a:pPr algn="ctr"/>
                <a:endParaRPr lang="en-US" altLang="ko-KR" sz="1400" dirty="0" smtClean="0">
                  <a:solidFill>
                    <a:schemeClr val="tx1"/>
                  </a:solidFill>
                  <a:latin typeface="MS Mincho" pitchFamily="49" charset="-128"/>
                  <a:ea typeface="MS Mincho" pitchFamily="49" charset="-128"/>
                </a:endParaRPr>
              </a:p>
              <a:p>
                <a:pPr algn="ctr"/>
                <a:endParaRPr lang="en-US" altLang="ko-KR" sz="1400" dirty="0" smtClean="0">
                  <a:solidFill>
                    <a:schemeClr val="tx1"/>
                  </a:solidFill>
                  <a:latin typeface="MS Mincho" pitchFamily="49" charset="-128"/>
                  <a:ea typeface="MS Mincho" pitchFamily="49" charset="-128"/>
                </a:endParaRPr>
              </a:p>
              <a:p>
                <a:pPr algn="ctr"/>
                <a:r>
                  <a:rPr lang="ko-KR" altLang="en-US" sz="1400" u="sng" dirty="0">
                    <a:solidFill>
                      <a:schemeClr val="accent1"/>
                    </a:solidFill>
                    <a:latin typeface="MS Mincho" pitchFamily="49" charset="-128"/>
                    <a:ea typeface="MS Mincho" pitchFamily="49" charset="-128"/>
                  </a:rPr>
                  <a:t>商品名</a:t>
                </a:r>
                <a:endParaRPr lang="en-US" altLang="ko-KR" sz="1400" u="sng" dirty="0">
                  <a:solidFill>
                    <a:schemeClr val="accent1"/>
                  </a:solidFill>
                  <a:latin typeface="MS Mincho" pitchFamily="49" charset="-128"/>
                  <a:ea typeface="MS Mincho" pitchFamily="49" charset="-128"/>
                </a:endParaRPr>
              </a:p>
              <a:p>
                <a:pPr algn="ctr"/>
                <a:endParaRPr lang="en-US" altLang="ko-KR" sz="1400" dirty="0">
                  <a:solidFill>
                    <a:schemeClr val="tx1"/>
                  </a:solidFill>
                  <a:latin typeface="MS Mincho" pitchFamily="49" charset="-128"/>
                  <a:ea typeface="MS Mincho" pitchFamily="49" charset="-128"/>
                </a:endParaRPr>
              </a:p>
              <a:p>
                <a:pPr>
                  <a:lnSpc>
                    <a:spcPts val="1300"/>
                  </a:lnSpc>
                </a:pPr>
                <a:r>
                  <a:rPr lang="en-US" altLang="ko-KR" sz="1400" dirty="0">
                    <a:solidFill>
                      <a:schemeClr val="tx1"/>
                    </a:solidFill>
                    <a:latin typeface="MS Mincho" pitchFamily="49" charset="-128"/>
                    <a:ea typeface="MS Mincho" pitchFamily="49" charset="-128"/>
                  </a:rPr>
                  <a:t>	</a:t>
                </a:r>
              </a:p>
            </p:txBody>
          </p:sp>
          <p:cxnSp>
            <p:nvCxnSpPr>
              <p:cNvPr id="21" name="직선 연결선 20"/>
              <p:cNvCxnSpPr/>
              <p:nvPr/>
            </p:nvCxnSpPr>
            <p:spPr>
              <a:xfrm>
                <a:off x="1748836" y="3429000"/>
                <a:ext cx="0" cy="93610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모서리가 둥근 직사각형 21"/>
              <p:cNvSpPr/>
              <p:nvPr/>
            </p:nvSpPr>
            <p:spPr>
              <a:xfrm>
                <a:off x="1802187" y="3484254"/>
                <a:ext cx="975095" cy="540060"/>
              </a:xfrm>
              <a:prstGeom prst="round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a:solidFill>
                      <a:schemeClr val="tx1"/>
                    </a:solidFill>
                    <a:latin typeface="MS Mincho" pitchFamily="49" charset="-128"/>
                    <a:ea typeface="MS Mincho" pitchFamily="49" charset="-128"/>
                  </a:rPr>
                  <a:t>商品イメージ</a:t>
                </a:r>
                <a:endParaRPr lang="ko-KR" altLang="en-US" sz="1400" dirty="0">
                  <a:solidFill>
                    <a:schemeClr val="tx1"/>
                  </a:solidFill>
                  <a:latin typeface="MS Mincho" pitchFamily="49" charset="-128"/>
                </a:endParaRPr>
              </a:p>
            </p:txBody>
          </p:sp>
        </p:grpSp>
        <p:sp>
          <p:nvSpPr>
            <p:cNvPr id="19" name="직사각형 18"/>
            <p:cNvSpPr/>
            <p:nvPr/>
          </p:nvSpPr>
          <p:spPr>
            <a:xfrm>
              <a:off x="268239" y="1233635"/>
              <a:ext cx="756515" cy="1264906"/>
            </a:xfrm>
            <a:prstGeom prst="rect">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400" dirty="0">
                  <a:solidFill>
                    <a:schemeClr val="tx1"/>
                  </a:solidFill>
                  <a:latin typeface="MS Mincho" pitchFamily="49" charset="-128"/>
                  <a:ea typeface="MS Mincho" pitchFamily="49" charset="-128"/>
                </a:rPr>
                <a:t>カテゴリー</a:t>
              </a:r>
              <a:r>
                <a:rPr lang="en-US" altLang="ja-JP" sz="1400" dirty="0">
                  <a:solidFill>
                    <a:schemeClr val="tx1"/>
                  </a:solidFill>
                  <a:latin typeface="MS Mincho" pitchFamily="49" charset="-128"/>
                  <a:ea typeface="MS Mincho" pitchFamily="49" charset="-128"/>
                </a:rPr>
                <a:t>1</a:t>
              </a:r>
            </a:p>
            <a:p>
              <a:r>
                <a:rPr lang="ja-JP" altLang="en-US" sz="1400" dirty="0">
                  <a:solidFill>
                    <a:schemeClr val="tx1"/>
                  </a:solidFill>
                  <a:latin typeface="MS Mincho" pitchFamily="49" charset="-128"/>
                  <a:ea typeface="MS Mincho" pitchFamily="49" charset="-128"/>
                </a:rPr>
                <a:t>カテゴリー</a:t>
              </a:r>
              <a:r>
                <a:rPr lang="en-US" altLang="ja-JP" sz="1400" dirty="0">
                  <a:solidFill>
                    <a:schemeClr val="tx1"/>
                  </a:solidFill>
                  <a:latin typeface="MS Mincho" pitchFamily="49" charset="-128"/>
                  <a:ea typeface="MS Mincho" pitchFamily="49" charset="-128"/>
                </a:rPr>
                <a:t>2</a:t>
              </a:r>
            </a:p>
            <a:p>
              <a:r>
                <a:rPr lang="ja-JP" altLang="en-US" sz="1400" dirty="0">
                  <a:solidFill>
                    <a:schemeClr val="tx1"/>
                  </a:solidFill>
                  <a:latin typeface="MS Mincho" pitchFamily="49" charset="-128"/>
                  <a:ea typeface="MS Mincho" pitchFamily="49" charset="-128"/>
                </a:rPr>
                <a:t>カテゴリー</a:t>
              </a:r>
              <a:r>
                <a:rPr lang="en-US" altLang="ja-JP" sz="1400" dirty="0">
                  <a:solidFill>
                    <a:schemeClr val="tx1"/>
                  </a:solidFill>
                  <a:latin typeface="MS Mincho" pitchFamily="49" charset="-128"/>
                  <a:ea typeface="MS Mincho" pitchFamily="49" charset="-128"/>
                </a:rPr>
                <a:t>3</a:t>
              </a:r>
            </a:p>
            <a:p>
              <a:r>
                <a:rPr lang="ja-JP" altLang="en-US" sz="1400" dirty="0">
                  <a:solidFill>
                    <a:schemeClr val="tx1"/>
                  </a:solidFill>
                  <a:latin typeface="MS Mincho" pitchFamily="49" charset="-128"/>
                  <a:ea typeface="MS Mincho" pitchFamily="49" charset="-128"/>
                </a:rPr>
                <a:t>カテゴリー</a:t>
              </a:r>
              <a:r>
                <a:rPr lang="en-US" altLang="ja-JP" sz="1400" dirty="0">
                  <a:solidFill>
                    <a:schemeClr val="tx1"/>
                  </a:solidFill>
                  <a:latin typeface="MS Mincho" pitchFamily="49" charset="-128"/>
                  <a:ea typeface="MS Mincho" pitchFamily="49" charset="-128"/>
                </a:rPr>
                <a:t>4</a:t>
              </a:r>
            </a:p>
            <a:p>
              <a:r>
                <a:rPr lang="ja-JP" altLang="en-US" sz="1400" dirty="0">
                  <a:solidFill>
                    <a:schemeClr val="tx1"/>
                  </a:solidFill>
                  <a:latin typeface="MS Mincho" pitchFamily="49" charset="-128"/>
                  <a:ea typeface="MS Mincho" pitchFamily="49" charset="-128"/>
                </a:rPr>
                <a:t>カテゴリー</a:t>
              </a:r>
              <a:r>
                <a:rPr lang="en-US" altLang="ja-JP" sz="1400" dirty="0">
                  <a:solidFill>
                    <a:schemeClr val="tx1"/>
                  </a:solidFill>
                  <a:latin typeface="MS Mincho" pitchFamily="49" charset="-128"/>
                  <a:ea typeface="MS Mincho" pitchFamily="49" charset="-128"/>
                </a:rPr>
                <a:t>5</a:t>
              </a:r>
            </a:p>
            <a:p>
              <a:r>
                <a:rPr lang="ja-JP" altLang="en-US" sz="1400" dirty="0">
                  <a:solidFill>
                    <a:schemeClr val="tx1"/>
                  </a:solidFill>
                  <a:latin typeface="MS Mincho" pitchFamily="49" charset="-128"/>
                  <a:ea typeface="MS Mincho" pitchFamily="49" charset="-128"/>
                </a:rPr>
                <a:t>カテゴリー</a:t>
              </a:r>
              <a:r>
                <a:rPr lang="en-US" altLang="ja-JP" sz="1400" dirty="0">
                  <a:solidFill>
                    <a:schemeClr val="tx1"/>
                  </a:solidFill>
                  <a:latin typeface="MS Mincho" pitchFamily="49" charset="-128"/>
                  <a:ea typeface="MS Mincho" pitchFamily="49" charset="-128"/>
                </a:rPr>
                <a:t>6</a:t>
              </a:r>
              <a:endParaRPr lang="ko-KR" altLang="en-US" sz="1400" dirty="0">
                <a:solidFill>
                  <a:schemeClr val="tx1"/>
                </a:solidFill>
                <a:latin typeface="MS Mincho" pitchFamily="49" charset="-128"/>
              </a:endParaRPr>
            </a:p>
          </p:txBody>
        </p:sp>
      </p:grpSp>
    </p:spTree>
    <p:extLst>
      <p:ext uri="{BB962C8B-B14F-4D97-AF65-F5344CB8AC3E}">
        <p14:creationId xmlns:p14="http://schemas.microsoft.com/office/powerpoint/2010/main" val="4272065364"/>
      </p:ext>
    </p:extLst>
  </p:cSld>
  <p:clrMapOvr>
    <a:masterClrMapping/>
  </p:clrMapOvr>
  <p:transition/>
</p:sld>
</file>

<file path=ppt/slides/slide16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제목 1"/>
          <p:cNvSpPr>
            <a:spLocks noGrp="1"/>
          </p:cNvSpPr>
          <p:nvPr>
            <p:ph type="title"/>
          </p:nvPr>
        </p:nvSpPr>
        <p:spPr bwMode="auto">
          <a:xfrm>
            <a:off x="0" y="-2242"/>
            <a:ext cx="9144000" cy="694938"/>
          </a:xfrm>
        </p:spPr>
        <p:txBody>
          <a:bodyPr vert="horz" lIns="91440" tIns="45720" rIns="91440" bIns="45720" rtlCol="0" anchor="ctr">
            <a:normAutofit/>
          </a:bodyPr>
          <a:lstStyle/>
          <a:p>
            <a:r>
              <a:rPr lang="en-US" altLang="ja-JP" dirty="0" smtClean="0">
                <a:latin typeface="MS Mincho" pitchFamily="49" charset="-128"/>
                <a:ea typeface="MS Mincho" pitchFamily="49" charset="-128"/>
              </a:rPr>
              <a:t>Shop/</a:t>
            </a:r>
            <a:r>
              <a:rPr lang="en-US" altLang="ja-JP" dirty="0" err="1" smtClean="0">
                <a:latin typeface="MS Mincho" pitchFamily="49" charset="-128"/>
                <a:ea typeface="MS Mincho" pitchFamily="49" charset="-128"/>
              </a:rPr>
              <a:t>orderList</a:t>
            </a:r>
            <a:endParaRPr lang="ko-KR" dirty="0">
              <a:latin typeface="MS Mincho" pitchFamily="49" charset="-128"/>
              <a:ea typeface="MS Mincho" pitchFamily="49" charset="-128"/>
            </a:endParaRPr>
          </a:p>
        </p:txBody>
      </p:sp>
      <p:sp>
        <p:nvSpPr>
          <p:cNvPr id="5" name="내용 개체 틀 2"/>
          <p:cNvSpPr>
            <a:spLocks noGrp="1"/>
          </p:cNvSpPr>
          <p:nvPr>
            <p:ph sz="half" idx="1"/>
          </p:nvPr>
        </p:nvSpPr>
        <p:spPr bwMode="auto">
          <a:xfrm>
            <a:off x="0" y="692696"/>
            <a:ext cx="9144000" cy="6165304"/>
          </a:xfrm>
          <a:solidFill>
            <a:schemeClr val="bg1"/>
          </a:solidFill>
        </p:spPr>
        <p:txBody>
          <a:bodyPr numCol="2">
            <a:noAutofit/>
          </a:bodyPr>
          <a:lstStyle>
            <a:lvl1pPr>
              <a:defRPr sz="2400"/>
            </a:lvl1pPr>
            <a:lvl2pPr>
              <a:defRPr sz="1600"/>
            </a:lvl2pPr>
            <a:lvl3pPr>
              <a:defRPr sz="1200"/>
            </a:lvl3pPr>
            <a:lvl4pPr>
              <a:defRPr sz="1200"/>
            </a:lvl4pPr>
            <a:lvl5pPr>
              <a:defRPr sz="1200"/>
            </a:lvl5pPr>
          </a:lstStyle>
          <a:p>
            <a:r>
              <a:rPr lang="fr-FR" altLang="ko-KR" sz="1300" dirty="0">
                <a:solidFill>
                  <a:srgbClr val="BF5F3F"/>
                </a:solidFill>
                <a:latin typeface="Consolas"/>
              </a:rPr>
              <a:t>&lt;%@ </a:t>
            </a:r>
            <a:r>
              <a:rPr lang="fr-FR" altLang="ko-KR" sz="1300" dirty="0">
                <a:solidFill>
                  <a:srgbClr val="3F7F7F"/>
                </a:solidFill>
                <a:latin typeface="Consolas"/>
              </a:rPr>
              <a:t>page </a:t>
            </a:r>
            <a:r>
              <a:rPr lang="fr-FR" altLang="ko-KR" sz="1300" dirty="0" err="1">
                <a:solidFill>
                  <a:srgbClr val="7F007F"/>
                </a:solidFill>
                <a:latin typeface="Consolas"/>
              </a:rPr>
              <a:t>language</a:t>
            </a:r>
            <a:r>
              <a:rPr lang="fr-FR" altLang="ko-KR" sz="1300" dirty="0">
                <a:solidFill>
                  <a:srgbClr val="000000"/>
                </a:solidFill>
                <a:latin typeface="Consolas"/>
              </a:rPr>
              <a:t>=</a:t>
            </a:r>
            <a:r>
              <a:rPr lang="fr-FR" altLang="ko-KR" sz="1300" i="1" dirty="0">
                <a:solidFill>
                  <a:srgbClr val="2A00FF"/>
                </a:solidFill>
                <a:latin typeface="Consolas"/>
              </a:rPr>
              <a:t>"java" </a:t>
            </a:r>
            <a:r>
              <a:rPr lang="fr-FR" altLang="ko-KR" sz="1300" i="1" dirty="0" err="1">
                <a:solidFill>
                  <a:srgbClr val="7F007F"/>
                </a:solidFill>
                <a:latin typeface="Consolas"/>
              </a:rPr>
              <a:t>contentType</a:t>
            </a:r>
            <a:r>
              <a:rPr lang="fr-FR" altLang="ko-KR" sz="1300" i="1" dirty="0">
                <a:solidFill>
                  <a:srgbClr val="000000"/>
                </a:solidFill>
                <a:latin typeface="Consolas"/>
              </a:rPr>
              <a:t>=</a:t>
            </a:r>
            <a:r>
              <a:rPr lang="fr-FR" altLang="ko-KR" sz="1300" i="1" dirty="0">
                <a:solidFill>
                  <a:srgbClr val="2A00FF"/>
                </a:solidFill>
                <a:latin typeface="Consolas"/>
              </a:rPr>
              <a:t>"</a:t>
            </a:r>
            <a:r>
              <a:rPr lang="fr-FR" altLang="ko-KR" sz="1300" i="1" dirty="0" err="1">
                <a:solidFill>
                  <a:srgbClr val="2A00FF"/>
                </a:solidFill>
                <a:latin typeface="Consolas"/>
              </a:rPr>
              <a:t>text</a:t>
            </a:r>
            <a:r>
              <a:rPr lang="fr-FR" altLang="ko-KR" sz="1300" i="1" dirty="0">
                <a:solidFill>
                  <a:srgbClr val="2A00FF"/>
                </a:solidFill>
                <a:latin typeface="Consolas"/>
              </a:rPr>
              <a:t>/html; </a:t>
            </a:r>
            <a:r>
              <a:rPr lang="fr-FR" altLang="ko-KR" sz="1300" i="1" dirty="0" err="1">
                <a:solidFill>
                  <a:srgbClr val="2A00FF"/>
                </a:solidFill>
                <a:latin typeface="Consolas"/>
              </a:rPr>
              <a:t>charset</a:t>
            </a:r>
            <a:r>
              <a:rPr lang="fr-FR" altLang="ko-KR" sz="1300" i="1" dirty="0">
                <a:solidFill>
                  <a:srgbClr val="2A00FF"/>
                </a:solidFill>
                <a:latin typeface="Consolas"/>
              </a:rPr>
              <a:t>=UTF-8"</a:t>
            </a:r>
          </a:p>
          <a:p>
            <a:r>
              <a:rPr lang="en-US" altLang="ko-KR" sz="1300" dirty="0">
                <a:latin typeface="Consolas"/>
              </a:rPr>
              <a:t>    </a:t>
            </a:r>
            <a:r>
              <a:rPr lang="en-US" altLang="ko-KR" sz="1300" dirty="0" err="1">
                <a:solidFill>
                  <a:srgbClr val="7F007F"/>
                </a:solidFill>
                <a:latin typeface="Consolas"/>
              </a:rPr>
              <a:t>pageEncoding</a:t>
            </a:r>
            <a:r>
              <a:rPr lang="en-US" altLang="ko-KR" sz="1300" dirty="0">
                <a:solidFill>
                  <a:srgbClr val="000000"/>
                </a:solidFill>
                <a:latin typeface="Consolas"/>
              </a:rPr>
              <a:t>=</a:t>
            </a:r>
            <a:r>
              <a:rPr lang="en-US" altLang="ko-KR" sz="1300" i="1" dirty="0">
                <a:solidFill>
                  <a:srgbClr val="2A00FF"/>
                </a:solidFill>
                <a:latin typeface="Consolas"/>
              </a:rPr>
              <a:t>"UTF-8"</a:t>
            </a:r>
            <a:r>
              <a:rPr lang="en-US" altLang="ko-KR" sz="1300" i="1" dirty="0">
                <a:solidFill>
                  <a:srgbClr val="BF5F3F"/>
                </a:solidFill>
                <a:latin typeface="Consolas"/>
              </a:rPr>
              <a:t>%&gt;</a:t>
            </a:r>
            <a:r>
              <a:rPr lang="en-US" altLang="ko-KR" sz="1300" i="1" dirty="0">
                <a:solidFill>
                  <a:srgbClr val="000000"/>
                </a:solidFill>
                <a:latin typeface="Consolas"/>
              </a:rPr>
              <a:t> </a:t>
            </a:r>
            <a:r>
              <a:rPr lang="en-US" altLang="ko-KR" sz="1300" i="1" dirty="0">
                <a:solidFill>
                  <a:srgbClr val="3F5FBF"/>
                </a:solidFill>
                <a:latin typeface="Consolas"/>
              </a:rPr>
              <a:t>&lt;!-- JSP</a:t>
            </a:r>
            <a:r>
              <a:rPr lang="ja-JP" altLang="en-US" sz="1300" i="1" dirty="0">
                <a:solidFill>
                  <a:srgbClr val="3F5FBF"/>
                </a:solidFill>
                <a:latin typeface="Consolas"/>
              </a:rPr>
              <a:t>ページの</a:t>
            </a:r>
            <a:r>
              <a:rPr lang="ko-KR" altLang="en-US" sz="1300" i="1" dirty="0">
                <a:solidFill>
                  <a:srgbClr val="3F5FBF"/>
                </a:solidFill>
                <a:latin typeface="Consolas"/>
              </a:rPr>
              <a:t>基本設定 </a:t>
            </a:r>
            <a:r>
              <a:rPr lang="en-US" altLang="ko-KR" sz="1300" i="1" dirty="0">
                <a:solidFill>
                  <a:srgbClr val="3F5FBF"/>
                </a:solidFill>
                <a:latin typeface="Consolas"/>
              </a:rPr>
              <a:t>--&gt;</a:t>
            </a:r>
          </a:p>
          <a:p>
            <a:r>
              <a:rPr lang="en-US" altLang="ja-JP" sz="1300" dirty="0">
                <a:solidFill>
                  <a:srgbClr val="BF5F3F"/>
                </a:solidFill>
                <a:latin typeface="Consolas"/>
              </a:rPr>
              <a:t>&lt;%@ </a:t>
            </a:r>
            <a:r>
              <a:rPr lang="en-US" altLang="ja-JP" sz="1300" dirty="0" err="1">
                <a:solidFill>
                  <a:srgbClr val="3F7F7F"/>
                </a:solidFill>
                <a:latin typeface="Consolas"/>
              </a:rPr>
              <a:t>taglib</a:t>
            </a:r>
            <a:r>
              <a:rPr lang="en-US" altLang="ja-JP" sz="1300" dirty="0">
                <a:solidFill>
                  <a:srgbClr val="3F7F7F"/>
                </a:solidFill>
                <a:latin typeface="Consolas"/>
              </a:rPr>
              <a:t> </a:t>
            </a:r>
            <a:r>
              <a:rPr lang="en-US" altLang="ja-JP" sz="1300" dirty="0" err="1">
                <a:solidFill>
                  <a:srgbClr val="7F007F"/>
                </a:solidFill>
                <a:latin typeface="Consolas"/>
              </a:rPr>
              <a:t>uri</a:t>
            </a:r>
            <a:r>
              <a:rPr lang="en-US" altLang="ja-JP" sz="1300" dirty="0">
                <a:solidFill>
                  <a:srgbClr val="000000"/>
                </a:solidFill>
                <a:latin typeface="Consolas"/>
              </a:rPr>
              <a:t>=</a:t>
            </a:r>
            <a:r>
              <a:rPr lang="en-US" altLang="ja-JP" sz="1300" i="1" dirty="0">
                <a:solidFill>
                  <a:srgbClr val="2A00FF"/>
                </a:solidFill>
                <a:latin typeface="Consolas"/>
              </a:rPr>
              <a:t>"http://java.sun.com/</a:t>
            </a:r>
            <a:r>
              <a:rPr lang="en-US" altLang="ja-JP" sz="1300" i="1" dirty="0" err="1">
                <a:solidFill>
                  <a:srgbClr val="2A00FF"/>
                </a:solidFill>
                <a:latin typeface="Consolas"/>
              </a:rPr>
              <a:t>jsp</a:t>
            </a:r>
            <a:r>
              <a:rPr lang="en-US" altLang="ja-JP" sz="1300" i="1" dirty="0">
                <a:solidFill>
                  <a:srgbClr val="2A00FF"/>
                </a:solidFill>
                <a:latin typeface="Consolas"/>
              </a:rPr>
              <a:t>/</a:t>
            </a:r>
            <a:r>
              <a:rPr lang="en-US" altLang="ja-JP" sz="1300" i="1" dirty="0" err="1">
                <a:solidFill>
                  <a:srgbClr val="2A00FF"/>
                </a:solidFill>
                <a:latin typeface="Consolas"/>
              </a:rPr>
              <a:t>jstl</a:t>
            </a:r>
            <a:r>
              <a:rPr lang="en-US" altLang="ja-JP" sz="1300" i="1" dirty="0">
                <a:solidFill>
                  <a:srgbClr val="2A00FF"/>
                </a:solidFill>
                <a:latin typeface="Consolas"/>
              </a:rPr>
              <a:t>/core" </a:t>
            </a:r>
            <a:r>
              <a:rPr lang="en-US" altLang="ja-JP" sz="1300" i="1" dirty="0">
                <a:solidFill>
                  <a:srgbClr val="7F007F"/>
                </a:solidFill>
                <a:latin typeface="Consolas"/>
              </a:rPr>
              <a:t>prefix</a:t>
            </a:r>
            <a:r>
              <a:rPr lang="en-US" altLang="ja-JP" sz="1300" i="1" dirty="0">
                <a:solidFill>
                  <a:srgbClr val="000000"/>
                </a:solidFill>
                <a:latin typeface="Consolas"/>
              </a:rPr>
              <a:t>=</a:t>
            </a:r>
            <a:r>
              <a:rPr lang="en-US" altLang="ja-JP" sz="1300" i="1" dirty="0">
                <a:solidFill>
                  <a:srgbClr val="2A00FF"/>
                </a:solidFill>
                <a:latin typeface="Consolas"/>
              </a:rPr>
              <a:t>"c" </a:t>
            </a:r>
            <a:r>
              <a:rPr lang="en-US" altLang="ja-JP" sz="1300" i="1" dirty="0">
                <a:solidFill>
                  <a:srgbClr val="BF5F3F"/>
                </a:solidFill>
                <a:latin typeface="Consolas"/>
              </a:rPr>
              <a:t>%&gt;</a:t>
            </a:r>
            <a:r>
              <a:rPr lang="ja-JP" altLang="en-US" sz="1300" i="1" dirty="0">
                <a:solidFill>
                  <a:srgbClr val="000000"/>
                </a:solidFill>
                <a:latin typeface="Consolas"/>
              </a:rPr>
              <a:t> </a:t>
            </a:r>
            <a:r>
              <a:rPr lang="en-US" altLang="ja-JP" sz="1300" i="1" dirty="0">
                <a:solidFill>
                  <a:srgbClr val="3F5FBF"/>
                </a:solidFill>
                <a:latin typeface="Consolas"/>
              </a:rPr>
              <a:t>&lt;!-- JSTL</a:t>
            </a:r>
            <a:r>
              <a:rPr lang="ja-JP" altLang="en-US" sz="1300" i="1" dirty="0">
                <a:solidFill>
                  <a:srgbClr val="3F5FBF"/>
                </a:solidFill>
                <a:latin typeface="Consolas"/>
              </a:rPr>
              <a:t>コアタグライブラリ </a:t>
            </a:r>
            <a:r>
              <a:rPr lang="en-US" altLang="ja-JP" sz="1300" i="1" dirty="0">
                <a:solidFill>
                  <a:srgbClr val="3F5FBF"/>
                </a:solidFill>
                <a:latin typeface="Consolas"/>
              </a:rPr>
              <a:t>--&gt;</a:t>
            </a:r>
          </a:p>
          <a:p>
            <a:r>
              <a:rPr lang="en-US" altLang="ja-JP" sz="1300" dirty="0">
                <a:solidFill>
                  <a:srgbClr val="BF5F3F"/>
                </a:solidFill>
                <a:latin typeface="Consolas"/>
              </a:rPr>
              <a:t>&lt;%@ </a:t>
            </a:r>
            <a:r>
              <a:rPr lang="en-US" altLang="ja-JP" sz="1300" dirty="0" err="1">
                <a:solidFill>
                  <a:srgbClr val="3F7F7F"/>
                </a:solidFill>
                <a:latin typeface="Consolas"/>
              </a:rPr>
              <a:t>taglib</a:t>
            </a:r>
            <a:r>
              <a:rPr lang="en-US" altLang="ja-JP" sz="1300" dirty="0">
                <a:solidFill>
                  <a:srgbClr val="3F7F7F"/>
                </a:solidFill>
                <a:latin typeface="Consolas"/>
              </a:rPr>
              <a:t> </a:t>
            </a:r>
            <a:r>
              <a:rPr lang="en-US" altLang="ja-JP" sz="1300" dirty="0">
                <a:solidFill>
                  <a:srgbClr val="7F007F"/>
                </a:solidFill>
                <a:latin typeface="Consolas"/>
              </a:rPr>
              <a:t>prefix</a:t>
            </a:r>
            <a:r>
              <a:rPr lang="en-US" altLang="ja-JP" sz="1300" dirty="0">
                <a:solidFill>
                  <a:srgbClr val="000000"/>
                </a:solidFill>
                <a:latin typeface="Consolas"/>
              </a:rPr>
              <a:t>=</a:t>
            </a:r>
            <a:r>
              <a:rPr lang="en-US" altLang="ja-JP" sz="1300" i="1" dirty="0">
                <a:solidFill>
                  <a:srgbClr val="2A00FF"/>
                </a:solidFill>
                <a:latin typeface="Consolas"/>
              </a:rPr>
              <a:t>"</a:t>
            </a:r>
            <a:r>
              <a:rPr lang="en-US" altLang="ja-JP" sz="1300" i="1" dirty="0" err="1">
                <a:solidFill>
                  <a:srgbClr val="2A00FF"/>
                </a:solidFill>
                <a:latin typeface="Consolas"/>
              </a:rPr>
              <a:t>fmt</a:t>
            </a:r>
            <a:r>
              <a:rPr lang="en-US" altLang="ja-JP" sz="1300" i="1" dirty="0">
                <a:solidFill>
                  <a:srgbClr val="2A00FF"/>
                </a:solidFill>
                <a:latin typeface="Consolas"/>
              </a:rPr>
              <a:t>" </a:t>
            </a:r>
            <a:r>
              <a:rPr lang="en-US" altLang="ja-JP" sz="1300" i="1" dirty="0" err="1">
                <a:solidFill>
                  <a:srgbClr val="7F007F"/>
                </a:solidFill>
                <a:latin typeface="Consolas"/>
              </a:rPr>
              <a:t>uri</a:t>
            </a:r>
            <a:r>
              <a:rPr lang="en-US" altLang="ja-JP" sz="1300" i="1" dirty="0">
                <a:solidFill>
                  <a:srgbClr val="000000"/>
                </a:solidFill>
                <a:latin typeface="Consolas"/>
              </a:rPr>
              <a:t>=</a:t>
            </a:r>
            <a:r>
              <a:rPr lang="en-US" altLang="ja-JP" sz="1300" i="1" dirty="0">
                <a:solidFill>
                  <a:srgbClr val="2A00FF"/>
                </a:solidFill>
                <a:latin typeface="Consolas"/>
              </a:rPr>
              <a:t>"http://java.sun.com/</a:t>
            </a:r>
            <a:r>
              <a:rPr lang="en-US" altLang="ja-JP" sz="1300" i="1" dirty="0" err="1">
                <a:solidFill>
                  <a:srgbClr val="2A00FF"/>
                </a:solidFill>
                <a:latin typeface="Consolas"/>
              </a:rPr>
              <a:t>jsp</a:t>
            </a:r>
            <a:r>
              <a:rPr lang="en-US" altLang="ja-JP" sz="1300" i="1" dirty="0">
                <a:solidFill>
                  <a:srgbClr val="2A00FF"/>
                </a:solidFill>
                <a:latin typeface="Consolas"/>
              </a:rPr>
              <a:t>/</a:t>
            </a:r>
            <a:r>
              <a:rPr lang="en-US" altLang="ja-JP" sz="1300" i="1" dirty="0" err="1">
                <a:solidFill>
                  <a:srgbClr val="2A00FF"/>
                </a:solidFill>
                <a:latin typeface="Consolas"/>
              </a:rPr>
              <a:t>jstl</a:t>
            </a:r>
            <a:r>
              <a:rPr lang="en-US" altLang="ja-JP" sz="1300" i="1" dirty="0">
                <a:solidFill>
                  <a:srgbClr val="2A00FF"/>
                </a:solidFill>
                <a:latin typeface="Consolas"/>
              </a:rPr>
              <a:t>/</a:t>
            </a:r>
            <a:r>
              <a:rPr lang="en-US" altLang="ja-JP" sz="1300" i="1" dirty="0" err="1">
                <a:solidFill>
                  <a:srgbClr val="2A00FF"/>
                </a:solidFill>
                <a:latin typeface="Consolas"/>
              </a:rPr>
              <a:t>fmt</a:t>
            </a:r>
            <a:r>
              <a:rPr lang="en-US" altLang="ja-JP" sz="1300" i="1" dirty="0">
                <a:solidFill>
                  <a:srgbClr val="2A00FF"/>
                </a:solidFill>
                <a:latin typeface="Consolas"/>
              </a:rPr>
              <a:t>"</a:t>
            </a:r>
            <a:r>
              <a:rPr lang="en-US" altLang="ja-JP" sz="1300" i="1" dirty="0">
                <a:solidFill>
                  <a:srgbClr val="BF5F3F"/>
                </a:solidFill>
                <a:latin typeface="Consolas"/>
              </a:rPr>
              <a:t>%&gt;</a:t>
            </a:r>
            <a:r>
              <a:rPr lang="ja-JP" altLang="en-US" sz="1300" i="1" dirty="0">
                <a:solidFill>
                  <a:srgbClr val="000000"/>
                </a:solidFill>
                <a:latin typeface="Consolas"/>
              </a:rPr>
              <a:t> </a:t>
            </a:r>
            <a:r>
              <a:rPr lang="en-US" altLang="ja-JP" sz="1300" i="1" dirty="0">
                <a:solidFill>
                  <a:srgbClr val="3F5FBF"/>
                </a:solidFill>
                <a:latin typeface="Consolas"/>
              </a:rPr>
              <a:t>&lt;!-- JSTL</a:t>
            </a:r>
            <a:r>
              <a:rPr lang="ja-JP" altLang="en-US" sz="1300" i="1" dirty="0">
                <a:solidFill>
                  <a:srgbClr val="3F5FBF"/>
                </a:solidFill>
                <a:latin typeface="Consolas"/>
              </a:rPr>
              <a:t>フォーマットタグライブラリ </a:t>
            </a:r>
            <a:r>
              <a:rPr lang="en-US" altLang="ja-JP" sz="1300" i="1" dirty="0">
                <a:solidFill>
                  <a:srgbClr val="3F5FBF"/>
                </a:solidFill>
                <a:latin typeface="Consolas"/>
              </a:rPr>
              <a:t>--&gt;</a:t>
            </a:r>
          </a:p>
          <a:p>
            <a:r>
              <a:rPr lang="en-US" altLang="ko-KR" sz="1300" dirty="0">
                <a:solidFill>
                  <a:srgbClr val="008080"/>
                </a:solidFill>
                <a:latin typeface="Consolas"/>
              </a:rPr>
              <a:t>&lt;</a:t>
            </a:r>
            <a:r>
              <a:rPr lang="en-US" altLang="ko-KR" sz="1300" dirty="0" err="1">
                <a:solidFill>
                  <a:srgbClr val="3F7F7F"/>
                </a:solidFill>
                <a:latin typeface="Consolas"/>
              </a:rPr>
              <a:t>jsp:include</a:t>
            </a:r>
            <a:r>
              <a:rPr lang="en-US" altLang="ko-KR" sz="1300" dirty="0">
                <a:solidFill>
                  <a:srgbClr val="3F7F7F"/>
                </a:solidFill>
                <a:latin typeface="Consolas"/>
              </a:rPr>
              <a:t> </a:t>
            </a:r>
            <a:r>
              <a:rPr lang="en-US" altLang="ko-KR" sz="1300" dirty="0">
                <a:solidFill>
                  <a:srgbClr val="7F007F"/>
                </a:solidFill>
                <a:latin typeface="Consolas"/>
              </a:rPr>
              <a:t>page</a:t>
            </a:r>
            <a:r>
              <a:rPr lang="en-US" altLang="ko-KR" sz="1300" dirty="0">
                <a:solidFill>
                  <a:srgbClr val="000000"/>
                </a:solidFill>
                <a:latin typeface="Consolas"/>
              </a:rPr>
              <a:t>=</a:t>
            </a:r>
            <a:r>
              <a:rPr lang="en-US" altLang="ko-KR" sz="1300" i="1" dirty="0">
                <a:solidFill>
                  <a:srgbClr val="2A00FF"/>
                </a:solidFill>
                <a:latin typeface="Consolas"/>
              </a:rPr>
              <a:t>"../include/</a:t>
            </a:r>
            <a:r>
              <a:rPr lang="en-US" altLang="ko-KR" sz="1300" i="1" dirty="0" err="1">
                <a:solidFill>
                  <a:srgbClr val="2A00FF"/>
                </a:solidFill>
                <a:latin typeface="Consolas"/>
              </a:rPr>
              <a:t>header.jsp</a:t>
            </a:r>
            <a:r>
              <a:rPr lang="en-US" altLang="ko-KR" sz="1300" i="1" dirty="0">
                <a:solidFill>
                  <a:srgbClr val="2A00FF"/>
                </a:solidFill>
                <a:latin typeface="Consolas"/>
              </a:rPr>
              <a:t>" </a:t>
            </a:r>
            <a:r>
              <a:rPr lang="en-US" altLang="ko-KR" sz="1300" i="1" dirty="0">
                <a:solidFill>
                  <a:srgbClr val="008080"/>
                </a:solidFill>
                <a:latin typeface="Consolas"/>
              </a:rPr>
              <a:t>/&gt;</a:t>
            </a:r>
            <a:r>
              <a:rPr lang="en-US" altLang="ko-KR" sz="1300" i="1" dirty="0">
                <a:solidFill>
                  <a:srgbClr val="000000"/>
                </a:solidFill>
                <a:latin typeface="Consolas"/>
              </a:rPr>
              <a:t> </a:t>
            </a:r>
            <a:r>
              <a:rPr lang="en-US" altLang="ko-KR" sz="1300" i="1" dirty="0">
                <a:solidFill>
                  <a:srgbClr val="3F5FBF"/>
                </a:solidFill>
                <a:latin typeface="Consolas"/>
              </a:rPr>
              <a:t>&lt;!-- </a:t>
            </a:r>
            <a:r>
              <a:rPr lang="ja-JP" altLang="en-US" sz="1300" i="1" dirty="0">
                <a:solidFill>
                  <a:srgbClr val="3F5FBF"/>
                </a:solidFill>
                <a:latin typeface="Consolas"/>
              </a:rPr>
              <a:t>ヘッダーのインクルード </a:t>
            </a:r>
            <a:r>
              <a:rPr lang="en-US" altLang="ja-JP" sz="1300" i="1" dirty="0">
                <a:solidFill>
                  <a:srgbClr val="3F5FBF"/>
                </a:solidFill>
                <a:latin typeface="Consolas"/>
              </a:rPr>
              <a:t>--&gt;</a:t>
            </a:r>
          </a:p>
          <a:p>
            <a:endParaRPr lang="ko-KR" altLang="en-US" sz="1300" dirty="0">
              <a:latin typeface="Consolas"/>
            </a:endParaRPr>
          </a:p>
          <a:p>
            <a:r>
              <a:rPr lang="en-US" altLang="ko-KR" sz="1300" dirty="0">
                <a:solidFill>
                  <a:srgbClr val="008080"/>
                </a:solidFill>
                <a:latin typeface="Consolas"/>
              </a:rPr>
              <a:t>&lt;</a:t>
            </a:r>
            <a:r>
              <a:rPr lang="en-US" altLang="ko-KR" sz="1300" dirty="0">
                <a:solidFill>
                  <a:srgbClr val="3F7F7F"/>
                </a:solidFill>
                <a:latin typeface="Consolas"/>
              </a:rPr>
              <a:t>div </a:t>
            </a:r>
            <a:r>
              <a:rPr lang="en-US" altLang="ko-KR" sz="1300" dirty="0">
                <a:solidFill>
                  <a:srgbClr val="7F007F"/>
                </a:solidFill>
                <a:latin typeface="Consolas"/>
              </a:rPr>
              <a:t>class</a:t>
            </a:r>
            <a:r>
              <a:rPr lang="en-US" altLang="ko-KR" sz="1300" dirty="0">
                <a:solidFill>
                  <a:srgbClr val="000000"/>
                </a:solidFill>
                <a:latin typeface="Consolas"/>
              </a:rPr>
              <a:t>=</a:t>
            </a:r>
            <a:r>
              <a:rPr lang="en-US" altLang="ko-KR" sz="1300" i="1" dirty="0">
                <a:solidFill>
                  <a:srgbClr val="2A00FF"/>
                </a:solidFill>
                <a:latin typeface="Consolas"/>
              </a:rPr>
              <a:t>"container-fluid min-vh-100"</a:t>
            </a:r>
            <a:r>
              <a:rPr lang="en-US" altLang="ko-KR" sz="1300" i="1" dirty="0">
                <a:solidFill>
                  <a:srgbClr val="008080"/>
                </a:solidFill>
                <a:latin typeface="Consolas"/>
              </a:rPr>
              <a:t>&gt;</a:t>
            </a:r>
            <a:r>
              <a:rPr lang="en-US" altLang="ko-KR" sz="1300" i="1" dirty="0">
                <a:solidFill>
                  <a:srgbClr val="000000"/>
                </a:solidFill>
                <a:latin typeface="Consolas"/>
              </a:rPr>
              <a:t> </a:t>
            </a:r>
            <a:r>
              <a:rPr lang="en-US" altLang="ko-KR" sz="1300" i="1" dirty="0">
                <a:solidFill>
                  <a:srgbClr val="3F5FBF"/>
                </a:solidFill>
                <a:latin typeface="Consolas"/>
              </a:rPr>
              <a:t>&lt;!-- </a:t>
            </a:r>
            <a:r>
              <a:rPr lang="ko-KR" altLang="en-US" sz="1300" i="1" dirty="0" err="1">
                <a:solidFill>
                  <a:srgbClr val="3F5FBF"/>
                </a:solidFill>
                <a:latin typeface="Consolas"/>
              </a:rPr>
              <a:t>全画面高</a:t>
            </a:r>
            <a:r>
              <a:rPr lang="ja-JP" altLang="en-US" sz="1300" i="1" dirty="0">
                <a:solidFill>
                  <a:srgbClr val="3F5FBF"/>
                </a:solidFill>
                <a:latin typeface="Consolas"/>
              </a:rPr>
              <a:t>さを</a:t>
            </a:r>
            <a:r>
              <a:rPr lang="ko-KR" altLang="en-US" sz="1300" i="1" dirty="0">
                <a:solidFill>
                  <a:srgbClr val="3F5FBF"/>
                </a:solidFill>
                <a:latin typeface="Consolas"/>
              </a:rPr>
              <a:t>持</a:t>
            </a:r>
            <a:r>
              <a:rPr lang="ja-JP" altLang="en-US" sz="1300" i="1" dirty="0">
                <a:solidFill>
                  <a:srgbClr val="3F5FBF"/>
                </a:solidFill>
                <a:latin typeface="Consolas"/>
              </a:rPr>
              <a:t>つコンテナ </a:t>
            </a:r>
            <a:r>
              <a:rPr lang="en-US" altLang="ja-JP" sz="1300" i="1" dirty="0">
                <a:solidFill>
                  <a:srgbClr val="3F5FBF"/>
                </a:solidFill>
                <a:latin typeface="Consolas"/>
              </a:rPr>
              <a:t>--&gt;</a:t>
            </a:r>
          </a:p>
          <a:p>
            <a:r>
              <a:rPr lang="en-US" altLang="ko-KR" sz="1300" dirty="0">
                <a:solidFill>
                  <a:srgbClr val="008080"/>
                </a:solidFill>
                <a:latin typeface="Consolas"/>
              </a:rPr>
              <a:t>&lt;</a:t>
            </a:r>
            <a:r>
              <a:rPr lang="en-US" altLang="ko-KR" sz="1300" dirty="0">
                <a:solidFill>
                  <a:srgbClr val="3F7F7F"/>
                </a:solidFill>
                <a:latin typeface="Consolas"/>
              </a:rPr>
              <a:t>div </a:t>
            </a:r>
            <a:r>
              <a:rPr lang="en-US" altLang="ko-KR" sz="1300" dirty="0">
                <a:solidFill>
                  <a:srgbClr val="7F007F"/>
                </a:solidFill>
                <a:latin typeface="Consolas"/>
              </a:rPr>
              <a:t>class</a:t>
            </a:r>
            <a:r>
              <a:rPr lang="en-US" altLang="ko-KR" sz="1300" dirty="0">
                <a:solidFill>
                  <a:srgbClr val="000000"/>
                </a:solidFill>
                <a:latin typeface="Consolas"/>
              </a:rPr>
              <a:t>=</a:t>
            </a:r>
            <a:r>
              <a:rPr lang="en-US" altLang="ko-KR" sz="1300" i="1" dirty="0">
                <a:solidFill>
                  <a:srgbClr val="2A00FF"/>
                </a:solidFill>
                <a:latin typeface="Consolas"/>
              </a:rPr>
              <a:t>"row"</a:t>
            </a:r>
            <a:r>
              <a:rPr lang="en-US" altLang="ko-KR" sz="1300" i="1" dirty="0">
                <a:solidFill>
                  <a:srgbClr val="008080"/>
                </a:solidFill>
                <a:latin typeface="Consolas"/>
              </a:rPr>
              <a:t>&gt;</a:t>
            </a:r>
          </a:p>
          <a:p>
            <a:r>
              <a:rPr lang="en-US" altLang="ko-KR" sz="1300" dirty="0">
                <a:solidFill>
                  <a:srgbClr val="008080"/>
                </a:solidFill>
                <a:latin typeface="Consolas"/>
              </a:rPr>
              <a:t>&lt;</a:t>
            </a:r>
            <a:r>
              <a:rPr lang="en-US" altLang="ko-KR" sz="1300" dirty="0">
                <a:solidFill>
                  <a:srgbClr val="3F7F7F"/>
                </a:solidFill>
                <a:latin typeface="Consolas"/>
              </a:rPr>
              <a:t>div </a:t>
            </a:r>
            <a:r>
              <a:rPr lang="en-US" altLang="ko-KR" sz="1300" dirty="0">
                <a:solidFill>
                  <a:srgbClr val="7F007F"/>
                </a:solidFill>
                <a:latin typeface="Consolas"/>
              </a:rPr>
              <a:t>class</a:t>
            </a:r>
            <a:r>
              <a:rPr lang="en-US" altLang="ko-KR" sz="1300" dirty="0">
                <a:solidFill>
                  <a:srgbClr val="000000"/>
                </a:solidFill>
                <a:latin typeface="Consolas"/>
              </a:rPr>
              <a:t>=</a:t>
            </a:r>
            <a:r>
              <a:rPr lang="en-US" altLang="ko-KR" sz="1300" i="1" dirty="0">
                <a:solidFill>
                  <a:srgbClr val="2A00FF"/>
                </a:solidFill>
                <a:latin typeface="Consolas"/>
              </a:rPr>
              <a:t>"col-md-2 mt-5 pt-5"</a:t>
            </a:r>
            <a:r>
              <a:rPr lang="en-US" altLang="ko-KR" sz="1300" i="1" dirty="0">
                <a:solidFill>
                  <a:srgbClr val="008080"/>
                </a:solidFill>
                <a:latin typeface="Consolas"/>
              </a:rPr>
              <a:t>&gt;</a:t>
            </a:r>
          </a:p>
          <a:p>
            <a:r>
              <a:rPr lang="en-US" altLang="ko-KR" sz="1300" dirty="0">
                <a:solidFill>
                  <a:srgbClr val="008080"/>
                </a:solidFill>
                <a:latin typeface="Consolas"/>
              </a:rPr>
              <a:t>&lt;</a:t>
            </a:r>
            <a:r>
              <a:rPr lang="en-US" altLang="ko-KR" sz="1300" dirty="0" err="1">
                <a:solidFill>
                  <a:srgbClr val="3F7F7F"/>
                </a:solidFill>
                <a:latin typeface="Consolas"/>
              </a:rPr>
              <a:t>jsp:include</a:t>
            </a:r>
            <a:r>
              <a:rPr lang="en-US" altLang="ko-KR" sz="1300" dirty="0">
                <a:solidFill>
                  <a:srgbClr val="3F7F7F"/>
                </a:solidFill>
                <a:latin typeface="Consolas"/>
              </a:rPr>
              <a:t> </a:t>
            </a:r>
            <a:r>
              <a:rPr lang="en-US" altLang="ko-KR" sz="1300" dirty="0">
                <a:solidFill>
                  <a:srgbClr val="7F007F"/>
                </a:solidFill>
                <a:latin typeface="Consolas"/>
              </a:rPr>
              <a:t>page</a:t>
            </a:r>
            <a:r>
              <a:rPr lang="en-US" altLang="ko-KR" sz="1300" dirty="0">
                <a:solidFill>
                  <a:srgbClr val="000000"/>
                </a:solidFill>
                <a:latin typeface="Consolas"/>
              </a:rPr>
              <a:t>=</a:t>
            </a:r>
            <a:r>
              <a:rPr lang="en-US" altLang="ko-KR" sz="1300" i="1" dirty="0">
                <a:solidFill>
                  <a:srgbClr val="2A00FF"/>
                </a:solidFill>
                <a:latin typeface="Consolas"/>
              </a:rPr>
              <a:t>"../include/</a:t>
            </a:r>
            <a:r>
              <a:rPr lang="en-US" altLang="ko-KR" sz="1300" i="1" dirty="0" err="1">
                <a:solidFill>
                  <a:srgbClr val="2A00FF"/>
                </a:solidFill>
                <a:latin typeface="Consolas"/>
              </a:rPr>
              <a:t>aside.jsp</a:t>
            </a:r>
            <a:r>
              <a:rPr lang="en-US" altLang="ko-KR" sz="1300" i="1" dirty="0">
                <a:solidFill>
                  <a:srgbClr val="2A00FF"/>
                </a:solidFill>
                <a:latin typeface="Consolas"/>
              </a:rPr>
              <a:t>" </a:t>
            </a:r>
            <a:r>
              <a:rPr lang="en-US" altLang="ko-KR" sz="1300" i="1" dirty="0">
                <a:solidFill>
                  <a:srgbClr val="008080"/>
                </a:solidFill>
                <a:latin typeface="Consolas"/>
              </a:rPr>
              <a:t>/&gt;</a:t>
            </a:r>
            <a:r>
              <a:rPr lang="en-US" altLang="ko-KR" sz="1300" i="1" dirty="0">
                <a:solidFill>
                  <a:srgbClr val="000000"/>
                </a:solidFill>
                <a:latin typeface="Consolas"/>
              </a:rPr>
              <a:t> </a:t>
            </a:r>
            <a:r>
              <a:rPr lang="en-US" altLang="ko-KR" sz="1300" i="1" dirty="0">
                <a:solidFill>
                  <a:srgbClr val="3F5FBF"/>
                </a:solidFill>
                <a:latin typeface="Consolas"/>
              </a:rPr>
              <a:t>&lt;!-- </a:t>
            </a:r>
            <a:r>
              <a:rPr lang="ja-JP" altLang="en-US" sz="1300" i="1" dirty="0">
                <a:solidFill>
                  <a:srgbClr val="3F5FBF"/>
                </a:solidFill>
                <a:latin typeface="Consolas"/>
              </a:rPr>
              <a:t>サイドバーのインクルード </a:t>
            </a:r>
            <a:r>
              <a:rPr lang="en-US" altLang="ja-JP" sz="1300" i="1" dirty="0">
                <a:solidFill>
                  <a:srgbClr val="3F5FBF"/>
                </a:solidFill>
                <a:latin typeface="Consolas"/>
              </a:rPr>
              <a:t>--&gt;</a:t>
            </a:r>
          </a:p>
          <a:p>
            <a:r>
              <a:rPr lang="en-US" altLang="ko-KR" sz="1300" dirty="0">
                <a:solidFill>
                  <a:srgbClr val="008080"/>
                </a:solidFill>
                <a:latin typeface="Consolas"/>
              </a:rPr>
              <a:t>&lt;/</a:t>
            </a:r>
            <a:r>
              <a:rPr lang="en-US" altLang="ko-KR" sz="1300" dirty="0">
                <a:solidFill>
                  <a:srgbClr val="3F7F7F"/>
                </a:solidFill>
                <a:latin typeface="Consolas"/>
              </a:rPr>
              <a:t>div</a:t>
            </a:r>
            <a:r>
              <a:rPr lang="en-US" altLang="ko-KR" sz="1300" dirty="0">
                <a:solidFill>
                  <a:srgbClr val="008080"/>
                </a:solidFill>
                <a:latin typeface="Consolas"/>
              </a:rPr>
              <a:t>&gt;</a:t>
            </a:r>
          </a:p>
          <a:p>
            <a:r>
              <a:rPr lang="en-US" altLang="ko-KR" sz="1300" dirty="0">
                <a:solidFill>
                  <a:srgbClr val="008080"/>
                </a:solidFill>
                <a:latin typeface="Consolas"/>
              </a:rPr>
              <a:t>&lt;</a:t>
            </a:r>
            <a:r>
              <a:rPr lang="en-US" altLang="ko-KR" sz="1300" dirty="0">
                <a:solidFill>
                  <a:srgbClr val="3F7F7F"/>
                </a:solidFill>
                <a:latin typeface="Consolas"/>
              </a:rPr>
              <a:t>div </a:t>
            </a:r>
            <a:r>
              <a:rPr lang="en-US" altLang="ko-KR" sz="1300" dirty="0">
                <a:solidFill>
                  <a:srgbClr val="7F007F"/>
                </a:solidFill>
                <a:latin typeface="Consolas"/>
              </a:rPr>
              <a:t>class</a:t>
            </a:r>
            <a:r>
              <a:rPr lang="en-US" altLang="ko-KR" sz="1300" dirty="0">
                <a:solidFill>
                  <a:srgbClr val="000000"/>
                </a:solidFill>
                <a:latin typeface="Consolas"/>
              </a:rPr>
              <a:t>=</a:t>
            </a:r>
            <a:r>
              <a:rPr lang="en-US" altLang="ko-KR" sz="1300" i="1" dirty="0">
                <a:solidFill>
                  <a:srgbClr val="2A00FF"/>
                </a:solidFill>
                <a:latin typeface="Consolas"/>
              </a:rPr>
              <a:t>"col-md-1 d-flex"</a:t>
            </a:r>
            <a:r>
              <a:rPr lang="en-US" altLang="ko-KR" sz="1300" i="1" dirty="0">
                <a:solidFill>
                  <a:srgbClr val="008080"/>
                </a:solidFill>
                <a:latin typeface="Consolas"/>
              </a:rPr>
              <a:t>&gt;</a:t>
            </a:r>
          </a:p>
          <a:p>
            <a:r>
              <a:rPr lang="en-US" altLang="ko-KR" sz="1300" dirty="0">
                <a:solidFill>
                  <a:srgbClr val="008080"/>
                </a:solidFill>
                <a:latin typeface="Consolas"/>
              </a:rPr>
              <a:t>&lt;</a:t>
            </a:r>
            <a:r>
              <a:rPr lang="en-US" altLang="ko-KR" sz="1300" dirty="0">
                <a:solidFill>
                  <a:srgbClr val="3F7F7F"/>
                </a:solidFill>
                <a:latin typeface="Consolas"/>
              </a:rPr>
              <a:t>div </a:t>
            </a:r>
            <a:r>
              <a:rPr lang="en-US" altLang="ko-KR" sz="1300" dirty="0">
                <a:solidFill>
                  <a:srgbClr val="7F007F"/>
                </a:solidFill>
                <a:latin typeface="Consolas"/>
              </a:rPr>
              <a:t>class</a:t>
            </a:r>
            <a:r>
              <a:rPr lang="en-US" altLang="ko-KR" sz="1300" dirty="0">
                <a:solidFill>
                  <a:srgbClr val="000000"/>
                </a:solidFill>
                <a:latin typeface="Consolas"/>
              </a:rPr>
              <a:t>=</a:t>
            </a:r>
            <a:r>
              <a:rPr lang="en-US" altLang="ko-KR" sz="1300" i="1" dirty="0">
                <a:solidFill>
                  <a:srgbClr val="2A00FF"/>
                </a:solidFill>
                <a:latin typeface="Consolas"/>
              </a:rPr>
              <a:t>"</a:t>
            </a:r>
            <a:r>
              <a:rPr lang="en-US" altLang="ko-KR" sz="1300" i="1" dirty="0" err="1">
                <a:solidFill>
                  <a:srgbClr val="2A00FF"/>
                </a:solidFill>
                <a:latin typeface="Consolas"/>
              </a:rPr>
              <a:t>vr</a:t>
            </a:r>
            <a:r>
              <a:rPr lang="en-US" altLang="ko-KR" sz="1300" i="1" dirty="0">
                <a:solidFill>
                  <a:srgbClr val="2A00FF"/>
                </a:solidFill>
                <a:latin typeface="Consolas"/>
              </a:rPr>
              <a:t>"</a:t>
            </a:r>
            <a:r>
              <a:rPr lang="en-US" altLang="ko-KR" sz="1300" i="1" dirty="0">
                <a:solidFill>
                  <a:srgbClr val="008080"/>
                </a:solidFill>
                <a:latin typeface="Consolas"/>
              </a:rPr>
              <a:t>&gt;&lt;/</a:t>
            </a:r>
            <a:r>
              <a:rPr lang="en-US" altLang="ko-KR" sz="1300" i="1" dirty="0">
                <a:solidFill>
                  <a:srgbClr val="3F7F7F"/>
                </a:solidFill>
                <a:latin typeface="Consolas"/>
              </a:rPr>
              <a:t>div</a:t>
            </a:r>
            <a:r>
              <a:rPr lang="en-US" altLang="ko-KR" sz="1300" i="1" dirty="0">
                <a:solidFill>
                  <a:srgbClr val="008080"/>
                </a:solidFill>
                <a:latin typeface="Consolas"/>
              </a:rPr>
              <a:t>&gt;</a:t>
            </a:r>
            <a:r>
              <a:rPr lang="en-US" altLang="ko-KR" sz="1300" i="1" dirty="0">
                <a:solidFill>
                  <a:srgbClr val="000000"/>
                </a:solidFill>
                <a:latin typeface="Consolas"/>
              </a:rPr>
              <a:t> </a:t>
            </a:r>
            <a:r>
              <a:rPr lang="en-US" altLang="ko-KR" sz="1300" i="1" dirty="0">
                <a:solidFill>
                  <a:srgbClr val="3F5FBF"/>
                </a:solidFill>
                <a:latin typeface="Consolas"/>
              </a:rPr>
              <a:t>&lt;!-- </a:t>
            </a:r>
            <a:r>
              <a:rPr lang="ko-KR" altLang="en-US" sz="1300" i="1" dirty="0">
                <a:solidFill>
                  <a:srgbClr val="3F5FBF"/>
                </a:solidFill>
                <a:latin typeface="Consolas"/>
              </a:rPr>
              <a:t>垂直</a:t>
            </a:r>
            <a:r>
              <a:rPr lang="ja-JP" altLang="en-US" sz="1300" i="1" dirty="0">
                <a:solidFill>
                  <a:srgbClr val="3F5FBF"/>
                </a:solidFill>
                <a:latin typeface="Consolas"/>
              </a:rPr>
              <a:t>の</a:t>
            </a:r>
            <a:r>
              <a:rPr lang="ko-KR" altLang="en-US" sz="1300" i="1" dirty="0">
                <a:solidFill>
                  <a:srgbClr val="3F5FBF"/>
                </a:solidFill>
                <a:latin typeface="Consolas"/>
              </a:rPr>
              <a:t>区切</a:t>
            </a:r>
            <a:r>
              <a:rPr lang="ja-JP" altLang="en-US" sz="1300" i="1" dirty="0">
                <a:solidFill>
                  <a:srgbClr val="3F5FBF"/>
                </a:solidFill>
                <a:latin typeface="Consolas"/>
              </a:rPr>
              <a:t>り</a:t>
            </a:r>
            <a:r>
              <a:rPr lang="ko-KR" altLang="en-US" sz="1300" i="1" dirty="0">
                <a:solidFill>
                  <a:srgbClr val="3F5FBF"/>
                </a:solidFill>
                <a:latin typeface="Consolas"/>
              </a:rPr>
              <a:t>線 </a:t>
            </a:r>
            <a:r>
              <a:rPr lang="en-US" altLang="ko-KR" sz="1300" i="1" dirty="0">
                <a:solidFill>
                  <a:srgbClr val="3F5FBF"/>
                </a:solidFill>
                <a:latin typeface="Consolas"/>
              </a:rPr>
              <a:t>--&gt;</a:t>
            </a:r>
          </a:p>
          <a:p>
            <a:r>
              <a:rPr lang="en-US" altLang="ko-KR" sz="1300" dirty="0">
                <a:solidFill>
                  <a:srgbClr val="000000"/>
                </a:solidFill>
                <a:latin typeface="Consolas"/>
              </a:rPr>
              <a:t>    </a:t>
            </a:r>
            <a:r>
              <a:rPr lang="en-US" altLang="ko-KR" sz="1300" dirty="0">
                <a:solidFill>
                  <a:srgbClr val="008080"/>
                </a:solidFill>
                <a:latin typeface="Consolas"/>
              </a:rPr>
              <a:t>&lt;/</a:t>
            </a:r>
            <a:r>
              <a:rPr lang="en-US" altLang="ko-KR" sz="1300" dirty="0">
                <a:solidFill>
                  <a:srgbClr val="3F7F7F"/>
                </a:solidFill>
                <a:latin typeface="Consolas"/>
              </a:rPr>
              <a:t>div</a:t>
            </a:r>
            <a:r>
              <a:rPr lang="en-US" altLang="ko-KR" sz="1300" dirty="0">
                <a:solidFill>
                  <a:srgbClr val="008080"/>
                </a:solidFill>
                <a:latin typeface="Consolas"/>
              </a:rPr>
              <a:t>&gt;</a:t>
            </a:r>
          </a:p>
          <a:p>
            <a:r>
              <a:rPr lang="en-US" altLang="ja-JP" sz="1300" dirty="0">
                <a:solidFill>
                  <a:srgbClr val="008080"/>
                </a:solidFill>
                <a:latin typeface="Consolas"/>
              </a:rPr>
              <a:t>&lt;</a:t>
            </a:r>
            <a:r>
              <a:rPr lang="en-US" altLang="ja-JP" sz="1300" dirty="0">
                <a:solidFill>
                  <a:srgbClr val="3F7F7F"/>
                </a:solidFill>
                <a:latin typeface="Consolas"/>
              </a:rPr>
              <a:t>div </a:t>
            </a:r>
            <a:r>
              <a:rPr lang="en-US" altLang="ja-JP" sz="1300" dirty="0">
                <a:solidFill>
                  <a:srgbClr val="7F007F"/>
                </a:solidFill>
                <a:latin typeface="Consolas"/>
              </a:rPr>
              <a:t>class</a:t>
            </a:r>
            <a:r>
              <a:rPr lang="en-US" altLang="ja-JP" sz="1300" dirty="0">
                <a:solidFill>
                  <a:srgbClr val="000000"/>
                </a:solidFill>
                <a:latin typeface="Consolas"/>
              </a:rPr>
              <a:t>=</a:t>
            </a:r>
            <a:r>
              <a:rPr lang="en-US" altLang="ja-JP" sz="1300" i="1" dirty="0">
                <a:solidFill>
                  <a:srgbClr val="2A00FF"/>
                </a:solidFill>
                <a:latin typeface="Consolas"/>
              </a:rPr>
              <a:t>"col-md-9 mt-5 pt-5"</a:t>
            </a:r>
            <a:r>
              <a:rPr lang="en-US" altLang="ja-JP" sz="1300" i="1" dirty="0">
                <a:solidFill>
                  <a:srgbClr val="008080"/>
                </a:solidFill>
                <a:latin typeface="Consolas"/>
              </a:rPr>
              <a:t>&gt;</a:t>
            </a:r>
            <a:r>
              <a:rPr lang="ja-JP" altLang="en-US" sz="1300" i="1" dirty="0">
                <a:solidFill>
                  <a:srgbClr val="000000"/>
                </a:solidFill>
                <a:latin typeface="Consolas"/>
              </a:rPr>
              <a:t> </a:t>
            </a:r>
            <a:r>
              <a:rPr lang="en-US" altLang="ja-JP" sz="1300" i="1" dirty="0">
                <a:solidFill>
                  <a:srgbClr val="3F5FBF"/>
                </a:solidFill>
                <a:latin typeface="Consolas"/>
              </a:rPr>
              <a:t>&lt;!-- </a:t>
            </a:r>
            <a:r>
              <a:rPr lang="ja-JP" altLang="en-US" sz="1300" i="1" dirty="0">
                <a:solidFill>
                  <a:srgbClr val="3F5FBF"/>
                </a:solidFill>
                <a:latin typeface="Consolas"/>
              </a:rPr>
              <a:t>メインコンテンツ部分 </a:t>
            </a:r>
            <a:r>
              <a:rPr lang="en-US" altLang="ja-JP" sz="1300" i="1" dirty="0">
                <a:solidFill>
                  <a:srgbClr val="3F5FBF"/>
                </a:solidFill>
                <a:latin typeface="Consolas"/>
              </a:rPr>
              <a:t>--&gt;</a:t>
            </a:r>
          </a:p>
          <a:p>
            <a:r>
              <a:rPr lang="en-US" altLang="ko-KR" sz="1300" dirty="0">
                <a:solidFill>
                  <a:srgbClr val="008080"/>
                </a:solidFill>
                <a:latin typeface="Consolas"/>
              </a:rPr>
              <a:t>&lt;</a:t>
            </a:r>
            <a:r>
              <a:rPr lang="en-US" altLang="ko-KR" sz="1300" dirty="0" err="1">
                <a:solidFill>
                  <a:srgbClr val="3F7F7F"/>
                </a:solidFill>
                <a:latin typeface="Consolas"/>
              </a:rPr>
              <a:t>ul</a:t>
            </a:r>
            <a:r>
              <a:rPr lang="en-US" altLang="ko-KR" sz="1300" dirty="0">
                <a:solidFill>
                  <a:srgbClr val="3F7F7F"/>
                </a:solidFill>
                <a:latin typeface="Consolas"/>
              </a:rPr>
              <a:t> </a:t>
            </a:r>
            <a:r>
              <a:rPr lang="en-US" altLang="ko-KR" sz="1300" dirty="0">
                <a:solidFill>
                  <a:srgbClr val="7F007F"/>
                </a:solidFill>
                <a:latin typeface="Consolas"/>
              </a:rPr>
              <a:t>class</a:t>
            </a:r>
            <a:r>
              <a:rPr lang="en-US" altLang="ko-KR" sz="1300" dirty="0">
                <a:solidFill>
                  <a:srgbClr val="000000"/>
                </a:solidFill>
                <a:latin typeface="Consolas"/>
              </a:rPr>
              <a:t>=</a:t>
            </a:r>
            <a:r>
              <a:rPr lang="en-US" altLang="ko-KR" sz="1300" i="1" dirty="0">
                <a:solidFill>
                  <a:srgbClr val="2A00FF"/>
                </a:solidFill>
                <a:latin typeface="Consolas"/>
              </a:rPr>
              <a:t>"list-group list-group-flush"</a:t>
            </a:r>
            <a:r>
              <a:rPr lang="en-US" altLang="ko-KR" sz="1300" i="1" dirty="0">
                <a:solidFill>
                  <a:srgbClr val="008080"/>
                </a:solidFill>
                <a:latin typeface="Consolas"/>
              </a:rPr>
              <a:t>&gt;</a:t>
            </a:r>
            <a:r>
              <a:rPr lang="en-US" altLang="ko-KR" sz="1300" i="1" dirty="0">
                <a:solidFill>
                  <a:srgbClr val="000000"/>
                </a:solidFill>
                <a:latin typeface="Consolas"/>
              </a:rPr>
              <a:t> </a:t>
            </a:r>
            <a:r>
              <a:rPr lang="en-US" altLang="ko-KR" sz="1300" i="1" dirty="0">
                <a:solidFill>
                  <a:srgbClr val="3F5FBF"/>
                </a:solidFill>
                <a:latin typeface="Consolas"/>
              </a:rPr>
              <a:t>&lt;!-- </a:t>
            </a:r>
            <a:r>
              <a:rPr lang="ja-JP" altLang="en-US" sz="1300" i="1" dirty="0">
                <a:solidFill>
                  <a:srgbClr val="3F5FBF"/>
                </a:solidFill>
                <a:latin typeface="Consolas"/>
              </a:rPr>
              <a:t>フラッシュスタイルのリストグループ </a:t>
            </a:r>
            <a:r>
              <a:rPr lang="en-US" altLang="ja-JP" sz="1300" i="1" dirty="0">
                <a:solidFill>
                  <a:srgbClr val="3F5FBF"/>
                </a:solidFill>
                <a:latin typeface="Consolas"/>
              </a:rPr>
              <a:t>--&gt;</a:t>
            </a:r>
          </a:p>
          <a:p>
            <a:r>
              <a:rPr lang="en-US" altLang="ko-KR" sz="1300" dirty="0">
                <a:solidFill>
                  <a:srgbClr val="008080"/>
                </a:solidFill>
                <a:latin typeface="Consolas"/>
              </a:rPr>
              <a:t>&lt;</a:t>
            </a:r>
            <a:r>
              <a:rPr lang="en-US" altLang="ko-KR" sz="1300" dirty="0" err="1">
                <a:solidFill>
                  <a:srgbClr val="3F7F7F"/>
                </a:solidFill>
                <a:latin typeface="Consolas"/>
              </a:rPr>
              <a:t>c:forEach</a:t>
            </a:r>
            <a:r>
              <a:rPr lang="en-US" altLang="ko-KR" sz="1300" dirty="0">
                <a:solidFill>
                  <a:srgbClr val="3F7F7F"/>
                </a:solidFill>
                <a:latin typeface="Consolas"/>
              </a:rPr>
              <a:t> </a:t>
            </a:r>
            <a:r>
              <a:rPr lang="en-US" altLang="ko-KR" sz="1300" dirty="0">
                <a:solidFill>
                  <a:srgbClr val="7F007F"/>
                </a:solidFill>
                <a:latin typeface="Consolas"/>
              </a:rPr>
              <a:t>items</a:t>
            </a:r>
            <a:r>
              <a:rPr lang="en-US" altLang="ko-KR" sz="1300" dirty="0">
                <a:solidFill>
                  <a:srgbClr val="000000"/>
                </a:solidFill>
                <a:latin typeface="Consolas"/>
              </a:rPr>
              <a:t>=</a:t>
            </a:r>
            <a:r>
              <a:rPr lang="en-US" altLang="ko-KR" sz="1300" i="1" dirty="0">
                <a:solidFill>
                  <a:srgbClr val="2A00FF"/>
                </a:solidFill>
                <a:latin typeface="Consolas"/>
              </a:rPr>
              <a:t>"</a:t>
            </a:r>
            <a:r>
              <a:rPr lang="en-US" altLang="ko-KR" sz="1300" i="1" dirty="0">
                <a:solidFill>
                  <a:srgbClr val="000000"/>
                </a:solidFill>
                <a:latin typeface="Consolas"/>
              </a:rPr>
              <a:t>${</a:t>
            </a:r>
            <a:r>
              <a:rPr lang="en-US" altLang="ko-KR" sz="1300" i="1" dirty="0" err="1">
                <a:solidFill>
                  <a:srgbClr val="000000"/>
                </a:solidFill>
                <a:latin typeface="Consolas"/>
              </a:rPr>
              <a:t>orderList</a:t>
            </a:r>
            <a:r>
              <a:rPr lang="en-US" altLang="ko-KR" sz="1300" i="1" dirty="0">
                <a:solidFill>
                  <a:srgbClr val="000000"/>
                </a:solidFill>
                <a:latin typeface="Consolas"/>
              </a:rPr>
              <a:t>}</a:t>
            </a:r>
            <a:r>
              <a:rPr lang="en-US" altLang="ko-KR" sz="1300" i="1" dirty="0">
                <a:solidFill>
                  <a:srgbClr val="2A00FF"/>
                </a:solidFill>
                <a:latin typeface="Consolas"/>
              </a:rPr>
              <a:t>" </a:t>
            </a:r>
            <a:r>
              <a:rPr lang="en-US" altLang="ko-KR" sz="1300" i="1" dirty="0" err="1">
                <a:solidFill>
                  <a:srgbClr val="7F007F"/>
                </a:solidFill>
                <a:latin typeface="Consolas"/>
              </a:rPr>
              <a:t>var</a:t>
            </a:r>
            <a:r>
              <a:rPr lang="en-US" altLang="ko-KR" sz="1300" i="1" dirty="0">
                <a:solidFill>
                  <a:srgbClr val="000000"/>
                </a:solidFill>
                <a:latin typeface="Consolas"/>
              </a:rPr>
              <a:t>=</a:t>
            </a:r>
            <a:r>
              <a:rPr lang="en-US" altLang="ko-KR" sz="1300" i="1" dirty="0">
                <a:solidFill>
                  <a:srgbClr val="2A00FF"/>
                </a:solidFill>
                <a:latin typeface="Consolas"/>
              </a:rPr>
              <a:t>"</a:t>
            </a:r>
            <a:r>
              <a:rPr lang="en-US" altLang="ko-KR" sz="1300" i="1" dirty="0" err="1">
                <a:solidFill>
                  <a:srgbClr val="2A00FF"/>
                </a:solidFill>
                <a:latin typeface="Consolas"/>
              </a:rPr>
              <a:t>orderList</a:t>
            </a:r>
            <a:r>
              <a:rPr lang="en-US" altLang="ko-KR" sz="1300" i="1" dirty="0">
                <a:solidFill>
                  <a:srgbClr val="2A00FF"/>
                </a:solidFill>
                <a:latin typeface="Consolas"/>
              </a:rPr>
              <a:t>"</a:t>
            </a:r>
            <a:r>
              <a:rPr lang="en-US" altLang="ko-KR" sz="1300" i="1" dirty="0">
                <a:solidFill>
                  <a:srgbClr val="008080"/>
                </a:solidFill>
                <a:latin typeface="Consolas"/>
              </a:rPr>
              <a:t>&gt;</a:t>
            </a:r>
            <a:r>
              <a:rPr lang="en-US" altLang="ko-KR" sz="1300" i="1" dirty="0">
                <a:solidFill>
                  <a:srgbClr val="000000"/>
                </a:solidFill>
                <a:latin typeface="Consolas"/>
              </a:rPr>
              <a:t> </a:t>
            </a:r>
            <a:r>
              <a:rPr lang="en-US" altLang="ko-KR" sz="1300" i="1" dirty="0">
                <a:solidFill>
                  <a:srgbClr val="3F5FBF"/>
                </a:solidFill>
                <a:latin typeface="Consolas"/>
              </a:rPr>
              <a:t>&lt;!-- </a:t>
            </a:r>
            <a:r>
              <a:rPr lang="ko-KR" altLang="en-US" sz="1300" i="1" dirty="0">
                <a:solidFill>
                  <a:srgbClr val="3F5FBF"/>
                </a:solidFill>
                <a:latin typeface="Consolas"/>
              </a:rPr>
              <a:t>注文</a:t>
            </a:r>
            <a:r>
              <a:rPr lang="ja-JP" altLang="en-US" sz="1300" i="1" dirty="0">
                <a:solidFill>
                  <a:srgbClr val="3F5FBF"/>
                </a:solidFill>
                <a:latin typeface="Consolas"/>
              </a:rPr>
              <a:t>リストをループで</a:t>
            </a:r>
            <a:r>
              <a:rPr lang="ko-KR" altLang="en-US" sz="1300" i="1" dirty="0">
                <a:solidFill>
                  <a:srgbClr val="3F5FBF"/>
                </a:solidFill>
                <a:latin typeface="Consolas"/>
              </a:rPr>
              <a:t>出力 </a:t>
            </a:r>
            <a:r>
              <a:rPr lang="en-US" altLang="ko-KR" sz="1300" i="1" dirty="0">
                <a:solidFill>
                  <a:srgbClr val="3F5FBF"/>
                </a:solidFill>
                <a:latin typeface="Consolas"/>
              </a:rPr>
              <a:t>--&gt;</a:t>
            </a:r>
          </a:p>
          <a:p>
            <a:r>
              <a:rPr lang="en-US" altLang="ko-KR" sz="1300" dirty="0">
                <a:solidFill>
                  <a:srgbClr val="008080"/>
                </a:solidFill>
                <a:latin typeface="Consolas"/>
              </a:rPr>
              <a:t>&lt;</a:t>
            </a:r>
            <a:r>
              <a:rPr lang="en-US" altLang="ko-KR" sz="1300" dirty="0">
                <a:solidFill>
                  <a:srgbClr val="3F7F7F"/>
                </a:solidFill>
                <a:latin typeface="Consolas"/>
              </a:rPr>
              <a:t>li </a:t>
            </a:r>
            <a:r>
              <a:rPr lang="en-US" altLang="ko-KR" sz="1300" dirty="0">
                <a:solidFill>
                  <a:srgbClr val="7F007F"/>
                </a:solidFill>
                <a:latin typeface="Consolas"/>
              </a:rPr>
              <a:t>class</a:t>
            </a:r>
            <a:r>
              <a:rPr lang="en-US" altLang="ko-KR" sz="1300" dirty="0">
                <a:solidFill>
                  <a:srgbClr val="000000"/>
                </a:solidFill>
                <a:latin typeface="Consolas"/>
              </a:rPr>
              <a:t>=</a:t>
            </a:r>
            <a:r>
              <a:rPr lang="en-US" altLang="ko-KR" sz="1300" i="1" dirty="0">
                <a:solidFill>
                  <a:srgbClr val="2A00FF"/>
                </a:solidFill>
                <a:latin typeface="Consolas"/>
              </a:rPr>
              <a:t>"list-group-item"</a:t>
            </a:r>
            <a:r>
              <a:rPr lang="en-US" altLang="ko-KR" sz="1300" i="1" dirty="0">
                <a:solidFill>
                  <a:srgbClr val="008080"/>
                </a:solidFill>
                <a:latin typeface="Consolas"/>
              </a:rPr>
              <a:t>&gt;</a:t>
            </a:r>
          </a:p>
          <a:p>
            <a:r>
              <a:rPr lang="en-US" altLang="ko-KR" sz="1300" dirty="0">
                <a:solidFill>
                  <a:srgbClr val="008080"/>
                </a:solidFill>
                <a:latin typeface="Consolas"/>
              </a:rPr>
              <a:t>&lt;</a:t>
            </a:r>
            <a:r>
              <a:rPr lang="en-US" altLang="ko-KR" sz="1300" dirty="0">
                <a:solidFill>
                  <a:srgbClr val="3F7F7F"/>
                </a:solidFill>
                <a:latin typeface="Consolas"/>
              </a:rPr>
              <a:t>pre</a:t>
            </a:r>
            <a:r>
              <a:rPr lang="en-US" altLang="ko-KR" sz="1300" dirty="0">
                <a:solidFill>
                  <a:srgbClr val="008080"/>
                </a:solidFill>
                <a:latin typeface="Consolas"/>
              </a:rPr>
              <a:t>&gt;</a:t>
            </a:r>
          </a:p>
          <a:p>
            <a:r>
              <a:rPr lang="en-US" altLang="ko-KR" sz="1300" dirty="0">
                <a:solidFill>
                  <a:srgbClr val="008080"/>
                </a:solidFill>
                <a:latin typeface="Consolas"/>
              </a:rPr>
              <a:t>&lt;</a:t>
            </a:r>
            <a:r>
              <a:rPr lang="en-US" altLang="ko-KR" sz="1300" dirty="0">
                <a:solidFill>
                  <a:srgbClr val="3F7F7F"/>
                </a:solidFill>
                <a:latin typeface="Consolas"/>
              </a:rPr>
              <a:t>span </a:t>
            </a:r>
            <a:r>
              <a:rPr lang="en-US" altLang="ko-KR" sz="1300" dirty="0">
                <a:solidFill>
                  <a:srgbClr val="7F007F"/>
                </a:solidFill>
                <a:latin typeface="Consolas"/>
              </a:rPr>
              <a:t>class</a:t>
            </a:r>
            <a:r>
              <a:rPr lang="en-US" altLang="ko-KR" sz="1300" dirty="0">
                <a:solidFill>
                  <a:srgbClr val="000000"/>
                </a:solidFill>
                <a:latin typeface="Consolas"/>
              </a:rPr>
              <a:t>=</a:t>
            </a:r>
            <a:r>
              <a:rPr lang="en-US" altLang="ko-KR" sz="1300" i="1" dirty="0">
                <a:solidFill>
                  <a:srgbClr val="2A00FF"/>
                </a:solidFill>
                <a:latin typeface="Consolas"/>
              </a:rPr>
              <a:t>"</a:t>
            </a:r>
            <a:r>
              <a:rPr lang="en-US" altLang="ko-KR" sz="1300" i="1" dirty="0" err="1">
                <a:solidFill>
                  <a:srgbClr val="2A00FF"/>
                </a:solidFill>
                <a:latin typeface="Consolas"/>
              </a:rPr>
              <a:t>fw</a:t>
            </a:r>
            <a:r>
              <a:rPr lang="en-US" altLang="ko-KR" sz="1300" i="1" dirty="0">
                <a:solidFill>
                  <a:srgbClr val="2A00FF"/>
                </a:solidFill>
                <a:latin typeface="Consolas"/>
              </a:rPr>
              <a:t>-bold"</a:t>
            </a:r>
            <a:r>
              <a:rPr lang="en-US" altLang="ko-KR" sz="1300" i="1" dirty="0">
                <a:solidFill>
                  <a:srgbClr val="008080"/>
                </a:solidFill>
                <a:latin typeface="Consolas"/>
              </a:rPr>
              <a:t>&gt;</a:t>
            </a:r>
            <a:r>
              <a:rPr lang="ko-KR" altLang="en-US" sz="1300" i="1" dirty="0">
                <a:solidFill>
                  <a:srgbClr val="000000"/>
                </a:solidFill>
                <a:latin typeface="Consolas"/>
              </a:rPr>
              <a:t>注文番号</a:t>
            </a:r>
            <a:r>
              <a:rPr lang="en-US" altLang="ko-KR" sz="1300" i="1" dirty="0">
                <a:solidFill>
                  <a:srgbClr val="008080"/>
                </a:solidFill>
                <a:latin typeface="Consolas"/>
              </a:rPr>
              <a:t>&lt;/</a:t>
            </a:r>
            <a:r>
              <a:rPr lang="en-US" altLang="ko-KR" sz="1300" i="1" dirty="0">
                <a:solidFill>
                  <a:srgbClr val="3F7F7F"/>
                </a:solidFill>
                <a:latin typeface="Consolas"/>
              </a:rPr>
              <a:t>span</a:t>
            </a:r>
            <a:r>
              <a:rPr lang="en-US" altLang="ko-KR" sz="1300" i="1" dirty="0">
                <a:solidFill>
                  <a:srgbClr val="008080"/>
                </a:solidFill>
                <a:latin typeface="Consolas"/>
              </a:rPr>
              <a:t>&gt;&lt;</a:t>
            </a:r>
            <a:r>
              <a:rPr lang="en-US" altLang="ko-KR" sz="1300" i="1" dirty="0">
                <a:solidFill>
                  <a:srgbClr val="3F7F7F"/>
                </a:solidFill>
                <a:latin typeface="Consolas"/>
              </a:rPr>
              <a:t>a </a:t>
            </a:r>
            <a:r>
              <a:rPr lang="en-US" altLang="ko-KR" sz="1300" i="1" dirty="0" err="1">
                <a:solidFill>
                  <a:srgbClr val="7F007F"/>
                </a:solidFill>
                <a:latin typeface="Consolas"/>
              </a:rPr>
              <a:t>href</a:t>
            </a:r>
            <a:r>
              <a:rPr lang="en-US" altLang="ko-KR" sz="1300" i="1" dirty="0">
                <a:solidFill>
                  <a:srgbClr val="000000"/>
                </a:solidFill>
                <a:latin typeface="Consolas"/>
              </a:rPr>
              <a:t>=</a:t>
            </a:r>
            <a:r>
              <a:rPr lang="en-US" altLang="ko-KR" sz="1300" i="1" dirty="0">
                <a:solidFill>
                  <a:srgbClr val="2A00FF"/>
                </a:solidFill>
                <a:latin typeface="Consolas"/>
              </a:rPr>
              <a:t>"/shop/</a:t>
            </a:r>
            <a:r>
              <a:rPr lang="en-US" altLang="ko-KR" sz="1300" i="1" dirty="0" err="1">
                <a:solidFill>
                  <a:srgbClr val="2A00FF"/>
                </a:solidFill>
                <a:latin typeface="Consolas"/>
              </a:rPr>
              <a:t>orderView?n</a:t>
            </a:r>
            <a:r>
              <a:rPr lang="en-US" altLang="ko-KR" sz="1300" i="1" dirty="0">
                <a:solidFill>
                  <a:srgbClr val="2A00FF"/>
                </a:solidFill>
                <a:latin typeface="Consolas"/>
              </a:rPr>
              <a:t>=</a:t>
            </a:r>
            <a:r>
              <a:rPr lang="en-US" altLang="ko-KR" sz="1300" i="1" dirty="0">
                <a:solidFill>
                  <a:srgbClr val="000000"/>
                </a:solidFill>
                <a:latin typeface="Consolas"/>
              </a:rPr>
              <a:t>${</a:t>
            </a:r>
            <a:r>
              <a:rPr lang="en-US" altLang="ko-KR" sz="1300" i="1" dirty="0" err="1">
                <a:solidFill>
                  <a:srgbClr val="000000"/>
                </a:solidFill>
                <a:latin typeface="Consolas"/>
              </a:rPr>
              <a:t>orderList.orderId</a:t>
            </a:r>
            <a:r>
              <a:rPr lang="en-US" altLang="ko-KR" sz="1300" i="1" dirty="0">
                <a:solidFill>
                  <a:srgbClr val="000000"/>
                </a:solidFill>
                <a:latin typeface="Consolas"/>
              </a:rPr>
              <a:t>}</a:t>
            </a:r>
            <a:r>
              <a:rPr lang="en-US" altLang="ko-KR" sz="1300" i="1" dirty="0">
                <a:solidFill>
                  <a:srgbClr val="2A00FF"/>
                </a:solidFill>
                <a:latin typeface="Consolas"/>
              </a:rPr>
              <a:t>" </a:t>
            </a:r>
            <a:r>
              <a:rPr lang="en-US" altLang="ko-KR" sz="1300" i="1" dirty="0">
                <a:solidFill>
                  <a:srgbClr val="7F007F"/>
                </a:solidFill>
                <a:latin typeface="Consolas"/>
              </a:rPr>
              <a:t>class</a:t>
            </a:r>
            <a:r>
              <a:rPr lang="en-US" altLang="ko-KR" sz="1300" i="1" dirty="0">
                <a:solidFill>
                  <a:srgbClr val="000000"/>
                </a:solidFill>
                <a:latin typeface="Consolas"/>
              </a:rPr>
              <a:t>=</a:t>
            </a:r>
            <a:r>
              <a:rPr lang="en-US" altLang="ko-KR" sz="1300" i="1" dirty="0">
                <a:solidFill>
                  <a:srgbClr val="2A00FF"/>
                </a:solidFill>
                <a:latin typeface="Consolas"/>
              </a:rPr>
              <a:t>""</a:t>
            </a:r>
            <a:r>
              <a:rPr lang="en-US" altLang="ko-KR" sz="1300" i="1" dirty="0">
                <a:solidFill>
                  <a:srgbClr val="008080"/>
                </a:solidFill>
                <a:latin typeface="Consolas"/>
              </a:rPr>
              <a:t>&gt;</a:t>
            </a:r>
            <a:r>
              <a:rPr lang="en-US" altLang="ko-KR" sz="1300" i="1" dirty="0">
                <a:solidFill>
                  <a:srgbClr val="000000"/>
                </a:solidFill>
                <a:latin typeface="Consolas"/>
              </a:rPr>
              <a:t>${</a:t>
            </a:r>
            <a:r>
              <a:rPr lang="en-US" altLang="ko-KR" sz="1300" i="1" dirty="0" err="1">
                <a:solidFill>
                  <a:srgbClr val="000000"/>
                </a:solidFill>
                <a:latin typeface="Consolas"/>
              </a:rPr>
              <a:t>orderList.orderId</a:t>
            </a:r>
            <a:r>
              <a:rPr lang="en-US" altLang="ko-KR" sz="1300" i="1" dirty="0">
                <a:solidFill>
                  <a:srgbClr val="000000"/>
                </a:solidFill>
                <a:latin typeface="Consolas"/>
              </a:rPr>
              <a:t>}</a:t>
            </a:r>
            <a:r>
              <a:rPr lang="en-US" altLang="ko-KR" sz="1300" i="1" dirty="0">
                <a:solidFill>
                  <a:srgbClr val="008080"/>
                </a:solidFill>
                <a:latin typeface="Consolas"/>
              </a:rPr>
              <a:t>&lt;/</a:t>
            </a:r>
            <a:r>
              <a:rPr lang="en-US" altLang="ko-KR" sz="1300" i="1" dirty="0">
                <a:solidFill>
                  <a:srgbClr val="3F7F7F"/>
                </a:solidFill>
                <a:latin typeface="Consolas"/>
              </a:rPr>
              <a:t>a</a:t>
            </a:r>
            <a:r>
              <a:rPr lang="en-US" altLang="ko-KR" sz="1300" i="1" dirty="0">
                <a:solidFill>
                  <a:srgbClr val="008080"/>
                </a:solidFill>
                <a:latin typeface="Consolas"/>
              </a:rPr>
              <a:t>&gt;</a:t>
            </a:r>
          </a:p>
          <a:p>
            <a:r>
              <a:rPr lang="en-US" altLang="ko-KR" sz="1300" dirty="0">
                <a:solidFill>
                  <a:srgbClr val="008080"/>
                </a:solidFill>
                <a:latin typeface="Consolas"/>
              </a:rPr>
              <a:t>&lt;</a:t>
            </a:r>
            <a:r>
              <a:rPr lang="en-US" altLang="ko-KR" sz="1300" dirty="0">
                <a:solidFill>
                  <a:srgbClr val="3F7F7F"/>
                </a:solidFill>
                <a:latin typeface="Consolas"/>
              </a:rPr>
              <a:t>span </a:t>
            </a:r>
            <a:r>
              <a:rPr lang="en-US" altLang="ko-KR" sz="1300" dirty="0">
                <a:solidFill>
                  <a:srgbClr val="7F007F"/>
                </a:solidFill>
                <a:latin typeface="Consolas"/>
              </a:rPr>
              <a:t>class</a:t>
            </a:r>
            <a:r>
              <a:rPr lang="en-US" altLang="ko-KR" sz="1300" dirty="0">
                <a:solidFill>
                  <a:srgbClr val="000000"/>
                </a:solidFill>
                <a:latin typeface="Consolas"/>
              </a:rPr>
              <a:t>=</a:t>
            </a:r>
            <a:r>
              <a:rPr lang="en-US" altLang="ko-KR" sz="1300" i="1" dirty="0">
                <a:solidFill>
                  <a:srgbClr val="2A00FF"/>
                </a:solidFill>
                <a:latin typeface="Consolas"/>
              </a:rPr>
              <a:t>"</a:t>
            </a:r>
            <a:r>
              <a:rPr lang="en-US" altLang="ko-KR" sz="1300" i="1" dirty="0" err="1">
                <a:solidFill>
                  <a:srgbClr val="2A00FF"/>
                </a:solidFill>
                <a:latin typeface="Consolas"/>
              </a:rPr>
              <a:t>fw</a:t>
            </a:r>
            <a:r>
              <a:rPr lang="en-US" altLang="ko-KR" sz="1300" i="1" dirty="0">
                <a:solidFill>
                  <a:srgbClr val="2A00FF"/>
                </a:solidFill>
                <a:latin typeface="Consolas"/>
              </a:rPr>
              <a:t>-bold"</a:t>
            </a:r>
            <a:r>
              <a:rPr lang="en-US" altLang="ko-KR" sz="1300" i="1" dirty="0">
                <a:solidFill>
                  <a:srgbClr val="008080"/>
                </a:solidFill>
                <a:latin typeface="Consolas"/>
              </a:rPr>
              <a:t>&gt;</a:t>
            </a:r>
            <a:r>
              <a:rPr lang="ko-KR" altLang="en-US" sz="1300" i="1" dirty="0">
                <a:solidFill>
                  <a:srgbClr val="000000"/>
                </a:solidFill>
                <a:latin typeface="Consolas"/>
              </a:rPr>
              <a:t>受取人</a:t>
            </a:r>
            <a:r>
              <a:rPr lang="en-US" altLang="ko-KR" sz="1300" i="1" dirty="0">
                <a:solidFill>
                  <a:srgbClr val="008080"/>
                </a:solidFill>
                <a:latin typeface="Consolas"/>
              </a:rPr>
              <a:t>&lt;/</a:t>
            </a:r>
            <a:r>
              <a:rPr lang="en-US" altLang="ko-KR" sz="1300" i="1" dirty="0">
                <a:solidFill>
                  <a:srgbClr val="3F7F7F"/>
                </a:solidFill>
                <a:latin typeface="Consolas"/>
              </a:rPr>
              <a:t>span</a:t>
            </a:r>
            <a:r>
              <a:rPr lang="en-US" altLang="ko-KR" sz="1300" i="1" dirty="0">
                <a:solidFill>
                  <a:srgbClr val="008080"/>
                </a:solidFill>
                <a:latin typeface="Consolas"/>
              </a:rPr>
              <a:t>&gt;</a:t>
            </a:r>
            <a:r>
              <a:rPr lang="en-US" altLang="ko-KR" sz="1300" i="1" dirty="0">
                <a:solidFill>
                  <a:srgbClr val="000000"/>
                </a:solidFill>
                <a:latin typeface="Consolas"/>
              </a:rPr>
              <a:t>${</a:t>
            </a:r>
            <a:r>
              <a:rPr lang="en-US" altLang="ko-KR" sz="1300" i="1" dirty="0" err="1">
                <a:solidFill>
                  <a:srgbClr val="000000"/>
                </a:solidFill>
                <a:latin typeface="Consolas"/>
              </a:rPr>
              <a:t>orderList.orderRec</a:t>
            </a:r>
            <a:r>
              <a:rPr lang="en-US" altLang="ko-KR" sz="1300" i="1" dirty="0">
                <a:solidFill>
                  <a:srgbClr val="000000"/>
                </a:solidFill>
                <a:latin typeface="Consolas"/>
              </a:rPr>
              <a:t>}</a:t>
            </a:r>
          </a:p>
          <a:p>
            <a:r>
              <a:rPr lang="en-US" altLang="ko-KR" sz="1300" dirty="0">
                <a:solidFill>
                  <a:srgbClr val="008080"/>
                </a:solidFill>
                <a:latin typeface="Consolas"/>
              </a:rPr>
              <a:t>&lt;</a:t>
            </a:r>
            <a:r>
              <a:rPr lang="en-US" altLang="ko-KR" sz="1300" dirty="0">
                <a:solidFill>
                  <a:srgbClr val="3F7F7F"/>
                </a:solidFill>
                <a:latin typeface="Consolas"/>
              </a:rPr>
              <a:t>span </a:t>
            </a:r>
            <a:r>
              <a:rPr lang="en-US" altLang="ko-KR" sz="1300" dirty="0">
                <a:solidFill>
                  <a:srgbClr val="7F007F"/>
                </a:solidFill>
                <a:latin typeface="Consolas"/>
              </a:rPr>
              <a:t>class</a:t>
            </a:r>
            <a:r>
              <a:rPr lang="en-US" altLang="ko-KR" sz="1300" dirty="0">
                <a:solidFill>
                  <a:srgbClr val="000000"/>
                </a:solidFill>
                <a:latin typeface="Consolas"/>
              </a:rPr>
              <a:t>=</a:t>
            </a:r>
            <a:r>
              <a:rPr lang="en-US" altLang="ko-KR" sz="1300" i="1" dirty="0">
                <a:solidFill>
                  <a:srgbClr val="2A00FF"/>
                </a:solidFill>
                <a:latin typeface="Consolas"/>
              </a:rPr>
              <a:t>"</a:t>
            </a:r>
            <a:r>
              <a:rPr lang="en-US" altLang="ko-KR" sz="1300" i="1" dirty="0" err="1">
                <a:solidFill>
                  <a:srgbClr val="2A00FF"/>
                </a:solidFill>
                <a:latin typeface="Consolas"/>
              </a:rPr>
              <a:t>fw</a:t>
            </a:r>
            <a:r>
              <a:rPr lang="en-US" altLang="ko-KR" sz="1300" i="1" dirty="0">
                <a:solidFill>
                  <a:srgbClr val="2A00FF"/>
                </a:solidFill>
                <a:latin typeface="Consolas"/>
              </a:rPr>
              <a:t>-bold"</a:t>
            </a:r>
            <a:r>
              <a:rPr lang="en-US" altLang="ko-KR" sz="1300" i="1" dirty="0">
                <a:solidFill>
                  <a:srgbClr val="008080"/>
                </a:solidFill>
                <a:latin typeface="Consolas"/>
              </a:rPr>
              <a:t>&gt;</a:t>
            </a:r>
            <a:r>
              <a:rPr lang="ko-KR" altLang="en-US" sz="1300" i="1" dirty="0">
                <a:solidFill>
                  <a:srgbClr val="000000"/>
                </a:solidFill>
                <a:latin typeface="Consolas"/>
              </a:rPr>
              <a:t>住所</a:t>
            </a:r>
            <a:r>
              <a:rPr lang="en-US" altLang="ko-KR" sz="1300" i="1" dirty="0">
                <a:solidFill>
                  <a:srgbClr val="008080"/>
                </a:solidFill>
                <a:latin typeface="Consolas"/>
              </a:rPr>
              <a:t>&lt;/</a:t>
            </a:r>
            <a:r>
              <a:rPr lang="en-US" altLang="ko-KR" sz="1300" i="1" dirty="0">
                <a:solidFill>
                  <a:srgbClr val="3F7F7F"/>
                </a:solidFill>
                <a:latin typeface="Consolas"/>
              </a:rPr>
              <a:t>span</a:t>
            </a:r>
            <a:r>
              <a:rPr lang="en-US" altLang="ko-KR" sz="1300" i="1" dirty="0">
                <a:solidFill>
                  <a:srgbClr val="008080"/>
                </a:solidFill>
                <a:latin typeface="Consolas"/>
              </a:rPr>
              <a:t>&gt;</a:t>
            </a:r>
            <a:r>
              <a:rPr lang="en-US" altLang="ko-KR" sz="1300" i="1" dirty="0">
                <a:solidFill>
                  <a:srgbClr val="000000"/>
                </a:solidFill>
                <a:latin typeface="Consolas"/>
              </a:rPr>
              <a:t>(${orderList.userAddr1}) ${orderList.userAddr2} ${orderList.userAddr3}</a:t>
            </a:r>
          </a:p>
          <a:p>
            <a:r>
              <a:rPr lang="en-US" altLang="ko-KR" sz="1300" dirty="0">
                <a:solidFill>
                  <a:srgbClr val="008080"/>
                </a:solidFill>
                <a:latin typeface="Consolas"/>
              </a:rPr>
              <a:t>&lt;</a:t>
            </a:r>
            <a:r>
              <a:rPr lang="en-US" altLang="ko-KR" sz="1300" dirty="0">
                <a:solidFill>
                  <a:srgbClr val="3F7F7F"/>
                </a:solidFill>
                <a:latin typeface="Consolas"/>
              </a:rPr>
              <a:t>span </a:t>
            </a:r>
            <a:r>
              <a:rPr lang="en-US" altLang="ko-KR" sz="1300" dirty="0">
                <a:solidFill>
                  <a:srgbClr val="7F007F"/>
                </a:solidFill>
                <a:latin typeface="Consolas"/>
              </a:rPr>
              <a:t>class</a:t>
            </a:r>
            <a:r>
              <a:rPr lang="en-US" altLang="ko-KR" sz="1300" dirty="0">
                <a:solidFill>
                  <a:srgbClr val="000000"/>
                </a:solidFill>
                <a:latin typeface="Consolas"/>
              </a:rPr>
              <a:t>=</a:t>
            </a:r>
            <a:r>
              <a:rPr lang="en-US" altLang="ko-KR" sz="1300" i="1" dirty="0">
                <a:solidFill>
                  <a:srgbClr val="2A00FF"/>
                </a:solidFill>
                <a:latin typeface="Consolas"/>
              </a:rPr>
              <a:t>"</a:t>
            </a:r>
            <a:r>
              <a:rPr lang="en-US" altLang="ko-KR" sz="1300" i="1" dirty="0" err="1">
                <a:solidFill>
                  <a:srgbClr val="2A00FF"/>
                </a:solidFill>
                <a:latin typeface="Consolas"/>
              </a:rPr>
              <a:t>fw</a:t>
            </a:r>
            <a:r>
              <a:rPr lang="en-US" altLang="ko-KR" sz="1300" i="1" dirty="0">
                <a:solidFill>
                  <a:srgbClr val="2A00FF"/>
                </a:solidFill>
                <a:latin typeface="Consolas"/>
              </a:rPr>
              <a:t>-bold"</a:t>
            </a:r>
            <a:r>
              <a:rPr lang="en-US" altLang="ko-KR" sz="1300" i="1" dirty="0">
                <a:solidFill>
                  <a:srgbClr val="008080"/>
                </a:solidFill>
                <a:latin typeface="Consolas"/>
              </a:rPr>
              <a:t>&gt;</a:t>
            </a:r>
            <a:r>
              <a:rPr lang="ko-KR" altLang="en-US" sz="1300" i="1" dirty="0">
                <a:solidFill>
                  <a:srgbClr val="000000"/>
                </a:solidFill>
                <a:latin typeface="Consolas"/>
              </a:rPr>
              <a:t>価格</a:t>
            </a:r>
            <a:r>
              <a:rPr lang="en-US" altLang="ko-KR" sz="1300" i="1" dirty="0">
                <a:solidFill>
                  <a:srgbClr val="008080"/>
                </a:solidFill>
                <a:latin typeface="Consolas"/>
              </a:rPr>
              <a:t>&lt;/</a:t>
            </a:r>
            <a:r>
              <a:rPr lang="en-US" altLang="ko-KR" sz="1300" i="1" dirty="0">
                <a:solidFill>
                  <a:srgbClr val="3F7F7F"/>
                </a:solidFill>
                <a:latin typeface="Consolas"/>
              </a:rPr>
              <a:t>span</a:t>
            </a:r>
            <a:r>
              <a:rPr lang="en-US" altLang="ko-KR" sz="1300" i="1" dirty="0">
                <a:solidFill>
                  <a:srgbClr val="008080"/>
                </a:solidFill>
                <a:latin typeface="Consolas"/>
              </a:rPr>
              <a:t>&gt;&lt;</a:t>
            </a:r>
            <a:r>
              <a:rPr lang="en-US" altLang="ko-KR" sz="1300" i="1" dirty="0" err="1">
                <a:solidFill>
                  <a:srgbClr val="3F7F7F"/>
                </a:solidFill>
                <a:latin typeface="Consolas"/>
              </a:rPr>
              <a:t>fmt:formatNumber</a:t>
            </a:r>
            <a:r>
              <a:rPr lang="en-US" altLang="ko-KR" sz="1300" i="1" dirty="0">
                <a:solidFill>
                  <a:srgbClr val="3F7F7F"/>
                </a:solidFill>
                <a:latin typeface="Consolas"/>
              </a:rPr>
              <a:t> </a:t>
            </a:r>
            <a:r>
              <a:rPr lang="en-US" altLang="ko-KR" sz="1300" i="1" dirty="0">
                <a:solidFill>
                  <a:srgbClr val="7F007F"/>
                </a:solidFill>
                <a:latin typeface="Consolas"/>
              </a:rPr>
              <a:t>pattern</a:t>
            </a:r>
            <a:r>
              <a:rPr lang="en-US" altLang="ko-KR" sz="1300" i="1" dirty="0">
                <a:solidFill>
                  <a:srgbClr val="000000"/>
                </a:solidFill>
                <a:latin typeface="Consolas"/>
              </a:rPr>
              <a:t>=</a:t>
            </a:r>
            <a:r>
              <a:rPr lang="en-US" altLang="ko-KR" sz="1300" i="1" dirty="0">
                <a:solidFill>
                  <a:srgbClr val="2A00FF"/>
                </a:solidFill>
                <a:latin typeface="Consolas"/>
              </a:rPr>
              <a:t>"###,###,###" </a:t>
            </a:r>
            <a:r>
              <a:rPr lang="en-US" altLang="ko-KR" sz="1300" i="1" dirty="0">
                <a:solidFill>
                  <a:srgbClr val="7F007F"/>
                </a:solidFill>
                <a:latin typeface="Consolas"/>
              </a:rPr>
              <a:t>value</a:t>
            </a:r>
            <a:r>
              <a:rPr lang="en-US" altLang="ko-KR" sz="1300" i="1" dirty="0">
                <a:solidFill>
                  <a:srgbClr val="000000"/>
                </a:solidFill>
                <a:latin typeface="Consolas"/>
              </a:rPr>
              <a:t>=</a:t>
            </a:r>
            <a:r>
              <a:rPr lang="en-US" altLang="ko-KR" sz="1300" i="1" dirty="0">
                <a:solidFill>
                  <a:srgbClr val="2A00FF"/>
                </a:solidFill>
                <a:latin typeface="Consolas"/>
              </a:rPr>
              <a:t>"</a:t>
            </a:r>
            <a:r>
              <a:rPr lang="en-US" altLang="ko-KR" sz="1300" i="1" dirty="0">
                <a:solidFill>
                  <a:srgbClr val="000000"/>
                </a:solidFill>
                <a:latin typeface="Consolas"/>
              </a:rPr>
              <a:t>${</a:t>
            </a:r>
            <a:r>
              <a:rPr lang="en-US" altLang="ko-KR" sz="1300" i="1" dirty="0" err="1">
                <a:solidFill>
                  <a:srgbClr val="000000"/>
                </a:solidFill>
                <a:latin typeface="Consolas"/>
              </a:rPr>
              <a:t>orderList.amount</a:t>
            </a:r>
            <a:r>
              <a:rPr lang="en-US" altLang="ko-KR" sz="1300" i="1" dirty="0">
                <a:solidFill>
                  <a:srgbClr val="000000"/>
                </a:solidFill>
                <a:latin typeface="Consolas"/>
              </a:rPr>
              <a:t>}</a:t>
            </a:r>
            <a:r>
              <a:rPr lang="en-US" altLang="ko-KR" sz="1300" i="1" dirty="0">
                <a:solidFill>
                  <a:srgbClr val="2A00FF"/>
                </a:solidFill>
                <a:latin typeface="Consolas"/>
              </a:rPr>
              <a:t>"</a:t>
            </a:r>
            <a:r>
              <a:rPr lang="en-US" altLang="ko-KR" sz="1300" i="1" dirty="0">
                <a:solidFill>
                  <a:srgbClr val="008080"/>
                </a:solidFill>
                <a:latin typeface="Consolas"/>
              </a:rPr>
              <a:t>/&gt;</a:t>
            </a:r>
            <a:r>
              <a:rPr lang="en-US" altLang="ko-KR" sz="1300" i="1" dirty="0">
                <a:solidFill>
                  <a:srgbClr val="000000"/>
                </a:solidFill>
                <a:latin typeface="Consolas"/>
              </a:rPr>
              <a:t> </a:t>
            </a:r>
            <a:r>
              <a:rPr lang="ko-KR" altLang="en-US" sz="1300" i="1" dirty="0">
                <a:solidFill>
                  <a:srgbClr val="000000"/>
                </a:solidFill>
                <a:latin typeface="Consolas"/>
              </a:rPr>
              <a:t>円</a:t>
            </a:r>
          </a:p>
          <a:p>
            <a:r>
              <a:rPr lang="en-US" altLang="ko-KR" sz="1300" dirty="0">
                <a:solidFill>
                  <a:srgbClr val="008080"/>
                </a:solidFill>
                <a:latin typeface="Consolas"/>
              </a:rPr>
              <a:t>&lt;</a:t>
            </a:r>
            <a:r>
              <a:rPr lang="en-US" altLang="ko-KR" sz="1300" dirty="0">
                <a:solidFill>
                  <a:srgbClr val="3F7F7F"/>
                </a:solidFill>
                <a:latin typeface="Consolas"/>
              </a:rPr>
              <a:t>span </a:t>
            </a:r>
            <a:r>
              <a:rPr lang="en-US" altLang="ko-KR" sz="1300" dirty="0">
                <a:solidFill>
                  <a:srgbClr val="7F007F"/>
                </a:solidFill>
                <a:latin typeface="Consolas"/>
              </a:rPr>
              <a:t>class</a:t>
            </a:r>
            <a:r>
              <a:rPr lang="en-US" altLang="ko-KR" sz="1300" dirty="0">
                <a:solidFill>
                  <a:srgbClr val="000000"/>
                </a:solidFill>
                <a:latin typeface="Consolas"/>
              </a:rPr>
              <a:t>=</a:t>
            </a:r>
            <a:r>
              <a:rPr lang="en-US" altLang="ko-KR" sz="1300" i="1" dirty="0">
                <a:solidFill>
                  <a:srgbClr val="2A00FF"/>
                </a:solidFill>
                <a:latin typeface="Consolas"/>
              </a:rPr>
              <a:t>"</a:t>
            </a:r>
            <a:r>
              <a:rPr lang="en-US" altLang="ko-KR" sz="1300" i="1" dirty="0" err="1">
                <a:solidFill>
                  <a:srgbClr val="2A00FF"/>
                </a:solidFill>
                <a:latin typeface="Consolas"/>
              </a:rPr>
              <a:t>fw</a:t>
            </a:r>
            <a:r>
              <a:rPr lang="en-US" altLang="ko-KR" sz="1300" i="1" dirty="0">
                <a:solidFill>
                  <a:srgbClr val="2A00FF"/>
                </a:solidFill>
                <a:latin typeface="Consolas"/>
              </a:rPr>
              <a:t>-bold"</a:t>
            </a:r>
            <a:r>
              <a:rPr lang="en-US" altLang="ko-KR" sz="1300" i="1" dirty="0">
                <a:solidFill>
                  <a:srgbClr val="008080"/>
                </a:solidFill>
                <a:latin typeface="Consolas"/>
              </a:rPr>
              <a:t>&gt;</a:t>
            </a:r>
            <a:r>
              <a:rPr lang="ko-KR" altLang="en-US" sz="1300" i="1" dirty="0">
                <a:solidFill>
                  <a:srgbClr val="000000"/>
                </a:solidFill>
                <a:latin typeface="Consolas"/>
              </a:rPr>
              <a:t>状態</a:t>
            </a:r>
            <a:r>
              <a:rPr lang="en-US" altLang="ko-KR" sz="1300" i="1" dirty="0">
                <a:solidFill>
                  <a:srgbClr val="008080"/>
                </a:solidFill>
                <a:latin typeface="Consolas"/>
              </a:rPr>
              <a:t>&lt;/</a:t>
            </a:r>
            <a:r>
              <a:rPr lang="en-US" altLang="ko-KR" sz="1300" i="1" dirty="0">
                <a:solidFill>
                  <a:srgbClr val="3F7F7F"/>
                </a:solidFill>
                <a:latin typeface="Consolas"/>
              </a:rPr>
              <a:t>span</a:t>
            </a:r>
            <a:r>
              <a:rPr lang="en-US" altLang="ko-KR" sz="1300" i="1" dirty="0">
                <a:solidFill>
                  <a:srgbClr val="008080"/>
                </a:solidFill>
                <a:latin typeface="Consolas"/>
              </a:rPr>
              <a:t>&gt;</a:t>
            </a:r>
            <a:r>
              <a:rPr lang="en-US" altLang="ko-KR" sz="1300" i="1" dirty="0">
                <a:solidFill>
                  <a:srgbClr val="000000"/>
                </a:solidFill>
                <a:latin typeface="Consolas"/>
              </a:rPr>
              <a:t>${</a:t>
            </a:r>
            <a:r>
              <a:rPr lang="en-US" altLang="ko-KR" sz="1300" i="1" dirty="0" err="1">
                <a:solidFill>
                  <a:srgbClr val="000000"/>
                </a:solidFill>
                <a:latin typeface="Consolas"/>
              </a:rPr>
              <a:t>orderList.delivery</a:t>
            </a:r>
            <a:r>
              <a:rPr lang="en-US" altLang="ko-KR" sz="1300" i="1" dirty="0">
                <a:solidFill>
                  <a:srgbClr val="000000"/>
                </a:solidFill>
                <a:latin typeface="Consolas"/>
              </a:rPr>
              <a:t>}</a:t>
            </a:r>
          </a:p>
          <a:p>
            <a:r>
              <a:rPr lang="en-US" altLang="ko-KR" sz="1300" dirty="0">
                <a:solidFill>
                  <a:srgbClr val="008080"/>
                </a:solidFill>
                <a:latin typeface="Consolas"/>
              </a:rPr>
              <a:t>&lt;/</a:t>
            </a:r>
            <a:r>
              <a:rPr lang="en-US" altLang="ko-KR" sz="1300" dirty="0">
                <a:solidFill>
                  <a:srgbClr val="3F7F7F"/>
                </a:solidFill>
                <a:latin typeface="Consolas"/>
              </a:rPr>
              <a:t>pre</a:t>
            </a:r>
            <a:r>
              <a:rPr lang="en-US" altLang="ko-KR" sz="1300" dirty="0">
                <a:solidFill>
                  <a:srgbClr val="008080"/>
                </a:solidFill>
                <a:latin typeface="Consolas"/>
              </a:rPr>
              <a:t>&gt;</a:t>
            </a:r>
            <a:r>
              <a:rPr lang="en-US" altLang="ko-KR" sz="1300" dirty="0">
                <a:solidFill>
                  <a:srgbClr val="000000"/>
                </a:solidFill>
                <a:latin typeface="Consolas"/>
              </a:rPr>
              <a:t> </a:t>
            </a:r>
            <a:r>
              <a:rPr lang="en-US" altLang="ko-KR" sz="1300" dirty="0">
                <a:solidFill>
                  <a:srgbClr val="3F5FBF"/>
                </a:solidFill>
                <a:latin typeface="Consolas"/>
              </a:rPr>
              <a:t>&lt;!-- </a:t>
            </a:r>
            <a:r>
              <a:rPr lang="ko-KR" altLang="en-US" sz="1300" dirty="0">
                <a:solidFill>
                  <a:srgbClr val="3F5FBF"/>
                </a:solidFill>
                <a:latin typeface="Consolas"/>
              </a:rPr>
              <a:t>注文情報</a:t>
            </a:r>
            <a:r>
              <a:rPr lang="ja-JP" altLang="en-US" sz="1300" dirty="0">
                <a:solidFill>
                  <a:srgbClr val="3F5FBF"/>
                </a:solidFill>
                <a:latin typeface="Consolas"/>
              </a:rPr>
              <a:t>の</a:t>
            </a:r>
            <a:r>
              <a:rPr lang="ko-KR" altLang="en-US" sz="1300" dirty="0">
                <a:solidFill>
                  <a:srgbClr val="3F5FBF"/>
                </a:solidFill>
                <a:latin typeface="Consolas"/>
              </a:rPr>
              <a:t>詳細表示 </a:t>
            </a:r>
            <a:r>
              <a:rPr lang="en-US" altLang="ko-KR" sz="1300" dirty="0">
                <a:solidFill>
                  <a:srgbClr val="3F5FBF"/>
                </a:solidFill>
                <a:latin typeface="Consolas"/>
              </a:rPr>
              <a:t>--&gt;</a:t>
            </a:r>
          </a:p>
          <a:p>
            <a:r>
              <a:rPr lang="en-US" altLang="ko-KR" sz="1300" dirty="0">
                <a:solidFill>
                  <a:srgbClr val="008080"/>
                </a:solidFill>
                <a:latin typeface="Consolas"/>
              </a:rPr>
              <a:t>&lt;/</a:t>
            </a:r>
            <a:r>
              <a:rPr lang="en-US" altLang="ko-KR" sz="1300" dirty="0">
                <a:solidFill>
                  <a:srgbClr val="3F7F7F"/>
                </a:solidFill>
                <a:latin typeface="Consolas"/>
              </a:rPr>
              <a:t>li</a:t>
            </a:r>
            <a:r>
              <a:rPr lang="en-US" altLang="ko-KR" sz="1300" dirty="0">
                <a:solidFill>
                  <a:srgbClr val="008080"/>
                </a:solidFill>
                <a:latin typeface="Consolas"/>
              </a:rPr>
              <a:t>&gt;</a:t>
            </a:r>
          </a:p>
          <a:p>
            <a:r>
              <a:rPr lang="en-US" altLang="ko-KR" sz="1300" dirty="0">
                <a:solidFill>
                  <a:srgbClr val="008080"/>
                </a:solidFill>
                <a:latin typeface="Consolas"/>
              </a:rPr>
              <a:t>&lt;/</a:t>
            </a:r>
            <a:r>
              <a:rPr lang="en-US" altLang="ko-KR" sz="1300" dirty="0" err="1">
                <a:solidFill>
                  <a:srgbClr val="3F7F7F"/>
                </a:solidFill>
                <a:latin typeface="Consolas"/>
              </a:rPr>
              <a:t>c:forEach</a:t>
            </a:r>
            <a:r>
              <a:rPr lang="en-US" altLang="ko-KR" sz="1300" dirty="0">
                <a:solidFill>
                  <a:srgbClr val="008080"/>
                </a:solidFill>
                <a:latin typeface="Consolas"/>
              </a:rPr>
              <a:t>&gt;</a:t>
            </a:r>
          </a:p>
          <a:p>
            <a:r>
              <a:rPr lang="en-US" altLang="ko-KR" sz="1300" dirty="0">
                <a:solidFill>
                  <a:srgbClr val="008080"/>
                </a:solidFill>
                <a:latin typeface="Consolas"/>
              </a:rPr>
              <a:t>&lt;/</a:t>
            </a:r>
            <a:r>
              <a:rPr lang="en-US" altLang="ko-KR" sz="1300" dirty="0" err="1">
                <a:solidFill>
                  <a:srgbClr val="3F7F7F"/>
                </a:solidFill>
                <a:latin typeface="Consolas"/>
              </a:rPr>
              <a:t>ul</a:t>
            </a:r>
            <a:r>
              <a:rPr lang="en-US" altLang="ko-KR" sz="1300" dirty="0">
                <a:solidFill>
                  <a:srgbClr val="008080"/>
                </a:solidFill>
                <a:latin typeface="Consolas"/>
              </a:rPr>
              <a:t>&gt;</a:t>
            </a:r>
          </a:p>
          <a:p>
            <a:r>
              <a:rPr lang="en-US" altLang="ko-KR" sz="1300" dirty="0">
                <a:solidFill>
                  <a:srgbClr val="008080"/>
                </a:solidFill>
                <a:latin typeface="Consolas"/>
              </a:rPr>
              <a:t>&lt;/</a:t>
            </a:r>
            <a:r>
              <a:rPr lang="en-US" altLang="ko-KR" sz="1300" dirty="0">
                <a:solidFill>
                  <a:srgbClr val="3F7F7F"/>
                </a:solidFill>
                <a:latin typeface="Consolas"/>
              </a:rPr>
              <a:t>div</a:t>
            </a:r>
            <a:r>
              <a:rPr lang="en-US" altLang="ko-KR" sz="1300" dirty="0">
                <a:solidFill>
                  <a:srgbClr val="008080"/>
                </a:solidFill>
                <a:latin typeface="Consolas"/>
              </a:rPr>
              <a:t>&gt;</a:t>
            </a:r>
          </a:p>
          <a:p>
            <a:r>
              <a:rPr lang="en-US" altLang="ko-KR" sz="1300" dirty="0">
                <a:solidFill>
                  <a:srgbClr val="008080"/>
                </a:solidFill>
                <a:latin typeface="Consolas"/>
              </a:rPr>
              <a:t>&lt;/</a:t>
            </a:r>
            <a:r>
              <a:rPr lang="en-US" altLang="ko-KR" sz="1300" dirty="0">
                <a:solidFill>
                  <a:srgbClr val="3F7F7F"/>
                </a:solidFill>
                <a:latin typeface="Consolas"/>
              </a:rPr>
              <a:t>div</a:t>
            </a:r>
            <a:r>
              <a:rPr lang="en-US" altLang="ko-KR" sz="1300" dirty="0">
                <a:solidFill>
                  <a:srgbClr val="008080"/>
                </a:solidFill>
                <a:latin typeface="Consolas"/>
              </a:rPr>
              <a:t>&gt;</a:t>
            </a:r>
          </a:p>
          <a:p>
            <a:r>
              <a:rPr lang="en-US" altLang="ko-KR" sz="1300" dirty="0">
                <a:solidFill>
                  <a:srgbClr val="008080"/>
                </a:solidFill>
                <a:latin typeface="Consolas"/>
              </a:rPr>
              <a:t>&lt;/</a:t>
            </a:r>
            <a:r>
              <a:rPr lang="en-US" altLang="ko-KR" sz="1300" dirty="0">
                <a:solidFill>
                  <a:srgbClr val="3F7F7F"/>
                </a:solidFill>
                <a:latin typeface="Consolas"/>
              </a:rPr>
              <a:t>div</a:t>
            </a:r>
            <a:r>
              <a:rPr lang="en-US" altLang="ko-KR" sz="1300" dirty="0">
                <a:solidFill>
                  <a:srgbClr val="008080"/>
                </a:solidFill>
                <a:latin typeface="Consolas"/>
              </a:rPr>
              <a:t>&gt;</a:t>
            </a:r>
          </a:p>
          <a:p>
            <a:endParaRPr lang="ko-KR" altLang="en-US" sz="1300" dirty="0">
              <a:latin typeface="Consolas"/>
            </a:endParaRPr>
          </a:p>
          <a:p>
            <a:r>
              <a:rPr lang="en-US" altLang="ko-KR" sz="1300" dirty="0">
                <a:solidFill>
                  <a:srgbClr val="008080"/>
                </a:solidFill>
                <a:latin typeface="Consolas"/>
              </a:rPr>
              <a:t>&lt;</a:t>
            </a:r>
            <a:r>
              <a:rPr lang="en-US" altLang="ko-KR" sz="1300" dirty="0" err="1">
                <a:solidFill>
                  <a:srgbClr val="3F7F7F"/>
                </a:solidFill>
                <a:latin typeface="Consolas"/>
              </a:rPr>
              <a:t>jsp:include</a:t>
            </a:r>
            <a:r>
              <a:rPr lang="en-US" altLang="ko-KR" sz="1300" dirty="0">
                <a:solidFill>
                  <a:srgbClr val="3F7F7F"/>
                </a:solidFill>
                <a:latin typeface="Consolas"/>
              </a:rPr>
              <a:t> </a:t>
            </a:r>
            <a:r>
              <a:rPr lang="en-US" altLang="ko-KR" sz="1300" dirty="0">
                <a:solidFill>
                  <a:srgbClr val="7F007F"/>
                </a:solidFill>
                <a:latin typeface="Consolas"/>
              </a:rPr>
              <a:t>page</a:t>
            </a:r>
            <a:r>
              <a:rPr lang="en-US" altLang="ko-KR" sz="1300" dirty="0">
                <a:solidFill>
                  <a:srgbClr val="000000"/>
                </a:solidFill>
                <a:latin typeface="Consolas"/>
              </a:rPr>
              <a:t>=</a:t>
            </a:r>
            <a:r>
              <a:rPr lang="en-US" altLang="ko-KR" sz="1300" i="1" dirty="0">
                <a:solidFill>
                  <a:srgbClr val="2A00FF"/>
                </a:solidFill>
                <a:latin typeface="Consolas"/>
              </a:rPr>
              <a:t>"../include/</a:t>
            </a:r>
            <a:r>
              <a:rPr lang="en-US" altLang="ko-KR" sz="1300" i="1" dirty="0" err="1">
                <a:solidFill>
                  <a:srgbClr val="2A00FF"/>
                </a:solidFill>
                <a:latin typeface="Consolas"/>
              </a:rPr>
              <a:t>footer.jsp</a:t>
            </a:r>
            <a:r>
              <a:rPr lang="en-US" altLang="ko-KR" sz="1300" i="1" dirty="0">
                <a:solidFill>
                  <a:srgbClr val="2A00FF"/>
                </a:solidFill>
                <a:latin typeface="Consolas"/>
              </a:rPr>
              <a:t>" </a:t>
            </a:r>
            <a:r>
              <a:rPr lang="en-US" altLang="ko-KR" sz="1300" i="1" dirty="0">
                <a:solidFill>
                  <a:srgbClr val="008080"/>
                </a:solidFill>
                <a:latin typeface="Consolas"/>
              </a:rPr>
              <a:t>/&gt;</a:t>
            </a:r>
            <a:r>
              <a:rPr lang="en-US" altLang="ko-KR" sz="1300" i="1" dirty="0">
                <a:solidFill>
                  <a:srgbClr val="000000"/>
                </a:solidFill>
                <a:latin typeface="Consolas"/>
              </a:rPr>
              <a:t> </a:t>
            </a:r>
            <a:r>
              <a:rPr lang="en-US" altLang="ko-KR" sz="1300" i="1" dirty="0">
                <a:solidFill>
                  <a:srgbClr val="3F5FBF"/>
                </a:solidFill>
                <a:latin typeface="Consolas"/>
              </a:rPr>
              <a:t>&lt;!-- </a:t>
            </a:r>
            <a:r>
              <a:rPr lang="ja-JP" altLang="en-US" sz="1300" i="1" dirty="0">
                <a:solidFill>
                  <a:srgbClr val="3F5FBF"/>
                </a:solidFill>
                <a:latin typeface="Consolas"/>
              </a:rPr>
              <a:t>フッターのインクルード </a:t>
            </a:r>
            <a:r>
              <a:rPr lang="en-US" altLang="ja-JP" sz="1300" i="1" dirty="0">
                <a:solidFill>
                  <a:srgbClr val="3F5FBF"/>
                </a:solidFill>
                <a:latin typeface="Consolas"/>
              </a:rPr>
              <a:t>--&gt;</a:t>
            </a:r>
            <a:endParaRPr lang="en-US" altLang="ja-JP" sz="1300" dirty="0" smtClean="0">
              <a:ea typeface="MS Mincho" pitchFamily="49" charset="-128"/>
            </a:endParaRPr>
          </a:p>
        </p:txBody>
      </p:sp>
    </p:spTree>
    <p:extLst>
      <p:ext uri="{BB962C8B-B14F-4D97-AF65-F5344CB8AC3E}">
        <p14:creationId xmlns:p14="http://schemas.microsoft.com/office/powerpoint/2010/main" val="229788627"/>
      </p:ext>
    </p:extLst>
  </p:cSld>
  <p:clrMapOvr>
    <a:masterClrMapping/>
  </p:clrMapOvr>
  <p:transition/>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제목 1"/>
          <p:cNvSpPr>
            <a:spLocks noGrp="1"/>
          </p:cNvSpPr>
          <p:nvPr>
            <p:ph type="title"/>
          </p:nvPr>
        </p:nvSpPr>
        <p:spPr bwMode="auto">
          <a:xfrm>
            <a:off x="0" y="-2242"/>
            <a:ext cx="9144000" cy="694938"/>
          </a:xfrm>
        </p:spPr>
        <p:txBody>
          <a:bodyPr vert="horz" lIns="91440" tIns="45720" rIns="91440" bIns="45720" rtlCol="0" anchor="ctr">
            <a:normAutofit/>
          </a:bodyPr>
          <a:lstStyle/>
          <a:p>
            <a:r>
              <a:rPr lang="en-US" altLang="ko-KR" dirty="0" smtClean="0">
                <a:latin typeface="MS Mincho" pitchFamily="49" charset="-128"/>
                <a:ea typeface="MS Mincho" pitchFamily="49" charset="-128"/>
              </a:rPr>
              <a:t>Shop/</a:t>
            </a:r>
            <a:r>
              <a:rPr lang="en-US" altLang="ko-KR" dirty="0" err="1" smtClean="0">
                <a:latin typeface="MS Mincho" pitchFamily="49" charset="-128"/>
                <a:ea typeface="MS Mincho" pitchFamily="49" charset="-128"/>
              </a:rPr>
              <a:t>orderView</a:t>
            </a:r>
            <a:r>
              <a:rPr lang="en-US" altLang="ko-KR" dirty="0" smtClean="0">
                <a:latin typeface="MS Mincho" pitchFamily="49" charset="-128"/>
                <a:ea typeface="MS Mincho" pitchFamily="49" charset="-128"/>
              </a:rPr>
              <a:t>(1/2)</a:t>
            </a:r>
            <a:endParaRPr lang="ko-KR" dirty="0">
              <a:latin typeface="MS Mincho" pitchFamily="49" charset="-128"/>
              <a:ea typeface="MS Mincho" pitchFamily="49" charset="-128"/>
            </a:endParaRPr>
          </a:p>
        </p:txBody>
      </p:sp>
      <p:sp>
        <p:nvSpPr>
          <p:cNvPr id="5" name="내용 개체 틀 2"/>
          <p:cNvSpPr>
            <a:spLocks noGrp="1"/>
          </p:cNvSpPr>
          <p:nvPr>
            <p:ph sz="half" idx="1"/>
          </p:nvPr>
        </p:nvSpPr>
        <p:spPr bwMode="auto">
          <a:xfrm>
            <a:off x="0" y="692696"/>
            <a:ext cx="9144000" cy="6165304"/>
          </a:xfrm>
          <a:solidFill>
            <a:schemeClr val="bg1"/>
          </a:solidFill>
        </p:spPr>
        <p:txBody>
          <a:bodyPr numCol="2">
            <a:noAutofit/>
          </a:bodyPr>
          <a:lstStyle>
            <a:lvl1pPr>
              <a:defRPr sz="2400"/>
            </a:lvl1pPr>
            <a:lvl2pPr>
              <a:defRPr sz="1600"/>
            </a:lvl2pPr>
            <a:lvl3pPr>
              <a:defRPr sz="1200"/>
            </a:lvl3pPr>
            <a:lvl4pPr>
              <a:defRPr sz="1200"/>
            </a:lvl4pPr>
            <a:lvl5pPr>
              <a:defRPr sz="1200"/>
            </a:lvl5pPr>
          </a:lstStyle>
          <a:p>
            <a:r>
              <a:rPr lang="fr-FR" altLang="ko-KR" sz="1300" dirty="0">
                <a:solidFill>
                  <a:srgbClr val="BF5F3F"/>
                </a:solidFill>
                <a:latin typeface="Consolas"/>
              </a:rPr>
              <a:t>&lt;%@ </a:t>
            </a:r>
            <a:r>
              <a:rPr lang="fr-FR" altLang="ko-KR" sz="1300" dirty="0">
                <a:solidFill>
                  <a:srgbClr val="3F7F7F"/>
                </a:solidFill>
                <a:latin typeface="Consolas"/>
              </a:rPr>
              <a:t>page </a:t>
            </a:r>
            <a:r>
              <a:rPr lang="fr-FR" altLang="ko-KR" sz="1300" dirty="0" err="1">
                <a:solidFill>
                  <a:srgbClr val="7F007F"/>
                </a:solidFill>
                <a:latin typeface="Consolas"/>
              </a:rPr>
              <a:t>language</a:t>
            </a:r>
            <a:r>
              <a:rPr lang="fr-FR" altLang="ko-KR" sz="1300" dirty="0">
                <a:solidFill>
                  <a:srgbClr val="000000"/>
                </a:solidFill>
                <a:latin typeface="Consolas"/>
              </a:rPr>
              <a:t>=</a:t>
            </a:r>
            <a:r>
              <a:rPr lang="fr-FR" altLang="ko-KR" sz="1300" i="1" dirty="0">
                <a:solidFill>
                  <a:srgbClr val="2A00FF"/>
                </a:solidFill>
                <a:latin typeface="Consolas"/>
              </a:rPr>
              <a:t>"java" </a:t>
            </a:r>
            <a:r>
              <a:rPr lang="fr-FR" altLang="ko-KR" sz="1300" i="1" dirty="0" err="1">
                <a:solidFill>
                  <a:srgbClr val="7F007F"/>
                </a:solidFill>
                <a:latin typeface="Consolas"/>
              </a:rPr>
              <a:t>contentType</a:t>
            </a:r>
            <a:r>
              <a:rPr lang="fr-FR" altLang="ko-KR" sz="1300" i="1" dirty="0">
                <a:solidFill>
                  <a:srgbClr val="000000"/>
                </a:solidFill>
                <a:latin typeface="Consolas"/>
              </a:rPr>
              <a:t>=</a:t>
            </a:r>
            <a:r>
              <a:rPr lang="fr-FR" altLang="ko-KR" sz="1300" i="1" dirty="0">
                <a:solidFill>
                  <a:srgbClr val="2A00FF"/>
                </a:solidFill>
                <a:latin typeface="Consolas"/>
              </a:rPr>
              <a:t>"</a:t>
            </a:r>
            <a:r>
              <a:rPr lang="fr-FR" altLang="ko-KR" sz="1300" i="1" dirty="0" err="1">
                <a:solidFill>
                  <a:srgbClr val="2A00FF"/>
                </a:solidFill>
                <a:latin typeface="Consolas"/>
              </a:rPr>
              <a:t>text</a:t>
            </a:r>
            <a:r>
              <a:rPr lang="fr-FR" altLang="ko-KR" sz="1300" i="1" dirty="0">
                <a:solidFill>
                  <a:srgbClr val="2A00FF"/>
                </a:solidFill>
                <a:latin typeface="Consolas"/>
              </a:rPr>
              <a:t>/html; </a:t>
            </a:r>
            <a:r>
              <a:rPr lang="fr-FR" altLang="ko-KR" sz="1300" i="1" dirty="0" err="1">
                <a:solidFill>
                  <a:srgbClr val="2A00FF"/>
                </a:solidFill>
                <a:latin typeface="Consolas"/>
              </a:rPr>
              <a:t>charset</a:t>
            </a:r>
            <a:r>
              <a:rPr lang="fr-FR" altLang="ko-KR" sz="1300" i="1" dirty="0">
                <a:solidFill>
                  <a:srgbClr val="2A00FF"/>
                </a:solidFill>
                <a:latin typeface="Consolas"/>
              </a:rPr>
              <a:t>=UTF-8"</a:t>
            </a:r>
          </a:p>
          <a:p>
            <a:r>
              <a:rPr lang="en-US" altLang="ko-KR" sz="1300" dirty="0">
                <a:latin typeface="Consolas"/>
              </a:rPr>
              <a:t>    </a:t>
            </a:r>
            <a:r>
              <a:rPr lang="en-US" altLang="ko-KR" sz="1300" dirty="0" err="1">
                <a:solidFill>
                  <a:srgbClr val="7F007F"/>
                </a:solidFill>
                <a:latin typeface="Consolas"/>
              </a:rPr>
              <a:t>pageEncoding</a:t>
            </a:r>
            <a:r>
              <a:rPr lang="en-US" altLang="ko-KR" sz="1300" dirty="0">
                <a:solidFill>
                  <a:srgbClr val="000000"/>
                </a:solidFill>
                <a:latin typeface="Consolas"/>
              </a:rPr>
              <a:t>=</a:t>
            </a:r>
            <a:r>
              <a:rPr lang="en-US" altLang="ko-KR" sz="1300" i="1" dirty="0">
                <a:solidFill>
                  <a:srgbClr val="2A00FF"/>
                </a:solidFill>
                <a:latin typeface="Consolas"/>
              </a:rPr>
              <a:t>"UTF-8"</a:t>
            </a:r>
            <a:r>
              <a:rPr lang="en-US" altLang="ko-KR" sz="1300" i="1" dirty="0">
                <a:solidFill>
                  <a:srgbClr val="BF5F3F"/>
                </a:solidFill>
                <a:latin typeface="Consolas"/>
              </a:rPr>
              <a:t>%&gt;</a:t>
            </a:r>
            <a:r>
              <a:rPr lang="en-US" altLang="ko-KR" sz="1300" i="1" dirty="0">
                <a:solidFill>
                  <a:srgbClr val="000000"/>
                </a:solidFill>
                <a:latin typeface="Consolas"/>
              </a:rPr>
              <a:t> </a:t>
            </a:r>
            <a:r>
              <a:rPr lang="en-US" altLang="ko-KR" sz="1300" i="1" dirty="0">
                <a:solidFill>
                  <a:srgbClr val="3F5FBF"/>
                </a:solidFill>
                <a:latin typeface="Consolas"/>
              </a:rPr>
              <a:t>&lt;!-- JSP</a:t>
            </a:r>
            <a:r>
              <a:rPr lang="ja-JP" altLang="en-US" sz="1300" i="1" dirty="0">
                <a:solidFill>
                  <a:srgbClr val="3F5FBF"/>
                </a:solidFill>
                <a:latin typeface="Consolas"/>
              </a:rPr>
              <a:t>ページの</a:t>
            </a:r>
            <a:r>
              <a:rPr lang="ko-KR" altLang="en-US" sz="1300" i="1" dirty="0">
                <a:solidFill>
                  <a:srgbClr val="3F5FBF"/>
                </a:solidFill>
                <a:latin typeface="Consolas"/>
              </a:rPr>
              <a:t>基本設定 </a:t>
            </a:r>
            <a:r>
              <a:rPr lang="en-US" altLang="ko-KR" sz="1300" i="1" dirty="0">
                <a:solidFill>
                  <a:srgbClr val="3F5FBF"/>
                </a:solidFill>
                <a:latin typeface="Consolas"/>
              </a:rPr>
              <a:t>--&gt;</a:t>
            </a:r>
          </a:p>
          <a:p>
            <a:r>
              <a:rPr lang="en-US" altLang="ja-JP" sz="1300" dirty="0">
                <a:solidFill>
                  <a:srgbClr val="BF5F3F"/>
                </a:solidFill>
                <a:latin typeface="Consolas"/>
              </a:rPr>
              <a:t>&lt;%@ </a:t>
            </a:r>
            <a:r>
              <a:rPr lang="en-US" altLang="ja-JP" sz="1300" dirty="0" err="1">
                <a:solidFill>
                  <a:srgbClr val="3F7F7F"/>
                </a:solidFill>
                <a:latin typeface="Consolas"/>
              </a:rPr>
              <a:t>taglib</a:t>
            </a:r>
            <a:r>
              <a:rPr lang="en-US" altLang="ja-JP" sz="1300" dirty="0">
                <a:solidFill>
                  <a:srgbClr val="3F7F7F"/>
                </a:solidFill>
                <a:latin typeface="Consolas"/>
              </a:rPr>
              <a:t> </a:t>
            </a:r>
            <a:r>
              <a:rPr lang="en-US" altLang="ja-JP" sz="1300" dirty="0" err="1">
                <a:solidFill>
                  <a:srgbClr val="7F007F"/>
                </a:solidFill>
                <a:latin typeface="Consolas"/>
              </a:rPr>
              <a:t>uri</a:t>
            </a:r>
            <a:r>
              <a:rPr lang="en-US" altLang="ja-JP" sz="1300" dirty="0">
                <a:solidFill>
                  <a:srgbClr val="000000"/>
                </a:solidFill>
                <a:latin typeface="Consolas"/>
              </a:rPr>
              <a:t>=</a:t>
            </a:r>
            <a:r>
              <a:rPr lang="en-US" altLang="ja-JP" sz="1300" i="1" dirty="0">
                <a:solidFill>
                  <a:srgbClr val="2A00FF"/>
                </a:solidFill>
                <a:latin typeface="Consolas"/>
              </a:rPr>
              <a:t>"http://java.sun.com/</a:t>
            </a:r>
            <a:r>
              <a:rPr lang="en-US" altLang="ja-JP" sz="1300" i="1" dirty="0" err="1">
                <a:solidFill>
                  <a:srgbClr val="2A00FF"/>
                </a:solidFill>
                <a:latin typeface="Consolas"/>
              </a:rPr>
              <a:t>jsp</a:t>
            </a:r>
            <a:r>
              <a:rPr lang="en-US" altLang="ja-JP" sz="1300" i="1" dirty="0">
                <a:solidFill>
                  <a:srgbClr val="2A00FF"/>
                </a:solidFill>
                <a:latin typeface="Consolas"/>
              </a:rPr>
              <a:t>/</a:t>
            </a:r>
            <a:r>
              <a:rPr lang="en-US" altLang="ja-JP" sz="1300" i="1" dirty="0" err="1">
                <a:solidFill>
                  <a:srgbClr val="2A00FF"/>
                </a:solidFill>
                <a:latin typeface="Consolas"/>
              </a:rPr>
              <a:t>jstl</a:t>
            </a:r>
            <a:r>
              <a:rPr lang="en-US" altLang="ja-JP" sz="1300" i="1" dirty="0">
                <a:solidFill>
                  <a:srgbClr val="2A00FF"/>
                </a:solidFill>
                <a:latin typeface="Consolas"/>
              </a:rPr>
              <a:t>/core" </a:t>
            </a:r>
            <a:r>
              <a:rPr lang="en-US" altLang="ja-JP" sz="1300" i="1" dirty="0">
                <a:solidFill>
                  <a:srgbClr val="7F007F"/>
                </a:solidFill>
                <a:latin typeface="Consolas"/>
              </a:rPr>
              <a:t>prefix</a:t>
            </a:r>
            <a:r>
              <a:rPr lang="en-US" altLang="ja-JP" sz="1300" i="1" dirty="0">
                <a:solidFill>
                  <a:srgbClr val="000000"/>
                </a:solidFill>
                <a:latin typeface="Consolas"/>
              </a:rPr>
              <a:t>=</a:t>
            </a:r>
            <a:r>
              <a:rPr lang="en-US" altLang="ja-JP" sz="1300" i="1" dirty="0">
                <a:solidFill>
                  <a:srgbClr val="2A00FF"/>
                </a:solidFill>
                <a:latin typeface="Consolas"/>
              </a:rPr>
              <a:t>"c" </a:t>
            </a:r>
            <a:r>
              <a:rPr lang="en-US" altLang="ja-JP" sz="1300" i="1" dirty="0">
                <a:solidFill>
                  <a:srgbClr val="BF5F3F"/>
                </a:solidFill>
                <a:latin typeface="Consolas"/>
              </a:rPr>
              <a:t>%&gt;</a:t>
            </a:r>
            <a:r>
              <a:rPr lang="ja-JP" altLang="en-US" sz="1300" i="1" dirty="0">
                <a:solidFill>
                  <a:srgbClr val="000000"/>
                </a:solidFill>
                <a:latin typeface="Consolas"/>
              </a:rPr>
              <a:t> </a:t>
            </a:r>
            <a:r>
              <a:rPr lang="en-US" altLang="ja-JP" sz="1300" i="1" dirty="0">
                <a:solidFill>
                  <a:srgbClr val="3F5FBF"/>
                </a:solidFill>
                <a:latin typeface="Consolas"/>
              </a:rPr>
              <a:t>&lt;!-- JSTL</a:t>
            </a:r>
            <a:r>
              <a:rPr lang="ja-JP" altLang="en-US" sz="1300" i="1" dirty="0">
                <a:solidFill>
                  <a:srgbClr val="3F5FBF"/>
                </a:solidFill>
                <a:latin typeface="Consolas"/>
              </a:rPr>
              <a:t>コアタグライブラリ </a:t>
            </a:r>
            <a:r>
              <a:rPr lang="en-US" altLang="ja-JP" sz="1300" i="1" dirty="0">
                <a:solidFill>
                  <a:srgbClr val="3F5FBF"/>
                </a:solidFill>
                <a:latin typeface="Consolas"/>
              </a:rPr>
              <a:t>--&gt;</a:t>
            </a:r>
          </a:p>
          <a:p>
            <a:r>
              <a:rPr lang="en-US" altLang="ja-JP" sz="1300" dirty="0">
                <a:solidFill>
                  <a:srgbClr val="BF5F3F"/>
                </a:solidFill>
                <a:latin typeface="Consolas"/>
              </a:rPr>
              <a:t>&lt;%@ </a:t>
            </a:r>
            <a:r>
              <a:rPr lang="en-US" altLang="ja-JP" sz="1300" dirty="0" err="1">
                <a:solidFill>
                  <a:srgbClr val="3F7F7F"/>
                </a:solidFill>
                <a:latin typeface="Consolas"/>
              </a:rPr>
              <a:t>taglib</a:t>
            </a:r>
            <a:r>
              <a:rPr lang="en-US" altLang="ja-JP" sz="1300" dirty="0">
                <a:solidFill>
                  <a:srgbClr val="3F7F7F"/>
                </a:solidFill>
                <a:latin typeface="Consolas"/>
              </a:rPr>
              <a:t> </a:t>
            </a:r>
            <a:r>
              <a:rPr lang="en-US" altLang="ja-JP" sz="1300" dirty="0">
                <a:solidFill>
                  <a:srgbClr val="7F007F"/>
                </a:solidFill>
                <a:latin typeface="Consolas"/>
              </a:rPr>
              <a:t>prefix</a:t>
            </a:r>
            <a:r>
              <a:rPr lang="en-US" altLang="ja-JP" sz="1300" dirty="0">
                <a:solidFill>
                  <a:srgbClr val="000000"/>
                </a:solidFill>
                <a:latin typeface="Consolas"/>
              </a:rPr>
              <a:t>=</a:t>
            </a:r>
            <a:r>
              <a:rPr lang="en-US" altLang="ja-JP" sz="1300" i="1" dirty="0">
                <a:solidFill>
                  <a:srgbClr val="2A00FF"/>
                </a:solidFill>
                <a:latin typeface="Consolas"/>
              </a:rPr>
              <a:t>"</a:t>
            </a:r>
            <a:r>
              <a:rPr lang="en-US" altLang="ja-JP" sz="1300" i="1" dirty="0" err="1">
                <a:solidFill>
                  <a:srgbClr val="2A00FF"/>
                </a:solidFill>
                <a:latin typeface="Consolas"/>
              </a:rPr>
              <a:t>fmt</a:t>
            </a:r>
            <a:r>
              <a:rPr lang="en-US" altLang="ja-JP" sz="1300" i="1" dirty="0">
                <a:solidFill>
                  <a:srgbClr val="2A00FF"/>
                </a:solidFill>
                <a:latin typeface="Consolas"/>
              </a:rPr>
              <a:t>" </a:t>
            </a:r>
            <a:r>
              <a:rPr lang="en-US" altLang="ja-JP" sz="1300" i="1" dirty="0" err="1">
                <a:solidFill>
                  <a:srgbClr val="7F007F"/>
                </a:solidFill>
                <a:latin typeface="Consolas"/>
              </a:rPr>
              <a:t>uri</a:t>
            </a:r>
            <a:r>
              <a:rPr lang="en-US" altLang="ja-JP" sz="1300" i="1" dirty="0">
                <a:solidFill>
                  <a:srgbClr val="000000"/>
                </a:solidFill>
                <a:latin typeface="Consolas"/>
              </a:rPr>
              <a:t>=</a:t>
            </a:r>
            <a:r>
              <a:rPr lang="en-US" altLang="ja-JP" sz="1300" i="1" dirty="0">
                <a:solidFill>
                  <a:srgbClr val="2A00FF"/>
                </a:solidFill>
                <a:latin typeface="Consolas"/>
              </a:rPr>
              <a:t>"http://java.sun.com/</a:t>
            </a:r>
            <a:r>
              <a:rPr lang="en-US" altLang="ja-JP" sz="1300" i="1" dirty="0" err="1">
                <a:solidFill>
                  <a:srgbClr val="2A00FF"/>
                </a:solidFill>
                <a:latin typeface="Consolas"/>
              </a:rPr>
              <a:t>jsp</a:t>
            </a:r>
            <a:r>
              <a:rPr lang="en-US" altLang="ja-JP" sz="1300" i="1" dirty="0">
                <a:solidFill>
                  <a:srgbClr val="2A00FF"/>
                </a:solidFill>
                <a:latin typeface="Consolas"/>
              </a:rPr>
              <a:t>/</a:t>
            </a:r>
            <a:r>
              <a:rPr lang="en-US" altLang="ja-JP" sz="1300" i="1" dirty="0" err="1">
                <a:solidFill>
                  <a:srgbClr val="2A00FF"/>
                </a:solidFill>
                <a:latin typeface="Consolas"/>
              </a:rPr>
              <a:t>jstl</a:t>
            </a:r>
            <a:r>
              <a:rPr lang="en-US" altLang="ja-JP" sz="1300" i="1" dirty="0">
                <a:solidFill>
                  <a:srgbClr val="2A00FF"/>
                </a:solidFill>
                <a:latin typeface="Consolas"/>
              </a:rPr>
              <a:t>/</a:t>
            </a:r>
            <a:r>
              <a:rPr lang="en-US" altLang="ja-JP" sz="1300" i="1" dirty="0" err="1">
                <a:solidFill>
                  <a:srgbClr val="2A00FF"/>
                </a:solidFill>
                <a:latin typeface="Consolas"/>
              </a:rPr>
              <a:t>fmt</a:t>
            </a:r>
            <a:r>
              <a:rPr lang="en-US" altLang="ja-JP" sz="1300" i="1" dirty="0">
                <a:solidFill>
                  <a:srgbClr val="2A00FF"/>
                </a:solidFill>
                <a:latin typeface="Consolas"/>
              </a:rPr>
              <a:t>"</a:t>
            </a:r>
            <a:r>
              <a:rPr lang="en-US" altLang="ja-JP" sz="1300" i="1" dirty="0">
                <a:solidFill>
                  <a:srgbClr val="BF5F3F"/>
                </a:solidFill>
                <a:latin typeface="Consolas"/>
              </a:rPr>
              <a:t>%&gt;</a:t>
            </a:r>
            <a:r>
              <a:rPr lang="ja-JP" altLang="en-US" sz="1300" i="1" dirty="0">
                <a:solidFill>
                  <a:srgbClr val="000000"/>
                </a:solidFill>
                <a:latin typeface="Consolas"/>
              </a:rPr>
              <a:t> </a:t>
            </a:r>
            <a:r>
              <a:rPr lang="en-US" altLang="ja-JP" sz="1300" i="1" dirty="0">
                <a:solidFill>
                  <a:srgbClr val="3F5FBF"/>
                </a:solidFill>
                <a:latin typeface="Consolas"/>
              </a:rPr>
              <a:t>&lt;!-- JSTL</a:t>
            </a:r>
            <a:r>
              <a:rPr lang="ja-JP" altLang="en-US" sz="1300" i="1" dirty="0">
                <a:solidFill>
                  <a:srgbClr val="3F5FBF"/>
                </a:solidFill>
                <a:latin typeface="Consolas"/>
              </a:rPr>
              <a:t>フォーマットタグライブラリ </a:t>
            </a:r>
            <a:r>
              <a:rPr lang="en-US" altLang="ja-JP" sz="1300" i="1" dirty="0">
                <a:solidFill>
                  <a:srgbClr val="3F5FBF"/>
                </a:solidFill>
                <a:latin typeface="Consolas"/>
              </a:rPr>
              <a:t>--&gt;</a:t>
            </a:r>
          </a:p>
          <a:p>
            <a:r>
              <a:rPr lang="en-US" altLang="ko-KR" sz="1300" dirty="0">
                <a:solidFill>
                  <a:srgbClr val="008080"/>
                </a:solidFill>
                <a:latin typeface="Consolas"/>
              </a:rPr>
              <a:t>&lt;</a:t>
            </a:r>
            <a:r>
              <a:rPr lang="en-US" altLang="ko-KR" sz="1300" dirty="0" err="1">
                <a:solidFill>
                  <a:srgbClr val="3F7F7F"/>
                </a:solidFill>
                <a:latin typeface="Consolas"/>
              </a:rPr>
              <a:t>jsp:include</a:t>
            </a:r>
            <a:r>
              <a:rPr lang="en-US" altLang="ko-KR" sz="1300" dirty="0">
                <a:solidFill>
                  <a:srgbClr val="3F7F7F"/>
                </a:solidFill>
                <a:latin typeface="Consolas"/>
              </a:rPr>
              <a:t> </a:t>
            </a:r>
            <a:r>
              <a:rPr lang="en-US" altLang="ko-KR" sz="1300" dirty="0">
                <a:solidFill>
                  <a:srgbClr val="7F007F"/>
                </a:solidFill>
                <a:latin typeface="Consolas"/>
              </a:rPr>
              <a:t>page</a:t>
            </a:r>
            <a:r>
              <a:rPr lang="en-US" altLang="ko-KR" sz="1300" dirty="0">
                <a:solidFill>
                  <a:srgbClr val="000000"/>
                </a:solidFill>
                <a:latin typeface="Consolas"/>
              </a:rPr>
              <a:t>=</a:t>
            </a:r>
            <a:r>
              <a:rPr lang="en-US" altLang="ko-KR" sz="1300" i="1" dirty="0">
                <a:solidFill>
                  <a:srgbClr val="2A00FF"/>
                </a:solidFill>
                <a:latin typeface="Consolas"/>
              </a:rPr>
              <a:t>"../include/</a:t>
            </a:r>
            <a:r>
              <a:rPr lang="en-US" altLang="ko-KR" sz="1300" i="1" dirty="0" err="1">
                <a:solidFill>
                  <a:srgbClr val="2A00FF"/>
                </a:solidFill>
                <a:latin typeface="Consolas"/>
              </a:rPr>
              <a:t>header.jsp</a:t>
            </a:r>
            <a:r>
              <a:rPr lang="en-US" altLang="ko-KR" sz="1300" i="1" dirty="0">
                <a:solidFill>
                  <a:srgbClr val="2A00FF"/>
                </a:solidFill>
                <a:latin typeface="Consolas"/>
              </a:rPr>
              <a:t>" </a:t>
            </a:r>
            <a:r>
              <a:rPr lang="en-US" altLang="ko-KR" sz="1300" i="1" dirty="0">
                <a:solidFill>
                  <a:srgbClr val="008080"/>
                </a:solidFill>
                <a:latin typeface="Consolas"/>
              </a:rPr>
              <a:t>/&gt;</a:t>
            </a:r>
            <a:r>
              <a:rPr lang="en-US" altLang="ko-KR" sz="1300" i="1" dirty="0">
                <a:solidFill>
                  <a:srgbClr val="000000"/>
                </a:solidFill>
                <a:latin typeface="Consolas"/>
              </a:rPr>
              <a:t> </a:t>
            </a:r>
            <a:r>
              <a:rPr lang="en-US" altLang="ko-KR" sz="1300" i="1" dirty="0">
                <a:solidFill>
                  <a:srgbClr val="3F5FBF"/>
                </a:solidFill>
                <a:latin typeface="Consolas"/>
              </a:rPr>
              <a:t>&lt;!-- </a:t>
            </a:r>
            <a:r>
              <a:rPr lang="ja-JP" altLang="en-US" sz="1300" i="1" dirty="0">
                <a:solidFill>
                  <a:srgbClr val="3F5FBF"/>
                </a:solidFill>
                <a:latin typeface="Consolas"/>
              </a:rPr>
              <a:t>ヘッダー</a:t>
            </a:r>
            <a:r>
              <a:rPr lang="ko-KR" altLang="en-US" sz="1300" i="1" dirty="0">
                <a:solidFill>
                  <a:srgbClr val="3F5FBF"/>
                </a:solidFill>
                <a:latin typeface="Consolas"/>
              </a:rPr>
              <a:t>部分</a:t>
            </a:r>
            <a:r>
              <a:rPr lang="ja-JP" altLang="en-US" sz="1300" i="1" dirty="0">
                <a:solidFill>
                  <a:srgbClr val="3F5FBF"/>
                </a:solidFill>
                <a:latin typeface="Consolas"/>
              </a:rPr>
              <a:t>をインクルード </a:t>
            </a:r>
            <a:r>
              <a:rPr lang="en-US" altLang="ja-JP" sz="1300" i="1" dirty="0">
                <a:solidFill>
                  <a:srgbClr val="3F5FBF"/>
                </a:solidFill>
                <a:latin typeface="Consolas"/>
              </a:rPr>
              <a:t>--&gt;</a:t>
            </a:r>
          </a:p>
          <a:p>
            <a:endParaRPr lang="ko-KR" altLang="en-US" sz="1300" dirty="0">
              <a:latin typeface="Consolas"/>
            </a:endParaRPr>
          </a:p>
          <a:p>
            <a:r>
              <a:rPr lang="en-US" altLang="ko-KR" sz="1300" dirty="0">
                <a:solidFill>
                  <a:srgbClr val="008080"/>
                </a:solidFill>
                <a:latin typeface="Consolas"/>
              </a:rPr>
              <a:t>&lt;</a:t>
            </a:r>
            <a:r>
              <a:rPr lang="en-US" altLang="ko-KR" sz="1300" dirty="0">
                <a:solidFill>
                  <a:srgbClr val="3F7F7F"/>
                </a:solidFill>
                <a:latin typeface="Consolas"/>
              </a:rPr>
              <a:t>div </a:t>
            </a:r>
            <a:r>
              <a:rPr lang="en-US" altLang="ko-KR" sz="1300" dirty="0">
                <a:solidFill>
                  <a:srgbClr val="7F007F"/>
                </a:solidFill>
                <a:latin typeface="Consolas"/>
              </a:rPr>
              <a:t>class</a:t>
            </a:r>
            <a:r>
              <a:rPr lang="en-US" altLang="ko-KR" sz="1300" dirty="0">
                <a:solidFill>
                  <a:srgbClr val="000000"/>
                </a:solidFill>
                <a:latin typeface="Consolas"/>
              </a:rPr>
              <a:t>=</a:t>
            </a:r>
            <a:r>
              <a:rPr lang="en-US" altLang="ko-KR" sz="1300" i="1" dirty="0">
                <a:solidFill>
                  <a:srgbClr val="2A00FF"/>
                </a:solidFill>
                <a:latin typeface="Consolas"/>
              </a:rPr>
              <a:t>"container-fluid min-vh-100"</a:t>
            </a:r>
            <a:r>
              <a:rPr lang="en-US" altLang="ko-KR" sz="1300" i="1" dirty="0">
                <a:solidFill>
                  <a:srgbClr val="008080"/>
                </a:solidFill>
                <a:latin typeface="Consolas"/>
              </a:rPr>
              <a:t>&gt;</a:t>
            </a:r>
            <a:r>
              <a:rPr lang="en-US" altLang="ko-KR" sz="1300" i="1" dirty="0">
                <a:solidFill>
                  <a:srgbClr val="000000"/>
                </a:solidFill>
                <a:latin typeface="Consolas"/>
              </a:rPr>
              <a:t> </a:t>
            </a:r>
            <a:r>
              <a:rPr lang="en-US" altLang="ko-KR" sz="1300" i="1" dirty="0">
                <a:solidFill>
                  <a:srgbClr val="3F5FBF"/>
                </a:solidFill>
                <a:latin typeface="Consolas"/>
              </a:rPr>
              <a:t>&lt;!-- </a:t>
            </a:r>
            <a:r>
              <a:rPr lang="ko-KR" altLang="en-US" sz="1300" i="1" dirty="0">
                <a:solidFill>
                  <a:srgbClr val="3F5FBF"/>
                </a:solidFill>
                <a:latin typeface="Consolas"/>
              </a:rPr>
              <a:t>画面全体</a:t>
            </a:r>
            <a:r>
              <a:rPr lang="ja-JP" altLang="en-US" sz="1300" i="1" dirty="0">
                <a:solidFill>
                  <a:srgbClr val="3F5FBF"/>
                </a:solidFill>
                <a:latin typeface="Consolas"/>
              </a:rPr>
              <a:t>の</a:t>
            </a:r>
            <a:r>
              <a:rPr lang="ko-KR" altLang="en-US" sz="1300" i="1" dirty="0">
                <a:solidFill>
                  <a:srgbClr val="3F5FBF"/>
                </a:solidFill>
                <a:latin typeface="Consolas"/>
              </a:rPr>
              <a:t>高</a:t>
            </a:r>
            <a:r>
              <a:rPr lang="ja-JP" altLang="en-US" sz="1300" i="1" dirty="0">
                <a:solidFill>
                  <a:srgbClr val="3F5FBF"/>
                </a:solidFill>
                <a:latin typeface="Consolas"/>
              </a:rPr>
              <a:t>さを</a:t>
            </a:r>
            <a:r>
              <a:rPr lang="ko-KR" altLang="en-US" sz="1300" i="1" dirty="0">
                <a:solidFill>
                  <a:srgbClr val="3F5FBF"/>
                </a:solidFill>
                <a:latin typeface="Consolas"/>
              </a:rPr>
              <a:t>持</a:t>
            </a:r>
            <a:r>
              <a:rPr lang="ja-JP" altLang="en-US" sz="1300" i="1" dirty="0">
                <a:solidFill>
                  <a:srgbClr val="3F5FBF"/>
                </a:solidFill>
                <a:latin typeface="Consolas"/>
              </a:rPr>
              <a:t>つコンテナ </a:t>
            </a:r>
            <a:r>
              <a:rPr lang="en-US" altLang="ja-JP" sz="1300" i="1" dirty="0">
                <a:solidFill>
                  <a:srgbClr val="3F5FBF"/>
                </a:solidFill>
                <a:latin typeface="Consolas"/>
              </a:rPr>
              <a:t>--&gt;</a:t>
            </a:r>
          </a:p>
          <a:p>
            <a:r>
              <a:rPr lang="en-US" altLang="ko-KR" sz="1300" dirty="0">
                <a:solidFill>
                  <a:srgbClr val="008080"/>
                </a:solidFill>
                <a:latin typeface="Consolas"/>
              </a:rPr>
              <a:t>&lt;</a:t>
            </a:r>
            <a:r>
              <a:rPr lang="en-US" altLang="ko-KR" sz="1300" dirty="0">
                <a:solidFill>
                  <a:srgbClr val="3F7F7F"/>
                </a:solidFill>
                <a:latin typeface="Consolas"/>
              </a:rPr>
              <a:t>div </a:t>
            </a:r>
            <a:r>
              <a:rPr lang="en-US" altLang="ko-KR" sz="1300" dirty="0">
                <a:solidFill>
                  <a:srgbClr val="7F007F"/>
                </a:solidFill>
                <a:latin typeface="Consolas"/>
              </a:rPr>
              <a:t>class</a:t>
            </a:r>
            <a:r>
              <a:rPr lang="en-US" altLang="ko-KR" sz="1300" dirty="0">
                <a:solidFill>
                  <a:srgbClr val="000000"/>
                </a:solidFill>
                <a:latin typeface="Consolas"/>
              </a:rPr>
              <a:t>=</a:t>
            </a:r>
            <a:r>
              <a:rPr lang="en-US" altLang="ko-KR" sz="1300" i="1" dirty="0">
                <a:solidFill>
                  <a:srgbClr val="2A00FF"/>
                </a:solidFill>
                <a:latin typeface="Consolas"/>
              </a:rPr>
              <a:t>"row"</a:t>
            </a:r>
            <a:r>
              <a:rPr lang="en-US" altLang="ko-KR" sz="1300" i="1" dirty="0">
                <a:solidFill>
                  <a:srgbClr val="008080"/>
                </a:solidFill>
                <a:latin typeface="Consolas"/>
              </a:rPr>
              <a:t>&gt;</a:t>
            </a:r>
          </a:p>
          <a:p>
            <a:r>
              <a:rPr lang="en-US" altLang="ko-KR" sz="1300" dirty="0">
                <a:solidFill>
                  <a:srgbClr val="008080"/>
                </a:solidFill>
                <a:latin typeface="Consolas"/>
              </a:rPr>
              <a:t>&lt;</a:t>
            </a:r>
            <a:r>
              <a:rPr lang="en-US" altLang="ko-KR" sz="1300" dirty="0">
                <a:solidFill>
                  <a:srgbClr val="3F7F7F"/>
                </a:solidFill>
                <a:latin typeface="Consolas"/>
              </a:rPr>
              <a:t>div </a:t>
            </a:r>
            <a:r>
              <a:rPr lang="en-US" altLang="ko-KR" sz="1300" dirty="0">
                <a:solidFill>
                  <a:srgbClr val="7F007F"/>
                </a:solidFill>
                <a:latin typeface="Consolas"/>
              </a:rPr>
              <a:t>class</a:t>
            </a:r>
            <a:r>
              <a:rPr lang="en-US" altLang="ko-KR" sz="1300" dirty="0">
                <a:solidFill>
                  <a:srgbClr val="000000"/>
                </a:solidFill>
                <a:latin typeface="Consolas"/>
              </a:rPr>
              <a:t>=</a:t>
            </a:r>
            <a:r>
              <a:rPr lang="en-US" altLang="ko-KR" sz="1300" i="1" dirty="0">
                <a:solidFill>
                  <a:srgbClr val="2A00FF"/>
                </a:solidFill>
                <a:latin typeface="Consolas"/>
              </a:rPr>
              <a:t>"col-md-2 mt-5 pt-5"</a:t>
            </a:r>
            <a:r>
              <a:rPr lang="en-US" altLang="ko-KR" sz="1300" i="1" dirty="0">
                <a:solidFill>
                  <a:srgbClr val="008080"/>
                </a:solidFill>
                <a:latin typeface="Consolas"/>
              </a:rPr>
              <a:t>&gt;</a:t>
            </a:r>
          </a:p>
          <a:p>
            <a:r>
              <a:rPr lang="en-US" altLang="ko-KR" sz="1300" dirty="0">
                <a:solidFill>
                  <a:srgbClr val="008080"/>
                </a:solidFill>
                <a:latin typeface="Consolas"/>
              </a:rPr>
              <a:t>&lt;</a:t>
            </a:r>
            <a:r>
              <a:rPr lang="en-US" altLang="ko-KR" sz="1300" dirty="0" err="1">
                <a:solidFill>
                  <a:srgbClr val="3F7F7F"/>
                </a:solidFill>
                <a:latin typeface="Consolas"/>
              </a:rPr>
              <a:t>jsp:include</a:t>
            </a:r>
            <a:r>
              <a:rPr lang="en-US" altLang="ko-KR" sz="1300" dirty="0">
                <a:solidFill>
                  <a:srgbClr val="3F7F7F"/>
                </a:solidFill>
                <a:latin typeface="Consolas"/>
              </a:rPr>
              <a:t> </a:t>
            </a:r>
            <a:r>
              <a:rPr lang="en-US" altLang="ko-KR" sz="1300" dirty="0">
                <a:solidFill>
                  <a:srgbClr val="7F007F"/>
                </a:solidFill>
                <a:latin typeface="Consolas"/>
              </a:rPr>
              <a:t>page</a:t>
            </a:r>
            <a:r>
              <a:rPr lang="en-US" altLang="ko-KR" sz="1300" dirty="0">
                <a:solidFill>
                  <a:srgbClr val="000000"/>
                </a:solidFill>
                <a:latin typeface="Consolas"/>
              </a:rPr>
              <a:t>=</a:t>
            </a:r>
            <a:r>
              <a:rPr lang="en-US" altLang="ko-KR" sz="1300" i="1" dirty="0">
                <a:solidFill>
                  <a:srgbClr val="2A00FF"/>
                </a:solidFill>
                <a:latin typeface="Consolas"/>
              </a:rPr>
              <a:t>"../include/</a:t>
            </a:r>
            <a:r>
              <a:rPr lang="en-US" altLang="ko-KR" sz="1300" i="1" dirty="0" err="1">
                <a:solidFill>
                  <a:srgbClr val="2A00FF"/>
                </a:solidFill>
                <a:latin typeface="Consolas"/>
              </a:rPr>
              <a:t>aside.jsp</a:t>
            </a:r>
            <a:r>
              <a:rPr lang="en-US" altLang="ko-KR" sz="1300" i="1" dirty="0">
                <a:solidFill>
                  <a:srgbClr val="2A00FF"/>
                </a:solidFill>
                <a:latin typeface="Consolas"/>
              </a:rPr>
              <a:t>" </a:t>
            </a:r>
            <a:r>
              <a:rPr lang="en-US" altLang="ko-KR" sz="1300" i="1" dirty="0">
                <a:solidFill>
                  <a:srgbClr val="008080"/>
                </a:solidFill>
                <a:latin typeface="Consolas"/>
              </a:rPr>
              <a:t>/&gt;</a:t>
            </a:r>
            <a:r>
              <a:rPr lang="en-US" altLang="ko-KR" sz="1300" i="1" dirty="0">
                <a:solidFill>
                  <a:srgbClr val="000000"/>
                </a:solidFill>
                <a:latin typeface="Consolas"/>
              </a:rPr>
              <a:t> </a:t>
            </a:r>
            <a:r>
              <a:rPr lang="en-US" altLang="ko-KR" sz="1300" i="1" dirty="0">
                <a:solidFill>
                  <a:srgbClr val="3F5FBF"/>
                </a:solidFill>
                <a:latin typeface="Consolas"/>
              </a:rPr>
              <a:t>&lt;!-- </a:t>
            </a:r>
            <a:r>
              <a:rPr lang="ja-JP" altLang="en-US" sz="1300" i="1" dirty="0">
                <a:solidFill>
                  <a:srgbClr val="3F5FBF"/>
                </a:solidFill>
                <a:latin typeface="Consolas"/>
              </a:rPr>
              <a:t>サイドバーのインクルード </a:t>
            </a:r>
            <a:r>
              <a:rPr lang="en-US" altLang="ja-JP" sz="1300" i="1" dirty="0">
                <a:solidFill>
                  <a:srgbClr val="3F5FBF"/>
                </a:solidFill>
                <a:latin typeface="Consolas"/>
              </a:rPr>
              <a:t>--&gt;</a:t>
            </a:r>
          </a:p>
          <a:p>
            <a:r>
              <a:rPr lang="en-US" altLang="ko-KR" sz="1300" dirty="0">
                <a:solidFill>
                  <a:srgbClr val="008080"/>
                </a:solidFill>
                <a:latin typeface="Consolas"/>
              </a:rPr>
              <a:t>&lt;/</a:t>
            </a:r>
            <a:r>
              <a:rPr lang="en-US" altLang="ko-KR" sz="1300" dirty="0">
                <a:solidFill>
                  <a:srgbClr val="3F7F7F"/>
                </a:solidFill>
                <a:latin typeface="Consolas"/>
              </a:rPr>
              <a:t>div</a:t>
            </a:r>
            <a:r>
              <a:rPr lang="en-US" altLang="ko-KR" sz="1300" dirty="0">
                <a:solidFill>
                  <a:srgbClr val="008080"/>
                </a:solidFill>
                <a:latin typeface="Consolas"/>
              </a:rPr>
              <a:t>&gt;</a:t>
            </a:r>
          </a:p>
          <a:p>
            <a:r>
              <a:rPr lang="en-US" altLang="ko-KR" sz="1300" dirty="0">
                <a:solidFill>
                  <a:srgbClr val="008080"/>
                </a:solidFill>
                <a:latin typeface="Consolas"/>
              </a:rPr>
              <a:t>&lt;</a:t>
            </a:r>
            <a:r>
              <a:rPr lang="en-US" altLang="ko-KR" sz="1300" dirty="0">
                <a:solidFill>
                  <a:srgbClr val="3F7F7F"/>
                </a:solidFill>
                <a:latin typeface="Consolas"/>
              </a:rPr>
              <a:t>div </a:t>
            </a:r>
            <a:r>
              <a:rPr lang="en-US" altLang="ko-KR" sz="1300" dirty="0">
                <a:solidFill>
                  <a:srgbClr val="7F007F"/>
                </a:solidFill>
                <a:latin typeface="Consolas"/>
              </a:rPr>
              <a:t>class</a:t>
            </a:r>
            <a:r>
              <a:rPr lang="en-US" altLang="ko-KR" sz="1300" dirty="0">
                <a:solidFill>
                  <a:srgbClr val="000000"/>
                </a:solidFill>
                <a:latin typeface="Consolas"/>
              </a:rPr>
              <a:t>=</a:t>
            </a:r>
            <a:r>
              <a:rPr lang="en-US" altLang="ko-KR" sz="1300" i="1" dirty="0">
                <a:solidFill>
                  <a:srgbClr val="2A00FF"/>
                </a:solidFill>
                <a:latin typeface="Consolas"/>
              </a:rPr>
              <a:t>"col-md-1 d-flex"</a:t>
            </a:r>
            <a:r>
              <a:rPr lang="en-US" altLang="ko-KR" sz="1300" i="1" dirty="0">
                <a:solidFill>
                  <a:srgbClr val="008080"/>
                </a:solidFill>
                <a:latin typeface="Consolas"/>
              </a:rPr>
              <a:t>&gt;</a:t>
            </a:r>
          </a:p>
          <a:p>
            <a:r>
              <a:rPr lang="en-US" altLang="ko-KR" sz="1300" dirty="0">
                <a:solidFill>
                  <a:srgbClr val="008080"/>
                </a:solidFill>
                <a:latin typeface="Consolas"/>
              </a:rPr>
              <a:t>&lt;</a:t>
            </a:r>
            <a:r>
              <a:rPr lang="en-US" altLang="ko-KR" sz="1300" dirty="0">
                <a:solidFill>
                  <a:srgbClr val="3F7F7F"/>
                </a:solidFill>
                <a:latin typeface="Consolas"/>
              </a:rPr>
              <a:t>div </a:t>
            </a:r>
            <a:r>
              <a:rPr lang="en-US" altLang="ko-KR" sz="1300" dirty="0">
                <a:solidFill>
                  <a:srgbClr val="7F007F"/>
                </a:solidFill>
                <a:latin typeface="Consolas"/>
              </a:rPr>
              <a:t>class</a:t>
            </a:r>
            <a:r>
              <a:rPr lang="en-US" altLang="ko-KR" sz="1300" dirty="0">
                <a:solidFill>
                  <a:srgbClr val="000000"/>
                </a:solidFill>
                <a:latin typeface="Consolas"/>
              </a:rPr>
              <a:t>=</a:t>
            </a:r>
            <a:r>
              <a:rPr lang="en-US" altLang="ko-KR" sz="1300" i="1" dirty="0">
                <a:solidFill>
                  <a:srgbClr val="2A00FF"/>
                </a:solidFill>
                <a:latin typeface="Consolas"/>
              </a:rPr>
              <a:t>"</a:t>
            </a:r>
            <a:r>
              <a:rPr lang="en-US" altLang="ko-KR" sz="1300" i="1" dirty="0" err="1">
                <a:solidFill>
                  <a:srgbClr val="2A00FF"/>
                </a:solidFill>
                <a:latin typeface="Consolas"/>
              </a:rPr>
              <a:t>vr</a:t>
            </a:r>
            <a:r>
              <a:rPr lang="en-US" altLang="ko-KR" sz="1300" i="1" dirty="0">
                <a:solidFill>
                  <a:srgbClr val="2A00FF"/>
                </a:solidFill>
                <a:latin typeface="Consolas"/>
              </a:rPr>
              <a:t>"</a:t>
            </a:r>
            <a:r>
              <a:rPr lang="en-US" altLang="ko-KR" sz="1300" i="1" dirty="0">
                <a:solidFill>
                  <a:srgbClr val="008080"/>
                </a:solidFill>
                <a:latin typeface="Consolas"/>
              </a:rPr>
              <a:t>&gt;&lt;/</a:t>
            </a:r>
            <a:r>
              <a:rPr lang="en-US" altLang="ko-KR" sz="1300" i="1" dirty="0">
                <a:solidFill>
                  <a:srgbClr val="3F7F7F"/>
                </a:solidFill>
                <a:latin typeface="Consolas"/>
              </a:rPr>
              <a:t>div</a:t>
            </a:r>
            <a:r>
              <a:rPr lang="en-US" altLang="ko-KR" sz="1300" i="1" dirty="0">
                <a:solidFill>
                  <a:srgbClr val="008080"/>
                </a:solidFill>
                <a:latin typeface="Consolas"/>
              </a:rPr>
              <a:t>&gt;</a:t>
            </a:r>
            <a:r>
              <a:rPr lang="en-US" altLang="ko-KR" sz="1300" i="1" dirty="0">
                <a:solidFill>
                  <a:srgbClr val="000000"/>
                </a:solidFill>
                <a:latin typeface="Consolas"/>
              </a:rPr>
              <a:t> </a:t>
            </a:r>
            <a:r>
              <a:rPr lang="en-US" altLang="ko-KR" sz="1300" i="1" dirty="0">
                <a:solidFill>
                  <a:srgbClr val="3F5FBF"/>
                </a:solidFill>
                <a:latin typeface="Consolas"/>
              </a:rPr>
              <a:t>&lt;!-- </a:t>
            </a:r>
            <a:r>
              <a:rPr lang="ko-KR" altLang="en-US" sz="1300" i="1" dirty="0">
                <a:solidFill>
                  <a:srgbClr val="3F5FBF"/>
                </a:solidFill>
                <a:latin typeface="Consolas"/>
              </a:rPr>
              <a:t>垂直</a:t>
            </a:r>
            <a:r>
              <a:rPr lang="ja-JP" altLang="en-US" sz="1300" i="1" dirty="0">
                <a:solidFill>
                  <a:srgbClr val="3F5FBF"/>
                </a:solidFill>
                <a:latin typeface="Consolas"/>
              </a:rPr>
              <a:t>の</a:t>
            </a:r>
            <a:r>
              <a:rPr lang="ko-KR" altLang="en-US" sz="1300" i="1" dirty="0">
                <a:solidFill>
                  <a:srgbClr val="3F5FBF"/>
                </a:solidFill>
                <a:latin typeface="Consolas"/>
              </a:rPr>
              <a:t>区切</a:t>
            </a:r>
            <a:r>
              <a:rPr lang="ja-JP" altLang="en-US" sz="1300" i="1" dirty="0">
                <a:solidFill>
                  <a:srgbClr val="3F5FBF"/>
                </a:solidFill>
                <a:latin typeface="Consolas"/>
              </a:rPr>
              <a:t>り</a:t>
            </a:r>
            <a:r>
              <a:rPr lang="ko-KR" altLang="en-US" sz="1300" i="1" dirty="0">
                <a:solidFill>
                  <a:srgbClr val="3F5FBF"/>
                </a:solidFill>
                <a:latin typeface="Consolas"/>
              </a:rPr>
              <a:t>線 </a:t>
            </a:r>
            <a:r>
              <a:rPr lang="en-US" altLang="ko-KR" sz="1300" i="1" dirty="0">
                <a:solidFill>
                  <a:srgbClr val="3F5FBF"/>
                </a:solidFill>
                <a:latin typeface="Consolas"/>
              </a:rPr>
              <a:t>--&gt;</a:t>
            </a:r>
          </a:p>
          <a:p>
            <a:r>
              <a:rPr lang="en-US" altLang="ko-KR" sz="1300" dirty="0">
                <a:solidFill>
                  <a:srgbClr val="000000"/>
                </a:solidFill>
                <a:latin typeface="Consolas"/>
              </a:rPr>
              <a:t>    </a:t>
            </a:r>
            <a:r>
              <a:rPr lang="en-US" altLang="ko-KR" sz="1300" dirty="0">
                <a:solidFill>
                  <a:srgbClr val="008080"/>
                </a:solidFill>
                <a:latin typeface="Consolas"/>
              </a:rPr>
              <a:t>&lt;/</a:t>
            </a:r>
            <a:r>
              <a:rPr lang="en-US" altLang="ko-KR" sz="1300" dirty="0">
                <a:solidFill>
                  <a:srgbClr val="3F7F7F"/>
                </a:solidFill>
                <a:latin typeface="Consolas"/>
              </a:rPr>
              <a:t>div</a:t>
            </a:r>
            <a:r>
              <a:rPr lang="en-US" altLang="ko-KR" sz="1300" dirty="0">
                <a:solidFill>
                  <a:srgbClr val="008080"/>
                </a:solidFill>
                <a:latin typeface="Consolas"/>
              </a:rPr>
              <a:t>&gt;</a:t>
            </a:r>
          </a:p>
          <a:p>
            <a:r>
              <a:rPr lang="en-US" altLang="ja-JP" sz="1300" dirty="0">
                <a:solidFill>
                  <a:srgbClr val="008080"/>
                </a:solidFill>
                <a:latin typeface="Consolas"/>
              </a:rPr>
              <a:t>&lt;</a:t>
            </a:r>
            <a:r>
              <a:rPr lang="en-US" altLang="ja-JP" sz="1300" dirty="0">
                <a:solidFill>
                  <a:srgbClr val="3F7F7F"/>
                </a:solidFill>
                <a:latin typeface="Consolas"/>
              </a:rPr>
              <a:t>div </a:t>
            </a:r>
            <a:r>
              <a:rPr lang="en-US" altLang="ja-JP" sz="1300" dirty="0">
                <a:solidFill>
                  <a:srgbClr val="7F007F"/>
                </a:solidFill>
                <a:latin typeface="Consolas"/>
              </a:rPr>
              <a:t>class</a:t>
            </a:r>
            <a:r>
              <a:rPr lang="en-US" altLang="ja-JP" sz="1300" dirty="0">
                <a:solidFill>
                  <a:srgbClr val="000000"/>
                </a:solidFill>
                <a:latin typeface="Consolas"/>
              </a:rPr>
              <a:t>=</a:t>
            </a:r>
            <a:r>
              <a:rPr lang="en-US" altLang="ja-JP" sz="1300" i="1" dirty="0">
                <a:solidFill>
                  <a:srgbClr val="2A00FF"/>
                </a:solidFill>
                <a:latin typeface="Consolas"/>
              </a:rPr>
              <a:t>"col-md-9 mt-5 pt-5"</a:t>
            </a:r>
            <a:r>
              <a:rPr lang="en-US" altLang="ja-JP" sz="1300" i="1" dirty="0">
                <a:solidFill>
                  <a:srgbClr val="008080"/>
                </a:solidFill>
                <a:latin typeface="Consolas"/>
              </a:rPr>
              <a:t>&gt;</a:t>
            </a:r>
            <a:r>
              <a:rPr lang="ja-JP" altLang="en-US" sz="1300" i="1" dirty="0">
                <a:solidFill>
                  <a:srgbClr val="000000"/>
                </a:solidFill>
                <a:latin typeface="Consolas"/>
              </a:rPr>
              <a:t> </a:t>
            </a:r>
            <a:r>
              <a:rPr lang="en-US" altLang="ja-JP" sz="1300" i="1" dirty="0">
                <a:solidFill>
                  <a:srgbClr val="3F5FBF"/>
                </a:solidFill>
                <a:latin typeface="Consolas"/>
              </a:rPr>
              <a:t>&lt;!-- </a:t>
            </a:r>
            <a:r>
              <a:rPr lang="ja-JP" altLang="en-US" sz="1300" i="1" dirty="0">
                <a:solidFill>
                  <a:srgbClr val="3F5FBF"/>
                </a:solidFill>
                <a:latin typeface="Consolas"/>
              </a:rPr>
              <a:t>メインコンテンツ領域 </a:t>
            </a:r>
            <a:r>
              <a:rPr lang="en-US" altLang="ja-JP" sz="1300" i="1" dirty="0">
                <a:solidFill>
                  <a:srgbClr val="3F5FBF"/>
                </a:solidFill>
                <a:latin typeface="Consolas"/>
              </a:rPr>
              <a:t>--&gt;</a:t>
            </a:r>
          </a:p>
          <a:p>
            <a:r>
              <a:rPr lang="en-US" altLang="ko-KR" sz="1300" dirty="0">
                <a:solidFill>
                  <a:srgbClr val="008080"/>
                </a:solidFill>
                <a:latin typeface="Consolas"/>
              </a:rPr>
              <a:t>&lt;</a:t>
            </a:r>
            <a:r>
              <a:rPr lang="en-US" altLang="ko-KR" sz="1300" dirty="0" err="1">
                <a:solidFill>
                  <a:srgbClr val="3F7F7F"/>
                </a:solidFill>
                <a:latin typeface="Consolas"/>
              </a:rPr>
              <a:t>c:forEach</a:t>
            </a:r>
            <a:r>
              <a:rPr lang="en-US" altLang="ko-KR" sz="1300" dirty="0">
                <a:solidFill>
                  <a:srgbClr val="3F7F7F"/>
                </a:solidFill>
                <a:latin typeface="Consolas"/>
              </a:rPr>
              <a:t> </a:t>
            </a:r>
            <a:r>
              <a:rPr lang="en-US" altLang="ko-KR" sz="1300" dirty="0">
                <a:solidFill>
                  <a:srgbClr val="7F007F"/>
                </a:solidFill>
                <a:latin typeface="Consolas"/>
              </a:rPr>
              <a:t>items</a:t>
            </a:r>
            <a:r>
              <a:rPr lang="en-US" altLang="ko-KR" sz="1300" dirty="0">
                <a:solidFill>
                  <a:srgbClr val="000000"/>
                </a:solidFill>
                <a:latin typeface="Consolas"/>
              </a:rPr>
              <a:t>=</a:t>
            </a:r>
            <a:r>
              <a:rPr lang="en-US" altLang="ko-KR" sz="1300" i="1" dirty="0">
                <a:solidFill>
                  <a:srgbClr val="2A00FF"/>
                </a:solidFill>
                <a:latin typeface="Consolas"/>
              </a:rPr>
              <a:t>"</a:t>
            </a:r>
            <a:r>
              <a:rPr lang="en-US" altLang="ko-KR" sz="1300" i="1" dirty="0">
                <a:solidFill>
                  <a:srgbClr val="000000"/>
                </a:solidFill>
                <a:latin typeface="Consolas"/>
              </a:rPr>
              <a:t>${</a:t>
            </a:r>
            <a:r>
              <a:rPr lang="en-US" altLang="ko-KR" sz="1300" i="1" dirty="0" err="1">
                <a:solidFill>
                  <a:srgbClr val="000000"/>
                </a:solidFill>
                <a:latin typeface="Consolas"/>
              </a:rPr>
              <a:t>orderView</a:t>
            </a:r>
            <a:r>
              <a:rPr lang="en-US" altLang="ko-KR" sz="1300" i="1" dirty="0">
                <a:solidFill>
                  <a:srgbClr val="000000"/>
                </a:solidFill>
                <a:latin typeface="Consolas"/>
              </a:rPr>
              <a:t>}</a:t>
            </a:r>
            <a:r>
              <a:rPr lang="en-US" altLang="ko-KR" sz="1300" i="1" dirty="0">
                <a:solidFill>
                  <a:srgbClr val="2A00FF"/>
                </a:solidFill>
                <a:latin typeface="Consolas"/>
              </a:rPr>
              <a:t>" </a:t>
            </a:r>
            <a:r>
              <a:rPr lang="en-US" altLang="ko-KR" sz="1300" i="1" dirty="0" err="1">
                <a:solidFill>
                  <a:srgbClr val="7F007F"/>
                </a:solidFill>
                <a:latin typeface="Consolas"/>
              </a:rPr>
              <a:t>var</a:t>
            </a:r>
            <a:r>
              <a:rPr lang="en-US" altLang="ko-KR" sz="1300" i="1" dirty="0">
                <a:solidFill>
                  <a:srgbClr val="000000"/>
                </a:solidFill>
                <a:latin typeface="Consolas"/>
              </a:rPr>
              <a:t>=</a:t>
            </a:r>
            <a:r>
              <a:rPr lang="en-US" altLang="ko-KR" sz="1300" i="1" dirty="0">
                <a:solidFill>
                  <a:srgbClr val="2A00FF"/>
                </a:solidFill>
                <a:latin typeface="Consolas"/>
              </a:rPr>
              <a:t>"</a:t>
            </a:r>
            <a:r>
              <a:rPr lang="en-US" altLang="ko-KR" sz="1300" i="1" dirty="0" err="1">
                <a:solidFill>
                  <a:srgbClr val="2A00FF"/>
                </a:solidFill>
                <a:latin typeface="Consolas"/>
              </a:rPr>
              <a:t>orderView</a:t>
            </a:r>
            <a:r>
              <a:rPr lang="en-US" altLang="ko-KR" sz="1300" i="1" dirty="0">
                <a:solidFill>
                  <a:srgbClr val="2A00FF"/>
                </a:solidFill>
                <a:latin typeface="Consolas"/>
              </a:rPr>
              <a:t>" </a:t>
            </a:r>
            <a:r>
              <a:rPr lang="en-US" altLang="ko-KR" sz="1300" i="1" dirty="0" err="1">
                <a:solidFill>
                  <a:srgbClr val="7F007F"/>
                </a:solidFill>
                <a:latin typeface="Consolas"/>
              </a:rPr>
              <a:t>varStatus</a:t>
            </a:r>
            <a:r>
              <a:rPr lang="en-US" altLang="ko-KR" sz="1300" i="1" dirty="0">
                <a:solidFill>
                  <a:srgbClr val="000000"/>
                </a:solidFill>
                <a:latin typeface="Consolas"/>
              </a:rPr>
              <a:t>=</a:t>
            </a:r>
            <a:r>
              <a:rPr lang="en-US" altLang="ko-KR" sz="1300" i="1" dirty="0">
                <a:solidFill>
                  <a:srgbClr val="2A00FF"/>
                </a:solidFill>
                <a:latin typeface="Consolas"/>
              </a:rPr>
              <a:t>"status"</a:t>
            </a:r>
            <a:r>
              <a:rPr lang="en-US" altLang="ko-KR" sz="1300" i="1" dirty="0">
                <a:solidFill>
                  <a:srgbClr val="008080"/>
                </a:solidFill>
                <a:latin typeface="Consolas"/>
              </a:rPr>
              <a:t>&gt;</a:t>
            </a:r>
          </a:p>
          <a:p>
            <a:r>
              <a:rPr lang="en-US" altLang="ko-KR" sz="1300" dirty="0">
                <a:solidFill>
                  <a:srgbClr val="008080"/>
                </a:solidFill>
                <a:latin typeface="Consolas"/>
              </a:rPr>
              <a:t>&lt;</a:t>
            </a:r>
            <a:r>
              <a:rPr lang="en-US" altLang="ko-KR" sz="1300" dirty="0" err="1">
                <a:solidFill>
                  <a:srgbClr val="3F7F7F"/>
                </a:solidFill>
                <a:latin typeface="Consolas"/>
              </a:rPr>
              <a:t>c:if</a:t>
            </a:r>
            <a:r>
              <a:rPr lang="en-US" altLang="ko-KR" sz="1300" dirty="0">
                <a:solidFill>
                  <a:srgbClr val="3F7F7F"/>
                </a:solidFill>
                <a:latin typeface="Consolas"/>
              </a:rPr>
              <a:t> </a:t>
            </a:r>
            <a:r>
              <a:rPr lang="en-US" altLang="ko-KR" sz="1300" dirty="0">
                <a:solidFill>
                  <a:srgbClr val="7F007F"/>
                </a:solidFill>
                <a:latin typeface="Consolas"/>
              </a:rPr>
              <a:t>test</a:t>
            </a:r>
            <a:r>
              <a:rPr lang="en-US" altLang="ko-KR" sz="1300" dirty="0">
                <a:solidFill>
                  <a:srgbClr val="000000"/>
                </a:solidFill>
                <a:latin typeface="Consolas"/>
              </a:rPr>
              <a:t>=</a:t>
            </a:r>
            <a:r>
              <a:rPr lang="en-US" altLang="ko-KR" sz="1300" i="1" dirty="0">
                <a:solidFill>
                  <a:srgbClr val="2A00FF"/>
                </a:solidFill>
                <a:latin typeface="Consolas"/>
              </a:rPr>
              <a:t>"</a:t>
            </a:r>
            <a:r>
              <a:rPr lang="en-US" altLang="ko-KR" sz="1300" i="1" dirty="0">
                <a:solidFill>
                  <a:srgbClr val="000000"/>
                </a:solidFill>
                <a:latin typeface="Consolas"/>
              </a:rPr>
              <a:t>${</a:t>
            </a:r>
            <a:r>
              <a:rPr lang="en-US" altLang="ko-KR" sz="1300" i="1" dirty="0" err="1">
                <a:solidFill>
                  <a:srgbClr val="000000"/>
                </a:solidFill>
                <a:latin typeface="Consolas"/>
              </a:rPr>
              <a:t>status.first</a:t>
            </a:r>
            <a:r>
              <a:rPr lang="en-US" altLang="ko-KR" sz="1300" i="1" dirty="0">
                <a:solidFill>
                  <a:srgbClr val="000000"/>
                </a:solidFill>
                <a:latin typeface="Consolas"/>
              </a:rPr>
              <a:t>}</a:t>
            </a:r>
            <a:r>
              <a:rPr lang="en-US" altLang="ko-KR" sz="1300" i="1" dirty="0">
                <a:solidFill>
                  <a:srgbClr val="2A00FF"/>
                </a:solidFill>
                <a:latin typeface="Consolas"/>
              </a:rPr>
              <a:t>"</a:t>
            </a:r>
            <a:r>
              <a:rPr lang="en-US" altLang="ko-KR" sz="1300" i="1" dirty="0">
                <a:solidFill>
                  <a:srgbClr val="008080"/>
                </a:solidFill>
                <a:latin typeface="Consolas"/>
              </a:rPr>
              <a:t>&gt;</a:t>
            </a:r>
            <a:r>
              <a:rPr lang="en-US" altLang="ko-KR" sz="1300" i="1" dirty="0">
                <a:solidFill>
                  <a:srgbClr val="000000"/>
                </a:solidFill>
                <a:latin typeface="Consolas"/>
              </a:rPr>
              <a:t> </a:t>
            </a:r>
            <a:r>
              <a:rPr lang="en-US" altLang="ko-KR" sz="1300" i="1" dirty="0">
                <a:solidFill>
                  <a:srgbClr val="3F5FBF"/>
                </a:solidFill>
                <a:latin typeface="Consolas"/>
              </a:rPr>
              <a:t>&lt;!-- </a:t>
            </a:r>
            <a:r>
              <a:rPr lang="ko-KR" altLang="en-US" sz="1300" i="1" dirty="0">
                <a:solidFill>
                  <a:srgbClr val="3F5FBF"/>
                </a:solidFill>
                <a:latin typeface="Consolas"/>
              </a:rPr>
              <a:t>最初</a:t>
            </a:r>
            <a:r>
              <a:rPr lang="ja-JP" altLang="en-US" sz="1300" i="1" dirty="0">
                <a:solidFill>
                  <a:srgbClr val="3F5FBF"/>
                </a:solidFill>
                <a:latin typeface="Consolas"/>
              </a:rPr>
              <a:t>のアイテムのみ、</a:t>
            </a:r>
            <a:r>
              <a:rPr lang="ko-KR" altLang="en-US" sz="1300" i="1" dirty="0">
                <a:solidFill>
                  <a:srgbClr val="3F5FBF"/>
                </a:solidFill>
                <a:latin typeface="Consolas"/>
              </a:rPr>
              <a:t>注文概要</a:t>
            </a:r>
            <a:r>
              <a:rPr lang="ja-JP" altLang="en-US" sz="1300" i="1" dirty="0">
                <a:solidFill>
                  <a:srgbClr val="3F5FBF"/>
                </a:solidFill>
                <a:latin typeface="Consolas"/>
              </a:rPr>
              <a:t>を</a:t>
            </a:r>
            <a:r>
              <a:rPr lang="ko-KR" altLang="en-US" sz="1300" i="1" dirty="0">
                <a:solidFill>
                  <a:srgbClr val="3F5FBF"/>
                </a:solidFill>
                <a:latin typeface="Consolas"/>
              </a:rPr>
              <a:t>表示 </a:t>
            </a:r>
            <a:r>
              <a:rPr lang="en-US" altLang="ko-KR" sz="1300" i="1" dirty="0">
                <a:solidFill>
                  <a:srgbClr val="3F5FBF"/>
                </a:solidFill>
                <a:latin typeface="Consolas"/>
              </a:rPr>
              <a:t>--&gt;</a:t>
            </a:r>
          </a:p>
          <a:p>
            <a:r>
              <a:rPr lang="en-US" altLang="ko-KR" sz="1300" dirty="0">
                <a:solidFill>
                  <a:srgbClr val="008080"/>
                </a:solidFill>
                <a:latin typeface="Consolas"/>
              </a:rPr>
              <a:t>&lt;</a:t>
            </a:r>
            <a:r>
              <a:rPr lang="en-US" altLang="ko-KR" sz="1300" dirty="0">
                <a:solidFill>
                  <a:srgbClr val="3F7F7F"/>
                </a:solidFill>
                <a:latin typeface="Consolas"/>
              </a:rPr>
              <a:t>pre</a:t>
            </a:r>
            <a:r>
              <a:rPr lang="en-US" altLang="ko-KR" sz="1300" dirty="0">
                <a:solidFill>
                  <a:srgbClr val="008080"/>
                </a:solidFill>
                <a:latin typeface="Consolas"/>
              </a:rPr>
              <a:t>&gt;</a:t>
            </a:r>
          </a:p>
          <a:p>
            <a:r>
              <a:rPr lang="en-US" altLang="ko-KR" sz="1300" dirty="0">
                <a:solidFill>
                  <a:srgbClr val="008080"/>
                </a:solidFill>
                <a:latin typeface="Consolas"/>
              </a:rPr>
              <a:t>&lt;</a:t>
            </a:r>
            <a:r>
              <a:rPr lang="en-US" altLang="ko-KR" sz="1300" dirty="0">
                <a:solidFill>
                  <a:srgbClr val="3F7F7F"/>
                </a:solidFill>
                <a:latin typeface="Consolas"/>
              </a:rPr>
              <a:t>span </a:t>
            </a:r>
            <a:r>
              <a:rPr lang="en-US" altLang="ko-KR" sz="1300" dirty="0">
                <a:solidFill>
                  <a:srgbClr val="7F007F"/>
                </a:solidFill>
                <a:latin typeface="Consolas"/>
              </a:rPr>
              <a:t>class</a:t>
            </a:r>
            <a:r>
              <a:rPr lang="en-US" altLang="ko-KR" sz="1300" dirty="0">
                <a:solidFill>
                  <a:srgbClr val="000000"/>
                </a:solidFill>
                <a:latin typeface="Consolas"/>
              </a:rPr>
              <a:t>=</a:t>
            </a:r>
            <a:r>
              <a:rPr lang="en-US" altLang="ko-KR" sz="1300" i="1" dirty="0">
                <a:solidFill>
                  <a:srgbClr val="2A00FF"/>
                </a:solidFill>
                <a:latin typeface="Consolas"/>
              </a:rPr>
              <a:t>"</a:t>
            </a:r>
            <a:r>
              <a:rPr lang="en-US" altLang="ko-KR" sz="1300" i="1" dirty="0" err="1">
                <a:solidFill>
                  <a:srgbClr val="2A00FF"/>
                </a:solidFill>
                <a:latin typeface="Consolas"/>
              </a:rPr>
              <a:t>fw</a:t>
            </a:r>
            <a:r>
              <a:rPr lang="en-US" altLang="ko-KR" sz="1300" i="1" dirty="0">
                <a:solidFill>
                  <a:srgbClr val="2A00FF"/>
                </a:solidFill>
                <a:latin typeface="Consolas"/>
              </a:rPr>
              <a:t>-bold"</a:t>
            </a:r>
            <a:r>
              <a:rPr lang="en-US" altLang="ko-KR" sz="1300" i="1" dirty="0">
                <a:solidFill>
                  <a:srgbClr val="008080"/>
                </a:solidFill>
                <a:latin typeface="Consolas"/>
              </a:rPr>
              <a:t>&gt;</a:t>
            </a:r>
            <a:r>
              <a:rPr lang="ko-KR" altLang="en-US" sz="1300" i="1" dirty="0">
                <a:solidFill>
                  <a:srgbClr val="000000"/>
                </a:solidFill>
                <a:latin typeface="Consolas"/>
              </a:rPr>
              <a:t>注文者</a:t>
            </a:r>
            <a:r>
              <a:rPr lang="en-US" altLang="ko-KR" sz="1300" i="1" dirty="0">
                <a:solidFill>
                  <a:srgbClr val="008080"/>
                </a:solidFill>
                <a:latin typeface="Consolas"/>
              </a:rPr>
              <a:t>&lt;/</a:t>
            </a:r>
            <a:r>
              <a:rPr lang="en-US" altLang="ko-KR" sz="1300" i="1" dirty="0">
                <a:solidFill>
                  <a:srgbClr val="3F7F7F"/>
                </a:solidFill>
                <a:latin typeface="Consolas"/>
              </a:rPr>
              <a:t>span</a:t>
            </a:r>
            <a:r>
              <a:rPr lang="en-US" altLang="ko-KR" sz="1300" i="1" dirty="0">
                <a:solidFill>
                  <a:srgbClr val="008080"/>
                </a:solidFill>
                <a:latin typeface="Consolas"/>
              </a:rPr>
              <a:t>&gt;</a:t>
            </a:r>
            <a:r>
              <a:rPr lang="en-US" altLang="ko-KR" sz="1300" i="1" dirty="0">
                <a:solidFill>
                  <a:srgbClr val="000000"/>
                </a:solidFill>
                <a:latin typeface="Consolas"/>
              </a:rPr>
              <a:t>${</a:t>
            </a:r>
            <a:r>
              <a:rPr lang="en-US" altLang="ko-KR" sz="1300" i="1" dirty="0" err="1">
                <a:solidFill>
                  <a:srgbClr val="000000"/>
                </a:solidFill>
                <a:latin typeface="Consolas"/>
              </a:rPr>
              <a:t>orderView.userId</a:t>
            </a:r>
            <a:r>
              <a:rPr lang="en-US" altLang="ko-KR" sz="1300" i="1" dirty="0">
                <a:solidFill>
                  <a:srgbClr val="000000"/>
                </a:solidFill>
                <a:latin typeface="Consolas"/>
              </a:rPr>
              <a:t>}</a:t>
            </a:r>
          </a:p>
          <a:p>
            <a:r>
              <a:rPr lang="en-US" altLang="ko-KR" sz="1300" dirty="0">
                <a:solidFill>
                  <a:srgbClr val="008080"/>
                </a:solidFill>
                <a:latin typeface="Consolas"/>
              </a:rPr>
              <a:t>&lt;</a:t>
            </a:r>
            <a:r>
              <a:rPr lang="en-US" altLang="ko-KR" sz="1300" dirty="0">
                <a:solidFill>
                  <a:srgbClr val="3F7F7F"/>
                </a:solidFill>
                <a:latin typeface="Consolas"/>
              </a:rPr>
              <a:t>span </a:t>
            </a:r>
            <a:r>
              <a:rPr lang="en-US" altLang="ko-KR" sz="1300" dirty="0">
                <a:solidFill>
                  <a:srgbClr val="7F007F"/>
                </a:solidFill>
                <a:latin typeface="Consolas"/>
              </a:rPr>
              <a:t>class</a:t>
            </a:r>
            <a:r>
              <a:rPr lang="en-US" altLang="ko-KR" sz="1300" dirty="0">
                <a:solidFill>
                  <a:srgbClr val="000000"/>
                </a:solidFill>
                <a:latin typeface="Consolas"/>
              </a:rPr>
              <a:t>=</a:t>
            </a:r>
            <a:r>
              <a:rPr lang="en-US" altLang="ko-KR" sz="1300" i="1" dirty="0">
                <a:solidFill>
                  <a:srgbClr val="2A00FF"/>
                </a:solidFill>
                <a:latin typeface="Consolas"/>
              </a:rPr>
              <a:t>"</a:t>
            </a:r>
            <a:r>
              <a:rPr lang="en-US" altLang="ko-KR" sz="1300" i="1" dirty="0" err="1">
                <a:solidFill>
                  <a:srgbClr val="2A00FF"/>
                </a:solidFill>
                <a:latin typeface="Consolas"/>
              </a:rPr>
              <a:t>fw</a:t>
            </a:r>
            <a:r>
              <a:rPr lang="en-US" altLang="ko-KR" sz="1300" i="1" dirty="0">
                <a:solidFill>
                  <a:srgbClr val="2A00FF"/>
                </a:solidFill>
                <a:latin typeface="Consolas"/>
              </a:rPr>
              <a:t>-bold"</a:t>
            </a:r>
            <a:r>
              <a:rPr lang="en-US" altLang="ko-KR" sz="1300" i="1" dirty="0">
                <a:solidFill>
                  <a:srgbClr val="008080"/>
                </a:solidFill>
                <a:latin typeface="Consolas"/>
              </a:rPr>
              <a:t>&gt;</a:t>
            </a:r>
            <a:r>
              <a:rPr lang="ko-KR" altLang="en-US" sz="1300" i="1" dirty="0">
                <a:solidFill>
                  <a:srgbClr val="000000"/>
                </a:solidFill>
                <a:latin typeface="Consolas"/>
              </a:rPr>
              <a:t>受取人</a:t>
            </a:r>
            <a:r>
              <a:rPr lang="en-US" altLang="ko-KR" sz="1300" i="1" dirty="0">
                <a:solidFill>
                  <a:srgbClr val="008080"/>
                </a:solidFill>
                <a:latin typeface="Consolas"/>
              </a:rPr>
              <a:t>&lt;/</a:t>
            </a:r>
            <a:r>
              <a:rPr lang="en-US" altLang="ko-KR" sz="1300" i="1" dirty="0">
                <a:solidFill>
                  <a:srgbClr val="3F7F7F"/>
                </a:solidFill>
                <a:latin typeface="Consolas"/>
              </a:rPr>
              <a:t>span</a:t>
            </a:r>
            <a:r>
              <a:rPr lang="en-US" altLang="ko-KR" sz="1300" i="1" dirty="0">
                <a:solidFill>
                  <a:srgbClr val="008080"/>
                </a:solidFill>
                <a:latin typeface="Consolas"/>
              </a:rPr>
              <a:t>&gt;</a:t>
            </a:r>
            <a:r>
              <a:rPr lang="en-US" altLang="ko-KR" sz="1300" i="1" dirty="0">
                <a:solidFill>
                  <a:srgbClr val="000000"/>
                </a:solidFill>
                <a:latin typeface="Consolas"/>
              </a:rPr>
              <a:t>${</a:t>
            </a:r>
            <a:r>
              <a:rPr lang="en-US" altLang="ko-KR" sz="1300" i="1" dirty="0" err="1">
                <a:solidFill>
                  <a:srgbClr val="000000"/>
                </a:solidFill>
                <a:latin typeface="Consolas"/>
              </a:rPr>
              <a:t>orderView.orderRec</a:t>
            </a:r>
            <a:r>
              <a:rPr lang="en-US" altLang="ko-KR" sz="1300" i="1" dirty="0">
                <a:solidFill>
                  <a:srgbClr val="000000"/>
                </a:solidFill>
                <a:latin typeface="Consolas"/>
              </a:rPr>
              <a:t>}</a:t>
            </a:r>
          </a:p>
          <a:p>
            <a:r>
              <a:rPr lang="en-US" altLang="ko-KR" sz="1300" dirty="0">
                <a:solidFill>
                  <a:srgbClr val="008080"/>
                </a:solidFill>
                <a:latin typeface="Consolas"/>
              </a:rPr>
              <a:t>&lt;</a:t>
            </a:r>
            <a:r>
              <a:rPr lang="en-US" altLang="ko-KR" sz="1300" dirty="0">
                <a:solidFill>
                  <a:srgbClr val="3F7F7F"/>
                </a:solidFill>
                <a:latin typeface="Consolas"/>
              </a:rPr>
              <a:t>span </a:t>
            </a:r>
            <a:r>
              <a:rPr lang="en-US" altLang="ko-KR" sz="1300" dirty="0">
                <a:solidFill>
                  <a:srgbClr val="7F007F"/>
                </a:solidFill>
                <a:latin typeface="Consolas"/>
              </a:rPr>
              <a:t>class</a:t>
            </a:r>
            <a:r>
              <a:rPr lang="en-US" altLang="ko-KR" sz="1300" dirty="0">
                <a:solidFill>
                  <a:srgbClr val="000000"/>
                </a:solidFill>
                <a:latin typeface="Consolas"/>
              </a:rPr>
              <a:t>=</a:t>
            </a:r>
            <a:r>
              <a:rPr lang="en-US" altLang="ko-KR" sz="1300" i="1" dirty="0">
                <a:solidFill>
                  <a:srgbClr val="2A00FF"/>
                </a:solidFill>
                <a:latin typeface="Consolas"/>
              </a:rPr>
              <a:t>"</a:t>
            </a:r>
            <a:r>
              <a:rPr lang="en-US" altLang="ko-KR" sz="1300" i="1" dirty="0" err="1">
                <a:solidFill>
                  <a:srgbClr val="2A00FF"/>
                </a:solidFill>
                <a:latin typeface="Consolas"/>
              </a:rPr>
              <a:t>fw</a:t>
            </a:r>
            <a:r>
              <a:rPr lang="en-US" altLang="ko-KR" sz="1300" i="1" dirty="0">
                <a:solidFill>
                  <a:srgbClr val="2A00FF"/>
                </a:solidFill>
                <a:latin typeface="Consolas"/>
              </a:rPr>
              <a:t>-bold"</a:t>
            </a:r>
            <a:r>
              <a:rPr lang="en-US" altLang="ko-KR" sz="1300" i="1" dirty="0">
                <a:solidFill>
                  <a:srgbClr val="008080"/>
                </a:solidFill>
                <a:latin typeface="Consolas"/>
              </a:rPr>
              <a:t>&gt;</a:t>
            </a:r>
            <a:r>
              <a:rPr lang="ko-KR" altLang="en-US" sz="1300" i="1" dirty="0">
                <a:solidFill>
                  <a:srgbClr val="000000"/>
                </a:solidFill>
                <a:latin typeface="Consolas"/>
              </a:rPr>
              <a:t>住所地</a:t>
            </a:r>
            <a:r>
              <a:rPr lang="en-US" altLang="ko-KR" sz="1300" i="1" dirty="0">
                <a:solidFill>
                  <a:srgbClr val="008080"/>
                </a:solidFill>
                <a:latin typeface="Consolas"/>
              </a:rPr>
              <a:t>&lt;/</a:t>
            </a:r>
            <a:r>
              <a:rPr lang="en-US" altLang="ko-KR" sz="1300" i="1" dirty="0">
                <a:solidFill>
                  <a:srgbClr val="3F7F7F"/>
                </a:solidFill>
                <a:latin typeface="Consolas"/>
              </a:rPr>
              <a:t>span</a:t>
            </a:r>
            <a:r>
              <a:rPr lang="en-US" altLang="ko-KR" sz="1300" i="1" dirty="0">
                <a:solidFill>
                  <a:srgbClr val="008080"/>
                </a:solidFill>
                <a:latin typeface="Consolas"/>
              </a:rPr>
              <a:t>&gt;</a:t>
            </a:r>
            <a:r>
              <a:rPr lang="en-US" altLang="ko-KR" sz="1300" i="1" dirty="0">
                <a:solidFill>
                  <a:srgbClr val="000000"/>
                </a:solidFill>
                <a:latin typeface="Consolas"/>
              </a:rPr>
              <a:t>(${orderView.userAddr1}) ${orderView.userAddr2} ${orderView.userAddr3}</a:t>
            </a:r>
          </a:p>
          <a:p>
            <a:r>
              <a:rPr lang="en-US" altLang="ko-KR" sz="1300" dirty="0">
                <a:solidFill>
                  <a:srgbClr val="008080"/>
                </a:solidFill>
                <a:latin typeface="Consolas"/>
              </a:rPr>
              <a:t>&lt;</a:t>
            </a:r>
            <a:r>
              <a:rPr lang="en-US" altLang="ko-KR" sz="1300" dirty="0">
                <a:solidFill>
                  <a:srgbClr val="3F7F7F"/>
                </a:solidFill>
                <a:latin typeface="Consolas"/>
              </a:rPr>
              <a:t>span </a:t>
            </a:r>
            <a:r>
              <a:rPr lang="en-US" altLang="ko-KR" sz="1300" dirty="0">
                <a:solidFill>
                  <a:srgbClr val="7F007F"/>
                </a:solidFill>
                <a:latin typeface="Consolas"/>
              </a:rPr>
              <a:t>class</a:t>
            </a:r>
            <a:r>
              <a:rPr lang="en-US" altLang="ko-KR" sz="1300" dirty="0">
                <a:solidFill>
                  <a:srgbClr val="000000"/>
                </a:solidFill>
                <a:latin typeface="Consolas"/>
              </a:rPr>
              <a:t>=</a:t>
            </a:r>
            <a:r>
              <a:rPr lang="en-US" altLang="ko-KR" sz="1300" i="1" dirty="0">
                <a:solidFill>
                  <a:srgbClr val="2A00FF"/>
                </a:solidFill>
                <a:latin typeface="Consolas"/>
              </a:rPr>
              <a:t>"</a:t>
            </a:r>
            <a:r>
              <a:rPr lang="en-US" altLang="ko-KR" sz="1300" i="1" dirty="0" err="1">
                <a:solidFill>
                  <a:srgbClr val="2A00FF"/>
                </a:solidFill>
                <a:latin typeface="Consolas"/>
              </a:rPr>
              <a:t>fw</a:t>
            </a:r>
            <a:r>
              <a:rPr lang="en-US" altLang="ko-KR" sz="1300" i="1" dirty="0">
                <a:solidFill>
                  <a:srgbClr val="2A00FF"/>
                </a:solidFill>
                <a:latin typeface="Consolas"/>
              </a:rPr>
              <a:t>-bold"</a:t>
            </a:r>
            <a:r>
              <a:rPr lang="en-US" altLang="ko-KR" sz="1300" i="1" dirty="0">
                <a:solidFill>
                  <a:srgbClr val="008080"/>
                </a:solidFill>
                <a:latin typeface="Consolas"/>
              </a:rPr>
              <a:t>&gt;</a:t>
            </a:r>
            <a:r>
              <a:rPr lang="ko-KR" altLang="en-US" sz="1300" i="1" dirty="0">
                <a:solidFill>
                  <a:srgbClr val="000000"/>
                </a:solidFill>
                <a:latin typeface="Consolas"/>
              </a:rPr>
              <a:t>価格</a:t>
            </a:r>
            <a:r>
              <a:rPr lang="en-US" altLang="ko-KR" sz="1300" i="1" dirty="0">
                <a:solidFill>
                  <a:srgbClr val="008080"/>
                </a:solidFill>
                <a:latin typeface="Consolas"/>
              </a:rPr>
              <a:t>&lt;/</a:t>
            </a:r>
            <a:r>
              <a:rPr lang="en-US" altLang="ko-KR" sz="1300" i="1" dirty="0">
                <a:solidFill>
                  <a:srgbClr val="3F7F7F"/>
                </a:solidFill>
                <a:latin typeface="Consolas"/>
              </a:rPr>
              <a:t>span</a:t>
            </a:r>
            <a:r>
              <a:rPr lang="en-US" altLang="ko-KR" sz="1300" i="1" dirty="0">
                <a:solidFill>
                  <a:srgbClr val="008080"/>
                </a:solidFill>
                <a:latin typeface="Consolas"/>
              </a:rPr>
              <a:t>&gt;</a:t>
            </a:r>
            <a:r>
              <a:rPr lang="en-US" altLang="ko-KR" sz="1300" i="1" dirty="0">
                <a:solidFill>
                  <a:srgbClr val="000000"/>
                </a:solidFill>
                <a:latin typeface="Consolas"/>
              </a:rPr>
              <a:t> </a:t>
            </a:r>
            <a:r>
              <a:rPr lang="en-US" altLang="ko-KR" sz="1300" i="1" dirty="0">
                <a:solidFill>
                  <a:srgbClr val="008080"/>
                </a:solidFill>
                <a:latin typeface="Consolas"/>
              </a:rPr>
              <a:t>&lt;</a:t>
            </a:r>
            <a:r>
              <a:rPr lang="en-US" altLang="ko-KR" sz="1300" i="1" dirty="0" err="1">
                <a:solidFill>
                  <a:srgbClr val="3F7F7F"/>
                </a:solidFill>
                <a:latin typeface="Consolas"/>
              </a:rPr>
              <a:t>fmt:formatNumber</a:t>
            </a:r>
            <a:r>
              <a:rPr lang="en-US" altLang="ko-KR" sz="1300" i="1" dirty="0">
                <a:solidFill>
                  <a:srgbClr val="3F7F7F"/>
                </a:solidFill>
                <a:latin typeface="Consolas"/>
              </a:rPr>
              <a:t> </a:t>
            </a:r>
            <a:r>
              <a:rPr lang="en-US" altLang="ko-KR" sz="1300" i="1" dirty="0">
                <a:solidFill>
                  <a:srgbClr val="7F007F"/>
                </a:solidFill>
                <a:latin typeface="Consolas"/>
              </a:rPr>
              <a:t>pattern</a:t>
            </a:r>
            <a:r>
              <a:rPr lang="en-US" altLang="ko-KR" sz="1300" i="1" dirty="0">
                <a:solidFill>
                  <a:srgbClr val="000000"/>
                </a:solidFill>
                <a:latin typeface="Consolas"/>
              </a:rPr>
              <a:t>=</a:t>
            </a:r>
            <a:r>
              <a:rPr lang="en-US" altLang="ko-KR" sz="1300" i="1" dirty="0">
                <a:solidFill>
                  <a:srgbClr val="2A00FF"/>
                </a:solidFill>
                <a:latin typeface="Consolas"/>
              </a:rPr>
              <a:t>"###,###,###" </a:t>
            </a:r>
            <a:r>
              <a:rPr lang="en-US" altLang="ko-KR" sz="1300" i="1" dirty="0">
                <a:solidFill>
                  <a:srgbClr val="7F007F"/>
                </a:solidFill>
                <a:latin typeface="Consolas"/>
              </a:rPr>
              <a:t>value</a:t>
            </a:r>
            <a:r>
              <a:rPr lang="en-US" altLang="ko-KR" sz="1300" i="1" dirty="0">
                <a:solidFill>
                  <a:srgbClr val="000000"/>
                </a:solidFill>
                <a:latin typeface="Consolas"/>
              </a:rPr>
              <a:t>=</a:t>
            </a:r>
            <a:r>
              <a:rPr lang="en-US" altLang="ko-KR" sz="1300" i="1" dirty="0">
                <a:solidFill>
                  <a:srgbClr val="2A00FF"/>
                </a:solidFill>
                <a:latin typeface="Consolas"/>
              </a:rPr>
              <a:t>"</a:t>
            </a:r>
            <a:r>
              <a:rPr lang="en-US" altLang="ko-KR" sz="1300" i="1" dirty="0">
                <a:solidFill>
                  <a:srgbClr val="000000"/>
                </a:solidFill>
                <a:latin typeface="Consolas"/>
              </a:rPr>
              <a:t>${</a:t>
            </a:r>
            <a:r>
              <a:rPr lang="en-US" altLang="ko-KR" sz="1300" i="1" dirty="0" err="1">
                <a:solidFill>
                  <a:srgbClr val="000000"/>
                </a:solidFill>
                <a:latin typeface="Consolas"/>
              </a:rPr>
              <a:t>orderView.amount</a:t>
            </a:r>
            <a:r>
              <a:rPr lang="en-US" altLang="ko-KR" sz="1300" i="1" dirty="0">
                <a:solidFill>
                  <a:srgbClr val="000000"/>
                </a:solidFill>
                <a:latin typeface="Consolas"/>
              </a:rPr>
              <a:t>}</a:t>
            </a:r>
            <a:r>
              <a:rPr lang="en-US" altLang="ko-KR" sz="1300" i="1" dirty="0">
                <a:solidFill>
                  <a:srgbClr val="2A00FF"/>
                </a:solidFill>
                <a:latin typeface="Consolas"/>
              </a:rPr>
              <a:t>"</a:t>
            </a:r>
            <a:r>
              <a:rPr lang="en-US" altLang="ko-KR" sz="1300" i="1" dirty="0">
                <a:solidFill>
                  <a:srgbClr val="008080"/>
                </a:solidFill>
                <a:latin typeface="Consolas"/>
              </a:rPr>
              <a:t>/&gt;</a:t>
            </a:r>
            <a:r>
              <a:rPr lang="ko-KR" altLang="en-US" sz="1300" i="1" dirty="0">
                <a:solidFill>
                  <a:srgbClr val="000000"/>
                </a:solidFill>
                <a:latin typeface="Consolas"/>
              </a:rPr>
              <a:t>円</a:t>
            </a:r>
          </a:p>
          <a:p>
            <a:r>
              <a:rPr lang="en-US" altLang="ko-KR" sz="1300" dirty="0">
                <a:solidFill>
                  <a:srgbClr val="008080"/>
                </a:solidFill>
                <a:latin typeface="Consolas"/>
              </a:rPr>
              <a:t>&lt;</a:t>
            </a:r>
            <a:r>
              <a:rPr lang="en-US" altLang="ko-KR" sz="1300" dirty="0">
                <a:solidFill>
                  <a:srgbClr val="3F7F7F"/>
                </a:solidFill>
                <a:latin typeface="Consolas"/>
              </a:rPr>
              <a:t>span </a:t>
            </a:r>
            <a:r>
              <a:rPr lang="en-US" altLang="ko-KR" sz="1300" dirty="0">
                <a:solidFill>
                  <a:srgbClr val="7F007F"/>
                </a:solidFill>
                <a:latin typeface="Consolas"/>
              </a:rPr>
              <a:t>class</a:t>
            </a:r>
            <a:r>
              <a:rPr lang="en-US" altLang="ko-KR" sz="1300" dirty="0">
                <a:solidFill>
                  <a:srgbClr val="000000"/>
                </a:solidFill>
                <a:latin typeface="Consolas"/>
              </a:rPr>
              <a:t>=</a:t>
            </a:r>
            <a:r>
              <a:rPr lang="en-US" altLang="ko-KR" sz="1300" i="1" dirty="0">
                <a:solidFill>
                  <a:srgbClr val="2A00FF"/>
                </a:solidFill>
                <a:latin typeface="Consolas"/>
              </a:rPr>
              <a:t>"</a:t>
            </a:r>
            <a:r>
              <a:rPr lang="en-US" altLang="ko-KR" sz="1300" i="1" dirty="0" err="1">
                <a:solidFill>
                  <a:srgbClr val="2A00FF"/>
                </a:solidFill>
                <a:latin typeface="Consolas"/>
              </a:rPr>
              <a:t>fw</a:t>
            </a:r>
            <a:r>
              <a:rPr lang="en-US" altLang="ko-KR" sz="1300" i="1" dirty="0">
                <a:solidFill>
                  <a:srgbClr val="2A00FF"/>
                </a:solidFill>
                <a:latin typeface="Consolas"/>
              </a:rPr>
              <a:t>-bold"</a:t>
            </a:r>
            <a:r>
              <a:rPr lang="en-US" altLang="ko-KR" sz="1300" i="1" dirty="0">
                <a:solidFill>
                  <a:srgbClr val="008080"/>
                </a:solidFill>
                <a:latin typeface="Consolas"/>
              </a:rPr>
              <a:t>&gt;</a:t>
            </a:r>
            <a:r>
              <a:rPr lang="ko-KR" altLang="en-US" sz="1300" i="1" dirty="0">
                <a:solidFill>
                  <a:srgbClr val="000000"/>
                </a:solidFill>
                <a:latin typeface="Consolas"/>
              </a:rPr>
              <a:t>状態</a:t>
            </a:r>
            <a:r>
              <a:rPr lang="en-US" altLang="ko-KR" sz="1300" i="1" dirty="0">
                <a:solidFill>
                  <a:srgbClr val="008080"/>
                </a:solidFill>
                <a:latin typeface="Consolas"/>
              </a:rPr>
              <a:t>&lt;/</a:t>
            </a:r>
            <a:r>
              <a:rPr lang="en-US" altLang="ko-KR" sz="1300" i="1" dirty="0">
                <a:solidFill>
                  <a:srgbClr val="3F7F7F"/>
                </a:solidFill>
                <a:latin typeface="Consolas"/>
              </a:rPr>
              <a:t>span</a:t>
            </a:r>
            <a:r>
              <a:rPr lang="en-US" altLang="ko-KR" sz="1300" i="1" dirty="0">
                <a:solidFill>
                  <a:srgbClr val="008080"/>
                </a:solidFill>
                <a:latin typeface="Consolas"/>
              </a:rPr>
              <a:t>&gt;</a:t>
            </a:r>
            <a:r>
              <a:rPr lang="en-US" altLang="ko-KR" sz="1300" i="1" dirty="0">
                <a:solidFill>
                  <a:srgbClr val="000000"/>
                </a:solidFill>
                <a:latin typeface="Consolas"/>
              </a:rPr>
              <a:t> ${</a:t>
            </a:r>
            <a:r>
              <a:rPr lang="en-US" altLang="ko-KR" sz="1300" i="1" dirty="0" err="1">
                <a:solidFill>
                  <a:srgbClr val="000000"/>
                </a:solidFill>
                <a:latin typeface="Consolas"/>
              </a:rPr>
              <a:t>orderView.delivery</a:t>
            </a:r>
            <a:r>
              <a:rPr lang="en-US" altLang="ko-KR" sz="1300" i="1" dirty="0">
                <a:solidFill>
                  <a:srgbClr val="000000"/>
                </a:solidFill>
                <a:latin typeface="Consolas"/>
              </a:rPr>
              <a:t>}</a:t>
            </a:r>
          </a:p>
          <a:p>
            <a:r>
              <a:rPr lang="en-US" altLang="ko-KR" sz="1300" dirty="0">
                <a:solidFill>
                  <a:srgbClr val="008080"/>
                </a:solidFill>
                <a:latin typeface="Consolas"/>
              </a:rPr>
              <a:t>&lt;/</a:t>
            </a:r>
            <a:r>
              <a:rPr lang="en-US" altLang="ko-KR" sz="1300" dirty="0">
                <a:solidFill>
                  <a:srgbClr val="3F7F7F"/>
                </a:solidFill>
                <a:latin typeface="Consolas"/>
              </a:rPr>
              <a:t>pre</a:t>
            </a:r>
            <a:r>
              <a:rPr lang="en-US" altLang="ko-KR" sz="1300" dirty="0">
                <a:solidFill>
                  <a:srgbClr val="008080"/>
                </a:solidFill>
                <a:latin typeface="Consolas"/>
              </a:rPr>
              <a:t>&gt;</a:t>
            </a:r>
          </a:p>
          <a:p>
            <a:r>
              <a:rPr lang="en-US" altLang="ko-KR" sz="1300" dirty="0">
                <a:solidFill>
                  <a:srgbClr val="008080"/>
                </a:solidFill>
                <a:latin typeface="Consolas"/>
              </a:rPr>
              <a:t>&lt;/</a:t>
            </a:r>
            <a:r>
              <a:rPr lang="en-US" altLang="ko-KR" sz="1300" dirty="0" err="1">
                <a:solidFill>
                  <a:srgbClr val="3F7F7F"/>
                </a:solidFill>
                <a:latin typeface="Consolas"/>
              </a:rPr>
              <a:t>c:if</a:t>
            </a:r>
            <a:r>
              <a:rPr lang="en-US" altLang="ko-KR" sz="1300" dirty="0">
                <a:solidFill>
                  <a:srgbClr val="008080"/>
                </a:solidFill>
                <a:latin typeface="Consolas"/>
              </a:rPr>
              <a:t>&gt;</a:t>
            </a:r>
          </a:p>
          <a:p>
            <a:r>
              <a:rPr lang="en-US" altLang="ko-KR" sz="1300" dirty="0">
                <a:solidFill>
                  <a:srgbClr val="008080"/>
                </a:solidFill>
                <a:latin typeface="Consolas"/>
              </a:rPr>
              <a:t>&lt;/</a:t>
            </a:r>
            <a:r>
              <a:rPr lang="en-US" altLang="ko-KR" sz="1300" dirty="0" err="1">
                <a:solidFill>
                  <a:srgbClr val="3F7F7F"/>
                </a:solidFill>
                <a:latin typeface="Consolas"/>
              </a:rPr>
              <a:t>c:forEach</a:t>
            </a:r>
            <a:r>
              <a:rPr lang="en-US" altLang="ko-KR" sz="1300" dirty="0">
                <a:solidFill>
                  <a:srgbClr val="008080"/>
                </a:solidFill>
                <a:latin typeface="Consolas"/>
              </a:rPr>
              <a:t>&gt;</a:t>
            </a:r>
          </a:p>
          <a:p>
            <a:r>
              <a:rPr lang="en-US" altLang="ko-KR" sz="1300" dirty="0">
                <a:solidFill>
                  <a:srgbClr val="008080"/>
                </a:solidFill>
                <a:latin typeface="Consolas"/>
              </a:rPr>
              <a:t>&lt;</a:t>
            </a:r>
            <a:r>
              <a:rPr lang="en-US" altLang="ko-KR" sz="1300" dirty="0">
                <a:solidFill>
                  <a:srgbClr val="3F7F7F"/>
                </a:solidFill>
                <a:latin typeface="Consolas"/>
              </a:rPr>
              <a:t>h2</a:t>
            </a:r>
            <a:r>
              <a:rPr lang="en-US" altLang="ko-KR" sz="1300" dirty="0">
                <a:solidFill>
                  <a:srgbClr val="008080"/>
                </a:solidFill>
                <a:latin typeface="Consolas"/>
              </a:rPr>
              <a:t>&gt;</a:t>
            </a:r>
            <a:r>
              <a:rPr lang="ko-KR" altLang="en-US" sz="1300" dirty="0">
                <a:solidFill>
                  <a:srgbClr val="000000"/>
                </a:solidFill>
                <a:latin typeface="Consolas"/>
              </a:rPr>
              <a:t>注文詳細</a:t>
            </a:r>
            <a:r>
              <a:rPr lang="en-US" altLang="ko-KR" sz="1300" dirty="0">
                <a:solidFill>
                  <a:srgbClr val="008080"/>
                </a:solidFill>
                <a:latin typeface="Consolas"/>
              </a:rPr>
              <a:t>&lt;/</a:t>
            </a:r>
            <a:r>
              <a:rPr lang="en-US" altLang="ko-KR" sz="1300" dirty="0">
                <a:solidFill>
                  <a:srgbClr val="3F7F7F"/>
                </a:solidFill>
                <a:latin typeface="Consolas"/>
              </a:rPr>
              <a:t>h2</a:t>
            </a:r>
            <a:r>
              <a:rPr lang="en-US" altLang="ko-KR" sz="1300" dirty="0">
                <a:solidFill>
                  <a:srgbClr val="008080"/>
                </a:solidFill>
                <a:latin typeface="Consolas"/>
              </a:rPr>
              <a:t>&gt;</a:t>
            </a:r>
            <a:r>
              <a:rPr lang="en-US" altLang="ko-KR" sz="1300" dirty="0">
                <a:solidFill>
                  <a:srgbClr val="3F5FBF"/>
                </a:solidFill>
                <a:latin typeface="Consolas"/>
              </a:rPr>
              <a:t>&lt;!-- </a:t>
            </a:r>
            <a:r>
              <a:rPr lang="ko-KR" altLang="en-US" sz="1300" dirty="0">
                <a:solidFill>
                  <a:srgbClr val="3F5FBF"/>
                </a:solidFill>
                <a:latin typeface="Consolas"/>
              </a:rPr>
              <a:t>注文詳細</a:t>
            </a:r>
            <a:r>
              <a:rPr lang="ja-JP" altLang="en-US" sz="1300" dirty="0">
                <a:solidFill>
                  <a:srgbClr val="3F5FBF"/>
                </a:solidFill>
                <a:latin typeface="Consolas"/>
              </a:rPr>
              <a:t>タイトル </a:t>
            </a:r>
            <a:r>
              <a:rPr lang="en-US" altLang="ja-JP" sz="1300" dirty="0">
                <a:solidFill>
                  <a:srgbClr val="3F5FBF"/>
                </a:solidFill>
                <a:latin typeface="Consolas"/>
              </a:rPr>
              <a:t>--&gt;</a:t>
            </a:r>
          </a:p>
          <a:p>
            <a:r>
              <a:rPr lang="en-US" altLang="ko-KR" sz="1300" dirty="0">
                <a:solidFill>
                  <a:srgbClr val="008080"/>
                </a:solidFill>
                <a:latin typeface="Consolas"/>
              </a:rPr>
              <a:t>&lt;</a:t>
            </a:r>
            <a:r>
              <a:rPr lang="en-US" altLang="ko-KR" sz="1300" dirty="0" err="1">
                <a:solidFill>
                  <a:srgbClr val="3F7F7F"/>
                </a:solidFill>
                <a:latin typeface="Consolas"/>
              </a:rPr>
              <a:t>hr</a:t>
            </a:r>
            <a:r>
              <a:rPr lang="en-US" altLang="ko-KR" sz="1300" dirty="0">
                <a:solidFill>
                  <a:srgbClr val="3F7F7F"/>
                </a:solidFill>
                <a:latin typeface="Consolas"/>
              </a:rPr>
              <a:t> </a:t>
            </a:r>
            <a:r>
              <a:rPr lang="en-US" altLang="ko-KR" sz="1300" dirty="0">
                <a:solidFill>
                  <a:srgbClr val="7F007F"/>
                </a:solidFill>
                <a:latin typeface="Consolas"/>
              </a:rPr>
              <a:t>color</a:t>
            </a:r>
            <a:r>
              <a:rPr lang="en-US" altLang="ko-KR" sz="1300" dirty="0">
                <a:solidFill>
                  <a:srgbClr val="000000"/>
                </a:solidFill>
                <a:latin typeface="Consolas"/>
              </a:rPr>
              <a:t>=</a:t>
            </a:r>
            <a:r>
              <a:rPr lang="en-US" altLang="ko-KR" sz="1300" i="1" dirty="0">
                <a:solidFill>
                  <a:srgbClr val="2A00FF"/>
                </a:solidFill>
                <a:latin typeface="Consolas"/>
              </a:rPr>
              <a:t>"black" </a:t>
            </a:r>
            <a:r>
              <a:rPr lang="en-US" altLang="ko-KR" sz="1300" i="1" dirty="0">
                <a:solidFill>
                  <a:srgbClr val="7F007F"/>
                </a:solidFill>
                <a:latin typeface="Consolas"/>
              </a:rPr>
              <a:t>style</a:t>
            </a:r>
            <a:r>
              <a:rPr lang="en-US" altLang="ko-KR" sz="1300" i="1" dirty="0">
                <a:solidFill>
                  <a:srgbClr val="000000"/>
                </a:solidFill>
                <a:latin typeface="Consolas"/>
              </a:rPr>
              <a:t>="</a:t>
            </a:r>
            <a:r>
              <a:rPr lang="en-US" altLang="ko-KR" sz="1300" i="1" dirty="0">
                <a:solidFill>
                  <a:srgbClr val="7F007F"/>
                </a:solidFill>
                <a:latin typeface="Consolas"/>
              </a:rPr>
              <a:t>width</a:t>
            </a:r>
            <a:r>
              <a:rPr lang="en-US" altLang="ko-KR" sz="1300" i="1" dirty="0">
                <a:solidFill>
                  <a:srgbClr val="000000"/>
                </a:solidFill>
                <a:latin typeface="Consolas"/>
              </a:rPr>
              <a:t>:</a:t>
            </a:r>
            <a:r>
              <a:rPr lang="en-US" altLang="ko-KR" sz="1300" i="1" dirty="0">
                <a:solidFill>
                  <a:srgbClr val="2A00E1"/>
                </a:solidFill>
                <a:latin typeface="Consolas"/>
              </a:rPr>
              <a:t>120px</a:t>
            </a:r>
            <a:r>
              <a:rPr lang="en-US" altLang="ko-KR" sz="1300" i="1" dirty="0">
                <a:solidFill>
                  <a:srgbClr val="000000"/>
                </a:solidFill>
                <a:latin typeface="Consolas"/>
              </a:rPr>
              <a:t>; </a:t>
            </a:r>
            <a:r>
              <a:rPr lang="en-US" altLang="ko-KR" sz="1300" i="1" dirty="0">
                <a:solidFill>
                  <a:srgbClr val="7F007F"/>
                </a:solidFill>
                <a:latin typeface="Consolas"/>
              </a:rPr>
              <a:t>border</a:t>
            </a:r>
            <a:r>
              <a:rPr lang="en-US" altLang="ko-KR" sz="1300" i="1" dirty="0">
                <a:solidFill>
                  <a:srgbClr val="000000"/>
                </a:solidFill>
                <a:latin typeface="Consolas"/>
              </a:rPr>
              <a:t>: </a:t>
            </a:r>
            <a:r>
              <a:rPr lang="en-US" altLang="ko-KR" sz="1300" i="1" dirty="0">
                <a:solidFill>
                  <a:srgbClr val="2A00E1"/>
                </a:solidFill>
                <a:latin typeface="Consolas"/>
              </a:rPr>
              <a:t>1px solid</a:t>
            </a:r>
            <a:r>
              <a:rPr lang="en-US" altLang="ko-KR" sz="1300" i="1" dirty="0">
                <a:solidFill>
                  <a:srgbClr val="000000"/>
                </a:solidFill>
                <a:latin typeface="Consolas"/>
              </a:rPr>
              <a:t>;"</a:t>
            </a:r>
            <a:r>
              <a:rPr lang="en-US" altLang="ko-KR" sz="1300" i="1" dirty="0">
                <a:solidFill>
                  <a:srgbClr val="008080"/>
                </a:solidFill>
                <a:latin typeface="Consolas"/>
              </a:rPr>
              <a:t>/&gt;</a:t>
            </a:r>
            <a:r>
              <a:rPr lang="en-US" altLang="ko-KR" sz="1300" i="1" dirty="0">
                <a:solidFill>
                  <a:srgbClr val="000000"/>
                </a:solidFill>
                <a:latin typeface="Consolas"/>
              </a:rPr>
              <a:t> </a:t>
            </a:r>
            <a:r>
              <a:rPr lang="en-US" altLang="ko-KR" sz="1300" i="1" dirty="0">
                <a:solidFill>
                  <a:srgbClr val="3F5FBF"/>
                </a:solidFill>
                <a:latin typeface="Consolas"/>
              </a:rPr>
              <a:t>&lt;!-- </a:t>
            </a:r>
            <a:r>
              <a:rPr lang="ja-JP" altLang="en-US" sz="1300" i="1" dirty="0">
                <a:solidFill>
                  <a:srgbClr val="3F5FBF"/>
                </a:solidFill>
                <a:latin typeface="Consolas"/>
              </a:rPr>
              <a:t>タイトル</a:t>
            </a:r>
            <a:r>
              <a:rPr lang="ko-KR" altLang="en-US" sz="1300" i="1" dirty="0">
                <a:solidFill>
                  <a:srgbClr val="3F5FBF"/>
                </a:solidFill>
                <a:latin typeface="Consolas"/>
              </a:rPr>
              <a:t>下</a:t>
            </a:r>
            <a:r>
              <a:rPr lang="ja-JP" altLang="en-US" sz="1300" i="1" dirty="0">
                <a:solidFill>
                  <a:srgbClr val="3F5FBF"/>
                </a:solidFill>
                <a:latin typeface="Consolas"/>
              </a:rPr>
              <a:t>の</a:t>
            </a:r>
            <a:r>
              <a:rPr lang="ko-KR" altLang="en-US" sz="1300" i="1" dirty="0">
                <a:solidFill>
                  <a:srgbClr val="3F5FBF"/>
                </a:solidFill>
                <a:latin typeface="Consolas"/>
              </a:rPr>
              <a:t>仕切</a:t>
            </a:r>
            <a:r>
              <a:rPr lang="ja-JP" altLang="en-US" sz="1300" i="1" dirty="0">
                <a:solidFill>
                  <a:srgbClr val="3F5FBF"/>
                </a:solidFill>
                <a:latin typeface="Consolas"/>
              </a:rPr>
              <a:t>り</a:t>
            </a:r>
            <a:r>
              <a:rPr lang="ko-KR" altLang="en-US" sz="1300" i="1" dirty="0">
                <a:solidFill>
                  <a:srgbClr val="3F5FBF"/>
                </a:solidFill>
                <a:latin typeface="Consolas"/>
              </a:rPr>
              <a:t>線 </a:t>
            </a:r>
            <a:r>
              <a:rPr lang="en-US" altLang="ko-KR" sz="1300" i="1" dirty="0">
                <a:solidFill>
                  <a:srgbClr val="3F5FBF"/>
                </a:solidFill>
                <a:latin typeface="Consolas"/>
              </a:rPr>
              <a:t>--&gt;</a:t>
            </a:r>
          </a:p>
          <a:p>
            <a:r>
              <a:rPr lang="en-US" altLang="ko-KR" sz="1300" dirty="0">
                <a:solidFill>
                  <a:srgbClr val="008080"/>
                </a:solidFill>
                <a:latin typeface="Consolas"/>
              </a:rPr>
              <a:t>&lt;</a:t>
            </a:r>
            <a:r>
              <a:rPr lang="en-US" altLang="ko-KR" sz="1300" dirty="0" err="1">
                <a:solidFill>
                  <a:srgbClr val="3F7F7F"/>
                </a:solidFill>
                <a:latin typeface="Consolas"/>
              </a:rPr>
              <a:t>ul</a:t>
            </a:r>
            <a:r>
              <a:rPr lang="en-US" altLang="ko-KR" sz="1300" dirty="0">
                <a:solidFill>
                  <a:srgbClr val="3F7F7F"/>
                </a:solidFill>
                <a:latin typeface="Consolas"/>
              </a:rPr>
              <a:t> </a:t>
            </a:r>
            <a:r>
              <a:rPr lang="en-US" altLang="ko-KR" sz="1300" dirty="0">
                <a:solidFill>
                  <a:srgbClr val="7F007F"/>
                </a:solidFill>
                <a:latin typeface="Consolas"/>
              </a:rPr>
              <a:t>class</a:t>
            </a:r>
            <a:r>
              <a:rPr lang="en-US" altLang="ko-KR" sz="1300" dirty="0">
                <a:solidFill>
                  <a:srgbClr val="000000"/>
                </a:solidFill>
                <a:latin typeface="Consolas"/>
              </a:rPr>
              <a:t>=</a:t>
            </a:r>
            <a:r>
              <a:rPr lang="en-US" altLang="ko-KR" sz="1300" i="1" dirty="0">
                <a:solidFill>
                  <a:srgbClr val="2A00FF"/>
                </a:solidFill>
                <a:latin typeface="Consolas"/>
              </a:rPr>
              <a:t>"</a:t>
            </a:r>
            <a:r>
              <a:rPr lang="en-US" altLang="ko-KR" sz="1300" i="1" dirty="0" err="1">
                <a:solidFill>
                  <a:srgbClr val="2A00FF"/>
                </a:solidFill>
                <a:latin typeface="Consolas"/>
              </a:rPr>
              <a:t>orderView</a:t>
            </a:r>
            <a:r>
              <a:rPr lang="en-US" altLang="ko-KR" sz="1300" i="1" dirty="0">
                <a:solidFill>
                  <a:srgbClr val="2A00FF"/>
                </a:solidFill>
                <a:latin typeface="Consolas"/>
              </a:rPr>
              <a:t> list-group mt-3"</a:t>
            </a:r>
            <a:r>
              <a:rPr lang="en-US" altLang="ko-KR" sz="1300" i="1" dirty="0">
                <a:solidFill>
                  <a:srgbClr val="008080"/>
                </a:solidFill>
                <a:latin typeface="Consolas"/>
              </a:rPr>
              <a:t>&gt;</a:t>
            </a:r>
          </a:p>
          <a:p>
            <a:r>
              <a:rPr lang="en-US" altLang="ko-KR" sz="1300" u="sng" dirty="0">
                <a:solidFill>
                  <a:srgbClr val="008080"/>
                </a:solidFill>
                <a:latin typeface="Consolas"/>
              </a:rPr>
              <a:t>&lt;</a:t>
            </a:r>
            <a:r>
              <a:rPr lang="en-US" altLang="ko-KR" sz="1300" u="sng" dirty="0">
                <a:solidFill>
                  <a:srgbClr val="3F7F7F"/>
                </a:solidFill>
                <a:latin typeface="Consolas"/>
              </a:rPr>
              <a:t>table</a:t>
            </a:r>
            <a:r>
              <a:rPr lang="en-US" altLang="ko-KR" sz="1300" u="sng" dirty="0">
                <a:solidFill>
                  <a:srgbClr val="000000"/>
                </a:solidFill>
                <a:latin typeface="Consolas"/>
              </a:rPr>
              <a:t> </a:t>
            </a:r>
            <a:r>
              <a:rPr lang="en-US" altLang="ko-KR" sz="1300" u="sng" dirty="0">
                <a:solidFill>
                  <a:srgbClr val="7F007F"/>
                </a:solidFill>
                <a:latin typeface="Consolas"/>
              </a:rPr>
              <a:t>class</a:t>
            </a:r>
            <a:r>
              <a:rPr lang="en-US" altLang="ko-KR" sz="1300" u="sng" dirty="0">
                <a:solidFill>
                  <a:srgbClr val="000000"/>
                </a:solidFill>
                <a:latin typeface="Consolas"/>
              </a:rPr>
              <a:t>=</a:t>
            </a:r>
            <a:r>
              <a:rPr lang="en-US" altLang="ko-KR" sz="1300" i="1" u="sng" dirty="0">
                <a:solidFill>
                  <a:srgbClr val="2A00FF"/>
                </a:solidFill>
                <a:latin typeface="Consolas"/>
              </a:rPr>
              <a:t>"table table-dark table-hover"</a:t>
            </a:r>
            <a:r>
              <a:rPr lang="en-US" altLang="ko-KR" sz="1300" i="1" u="sng" dirty="0">
                <a:solidFill>
                  <a:srgbClr val="008080"/>
                </a:solidFill>
                <a:latin typeface="Consolas"/>
              </a:rPr>
              <a:t>&gt;</a:t>
            </a:r>
            <a:r>
              <a:rPr lang="en-US" altLang="ko-KR" sz="1300" i="1" u="sng" dirty="0">
                <a:solidFill>
                  <a:srgbClr val="000000"/>
                </a:solidFill>
                <a:latin typeface="Consolas"/>
              </a:rPr>
              <a:t> </a:t>
            </a:r>
            <a:r>
              <a:rPr lang="en-US" altLang="ko-KR" sz="1300" i="1" u="sng" dirty="0">
                <a:solidFill>
                  <a:srgbClr val="3F5FBF"/>
                </a:solidFill>
                <a:latin typeface="Consolas"/>
              </a:rPr>
              <a:t>&lt;!-- </a:t>
            </a:r>
            <a:r>
              <a:rPr lang="ko-KR" altLang="en-US" sz="1300" i="1" u="sng" dirty="0">
                <a:solidFill>
                  <a:srgbClr val="3F5FBF"/>
                </a:solidFill>
                <a:latin typeface="Consolas"/>
              </a:rPr>
              <a:t>注文詳細</a:t>
            </a:r>
            <a:r>
              <a:rPr lang="ja-JP" altLang="en-US" sz="1300" i="1" u="sng" dirty="0">
                <a:solidFill>
                  <a:srgbClr val="3F5FBF"/>
                </a:solidFill>
                <a:latin typeface="Consolas"/>
              </a:rPr>
              <a:t>のテーブル</a:t>
            </a:r>
            <a:r>
              <a:rPr lang="ko-KR" altLang="en-US" sz="1300" i="1" u="sng" dirty="0">
                <a:solidFill>
                  <a:srgbClr val="3F5FBF"/>
                </a:solidFill>
                <a:latin typeface="Consolas"/>
              </a:rPr>
              <a:t>表示 </a:t>
            </a:r>
            <a:r>
              <a:rPr lang="en-US" altLang="ko-KR" sz="1300" i="1" u="sng" dirty="0">
                <a:solidFill>
                  <a:srgbClr val="3F5FBF"/>
                </a:solidFill>
                <a:latin typeface="Consolas"/>
              </a:rPr>
              <a:t>--&gt;</a:t>
            </a:r>
          </a:p>
          <a:p>
            <a:r>
              <a:rPr lang="en-US" altLang="ko-KR" sz="1300" dirty="0">
                <a:solidFill>
                  <a:srgbClr val="008080"/>
                </a:solidFill>
                <a:latin typeface="Consolas"/>
              </a:rPr>
              <a:t>&lt;</a:t>
            </a:r>
            <a:r>
              <a:rPr lang="en-US" altLang="ko-KR" sz="1300" dirty="0" err="1">
                <a:solidFill>
                  <a:srgbClr val="3F7F7F"/>
                </a:solidFill>
                <a:latin typeface="Consolas"/>
              </a:rPr>
              <a:t>colgroup</a:t>
            </a:r>
            <a:r>
              <a:rPr lang="en-US" altLang="ko-KR" sz="1300" dirty="0">
                <a:solidFill>
                  <a:srgbClr val="008080"/>
                </a:solidFill>
                <a:latin typeface="Consolas"/>
              </a:rPr>
              <a:t>&gt;</a:t>
            </a:r>
          </a:p>
          <a:p>
            <a:r>
              <a:rPr lang="en-US" altLang="ko-KR" sz="1300" dirty="0">
                <a:solidFill>
                  <a:srgbClr val="008080"/>
                </a:solidFill>
                <a:latin typeface="Consolas"/>
              </a:rPr>
              <a:t>&lt;</a:t>
            </a:r>
            <a:r>
              <a:rPr lang="en-US" altLang="ko-KR" sz="1300" dirty="0">
                <a:solidFill>
                  <a:srgbClr val="3F7F7F"/>
                </a:solidFill>
                <a:latin typeface="Consolas"/>
              </a:rPr>
              <a:t>col </a:t>
            </a:r>
            <a:r>
              <a:rPr lang="en-US" altLang="ko-KR" sz="1300" dirty="0">
                <a:solidFill>
                  <a:srgbClr val="7F007F"/>
                </a:solidFill>
                <a:latin typeface="Consolas"/>
              </a:rPr>
              <a:t>width</a:t>
            </a:r>
            <a:r>
              <a:rPr lang="en-US" altLang="ko-KR" sz="1300" dirty="0">
                <a:solidFill>
                  <a:srgbClr val="000000"/>
                </a:solidFill>
                <a:latin typeface="Consolas"/>
              </a:rPr>
              <a:t>=</a:t>
            </a:r>
            <a:r>
              <a:rPr lang="en-US" altLang="ko-KR" sz="1300" i="1" dirty="0">
                <a:solidFill>
                  <a:srgbClr val="2A00FF"/>
                </a:solidFill>
                <a:latin typeface="Consolas"/>
              </a:rPr>
              <a:t>"20%"</a:t>
            </a:r>
            <a:r>
              <a:rPr lang="en-US" altLang="ko-KR" sz="1300" i="1" dirty="0">
                <a:solidFill>
                  <a:srgbClr val="008080"/>
                </a:solidFill>
                <a:latin typeface="Consolas"/>
              </a:rPr>
              <a:t>/&gt;</a:t>
            </a:r>
          </a:p>
          <a:p>
            <a:r>
              <a:rPr lang="en-US" altLang="ko-KR" sz="1300" dirty="0">
                <a:solidFill>
                  <a:srgbClr val="008080"/>
                </a:solidFill>
                <a:latin typeface="Consolas"/>
              </a:rPr>
              <a:t>&lt;</a:t>
            </a:r>
            <a:r>
              <a:rPr lang="en-US" altLang="ko-KR" sz="1300" dirty="0">
                <a:solidFill>
                  <a:srgbClr val="3F7F7F"/>
                </a:solidFill>
                <a:latin typeface="Consolas"/>
              </a:rPr>
              <a:t>col </a:t>
            </a:r>
            <a:r>
              <a:rPr lang="en-US" altLang="ko-KR" sz="1300" dirty="0">
                <a:solidFill>
                  <a:srgbClr val="7F007F"/>
                </a:solidFill>
                <a:latin typeface="Consolas"/>
              </a:rPr>
              <a:t>width</a:t>
            </a:r>
            <a:r>
              <a:rPr lang="en-US" altLang="ko-KR" sz="1300" dirty="0">
                <a:solidFill>
                  <a:srgbClr val="000000"/>
                </a:solidFill>
                <a:latin typeface="Consolas"/>
              </a:rPr>
              <a:t>=</a:t>
            </a:r>
            <a:r>
              <a:rPr lang="en-US" altLang="ko-KR" sz="1300" i="1" dirty="0">
                <a:solidFill>
                  <a:srgbClr val="2A00FF"/>
                </a:solidFill>
                <a:latin typeface="Consolas"/>
              </a:rPr>
              <a:t>"80%"</a:t>
            </a:r>
            <a:r>
              <a:rPr lang="en-US" altLang="ko-KR" sz="1300" i="1" dirty="0">
                <a:solidFill>
                  <a:srgbClr val="008080"/>
                </a:solidFill>
                <a:latin typeface="Consolas"/>
              </a:rPr>
              <a:t>/&gt;</a:t>
            </a:r>
          </a:p>
          <a:p>
            <a:r>
              <a:rPr lang="en-US" altLang="ko-KR" sz="1300" dirty="0">
                <a:solidFill>
                  <a:srgbClr val="008080"/>
                </a:solidFill>
                <a:latin typeface="Consolas"/>
              </a:rPr>
              <a:t>&lt;/</a:t>
            </a:r>
            <a:r>
              <a:rPr lang="en-US" altLang="ko-KR" sz="1300" dirty="0" err="1">
                <a:solidFill>
                  <a:srgbClr val="3F7F7F"/>
                </a:solidFill>
                <a:latin typeface="Consolas"/>
              </a:rPr>
              <a:t>colgroup</a:t>
            </a:r>
            <a:r>
              <a:rPr lang="en-US" altLang="ko-KR" sz="1300" dirty="0">
                <a:solidFill>
                  <a:srgbClr val="008080"/>
                </a:solidFill>
                <a:latin typeface="Consolas"/>
              </a:rPr>
              <a:t>&gt;</a:t>
            </a:r>
            <a:endParaRPr lang="en-US" altLang="ja-JP" sz="1300" dirty="0" smtClean="0">
              <a:ea typeface="MS Mincho" pitchFamily="49" charset="-128"/>
            </a:endParaRPr>
          </a:p>
        </p:txBody>
      </p:sp>
    </p:spTree>
    <p:extLst>
      <p:ext uri="{BB962C8B-B14F-4D97-AF65-F5344CB8AC3E}">
        <p14:creationId xmlns:p14="http://schemas.microsoft.com/office/powerpoint/2010/main" val="229788627"/>
      </p:ext>
    </p:extLst>
  </p:cSld>
  <p:clrMapOvr>
    <a:masterClrMapping/>
  </p:clrMapOvr>
  <p:transition/>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제목 1"/>
          <p:cNvSpPr>
            <a:spLocks noGrp="1"/>
          </p:cNvSpPr>
          <p:nvPr>
            <p:ph type="title"/>
          </p:nvPr>
        </p:nvSpPr>
        <p:spPr bwMode="auto">
          <a:xfrm>
            <a:off x="0" y="-2242"/>
            <a:ext cx="9144000" cy="694938"/>
          </a:xfrm>
        </p:spPr>
        <p:txBody>
          <a:bodyPr vert="horz" lIns="91440" tIns="45720" rIns="91440" bIns="45720" rtlCol="0" anchor="ctr">
            <a:normAutofit/>
          </a:bodyPr>
          <a:lstStyle/>
          <a:p>
            <a:r>
              <a:rPr lang="en-US" altLang="ko-KR" dirty="0" smtClean="0">
                <a:latin typeface="MS Mincho" pitchFamily="49" charset="-128"/>
                <a:ea typeface="MS Mincho" pitchFamily="49" charset="-128"/>
              </a:rPr>
              <a:t>Shop/</a:t>
            </a:r>
            <a:r>
              <a:rPr lang="en-US" altLang="ko-KR" dirty="0" err="1" smtClean="0">
                <a:latin typeface="MS Mincho" pitchFamily="49" charset="-128"/>
                <a:ea typeface="MS Mincho" pitchFamily="49" charset="-128"/>
              </a:rPr>
              <a:t>orderView</a:t>
            </a:r>
            <a:r>
              <a:rPr lang="en-US" altLang="ko-KR" dirty="0" smtClean="0">
                <a:latin typeface="MS Mincho" pitchFamily="49" charset="-128"/>
                <a:ea typeface="MS Mincho" pitchFamily="49" charset="-128"/>
              </a:rPr>
              <a:t>(2/2)</a:t>
            </a:r>
            <a:endParaRPr lang="ko-KR" dirty="0">
              <a:latin typeface="MS Mincho" pitchFamily="49" charset="-128"/>
              <a:ea typeface="MS Mincho" pitchFamily="49" charset="-128"/>
            </a:endParaRPr>
          </a:p>
        </p:txBody>
      </p:sp>
      <p:sp>
        <p:nvSpPr>
          <p:cNvPr id="5" name="내용 개체 틀 2"/>
          <p:cNvSpPr>
            <a:spLocks noGrp="1"/>
          </p:cNvSpPr>
          <p:nvPr>
            <p:ph sz="half" idx="1"/>
          </p:nvPr>
        </p:nvSpPr>
        <p:spPr bwMode="auto">
          <a:xfrm>
            <a:off x="0" y="692696"/>
            <a:ext cx="9144000" cy="6165304"/>
          </a:xfrm>
          <a:solidFill>
            <a:schemeClr val="bg1"/>
          </a:solidFill>
        </p:spPr>
        <p:txBody>
          <a:bodyPr numCol="2">
            <a:noAutofit/>
          </a:bodyPr>
          <a:lstStyle>
            <a:lvl1pPr>
              <a:defRPr sz="2400"/>
            </a:lvl1pPr>
            <a:lvl2pPr>
              <a:defRPr sz="1600"/>
            </a:lvl2pPr>
            <a:lvl3pPr>
              <a:defRPr sz="1200"/>
            </a:lvl3pPr>
            <a:lvl4pPr>
              <a:defRPr sz="1200"/>
            </a:lvl4pPr>
            <a:lvl5pPr>
              <a:defRPr sz="1200"/>
            </a:lvl5pPr>
          </a:lstStyle>
          <a:p>
            <a:r>
              <a:rPr lang="en-US" altLang="ko-KR" sz="1400" dirty="0">
                <a:solidFill>
                  <a:srgbClr val="008080"/>
                </a:solidFill>
                <a:latin typeface="Consolas"/>
              </a:rPr>
              <a:t>&lt;</a:t>
            </a:r>
            <a:r>
              <a:rPr lang="en-US" altLang="ko-KR" sz="1400" dirty="0" err="1">
                <a:solidFill>
                  <a:srgbClr val="3F7F7F"/>
                </a:solidFill>
                <a:latin typeface="Consolas"/>
              </a:rPr>
              <a:t>thead</a:t>
            </a:r>
            <a:r>
              <a:rPr lang="en-US" altLang="ko-KR" sz="1400" dirty="0">
                <a:solidFill>
                  <a:srgbClr val="3F7F7F"/>
                </a:solidFill>
                <a:latin typeface="Consolas"/>
              </a:rPr>
              <a:t> </a:t>
            </a:r>
            <a:r>
              <a:rPr lang="en-US" altLang="ko-KR" sz="1400" dirty="0">
                <a:solidFill>
                  <a:srgbClr val="7F007F"/>
                </a:solidFill>
                <a:latin typeface="Consolas"/>
              </a:rPr>
              <a:t>class</a:t>
            </a:r>
            <a:r>
              <a:rPr lang="en-US" altLang="ko-KR" sz="1400" dirty="0">
                <a:solidFill>
                  <a:srgbClr val="000000"/>
                </a:solidFill>
                <a:latin typeface="Consolas"/>
              </a:rPr>
              <a:t>=</a:t>
            </a:r>
            <a:r>
              <a:rPr lang="en-US" altLang="ko-KR" sz="1400" i="1" dirty="0">
                <a:solidFill>
                  <a:srgbClr val="2A00FF"/>
                </a:solidFill>
                <a:latin typeface="Consolas"/>
              </a:rPr>
              <a:t>"text-center"</a:t>
            </a:r>
            <a:r>
              <a:rPr lang="en-US" altLang="ko-KR" sz="1400" i="1" dirty="0">
                <a:solidFill>
                  <a:srgbClr val="008080"/>
                </a:solidFill>
                <a:latin typeface="Consolas"/>
              </a:rPr>
              <a:t>&gt;</a:t>
            </a:r>
          </a:p>
          <a:p>
            <a:r>
              <a:rPr lang="en-US" altLang="ko-KR" sz="1400" dirty="0">
                <a:solidFill>
                  <a:srgbClr val="008080"/>
                </a:solidFill>
                <a:latin typeface="Consolas"/>
              </a:rPr>
              <a:t>&lt;</a:t>
            </a:r>
            <a:r>
              <a:rPr lang="en-US" altLang="ko-KR" sz="1400" dirty="0" err="1">
                <a:solidFill>
                  <a:srgbClr val="3F7F7F"/>
                </a:solidFill>
                <a:latin typeface="Consolas"/>
              </a:rPr>
              <a:t>tr</a:t>
            </a:r>
            <a:r>
              <a:rPr lang="en-US" altLang="ko-KR" sz="1400" dirty="0">
                <a:solidFill>
                  <a:srgbClr val="008080"/>
                </a:solidFill>
                <a:latin typeface="Consolas"/>
              </a:rPr>
              <a:t>&gt;</a:t>
            </a:r>
          </a:p>
          <a:p>
            <a:r>
              <a:rPr lang="en-US" altLang="ko-KR" sz="1400" dirty="0">
                <a:solidFill>
                  <a:srgbClr val="008080"/>
                </a:solidFill>
                <a:latin typeface="Consolas"/>
              </a:rPr>
              <a:t>&lt;</a:t>
            </a:r>
            <a:r>
              <a:rPr lang="en-US" altLang="ko-KR" sz="1400" dirty="0" err="1">
                <a:solidFill>
                  <a:srgbClr val="3F7F7F"/>
                </a:solidFill>
                <a:latin typeface="Consolas"/>
              </a:rPr>
              <a:t>th</a:t>
            </a:r>
            <a:r>
              <a:rPr lang="en-US" altLang="ko-KR" sz="1400" dirty="0">
                <a:solidFill>
                  <a:srgbClr val="008080"/>
                </a:solidFill>
                <a:latin typeface="Consolas"/>
              </a:rPr>
              <a:t>&gt;</a:t>
            </a:r>
            <a:r>
              <a:rPr lang="en-US" altLang="ko-KR" sz="1400" dirty="0">
                <a:solidFill>
                  <a:srgbClr val="000000"/>
                </a:solidFill>
                <a:latin typeface="Consolas"/>
              </a:rPr>
              <a:t>IMAGE</a:t>
            </a:r>
            <a:r>
              <a:rPr lang="en-US" altLang="ko-KR" sz="1400" dirty="0">
                <a:solidFill>
                  <a:srgbClr val="008080"/>
                </a:solidFill>
                <a:latin typeface="Consolas"/>
              </a:rPr>
              <a:t>&lt;/</a:t>
            </a:r>
            <a:r>
              <a:rPr lang="en-US" altLang="ko-KR" sz="1400" dirty="0" err="1">
                <a:solidFill>
                  <a:srgbClr val="3F7F7F"/>
                </a:solidFill>
                <a:latin typeface="Consolas"/>
              </a:rPr>
              <a:t>th</a:t>
            </a:r>
            <a:r>
              <a:rPr lang="en-US" altLang="ko-KR" sz="1400" dirty="0">
                <a:solidFill>
                  <a:srgbClr val="008080"/>
                </a:solidFill>
                <a:latin typeface="Consolas"/>
              </a:rPr>
              <a:t>&gt;&lt;</a:t>
            </a:r>
            <a:r>
              <a:rPr lang="en-US" altLang="ko-KR" sz="1400" dirty="0" err="1">
                <a:solidFill>
                  <a:srgbClr val="3F7F7F"/>
                </a:solidFill>
                <a:latin typeface="Consolas"/>
              </a:rPr>
              <a:t>th</a:t>
            </a:r>
            <a:r>
              <a:rPr lang="en-US" altLang="ko-KR" sz="1400" dirty="0">
                <a:solidFill>
                  <a:srgbClr val="008080"/>
                </a:solidFill>
                <a:latin typeface="Consolas"/>
              </a:rPr>
              <a:t>&gt;</a:t>
            </a:r>
            <a:r>
              <a:rPr lang="en-US" altLang="ko-KR" sz="1400" dirty="0">
                <a:solidFill>
                  <a:srgbClr val="000000"/>
                </a:solidFill>
                <a:latin typeface="Consolas"/>
              </a:rPr>
              <a:t>CONTENTS</a:t>
            </a:r>
            <a:r>
              <a:rPr lang="en-US" altLang="ko-KR" sz="1400" dirty="0">
                <a:solidFill>
                  <a:srgbClr val="008080"/>
                </a:solidFill>
                <a:latin typeface="Consolas"/>
              </a:rPr>
              <a:t>&lt;/</a:t>
            </a:r>
            <a:r>
              <a:rPr lang="en-US" altLang="ko-KR" sz="1400" dirty="0" err="1">
                <a:solidFill>
                  <a:srgbClr val="3F7F7F"/>
                </a:solidFill>
                <a:latin typeface="Consolas"/>
              </a:rPr>
              <a:t>th</a:t>
            </a:r>
            <a:r>
              <a:rPr lang="en-US" altLang="ko-KR" sz="1400" dirty="0">
                <a:solidFill>
                  <a:srgbClr val="008080"/>
                </a:solidFill>
                <a:latin typeface="Consolas"/>
              </a:rPr>
              <a:t>&gt;</a:t>
            </a:r>
          </a:p>
          <a:p>
            <a:r>
              <a:rPr lang="en-US" altLang="ko-KR" sz="1400" dirty="0">
                <a:solidFill>
                  <a:srgbClr val="008080"/>
                </a:solidFill>
                <a:latin typeface="Consolas"/>
              </a:rPr>
              <a:t>&lt;/</a:t>
            </a:r>
            <a:r>
              <a:rPr lang="en-US" altLang="ko-KR" sz="1400" dirty="0" err="1">
                <a:solidFill>
                  <a:srgbClr val="3F7F7F"/>
                </a:solidFill>
                <a:latin typeface="Consolas"/>
              </a:rPr>
              <a:t>tr</a:t>
            </a:r>
            <a:r>
              <a:rPr lang="en-US" altLang="ko-KR" sz="1400" dirty="0">
                <a:solidFill>
                  <a:srgbClr val="008080"/>
                </a:solidFill>
                <a:latin typeface="Consolas"/>
              </a:rPr>
              <a:t>&gt;</a:t>
            </a:r>
          </a:p>
          <a:p>
            <a:r>
              <a:rPr lang="en-US" altLang="ko-KR" sz="1400" dirty="0">
                <a:solidFill>
                  <a:srgbClr val="008080"/>
                </a:solidFill>
                <a:latin typeface="Consolas"/>
              </a:rPr>
              <a:t>&lt;/</a:t>
            </a:r>
            <a:r>
              <a:rPr lang="en-US" altLang="ko-KR" sz="1400" dirty="0" err="1">
                <a:solidFill>
                  <a:srgbClr val="3F7F7F"/>
                </a:solidFill>
                <a:latin typeface="Consolas"/>
              </a:rPr>
              <a:t>thead</a:t>
            </a:r>
            <a:r>
              <a:rPr lang="en-US" altLang="ko-KR" sz="1400" dirty="0">
                <a:solidFill>
                  <a:srgbClr val="008080"/>
                </a:solidFill>
                <a:latin typeface="Consolas"/>
              </a:rPr>
              <a:t>&gt;</a:t>
            </a:r>
          </a:p>
          <a:p>
            <a:r>
              <a:rPr lang="en-US" altLang="ko-KR" sz="1400" dirty="0">
                <a:solidFill>
                  <a:srgbClr val="008080"/>
                </a:solidFill>
                <a:latin typeface="Consolas"/>
              </a:rPr>
              <a:t>&lt;</a:t>
            </a:r>
            <a:r>
              <a:rPr lang="en-US" altLang="ko-KR" sz="1400" dirty="0" err="1">
                <a:solidFill>
                  <a:srgbClr val="3F7F7F"/>
                </a:solidFill>
                <a:latin typeface="Consolas"/>
              </a:rPr>
              <a:t>tbody</a:t>
            </a:r>
            <a:r>
              <a:rPr lang="en-US" altLang="ko-KR" sz="1400" dirty="0">
                <a:solidFill>
                  <a:srgbClr val="008080"/>
                </a:solidFill>
                <a:latin typeface="Consolas"/>
              </a:rPr>
              <a:t>&gt;</a:t>
            </a:r>
          </a:p>
          <a:p>
            <a:r>
              <a:rPr lang="en-US" altLang="ko-KR" sz="1400" dirty="0">
                <a:solidFill>
                  <a:srgbClr val="008080"/>
                </a:solidFill>
                <a:latin typeface="Consolas"/>
              </a:rPr>
              <a:t>&lt;</a:t>
            </a:r>
            <a:r>
              <a:rPr lang="en-US" altLang="ko-KR" sz="1400" dirty="0" err="1">
                <a:solidFill>
                  <a:srgbClr val="3F7F7F"/>
                </a:solidFill>
                <a:latin typeface="Consolas"/>
              </a:rPr>
              <a:t>c:forEach</a:t>
            </a:r>
            <a:r>
              <a:rPr lang="en-US" altLang="ko-KR" sz="1400" dirty="0">
                <a:solidFill>
                  <a:srgbClr val="3F7F7F"/>
                </a:solidFill>
                <a:latin typeface="Consolas"/>
              </a:rPr>
              <a:t> </a:t>
            </a:r>
            <a:r>
              <a:rPr lang="en-US" altLang="ko-KR" sz="1400" dirty="0">
                <a:solidFill>
                  <a:srgbClr val="7F007F"/>
                </a:solidFill>
                <a:latin typeface="Consolas"/>
              </a:rPr>
              <a:t>items</a:t>
            </a:r>
            <a:r>
              <a:rPr lang="en-US" altLang="ko-KR" sz="1400" dirty="0">
                <a:solidFill>
                  <a:srgbClr val="000000"/>
                </a:solidFill>
                <a:latin typeface="Consolas"/>
              </a:rPr>
              <a:t>=</a:t>
            </a:r>
            <a:r>
              <a:rPr lang="en-US" altLang="ko-KR" sz="1400" i="1" dirty="0">
                <a:solidFill>
                  <a:srgbClr val="2A00FF"/>
                </a:solidFill>
                <a:latin typeface="Consolas"/>
              </a:rPr>
              <a:t>"</a:t>
            </a:r>
            <a:r>
              <a:rPr lang="en-US" altLang="ko-KR" sz="1400" i="1" dirty="0">
                <a:solidFill>
                  <a:srgbClr val="000000"/>
                </a:solidFill>
                <a:latin typeface="Consolas"/>
              </a:rPr>
              <a:t>${</a:t>
            </a:r>
            <a:r>
              <a:rPr lang="en-US" altLang="ko-KR" sz="1400" i="1" dirty="0" err="1">
                <a:solidFill>
                  <a:srgbClr val="000000"/>
                </a:solidFill>
                <a:latin typeface="Consolas"/>
              </a:rPr>
              <a:t>orderView</a:t>
            </a:r>
            <a:r>
              <a:rPr lang="en-US" altLang="ko-KR" sz="1400" i="1" dirty="0">
                <a:solidFill>
                  <a:srgbClr val="000000"/>
                </a:solidFill>
                <a:latin typeface="Consolas"/>
              </a:rPr>
              <a:t>}</a:t>
            </a:r>
            <a:r>
              <a:rPr lang="en-US" altLang="ko-KR" sz="1400" i="1" dirty="0">
                <a:solidFill>
                  <a:srgbClr val="2A00FF"/>
                </a:solidFill>
                <a:latin typeface="Consolas"/>
              </a:rPr>
              <a:t>" </a:t>
            </a:r>
            <a:r>
              <a:rPr lang="en-US" altLang="ko-KR" sz="1400" i="1" dirty="0" err="1">
                <a:solidFill>
                  <a:srgbClr val="7F007F"/>
                </a:solidFill>
                <a:latin typeface="Consolas"/>
              </a:rPr>
              <a:t>var</a:t>
            </a:r>
            <a:r>
              <a:rPr lang="en-US" altLang="ko-KR" sz="1400" i="1" dirty="0">
                <a:solidFill>
                  <a:srgbClr val="000000"/>
                </a:solidFill>
                <a:latin typeface="Consolas"/>
              </a:rPr>
              <a:t>=</a:t>
            </a:r>
            <a:r>
              <a:rPr lang="en-US" altLang="ko-KR" sz="1400" i="1" dirty="0">
                <a:solidFill>
                  <a:srgbClr val="2A00FF"/>
                </a:solidFill>
                <a:latin typeface="Consolas"/>
              </a:rPr>
              <a:t>"</a:t>
            </a:r>
            <a:r>
              <a:rPr lang="en-US" altLang="ko-KR" sz="1400" i="1" dirty="0" err="1">
                <a:solidFill>
                  <a:srgbClr val="2A00FF"/>
                </a:solidFill>
                <a:latin typeface="Consolas"/>
              </a:rPr>
              <a:t>orderView</a:t>
            </a:r>
            <a:r>
              <a:rPr lang="en-US" altLang="ko-KR" sz="1400" i="1" dirty="0">
                <a:solidFill>
                  <a:srgbClr val="2A00FF"/>
                </a:solidFill>
                <a:latin typeface="Consolas"/>
              </a:rPr>
              <a:t>"</a:t>
            </a:r>
            <a:r>
              <a:rPr lang="en-US" altLang="ko-KR" sz="1400" i="1" dirty="0">
                <a:solidFill>
                  <a:srgbClr val="008080"/>
                </a:solidFill>
                <a:latin typeface="Consolas"/>
              </a:rPr>
              <a:t>&gt;</a:t>
            </a:r>
            <a:r>
              <a:rPr lang="en-US" altLang="ko-KR" sz="1400" i="1" dirty="0">
                <a:solidFill>
                  <a:srgbClr val="000000"/>
                </a:solidFill>
                <a:latin typeface="Consolas"/>
              </a:rPr>
              <a:t> </a:t>
            </a:r>
            <a:r>
              <a:rPr lang="en-US" altLang="ko-KR" sz="1400" i="1" dirty="0">
                <a:solidFill>
                  <a:srgbClr val="3F5FBF"/>
                </a:solidFill>
                <a:latin typeface="Consolas"/>
              </a:rPr>
              <a:t>&lt;!-- </a:t>
            </a:r>
            <a:r>
              <a:rPr lang="ko-KR" altLang="en-US" sz="1400" i="1" dirty="0">
                <a:solidFill>
                  <a:srgbClr val="3F5FBF"/>
                </a:solidFill>
                <a:latin typeface="Consolas"/>
              </a:rPr>
              <a:t>注文商品</a:t>
            </a:r>
            <a:r>
              <a:rPr lang="ja-JP" altLang="en-US" sz="1400" i="1" dirty="0">
                <a:solidFill>
                  <a:srgbClr val="3F5FBF"/>
                </a:solidFill>
                <a:latin typeface="Consolas"/>
              </a:rPr>
              <a:t>の</a:t>
            </a:r>
            <a:r>
              <a:rPr lang="ko-KR" altLang="en-US" sz="1400" i="1" dirty="0">
                <a:solidFill>
                  <a:srgbClr val="3F5FBF"/>
                </a:solidFill>
                <a:latin typeface="Consolas"/>
              </a:rPr>
              <a:t>詳細</a:t>
            </a:r>
            <a:r>
              <a:rPr lang="ja-JP" altLang="en-US" sz="1400" i="1" dirty="0">
                <a:solidFill>
                  <a:srgbClr val="3F5FBF"/>
                </a:solidFill>
                <a:latin typeface="Consolas"/>
              </a:rPr>
              <a:t>をループで</a:t>
            </a:r>
            <a:r>
              <a:rPr lang="ko-KR" altLang="en-US" sz="1400" i="1" dirty="0">
                <a:solidFill>
                  <a:srgbClr val="3F5FBF"/>
                </a:solidFill>
                <a:latin typeface="Consolas"/>
              </a:rPr>
              <a:t>表示 </a:t>
            </a:r>
            <a:r>
              <a:rPr lang="en-US" altLang="ko-KR" sz="1400" i="1" dirty="0">
                <a:solidFill>
                  <a:srgbClr val="3F5FBF"/>
                </a:solidFill>
                <a:latin typeface="Consolas"/>
              </a:rPr>
              <a:t>--&gt;</a:t>
            </a:r>
          </a:p>
          <a:p>
            <a:r>
              <a:rPr lang="en-US" altLang="ko-KR" sz="1400" dirty="0">
                <a:solidFill>
                  <a:srgbClr val="008080"/>
                </a:solidFill>
                <a:latin typeface="Consolas"/>
              </a:rPr>
              <a:t>&lt;</a:t>
            </a:r>
            <a:r>
              <a:rPr lang="en-US" altLang="ko-KR" sz="1400" dirty="0" err="1">
                <a:solidFill>
                  <a:srgbClr val="3F7F7F"/>
                </a:solidFill>
                <a:latin typeface="Consolas"/>
              </a:rPr>
              <a:t>tr</a:t>
            </a:r>
            <a:r>
              <a:rPr lang="en-US" altLang="ko-KR" sz="1400" dirty="0">
                <a:solidFill>
                  <a:srgbClr val="008080"/>
                </a:solidFill>
                <a:latin typeface="Consolas"/>
              </a:rPr>
              <a:t>&gt;</a:t>
            </a:r>
          </a:p>
          <a:p>
            <a:r>
              <a:rPr lang="en-US" altLang="ko-KR" sz="1400" dirty="0">
                <a:solidFill>
                  <a:srgbClr val="008080"/>
                </a:solidFill>
                <a:latin typeface="Consolas"/>
              </a:rPr>
              <a:t>&lt;</a:t>
            </a:r>
            <a:r>
              <a:rPr lang="en-US" altLang="ko-KR" sz="1400" dirty="0">
                <a:solidFill>
                  <a:srgbClr val="3F7F7F"/>
                </a:solidFill>
                <a:latin typeface="Consolas"/>
              </a:rPr>
              <a:t>td</a:t>
            </a:r>
            <a:r>
              <a:rPr lang="en-US" altLang="ko-KR" sz="1400" dirty="0">
                <a:solidFill>
                  <a:srgbClr val="008080"/>
                </a:solidFill>
                <a:latin typeface="Consolas"/>
              </a:rPr>
              <a:t>&gt;</a:t>
            </a:r>
          </a:p>
          <a:p>
            <a:r>
              <a:rPr lang="en-US" altLang="ko-KR" sz="1400" u="sng" dirty="0">
                <a:solidFill>
                  <a:srgbClr val="008080"/>
                </a:solidFill>
                <a:latin typeface="Consolas"/>
              </a:rPr>
              <a:t>&lt;</a:t>
            </a:r>
            <a:r>
              <a:rPr lang="en-US" altLang="ko-KR" sz="1400" u="sng" dirty="0">
                <a:solidFill>
                  <a:srgbClr val="3F7F7F"/>
                </a:solidFill>
                <a:latin typeface="Consolas"/>
              </a:rPr>
              <a:t>li</a:t>
            </a:r>
            <a:r>
              <a:rPr lang="en-US" altLang="ko-KR" sz="1400" u="sng" dirty="0">
                <a:solidFill>
                  <a:srgbClr val="000000"/>
                </a:solidFill>
                <a:latin typeface="Consolas"/>
              </a:rPr>
              <a:t> </a:t>
            </a:r>
            <a:r>
              <a:rPr lang="en-US" altLang="ko-KR" sz="1400" u="sng" dirty="0">
                <a:solidFill>
                  <a:srgbClr val="7F007F"/>
                </a:solidFill>
                <a:latin typeface="Consolas"/>
              </a:rPr>
              <a:t>class</a:t>
            </a:r>
            <a:r>
              <a:rPr lang="en-US" altLang="ko-KR" sz="1400" u="sng" dirty="0">
                <a:solidFill>
                  <a:srgbClr val="000000"/>
                </a:solidFill>
                <a:latin typeface="Consolas"/>
              </a:rPr>
              <a:t>=</a:t>
            </a:r>
            <a:r>
              <a:rPr lang="en-US" altLang="ko-KR" sz="1400" i="1" u="sng" dirty="0">
                <a:solidFill>
                  <a:srgbClr val="2A00FF"/>
                </a:solidFill>
                <a:latin typeface="Consolas"/>
              </a:rPr>
              <a:t>"list-group-item"</a:t>
            </a:r>
            <a:r>
              <a:rPr lang="en-US" altLang="ko-KR" sz="1400" i="1" u="sng" dirty="0">
                <a:solidFill>
                  <a:srgbClr val="008080"/>
                </a:solidFill>
                <a:latin typeface="Consolas"/>
              </a:rPr>
              <a:t>&gt;</a:t>
            </a:r>
          </a:p>
          <a:p>
            <a:r>
              <a:rPr lang="en-US" altLang="ko-KR" sz="1400" dirty="0">
                <a:solidFill>
                  <a:srgbClr val="008080"/>
                </a:solidFill>
                <a:latin typeface="Consolas"/>
              </a:rPr>
              <a:t>&lt;</a:t>
            </a:r>
            <a:r>
              <a:rPr lang="en-US" altLang="ko-KR" sz="1400" dirty="0">
                <a:solidFill>
                  <a:srgbClr val="3F7F7F"/>
                </a:solidFill>
                <a:latin typeface="Consolas"/>
              </a:rPr>
              <a:t>div </a:t>
            </a:r>
            <a:r>
              <a:rPr lang="en-US" altLang="ko-KR" sz="1400" dirty="0">
                <a:solidFill>
                  <a:srgbClr val="7F007F"/>
                </a:solidFill>
                <a:latin typeface="Consolas"/>
              </a:rPr>
              <a:t>class</a:t>
            </a:r>
            <a:r>
              <a:rPr lang="en-US" altLang="ko-KR" sz="1400" dirty="0">
                <a:solidFill>
                  <a:srgbClr val="000000"/>
                </a:solidFill>
                <a:latin typeface="Consolas"/>
              </a:rPr>
              <a:t>=</a:t>
            </a:r>
            <a:r>
              <a:rPr lang="en-US" altLang="ko-KR" sz="1400" i="1" dirty="0">
                <a:solidFill>
                  <a:srgbClr val="2A00FF"/>
                </a:solidFill>
                <a:latin typeface="Consolas"/>
              </a:rPr>
              <a:t>""</a:t>
            </a:r>
            <a:r>
              <a:rPr lang="en-US" altLang="ko-KR" sz="1400" i="1" dirty="0">
                <a:solidFill>
                  <a:srgbClr val="008080"/>
                </a:solidFill>
                <a:latin typeface="Consolas"/>
              </a:rPr>
              <a:t>&gt;</a:t>
            </a:r>
          </a:p>
          <a:p>
            <a:r>
              <a:rPr lang="en-US" altLang="ko-KR" sz="1400" dirty="0">
                <a:solidFill>
                  <a:srgbClr val="008080"/>
                </a:solidFill>
                <a:latin typeface="Consolas"/>
              </a:rPr>
              <a:t>&lt;</a:t>
            </a:r>
            <a:r>
              <a:rPr lang="en-US" altLang="ko-KR" sz="1400" dirty="0" err="1">
                <a:solidFill>
                  <a:srgbClr val="3F7F7F"/>
                </a:solidFill>
                <a:latin typeface="Consolas"/>
              </a:rPr>
              <a:t>img</a:t>
            </a:r>
            <a:r>
              <a:rPr lang="en-US" altLang="ko-KR" sz="1400" dirty="0">
                <a:solidFill>
                  <a:srgbClr val="3F7F7F"/>
                </a:solidFill>
                <a:latin typeface="Consolas"/>
              </a:rPr>
              <a:t> </a:t>
            </a:r>
            <a:r>
              <a:rPr lang="en-US" altLang="ko-KR" sz="1400" dirty="0" err="1">
                <a:solidFill>
                  <a:srgbClr val="7F007F"/>
                </a:solidFill>
                <a:latin typeface="Consolas"/>
              </a:rPr>
              <a:t>src</a:t>
            </a:r>
            <a:r>
              <a:rPr lang="en-US" altLang="ko-KR" sz="1400" dirty="0">
                <a:solidFill>
                  <a:srgbClr val="000000"/>
                </a:solidFill>
                <a:latin typeface="Consolas"/>
              </a:rPr>
              <a:t>=</a:t>
            </a:r>
            <a:r>
              <a:rPr lang="en-US" altLang="ko-KR" sz="1400" i="1" dirty="0">
                <a:solidFill>
                  <a:srgbClr val="2A00FF"/>
                </a:solidFill>
                <a:latin typeface="Consolas"/>
              </a:rPr>
              <a:t>"</a:t>
            </a:r>
            <a:r>
              <a:rPr lang="en-US" altLang="ko-KR" sz="1400" i="1" dirty="0">
                <a:solidFill>
                  <a:srgbClr val="000000"/>
                </a:solidFill>
                <a:latin typeface="Consolas"/>
              </a:rPr>
              <a:t>${</a:t>
            </a:r>
            <a:r>
              <a:rPr lang="en-US" altLang="ko-KR" sz="1400" i="1" dirty="0" err="1">
                <a:solidFill>
                  <a:srgbClr val="000000"/>
                </a:solidFill>
                <a:latin typeface="Consolas"/>
              </a:rPr>
              <a:t>orderView.gdsThumbImg</a:t>
            </a:r>
            <a:r>
              <a:rPr lang="en-US" altLang="ko-KR" sz="1400" i="1" dirty="0">
                <a:solidFill>
                  <a:srgbClr val="000000"/>
                </a:solidFill>
                <a:latin typeface="Consolas"/>
              </a:rPr>
              <a:t>}</a:t>
            </a:r>
            <a:r>
              <a:rPr lang="en-US" altLang="ko-KR" sz="1400" i="1" dirty="0">
                <a:solidFill>
                  <a:srgbClr val="2A00FF"/>
                </a:solidFill>
                <a:latin typeface="Consolas"/>
              </a:rPr>
              <a:t>" </a:t>
            </a:r>
            <a:r>
              <a:rPr lang="en-US" altLang="ko-KR" sz="1400" i="1" dirty="0">
                <a:solidFill>
                  <a:srgbClr val="7F007F"/>
                </a:solidFill>
                <a:latin typeface="Consolas"/>
              </a:rPr>
              <a:t>class</a:t>
            </a:r>
            <a:r>
              <a:rPr lang="en-US" altLang="ko-KR" sz="1400" i="1" dirty="0">
                <a:solidFill>
                  <a:srgbClr val="000000"/>
                </a:solidFill>
                <a:latin typeface="Consolas"/>
              </a:rPr>
              <a:t>=</a:t>
            </a:r>
            <a:r>
              <a:rPr lang="en-US" altLang="ko-KR" sz="1400" i="1" dirty="0">
                <a:solidFill>
                  <a:srgbClr val="2A00FF"/>
                </a:solidFill>
                <a:latin typeface="Consolas"/>
              </a:rPr>
              <a:t>"</a:t>
            </a:r>
            <a:r>
              <a:rPr lang="en-US" altLang="ko-KR" sz="1400" i="1" dirty="0" err="1">
                <a:solidFill>
                  <a:srgbClr val="2A00FF"/>
                </a:solidFill>
                <a:latin typeface="Consolas"/>
              </a:rPr>
              <a:t>img</a:t>
            </a:r>
            <a:r>
              <a:rPr lang="en-US" altLang="ko-KR" sz="1400" i="1" dirty="0">
                <a:solidFill>
                  <a:srgbClr val="2A00FF"/>
                </a:solidFill>
                <a:latin typeface="Consolas"/>
              </a:rPr>
              <a:t>-thumbnail"</a:t>
            </a:r>
            <a:r>
              <a:rPr lang="en-US" altLang="ko-KR" sz="1400" i="1" dirty="0">
                <a:solidFill>
                  <a:srgbClr val="008080"/>
                </a:solidFill>
                <a:latin typeface="Consolas"/>
              </a:rPr>
              <a:t>/&gt;</a:t>
            </a:r>
            <a:r>
              <a:rPr lang="en-US" altLang="ko-KR" sz="1400" i="1" dirty="0">
                <a:solidFill>
                  <a:srgbClr val="000000"/>
                </a:solidFill>
                <a:latin typeface="Consolas"/>
              </a:rPr>
              <a:t> </a:t>
            </a:r>
            <a:r>
              <a:rPr lang="en-US" altLang="ko-KR" sz="1400" i="1" dirty="0">
                <a:solidFill>
                  <a:srgbClr val="3F5FBF"/>
                </a:solidFill>
                <a:latin typeface="Consolas"/>
              </a:rPr>
              <a:t>&lt;!-- </a:t>
            </a:r>
            <a:r>
              <a:rPr lang="ko-KR" altLang="en-US" sz="1400" i="1" dirty="0">
                <a:solidFill>
                  <a:srgbClr val="3F5FBF"/>
                </a:solidFill>
                <a:latin typeface="Consolas"/>
              </a:rPr>
              <a:t>商品</a:t>
            </a:r>
            <a:r>
              <a:rPr lang="ja-JP" altLang="en-US" sz="1400" i="1" dirty="0">
                <a:solidFill>
                  <a:srgbClr val="3F5FBF"/>
                </a:solidFill>
                <a:latin typeface="Consolas"/>
              </a:rPr>
              <a:t>サムネイル</a:t>
            </a:r>
            <a:r>
              <a:rPr lang="ko-KR" altLang="en-US" sz="1400" i="1" dirty="0">
                <a:solidFill>
                  <a:srgbClr val="3F5FBF"/>
                </a:solidFill>
                <a:latin typeface="Consolas"/>
              </a:rPr>
              <a:t>画像 </a:t>
            </a:r>
            <a:r>
              <a:rPr lang="en-US" altLang="ko-KR" sz="1400" i="1" dirty="0">
                <a:solidFill>
                  <a:srgbClr val="3F5FBF"/>
                </a:solidFill>
                <a:latin typeface="Consolas"/>
              </a:rPr>
              <a:t>--&gt;</a:t>
            </a:r>
          </a:p>
          <a:p>
            <a:r>
              <a:rPr lang="en-US" altLang="ko-KR" sz="1400" dirty="0">
                <a:solidFill>
                  <a:srgbClr val="008080"/>
                </a:solidFill>
                <a:latin typeface="Consolas"/>
              </a:rPr>
              <a:t>&lt;/</a:t>
            </a:r>
            <a:r>
              <a:rPr lang="en-US" altLang="ko-KR" sz="1400" dirty="0">
                <a:solidFill>
                  <a:srgbClr val="3F7F7F"/>
                </a:solidFill>
                <a:latin typeface="Consolas"/>
              </a:rPr>
              <a:t>div</a:t>
            </a:r>
            <a:r>
              <a:rPr lang="en-US" altLang="ko-KR" sz="1400" dirty="0">
                <a:solidFill>
                  <a:srgbClr val="008080"/>
                </a:solidFill>
                <a:latin typeface="Consolas"/>
              </a:rPr>
              <a:t>&gt;</a:t>
            </a:r>
          </a:p>
          <a:p>
            <a:r>
              <a:rPr lang="en-US" altLang="ko-KR" sz="1400" dirty="0">
                <a:solidFill>
                  <a:srgbClr val="008080"/>
                </a:solidFill>
                <a:latin typeface="Consolas"/>
              </a:rPr>
              <a:t>&lt;/</a:t>
            </a:r>
            <a:r>
              <a:rPr lang="en-US" altLang="ko-KR" sz="1400" dirty="0">
                <a:solidFill>
                  <a:srgbClr val="3F7F7F"/>
                </a:solidFill>
                <a:latin typeface="Consolas"/>
              </a:rPr>
              <a:t>td</a:t>
            </a:r>
            <a:r>
              <a:rPr lang="en-US" altLang="ko-KR" sz="1400" dirty="0">
                <a:solidFill>
                  <a:srgbClr val="008080"/>
                </a:solidFill>
                <a:latin typeface="Consolas"/>
              </a:rPr>
              <a:t>&gt;</a:t>
            </a:r>
          </a:p>
          <a:p>
            <a:r>
              <a:rPr lang="en-US" altLang="ko-KR" sz="1400" dirty="0">
                <a:solidFill>
                  <a:srgbClr val="008080"/>
                </a:solidFill>
                <a:latin typeface="Consolas"/>
              </a:rPr>
              <a:t>&lt;</a:t>
            </a:r>
            <a:r>
              <a:rPr lang="en-US" altLang="ko-KR" sz="1400" dirty="0">
                <a:solidFill>
                  <a:srgbClr val="3F7F7F"/>
                </a:solidFill>
                <a:latin typeface="Consolas"/>
              </a:rPr>
              <a:t>td</a:t>
            </a:r>
            <a:r>
              <a:rPr lang="en-US" altLang="ko-KR" sz="1400" dirty="0">
                <a:solidFill>
                  <a:srgbClr val="008080"/>
                </a:solidFill>
                <a:latin typeface="Consolas"/>
              </a:rPr>
              <a:t>&gt;</a:t>
            </a:r>
          </a:p>
          <a:p>
            <a:r>
              <a:rPr lang="en-US" altLang="ko-KR" sz="1400" dirty="0">
                <a:solidFill>
                  <a:srgbClr val="008080"/>
                </a:solidFill>
                <a:latin typeface="Consolas"/>
              </a:rPr>
              <a:t>&lt;</a:t>
            </a:r>
            <a:r>
              <a:rPr lang="en-US" altLang="ko-KR" sz="1400" dirty="0">
                <a:solidFill>
                  <a:srgbClr val="3F7F7F"/>
                </a:solidFill>
                <a:latin typeface="Consolas"/>
              </a:rPr>
              <a:t>div</a:t>
            </a:r>
            <a:r>
              <a:rPr lang="en-US" altLang="ko-KR" sz="1400" dirty="0">
                <a:solidFill>
                  <a:srgbClr val="008080"/>
                </a:solidFill>
                <a:latin typeface="Consolas"/>
              </a:rPr>
              <a:t>&gt;</a:t>
            </a:r>
          </a:p>
          <a:p>
            <a:r>
              <a:rPr lang="en-US" altLang="ko-KR" sz="1400" dirty="0">
                <a:solidFill>
                  <a:srgbClr val="008080"/>
                </a:solidFill>
                <a:latin typeface="Consolas"/>
              </a:rPr>
              <a:t>&lt;</a:t>
            </a:r>
            <a:r>
              <a:rPr lang="en-US" altLang="ko-KR" sz="1400" dirty="0">
                <a:solidFill>
                  <a:srgbClr val="3F7F7F"/>
                </a:solidFill>
                <a:latin typeface="Consolas"/>
              </a:rPr>
              <a:t>pre</a:t>
            </a:r>
            <a:r>
              <a:rPr lang="en-US" altLang="ko-KR" sz="1400" dirty="0">
                <a:solidFill>
                  <a:srgbClr val="008080"/>
                </a:solidFill>
                <a:latin typeface="Consolas"/>
              </a:rPr>
              <a:t>&gt;</a:t>
            </a:r>
          </a:p>
          <a:p>
            <a:r>
              <a:rPr lang="en-US" altLang="ko-KR" sz="1400" dirty="0">
                <a:solidFill>
                  <a:srgbClr val="008080"/>
                </a:solidFill>
                <a:latin typeface="Consolas"/>
              </a:rPr>
              <a:t>&lt;</a:t>
            </a:r>
            <a:r>
              <a:rPr lang="en-US" altLang="ko-KR" sz="1400" dirty="0">
                <a:solidFill>
                  <a:srgbClr val="3F7F7F"/>
                </a:solidFill>
                <a:latin typeface="Consolas"/>
              </a:rPr>
              <a:t>span </a:t>
            </a:r>
            <a:r>
              <a:rPr lang="en-US" altLang="ko-KR" sz="1400" dirty="0">
                <a:solidFill>
                  <a:srgbClr val="7F007F"/>
                </a:solidFill>
                <a:latin typeface="Consolas"/>
              </a:rPr>
              <a:t>class</a:t>
            </a:r>
            <a:r>
              <a:rPr lang="en-US" altLang="ko-KR" sz="1400" dirty="0">
                <a:solidFill>
                  <a:srgbClr val="000000"/>
                </a:solidFill>
                <a:latin typeface="Consolas"/>
              </a:rPr>
              <a:t>=</a:t>
            </a:r>
            <a:r>
              <a:rPr lang="en-US" altLang="ko-KR" sz="1400" i="1" dirty="0">
                <a:solidFill>
                  <a:srgbClr val="2A00FF"/>
                </a:solidFill>
                <a:latin typeface="Consolas"/>
              </a:rPr>
              <a:t>"</a:t>
            </a:r>
            <a:r>
              <a:rPr lang="en-US" altLang="ko-KR" sz="1400" i="1" dirty="0" err="1">
                <a:solidFill>
                  <a:srgbClr val="2A00FF"/>
                </a:solidFill>
                <a:latin typeface="Consolas"/>
              </a:rPr>
              <a:t>fw</a:t>
            </a:r>
            <a:r>
              <a:rPr lang="en-US" altLang="ko-KR" sz="1400" i="1" dirty="0">
                <a:solidFill>
                  <a:srgbClr val="2A00FF"/>
                </a:solidFill>
                <a:latin typeface="Consolas"/>
              </a:rPr>
              <a:t>-bold"</a:t>
            </a:r>
            <a:r>
              <a:rPr lang="en-US" altLang="ko-KR" sz="1400" i="1" dirty="0">
                <a:solidFill>
                  <a:srgbClr val="008080"/>
                </a:solidFill>
                <a:latin typeface="Consolas"/>
              </a:rPr>
              <a:t>&gt;</a:t>
            </a:r>
            <a:r>
              <a:rPr lang="ko-KR" altLang="en-US" sz="1400" i="1" dirty="0">
                <a:solidFill>
                  <a:srgbClr val="000000"/>
                </a:solidFill>
                <a:latin typeface="Consolas"/>
              </a:rPr>
              <a:t>商品名</a:t>
            </a:r>
            <a:r>
              <a:rPr lang="en-US" altLang="ko-KR" sz="1400" i="1" dirty="0">
                <a:solidFill>
                  <a:srgbClr val="008080"/>
                </a:solidFill>
                <a:latin typeface="Consolas"/>
              </a:rPr>
              <a:t>&lt;/</a:t>
            </a:r>
            <a:r>
              <a:rPr lang="en-US" altLang="ko-KR" sz="1400" i="1" dirty="0">
                <a:solidFill>
                  <a:srgbClr val="3F7F7F"/>
                </a:solidFill>
                <a:latin typeface="Consolas"/>
              </a:rPr>
              <a:t>span</a:t>
            </a:r>
            <a:r>
              <a:rPr lang="en-US" altLang="ko-KR" sz="1400" i="1" dirty="0">
                <a:solidFill>
                  <a:srgbClr val="008080"/>
                </a:solidFill>
                <a:latin typeface="Consolas"/>
              </a:rPr>
              <a:t>&gt;</a:t>
            </a:r>
            <a:r>
              <a:rPr lang="en-US" altLang="ko-KR" sz="1400" i="1" dirty="0">
                <a:solidFill>
                  <a:srgbClr val="000000"/>
                </a:solidFill>
                <a:latin typeface="Consolas"/>
              </a:rPr>
              <a:t>  ${</a:t>
            </a:r>
            <a:r>
              <a:rPr lang="en-US" altLang="ko-KR" sz="1400" i="1" dirty="0" err="1">
                <a:solidFill>
                  <a:srgbClr val="000000"/>
                </a:solidFill>
                <a:latin typeface="Consolas"/>
              </a:rPr>
              <a:t>orderView.gdsName</a:t>
            </a:r>
            <a:r>
              <a:rPr lang="en-US" altLang="ko-KR" sz="1400" i="1" dirty="0">
                <a:solidFill>
                  <a:srgbClr val="000000"/>
                </a:solidFill>
                <a:latin typeface="Consolas"/>
              </a:rPr>
              <a:t>}</a:t>
            </a:r>
          </a:p>
          <a:p>
            <a:r>
              <a:rPr lang="en-US" altLang="ko-KR" sz="1400" dirty="0">
                <a:solidFill>
                  <a:srgbClr val="008080"/>
                </a:solidFill>
                <a:latin typeface="Consolas"/>
              </a:rPr>
              <a:t>&lt;</a:t>
            </a:r>
            <a:r>
              <a:rPr lang="en-US" altLang="ko-KR" sz="1400" dirty="0">
                <a:solidFill>
                  <a:srgbClr val="3F7F7F"/>
                </a:solidFill>
                <a:latin typeface="Consolas"/>
              </a:rPr>
              <a:t>span </a:t>
            </a:r>
            <a:r>
              <a:rPr lang="en-US" altLang="ko-KR" sz="1400" dirty="0">
                <a:solidFill>
                  <a:srgbClr val="7F007F"/>
                </a:solidFill>
                <a:latin typeface="Consolas"/>
              </a:rPr>
              <a:t>class</a:t>
            </a:r>
            <a:r>
              <a:rPr lang="en-US" altLang="ko-KR" sz="1400" dirty="0">
                <a:solidFill>
                  <a:srgbClr val="000000"/>
                </a:solidFill>
                <a:latin typeface="Consolas"/>
              </a:rPr>
              <a:t>=</a:t>
            </a:r>
            <a:r>
              <a:rPr lang="en-US" altLang="ko-KR" sz="1400" i="1" dirty="0">
                <a:solidFill>
                  <a:srgbClr val="2A00FF"/>
                </a:solidFill>
                <a:latin typeface="Consolas"/>
              </a:rPr>
              <a:t>"</a:t>
            </a:r>
            <a:r>
              <a:rPr lang="en-US" altLang="ko-KR" sz="1400" i="1" dirty="0" err="1">
                <a:solidFill>
                  <a:srgbClr val="2A00FF"/>
                </a:solidFill>
                <a:latin typeface="Consolas"/>
              </a:rPr>
              <a:t>fw</a:t>
            </a:r>
            <a:r>
              <a:rPr lang="en-US" altLang="ko-KR" sz="1400" i="1" dirty="0">
                <a:solidFill>
                  <a:srgbClr val="2A00FF"/>
                </a:solidFill>
                <a:latin typeface="Consolas"/>
              </a:rPr>
              <a:t>-bold"</a:t>
            </a:r>
            <a:r>
              <a:rPr lang="en-US" altLang="ko-KR" sz="1400" i="1" dirty="0">
                <a:solidFill>
                  <a:srgbClr val="008080"/>
                </a:solidFill>
                <a:latin typeface="Consolas"/>
              </a:rPr>
              <a:t>&gt;</a:t>
            </a:r>
            <a:r>
              <a:rPr lang="ko-KR" altLang="en-US" sz="1400" i="1" dirty="0">
                <a:solidFill>
                  <a:srgbClr val="000000"/>
                </a:solidFill>
                <a:latin typeface="Consolas"/>
              </a:rPr>
              <a:t>単価</a:t>
            </a:r>
            <a:r>
              <a:rPr lang="en-US" altLang="ko-KR" sz="1400" i="1" dirty="0">
                <a:solidFill>
                  <a:srgbClr val="008080"/>
                </a:solidFill>
                <a:latin typeface="Consolas"/>
              </a:rPr>
              <a:t>&lt;/</a:t>
            </a:r>
            <a:r>
              <a:rPr lang="en-US" altLang="ko-KR" sz="1400" i="1" dirty="0">
                <a:solidFill>
                  <a:srgbClr val="3F7F7F"/>
                </a:solidFill>
                <a:latin typeface="Consolas"/>
              </a:rPr>
              <a:t>span</a:t>
            </a:r>
            <a:r>
              <a:rPr lang="en-US" altLang="ko-KR" sz="1400" i="1" dirty="0">
                <a:solidFill>
                  <a:srgbClr val="008080"/>
                </a:solidFill>
                <a:latin typeface="Consolas"/>
              </a:rPr>
              <a:t>&gt;</a:t>
            </a:r>
            <a:r>
              <a:rPr lang="en-US" altLang="ko-KR" sz="1400" i="1" dirty="0">
                <a:solidFill>
                  <a:srgbClr val="000000"/>
                </a:solidFill>
                <a:latin typeface="Consolas"/>
              </a:rPr>
              <a:t> </a:t>
            </a:r>
            <a:r>
              <a:rPr lang="en-US" altLang="ko-KR" sz="1400" i="1" dirty="0">
                <a:solidFill>
                  <a:srgbClr val="008080"/>
                </a:solidFill>
                <a:latin typeface="Consolas"/>
              </a:rPr>
              <a:t>&lt;</a:t>
            </a:r>
            <a:r>
              <a:rPr lang="en-US" altLang="ko-KR" sz="1400" i="1" dirty="0" err="1">
                <a:solidFill>
                  <a:srgbClr val="3F7F7F"/>
                </a:solidFill>
                <a:latin typeface="Consolas"/>
              </a:rPr>
              <a:t>fmt:formatNumber</a:t>
            </a:r>
            <a:r>
              <a:rPr lang="en-US" altLang="ko-KR" sz="1400" i="1" dirty="0">
                <a:solidFill>
                  <a:srgbClr val="3F7F7F"/>
                </a:solidFill>
                <a:latin typeface="Consolas"/>
              </a:rPr>
              <a:t> </a:t>
            </a:r>
            <a:r>
              <a:rPr lang="en-US" altLang="ko-KR" sz="1400" i="1" dirty="0">
                <a:solidFill>
                  <a:srgbClr val="7F007F"/>
                </a:solidFill>
                <a:latin typeface="Consolas"/>
              </a:rPr>
              <a:t>pattern</a:t>
            </a:r>
            <a:r>
              <a:rPr lang="en-US" altLang="ko-KR" sz="1400" i="1" dirty="0">
                <a:solidFill>
                  <a:srgbClr val="000000"/>
                </a:solidFill>
                <a:latin typeface="Consolas"/>
              </a:rPr>
              <a:t>=</a:t>
            </a:r>
            <a:r>
              <a:rPr lang="en-US" altLang="ko-KR" sz="1400" i="1" dirty="0">
                <a:solidFill>
                  <a:srgbClr val="2A00FF"/>
                </a:solidFill>
                <a:latin typeface="Consolas"/>
              </a:rPr>
              <a:t>"###,###,###" </a:t>
            </a:r>
            <a:r>
              <a:rPr lang="en-US" altLang="ko-KR" sz="1400" i="1" dirty="0">
                <a:solidFill>
                  <a:srgbClr val="7F007F"/>
                </a:solidFill>
                <a:latin typeface="Consolas"/>
              </a:rPr>
              <a:t>value</a:t>
            </a:r>
            <a:r>
              <a:rPr lang="en-US" altLang="ko-KR" sz="1400" i="1" dirty="0">
                <a:solidFill>
                  <a:srgbClr val="000000"/>
                </a:solidFill>
                <a:latin typeface="Consolas"/>
              </a:rPr>
              <a:t>=</a:t>
            </a:r>
            <a:r>
              <a:rPr lang="en-US" altLang="ko-KR" sz="1400" i="1" dirty="0">
                <a:solidFill>
                  <a:srgbClr val="2A00FF"/>
                </a:solidFill>
                <a:latin typeface="Consolas"/>
              </a:rPr>
              <a:t>"</a:t>
            </a:r>
            <a:r>
              <a:rPr lang="en-US" altLang="ko-KR" sz="1400" i="1" dirty="0">
                <a:solidFill>
                  <a:srgbClr val="000000"/>
                </a:solidFill>
                <a:latin typeface="Consolas"/>
              </a:rPr>
              <a:t>${</a:t>
            </a:r>
            <a:r>
              <a:rPr lang="en-US" altLang="ko-KR" sz="1400" i="1" dirty="0" err="1">
                <a:solidFill>
                  <a:srgbClr val="000000"/>
                </a:solidFill>
                <a:latin typeface="Consolas"/>
              </a:rPr>
              <a:t>orderView.gdsPrice</a:t>
            </a:r>
            <a:r>
              <a:rPr lang="en-US" altLang="ko-KR" sz="1400" i="1" dirty="0">
                <a:solidFill>
                  <a:srgbClr val="000000"/>
                </a:solidFill>
                <a:latin typeface="Consolas"/>
              </a:rPr>
              <a:t>}</a:t>
            </a:r>
            <a:r>
              <a:rPr lang="en-US" altLang="ko-KR" sz="1400" i="1" dirty="0">
                <a:solidFill>
                  <a:srgbClr val="2A00FF"/>
                </a:solidFill>
                <a:latin typeface="Consolas"/>
              </a:rPr>
              <a:t>"</a:t>
            </a:r>
            <a:r>
              <a:rPr lang="en-US" altLang="ko-KR" sz="1400" i="1" dirty="0">
                <a:solidFill>
                  <a:srgbClr val="008080"/>
                </a:solidFill>
                <a:latin typeface="Consolas"/>
              </a:rPr>
              <a:t>/&gt;</a:t>
            </a:r>
            <a:r>
              <a:rPr lang="en-US" altLang="ko-KR" sz="1400" i="1" dirty="0">
                <a:solidFill>
                  <a:srgbClr val="000000"/>
                </a:solidFill>
                <a:latin typeface="Consolas"/>
              </a:rPr>
              <a:t> </a:t>
            </a:r>
            <a:r>
              <a:rPr lang="ko-KR" altLang="en-US" sz="1400" i="1" dirty="0">
                <a:solidFill>
                  <a:srgbClr val="000000"/>
                </a:solidFill>
                <a:latin typeface="Consolas"/>
              </a:rPr>
              <a:t>円</a:t>
            </a:r>
          </a:p>
          <a:p>
            <a:r>
              <a:rPr lang="en-US" altLang="ko-KR" sz="1400" dirty="0">
                <a:solidFill>
                  <a:srgbClr val="008080"/>
                </a:solidFill>
                <a:latin typeface="Consolas"/>
              </a:rPr>
              <a:t>&lt;</a:t>
            </a:r>
            <a:r>
              <a:rPr lang="en-US" altLang="ko-KR" sz="1400" dirty="0">
                <a:solidFill>
                  <a:srgbClr val="3F7F7F"/>
                </a:solidFill>
                <a:latin typeface="Consolas"/>
              </a:rPr>
              <a:t>span </a:t>
            </a:r>
            <a:r>
              <a:rPr lang="en-US" altLang="ko-KR" sz="1400" dirty="0">
                <a:solidFill>
                  <a:srgbClr val="7F007F"/>
                </a:solidFill>
                <a:latin typeface="Consolas"/>
              </a:rPr>
              <a:t>class</a:t>
            </a:r>
            <a:r>
              <a:rPr lang="en-US" altLang="ko-KR" sz="1400" dirty="0">
                <a:solidFill>
                  <a:srgbClr val="000000"/>
                </a:solidFill>
                <a:latin typeface="Consolas"/>
              </a:rPr>
              <a:t>=</a:t>
            </a:r>
            <a:r>
              <a:rPr lang="en-US" altLang="ko-KR" sz="1400" i="1" dirty="0">
                <a:solidFill>
                  <a:srgbClr val="2A00FF"/>
                </a:solidFill>
                <a:latin typeface="Consolas"/>
              </a:rPr>
              <a:t>"</a:t>
            </a:r>
            <a:r>
              <a:rPr lang="en-US" altLang="ko-KR" sz="1400" i="1" dirty="0" err="1">
                <a:solidFill>
                  <a:srgbClr val="2A00FF"/>
                </a:solidFill>
                <a:latin typeface="Consolas"/>
              </a:rPr>
              <a:t>fw</a:t>
            </a:r>
            <a:r>
              <a:rPr lang="en-US" altLang="ko-KR" sz="1400" i="1" dirty="0">
                <a:solidFill>
                  <a:srgbClr val="2A00FF"/>
                </a:solidFill>
                <a:latin typeface="Consolas"/>
              </a:rPr>
              <a:t>-bold"</a:t>
            </a:r>
            <a:r>
              <a:rPr lang="en-US" altLang="ko-KR" sz="1400" i="1" dirty="0">
                <a:solidFill>
                  <a:srgbClr val="008080"/>
                </a:solidFill>
                <a:latin typeface="Consolas"/>
              </a:rPr>
              <a:t>&gt;</a:t>
            </a:r>
            <a:r>
              <a:rPr lang="ko-KR" altLang="en-US" sz="1400" i="1" dirty="0">
                <a:solidFill>
                  <a:srgbClr val="000000"/>
                </a:solidFill>
                <a:latin typeface="Consolas"/>
              </a:rPr>
              <a:t>購入数量</a:t>
            </a:r>
            <a:r>
              <a:rPr lang="en-US" altLang="ko-KR" sz="1400" i="1" dirty="0">
                <a:solidFill>
                  <a:srgbClr val="008080"/>
                </a:solidFill>
                <a:latin typeface="Consolas"/>
              </a:rPr>
              <a:t>&lt;/</a:t>
            </a:r>
            <a:r>
              <a:rPr lang="en-US" altLang="ko-KR" sz="1400" i="1" dirty="0">
                <a:solidFill>
                  <a:srgbClr val="3F7F7F"/>
                </a:solidFill>
                <a:latin typeface="Consolas"/>
              </a:rPr>
              <a:t>span</a:t>
            </a:r>
            <a:r>
              <a:rPr lang="en-US" altLang="ko-KR" sz="1400" i="1" dirty="0">
                <a:solidFill>
                  <a:srgbClr val="008080"/>
                </a:solidFill>
                <a:latin typeface="Consolas"/>
              </a:rPr>
              <a:t>&gt;</a:t>
            </a:r>
            <a:r>
              <a:rPr lang="en-US" altLang="ko-KR" sz="1400" i="1" dirty="0">
                <a:solidFill>
                  <a:srgbClr val="000000"/>
                </a:solidFill>
                <a:latin typeface="Consolas"/>
              </a:rPr>
              <a:t> ${</a:t>
            </a:r>
            <a:r>
              <a:rPr lang="en-US" altLang="ko-KR" sz="1400" i="1" dirty="0" err="1">
                <a:solidFill>
                  <a:srgbClr val="000000"/>
                </a:solidFill>
                <a:latin typeface="Consolas"/>
              </a:rPr>
              <a:t>orderView.cartStock</a:t>
            </a:r>
            <a:r>
              <a:rPr lang="en-US" altLang="ko-KR" sz="1400" i="1" dirty="0">
                <a:solidFill>
                  <a:srgbClr val="000000"/>
                </a:solidFill>
                <a:latin typeface="Consolas"/>
              </a:rPr>
              <a:t>} </a:t>
            </a:r>
            <a:r>
              <a:rPr lang="ko-KR" altLang="en-US" sz="1400" i="1" dirty="0">
                <a:solidFill>
                  <a:srgbClr val="000000"/>
                </a:solidFill>
                <a:latin typeface="Consolas"/>
              </a:rPr>
              <a:t>個</a:t>
            </a:r>
          </a:p>
          <a:p>
            <a:r>
              <a:rPr lang="en-US" altLang="ko-KR" sz="1400" dirty="0">
                <a:solidFill>
                  <a:srgbClr val="008080"/>
                </a:solidFill>
                <a:latin typeface="Consolas"/>
              </a:rPr>
              <a:t>&lt;</a:t>
            </a:r>
            <a:r>
              <a:rPr lang="en-US" altLang="ko-KR" sz="1400" dirty="0">
                <a:solidFill>
                  <a:srgbClr val="3F7F7F"/>
                </a:solidFill>
                <a:latin typeface="Consolas"/>
              </a:rPr>
              <a:t>span </a:t>
            </a:r>
            <a:r>
              <a:rPr lang="en-US" altLang="ko-KR" sz="1400" dirty="0">
                <a:solidFill>
                  <a:srgbClr val="7F007F"/>
                </a:solidFill>
                <a:latin typeface="Consolas"/>
              </a:rPr>
              <a:t>class</a:t>
            </a:r>
            <a:r>
              <a:rPr lang="en-US" altLang="ko-KR" sz="1400" dirty="0">
                <a:solidFill>
                  <a:srgbClr val="000000"/>
                </a:solidFill>
                <a:latin typeface="Consolas"/>
              </a:rPr>
              <a:t>=</a:t>
            </a:r>
            <a:r>
              <a:rPr lang="en-US" altLang="ko-KR" sz="1400" i="1" dirty="0">
                <a:solidFill>
                  <a:srgbClr val="2A00FF"/>
                </a:solidFill>
                <a:latin typeface="Consolas"/>
              </a:rPr>
              <a:t>"</a:t>
            </a:r>
            <a:r>
              <a:rPr lang="en-US" altLang="ko-KR" sz="1400" i="1" dirty="0" err="1">
                <a:solidFill>
                  <a:srgbClr val="2A00FF"/>
                </a:solidFill>
                <a:latin typeface="Consolas"/>
              </a:rPr>
              <a:t>fw</a:t>
            </a:r>
            <a:r>
              <a:rPr lang="en-US" altLang="ko-KR" sz="1400" i="1" dirty="0">
                <a:solidFill>
                  <a:srgbClr val="2A00FF"/>
                </a:solidFill>
                <a:latin typeface="Consolas"/>
              </a:rPr>
              <a:t>-bold"</a:t>
            </a:r>
            <a:r>
              <a:rPr lang="en-US" altLang="ko-KR" sz="1400" i="1" dirty="0">
                <a:solidFill>
                  <a:srgbClr val="008080"/>
                </a:solidFill>
                <a:latin typeface="Consolas"/>
              </a:rPr>
              <a:t>&gt;</a:t>
            </a:r>
            <a:r>
              <a:rPr lang="ko-KR" altLang="en-US" sz="1400" i="1" dirty="0">
                <a:solidFill>
                  <a:srgbClr val="000000"/>
                </a:solidFill>
                <a:latin typeface="Consolas"/>
              </a:rPr>
              <a:t>最終価格</a:t>
            </a:r>
            <a:r>
              <a:rPr lang="en-US" altLang="ko-KR" sz="1400" i="1" dirty="0">
                <a:solidFill>
                  <a:srgbClr val="008080"/>
                </a:solidFill>
                <a:latin typeface="Consolas"/>
              </a:rPr>
              <a:t>&lt;/</a:t>
            </a:r>
            <a:r>
              <a:rPr lang="en-US" altLang="ko-KR" sz="1400" i="1" dirty="0">
                <a:solidFill>
                  <a:srgbClr val="3F7F7F"/>
                </a:solidFill>
                <a:latin typeface="Consolas"/>
              </a:rPr>
              <a:t>span</a:t>
            </a:r>
            <a:r>
              <a:rPr lang="en-US" altLang="ko-KR" sz="1400" i="1" dirty="0">
                <a:solidFill>
                  <a:srgbClr val="008080"/>
                </a:solidFill>
                <a:latin typeface="Consolas"/>
              </a:rPr>
              <a:t>&gt;</a:t>
            </a:r>
            <a:r>
              <a:rPr lang="en-US" altLang="ko-KR" sz="1400" i="1" dirty="0">
                <a:solidFill>
                  <a:srgbClr val="000000"/>
                </a:solidFill>
                <a:latin typeface="Consolas"/>
              </a:rPr>
              <a:t> </a:t>
            </a:r>
            <a:r>
              <a:rPr lang="en-US" altLang="ko-KR" sz="1400" i="1" dirty="0">
                <a:solidFill>
                  <a:srgbClr val="008080"/>
                </a:solidFill>
                <a:latin typeface="Consolas"/>
              </a:rPr>
              <a:t>&lt;</a:t>
            </a:r>
            <a:r>
              <a:rPr lang="en-US" altLang="ko-KR" sz="1400" i="1" dirty="0" err="1">
                <a:solidFill>
                  <a:srgbClr val="3F7F7F"/>
                </a:solidFill>
                <a:latin typeface="Consolas"/>
              </a:rPr>
              <a:t>fmt:formatNumber</a:t>
            </a:r>
            <a:r>
              <a:rPr lang="en-US" altLang="ko-KR" sz="1400" i="1" dirty="0">
                <a:solidFill>
                  <a:srgbClr val="3F7F7F"/>
                </a:solidFill>
                <a:latin typeface="Consolas"/>
              </a:rPr>
              <a:t> </a:t>
            </a:r>
            <a:r>
              <a:rPr lang="en-US" altLang="ko-KR" sz="1400" i="1" dirty="0">
                <a:solidFill>
                  <a:srgbClr val="7F007F"/>
                </a:solidFill>
                <a:latin typeface="Consolas"/>
              </a:rPr>
              <a:t>pattern</a:t>
            </a:r>
            <a:r>
              <a:rPr lang="en-US" altLang="ko-KR" sz="1400" i="1" dirty="0">
                <a:solidFill>
                  <a:srgbClr val="000000"/>
                </a:solidFill>
                <a:latin typeface="Consolas"/>
              </a:rPr>
              <a:t>=</a:t>
            </a:r>
            <a:r>
              <a:rPr lang="en-US" altLang="ko-KR" sz="1400" i="1" dirty="0">
                <a:solidFill>
                  <a:srgbClr val="2A00FF"/>
                </a:solidFill>
                <a:latin typeface="Consolas"/>
              </a:rPr>
              <a:t>"###,###,###" </a:t>
            </a:r>
            <a:r>
              <a:rPr lang="en-US" altLang="ko-KR" sz="1400" i="1" dirty="0">
                <a:solidFill>
                  <a:srgbClr val="7F007F"/>
                </a:solidFill>
                <a:latin typeface="Consolas"/>
              </a:rPr>
              <a:t>value</a:t>
            </a:r>
            <a:r>
              <a:rPr lang="en-US" altLang="ko-KR" sz="1400" i="1" dirty="0">
                <a:solidFill>
                  <a:srgbClr val="000000"/>
                </a:solidFill>
                <a:latin typeface="Consolas"/>
              </a:rPr>
              <a:t>=</a:t>
            </a:r>
            <a:r>
              <a:rPr lang="en-US" altLang="ko-KR" sz="1400" i="1" dirty="0">
                <a:solidFill>
                  <a:srgbClr val="2A00FF"/>
                </a:solidFill>
                <a:latin typeface="Consolas"/>
              </a:rPr>
              <a:t>"</a:t>
            </a:r>
            <a:r>
              <a:rPr lang="en-US" altLang="ko-KR" sz="1400" i="1" dirty="0">
                <a:solidFill>
                  <a:srgbClr val="000000"/>
                </a:solidFill>
                <a:latin typeface="Consolas"/>
              </a:rPr>
              <a:t>${</a:t>
            </a:r>
            <a:r>
              <a:rPr lang="en-US" altLang="ko-KR" sz="1400" i="1" dirty="0" err="1">
                <a:solidFill>
                  <a:srgbClr val="000000"/>
                </a:solidFill>
                <a:latin typeface="Consolas"/>
              </a:rPr>
              <a:t>orderView.gdsPrice</a:t>
            </a:r>
            <a:r>
              <a:rPr lang="en-US" altLang="ko-KR" sz="1400" i="1" dirty="0">
                <a:solidFill>
                  <a:srgbClr val="000000"/>
                </a:solidFill>
                <a:latin typeface="Consolas"/>
              </a:rPr>
              <a:t> * </a:t>
            </a:r>
            <a:r>
              <a:rPr lang="en-US" altLang="ko-KR" sz="1400" i="1" dirty="0" err="1">
                <a:solidFill>
                  <a:srgbClr val="000000"/>
                </a:solidFill>
                <a:latin typeface="Consolas"/>
              </a:rPr>
              <a:t>orderView.cartStock</a:t>
            </a:r>
            <a:r>
              <a:rPr lang="en-US" altLang="ko-KR" sz="1400" i="1" dirty="0">
                <a:solidFill>
                  <a:srgbClr val="000000"/>
                </a:solidFill>
                <a:latin typeface="Consolas"/>
              </a:rPr>
              <a:t>}</a:t>
            </a:r>
            <a:r>
              <a:rPr lang="en-US" altLang="ko-KR" sz="1400" i="1" dirty="0">
                <a:solidFill>
                  <a:srgbClr val="2A00FF"/>
                </a:solidFill>
                <a:latin typeface="Consolas"/>
              </a:rPr>
              <a:t>"</a:t>
            </a:r>
            <a:r>
              <a:rPr lang="en-US" altLang="ko-KR" sz="1400" i="1" dirty="0">
                <a:solidFill>
                  <a:srgbClr val="008080"/>
                </a:solidFill>
                <a:latin typeface="Consolas"/>
              </a:rPr>
              <a:t>/&gt;</a:t>
            </a:r>
            <a:r>
              <a:rPr lang="en-US" altLang="ko-KR" sz="1400" i="1" dirty="0">
                <a:solidFill>
                  <a:srgbClr val="000000"/>
                </a:solidFill>
                <a:latin typeface="Consolas"/>
              </a:rPr>
              <a:t> </a:t>
            </a:r>
            <a:r>
              <a:rPr lang="ko-KR" altLang="en-US" sz="1400" i="1" dirty="0">
                <a:solidFill>
                  <a:srgbClr val="000000"/>
                </a:solidFill>
                <a:latin typeface="Consolas"/>
              </a:rPr>
              <a:t>円</a:t>
            </a:r>
          </a:p>
          <a:p>
            <a:r>
              <a:rPr lang="en-US" altLang="ko-KR" sz="1400" dirty="0">
                <a:solidFill>
                  <a:srgbClr val="008080"/>
                </a:solidFill>
                <a:latin typeface="Consolas"/>
              </a:rPr>
              <a:t>&lt;/</a:t>
            </a:r>
            <a:r>
              <a:rPr lang="en-US" altLang="ko-KR" sz="1400" dirty="0">
                <a:solidFill>
                  <a:srgbClr val="3F7F7F"/>
                </a:solidFill>
                <a:latin typeface="Consolas"/>
              </a:rPr>
              <a:t>pre</a:t>
            </a:r>
            <a:r>
              <a:rPr lang="en-US" altLang="ko-KR" sz="1400" dirty="0">
                <a:solidFill>
                  <a:srgbClr val="008080"/>
                </a:solidFill>
                <a:latin typeface="Consolas"/>
              </a:rPr>
              <a:t>&gt;</a:t>
            </a:r>
          </a:p>
          <a:p>
            <a:r>
              <a:rPr lang="en-US" altLang="ko-KR" sz="1400" dirty="0">
                <a:solidFill>
                  <a:srgbClr val="008080"/>
                </a:solidFill>
                <a:latin typeface="Consolas"/>
              </a:rPr>
              <a:t>&lt;/</a:t>
            </a:r>
            <a:r>
              <a:rPr lang="en-US" altLang="ko-KR" sz="1400" dirty="0">
                <a:solidFill>
                  <a:srgbClr val="3F7F7F"/>
                </a:solidFill>
                <a:latin typeface="Consolas"/>
              </a:rPr>
              <a:t>div</a:t>
            </a:r>
            <a:r>
              <a:rPr lang="en-US" altLang="ko-KR" sz="1400" dirty="0">
                <a:solidFill>
                  <a:srgbClr val="008080"/>
                </a:solidFill>
                <a:latin typeface="Consolas"/>
              </a:rPr>
              <a:t>&gt;</a:t>
            </a:r>
          </a:p>
          <a:p>
            <a:r>
              <a:rPr lang="en-US" altLang="ko-KR" sz="1400" u="sng" dirty="0">
                <a:solidFill>
                  <a:srgbClr val="008080"/>
                </a:solidFill>
                <a:latin typeface="Consolas"/>
              </a:rPr>
              <a:t>&lt;/</a:t>
            </a:r>
            <a:r>
              <a:rPr lang="en-US" altLang="ko-KR" sz="1400" u="sng" dirty="0">
                <a:solidFill>
                  <a:srgbClr val="3F7F7F"/>
                </a:solidFill>
                <a:latin typeface="Consolas"/>
              </a:rPr>
              <a:t>li</a:t>
            </a:r>
            <a:r>
              <a:rPr lang="en-US" altLang="ko-KR" sz="1400" u="sng" dirty="0">
                <a:solidFill>
                  <a:srgbClr val="008080"/>
                </a:solidFill>
                <a:latin typeface="Consolas"/>
              </a:rPr>
              <a:t>&gt;</a:t>
            </a:r>
          </a:p>
          <a:p>
            <a:r>
              <a:rPr lang="en-US" altLang="ko-KR" sz="1400" dirty="0">
                <a:solidFill>
                  <a:srgbClr val="008080"/>
                </a:solidFill>
                <a:latin typeface="Consolas"/>
              </a:rPr>
              <a:t>&lt;/</a:t>
            </a:r>
            <a:r>
              <a:rPr lang="en-US" altLang="ko-KR" sz="1400" dirty="0">
                <a:solidFill>
                  <a:srgbClr val="3F7F7F"/>
                </a:solidFill>
                <a:latin typeface="Consolas"/>
              </a:rPr>
              <a:t>td</a:t>
            </a:r>
            <a:r>
              <a:rPr lang="en-US" altLang="ko-KR" sz="1400" dirty="0">
                <a:solidFill>
                  <a:srgbClr val="008080"/>
                </a:solidFill>
                <a:latin typeface="Consolas"/>
              </a:rPr>
              <a:t>&gt;</a:t>
            </a:r>
          </a:p>
          <a:p>
            <a:r>
              <a:rPr lang="en-US" altLang="ko-KR" sz="1400" dirty="0">
                <a:solidFill>
                  <a:srgbClr val="008080"/>
                </a:solidFill>
                <a:latin typeface="Consolas"/>
              </a:rPr>
              <a:t>&lt;/</a:t>
            </a:r>
            <a:r>
              <a:rPr lang="en-US" altLang="ko-KR" sz="1400" dirty="0" err="1">
                <a:solidFill>
                  <a:srgbClr val="3F7F7F"/>
                </a:solidFill>
                <a:latin typeface="Consolas"/>
              </a:rPr>
              <a:t>tr</a:t>
            </a:r>
            <a:r>
              <a:rPr lang="en-US" altLang="ko-KR" sz="1400" dirty="0">
                <a:solidFill>
                  <a:srgbClr val="008080"/>
                </a:solidFill>
                <a:latin typeface="Consolas"/>
              </a:rPr>
              <a:t>&gt;</a:t>
            </a:r>
          </a:p>
          <a:p>
            <a:r>
              <a:rPr lang="en-US" altLang="ko-KR" sz="1400" dirty="0">
                <a:solidFill>
                  <a:srgbClr val="008080"/>
                </a:solidFill>
                <a:latin typeface="Consolas"/>
              </a:rPr>
              <a:t>&lt;/</a:t>
            </a:r>
            <a:r>
              <a:rPr lang="en-US" altLang="ko-KR" sz="1400" dirty="0" err="1">
                <a:solidFill>
                  <a:srgbClr val="3F7F7F"/>
                </a:solidFill>
                <a:latin typeface="Consolas"/>
              </a:rPr>
              <a:t>c:forEach</a:t>
            </a:r>
            <a:r>
              <a:rPr lang="en-US" altLang="ko-KR" sz="1400" dirty="0">
                <a:solidFill>
                  <a:srgbClr val="008080"/>
                </a:solidFill>
                <a:latin typeface="Consolas"/>
              </a:rPr>
              <a:t>&gt;</a:t>
            </a:r>
          </a:p>
          <a:p>
            <a:r>
              <a:rPr lang="en-US" altLang="ko-KR" sz="1400" dirty="0">
                <a:solidFill>
                  <a:srgbClr val="008080"/>
                </a:solidFill>
                <a:latin typeface="Consolas"/>
              </a:rPr>
              <a:t>&lt;/</a:t>
            </a:r>
            <a:r>
              <a:rPr lang="en-US" altLang="ko-KR" sz="1400" dirty="0" err="1">
                <a:solidFill>
                  <a:srgbClr val="3F7F7F"/>
                </a:solidFill>
                <a:latin typeface="Consolas"/>
              </a:rPr>
              <a:t>tbody</a:t>
            </a:r>
            <a:r>
              <a:rPr lang="en-US" altLang="ko-KR" sz="1400" dirty="0">
                <a:solidFill>
                  <a:srgbClr val="008080"/>
                </a:solidFill>
                <a:latin typeface="Consolas"/>
              </a:rPr>
              <a:t>&gt;</a:t>
            </a:r>
          </a:p>
          <a:p>
            <a:r>
              <a:rPr lang="en-US" altLang="ko-KR" sz="1400" dirty="0">
                <a:solidFill>
                  <a:srgbClr val="008080"/>
                </a:solidFill>
                <a:latin typeface="Consolas"/>
              </a:rPr>
              <a:t>&lt;/</a:t>
            </a:r>
            <a:r>
              <a:rPr lang="en-US" altLang="ko-KR" sz="1400" dirty="0">
                <a:solidFill>
                  <a:srgbClr val="3F7F7F"/>
                </a:solidFill>
                <a:latin typeface="Consolas"/>
              </a:rPr>
              <a:t>table</a:t>
            </a:r>
            <a:r>
              <a:rPr lang="en-US" altLang="ko-KR" sz="1400" dirty="0">
                <a:solidFill>
                  <a:srgbClr val="008080"/>
                </a:solidFill>
                <a:latin typeface="Consolas"/>
              </a:rPr>
              <a:t>&gt;</a:t>
            </a:r>
          </a:p>
          <a:p>
            <a:r>
              <a:rPr lang="en-US" altLang="ko-KR" sz="1400" dirty="0">
                <a:solidFill>
                  <a:srgbClr val="008080"/>
                </a:solidFill>
                <a:latin typeface="Consolas"/>
              </a:rPr>
              <a:t>&lt;/</a:t>
            </a:r>
            <a:r>
              <a:rPr lang="en-US" altLang="ko-KR" sz="1400" dirty="0" err="1">
                <a:solidFill>
                  <a:srgbClr val="3F7F7F"/>
                </a:solidFill>
                <a:latin typeface="Consolas"/>
              </a:rPr>
              <a:t>ul</a:t>
            </a:r>
            <a:r>
              <a:rPr lang="en-US" altLang="ko-KR" sz="1400" dirty="0">
                <a:solidFill>
                  <a:srgbClr val="008080"/>
                </a:solidFill>
                <a:latin typeface="Consolas"/>
              </a:rPr>
              <a:t>&gt;</a:t>
            </a:r>
          </a:p>
          <a:p>
            <a:r>
              <a:rPr lang="en-US" altLang="ko-KR" sz="1400" dirty="0">
                <a:solidFill>
                  <a:srgbClr val="008080"/>
                </a:solidFill>
                <a:latin typeface="Consolas"/>
              </a:rPr>
              <a:t>&lt;/</a:t>
            </a:r>
            <a:r>
              <a:rPr lang="en-US" altLang="ko-KR" sz="1400" dirty="0">
                <a:solidFill>
                  <a:srgbClr val="3F7F7F"/>
                </a:solidFill>
                <a:latin typeface="Consolas"/>
              </a:rPr>
              <a:t>div</a:t>
            </a:r>
            <a:r>
              <a:rPr lang="en-US" altLang="ko-KR" sz="1400" dirty="0">
                <a:solidFill>
                  <a:srgbClr val="008080"/>
                </a:solidFill>
                <a:latin typeface="Consolas"/>
              </a:rPr>
              <a:t>&gt;</a:t>
            </a:r>
          </a:p>
          <a:p>
            <a:r>
              <a:rPr lang="en-US" altLang="ko-KR" sz="1400" dirty="0">
                <a:solidFill>
                  <a:srgbClr val="008080"/>
                </a:solidFill>
                <a:latin typeface="Consolas"/>
              </a:rPr>
              <a:t>&lt;/</a:t>
            </a:r>
            <a:r>
              <a:rPr lang="en-US" altLang="ko-KR" sz="1400" dirty="0">
                <a:solidFill>
                  <a:srgbClr val="3F7F7F"/>
                </a:solidFill>
                <a:latin typeface="Consolas"/>
              </a:rPr>
              <a:t>div</a:t>
            </a:r>
            <a:r>
              <a:rPr lang="en-US" altLang="ko-KR" sz="1400" dirty="0">
                <a:solidFill>
                  <a:srgbClr val="008080"/>
                </a:solidFill>
                <a:latin typeface="Consolas"/>
              </a:rPr>
              <a:t>&gt;</a:t>
            </a:r>
          </a:p>
          <a:p>
            <a:r>
              <a:rPr lang="en-US" altLang="ko-KR" sz="1400" dirty="0">
                <a:solidFill>
                  <a:srgbClr val="008080"/>
                </a:solidFill>
                <a:latin typeface="Consolas"/>
              </a:rPr>
              <a:t>&lt;/</a:t>
            </a:r>
            <a:r>
              <a:rPr lang="en-US" altLang="ko-KR" sz="1400" dirty="0">
                <a:solidFill>
                  <a:srgbClr val="3F7F7F"/>
                </a:solidFill>
                <a:latin typeface="Consolas"/>
              </a:rPr>
              <a:t>div</a:t>
            </a:r>
            <a:r>
              <a:rPr lang="en-US" altLang="ko-KR" sz="1400" dirty="0">
                <a:solidFill>
                  <a:srgbClr val="008080"/>
                </a:solidFill>
                <a:latin typeface="Consolas"/>
              </a:rPr>
              <a:t>&gt;</a:t>
            </a:r>
          </a:p>
          <a:p>
            <a:endParaRPr lang="ko-KR" altLang="en-US" sz="1400" dirty="0">
              <a:latin typeface="Consolas"/>
            </a:endParaRPr>
          </a:p>
          <a:p>
            <a:r>
              <a:rPr lang="en-US" altLang="ko-KR" sz="1400" dirty="0">
                <a:solidFill>
                  <a:srgbClr val="008080"/>
                </a:solidFill>
                <a:latin typeface="Consolas"/>
              </a:rPr>
              <a:t>&lt;</a:t>
            </a:r>
            <a:r>
              <a:rPr lang="en-US" altLang="ko-KR" sz="1400" dirty="0" err="1">
                <a:solidFill>
                  <a:srgbClr val="3F7F7F"/>
                </a:solidFill>
                <a:latin typeface="Consolas"/>
              </a:rPr>
              <a:t>jsp:include</a:t>
            </a:r>
            <a:r>
              <a:rPr lang="en-US" altLang="ko-KR" sz="1400" dirty="0">
                <a:solidFill>
                  <a:srgbClr val="3F7F7F"/>
                </a:solidFill>
                <a:latin typeface="Consolas"/>
              </a:rPr>
              <a:t> </a:t>
            </a:r>
            <a:r>
              <a:rPr lang="en-US" altLang="ko-KR" sz="1400" dirty="0">
                <a:solidFill>
                  <a:srgbClr val="7F007F"/>
                </a:solidFill>
                <a:latin typeface="Consolas"/>
              </a:rPr>
              <a:t>page</a:t>
            </a:r>
            <a:r>
              <a:rPr lang="en-US" altLang="ko-KR" sz="1400" dirty="0">
                <a:solidFill>
                  <a:srgbClr val="000000"/>
                </a:solidFill>
                <a:latin typeface="Consolas"/>
              </a:rPr>
              <a:t>=</a:t>
            </a:r>
            <a:r>
              <a:rPr lang="en-US" altLang="ko-KR" sz="1400" i="1" dirty="0">
                <a:solidFill>
                  <a:srgbClr val="2A00FF"/>
                </a:solidFill>
                <a:latin typeface="Consolas"/>
              </a:rPr>
              <a:t>"../include/</a:t>
            </a:r>
            <a:r>
              <a:rPr lang="en-US" altLang="ko-KR" sz="1400" i="1" dirty="0" err="1">
                <a:solidFill>
                  <a:srgbClr val="2A00FF"/>
                </a:solidFill>
                <a:latin typeface="Consolas"/>
              </a:rPr>
              <a:t>footer.jsp</a:t>
            </a:r>
            <a:r>
              <a:rPr lang="en-US" altLang="ko-KR" sz="1400" i="1" dirty="0">
                <a:solidFill>
                  <a:srgbClr val="2A00FF"/>
                </a:solidFill>
                <a:latin typeface="Consolas"/>
              </a:rPr>
              <a:t>" </a:t>
            </a:r>
            <a:r>
              <a:rPr lang="en-US" altLang="ko-KR" sz="1400" i="1" dirty="0">
                <a:solidFill>
                  <a:srgbClr val="008080"/>
                </a:solidFill>
                <a:latin typeface="Consolas"/>
              </a:rPr>
              <a:t>/&gt;</a:t>
            </a:r>
            <a:r>
              <a:rPr lang="en-US" altLang="ko-KR" sz="1400" i="1" dirty="0">
                <a:solidFill>
                  <a:srgbClr val="000000"/>
                </a:solidFill>
                <a:latin typeface="Consolas"/>
              </a:rPr>
              <a:t> </a:t>
            </a:r>
            <a:r>
              <a:rPr lang="en-US" altLang="ko-KR" sz="1400" i="1" dirty="0">
                <a:solidFill>
                  <a:srgbClr val="3F5FBF"/>
                </a:solidFill>
                <a:latin typeface="Consolas"/>
              </a:rPr>
              <a:t>&lt;!-- </a:t>
            </a:r>
            <a:r>
              <a:rPr lang="ja-JP" altLang="en-US" sz="1400" i="1" dirty="0">
                <a:solidFill>
                  <a:srgbClr val="3F5FBF"/>
                </a:solidFill>
                <a:latin typeface="Consolas"/>
              </a:rPr>
              <a:t>フッター</a:t>
            </a:r>
            <a:r>
              <a:rPr lang="ko-KR" altLang="en-US" sz="1400" i="1" dirty="0">
                <a:solidFill>
                  <a:srgbClr val="3F5FBF"/>
                </a:solidFill>
                <a:latin typeface="Consolas"/>
              </a:rPr>
              <a:t>部分</a:t>
            </a:r>
            <a:r>
              <a:rPr lang="ja-JP" altLang="en-US" sz="1400" i="1" dirty="0">
                <a:solidFill>
                  <a:srgbClr val="3F5FBF"/>
                </a:solidFill>
                <a:latin typeface="Consolas"/>
              </a:rPr>
              <a:t>をインクルード </a:t>
            </a:r>
            <a:r>
              <a:rPr lang="en-US" altLang="ja-JP" sz="1400" i="1" dirty="0">
                <a:solidFill>
                  <a:srgbClr val="3F5FBF"/>
                </a:solidFill>
                <a:latin typeface="Consolas"/>
              </a:rPr>
              <a:t>--&gt;</a:t>
            </a:r>
            <a:endParaRPr lang="en-US" altLang="ja-JP" sz="1400" dirty="0" smtClean="0">
              <a:ea typeface="MS Mincho" pitchFamily="49" charset="-128"/>
            </a:endParaRPr>
          </a:p>
        </p:txBody>
      </p:sp>
    </p:spTree>
    <p:extLst>
      <p:ext uri="{BB962C8B-B14F-4D97-AF65-F5344CB8AC3E}">
        <p14:creationId xmlns:p14="http://schemas.microsoft.com/office/powerpoint/2010/main" val="1836912080"/>
      </p:ext>
    </p:extLst>
  </p:cSld>
  <p:clrMapOvr>
    <a:masterClrMapping/>
  </p:clrMapOvr>
  <p:transition/>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제목 1"/>
          <p:cNvSpPr>
            <a:spLocks noGrp="1"/>
          </p:cNvSpPr>
          <p:nvPr>
            <p:ph type="title"/>
          </p:nvPr>
        </p:nvSpPr>
        <p:spPr bwMode="auto">
          <a:xfrm>
            <a:off x="0" y="-2242"/>
            <a:ext cx="9144000" cy="694938"/>
          </a:xfrm>
        </p:spPr>
        <p:txBody>
          <a:bodyPr vert="horz" lIns="91440" tIns="45720" rIns="91440" bIns="45720" rtlCol="0" anchor="ctr">
            <a:normAutofit/>
          </a:bodyPr>
          <a:lstStyle/>
          <a:p>
            <a:r>
              <a:rPr lang="en-US" altLang="ja-JP" dirty="0" smtClean="0">
                <a:latin typeface="MS Mincho" pitchFamily="49" charset="-128"/>
                <a:ea typeface="MS Mincho" pitchFamily="49" charset="-128"/>
              </a:rPr>
              <a:t>Shop/View(1/3)</a:t>
            </a:r>
            <a:endParaRPr lang="ko-KR" dirty="0">
              <a:latin typeface="MS Mincho" pitchFamily="49" charset="-128"/>
              <a:ea typeface="MS Mincho" pitchFamily="49" charset="-128"/>
            </a:endParaRPr>
          </a:p>
        </p:txBody>
      </p:sp>
      <p:sp>
        <p:nvSpPr>
          <p:cNvPr id="5" name="내용 개체 틀 2"/>
          <p:cNvSpPr>
            <a:spLocks noGrp="1"/>
          </p:cNvSpPr>
          <p:nvPr>
            <p:ph sz="half" idx="1"/>
          </p:nvPr>
        </p:nvSpPr>
        <p:spPr bwMode="auto">
          <a:xfrm>
            <a:off x="0" y="692696"/>
            <a:ext cx="9144000" cy="6165304"/>
          </a:xfrm>
          <a:solidFill>
            <a:schemeClr val="bg1"/>
          </a:solidFill>
        </p:spPr>
        <p:txBody>
          <a:bodyPr numCol="2">
            <a:noAutofit/>
          </a:bodyPr>
          <a:lstStyle>
            <a:lvl1pPr>
              <a:defRPr sz="2400"/>
            </a:lvl1pPr>
            <a:lvl2pPr>
              <a:defRPr sz="1600"/>
            </a:lvl2pPr>
            <a:lvl3pPr>
              <a:defRPr sz="1200"/>
            </a:lvl3pPr>
            <a:lvl4pPr>
              <a:defRPr sz="1200"/>
            </a:lvl4pPr>
            <a:lvl5pPr>
              <a:defRPr sz="1200"/>
            </a:lvl5pPr>
          </a:lstStyle>
          <a:p>
            <a:r>
              <a:rPr lang="fr-FR" altLang="ko-KR" sz="1100" dirty="0">
                <a:solidFill>
                  <a:srgbClr val="BF5F3F"/>
                </a:solidFill>
                <a:latin typeface="Consolas"/>
              </a:rPr>
              <a:t>&lt;%@ </a:t>
            </a:r>
            <a:r>
              <a:rPr lang="fr-FR" altLang="ko-KR" sz="1100" dirty="0">
                <a:solidFill>
                  <a:srgbClr val="3F7F7F"/>
                </a:solidFill>
                <a:latin typeface="Consolas"/>
              </a:rPr>
              <a:t>page </a:t>
            </a:r>
            <a:r>
              <a:rPr lang="fr-FR" altLang="ko-KR" sz="1100" dirty="0" err="1">
                <a:solidFill>
                  <a:srgbClr val="7F007F"/>
                </a:solidFill>
                <a:latin typeface="Consolas"/>
              </a:rPr>
              <a:t>language</a:t>
            </a:r>
            <a:r>
              <a:rPr lang="fr-FR" altLang="ko-KR" sz="1100" dirty="0">
                <a:solidFill>
                  <a:srgbClr val="000000"/>
                </a:solidFill>
                <a:latin typeface="Consolas"/>
              </a:rPr>
              <a:t>=</a:t>
            </a:r>
            <a:r>
              <a:rPr lang="fr-FR" altLang="ko-KR" sz="1100" i="1" dirty="0">
                <a:solidFill>
                  <a:srgbClr val="2A00FF"/>
                </a:solidFill>
                <a:latin typeface="Consolas"/>
              </a:rPr>
              <a:t>"java" </a:t>
            </a:r>
            <a:r>
              <a:rPr lang="fr-FR" altLang="ko-KR" sz="1100" i="1" dirty="0" err="1">
                <a:solidFill>
                  <a:srgbClr val="7F007F"/>
                </a:solidFill>
                <a:latin typeface="Consolas"/>
              </a:rPr>
              <a:t>contentType</a:t>
            </a:r>
            <a:r>
              <a:rPr lang="fr-FR" altLang="ko-KR" sz="1100" i="1" dirty="0">
                <a:solidFill>
                  <a:srgbClr val="000000"/>
                </a:solidFill>
                <a:latin typeface="Consolas"/>
              </a:rPr>
              <a:t>=</a:t>
            </a:r>
            <a:r>
              <a:rPr lang="fr-FR" altLang="ko-KR" sz="1100" i="1" dirty="0">
                <a:solidFill>
                  <a:srgbClr val="2A00FF"/>
                </a:solidFill>
                <a:latin typeface="Consolas"/>
              </a:rPr>
              <a:t>"</a:t>
            </a:r>
            <a:r>
              <a:rPr lang="fr-FR" altLang="ko-KR" sz="1100" i="1" dirty="0" err="1">
                <a:solidFill>
                  <a:srgbClr val="2A00FF"/>
                </a:solidFill>
                <a:latin typeface="Consolas"/>
              </a:rPr>
              <a:t>text</a:t>
            </a:r>
            <a:r>
              <a:rPr lang="fr-FR" altLang="ko-KR" sz="1100" i="1" dirty="0">
                <a:solidFill>
                  <a:srgbClr val="2A00FF"/>
                </a:solidFill>
                <a:latin typeface="Consolas"/>
              </a:rPr>
              <a:t>/html; </a:t>
            </a:r>
            <a:r>
              <a:rPr lang="fr-FR" altLang="ko-KR" sz="1100" i="1" dirty="0" err="1">
                <a:solidFill>
                  <a:srgbClr val="2A00FF"/>
                </a:solidFill>
                <a:latin typeface="Consolas"/>
              </a:rPr>
              <a:t>charset</a:t>
            </a:r>
            <a:r>
              <a:rPr lang="fr-FR" altLang="ko-KR" sz="1100" i="1" dirty="0">
                <a:solidFill>
                  <a:srgbClr val="2A00FF"/>
                </a:solidFill>
                <a:latin typeface="Consolas"/>
              </a:rPr>
              <a:t>=UTF-8"</a:t>
            </a:r>
          </a:p>
          <a:p>
            <a:r>
              <a:rPr lang="en-US" altLang="ko-KR" sz="1100" dirty="0">
                <a:latin typeface="Consolas"/>
              </a:rPr>
              <a:t>    </a:t>
            </a:r>
            <a:r>
              <a:rPr lang="en-US" altLang="ko-KR" sz="1100" dirty="0" err="1">
                <a:solidFill>
                  <a:srgbClr val="7F007F"/>
                </a:solidFill>
                <a:latin typeface="Consolas"/>
              </a:rPr>
              <a:t>pageEncoding</a:t>
            </a:r>
            <a:r>
              <a:rPr lang="en-US" altLang="ko-KR" sz="1100" dirty="0">
                <a:solidFill>
                  <a:srgbClr val="000000"/>
                </a:solidFill>
                <a:latin typeface="Consolas"/>
              </a:rPr>
              <a:t>=</a:t>
            </a:r>
            <a:r>
              <a:rPr lang="en-US" altLang="ko-KR" sz="1100" i="1" dirty="0">
                <a:solidFill>
                  <a:srgbClr val="2A00FF"/>
                </a:solidFill>
                <a:latin typeface="Consolas"/>
              </a:rPr>
              <a:t>"UTF-8"</a:t>
            </a:r>
            <a:r>
              <a:rPr lang="en-US" altLang="ko-KR" sz="1100" i="1" dirty="0">
                <a:solidFill>
                  <a:srgbClr val="BF5F3F"/>
                </a:solidFill>
                <a:latin typeface="Consolas"/>
              </a:rPr>
              <a:t>%&gt;</a:t>
            </a:r>
            <a:r>
              <a:rPr lang="en-US" altLang="ko-KR" sz="1100" i="1" dirty="0">
                <a:solidFill>
                  <a:srgbClr val="000000"/>
                </a:solidFill>
                <a:latin typeface="Consolas"/>
              </a:rPr>
              <a:t> </a:t>
            </a:r>
            <a:r>
              <a:rPr lang="en-US" altLang="ko-KR" sz="1100" i="1" dirty="0">
                <a:solidFill>
                  <a:srgbClr val="3F5FBF"/>
                </a:solidFill>
                <a:latin typeface="Consolas"/>
              </a:rPr>
              <a:t>&lt;!-- JSP</a:t>
            </a:r>
            <a:r>
              <a:rPr lang="ja-JP" altLang="en-US" sz="1100" i="1" dirty="0">
                <a:solidFill>
                  <a:srgbClr val="3F5FBF"/>
                </a:solidFill>
                <a:latin typeface="Consolas"/>
              </a:rPr>
              <a:t>ページの</a:t>
            </a:r>
            <a:r>
              <a:rPr lang="ko-KR" altLang="en-US" sz="1100" i="1" dirty="0">
                <a:solidFill>
                  <a:srgbClr val="3F5FBF"/>
                </a:solidFill>
                <a:latin typeface="Consolas"/>
              </a:rPr>
              <a:t>基本設定 </a:t>
            </a:r>
            <a:r>
              <a:rPr lang="en-US" altLang="ko-KR" sz="1100" i="1" dirty="0">
                <a:solidFill>
                  <a:srgbClr val="3F5FBF"/>
                </a:solidFill>
                <a:latin typeface="Consolas"/>
              </a:rPr>
              <a:t>--&gt;</a:t>
            </a:r>
          </a:p>
          <a:p>
            <a:r>
              <a:rPr lang="en-US" altLang="ja-JP" sz="1100" dirty="0">
                <a:solidFill>
                  <a:srgbClr val="BF5F3F"/>
                </a:solidFill>
                <a:latin typeface="Consolas"/>
              </a:rPr>
              <a:t>&lt;%@ </a:t>
            </a:r>
            <a:r>
              <a:rPr lang="en-US" altLang="ja-JP" sz="1100" dirty="0" err="1">
                <a:solidFill>
                  <a:srgbClr val="3F7F7F"/>
                </a:solidFill>
                <a:latin typeface="Consolas"/>
              </a:rPr>
              <a:t>taglib</a:t>
            </a:r>
            <a:r>
              <a:rPr lang="en-US" altLang="ja-JP" sz="1100" dirty="0">
                <a:solidFill>
                  <a:srgbClr val="3F7F7F"/>
                </a:solidFill>
                <a:latin typeface="Consolas"/>
              </a:rPr>
              <a:t> </a:t>
            </a:r>
            <a:r>
              <a:rPr lang="en-US" altLang="ja-JP" sz="1100" dirty="0" err="1">
                <a:solidFill>
                  <a:srgbClr val="7F007F"/>
                </a:solidFill>
                <a:latin typeface="Consolas"/>
              </a:rPr>
              <a:t>uri</a:t>
            </a:r>
            <a:r>
              <a:rPr lang="en-US" altLang="ja-JP" sz="1100" dirty="0">
                <a:solidFill>
                  <a:srgbClr val="000000"/>
                </a:solidFill>
                <a:latin typeface="Consolas"/>
              </a:rPr>
              <a:t>=</a:t>
            </a:r>
            <a:r>
              <a:rPr lang="en-US" altLang="ja-JP" sz="1100" i="1" dirty="0">
                <a:solidFill>
                  <a:srgbClr val="2A00FF"/>
                </a:solidFill>
                <a:latin typeface="Consolas"/>
              </a:rPr>
              <a:t>"http://java.sun.com/</a:t>
            </a:r>
            <a:r>
              <a:rPr lang="en-US" altLang="ja-JP" sz="1100" i="1" dirty="0" err="1">
                <a:solidFill>
                  <a:srgbClr val="2A00FF"/>
                </a:solidFill>
                <a:latin typeface="Consolas"/>
              </a:rPr>
              <a:t>jsp</a:t>
            </a:r>
            <a:r>
              <a:rPr lang="en-US" altLang="ja-JP" sz="1100" i="1" dirty="0">
                <a:solidFill>
                  <a:srgbClr val="2A00FF"/>
                </a:solidFill>
                <a:latin typeface="Consolas"/>
              </a:rPr>
              <a:t>/</a:t>
            </a:r>
            <a:r>
              <a:rPr lang="en-US" altLang="ja-JP" sz="1100" i="1" dirty="0" err="1">
                <a:solidFill>
                  <a:srgbClr val="2A00FF"/>
                </a:solidFill>
                <a:latin typeface="Consolas"/>
              </a:rPr>
              <a:t>jstl</a:t>
            </a:r>
            <a:r>
              <a:rPr lang="en-US" altLang="ja-JP" sz="1100" i="1" dirty="0">
                <a:solidFill>
                  <a:srgbClr val="2A00FF"/>
                </a:solidFill>
                <a:latin typeface="Consolas"/>
              </a:rPr>
              <a:t>/core" </a:t>
            </a:r>
            <a:r>
              <a:rPr lang="en-US" altLang="ja-JP" sz="1100" i="1" dirty="0">
                <a:solidFill>
                  <a:srgbClr val="7F007F"/>
                </a:solidFill>
                <a:latin typeface="Consolas"/>
              </a:rPr>
              <a:t>prefix</a:t>
            </a:r>
            <a:r>
              <a:rPr lang="en-US" altLang="ja-JP" sz="1100" i="1" dirty="0">
                <a:solidFill>
                  <a:srgbClr val="000000"/>
                </a:solidFill>
                <a:latin typeface="Consolas"/>
              </a:rPr>
              <a:t>=</a:t>
            </a:r>
            <a:r>
              <a:rPr lang="en-US" altLang="ja-JP" sz="1100" i="1" dirty="0">
                <a:solidFill>
                  <a:srgbClr val="2A00FF"/>
                </a:solidFill>
                <a:latin typeface="Consolas"/>
              </a:rPr>
              <a:t>"c" </a:t>
            </a:r>
            <a:r>
              <a:rPr lang="en-US" altLang="ja-JP" sz="1100" i="1" dirty="0">
                <a:solidFill>
                  <a:srgbClr val="BF5F3F"/>
                </a:solidFill>
                <a:latin typeface="Consolas"/>
              </a:rPr>
              <a:t>%&gt;</a:t>
            </a:r>
            <a:r>
              <a:rPr lang="ja-JP" altLang="en-US" sz="1100" i="1" dirty="0">
                <a:solidFill>
                  <a:srgbClr val="000000"/>
                </a:solidFill>
                <a:latin typeface="Consolas"/>
              </a:rPr>
              <a:t> </a:t>
            </a:r>
            <a:r>
              <a:rPr lang="en-US" altLang="ja-JP" sz="1100" i="1" dirty="0">
                <a:solidFill>
                  <a:srgbClr val="3F5FBF"/>
                </a:solidFill>
                <a:latin typeface="Consolas"/>
              </a:rPr>
              <a:t>&lt;!-- JSTL</a:t>
            </a:r>
            <a:r>
              <a:rPr lang="ja-JP" altLang="en-US" sz="1100" i="1" dirty="0">
                <a:solidFill>
                  <a:srgbClr val="3F5FBF"/>
                </a:solidFill>
                <a:latin typeface="Consolas"/>
              </a:rPr>
              <a:t>コアタグライブラリ </a:t>
            </a:r>
            <a:r>
              <a:rPr lang="en-US" altLang="ja-JP" sz="1100" i="1" dirty="0">
                <a:solidFill>
                  <a:srgbClr val="3F5FBF"/>
                </a:solidFill>
                <a:latin typeface="Consolas"/>
              </a:rPr>
              <a:t>--&gt;</a:t>
            </a:r>
          </a:p>
          <a:p>
            <a:r>
              <a:rPr lang="en-US" altLang="ja-JP" sz="1100" dirty="0">
                <a:solidFill>
                  <a:srgbClr val="BF5F3F"/>
                </a:solidFill>
                <a:latin typeface="Consolas"/>
              </a:rPr>
              <a:t>&lt;%@ </a:t>
            </a:r>
            <a:r>
              <a:rPr lang="en-US" altLang="ja-JP" sz="1100" dirty="0" err="1">
                <a:solidFill>
                  <a:srgbClr val="3F7F7F"/>
                </a:solidFill>
                <a:latin typeface="Consolas"/>
              </a:rPr>
              <a:t>taglib</a:t>
            </a:r>
            <a:r>
              <a:rPr lang="en-US" altLang="ja-JP" sz="1100" dirty="0">
                <a:solidFill>
                  <a:srgbClr val="3F7F7F"/>
                </a:solidFill>
                <a:latin typeface="Consolas"/>
              </a:rPr>
              <a:t> </a:t>
            </a:r>
            <a:r>
              <a:rPr lang="en-US" altLang="ja-JP" sz="1100" dirty="0" err="1">
                <a:solidFill>
                  <a:srgbClr val="7F007F"/>
                </a:solidFill>
                <a:latin typeface="Consolas"/>
              </a:rPr>
              <a:t>uri</a:t>
            </a:r>
            <a:r>
              <a:rPr lang="en-US" altLang="ja-JP" sz="1100" dirty="0">
                <a:solidFill>
                  <a:srgbClr val="000000"/>
                </a:solidFill>
                <a:latin typeface="Consolas"/>
              </a:rPr>
              <a:t>=</a:t>
            </a:r>
            <a:r>
              <a:rPr lang="en-US" altLang="ja-JP" sz="1100" i="1" dirty="0">
                <a:solidFill>
                  <a:srgbClr val="2A00FF"/>
                </a:solidFill>
                <a:latin typeface="Consolas"/>
              </a:rPr>
              <a:t>"http://java.sun.com/</a:t>
            </a:r>
            <a:r>
              <a:rPr lang="en-US" altLang="ja-JP" sz="1100" i="1" dirty="0" err="1">
                <a:solidFill>
                  <a:srgbClr val="2A00FF"/>
                </a:solidFill>
                <a:latin typeface="Consolas"/>
              </a:rPr>
              <a:t>jsp</a:t>
            </a:r>
            <a:r>
              <a:rPr lang="en-US" altLang="ja-JP" sz="1100" i="1" dirty="0">
                <a:solidFill>
                  <a:srgbClr val="2A00FF"/>
                </a:solidFill>
                <a:latin typeface="Consolas"/>
              </a:rPr>
              <a:t>/</a:t>
            </a:r>
            <a:r>
              <a:rPr lang="en-US" altLang="ja-JP" sz="1100" i="1" dirty="0" err="1">
                <a:solidFill>
                  <a:srgbClr val="2A00FF"/>
                </a:solidFill>
                <a:latin typeface="Consolas"/>
              </a:rPr>
              <a:t>jstl</a:t>
            </a:r>
            <a:r>
              <a:rPr lang="en-US" altLang="ja-JP" sz="1100" i="1" dirty="0">
                <a:solidFill>
                  <a:srgbClr val="2A00FF"/>
                </a:solidFill>
                <a:latin typeface="Consolas"/>
              </a:rPr>
              <a:t>/</a:t>
            </a:r>
            <a:r>
              <a:rPr lang="en-US" altLang="ja-JP" sz="1100" i="1" dirty="0" err="1">
                <a:solidFill>
                  <a:srgbClr val="2A00FF"/>
                </a:solidFill>
                <a:latin typeface="Consolas"/>
              </a:rPr>
              <a:t>fmt</a:t>
            </a:r>
            <a:r>
              <a:rPr lang="en-US" altLang="ja-JP" sz="1100" i="1" dirty="0">
                <a:solidFill>
                  <a:srgbClr val="2A00FF"/>
                </a:solidFill>
                <a:latin typeface="Consolas"/>
              </a:rPr>
              <a:t>" </a:t>
            </a:r>
            <a:r>
              <a:rPr lang="en-US" altLang="ja-JP" sz="1100" i="1" dirty="0">
                <a:solidFill>
                  <a:srgbClr val="7F007F"/>
                </a:solidFill>
                <a:latin typeface="Consolas"/>
              </a:rPr>
              <a:t>prefix</a:t>
            </a:r>
            <a:r>
              <a:rPr lang="en-US" altLang="ja-JP" sz="1100" i="1" dirty="0">
                <a:solidFill>
                  <a:srgbClr val="000000"/>
                </a:solidFill>
                <a:latin typeface="Consolas"/>
              </a:rPr>
              <a:t>=</a:t>
            </a:r>
            <a:r>
              <a:rPr lang="en-US" altLang="ja-JP" sz="1100" i="1" dirty="0">
                <a:solidFill>
                  <a:srgbClr val="2A00FF"/>
                </a:solidFill>
                <a:latin typeface="Consolas"/>
              </a:rPr>
              <a:t>"</a:t>
            </a:r>
            <a:r>
              <a:rPr lang="en-US" altLang="ja-JP" sz="1100" i="1" dirty="0" err="1">
                <a:solidFill>
                  <a:srgbClr val="2A00FF"/>
                </a:solidFill>
                <a:latin typeface="Consolas"/>
              </a:rPr>
              <a:t>fmt</a:t>
            </a:r>
            <a:r>
              <a:rPr lang="en-US" altLang="ja-JP" sz="1100" i="1" dirty="0">
                <a:solidFill>
                  <a:srgbClr val="2A00FF"/>
                </a:solidFill>
                <a:latin typeface="Consolas"/>
              </a:rPr>
              <a:t>" </a:t>
            </a:r>
            <a:r>
              <a:rPr lang="en-US" altLang="ja-JP" sz="1100" i="1" dirty="0">
                <a:solidFill>
                  <a:srgbClr val="BF5F3F"/>
                </a:solidFill>
                <a:latin typeface="Consolas"/>
              </a:rPr>
              <a:t>%&gt;</a:t>
            </a:r>
            <a:r>
              <a:rPr lang="ja-JP" altLang="en-US" sz="1100" i="1" dirty="0">
                <a:solidFill>
                  <a:srgbClr val="000000"/>
                </a:solidFill>
                <a:latin typeface="Consolas"/>
              </a:rPr>
              <a:t> </a:t>
            </a:r>
            <a:r>
              <a:rPr lang="en-US" altLang="ja-JP" sz="1100" i="1" dirty="0">
                <a:solidFill>
                  <a:srgbClr val="3F5FBF"/>
                </a:solidFill>
                <a:latin typeface="Consolas"/>
              </a:rPr>
              <a:t>&lt;!-- JSTL</a:t>
            </a:r>
            <a:r>
              <a:rPr lang="ja-JP" altLang="en-US" sz="1100" i="1" dirty="0">
                <a:solidFill>
                  <a:srgbClr val="3F5FBF"/>
                </a:solidFill>
                <a:latin typeface="Consolas"/>
              </a:rPr>
              <a:t>フォーマットタグライブラリ </a:t>
            </a:r>
            <a:r>
              <a:rPr lang="en-US" altLang="ja-JP" sz="1100" i="1" dirty="0">
                <a:solidFill>
                  <a:srgbClr val="3F5FBF"/>
                </a:solidFill>
                <a:latin typeface="Consolas"/>
              </a:rPr>
              <a:t>--&gt;</a:t>
            </a:r>
          </a:p>
          <a:p>
            <a:r>
              <a:rPr lang="en-US" altLang="ko-KR" sz="1100" dirty="0">
                <a:solidFill>
                  <a:srgbClr val="008080"/>
                </a:solidFill>
                <a:latin typeface="Consolas"/>
              </a:rPr>
              <a:t>&lt;</a:t>
            </a:r>
            <a:r>
              <a:rPr lang="en-US" altLang="ko-KR" sz="1100" dirty="0" err="1">
                <a:solidFill>
                  <a:srgbClr val="3F7F7F"/>
                </a:solidFill>
                <a:latin typeface="Consolas"/>
              </a:rPr>
              <a:t>jsp:include</a:t>
            </a:r>
            <a:r>
              <a:rPr lang="en-US" altLang="ko-KR" sz="1100" dirty="0">
                <a:solidFill>
                  <a:srgbClr val="3F7F7F"/>
                </a:solidFill>
                <a:latin typeface="Consolas"/>
              </a:rPr>
              <a:t> </a:t>
            </a:r>
            <a:r>
              <a:rPr lang="en-US" altLang="ko-KR" sz="1100" dirty="0">
                <a:solidFill>
                  <a:srgbClr val="7F007F"/>
                </a:solidFill>
                <a:latin typeface="Consolas"/>
              </a:rPr>
              <a:t>page</a:t>
            </a:r>
            <a:r>
              <a:rPr lang="en-US" altLang="ko-KR" sz="1100" dirty="0">
                <a:solidFill>
                  <a:srgbClr val="000000"/>
                </a:solidFill>
                <a:latin typeface="Consolas"/>
              </a:rPr>
              <a:t>=</a:t>
            </a:r>
            <a:r>
              <a:rPr lang="en-US" altLang="ko-KR" sz="1100" i="1" dirty="0">
                <a:solidFill>
                  <a:srgbClr val="2A00FF"/>
                </a:solidFill>
                <a:latin typeface="Consolas"/>
              </a:rPr>
              <a:t>"../include/</a:t>
            </a:r>
            <a:r>
              <a:rPr lang="en-US" altLang="ko-KR" sz="1100" i="1" dirty="0" err="1">
                <a:solidFill>
                  <a:srgbClr val="2A00FF"/>
                </a:solidFill>
                <a:latin typeface="Consolas"/>
              </a:rPr>
              <a:t>header.jsp</a:t>
            </a:r>
            <a:r>
              <a:rPr lang="en-US" altLang="ko-KR" sz="1100" i="1" dirty="0">
                <a:solidFill>
                  <a:srgbClr val="2A00FF"/>
                </a:solidFill>
                <a:latin typeface="Consolas"/>
              </a:rPr>
              <a:t>" </a:t>
            </a:r>
            <a:r>
              <a:rPr lang="en-US" altLang="ko-KR" sz="1100" i="1" dirty="0">
                <a:solidFill>
                  <a:srgbClr val="008080"/>
                </a:solidFill>
                <a:latin typeface="Consolas"/>
              </a:rPr>
              <a:t>/&gt;</a:t>
            </a:r>
            <a:r>
              <a:rPr lang="en-US" altLang="ko-KR" sz="1100" i="1" dirty="0">
                <a:solidFill>
                  <a:srgbClr val="000000"/>
                </a:solidFill>
                <a:latin typeface="Consolas"/>
              </a:rPr>
              <a:t> </a:t>
            </a:r>
            <a:r>
              <a:rPr lang="en-US" altLang="ko-KR" sz="1100" i="1" dirty="0">
                <a:solidFill>
                  <a:srgbClr val="3F5FBF"/>
                </a:solidFill>
                <a:latin typeface="Consolas"/>
              </a:rPr>
              <a:t>&lt;!-- </a:t>
            </a:r>
            <a:r>
              <a:rPr lang="ja-JP" altLang="en-US" sz="1100" i="1" dirty="0">
                <a:solidFill>
                  <a:srgbClr val="3F5FBF"/>
                </a:solidFill>
                <a:latin typeface="Consolas"/>
              </a:rPr>
              <a:t>ヘッダーのインクルード </a:t>
            </a:r>
            <a:r>
              <a:rPr lang="en-US" altLang="ja-JP" sz="1100" i="1" dirty="0">
                <a:solidFill>
                  <a:srgbClr val="3F5FBF"/>
                </a:solidFill>
                <a:latin typeface="Consolas"/>
              </a:rPr>
              <a:t>--&gt;</a:t>
            </a:r>
          </a:p>
          <a:p>
            <a:endParaRPr lang="ko-KR" altLang="en-US" sz="1100" dirty="0">
              <a:latin typeface="Consolas"/>
            </a:endParaRPr>
          </a:p>
          <a:p>
            <a:r>
              <a:rPr lang="en-US" altLang="ja-JP" sz="1100" dirty="0">
                <a:solidFill>
                  <a:srgbClr val="008080"/>
                </a:solidFill>
                <a:latin typeface="Consolas"/>
              </a:rPr>
              <a:t>&lt;</a:t>
            </a:r>
            <a:r>
              <a:rPr lang="en-US" altLang="ja-JP" sz="1100" dirty="0">
                <a:solidFill>
                  <a:srgbClr val="3F7F7F"/>
                </a:solidFill>
                <a:latin typeface="Consolas"/>
              </a:rPr>
              <a:t>div </a:t>
            </a:r>
            <a:r>
              <a:rPr lang="en-US" altLang="ja-JP" sz="1100" dirty="0">
                <a:solidFill>
                  <a:srgbClr val="7F007F"/>
                </a:solidFill>
                <a:latin typeface="Consolas"/>
              </a:rPr>
              <a:t>class</a:t>
            </a:r>
            <a:r>
              <a:rPr lang="en-US" altLang="ja-JP" sz="1100" dirty="0">
                <a:solidFill>
                  <a:srgbClr val="000000"/>
                </a:solidFill>
                <a:latin typeface="Consolas"/>
              </a:rPr>
              <a:t>=</a:t>
            </a:r>
            <a:r>
              <a:rPr lang="en-US" altLang="ja-JP" sz="1100" i="1" dirty="0">
                <a:solidFill>
                  <a:srgbClr val="2A00FF"/>
                </a:solidFill>
                <a:latin typeface="Consolas"/>
              </a:rPr>
              <a:t>"container-fluid min-vh-100"</a:t>
            </a:r>
            <a:r>
              <a:rPr lang="en-US" altLang="ja-JP" sz="1100" i="1" dirty="0">
                <a:solidFill>
                  <a:srgbClr val="008080"/>
                </a:solidFill>
                <a:latin typeface="Consolas"/>
              </a:rPr>
              <a:t>&gt;</a:t>
            </a:r>
            <a:r>
              <a:rPr lang="ja-JP" altLang="en-US" sz="1100" i="1" dirty="0">
                <a:solidFill>
                  <a:srgbClr val="000000"/>
                </a:solidFill>
                <a:latin typeface="Consolas"/>
              </a:rPr>
              <a:t> </a:t>
            </a:r>
            <a:r>
              <a:rPr lang="en-US" altLang="ja-JP" sz="1100" i="1" dirty="0">
                <a:solidFill>
                  <a:srgbClr val="3F5FBF"/>
                </a:solidFill>
                <a:latin typeface="Consolas"/>
              </a:rPr>
              <a:t>&lt;!-- </a:t>
            </a:r>
            <a:r>
              <a:rPr lang="ja-JP" altLang="en-US" sz="1100" i="1" dirty="0">
                <a:solidFill>
                  <a:srgbClr val="3F5FBF"/>
                </a:solidFill>
                <a:latin typeface="Consolas"/>
              </a:rPr>
              <a:t>メインコンテンツ全体を覆うコンテナ </a:t>
            </a:r>
            <a:r>
              <a:rPr lang="en-US" altLang="ja-JP" sz="1100" i="1" dirty="0">
                <a:solidFill>
                  <a:srgbClr val="3F5FBF"/>
                </a:solidFill>
                <a:latin typeface="Consolas"/>
              </a:rPr>
              <a:t>--&gt;</a:t>
            </a:r>
          </a:p>
          <a:p>
            <a:r>
              <a:rPr lang="en-US" altLang="ko-KR" sz="1100" dirty="0">
                <a:solidFill>
                  <a:srgbClr val="008080"/>
                </a:solidFill>
                <a:latin typeface="Consolas"/>
              </a:rPr>
              <a:t>&lt;</a:t>
            </a:r>
            <a:r>
              <a:rPr lang="en-US" altLang="ko-KR" sz="1100" dirty="0">
                <a:solidFill>
                  <a:srgbClr val="3F7F7F"/>
                </a:solidFill>
                <a:latin typeface="Consolas"/>
              </a:rPr>
              <a:t>div </a:t>
            </a:r>
            <a:r>
              <a:rPr lang="en-US" altLang="ko-KR" sz="1100" dirty="0">
                <a:solidFill>
                  <a:srgbClr val="7F007F"/>
                </a:solidFill>
                <a:latin typeface="Consolas"/>
              </a:rPr>
              <a:t>class</a:t>
            </a:r>
            <a:r>
              <a:rPr lang="en-US" altLang="ko-KR" sz="1100" dirty="0">
                <a:solidFill>
                  <a:srgbClr val="000000"/>
                </a:solidFill>
                <a:latin typeface="Consolas"/>
              </a:rPr>
              <a:t>=</a:t>
            </a:r>
            <a:r>
              <a:rPr lang="en-US" altLang="ko-KR" sz="1100" i="1" dirty="0">
                <a:solidFill>
                  <a:srgbClr val="2A00FF"/>
                </a:solidFill>
                <a:latin typeface="Consolas"/>
              </a:rPr>
              <a:t>"row"</a:t>
            </a:r>
            <a:r>
              <a:rPr lang="en-US" altLang="ko-KR" sz="1100" i="1" dirty="0">
                <a:solidFill>
                  <a:srgbClr val="008080"/>
                </a:solidFill>
                <a:latin typeface="Consolas"/>
              </a:rPr>
              <a:t>&gt;</a:t>
            </a:r>
          </a:p>
          <a:p>
            <a:r>
              <a:rPr lang="en-US" altLang="ko-KR" sz="1100" dirty="0">
                <a:solidFill>
                  <a:srgbClr val="008080"/>
                </a:solidFill>
                <a:latin typeface="Consolas"/>
              </a:rPr>
              <a:t>&lt;</a:t>
            </a:r>
            <a:r>
              <a:rPr lang="en-US" altLang="ko-KR" sz="1100" dirty="0">
                <a:solidFill>
                  <a:srgbClr val="3F7F7F"/>
                </a:solidFill>
                <a:latin typeface="Consolas"/>
              </a:rPr>
              <a:t>div </a:t>
            </a:r>
            <a:r>
              <a:rPr lang="en-US" altLang="ko-KR" sz="1100" dirty="0">
                <a:solidFill>
                  <a:srgbClr val="7F007F"/>
                </a:solidFill>
                <a:latin typeface="Consolas"/>
              </a:rPr>
              <a:t>class</a:t>
            </a:r>
            <a:r>
              <a:rPr lang="en-US" altLang="ko-KR" sz="1100" dirty="0">
                <a:solidFill>
                  <a:srgbClr val="000000"/>
                </a:solidFill>
                <a:latin typeface="Consolas"/>
              </a:rPr>
              <a:t>=</a:t>
            </a:r>
            <a:r>
              <a:rPr lang="en-US" altLang="ko-KR" sz="1100" i="1" dirty="0">
                <a:solidFill>
                  <a:srgbClr val="2A00FF"/>
                </a:solidFill>
                <a:latin typeface="Consolas"/>
              </a:rPr>
              <a:t>"col-md-2 mt-5 pt-5 pb-5"</a:t>
            </a:r>
            <a:r>
              <a:rPr lang="en-US" altLang="ko-KR" sz="1100" i="1" dirty="0">
                <a:solidFill>
                  <a:srgbClr val="008080"/>
                </a:solidFill>
                <a:latin typeface="Consolas"/>
              </a:rPr>
              <a:t>&gt;</a:t>
            </a:r>
          </a:p>
          <a:p>
            <a:r>
              <a:rPr lang="en-US" altLang="ko-KR" sz="1100" dirty="0">
                <a:solidFill>
                  <a:srgbClr val="008080"/>
                </a:solidFill>
                <a:latin typeface="Consolas"/>
              </a:rPr>
              <a:t>&lt;</a:t>
            </a:r>
            <a:r>
              <a:rPr lang="en-US" altLang="ko-KR" sz="1100" dirty="0" err="1">
                <a:solidFill>
                  <a:srgbClr val="3F7F7F"/>
                </a:solidFill>
                <a:latin typeface="Consolas"/>
              </a:rPr>
              <a:t>jsp:include</a:t>
            </a:r>
            <a:r>
              <a:rPr lang="en-US" altLang="ko-KR" sz="1100" dirty="0">
                <a:solidFill>
                  <a:srgbClr val="3F7F7F"/>
                </a:solidFill>
                <a:latin typeface="Consolas"/>
              </a:rPr>
              <a:t> </a:t>
            </a:r>
            <a:r>
              <a:rPr lang="en-US" altLang="ko-KR" sz="1100" dirty="0">
                <a:solidFill>
                  <a:srgbClr val="7F007F"/>
                </a:solidFill>
                <a:latin typeface="Consolas"/>
              </a:rPr>
              <a:t>page</a:t>
            </a:r>
            <a:r>
              <a:rPr lang="en-US" altLang="ko-KR" sz="1100" dirty="0">
                <a:solidFill>
                  <a:srgbClr val="000000"/>
                </a:solidFill>
                <a:latin typeface="Consolas"/>
              </a:rPr>
              <a:t>=</a:t>
            </a:r>
            <a:r>
              <a:rPr lang="en-US" altLang="ko-KR" sz="1100" i="1" dirty="0">
                <a:solidFill>
                  <a:srgbClr val="2A00FF"/>
                </a:solidFill>
                <a:latin typeface="Consolas"/>
              </a:rPr>
              <a:t>"../include/</a:t>
            </a:r>
            <a:r>
              <a:rPr lang="en-US" altLang="ko-KR" sz="1100" i="1" dirty="0" err="1">
                <a:solidFill>
                  <a:srgbClr val="2A00FF"/>
                </a:solidFill>
                <a:latin typeface="Consolas"/>
              </a:rPr>
              <a:t>aside.jsp</a:t>
            </a:r>
            <a:r>
              <a:rPr lang="en-US" altLang="ko-KR" sz="1100" i="1" dirty="0">
                <a:solidFill>
                  <a:srgbClr val="2A00FF"/>
                </a:solidFill>
                <a:latin typeface="Consolas"/>
              </a:rPr>
              <a:t>" </a:t>
            </a:r>
            <a:r>
              <a:rPr lang="en-US" altLang="ko-KR" sz="1100" i="1" dirty="0">
                <a:solidFill>
                  <a:srgbClr val="008080"/>
                </a:solidFill>
                <a:latin typeface="Consolas"/>
              </a:rPr>
              <a:t>/&gt;</a:t>
            </a:r>
            <a:r>
              <a:rPr lang="en-US" altLang="ko-KR" sz="1100" i="1" dirty="0">
                <a:solidFill>
                  <a:srgbClr val="000000"/>
                </a:solidFill>
                <a:latin typeface="Consolas"/>
              </a:rPr>
              <a:t> </a:t>
            </a:r>
            <a:r>
              <a:rPr lang="en-US" altLang="ko-KR" sz="1100" i="1" dirty="0">
                <a:solidFill>
                  <a:srgbClr val="3F5FBF"/>
                </a:solidFill>
                <a:latin typeface="Consolas"/>
              </a:rPr>
              <a:t>&lt;!-- </a:t>
            </a:r>
            <a:r>
              <a:rPr lang="ja-JP" altLang="en-US" sz="1100" i="1" dirty="0">
                <a:solidFill>
                  <a:srgbClr val="3F5FBF"/>
                </a:solidFill>
                <a:latin typeface="Consolas"/>
              </a:rPr>
              <a:t>サイドバーのインクルード </a:t>
            </a:r>
            <a:r>
              <a:rPr lang="en-US" altLang="ja-JP" sz="1100" i="1" dirty="0">
                <a:solidFill>
                  <a:srgbClr val="3F5FBF"/>
                </a:solidFill>
                <a:latin typeface="Consolas"/>
              </a:rPr>
              <a:t>--&gt;</a:t>
            </a:r>
          </a:p>
          <a:p>
            <a:r>
              <a:rPr lang="en-US" altLang="ko-KR" sz="1100" dirty="0">
                <a:solidFill>
                  <a:srgbClr val="008080"/>
                </a:solidFill>
                <a:latin typeface="Consolas"/>
              </a:rPr>
              <a:t>&lt;/</a:t>
            </a:r>
            <a:r>
              <a:rPr lang="en-US" altLang="ko-KR" sz="1100" dirty="0">
                <a:solidFill>
                  <a:srgbClr val="3F7F7F"/>
                </a:solidFill>
                <a:latin typeface="Consolas"/>
              </a:rPr>
              <a:t>div</a:t>
            </a:r>
            <a:r>
              <a:rPr lang="en-US" altLang="ko-KR" sz="1100" dirty="0">
                <a:solidFill>
                  <a:srgbClr val="008080"/>
                </a:solidFill>
                <a:latin typeface="Consolas"/>
              </a:rPr>
              <a:t>&gt;</a:t>
            </a:r>
          </a:p>
          <a:p>
            <a:r>
              <a:rPr lang="en-US" altLang="ko-KR" sz="1100" dirty="0">
                <a:solidFill>
                  <a:srgbClr val="008080"/>
                </a:solidFill>
                <a:latin typeface="Consolas"/>
              </a:rPr>
              <a:t>&lt;</a:t>
            </a:r>
            <a:r>
              <a:rPr lang="en-US" altLang="ko-KR" sz="1100" dirty="0">
                <a:solidFill>
                  <a:srgbClr val="3F7F7F"/>
                </a:solidFill>
                <a:latin typeface="Consolas"/>
              </a:rPr>
              <a:t>div </a:t>
            </a:r>
            <a:r>
              <a:rPr lang="en-US" altLang="ko-KR" sz="1100" dirty="0">
                <a:solidFill>
                  <a:srgbClr val="7F007F"/>
                </a:solidFill>
                <a:latin typeface="Consolas"/>
              </a:rPr>
              <a:t>class</a:t>
            </a:r>
            <a:r>
              <a:rPr lang="en-US" altLang="ko-KR" sz="1100" dirty="0">
                <a:solidFill>
                  <a:srgbClr val="000000"/>
                </a:solidFill>
                <a:latin typeface="Consolas"/>
              </a:rPr>
              <a:t>=</a:t>
            </a:r>
            <a:r>
              <a:rPr lang="en-US" altLang="ko-KR" sz="1100" i="1" dirty="0">
                <a:solidFill>
                  <a:srgbClr val="2A00FF"/>
                </a:solidFill>
                <a:latin typeface="Consolas"/>
              </a:rPr>
              <a:t>"col-md-1 d-flex"</a:t>
            </a:r>
            <a:r>
              <a:rPr lang="en-US" altLang="ko-KR" sz="1100" i="1" dirty="0">
                <a:solidFill>
                  <a:srgbClr val="008080"/>
                </a:solidFill>
                <a:latin typeface="Consolas"/>
              </a:rPr>
              <a:t>&gt;</a:t>
            </a:r>
          </a:p>
          <a:p>
            <a:r>
              <a:rPr lang="en-US" altLang="ko-KR" sz="1100" dirty="0">
                <a:solidFill>
                  <a:srgbClr val="008080"/>
                </a:solidFill>
                <a:latin typeface="Consolas"/>
              </a:rPr>
              <a:t>&lt;</a:t>
            </a:r>
            <a:r>
              <a:rPr lang="en-US" altLang="ko-KR" sz="1100" dirty="0">
                <a:solidFill>
                  <a:srgbClr val="3F7F7F"/>
                </a:solidFill>
                <a:latin typeface="Consolas"/>
              </a:rPr>
              <a:t>div </a:t>
            </a:r>
            <a:r>
              <a:rPr lang="en-US" altLang="ko-KR" sz="1100" dirty="0">
                <a:solidFill>
                  <a:srgbClr val="7F007F"/>
                </a:solidFill>
                <a:latin typeface="Consolas"/>
              </a:rPr>
              <a:t>class</a:t>
            </a:r>
            <a:r>
              <a:rPr lang="en-US" altLang="ko-KR" sz="1100" dirty="0">
                <a:solidFill>
                  <a:srgbClr val="000000"/>
                </a:solidFill>
                <a:latin typeface="Consolas"/>
              </a:rPr>
              <a:t>=</a:t>
            </a:r>
            <a:r>
              <a:rPr lang="en-US" altLang="ko-KR" sz="1100" i="1" dirty="0">
                <a:solidFill>
                  <a:srgbClr val="2A00FF"/>
                </a:solidFill>
                <a:latin typeface="Consolas"/>
              </a:rPr>
              <a:t>"</a:t>
            </a:r>
            <a:r>
              <a:rPr lang="en-US" altLang="ko-KR" sz="1100" i="1" dirty="0" err="1">
                <a:solidFill>
                  <a:srgbClr val="2A00FF"/>
                </a:solidFill>
                <a:latin typeface="Consolas"/>
              </a:rPr>
              <a:t>vr</a:t>
            </a:r>
            <a:r>
              <a:rPr lang="en-US" altLang="ko-KR" sz="1100" i="1" dirty="0">
                <a:solidFill>
                  <a:srgbClr val="2A00FF"/>
                </a:solidFill>
                <a:latin typeface="Consolas"/>
              </a:rPr>
              <a:t>"</a:t>
            </a:r>
            <a:r>
              <a:rPr lang="en-US" altLang="ko-KR" sz="1100" i="1" dirty="0">
                <a:solidFill>
                  <a:srgbClr val="008080"/>
                </a:solidFill>
                <a:latin typeface="Consolas"/>
              </a:rPr>
              <a:t>&gt;&lt;/</a:t>
            </a:r>
            <a:r>
              <a:rPr lang="en-US" altLang="ko-KR" sz="1100" i="1" dirty="0">
                <a:solidFill>
                  <a:srgbClr val="3F7F7F"/>
                </a:solidFill>
                <a:latin typeface="Consolas"/>
              </a:rPr>
              <a:t>div</a:t>
            </a:r>
            <a:r>
              <a:rPr lang="en-US" altLang="ko-KR" sz="1100" i="1" dirty="0">
                <a:solidFill>
                  <a:srgbClr val="008080"/>
                </a:solidFill>
                <a:latin typeface="Consolas"/>
              </a:rPr>
              <a:t>&gt;</a:t>
            </a:r>
            <a:r>
              <a:rPr lang="en-US" altLang="ko-KR" sz="1100" i="1" dirty="0">
                <a:solidFill>
                  <a:srgbClr val="000000"/>
                </a:solidFill>
                <a:latin typeface="Consolas"/>
              </a:rPr>
              <a:t> </a:t>
            </a:r>
            <a:r>
              <a:rPr lang="en-US" altLang="ko-KR" sz="1100" i="1" dirty="0">
                <a:solidFill>
                  <a:srgbClr val="3F5FBF"/>
                </a:solidFill>
                <a:latin typeface="Consolas"/>
              </a:rPr>
              <a:t>&lt;!-- </a:t>
            </a:r>
            <a:r>
              <a:rPr lang="ko-KR" altLang="en-US" sz="1100" i="1" dirty="0">
                <a:solidFill>
                  <a:srgbClr val="3F5FBF"/>
                </a:solidFill>
                <a:latin typeface="Consolas"/>
              </a:rPr>
              <a:t>垂直区切</a:t>
            </a:r>
            <a:r>
              <a:rPr lang="ja-JP" altLang="en-US" sz="1100" i="1" dirty="0">
                <a:solidFill>
                  <a:srgbClr val="3F5FBF"/>
                </a:solidFill>
                <a:latin typeface="Consolas"/>
              </a:rPr>
              <a:t>り</a:t>
            </a:r>
            <a:r>
              <a:rPr lang="ko-KR" altLang="en-US" sz="1100" i="1" dirty="0">
                <a:solidFill>
                  <a:srgbClr val="3F5FBF"/>
                </a:solidFill>
                <a:latin typeface="Consolas"/>
              </a:rPr>
              <a:t>線 </a:t>
            </a:r>
            <a:r>
              <a:rPr lang="en-US" altLang="ko-KR" sz="1100" i="1" dirty="0">
                <a:solidFill>
                  <a:srgbClr val="3F5FBF"/>
                </a:solidFill>
                <a:latin typeface="Consolas"/>
              </a:rPr>
              <a:t>--&gt;</a:t>
            </a:r>
          </a:p>
          <a:p>
            <a:r>
              <a:rPr lang="en-US" altLang="ko-KR" sz="1100" dirty="0">
                <a:solidFill>
                  <a:srgbClr val="000000"/>
                </a:solidFill>
                <a:latin typeface="Consolas"/>
              </a:rPr>
              <a:t>    </a:t>
            </a:r>
            <a:r>
              <a:rPr lang="en-US" altLang="ko-KR" sz="1100" dirty="0">
                <a:solidFill>
                  <a:srgbClr val="008080"/>
                </a:solidFill>
                <a:latin typeface="Consolas"/>
              </a:rPr>
              <a:t>&lt;/</a:t>
            </a:r>
            <a:r>
              <a:rPr lang="en-US" altLang="ko-KR" sz="1100" dirty="0">
                <a:solidFill>
                  <a:srgbClr val="3F7F7F"/>
                </a:solidFill>
                <a:latin typeface="Consolas"/>
              </a:rPr>
              <a:t>div</a:t>
            </a:r>
            <a:r>
              <a:rPr lang="en-US" altLang="ko-KR" sz="1100" dirty="0">
                <a:solidFill>
                  <a:srgbClr val="008080"/>
                </a:solidFill>
                <a:latin typeface="Consolas"/>
              </a:rPr>
              <a:t>&gt;</a:t>
            </a:r>
          </a:p>
          <a:p>
            <a:r>
              <a:rPr lang="en-US" altLang="ko-KR" sz="1100" dirty="0">
                <a:solidFill>
                  <a:srgbClr val="008080"/>
                </a:solidFill>
                <a:latin typeface="Consolas"/>
              </a:rPr>
              <a:t>&lt;</a:t>
            </a:r>
            <a:r>
              <a:rPr lang="en-US" altLang="ko-KR" sz="1100" dirty="0">
                <a:solidFill>
                  <a:srgbClr val="3F7F7F"/>
                </a:solidFill>
                <a:latin typeface="Consolas"/>
              </a:rPr>
              <a:t>div </a:t>
            </a:r>
            <a:r>
              <a:rPr lang="en-US" altLang="ko-KR" sz="1100" dirty="0">
                <a:solidFill>
                  <a:srgbClr val="7F007F"/>
                </a:solidFill>
                <a:latin typeface="Consolas"/>
              </a:rPr>
              <a:t>class</a:t>
            </a:r>
            <a:r>
              <a:rPr lang="en-US" altLang="ko-KR" sz="1100" dirty="0">
                <a:solidFill>
                  <a:srgbClr val="000000"/>
                </a:solidFill>
                <a:latin typeface="Consolas"/>
              </a:rPr>
              <a:t>=</a:t>
            </a:r>
            <a:r>
              <a:rPr lang="en-US" altLang="ko-KR" sz="1100" i="1" dirty="0">
                <a:solidFill>
                  <a:srgbClr val="2A00FF"/>
                </a:solidFill>
                <a:latin typeface="Consolas"/>
              </a:rPr>
              <a:t>"col-md-9 mt-5 pt-5 pb-5"</a:t>
            </a:r>
            <a:r>
              <a:rPr lang="en-US" altLang="ko-KR" sz="1100" i="1" dirty="0">
                <a:solidFill>
                  <a:srgbClr val="008080"/>
                </a:solidFill>
                <a:latin typeface="Consolas"/>
              </a:rPr>
              <a:t>&gt;</a:t>
            </a:r>
            <a:r>
              <a:rPr lang="en-US" altLang="ko-KR" sz="1100" i="1" dirty="0">
                <a:solidFill>
                  <a:srgbClr val="000000"/>
                </a:solidFill>
                <a:latin typeface="Consolas"/>
              </a:rPr>
              <a:t> </a:t>
            </a:r>
            <a:r>
              <a:rPr lang="en-US" altLang="ko-KR" sz="1100" i="1" dirty="0">
                <a:solidFill>
                  <a:srgbClr val="3F5FBF"/>
                </a:solidFill>
                <a:latin typeface="Consolas"/>
              </a:rPr>
              <a:t>&lt;!-- </a:t>
            </a:r>
            <a:r>
              <a:rPr lang="ja-JP" altLang="en-US" sz="1100" i="1" dirty="0">
                <a:solidFill>
                  <a:srgbClr val="3F5FBF"/>
                </a:solidFill>
                <a:latin typeface="Consolas"/>
              </a:rPr>
              <a:t>メイン</a:t>
            </a:r>
            <a:r>
              <a:rPr lang="ko-KR" altLang="en-US" sz="1100" i="1" dirty="0" err="1">
                <a:solidFill>
                  <a:srgbClr val="3F5FBF"/>
                </a:solidFill>
                <a:latin typeface="Consolas"/>
              </a:rPr>
              <a:t>表示領域</a:t>
            </a:r>
            <a:r>
              <a:rPr lang="ko-KR" altLang="en-US" sz="1100" i="1" dirty="0">
                <a:solidFill>
                  <a:srgbClr val="3F5FBF"/>
                </a:solidFill>
                <a:latin typeface="Consolas"/>
              </a:rPr>
              <a:t> </a:t>
            </a:r>
            <a:r>
              <a:rPr lang="en-US" altLang="ko-KR" sz="1100" i="1" dirty="0">
                <a:solidFill>
                  <a:srgbClr val="3F5FBF"/>
                </a:solidFill>
                <a:latin typeface="Consolas"/>
              </a:rPr>
              <a:t>--&gt;</a:t>
            </a:r>
          </a:p>
          <a:p>
            <a:endParaRPr lang="ko-KR" altLang="en-US" sz="1100" dirty="0">
              <a:latin typeface="Consolas"/>
            </a:endParaRPr>
          </a:p>
          <a:p>
            <a:r>
              <a:rPr lang="en-US" altLang="ko-KR" sz="1100" dirty="0">
                <a:solidFill>
                  <a:srgbClr val="008080"/>
                </a:solidFill>
                <a:latin typeface="Consolas"/>
              </a:rPr>
              <a:t>&lt;</a:t>
            </a:r>
            <a:r>
              <a:rPr lang="en-US" altLang="ko-KR" sz="1100" dirty="0">
                <a:solidFill>
                  <a:srgbClr val="3F7F7F"/>
                </a:solidFill>
                <a:latin typeface="Consolas"/>
              </a:rPr>
              <a:t>div </a:t>
            </a:r>
            <a:r>
              <a:rPr lang="en-US" altLang="ko-KR" sz="1100" dirty="0">
                <a:solidFill>
                  <a:srgbClr val="7F007F"/>
                </a:solidFill>
                <a:latin typeface="Consolas"/>
              </a:rPr>
              <a:t>class</a:t>
            </a:r>
            <a:r>
              <a:rPr lang="en-US" altLang="ko-KR" sz="1100" dirty="0">
                <a:solidFill>
                  <a:srgbClr val="000000"/>
                </a:solidFill>
                <a:latin typeface="Consolas"/>
              </a:rPr>
              <a:t>=</a:t>
            </a:r>
            <a:r>
              <a:rPr lang="en-US" altLang="ko-KR" sz="1100" i="1" dirty="0">
                <a:solidFill>
                  <a:srgbClr val="2A00FF"/>
                </a:solidFill>
                <a:latin typeface="Consolas"/>
              </a:rPr>
              <a:t>""</a:t>
            </a:r>
            <a:r>
              <a:rPr lang="en-US" altLang="ko-KR" sz="1100" i="1" dirty="0">
                <a:solidFill>
                  <a:srgbClr val="008080"/>
                </a:solidFill>
                <a:latin typeface="Consolas"/>
              </a:rPr>
              <a:t>&gt;</a:t>
            </a:r>
            <a:r>
              <a:rPr lang="en-US" altLang="ko-KR" sz="1100" i="1" dirty="0">
                <a:solidFill>
                  <a:srgbClr val="000000"/>
                </a:solidFill>
                <a:latin typeface="Consolas"/>
              </a:rPr>
              <a:t>  </a:t>
            </a:r>
          </a:p>
          <a:p>
            <a:r>
              <a:rPr lang="en-US" altLang="ko-KR" sz="1100" dirty="0">
                <a:solidFill>
                  <a:srgbClr val="008080"/>
                </a:solidFill>
                <a:latin typeface="Consolas"/>
              </a:rPr>
              <a:t>&lt;</a:t>
            </a:r>
            <a:r>
              <a:rPr lang="en-US" altLang="ko-KR" sz="1100" dirty="0" err="1">
                <a:solidFill>
                  <a:srgbClr val="3F7F7F"/>
                </a:solidFill>
                <a:latin typeface="Consolas"/>
              </a:rPr>
              <a:t>jsp:include</a:t>
            </a:r>
            <a:r>
              <a:rPr lang="en-US" altLang="ko-KR" sz="1100" dirty="0">
                <a:solidFill>
                  <a:srgbClr val="3F7F7F"/>
                </a:solidFill>
                <a:latin typeface="Consolas"/>
              </a:rPr>
              <a:t> </a:t>
            </a:r>
            <a:r>
              <a:rPr lang="en-US" altLang="ko-KR" sz="1100" dirty="0">
                <a:solidFill>
                  <a:srgbClr val="7F007F"/>
                </a:solidFill>
                <a:latin typeface="Consolas"/>
              </a:rPr>
              <a:t>page</a:t>
            </a:r>
            <a:r>
              <a:rPr lang="en-US" altLang="ko-KR" sz="1100" dirty="0">
                <a:solidFill>
                  <a:srgbClr val="000000"/>
                </a:solidFill>
                <a:latin typeface="Consolas"/>
              </a:rPr>
              <a:t>=</a:t>
            </a:r>
            <a:r>
              <a:rPr lang="en-US" altLang="ko-KR" sz="1100" i="1" dirty="0">
                <a:solidFill>
                  <a:srgbClr val="2A00FF"/>
                </a:solidFill>
                <a:latin typeface="Consolas"/>
              </a:rPr>
              <a:t>"../include/</a:t>
            </a:r>
            <a:r>
              <a:rPr lang="en-US" altLang="ko-KR" sz="1100" i="1" dirty="0" err="1">
                <a:solidFill>
                  <a:srgbClr val="2A00FF"/>
                </a:solidFill>
                <a:latin typeface="Consolas"/>
              </a:rPr>
              <a:t>breadcrumbs.jsp</a:t>
            </a:r>
            <a:r>
              <a:rPr lang="en-US" altLang="ko-KR" sz="1100" i="1" dirty="0">
                <a:solidFill>
                  <a:srgbClr val="2A00FF"/>
                </a:solidFill>
                <a:latin typeface="Consolas"/>
              </a:rPr>
              <a:t>"</a:t>
            </a:r>
            <a:r>
              <a:rPr lang="en-US" altLang="ko-KR" sz="1100" i="1" dirty="0">
                <a:solidFill>
                  <a:srgbClr val="008080"/>
                </a:solidFill>
                <a:latin typeface="Consolas"/>
              </a:rPr>
              <a:t>/&gt;</a:t>
            </a:r>
            <a:r>
              <a:rPr lang="en-US" altLang="ko-KR" sz="1100" i="1" dirty="0">
                <a:solidFill>
                  <a:srgbClr val="000000"/>
                </a:solidFill>
                <a:latin typeface="Consolas"/>
              </a:rPr>
              <a:t> </a:t>
            </a:r>
            <a:r>
              <a:rPr lang="en-US" altLang="ko-KR" sz="1100" i="1" dirty="0">
                <a:solidFill>
                  <a:srgbClr val="3F5FBF"/>
                </a:solidFill>
                <a:latin typeface="Consolas"/>
              </a:rPr>
              <a:t>&lt;!-- </a:t>
            </a:r>
            <a:r>
              <a:rPr lang="ja-JP" altLang="en-US" sz="1100" i="1" dirty="0">
                <a:solidFill>
                  <a:srgbClr val="3F5FBF"/>
                </a:solidFill>
                <a:latin typeface="Consolas"/>
              </a:rPr>
              <a:t>パンくずリストのインクルード </a:t>
            </a:r>
            <a:r>
              <a:rPr lang="en-US" altLang="ja-JP" sz="1100" i="1" dirty="0">
                <a:solidFill>
                  <a:srgbClr val="3F5FBF"/>
                </a:solidFill>
                <a:latin typeface="Consolas"/>
              </a:rPr>
              <a:t>--&gt;</a:t>
            </a:r>
          </a:p>
          <a:p>
            <a:r>
              <a:rPr lang="en-US" altLang="ko-KR" sz="1100" dirty="0">
                <a:solidFill>
                  <a:srgbClr val="008080"/>
                </a:solidFill>
                <a:latin typeface="Consolas"/>
              </a:rPr>
              <a:t>&lt;/</a:t>
            </a:r>
            <a:r>
              <a:rPr lang="en-US" altLang="ko-KR" sz="1100" dirty="0">
                <a:solidFill>
                  <a:srgbClr val="3F7F7F"/>
                </a:solidFill>
                <a:latin typeface="Consolas"/>
              </a:rPr>
              <a:t>div</a:t>
            </a:r>
            <a:r>
              <a:rPr lang="en-US" altLang="ko-KR" sz="1100" dirty="0">
                <a:solidFill>
                  <a:srgbClr val="008080"/>
                </a:solidFill>
                <a:latin typeface="Consolas"/>
              </a:rPr>
              <a:t>&gt;</a:t>
            </a:r>
          </a:p>
          <a:p>
            <a:endParaRPr lang="ko-KR" altLang="en-US" sz="1100" dirty="0">
              <a:latin typeface="Consolas"/>
            </a:endParaRPr>
          </a:p>
          <a:p>
            <a:r>
              <a:rPr lang="en-US" altLang="ko-KR" sz="1100" dirty="0">
                <a:solidFill>
                  <a:srgbClr val="008080"/>
                </a:solidFill>
                <a:latin typeface="Consolas"/>
              </a:rPr>
              <a:t>&lt;</a:t>
            </a:r>
            <a:r>
              <a:rPr lang="en-US" altLang="ko-KR" sz="1100" dirty="0">
                <a:solidFill>
                  <a:srgbClr val="3F7F7F"/>
                </a:solidFill>
                <a:latin typeface="Consolas"/>
              </a:rPr>
              <a:t>form </a:t>
            </a:r>
            <a:r>
              <a:rPr lang="en-US" altLang="ko-KR" sz="1100" dirty="0">
                <a:solidFill>
                  <a:srgbClr val="7F007F"/>
                </a:solidFill>
                <a:latin typeface="Consolas"/>
              </a:rPr>
              <a:t>role</a:t>
            </a:r>
            <a:r>
              <a:rPr lang="en-US" altLang="ko-KR" sz="1100" dirty="0">
                <a:solidFill>
                  <a:srgbClr val="000000"/>
                </a:solidFill>
                <a:latin typeface="Consolas"/>
              </a:rPr>
              <a:t>=</a:t>
            </a:r>
            <a:r>
              <a:rPr lang="en-US" altLang="ko-KR" sz="1100" i="1" dirty="0">
                <a:solidFill>
                  <a:srgbClr val="2A00FF"/>
                </a:solidFill>
                <a:latin typeface="Consolas"/>
              </a:rPr>
              <a:t>"form"</a:t>
            </a:r>
            <a:r>
              <a:rPr lang="en-US" altLang="ko-KR" sz="1100" i="1" dirty="0">
                <a:solidFill>
                  <a:srgbClr val="008080"/>
                </a:solidFill>
                <a:latin typeface="Consolas"/>
              </a:rPr>
              <a:t>&gt;</a:t>
            </a:r>
          </a:p>
          <a:p>
            <a:r>
              <a:rPr lang="en-US" altLang="ko-KR" sz="1100" dirty="0">
                <a:solidFill>
                  <a:srgbClr val="008080"/>
                </a:solidFill>
                <a:latin typeface="Consolas"/>
              </a:rPr>
              <a:t>&lt;</a:t>
            </a:r>
            <a:r>
              <a:rPr lang="en-US" altLang="ko-KR" sz="1100" dirty="0">
                <a:solidFill>
                  <a:srgbClr val="3F7F7F"/>
                </a:solidFill>
                <a:latin typeface="Consolas"/>
              </a:rPr>
              <a:t>input </a:t>
            </a:r>
            <a:r>
              <a:rPr lang="en-US" altLang="ko-KR" sz="1100" dirty="0">
                <a:solidFill>
                  <a:srgbClr val="7F007F"/>
                </a:solidFill>
                <a:latin typeface="Consolas"/>
              </a:rPr>
              <a:t>type</a:t>
            </a:r>
            <a:r>
              <a:rPr lang="en-US" altLang="ko-KR" sz="1100" dirty="0">
                <a:solidFill>
                  <a:srgbClr val="000000"/>
                </a:solidFill>
                <a:latin typeface="Consolas"/>
              </a:rPr>
              <a:t>=</a:t>
            </a:r>
            <a:r>
              <a:rPr lang="en-US" altLang="ko-KR" sz="1100" i="1" dirty="0">
                <a:solidFill>
                  <a:srgbClr val="2A00FF"/>
                </a:solidFill>
                <a:latin typeface="Consolas"/>
              </a:rPr>
              <a:t>"hidden" </a:t>
            </a:r>
            <a:r>
              <a:rPr lang="en-US" altLang="ko-KR" sz="1100" i="1" dirty="0">
                <a:solidFill>
                  <a:srgbClr val="7F007F"/>
                </a:solidFill>
                <a:latin typeface="Consolas"/>
              </a:rPr>
              <a:t>name</a:t>
            </a:r>
            <a:r>
              <a:rPr lang="en-US" altLang="ko-KR" sz="1100" i="1" dirty="0">
                <a:solidFill>
                  <a:srgbClr val="000000"/>
                </a:solidFill>
                <a:latin typeface="Consolas"/>
              </a:rPr>
              <a:t>=</a:t>
            </a:r>
            <a:r>
              <a:rPr lang="en-US" altLang="ko-KR" sz="1100" i="1" dirty="0">
                <a:solidFill>
                  <a:srgbClr val="2A00FF"/>
                </a:solidFill>
                <a:latin typeface="Consolas"/>
              </a:rPr>
              <a:t>"</a:t>
            </a:r>
            <a:r>
              <a:rPr lang="en-US" altLang="ko-KR" sz="1100" i="1" dirty="0" err="1">
                <a:solidFill>
                  <a:srgbClr val="2A00FF"/>
                </a:solidFill>
                <a:latin typeface="Consolas"/>
              </a:rPr>
              <a:t>gdsNum</a:t>
            </a:r>
            <a:r>
              <a:rPr lang="en-US" altLang="ko-KR" sz="1100" i="1" dirty="0">
                <a:solidFill>
                  <a:srgbClr val="2A00FF"/>
                </a:solidFill>
                <a:latin typeface="Consolas"/>
              </a:rPr>
              <a:t>" </a:t>
            </a:r>
            <a:r>
              <a:rPr lang="en-US" altLang="ko-KR" sz="1100" i="1" dirty="0">
                <a:solidFill>
                  <a:srgbClr val="7F007F"/>
                </a:solidFill>
                <a:latin typeface="Consolas"/>
              </a:rPr>
              <a:t>value</a:t>
            </a:r>
            <a:r>
              <a:rPr lang="en-US" altLang="ko-KR" sz="1100" i="1" dirty="0">
                <a:solidFill>
                  <a:srgbClr val="000000"/>
                </a:solidFill>
                <a:latin typeface="Consolas"/>
              </a:rPr>
              <a:t>=</a:t>
            </a:r>
            <a:r>
              <a:rPr lang="en-US" altLang="ko-KR" sz="1100" i="1" dirty="0">
                <a:solidFill>
                  <a:srgbClr val="2A00FF"/>
                </a:solidFill>
                <a:latin typeface="Consolas"/>
              </a:rPr>
              <a:t>"</a:t>
            </a:r>
            <a:r>
              <a:rPr lang="en-US" altLang="ko-KR" sz="1100" i="1" dirty="0">
                <a:solidFill>
                  <a:srgbClr val="000000"/>
                </a:solidFill>
                <a:latin typeface="Consolas"/>
              </a:rPr>
              <a:t>${</a:t>
            </a:r>
            <a:r>
              <a:rPr lang="en-US" altLang="ko-KR" sz="1100" i="1" dirty="0" err="1">
                <a:solidFill>
                  <a:srgbClr val="000000"/>
                </a:solidFill>
                <a:latin typeface="Consolas"/>
              </a:rPr>
              <a:t>view.gdsNum</a:t>
            </a:r>
            <a:r>
              <a:rPr lang="en-US" altLang="ko-KR" sz="1100" i="1" dirty="0">
                <a:solidFill>
                  <a:srgbClr val="000000"/>
                </a:solidFill>
                <a:latin typeface="Consolas"/>
              </a:rPr>
              <a:t>}</a:t>
            </a:r>
            <a:r>
              <a:rPr lang="en-US" altLang="ko-KR" sz="1100" i="1" dirty="0">
                <a:solidFill>
                  <a:srgbClr val="2A00FF"/>
                </a:solidFill>
                <a:latin typeface="Consolas"/>
              </a:rPr>
              <a:t>"</a:t>
            </a:r>
            <a:r>
              <a:rPr lang="en-US" altLang="ko-KR" sz="1100" i="1" dirty="0">
                <a:solidFill>
                  <a:srgbClr val="008080"/>
                </a:solidFill>
                <a:latin typeface="Consolas"/>
              </a:rPr>
              <a:t>/&gt;</a:t>
            </a:r>
          </a:p>
          <a:p>
            <a:r>
              <a:rPr lang="en-US" altLang="ja-JP" sz="1100" dirty="0">
                <a:solidFill>
                  <a:srgbClr val="3F5FBF"/>
                </a:solidFill>
                <a:latin typeface="Consolas"/>
              </a:rPr>
              <a:t>&lt;!-- </a:t>
            </a:r>
            <a:r>
              <a:rPr lang="ja-JP" altLang="en-US" sz="1100" dirty="0">
                <a:solidFill>
                  <a:srgbClr val="3F5FBF"/>
                </a:solidFill>
                <a:latin typeface="Consolas"/>
              </a:rPr>
              <a:t>エクスプレッション、</a:t>
            </a:r>
            <a:r>
              <a:rPr lang="en-US" altLang="ja-JP" sz="1100" dirty="0">
                <a:solidFill>
                  <a:srgbClr val="3F5FBF"/>
                </a:solidFill>
                <a:latin typeface="Consolas"/>
              </a:rPr>
              <a:t>Java</a:t>
            </a:r>
            <a:r>
              <a:rPr lang="ja-JP" altLang="en-US" sz="1100" dirty="0">
                <a:solidFill>
                  <a:srgbClr val="3F5FBF"/>
                </a:solidFill>
                <a:latin typeface="Consolas"/>
              </a:rPr>
              <a:t>表現式 </a:t>
            </a:r>
            <a:r>
              <a:rPr lang="en-US" altLang="ja-JP" sz="1100" dirty="0">
                <a:solidFill>
                  <a:srgbClr val="3F5FBF"/>
                </a:solidFill>
                <a:latin typeface="Consolas"/>
              </a:rPr>
              <a:t>(EL) </a:t>
            </a:r>
            <a:r>
              <a:rPr lang="ja-JP" altLang="en-US" sz="1100" dirty="0">
                <a:solidFill>
                  <a:srgbClr val="3F5FBF"/>
                </a:solidFill>
                <a:latin typeface="Consolas"/>
              </a:rPr>
              <a:t>を利用して商品番号を保持 </a:t>
            </a:r>
            <a:r>
              <a:rPr lang="en-US" altLang="ja-JP" sz="1100" dirty="0">
                <a:solidFill>
                  <a:srgbClr val="3F5FBF"/>
                </a:solidFill>
                <a:latin typeface="Consolas"/>
              </a:rPr>
              <a:t>--&gt;</a:t>
            </a:r>
          </a:p>
          <a:p>
            <a:r>
              <a:rPr lang="en-US" altLang="ko-KR" sz="1100" dirty="0">
                <a:solidFill>
                  <a:srgbClr val="008080"/>
                </a:solidFill>
                <a:latin typeface="Consolas"/>
              </a:rPr>
              <a:t>&lt;/</a:t>
            </a:r>
            <a:r>
              <a:rPr lang="en-US" altLang="ko-KR" sz="1100" dirty="0">
                <a:solidFill>
                  <a:srgbClr val="3F7F7F"/>
                </a:solidFill>
                <a:latin typeface="Consolas"/>
              </a:rPr>
              <a:t>form</a:t>
            </a:r>
            <a:r>
              <a:rPr lang="en-US" altLang="ko-KR" sz="1100" dirty="0">
                <a:solidFill>
                  <a:srgbClr val="008080"/>
                </a:solidFill>
                <a:latin typeface="Consolas"/>
              </a:rPr>
              <a:t>&gt;</a:t>
            </a:r>
          </a:p>
          <a:p>
            <a:endParaRPr lang="en-US" altLang="ko-KR" sz="1100" dirty="0" smtClean="0">
              <a:latin typeface="Consolas"/>
            </a:endParaRPr>
          </a:p>
          <a:p>
            <a:endParaRPr lang="ko-KR" altLang="en-US" sz="1100" dirty="0">
              <a:latin typeface="Consolas"/>
            </a:endParaRPr>
          </a:p>
          <a:p>
            <a:r>
              <a:rPr lang="en-US" altLang="ko-KR" sz="1100" dirty="0">
                <a:solidFill>
                  <a:srgbClr val="008080"/>
                </a:solidFill>
                <a:latin typeface="Consolas"/>
              </a:rPr>
              <a:t>&lt;</a:t>
            </a:r>
            <a:r>
              <a:rPr lang="en-US" altLang="ko-KR" sz="1100" dirty="0">
                <a:solidFill>
                  <a:srgbClr val="3F7F7F"/>
                </a:solidFill>
                <a:latin typeface="Consolas"/>
              </a:rPr>
              <a:t>div </a:t>
            </a:r>
            <a:r>
              <a:rPr lang="en-US" altLang="ko-KR" sz="1100" dirty="0">
                <a:solidFill>
                  <a:srgbClr val="7F007F"/>
                </a:solidFill>
                <a:latin typeface="Consolas"/>
              </a:rPr>
              <a:t>class</a:t>
            </a:r>
            <a:r>
              <a:rPr lang="en-US" altLang="ko-KR" sz="1100" dirty="0">
                <a:solidFill>
                  <a:srgbClr val="000000"/>
                </a:solidFill>
                <a:latin typeface="Consolas"/>
              </a:rPr>
              <a:t>=</a:t>
            </a:r>
            <a:r>
              <a:rPr lang="en-US" altLang="ko-KR" sz="1100" i="1" dirty="0">
                <a:solidFill>
                  <a:srgbClr val="2A00FF"/>
                </a:solidFill>
                <a:latin typeface="Consolas"/>
              </a:rPr>
              <a:t>"my-3"</a:t>
            </a:r>
            <a:r>
              <a:rPr lang="en-US" altLang="ko-KR" sz="1100" i="1" dirty="0">
                <a:solidFill>
                  <a:srgbClr val="008080"/>
                </a:solidFill>
                <a:latin typeface="Consolas"/>
              </a:rPr>
              <a:t>&gt;</a:t>
            </a:r>
          </a:p>
          <a:p>
            <a:r>
              <a:rPr lang="en-US" altLang="ko-KR" sz="1100" dirty="0">
                <a:solidFill>
                  <a:srgbClr val="008080"/>
                </a:solidFill>
                <a:latin typeface="Consolas"/>
              </a:rPr>
              <a:t>&lt;</a:t>
            </a:r>
            <a:r>
              <a:rPr lang="en-US" altLang="ko-KR" sz="1100" dirty="0" err="1">
                <a:solidFill>
                  <a:srgbClr val="3F7F7F"/>
                </a:solidFill>
                <a:latin typeface="Consolas"/>
              </a:rPr>
              <a:t>img</a:t>
            </a:r>
            <a:r>
              <a:rPr lang="en-US" altLang="ko-KR" sz="1100" dirty="0">
                <a:solidFill>
                  <a:srgbClr val="3F7F7F"/>
                </a:solidFill>
                <a:latin typeface="Consolas"/>
              </a:rPr>
              <a:t> </a:t>
            </a:r>
            <a:r>
              <a:rPr lang="en-US" altLang="ko-KR" sz="1100" dirty="0" err="1">
                <a:solidFill>
                  <a:srgbClr val="7F007F"/>
                </a:solidFill>
                <a:latin typeface="Consolas"/>
              </a:rPr>
              <a:t>src</a:t>
            </a:r>
            <a:r>
              <a:rPr lang="en-US" altLang="ko-KR" sz="1100" dirty="0">
                <a:solidFill>
                  <a:srgbClr val="000000"/>
                </a:solidFill>
                <a:latin typeface="Consolas"/>
              </a:rPr>
              <a:t>=</a:t>
            </a:r>
            <a:r>
              <a:rPr lang="en-US" altLang="ko-KR" sz="1100" i="1" dirty="0">
                <a:solidFill>
                  <a:srgbClr val="2A00FF"/>
                </a:solidFill>
                <a:latin typeface="Consolas"/>
              </a:rPr>
              <a:t>"</a:t>
            </a:r>
            <a:r>
              <a:rPr lang="en-US" altLang="ko-KR" sz="1100" i="1" dirty="0">
                <a:solidFill>
                  <a:srgbClr val="000000"/>
                </a:solidFill>
                <a:latin typeface="Consolas"/>
              </a:rPr>
              <a:t>${</a:t>
            </a:r>
            <a:r>
              <a:rPr lang="en-US" altLang="ko-KR" sz="1100" i="1" dirty="0" err="1">
                <a:solidFill>
                  <a:srgbClr val="000000"/>
                </a:solidFill>
                <a:latin typeface="Consolas"/>
              </a:rPr>
              <a:t>view.gdsImg</a:t>
            </a:r>
            <a:r>
              <a:rPr lang="en-US" altLang="ko-KR" sz="1100" i="1" dirty="0">
                <a:solidFill>
                  <a:srgbClr val="000000"/>
                </a:solidFill>
                <a:latin typeface="Consolas"/>
              </a:rPr>
              <a:t>}</a:t>
            </a:r>
            <a:r>
              <a:rPr lang="en-US" altLang="ko-KR" sz="1100" i="1" dirty="0">
                <a:solidFill>
                  <a:srgbClr val="2A00FF"/>
                </a:solidFill>
                <a:latin typeface="Consolas"/>
              </a:rPr>
              <a:t>" </a:t>
            </a:r>
            <a:r>
              <a:rPr lang="en-US" altLang="ko-KR" sz="1100" i="1" dirty="0">
                <a:solidFill>
                  <a:srgbClr val="7F007F"/>
                </a:solidFill>
                <a:latin typeface="Consolas"/>
              </a:rPr>
              <a:t>class</a:t>
            </a:r>
            <a:r>
              <a:rPr lang="en-US" altLang="ko-KR" sz="1100" i="1" dirty="0">
                <a:solidFill>
                  <a:srgbClr val="000000"/>
                </a:solidFill>
                <a:latin typeface="Consolas"/>
              </a:rPr>
              <a:t>=</a:t>
            </a:r>
            <a:r>
              <a:rPr lang="en-US" altLang="ko-KR" sz="1100" i="1" dirty="0">
                <a:solidFill>
                  <a:srgbClr val="2A00FF"/>
                </a:solidFill>
                <a:latin typeface="Consolas"/>
              </a:rPr>
              <a:t>"</a:t>
            </a:r>
            <a:r>
              <a:rPr lang="en-US" altLang="ko-KR" sz="1100" i="1" dirty="0" err="1">
                <a:solidFill>
                  <a:srgbClr val="2A00FF"/>
                </a:solidFill>
                <a:latin typeface="Consolas"/>
              </a:rPr>
              <a:t>img</a:t>
            </a:r>
            <a:r>
              <a:rPr lang="en-US" altLang="ko-KR" sz="1100" i="1" dirty="0">
                <a:solidFill>
                  <a:srgbClr val="2A00FF"/>
                </a:solidFill>
                <a:latin typeface="Consolas"/>
              </a:rPr>
              <a:t>-thumbnail"</a:t>
            </a:r>
            <a:r>
              <a:rPr lang="en-US" altLang="ko-KR" sz="1100" i="1" dirty="0">
                <a:solidFill>
                  <a:srgbClr val="008080"/>
                </a:solidFill>
                <a:latin typeface="Consolas"/>
              </a:rPr>
              <a:t>/&gt;</a:t>
            </a:r>
            <a:r>
              <a:rPr lang="en-US" altLang="ko-KR" sz="1100" i="1" dirty="0">
                <a:solidFill>
                  <a:srgbClr val="000000"/>
                </a:solidFill>
                <a:latin typeface="Consolas"/>
              </a:rPr>
              <a:t> </a:t>
            </a:r>
            <a:r>
              <a:rPr lang="en-US" altLang="ko-KR" sz="1100" i="1" dirty="0">
                <a:solidFill>
                  <a:srgbClr val="3F5FBF"/>
                </a:solidFill>
                <a:latin typeface="Consolas"/>
              </a:rPr>
              <a:t>&lt;!-- </a:t>
            </a:r>
            <a:r>
              <a:rPr lang="ko-KR" altLang="en-US" sz="1100" i="1" dirty="0">
                <a:solidFill>
                  <a:srgbClr val="3F5FBF"/>
                </a:solidFill>
                <a:latin typeface="Consolas"/>
              </a:rPr>
              <a:t>商品画像</a:t>
            </a:r>
            <a:r>
              <a:rPr lang="ja-JP" altLang="en-US" sz="1100" i="1" dirty="0">
                <a:solidFill>
                  <a:srgbClr val="3F5FBF"/>
                </a:solidFill>
                <a:latin typeface="Consolas"/>
              </a:rPr>
              <a:t>の</a:t>
            </a:r>
            <a:r>
              <a:rPr lang="ko-KR" altLang="en-US" sz="1100" i="1" dirty="0">
                <a:solidFill>
                  <a:srgbClr val="3F5FBF"/>
                </a:solidFill>
                <a:latin typeface="Consolas"/>
              </a:rPr>
              <a:t>表示 </a:t>
            </a:r>
            <a:r>
              <a:rPr lang="en-US" altLang="ko-KR" sz="1100" i="1" dirty="0">
                <a:solidFill>
                  <a:srgbClr val="3F5FBF"/>
                </a:solidFill>
                <a:latin typeface="Consolas"/>
              </a:rPr>
              <a:t>--&gt;</a:t>
            </a:r>
          </a:p>
          <a:p>
            <a:r>
              <a:rPr lang="en-US" altLang="ko-KR" sz="1100" dirty="0">
                <a:solidFill>
                  <a:srgbClr val="008080"/>
                </a:solidFill>
                <a:latin typeface="Consolas"/>
              </a:rPr>
              <a:t>&lt;/</a:t>
            </a:r>
            <a:r>
              <a:rPr lang="en-US" altLang="ko-KR" sz="1100" dirty="0">
                <a:solidFill>
                  <a:srgbClr val="3F7F7F"/>
                </a:solidFill>
                <a:latin typeface="Consolas"/>
              </a:rPr>
              <a:t>div</a:t>
            </a:r>
            <a:r>
              <a:rPr lang="en-US" altLang="ko-KR" sz="1100" dirty="0">
                <a:solidFill>
                  <a:srgbClr val="008080"/>
                </a:solidFill>
                <a:latin typeface="Consolas"/>
              </a:rPr>
              <a:t>&gt;</a:t>
            </a:r>
          </a:p>
          <a:p>
            <a:endParaRPr lang="ko-KR" altLang="en-US" sz="1100" dirty="0">
              <a:latin typeface="Consolas"/>
            </a:endParaRPr>
          </a:p>
          <a:p>
            <a:r>
              <a:rPr lang="en-US" altLang="ko-KR" sz="1100" dirty="0">
                <a:solidFill>
                  <a:srgbClr val="008080"/>
                </a:solidFill>
                <a:latin typeface="Consolas"/>
              </a:rPr>
              <a:t>&lt;</a:t>
            </a:r>
            <a:r>
              <a:rPr lang="en-US" altLang="ko-KR" sz="1100" dirty="0">
                <a:solidFill>
                  <a:srgbClr val="3F7F7F"/>
                </a:solidFill>
                <a:latin typeface="Consolas"/>
              </a:rPr>
              <a:t>div </a:t>
            </a:r>
            <a:r>
              <a:rPr lang="en-US" altLang="ko-KR" sz="1100" dirty="0">
                <a:solidFill>
                  <a:srgbClr val="7F007F"/>
                </a:solidFill>
                <a:latin typeface="Consolas"/>
              </a:rPr>
              <a:t>class</a:t>
            </a:r>
            <a:r>
              <a:rPr lang="en-US" altLang="ko-KR" sz="1100" dirty="0">
                <a:solidFill>
                  <a:srgbClr val="000000"/>
                </a:solidFill>
                <a:latin typeface="Consolas"/>
              </a:rPr>
              <a:t>=</a:t>
            </a:r>
            <a:r>
              <a:rPr lang="en-US" altLang="ko-KR" sz="1100" i="1" dirty="0">
                <a:solidFill>
                  <a:srgbClr val="2A00FF"/>
                </a:solidFill>
                <a:latin typeface="Consolas"/>
              </a:rPr>
              <a:t>"my-3"</a:t>
            </a:r>
            <a:r>
              <a:rPr lang="en-US" altLang="ko-KR" sz="1100" i="1" dirty="0">
                <a:solidFill>
                  <a:srgbClr val="008080"/>
                </a:solidFill>
                <a:latin typeface="Consolas"/>
              </a:rPr>
              <a:t>&gt;</a:t>
            </a:r>
          </a:p>
          <a:p>
            <a:r>
              <a:rPr lang="en-US" altLang="ko-KR" sz="1100" dirty="0">
                <a:solidFill>
                  <a:srgbClr val="008080"/>
                </a:solidFill>
                <a:latin typeface="Consolas"/>
              </a:rPr>
              <a:t>&lt;</a:t>
            </a:r>
            <a:r>
              <a:rPr lang="en-US" altLang="ko-KR" sz="1100" dirty="0">
                <a:solidFill>
                  <a:srgbClr val="3F7F7F"/>
                </a:solidFill>
                <a:latin typeface="Consolas"/>
              </a:rPr>
              <a:t>label </a:t>
            </a:r>
            <a:r>
              <a:rPr lang="en-US" altLang="ko-KR" sz="1100" dirty="0">
                <a:solidFill>
                  <a:srgbClr val="7F007F"/>
                </a:solidFill>
                <a:latin typeface="Consolas"/>
              </a:rPr>
              <a:t>class</a:t>
            </a:r>
            <a:r>
              <a:rPr lang="en-US" altLang="ko-KR" sz="1100" dirty="0">
                <a:solidFill>
                  <a:srgbClr val="000000"/>
                </a:solidFill>
                <a:latin typeface="Consolas"/>
              </a:rPr>
              <a:t>=</a:t>
            </a:r>
            <a:r>
              <a:rPr lang="en-US" altLang="ko-KR" sz="1100" i="1" dirty="0">
                <a:solidFill>
                  <a:srgbClr val="2A00FF"/>
                </a:solidFill>
                <a:latin typeface="Consolas"/>
              </a:rPr>
              <a:t>"form-label"</a:t>
            </a:r>
            <a:r>
              <a:rPr lang="en-US" altLang="ko-KR" sz="1100" i="1" dirty="0">
                <a:solidFill>
                  <a:srgbClr val="008080"/>
                </a:solidFill>
                <a:latin typeface="Consolas"/>
              </a:rPr>
              <a:t>&gt;</a:t>
            </a:r>
            <a:r>
              <a:rPr lang="ko-KR" altLang="en-US" sz="1100" i="1" dirty="0">
                <a:solidFill>
                  <a:srgbClr val="000000"/>
                </a:solidFill>
                <a:latin typeface="Consolas"/>
              </a:rPr>
              <a:t>商品名</a:t>
            </a:r>
            <a:r>
              <a:rPr lang="en-US" altLang="ko-KR" sz="1100" i="1" dirty="0">
                <a:solidFill>
                  <a:srgbClr val="008080"/>
                </a:solidFill>
                <a:latin typeface="Consolas"/>
              </a:rPr>
              <a:t>&lt;/</a:t>
            </a:r>
            <a:r>
              <a:rPr lang="en-US" altLang="ko-KR" sz="1100" i="1" dirty="0">
                <a:solidFill>
                  <a:srgbClr val="3F7F7F"/>
                </a:solidFill>
                <a:latin typeface="Consolas"/>
              </a:rPr>
              <a:t>label</a:t>
            </a:r>
            <a:r>
              <a:rPr lang="en-US" altLang="ko-KR" sz="1100" i="1" dirty="0">
                <a:solidFill>
                  <a:srgbClr val="008080"/>
                </a:solidFill>
                <a:latin typeface="Consolas"/>
              </a:rPr>
              <a:t>&gt;</a:t>
            </a:r>
          </a:p>
          <a:p>
            <a:r>
              <a:rPr lang="en-US" altLang="ko-KR" sz="1100" dirty="0">
                <a:solidFill>
                  <a:srgbClr val="008080"/>
                </a:solidFill>
                <a:latin typeface="Consolas"/>
              </a:rPr>
              <a:t>&lt;</a:t>
            </a:r>
            <a:r>
              <a:rPr lang="en-US" altLang="ko-KR" sz="1100" dirty="0">
                <a:solidFill>
                  <a:srgbClr val="3F7F7F"/>
                </a:solidFill>
                <a:latin typeface="Consolas"/>
              </a:rPr>
              <a:t>span </a:t>
            </a:r>
            <a:r>
              <a:rPr lang="en-US" altLang="ko-KR" sz="1100" dirty="0">
                <a:solidFill>
                  <a:srgbClr val="7F007F"/>
                </a:solidFill>
                <a:latin typeface="Consolas"/>
              </a:rPr>
              <a:t>class</a:t>
            </a:r>
            <a:r>
              <a:rPr lang="en-US" altLang="ko-KR" sz="1100" dirty="0">
                <a:solidFill>
                  <a:srgbClr val="000000"/>
                </a:solidFill>
                <a:latin typeface="Consolas"/>
              </a:rPr>
              <a:t>=</a:t>
            </a:r>
            <a:r>
              <a:rPr lang="en-US" altLang="ko-KR" sz="1100" i="1" dirty="0">
                <a:solidFill>
                  <a:srgbClr val="2A00FF"/>
                </a:solidFill>
                <a:latin typeface="Consolas"/>
              </a:rPr>
              <a:t>"mx-3"</a:t>
            </a:r>
            <a:r>
              <a:rPr lang="en-US" altLang="ko-KR" sz="1100" i="1" dirty="0">
                <a:solidFill>
                  <a:srgbClr val="008080"/>
                </a:solidFill>
                <a:latin typeface="Consolas"/>
              </a:rPr>
              <a:t>&gt;</a:t>
            </a:r>
            <a:r>
              <a:rPr lang="en-US" altLang="ko-KR" sz="1100" i="1" dirty="0">
                <a:solidFill>
                  <a:srgbClr val="000000"/>
                </a:solidFill>
                <a:latin typeface="Consolas"/>
              </a:rPr>
              <a:t>${</a:t>
            </a:r>
            <a:r>
              <a:rPr lang="en-US" altLang="ko-KR" sz="1100" i="1" dirty="0" err="1">
                <a:solidFill>
                  <a:srgbClr val="000000"/>
                </a:solidFill>
                <a:latin typeface="Consolas"/>
              </a:rPr>
              <a:t>view.gdsName</a:t>
            </a:r>
            <a:r>
              <a:rPr lang="en-US" altLang="ko-KR" sz="1100" i="1" dirty="0">
                <a:solidFill>
                  <a:srgbClr val="000000"/>
                </a:solidFill>
                <a:latin typeface="Consolas"/>
              </a:rPr>
              <a:t>}</a:t>
            </a:r>
            <a:r>
              <a:rPr lang="en-US" altLang="ko-KR" sz="1100" i="1" dirty="0">
                <a:solidFill>
                  <a:srgbClr val="008080"/>
                </a:solidFill>
                <a:latin typeface="Consolas"/>
              </a:rPr>
              <a:t>&lt;/</a:t>
            </a:r>
            <a:r>
              <a:rPr lang="en-US" altLang="ko-KR" sz="1100" i="1" dirty="0">
                <a:solidFill>
                  <a:srgbClr val="3F7F7F"/>
                </a:solidFill>
                <a:latin typeface="Consolas"/>
              </a:rPr>
              <a:t>span</a:t>
            </a:r>
            <a:r>
              <a:rPr lang="en-US" altLang="ko-KR" sz="1100" i="1" dirty="0">
                <a:solidFill>
                  <a:srgbClr val="008080"/>
                </a:solidFill>
                <a:latin typeface="Consolas"/>
              </a:rPr>
              <a:t>&gt;</a:t>
            </a:r>
            <a:r>
              <a:rPr lang="en-US" altLang="ko-KR" sz="1100" i="1" dirty="0">
                <a:solidFill>
                  <a:srgbClr val="000000"/>
                </a:solidFill>
                <a:latin typeface="Consolas"/>
              </a:rPr>
              <a:t> </a:t>
            </a:r>
            <a:r>
              <a:rPr lang="en-US" altLang="ko-KR" sz="1100" i="1" dirty="0">
                <a:solidFill>
                  <a:srgbClr val="3F5FBF"/>
                </a:solidFill>
                <a:latin typeface="Consolas"/>
              </a:rPr>
              <a:t>&lt;!-- </a:t>
            </a:r>
            <a:r>
              <a:rPr lang="ko-KR" altLang="en-US" sz="1100" i="1" dirty="0">
                <a:solidFill>
                  <a:srgbClr val="3F5FBF"/>
                </a:solidFill>
                <a:latin typeface="Consolas"/>
              </a:rPr>
              <a:t>商品名</a:t>
            </a:r>
            <a:r>
              <a:rPr lang="ja-JP" altLang="en-US" sz="1100" i="1" dirty="0">
                <a:solidFill>
                  <a:srgbClr val="3F5FBF"/>
                </a:solidFill>
                <a:latin typeface="Consolas"/>
              </a:rPr>
              <a:t>の</a:t>
            </a:r>
            <a:r>
              <a:rPr lang="ko-KR" altLang="en-US" sz="1100" i="1" dirty="0">
                <a:solidFill>
                  <a:srgbClr val="3F5FBF"/>
                </a:solidFill>
                <a:latin typeface="Consolas"/>
              </a:rPr>
              <a:t>表示 </a:t>
            </a:r>
            <a:r>
              <a:rPr lang="en-US" altLang="ko-KR" sz="1100" i="1" dirty="0">
                <a:solidFill>
                  <a:srgbClr val="3F5FBF"/>
                </a:solidFill>
                <a:latin typeface="Consolas"/>
              </a:rPr>
              <a:t>--&gt;</a:t>
            </a:r>
          </a:p>
          <a:p>
            <a:r>
              <a:rPr lang="en-US" altLang="ko-KR" sz="1100" dirty="0">
                <a:solidFill>
                  <a:srgbClr val="008080"/>
                </a:solidFill>
                <a:latin typeface="Consolas"/>
              </a:rPr>
              <a:t>&lt;/</a:t>
            </a:r>
            <a:r>
              <a:rPr lang="en-US" altLang="ko-KR" sz="1100" dirty="0">
                <a:solidFill>
                  <a:srgbClr val="3F7F7F"/>
                </a:solidFill>
                <a:latin typeface="Consolas"/>
              </a:rPr>
              <a:t>div</a:t>
            </a:r>
            <a:r>
              <a:rPr lang="en-US" altLang="ko-KR" sz="1100" dirty="0">
                <a:solidFill>
                  <a:srgbClr val="008080"/>
                </a:solidFill>
                <a:latin typeface="Consolas"/>
              </a:rPr>
              <a:t>&gt;</a:t>
            </a:r>
          </a:p>
          <a:p>
            <a:endParaRPr lang="ko-KR" altLang="en-US" sz="1100" dirty="0">
              <a:latin typeface="Consolas"/>
            </a:endParaRPr>
          </a:p>
          <a:p>
            <a:r>
              <a:rPr lang="en-US" altLang="ko-KR" sz="1100" dirty="0">
                <a:solidFill>
                  <a:srgbClr val="008080"/>
                </a:solidFill>
                <a:latin typeface="Consolas"/>
              </a:rPr>
              <a:t>&lt;</a:t>
            </a:r>
            <a:r>
              <a:rPr lang="en-US" altLang="ko-KR" sz="1100" dirty="0">
                <a:solidFill>
                  <a:srgbClr val="3F7F7F"/>
                </a:solidFill>
                <a:latin typeface="Consolas"/>
              </a:rPr>
              <a:t>div </a:t>
            </a:r>
            <a:r>
              <a:rPr lang="en-US" altLang="ko-KR" sz="1100" dirty="0">
                <a:solidFill>
                  <a:srgbClr val="7F007F"/>
                </a:solidFill>
                <a:latin typeface="Consolas"/>
              </a:rPr>
              <a:t>class</a:t>
            </a:r>
            <a:r>
              <a:rPr lang="en-US" altLang="ko-KR" sz="1100" dirty="0">
                <a:solidFill>
                  <a:srgbClr val="000000"/>
                </a:solidFill>
                <a:latin typeface="Consolas"/>
              </a:rPr>
              <a:t>=</a:t>
            </a:r>
            <a:r>
              <a:rPr lang="en-US" altLang="ko-KR" sz="1100" i="1" dirty="0">
                <a:solidFill>
                  <a:srgbClr val="2A00FF"/>
                </a:solidFill>
                <a:latin typeface="Consolas"/>
              </a:rPr>
              <a:t>"my-3"</a:t>
            </a:r>
            <a:r>
              <a:rPr lang="en-US" altLang="ko-KR" sz="1100" i="1" dirty="0">
                <a:solidFill>
                  <a:srgbClr val="008080"/>
                </a:solidFill>
                <a:latin typeface="Consolas"/>
              </a:rPr>
              <a:t>&gt;</a:t>
            </a:r>
          </a:p>
          <a:p>
            <a:r>
              <a:rPr lang="en-US" altLang="ko-KR" sz="1100" dirty="0">
                <a:solidFill>
                  <a:srgbClr val="008080"/>
                </a:solidFill>
                <a:latin typeface="Consolas"/>
              </a:rPr>
              <a:t>&lt;</a:t>
            </a:r>
            <a:r>
              <a:rPr lang="en-US" altLang="ko-KR" sz="1100" dirty="0">
                <a:solidFill>
                  <a:srgbClr val="3F7F7F"/>
                </a:solidFill>
                <a:latin typeface="Consolas"/>
              </a:rPr>
              <a:t>label </a:t>
            </a:r>
            <a:r>
              <a:rPr lang="en-US" altLang="ko-KR" sz="1100" dirty="0">
                <a:solidFill>
                  <a:srgbClr val="7F007F"/>
                </a:solidFill>
                <a:latin typeface="Consolas"/>
              </a:rPr>
              <a:t>class</a:t>
            </a:r>
            <a:r>
              <a:rPr lang="en-US" altLang="ko-KR" sz="1100" dirty="0">
                <a:solidFill>
                  <a:srgbClr val="000000"/>
                </a:solidFill>
                <a:latin typeface="Consolas"/>
              </a:rPr>
              <a:t>=</a:t>
            </a:r>
            <a:r>
              <a:rPr lang="en-US" altLang="ko-KR" sz="1100" i="1" dirty="0">
                <a:solidFill>
                  <a:srgbClr val="2A00FF"/>
                </a:solidFill>
                <a:latin typeface="Consolas"/>
              </a:rPr>
              <a:t>"form-label"</a:t>
            </a:r>
            <a:r>
              <a:rPr lang="en-US" altLang="ko-KR" sz="1100" i="1" dirty="0">
                <a:solidFill>
                  <a:srgbClr val="008080"/>
                </a:solidFill>
                <a:latin typeface="Consolas"/>
              </a:rPr>
              <a:t>&gt;</a:t>
            </a:r>
            <a:r>
              <a:rPr lang="ja-JP" altLang="en-US" sz="1100" i="1" dirty="0">
                <a:solidFill>
                  <a:srgbClr val="000000"/>
                </a:solidFill>
                <a:latin typeface="Consolas"/>
              </a:rPr>
              <a:t>カテゴリ</a:t>
            </a:r>
            <a:r>
              <a:rPr lang="en-US" altLang="ja-JP" sz="1100" i="1" dirty="0">
                <a:solidFill>
                  <a:srgbClr val="008080"/>
                </a:solidFill>
                <a:latin typeface="Consolas"/>
              </a:rPr>
              <a:t>&lt;/</a:t>
            </a:r>
            <a:r>
              <a:rPr lang="en-US" altLang="ko-KR" sz="1100" i="1" dirty="0">
                <a:solidFill>
                  <a:srgbClr val="3F7F7F"/>
                </a:solidFill>
                <a:latin typeface="Consolas"/>
              </a:rPr>
              <a:t>label</a:t>
            </a:r>
            <a:r>
              <a:rPr lang="en-US" altLang="ko-KR" sz="1100" i="1" dirty="0">
                <a:solidFill>
                  <a:srgbClr val="008080"/>
                </a:solidFill>
                <a:latin typeface="Consolas"/>
              </a:rPr>
              <a:t>&gt;</a:t>
            </a:r>
          </a:p>
          <a:p>
            <a:r>
              <a:rPr lang="en-US" altLang="ko-KR" sz="1100" dirty="0">
                <a:solidFill>
                  <a:srgbClr val="008080"/>
                </a:solidFill>
                <a:latin typeface="Consolas"/>
              </a:rPr>
              <a:t>&lt;</a:t>
            </a:r>
            <a:r>
              <a:rPr lang="en-US" altLang="ko-KR" sz="1100" dirty="0">
                <a:solidFill>
                  <a:srgbClr val="3F7F7F"/>
                </a:solidFill>
                <a:latin typeface="Consolas"/>
              </a:rPr>
              <a:t>span </a:t>
            </a:r>
            <a:r>
              <a:rPr lang="en-US" altLang="ko-KR" sz="1100" dirty="0">
                <a:solidFill>
                  <a:srgbClr val="7F007F"/>
                </a:solidFill>
                <a:latin typeface="Consolas"/>
              </a:rPr>
              <a:t>class</a:t>
            </a:r>
            <a:r>
              <a:rPr lang="en-US" altLang="ko-KR" sz="1100" dirty="0">
                <a:solidFill>
                  <a:srgbClr val="000000"/>
                </a:solidFill>
                <a:latin typeface="Consolas"/>
              </a:rPr>
              <a:t>=</a:t>
            </a:r>
            <a:r>
              <a:rPr lang="en-US" altLang="ko-KR" sz="1100" i="1" dirty="0">
                <a:solidFill>
                  <a:srgbClr val="2A00FF"/>
                </a:solidFill>
                <a:latin typeface="Consolas"/>
              </a:rPr>
              <a:t>"mx-3"</a:t>
            </a:r>
            <a:r>
              <a:rPr lang="en-US" altLang="ko-KR" sz="1100" i="1" dirty="0">
                <a:solidFill>
                  <a:srgbClr val="008080"/>
                </a:solidFill>
                <a:latin typeface="Consolas"/>
              </a:rPr>
              <a:t>&gt;</a:t>
            </a:r>
            <a:r>
              <a:rPr lang="en-US" altLang="ko-KR" sz="1100" i="1" dirty="0">
                <a:solidFill>
                  <a:srgbClr val="000000"/>
                </a:solidFill>
                <a:latin typeface="Consolas"/>
              </a:rPr>
              <a:t>${</a:t>
            </a:r>
            <a:r>
              <a:rPr lang="en-US" altLang="ko-KR" sz="1100" i="1" dirty="0" err="1">
                <a:solidFill>
                  <a:srgbClr val="000000"/>
                </a:solidFill>
                <a:latin typeface="Consolas"/>
              </a:rPr>
              <a:t>view.cateName</a:t>
            </a:r>
            <a:r>
              <a:rPr lang="en-US" altLang="ko-KR" sz="1100" i="1" dirty="0">
                <a:solidFill>
                  <a:srgbClr val="000000"/>
                </a:solidFill>
                <a:latin typeface="Consolas"/>
              </a:rPr>
              <a:t>}</a:t>
            </a:r>
            <a:r>
              <a:rPr lang="en-US" altLang="ko-KR" sz="1100" i="1" dirty="0">
                <a:solidFill>
                  <a:srgbClr val="008080"/>
                </a:solidFill>
                <a:latin typeface="Consolas"/>
              </a:rPr>
              <a:t>&lt;/</a:t>
            </a:r>
            <a:r>
              <a:rPr lang="en-US" altLang="ko-KR" sz="1100" i="1" dirty="0">
                <a:solidFill>
                  <a:srgbClr val="3F7F7F"/>
                </a:solidFill>
                <a:latin typeface="Consolas"/>
              </a:rPr>
              <a:t>span</a:t>
            </a:r>
            <a:r>
              <a:rPr lang="en-US" altLang="ko-KR" sz="1100" i="1" dirty="0">
                <a:solidFill>
                  <a:srgbClr val="008080"/>
                </a:solidFill>
                <a:latin typeface="Consolas"/>
              </a:rPr>
              <a:t>&gt;</a:t>
            </a:r>
            <a:r>
              <a:rPr lang="en-US" altLang="ko-KR" sz="1100" i="1" dirty="0">
                <a:solidFill>
                  <a:srgbClr val="000000"/>
                </a:solidFill>
                <a:latin typeface="Consolas"/>
              </a:rPr>
              <a:t> </a:t>
            </a:r>
            <a:r>
              <a:rPr lang="en-US" altLang="ko-KR" sz="1100" i="1" dirty="0">
                <a:solidFill>
                  <a:srgbClr val="3F5FBF"/>
                </a:solidFill>
                <a:latin typeface="Consolas"/>
              </a:rPr>
              <a:t>&lt;!-- </a:t>
            </a:r>
            <a:r>
              <a:rPr lang="ko-KR" altLang="en-US" sz="1100" i="1" dirty="0">
                <a:solidFill>
                  <a:srgbClr val="3F5FBF"/>
                </a:solidFill>
                <a:latin typeface="Consolas"/>
              </a:rPr>
              <a:t>商品</a:t>
            </a:r>
            <a:r>
              <a:rPr lang="ja-JP" altLang="en-US" sz="1100" i="1" dirty="0">
                <a:solidFill>
                  <a:srgbClr val="3F5FBF"/>
                </a:solidFill>
                <a:latin typeface="Consolas"/>
              </a:rPr>
              <a:t>カテゴリーの</a:t>
            </a:r>
            <a:r>
              <a:rPr lang="ko-KR" altLang="en-US" sz="1100" i="1" dirty="0">
                <a:solidFill>
                  <a:srgbClr val="3F5FBF"/>
                </a:solidFill>
                <a:latin typeface="Consolas"/>
              </a:rPr>
              <a:t>表示 </a:t>
            </a:r>
            <a:r>
              <a:rPr lang="en-US" altLang="ko-KR" sz="1100" i="1" dirty="0">
                <a:solidFill>
                  <a:srgbClr val="3F5FBF"/>
                </a:solidFill>
                <a:latin typeface="Consolas"/>
              </a:rPr>
              <a:t>--&gt;</a:t>
            </a:r>
          </a:p>
          <a:p>
            <a:r>
              <a:rPr lang="en-US" altLang="ko-KR" sz="1100" dirty="0">
                <a:solidFill>
                  <a:srgbClr val="008080"/>
                </a:solidFill>
                <a:latin typeface="Consolas"/>
              </a:rPr>
              <a:t>&lt;/</a:t>
            </a:r>
            <a:r>
              <a:rPr lang="en-US" altLang="ko-KR" sz="1100" dirty="0">
                <a:solidFill>
                  <a:srgbClr val="3F7F7F"/>
                </a:solidFill>
                <a:latin typeface="Consolas"/>
              </a:rPr>
              <a:t>div</a:t>
            </a:r>
            <a:r>
              <a:rPr lang="en-US" altLang="ko-KR" sz="1100" dirty="0">
                <a:solidFill>
                  <a:srgbClr val="008080"/>
                </a:solidFill>
                <a:latin typeface="Consolas"/>
              </a:rPr>
              <a:t>&gt;</a:t>
            </a:r>
          </a:p>
          <a:p>
            <a:endParaRPr lang="ko-KR" altLang="en-US" sz="1100" dirty="0">
              <a:latin typeface="Consolas"/>
            </a:endParaRPr>
          </a:p>
          <a:p>
            <a:r>
              <a:rPr lang="en-US" altLang="ko-KR" sz="1100" dirty="0">
                <a:solidFill>
                  <a:srgbClr val="008080"/>
                </a:solidFill>
                <a:latin typeface="Consolas"/>
              </a:rPr>
              <a:t>&lt;</a:t>
            </a:r>
            <a:r>
              <a:rPr lang="en-US" altLang="ko-KR" sz="1100" dirty="0">
                <a:solidFill>
                  <a:srgbClr val="3F7F7F"/>
                </a:solidFill>
                <a:latin typeface="Consolas"/>
              </a:rPr>
              <a:t>div </a:t>
            </a:r>
            <a:r>
              <a:rPr lang="en-US" altLang="ko-KR" sz="1100" dirty="0">
                <a:solidFill>
                  <a:srgbClr val="7F007F"/>
                </a:solidFill>
                <a:latin typeface="Consolas"/>
              </a:rPr>
              <a:t>class</a:t>
            </a:r>
            <a:r>
              <a:rPr lang="en-US" altLang="ko-KR" sz="1100" dirty="0">
                <a:solidFill>
                  <a:srgbClr val="000000"/>
                </a:solidFill>
                <a:latin typeface="Consolas"/>
              </a:rPr>
              <a:t>=</a:t>
            </a:r>
            <a:r>
              <a:rPr lang="en-US" altLang="ko-KR" sz="1100" i="1" dirty="0">
                <a:solidFill>
                  <a:srgbClr val="2A00FF"/>
                </a:solidFill>
                <a:latin typeface="Consolas"/>
              </a:rPr>
              <a:t>"my-3"</a:t>
            </a:r>
            <a:r>
              <a:rPr lang="en-US" altLang="ko-KR" sz="1100" i="1" dirty="0">
                <a:solidFill>
                  <a:srgbClr val="008080"/>
                </a:solidFill>
                <a:latin typeface="Consolas"/>
              </a:rPr>
              <a:t>&gt;</a:t>
            </a:r>
          </a:p>
          <a:p>
            <a:r>
              <a:rPr lang="en-US" altLang="ko-KR" sz="1100" dirty="0">
                <a:solidFill>
                  <a:srgbClr val="008080"/>
                </a:solidFill>
                <a:latin typeface="Consolas"/>
              </a:rPr>
              <a:t>&lt;</a:t>
            </a:r>
            <a:r>
              <a:rPr lang="en-US" altLang="ko-KR" sz="1100" dirty="0">
                <a:solidFill>
                  <a:srgbClr val="3F7F7F"/>
                </a:solidFill>
                <a:latin typeface="Consolas"/>
              </a:rPr>
              <a:t>label </a:t>
            </a:r>
            <a:r>
              <a:rPr lang="en-US" altLang="ko-KR" sz="1100" dirty="0">
                <a:solidFill>
                  <a:srgbClr val="7F007F"/>
                </a:solidFill>
                <a:latin typeface="Consolas"/>
              </a:rPr>
              <a:t>class</a:t>
            </a:r>
            <a:r>
              <a:rPr lang="en-US" altLang="ko-KR" sz="1100" dirty="0">
                <a:solidFill>
                  <a:srgbClr val="000000"/>
                </a:solidFill>
                <a:latin typeface="Consolas"/>
              </a:rPr>
              <a:t>=</a:t>
            </a:r>
            <a:r>
              <a:rPr lang="en-US" altLang="ko-KR" sz="1100" i="1" dirty="0">
                <a:solidFill>
                  <a:srgbClr val="2A00FF"/>
                </a:solidFill>
                <a:latin typeface="Consolas"/>
              </a:rPr>
              <a:t>"form-label"</a:t>
            </a:r>
            <a:r>
              <a:rPr lang="en-US" altLang="ko-KR" sz="1100" i="1" dirty="0">
                <a:solidFill>
                  <a:srgbClr val="008080"/>
                </a:solidFill>
                <a:latin typeface="Consolas"/>
              </a:rPr>
              <a:t>&gt;</a:t>
            </a:r>
            <a:r>
              <a:rPr lang="ko-KR" altLang="en-US" sz="1100" i="1" dirty="0">
                <a:solidFill>
                  <a:srgbClr val="000000"/>
                </a:solidFill>
                <a:latin typeface="Consolas"/>
              </a:rPr>
              <a:t>価格</a:t>
            </a:r>
            <a:r>
              <a:rPr lang="en-US" altLang="ko-KR" sz="1100" i="1" dirty="0">
                <a:solidFill>
                  <a:srgbClr val="008080"/>
                </a:solidFill>
                <a:latin typeface="Consolas"/>
              </a:rPr>
              <a:t>&lt;/</a:t>
            </a:r>
            <a:r>
              <a:rPr lang="en-US" altLang="ko-KR" sz="1100" i="1" dirty="0">
                <a:solidFill>
                  <a:srgbClr val="3F7F7F"/>
                </a:solidFill>
                <a:latin typeface="Consolas"/>
              </a:rPr>
              <a:t>label</a:t>
            </a:r>
            <a:r>
              <a:rPr lang="en-US" altLang="ko-KR" sz="1100" i="1" dirty="0">
                <a:solidFill>
                  <a:srgbClr val="008080"/>
                </a:solidFill>
                <a:latin typeface="Consolas"/>
              </a:rPr>
              <a:t>&gt;</a:t>
            </a:r>
          </a:p>
          <a:p>
            <a:r>
              <a:rPr lang="en-US" altLang="ko-KR" sz="1100" dirty="0">
                <a:solidFill>
                  <a:srgbClr val="008080"/>
                </a:solidFill>
                <a:latin typeface="Consolas"/>
              </a:rPr>
              <a:t>&lt;</a:t>
            </a:r>
            <a:r>
              <a:rPr lang="en-US" altLang="ko-KR" sz="1100" dirty="0">
                <a:solidFill>
                  <a:srgbClr val="3F7F7F"/>
                </a:solidFill>
                <a:latin typeface="Consolas"/>
              </a:rPr>
              <a:t>span </a:t>
            </a:r>
            <a:r>
              <a:rPr lang="en-US" altLang="ko-KR" sz="1100" dirty="0">
                <a:solidFill>
                  <a:srgbClr val="7F007F"/>
                </a:solidFill>
                <a:latin typeface="Consolas"/>
              </a:rPr>
              <a:t>class</a:t>
            </a:r>
            <a:r>
              <a:rPr lang="en-US" altLang="ko-KR" sz="1100" dirty="0">
                <a:solidFill>
                  <a:srgbClr val="000000"/>
                </a:solidFill>
                <a:latin typeface="Consolas"/>
              </a:rPr>
              <a:t>=</a:t>
            </a:r>
            <a:r>
              <a:rPr lang="en-US" altLang="ko-KR" sz="1100" i="1" dirty="0">
                <a:solidFill>
                  <a:srgbClr val="2A00FF"/>
                </a:solidFill>
                <a:latin typeface="Consolas"/>
              </a:rPr>
              <a:t>"mx-3"</a:t>
            </a:r>
            <a:r>
              <a:rPr lang="en-US" altLang="ko-KR" sz="1100" i="1" dirty="0">
                <a:solidFill>
                  <a:srgbClr val="008080"/>
                </a:solidFill>
                <a:latin typeface="Consolas"/>
              </a:rPr>
              <a:t>&gt;&lt;</a:t>
            </a:r>
            <a:r>
              <a:rPr lang="en-US" altLang="ko-KR" sz="1100" i="1" dirty="0" err="1">
                <a:solidFill>
                  <a:srgbClr val="3F7F7F"/>
                </a:solidFill>
                <a:latin typeface="Consolas"/>
              </a:rPr>
              <a:t>fmt:formatNumber</a:t>
            </a:r>
            <a:r>
              <a:rPr lang="en-US" altLang="ko-KR" sz="1100" i="1" dirty="0">
                <a:solidFill>
                  <a:srgbClr val="3F7F7F"/>
                </a:solidFill>
                <a:latin typeface="Consolas"/>
              </a:rPr>
              <a:t> </a:t>
            </a:r>
            <a:r>
              <a:rPr lang="en-US" altLang="ko-KR" sz="1100" i="1" dirty="0">
                <a:solidFill>
                  <a:srgbClr val="7F007F"/>
                </a:solidFill>
                <a:latin typeface="Consolas"/>
              </a:rPr>
              <a:t>pattern</a:t>
            </a:r>
            <a:r>
              <a:rPr lang="en-US" altLang="ko-KR" sz="1100" i="1" dirty="0">
                <a:solidFill>
                  <a:srgbClr val="000000"/>
                </a:solidFill>
                <a:latin typeface="Consolas"/>
              </a:rPr>
              <a:t>=</a:t>
            </a:r>
            <a:r>
              <a:rPr lang="en-US" altLang="ko-KR" sz="1100" i="1" dirty="0">
                <a:solidFill>
                  <a:srgbClr val="2A00FF"/>
                </a:solidFill>
                <a:latin typeface="Consolas"/>
              </a:rPr>
              <a:t>"###,###,###" </a:t>
            </a:r>
            <a:r>
              <a:rPr lang="en-US" altLang="ko-KR" sz="1100" i="1" dirty="0">
                <a:solidFill>
                  <a:srgbClr val="7F007F"/>
                </a:solidFill>
                <a:latin typeface="Consolas"/>
              </a:rPr>
              <a:t>value</a:t>
            </a:r>
            <a:r>
              <a:rPr lang="en-US" altLang="ko-KR" sz="1100" i="1" dirty="0">
                <a:solidFill>
                  <a:srgbClr val="000000"/>
                </a:solidFill>
                <a:latin typeface="Consolas"/>
              </a:rPr>
              <a:t>=</a:t>
            </a:r>
            <a:r>
              <a:rPr lang="en-US" altLang="ko-KR" sz="1100" i="1" dirty="0">
                <a:solidFill>
                  <a:srgbClr val="2A00FF"/>
                </a:solidFill>
                <a:latin typeface="Consolas"/>
              </a:rPr>
              <a:t>"</a:t>
            </a:r>
            <a:r>
              <a:rPr lang="en-US" altLang="ko-KR" sz="1100" i="1" dirty="0">
                <a:solidFill>
                  <a:srgbClr val="000000"/>
                </a:solidFill>
                <a:latin typeface="Consolas"/>
              </a:rPr>
              <a:t>${</a:t>
            </a:r>
            <a:r>
              <a:rPr lang="en-US" altLang="ko-KR" sz="1100" i="1" dirty="0" err="1">
                <a:solidFill>
                  <a:srgbClr val="000000"/>
                </a:solidFill>
                <a:latin typeface="Consolas"/>
              </a:rPr>
              <a:t>view.gdsPrice</a:t>
            </a:r>
            <a:r>
              <a:rPr lang="en-US" altLang="ko-KR" sz="1100" i="1" dirty="0">
                <a:solidFill>
                  <a:srgbClr val="000000"/>
                </a:solidFill>
                <a:latin typeface="Consolas"/>
              </a:rPr>
              <a:t>}</a:t>
            </a:r>
            <a:r>
              <a:rPr lang="en-US" altLang="ko-KR" sz="1100" i="1" dirty="0">
                <a:solidFill>
                  <a:srgbClr val="2A00FF"/>
                </a:solidFill>
                <a:latin typeface="Consolas"/>
              </a:rPr>
              <a:t>"</a:t>
            </a:r>
            <a:r>
              <a:rPr lang="en-US" altLang="ko-KR" sz="1100" i="1" dirty="0">
                <a:solidFill>
                  <a:srgbClr val="008080"/>
                </a:solidFill>
                <a:latin typeface="Consolas"/>
              </a:rPr>
              <a:t>/&gt;</a:t>
            </a:r>
            <a:r>
              <a:rPr lang="ko-KR" altLang="en-US" sz="1100" i="1" dirty="0">
                <a:solidFill>
                  <a:srgbClr val="000000"/>
                </a:solidFill>
                <a:latin typeface="Consolas"/>
              </a:rPr>
              <a:t>円</a:t>
            </a:r>
            <a:r>
              <a:rPr lang="en-US" altLang="ko-KR" sz="1100" i="1" dirty="0">
                <a:solidFill>
                  <a:srgbClr val="008080"/>
                </a:solidFill>
                <a:latin typeface="Consolas"/>
              </a:rPr>
              <a:t>&lt;/</a:t>
            </a:r>
            <a:r>
              <a:rPr lang="en-US" altLang="ko-KR" sz="1100" i="1" dirty="0">
                <a:solidFill>
                  <a:srgbClr val="3F7F7F"/>
                </a:solidFill>
                <a:latin typeface="Consolas"/>
              </a:rPr>
              <a:t>span</a:t>
            </a:r>
            <a:r>
              <a:rPr lang="en-US" altLang="ko-KR" sz="1100" i="1" dirty="0">
                <a:solidFill>
                  <a:srgbClr val="008080"/>
                </a:solidFill>
                <a:latin typeface="Consolas"/>
              </a:rPr>
              <a:t>&gt;</a:t>
            </a:r>
            <a:r>
              <a:rPr lang="en-US" altLang="ko-KR" sz="1100" i="1" dirty="0">
                <a:solidFill>
                  <a:srgbClr val="000000"/>
                </a:solidFill>
                <a:latin typeface="Consolas"/>
              </a:rPr>
              <a:t> </a:t>
            </a:r>
            <a:r>
              <a:rPr lang="en-US" altLang="ko-KR" sz="1100" i="1" dirty="0">
                <a:solidFill>
                  <a:srgbClr val="3F5FBF"/>
                </a:solidFill>
                <a:latin typeface="Consolas"/>
              </a:rPr>
              <a:t>&lt;!-- </a:t>
            </a:r>
            <a:r>
              <a:rPr lang="ko-KR" altLang="en-US" sz="1100" i="1" dirty="0">
                <a:solidFill>
                  <a:srgbClr val="3F5FBF"/>
                </a:solidFill>
                <a:latin typeface="Consolas"/>
              </a:rPr>
              <a:t>価格</a:t>
            </a:r>
            <a:r>
              <a:rPr lang="ja-JP" altLang="en-US" sz="1100" i="1" dirty="0">
                <a:solidFill>
                  <a:srgbClr val="3F5FBF"/>
                </a:solidFill>
                <a:latin typeface="Consolas"/>
              </a:rPr>
              <a:t>の</a:t>
            </a:r>
            <a:r>
              <a:rPr lang="ko-KR" altLang="en-US" sz="1100" i="1" dirty="0">
                <a:solidFill>
                  <a:srgbClr val="3F5FBF"/>
                </a:solidFill>
                <a:latin typeface="Consolas"/>
              </a:rPr>
              <a:t>表示 </a:t>
            </a:r>
            <a:r>
              <a:rPr lang="en-US" altLang="ko-KR" sz="1100" i="1" dirty="0">
                <a:solidFill>
                  <a:srgbClr val="3F5FBF"/>
                </a:solidFill>
                <a:latin typeface="Consolas"/>
              </a:rPr>
              <a:t>--&gt;</a:t>
            </a:r>
          </a:p>
          <a:p>
            <a:r>
              <a:rPr lang="en-US" altLang="ko-KR" sz="1100" dirty="0">
                <a:solidFill>
                  <a:srgbClr val="008080"/>
                </a:solidFill>
                <a:latin typeface="Consolas"/>
              </a:rPr>
              <a:t>&lt;/</a:t>
            </a:r>
            <a:r>
              <a:rPr lang="en-US" altLang="ko-KR" sz="1100" dirty="0">
                <a:solidFill>
                  <a:srgbClr val="3F7F7F"/>
                </a:solidFill>
                <a:latin typeface="Consolas"/>
              </a:rPr>
              <a:t>div</a:t>
            </a:r>
            <a:r>
              <a:rPr lang="en-US" altLang="ko-KR" sz="1100" dirty="0">
                <a:solidFill>
                  <a:srgbClr val="008080"/>
                </a:solidFill>
                <a:latin typeface="Consolas"/>
              </a:rPr>
              <a:t>&gt;</a:t>
            </a:r>
          </a:p>
          <a:p>
            <a:endParaRPr lang="ko-KR" altLang="en-US" sz="1100" dirty="0">
              <a:latin typeface="Consolas"/>
            </a:endParaRPr>
          </a:p>
          <a:p>
            <a:r>
              <a:rPr lang="en-US" altLang="ko-KR" sz="1100" dirty="0">
                <a:solidFill>
                  <a:srgbClr val="008080"/>
                </a:solidFill>
                <a:latin typeface="Consolas"/>
              </a:rPr>
              <a:t>&lt;</a:t>
            </a:r>
            <a:r>
              <a:rPr lang="en-US" altLang="ko-KR" sz="1100" dirty="0">
                <a:solidFill>
                  <a:srgbClr val="3F7F7F"/>
                </a:solidFill>
                <a:latin typeface="Consolas"/>
              </a:rPr>
              <a:t>div </a:t>
            </a:r>
            <a:r>
              <a:rPr lang="en-US" altLang="ko-KR" sz="1100" dirty="0">
                <a:solidFill>
                  <a:srgbClr val="7F007F"/>
                </a:solidFill>
                <a:latin typeface="Consolas"/>
              </a:rPr>
              <a:t>class</a:t>
            </a:r>
            <a:r>
              <a:rPr lang="en-US" altLang="ko-KR" sz="1100" dirty="0">
                <a:solidFill>
                  <a:srgbClr val="000000"/>
                </a:solidFill>
                <a:latin typeface="Consolas"/>
              </a:rPr>
              <a:t>=</a:t>
            </a:r>
            <a:r>
              <a:rPr lang="en-US" altLang="ko-KR" sz="1100" i="1" dirty="0">
                <a:solidFill>
                  <a:srgbClr val="2A00FF"/>
                </a:solidFill>
                <a:latin typeface="Consolas"/>
              </a:rPr>
              <a:t>"my-3"</a:t>
            </a:r>
            <a:r>
              <a:rPr lang="en-US" altLang="ko-KR" sz="1100" i="1" dirty="0">
                <a:solidFill>
                  <a:srgbClr val="008080"/>
                </a:solidFill>
                <a:latin typeface="Consolas"/>
              </a:rPr>
              <a:t>&gt;</a:t>
            </a:r>
          </a:p>
          <a:p>
            <a:r>
              <a:rPr lang="en-US" altLang="ko-KR" sz="1100" dirty="0">
                <a:solidFill>
                  <a:srgbClr val="008080"/>
                </a:solidFill>
                <a:latin typeface="Consolas"/>
              </a:rPr>
              <a:t>&lt;</a:t>
            </a:r>
            <a:r>
              <a:rPr lang="en-US" altLang="ko-KR" sz="1100" dirty="0">
                <a:solidFill>
                  <a:srgbClr val="3F7F7F"/>
                </a:solidFill>
                <a:latin typeface="Consolas"/>
              </a:rPr>
              <a:t>label </a:t>
            </a:r>
            <a:r>
              <a:rPr lang="en-US" altLang="ko-KR" sz="1100" dirty="0">
                <a:solidFill>
                  <a:srgbClr val="7F007F"/>
                </a:solidFill>
                <a:latin typeface="Consolas"/>
              </a:rPr>
              <a:t>class</a:t>
            </a:r>
            <a:r>
              <a:rPr lang="en-US" altLang="ko-KR" sz="1100" dirty="0">
                <a:solidFill>
                  <a:srgbClr val="000000"/>
                </a:solidFill>
                <a:latin typeface="Consolas"/>
              </a:rPr>
              <a:t>=</a:t>
            </a:r>
            <a:r>
              <a:rPr lang="en-US" altLang="ko-KR" sz="1100" i="1" dirty="0">
                <a:solidFill>
                  <a:srgbClr val="2A00FF"/>
                </a:solidFill>
                <a:latin typeface="Consolas"/>
              </a:rPr>
              <a:t>"form-label"</a:t>
            </a:r>
            <a:r>
              <a:rPr lang="en-US" altLang="ko-KR" sz="1100" i="1" dirty="0">
                <a:solidFill>
                  <a:srgbClr val="008080"/>
                </a:solidFill>
                <a:latin typeface="Consolas"/>
              </a:rPr>
              <a:t>&gt;</a:t>
            </a:r>
            <a:r>
              <a:rPr lang="ko-KR" altLang="en-US" sz="1100" i="1" dirty="0">
                <a:solidFill>
                  <a:srgbClr val="000000"/>
                </a:solidFill>
                <a:latin typeface="Consolas"/>
              </a:rPr>
              <a:t>商品数量</a:t>
            </a:r>
            <a:r>
              <a:rPr lang="en-US" altLang="ko-KR" sz="1100" i="1" dirty="0">
                <a:solidFill>
                  <a:srgbClr val="008080"/>
                </a:solidFill>
                <a:latin typeface="Consolas"/>
              </a:rPr>
              <a:t>&lt;/</a:t>
            </a:r>
            <a:r>
              <a:rPr lang="en-US" altLang="ko-KR" sz="1100" i="1" dirty="0">
                <a:solidFill>
                  <a:srgbClr val="3F7F7F"/>
                </a:solidFill>
                <a:latin typeface="Consolas"/>
              </a:rPr>
              <a:t>label</a:t>
            </a:r>
            <a:r>
              <a:rPr lang="en-US" altLang="ko-KR" sz="1100" i="1" dirty="0">
                <a:solidFill>
                  <a:srgbClr val="008080"/>
                </a:solidFill>
                <a:latin typeface="Consolas"/>
              </a:rPr>
              <a:t>&gt;</a:t>
            </a:r>
          </a:p>
          <a:p>
            <a:r>
              <a:rPr lang="en-US" altLang="ko-KR" sz="1100" dirty="0">
                <a:solidFill>
                  <a:srgbClr val="008080"/>
                </a:solidFill>
                <a:latin typeface="Consolas"/>
              </a:rPr>
              <a:t>&lt;</a:t>
            </a:r>
            <a:r>
              <a:rPr lang="en-US" altLang="ko-KR" sz="1100" dirty="0">
                <a:solidFill>
                  <a:srgbClr val="3F7F7F"/>
                </a:solidFill>
                <a:latin typeface="Consolas"/>
              </a:rPr>
              <a:t>span </a:t>
            </a:r>
            <a:r>
              <a:rPr lang="en-US" altLang="ko-KR" sz="1100" dirty="0">
                <a:solidFill>
                  <a:srgbClr val="7F007F"/>
                </a:solidFill>
                <a:latin typeface="Consolas"/>
              </a:rPr>
              <a:t>class</a:t>
            </a:r>
            <a:r>
              <a:rPr lang="en-US" altLang="ko-KR" sz="1100" dirty="0">
                <a:solidFill>
                  <a:srgbClr val="000000"/>
                </a:solidFill>
                <a:latin typeface="Consolas"/>
              </a:rPr>
              <a:t>=</a:t>
            </a:r>
            <a:r>
              <a:rPr lang="en-US" altLang="ko-KR" sz="1100" i="1" dirty="0">
                <a:solidFill>
                  <a:srgbClr val="2A00FF"/>
                </a:solidFill>
                <a:latin typeface="Consolas"/>
              </a:rPr>
              <a:t>"mx-3"</a:t>
            </a:r>
            <a:r>
              <a:rPr lang="en-US" altLang="ko-KR" sz="1100" i="1" dirty="0">
                <a:solidFill>
                  <a:srgbClr val="008080"/>
                </a:solidFill>
                <a:latin typeface="Consolas"/>
              </a:rPr>
              <a:t>&gt;&lt;</a:t>
            </a:r>
            <a:r>
              <a:rPr lang="en-US" altLang="ko-KR" sz="1100" i="1" dirty="0" err="1">
                <a:solidFill>
                  <a:srgbClr val="3F7F7F"/>
                </a:solidFill>
                <a:latin typeface="Consolas"/>
              </a:rPr>
              <a:t>fmt:formatNumber</a:t>
            </a:r>
            <a:r>
              <a:rPr lang="en-US" altLang="ko-KR" sz="1100" i="1" dirty="0">
                <a:solidFill>
                  <a:srgbClr val="3F7F7F"/>
                </a:solidFill>
                <a:latin typeface="Consolas"/>
              </a:rPr>
              <a:t> </a:t>
            </a:r>
            <a:r>
              <a:rPr lang="en-US" altLang="ko-KR" sz="1100" i="1" dirty="0">
                <a:solidFill>
                  <a:srgbClr val="7F007F"/>
                </a:solidFill>
                <a:latin typeface="Consolas"/>
              </a:rPr>
              <a:t>pattern</a:t>
            </a:r>
            <a:r>
              <a:rPr lang="en-US" altLang="ko-KR" sz="1100" i="1" dirty="0">
                <a:solidFill>
                  <a:srgbClr val="000000"/>
                </a:solidFill>
                <a:latin typeface="Consolas"/>
              </a:rPr>
              <a:t>=</a:t>
            </a:r>
            <a:r>
              <a:rPr lang="en-US" altLang="ko-KR" sz="1100" i="1" dirty="0">
                <a:solidFill>
                  <a:srgbClr val="2A00FF"/>
                </a:solidFill>
                <a:latin typeface="Consolas"/>
              </a:rPr>
              <a:t>"###,###,###" </a:t>
            </a:r>
            <a:r>
              <a:rPr lang="en-US" altLang="ko-KR" sz="1100" i="1" dirty="0">
                <a:solidFill>
                  <a:srgbClr val="7F007F"/>
                </a:solidFill>
                <a:latin typeface="Consolas"/>
              </a:rPr>
              <a:t>value</a:t>
            </a:r>
            <a:r>
              <a:rPr lang="en-US" altLang="ko-KR" sz="1100" i="1" dirty="0">
                <a:solidFill>
                  <a:srgbClr val="000000"/>
                </a:solidFill>
                <a:latin typeface="Consolas"/>
              </a:rPr>
              <a:t>=</a:t>
            </a:r>
            <a:r>
              <a:rPr lang="en-US" altLang="ko-KR" sz="1100" i="1" dirty="0">
                <a:solidFill>
                  <a:srgbClr val="2A00FF"/>
                </a:solidFill>
                <a:latin typeface="Consolas"/>
              </a:rPr>
              <a:t>"</a:t>
            </a:r>
            <a:r>
              <a:rPr lang="en-US" altLang="ko-KR" sz="1100" i="1" dirty="0">
                <a:solidFill>
                  <a:srgbClr val="000000"/>
                </a:solidFill>
                <a:latin typeface="Consolas"/>
              </a:rPr>
              <a:t>${</a:t>
            </a:r>
            <a:r>
              <a:rPr lang="en-US" altLang="ko-KR" sz="1100" i="1" dirty="0" err="1">
                <a:solidFill>
                  <a:srgbClr val="000000"/>
                </a:solidFill>
                <a:latin typeface="Consolas"/>
              </a:rPr>
              <a:t>view.gdsStock</a:t>
            </a:r>
            <a:r>
              <a:rPr lang="en-US" altLang="ko-KR" sz="1100" i="1" dirty="0">
                <a:solidFill>
                  <a:srgbClr val="000000"/>
                </a:solidFill>
                <a:latin typeface="Consolas"/>
              </a:rPr>
              <a:t>}</a:t>
            </a:r>
            <a:r>
              <a:rPr lang="en-US" altLang="ko-KR" sz="1100" i="1" dirty="0">
                <a:solidFill>
                  <a:srgbClr val="2A00FF"/>
                </a:solidFill>
                <a:latin typeface="Consolas"/>
              </a:rPr>
              <a:t>"</a:t>
            </a:r>
            <a:r>
              <a:rPr lang="en-US" altLang="ko-KR" sz="1100" i="1" dirty="0">
                <a:solidFill>
                  <a:srgbClr val="008080"/>
                </a:solidFill>
                <a:latin typeface="Consolas"/>
              </a:rPr>
              <a:t>/&gt;</a:t>
            </a:r>
            <a:r>
              <a:rPr lang="en-US" altLang="ko-KR" sz="1100" i="1" dirty="0">
                <a:solidFill>
                  <a:srgbClr val="000000"/>
                </a:solidFill>
                <a:latin typeface="Consolas"/>
              </a:rPr>
              <a:t>EA</a:t>
            </a:r>
            <a:r>
              <a:rPr lang="en-US" altLang="ko-KR" sz="1100" i="1" dirty="0">
                <a:solidFill>
                  <a:srgbClr val="008080"/>
                </a:solidFill>
                <a:latin typeface="Consolas"/>
              </a:rPr>
              <a:t>&lt;/</a:t>
            </a:r>
            <a:r>
              <a:rPr lang="en-US" altLang="ko-KR" sz="1100" i="1" dirty="0">
                <a:solidFill>
                  <a:srgbClr val="3F7F7F"/>
                </a:solidFill>
                <a:latin typeface="Consolas"/>
              </a:rPr>
              <a:t>span</a:t>
            </a:r>
            <a:r>
              <a:rPr lang="en-US" altLang="ko-KR" sz="1100" i="1" dirty="0">
                <a:solidFill>
                  <a:srgbClr val="008080"/>
                </a:solidFill>
                <a:latin typeface="Consolas"/>
              </a:rPr>
              <a:t>&gt;</a:t>
            </a:r>
            <a:r>
              <a:rPr lang="en-US" altLang="ko-KR" sz="1100" i="1" dirty="0">
                <a:solidFill>
                  <a:srgbClr val="000000"/>
                </a:solidFill>
                <a:latin typeface="Consolas"/>
              </a:rPr>
              <a:t> </a:t>
            </a:r>
            <a:r>
              <a:rPr lang="en-US" altLang="ko-KR" sz="1100" i="1" dirty="0">
                <a:solidFill>
                  <a:srgbClr val="3F5FBF"/>
                </a:solidFill>
                <a:latin typeface="Consolas"/>
              </a:rPr>
              <a:t>&lt;!-- </a:t>
            </a:r>
            <a:r>
              <a:rPr lang="ko-KR" altLang="en-US" sz="1100" i="1" dirty="0">
                <a:solidFill>
                  <a:srgbClr val="3F5FBF"/>
                </a:solidFill>
                <a:latin typeface="Consolas"/>
              </a:rPr>
              <a:t>在庫数量</a:t>
            </a:r>
            <a:r>
              <a:rPr lang="ja-JP" altLang="en-US" sz="1100" i="1" dirty="0">
                <a:solidFill>
                  <a:srgbClr val="3F5FBF"/>
                </a:solidFill>
                <a:latin typeface="Consolas"/>
              </a:rPr>
              <a:t>の</a:t>
            </a:r>
            <a:r>
              <a:rPr lang="ko-KR" altLang="en-US" sz="1100" i="1" dirty="0">
                <a:solidFill>
                  <a:srgbClr val="3F5FBF"/>
                </a:solidFill>
                <a:latin typeface="Consolas"/>
              </a:rPr>
              <a:t>表示 </a:t>
            </a:r>
            <a:r>
              <a:rPr lang="en-US" altLang="ko-KR" sz="1100" i="1" dirty="0">
                <a:solidFill>
                  <a:srgbClr val="3F5FBF"/>
                </a:solidFill>
                <a:latin typeface="Consolas"/>
              </a:rPr>
              <a:t>--&gt;</a:t>
            </a:r>
          </a:p>
          <a:p>
            <a:r>
              <a:rPr lang="en-US" altLang="ko-KR" sz="1100" dirty="0">
                <a:solidFill>
                  <a:srgbClr val="008080"/>
                </a:solidFill>
                <a:latin typeface="Consolas"/>
              </a:rPr>
              <a:t>&lt;/</a:t>
            </a:r>
            <a:r>
              <a:rPr lang="en-US" altLang="ko-KR" sz="1100" dirty="0">
                <a:solidFill>
                  <a:srgbClr val="3F7F7F"/>
                </a:solidFill>
                <a:latin typeface="Consolas"/>
              </a:rPr>
              <a:t>div</a:t>
            </a:r>
            <a:r>
              <a:rPr lang="en-US" altLang="ko-KR" sz="1100" dirty="0">
                <a:solidFill>
                  <a:srgbClr val="008080"/>
                </a:solidFill>
                <a:latin typeface="Consolas"/>
              </a:rPr>
              <a:t>&gt;</a:t>
            </a:r>
            <a:endParaRPr lang="en-US" altLang="ja-JP" sz="1100" dirty="0" smtClean="0">
              <a:ea typeface="MS Mincho" pitchFamily="49" charset="-128"/>
            </a:endParaRPr>
          </a:p>
        </p:txBody>
      </p:sp>
    </p:spTree>
    <p:extLst>
      <p:ext uri="{BB962C8B-B14F-4D97-AF65-F5344CB8AC3E}">
        <p14:creationId xmlns:p14="http://schemas.microsoft.com/office/powerpoint/2010/main" val="229788627"/>
      </p:ext>
    </p:extLst>
  </p:cSld>
  <p:clrMapOvr>
    <a:masterClrMapping/>
  </p:clrMapOvr>
  <p:transition/>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제목 1"/>
          <p:cNvSpPr>
            <a:spLocks noGrp="1"/>
          </p:cNvSpPr>
          <p:nvPr>
            <p:ph type="title"/>
          </p:nvPr>
        </p:nvSpPr>
        <p:spPr bwMode="auto">
          <a:xfrm>
            <a:off x="0" y="-2242"/>
            <a:ext cx="9144000" cy="694938"/>
          </a:xfrm>
        </p:spPr>
        <p:txBody>
          <a:bodyPr vert="horz" lIns="91440" tIns="45720" rIns="91440" bIns="45720" rtlCol="0" anchor="ctr">
            <a:normAutofit/>
          </a:bodyPr>
          <a:lstStyle/>
          <a:p>
            <a:r>
              <a:rPr lang="en-US" altLang="ja-JP" dirty="0" smtClean="0">
                <a:latin typeface="MS Mincho" pitchFamily="49" charset="-128"/>
                <a:ea typeface="MS Mincho" pitchFamily="49" charset="-128"/>
              </a:rPr>
              <a:t>Shop/View(2/3)</a:t>
            </a:r>
            <a:endParaRPr lang="ko-KR" dirty="0">
              <a:latin typeface="MS Mincho" pitchFamily="49" charset="-128"/>
              <a:ea typeface="MS Mincho" pitchFamily="49" charset="-128"/>
            </a:endParaRPr>
          </a:p>
        </p:txBody>
      </p:sp>
      <p:sp>
        <p:nvSpPr>
          <p:cNvPr id="5" name="내용 개체 틀 2"/>
          <p:cNvSpPr>
            <a:spLocks noGrp="1"/>
          </p:cNvSpPr>
          <p:nvPr>
            <p:ph sz="half" idx="1"/>
          </p:nvPr>
        </p:nvSpPr>
        <p:spPr bwMode="auto">
          <a:xfrm>
            <a:off x="0" y="692696"/>
            <a:ext cx="9144000" cy="6165304"/>
          </a:xfrm>
          <a:solidFill>
            <a:schemeClr val="bg1"/>
          </a:solidFill>
        </p:spPr>
        <p:txBody>
          <a:bodyPr numCol="2">
            <a:noAutofit/>
          </a:bodyPr>
          <a:lstStyle>
            <a:lvl1pPr>
              <a:defRPr sz="2400"/>
            </a:lvl1pPr>
            <a:lvl2pPr>
              <a:defRPr sz="1600"/>
            </a:lvl2pPr>
            <a:lvl3pPr>
              <a:defRPr sz="1200"/>
            </a:lvl3pPr>
            <a:lvl4pPr>
              <a:defRPr sz="1200"/>
            </a:lvl4pPr>
            <a:lvl5pPr>
              <a:defRPr sz="1200"/>
            </a:lvl5pPr>
          </a:lstStyle>
          <a:p>
            <a:r>
              <a:rPr lang="en-US" altLang="ko-KR" sz="1100" dirty="0">
                <a:solidFill>
                  <a:srgbClr val="008080"/>
                </a:solidFill>
                <a:latin typeface="Consolas"/>
              </a:rPr>
              <a:t>&lt;</a:t>
            </a:r>
            <a:r>
              <a:rPr lang="en-US" altLang="ko-KR" sz="1100" dirty="0" err="1">
                <a:solidFill>
                  <a:srgbClr val="3F7F7F"/>
                </a:solidFill>
                <a:latin typeface="Consolas"/>
              </a:rPr>
              <a:t>c:if</a:t>
            </a:r>
            <a:r>
              <a:rPr lang="en-US" altLang="ko-KR" sz="1100" dirty="0">
                <a:solidFill>
                  <a:srgbClr val="3F7F7F"/>
                </a:solidFill>
                <a:latin typeface="Consolas"/>
              </a:rPr>
              <a:t> </a:t>
            </a:r>
            <a:r>
              <a:rPr lang="en-US" altLang="ko-KR" sz="1100" dirty="0">
                <a:solidFill>
                  <a:srgbClr val="7F007F"/>
                </a:solidFill>
                <a:latin typeface="Consolas"/>
              </a:rPr>
              <a:t>test</a:t>
            </a:r>
            <a:r>
              <a:rPr lang="en-US" altLang="ko-KR" sz="1100" dirty="0">
                <a:solidFill>
                  <a:srgbClr val="000000"/>
                </a:solidFill>
                <a:latin typeface="Consolas"/>
              </a:rPr>
              <a:t>=</a:t>
            </a:r>
            <a:r>
              <a:rPr lang="en-US" altLang="ko-KR" sz="1100" i="1" dirty="0">
                <a:solidFill>
                  <a:srgbClr val="2A00FF"/>
                </a:solidFill>
                <a:latin typeface="Consolas"/>
              </a:rPr>
              <a:t>"</a:t>
            </a:r>
            <a:r>
              <a:rPr lang="en-US" altLang="ko-KR" sz="1100" i="1" dirty="0">
                <a:solidFill>
                  <a:srgbClr val="000000"/>
                </a:solidFill>
                <a:latin typeface="Consolas"/>
              </a:rPr>
              <a:t>${</a:t>
            </a:r>
            <a:r>
              <a:rPr lang="en-US" altLang="ko-KR" sz="1100" i="1" dirty="0" err="1">
                <a:solidFill>
                  <a:srgbClr val="000000"/>
                </a:solidFill>
                <a:latin typeface="Consolas"/>
              </a:rPr>
              <a:t>view.gdsStock</a:t>
            </a:r>
            <a:r>
              <a:rPr lang="en-US" altLang="ko-KR" sz="1100" i="1" dirty="0">
                <a:solidFill>
                  <a:srgbClr val="000000"/>
                </a:solidFill>
                <a:latin typeface="Consolas"/>
              </a:rPr>
              <a:t> != 0 }</a:t>
            </a:r>
            <a:r>
              <a:rPr lang="en-US" altLang="ko-KR" sz="1100" i="1" dirty="0">
                <a:solidFill>
                  <a:srgbClr val="2A00FF"/>
                </a:solidFill>
                <a:latin typeface="Consolas"/>
              </a:rPr>
              <a:t>"</a:t>
            </a:r>
            <a:r>
              <a:rPr lang="en-US" altLang="ko-KR" sz="1100" i="1" dirty="0">
                <a:solidFill>
                  <a:srgbClr val="008080"/>
                </a:solidFill>
                <a:latin typeface="Consolas"/>
              </a:rPr>
              <a:t>&gt;</a:t>
            </a:r>
          </a:p>
          <a:p>
            <a:r>
              <a:rPr lang="en-US" altLang="ja-JP" sz="1100" dirty="0">
                <a:solidFill>
                  <a:srgbClr val="3F5FBF"/>
                </a:solidFill>
                <a:latin typeface="Consolas"/>
              </a:rPr>
              <a:t>&lt;!-- </a:t>
            </a:r>
            <a:r>
              <a:rPr lang="ja-JP" altLang="en-US" sz="1100" dirty="0">
                <a:solidFill>
                  <a:srgbClr val="3F5FBF"/>
                </a:solidFill>
                <a:latin typeface="Consolas"/>
              </a:rPr>
              <a:t>在庫がある場合、購入数量のコントロールを表示 </a:t>
            </a:r>
            <a:r>
              <a:rPr lang="en-US" altLang="ja-JP" sz="1100" dirty="0">
                <a:solidFill>
                  <a:srgbClr val="3F5FBF"/>
                </a:solidFill>
                <a:latin typeface="Consolas"/>
              </a:rPr>
              <a:t>--&gt;</a:t>
            </a:r>
          </a:p>
          <a:p>
            <a:r>
              <a:rPr lang="en-US" altLang="ko-KR" sz="1100" dirty="0">
                <a:solidFill>
                  <a:srgbClr val="008080"/>
                </a:solidFill>
                <a:latin typeface="Consolas"/>
              </a:rPr>
              <a:t>&lt;</a:t>
            </a:r>
            <a:r>
              <a:rPr lang="en-US" altLang="ko-KR" sz="1100" dirty="0">
                <a:solidFill>
                  <a:srgbClr val="3F7F7F"/>
                </a:solidFill>
                <a:latin typeface="Consolas"/>
              </a:rPr>
              <a:t>span</a:t>
            </a:r>
            <a:r>
              <a:rPr lang="en-US" altLang="ko-KR" sz="1100" dirty="0">
                <a:solidFill>
                  <a:srgbClr val="008080"/>
                </a:solidFill>
                <a:latin typeface="Consolas"/>
              </a:rPr>
              <a:t>&gt;</a:t>
            </a:r>
            <a:r>
              <a:rPr lang="ko-KR" altLang="en-US" sz="1100" dirty="0">
                <a:solidFill>
                  <a:srgbClr val="000000"/>
                </a:solidFill>
                <a:latin typeface="Consolas"/>
              </a:rPr>
              <a:t>購入数量</a:t>
            </a:r>
            <a:r>
              <a:rPr lang="en-US" altLang="ko-KR" sz="1100" dirty="0">
                <a:solidFill>
                  <a:srgbClr val="008080"/>
                </a:solidFill>
                <a:latin typeface="Consolas"/>
              </a:rPr>
              <a:t>&lt;/</a:t>
            </a:r>
            <a:r>
              <a:rPr lang="en-US" altLang="ko-KR" sz="1100" dirty="0">
                <a:solidFill>
                  <a:srgbClr val="3F7F7F"/>
                </a:solidFill>
                <a:latin typeface="Consolas"/>
              </a:rPr>
              <a:t>span</a:t>
            </a:r>
            <a:r>
              <a:rPr lang="en-US" altLang="ko-KR" sz="1100" dirty="0">
                <a:solidFill>
                  <a:srgbClr val="008080"/>
                </a:solidFill>
                <a:latin typeface="Consolas"/>
              </a:rPr>
              <a:t>&gt;</a:t>
            </a:r>
          </a:p>
          <a:p>
            <a:r>
              <a:rPr lang="en-US" altLang="ko-KR" sz="1100" dirty="0">
                <a:solidFill>
                  <a:srgbClr val="008080"/>
                </a:solidFill>
                <a:latin typeface="Consolas"/>
              </a:rPr>
              <a:t>&lt;</a:t>
            </a:r>
            <a:r>
              <a:rPr lang="en-US" altLang="ko-KR" sz="1100" dirty="0">
                <a:solidFill>
                  <a:srgbClr val="3F7F7F"/>
                </a:solidFill>
                <a:latin typeface="Consolas"/>
              </a:rPr>
              <a:t>div </a:t>
            </a:r>
            <a:r>
              <a:rPr lang="en-US" altLang="ko-KR" sz="1100" dirty="0">
                <a:solidFill>
                  <a:srgbClr val="7F007F"/>
                </a:solidFill>
                <a:latin typeface="Consolas"/>
              </a:rPr>
              <a:t>class</a:t>
            </a:r>
            <a:r>
              <a:rPr lang="en-US" altLang="ko-KR" sz="1100" dirty="0">
                <a:solidFill>
                  <a:srgbClr val="000000"/>
                </a:solidFill>
                <a:latin typeface="Consolas"/>
              </a:rPr>
              <a:t>=</a:t>
            </a:r>
            <a:r>
              <a:rPr lang="en-US" altLang="ko-KR" sz="1100" i="1" dirty="0">
                <a:solidFill>
                  <a:srgbClr val="2A00FF"/>
                </a:solidFill>
                <a:latin typeface="Consolas"/>
              </a:rPr>
              <a:t>"d-flex w-25"</a:t>
            </a:r>
            <a:r>
              <a:rPr lang="en-US" altLang="ko-KR" sz="1100" i="1" dirty="0">
                <a:solidFill>
                  <a:srgbClr val="008080"/>
                </a:solidFill>
                <a:latin typeface="Consolas"/>
              </a:rPr>
              <a:t>&gt;</a:t>
            </a:r>
          </a:p>
          <a:p>
            <a:r>
              <a:rPr lang="en-US" altLang="ko-KR" sz="1100" dirty="0">
                <a:solidFill>
                  <a:srgbClr val="008080"/>
                </a:solidFill>
                <a:latin typeface="Consolas"/>
              </a:rPr>
              <a:t>&lt;</a:t>
            </a:r>
            <a:r>
              <a:rPr lang="en-US" altLang="ko-KR" sz="1100" dirty="0">
                <a:solidFill>
                  <a:srgbClr val="3F7F7F"/>
                </a:solidFill>
                <a:latin typeface="Consolas"/>
              </a:rPr>
              <a:t>button </a:t>
            </a:r>
            <a:r>
              <a:rPr lang="en-US" altLang="ko-KR" sz="1100" dirty="0">
                <a:solidFill>
                  <a:srgbClr val="7F007F"/>
                </a:solidFill>
                <a:latin typeface="Consolas"/>
              </a:rPr>
              <a:t>type</a:t>
            </a:r>
            <a:r>
              <a:rPr lang="en-US" altLang="ko-KR" sz="1100" dirty="0">
                <a:solidFill>
                  <a:srgbClr val="000000"/>
                </a:solidFill>
                <a:latin typeface="Consolas"/>
              </a:rPr>
              <a:t>=</a:t>
            </a:r>
            <a:r>
              <a:rPr lang="en-US" altLang="ko-KR" sz="1100" i="1" dirty="0">
                <a:solidFill>
                  <a:srgbClr val="2A00FF"/>
                </a:solidFill>
                <a:latin typeface="Consolas"/>
              </a:rPr>
              <a:t>"button" </a:t>
            </a:r>
            <a:r>
              <a:rPr lang="en-US" altLang="ko-KR" sz="1100" i="1" dirty="0">
                <a:solidFill>
                  <a:srgbClr val="7F007F"/>
                </a:solidFill>
                <a:latin typeface="Consolas"/>
              </a:rPr>
              <a:t>class</a:t>
            </a:r>
            <a:r>
              <a:rPr lang="en-US" altLang="ko-KR" sz="1100" i="1" dirty="0">
                <a:solidFill>
                  <a:srgbClr val="000000"/>
                </a:solidFill>
                <a:latin typeface="Consolas"/>
              </a:rPr>
              <a:t>=</a:t>
            </a:r>
            <a:r>
              <a:rPr lang="en-US" altLang="ko-KR" sz="1100" i="1" dirty="0">
                <a:solidFill>
                  <a:srgbClr val="2A00FF"/>
                </a:solidFill>
                <a:latin typeface="Consolas"/>
              </a:rPr>
              <a:t>"plus </a:t>
            </a:r>
            <a:r>
              <a:rPr lang="en-US" altLang="ko-KR" sz="1100" i="1" dirty="0" err="1">
                <a:solidFill>
                  <a:srgbClr val="2A00FF"/>
                </a:solidFill>
                <a:latin typeface="Consolas"/>
              </a:rPr>
              <a:t>btn</a:t>
            </a:r>
            <a:r>
              <a:rPr lang="en-US" altLang="ko-KR" sz="1100" i="1" dirty="0">
                <a:solidFill>
                  <a:srgbClr val="2A00FF"/>
                </a:solidFill>
                <a:latin typeface="Consolas"/>
              </a:rPr>
              <a:t> </a:t>
            </a:r>
            <a:r>
              <a:rPr lang="en-US" altLang="ko-KR" sz="1100" i="1" dirty="0" err="1">
                <a:solidFill>
                  <a:srgbClr val="2A00FF"/>
                </a:solidFill>
                <a:latin typeface="Consolas"/>
              </a:rPr>
              <a:t>btn</a:t>
            </a:r>
            <a:r>
              <a:rPr lang="en-US" altLang="ko-KR" sz="1100" i="1" dirty="0">
                <a:solidFill>
                  <a:srgbClr val="2A00FF"/>
                </a:solidFill>
                <a:latin typeface="Consolas"/>
              </a:rPr>
              <a:t>-light"</a:t>
            </a:r>
            <a:r>
              <a:rPr lang="en-US" altLang="ko-KR" sz="1100" i="1" dirty="0">
                <a:solidFill>
                  <a:srgbClr val="008080"/>
                </a:solidFill>
                <a:latin typeface="Consolas"/>
              </a:rPr>
              <a:t>&gt;</a:t>
            </a:r>
            <a:r>
              <a:rPr lang="en-US" altLang="ko-KR" sz="1100" i="1" dirty="0">
                <a:solidFill>
                  <a:srgbClr val="000000"/>
                </a:solidFill>
                <a:latin typeface="Consolas"/>
              </a:rPr>
              <a:t>+</a:t>
            </a:r>
            <a:r>
              <a:rPr lang="en-US" altLang="ko-KR" sz="1100" i="1" dirty="0">
                <a:solidFill>
                  <a:srgbClr val="008080"/>
                </a:solidFill>
                <a:latin typeface="Consolas"/>
              </a:rPr>
              <a:t>&lt;/</a:t>
            </a:r>
            <a:r>
              <a:rPr lang="en-US" altLang="ko-KR" sz="1100" i="1" dirty="0">
                <a:solidFill>
                  <a:srgbClr val="3F7F7F"/>
                </a:solidFill>
                <a:latin typeface="Consolas"/>
              </a:rPr>
              <a:t>button</a:t>
            </a:r>
            <a:r>
              <a:rPr lang="en-US" altLang="ko-KR" sz="1100" i="1" dirty="0">
                <a:solidFill>
                  <a:srgbClr val="008080"/>
                </a:solidFill>
                <a:latin typeface="Consolas"/>
              </a:rPr>
              <a:t>&gt;</a:t>
            </a:r>
          </a:p>
          <a:p>
            <a:r>
              <a:rPr lang="en-US" altLang="ko-KR" sz="1100" dirty="0">
                <a:solidFill>
                  <a:srgbClr val="008080"/>
                </a:solidFill>
                <a:latin typeface="Consolas"/>
              </a:rPr>
              <a:t>&lt;</a:t>
            </a:r>
            <a:r>
              <a:rPr lang="en-US" altLang="ko-KR" sz="1100" dirty="0">
                <a:solidFill>
                  <a:srgbClr val="3F7F7F"/>
                </a:solidFill>
                <a:latin typeface="Consolas"/>
              </a:rPr>
              <a:t>input </a:t>
            </a:r>
            <a:r>
              <a:rPr lang="en-US" altLang="ko-KR" sz="1100" dirty="0">
                <a:solidFill>
                  <a:srgbClr val="7F007F"/>
                </a:solidFill>
                <a:latin typeface="Consolas"/>
              </a:rPr>
              <a:t>type</a:t>
            </a:r>
            <a:r>
              <a:rPr lang="en-US" altLang="ko-KR" sz="1100" dirty="0">
                <a:solidFill>
                  <a:srgbClr val="000000"/>
                </a:solidFill>
                <a:latin typeface="Consolas"/>
              </a:rPr>
              <a:t>=</a:t>
            </a:r>
            <a:r>
              <a:rPr lang="en-US" altLang="ko-KR" sz="1100" i="1" dirty="0">
                <a:solidFill>
                  <a:srgbClr val="2A00FF"/>
                </a:solidFill>
                <a:latin typeface="Consolas"/>
              </a:rPr>
              <a:t>"number" </a:t>
            </a:r>
            <a:r>
              <a:rPr lang="en-US" altLang="ko-KR" sz="1100" i="1" dirty="0">
                <a:solidFill>
                  <a:srgbClr val="7F007F"/>
                </a:solidFill>
                <a:latin typeface="Consolas"/>
              </a:rPr>
              <a:t>class</a:t>
            </a:r>
            <a:r>
              <a:rPr lang="en-US" altLang="ko-KR" sz="1100" i="1" dirty="0">
                <a:solidFill>
                  <a:srgbClr val="000000"/>
                </a:solidFill>
                <a:latin typeface="Consolas"/>
              </a:rPr>
              <a:t>=</a:t>
            </a:r>
            <a:r>
              <a:rPr lang="en-US" altLang="ko-KR" sz="1100" i="1" dirty="0">
                <a:solidFill>
                  <a:srgbClr val="2A00FF"/>
                </a:solidFill>
                <a:latin typeface="Consolas"/>
              </a:rPr>
              <a:t>"</a:t>
            </a:r>
            <a:r>
              <a:rPr lang="en-US" altLang="ko-KR" sz="1100" i="1" dirty="0" err="1">
                <a:solidFill>
                  <a:srgbClr val="2A00FF"/>
                </a:solidFill>
                <a:latin typeface="Consolas"/>
              </a:rPr>
              <a:t>numBox</a:t>
            </a:r>
            <a:r>
              <a:rPr lang="en-US" altLang="ko-KR" sz="1100" i="1" dirty="0">
                <a:solidFill>
                  <a:srgbClr val="2A00FF"/>
                </a:solidFill>
                <a:latin typeface="Consolas"/>
              </a:rPr>
              <a:t> form-control text-center" </a:t>
            </a:r>
            <a:r>
              <a:rPr lang="en-US" altLang="ko-KR" sz="1100" i="1" dirty="0">
                <a:solidFill>
                  <a:srgbClr val="7F007F"/>
                </a:solidFill>
                <a:latin typeface="Consolas"/>
              </a:rPr>
              <a:t>min</a:t>
            </a:r>
            <a:r>
              <a:rPr lang="en-US" altLang="ko-KR" sz="1100" i="1" dirty="0">
                <a:solidFill>
                  <a:srgbClr val="000000"/>
                </a:solidFill>
                <a:latin typeface="Consolas"/>
              </a:rPr>
              <a:t>=</a:t>
            </a:r>
            <a:r>
              <a:rPr lang="en-US" altLang="ko-KR" sz="1100" i="1" dirty="0">
                <a:solidFill>
                  <a:srgbClr val="2A00FF"/>
                </a:solidFill>
                <a:latin typeface="Consolas"/>
              </a:rPr>
              <a:t>"1" </a:t>
            </a:r>
            <a:r>
              <a:rPr lang="en-US" altLang="ko-KR" sz="1100" i="1" dirty="0">
                <a:solidFill>
                  <a:srgbClr val="7F007F"/>
                </a:solidFill>
                <a:latin typeface="Consolas"/>
              </a:rPr>
              <a:t>max</a:t>
            </a:r>
            <a:r>
              <a:rPr lang="en-US" altLang="ko-KR" sz="1100" i="1" dirty="0">
                <a:solidFill>
                  <a:srgbClr val="000000"/>
                </a:solidFill>
                <a:latin typeface="Consolas"/>
              </a:rPr>
              <a:t>=</a:t>
            </a:r>
            <a:r>
              <a:rPr lang="en-US" altLang="ko-KR" sz="1100" i="1" dirty="0">
                <a:solidFill>
                  <a:srgbClr val="2A00FF"/>
                </a:solidFill>
                <a:latin typeface="Consolas"/>
              </a:rPr>
              <a:t>"</a:t>
            </a:r>
            <a:r>
              <a:rPr lang="en-US" altLang="ko-KR" sz="1100" i="1" dirty="0">
                <a:solidFill>
                  <a:srgbClr val="000000"/>
                </a:solidFill>
                <a:latin typeface="Consolas"/>
              </a:rPr>
              <a:t>${</a:t>
            </a:r>
            <a:r>
              <a:rPr lang="en-US" altLang="ko-KR" sz="1100" i="1" dirty="0" err="1">
                <a:solidFill>
                  <a:srgbClr val="000000"/>
                </a:solidFill>
                <a:latin typeface="Consolas"/>
              </a:rPr>
              <a:t>view.gdsStock</a:t>
            </a:r>
            <a:r>
              <a:rPr lang="en-US" altLang="ko-KR" sz="1100" i="1" dirty="0">
                <a:solidFill>
                  <a:srgbClr val="000000"/>
                </a:solidFill>
                <a:latin typeface="Consolas"/>
              </a:rPr>
              <a:t>}</a:t>
            </a:r>
            <a:r>
              <a:rPr lang="en-US" altLang="ko-KR" sz="1100" i="1" dirty="0">
                <a:solidFill>
                  <a:srgbClr val="2A00FF"/>
                </a:solidFill>
                <a:latin typeface="Consolas"/>
              </a:rPr>
              <a:t>" </a:t>
            </a:r>
            <a:r>
              <a:rPr lang="en-US" altLang="ko-KR" sz="1100" i="1" dirty="0">
                <a:solidFill>
                  <a:srgbClr val="7F007F"/>
                </a:solidFill>
                <a:latin typeface="Consolas"/>
              </a:rPr>
              <a:t>value</a:t>
            </a:r>
            <a:r>
              <a:rPr lang="en-US" altLang="ko-KR" sz="1100" i="1" dirty="0">
                <a:solidFill>
                  <a:srgbClr val="000000"/>
                </a:solidFill>
                <a:latin typeface="Consolas"/>
              </a:rPr>
              <a:t>=</a:t>
            </a:r>
            <a:r>
              <a:rPr lang="en-US" altLang="ko-KR" sz="1100" i="1" dirty="0">
                <a:solidFill>
                  <a:srgbClr val="2A00FF"/>
                </a:solidFill>
                <a:latin typeface="Consolas"/>
              </a:rPr>
              <a:t>"1" </a:t>
            </a:r>
            <a:r>
              <a:rPr lang="en-US" altLang="ko-KR" sz="1100" i="1" dirty="0" err="1">
                <a:solidFill>
                  <a:srgbClr val="7F007F"/>
                </a:solidFill>
                <a:latin typeface="Consolas"/>
              </a:rPr>
              <a:t>readonly</a:t>
            </a:r>
            <a:r>
              <a:rPr lang="en-US" altLang="ko-KR" sz="1100" i="1" dirty="0">
                <a:solidFill>
                  <a:srgbClr val="000000"/>
                </a:solidFill>
                <a:latin typeface="Consolas"/>
              </a:rPr>
              <a:t>=</a:t>
            </a:r>
            <a:r>
              <a:rPr lang="en-US" altLang="ko-KR" sz="1100" i="1" dirty="0">
                <a:solidFill>
                  <a:srgbClr val="2A00FF"/>
                </a:solidFill>
                <a:latin typeface="Consolas"/>
              </a:rPr>
              <a:t>"</a:t>
            </a:r>
            <a:r>
              <a:rPr lang="en-US" altLang="ko-KR" sz="1100" i="1" dirty="0" err="1">
                <a:solidFill>
                  <a:srgbClr val="2A00FF"/>
                </a:solidFill>
                <a:latin typeface="Consolas"/>
              </a:rPr>
              <a:t>readonly</a:t>
            </a:r>
            <a:r>
              <a:rPr lang="en-US" altLang="ko-KR" sz="1100" i="1" dirty="0">
                <a:solidFill>
                  <a:srgbClr val="2A00FF"/>
                </a:solidFill>
                <a:latin typeface="Consolas"/>
              </a:rPr>
              <a:t>"</a:t>
            </a:r>
            <a:r>
              <a:rPr lang="en-US" altLang="ko-KR" sz="1100" i="1" dirty="0">
                <a:solidFill>
                  <a:srgbClr val="008080"/>
                </a:solidFill>
                <a:latin typeface="Consolas"/>
              </a:rPr>
              <a:t>/&gt;</a:t>
            </a:r>
          </a:p>
          <a:p>
            <a:r>
              <a:rPr lang="en-US" altLang="ko-KR" sz="1100" dirty="0">
                <a:solidFill>
                  <a:srgbClr val="000000"/>
                </a:solidFill>
                <a:latin typeface="Consolas"/>
              </a:rPr>
              <a:t> </a:t>
            </a:r>
            <a:r>
              <a:rPr lang="en-US" altLang="ko-KR" sz="1100" dirty="0">
                <a:solidFill>
                  <a:srgbClr val="008080"/>
                </a:solidFill>
                <a:latin typeface="Consolas"/>
              </a:rPr>
              <a:t>&lt;</a:t>
            </a:r>
            <a:r>
              <a:rPr lang="en-US" altLang="ko-KR" sz="1100" dirty="0">
                <a:solidFill>
                  <a:srgbClr val="3F7F7F"/>
                </a:solidFill>
                <a:latin typeface="Consolas"/>
              </a:rPr>
              <a:t>button </a:t>
            </a:r>
            <a:r>
              <a:rPr lang="en-US" altLang="ko-KR" sz="1100" dirty="0">
                <a:solidFill>
                  <a:srgbClr val="7F007F"/>
                </a:solidFill>
                <a:latin typeface="Consolas"/>
              </a:rPr>
              <a:t>type</a:t>
            </a:r>
            <a:r>
              <a:rPr lang="en-US" altLang="ko-KR" sz="1100" dirty="0">
                <a:solidFill>
                  <a:srgbClr val="000000"/>
                </a:solidFill>
                <a:latin typeface="Consolas"/>
              </a:rPr>
              <a:t>=</a:t>
            </a:r>
            <a:r>
              <a:rPr lang="en-US" altLang="ko-KR" sz="1100" i="1" dirty="0">
                <a:solidFill>
                  <a:srgbClr val="2A00FF"/>
                </a:solidFill>
                <a:latin typeface="Consolas"/>
              </a:rPr>
              <a:t>"button" </a:t>
            </a:r>
            <a:r>
              <a:rPr lang="en-US" altLang="ko-KR" sz="1100" i="1" dirty="0">
                <a:solidFill>
                  <a:srgbClr val="7F007F"/>
                </a:solidFill>
                <a:latin typeface="Consolas"/>
              </a:rPr>
              <a:t>class</a:t>
            </a:r>
            <a:r>
              <a:rPr lang="en-US" altLang="ko-KR" sz="1100" i="1" dirty="0">
                <a:solidFill>
                  <a:srgbClr val="000000"/>
                </a:solidFill>
                <a:latin typeface="Consolas"/>
              </a:rPr>
              <a:t>=</a:t>
            </a:r>
            <a:r>
              <a:rPr lang="en-US" altLang="ko-KR" sz="1100" i="1" dirty="0">
                <a:solidFill>
                  <a:srgbClr val="2A00FF"/>
                </a:solidFill>
                <a:latin typeface="Consolas"/>
              </a:rPr>
              <a:t>"minus </a:t>
            </a:r>
            <a:r>
              <a:rPr lang="en-US" altLang="ko-KR" sz="1100" i="1" dirty="0" err="1">
                <a:solidFill>
                  <a:srgbClr val="2A00FF"/>
                </a:solidFill>
                <a:latin typeface="Consolas"/>
              </a:rPr>
              <a:t>btn</a:t>
            </a:r>
            <a:r>
              <a:rPr lang="en-US" altLang="ko-KR" sz="1100" i="1" dirty="0">
                <a:solidFill>
                  <a:srgbClr val="2A00FF"/>
                </a:solidFill>
                <a:latin typeface="Consolas"/>
              </a:rPr>
              <a:t> </a:t>
            </a:r>
            <a:r>
              <a:rPr lang="en-US" altLang="ko-KR" sz="1100" i="1" dirty="0" err="1">
                <a:solidFill>
                  <a:srgbClr val="2A00FF"/>
                </a:solidFill>
                <a:latin typeface="Consolas"/>
              </a:rPr>
              <a:t>btn</a:t>
            </a:r>
            <a:r>
              <a:rPr lang="en-US" altLang="ko-KR" sz="1100" i="1" dirty="0">
                <a:solidFill>
                  <a:srgbClr val="2A00FF"/>
                </a:solidFill>
                <a:latin typeface="Consolas"/>
              </a:rPr>
              <a:t>-light"</a:t>
            </a:r>
            <a:r>
              <a:rPr lang="en-US" altLang="ko-KR" sz="1100" i="1" dirty="0">
                <a:solidFill>
                  <a:srgbClr val="008080"/>
                </a:solidFill>
                <a:latin typeface="Consolas"/>
              </a:rPr>
              <a:t>&gt;</a:t>
            </a:r>
            <a:r>
              <a:rPr lang="en-US" altLang="ko-KR" sz="1100" i="1" dirty="0">
                <a:solidFill>
                  <a:srgbClr val="000000"/>
                </a:solidFill>
                <a:latin typeface="Consolas"/>
              </a:rPr>
              <a:t>-</a:t>
            </a:r>
            <a:r>
              <a:rPr lang="en-US" altLang="ko-KR" sz="1100" i="1" dirty="0">
                <a:solidFill>
                  <a:srgbClr val="008080"/>
                </a:solidFill>
                <a:latin typeface="Consolas"/>
              </a:rPr>
              <a:t>&lt;/</a:t>
            </a:r>
            <a:r>
              <a:rPr lang="en-US" altLang="ko-KR" sz="1100" i="1" dirty="0">
                <a:solidFill>
                  <a:srgbClr val="3F7F7F"/>
                </a:solidFill>
                <a:latin typeface="Consolas"/>
              </a:rPr>
              <a:t>button</a:t>
            </a:r>
            <a:r>
              <a:rPr lang="en-US" altLang="ko-KR" sz="1100" i="1" dirty="0">
                <a:solidFill>
                  <a:srgbClr val="008080"/>
                </a:solidFill>
                <a:latin typeface="Consolas"/>
              </a:rPr>
              <a:t>&gt;</a:t>
            </a:r>
          </a:p>
          <a:p>
            <a:r>
              <a:rPr lang="en-US" altLang="ko-KR" sz="1100" dirty="0">
                <a:solidFill>
                  <a:srgbClr val="008080"/>
                </a:solidFill>
                <a:latin typeface="Consolas"/>
              </a:rPr>
              <a:t>&lt;/</a:t>
            </a:r>
            <a:r>
              <a:rPr lang="en-US" altLang="ko-KR" sz="1100" dirty="0">
                <a:solidFill>
                  <a:srgbClr val="3F7F7F"/>
                </a:solidFill>
                <a:latin typeface="Consolas"/>
              </a:rPr>
              <a:t>div</a:t>
            </a:r>
            <a:r>
              <a:rPr lang="en-US" altLang="ko-KR" sz="1100" dirty="0">
                <a:solidFill>
                  <a:srgbClr val="008080"/>
                </a:solidFill>
                <a:latin typeface="Consolas"/>
              </a:rPr>
              <a:t>&gt;</a:t>
            </a:r>
          </a:p>
          <a:p>
            <a:r>
              <a:rPr lang="en-US" altLang="ko-KR" sz="1100" dirty="0">
                <a:solidFill>
                  <a:srgbClr val="008080"/>
                </a:solidFill>
                <a:latin typeface="Consolas"/>
              </a:rPr>
              <a:t>&lt;</a:t>
            </a:r>
            <a:r>
              <a:rPr lang="en-US" altLang="ko-KR" sz="1100" dirty="0">
                <a:solidFill>
                  <a:srgbClr val="3F7F7F"/>
                </a:solidFill>
                <a:latin typeface="Consolas"/>
              </a:rPr>
              <a:t>input </a:t>
            </a:r>
            <a:r>
              <a:rPr lang="en-US" altLang="ko-KR" sz="1100" dirty="0">
                <a:solidFill>
                  <a:srgbClr val="7F007F"/>
                </a:solidFill>
                <a:latin typeface="Consolas"/>
              </a:rPr>
              <a:t>type</a:t>
            </a:r>
            <a:r>
              <a:rPr lang="en-US" altLang="ko-KR" sz="1100" dirty="0">
                <a:solidFill>
                  <a:srgbClr val="000000"/>
                </a:solidFill>
                <a:latin typeface="Consolas"/>
              </a:rPr>
              <a:t>=</a:t>
            </a:r>
            <a:r>
              <a:rPr lang="en-US" altLang="ko-KR" sz="1100" i="1" dirty="0">
                <a:solidFill>
                  <a:srgbClr val="2A00FF"/>
                </a:solidFill>
                <a:latin typeface="Consolas"/>
              </a:rPr>
              <a:t>"hidden" </a:t>
            </a:r>
            <a:r>
              <a:rPr lang="en-US" altLang="ko-KR" sz="1100" i="1" dirty="0">
                <a:solidFill>
                  <a:srgbClr val="7F007F"/>
                </a:solidFill>
                <a:latin typeface="Consolas"/>
              </a:rPr>
              <a:t>value</a:t>
            </a:r>
            <a:r>
              <a:rPr lang="en-US" altLang="ko-KR" sz="1100" i="1" dirty="0">
                <a:solidFill>
                  <a:srgbClr val="000000"/>
                </a:solidFill>
                <a:latin typeface="Consolas"/>
              </a:rPr>
              <a:t>=</a:t>
            </a:r>
            <a:r>
              <a:rPr lang="en-US" altLang="ko-KR" sz="1100" i="1" dirty="0">
                <a:solidFill>
                  <a:srgbClr val="2A00FF"/>
                </a:solidFill>
                <a:latin typeface="Consolas"/>
              </a:rPr>
              <a:t>"</a:t>
            </a:r>
            <a:r>
              <a:rPr lang="en-US" altLang="ko-KR" sz="1100" i="1" dirty="0">
                <a:solidFill>
                  <a:srgbClr val="000000"/>
                </a:solidFill>
                <a:latin typeface="Consolas"/>
              </a:rPr>
              <a:t>${</a:t>
            </a:r>
            <a:r>
              <a:rPr lang="en-US" altLang="ko-KR" sz="1100" i="1" dirty="0" err="1">
                <a:solidFill>
                  <a:srgbClr val="000000"/>
                </a:solidFill>
                <a:latin typeface="Consolas"/>
              </a:rPr>
              <a:t>view.gdsStock</a:t>
            </a:r>
            <a:r>
              <a:rPr lang="en-US" altLang="ko-KR" sz="1100" i="1" dirty="0">
                <a:solidFill>
                  <a:srgbClr val="000000"/>
                </a:solidFill>
                <a:latin typeface="Consolas"/>
              </a:rPr>
              <a:t> }</a:t>
            </a:r>
            <a:r>
              <a:rPr lang="en-US" altLang="ko-KR" sz="1100" i="1" dirty="0">
                <a:solidFill>
                  <a:srgbClr val="2A00FF"/>
                </a:solidFill>
                <a:latin typeface="Consolas"/>
              </a:rPr>
              <a:t>"</a:t>
            </a:r>
            <a:r>
              <a:rPr lang="en-US" altLang="ko-KR" sz="1100" i="1" dirty="0">
                <a:solidFill>
                  <a:srgbClr val="008080"/>
                </a:solidFill>
                <a:latin typeface="Consolas"/>
              </a:rPr>
              <a:t>/&gt;</a:t>
            </a:r>
          </a:p>
          <a:p>
            <a:r>
              <a:rPr lang="en-US" altLang="ko-KR" sz="1100" dirty="0">
                <a:solidFill>
                  <a:srgbClr val="008080"/>
                </a:solidFill>
                <a:latin typeface="Consolas"/>
              </a:rPr>
              <a:t>&lt;</a:t>
            </a:r>
            <a:r>
              <a:rPr lang="en-US" altLang="ko-KR" sz="1100" dirty="0">
                <a:solidFill>
                  <a:srgbClr val="3F7F7F"/>
                </a:solidFill>
                <a:latin typeface="Consolas"/>
              </a:rPr>
              <a:t>script </a:t>
            </a:r>
            <a:r>
              <a:rPr lang="en-US" altLang="ko-KR" sz="1100" dirty="0" err="1">
                <a:solidFill>
                  <a:srgbClr val="7F007F"/>
                </a:solidFill>
                <a:latin typeface="Consolas"/>
              </a:rPr>
              <a:t>src</a:t>
            </a:r>
            <a:r>
              <a:rPr lang="en-US" altLang="ko-KR" sz="1100" dirty="0">
                <a:solidFill>
                  <a:srgbClr val="000000"/>
                </a:solidFill>
                <a:latin typeface="Consolas"/>
              </a:rPr>
              <a:t>=</a:t>
            </a:r>
            <a:r>
              <a:rPr lang="en-US" altLang="ko-KR" sz="1100" i="1" dirty="0">
                <a:solidFill>
                  <a:srgbClr val="2A00FF"/>
                </a:solidFill>
                <a:latin typeface="Consolas"/>
              </a:rPr>
              <a:t>"/resources/</a:t>
            </a:r>
            <a:r>
              <a:rPr lang="en-US" altLang="ko-KR" sz="1100" i="1" dirty="0" err="1">
                <a:solidFill>
                  <a:srgbClr val="2A00FF"/>
                </a:solidFill>
                <a:latin typeface="Consolas"/>
              </a:rPr>
              <a:t>js</a:t>
            </a:r>
            <a:r>
              <a:rPr lang="en-US" altLang="ko-KR" sz="1100" i="1" dirty="0">
                <a:solidFill>
                  <a:srgbClr val="2A00FF"/>
                </a:solidFill>
                <a:latin typeface="Consolas"/>
              </a:rPr>
              <a:t>/stockBtn.js"</a:t>
            </a:r>
            <a:r>
              <a:rPr lang="en-US" altLang="ko-KR" sz="1100" i="1" dirty="0">
                <a:solidFill>
                  <a:srgbClr val="008080"/>
                </a:solidFill>
                <a:latin typeface="Consolas"/>
              </a:rPr>
              <a:t>&gt;&lt;/</a:t>
            </a:r>
            <a:r>
              <a:rPr lang="en-US" altLang="ko-KR" sz="1100" i="1" dirty="0">
                <a:solidFill>
                  <a:srgbClr val="3F7F7F"/>
                </a:solidFill>
                <a:latin typeface="Consolas"/>
              </a:rPr>
              <a:t>script</a:t>
            </a:r>
            <a:r>
              <a:rPr lang="en-US" altLang="ko-KR" sz="1100" i="1" dirty="0">
                <a:solidFill>
                  <a:srgbClr val="008080"/>
                </a:solidFill>
                <a:latin typeface="Consolas"/>
              </a:rPr>
              <a:t>&gt;</a:t>
            </a:r>
            <a:r>
              <a:rPr lang="en-US" altLang="ko-KR" sz="1100" i="1" dirty="0">
                <a:solidFill>
                  <a:srgbClr val="000000"/>
                </a:solidFill>
                <a:latin typeface="Consolas"/>
              </a:rPr>
              <a:t> </a:t>
            </a:r>
            <a:r>
              <a:rPr lang="en-US" altLang="ko-KR" sz="1100" i="1" dirty="0">
                <a:solidFill>
                  <a:srgbClr val="3F5FBF"/>
                </a:solidFill>
                <a:latin typeface="Consolas"/>
              </a:rPr>
              <a:t>&lt;!-- </a:t>
            </a:r>
            <a:r>
              <a:rPr lang="ko-KR" altLang="en-US" sz="1100" i="1" dirty="0">
                <a:solidFill>
                  <a:srgbClr val="3F5FBF"/>
                </a:solidFill>
                <a:latin typeface="Consolas"/>
              </a:rPr>
              <a:t>在庫操作用</a:t>
            </a:r>
            <a:r>
              <a:rPr lang="ja-JP" altLang="en-US" sz="1100" i="1" dirty="0">
                <a:solidFill>
                  <a:srgbClr val="3F5FBF"/>
                </a:solidFill>
                <a:latin typeface="Consolas"/>
              </a:rPr>
              <a:t>スクリプト </a:t>
            </a:r>
            <a:r>
              <a:rPr lang="en-US" altLang="ja-JP" sz="1100" i="1" dirty="0">
                <a:solidFill>
                  <a:srgbClr val="3F5FBF"/>
                </a:solidFill>
                <a:latin typeface="Consolas"/>
              </a:rPr>
              <a:t>--&gt;</a:t>
            </a:r>
          </a:p>
          <a:p>
            <a:r>
              <a:rPr lang="en-US" altLang="ko-KR" sz="1100" dirty="0">
                <a:solidFill>
                  <a:srgbClr val="008080"/>
                </a:solidFill>
                <a:latin typeface="Consolas"/>
              </a:rPr>
              <a:t>&lt;/</a:t>
            </a:r>
            <a:r>
              <a:rPr lang="en-US" altLang="ko-KR" sz="1100" dirty="0" err="1">
                <a:solidFill>
                  <a:srgbClr val="3F7F7F"/>
                </a:solidFill>
                <a:latin typeface="Consolas"/>
              </a:rPr>
              <a:t>c:if</a:t>
            </a:r>
            <a:r>
              <a:rPr lang="en-US" altLang="ko-KR" sz="1100" dirty="0">
                <a:solidFill>
                  <a:srgbClr val="008080"/>
                </a:solidFill>
                <a:latin typeface="Consolas"/>
              </a:rPr>
              <a:t>&gt;</a:t>
            </a:r>
          </a:p>
          <a:p>
            <a:endParaRPr lang="ko-KR" altLang="en-US" sz="1100" dirty="0">
              <a:latin typeface="Consolas"/>
            </a:endParaRPr>
          </a:p>
          <a:p>
            <a:r>
              <a:rPr lang="en-US" altLang="ja-JP" sz="1100" dirty="0">
                <a:solidFill>
                  <a:srgbClr val="3F5FBF"/>
                </a:solidFill>
                <a:latin typeface="Consolas"/>
              </a:rPr>
              <a:t>&lt;!-- </a:t>
            </a:r>
            <a:r>
              <a:rPr lang="ja-JP" altLang="en-US" sz="1100" dirty="0">
                <a:solidFill>
                  <a:srgbClr val="3F5FBF"/>
                </a:solidFill>
                <a:latin typeface="Consolas"/>
              </a:rPr>
              <a:t>カートに入れるボタン </a:t>
            </a:r>
            <a:r>
              <a:rPr lang="en-US" altLang="ja-JP" sz="1100" dirty="0">
                <a:solidFill>
                  <a:srgbClr val="3F5FBF"/>
                </a:solidFill>
                <a:latin typeface="Consolas"/>
              </a:rPr>
              <a:t>--&gt;</a:t>
            </a:r>
          </a:p>
          <a:p>
            <a:r>
              <a:rPr lang="en-US" altLang="ko-KR" sz="1100" dirty="0">
                <a:solidFill>
                  <a:srgbClr val="008080"/>
                </a:solidFill>
                <a:latin typeface="Consolas"/>
              </a:rPr>
              <a:t>&lt;</a:t>
            </a:r>
            <a:r>
              <a:rPr lang="en-US" altLang="ko-KR" sz="1100" dirty="0">
                <a:solidFill>
                  <a:srgbClr val="3F7F7F"/>
                </a:solidFill>
                <a:latin typeface="Consolas"/>
              </a:rPr>
              <a:t>div </a:t>
            </a:r>
            <a:r>
              <a:rPr lang="en-US" altLang="ko-KR" sz="1100" dirty="0">
                <a:solidFill>
                  <a:srgbClr val="7F007F"/>
                </a:solidFill>
                <a:latin typeface="Consolas"/>
              </a:rPr>
              <a:t>class</a:t>
            </a:r>
            <a:r>
              <a:rPr lang="en-US" altLang="ko-KR" sz="1100" dirty="0">
                <a:solidFill>
                  <a:srgbClr val="000000"/>
                </a:solidFill>
                <a:latin typeface="Consolas"/>
              </a:rPr>
              <a:t>=</a:t>
            </a:r>
            <a:r>
              <a:rPr lang="en-US" altLang="ko-KR" sz="1100" i="1" dirty="0">
                <a:solidFill>
                  <a:srgbClr val="2A00FF"/>
                </a:solidFill>
                <a:latin typeface="Consolas"/>
              </a:rPr>
              <a:t>"my-3"</a:t>
            </a:r>
            <a:r>
              <a:rPr lang="en-US" altLang="ko-KR" sz="1100" i="1" dirty="0">
                <a:solidFill>
                  <a:srgbClr val="008080"/>
                </a:solidFill>
                <a:latin typeface="Consolas"/>
              </a:rPr>
              <a:t>&gt;</a:t>
            </a:r>
          </a:p>
          <a:p>
            <a:r>
              <a:rPr lang="en-US" altLang="ko-KR" sz="1100" dirty="0">
                <a:solidFill>
                  <a:srgbClr val="008080"/>
                </a:solidFill>
                <a:latin typeface="Consolas"/>
              </a:rPr>
              <a:t>&lt;</a:t>
            </a:r>
            <a:r>
              <a:rPr lang="en-US" altLang="ko-KR" sz="1100" dirty="0">
                <a:solidFill>
                  <a:srgbClr val="3F7F7F"/>
                </a:solidFill>
                <a:latin typeface="Consolas"/>
              </a:rPr>
              <a:t>button </a:t>
            </a:r>
            <a:r>
              <a:rPr lang="en-US" altLang="ko-KR" sz="1100" dirty="0">
                <a:solidFill>
                  <a:srgbClr val="7F007F"/>
                </a:solidFill>
                <a:latin typeface="Consolas"/>
              </a:rPr>
              <a:t>type</a:t>
            </a:r>
            <a:r>
              <a:rPr lang="en-US" altLang="ko-KR" sz="1100" dirty="0">
                <a:solidFill>
                  <a:srgbClr val="000000"/>
                </a:solidFill>
                <a:latin typeface="Consolas"/>
              </a:rPr>
              <a:t>=</a:t>
            </a:r>
            <a:r>
              <a:rPr lang="en-US" altLang="ko-KR" sz="1100" i="1" dirty="0">
                <a:solidFill>
                  <a:srgbClr val="2A00FF"/>
                </a:solidFill>
                <a:latin typeface="Consolas"/>
              </a:rPr>
              <a:t>"button" </a:t>
            </a:r>
            <a:r>
              <a:rPr lang="en-US" altLang="ko-KR" sz="1100" i="1" dirty="0">
                <a:solidFill>
                  <a:srgbClr val="7F007F"/>
                </a:solidFill>
                <a:latin typeface="Consolas"/>
              </a:rPr>
              <a:t>class</a:t>
            </a:r>
            <a:r>
              <a:rPr lang="en-US" altLang="ko-KR" sz="1100" i="1" dirty="0">
                <a:solidFill>
                  <a:srgbClr val="000000"/>
                </a:solidFill>
                <a:latin typeface="Consolas"/>
              </a:rPr>
              <a:t>=</a:t>
            </a:r>
            <a:r>
              <a:rPr lang="en-US" altLang="ko-KR" sz="1100" i="1" dirty="0">
                <a:solidFill>
                  <a:srgbClr val="2A00FF"/>
                </a:solidFill>
                <a:latin typeface="Consolas"/>
              </a:rPr>
              <a:t>"</a:t>
            </a:r>
            <a:r>
              <a:rPr lang="en-US" altLang="ko-KR" sz="1100" i="1" dirty="0" err="1">
                <a:solidFill>
                  <a:srgbClr val="2A00FF"/>
                </a:solidFill>
                <a:latin typeface="Consolas"/>
              </a:rPr>
              <a:t>addCart_btn</a:t>
            </a:r>
            <a:r>
              <a:rPr lang="en-US" altLang="ko-KR" sz="1100" i="1" dirty="0">
                <a:solidFill>
                  <a:srgbClr val="2A00FF"/>
                </a:solidFill>
                <a:latin typeface="Consolas"/>
              </a:rPr>
              <a:t> </a:t>
            </a:r>
            <a:r>
              <a:rPr lang="en-US" altLang="ko-KR" sz="1100" i="1" dirty="0" err="1">
                <a:solidFill>
                  <a:srgbClr val="2A00FF"/>
                </a:solidFill>
                <a:latin typeface="Consolas"/>
              </a:rPr>
              <a:t>btn</a:t>
            </a:r>
            <a:r>
              <a:rPr lang="en-US" altLang="ko-KR" sz="1100" i="1" dirty="0">
                <a:solidFill>
                  <a:srgbClr val="2A00FF"/>
                </a:solidFill>
                <a:latin typeface="Consolas"/>
              </a:rPr>
              <a:t> </a:t>
            </a:r>
            <a:r>
              <a:rPr lang="en-US" altLang="ko-KR" sz="1100" i="1" dirty="0" err="1">
                <a:solidFill>
                  <a:srgbClr val="2A00FF"/>
                </a:solidFill>
                <a:latin typeface="Consolas"/>
              </a:rPr>
              <a:t>btn</a:t>
            </a:r>
            <a:r>
              <a:rPr lang="en-US" altLang="ko-KR" sz="1100" i="1" dirty="0">
                <a:solidFill>
                  <a:srgbClr val="2A00FF"/>
                </a:solidFill>
                <a:latin typeface="Consolas"/>
              </a:rPr>
              <a:t>-outline-success"</a:t>
            </a:r>
            <a:r>
              <a:rPr lang="en-US" altLang="ko-KR" sz="1100" i="1" dirty="0">
                <a:solidFill>
                  <a:srgbClr val="008080"/>
                </a:solidFill>
                <a:latin typeface="Consolas"/>
              </a:rPr>
              <a:t>&gt;</a:t>
            </a:r>
          </a:p>
          <a:p>
            <a:r>
              <a:rPr lang="ja-JP" altLang="en-US" sz="1100" dirty="0">
                <a:solidFill>
                  <a:srgbClr val="000000"/>
                </a:solidFill>
                <a:latin typeface="Consolas"/>
              </a:rPr>
              <a:t>カートに入れる</a:t>
            </a:r>
          </a:p>
          <a:p>
            <a:r>
              <a:rPr lang="en-US" altLang="ko-KR" sz="1100" dirty="0">
                <a:solidFill>
                  <a:srgbClr val="008080"/>
                </a:solidFill>
                <a:latin typeface="Consolas"/>
              </a:rPr>
              <a:t>&lt;/</a:t>
            </a:r>
            <a:r>
              <a:rPr lang="en-US" altLang="ko-KR" sz="1100" dirty="0">
                <a:solidFill>
                  <a:srgbClr val="3F7F7F"/>
                </a:solidFill>
                <a:latin typeface="Consolas"/>
              </a:rPr>
              <a:t>button</a:t>
            </a:r>
            <a:r>
              <a:rPr lang="en-US" altLang="ko-KR" sz="1100" dirty="0">
                <a:solidFill>
                  <a:srgbClr val="008080"/>
                </a:solidFill>
                <a:latin typeface="Consolas"/>
              </a:rPr>
              <a:t>&gt;</a:t>
            </a:r>
          </a:p>
          <a:p>
            <a:r>
              <a:rPr lang="en-US" altLang="ko-KR" sz="1100" dirty="0">
                <a:solidFill>
                  <a:srgbClr val="008080"/>
                </a:solidFill>
                <a:latin typeface="Consolas"/>
              </a:rPr>
              <a:t>&lt;</a:t>
            </a:r>
            <a:r>
              <a:rPr lang="en-US" altLang="ko-KR" sz="1100" dirty="0">
                <a:solidFill>
                  <a:srgbClr val="3F7F7F"/>
                </a:solidFill>
                <a:latin typeface="Consolas"/>
              </a:rPr>
              <a:t>script </a:t>
            </a:r>
            <a:r>
              <a:rPr lang="en-US" altLang="ko-KR" sz="1100" dirty="0" err="1">
                <a:solidFill>
                  <a:srgbClr val="7F007F"/>
                </a:solidFill>
                <a:latin typeface="Consolas"/>
              </a:rPr>
              <a:t>src</a:t>
            </a:r>
            <a:r>
              <a:rPr lang="en-US" altLang="ko-KR" sz="1100" dirty="0">
                <a:solidFill>
                  <a:srgbClr val="000000"/>
                </a:solidFill>
                <a:latin typeface="Consolas"/>
              </a:rPr>
              <a:t>=</a:t>
            </a:r>
            <a:r>
              <a:rPr lang="en-US" altLang="ko-KR" sz="1100" i="1" dirty="0">
                <a:solidFill>
                  <a:srgbClr val="2A00FF"/>
                </a:solidFill>
                <a:latin typeface="Consolas"/>
              </a:rPr>
              <a:t>"/resources/</a:t>
            </a:r>
            <a:r>
              <a:rPr lang="en-US" altLang="ko-KR" sz="1100" i="1" dirty="0" err="1">
                <a:solidFill>
                  <a:srgbClr val="2A00FF"/>
                </a:solidFill>
                <a:latin typeface="Consolas"/>
              </a:rPr>
              <a:t>js</a:t>
            </a:r>
            <a:r>
              <a:rPr lang="en-US" altLang="ko-KR" sz="1100" i="1" dirty="0">
                <a:solidFill>
                  <a:srgbClr val="2A00FF"/>
                </a:solidFill>
                <a:latin typeface="Consolas"/>
              </a:rPr>
              <a:t>/cart.js"</a:t>
            </a:r>
            <a:r>
              <a:rPr lang="en-US" altLang="ko-KR" sz="1100" i="1" dirty="0">
                <a:solidFill>
                  <a:srgbClr val="008080"/>
                </a:solidFill>
                <a:latin typeface="Consolas"/>
              </a:rPr>
              <a:t>&gt;&lt;/</a:t>
            </a:r>
            <a:r>
              <a:rPr lang="en-US" altLang="ko-KR" sz="1100" i="1" dirty="0">
                <a:solidFill>
                  <a:srgbClr val="3F7F7F"/>
                </a:solidFill>
                <a:latin typeface="Consolas"/>
              </a:rPr>
              <a:t>script</a:t>
            </a:r>
            <a:r>
              <a:rPr lang="en-US" altLang="ko-KR" sz="1100" i="1" dirty="0">
                <a:solidFill>
                  <a:srgbClr val="008080"/>
                </a:solidFill>
                <a:latin typeface="Consolas"/>
              </a:rPr>
              <a:t>&gt;</a:t>
            </a:r>
            <a:r>
              <a:rPr lang="en-US" altLang="ko-KR" sz="1100" i="1" dirty="0">
                <a:solidFill>
                  <a:srgbClr val="000000"/>
                </a:solidFill>
                <a:latin typeface="Consolas"/>
              </a:rPr>
              <a:t> </a:t>
            </a:r>
            <a:r>
              <a:rPr lang="en-US" altLang="ko-KR" sz="1100" i="1" dirty="0">
                <a:solidFill>
                  <a:srgbClr val="3F5FBF"/>
                </a:solidFill>
                <a:latin typeface="Consolas"/>
              </a:rPr>
              <a:t>&lt;!-- </a:t>
            </a:r>
            <a:r>
              <a:rPr lang="ja-JP" altLang="en-US" sz="1100" i="1" dirty="0">
                <a:solidFill>
                  <a:srgbClr val="3F5FBF"/>
                </a:solidFill>
                <a:latin typeface="Consolas"/>
              </a:rPr>
              <a:t>カート</a:t>
            </a:r>
            <a:r>
              <a:rPr lang="ko-KR" altLang="en-US" sz="1100" i="1" dirty="0">
                <a:solidFill>
                  <a:srgbClr val="3F5FBF"/>
                </a:solidFill>
                <a:latin typeface="Consolas"/>
              </a:rPr>
              <a:t>操作用</a:t>
            </a:r>
            <a:r>
              <a:rPr lang="ja-JP" altLang="en-US" sz="1100" i="1" dirty="0">
                <a:solidFill>
                  <a:srgbClr val="3F5FBF"/>
                </a:solidFill>
                <a:latin typeface="Consolas"/>
              </a:rPr>
              <a:t>スクリプト </a:t>
            </a:r>
            <a:r>
              <a:rPr lang="en-US" altLang="ja-JP" sz="1100" i="1" dirty="0">
                <a:solidFill>
                  <a:srgbClr val="3F5FBF"/>
                </a:solidFill>
                <a:latin typeface="Consolas"/>
              </a:rPr>
              <a:t>--&gt;</a:t>
            </a:r>
          </a:p>
          <a:p>
            <a:r>
              <a:rPr lang="en-US" altLang="ko-KR" sz="1100" dirty="0">
                <a:solidFill>
                  <a:srgbClr val="008080"/>
                </a:solidFill>
                <a:latin typeface="Consolas"/>
              </a:rPr>
              <a:t>&lt;/</a:t>
            </a:r>
            <a:r>
              <a:rPr lang="en-US" altLang="ko-KR" sz="1100" dirty="0">
                <a:solidFill>
                  <a:srgbClr val="3F7F7F"/>
                </a:solidFill>
                <a:latin typeface="Consolas"/>
              </a:rPr>
              <a:t>div</a:t>
            </a:r>
            <a:r>
              <a:rPr lang="en-US" altLang="ko-KR" sz="1100" dirty="0">
                <a:solidFill>
                  <a:srgbClr val="008080"/>
                </a:solidFill>
                <a:latin typeface="Consolas"/>
              </a:rPr>
              <a:t>&gt;</a:t>
            </a:r>
          </a:p>
          <a:p>
            <a:r>
              <a:rPr lang="en-US" altLang="ko-KR" sz="1100" dirty="0">
                <a:solidFill>
                  <a:srgbClr val="008080"/>
                </a:solidFill>
                <a:latin typeface="Consolas"/>
              </a:rPr>
              <a:t>&lt;</a:t>
            </a:r>
            <a:r>
              <a:rPr lang="en-US" altLang="ko-KR" sz="1100" dirty="0" err="1">
                <a:solidFill>
                  <a:srgbClr val="3F7F7F"/>
                </a:solidFill>
                <a:latin typeface="Consolas"/>
              </a:rPr>
              <a:t>c:if</a:t>
            </a:r>
            <a:r>
              <a:rPr lang="en-US" altLang="ko-KR" sz="1100" dirty="0">
                <a:solidFill>
                  <a:srgbClr val="3F7F7F"/>
                </a:solidFill>
                <a:latin typeface="Consolas"/>
              </a:rPr>
              <a:t> </a:t>
            </a:r>
            <a:r>
              <a:rPr lang="en-US" altLang="ko-KR" sz="1100" dirty="0">
                <a:solidFill>
                  <a:srgbClr val="7F007F"/>
                </a:solidFill>
                <a:latin typeface="Consolas"/>
              </a:rPr>
              <a:t>test</a:t>
            </a:r>
            <a:r>
              <a:rPr lang="en-US" altLang="ko-KR" sz="1100" dirty="0">
                <a:solidFill>
                  <a:srgbClr val="000000"/>
                </a:solidFill>
                <a:latin typeface="Consolas"/>
              </a:rPr>
              <a:t>=</a:t>
            </a:r>
            <a:r>
              <a:rPr lang="en-US" altLang="ko-KR" sz="1100" i="1" dirty="0">
                <a:solidFill>
                  <a:srgbClr val="2A00FF"/>
                </a:solidFill>
                <a:latin typeface="Consolas"/>
              </a:rPr>
              <a:t>"</a:t>
            </a:r>
            <a:r>
              <a:rPr lang="en-US" altLang="ko-KR" sz="1100" i="1" dirty="0">
                <a:solidFill>
                  <a:srgbClr val="000000"/>
                </a:solidFill>
                <a:latin typeface="Consolas"/>
              </a:rPr>
              <a:t>${</a:t>
            </a:r>
            <a:r>
              <a:rPr lang="en-US" altLang="ko-KR" sz="1100" i="1" dirty="0" err="1">
                <a:solidFill>
                  <a:srgbClr val="000000"/>
                </a:solidFill>
                <a:latin typeface="Consolas"/>
              </a:rPr>
              <a:t>view.gdsStock</a:t>
            </a:r>
            <a:r>
              <a:rPr lang="en-US" altLang="ko-KR" sz="1100" i="1" dirty="0">
                <a:solidFill>
                  <a:srgbClr val="000000"/>
                </a:solidFill>
                <a:latin typeface="Consolas"/>
              </a:rPr>
              <a:t> == 0 }</a:t>
            </a:r>
            <a:r>
              <a:rPr lang="en-US" altLang="ko-KR" sz="1100" i="1" dirty="0">
                <a:solidFill>
                  <a:srgbClr val="2A00FF"/>
                </a:solidFill>
                <a:latin typeface="Consolas"/>
              </a:rPr>
              <a:t>"</a:t>
            </a:r>
            <a:r>
              <a:rPr lang="en-US" altLang="ko-KR" sz="1100" i="1" dirty="0">
                <a:solidFill>
                  <a:srgbClr val="008080"/>
                </a:solidFill>
                <a:latin typeface="Consolas"/>
              </a:rPr>
              <a:t>&gt;</a:t>
            </a:r>
          </a:p>
          <a:p>
            <a:r>
              <a:rPr lang="en-US" altLang="ja-JP" sz="1100" dirty="0">
                <a:solidFill>
                  <a:srgbClr val="008080"/>
                </a:solidFill>
                <a:latin typeface="Consolas"/>
              </a:rPr>
              <a:t>&lt;</a:t>
            </a:r>
            <a:r>
              <a:rPr lang="en-US" altLang="ja-JP" sz="1100" dirty="0">
                <a:solidFill>
                  <a:srgbClr val="3F7F7F"/>
                </a:solidFill>
                <a:latin typeface="Consolas"/>
              </a:rPr>
              <a:t>p</a:t>
            </a:r>
            <a:r>
              <a:rPr lang="en-US" altLang="ja-JP" sz="1100" dirty="0">
                <a:solidFill>
                  <a:srgbClr val="008080"/>
                </a:solidFill>
                <a:latin typeface="Consolas"/>
              </a:rPr>
              <a:t>&gt;</a:t>
            </a:r>
            <a:r>
              <a:rPr lang="ja-JP" altLang="en-US" sz="1100" dirty="0">
                <a:solidFill>
                  <a:srgbClr val="000000"/>
                </a:solidFill>
                <a:latin typeface="Consolas"/>
              </a:rPr>
              <a:t>商品数量が不足しています。</a:t>
            </a:r>
            <a:r>
              <a:rPr lang="en-US" altLang="ja-JP" sz="1100" dirty="0">
                <a:solidFill>
                  <a:srgbClr val="008080"/>
                </a:solidFill>
                <a:latin typeface="Consolas"/>
              </a:rPr>
              <a:t>&lt;/</a:t>
            </a:r>
            <a:r>
              <a:rPr lang="en-US" altLang="ja-JP" sz="1100" dirty="0">
                <a:solidFill>
                  <a:srgbClr val="3F7F7F"/>
                </a:solidFill>
                <a:latin typeface="Consolas"/>
              </a:rPr>
              <a:t>p</a:t>
            </a:r>
            <a:r>
              <a:rPr lang="en-US" altLang="ja-JP" sz="1100" dirty="0">
                <a:solidFill>
                  <a:srgbClr val="008080"/>
                </a:solidFill>
                <a:latin typeface="Consolas"/>
              </a:rPr>
              <a:t>&gt;</a:t>
            </a:r>
            <a:r>
              <a:rPr lang="ja-JP" altLang="en-US" sz="1100" dirty="0">
                <a:solidFill>
                  <a:srgbClr val="000000"/>
                </a:solidFill>
                <a:latin typeface="Consolas"/>
              </a:rPr>
              <a:t> </a:t>
            </a:r>
            <a:r>
              <a:rPr lang="en-US" altLang="ja-JP" sz="1100" dirty="0">
                <a:solidFill>
                  <a:srgbClr val="3F5FBF"/>
                </a:solidFill>
                <a:latin typeface="Consolas"/>
              </a:rPr>
              <a:t>&lt;!-- </a:t>
            </a:r>
            <a:r>
              <a:rPr lang="ja-JP" altLang="en-US" sz="1100" dirty="0">
                <a:solidFill>
                  <a:srgbClr val="3F5FBF"/>
                </a:solidFill>
                <a:latin typeface="Consolas"/>
              </a:rPr>
              <a:t>在庫切れの表示 </a:t>
            </a:r>
            <a:r>
              <a:rPr lang="en-US" altLang="ja-JP" sz="1100" dirty="0">
                <a:solidFill>
                  <a:srgbClr val="3F5FBF"/>
                </a:solidFill>
                <a:latin typeface="Consolas"/>
              </a:rPr>
              <a:t>--&gt;</a:t>
            </a:r>
          </a:p>
          <a:p>
            <a:r>
              <a:rPr lang="en-US" altLang="ko-KR" sz="1100" dirty="0">
                <a:solidFill>
                  <a:srgbClr val="008080"/>
                </a:solidFill>
                <a:latin typeface="Consolas"/>
              </a:rPr>
              <a:t>&lt;/</a:t>
            </a:r>
            <a:r>
              <a:rPr lang="en-US" altLang="ko-KR" sz="1100" dirty="0" err="1">
                <a:solidFill>
                  <a:srgbClr val="3F7F7F"/>
                </a:solidFill>
                <a:latin typeface="Consolas"/>
              </a:rPr>
              <a:t>c:if</a:t>
            </a:r>
            <a:r>
              <a:rPr lang="en-US" altLang="ko-KR" sz="1100" dirty="0">
                <a:solidFill>
                  <a:srgbClr val="008080"/>
                </a:solidFill>
                <a:latin typeface="Consolas"/>
              </a:rPr>
              <a:t>&gt;</a:t>
            </a:r>
          </a:p>
          <a:p>
            <a:endParaRPr lang="ko-KR" altLang="en-US" sz="1100" dirty="0">
              <a:latin typeface="Consolas"/>
            </a:endParaRPr>
          </a:p>
          <a:p>
            <a:r>
              <a:rPr lang="en-US" altLang="ko-KR" sz="1100" dirty="0">
                <a:solidFill>
                  <a:srgbClr val="008080"/>
                </a:solidFill>
                <a:latin typeface="Consolas"/>
              </a:rPr>
              <a:t>&lt;</a:t>
            </a:r>
            <a:r>
              <a:rPr lang="en-US" altLang="ko-KR" sz="1100" dirty="0">
                <a:solidFill>
                  <a:srgbClr val="3F7F7F"/>
                </a:solidFill>
                <a:latin typeface="Consolas"/>
              </a:rPr>
              <a:t>div </a:t>
            </a:r>
            <a:r>
              <a:rPr lang="en-US" altLang="ko-KR" sz="1100" dirty="0">
                <a:solidFill>
                  <a:srgbClr val="7F007F"/>
                </a:solidFill>
                <a:latin typeface="Consolas"/>
              </a:rPr>
              <a:t>class</a:t>
            </a:r>
            <a:r>
              <a:rPr lang="en-US" altLang="ko-KR" sz="1100" dirty="0">
                <a:solidFill>
                  <a:srgbClr val="000000"/>
                </a:solidFill>
                <a:latin typeface="Consolas"/>
              </a:rPr>
              <a:t>=</a:t>
            </a:r>
            <a:r>
              <a:rPr lang="en-US" altLang="ko-KR" sz="1100" i="1" dirty="0">
                <a:solidFill>
                  <a:srgbClr val="2A00FF"/>
                </a:solidFill>
                <a:latin typeface="Consolas"/>
              </a:rPr>
              <a:t>"my-3"</a:t>
            </a:r>
            <a:r>
              <a:rPr lang="en-US" altLang="ko-KR" sz="1100" i="1" dirty="0">
                <a:solidFill>
                  <a:srgbClr val="008080"/>
                </a:solidFill>
                <a:latin typeface="Consolas"/>
              </a:rPr>
              <a:t>&gt;</a:t>
            </a:r>
          </a:p>
          <a:p>
            <a:r>
              <a:rPr lang="en-US" altLang="ko-KR" sz="1100" dirty="0">
                <a:solidFill>
                  <a:srgbClr val="008080"/>
                </a:solidFill>
                <a:latin typeface="Consolas"/>
              </a:rPr>
              <a:t>&lt;</a:t>
            </a:r>
            <a:r>
              <a:rPr lang="en-US" altLang="ko-KR" sz="1100" dirty="0">
                <a:solidFill>
                  <a:srgbClr val="3F7F7F"/>
                </a:solidFill>
                <a:latin typeface="Consolas"/>
              </a:rPr>
              <a:t>label </a:t>
            </a:r>
            <a:r>
              <a:rPr lang="en-US" altLang="ko-KR" sz="1100" dirty="0">
                <a:solidFill>
                  <a:srgbClr val="7F007F"/>
                </a:solidFill>
                <a:latin typeface="Consolas"/>
              </a:rPr>
              <a:t>class</a:t>
            </a:r>
            <a:r>
              <a:rPr lang="en-US" altLang="ko-KR" sz="1100" dirty="0">
                <a:solidFill>
                  <a:srgbClr val="000000"/>
                </a:solidFill>
                <a:latin typeface="Consolas"/>
              </a:rPr>
              <a:t>=</a:t>
            </a:r>
            <a:r>
              <a:rPr lang="en-US" altLang="ko-KR" sz="1100" i="1" dirty="0">
                <a:solidFill>
                  <a:srgbClr val="2A00FF"/>
                </a:solidFill>
                <a:latin typeface="Consolas"/>
              </a:rPr>
              <a:t>"form-label"</a:t>
            </a:r>
            <a:r>
              <a:rPr lang="en-US" altLang="ko-KR" sz="1100" i="1" dirty="0">
                <a:solidFill>
                  <a:srgbClr val="008080"/>
                </a:solidFill>
                <a:latin typeface="Consolas"/>
              </a:rPr>
              <a:t>&gt;</a:t>
            </a:r>
            <a:r>
              <a:rPr lang="ko-KR" altLang="en-US" sz="1100" i="1" dirty="0">
                <a:solidFill>
                  <a:srgbClr val="000000"/>
                </a:solidFill>
                <a:latin typeface="Consolas"/>
              </a:rPr>
              <a:t>商品説明</a:t>
            </a:r>
            <a:r>
              <a:rPr lang="en-US" altLang="ko-KR" sz="1100" i="1" dirty="0">
                <a:solidFill>
                  <a:srgbClr val="008080"/>
                </a:solidFill>
                <a:latin typeface="Consolas"/>
              </a:rPr>
              <a:t>&lt;/</a:t>
            </a:r>
            <a:r>
              <a:rPr lang="en-US" altLang="ko-KR" sz="1100" i="1" dirty="0">
                <a:solidFill>
                  <a:srgbClr val="3F7F7F"/>
                </a:solidFill>
                <a:latin typeface="Consolas"/>
              </a:rPr>
              <a:t>label</a:t>
            </a:r>
            <a:r>
              <a:rPr lang="en-US" altLang="ko-KR" sz="1100" i="1" dirty="0">
                <a:solidFill>
                  <a:srgbClr val="008080"/>
                </a:solidFill>
                <a:latin typeface="Consolas"/>
              </a:rPr>
              <a:t>&gt;</a:t>
            </a:r>
          </a:p>
          <a:p>
            <a:r>
              <a:rPr lang="en-US" altLang="ko-KR" sz="1100" dirty="0">
                <a:solidFill>
                  <a:srgbClr val="008080"/>
                </a:solidFill>
                <a:latin typeface="Consolas"/>
              </a:rPr>
              <a:t>&lt;</a:t>
            </a:r>
            <a:r>
              <a:rPr lang="en-US" altLang="ko-KR" sz="1100" dirty="0">
                <a:solidFill>
                  <a:srgbClr val="3F7F7F"/>
                </a:solidFill>
                <a:latin typeface="Consolas"/>
              </a:rPr>
              <a:t>span </a:t>
            </a:r>
            <a:r>
              <a:rPr lang="en-US" altLang="ko-KR" sz="1100" dirty="0">
                <a:solidFill>
                  <a:srgbClr val="7F007F"/>
                </a:solidFill>
                <a:latin typeface="Consolas"/>
              </a:rPr>
              <a:t>class</a:t>
            </a:r>
            <a:r>
              <a:rPr lang="en-US" altLang="ko-KR" sz="1100" dirty="0">
                <a:solidFill>
                  <a:srgbClr val="000000"/>
                </a:solidFill>
                <a:latin typeface="Consolas"/>
              </a:rPr>
              <a:t>=</a:t>
            </a:r>
            <a:r>
              <a:rPr lang="en-US" altLang="ko-KR" sz="1100" i="1" dirty="0">
                <a:solidFill>
                  <a:srgbClr val="2A00FF"/>
                </a:solidFill>
                <a:latin typeface="Consolas"/>
              </a:rPr>
              <a:t>"mx-3"</a:t>
            </a:r>
            <a:r>
              <a:rPr lang="en-US" altLang="ko-KR" sz="1100" i="1" dirty="0">
                <a:solidFill>
                  <a:srgbClr val="008080"/>
                </a:solidFill>
                <a:latin typeface="Consolas"/>
              </a:rPr>
              <a:t>&gt;</a:t>
            </a:r>
            <a:r>
              <a:rPr lang="en-US" altLang="ko-KR" sz="1100" i="1" dirty="0">
                <a:solidFill>
                  <a:srgbClr val="000000"/>
                </a:solidFill>
                <a:latin typeface="Consolas"/>
              </a:rPr>
              <a:t>${</a:t>
            </a:r>
            <a:r>
              <a:rPr lang="en-US" altLang="ko-KR" sz="1100" i="1" dirty="0" err="1">
                <a:solidFill>
                  <a:srgbClr val="000000"/>
                </a:solidFill>
                <a:latin typeface="Consolas"/>
              </a:rPr>
              <a:t>view.gdsDes</a:t>
            </a:r>
            <a:r>
              <a:rPr lang="en-US" altLang="ko-KR" sz="1100" i="1" dirty="0">
                <a:solidFill>
                  <a:srgbClr val="000000"/>
                </a:solidFill>
                <a:latin typeface="Consolas"/>
              </a:rPr>
              <a:t>}</a:t>
            </a:r>
            <a:r>
              <a:rPr lang="en-US" altLang="ko-KR" sz="1100" i="1" dirty="0">
                <a:solidFill>
                  <a:srgbClr val="008080"/>
                </a:solidFill>
                <a:latin typeface="Consolas"/>
              </a:rPr>
              <a:t>&lt;/</a:t>
            </a:r>
            <a:r>
              <a:rPr lang="en-US" altLang="ko-KR" sz="1100" i="1" dirty="0">
                <a:solidFill>
                  <a:srgbClr val="3F7F7F"/>
                </a:solidFill>
                <a:latin typeface="Consolas"/>
              </a:rPr>
              <a:t>span</a:t>
            </a:r>
            <a:r>
              <a:rPr lang="en-US" altLang="ko-KR" sz="1100" i="1" dirty="0">
                <a:solidFill>
                  <a:srgbClr val="008080"/>
                </a:solidFill>
                <a:latin typeface="Consolas"/>
              </a:rPr>
              <a:t>&gt;</a:t>
            </a:r>
            <a:r>
              <a:rPr lang="en-US" altLang="ko-KR" sz="1100" i="1" dirty="0">
                <a:solidFill>
                  <a:srgbClr val="000000"/>
                </a:solidFill>
                <a:latin typeface="Consolas"/>
              </a:rPr>
              <a:t> </a:t>
            </a:r>
            <a:r>
              <a:rPr lang="en-US" altLang="ko-KR" sz="1100" i="1" dirty="0">
                <a:solidFill>
                  <a:srgbClr val="3F5FBF"/>
                </a:solidFill>
                <a:latin typeface="Consolas"/>
              </a:rPr>
              <a:t>&lt;!-- </a:t>
            </a:r>
            <a:r>
              <a:rPr lang="ko-KR" altLang="en-US" sz="1100" i="1" dirty="0">
                <a:solidFill>
                  <a:srgbClr val="3F5FBF"/>
                </a:solidFill>
                <a:latin typeface="Consolas"/>
              </a:rPr>
              <a:t>商品説明</a:t>
            </a:r>
            <a:r>
              <a:rPr lang="ja-JP" altLang="en-US" sz="1100" i="1" dirty="0">
                <a:solidFill>
                  <a:srgbClr val="3F5FBF"/>
                </a:solidFill>
                <a:latin typeface="Consolas"/>
              </a:rPr>
              <a:t>の</a:t>
            </a:r>
            <a:r>
              <a:rPr lang="ko-KR" altLang="en-US" sz="1100" i="1" dirty="0">
                <a:solidFill>
                  <a:srgbClr val="3F5FBF"/>
                </a:solidFill>
                <a:latin typeface="Consolas"/>
              </a:rPr>
              <a:t>表示 </a:t>
            </a:r>
            <a:r>
              <a:rPr lang="en-US" altLang="ko-KR" sz="1100" i="1" dirty="0">
                <a:solidFill>
                  <a:srgbClr val="3F5FBF"/>
                </a:solidFill>
                <a:latin typeface="Consolas"/>
              </a:rPr>
              <a:t>--&gt;</a:t>
            </a:r>
          </a:p>
          <a:p>
            <a:r>
              <a:rPr lang="en-US" altLang="ko-KR" sz="1100" dirty="0">
                <a:solidFill>
                  <a:srgbClr val="008080"/>
                </a:solidFill>
                <a:latin typeface="Consolas"/>
              </a:rPr>
              <a:t>&lt;/</a:t>
            </a:r>
            <a:r>
              <a:rPr lang="en-US" altLang="ko-KR" sz="1100" dirty="0">
                <a:solidFill>
                  <a:srgbClr val="3F7F7F"/>
                </a:solidFill>
                <a:latin typeface="Consolas"/>
              </a:rPr>
              <a:t>div</a:t>
            </a:r>
            <a:r>
              <a:rPr lang="en-US" altLang="ko-KR" sz="1100" dirty="0">
                <a:solidFill>
                  <a:srgbClr val="008080"/>
                </a:solidFill>
                <a:latin typeface="Consolas"/>
              </a:rPr>
              <a:t>&gt;</a:t>
            </a:r>
          </a:p>
          <a:p>
            <a:endParaRPr lang="ko-KR" altLang="en-US" sz="1100" dirty="0">
              <a:latin typeface="Consolas"/>
            </a:endParaRPr>
          </a:p>
          <a:p>
            <a:r>
              <a:rPr lang="en-US" altLang="ko-KR" sz="1100" dirty="0">
                <a:solidFill>
                  <a:srgbClr val="008080"/>
                </a:solidFill>
                <a:latin typeface="Consolas"/>
              </a:rPr>
              <a:t>&lt;</a:t>
            </a:r>
            <a:r>
              <a:rPr lang="en-US" altLang="ko-KR" sz="1100" dirty="0">
                <a:solidFill>
                  <a:srgbClr val="3F7F7F"/>
                </a:solidFill>
                <a:latin typeface="Consolas"/>
              </a:rPr>
              <a:t>div </a:t>
            </a:r>
            <a:r>
              <a:rPr lang="en-US" altLang="ko-KR" sz="1100" dirty="0">
                <a:solidFill>
                  <a:srgbClr val="7F007F"/>
                </a:solidFill>
                <a:latin typeface="Consolas"/>
              </a:rPr>
              <a:t>id</a:t>
            </a:r>
            <a:r>
              <a:rPr lang="en-US" altLang="ko-KR" sz="1100" dirty="0">
                <a:solidFill>
                  <a:srgbClr val="000000"/>
                </a:solidFill>
                <a:latin typeface="Consolas"/>
              </a:rPr>
              <a:t>=</a:t>
            </a:r>
            <a:r>
              <a:rPr lang="en-US" altLang="ko-KR" sz="1100" i="1" dirty="0">
                <a:solidFill>
                  <a:srgbClr val="2A00FF"/>
                </a:solidFill>
                <a:latin typeface="Consolas"/>
              </a:rPr>
              <a:t>"reply"</a:t>
            </a:r>
            <a:r>
              <a:rPr lang="en-US" altLang="ko-KR" sz="1100" i="1" dirty="0">
                <a:solidFill>
                  <a:srgbClr val="008080"/>
                </a:solidFill>
                <a:latin typeface="Consolas"/>
              </a:rPr>
              <a:t>&gt;</a:t>
            </a:r>
          </a:p>
          <a:p>
            <a:r>
              <a:rPr lang="en-US" altLang="ko-KR" sz="1100" dirty="0">
                <a:solidFill>
                  <a:srgbClr val="008080"/>
                </a:solidFill>
                <a:latin typeface="Consolas"/>
              </a:rPr>
              <a:t>&lt;</a:t>
            </a:r>
            <a:r>
              <a:rPr lang="en-US" altLang="ko-KR" sz="1100" dirty="0" err="1">
                <a:solidFill>
                  <a:srgbClr val="3F7F7F"/>
                </a:solidFill>
                <a:latin typeface="Consolas"/>
              </a:rPr>
              <a:t>c:if</a:t>
            </a:r>
            <a:r>
              <a:rPr lang="en-US" altLang="ko-KR" sz="1100" dirty="0">
                <a:solidFill>
                  <a:srgbClr val="3F7F7F"/>
                </a:solidFill>
                <a:latin typeface="Consolas"/>
              </a:rPr>
              <a:t> </a:t>
            </a:r>
            <a:r>
              <a:rPr lang="en-US" altLang="ko-KR" sz="1100" dirty="0">
                <a:solidFill>
                  <a:srgbClr val="7F007F"/>
                </a:solidFill>
                <a:latin typeface="Consolas"/>
              </a:rPr>
              <a:t>test</a:t>
            </a:r>
            <a:r>
              <a:rPr lang="en-US" altLang="ko-KR" sz="1100" dirty="0">
                <a:solidFill>
                  <a:srgbClr val="000000"/>
                </a:solidFill>
                <a:latin typeface="Consolas"/>
              </a:rPr>
              <a:t>=</a:t>
            </a:r>
            <a:r>
              <a:rPr lang="en-US" altLang="ko-KR" sz="1100" i="1" dirty="0">
                <a:solidFill>
                  <a:srgbClr val="2A00FF"/>
                </a:solidFill>
                <a:latin typeface="Consolas"/>
              </a:rPr>
              <a:t>"</a:t>
            </a:r>
            <a:r>
              <a:rPr lang="en-US" altLang="ko-KR" sz="1100" i="1" dirty="0">
                <a:solidFill>
                  <a:srgbClr val="000000"/>
                </a:solidFill>
                <a:latin typeface="Consolas"/>
              </a:rPr>
              <a:t>${member == null}</a:t>
            </a:r>
            <a:r>
              <a:rPr lang="en-US" altLang="ko-KR" sz="1100" i="1" dirty="0">
                <a:solidFill>
                  <a:srgbClr val="2A00FF"/>
                </a:solidFill>
                <a:latin typeface="Consolas"/>
              </a:rPr>
              <a:t>"</a:t>
            </a:r>
            <a:r>
              <a:rPr lang="en-US" altLang="ko-KR" sz="1100" i="1" dirty="0">
                <a:solidFill>
                  <a:srgbClr val="008080"/>
                </a:solidFill>
                <a:latin typeface="Consolas"/>
              </a:rPr>
              <a:t>&gt;</a:t>
            </a:r>
          </a:p>
          <a:p>
            <a:r>
              <a:rPr lang="ja-JP" altLang="en-US" sz="1100" dirty="0">
                <a:solidFill>
                  <a:srgbClr val="000000"/>
                </a:solidFill>
                <a:latin typeface="Consolas"/>
              </a:rPr>
              <a:t>    </a:t>
            </a:r>
            <a:r>
              <a:rPr lang="en-US" altLang="ja-JP" sz="1100" dirty="0">
                <a:solidFill>
                  <a:srgbClr val="008080"/>
                </a:solidFill>
                <a:latin typeface="Consolas"/>
              </a:rPr>
              <a:t>&lt;</a:t>
            </a:r>
            <a:r>
              <a:rPr lang="en-US" altLang="ja-JP" sz="1100" dirty="0">
                <a:solidFill>
                  <a:srgbClr val="3F7F7F"/>
                </a:solidFill>
                <a:latin typeface="Consolas"/>
              </a:rPr>
              <a:t>p</a:t>
            </a:r>
            <a:r>
              <a:rPr lang="en-US" altLang="ja-JP" sz="1100" dirty="0">
                <a:solidFill>
                  <a:srgbClr val="008080"/>
                </a:solidFill>
                <a:latin typeface="Consolas"/>
              </a:rPr>
              <a:t>&gt;</a:t>
            </a:r>
            <a:r>
              <a:rPr lang="ja-JP" altLang="en-US" sz="1100" dirty="0">
                <a:solidFill>
                  <a:srgbClr val="000000"/>
                </a:solidFill>
                <a:latin typeface="Consolas"/>
              </a:rPr>
              <a:t>商品レビューを残すには</a:t>
            </a:r>
            <a:r>
              <a:rPr lang="en-US" altLang="ja-JP" sz="1100" dirty="0">
                <a:solidFill>
                  <a:srgbClr val="008080"/>
                </a:solidFill>
                <a:latin typeface="Consolas"/>
              </a:rPr>
              <a:t>&lt;</a:t>
            </a:r>
            <a:r>
              <a:rPr lang="en-US" altLang="ja-JP" sz="1100" dirty="0">
                <a:solidFill>
                  <a:srgbClr val="3F7F7F"/>
                </a:solidFill>
                <a:latin typeface="Consolas"/>
              </a:rPr>
              <a:t>a </a:t>
            </a:r>
            <a:r>
              <a:rPr lang="en-US" altLang="ja-JP" sz="1100" dirty="0" err="1">
                <a:solidFill>
                  <a:srgbClr val="7F007F"/>
                </a:solidFill>
                <a:latin typeface="Consolas"/>
              </a:rPr>
              <a:t>href</a:t>
            </a:r>
            <a:r>
              <a:rPr lang="en-US" altLang="ja-JP" sz="1100" dirty="0">
                <a:solidFill>
                  <a:srgbClr val="000000"/>
                </a:solidFill>
                <a:latin typeface="Consolas"/>
              </a:rPr>
              <a:t>=</a:t>
            </a:r>
            <a:r>
              <a:rPr lang="en-US" altLang="ja-JP" sz="1100" i="1" dirty="0">
                <a:solidFill>
                  <a:srgbClr val="2A00FF"/>
                </a:solidFill>
                <a:latin typeface="Consolas"/>
              </a:rPr>
              <a:t>"/member/</a:t>
            </a:r>
            <a:r>
              <a:rPr lang="en-US" altLang="ja-JP" sz="1100" i="1" dirty="0" err="1">
                <a:solidFill>
                  <a:srgbClr val="2A00FF"/>
                </a:solidFill>
                <a:latin typeface="Consolas"/>
              </a:rPr>
              <a:t>signin</a:t>
            </a:r>
            <a:r>
              <a:rPr lang="en-US" altLang="ja-JP" sz="1100" i="1" dirty="0">
                <a:solidFill>
                  <a:srgbClr val="2A00FF"/>
                </a:solidFill>
                <a:latin typeface="Consolas"/>
              </a:rPr>
              <a:t>"</a:t>
            </a:r>
            <a:r>
              <a:rPr lang="en-US" altLang="ja-JP" sz="1100" i="1" dirty="0">
                <a:solidFill>
                  <a:srgbClr val="008080"/>
                </a:solidFill>
                <a:latin typeface="Consolas"/>
              </a:rPr>
              <a:t>&gt;</a:t>
            </a:r>
            <a:r>
              <a:rPr lang="ja-JP" altLang="en-US" sz="1100" i="1" dirty="0">
                <a:solidFill>
                  <a:srgbClr val="000000"/>
                </a:solidFill>
                <a:latin typeface="Consolas"/>
              </a:rPr>
              <a:t>ログイン</a:t>
            </a:r>
            <a:r>
              <a:rPr lang="en-US" altLang="ja-JP" sz="1100" i="1" dirty="0">
                <a:solidFill>
                  <a:srgbClr val="008080"/>
                </a:solidFill>
                <a:latin typeface="Consolas"/>
              </a:rPr>
              <a:t>&lt;/</a:t>
            </a:r>
            <a:r>
              <a:rPr lang="en-US" altLang="ja-JP" sz="1100" i="1" dirty="0">
                <a:solidFill>
                  <a:srgbClr val="3F7F7F"/>
                </a:solidFill>
                <a:latin typeface="Consolas"/>
              </a:rPr>
              <a:t>a</a:t>
            </a:r>
            <a:r>
              <a:rPr lang="en-US" altLang="ja-JP" sz="1100" i="1" dirty="0">
                <a:solidFill>
                  <a:srgbClr val="008080"/>
                </a:solidFill>
                <a:latin typeface="Consolas"/>
              </a:rPr>
              <a:t>&gt;</a:t>
            </a:r>
            <a:r>
              <a:rPr lang="ja-JP" altLang="en-US" sz="1100" i="1" dirty="0">
                <a:solidFill>
                  <a:srgbClr val="000000"/>
                </a:solidFill>
                <a:latin typeface="Consolas"/>
              </a:rPr>
              <a:t>してください。</a:t>
            </a:r>
            <a:r>
              <a:rPr lang="en-US" altLang="ja-JP" sz="1100" i="1" dirty="0">
                <a:solidFill>
                  <a:srgbClr val="008080"/>
                </a:solidFill>
                <a:latin typeface="Consolas"/>
              </a:rPr>
              <a:t>&lt;/</a:t>
            </a:r>
            <a:r>
              <a:rPr lang="en-US" altLang="ja-JP" sz="1100" i="1" dirty="0">
                <a:solidFill>
                  <a:srgbClr val="3F7F7F"/>
                </a:solidFill>
                <a:latin typeface="Consolas"/>
              </a:rPr>
              <a:t>p</a:t>
            </a:r>
            <a:r>
              <a:rPr lang="en-US" altLang="ja-JP" sz="1100" i="1" dirty="0">
                <a:solidFill>
                  <a:srgbClr val="008080"/>
                </a:solidFill>
                <a:latin typeface="Consolas"/>
              </a:rPr>
              <a:t>&gt;</a:t>
            </a:r>
            <a:r>
              <a:rPr lang="ja-JP" altLang="en-US" sz="1100" i="1" dirty="0">
                <a:solidFill>
                  <a:srgbClr val="000000"/>
                </a:solidFill>
                <a:latin typeface="Consolas"/>
              </a:rPr>
              <a:t> </a:t>
            </a:r>
            <a:r>
              <a:rPr lang="en-US" altLang="ja-JP" sz="1100" i="1" dirty="0">
                <a:solidFill>
                  <a:srgbClr val="3F5FBF"/>
                </a:solidFill>
                <a:latin typeface="Consolas"/>
              </a:rPr>
              <a:t>&lt;!-- </a:t>
            </a:r>
            <a:r>
              <a:rPr lang="ja-JP" altLang="en-US" sz="1100" i="1" dirty="0">
                <a:solidFill>
                  <a:srgbClr val="3F5FBF"/>
                </a:solidFill>
                <a:latin typeface="Consolas"/>
              </a:rPr>
              <a:t>未ログイン時のレビュー投稿促進メッセージ </a:t>
            </a:r>
            <a:r>
              <a:rPr lang="en-US" altLang="ja-JP" sz="1100" i="1" dirty="0">
                <a:solidFill>
                  <a:srgbClr val="3F5FBF"/>
                </a:solidFill>
                <a:latin typeface="Consolas"/>
              </a:rPr>
              <a:t>--&gt;</a:t>
            </a:r>
          </a:p>
          <a:p>
            <a:r>
              <a:rPr lang="en-US" altLang="ko-KR" sz="1100" dirty="0">
                <a:solidFill>
                  <a:srgbClr val="008080"/>
                </a:solidFill>
                <a:latin typeface="Consolas"/>
              </a:rPr>
              <a:t>&lt;/</a:t>
            </a:r>
            <a:r>
              <a:rPr lang="en-US" altLang="ko-KR" sz="1100" dirty="0" err="1">
                <a:solidFill>
                  <a:srgbClr val="3F7F7F"/>
                </a:solidFill>
                <a:latin typeface="Consolas"/>
              </a:rPr>
              <a:t>c:if</a:t>
            </a:r>
            <a:r>
              <a:rPr lang="en-US" altLang="ko-KR" sz="1100" dirty="0">
                <a:solidFill>
                  <a:srgbClr val="008080"/>
                </a:solidFill>
                <a:latin typeface="Consolas"/>
              </a:rPr>
              <a:t>&gt;</a:t>
            </a:r>
          </a:p>
          <a:p>
            <a:endParaRPr lang="ko-KR" altLang="en-US" sz="1100" dirty="0">
              <a:latin typeface="Consolas"/>
            </a:endParaRPr>
          </a:p>
          <a:p>
            <a:r>
              <a:rPr lang="en-US" altLang="ja-JP" sz="1100" dirty="0">
                <a:solidFill>
                  <a:srgbClr val="008080"/>
                </a:solidFill>
                <a:latin typeface="Consolas"/>
              </a:rPr>
              <a:t>&lt;</a:t>
            </a:r>
            <a:r>
              <a:rPr lang="en-US" altLang="ja-JP" sz="1100" dirty="0" err="1">
                <a:solidFill>
                  <a:srgbClr val="3F7F7F"/>
                </a:solidFill>
                <a:latin typeface="Consolas"/>
              </a:rPr>
              <a:t>c:if</a:t>
            </a:r>
            <a:r>
              <a:rPr lang="en-US" altLang="ja-JP" sz="1100" dirty="0">
                <a:solidFill>
                  <a:srgbClr val="3F7F7F"/>
                </a:solidFill>
                <a:latin typeface="Consolas"/>
              </a:rPr>
              <a:t> </a:t>
            </a:r>
            <a:r>
              <a:rPr lang="en-US" altLang="ja-JP" sz="1100" dirty="0">
                <a:solidFill>
                  <a:srgbClr val="7F007F"/>
                </a:solidFill>
                <a:latin typeface="Consolas"/>
              </a:rPr>
              <a:t>test</a:t>
            </a:r>
            <a:r>
              <a:rPr lang="en-US" altLang="ja-JP" sz="1100" dirty="0">
                <a:solidFill>
                  <a:srgbClr val="000000"/>
                </a:solidFill>
                <a:latin typeface="Consolas"/>
              </a:rPr>
              <a:t>=</a:t>
            </a:r>
            <a:r>
              <a:rPr lang="en-US" altLang="ja-JP" sz="1100" i="1" dirty="0">
                <a:solidFill>
                  <a:srgbClr val="2A00FF"/>
                </a:solidFill>
                <a:latin typeface="Consolas"/>
              </a:rPr>
              <a:t>"</a:t>
            </a:r>
            <a:r>
              <a:rPr lang="en-US" altLang="ja-JP" sz="1100" i="1" dirty="0">
                <a:solidFill>
                  <a:srgbClr val="000000"/>
                </a:solidFill>
                <a:latin typeface="Consolas"/>
              </a:rPr>
              <a:t>${member != null}</a:t>
            </a:r>
            <a:r>
              <a:rPr lang="en-US" altLang="ja-JP" sz="1100" i="1" dirty="0">
                <a:solidFill>
                  <a:srgbClr val="2A00FF"/>
                </a:solidFill>
                <a:latin typeface="Consolas"/>
              </a:rPr>
              <a:t>"</a:t>
            </a:r>
            <a:r>
              <a:rPr lang="en-US" altLang="ja-JP" sz="1100" i="1" dirty="0">
                <a:solidFill>
                  <a:srgbClr val="008080"/>
                </a:solidFill>
                <a:latin typeface="Consolas"/>
              </a:rPr>
              <a:t>&gt;</a:t>
            </a:r>
            <a:r>
              <a:rPr lang="en-US" altLang="ja-JP" sz="1100" i="1" dirty="0">
                <a:solidFill>
                  <a:srgbClr val="3F5FBF"/>
                </a:solidFill>
                <a:latin typeface="Consolas"/>
              </a:rPr>
              <a:t>&lt;!-- </a:t>
            </a:r>
            <a:r>
              <a:rPr lang="ja-JP" altLang="en-US" sz="1100" i="1" dirty="0">
                <a:solidFill>
                  <a:srgbClr val="3F5FBF"/>
                </a:solidFill>
                <a:latin typeface="Consolas"/>
              </a:rPr>
              <a:t>ログイン状態ならレビュー投稿フォームを表示 </a:t>
            </a:r>
            <a:r>
              <a:rPr lang="en-US" altLang="ja-JP" sz="1100" i="1" dirty="0">
                <a:solidFill>
                  <a:srgbClr val="3F5FBF"/>
                </a:solidFill>
                <a:latin typeface="Consolas"/>
              </a:rPr>
              <a:t>--&gt;</a:t>
            </a:r>
          </a:p>
          <a:p>
            <a:r>
              <a:rPr lang="en-US" altLang="ko-KR" sz="1100" dirty="0">
                <a:solidFill>
                  <a:srgbClr val="008080"/>
                </a:solidFill>
                <a:latin typeface="Consolas"/>
              </a:rPr>
              <a:t>&lt;</a:t>
            </a:r>
            <a:r>
              <a:rPr lang="en-US" altLang="ko-KR" sz="1100" dirty="0">
                <a:solidFill>
                  <a:srgbClr val="3F7F7F"/>
                </a:solidFill>
                <a:latin typeface="Consolas"/>
              </a:rPr>
              <a:t>section </a:t>
            </a:r>
            <a:r>
              <a:rPr lang="en-US" altLang="ko-KR" sz="1100" dirty="0">
                <a:solidFill>
                  <a:srgbClr val="7F007F"/>
                </a:solidFill>
                <a:latin typeface="Consolas"/>
              </a:rPr>
              <a:t>class</a:t>
            </a:r>
            <a:r>
              <a:rPr lang="en-US" altLang="ko-KR" sz="1100" dirty="0">
                <a:solidFill>
                  <a:srgbClr val="000000"/>
                </a:solidFill>
                <a:latin typeface="Consolas"/>
              </a:rPr>
              <a:t>=</a:t>
            </a:r>
            <a:r>
              <a:rPr lang="en-US" altLang="ko-KR" sz="1100" i="1" dirty="0">
                <a:solidFill>
                  <a:srgbClr val="2A00FF"/>
                </a:solidFill>
                <a:latin typeface="Consolas"/>
              </a:rPr>
              <a:t>"</a:t>
            </a:r>
            <a:r>
              <a:rPr lang="en-US" altLang="ko-KR" sz="1100" i="1" dirty="0" err="1">
                <a:solidFill>
                  <a:srgbClr val="2A00FF"/>
                </a:solidFill>
                <a:latin typeface="Consolas"/>
              </a:rPr>
              <a:t>replyForm</a:t>
            </a:r>
            <a:r>
              <a:rPr lang="en-US" altLang="ko-KR" sz="1100" i="1" dirty="0">
                <a:solidFill>
                  <a:srgbClr val="2A00FF"/>
                </a:solidFill>
                <a:latin typeface="Consolas"/>
              </a:rPr>
              <a:t>"</a:t>
            </a:r>
            <a:r>
              <a:rPr lang="en-US" altLang="ko-KR" sz="1100" i="1" dirty="0">
                <a:solidFill>
                  <a:srgbClr val="008080"/>
                </a:solidFill>
                <a:latin typeface="Consolas"/>
              </a:rPr>
              <a:t>&gt;</a:t>
            </a:r>
          </a:p>
          <a:p>
            <a:r>
              <a:rPr lang="en-US" altLang="ja-JP" sz="1100" dirty="0">
                <a:solidFill>
                  <a:srgbClr val="3F5FBF"/>
                </a:solidFill>
                <a:latin typeface="Consolas"/>
              </a:rPr>
              <a:t>&lt;!-- </a:t>
            </a:r>
            <a:r>
              <a:rPr lang="ja-JP" altLang="en-US" sz="1100" dirty="0">
                <a:solidFill>
                  <a:srgbClr val="3F5FBF"/>
                </a:solidFill>
                <a:latin typeface="Consolas"/>
              </a:rPr>
              <a:t>隠しフィールドに商品番号を設定 </a:t>
            </a:r>
            <a:r>
              <a:rPr lang="en-US" altLang="ja-JP" sz="1100" dirty="0">
                <a:solidFill>
                  <a:srgbClr val="3F5FBF"/>
                </a:solidFill>
                <a:latin typeface="Consolas"/>
              </a:rPr>
              <a:t>--&gt;</a:t>
            </a:r>
          </a:p>
          <a:p>
            <a:r>
              <a:rPr lang="en-US" altLang="ko-KR" sz="1100" dirty="0">
                <a:solidFill>
                  <a:srgbClr val="008080"/>
                </a:solidFill>
                <a:latin typeface="Consolas"/>
              </a:rPr>
              <a:t>&lt;</a:t>
            </a:r>
            <a:r>
              <a:rPr lang="en-US" altLang="ko-KR" sz="1100" dirty="0">
                <a:solidFill>
                  <a:srgbClr val="3F7F7F"/>
                </a:solidFill>
                <a:latin typeface="Consolas"/>
              </a:rPr>
              <a:t>form </a:t>
            </a:r>
            <a:r>
              <a:rPr lang="en-US" altLang="ko-KR" sz="1100" dirty="0">
                <a:solidFill>
                  <a:srgbClr val="7F007F"/>
                </a:solidFill>
                <a:latin typeface="Consolas"/>
              </a:rPr>
              <a:t>role</a:t>
            </a:r>
            <a:r>
              <a:rPr lang="en-US" altLang="ko-KR" sz="1100" dirty="0">
                <a:solidFill>
                  <a:srgbClr val="000000"/>
                </a:solidFill>
                <a:latin typeface="Consolas"/>
              </a:rPr>
              <a:t>=</a:t>
            </a:r>
            <a:r>
              <a:rPr lang="en-US" altLang="ko-KR" sz="1100" i="1" dirty="0">
                <a:solidFill>
                  <a:srgbClr val="2A00FF"/>
                </a:solidFill>
                <a:latin typeface="Consolas"/>
              </a:rPr>
              <a:t>"form" </a:t>
            </a:r>
            <a:r>
              <a:rPr lang="en-US" altLang="ko-KR" sz="1100" i="1" dirty="0">
                <a:solidFill>
                  <a:srgbClr val="7F007F"/>
                </a:solidFill>
                <a:latin typeface="Consolas"/>
              </a:rPr>
              <a:t>method</a:t>
            </a:r>
            <a:r>
              <a:rPr lang="en-US" altLang="ko-KR" sz="1100" i="1" dirty="0">
                <a:solidFill>
                  <a:srgbClr val="000000"/>
                </a:solidFill>
                <a:latin typeface="Consolas"/>
              </a:rPr>
              <a:t>=</a:t>
            </a:r>
            <a:r>
              <a:rPr lang="en-US" altLang="ko-KR" sz="1100" i="1" dirty="0">
                <a:solidFill>
                  <a:srgbClr val="2A00FF"/>
                </a:solidFill>
                <a:latin typeface="Consolas"/>
              </a:rPr>
              <a:t>"post" </a:t>
            </a:r>
            <a:r>
              <a:rPr lang="en-US" altLang="ko-KR" sz="1100" i="1" dirty="0">
                <a:solidFill>
                  <a:srgbClr val="7F007F"/>
                </a:solidFill>
                <a:latin typeface="Consolas"/>
              </a:rPr>
              <a:t>autocomplete</a:t>
            </a:r>
            <a:r>
              <a:rPr lang="en-US" altLang="ko-KR" sz="1100" i="1" dirty="0">
                <a:solidFill>
                  <a:srgbClr val="000000"/>
                </a:solidFill>
                <a:latin typeface="Consolas"/>
              </a:rPr>
              <a:t>=</a:t>
            </a:r>
            <a:r>
              <a:rPr lang="en-US" altLang="ko-KR" sz="1100" i="1" dirty="0">
                <a:solidFill>
                  <a:srgbClr val="2A00FF"/>
                </a:solidFill>
                <a:latin typeface="Consolas"/>
              </a:rPr>
              <a:t>"off"</a:t>
            </a:r>
            <a:r>
              <a:rPr lang="en-US" altLang="ko-KR" sz="1100" i="1" dirty="0">
                <a:solidFill>
                  <a:srgbClr val="008080"/>
                </a:solidFill>
                <a:latin typeface="Consolas"/>
              </a:rPr>
              <a:t>&gt;</a:t>
            </a:r>
          </a:p>
          <a:p>
            <a:endParaRPr lang="ko-KR" altLang="en-US" sz="1100" dirty="0">
              <a:latin typeface="Consolas"/>
            </a:endParaRPr>
          </a:p>
          <a:p>
            <a:r>
              <a:rPr lang="en-US" altLang="ko-KR" sz="1100" dirty="0">
                <a:solidFill>
                  <a:srgbClr val="008080"/>
                </a:solidFill>
                <a:latin typeface="Consolas"/>
              </a:rPr>
              <a:t>&lt;</a:t>
            </a:r>
            <a:r>
              <a:rPr lang="en-US" altLang="ko-KR" sz="1100" dirty="0">
                <a:solidFill>
                  <a:srgbClr val="3F7F7F"/>
                </a:solidFill>
                <a:latin typeface="Consolas"/>
              </a:rPr>
              <a:t>input </a:t>
            </a:r>
            <a:r>
              <a:rPr lang="en-US" altLang="ko-KR" sz="1100" dirty="0">
                <a:solidFill>
                  <a:srgbClr val="7F007F"/>
                </a:solidFill>
                <a:latin typeface="Consolas"/>
              </a:rPr>
              <a:t>type</a:t>
            </a:r>
            <a:r>
              <a:rPr lang="en-US" altLang="ko-KR" sz="1100" dirty="0">
                <a:solidFill>
                  <a:srgbClr val="000000"/>
                </a:solidFill>
                <a:latin typeface="Consolas"/>
              </a:rPr>
              <a:t>=</a:t>
            </a:r>
            <a:r>
              <a:rPr lang="en-US" altLang="ko-KR" sz="1100" i="1" dirty="0">
                <a:solidFill>
                  <a:srgbClr val="2A00FF"/>
                </a:solidFill>
                <a:latin typeface="Consolas"/>
              </a:rPr>
              <a:t>"hidden" </a:t>
            </a:r>
            <a:r>
              <a:rPr lang="en-US" altLang="ko-KR" sz="1100" i="1" dirty="0">
                <a:solidFill>
                  <a:srgbClr val="7F007F"/>
                </a:solidFill>
                <a:latin typeface="Consolas"/>
              </a:rPr>
              <a:t>name</a:t>
            </a:r>
            <a:r>
              <a:rPr lang="en-US" altLang="ko-KR" sz="1100" i="1" dirty="0">
                <a:solidFill>
                  <a:srgbClr val="000000"/>
                </a:solidFill>
                <a:latin typeface="Consolas"/>
              </a:rPr>
              <a:t>=</a:t>
            </a:r>
            <a:r>
              <a:rPr lang="en-US" altLang="ko-KR" sz="1100" i="1" dirty="0">
                <a:solidFill>
                  <a:srgbClr val="2A00FF"/>
                </a:solidFill>
                <a:latin typeface="Consolas"/>
              </a:rPr>
              <a:t>"</a:t>
            </a:r>
            <a:r>
              <a:rPr lang="en-US" altLang="ko-KR" sz="1100" i="1" dirty="0" err="1">
                <a:solidFill>
                  <a:srgbClr val="2A00FF"/>
                </a:solidFill>
                <a:latin typeface="Consolas"/>
              </a:rPr>
              <a:t>gdsNum</a:t>
            </a:r>
            <a:r>
              <a:rPr lang="en-US" altLang="ko-KR" sz="1100" i="1" dirty="0">
                <a:solidFill>
                  <a:srgbClr val="2A00FF"/>
                </a:solidFill>
                <a:latin typeface="Consolas"/>
              </a:rPr>
              <a:t>" </a:t>
            </a:r>
            <a:r>
              <a:rPr lang="en-US" altLang="ko-KR" sz="1100" i="1" dirty="0">
                <a:solidFill>
                  <a:srgbClr val="7F007F"/>
                </a:solidFill>
                <a:latin typeface="Consolas"/>
              </a:rPr>
              <a:t>id</a:t>
            </a:r>
            <a:r>
              <a:rPr lang="en-US" altLang="ko-KR" sz="1100" i="1" dirty="0">
                <a:solidFill>
                  <a:srgbClr val="000000"/>
                </a:solidFill>
                <a:latin typeface="Consolas"/>
              </a:rPr>
              <a:t>=</a:t>
            </a:r>
            <a:r>
              <a:rPr lang="en-US" altLang="ko-KR" sz="1100" i="1" dirty="0">
                <a:solidFill>
                  <a:srgbClr val="2A00FF"/>
                </a:solidFill>
                <a:latin typeface="Consolas"/>
              </a:rPr>
              <a:t>"</a:t>
            </a:r>
            <a:r>
              <a:rPr lang="en-US" altLang="ko-KR" sz="1100" i="1" dirty="0" err="1">
                <a:solidFill>
                  <a:srgbClr val="2A00FF"/>
                </a:solidFill>
                <a:latin typeface="Consolas"/>
              </a:rPr>
              <a:t>gdsNum</a:t>
            </a:r>
            <a:r>
              <a:rPr lang="en-US" altLang="ko-KR" sz="1100" i="1" dirty="0">
                <a:solidFill>
                  <a:srgbClr val="2A00FF"/>
                </a:solidFill>
                <a:latin typeface="Consolas"/>
              </a:rPr>
              <a:t>" </a:t>
            </a:r>
            <a:r>
              <a:rPr lang="en-US" altLang="ko-KR" sz="1100" i="1" dirty="0">
                <a:solidFill>
                  <a:srgbClr val="7F007F"/>
                </a:solidFill>
                <a:latin typeface="Consolas"/>
              </a:rPr>
              <a:t>value</a:t>
            </a:r>
            <a:r>
              <a:rPr lang="en-US" altLang="ko-KR" sz="1100" i="1" dirty="0">
                <a:solidFill>
                  <a:srgbClr val="000000"/>
                </a:solidFill>
                <a:latin typeface="Consolas"/>
              </a:rPr>
              <a:t>=</a:t>
            </a:r>
            <a:r>
              <a:rPr lang="en-US" altLang="ko-KR" sz="1100" i="1" dirty="0">
                <a:solidFill>
                  <a:srgbClr val="2A00FF"/>
                </a:solidFill>
                <a:latin typeface="Consolas"/>
              </a:rPr>
              <a:t>"</a:t>
            </a:r>
            <a:r>
              <a:rPr lang="en-US" altLang="ko-KR" sz="1100" i="1" dirty="0">
                <a:solidFill>
                  <a:srgbClr val="000000"/>
                </a:solidFill>
                <a:latin typeface="Consolas"/>
              </a:rPr>
              <a:t>${</a:t>
            </a:r>
            <a:r>
              <a:rPr lang="en-US" altLang="ko-KR" sz="1100" i="1" dirty="0" err="1">
                <a:solidFill>
                  <a:srgbClr val="000000"/>
                </a:solidFill>
                <a:latin typeface="Consolas"/>
              </a:rPr>
              <a:t>view.gdsNum</a:t>
            </a:r>
            <a:r>
              <a:rPr lang="en-US" altLang="ko-KR" sz="1100" i="1" dirty="0">
                <a:solidFill>
                  <a:srgbClr val="000000"/>
                </a:solidFill>
                <a:latin typeface="Consolas"/>
              </a:rPr>
              <a:t>}</a:t>
            </a:r>
            <a:r>
              <a:rPr lang="en-US" altLang="ko-KR" sz="1100" i="1" dirty="0">
                <a:solidFill>
                  <a:srgbClr val="2A00FF"/>
                </a:solidFill>
                <a:latin typeface="Consolas"/>
              </a:rPr>
              <a:t>"</a:t>
            </a:r>
            <a:r>
              <a:rPr lang="en-US" altLang="ko-KR" sz="1100" i="1" dirty="0">
                <a:solidFill>
                  <a:srgbClr val="008080"/>
                </a:solidFill>
                <a:latin typeface="Consolas"/>
              </a:rPr>
              <a:t>&gt;</a:t>
            </a:r>
          </a:p>
          <a:p>
            <a:r>
              <a:rPr lang="en-US" altLang="ja-JP" sz="1100" dirty="0">
                <a:solidFill>
                  <a:srgbClr val="3F5FBF"/>
                </a:solidFill>
                <a:latin typeface="Consolas"/>
              </a:rPr>
              <a:t>&lt;!-- </a:t>
            </a:r>
            <a:r>
              <a:rPr lang="ja-JP" altLang="en-US" sz="1100" dirty="0">
                <a:solidFill>
                  <a:srgbClr val="3F5FBF"/>
                </a:solidFill>
                <a:latin typeface="Consolas"/>
              </a:rPr>
              <a:t>商品レビューの入力欄 </a:t>
            </a:r>
            <a:r>
              <a:rPr lang="en-US" altLang="ja-JP" sz="1100" dirty="0">
                <a:solidFill>
                  <a:srgbClr val="3F5FBF"/>
                </a:solidFill>
                <a:latin typeface="Consolas"/>
              </a:rPr>
              <a:t>--&gt;</a:t>
            </a:r>
          </a:p>
          <a:p>
            <a:r>
              <a:rPr lang="en-US" altLang="ko-KR" sz="1100" dirty="0">
                <a:solidFill>
                  <a:srgbClr val="008080"/>
                </a:solidFill>
                <a:latin typeface="Consolas"/>
              </a:rPr>
              <a:t>&lt;</a:t>
            </a:r>
            <a:r>
              <a:rPr lang="en-US" altLang="ko-KR" sz="1100" dirty="0">
                <a:solidFill>
                  <a:srgbClr val="3F7F7F"/>
                </a:solidFill>
                <a:latin typeface="Consolas"/>
              </a:rPr>
              <a:t>div </a:t>
            </a:r>
            <a:r>
              <a:rPr lang="en-US" altLang="ko-KR" sz="1100" dirty="0">
                <a:solidFill>
                  <a:srgbClr val="7F007F"/>
                </a:solidFill>
                <a:latin typeface="Consolas"/>
              </a:rPr>
              <a:t>class</a:t>
            </a:r>
            <a:r>
              <a:rPr lang="en-US" altLang="ko-KR" sz="1100" dirty="0">
                <a:solidFill>
                  <a:srgbClr val="000000"/>
                </a:solidFill>
                <a:latin typeface="Consolas"/>
              </a:rPr>
              <a:t>=</a:t>
            </a:r>
            <a:r>
              <a:rPr lang="en-US" altLang="ko-KR" sz="1100" i="1" dirty="0">
                <a:solidFill>
                  <a:srgbClr val="2A00FF"/>
                </a:solidFill>
                <a:latin typeface="Consolas"/>
              </a:rPr>
              <a:t>"my-3"</a:t>
            </a:r>
            <a:r>
              <a:rPr lang="en-US" altLang="ko-KR" sz="1100" i="1" dirty="0">
                <a:solidFill>
                  <a:srgbClr val="008080"/>
                </a:solidFill>
                <a:latin typeface="Consolas"/>
              </a:rPr>
              <a:t>&gt;</a:t>
            </a:r>
          </a:p>
          <a:p>
            <a:r>
              <a:rPr lang="en-US" altLang="ko-KR" sz="1100" dirty="0">
                <a:solidFill>
                  <a:srgbClr val="008080"/>
                </a:solidFill>
                <a:latin typeface="Consolas"/>
              </a:rPr>
              <a:t>&lt;</a:t>
            </a:r>
            <a:r>
              <a:rPr lang="en-US" altLang="ko-KR" sz="1100" dirty="0" err="1">
                <a:solidFill>
                  <a:srgbClr val="3F7F7F"/>
                </a:solidFill>
                <a:latin typeface="Consolas"/>
              </a:rPr>
              <a:t>textarea</a:t>
            </a:r>
            <a:r>
              <a:rPr lang="en-US" altLang="ko-KR" sz="1100" dirty="0">
                <a:solidFill>
                  <a:srgbClr val="3F7F7F"/>
                </a:solidFill>
                <a:latin typeface="Consolas"/>
              </a:rPr>
              <a:t> </a:t>
            </a:r>
            <a:r>
              <a:rPr lang="en-US" altLang="ko-KR" sz="1100" dirty="0">
                <a:solidFill>
                  <a:srgbClr val="7F007F"/>
                </a:solidFill>
                <a:latin typeface="Consolas"/>
              </a:rPr>
              <a:t>name</a:t>
            </a:r>
            <a:r>
              <a:rPr lang="en-US" altLang="ko-KR" sz="1100" dirty="0">
                <a:solidFill>
                  <a:srgbClr val="000000"/>
                </a:solidFill>
                <a:latin typeface="Consolas"/>
              </a:rPr>
              <a:t>=</a:t>
            </a:r>
            <a:r>
              <a:rPr lang="en-US" altLang="ko-KR" sz="1100" i="1" dirty="0">
                <a:solidFill>
                  <a:srgbClr val="2A00FF"/>
                </a:solidFill>
                <a:latin typeface="Consolas"/>
              </a:rPr>
              <a:t>"</a:t>
            </a:r>
            <a:r>
              <a:rPr lang="en-US" altLang="ko-KR" sz="1100" i="1" dirty="0" err="1">
                <a:solidFill>
                  <a:srgbClr val="2A00FF"/>
                </a:solidFill>
                <a:latin typeface="Consolas"/>
              </a:rPr>
              <a:t>repCon</a:t>
            </a:r>
            <a:r>
              <a:rPr lang="en-US" altLang="ko-KR" sz="1100" i="1" dirty="0">
                <a:solidFill>
                  <a:srgbClr val="2A00FF"/>
                </a:solidFill>
                <a:latin typeface="Consolas"/>
              </a:rPr>
              <a:t>" </a:t>
            </a:r>
            <a:r>
              <a:rPr lang="en-US" altLang="ko-KR" sz="1100" i="1" dirty="0">
                <a:solidFill>
                  <a:srgbClr val="7F007F"/>
                </a:solidFill>
                <a:latin typeface="Consolas"/>
              </a:rPr>
              <a:t>id</a:t>
            </a:r>
            <a:r>
              <a:rPr lang="en-US" altLang="ko-KR" sz="1100" i="1" dirty="0">
                <a:solidFill>
                  <a:srgbClr val="000000"/>
                </a:solidFill>
                <a:latin typeface="Consolas"/>
              </a:rPr>
              <a:t>=</a:t>
            </a:r>
            <a:r>
              <a:rPr lang="en-US" altLang="ko-KR" sz="1100" i="1" dirty="0">
                <a:solidFill>
                  <a:srgbClr val="2A00FF"/>
                </a:solidFill>
                <a:latin typeface="Consolas"/>
              </a:rPr>
              <a:t>"</a:t>
            </a:r>
            <a:r>
              <a:rPr lang="en-US" altLang="ko-KR" sz="1100" i="1" dirty="0" err="1">
                <a:solidFill>
                  <a:srgbClr val="2A00FF"/>
                </a:solidFill>
                <a:latin typeface="Consolas"/>
              </a:rPr>
              <a:t>repCon</a:t>
            </a:r>
            <a:r>
              <a:rPr lang="en-US" altLang="ko-KR" sz="1100" i="1" dirty="0">
                <a:solidFill>
                  <a:srgbClr val="2A00FF"/>
                </a:solidFill>
                <a:latin typeface="Consolas"/>
              </a:rPr>
              <a:t>" </a:t>
            </a:r>
            <a:r>
              <a:rPr lang="en-US" altLang="ko-KR" sz="1100" i="1" dirty="0">
                <a:solidFill>
                  <a:srgbClr val="7F007F"/>
                </a:solidFill>
                <a:latin typeface="Consolas"/>
              </a:rPr>
              <a:t>class</a:t>
            </a:r>
            <a:r>
              <a:rPr lang="en-US" altLang="ko-KR" sz="1100" i="1" dirty="0">
                <a:solidFill>
                  <a:srgbClr val="000000"/>
                </a:solidFill>
                <a:latin typeface="Consolas"/>
              </a:rPr>
              <a:t>=</a:t>
            </a:r>
            <a:r>
              <a:rPr lang="en-US" altLang="ko-KR" sz="1100" i="1" dirty="0">
                <a:solidFill>
                  <a:srgbClr val="2A00FF"/>
                </a:solidFill>
                <a:latin typeface="Consolas"/>
              </a:rPr>
              <a:t>"form-control"</a:t>
            </a:r>
            <a:r>
              <a:rPr lang="en-US" altLang="ko-KR" sz="1100" i="1" dirty="0">
                <a:solidFill>
                  <a:srgbClr val="008080"/>
                </a:solidFill>
                <a:latin typeface="Consolas"/>
              </a:rPr>
              <a:t>&gt;</a:t>
            </a:r>
            <a:r>
              <a:rPr lang="ko-KR" altLang="en-US" sz="1100" i="1" dirty="0">
                <a:solidFill>
                  <a:srgbClr val="000000"/>
                </a:solidFill>
                <a:latin typeface="Consolas"/>
              </a:rPr>
              <a:t>商品</a:t>
            </a:r>
            <a:r>
              <a:rPr lang="ja-JP" altLang="en-US" sz="1100" i="1" dirty="0">
                <a:solidFill>
                  <a:srgbClr val="000000"/>
                </a:solidFill>
                <a:latin typeface="Consolas"/>
              </a:rPr>
              <a:t>レビューを</a:t>
            </a:r>
            <a:r>
              <a:rPr lang="ko-KR" altLang="en-US" sz="1100" i="1" dirty="0">
                <a:solidFill>
                  <a:srgbClr val="000000"/>
                </a:solidFill>
                <a:latin typeface="Consolas"/>
              </a:rPr>
              <a:t>残</a:t>
            </a:r>
            <a:r>
              <a:rPr lang="ja-JP" altLang="en-US" sz="1100" i="1" dirty="0">
                <a:solidFill>
                  <a:srgbClr val="000000"/>
                </a:solidFill>
                <a:latin typeface="Consolas"/>
              </a:rPr>
              <a:t>してください</a:t>
            </a:r>
            <a:r>
              <a:rPr lang="en-US" altLang="ja-JP" sz="1100" i="1" dirty="0">
                <a:solidFill>
                  <a:srgbClr val="008080"/>
                </a:solidFill>
                <a:latin typeface="Consolas"/>
              </a:rPr>
              <a:t>&lt;/</a:t>
            </a:r>
            <a:r>
              <a:rPr lang="en-US" altLang="ko-KR" sz="1100" i="1" dirty="0" err="1">
                <a:solidFill>
                  <a:srgbClr val="3F7F7F"/>
                </a:solidFill>
                <a:latin typeface="Consolas"/>
              </a:rPr>
              <a:t>textarea</a:t>
            </a:r>
            <a:r>
              <a:rPr lang="en-US" altLang="ko-KR" sz="1100" i="1" dirty="0">
                <a:solidFill>
                  <a:srgbClr val="008080"/>
                </a:solidFill>
                <a:latin typeface="Consolas"/>
              </a:rPr>
              <a:t>&gt;</a:t>
            </a:r>
          </a:p>
          <a:p>
            <a:r>
              <a:rPr lang="en-US" altLang="ko-KR" sz="1100" dirty="0">
                <a:solidFill>
                  <a:srgbClr val="008080"/>
                </a:solidFill>
                <a:latin typeface="Consolas"/>
              </a:rPr>
              <a:t>&lt;/</a:t>
            </a:r>
            <a:r>
              <a:rPr lang="en-US" altLang="ko-KR" sz="1100" dirty="0">
                <a:solidFill>
                  <a:srgbClr val="3F7F7F"/>
                </a:solidFill>
                <a:latin typeface="Consolas"/>
              </a:rPr>
              <a:t>div</a:t>
            </a:r>
            <a:r>
              <a:rPr lang="en-US" altLang="ko-KR" sz="1100" dirty="0">
                <a:solidFill>
                  <a:srgbClr val="008080"/>
                </a:solidFill>
                <a:latin typeface="Consolas"/>
              </a:rPr>
              <a:t>&gt;</a:t>
            </a:r>
          </a:p>
          <a:p>
            <a:endParaRPr lang="ko-KR" altLang="en-US" sz="1100" dirty="0">
              <a:latin typeface="Consolas"/>
            </a:endParaRPr>
          </a:p>
          <a:p>
            <a:r>
              <a:rPr lang="en-US" altLang="ko-KR" sz="1100" dirty="0">
                <a:solidFill>
                  <a:srgbClr val="008080"/>
                </a:solidFill>
                <a:latin typeface="Consolas"/>
              </a:rPr>
              <a:t>&lt;</a:t>
            </a:r>
            <a:r>
              <a:rPr lang="en-US" altLang="ko-KR" sz="1100" dirty="0">
                <a:solidFill>
                  <a:srgbClr val="3F7F7F"/>
                </a:solidFill>
                <a:latin typeface="Consolas"/>
              </a:rPr>
              <a:t>div </a:t>
            </a:r>
            <a:r>
              <a:rPr lang="en-US" altLang="ko-KR" sz="1100" dirty="0">
                <a:solidFill>
                  <a:srgbClr val="7F007F"/>
                </a:solidFill>
                <a:latin typeface="Consolas"/>
              </a:rPr>
              <a:t>class</a:t>
            </a:r>
            <a:r>
              <a:rPr lang="en-US" altLang="ko-KR" sz="1100" dirty="0">
                <a:solidFill>
                  <a:srgbClr val="000000"/>
                </a:solidFill>
                <a:latin typeface="Consolas"/>
              </a:rPr>
              <a:t>=</a:t>
            </a:r>
            <a:r>
              <a:rPr lang="en-US" altLang="ko-KR" sz="1100" i="1" dirty="0">
                <a:solidFill>
                  <a:srgbClr val="2A00FF"/>
                </a:solidFill>
                <a:latin typeface="Consolas"/>
              </a:rPr>
              <a:t>"d-flex justify-content-end"</a:t>
            </a:r>
            <a:r>
              <a:rPr lang="en-US" altLang="ko-KR" sz="1100" i="1" dirty="0">
                <a:solidFill>
                  <a:srgbClr val="008080"/>
                </a:solidFill>
                <a:latin typeface="Consolas"/>
              </a:rPr>
              <a:t>&gt;</a:t>
            </a:r>
          </a:p>
          <a:p>
            <a:r>
              <a:rPr lang="en-US" altLang="ko-KR" sz="1100" dirty="0">
                <a:solidFill>
                  <a:srgbClr val="008080"/>
                </a:solidFill>
                <a:latin typeface="Consolas"/>
              </a:rPr>
              <a:t>&lt;</a:t>
            </a:r>
            <a:r>
              <a:rPr lang="en-US" altLang="ko-KR" sz="1100" dirty="0">
                <a:solidFill>
                  <a:srgbClr val="3F7F7F"/>
                </a:solidFill>
                <a:latin typeface="Consolas"/>
              </a:rPr>
              <a:t>button </a:t>
            </a:r>
            <a:r>
              <a:rPr lang="en-US" altLang="ko-KR" sz="1100" dirty="0">
                <a:solidFill>
                  <a:srgbClr val="7F007F"/>
                </a:solidFill>
                <a:latin typeface="Consolas"/>
              </a:rPr>
              <a:t>type</a:t>
            </a:r>
            <a:r>
              <a:rPr lang="en-US" altLang="ko-KR" sz="1100" dirty="0">
                <a:solidFill>
                  <a:srgbClr val="000000"/>
                </a:solidFill>
                <a:latin typeface="Consolas"/>
              </a:rPr>
              <a:t>=</a:t>
            </a:r>
            <a:r>
              <a:rPr lang="en-US" altLang="ko-KR" sz="1100" i="1" dirty="0">
                <a:solidFill>
                  <a:srgbClr val="2A00FF"/>
                </a:solidFill>
                <a:latin typeface="Consolas"/>
              </a:rPr>
              <a:t>"button" </a:t>
            </a:r>
            <a:r>
              <a:rPr lang="en-US" altLang="ko-KR" sz="1100" i="1" dirty="0">
                <a:solidFill>
                  <a:srgbClr val="7F007F"/>
                </a:solidFill>
                <a:latin typeface="Consolas"/>
              </a:rPr>
              <a:t>id</a:t>
            </a:r>
            <a:r>
              <a:rPr lang="en-US" altLang="ko-KR" sz="1100" i="1" dirty="0">
                <a:solidFill>
                  <a:srgbClr val="000000"/>
                </a:solidFill>
                <a:latin typeface="Consolas"/>
              </a:rPr>
              <a:t>=</a:t>
            </a:r>
            <a:r>
              <a:rPr lang="en-US" altLang="ko-KR" sz="1100" i="1" dirty="0">
                <a:solidFill>
                  <a:srgbClr val="2A00FF"/>
                </a:solidFill>
                <a:latin typeface="Consolas"/>
              </a:rPr>
              <a:t>"</a:t>
            </a:r>
            <a:r>
              <a:rPr lang="en-US" altLang="ko-KR" sz="1100" i="1" dirty="0" err="1">
                <a:solidFill>
                  <a:srgbClr val="2A00FF"/>
                </a:solidFill>
                <a:latin typeface="Consolas"/>
              </a:rPr>
              <a:t>reply_btn</a:t>
            </a:r>
            <a:r>
              <a:rPr lang="en-US" altLang="ko-KR" sz="1100" i="1" dirty="0">
                <a:solidFill>
                  <a:srgbClr val="2A00FF"/>
                </a:solidFill>
                <a:latin typeface="Consolas"/>
              </a:rPr>
              <a:t>" </a:t>
            </a:r>
            <a:r>
              <a:rPr lang="en-US" altLang="ko-KR" sz="1100" i="1" dirty="0">
                <a:solidFill>
                  <a:srgbClr val="7F007F"/>
                </a:solidFill>
                <a:latin typeface="Consolas"/>
              </a:rPr>
              <a:t>class</a:t>
            </a:r>
            <a:r>
              <a:rPr lang="en-US" altLang="ko-KR" sz="1100" i="1" dirty="0">
                <a:solidFill>
                  <a:srgbClr val="000000"/>
                </a:solidFill>
                <a:latin typeface="Consolas"/>
              </a:rPr>
              <a:t>=</a:t>
            </a:r>
            <a:r>
              <a:rPr lang="en-US" altLang="ko-KR" sz="1100" i="1" dirty="0">
                <a:solidFill>
                  <a:srgbClr val="2A00FF"/>
                </a:solidFill>
                <a:latin typeface="Consolas"/>
              </a:rPr>
              <a:t>"</a:t>
            </a:r>
            <a:r>
              <a:rPr lang="en-US" altLang="ko-KR" sz="1100" i="1" dirty="0" err="1">
                <a:solidFill>
                  <a:srgbClr val="2A00FF"/>
                </a:solidFill>
                <a:latin typeface="Consolas"/>
              </a:rPr>
              <a:t>btn</a:t>
            </a:r>
            <a:r>
              <a:rPr lang="en-US" altLang="ko-KR" sz="1100" i="1" dirty="0">
                <a:solidFill>
                  <a:srgbClr val="2A00FF"/>
                </a:solidFill>
                <a:latin typeface="Consolas"/>
              </a:rPr>
              <a:t> </a:t>
            </a:r>
            <a:r>
              <a:rPr lang="en-US" altLang="ko-KR" sz="1100" i="1" dirty="0" err="1">
                <a:solidFill>
                  <a:srgbClr val="2A00FF"/>
                </a:solidFill>
                <a:latin typeface="Consolas"/>
              </a:rPr>
              <a:t>btn</a:t>
            </a:r>
            <a:r>
              <a:rPr lang="en-US" altLang="ko-KR" sz="1100" i="1" dirty="0">
                <a:solidFill>
                  <a:srgbClr val="2A00FF"/>
                </a:solidFill>
                <a:latin typeface="Consolas"/>
              </a:rPr>
              <a:t>-outline-primary"</a:t>
            </a:r>
            <a:r>
              <a:rPr lang="en-US" altLang="ko-KR" sz="1100" i="1" dirty="0">
                <a:solidFill>
                  <a:srgbClr val="008080"/>
                </a:solidFill>
                <a:latin typeface="Consolas"/>
              </a:rPr>
              <a:t>&gt;</a:t>
            </a:r>
          </a:p>
          <a:p>
            <a:r>
              <a:rPr lang="ja-JP" altLang="en-US" sz="1100" dirty="0">
                <a:solidFill>
                  <a:srgbClr val="000000"/>
                </a:solidFill>
                <a:latin typeface="Consolas"/>
              </a:rPr>
              <a:t>商品レビューを書く</a:t>
            </a:r>
          </a:p>
          <a:p>
            <a:r>
              <a:rPr lang="en-US" altLang="ko-KR" sz="1100" dirty="0">
                <a:solidFill>
                  <a:srgbClr val="008080"/>
                </a:solidFill>
                <a:latin typeface="Consolas"/>
              </a:rPr>
              <a:t>&lt;/</a:t>
            </a:r>
            <a:r>
              <a:rPr lang="en-US" altLang="ko-KR" sz="1100" dirty="0">
                <a:solidFill>
                  <a:srgbClr val="3F7F7F"/>
                </a:solidFill>
                <a:latin typeface="Consolas"/>
              </a:rPr>
              <a:t>button</a:t>
            </a:r>
            <a:r>
              <a:rPr lang="en-US" altLang="ko-KR" sz="1100" dirty="0">
                <a:solidFill>
                  <a:srgbClr val="008080"/>
                </a:solidFill>
                <a:latin typeface="Consolas"/>
              </a:rPr>
              <a:t>&gt;</a:t>
            </a:r>
          </a:p>
          <a:p>
            <a:r>
              <a:rPr lang="en-US" altLang="ko-KR" sz="1100" dirty="0">
                <a:solidFill>
                  <a:srgbClr val="008080"/>
                </a:solidFill>
                <a:latin typeface="Consolas"/>
              </a:rPr>
              <a:t>&lt;</a:t>
            </a:r>
            <a:r>
              <a:rPr lang="en-US" altLang="ko-KR" sz="1100" dirty="0">
                <a:solidFill>
                  <a:srgbClr val="3F7F7F"/>
                </a:solidFill>
                <a:latin typeface="Consolas"/>
              </a:rPr>
              <a:t>script </a:t>
            </a:r>
            <a:r>
              <a:rPr lang="en-US" altLang="ko-KR" sz="1100" dirty="0" err="1">
                <a:solidFill>
                  <a:srgbClr val="7F007F"/>
                </a:solidFill>
                <a:latin typeface="Consolas"/>
              </a:rPr>
              <a:t>src</a:t>
            </a:r>
            <a:r>
              <a:rPr lang="en-US" altLang="ko-KR" sz="1100" dirty="0">
                <a:solidFill>
                  <a:srgbClr val="000000"/>
                </a:solidFill>
                <a:latin typeface="Consolas"/>
              </a:rPr>
              <a:t>=</a:t>
            </a:r>
            <a:r>
              <a:rPr lang="en-US" altLang="ko-KR" sz="1100" i="1" dirty="0">
                <a:solidFill>
                  <a:srgbClr val="2A00FF"/>
                </a:solidFill>
                <a:latin typeface="Consolas"/>
              </a:rPr>
              <a:t>"/resources/</a:t>
            </a:r>
            <a:r>
              <a:rPr lang="en-US" altLang="ko-KR" sz="1100" i="1" dirty="0" err="1">
                <a:solidFill>
                  <a:srgbClr val="2A00FF"/>
                </a:solidFill>
                <a:latin typeface="Consolas"/>
              </a:rPr>
              <a:t>js</a:t>
            </a:r>
            <a:r>
              <a:rPr lang="en-US" altLang="ko-KR" sz="1100" i="1" dirty="0">
                <a:solidFill>
                  <a:srgbClr val="2A00FF"/>
                </a:solidFill>
                <a:latin typeface="Consolas"/>
              </a:rPr>
              <a:t>/reply.js"</a:t>
            </a:r>
            <a:r>
              <a:rPr lang="en-US" altLang="ko-KR" sz="1100" i="1" dirty="0">
                <a:solidFill>
                  <a:srgbClr val="008080"/>
                </a:solidFill>
                <a:latin typeface="Consolas"/>
              </a:rPr>
              <a:t>&gt;&lt;/</a:t>
            </a:r>
            <a:r>
              <a:rPr lang="en-US" altLang="ko-KR" sz="1100" i="1" dirty="0">
                <a:solidFill>
                  <a:srgbClr val="3F7F7F"/>
                </a:solidFill>
                <a:latin typeface="Consolas"/>
              </a:rPr>
              <a:t>script</a:t>
            </a:r>
            <a:r>
              <a:rPr lang="en-US" altLang="ko-KR" sz="1100" i="1" dirty="0">
                <a:solidFill>
                  <a:srgbClr val="008080"/>
                </a:solidFill>
                <a:latin typeface="Consolas"/>
              </a:rPr>
              <a:t>&gt;</a:t>
            </a:r>
            <a:r>
              <a:rPr lang="en-US" altLang="ko-KR" sz="1100" i="1" dirty="0">
                <a:solidFill>
                  <a:srgbClr val="000000"/>
                </a:solidFill>
                <a:latin typeface="Consolas"/>
              </a:rPr>
              <a:t> </a:t>
            </a:r>
            <a:r>
              <a:rPr lang="en-US" altLang="ko-KR" sz="1100" i="1" dirty="0">
                <a:solidFill>
                  <a:srgbClr val="3F5FBF"/>
                </a:solidFill>
                <a:latin typeface="Consolas"/>
              </a:rPr>
              <a:t>&lt;!-- </a:t>
            </a:r>
            <a:r>
              <a:rPr lang="ja-JP" altLang="en-US" sz="1100" i="1" dirty="0">
                <a:solidFill>
                  <a:srgbClr val="3F5FBF"/>
                </a:solidFill>
                <a:latin typeface="Consolas"/>
              </a:rPr>
              <a:t>レビュー</a:t>
            </a:r>
            <a:r>
              <a:rPr lang="ko-KR" altLang="en-US" sz="1100" i="1" dirty="0">
                <a:solidFill>
                  <a:srgbClr val="3F5FBF"/>
                </a:solidFill>
                <a:latin typeface="Consolas"/>
              </a:rPr>
              <a:t>投稿用</a:t>
            </a:r>
            <a:r>
              <a:rPr lang="ja-JP" altLang="en-US" sz="1100" i="1" dirty="0">
                <a:solidFill>
                  <a:srgbClr val="3F5FBF"/>
                </a:solidFill>
                <a:latin typeface="Consolas"/>
              </a:rPr>
              <a:t>スクリプト </a:t>
            </a:r>
            <a:r>
              <a:rPr lang="en-US" altLang="ja-JP" sz="1100" i="1" dirty="0">
                <a:solidFill>
                  <a:srgbClr val="3F5FBF"/>
                </a:solidFill>
                <a:latin typeface="Consolas"/>
              </a:rPr>
              <a:t>--&gt;</a:t>
            </a:r>
          </a:p>
          <a:p>
            <a:r>
              <a:rPr lang="en-US" altLang="ko-KR" sz="1100" dirty="0">
                <a:solidFill>
                  <a:srgbClr val="008080"/>
                </a:solidFill>
                <a:latin typeface="Consolas"/>
              </a:rPr>
              <a:t>&lt;/</a:t>
            </a:r>
            <a:r>
              <a:rPr lang="en-US" altLang="ko-KR" sz="1100" dirty="0">
                <a:solidFill>
                  <a:srgbClr val="3F7F7F"/>
                </a:solidFill>
                <a:latin typeface="Consolas"/>
              </a:rPr>
              <a:t>div</a:t>
            </a:r>
            <a:r>
              <a:rPr lang="en-US" altLang="ko-KR" sz="1100" dirty="0">
                <a:solidFill>
                  <a:srgbClr val="008080"/>
                </a:solidFill>
                <a:latin typeface="Consolas"/>
              </a:rPr>
              <a:t>&gt;</a:t>
            </a:r>
          </a:p>
          <a:p>
            <a:endParaRPr lang="ko-KR" altLang="en-US" sz="1100" dirty="0">
              <a:latin typeface="Consolas"/>
            </a:endParaRPr>
          </a:p>
          <a:p>
            <a:r>
              <a:rPr lang="en-US" altLang="ko-KR" sz="1100" dirty="0">
                <a:solidFill>
                  <a:srgbClr val="008080"/>
                </a:solidFill>
                <a:latin typeface="Consolas"/>
              </a:rPr>
              <a:t>&lt;/</a:t>
            </a:r>
            <a:r>
              <a:rPr lang="en-US" altLang="ko-KR" sz="1100" dirty="0">
                <a:solidFill>
                  <a:srgbClr val="3F7F7F"/>
                </a:solidFill>
                <a:latin typeface="Consolas"/>
              </a:rPr>
              <a:t>form</a:t>
            </a:r>
            <a:r>
              <a:rPr lang="en-US" altLang="ko-KR" sz="1100" dirty="0">
                <a:solidFill>
                  <a:srgbClr val="008080"/>
                </a:solidFill>
                <a:latin typeface="Consolas"/>
              </a:rPr>
              <a:t>&gt;</a:t>
            </a:r>
          </a:p>
          <a:p>
            <a:r>
              <a:rPr lang="en-US" altLang="ko-KR" sz="1100" dirty="0">
                <a:solidFill>
                  <a:srgbClr val="008080"/>
                </a:solidFill>
                <a:latin typeface="Consolas"/>
              </a:rPr>
              <a:t>&lt;/</a:t>
            </a:r>
            <a:r>
              <a:rPr lang="en-US" altLang="ko-KR" sz="1100" dirty="0">
                <a:solidFill>
                  <a:srgbClr val="3F7F7F"/>
                </a:solidFill>
                <a:latin typeface="Consolas"/>
              </a:rPr>
              <a:t>section</a:t>
            </a:r>
            <a:r>
              <a:rPr lang="en-US" altLang="ko-KR" sz="1100" dirty="0">
                <a:solidFill>
                  <a:srgbClr val="008080"/>
                </a:solidFill>
                <a:latin typeface="Consolas"/>
              </a:rPr>
              <a:t>&gt;</a:t>
            </a:r>
          </a:p>
          <a:p>
            <a:r>
              <a:rPr lang="en-US" altLang="ko-KR" sz="1100" dirty="0">
                <a:solidFill>
                  <a:srgbClr val="008080"/>
                </a:solidFill>
                <a:latin typeface="Consolas"/>
              </a:rPr>
              <a:t>&lt;/</a:t>
            </a:r>
            <a:r>
              <a:rPr lang="en-US" altLang="ko-KR" sz="1100" dirty="0" err="1">
                <a:solidFill>
                  <a:srgbClr val="3F7F7F"/>
                </a:solidFill>
                <a:latin typeface="Consolas"/>
              </a:rPr>
              <a:t>c:if</a:t>
            </a:r>
            <a:r>
              <a:rPr lang="en-US" altLang="ko-KR" sz="1100" dirty="0">
                <a:solidFill>
                  <a:srgbClr val="008080"/>
                </a:solidFill>
                <a:latin typeface="Consolas"/>
              </a:rPr>
              <a:t>&gt;</a:t>
            </a:r>
            <a:endParaRPr lang="en-US" altLang="ja-JP" sz="1100" dirty="0" smtClean="0">
              <a:ea typeface="MS Mincho" pitchFamily="49" charset="-128"/>
            </a:endParaRPr>
          </a:p>
        </p:txBody>
      </p:sp>
    </p:spTree>
    <p:extLst>
      <p:ext uri="{BB962C8B-B14F-4D97-AF65-F5344CB8AC3E}">
        <p14:creationId xmlns:p14="http://schemas.microsoft.com/office/powerpoint/2010/main" val="1480961745"/>
      </p:ext>
    </p:extLst>
  </p:cSld>
  <p:clrMapOvr>
    <a:masterClrMapping/>
  </p:clrMapOvr>
  <p:transition/>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제목 1"/>
          <p:cNvSpPr>
            <a:spLocks noGrp="1"/>
          </p:cNvSpPr>
          <p:nvPr>
            <p:ph type="title"/>
          </p:nvPr>
        </p:nvSpPr>
        <p:spPr bwMode="auto">
          <a:xfrm>
            <a:off x="0" y="-2242"/>
            <a:ext cx="9144000" cy="694938"/>
          </a:xfrm>
        </p:spPr>
        <p:txBody>
          <a:bodyPr vert="horz" lIns="91440" tIns="45720" rIns="91440" bIns="45720" rtlCol="0" anchor="ctr">
            <a:normAutofit/>
          </a:bodyPr>
          <a:lstStyle/>
          <a:p>
            <a:r>
              <a:rPr lang="en-US" altLang="ja-JP" dirty="0" smtClean="0">
                <a:latin typeface="MS Mincho" pitchFamily="49" charset="-128"/>
                <a:ea typeface="MS Mincho" pitchFamily="49" charset="-128"/>
              </a:rPr>
              <a:t>Shop/View(3/3)</a:t>
            </a:r>
            <a:endParaRPr lang="ko-KR" dirty="0">
              <a:latin typeface="MS Mincho" pitchFamily="49" charset="-128"/>
              <a:ea typeface="MS Mincho" pitchFamily="49" charset="-128"/>
            </a:endParaRPr>
          </a:p>
        </p:txBody>
      </p:sp>
      <p:sp>
        <p:nvSpPr>
          <p:cNvPr id="5" name="내용 개체 틀 2"/>
          <p:cNvSpPr>
            <a:spLocks noGrp="1"/>
          </p:cNvSpPr>
          <p:nvPr>
            <p:ph sz="half" idx="1"/>
          </p:nvPr>
        </p:nvSpPr>
        <p:spPr bwMode="auto">
          <a:xfrm>
            <a:off x="0" y="692696"/>
            <a:ext cx="9144000" cy="6165304"/>
          </a:xfrm>
          <a:solidFill>
            <a:schemeClr val="bg1"/>
          </a:solidFill>
        </p:spPr>
        <p:txBody>
          <a:bodyPr numCol="2">
            <a:noAutofit/>
          </a:bodyPr>
          <a:lstStyle>
            <a:lvl1pPr>
              <a:defRPr sz="2400"/>
            </a:lvl1pPr>
            <a:lvl2pPr>
              <a:defRPr sz="1600"/>
            </a:lvl2pPr>
            <a:lvl3pPr>
              <a:defRPr sz="1200"/>
            </a:lvl3pPr>
            <a:lvl4pPr>
              <a:defRPr sz="1200"/>
            </a:lvl4pPr>
            <a:lvl5pPr>
              <a:defRPr sz="1200"/>
            </a:lvl5pPr>
          </a:lstStyle>
          <a:p>
            <a:r>
              <a:rPr lang="en-US" altLang="ko-KR" sz="1200" dirty="0">
                <a:solidFill>
                  <a:srgbClr val="008080"/>
                </a:solidFill>
                <a:latin typeface="Consolas"/>
              </a:rPr>
              <a:t>&lt;</a:t>
            </a:r>
            <a:r>
              <a:rPr lang="en-US" altLang="ko-KR" sz="1200" dirty="0">
                <a:solidFill>
                  <a:srgbClr val="3F7F7F"/>
                </a:solidFill>
                <a:latin typeface="Consolas"/>
              </a:rPr>
              <a:t>section </a:t>
            </a:r>
            <a:r>
              <a:rPr lang="en-US" altLang="ko-KR" sz="1200" dirty="0">
                <a:solidFill>
                  <a:srgbClr val="7F007F"/>
                </a:solidFill>
                <a:latin typeface="Consolas"/>
              </a:rPr>
              <a:t>class</a:t>
            </a:r>
            <a:r>
              <a:rPr lang="en-US" altLang="ko-KR" sz="1200" dirty="0">
                <a:solidFill>
                  <a:srgbClr val="000000"/>
                </a:solidFill>
                <a:latin typeface="Consolas"/>
              </a:rPr>
              <a:t>=</a:t>
            </a:r>
            <a:r>
              <a:rPr lang="en-US" altLang="ko-KR" sz="1200" i="1" dirty="0">
                <a:solidFill>
                  <a:srgbClr val="2A00FF"/>
                </a:solidFill>
                <a:latin typeface="Consolas"/>
              </a:rPr>
              <a:t>"</a:t>
            </a:r>
            <a:r>
              <a:rPr lang="en-US" altLang="ko-KR" sz="1200" i="1" dirty="0" err="1">
                <a:solidFill>
                  <a:srgbClr val="2A00FF"/>
                </a:solidFill>
                <a:latin typeface="Consolas"/>
              </a:rPr>
              <a:t>replyList</a:t>
            </a:r>
            <a:r>
              <a:rPr lang="en-US" altLang="ko-KR" sz="1200" i="1" dirty="0">
                <a:solidFill>
                  <a:srgbClr val="2A00FF"/>
                </a:solidFill>
                <a:latin typeface="Consolas"/>
              </a:rPr>
              <a:t>"</a:t>
            </a:r>
            <a:r>
              <a:rPr lang="en-US" altLang="ko-KR" sz="1200" i="1" dirty="0">
                <a:solidFill>
                  <a:srgbClr val="008080"/>
                </a:solidFill>
                <a:latin typeface="Consolas"/>
              </a:rPr>
              <a:t>&gt;</a:t>
            </a:r>
          </a:p>
          <a:p>
            <a:r>
              <a:rPr lang="en-US" altLang="ko-KR" sz="1200" dirty="0">
                <a:solidFill>
                  <a:srgbClr val="008080"/>
                </a:solidFill>
                <a:latin typeface="Consolas"/>
              </a:rPr>
              <a:t>&lt;</a:t>
            </a:r>
            <a:r>
              <a:rPr lang="en-US" altLang="ko-KR" sz="1200" dirty="0" err="1">
                <a:solidFill>
                  <a:srgbClr val="3F7F7F"/>
                </a:solidFill>
                <a:latin typeface="Consolas"/>
              </a:rPr>
              <a:t>ul</a:t>
            </a:r>
            <a:r>
              <a:rPr lang="en-US" altLang="ko-KR" sz="1200" dirty="0">
                <a:solidFill>
                  <a:srgbClr val="3F7F7F"/>
                </a:solidFill>
                <a:latin typeface="Consolas"/>
              </a:rPr>
              <a:t> </a:t>
            </a:r>
            <a:r>
              <a:rPr lang="en-US" altLang="ko-KR" sz="1200" dirty="0">
                <a:solidFill>
                  <a:srgbClr val="7F007F"/>
                </a:solidFill>
                <a:latin typeface="Consolas"/>
              </a:rPr>
              <a:t>class</a:t>
            </a:r>
            <a:r>
              <a:rPr lang="en-US" altLang="ko-KR" sz="1200" dirty="0">
                <a:solidFill>
                  <a:srgbClr val="000000"/>
                </a:solidFill>
                <a:latin typeface="Consolas"/>
              </a:rPr>
              <a:t>=</a:t>
            </a:r>
            <a:r>
              <a:rPr lang="en-US" altLang="ko-KR" sz="1200" i="1" dirty="0">
                <a:solidFill>
                  <a:srgbClr val="2A00FF"/>
                </a:solidFill>
                <a:latin typeface="Consolas"/>
              </a:rPr>
              <a:t>"list-group list-group-flush"</a:t>
            </a:r>
            <a:r>
              <a:rPr lang="en-US" altLang="ko-KR" sz="1200" i="1" dirty="0">
                <a:solidFill>
                  <a:srgbClr val="008080"/>
                </a:solidFill>
                <a:latin typeface="Consolas"/>
              </a:rPr>
              <a:t>&gt;</a:t>
            </a:r>
            <a:r>
              <a:rPr lang="en-US" altLang="ko-KR" sz="1200" i="1" dirty="0">
                <a:solidFill>
                  <a:srgbClr val="000000"/>
                </a:solidFill>
                <a:latin typeface="Consolas"/>
              </a:rPr>
              <a:t> </a:t>
            </a:r>
          </a:p>
          <a:p>
            <a:r>
              <a:rPr lang="en-US" altLang="ja-JP" sz="1200" dirty="0">
                <a:solidFill>
                  <a:srgbClr val="3F5FBF"/>
                </a:solidFill>
                <a:latin typeface="Consolas"/>
              </a:rPr>
              <a:t>&lt;!-- </a:t>
            </a:r>
            <a:r>
              <a:rPr lang="ja-JP" altLang="en-US" sz="1200" dirty="0">
                <a:solidFill>
                  <a:srgbClr val="3F5FBF"/>
                </a:solidFill>
                <a:latin typeface="Consolas"/>
              </a:rPr>
              <a:t>商品レビューリストが表示される </a:t>
            </a:r>
            <a:r>
              <a:rPr lang="en-US" altLang="ja-JP" sz="1200" dirty="0">
                <a:solidFill>
                  <a:srgbClr val="3F5FBF"/>
                </a:solidFill>
                <a:latin typeface="Consolas"/>
              </a:rPr>
              <a:t>--&gt;</a:t>
            </a:r>
          </a:p>
          <a:p>
            <a:r>
              <a:rPr lang="en-US" altLang="ko-KR" sz="1200" dirty="0">
                <a:solidFill>
                  <a:srgbClr val="008080"/>
                </a:solidFill>
                <a:latin typeface="Consolas"/>
              </a:rPr>
              <a:t>&lt;/</a:t>
            </a:r>
            <a:r>
              <a:rPr lang="en-US" altLang="ko-KR" sz="1200" dirty="0" err="1">
                <a:solidFill>
                  <a:srgbClr val="3F7F7F"/>
                </a:solidFill>
                <a:latin typeface="Consolas"/>
              </a:rPr>
              <a:t>ul</a:t>
            </a:r>
            <a:r>
              <a:rPr lang="en-US" altLang="ko-KR" sz="1200" dirty="0">
                <a:solidFill>
                  <a:srgbClr val="008080"/>
                </a:solidFill>
                <a:latin typeface="Consolas"/>
              </a:rPr>
              <a:t>&gt;</a:t>
            </a:r>
          </a:p>
          <a:p>
            <a:r>
              <a:rPr lang="en-US" altLang="ko-KR" sz="1200" dirty="0">
                <a:solidFill>
                  <a:srgbClr val="008080"/>
                </a:solidFill>
                <a:latin typeface="Consolas"/>
              </a:rPr>
              <a:t>&lt;</a:t>
            </a:r>
            <a:r>
              <a:rPr lang="en-US" altLang="ko-KR" sz="1200" dirty="0">
                <a:solidFill>
                  <a:srgbClr val="3F7F7F"/>
                </a:solidFill>
                <a:latin typeface="Consolas"/>
              </a:rPr>
              <a:t>script</a:t>
            </a:r>
            <a:r>
              <a:rPr lang="en-US" altLang="ko-KR" sz="1200" dirty="0">
                <a:solidFill>
                  <a:srgbClr val="008080"/>
                </a:solidFill>
                <a:latin typeface="Consolas"/>
              </a:rPr>
              <a:t>&gt;</a:t>
            </a:r>
          </a:p>
          <a:p>
            <a:r>
              <a:rPr lang="en-US" altLang="ja-JP" sz="1200" dirty="0" err="1">
                <a:solidFill>
                  <a:srgbClr val="000000"/>
                </a:solidFill>
                <a:latin typeface="Consolas"/>
              </a:rPr>
              <a:t>replyList</a:t>
            </a:r>
            <a:r>
              <a:rPr lang="en-US" altLang="ja-JP" sz="1200" dirty="0">
                <a:solidFill>
                  <a:srgbClr val="000000"/>
                </a:solidFill>
                <a:latin typeface="Consolas"/>
              </a:rPr>
              <a:t>();</a:t>
            </a:r>
            <a:r>
              <a:rPr lang="en-US" altLang="ja-JP" sz="1200" dirty="0">
                <a:solidFill>
                  <a:srgbClr val="3F7F5F"/>
                </a:solidFill>
                <a:latin typeface="Consolas"/>
              </a:rPr>
              <a:t>// </a:t>
            </a:r>
            <a:r>
              <a:rPr lang="ja-JP" altLang="en-US" sz="1200" dirty="0">
                <a:solidFill>
                  <a:srgbClr val="3F7F5F"/>
                </a:solidFill>
                <a:latin typeface="Consolas"/>
              </a:rPr>
              <a:t>ヘッダーで定義された関数を呼び出してレビューリストを更新</a:t>
            </a:r>
          </a:p>
          <a:p>
            <a:r>
              <a:rPr lang="en-US" altLang="ko-KR" sz="1200" dirty="0">
                <a:solidFill>
                  <a:srgbClr val="008080"/>
                </a:solidFill>
                <a:latin typeface="Consolas"/>
              </a:rPr>
              <a:t>&lt;/</a:t>
            </a:r>
            <a:r>
              <a:rPr lang="en-US" altLang="ko-KR" sz="1200" dirty="0">
                <a:solidFill>
                  <a:srgbClr val="3F7F7F"/>
                </a:solidFill>
                <a:latin typeface="Consolas"/>
              </a:rPr>
              <a:t>script</a:t>
            </a:r>
            <a:r>
              <a:rPr lang="en-US" altLang="ko-KR" sz="1200" dirty="0">
                <a:solidFill>
                  <a:srgbClr val="008080"/>
                </a:solidFill>
                <a:latin typeface="Consolas"/>
              </a:rPr>
              <a:t>&gt;</a:t>
            </a:r>
          </a:p>
          <a:p>
            <a:r>
              <a:rPr lang="en-US" altLang="ja-JP" sz="1200" dirty="0">
                <a:solidFill>
                  <a:srgbClr val="3F5FBF"/>
                </a:solidFill>
                <a:latin typeface="Consolas"/>
              </a:rPr>
              <a:t>&lt;!-- </a:t>
            </a:r>
            <a:r>
              <a:rPr lang="ja-JP" altLang="en-US" sz="1200" dirty="0">
                <a:solidFill>
                  <a:srgbClr val="3F5FBF"/>
                </a:solidFill>
                <a:latin typeface="Consolas"/>
              </a:rPr>
              <a:t>コメント修正関連スクリプト </a:t>
            </a:r>
            <a:r>
              <a:rPr lang="en-US" altLang="ja-JP" sz="1200" dirty="0">
                <a:solidFill>
                  <a:srgbClr val="3F5FBF"/>
                </a:solidFill>
                <a:latin typeface="Consolas"/>
              </a:rPr>
              <a:t>--&gt;</a:t>
            </a:r>
          </a:p>
          <a:p>
            <a:r>
              <a:rPr lang="en-US" altLang="ko-KR" sz="1200" dirty="0">
                <a:solidFill>
                  <a:srgbClr val="008080"/>
                </a:solidFill>
                <a:latin typeface="Consolas"/>
              </a:rPr>
              <a:t>&lt;/</a:t>
            </a:r>
            <a:r>
              <a:rPr lang="en-US" altLang="ko-KR" sz="1200" dirty="0">
                <a:solidFill>
                  <a:srgbClr val="3F7F7F"/>
                </a:solidFill>
                <a:latin typeface="Consolas"/>
              </a:rPr>
              <a:t>section</a:t>
            </a:r>
            <a:r>
              <a:rPr lang="en-US" altLang="ko-KR" sz="1200" dirty="0">
                <a:solidFill>
                  <a:srgbClr val="008080"/>
                </a:solidFill>
                <a:latin typeface="Consolas"/>
              </a:rPr>
              <a:t>&gt;</a:t>
            </a:r>
          </a:p>
          <a:p>
            <a:r>
              <a:rPr lang="en-US" altLang="ko-KR" sz="1200" dirty="0">
                <a:solidFill>
                  <a:srgbClr val="008080"/>
                </a:solidFill>
                <a:latin typeface="Consolas"/>
              </a:rPr>
              <a:t>&lt;/</a:t>
            </a:r>
            <a:r>
              <a:rPr lang="en-US" altLang="ko-KR" sz="1200" dirty="0">
                <a:solidFill>
                  <a:srgbClr val="3F7F7F"/>
                </a:solidFill>
                <a:latin typeface="Consolas"/>
              </a:rPr>
              <a:t>div</a:t>
            </a:r>
            <a:r>
              <a:rPr lang="en-US" altLang="ko-KR" sz="1200" dirty="0">
                <a:solidFill>
                  <a:srgbClr val="008080"/>
                </a:solidFill>
                <a:latin typeface="Consolas"/>
              </a:rPr>
              <a:t>&gt;</a:t>
            </a:r>
          </a:p>
          <a:p>
            <a:endParaRPr lang="ko-KR" altLang="en-US" sz="1200" dirty="0">
              <a:latin typeface="Consolas"/>
            </a:endParaRPr>
          </a:p>
          <a:p>
            <a:r>
              <a:rPr lang="en-US" altLang="ko-KR" sz="1200" dirty="0">
                <a:solidFill>
                  <a:srgbClr val="008080"/>
                </a:solidFill>
                <a:latin typeface="Consolas"/>
              </a:rPr>
              <a:t>&lt;/</a:t>
            </a:r>
            <a:r>
              <a:rPr lang="en-US" altLang="ko-KR" sz="1200" dirty="0">
                <a:solidFill>
                  <a:srgbClr val="3F7F7F"/>
                </a:solidFill>
                <a:latin typeface="Consolas"/>
              </a:rPr>
              <a:t>div</a:t>
            </a:r>
            <a:r>
              <a:rPr lang="en-US" altLang="ko-KR" sz="1200" dirty="0">
                <a:solidFill>
                  <a:srgbClr val="008080"/>
                </a:solidFill>
                <a:latin typeface="Consolas"/>
              </a:rPr>
              <a:t>&gt;</a:t>
            </a:r>
          </a:p>
          <a:p>
            <a:r>
              <a:rPr lang="en-US" altLang="ko-KR" sz="1200" dirty="0">
                <a:solidFill>
                  <a:srgbClr val="008080"/>
                </a:solidFill>
                <a:latin typeface="Consolas"/>
              </a:rPr>
              <a:t>&lt;/</a:t>
            </a:r>
            <a:r>
              <a:rPr lang="en-US" altLang="ko-KR" sz="1200" dirty="0">
                <a:solidFill>
                  <a:srgbClr val="3F7F7F"/>
                </a:solidFill>
                <a:latin typeface="Consolas"/>
              </a:rPr>
              <a:t>div</a:t>
            </a:r>
            <a:r>
              <a:rPr lang="en-US" altLang="ko-KR" sz="1200" dirty="0">
                <a:solidFill>
                  <a:srgbClr val="008080"/>
                </a:solidFill>
                <a:latin typeface="Consolas"/>
              </a:rPr>
              <a:t>&gt;</a:t>
            </a:r>
          </a:p>
          <a:p>
            <a:r>
              <a:rPr lang="en-US" altLang="ko-KR" sz="1200" dirty="0">
                <a:solidFill>
                  <a:srgbClr val="008080"/>
                </a:solidFill>
                <a:latin typeface="Consolas"/>
              </a:rPr>
              <a:t>&lt;/</a:t>
            </a:r>
            <a:r>
              <a:rPr lang="en-US" altLang="ko-KR" sz="1200" dirty="0">
                <a:solidFill>
                  <a:srgbClr val="3F7F7F"/>
                </a:solidFill>
                <a:latin typeface="Consolas"/>
              </a:rPr>
              <a:t>div</a:t>
            </a:r>
            <a:r>
              <a:rPr lang="en-US" altLang="ko-KR" sz="1200" dirty="0">
                <a:solidFill>
                  <a:srgbClr val="008080"/>
                </a:solidFill>
                <a:latin typeface="Consolas"/>
              </a:rPr>
              <a:t>&gt;</a:t>
            </a:r>
          </a:p>
          <a:p>
            <a:endParaRPr lang="ko-KR" altLang="en-US" sz="1200" dirty="0">
              <a:latin typeface="Consolas"/>
            </a:endParaRPr>
          </a:p>
          <a:p>
            <a:r>
              <a:rPr lang="en-US" altLang="ja-JP" sz="1200" dirty="0">
                <a:solidFill>
                  <a:srgbClr val="3F5FBF"/>
                </a:solidFill>
                <a:latin typeface="Consolas"/>
              </a:rPr>
              <a:t>&lt;!-- </a:t>
            </a:r>
            <a:r>
              <a:rPr lang="ja-JP" altLang="en-US" sz="1200" dirty="0">
                <a:solidFill>
                  <a:srgbClr val="3F5FBF"/>
                </a:solidFill>
                <a:latin typeface="Consolas"/>
              </a:rPr>
              <a:t>コメント修正モーダル </a:t>
            </a:r>
            <a:r>
              <a:rPr lang="en-US" altLang="ja-JP" sz="1200" dirty="0">
                <a:solidFill>
                  <a:srgbClr val="3F5FBF"/>
                </a:solidFill>
                <a:latin typeface="Consolas"/>
              </a:rPr>
              <a:t>--&gt;</a:t>
            </a:r>
          </a:p>
          <a:p>
            <a:r>
              <a:rPr lang="en-US" altLang="ko-KR" sz="1200" dirty="0">
                <a:solidFill>
                  <a:srgbClr val="008080"/>
                </a:solidFill>
                <a:latin typeface="Consolas"/>
              </a:rPr>
              <a:t>&lt;</a:t>
            </a:r>
            <a:r>
              <a:rPr lang="en-US" altLang="ko-KR" sz="1200" dirty="0">
                <a:solidFill>
                  <a:srgbClr val="3F7F7F"/>
                </a:solidFill>
                <a:latin typeface="Consolas"/>
              </a:rPr>
              <a:t>div </a:t>
            </a:r>
            <a:r>
              <a:rPr lang="en-US" altLang="ko-KR" sz="1200" dirty="0">
                <a:solidFill>
                  <a:srgbClr val="7F007F"/>
                </a:solidFill>
                <a:latin typeface="Consolas"/>
              </a:rPr>
              <a:t>class</a:t>
            </a:r>
            <a:r>
              <a:rPr lang="en-US" altLang="ko-KR" sz="1200" dirty="0">
                <a:solidFill>
                  <a:srgbClr val="000000"/>
                </a:solidFill>
                <a:latin typeface="Consolas"/>
              </a:rPr>
              <a:t>=</a:t>
            </a:r>
            <a:r>
              <a:rPr lang="en-US" altLang="ko-KR" sz="1200" i="1" dirty="0">
                <a:solidFill>
                  <a:srgbClr val="2A00FF"/>
                </a:solidFill>
                <a:latin typeface="Consolas"/>
              </a:rPr>
              <a:t>"</a:t>
            </a:r>
            <a:r>
              <a:rPr lang="en-US" altLang="ko-KR" sz="1200" i="1" dirty="0" err="1">
                <a:solidFill>
                  <a:srgbClr val="2A00FF"/>
                </a:solidFill>
                <a:latin typeface="Consolas"/>
              </a:rPr>
              <a:t>replyModal</a:t>
            </a:r>
            <a:r>
              <a:rPr lang="en-US" altLang="ko-KR" sz="1200" i="1" dirty="0">
                <a:solidFill>
                  <a:srgbClr val="2A00FF"/>
                </a:solidFill>
                <a:latin typeface="Consolas"/>
              </a:rPr>
              <a:t>"</a:t>
            </a:r>
            <a:r>
              <a:rPr lang="en-US" altLang="ko-KR" sz="1200" i="1" dirty="0">
                <a:solidFill>
                  <a:srgbClr val="008080"/>
                </a:solidFill>
                <a:latin typeface="Consolas"/>
              </a:rPr>
              <a:t>&gt;</a:t>
            </a:r>
          </a:p>
          <a:p>
            <a:endParaRPr lang="ko-KR" altLang="en-US" sz="1200" dirty="0">
              <a:latin typeface="Consolas"/>
            </a:endParaRPr>
          </a:p>
          <a:p>
            <a:r>
              <a:rPr lang="en-US" altLang="ko-KR" sz="1200" dirty="0">
                <a:solidFill>
                  <a:srgbClr val="008080"/>
                </a:solidFill>
                <a:latin typeface="Consolas"/>
              </a:rPr>
              <a:t>&lt;</a:t>
            </a:r>
            <a:r>
              <a:rPr lang="en-US" altLang="ko-KR" sz="1200" dirty="0">
                <a:solidFill>
                  <a:srgbClr val="3F7F7F"/>
                </a:solidFill>
                <a:latin typeface="Consolas"/>
              </a:rPr>
              <a:t>div </a:t>
            </a:r>
            <a:r>
              <a:rPr lang="en-US" altLang="ko-KR" sz="1200" dirty="0">
                <a:solidFill>
                  <a:srgbClr val="7F007F"/>
                </a:solidFill>
                <a:latin typeface="Consolas"/>
              </a:rPr>
              <a:t>class</a:t>
            </a:r>
            <a:r>
              <a:rPr lang="en-US" altLang="ko-KR" sz="1200" dirty="0">
                <a:solidFill>
                  <a:srgbClr val="000000"/>
                </a:solidFill>
                <a:latin typeface="Consolas"/>
              </a:rPr>
              <a:t>=</a:t>
            </a:r>
            <a:r>
              <a:rPr lang="en-US" altLang="ko-KR" sz="1200" i="1" dirty="0">
                <a:solidFill>
                  <a:srgbClr val="2A00FF"/>
                </a:solidFill>
                <a:latin typeface="Consolas"/>
              </a:rPr>
              <a:t>"</a:t>
            </a:r>
            <a:r>
              <a:rPr lang="en-US" altLang="ko-KR" sz="1200" i="1" dirty="0" err="1">
                <a:solidFill>
                  <a:srgbClr val="2A00FF"/>
                </a:solidFill>
                <a:latin typeface="Consolas"/>
              </a:rPr>
              <a:t>modalContent</a:t>
            </a:r>
            <a:r>
              <a:rPr lang="en-US" altLang="ko-KR" sz="1200" i="1" dirty="0">
                <a:solidFill>
                  <a:srgbClr val="2A00FF"/>
                </a:solidFill>
                <a:latin typeface="Consolas"/>
              </a:rPr>
              <a:t>"</a:t>
            </a:r>
            <a:r>
              <a:rPr lang="en-US" altLang="ko-KR" sz="1200" i="1" dirty="0">
                <a:solidFill>
                  <a:srgbClr val="008080"/>
                </a:solidFill>
                <a:latin typeface="Consolas"/>
              </a:rPr>
              <a:t>&gt;</a:t>
            </a:r>
          </a:p>
          <a:p>
            <a:endParaRPr lang="ko-KR" altLang="en-US" sz="1200" dirty="0">
              <a:latin typeface="Consolas"/>
            </a:endParaRPr>
          </a:p>
          <a:p>
            <a:r>
              <a:rPr lang="en-US" altLang="ko-KR" sz="1200" dirty="0">
                <a:solidFill>
                  <a:srgbClr val="008080"/>
                </a:solidFill>
                <a:latin typeface="Consolas"/>
              </a:rPr>
              <a:t>&lt;</a:t>
            </a:r>
            <a:r>
              <a:rPr lang="en-US" altLang="ko-KR" sz="1200" dirty="0">
                <a:solidFill>
                  <a:srgbClr val="3F7F7F"/>
                </a:solidFill>
                <a:latin typeface="Consolas"/>
              </a:rPr>
              <a:t>div </a:t>
            </a:r>
            <a:r>
              <a:rPr lang="en-US" altLang="ko-KR" sz="1200" dirty="0">
                <a:solidFill>
                  <a:srgbClr val="7F007F"/>
                </a:solidFill>
                <a:latin typeface="Consolas"/>
              </a:rPr>
              <a:t>class</a:t>
            </a:r>
            <a:r>
              <a:rPr lang="en-US" altLang="ko-KR" sz="1200" dirty="0">
                <a:solidFill>
                  <a:srgbClr val="000000"/>
                </a:solidFill>
                <a:latin typeface="Consolas"/>
              </a:rPr>
              <a:t>=</a:t>
            </a:r>
            <a:r>
              <a:rPr lang="en-US" altLang="ko-KR" sz="1200" i="1" dirty="0">
                <a:solidFill>
                  <a:srgbClr val="2A00FF"/>
                </a:solidFill>
                <a:latin typeface="Consolas"/>
              </a:rPr>
              <a:t>""</a:t>
            </a:r>
            <a:r>
              <a:rPr lang="en-US" altLang="ko-KR" sz="1200" i="1" dirty="0">
                <a:solidFill>
                  <a:srgbClr val="008080"/>
                </a:solidFill>
                <a:latin typeface="Consolas"/>
              </a:rPr>
              <a:t>&gt;</a:t>
            </a:r>
          </a:p>
          <a:p>
            <a:r>
              <a:rPr lang="en-US" altLang="ko-KR" sz="1200" dirty="0">
                <a:solidFill>
                  <a:srgbClr val="008080"/>
                </a:solidFill>
                <a:latin typeface="Consolas"/>
              </a:rPr>
              <a:t>&lt;</a:t>
            </a:r>
            <a:r>
              <a:rPr lang="en-US" altLang="ko-KR" sz="1200" dirty="0" err="1">
                <a:solidFill>
                  <a:srgbClr val="3F7F7F"/>
                </a:solidFill>
                <a:latin typeface="Consolas"/>
              </a:rPr>
              <a:t>textarea</a:t>
            </a:r>
            <a:r>
              <a:rPr lang="en-US" altLang="ko-KR" sz="1200" dirty="0">
                <a:solidFill>
                  <a:srgbClr val="3F7F7F"/>
                </a:solidFill>
                <a:latin typeface="Consolas"/>
              </a:rPr>
              <a:t> </a:t>
            </a:r>
            <a:r>
              <a:rPr lang="en-US" altLang="ko-KR" sz="1200" dirty="0">
                <a:solidFill>
                  <a:srgbClr val="7F007F"/>
                </a:solidFill>
                <a:latin typeface="Consolas"/>
              </a:rPr>
              <a:t>class</a:t>
            </a:r>
            <a:r>
              <a:rPr lang="en-US" altLang="ko-KR" sz="1200" dirty="0">
                <a:solidFill>
                  <a:srgbClr val="000000"/>
                </a:solidFill>
                <a:latin typeface="Consolas"/>
              </a:rPr>
              <a:t>=</a:t>
            </a:r>
            <a:r>
              <a:rPr lang="en-US" altLang="ko-KR" sz="1200" i="1" dirty="0">
                <a:solidFill>
                  <a:srgbClr val="2A00FF"/>
                </a:solidFill>
                <a:latin typeface="Consolas"/>
              </a:rPr>
              <a:t>"</a:t>
            </a:r>
            <a:r>
              <a:rPr lang="en-US" altLang="ko-KR" sz="1200" i="1" dirty="0" err="1">
                <a:solidFill>
                  <a:srgbClr val="2A00FF"/>
                </a:solidFill>
                <a:latin typeface="Consolas"/>
              </a:rPr>
              <a:t>modal_repCon</a:t>
            </a:r>
            <a:r>
              <a:rPr lang="en-US" altLang="ko-KR" sz="1200" i="1" dirty="0">
                <a:solidFill>
                  <a:srgbClr val="2A00FF"/>
                </a:solidFill>
                <a:latin typeface="Consolas"/>
              </a:rPr>
              <a:t> form-control" </a:t>
            </a:r>
            <a:r>
              <a:rPr lang="en-US" altLang="ko-KR" sz="1200" i="1" dirty="0">
                <a:solidFill>
                  <a:srgbClr val="7F007F"/>
                </a:solidFill>
                <a:latin typeface="Consolas"/>
              </a:rPr>
              <a:t>name</a:t>
            </a:r>
            <a:r>
              <a:rPr lang="en-US" altLang="ko-KR" sz="1200" i="1" dirty="0">
                <a:solidFill>
                  <a:srgbClr val="000000"/>
                </a:solidFill>
                <a:latin typeface="Consolas"/>
              </a:rPr>
              <a:t>=</a:t>
            </a:r>
            <a:r>
              <a:rPr lang="en-US" altLang="ko-KR" sz="1200" i="1" dirty="0">
                <a:solidFill>
                  <a:srgbClr val="2A00FF"/>
                </a:solidFill>
                <a:latin typeface="Consolas"/>
              </a:rPr>
              <a:t>"</a:t>
            </a:r>
            <a:r>
              <a:rPr lang="en-US" altLang="ko-KR" sz="1200" i="1" dirty="0" err="1">
                <a:solidFill>
                  <a:srgbClr val="2A00FF"/>
                </a:solidFill>
                <a:latin typeface="Consolas"/>
              </a:rPr>
              <a:t>modal_repCon</a:t>
            </a:r>
            <a:r>
              <a:rPr lang="en-US" altLang="ko-KR" sz="1200" i="1" dirty="0">
                <a:solidFill>
                  <a:srgbClr val="2A00FF"/>
                </a:solidFill>
                <a:latin typeface="Consolas"/>
              </a:rPr>
              <a:t>"</a:t>
            </a:r>
            <a:r>
              <a:rPr lang="en-US" altLang="ko-KR" sz="1200" i="1" dirty="0">
                <a:solidFill>
                  <a:srgbClr val="008080"/>
                </a:solidFill>
                <a:latin typeface="Consolas"/>
              </a:rPr>
              <a:t>&gt;&lt;/</a:t>
            </a:r>
            <a:r>
              <a:rPr lang="en-US" altLang="ko-KR" sz="1200" i="1" dirty="0" err="1">
                <a:solidFill>
                  <a:srgbClr val="3F7F7F"/>
                </a:solidFill>
                <a:latin typeface="Consolas"/>
              </a:rPr>
              <a:t>textarea</a:t>
            </a:r>
            <a:r>
              <a:rPr lang="en-US" altLang="ko-KR" sz="1200" i="1" dirty="0">
                <a:solidFill>
                  <a:srgbClr val="008080"/>
                </a:solidFill>
                <a:latin typeface="Consolas"/>
              </a:rPr>
              <a:t>&gt;</a:t>
            </a:r>
            <a:r>
              <a:rPr lang="en-US" altLang="ko-KR" sz="1200" i="1" dirty="0">
                <a:solidFill>
                  <a:srgbClr val="000000"/>
                </a:solidFill>
                <a:latin typeface="Consolas"/>
              </a:rPr>
              <a:t> </a:t>
            </a:r>
            <a:r>
              <a:rPr lang="en-US" altLang="ko-KR" sz="1200" i="1" dirty="0">
                <a:solidFill>
                  <a:srgbClr val="3F5FBF"/>
                </a:solidFill>
                <a:latin typeface="Consolas"/>
              </a:rPr>
              <a:t>&lt;!-- </a:t>
            </a:r>
            <a:r>
              <a:rPr lang="ja-JP" altLang="en-US" sz="1200" i="1" dirty="0">
                <a:solidFill>
                  <a:srgbClr val="3F5FBF"/>
                </a:solidFill>
                <a:latin typeface="Consolas"/>
              </a:rPr>
              <a:t>レビュー</a:t>
            </a:r>
            <a:r>
              <a:rPr lang="ko-KR" altLang="en-US" sz="1200" i="1" dirty="0">
                <a:solidFill>
                  <a:srgbClr val="3F5FBF"/>
                </a:solidFill>
                <a:latin typeface="Consolas"/>
              </a:rPr>
              <a:t>修正用</a:t>
            </a:r>
            <a:r>
              <a:rPr lang="ja-JP" altLang="en-US" sz="1200" i="1" dirty="0">
                <a:solidFill>
                  <a:srgbClr val="3F5FBF"/>
                </a:solidFill>
                <a:latin typeface="Consolas"/>
              </a:rPr>
              <a:t>テキストエリア </a:t>
            </a:r>
            <a:r>
              <a:rPr lang="en-US" altLang="ja-JP" sz="1200" i="1" dirty="0">
                <a:solidFill>
                  <a:srgbClr val="3F5FBF"/>
                </a:solidFill>
                <a:latin typeface="Consolas"/>
              </a:rPr>
              <a:t>--&gt;</a:t>
            </a:r>
          </a:p>
          <a:p>
            <a:r>
              <a:rPr lang="en-US" altLang="ko-KR" sz="1200" dirty="0">
                <a:solidFill>
                  <a:srgbClr val="008080"/>
                </a:solidFill>
                <a:latin typeface="Consolas"/>
              </a:rPr>
              <a:t>&lt;/</a:t>
            </a:r>
            <a:r>
              <a:rPr lang="en-US" altLang="ko-KR" sz="1200" dirty="0">
                <a:solidFill>
                  <a:srgbClr val="3F7F7F"/>
                </a:solidFill>
                <a:latin typeface="Consolas"/>
              </a:rPr>
              <a:t>div</a:t>
            </a:r>
            <a:r>
              <a:rPr lang="en-US" altLang="ko-KR" sz="1200" dirty="0">
                <a:solidFill>
                  <a:srgbClr val="008080"/>
                </a:solidFill>
                <a:latin typeface="Consolas"/>
              </a:rPr>
              <a:t>&gt;</a:t>
            </a:r>
          </a:p>
          <a:p>
            <a:endParaRPr lang="ko-KR" altLang="en-US" sz="1200" dirty="0">
              <a:latin typeface="Consolas"/>
            </a:endParaRPr>
          </a:p>
          <a:p>
            <a:r>
              <a:rPr lang="en-US" altLang="ko-KR" sz="1200" dirty="0">
                <a:solidFill>
                  <a:srgbClr val="008080"/>
                </a:solidFill>
                <a:latin typeface="Consolas"/>
              </a:rPr>
              <a:t>&lt;</a:t>
            </a:r>
            <a:r>
              <a:rPr lang="en-US" altLang="ko-KR" sz="1200" dirty="0">
                <a:solidFill>
                  <a:srgbClr val="3F7F7F"/>
                </a:solidFill>
                <a:latin typeface="Consolas"/>
              </a:rPr>
              <a:t>div </a:t>
            </a:r>
            <a:r>
              <a:rPr lang="en-US" altLang="ko-KR" sz="1200" dirty="0">
                <a:solidFill>
                  <a:srgbClr val="7F007F"/>
                </a:solidFill>
                <a:latin typeface="Consolas"/>
              </a:rPr>
              <a:t>class</a:t>
            </a:r>
            <a:r>
              <a:rPr lang="en-US" altLang="ko-KR" sz="1200" dirty="0">
                <a:solidFill>
                  <a:srgbClr val="000000"/>
                </a:solidFill>
                <a:latin typeface="Consolas"/>
              </a:rPr>
              <a:t>=</a:t>
            </a:r>
            <a:r>
              <a:rPr lang="en-US" altLang="ko-KR" sz="1200" i="1" dirty="0">
                <a:solidFill>
                  <a:srgbClr val="2A00FF"/>
                </a:solidFill>
                <a:latin typeface="Consolas"/>
              </a:rPr>
              <a:t>"d-flex justify-content-end my-2"</a:t>
            </a:r>
            <a:r>
              <a:rPr lang="en-US" altLang="ko-KR" sz="1200" i="1" dirty="0">
                <a:solidFill>
                  <a:srgbClr val="008080"/>
                </a:solidFill>
                <a:latin typeface="Consolas"/>
              </a:rPr>
              <a:t>&gt;</a:t>
            </a:r>
          </a:p>
          <a:p>
            <a:r>
              <a:rPr lang="en-US" altLang="ko-KR" sz="1200" dirty="0">
                <a:solidFill>
                  <a:srgbClr val="008080"/>
                </a:solidFill>
                <a:latin typeface="Consolas"/>
              </a:rPr>
              <a:t>&lt;</a:t>
            </a:r>
            <a:r>
              <a:rPr lang="en-US" altLang="ko-KR" sz="1200" dirty="0">
                <a:solidFill>
                  <a:srgbClr val="3F7F7F"/>
                </a:solidFill>
                <a:latin typeface="Consolas"/>
              </a:rPr>
              <a:t>button </a:t>
            </a:r>
            <a:r>
              <a:rPr lang="en-US" altLang="ko-KR" sz="1200" dirty="0">
                <a:solidFill>
                  <a:srgbClr val="7F007F"/>
                </a:solidFill>
                <a:latin typeface="Consolas"/>
              </a:rPr>
              <a:t>type</a:t>
            </a:r>
            <a:r>
              <a:rPr lang="en-US" altLang="ko-KR" sz="1200" dirty="0">
                <a:solidFill>
                  <a:srgbClr val="000000"/>
                </a:solidFill>
                <a:latin typeface="Consolas"/>
              </a:rPr>
              <a:t>=</a:t>
            </a:r>
            <a:r>
              <a:rPr lang="en-US" altLang="ko-KR" sz="1200" i="1" dirty="0">
                <a:solidFill>
                  <a:srgbClr val="2A00FF"/>
                </a:solidFill>
                <a:latin typeface="Consolas"/>
              </a:rPr>
              <a:t>"button" </a:t>
            </a:r>
            <a:r>
              <a:rPr lang="en-US" altLang="ko-KR" sz="1200" i="1" dirty="0">
                <a:solidFill>
                  <a:srgbClr val="7F007F"/>
                </a:solidFill>
                <a:latin typeface="Consolas"/>
              </a:rPr>
              <a:t>class</a:t>
            </a:r>
            <a:r>
              <a:rPr lang="en-US" altLang="ko-KR" sz="1200" i="1" dirty="0">
                <a:solidFill>
                  <a:srgbClr val="000000"/>
                </a:solidFill>
                <a:latin typeface="Consolas"/>
              </a:rPr>
              <a:t>=</a:t>
            </a:r>
            <a:r>
              <a:rPr lang="en-US" altLang="ko-KR" sz="1200" i="1" dirty="0">
                <a:solidFill>
                  <a:srgbClr val="2A00FF"/>
                </a:solidFill>
                <a:latin typeface="Consolas"/>
              </a:rPr>
              <a:t>"</a:t>
            </a:r>
            <a:r>
              <a:rPr lang="en-US" altLang="ko-KR" sz="1200" i="1" dirty="0" err="1">
                <a:solidFill>
                  <a:srgbClr val="2A00FF"/>
                </a:solidFill>
                <a:latin typeface="Consolas"/>
              </a:rPr>
              <a:t>modal_modify_btn</a:t>
            </a:r>
            <a:r>
              <a:rPr lang="en-US" altLang="ko-KR" sz="1200" i="1" dirty="0">
                <a:solidFill>
                  <a:srgbClr val="2A00FF"/>
                </a:solidFill>
                <a:latin typeface="Consolas"/>
              </a:rPr>
              <a:t> </a:t>
            </a:r>
            <a:r>
              <a:rPr lang="en-US" altLang="ko-KR" sz="1200" i="1" dirty="0" err="1">
                <a:solidFill>
                  <a:srgbClr val="2A00FF"/>
                </a:solidFill>
                <a:latin typeface="Consolas"/>
              </a:rPr>
              <a:t>btn</a:t>
            </a:r>
            <a:r>
              <a:rPr lang="en-US" altLang="ko-KR" sz="1200" i="1" dirty="0">
                <a:solidFill>
                  <a:srgbClr val="2A00FF"/>
                </a:solidFill>
                <a:latin typeface="Consolas"/>
              </a:rPr>
              <a:t> </a:t>
            </a:r>
            <a:r>
              <a:rPr lang="en-US" altLang="ko-KR" sz="1200" i="1" dirty="0" err="1">
                <a:solidFill>
                  <a:srgbClr val="2A00FF"/>
                </a:solidFill>
                <a:latin typeface="Consolas"/>
              </a:rPr>
              <a:t>btn</a:t>
            </a:r>
            <a:r>
              <a:rPr lang="en-US" altLang="ko-KR" sz="1200" i="1" dirty="0">
                <a:solidFill>
                  <a:srgbClr val="2A00FF"/>
                </a:solidFill>
                <a:latin typeface="Consolas"/>
              </a:rPr>
              <a:t>-success mx-2"</a:t>
            </a:r>
            <a:r>
              <a:rPr lang="en-US" altLang="ko-KR" sz="1200" i="1" dirty="0">
                <a:solidFill>
                  <a:srgbClr val="008080"/>
                </a:solidFill>
                <a:latin typeface="Consolas"/>
              </a:rPr>
              <a:t>&gt;</a:t>
            </a:r>
          </a:p>
          <a:p>
            <a:r>
              <a:rPr lang="ko-KR" altLang="en-US" sz="1200" dirty="0">
                <a:solidFill>
                  <a:srgbClr val="000000"/>
                </a:solidFill>
                <a:latin typeface="Consolas"/>
              </a:rPr>
              <a:t>修正</a:t>
            </a:r>
          </a:p>
          <a:p>
            <a:r>
              <a:rPr lang="en-US" altLang="ko-KR" sz="1200" dirty="0">
                <a:solidFill>
                  <a:srgbClr val="008080"/>
                </a:solidFill>
                <a:latin typeface="Consolas"/>
              </a:rPr>
              <a:t>&lt;/</a:t>
            </a:r>
            <a:r>
              <a:rPr lang="en-US" altLang="ko-KR" sz="1200" dirty="0">
                <a:solidFill>
                  <a:srgbClr val="3F7F7F"/>
                </a:solidFill>
                <a:latin typeface="Consolas"/>
              </a:rPr>
              <a:t>button</a:t>
            </a:r>
            <a:r>
              <a:rPr lang="en-US" altLang="ko-KR" sz="1200" dirty="0" smtClean="0">
                <a:solidFill>
                  <a:srgbClr val="008080"/>
                </a:solidFill>
                <a:latin typeface="Consolas"/>
              </a:rPr>
              <a:t>&gt;</a:t>
            </a:r>
          </a:p>
          <a:p>
            <a:endParaRPr lang="en-US" altLang="ko-KR" sz="1200" dirty="0">
              <a:solidFill>
                <a:srgbClr val="008080"/>
              </a:solidFill>
              <a:latin typeface="Consolas"/>
            </a:endParaRPr>
          </a:p>
          <a:p>
            <a:r>
              <a:rPr lang="en-US" altLang="ko-KR" sz="1200" dirty="0">
                <a:solidFill>
                  <a:srgbClr val="008080"/>
                </a:solidFill>
                <a:latin typeface="Consolas"/>
              </a:rPr>
              <a:t>&lt;</a:t>
            </a:r>
            <a:r>
              <a:rPr lang="en-US" altLang="ko-KR" sz="1200" dirty="0">
                <a:solidFill>
                  <a:srgbClr val="3F7F7F"/>
                </a:solidFill>
                <a:latin typeface="Consolas"/>
              </a:rPr>
              <a:t>button </a:t>
            </a:r>
            <a:r>
              <a:rPr lang="en-US" altLang="ko-KR" sz="1200" dirty="0">
                <a:solidFill>
                  <a:srgbClr val="7F007F"/>
                </a:solidFill>
                <a:latin typeface="Consolas"/>
              </a:rPr>
              <a:t>type</a:t>
            </a:r>
            <a:r>
              <a:rPr lang="en-US" altLang="ko-KR" sz="1200" dirty="0">
                <a:solidFill>
                  <a:srgbClr val="000000"/>
                </a:solidFill>
                <a:latin typeface="Consolas"/>
              </a:rPr>
              <a:t>=</a:t>
            </a:r>
            <a:r>
              <a:rPr lang="en-US" altLang="ko-KR" sz="1200" i="1" dirty="0">
                <a:solidFill>
                  <a:srgbClr val="2A00FF"/>
                </a:solidFill>
                <a:latin typeface="Consolas"/>
              </a:rPr>
              <a:t>"button" </a:t>
            </a:r>
            <a:r>
              <a:rPr lang="en-US" altLang="ko-KR" sz="1200" i="1" dirty="0">
                <a:solidFill>
                  <a:srgbClr val="7F007F"/>
                </a:solidFill>
                <a:latin typeface="Consolas"/>
              </a:rPr>
              <a:t>class</a:t>
            </a:r>
            <a:r>
              <a:rPr lang="en-US" altLang="ko-KR" sz="1200" i="1" dirty="0">
                <a:solidFill>
                  <a:srgbClr val="000000"/>
                </a:solidFill>
                <a:latin typeface="Consolas"/>
              </a:rPr>
              <a:t>=</a:t>
            </a:r>
            <a:r>
              <a:rPr lang="en-US" altLang="ko-KR" sz="1200" i="1" dirty="0">
                <a:solidFill>
                  <a:srgbClr val="2A00FF"/>
                </a:solidFill>
                <a:latin typeface="Consolas"/>
              </a:rPr>
              <a:t>"</a:t>
            </a:r>
            <a:r>
              <a:rPr lang="en-US" altLang="ko-KR" sz="1200" i="1" dirty="0" err="1">
                <a:solidFill>
                  <a:srgbClr val="2A00FF"/>
                </a:solidFill>
                <a:latin typeface="Consolas"/>
              </a:rPr>
              <a:t>modal_cancel</a:t>
            </a:r>
            <a:r>
              <a:rPr lang="en-US" altLang="ko-KR" sz="1200" i="1" dirty="0">
                <a:solidFill>
                  <a:srgbClr val="2A00FF"/>
                </a:solidFill>
                <a:latin typeface="Consolas"/>
              </a:rPr>
              <a:t> </a:t>
            </a:r>
            <a:r>
              <a:rPr lang="en-US" altLang="ko-KR" sz="1200" i="1" dirty="0" err="1">
                <a:solidFill>
                  <a:srgbClr val="2A00FF"/>
                </a:solidFill>
                <a:latin typeface="Consolas"/>
              </a:rPr>
              <a:t>btn</a:t>
            </a:r>
            <a:r>
              <a:rPr lang="en-US" altLang="ko-KR" sz="1200" i="1" dirty="0">
                <a:solidFill>
                  <a:srgbClr val="2A00FF"/>
                </a:solidFill>
                <a:latin typeface="Consolas"/>
              </a:rPr>
              <a:t> </a:t>
            </a:r>
            <a:r>
              <a:rPr lang="en-US" altLang="ko-KR" sz="1200" i="1" dirty="0" err="1">
                <a:solidFill>
                  <a:srgbClr val="2A00FF"/>
                </a:solidFill>
                <a:latin typeface="Consolas"/>
              </a:rPr>
              <a:t>btn</a:t>
            </a:r>
            <a:r>
              <a:rPr lang="en-US" altLang="ko-KR" sz="1200" i="1" dirty="0">
                <a:solidFill>
                  <a:srgbClr val="2A00FF"/>
                </a:solidFill>
                <a:latin typeface="Consolas"/>
              </a:rPr>
              <a:t>-secondary"</a:t>
            </a:r>
            <a:r>
              <a:rPr lang="en-US" altLang="ko-KR" sz="1200" i="1" dirty="0">
                <a:solidFill>
                  <a:srgbClr val="008080"/>
                </a:solidFill>
                <a:latin typeface="Consolas"/>
              </a:rPr>
              <a:t>&gt;</a:t>
            </a:r>
          </a:p>
          <a:p>
            <a:r>
              <a:rPr lang="ja-JP" altLang="en-US" sz="1200" dirty="0">
                <a:solidFill>
                  <a:srgbClr val="000000"/>
                </a:solidFill>
                <a:latin typeface="Consolas"/>
              </a:rPr>
              <a:t>キャンセル</a:t>
            </a:r>
          </a:p>
          <a:p>
            <a:r>
              <a:rPr lang="en-US" altLang="ko-KR" sz="1200" dirty="0">
                <a:solidFill>
                  <a:srgbClr val="008080"/>
                </a:solidFill>
                <a:latin typeface="Consolas"/>
              </a:rPr>
              <a:t>&lt;/</a:t>
            </a:r>
            <a:r>
              <a:rPr lang="en-US" altLang="ko-KR" sz="1200" dirty="0">
                <a:solidFill>
                  <a:srgbClr val="3F7F7F"/>
                </a:solidFill>
                <a:latin typeface="Consolas"/>
              </a:rPr>
              <a:t>button</a:t>
            </a:r>
            <a:r>
              <a:rPr lang="en-US" altLang="ko-KR" sz="1200" dirty="0">
                <a:solidFill>
                  <a:srgbClr val="008080"/>
                </a:solidFill>
                <a:latin typeface="Consolas"/>
              </a:rPr>
              <a:t>&gt;</a:t>
            </a:r>
          </a:p>
          <a:p>
            <a:r>
              <a:rPr lang="en-US" altLang="ko-KR" sz="1200" dirty="0">
                <a:solidFill>
                  <a:srgbClr val="008080"/>
                </a:solidFill>
                <a:latin typeface="Consolas"/>
              </a:rPr>
              <a:t>&lt;/</a:t>
            </a:r>
            <a:r>
              <a:rPr lang="en-US" altLang="ko-KR" sz="1200" dirty="0">
                <a:solidFill>
                  <a:srgbClr val="3F7F7F"/>
                </a:solidFill>
                <a:latin typeface="Consolas"/>
              </a:rPr>
              <a:t>div</a:t>
            </a:r>
            <a:r>
              <a:rPr lang="en-US" altLang="ko-KR" sz="1200" dirty="0">
                <a:solidFill>
                  <a:srgbClr val="008080"/>
                </a:solidFill>
                <a:latin typeface="Consolas"/>
              </a:rPr>
              <a:t>&gt;</a:t>
            </a:r>
          </a:p>
          <a:p>
            <a:endParaRPr lang="ko-KR" altLang="en-US" sz="1200" dirty="0">
              <a:latin typeface="Consolas"/>
            </a:endParaRPr>
          </a:p>
          <a:p>
            <a:r>
              <a:rPr lang="en-US" altLang="ko-KR" sz="1200" dirty="0">
                <a:solidFill>
                  <a:srgbClr val="008080"/>
                </a:solidFill>
                <a:latin typeface="Consolas"/>
              </a:rPr>
              <a:t>&lt;/</a:t>
            </a:r>
            <a:r>
              <a:rPr lang="en-US" altLang="ko-KR" sz="1200" dirty="0">
                <a:solidFill>
                  <a:srgbClr val="3F7F7F"/>
                </a:solidFill>
                <a:latin typeface="Consolas"/>
              </a:rPr>
              <a:t>div</a:t>
            </a:r>
            <a:r>
              <a:rPr lang="en-US" altLang="ko-KR" sz="1200" dirty="0">
                <a:solidFill>
                  <a:srgbClr val="008080"/>
                </a:solidFill>
                <a:latin typeface="Consolas"/>
              </a:rPr>
              <a:t>&gt;</a:t>
            </a:r>
          </a:p>
          <a:p>
            <a:r>
              <a:rPr lang="en-US" altLang="ko-KR" sz="1200" dirty="0">
                <a:solidFill>
                  <a:srgbClr val="008080"/>
                </a:solidFill>
                <a:latin typeface="Consolas"/>
              </a:rPr>
              <a:t>&lt;</a:t>
            </a:r>
            <a:r>
              <a:rPr lang="en-US" altLang="ko-KR" sz="1200" dirty="0">
                <a:solidFill>
                  <a:srgbClr val="3F7F7F"/>
                </a:solidFill>
                <a:latin typeface="Consolas"/>
              </a:rPr>
              <a:t>script </a:t>
            </a:r>
            <a:r>
              <a:rPr lang="en-US" altLang="ko-KR" sz="1200" dirty="0" err="1">
                <a:solidFill>
                  <a:srgbClr val="7F007F"/>
                </a:solidFill>
                <a:latin typeface="Consolas"/>
              </a:rPr>
              <a:t>src</a:t>
            </a:r>
            <a:r>
              <a:rPr lang="en-US" altLang="ko-KR" sz="1200" dirty="0">
                <a:solidFill>
                  <a:srgbClr val="000000"/>
                </a:solidFill>
                <a:latin typeface="Consolas"/>
              </a:rPr>
              <a:t>=</a:t>
            </a:r>
            <a:r>
              <a:rPr lang="en-US" altLang="ko-KR" sz="1200" i="1" dirty="0">
                <a:solidFill>
                  <a:srgbClr val="2A00FF"/>
                </a:solidFill>
                <a:latin typeface="Consolas"/>
              </a:rPr>
              <a:t>"/resources/</a:t>
            </a:r>
            <a:r>
              <a:rPr lang="en-US" altLang="ko-KR" sz="1200" i="1" dirty="0" err="1">
                <a:solidFill>
                  <a:srgbClr val="2A00FF"/>
                </a:solidFill>
                <a:latin typeface="Consolas"/>
              </a:rPr>
              <a:t>js</a:t>
            </a:r>
            <a:r>
              <a:rPr lang="en-US" altLang="ko-KR" sz="1200" i="1" dirty="0">
                <a:solidFill>
                  <a:srgbClr val="2A00FF"/>
                </a:solidFill>
                <a:latin typeface="Consolas"/>
              </a:rPr>
              <a:t>/replyDelete.js"</a:t>
            </a:r>
            <a:r>
              <a:rPr lang="en-US" altLang="ko-KR" sz="1200" i="1" dirty="0">
                <a:solidFill>
                  <a:srgbClr val="008080"/>
                </a:solidFill>
                <a:latin typeface="Consolas"/>
              </a:rPr>
              <a:t>&gt;&lt;/</a:t>
            </a:r>
            <a:r>
              <a:rPr lang="en-US" altLang="ko-KR" sz="1200" i="1" dirty="0">
                <a:solidFill>
                  <a:srgbClr val="3F7F7F"/>
                </a:solidFill>
                <a:latin typeface="Consolas"/>
              </a:rPr>
              <a:t>script</a:t>
            </a:r>
            <a:r>
              <a:rPr lang="en-US" altLang="ko-KR" sz="1200" i="1" dirty="0">
                <a:solidFill>
                  <a:srgbClr val="008080"/>
                </a:solidFill>
                <a:latin typeface="Consolas"/>
              </a:rPr>
              <a:t>&gt;</a:t>
            </a:r>
            <a:r>
              <a:rPr lang="en-US" altLang="ko-KR" sz="1200" i="1" dirty="0">
                <a:solidFill>
                  <a:srgbClr val="000000"/>
                </a:solidFill>
                <a:latin typeface="Consolas"/>
              </a:rPr>
              <a:t> </a:t>
            </a:r>
            <a:r>
              <a:rPr lang="en-US" altLang="ko-KR" sz="1200" i="1" dirty="0">
                <a:solidFill>
                  <a:srgbClr val="3F5FBF"/>
                </a:solidFill>
                <a:latin typeface="Consolas"/>
              </a:rPr>
              <a:t>&lt;!-- </a:t>
            </a:r>
            <a:r>
              <a:rPr lang="ja-JP" altLang="en-US" sz="1200" i="1" dirty="0">
                <a:solidFill>
                  <a:srgbClr val="3F5FBF"/>
                </a:solidFill>
                <a:latin typeface="Consolas"/>
              </a:rPr>
              <a:t>レビュー</a:t>
            </a:r>
            <a:r>
              <a:rPr lang="ko-KR" altLang="en-US" sz="1200" i="1" dirty="0">
                <a:solidFill>
                  <a:srgbClr val="3F5FBF"/>
                </a:solidFill>
                <a:latin typeface="Consolas"/>
              </a:rPr>
              <a:t>削除用</a:t>
            </a:r>
            <a:r>
              <a:rPr lang="ja-JP" altLang="en-US" sz="1200" i="1" dirty="0">
                <a:solidFill>
                  <a:srgbClr val="3F5FBF"/>
                </a:solidFill>
                <a:latin typeface="Consolas"/>
              </a:rPr>
              <a:t>スクリプト </a:t>
            </a:r>
            <a:r>
              <a:rPr lang="en-US" altLang="ja-JP" sz="1200" i="1" dirty="0">
                <a:solidFill>
                  <a:srgbClr val="3F5FBF"/>
                </a:solidFill>
                <a:latin typeface="Consolas"/>
              </a:rPr>
              <a:t>--&gt;</a:t>
            </a:r>
          </a:p>
          <a:p>
            <a:r>
              <a:rPr lang="en-US" altLang="ko-KR" sz="1200" dirty="0">
                <a:solidFill>
                  <a:srgbClr val="008080"/>
                </a:solidFill>
                <a:latin typeface="Consolas"/>
              </a:rPr>
              <a:t>&lt;</a:t>
            </a:r>
            <a:r>
              <a:rPr lang="en-US" altLang="ko-KR" sz="1200" dirty="0">
                <a:solidFill>
                  <a:srgbClr val="3F7F7F"/>
                </a:solidFill>
                <a:latin typeface="Consolas"/>
              </a:rPr>
              <a:t>script </a:t>
            </a:r>
            <a:r>
              <a:rPr lang="en-US" altLang="ko-KR" sz="1200" dirty="0" err="1">
                <a:solidFill>
                  <a:srgbClr val="7F007F"/>
                </a:solidFill>
                <a:latin typeface="Consolas"/>
              </a:rPr>
              <a:t>src</a:t>
            </a:r>
            <a:r>
              <a:rPr lang="en-US" altLang="ko-KR" sz="1200" dirty="0">
                <a:solidFill>
                  <a:srgbClr val="000000"/>
                </a:solidFill>
                <a:latin typeface="Consolas"/>
              </a:rPr>
              <a:t>=</a:t>
            </a:r>
            <a:r>
              <a:rPr lang="en-US" altLang="ko-KR" sz="1200" i="1" dirty="0">
                <a:solidFill>
                  <a:srgbClr val="2A00FF"/>
                </a:solidFill>
                <a:latin typeface="Consolas"/>
              </a:rPr>
              <a:t>"/resources/</a:t>
            </a:r>
            <a:r>
              <a:rPr lang="en-US" altLang="ko-KR" sz="1200" i="1" dirty="0" err="1">
                <a:solidFill>
                  <a:srgbClr val="2A00FF"/>
                </a:solidFill>
                <a:latin typeface="Consolas"/>
              </a:rPr>
              <a:t>js</a:t>
            </a:r>
            <a:r>
              <a:rPr lang="en-US" altLang="ko-KR" sz="1200" i="1" dirty="0">
                <a:solidFill>
                  <a:srgbClr val="2A00FF"/>
                </a:solidFill>
                <a:latin typeface="Consolas"/>
              </a:rPr>
              <a:t>/replyEdit.js"</a:t>
            </a:r>
            <a:r>
              <a:rPr lang="en-US" altLang="ko-KR" sz="1200" i="1" dirty="0">
                <a:solidFill>
                  <a:srgbClr val="008080"/>
                </a:solidFill>
                <a:latin typeface="Consolas"/>
              </a:rPr>
              <a:t>&gt;&lt;/</a:t>
            </a:r>
            <a:r>
              <a:rPr lang="en-US" altLang="ko-KR" sz="1200" i="1" dirty="0">
                <a:solidFill>
                  <a:srgbClr val="3F7F7F"/>
                </a:solidFill>
                <a:latin typeface="Consolas"/>
              </a:rPr>
              <a:t>script</a:t>
            </a:r>
            <a:r>
              <a:rPr lang="en-US" altLang="ko-KR" sz="1200" i="1" dirty="0">
                <a:solidFill>
                  <a:srgbClr val="008080"/>
                </a:solidFill>
                <a:latin typeface="Consolas"/>
              </a:rPr>
              <a:t>&gt;</a:t>
            </a:r>
            <a:r>
              <a:rPr lang="en-US" altLang="ko-KR" sz="1200" i="1" dirty="0">
                <a:solidFill>
                  <a:srgbClr val="000000"/>
                </a:solidFill>
                <a:latin typeface="Consolas"/>
              </a:rPr>
              <a:t> </a:t>
            </a:r>
            <a:r>
              <a:rPr lang="en-US" altLang="ko-KR" sz="1200" i="1" dirty="0">
                <a:solidFill>
                  <a:srgbClr val="3F5FBF"/>
                </a:solidFill>
                <a:latin typeface="Consolas"/>
              </a:rPr>
              <a:t>&lt;!-- </a:t>
            </a:r>
            <a:r>
              <a:rPr lang="ja-JP" altLang="en-US" sz="1200" i="1" dirty="0">
                <a:solidFill>
                  <a:srgbClr val="3F5FBF"/>
                </a:solidFill>
                <a:latin typeface="Consolas"/>
              </a:rPr>
              <a:t>レビュー</a:t>
            </a:r>
            <a:r>
              <a:rPr lang="ko-KR" altLang="en-US" sz="1200" i="1" dirty="0">
                <a:solidFill>
                  <a:srgbClr val="3F5FBF"/>
                </a:solidFill>
                <a:latin typeface="Consolas"/>
              </a:rPr>
              <a:t>編集用</a:t>
            </a:r>
            <a:r>
              <a:rPr lang="ja-JP" altLang="en-US" sz="1200" i="1" dirty="0">
                <a:solidFill>
                  <a:srgbClr val="3F5FBF"/>
                </a:solidFill>
                <a:latin typeface="Consolas"/>
              </a:rPr>
              <a:t>スクリプト </a:t>
            </a:r>
            <a:r>
              <a:rPr lang="en-US" altLang="ja-JP" sz="1200" i="1" dirty="0">
                <a:solidFill>
                  <a:srgbClr val="3F5FBF"/>
                </a:solidFill>
                <a:latin typeface="Consolas"/>
              </a:rPr>
              <a:t>--&gt;</a:t>
            </a:r>
          </a:p>
          <a:p>
            <a:endParaRPr lang="ko-KR" altLang="en-US" sz="1200" dirty="0">
              <a:latin typeface="Consolas"/>
            </a:endParaRPr>
          </a:p>
          <a:p>
            <a:r>
              <a:rPr lang="en-US" altLang="ko-KR" sz="1200" dirty="0">
                <a:solidFill>
                  <a:srgbClr val="008080"/>
                </a:solidFill>
                <a:latin typeface="Consolas"/>
              </a:rPr>
              <a:t>&lt;</a:t>
            </a:r>
            <a:r>
              <a:rPr lang="en-US" altLang="ko-KR" sz="1200" dirty="0">
                <a:solidFill>
                  <a:srgbClr val="3F7F7F"/>
                </a:solidFill>
                <a:latin typeface="Consolas"/>
              </a:rPr>
              <a:t>div </a:t>
            </a:r>
            <a:r>
              <a:rPr lang="en-US" altLang="ko-KR" sz="1200" dirty="0">
                <a:solidFill>
                  <a:srgbClr val="7F007F"/>
                </a:solidFill>
                <a:latin typeface="Consolas"/>
              </a:rPr>
              <a:t>class</a:t>
            </a:r>
            <a:r>
              <a:rPr lang="en-US" altLang="ko-KR" sz="1200" dirty="0">
                <a:solidFill>
                  <a:srgbClr val="000000"/>
                </a:solidFill>
                <a:latin typeface="Consolas"/>
              </a:rPr>
              <a:t>=</a:t>
            </a:r>
            <a:r>
              <a:rPr lang="en-US" altLang="ko-KR" sz="1200" i="1" dirty="0">
                <a:solidFill>
                  <a:srgbClr val="2A00FF"/>
                </a:solidFill>
                <a:latin typeface="Consolas"/>
              </a:rPr>
              <a:t>"</a:t>
            </a:r>
            <a:r>
              <a:rPr lang="en-US" altLang="ko-KR" sz="1200" i="1" dirty="0" err="1">
                <a:solidFill>
                  <a:srgbClr val="2A00FF"/>
                </a:solidFill>
                <a:latin typeface="Consolas"/>
              </a:rPr>
              <a:t>modalBackground</a:t>
            </a:r>
            <a:r>
              <a:rPr lang="en-US" altLang="ko-KR" sz="1200" i="1" dirty="0">
                <a:solidFill>
                  <a:srgbClr val="2A00FF"/>
                </a:solidFill>
                <a:latin typeface="Consolas"/>
              </a:rPr>
              <a:t>"</a:t>
            </a:r>
            <a:r>
              <a:rPr lang="en-US" altLang="ko-KR" sz="1200" i="1" dirty="0">
                <a:solidFill>
                  <a:srgbClr val="008080"/>
                </a:solidFill>
                <a:latin typeface="Consolas"/>
              </a:rPr>
              <a:t>&gt;&lt;/</a:t>
            </a:r>
            <a:r>
              <a:rPr lang="en-US" altLang="ko-KR" sz="1200" i="1" dirty="0">
                <a:solidFill>
                  <a:srgbClr val="3F7F7F"/>
                </a:solidFill>
                <a:latin typeface="Consolas"/>
              </a:rPr>
              <a:t>div</a:t>
            </a:r>
            <a:r>
              <a:rPr lang="en-US" altLang="ko-KR" sz="1200" i="1" dirty="0">
                <a:solidFill>
                  <a:srgbClr val="008080"/>
                </a:solidFill>
                <a:latin typeface="Consolas"/>
              </a:rPr>
              <a:t>&gt;</a:t>
            </a:r>
            <a:r>
              <a:rPr lang="en-US" altLang="ko-KR" sz="1200" i="1" dirty="0">
                <a:solidFill>
                  <a:srgbClr val="3F5FBF"/>
                </a:solidFill>
                <a:latin typeface="Consolas"/>
              </a:rPr>
              <a:t>&lt;!-- </a:t>
            </a:r>
            <a:r>
              <a:rPr lang="ko-KR" altLang="en-US" sz="1200" i="1" dirty="0">
                <a:solidFill>
                  <a:srgbClr val="3F5FBF"/>
                </a:solidFill>
                <a:latin typeface="Consolas"/>
              </a:rPr>
              <a:t>黒</a:t>
            </a:r>
            <a:r>
              <a:rPr lang="ja-JP" altLang="en-US" sz="1200" i="1" dirty="0">
                <a:solidFill>
                  <a:srgbClr val="3F5FBF"/>
                </a:solidFill>
                <a:latin typeface="Consolas"/>
              </a:rPr>
              <a:t>い</a:t>
            </a:r>
            <a:r>
              <a:rPr lang="ko-KR" altLang="en-US" sz="1200" i="1" dirty="0">
                <a:solidFill>
                  <a:srgbClr val="3F5FBF"/>
                </a:solidFill>
                <a:latin typeface="Consolas"/>
              </a:rPr>
              <a:t>背景 </a:t>
            </a:r>
            <a:r>
              <a:rPr lang="en-US" altLang="ko-KR" sz="1200" i="1" dirty="0">
                <a:solidFill>
                  <a:srgbClr val="3F5FBF"/>
                </a:solidFill>
                <a:latin typeface="Consolas"/>
              </a:rPr>
              <a:t>(</a:t>
            </a:r>
            <a:r>
              <a:rPr lang="ko-KR" altLang="en-US" sz="1200" i="1" dirty="0">
                <a:solidFill>
                  <a:srgbClr val="3F5FBF"/>
                </a:solidFill>
                <a:latin typeface="Consolas"/>
              </a:rPr>
              <a:t>透明度</a:t>
            </a:r>
            <a:r>
              <a:rPr lang="en-US" altLang="ko-KR" sz="1200" i="1" dirty="0">
                <a:solidFill>
                  <a:srgbClr val="3F5FBF"/>
                </a:solidFill>
                <a:latin typeface="Consolas"/>
              </a:rPr>
              <a:t>80) --&gt;</a:t>
            </a:r>
          </a:p>
          <a:p>
            <a:r>
              <a:rPr lang="en-US" altLang="ko-KR" sz="1200" dirty="0">
                <a:solidFill>
                  <a:srgbClr val="008080"/>
                </a:solidFill>
                <a:latin typeface="Consolas"/>
              </a:rPr>
              <a:t>&lt;/</a:t>
            </a:r>
            <a:r>
              <a:rPr lang="en-US" altLang="ko-KR" sz="1200" dirty="0">
                <a:solidFill>
                  <a:srgbClr val="3F7F7F"/>
                </a:solidFill>
                <a:latin typeface="Consolas"/>
              </a:rPr>
              <a:t>div</a:t>
            </a:r>
            <a:r>
              <a:rPr lang="en-US" altLang="ko-KR" sz="1200" dirty="0">
                <a:solidFill>
                  <a:srgbClr val="008080"/>
                </a:solidFill>
                <a:latin typeface="Consolas"/>
              </a:rPr>
              <a:t>&gt;</a:t>
            </a:r>
          </a:p>
          <a:p>
            <a:endParaRPr lang="ko-KR" altLang="en-US" sz="1200" dirty="0">
              <a:latin typeface="Consolas"/>
            </a:endParaRPr>
          </a:p>
          <a:p>
            <a:r>
              <a:rPr lang="en-US" altLang="ko-KR" sz="1200" dirty="0">
                <a:solidFill>
                  <a:srgbClr val="008080"/>
                </a:solidFill>
                <a:latin typeface="Consolas"/>
              </a:rPr>
              <a:t>&lt;</a:t>
            </a:r>
            <a:r>
              <a:rPr lang="en-US" altLang="ko-KR" sz="1200" dirty="0" err="1">
                <a:solidFill>
                  <a:srgbClr val="3F7F7F"/>
                </a:solidFill>
                <a:latin typeface="Consolas"/>
              </a:rPr>
              <a:t>jsp:include</a:t>
            </a:r>
            <a:r>
              <a:rPr lang="en-US" altLang="ko-KR" sz="1200" dirty="0">
                <a:solidFill>
                  <a:srgbClr val="3F7F7F"/>
                </a:solidFill>
                <a:latin typeface="Consolas"/>
              </a:rPr>
              <a:t> </a:t>
            </a:r>
            <a:r>
              <a:rPr lang="en-US" altLang="ko-KR" sz="1200" dirty="0">
                <a:solidFill>
                  <a:srgbClr val="7F007F"/>
                </a:solidFill>
                <a:latin typeface="Consolas"/>
              </a:rPr>
              <a:t>page</a:t>
            </a:r>
            <a:r>
              <a:rPr lang="en-US" altLang="ko-KR" sz="1200" dirty="0">
                <a:solidFill>
                  <a:srgbClr val="000000"/>
                </a:solidFill>
                <a:latin typeface="Consolas"/>
              </a:rPr>
              <a:t>=</a:t>
            </a:r>
            <a:r>
              <a:rPr lang="en-US" altLang="ko-KR" sz="1200" i="1" dirty="0">
                <a:solidFill>
                  <a:srgbClr val="2A00FF"/>
                </a:solidFill>
                <a:latin typeface="Consolas"/>
              </a:rPr>
              <a:t>"../include/</a:t>
            </a:r>
            <a:r>
              <a:rPr lang="en-US" altLang="ko-KR" sz="1200" i="1" dirty="0" err="1">
                <a:solidFill>
                  <a:srgbClr val="2A00FF"/>
                </a:solidFill>
                <a:latin typeface="Consolas"/>
              </a:rPr>
              <a:t>footer.jsp</a:t>
            </a:r>
            <a:r>
              <a:rPr lang="en-US" altLang="ko-KR" sz="1200" i="1" dirty="0">
                <a:solidFill>
                  <a:srgbClr val="2A00FF"/>
                </a:solidFill>
                <a:latin typeface="Consolas"/>
              </a:rPr>
              <a:t>" </a:t>
            </a:r>
            <a:r>
              <a:rPr lang="en-US" altLang="ko-KR" sz="1200" i="1" dirty="0">
                <a:solidFill>
                  <a:srgbClr val="008080"/>
                </a:solidFill>
                <a:latin typeface="Consolas"/>
              </a:rPr>
              <a:t>/&gt;</a:t>
            </a:r>
            <a:r>
              <a:rPr lang="en-US" altLang="ko-KR" sz="1200" i="1" dirty="0">
                <a:solidFill>
                  <a:srgbClr val="000000"/>
                </a:solidFill>
                <a:latin typeface="Consolas"/>
              </a:rPr>
              <a:t> </a:t>
            </a:r>
            <a:r>
              <a:rPr lang="en-US" altLang="ko-KR" sz="1200" i="1" dirty="0">
                <a:solidFill>
                  <a:srgbClr val="3F5FBF"/>
                </a:solidFill>
                <a:latin typeface="Consolas"/>
              </a:rPr>
              <a:t>&lt;!-- </a:t>
            </a:r>
            <a:r>
              <a:rPr lang="ja-JP" altLang="en-US" sz="1200" i="1" dirty="0">
                <a:solidFill>
                  <a:srgbClr val="3F5FBF"/>
                </a:solidFill>
                <a:latin typeface="Consolas"/>
              </a:rPr>
              <a:t>フッターのインクルード </a:t>
            </a:r>
            <a:r>
              <a:rPr lang="en-US" altLang="ja-JP" sz="1200" i="1" dirty="0">
                <a:solidFill>
                  <a:srgbClr val="3F5FBF"/>
                </a:solidFill>
                <a:latin typeface="Consolas"/>
              </a:rPr>
              <a:t>--&gt;</a:t>
            </a:r>
            <a:endParaRPr lang="en-US" altLang="ja-JP" sz="1200" dirty="0" smtClean="0">
              <a:ea typeface="MS Mincho" pitchFamily="49" charset="-128"/>
            </a:endParaRPr>
          </a:p>
        </p:txBody>
      </p:sp>
    </p:spTree>
    <p:extLst>
      <p:ext uri="{BB962C8B-B14F-4D97-AF65-F5344CB8AC3E}">
        <p14:creationId xmlns:p14="http://schemas.microsoft.com/office/powerpoint/2010/main" val="1480961745"/>
      </p:ext>
    </p:extLst>
  </p:cSld>
  <p:clrMapOvr>
    <a:masterClrMapping/>
  </p:clrMapOvr>
  <p:transition/>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제목 1"/>
          <p:cNvSpPr>
            <a:spLocks noGrp="1"/>
          </p:cNvSpPr>
          <p:nvPr>
            <p:ph type="title"/>
          </p:nvPr>
        </p:nvSpPr>
        <p:spPr bwMode="auto">
          <a:xfrm>
            <a:off x="0" y="-2242"/>
            <a:ext cx="9144000" cy="694938"/>
          </a:xfrm>
        </p:spPr>
        <p:txBody>
          <a:bodyPr vert="horz" lIns="91440" tIns="45720" rIns="91440" bIns="45720" rtlCol="0" anchor="ctr">
            <a:normAutofit/>
          </a:bodyPr>
          <a:lstStyle/>
          <a:p>
            <a:r>
              <a:rPr lang="en-US" altLang="ko-KR" dirty="0" smtClean="0">
                <a:latin typeface="MS Mincho" pitchFamily="49" charset="-128"/>
                <a:ea typeface="MS Mincho" pitchFamily="49" charset="-128"/>
              </a:rPr>
              <a:t>Home(</a:t>
            </a:r>
            <a:r>
              <a:rPr lang="en-US" altLang="ko-KR" dirty="0" err="1" smtClean="0">
                <a:latin typeface="MS Mincho" pitchFamily="49" charset="-128"/>
                <a:ea typeface="MS Mincho" pitchFamily="49" charset="-128"/>
              </a:rPr>
              <a:t>index.jsp</a:t>
            </a:r>
            <a:r>
              <a:rPr lang="en-US" altLang="ko-KR" dirty="0" smtClean="0">
                <a:latin typeface="MS Mincho" pitchFamily="49" charset="-128"/>
                <a:ea typeface="MS Mincho" pitchFamily="49" charset="-128"/>
              </a:rPr>
              <a:t>)</a:t>
            </a:r>
            <a:endParaRPr lang="ko-KR" dirty="0">
              <a:latin typeface="MS Mincho" pitchFamily="49" charset="-128"/>
              <a:ea typeface="MS Mincho" pitchFamily="49" charset="-128"/>
            </a:endParaRPr>
          </a:p>
        </p:txBody>
      </p:sp>
      <p:sp>
        <p:nvSpPr>
          <p:cNvPr id="5" name="내용 개체 틀 2"/>
          <p:cNvSpPr>
            <a:spLocks noGrp="1"/>
          </p:cNvSpPr>
          <p:nvPr>
            <p:ph sz="half" idx="1"/>
          </p:nvPr>
        </p:nvSpPr>
        <p:spPr bwMode="auto">
          <a:xfrm>
            <a:off x="0" y="692696"/>
            <a:ext cx="9144000" cy="6165304"/>
          </a:xfrm>
          <a:solidFill>
            <a:schemeClr val="bg1"/>
          </a:solidFill>
        </p:spPr>
        <p:txBody>
          <a:bodyPr numCol="2">
            <a:noAutofit/>
          </a:bodyPr>
          <a:lstStyle>
            <a:lvl1pPr>
              <a:defRPr sz="2400"/>
            </a:lvl1pPr>
            <a:lvl2pPr>
              <a:defRPr sz="1600"/>
            </a:lvl2pPr>
            <a:lvl3pPr>
              <a:defRPr sz="1200"/>
            </a:lvl3pPr>
            <a:lvl4pPr>
              <a:defRPr sz="1200"/>
            </a:lvl4pPr>
            <a:lvl5pPr>
              <a:defRPr sz="1200"/>
            </a:lvl5pPr>
          </a:lstStyle>
          <a:p>
            <a:r>
              <a:rPr lang="fr-FR" altLang="ko-KR" sz="1600" dirty="0">
                <a:solidFill>
                  <a:srgbClr val="BF5F3F"/>
                </a:solidFill>
                <a:latin typeface="Consolas"/>
              </a:rPr>
              <a:t>&lt;%@ </a:t>
            </a:r>
            <a:r>
              <a:rPr lang="fr-FR" altLang="ko-KR" sz="1600" dirty="0">
                <a:solidFill>
                  <a:srgbClr val="3F7F7F"/>
                </a:solidFill>
                <a:latin typeface="Consolas"/>
              </a:rPr>
              <a:t>page </a:t>
            </a:r>
            <a:r>
              <a:rPr lang="fr-FR" altLang="ko-KR" sz="1600" dirty="0" err="1">
                <a:solidFill>
                  <a:srgbClr val="7F007F"/>
                </a:solidFill>
                <a:latin typeface="Consolas"/>
              </a:rPr>
              <a:t>language</a:t>
            </a:r>
            <a:r>
              <a:rPr lang="fr-FR" altLang="ko-KR" sz="1600" dirty="0">
                <a:solidFill>
                  <a:srgbClr val="000000"/>
                </a:solidFill>
                <a:latin typeface="Consolas"/>
              </a:rPr>
              <a:t>=</a:t>
            </a:r>
            <a:r>
              <a:rPr lang="fr-FR" altLang="ko-KR" sz="1600" i="1" dirty="0">
                <a:solidFill>
                  <a:srgbClr val="2A00FF"/>
                </a:solidFill>
                <a:latin typeface="Consolas"/>
              </a:rPr>
              <a:t>"java" </a:t>
            </a:r>
            <a:r>
              <a:rPr lang="fr-FR" altLang="ko-KR" sz="1600" i="1" dirty="0" err="1">
                <a:solidFill>
                  <a:srgbClr val="7F007F"/>
                </a:solidFill>
                <a:latin typeface="Consolas"/>
              </a:rPr>
              <a:t>contentType</a:t>
            </a:r>
            <a:r>
              <a:rPr lang="fr-FR" altLang="ko-KR" sz="1600" i="1" dirty="0">
                <a:solidFill>
                  <a:srgbClr val="000000"/>
                </a:solidFill>
                <a:latin typeface="Consolas"/>
              </a:rPr>
              <a:t>=</a:t>
            </a:r>
            <a:r>
              <a:rPr lang="fr-FR" altLang="ko-KR" sz="1600" i="1" dirty="0">
                <a:solidFill>
                  <a:srgbClr val="2A00FF"/>
                </a:solidFill>
                <a:latin typeface="Consolas"/>
              </a:rPr>
              <a:t>"</a:t>
            </a:r>
            <a:r>
              <a:rPr lang="fr-FR" altLang="ko-KR" sz="1600" i="1" dirty="0" err="1">
                <a:solidFill>
                  <a:srgbClr val="2A00FF"/>
                </a:solidFill>
                <a:latin typeface="Consolas"/>
              </a:rPr>
              <a:t>text</a:t>
            </a:r>
            <a:r>
              <a:rPr lang="fr-FR" altLang="ko-KR" sz="1600" i="1" dirty="0">
                <a:solidFill>
                  <a:srgbClr val="2A00FF"/>
                </a:solidFill>
                <a:latin typeface="Consolas"/>
              </a:rPr>
              <a:t>/html; </a:t>
            </a:r>
            <a:r>
              <a:rPr lang="fr-FR" altLang="ko-KR" sz="1600" i="1" dirty="0" err="1">
                <a:solidFill>
                  <a:srgbClr val="2A00FF"/>
                </a:solidFill>
                <a:latin typeface="Consolas"/>
              </a:rPr>
              <a:t>charset</a:t>
            </a:r>
            <a:r>
              <a:rPr lang="fr-FR" altLang="ko-KR" sz="1600" i="1" dirty="0">
                <a:solidFill>
                  <a:srgbClr val="2A00FF"/>
                </a:solidFill>
                <a:latin typeface="Consolas"/>
              </a:rPr>
              <a:t>=UTF-8"</a:t>
            </a:r>
          </a:p>
          <a:p>
            <a:r>
              <a:rPr lang="en-US" altLang="ko-KR" sz="1600" dirty="0">
                <a:latin typeface="Consolas"/>
              </a:rPr>
              <a:t>    </a:t>
            </a:r>
            <a:r>
              <a:rPr lang="en-US" altLang="ko-KR" sz="1600" dirty="0" err="1">
                <a:solidFill>
                  <a:srgbClr val="7F007F"/>
                </a:solidFill>
                <a:latin typeface="Consolas"/>
              </a:rPr>
              <a:t>pageEncoding</a:t>
            </a:r>
            <a:r>
              <a:rPr lang="en-US" altLang="ko-KR" sz="1600" dirty="0">
                <a:solidFill>
                  <a:srgbClr val="000000"/>
                </a:solidFill>
                <a:latin typeface="Consolas"/>
              </a:rPr>
              <a:t>=</a:t>
            </a:r>
            <a:r>
              <a:rPr lang="en-US" altLang="ko-KR" sz="1600" i="1" dirty="0">
                <a:solidFill>
                  <a:srgbClr val="2A00FF"/>
                </a:solidFill>
                <a:latin typeface="Consolas"/>
              </a:rPr>
              <a:t>"UTF-8"</a:t>
            </a:r>
            <a:r>
              <a:rPr lang="en-US" altLang="ko-KR" sz="1600" i="1" dirty="0">
                <a:solidFill>
                  <a:srgbClr val="BF5F3F"/>
                </a:solidFill>
                <a:latin typeface="Consolas"/>
              </a:rPr>
              <a:t>%&gt;</a:t>
            </a:r>
            <a:r>
              <a:rPr lang="en-US" altLang="ko-KR" sz="1600" i="1" dirty="0">
                <a:solidFill>
                  <a:srgbClr val="000000"/>
                </a:solidFill>
                <a:latin typeface="Consolas"/>
              </a:rPr>
              <a:t> </a:t>
            </a:r>
            <a:r>
              <a:rPr lang="en-US" altLang="ko-KR" sz="1600" i="1" dirty="0">
                <a:solidFill>
                  <a:srgbClr val="3F5FBF"/>
                </a:solidFill>
                <a:latin typeface="Consolas"/>
              </a:rPr>
              <a:t>&lt;!-- JSP</a:t>
            </a:r>
            <a:r>
              <a:rPr lang="ja-JP" altLang="en-US" sz="1600" i="1" dirty="0">
                <a:solidFill>
                  <a:srgbClr val="3F5FBF"/>
                </a:solidFill>
                <a:latin typeface="Consolas"/>
              </a:rPr>
              <a:t>ページの</a:t>
            </a:r>
            <a:r>
              <a:rPr lang="ko-KR" altLang="en-US" sz="1600" i="1" dirty="0">
                <a:solidFill>
                  <a:srgbClr val="3F5FBF"/>
                </a:solidFill>
                <a:latin typeface="Consolas"/>
              </a:rPr>
              <a:t>基本設定 </a:t>
            </a:r>
            <a:r>
              <a:rPr lang="en-US" altLang="ko-KR" sz="1600" i="1" dirty="0">
                <a:solidFill>
                  <a:srgbClr val="3F5FBF"/>
                </a:solidFill>
                <a:latin typeface="Consolas"/>
              </a:rPr>
              <a:t>--&gt;</a:t>
            </a:r>
          </a:p>
          <a:p>
            <a:r>
              <a:rPr lang="en-US" altLang="ja-JP" sz="1600" dirty="0">
                <a:solidFill>
                  <a:srgbClr val="BF5F3F"/>
                </a:solidFill>
                <a:latin typeface="Consolas"/>
              </a:rPr>
              <a:t>&lt;%@ </a:t>
            </a:r>
            <a:r>
              <a:rPr lang="en-US" altLang="ja-JP" sz="1600" dirty="0" err="1">
                <a:solidFill>
                  <a:srgbClr val="3F7F7F"/>
                </a:solidFill>
                <a:latin typeface="Consolas"/>
              </a:rPr>
              <a:t>taglib</a:t>
            </a:r>
            <a:r>
              <a:rPr lang="en-US" altLang="ja-JP" sz="1600" dirty="0">
                <a:solidFill>
                  <a:srgbClr val="3F7F7F"/>
                </a:solidFill>
                <a:latin typeface="Consolas"/>
              </a:rPr>
              <a:t> </a:t>
            </a:r>
            <a:r>
              <a:rPr lang="en-US" altLang="ja-JP" sz="1600" dirty="0" err="1">
                <a:solidFill>
                  <a:srgbClr val="7F007F"/>
                </a:solidFill>
                <a:latin typeface="Consolas"/>
              </a:rPr>
              <a:t>uri</a:t>
            </a:r>
            <a:r>
              <a:rPr lang="en-US" altLang="ja-JP" sz="1600" dirty="0">
                <a:solidFill>
                  <a:srgbClr val="000000"/>
                </a:solidFill>
                <a:latin typeface="Consolas"/>
              </a:rPr>
              <a:t>=</a:t>
            </a:r>
            <a:r>
              <a:rPr lang="en-US" altLang="ja-JP" sz="1600" i="1" dirty="0">
                <a:solidFill>
                  <a:srgbClr val="2A00FF"/>
                </a:solidFill>
                <a:latin typeface="Consolas"/>
              </a:rPr>
              <a:t>"http://java.sun.com/</a:t>
            </a:r>
            <a:r>
              <a:rPr lang="en-US" altLang="ja-JP" sz="1600" i="1" dirty="0" err="1">
                <a:solidFill>
                  <a:srgbClr val="2A00FF"/>
                </a:solidFill>
                <a:latin typeface="Consolas"/>
              </a:rPr>
              <a:t>jsp</a:t>
            </a:r>
            <a:r>
              <a:rPr lang="en-US" altLang="ja-JP" sz="1600" i="1" dirty="0">
                <a:solidFill>
                  <a:srgbClr val="2A00FF"/>
                </a:solidFill>
                <a:latin typeface="Consolas"/>
              </a:rPr>
              <a:t>/</a:t>
            </a:r>
            <a:r>
              <a:rPr lang="en-US" altLang="ja-JP" sz="1600" i="1" dirty="0" err="1">
                <a:solidFill>
                  <a:srgbClr val="2A00FF"/>
                </a:solidFill>
                <a:latin typeface="Consolas"/>
              </a:rPr>
              <a:t>jstl</a:t>
            </a:r>
            <a:r>
              <a:rPr lang="en-US" altLang="ja-JP" sz="1600" i="1" dirty="0">
                <a:solidFill>
                  <a:srgbClr val="2A00FF"/>
                </a:solidFill>
                <a:latin typeface="Consolas"/>
              </a:rPr>
              <a:t>/core" </a:t>
            </a:r>
            <a:r>
              <a:rPr lang="en-US" altLang="ja-JP" sz="1600" i="1" dirty="0">
                <a:solidFill>
                  <a:srgbClr val="7F007F"/>
                </a:solidFill>
                <a:latin typeface="Consolas"/>
              </a:rPr>
              <a:t>prefix</a:t>
            </a:r>
            <a:r>
              <a:rPr lang="en-US" altLang="ja-JP" sz="1600" i="1" dirty="0">
                <a:solidFill>
                  <a:srgbClr val="000000"/>
                </a:solidFill>
                <a:latin typeface="Consolas"/>
              </a:rPr>
              <a:t>=</a:t>
            </a:r>
            <a:r>
              <a:rPr lang="en-US" altLang="ja-JP" sz="1600" i="1" dirty="0">
                <a:solidFill>
                  <a:srgbClr val="2A00FF"/>
                </a:solidFill>
                <a:latin typeface="Consolas"/>
              </a:rPr>
              <a:t>"c" </a:t>
            </a:r>
            <a:r>
              <a:rPr lang="en-US" altLang="ja-JP" sz="1600" i="1" dirty="0">
                <a:solidFill>
                  <a:srgbClr val="BF5F3F"/>
                </a:solidFill>
                <a:latin typeface="Consolas"/>
              </a:rPr>
              <a:t>%&gt;</a:t>
            </a:r>
            <a:r>
              <a:rPr lang="ja-JP" altLang="en-US" sz="1600" i="1" dirty="0">
                <a:solidFill>
                  <a:srgbClr val="000000"/>
                </a:solidFill>
                <a:latin typeface="Consolas"/>
              </a:rPr>
              <a:t> </a:t>
            </a:r>
            <a:r>
              <a:rPr lang="en-US" altLang="ja-JP" sz="1600" i="1" dirty="0">
                <a:solidFill>
                  <a:srgbClr val="3F5FBF"/>
                </a:solidFill>
                <a:latin typeface="Consolas"/>
              </a:rPr>
              <a:t>&lt;!-- JSTL</a:t>
            </a:r>
            <a:r>
              <a:rPr lang="ja-JP" altLang="en-US" sz="1600" i="1" dirty="0">
                <a:solidFill>
                  <a:srgbClr val="3F5FBF"/>
                </a:solidFill>
                <a:latin typeface="Consolas"/>
              </a:rPr>
              <a:t>コアタグライブラリの読み込み </a:t>
            </a:r>
            <a:r>
              <a:rPr lang="en-US" altLang="ja-JP" sz="1600" i="1" dirty="0">
                <a:solidFill>
                  <a:srgbClr val="3F5FBF"/>
                </a:solidFill>
                <a:latin typeface="Consolas"/>
              </a:rPr>
              <a:t>--&gt;</a:t>
            </a:r>
          </a:p>
          <a:p>
            <a:r>
              <a:rPr lang="en-US" altLang="ko-KR" sz="1600" dirty="0">
                <a:solidFill>
                  <a:srgbClr val="008080"/>
                </a:solidFill>
                <a:latin typeface="Consolas"/>
              </a:rPr>
              <a:t>&lt;</a:t>
            </a:r>
            <a:r>
              <a:rPr lang="en-US" altLang="ko-KR" sz="1600" dirty="0" err="1">
                <a:solidFill>
                  <a:srgbClr val="3F7F7F"/>
                </a:solidFill>
                <a:latin typeface="Consolas"/>
              </a:rPr>
              <a:t>jsp:include</a:t>
            </a:r>
            <a:r>
              <a:rPr lang="en-US" altLang="ko-KR" sz="1600" dirty="0">
                <a:solidFill>
                  <a:srgbClr val="3F7F7F"/>
                </a:solidFill>
                <a:latin typeface="Consolas"/>
              </a:rPr>
              <a:t> </a:t>
            </a:r>
            <a:r>
              <a:rPr lang="en-US" altLang="ko-KR" sz="1600" dirty="0">
                <a:solidFill>
                  <a:srgbClr val="7F007F"/>
                </a:solidFill>
                <a:latin typeface="Consolas"/>
              </a:rPr>
              <a:t>page</a:t>
            </a:r>
            <a:r>
              <a:rPr lang="en-US" altLang="ko-KR" sz="1600" dirty="0">
                <a:solidFill>
                  <a:srgbClr val="000000"/>
                </a:solidFill>
                <a:latin typeface="Consolas"/>
              </a:rPr>
              <a:t>=</a:t>
            </a:r>
            <a:r>
              <a:rPr lang="en-US" altLang="ko-KR" sz="1600" i="1" dirty="0">
                <a:solidFill>
                  <a:srgbClr val="2A00FF"/>
                </a:solidFill>
                <a:latin typeface="Consolas"/>
              </a:rPr>
              <a:t>"include/</a:t>
            </a:r>
            <a:r>
              <a:rPr lang="en-US" altLang="ko-KR" sz="1600" i="1" dirty="0" err="1">
                <a:solidFill>
                  <a:srgbClr val="2A00FF"/>
                </a:solidFill>
                <a:latin typeface="Consolas"/>
              </a:rPr>
              <a:t>header.jsp</a:t>
            </a:r>
            <a:r>
              <a:rPr lang="en-US" altLang="ko-KR" sz="1600" i="1" dirty="0">
                <a:solidFill>
                  <a:srgbClr val="2A00FF"/>
                </a:solidFill>
                <a:latin typeface="Consolas"/>
              </a:rPr>
              <a:t>" </a:t>
            </a:r>
            <a:r>
              <a:rPr lang="en-US" altLang="ko-KR" sz="1600" i="1" dirty="0">
                <a:solidFill>
                  <a:srgbClr val="7F007F"/>
                </a:solidFill>
                <a:latin typeface="Consolas"/>
              </a:rPr>
              <a:t>flush</a:t>
            </a:r>
            <a:r>
              <a:rPr lang="en-US" altLang="ko-KR" sz="1600" i="1" dirty="0">
                <a:solidFill>
                  <a:srgbClr val="000000"/>
                </a:solidFill>
                <a:latin typeface="Consolas"/>
              </a:rPr>
              <a:t>=</a:t>
            </a:r>
            <a:r>
              <a:rPr lang="en-US" altLang="ko-KR" sz="1600" i="1" dirty="0">
                <a:solidFill>
                  <a:srgbClr val="2A00FF"/>
                </a:solidFill>
                <a:latin typeface="Consolas"/>
              </a:rPr>
              <a:t>"false"</a:t>
            </a:r>
            <a:r>
              <a:rPr lang="en-US" altLang="ko-KR" sz="1600" i="1" dirty="0">
                <a:solidFill>
                  <a:srgbClr val="008080"/>
                </a:solidFill>
                <a:latin typeface="Consolas"/>
              </a:rPr>
              <a:t>/&gt;</a:t>
            </a:r>
            <a:r>
              <a:rPr lang="en-US" altLang="ko-KR" sz="1600" i="1" dirty="0">
                <a:solidFill>
                  <a:srgbClr val="000000"/>
                </a:solidFill>
                <a:latin typeface="Consolas"/>
              </a:rPr>
              <a:t> </a:t>
            </a:r>
            <a:r>
              <a:rPr lang="en-US" altLang="ko-KR" sz="1600" i="1" dirty="0">
                <a:solidFill>
                  <a:srgbClr val="3F5FBF"/>
                </a:solidFill>
                <a:latin typeface="Consolas"/>
              </a:rPr>
              <a:t>&lt;!-- </a:t>
            </a:r>
            <a:r>
              <a:rPr lang="ja-JP" altLang="en-US" sz="1600" i="1" dirty="0">
                <a:solidFill>
                  <a:srgbClr val="3F5FBF"/>
                </a:solidFill>
                <a:latin typeface="Consolas"/>
              </a:rPr>
              <a:t>ヘッダー</a:t>
            </a:r>
            <a:r>
              <a:rPr lang="ko-KR" altLang="en-US" sz="1600" i="1" dirty="0">
                <a:solidFill>
                  <a:srgbClr val="3F5FBF"/>
                </a:solidFill>
                <a:latin typeface="Consolas"/>
              </a:rPr>
              <a:t>部分</a:t>
            </a:r>
            <a:r>
              <a:rPr lang="ja-JP" altLang="en-US" sz="1600" i="1" dirty="0">
                <a:solidFill>
                  <a:srgbClr val="3F5FBF"/>
                </a:solidFill>
                <a:latin typeface="Consolas"/>
              </a:rPr>
              <a:t>をインクルード </a:t>
            </a:r>
            <a:r>
              <a:rPr lang="en-US" altLang="ja-JP" sz="1600" i="1" dirty="0">
                <a:solidFill>
                  <a:srgbClr val="3F5FBF"/>
                </a:solidFill>
                <a:latin typeface="Consolas"/>
              </a:rPr>
              <a:t>--&gt;</a:t>
            </a:r>
          </a:p>
          <a:p>
            <a:r>
              <a:rPr lang="en-US" altLang="ko-KR" sz="1600" dirty="0">
                <a:solidFill>
                  <a:srgbClr val="3F5FBF"/>
                </a:solidFill>
                <a:latin typeface="Consolas"/>
              </a:rPr>
              <a:t>&lt;!-- </a:t>
            </a:r>
          </a:p>
          <a:p>
            <a:r>
              <a:rPr lang="ja-JP" altLang="en-US" sz="1600" dirty="0">
                <a:solidFill>
                  <a:srgbClr val="3F5FBF"/>
                </a:solidFill>
                <a:latin typeface="Consolas"/>
              </a:rPr>
              <a:t>  </a:t>
            </a:r>
            <a:r>
              <a:rPr lang="en-US" altLang="ja-JP" sz="1600" dirty="0">
                <a:solidFill>
                  <a:srgbClr val="3F5FBF"/>
                </a:solidFill>
                <a:latin typeface="Consolas"/>
              </a:rPr>
              <a:t>JSP</a:t>
            </a:r>
            <a:r>
              <a:rPr lang="ja-JP" altLang="en-US" sz="1600" dirty="0">
                <a:solidFill>
                  <a:srgbClr val="3F5FBF"/>
                </a:solidFill>
                <a:latin typeface="Consolas"/>
              </a:rPr>
              <a:t>では主に出力バッファを強制的にクリアするために使用されます。</a:t>
            </a:r>
          </a:p>
          <a:p>
            <a:r>
              <a:rPr lang="ja-JP" altLang="en-US" sz="1600" dirty="0">
                <a:solidFill>
                  <a:srgbClr val="3F5FBF"/>
                </a:solidFill>
                <a:latin typeface="Consolas"/>
              </a:rPr>
              <a:t>  これにより、ページでリアルタイムにデータを表示したり、</a:t>
            </a:r>
          </a:p>
          <a:p>
            <a:r>
              <a:rPr lang="ja-JP" altLang="en-US" sz="1600" dirty="0">
                <a:solidFill>
                  <a:srgbClr val="3F5FBF"/>
                </a:solidFill>
                <a:latin typeface="Consolas"/>
              </a:rPr>
              <a:t>  複数段階の出力を効果的に管理することができます。</a:t>
            </a:r>
          </a:p>
          <a:p>
            <a:r>
              <a:rPr lang="en-US" altLang="ko-KR" sz="1600" dirty="0">
                <a:solidFill>
                  <a:srgbClr val="3F5FBF"/>
                </a:solidFill>
                <a:latin typeface="Consolas"/>
              </a:rPr>
              <a:t>--&gt;</a:t>
            </a:r>
          </a:p>
          <a:p>
            <a:r>
              <a:rPr lang="en-US" altLang="ko-KR" sz="1600" dirty="0">
                <a:solidFill>
                  <a:srgbClr val="008080"/>
                </a:solidFill>
                <a:latin typeface="Consolas"/>
              </a:rPr>
              <a:t>&lt;</a:t>
            </a:r>
            <a:r>
              <a:rPr lang="en-US" altLang="ko-KR" sz="1600" dirty="0" err="1">
                <a:solidFill>
                  <a:srgbClr val="3F7F7F"/>
                </a:solidFill>
                <a:latin typeface="Consolas"/>
              </a:rPr>
              <a:t>jsp:include</a:t>
            </a:r>
            <a:r>
              <a:rPr lang="en-US" altLang="ko-KR" sz="1600" dirty="0">
                <a:solidFill>
                  <a:srgbClr val="3F7F7F"/>
                </a:solidFill>
                <a:latin typeface="Consolas"/>
              </a:rPr>
              <a:t> </a:t>
            </a:r>
            <a:r>
              <a:rPr lang="en-US" altLang="ko-KR" sz="1600" dirty="0">
                <a:solidFill>
                  <a:srgbClr val="7F007F"/>
                </a:solidFill>
                <a:latin typeface="Consolas"/>
              </a:rPr>
              <a:t>page</a:t>
            </a:r>
            <a:r>
              <a:rPr lang="en-US" altLang="ko-KR" sz="1600" dirty="0">
                <a:solidFill>
                  <a:srgbClr val="000000"/>
                </a:solidFill>
                <a:latin typeface="Consolas"/>
              </a:rPr>
              <a:t>=</a:t>
            </a:r>
            <a:r>
              <a:rPr lang="en-US" altLang="ko-KR" sz="1600" i="1" dirty="0">
                <a:solidFill>
                  <a:srgbClr val="2A00FF"/>
                </a:solidFill>
                <a:latin typeface="Consolas"/>
              </a:rPr>
              <a:t>"include/</a:t>
            </a:r>
            <a:r>
              <a:rPr lang="en-US" altLang="ko-KR" sz="1600" i="1" dirty="0" err="1">
                <a:solidFill>
                  <a:srgbClr val="2A00FF"/>
                </a:solidFill>
                <a:latin typeface="Consolas"/>
              </a:rPr>
              <a:t>body.jsp</a:t>
            </a:r>
            <a:r>
              <a:rPr lang="en-US" altLang="ko-KR" sz="1600" i="1" dirty="0">
                <a:solidFill>
                  <a:srgbClr val="2A00FF"/>
                </a:solidFill>
                <a:latin typeface="Consolas"/>
              </a:rPr>
              <a:t>" </a:t>
            </a:r>
            <a:r>
              <a:rPr lang="en-US" altLang="ko-KR" sz="1600" i="1" dirty="0">
                <a:solidFill>
                  <a:srgbClr val="7F007F"/>
                </a:solidFill>
                <a:latin typeface="Consolas"/>
              </a:rPr>
              <a:t>flush</a:t>
            </a:r>
            <a:r>
              <a:rPr lang="en-US" altLang="ko-KR" sz="1600" i="1" dirty="0">
                <a:solidFill>
                  <a:srgbClr val="000000"/>
                </a:solidFill>
                <a:latin typeface="Consolas"/>
              </a:rPr>
              <a:t>=</a:t>
            </a:r>
            <a:r>
              <a:rPr lang="en-US" altLang="ko-KR" sz="1600" i="1" dirty="0">
                <a:solidFill>
                  <a:srgbClr val="2A00FF"/>
                </a:solidFill>
                <a:latin typeface="Consolas"/>
              </a:rPr>
              <a:t>"false"</a:t>
            </a:r>
            <a:r>
              <a:rPr lang="en-US" altLang="ko-KR" sz="1600" i="1" dirty="0">
                <a:solidFill>
                  <a:srgbClr val="008080"/>
                </a:solidFill>
                <a:latin typeface="Consolas"/>
              </a:rPr>
              <a:t>/&gt;</a:t>
            </a:r>
            <a:r>
              <a:rPr lang="en-US" altLang="ko-KR" sz="1600" i="1" dirty="0">
                <a:solidFill>
                  <a:srgbClr val="000000"/>
                </a:solidFill>
                <a:latin typeface="Consolas"/>
              </a:rPr>
              <a:t> </a:t>
            </a:r>
            <a:r>
              <a:rPr lang="en-US" altLang="ko-KR" sz="1600" i="1" dirty="0">
                <a:solidFill>
                  <a:srgbClr val="3F5FBF"/>
                </a:solidFill>
                <a:latin typeface="Consolas"/>
              </a:rPr>
              <a:t>&lt;!-- </a:t>
            </a:r>
            <a:r>
              <a:rPr lang="ja-JP" altLang="en-US" sz="1600" i="1" dirty="0">
                <a:solidFill>
                  <a:srgbClr val="3F5FBF"/>
                </a:solidFill>
                <a:latin typeface="Consolas"/>
              </a:rPr>
              <a:t>ボディ</a:t>
            </a:r>
            <a:r>
              <a:rPr lang="ko-KR" altLang="en-US" sz="1600" i="1" dirty="0">
                <a:solidFill>
                  <a:srgbClr val="3F5FBF"/>
                </a:solidFill>
                <a:latin typeface="Consolas"/>
              </a:rPr>
              <a:t>部分</a:t>
            </a:r>
            <a:r>
              <a:rPr lang="ja-JP" altLang="en-US" sz="1600" i="1" dirty="0">
                <a:solidFill>
                  <a:srgbClr val="3F5FBF"/>
                </a:solidFill>
                <a:latin typeface="Consolas"/>
              </a:rPr>
              <a:t>をインクルード </a:t>
            </a:r>
            <a:r>
              <a:rPr lang="en-US" altLang="ja-JP" sz="1600" i="1" dirty="0">
                <a:solidFill>
                  <a:srgbClr val="3F5FBF"/>
                </a:solidFill>
                <a:latin typeface="Consolas"/>
              </a:rPr>
              <a:t>--&gt;</a:t>
            </a:r>
          </a:p>
          <a:p>
            <a:endParaRPr lang="ko-KR" altLang="en-US" sz="1600" dirty="0">
              <a:latin typeface="Consolas"/>
            </a:endParaRPr>
          </a:p>
          <a:p>
            <a:r>
              <a:rPr lang="en-US" altLang="ko-KR" sz="1600" dirty="0">
                <a:solidFill>
                  <a:srgbClr val="008080"/>
                </a:solidFill>
                <a:latin typeface="Consolas"/>
              </a:rPr>
              <a:t>&lt;</a:t>
            </a:r>
            <a:r>
              <a:rPr lang="en-US" altLang="ko-KR" sz="1600" dirty="0" err="1">
                <a:solidFill>
                  <a:srgbClr val="3F7F7F"/>
                </a:solidFill>
                <a:latin typeface="Consolas"/>
              </a:rPr>
              <a:t>jsp:include</a:t>
            </a:r>
            <a:r>
              <a:rPr lang="en-US" altLang="ko-KR" sz="1600" dirty="0">
                <a:solidFill>
                  <a:srgbClr val="3F7F7F"/>
                </a:solidFill>
                <a:latin typeface="Consolas"/>
              </a:rPr>
              <a:t> </a:t>
            </a:r>
            <a:r>
              <a:rPr lang="en-US" altLang="ko-KR" sz="1600" dirty="0">
                <a:solidFill>
                  <a:srgbClr val="7F007F"/>
                </a:solidFill>
                <a:latin typeface="Consolas"/>
              </a:rPr>
              <a:t>page</a:t>
            </a:r>
            <a:r>
              <a:rPr lang="en-US" altLang="ko-KR" sz="1600" dirty="0">
                <a:solidFill>
                  <a:srgbClr val="000000"/>
                </a:solidFill>
                <a:latin typeface="Consolas"/>
              </a:rPr>
              <a:t>=</a:t>
            </a:r>
            <a:r>
              <a:rPr lang="en-US" altLang="ko-KR" sz="1600" i="1" dirty="0">
                <a:solidFill>
                  <a:srgbClr val="2A00FF"/>
                </a:solidFill>
                <a:latin typeface="Consolas"/>
              </a:rPr>
              <a:t>"include/</a:t>
            </a:r>
            <a:r>
              <a:rPr lang="en-US" altLang="ko-KR" sz="1600" i="1" dirty="0" err="1">
                <a:solidFill>
                  <a:srgbClr val="2A00FF"/>
                </a:solidFill>
                <a:latin typeface="Consolas"/>
              </a:rPr>
              <a:t>footer.jsp</a:t>
            </a:r>
            <a:r>
              <a:rPr lang="en-US" altLang="ko-KR" sz="1600" i="1" dirty="0">
                <a:solidFill>
                  <a:srgbClr val="2A00FF"/>
                </a:solidFill>
                <a:latin typeface="Consolas"/>
              </a:rPr>
              <a:t>" </a:t>
            </a:r>
            <a:r>
              <a:rPr lang="en-US" altLang="ko-KR" sz="1600" i="1" dirty="0">
                <a:solidFill>
                  <a:srgbClr val="7F007F"/>
                </a:solidFill>
                <a:latin typeface="Consolas"/>
              </a:rPr>
              <a:t>flush</a:t>
            </a:r>
            <a:r>
              <a:rPr lang="en-US" altLang="ko-KR" sz="1600" i="1" dirty="0">
                <a:solidFill>
                  <a:srgbClr val="000000"/>
                </a:solidFill>
                <a:latin typeface="Consolas"/>
              </a:rPr>
              <a:t>=</a:t>
            </a:r>
            <a:r>
              <a:rPr lang="en-US" altLang="ko-KR" sz="1600" i="1" dirty="0">
                <a:solidFill>
                  <a:srgbClr val="2A00FF"/>
                </a:solidFill>
                <a:latin typeface="Consolas"/>
              </a:rPr>
              <a:t>"false"</a:t>
            </a:r>
            <a:r>
              <a:rPr lang="en-US" altLang="ko-KR" sz="1600" i="1" dirty="0">
                <a:solidFill>
                  <a:srgbClr val="008080"/>
                </a:solidFill>
                <a:latin typeface="Consolas"/>
              </a:rPr>
              <a:t>/&gt;</a:t>
            </a:r>
            <a:r>
              <a:rPr lang="en-US" altLang="ko-KR" sz="1600" i="1" dirty="0">
                <a:solidFill>
                  <a:srgbClr val="000000"/>
                </a:solidFill>
                <a:latin typeface="Consolas"/>
              </a:rPr>
              <a:t> </a:t>
            </a:r>
            <a:r>
              <a:rPr lang="en-US" altLang="ko-KR" sz="1600" i="1" dirty="0">
                <a:solidFill>
                  <a:srgbClr val="3F5FBF"/>
                </a:solidFill>
                <a:latin typeface="Consolas"/>
              </a:rPr>
              <a:t>&lt;!-- </a:t>
            </a:r>
            <a:r>
              <a:rPr lang="ja-JP" altLang="en-US" sz="1600" i="1" dirty="0">
                <a:solidFill>
                  <a:srgbClr val="3F5FBF"/>
                </a:solidFill>
                <a:latin typeface="Consolas"/>
              </a:rPr>
              <a:t>フッター</a:t>
            </a:r>
            <a:r>
              <a:rPr lang="ko-KR" altLang="en-US" sz="1600" i="1" dirty="0">
                <a:solidFill>
                  <a:srgbClr val="3F5FBF"/>
                </a:solidFill>
                <a:latin typeface="Consolas"/>
              </a:rPr>
              <a:t>部分</a:t>
            </a:r>
            <a:r>
              <a:rPr lang="ja-JP" altLang="en-US" sz="1600" i="1" dirty="0">
                <a:solidFill>
                  <a:srgbClr val="3F5FBF"/>
                </a:solidFill>
                <a:latin typeface="Consolas"/>
              </a:rPr>
              <a:t>をインクルード </a:t>
            </a:r>
            <a:r>
              <a:rPr lang="en-US" altLang="ja-JP" sz="1600" i="1" dirty="0">
                <a:solidFill>
                  <a:srgbClr val="3F5FBF"/>
                </a:solidFill>
                <a:latin typeface="Consolas"/>
              </a:rPr>
              <a:t>--&gt;</a:t>
            </a:r>
            <a:endParaRPr lang="en-US" altLang="ja-JP" sz="1600" dirty="0" smtClean="0">
              <a:ea typeface="MS Mincho" pitchFamily="49" charset="-128"/>
            </a:endParaRPr>
          </a:p>
        </p:txBody>
      </p:sp>
    </p:spTree>
    <p:extLst>
      <p:ext uri="{BB962C8B-B14F-4D97-AF65-F5344CB8AC3E}">
        <p14:creationId xmlns:p14="http://schemas.microsoft.com/office/powerpoint/2010/main" val="1480961745"/>
      </p:ext>
    </p:extLst>
  </p:cSld>
  <p:clrMapOvr>
    <a:masterClrMapping/>
  </p:clrMapOvr>
  <p:transition/>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제목 1"/>
          <p:cNvSpPr>
            <a:spLocks noGrp="1"/>
          </p:cNvSpPr>
          <p:nvPr>
            <p:ph type="title"/>
          </p:nvPr>
        </p:nvSpPr>
        <p:spPr bwMode="auto">
          <a:xfrm>
            <a:off x="0" y="-2242"/>
            <a:ext cx="9144000" cy="694938"/>
          </a:xfrm>
        </p:spPr>
        <p:txBody>
          <a:bodyPr vert="horz" lIns="91440" tIns="45720" rIns="91440" bIns="45720" rtlCol="0" anchor="ctr">
            <a:normAutofit/>
          </a:bodyPr>
          <a:lstStyle/>
          <a:p>
            <a:r>
              <a:rPr lang="en-US" altLang="ko-KR" dirty="0" smtClean="0">
                <a:latin typeface="MS Mincho" pitchFamily="49" charset="-128"/>
                <a:ea typeface="MS Mincho" pitchFamily="49" charset="-128"/>
              </a:rPr>
              <a:t>resources/</a:t>
            </a:r>
            <a:r>
              <a:rPr lang="en-US" altLang="ko-KR" dirty="0" err="1" smtClean="0">
                <a:latin typeface="MS Mincho" pitchFamily="49" charset="-128"/>
                <a:ea typeface="MS Mincho" pitchFamily="49" charset="-128"/>
              </a:rPr>
              <a:t>css</a:t>
            </a:r>
            <a:r>
              <a:rPr lang="en-US" altLang="ko-KR" dirty="0" smtClean="0">
                <a:latin typeface="MS Mincho" pitchFamily="49" charset="-128"/>
                <a:ea typeface="MS Mincho" pitchFamily="49" charset="-128"/>
              </a:rPr>
              <a:t>/style(1/3)</a:t>
            </a:r>
            <a:endParaRPr lang="ko-KR" dirty="0">
              <a:latin typeface="MS Mincho" pitchFamily="49" charset="-128"/>
              <a:ea typeface="MS Mincho" pitchFamily="49" charset="-128"/>
            </a:endParaRPr>
          </a:p>
        </p:txBody>
      </p:sp>
      <p:sp>
        <p:nvSpPr>
          <p:cNvPr id="5" name="내용 개체 틀 2"/>
          <p:cNvSpPr>
            <a:spLocks noGrp="1"/>
          </p:cNvSpPr>
          <p:nvPr>
            <p:ph sz="half" idx="1"/>
          </p:nvPr>
        </p:nvSpPr>
        <p:spPr bwMode="auto">
          <a:xfrm>
            <a:off x="0" y="692696"/>
            <a:ext cx="9144000" cy="6165304"/>
          </a:xfrm>
          <a:solidFill>
            <a:schemeClr val="bg1"/>
          </a:solidFill>
        </p:spPr>
        <p:txBody>
          <a:bodyPr numCol="2">
            <a:noAutofit/>
          </a:bodyPr>
          <a:lstStyle>
            <a:lvl1pPr>
              <a:defRPr sz="2400"/>
            </a:lvl1pPr>
            <a:lvl2pPr>
              <a:defRPr sz="1600"/>
            </a:lvl2pPr>
            <a:lvl3pPr>
              <a:defRPr sz="1200"/>
            </a:lvl3pPr>
            <a:lvl4pPr>
              <a:defRPr sz="1200"/>
            </a:lvl4pPr>
            <a:lvl5pPr>
              <a:defRPr sz="1200"/>
            </a:lvl5pPr>
          </a:lstStyle>
          <a:p>
            <a:r>
              <a:rPr lang="en-US" altLang="ja-JP" sz="1200" dirty="0">
                <a:solidFill>
                  <a:srgbClr val="3F5FBF"/>
                </a:solidFill>
                <a:latin typeface="Consolas"/>
              </a:rPr>
              <a:t>/* </a:t>
            </a:r>
            <a:r>
              <a:rPr lang="ja-JP" altLang="en-US" sz="1200" dirty="0">
                <a:solidFill>
                  <a:srgbClr val="3F5FBF"/>
                </a:solidFill>
                <a:latin typeface="Consolas"/>
              </a:rPr>
              <a:t>フォント定義 *</a:t>
            </a:r>
            <a:r>
              <a:rPr lang="en-US" altLang="ja-JP" sz="1200" dirty="0">
                <a:solidFill>
                  <a:srgbClr val="3F5FBF"/>
                </a:solidFill>
                <a:latin typeface="Consolas"/>
              </a:rPr>
              <a:t>/</a:t>
            </a:r>
          </a:p>
          <a:p>
            <a:r>
              <a:rPr lang="en-US" altLang="ko-KR" sz="1200" dirty="0">
                <a:solidFill>
                  <a:srgbClr val="3F7F7F"/>
                </a:solidFill>
                <a:latin typeface="Consolas"/>
              </a:rPr>
              <a:t>@font-face </a:t>
            </a:r>
            <a:r>
              <a:rPr lang="en-US" altLang="ko-KR" sz="1200" dirty="0">
                <a:solidFill>
                  <a:srgbClr val="000000"/>
                </a:solidFill>
                <a:latin typeface="Consolas"/>
              </a:rPr>
              <a:t>{</a:t>
            </a:r>
          </a:p>
          <a:p>
            <a:r>
              <a:rPr lang="en-US" altLang="ko-KR" sz="1200" dirty="0">
                <a:latin typeface="Consolas"/>
              </a:rPr>
              <a:t>  </a:t>
            </a:r>
            <a:r>
              <a:rPr lang="en-US" altLang="ko-KR" sz="1200" dirty="0">
                <a:solidFill>
                  <a:srgbClr val="7F007F"/>
                </a:solidFill>
                <a:latin typeface="Consolas"/>
              </a:rPr>
              <a:t>font-family</a:t>
            </a:r>
            <a:r>
              <a:rPr lang="en-US" altLang="ko-KR" sz="1200" dirty="0">
                <a:solidFill>
                  <a:srgbClr val="000000"/>
                </a:solidFill>
                <a:latin typeface="Consolas"/>
              </a:rPr>
              <a:t>: </a:t>
            </a:r>
            <a:r>
              <a:rPr lang="en-US" altLang="ko-KR" sz="1200" i="1" dirty="0">
                <a:solidFill>
                  <a:srgbClr val="2A00E1"/>
                </a:solidFill>
                <a:latin typeface="Consolas"/>
              </a:rPr>
              <a:t>"</a:t>
            </a:r>
            <a:r>
              <a:rPr lang="en-US" altLang="ko-KR" sz="1200" i="1" dirty="0" err="1">
                <a:solidFill>
                  <a:srgbClr val="2A00E1"/>
                </a:solidFill>
                <a:latin typeface="Consolas"/>
              </a:rPr>
              <a:t>Pretendard</a:t>
            </a:r>
            <a:r>
              <a:rPr lang="en-US" altLang="ko-KR" sz="1200" i="1" dirty="0">
                <a:solidFill>
                  <a:srgbClr val="2A00E1"/>
                </a:solidFill>
                <a:latin typeface="Consolas"/>
              </a:rPr>
              <a:t>-Regular"</a:t>
            </a:r>
            <a:r>
              <a:rPr lang="en-US" altLang="ko-KR" sz="1200" i="1" dirty="0">
                <a:solidFill>
                  <a:srgbClr val="000000"/>
                </a:solidFill>
                <a:latin typeface="Consolas"/>
              </a:rPr>
              <a:t>; </a:t>
            </a:r>
            <a:r>
              <a:rPr lang="en-US" altLang="ko-KR" sz="1200" i="1" dirty="0">
                <a:solidFill>
                  <a:srgbClr val="3F5FBF"/>
                </a:solidFill>
                <a:latin typeface="Consolas"/>
              </a:rPr>
              <a:t>/* </a:t>
            </a:r>
            <a:r>
              <a:rPr lang="ko-KR" altLang="en-US" sz="1200" i="1" dirty="0">
                <a:solidFill>
                  <a:srgbClr val="3F5FBF"/>
                </a:solidFill>
                <a:latin typeface="Consolas"/>
              </a:rPr>
              <a:t>使用</a:t>
            </a:r>
            <a:r>
              <a:rPr lang="ja-JP" altLang="en-US" sz="1200" i="1" dirty="0">
                <a:solidFill>
                  <a:srgbClr val="3F5FBF"/>
                </a:solidFill>
                <a:latin typeface="Consolas"/>
              </a:rPr>
              <a:t>するフォント</a:t>
            </a:r>
            <a:r>
              <a:rPr lang="ko-KR" altLang="en-US" sz="1200" i="1" dirty="0">
                <a:solidFill>
                  <a:srgbClr val="3F5FBF"/>
                </a:solidFill>
                <a:latin typeface="Consolas"/>
              </a:rPr>
              <a:t>名 *</a:t>
            </a:r>
            <a:r>
              <a:rPr lang="en-US" altLang="ko-KR" sz="1200" i="1" dirty="0">
                <a:solidFill>
                  <a:srgbClr val="3F5FBF"/>
                </a:solidFill>
                <a:latin typeface="Consolas"/>
              </a:rPr>
              <a:t>/</a:t>
            </a:r>
          </a:p>
          <a:p>
            <a:r>
              <a:rPr lang="ja-JP" altLang="en-US" sz="1200" dirty="0">
                <a:solidFill>
                  <a:srgbClr val="000000"/>
                </a:solidFill>
                <a:latin typeface="Consolas"/>
              </a:rPr>
              <a:t>  </a:t>
            </a:r>
            <a:r>
              <a:rPr lang="en-US" altLang="ja-JP" sz="1200" dirty="0" err="1">
                <a:solidFill>
                  <a:srgbClr val="7F007F"/>
                </a:solidFill>
                <a:latin typeface="Consolas"/>
              </a:rPr>
              <a:t>src</a:t>
            </a:r>
            <a:r>
              <a:rPr lang="en-US" altLang="ja-JP" sz="1200" dirty="0">
                <a:solidFill>
                  <a:srgbClr val="000000"/>
                </a:solidFill>
                <a:latin typeface="Consolas"/>
              </a:rPr>
              <a:t>: </a:t>
            </a:r>
            <a:r>
              <a:rPr lang="en-US" altLang="ja-JP" sz="1200" i="1" dirty="0" err="1">
                <a:solidFill>
                  <a:srgbClr val="2A00E1"/>
                </a:solidFill>
                <a:latin typeface="Consolas"/>
              </a:rPr>
              <a:t>url</a:t>
            </a:r>
            <a:r>
              <a:rPr lang="en-US" altLang="ja-JP" sz="1200" i="1" dirty="0">
                <a:solidFill>
                  <a:srgbClr val="2A00E1"/>
                </a:solidFill>
                <a:latin typeface="Consolas"/>
              </a:rPr>
              <a:t>("https://fastly.jsdelivr.net/</a:t>
            </a:r>
            <a:r>
              <a:rPr lang="en-US" altLang="ja-JP" sz="1200" i="1" dirty="0" err="1">
                <a:solidFill>
                  <a:srgbClr val="2A00E1"/>
                </a:solidFill>
                <a:latin typeface="Consolas"/>
              </a:rPr>
              <a:t>gh</a:t>
            </a:r>
            <a:r>
              <a:rPr lang="en-US" altLang="ja-JP" sz="1200" i="1" dirty="0">
                <a:solidFill>
                  <a:srgbClr val="2A00E1"/>
                </a:solidFill>
                <a:latin typeface="Consolas"/>
              </a:rPr>
              <a:t>/Project-</a:t>
            </a:r>
            <a:r>
              <a:rPr lang="en-US" altLang="ja-JP" sz="1200" i="1" dirty="0" err="1">
                <a:solidFill>
                  <a:srgbClr val="2A00E1"/>
                </a:solidFill>
                <a:latin typeface="Consolas"/>
              </a:rPr>
              <a:t>Noonnu</a:t>
            </a:r>
            <a:r>
              <a:rPr lang="en-US" altLang="ja-JP" sz="1200" i="1" dirty="0">
                <a:solidFill>
                  <a:srgbClr val="2A00E1"/>
                </a:solidFill>
                <a:latin typeface="Consolas"/>
              </a:rPr>
              <a:t>/noonfonts_2107@1.1/</a:t>
            </a:r>
            <a:r>
              <a:rPr lang="en-US" altLang="ja-JP" sz="1200" i="1" dirty="0" err="1">
                <a:solidFill>
                  <a:srgbClr val="2A00E1"/>
                </a:solidFill>
                <a:latin typeface="Consolas"/>
              </a:rPr>
              <a:t>Pretendard-Regular.woff</a:t>
            </a:r>
            <a:r>
              <a:rPr lang="en-US" altLang="ja-JP" sz="1200" i="1" dirty="0">
                <a:solidFill>
                  <a:srgbClr val="2A00E1"/>
                </a:solidFill>
                <a:latin typeface="Consolas"/>
              </a:rPr>
              <a:t>") format("</a:t>
            </a:r>
            <a:r>
              <a:rPr lang="en-US" altLang="ja-JP" sz="1200" i="1" dirty="0" err="1">
                <a:solidFill>
                  <a:srgbClr val="2A00E1"/>
                </a:solidFill>
                <a:latin typeface="Consolas"/>
              </a:rPr>
              <a:t>woff</a:t>
            </a:r>
            <a:r>
              <a:rPr lang="en-US" altLang="ja-JP" sz="1200" i="1" dirty="0">
                <a:solidFill>
                  <a:srgbClr val="2A00E1"/>
                </a:solidFill>
                <a:latin typeface="Consolas"/>
              </a:rPr>
              <a:t>")</a:t>
            </a:r>
            <a:r>
              <a:rPr lang="en-US" altLang="ja-JP" sz="1200" i="1" dirty="0">
                <a:solidFill>
                  <a:srgbClr val="000000"/>
                </a:solidFill>
                <a:latin typeface="Consolas"/>
              </a:rPr>
              <a:t>; </a:t>
            </a:r>
            <a:r>
              <a:rPr lang="en-US" altLang="ja-JP" sz="1200" i="1" dirty="0">
                <a:solidFill>
                  <a:srgbClr val="3F5FBF"/>
                </a:solidFill>
                <a:latin typeface="Consolas"/>
              </a:rPr>
              <a:t>/* </a:t>
            </a:r>
            <a:r>
              <a:rPr lang="ja-JP" altLang="en-US" sz="1200" i="1" dirty="0">
                <a:solidFill>
                  <a:srgbClr val="3F5FBF"/>
                </a:solidFill>
                <a:latin typeface="Consolas"/>
              </a:rPr>
              <a:t>フォントファイルの</a:t>
            </a:r>
            <a:r>
              <a:rPr lang="en-US" altLang="ja-JP" sz="1200" i="1" dirty="0">
                <a:solidFill>
                  <a:srgbClr val="3F5FBF"/>
                </a:solidFill>
                <a:latin typeface="Consolas"/>
              </a:rPr>
              <a:t>URL</a:t>
            </a:r>
            <a:r>
              <a:rPr lang="ja-JP" altLang="en-US" sz="1200" i="1" dirty="0">
                <a:solidFill>
                  <a:srgbClr val="3F5FBF"/>
                </a:solidFill>
                <a:latin typeface="Consolas"/>
              </a:rPr>
              <a:t>と形式 *</a:t>
            </a:r>
            <a:r>
              <a:rPr lang="en-US" altLang="ja-JP" sz="1200" i="1" dirty="0">
                <a:solidFill>
                  <a:srgbClr val="3F5FBF"/>
                </a:solidFill>
                <a:latin typeface="Consolas"/>
              </a:rPr>
              <a:t>/</a:t>
            </a:r>
          </a:p>
          <a:p>
            <a:r>
              <a:rPr lang="en-US" altLang="ko-KR" sz="1200" dirty="0">
                <a:solidFill>
                  <a:srgbClr val="000000"/>
                </a:solidFill>
                <a:latin typeface="Consolas"/>
              </a:rPr>
              <a:t>  </a:t>
            </a:r>
            <a:r>
              <a:rPr lang="en-US" altLang="ko-KR" sz="1200" dirty="0">
                <a:solidFill>
                  <a:srgbClr val="7F007F"/>
                </a:solidFill>
                <a:latin typeface="Consolas"/>
              </a:rPr>
              <a:t>font-weight</a:t>
            </a:r>
            <a:r>
              <a:rPr lang="en-US" altLang="ko-KR" sz="1200" dirty="0">
                <a:solidFill>
                  <a:srgbClr val="000000"/>
                </a:solidFill>
                <a:latin typeface="Consolas"/>
              </a:rPr>
              <a:t>: </a:t>
            </a:r>
            <a:r>
              <a:rPr lang="en-US" altLang="ko-KR" sz="1200" i="1" dirty="0">
                <a:solidFill>
                  <a:srgbClr val="2A00E1"/>
                </a:solidFill>
                <a:latin typeface="Consolas"/>
              </a:rPr>
              <a:t>400</a:t>
            </a:r>
            <a:r>
              <a:rPr lang="en-US" altLang="ko-KR" sz="1200" i="1" dirty="0">
                <a:solidFill>
                  <a:srgbClr val="000000"/>
                </a:solidFill>
                <a:latin typeface="Consolas"/>
              </a:rPr>
              <a:t>; </a:t>
            </a:r>
            <a:r>
              <a:rPr lang="en-US" altLang="ko-KR" sz="1200" i="1" dirty="0">
                <a:solidFill>
                  <a:srgbClr val="3F5FBF"/>
                </a:solidFill>
                <a:latin typeface="Consolas"/>
              </a:rPr>
              <a:t>/* </a:t>
            </a:r>
            <a:r>
              <a:rPr lang="ko-KR" altLang="en-US" sz="1200" i="1" dirty="0">
                <a:solidFill>
                  <a:srgbClr val="3F5FBF"/>
                </a:solidFill>
                <a:latin typeface="Consolas"/>
              </a:rPr>
              <a:t>通常</a:t>
            </a:r>
            <a:r>
              <a:rPr lang="ja-JP" altLang="en-US" sz="1200" i="1" dirty="0">
                <a:solidFill>
                  <a:srgbClr val="3F5FBF"/>
                </a:solidFill>
                <a:latin typeface="Consolas"/>
              </a:rPr>
              <a:t>の</a:t>
            </a:r>
            <a:r>
              <a:rPr lang="ko-KR" altLang="en-US" sz="1200" i="1" dirty="0">
                <a:solidFill>
                  <a:srgbClr val="3F5FBF"/>
                </a:solidFill>
                <a:latin typeface="Consolas"/>
              </a:rPr>
              <a:t>太</a:t>
            </a:r>
            <a:r>
              <a:rPr lang="ja-JP" altLang="en-US" sz="1200" i="1" dirty="0">
                <a:solidFill>
                  <a:srgbClr val="3F5FBF"/>
                </a:solidFill>
                <a:latin typeface="Consolas"/>
              </a:rPr>
              <a:t>さ *</a:t>
            </a:r>
            <a:r>
              <a:rPr lang="en-US" altLang="ja-JP" sz="1200" i="1" dirty="0">
                <a:solidFill>
                  <a:srgbClr val="3F5FBF"/>
                </a:solidFill>
                <a:latin typeface="Consolas"/>
              </a:rPr>
              <a:t>/</a:t>
            </a:r>
          </a:p>
          <a:p>
            <a:r>
              <a:rPr lang="en-US" altLang="ko-KR" sz="1200" dirty="0">
                <a:solidFill>
                  <a:srgbClr val="000000"/>
                </a:solidFill>
                <a:latin typeface="Consolas"/>
              </a:rPr>
              <a:t>  </a:t>
            </a:r>
            <a:r>
              <a:rPr lang="en-US" altLang="ko-KR" sz="1200" dirty="0">
                <a:solidFill>
                  <a:srgbClr val="7F007F"/>
                </a:solidFill>
                <a:latin typeface="Consolas"/>
              </a:rPr>
              <a:t>font-style</a:t>
            </a:r>
            <a:r>
              <a:rPr lang="en-US" altLang="ko-KR" sz="1200" dirty="0">
                <a:solidFill>
                  <a:srgbClr val="000000"/>
                </a:solidFill>
                <a:latin typeface="Consolas"/>
              </a:rPr>
              <a:t>: </a:t>
            </a:r>
            <a:r>
              <a:rPr lang="en-US" altLang="ko-KR" sz="1200" i="1" dirty="0">
                <a:solidFill>
                  <a:srgbClr val="2A00E1"/>
                </a:solidFill>
                <a:latin typeface="Consolas"/>
              </a:rPr>
              <a:t>normal</a:t>
            </a:r>
            <a:r>
              <a:rPr lang="en-US" altLang="ko-KR" sz="1200" i="1" dirty="0">
                <a:solidFill>
                  <a:srgbClr val="000000"/>
                </a:solidFill>
                <a:latin typeface="Consolas"/>
              </a:rPr>
              <a:t>; </a:t>
            </a:r>
            <a:r>
              <a:rPr lang="en-US" altLang="ko-KR" sz="1200" i="1" dirty="0">
                <a:solidFill>
                  <a:srgbClr val="3F5FBF"/>
                </a:solidFill>
                <a:latin typeface="Consolas"/>
              </a:rPr>
              <a:t>/* </a:t>
            </a:r>
            <a:r>
              <a:rPr lang="ja-JP" altLang="en-US" sz="1200" i="1" dirty="0">
                <a:solidFill>
                  <a:srgbClr val="3F5FBF"/>
                </a:solidFill>
                <a:latin typeface="Consolas"/>
              </a:rPr>
              <a:t>ノーマルスタイル *</a:t>
            </a:r>
            <a:r>
              <a:rPr lang="en-US" altLang="ja-JP" sz="1200" i="1" dirty="0">
                <a:solidFill>
                  <a:srgbClr val="3F5FBF"/>
                </a:solidFill>
                <a:latin typeface="Consolas"/>
              </a:rPr>
              <a:t>/</a:t>
            </a:r>
          </a:p>
          <a:p>
            <a:r>
              <a:rPr lang="en-US" altLang="ko-KR" sz="1200" dirty="0">
                <a:solidFill>
                  <a:srgbClr val="000000"/>
                </a:solidFill>
                <a:latin typeface="Consolas"/>
              </a:rPr>
              <a:t>}</a:t>
            </a:r>
          </a:p>
          <a:p>
            <a:endParaRPr lang="ko-KR" altLang="en-US" sz="1200" dirty="0">
              <a:latin typeface="Consolas"/>
            </a:endParaRPr>
          </a:p>
          <a:p>
            <a:r>
              <a:rPr lang="en-US" altLang="ja-JP" sz="1200" dirty="0">
                <a:solidFill>
                  <a:srgbClr val="3F5FBF"/>
                </a:solidFill>
                <a:latin typeface="Consolas"/>
              </a:rPr>
              <a:t>/* </a:t>
            </a:r>
            <a:r>
              <a:rPr lang="ja-JP" altLang="en-US" sz="1200" dirty="0">
                <a:solidFill>
                  <a:srgbClr val="3F5FBF"/>
                </a:solidFill>
                <a:latin typeface="Consolas"/>
              </a:rPr>
              <a:t>全体のデフォルトフォント設定 *</a:t>
            </a:r>
            <a:r>
              <a:rPr lang="en-US" altLang="ja-JP" sz="1200" dirty="0">
                <a:solidFill>
                  <a:srgbClr val="3F5FBF"/>
                </a:solidFill>
                <a:latin typeface="Consolas"/>
              </a:rPr>
              <a:t>/</a:t>
            </a:r>
          </a:p>
          <a:p>
            <a:r>
              <a:rPr lang="en-US" altLang="ko-KR" sz="1200" b="1" dirty="0">
                <a:solidFill>
                  <a:srgbClr val="3F7F7F"/>
                </a:solidFill>
                <a:latin typeface="Consolas"/>
              </a:rPr>
              <a:t>html, html * </a:t>
            </a:r>
            <a:r>
              <a:rPr lang="en-US" altLang="ko-KR" sz="1200" b="1" dirty="0">
                <a:solidFill>
                  <a:srgbClr val="000000"/>
                </a:solidFill>
                <a:latin typeface="Consolas"/>
              </a:rPr>
              <a:t>{</a:t>
            </a:r>
          </a:p>
          <a:p>
            <a:r>
              <a:rPr lang="en-US" altLang="ko-KR" sz="1200" dirty="0">
                <a:latin typeface="Consolas"/>
              </a:rPr>
              <a:t>  </a:t>
            </a:r>
            <a:r>
              <a:rPr lang="en-US" altLang="ko-KR" sz="1200" dirty="0">
                <a:solidFill>
                  <a:srgbClr val="7F007F"/>
                </a:solidFill>
                <a:latin typeface="Consolas"/>
              </a:rPr>
              <a:t>font-family</a:t>
            </a:r>
            <a:r>
              <a:rPr lang="en-US" altLang="ko-KR" sz="1200" dirty="0">
                <a:solidFill>
                  <a:srgbClr val="000000"/>
                </a:solidFill>
                <a:latin typeface="Consolas"/>
              </a:rPr>
              <a:t>: </a:t>
            </a:r>
            <a:r>
              <a:rPr lang="en-US" altLang="ko-KR" sz="1200" i="1" dirty="0">
                <a:solidFill>
                  <a:srgbClr val="2A00E1"/>
                </a:solidFill>
                <a:latin typeface="Consolas"/>
              </a:rPr>
              <a:t>"</a:t>
            </a:r>
            <a:r>
              <a:rPr lang="en-US" altLang="ko-KR" sz="1200" i="1" dirty="0" err="1">
                <a:solidFill>
                  <a:srgbClr val="2A00E1"/>
                </a:solidFill>
                <a:latin typeface="Consolas"/>
              </a:rPr>
              <a:t>Pretendard</a:t>
            </a:r>
            <a:r>
              <a:rPr lang="en-US" altLang="ko-KR" sz="1200" i="1" dirty="0">
                <a:solidFill>
                  <a:srgbClr val="2A00E1"/>
                </a:solidFill>
                <a:latin typeface="Consolas"/>
              </a:rPr>
              <a:t>-Regular"</a:t>
            </a:r>
            <a:r>
              <a:rPr lang="en-US" altLang="ko-KR" sz="1200" i="1" dirty="0">
                <a:solidFill>
                  <a:srgbClr val="000000"/>
                </a:solidFill>
                <a:latin typeface="Consolas"/>
              </a:rPr>
              <a:t>; </a:t>
            </a:r>
            <a:r>
              <a:rPr lang="en-US" altLang="ko-KR" sz="1200" i="1" dirty="0">
                <a:solidFill>
                  <a:srgbClr val="3F5FBF"/>
                </a:solidFill>
                <a:latin typeface="Consolas"/>
              </a:rPr>
              <a:t>/* </a:t>
            </a:r>
            <a:r>
              <a:rPr lang="ja-JP" altLang="en-US" sz="1200" i="1" dirty="0">
                <a:solidFill>
                  <a:srgbClr val="3F5FBF"/>
                </a:solidFill>
                <a:latin typeface="Consolas"/>
              </a:rPr>
              <a:t>すべての</a:t>
            </a:r>
            <a:r>
              <a:rPr lang="ko-KR" altLang="en-US" sz="1200" i="1" dirty="0">
                <a:solidFill>
                  <a:srgbClr val="3F5FBF"/>
                </a:solidFill>
                <a:latin typeface="Consolas"/>
              </a:rPr>
              <a:t>要素</a:t>
            </a:r>
            <a:r>
              <a:rPr lang="ja-JP" altLang="en-US" sz="1200" i="1" dirty="0">
                <a:solidFill>
                  <a:srgbClr val="3F5FBF"/>
                </a:solidFill>
                <a:latin typeface="Consolas"/>
              </a:rPr>
              <a:t>に</a:t>
            </a:r>
            <a:r>
              <a:rPr lang="ko-KR" altLang="en-US" sz="1200" i="1" dirty="0">
                <a:solidFill>
                  <a:srgbClr val="3F5FBF"/>
                </a:solidFill>
                <a:latin typeface="Consolas"/>
              </a:rPr>
              <a:t>定義</a:t>
            </a:r>
            <a:r>
              <a:rPr lang="ja-JP" altLang="en-US" sz="1200" i="1" dirty="0">
                <a:solidFill>
                  <a:srgbClr val="3F5FBF"/>
                </a:solidFill>
                <a:latin typeface="Consolas"/>
              </a:rPr>
              <a:t>したフォントを</a:t>
            </a:r>
            <a:r>
              <a:rPr lang="ko-KR" altLang="en-US" sz="1200" i="1" dirty="0">
                <a:solidFill>
                  <a:srgbClr val="3F5FBF"/>
                </a:solidFill>
                <a:latin typeface="Consolas"/>
              </a:rPr>
              <a:t>適用 *</a:t>
            </a:r>
            <a:r>
              <a:rPr lang="en-US" altLang="ko-KR" sz="1200" i="1" dirty="0">
                <a:solidFill>
                  <a:srgbClr val="3F5FBF"/>
                </a:solidFill>
                <a:latin typeface="Consolas"/>
              </a:rPr>
              <a:t>/</a:t>
            </a:r>
          </a:p>
          <a:p>
            <a:r>
              <a:rPr lang="en-US" altLang="ko-KR" sz="1200" dirty="0">
                <a:solidFill>
                  <a:srgbClr val="000000"/>
                </a:solidFill>
                <a:latin typeface="Consolas"/>
              </a:rPr>
              <a:t>  </a:t>
            </a:r>
            <a:r>
              <a:rPr lang="en-US" altLang="ko-KR" sz="1200" dirty="0">
                <a:solidFill>
                  <a:srgbClr val="7F007F"/>
                </a:solidFill>
                <a:latin typeface="Consolas"/>
              </a:rPr>
              <a:t>font-weight</a:t>
            </a:r>
            <a:r>
              <a:rPr lang="en-US" altLang="ko-KR" sz="1200" dirty="0">
                <a:solidFill>
                  <a:srgbClr val="000000"/>
                </a:solidFill>
                <a:latin typeface="Consolas"/>
              </a:rPr>
              <a:t>: </a:t>
            </a:r>
            <a:r>
              <a:rPr lang="en-US" altLang="ko-KR" sz="1200" i="1" dirty="0">
                <a:solidFill>
                  <a:srgbClr val="2A00E1"/>
                </a:solidFill>
                <a:latin typeface="Consolas"/>
              </a:rPr>
              <a:t>400</a:t>
            </a:r>
            <a:r>
              <a:rPr lang="en-US" altLang="ko-KR" sz="1200" i="1" dirty="0">
                <a:solidFill>
                  <a:srgbClr val="000000"/>
                </a:solidFill>
                <a:latin typeface="Consolas"/>
              </a:rPr>
              <a:t>;</a:t>
            </a:r>
          </a:p>
          <a:p>
            <a:r>
              <a:rPr lang="en-US" altLang="ko-KR" sz="1200" dirty="0">
                <a:solidFill>
                  <a:srgbClr val="000000"/>
                </a:solidFill>
                <a:latin typeface="Consolas"/>
              </a:rPr>
              <a:t>  </a:t>
            </a:r>
            <a:r>
              <a:rPr lang="en-US" altLang="ko-KR" sz="1200" dirty="0">
                <a:solidFill>
                  <a:srgbClr val="7F007F"/>
                </a:solidFill>
                <a:latin typeface="Consolas"/>
              </a:rPr>
              <a:t>font-style</a:t>
            </a:r>
            <a:r>
              <a:rPr lang="en-US" altLang="ko-KR" sz="1200" dirty="0">
                <a:solidFill>
                  <a:srgbClr val="000000"/>
                </a:solidFill>
                <a:latin typeface="Consolas"/>
              </a:rPr>
              <a:t>: </a:t>
            </a:r>
            <a:r>
              <a:rPr lang="en-US" altLang="ko-KR" sz="1200" i="1" dirty="0">
                <a:solidFill>
                  <a:srgbClr val="2A00E1"/>
                </a:solidFill>
                <a:latin typeface="Consolas"/>
              </a:rPr>
              <a:t>normal</a:t>
            </a:r>
            <a:r>
              <a:rPr lang="en-US" altLang="ko-KR" sz="1200" i="1" dirty="0">
                <a:solidFill>
                  <a:srgbClr val="000000"/>
                </a:solidFill>
                <a:latin typeface="Consolas"/>
              </a:rPr>
              <a:t>;</a:t>
            </a:r>
          </a:p>
          <a:p>
            <a:r>
              <a:rPr lang="en-US" altLang="ko-KR" sz="1200" dirty="0">
                <a:solidFill>
                  <a:srgbClr val="000000"/>
                </a:solidFill>
                <a:latin typeface="Consolas"/>
              </a:rPr>
              <a:t>}</a:t>
            </a:r>
          </a:p>
          <a:p>
            <a:endParaRPr lang="ko-KR" altLang="en-US" sz="1200" dirty="0">
              <a:latin typeface="Consolas"/>
            </a:endParaRPr>
          </a:p>
          <a:p>
            <a:r>
              <a:rPr lang="en-US" altLang="ja-JP" sz="1200" dirty="0">
                <a:solidFill>
                  <a:srgbClr val="3F5FBF"/>
                </a:solidFill>
                <a:latin typeface="Consolas"/>
              </a:rPr>
              <a:t>/* </a:t>
            </a:r>
            <a:r>
              <a:rPr lang="ja-JP" altLang="en-US" sz="1200" dirty="0">
                <a:solidFill>
                  <a:srgbClr val="3F5FBF"/>
                </a:solidFill>
                <a:latin typeface="Consolas"/>
              </a:rPr>
              <a:t>クラス </a:t>
            </a:r>
            <a:r>
              <a:rPr lang="en-US" altLang="ja-JP" sz="1200" dirty="0">
                <a:solidFill>
                  <a:srgbClr val="3F5FBF"/>
                </a:solidFill>
                <a:latin typeface="Consolas"/>
              </a:rPr>
              <a:t>.w-5: </a:t>
            </a:r>
            <a:r>
              <a:rPr lang="ja-JP" altLang="en-US" sz="1200" dirty="0">
                <a:solidFill>
                  <a:srgbClr val="3F5FBF"/>
                </a:solidFill>
                <a:latin typeface="Consolas"/>
              </a:rPr>
              <a:t>幅の設定 *</a:t>
            </a:r>
            <a:r>
              <a:rPr lang="en-US" altLang="ja-JP" sz="1200" dirty="0">
                <a:solidFill>
                  <a:srgbClr val="3F5FBF"/>
                </a:solidFill>
                <a:latin typeface="Consolas"/>
              </a:rPr>
              <a:t>/</a:t>
            </a:r>
          </a:p>
          <a:p>
            <a:r>
              <a:rPr lang="en-US" altLang="ko-KR" sz="1200" b="1" dirty="0">
                <a:solidFill>
                  <a:srgbClr val="3F7F7F"/>
                </a:solidFill>
                <a:latin typeface="Consolas"/>
              </a:rPr>
              <a:t>html body </a:t>
            </a:r>
            <a:r>
              <a:rPr lang="en-US" altLang="ko-KR" sz="1200" b="1" i="1" dirty="0">
                <a:solidFill>
                  <a:srgbClr val="3F7F7F"/>
                </a:solidFill>
                <a:latin typeface="Consolas"/>
              </a:rPr>
              <a:t>.w-5 </a:t>
            </a:r>
            <a:r>
              <a:rPr lang="en-US" altLang="ko-KR" sz="1200" b="1" i="1" dirty="0">
                <a:solidFill>
                  <a:srgbClr val="000000"/>
                </a:solidFill>
                <a:latin typeface="Consolas"/>
              </a:rPr>
              <a:t>{</a:t>
            </a:r>
          </a:p>
          <a:p>
            <a:r>
              <a:rPr lang="en-US" altLang="ko-KR" sz="1200" dirty="0">
                <a:latin typeface="Consolas"/>
              </a:rPr>
              <a:t>  </a:t>
            </a:r>
            <a:r>
              <a:rPr lang="en-US" altLang="ko-KR" sz="1200" dirty="0">
                <a:solidFill>
                  <a:srgbClr val="7F007F"/>
                </a:solidFill>
                <a:latin typeface="Consolas"/>
              </a:rPr>
              <a:t>width</a:t>
            </a:r>
            <a:r>
              <a:rPr lang="en-US" altLang="ko-KR" sz="1200" dirty="0">
                <a:solidFill>
                  <a:srgbClr val="000000"/>
                </a:solidFill>
                <a:latin typeface="Consolas"/>
              </a:rPr>
              <a:t>: </a:t>
            </a:r>
            <a:r>
              <a:rPr lang="en-US" altLang="ko-KR" sz="1200" i="1" dirty="0">
                <a:solidFill>
                  <a:srgbClr val="2A00E1"/>
                </a:solidFill>
                <a:latin typeface="Consolas"/>
              </a:rPr>
              <a:t>1% !important</a:t>
            </a:r>
            <a:r>
              <a:rPr lang="en-US" altLang="ko-KR" sz="1200" i="1" dirty="0">
                <a:solidFill>
                  <a:srgbClr val="000000"/>
                </a:solidFill>
                <a:latin typeface="Consolas"/>
              </a:rPr>
              <a:t>;</a:t>
            </a:r>
          </a:p>
          <a:p>
            <a:r>
              <a:rPr lang="en-US" altLang="ko-KR" sz="1200" dirty="0">
                <a:solidFill>
                  <a:srgbClr val="000000"/>
                </a:solidFill>
                <a:latin typeface="Consolas"/>
              </a:rPr>
              <a:t>}</a:t>
            </a:r>
          </a:p>
          <a:p>
            <a:endParaRPr lang="ko-KR" altLang="en-US" sz="1200" dirty="0">
              <a:latin typeface="Consolas"/>
            </a:endParaRPr>
          </a:p>
          <a:p>
            <a:r>
              <a:rPr lang="en-US" altLang="ja-JP" sz="1200" dirty="0">
                <a:solidFill>
                  <a:srgbClr val="3F5FBF"/>
                </a:solidFill>
                <a:latin typeface="Consolas"/>
              </a:rPr>
              <a:t>/* </a:t>
            </a:r>
            <a:r>
              <a:rPr lang="ja-JP" altLang="en-US" sz="1200" dirty="0">
                <a:solidFill>
                  <a:srgbClr val="3F5FBF"/>
                </a:solidFill>
                <a:latin typeface="Consolas"/>
              </a:rPr>
              <a:t>背景グラデーション設定（プライマリ） *</a:t>
            </a:r>
            <a:r>
              <a:rPr lang="en-US" altLang="ja-JP" sz="1200" dirty="0">
                <a:solidFill>
                  <a:srgbClr val="3F5FBF"/>
                </a:solidFill>
                <a:latin typeface="Consolas"/>
              </a:rPr>
              <a:t>/</a:t>
            </a:r>
          </a:p>
          <a:p>
            <a:r>
              <a:rPr lang="en-US" altLang="ko-KR" sz="1200" b="1" dirty="0">
                <a:solidFill>
                  <a:srgbClr val="3F7F7F"/>
                </a:solidFill>
                <a:latin typeface="Consolas"/>
              </a:rPr>
              <a:t>html body </a:t>
            </a:r>
            <a:r>
              <a:rPr lang="en-US" altLang="ko-KR" sz="1200" b="1" i="1" dirty="0">
                <a:solidFill>
                  <a:srgbClr val="3F7F7F"/>
                </a:solidFill>
                <a:latin typeface="Consolas"/>
              </a:rPr>
              <a:t>.</a:t>
            </a:r>
            <a:r>
              <a:rPr lang="en-US" altLang="ko-KR" sz="1200" b="1" i="1" dirty="0" err="1">
                <a:solidFill>
                  <a:srgbClr val="3F7F7F"/>
                </a:solidFill>
                <a:latin typeface="Consolas"/>
              </a:rPr>
              <a:t>bg</a:t>
            </a:r>
            <a:r>
              <a:rPr lang="en-US" altLang="ko-KR" sz="1200" b="1" i="1" dirty="0">
                <a:solidFill>
                  <a:srgbClr val="3F7F7F"/>
                </a:solidFill>
                <a:latin typeface="Consolas"/>
              </a:rPr>
              <a:t>-gradient-primary </a:t>
            </a:r>
            <a:r>
              <a:rPr lang="en-US" altLang="ko-KR" sz="1200" b="1" i="1" dirty="0">
                <a:solidFill>
                  <a:srgbClr val="000000"/>
                </a:solidFill>
                <a:latin typeface="Consolas"/>
              </a:rPr>
              <a:t>{</a:t>
            </a:r>
          </a:p>
          <a:p>
            <a:r>
              <a:rPr lang="en-US" altLang="ko-KR" sz="1200" dirty="0">
                <a:latin typeface="Consolas"/>
              </a:rPr>
              <a:t>  </a:t>
            </a:r>
            <a:r>
              <a:rPr lang="en-US" altLang="ko-KR" sz="1200" dirty="0">
                <a:solidFill>
                  <a:srgbClr val="7F007F"/>
                </a:solidFill>
                <a:latin typeface="Consolas"/>
              </a:rPr>
              <a:t>background-color</a:t>
            </a:r>
            <a:r>
              <a:rPr lang="en-US" altLang="ko-KR" sz="1200" dirty="0">
                <a:solidFill>
                  <a:srgbClr val="000000"/>
                </a:solidFill>
                <a:latin typeface="Consolas"/>
              </a:rPr>
              <a:t>: </a:t>
            </a:r>
            <a:r>
              <a:rPr lang="en-US" altLang="ko-KR" sz="1200" i="1" dirty="0">
                <a:solidFill>
                  <a:srgbClr val="2A00E1"/>
                </a:solidFill>
                <a:latin typeface="Consolas"/>
              </a:rPr>
              <a:t>#4e73df</a:t>
            </a:r>
            <a:r>
              <a:rPr lang="en-US" altLang="ko-KR" sz="1200" i="1" dirty="0">
                <a:solidFill>
                  <a:srgbClr val="000000"/>
                </a:solidFill>
                <a:latin typeface="Consolas"/>
              </a:rPr>
              <a:t>;</a:t>
            </a:r>
          </a:p>
          <a:p>
            <a:r>
              <a:rPr lang="en-US" altLang="ko-KR" sz="1200" dirty="0">
                <a:solidFill>
                  <a:srgbClr val="000000"/>
                </a:solidFill>
                <a:latin typeface="Consolas"/>
              </a:rPr>
              <a:t>  </a:t>
            </a:r>
            <a:r>
              <a:rPr lang="en-US" altLang="ko-KR" sz="1200" dirty="0">
                <a:solidFill>
                  <a:srgbClr val="7F007F"/>
                </a:solidFill>
                <a:latin typeface="Consolas"/>
              </a:rPr>
              <a:t>background-size</a:t>
            </a:r>
            <a:r>
              <a:rPr lang="en-US" altLang="ko-KR" sz="1200" dirty="0">
                <a:solidFill>
                  <a:srgbClr val="000000"/>
                </a:solidFill>
                <a:latin typeface="Consolas"/>
              </a:rPr>
              <a:t>: </a:t>
            </a:r>
            <a:r>
              <a:rPr lang="en-US" altLang="ko-KR" sz="1200" i="1" dirty="0">
                <a:solidFill>
                  <a:srgbClr val="2A00E1"/>
                </a:solidFill>
                <a:latin typeface="Consolas"/>
              </a:rPr>
              <a:t>cover</a:t>
            </a:r>
            <a:r>
              <a:rPr lang="en-US" altLang="ko-KR" sz="1200" i="1" dirty="0">
                <a:solidFill>
                  <a:srgbClr val="000000"/>
                </a:solidFill>
                <a:latin typeface="Consolas"/>
              </a:rPr>
              <a:t>;</a:t>
            </a:r>
          </a:p>
          <a:p>
            <a:r>
              <a:rPr lang="en-US" altLang="ko-KR" sz="1200" dirty="0">
                <a:solidFill>
                  <a:srgbClr val="000000"/>
                </a:solidFill>
                <a:latin typeface="Consolas"/>
              </a:rPr>
              <a:t>  </a:t>
            </a:r>
            <a:r>
              <a:rPr lang="en-US" altLang="ko-KR" sz="1200" dirty="0">
                <a:solidFill>
                  <a:srgbClr val="7F007F"/>
                </a:solidFill>
                <a:latin typeface="Consolas"/>
              </a:rPr>
              <a:t>background-image</a:t>
            </a:r>
            <a:r>
              <a:rPr lang="en-US" altLang="ko-KR" sz="1200" dirty="0">
                <a:solidFill>
                  <a:srgbClr val="000000"/>
                </a:solidFill>
                <a:latin typeface="Consolas"/>
              </a:rPr>
              <a:t>: </a:t>
            </a:r>
            <a:r>
              <a:rPr lang="en-US" altLang="ko-KR" sz="1200" i="1" dirty="0">
                <a:solidFill>
                  <a:srgbClr val="2A00E1"/>
                </a:solidFill>
                <a:latin typeface="Consolas"/>
              </a:rPr>
              <a:t>linear-gradient(180deg, #f54d8f 10%, #3774ff 100%)</a:t>
            </a:r>
            <a:r>
              <a:rPr lang="en-US" altLang="ko-KR" sz="1200" i="1" dirty="0">
                <a:solidFill>
                  <a:srgbClr val="000000"/>
                </a:solidFill>
                <a:latin typeface="Consolas"/>
              </a:rPr>
              <a:t>;</a:t>
            </a:r>
          </a:p>
          <a:p>
            <a:r>
              <a:rPr lang="en-US" altLang="ko-KR" sz="1200" dirty="0">
                <a:solidFill>
                  <a:srgbClr val="000000"/>
                </a:solidFill>
                <a:latin typeface="Consolas"/>
              </a:rPr>
              <a:t>}</a:t>
            </a:r>
          </a:p>
          <a:p>
            <a:endParaRPr lang="ko-KR" altLang="en-US" sz="1200" dirty="0">
              <a:latin typeface="Consolas"/>
            </a:endParaRPr>
          </a:p>
          <a:p>
            <a:r>
              <a:rPr lang="en-US" altLang="ja-JP" sz="1200" dirty="0">
                <a:solidFill>
                  <a:srgbClr val="3F5FBF"/>
                </a:solidFill>
                <a:latin typeface="Consolas"/>
              </a:rPr>
              <a:t>/* </a:t>
            </a:r>
            <a:r>
              <a:rPr lang="ja-JP" altLang="en-US" sz="1200" dirty="0">
                <a:solidFill>
                  <a:srgbClr val="3F5FBF"/>
                </a:solidFill>
                <a:latin typeface="Consolas"/>
              </a:rPr>
              <a:t>背景グラデーション設定（プライマリ</a:t>
            </a:r>
            <a:r>
              <a:rPr lang="en-US" altLang="ja-JP" sz="1200" dirty="0">
                <a:solidFill>
                  <a:srgbClr val="3F5FBF"/>
                </a:solidFill>
                <a:latin typeface="Consolas"/>
              </a:rPr>
              <a:t>2</a:t>
            </a:r>
            <a:r>
              <a:rPr lang="ja-JP" altLang="en-US" sz="1200" dirty="0">
                <a:solidFill>
                  <a:srgbClr val="3F5FBF"/>
                </a:solidFill>
                <a:latin typeface="Consolas"/>
              </a:rPr>
              <a:t>） *</a:t>
            </a:r>
            <a:r>
              <a:rPr lang="en-US" altLang="ja-JP" sz="1200" dirty="0">
                <a:solidFill>
                  <a:srgbClr val="3F5FBF"/>
                </a:solidFill>
                <a:latin typeface="Consolas"/>
              </a:rPr>
              <a:t>/</a:t>
            </a:r>
          </a:p>
          <a:p>
            <a:r>
              <a:rPr lang="en-US" altLang="ko-KR" sz="1200" b="1" dirty="0">
                <a:solidFill>
                  <a:srgbClr val="3F7F7F"/>
                </a:solidFill>
                <a:latin typeface="Consolas"/>
              </a:rPr>
              <a:t>html body </a:t>
            </a:r>
            <a:r>
              <a:rPr lang="en-US" altLang="ko-KR" sz="1200" b="1" i="1" dirty="0">
                <a:solidFill>
                  <a:srgbClr val="3F7F7F"/>
                </a:solidFill>
                <a:latin typeface="Consolas"/>
              </a:rPr>
              <a:t>.bg-gradient-primary2 </a:t>
            </a:r>
            <a:r>
              <a:rPr lang="en-US" altLang="ko-KR" sz="1200" b="1" i="1" dirty="0">
                <a:solidFill>
                  <a:srgbClr val="000000"/>
                </a:solidFill>
                <a:latin typeface="Consolas"/>
              </a:rPr>
              <a:t>{</a:t>
            </a:r>
          </a:p>
          <a:p>
            <a:r>
              <a:rPr lang="en-US" altLang="ko-KR" sz="1200" dirty="0">
                <a:latin typeface="Consolas"/>
              </a:rPr>
              <a:t>  </a:t>
            </a:r>
            <a:r>
              <a:rPr lang="en-US" altLang="ko-KR" sz="1200" dirty="0">
                <a:solidFill>
                  <a:srgbClr val="7F007F"/>
                </a:solidFill>
                <a:latin typeface="Consolas"/>
              </a:rPr>
              <a:t>background-color</a:t>
            </a:r>
            <a:r>
              <a:rPr lang="en-US" altLang="ko-KR" sz="1200" dirty="0">
                <a:solidFill>
                  <a:srgbClr val="000000"/>
                </a:solidFill>
                <a:latin typeface="Consolas"/>
              </a:rPr>
              <a:t>: </a:t>
            </a:r>
            <a:r>
              <a:rPr lang="en-US" altLang="ko-KR" sz="1200" i="1" dirty="0">
                <a:solidFill>
                  <a:srgbClr val="2A00E1"/>
                </a:solidFill>
                <a:latin typeface="Consolas"/>
              </a:rPr>
              <a:t>#4e73df</a:t>
            </a:r>
            <a:r>
              <a:rPr lang="en-US" altLang="ko-KR" sz="1200" i="1" dirty="0">
                <a:solidFill>
                  <a:srgbClr val="000000"/>
                </a:solidFill>
                <a:latin typeface="Consolas"/>
              </a:rPr>
              <a:t>;</a:t>
            </a:r>
          </a:p>
          <a:p>
            <a:r>
              <a:rPr lang="en-US" altLang="ko-KR" sz="1200" dirty="0">
                <a:solidFill>
                  <a:srgbClr val="000000"/>
                </a:solidFill>
                <a:latin typeface="Consolas"/>
              </a:rPr>
              <a:t>  </a:t>
            </a:r>
            <a:r>
              <a:rPr lang="en-US" altLang="ko-KR" sz="1200" dirty="0">
                <a:solidFill>
                  <a:srgbClr val="7F007F"/>
                </a:solidFill>
                <a:latin typeface="Consolas"/>
              </a:rPr>
              <a:t>background-size</a:t>
            </a:r>
            <a:r>
              <a:rPr lang="en-US" altLang="ko-KR" sz="1200" dirty="0">
                <a:solidFill>
                  <a:srgbClr val="000000"/>
                </a:solidFill>
                <a:latin typeface="Consolas"/>
              </a:rPr>
              <a:t>: </a:t>
            </a:r>
            <a:r>
              <a:rPr lang="en-US" altLang="ko-KR" sz="1200" i="1" dirty="0">
                <a:solidFill>
                  <a:srgbClr val="2A00E1"/>
                </a:solidFill>
                <a:latin typeface="Consolas"/>
              </a:rPr>
              <a:t>cover</a:t>
            </a:r>
            <a:r>
              <a:rPr lang="en-US" altLang="ko-KR" sz="1200" i="1" dirty="0">
                <a:solidFill>
                  <a:srgbClr val="000000"/>
                </a:solidFill>
                <a:latin typeface="Consolas"/>
              </a:rPr>
              <a:t>;</a:t>
            </a:r>
          </a:p>
          <a:p>
            <a:r>
              <a:rPr lang="en-US" altLang="ko-KR" sz="1200" dirty="0">
                <a:solidFill>
                  <a:srgbClr val="000000"/>
                </a:solidFill>
                <a:latin typeface="Consolas"/>
              </a:rPr>
              <a:t>  </a:t>
            </a:r>
            <a:r>
              <a:rPr lang="en-US" altLang="ko-KR" sz="1200" dirty="0">
                <a:solidFill>
                  <a:srgbClr val="7F007F"/>
                </a:solidFill>
                <a:latin typeface="Consolas"/>
              </a:rPr>
              <a:t>background-image</a:t>
            </a:r>
            <a:r>
              <a:rPr lang="en-US" altLang="ko-KR" sz="1200" dirty="0">
                <a:solidFill>
                  <a:srgbClr val="000000"/>
                </a:solidFill>
                <a:latin typeface="Consolas"/>
              </a:rPr>
              <a:t>: </a:t>
            </a:r>
            <a:r>
              <a:rPr lang="en-US" altLang="ko-KR" sz="1200" i="1" dirty="0">
                <a:solidFill>
                  <a:srgbClr val="2A00E1"/>
                </a:solidFill>
                <a:latin typeface="Consolas"/>
              </a:rPr>
              <a:t>linear-gradient(180deg, #f54d8f 10%, #3774ff 100%)</a:t>
            </a:r>
            <a:r>
              <a:rPr lang="en-US" altLang="ko-KR" sz="1200" i="1" dirty="0">
                <a:solidFill>
                  <a:srgbClr val="000000"/>
                </a:solidFill>
                <a:latin typeface="Consolas"/>
              </a:rPr>
              <a:t>;</a:t>
            </a:r>
          </a:p>
          <a:p>
            <a:r>
              <a:rPr lang="en-US" altLang="ko-KR" sz="1200" dirty="0">
                <a:solidFill>
                  <a:srgbClr val="000000"/>
                </a:solidFill>
                <a:latin typeface="Consolas"/>
              </a:rPr>
              <a:t>}</a:t>
            </a:r>
          </a:p>
          <a:p>
            <a:endParaRPr lang="ko-KR" altLang="en-US" sz="1200" dirty="0">
              <a:latin typeface="Consolas"/>
            </a:endParaRPr>
          </a:p>
          <a:p>
            <a:r>
              <a:rPr lang="en-US" altLang="ja-JP" sz="1200" dirty="0">
                <a:solidFill>
                  <a:srgbClr val="3F5FBF"/>
                </a:solidFill>
                <a:latin typeface="Consolas"/>
              </a:rPr>
              <a:t>/* overflow</a:t>
            </a:r>
            <a:r>
              <a:rPr lang="ja-JP" altLang="en-US" sz="1200" dirty="0">
                <a:solidFill>
                  <a:srgbClr val="3F5FBF"/>
                </a:solidFill>
                <a:latin typeface="Consolas"/>
              </a:rPr>
              <a:t>を隠すユーティリティ *</a:t>
            </a:r>
            <a:r>
              <a:rPr lang="en-US" altLang="ja-JP" sz="1200" dirty="0">
                <a:solidFill>
                  <a:srgbClr val="3F5FBF"/>
                </a:solidFill>
                <a:latin typeface="Consolas"/>
              </a:rPr>
              <a:t>/</a:t>
            </a:r>
          </a:p>
          <a:p>
            <a:r>
              <a:rPr lang="en-US" altLang="ko-KR" sz="1200" b="1" dirty="0">
                <a:solidFill>
                  <a:srgbClr val="3F7F7F"/>
                </a:solidFill>
                <a:latin typeface="Consolas"/>
              </a:rPr>
              <a:t>html body </a:t>
            </a:r>
            <a:r>
              <a:rPr lang="en-US" altLang="ko-KR" sz="1200" b="1" i="1" dirty="0">
                <a:solidFill>
                  <a:srgbClr val="3F7F7F"/>
                </a:solidFill>
                <a:latin typeface="Consolas"/>
              </a:rPr>
              <a:t>.o-hidden </a:t>
            </a:r>
            <a:r>
              <a:rPr lang="en-US" altLang="ko-KR" sz="1200" b="1" i="1" dirty="0">
                <a:solidFill>
                  <a:srgbClr val="000000"/>
                </a:solidFill>
                <a:latin typeface="Consolas"/>
              </a:rPr>
              <a:t>{</a:t>
            </a:r>
          </a:p>
          <a:p>
            <a:r>
              <a:rPr lang="en-US" altLang="ko-KR" sz="1200" dirty="0">
                <a:latin typeface="Consolas"/>
              </a:rPr>
              <a:t>  </a:t>
            </a:r>
            <a:r>
              <a:rPr lang="en-US" altLang="ko-KR" sz="1200" dirty="0">
                <a:solidFill>
                  <a:srgbClr val="7F007F"/>
                </a:solidFill>
                <a:latin typeface="Consolas"/>
              </a:rPr>
              <a:t>overflow</a:t>
            </a:r>
            <a:r>
              <a:rPr lang="en-US" altLang="ko-KR" sz="1200" dirty="0">
                <a:solidFill>
                  <a:srgbClr val="000000"/>
                </a:solidFill>
                <a:latin typeface="Consolas"/>
              </a:rPr>
              <a:t>: </a:t>
            </a:r>
            <a:r>
              <a:rPr lang="en-US" altLang="ko-KR" sz="1200" i="1" dirty="0">
                <a:solidFill>
                  <a:srgbClr val="2A00E1"/>
                </a:solidFill>
                <a:latin typeface="Consolas"/>
              </a:rPr>
              <a:t>hidden !important</a:t>
            </a:r>
            <a:r>
              <a:rPr lang="en-US" altLang="ko-KR" sz="1200" i="1" dirty="0">
                <a:solidFill>
                  <a:srgbClr val="000000"/>
                </a:solidFill>
                <a:latin typeface="Consolas"/>
              </a:rPr>
              <a:t>;</a:t>
            </a:r>
          </a:p>
          <a:p>
            <a:r>
              <a:rPr lang="en-US" altLang="ko-KR" sz="1200" dirty="0">
                <a:solidFill>
                  <a:srgbClr val="000000"/>
                </a:solidFill>
                <a:latin typeface="Consolas"/>
              </a:rPr>
              <a:t>}</a:t>
            </a:r>
          </a:p>
          <a:p>
            <a:endParaRPr lang="ko-KR" altLang="en-US" sz="1200" dirty="0">
              <a:latin typeface="Consolas"/>
            </a:endParaRPr>
          </a:p>
          <a:p>
            <a:r>
              <a:rPr lang="en-US" altLang="ja-JP" sz="1200" dirty="0">
                <a:solidFill>
                  <a:srgbClr val="3F5FBF"/>
                </a:solidFill>
                <a:latin typeface="Consolas"/>
              </a:rPr>
              <a:t>/* </a:t>
            </a:r>
            <a:r>
              <a:rPr lang="ja-JP" altLang="en-US" sz="1200" dirty="0">
                <a:solidFill>
                  <a:srgbClr val="3F5FBF"/>
                </a:solidFill>
                <a:latin typeface="Consolas"/>
              </a:rPr>
              <a:t>ログイン画面用背景画像 *</a:t>
            </a:r>
            <a:r>
              <a:rPr lang="en-US" altLang="ja-JP" sz="1200" dirty="0">
                <a:solidFill>
                  <a:srgbClr val="3F5FBF"/>
                </a:solidFill>
                <a:latin typeface="Consolas"/>
              </a:rPr>
              <a:t>/</a:t>
            </a:r>
          </a:p>
          <a:p>
            <a:r>
              <a:rPr lang="en-US" altLang="ko-KR" sz="1200" b="1" dirty="0">
                <a:solidFill>
                  <a:srgbClr val="3F7F7F"/>
                </a:solidFill>
                <a:latin typeface="Consolas"/>
              </a:rPr>
              <a:t>html body </a:t>
            </a:r>
            <a:r>
              <a:rPr lang="en-US" altLang="ko-KR" sz="1200" b="1" i="1" dirty="0">
                <a:solidFill>
                  <a:srgbClr val="3F7F7F"/>
                </a:solidFill>
                <a:latin typeface="Consolas"/>
              </a:rPr>
              <a:t>.</a:t>
            </a:r>
            <a:r>
              <a:rPr lang="en-US" altLang="ko-KR" sz="1200" b="1" i="1" dirty="0" err="1">
                <a:solidFill>
                  <a:srgbClr val="3F7F7F"/>
                </a:solidFill>
                <a:latin typeface="Consolas"/>
              </a:rPr>
              <a:t>bg</a:t>
            </a:r>
            <a:r>
              <a:rPr lang="en-US" altLang="ko-KR" sz="1200" b="1" i="1" dirty="0">
                <a:solidFill>
                  <a:srgbClr val="3F7F7F"/>
                </a:solidFill>
                <a:latin typeface="Consolas"/>
              </a:rPr>
              <a:t>-login-image </a:t>
            </a:r>
            <a:r>
              <a:rPr lang="en-US" altLang="ko-KR" sz="1200" b="1" i="1" dirty="0">
                <a:solidFill>
                  <a:srgbClr val="000000"/>
                </a:solidFill>
                <a:latin typeface="Consolas"/>
              </a:rPr>
              <a:t>{</a:t>
            </a:r>
          </a:p>
          <a:p>
            <a:r>
              <a:rPr lang="en-US" altLang="ko-KR" sz="1200" dirty="0">
                <a:latin typeface="Consolas"/>
              </a:rPr>
              <a:t>  </a:t>
            </a:r>
            <a:r>
              <a:rPr lang="en-US" altLang="ko-KR" sz="1200" dirty="0">
                <a:solidFill>
                  <a:srgbClr val="7F007F"/>
                </a:solidFill>
                <a:latin typeface="Consolas"/>
              </a:rPr>
              <a:t>background</a:t>
            </a:r>
            <a:r>
              <a:rPr lang="en-US" altLang="ko-KR" sz="1200" dirty="0">
                <a:solidFill>
                  <a:srgbClr val="000000"/>
                </a:solidFill>
                <a:latin typeface="Consolas"/>
              </a:rPr>
              <a:t>: </a:t>
            </a:r>
            <a:r>
              <a:rPr lang="en-US" altLang="ko-KR" sz="1200" i="1" dirty="0" err="1">
                <a:solidFill>
                  <a:srgbClr val="2A00E1"/>
                </a:solidFill>
                <a:latin typeface="Consolas"/>
              </a:rPr>
              <a:t>url</a:t>
            </a:r>
            <a:r>
              <a:rPr lang="en-US" altLang="ko-KR" sz="1200" i="1" dirty="0">
                <a:solidFill>
                  <a:srgbClr val="2A00E1"/>
                </a:solidFill>
                <a:latin typeface="Consolas"/>
              </a:rPr>
              <a:t>(../images/1.jpg)</a:t>
            </a:r>
            <a:r>
              <a:rPr lang="en-US" altLang="ko-KR" sz="1200" i="1" dirty="0">
                <a:solidFill>
                  <a:srgbClr val="000000"/>
                </a:solidFill>
                <a:latin typeface="Consolas"/>
              </a:rPr>
              <a:t>;</a:t>
            </a:r>
          </a:p>
          <a:p>
            <a:r>
              <a:rPr lang="en-US" altLang="ko-KR" sz="1200" dirty="0">
                <a:solidFill>
                  <a:srgbClr val="000000"/>
                </a:solidFill>
                <a:latin typeface="Consolas"/>
              </a:rPr>
              <a:t>  </a:t>
            </a:r>
            <a:r>
              <a:rPr lang="en-US" altLang="ko-KR" sz="1200" dirty="0">
                <a:solidFill>
                  <a:srgbClr val="7F007F"/>
                </a:solidFill>
                <a:latin typeface="Consolas"/>
              </a:rPr>
              <a:t>background-position</a:t>
            </a:r>
            <a:r>
              <a:rPr lang="en-US" altLang="ko-KR" sz="1200" dirty="0">
                <a:solidFill>
                  <a:srgbClr val="000000"/>
                </a:solidFill>
                <a:latin typeface="Consolas"/>
              </a:rPr>
              <a:t>: </a:t>
            </a:r>
            <a:r>
              <a:rPr lang="en-US" altLang="ko-KR" sz="1200" i="1" dirty="0">
                <a:solidFill>
                  <a:srgbClr val="2A00E1"/>
                </a:solidFill>
                <a:latin typeface="Consolas"/>
              </a:rPr>
              <a:t>center</a:t>
            </a:r>
            <a:r>
              <a:rPr lang="en-US" altLang="ko-KR" sz="1200" i="1" dirty="0">
                <a:solidFill>
                  <a:srgbClr val="000000"/>
                </a:solidFill>
                <a:latin typeface="Consolas"/>
              </a:rPr>
              <a:t>;</a:t>
            </a:r>
          </a:p>
          <a:p>
            <a:r>
              <a:rPr lang="en-US" altLang="ko-KR" sz="1200" dirty="0">
                <a:solidFill>
                  <a:srgbClr val="000000"/>
                </a:solidFill>
                <a:latin typeface="Consolas"/>
              </a:rPr>
              <a:t>  </a:t>
            </a:r>
            <a:r>
              <a:rPr lang="en-US" altLang="ko-KR" sz="1200" dirty="0">
                <a:solidFill>
                  <a:srgbClr val="7F007F"/>
                </a:solidFill>
                <a:latin typeface="Consolas"/>
              </a:rPr>
              <a:t>background-size</a:t>
            </a:r>
            <a:r>
              <a:rPr lang="en-US" altLang="ko-KR" sz="1200" dirty="0">
                <a:solidFill>
                  <a:srgbClr val="000000"/>
                </a:solidFill>
                <a:latin typeface="Consolas"/>
              </a:rPr>
              <a:t>: </a:t>
            </a:r>
            <a:r>
              <a:rPr lang="en-US" altLang="ko-KR" sz="1200" i="1" dirty="0">
                <a:solidFill>
                  <a:srgbClr val="2A00E1"/>
                </a:solidFill>
                <a:latin typeface="Consolas"/>
              </a:rPr>
              <a:t>cover</a:t>
            </a:r>
            <a:r>
              <a:rPr lang="en-US" altLang="ko-KR" sz="1200" i="1" dirty="0">
                <a:solidFill>
                  <a:srgbClr val="000000"/>
                </a:solidFill>
                <a:latin typeface="Consolas"/>
              </a:rPr>
              <a:t>;</a:t>
            </a:r>
          </a:p>
          <a:p>
            <a:r>
              <a:rPr lang="en-US" altLang="ko-KR" sz="1200" dirty="0">
                <a:solidFill>
                  <a:srgbClr val="000000"/>
                </a:solidFill>
                <a:latin typeface="Consolas"/>
              </a:rPr>
              <a:t>}</a:t>
            </a:r>
          </a:p>
          <a:p>
            <a:endParaRPr lang="ko-KR" altLang="en-US" sz="1200" dirty="0">
              <a:latin typeface="Consolas"/>
            </a:endParaRPr>
          </a:p>
          <a:p>
            <a:r>
              <a:rPr lang="en-US" altLang="ja-JP" sz="1200" dirty="0">
                <a:solidFill>
                  <a:srgbClr val="3F5FBF"/>
                </a:solidFill>
                <a:latin typeface="Consolas"/>
              </a:rPr>
              <a:t>/* </a:t>
            </a:r>
            <a:r>
              <a:rPr lang="ja-JP" altLang="en-US" sz="1200" dirty="0">
                <a:solidFill>
                  <a:srgbClr val="3F5FBF"/>
                </a:solidFill>
                <a:latin typeface="Consolas"/>
              </a:rPr>
              <a:t>テキストカラーの指定 *</a:t>
            </a:r>
            <a:r>
              <a:rPr lang="en-US" altLang="ja-JP" sz="1200" dirty="0">
                <a:solidFill>
                  <a:srgbClr val="3F5FBF"/>
                </a:solidFill>
                <a:latin typeface="Consolas"/>
              </a:rPr>
              <a:t>/</a:t>
            </a:r>
          </a:p>
          <a:p>
            <a:r>
              <a:rPr lang="en-US" altLang="ko-KR" sz="1200" b="1" dirty="0">
                <a:solidFill>
                  <a:srgbClr val="3F7F7F"/>
                </a:solidFill>
                <a:latin typeface="Consolas"/>
              </a:rPr>
              <a:t>html body </a:t>
            </a:r>
            <a:r>
              <a:rPr lang="en-US" altLang="ko-KR" sz="1200" b="1" i="1" dirty="0">
                <a:solidFill>
                  <a:srgbClr val="3F7F7F"/>
                </a:solidFill>
                <a:latin typeface="Consolas"/>
              </a:rPr>
              <a:t>.text-gray-900 </a:t>
            </a:r>
            <a:r>
              <a:rPr lang="en-US" altLang="ko-KR" sz="1200" b="1" i="1" dirty="0">
                <a:solidFill>
                  <a:srgbClr val="000000"/>
                </a:solidFill>
                <a:latin typeface="Consolas"/>
              </a:rPr>
              <a:t>{</a:t>
            </a:r>
          </a:p>
          <a:p>
            <a:r>
              <a:rPr lang="en-US" altLang="ko-KR" sz="1200" dirty="0">
                <a:latin typeface="Consolas"/>
              </a:rPr>
              <a:t>  </a:t>
            </a:r>
            <a:r>
              <a:rPr lang="en-US" altLang="ko-KR" sz="1200" dirty="0">
                <a:solidFill>
                  <a:srgbClr val="7F007F"/>
                </a:solidFill>
                <a:latin typeface="Consolas"/>
              </a:rPr>
              <a:t>color</a:t>
            </a:r>
            <a:r>
              <a:rPr lang="en-US" altLang="ko-KR" sz="1200" dirty="0">
                <a:solidFill>
                  <a:srgbClr val="000000"/>
                </a:solidFill>
                <a:latin typeface="Consolas"/>
              </a:rPr>
              <a:t>: </a:t>
            </a:r>
            <a:r>
              <a:rPr lang="en-US" altLang="ko-KR" sz="1200" i="1" dirty="0">
                <a:solidFill>
                  <a:srgbClr val="2A00E1"/>
                </a:solidFill>
                <a:latin typeface="Consolas"/>
              </a:rPr>
              <a:t>#3a3b45 !important</a:t>
            </a:r>
            <a:r>
              <a:rPr lang="en-US" altLang="ko-KR" sz="1200" i="1" dirty="0">
                <a:solidFill>
                  <a:srgbClr val="000000"/>
                </a:solidFill>
                <a:latin typeface="Consolas"/>
              </a:rPr>
              <a:t>;</a:t>
            </a:r>
          </a:p>
          <a:p>
            <a:r>
              <a:rPr lang="en-US" altLang="ko-KR" sz="1200" dirty="0">
                <a:solidFill>
                  <a:srgbClr val="000000"/>
                </a:solidFill>
                <a:latin typeface="Consolas"/>
              </a:rPr>
              <a:t>}</a:t>
            </a:r>
          </a:p>
          <a:p>
            <a:endParaRPr lang="ko-KR" altLang="en-US" sz="1200" dirty="0">
              <a:latin typeface="Consolas"/>
            </a:endParaRPr>
          </a:p>
          <a:p>
            <a:r>
              <a:rPr lang="en-US" altLang="ja-JP" sz="1200" dirty="0">
                <a:solidFill>
                  <a:srgbClr val="3F5FBF"/>
                </a:solidFill>
                <a:latin typeface="Consolas"/>
              </a:rPr>
              <a:t>/* </a:t>
            </a:r>
            <a:r>
              <a:rPr lang="ja-JP" altLang="en-US" sz="1200" dirty="0">
                <a:solidFill>
                  <a:srgbClr val="3F5FBF"/>
                </a:solidFill>
                <a:latin typeface="Consolas"/>
              </a:rPr>
              <a:t>ユーザ用フォームコントロールのサイズ・形状 *</a:t>
            </a:r>
            <a:r>
              <a:rPr lang="en-US" altLang="ja-JP" sz="1200" dirty="0">
                <a:solidFill>
                  <a:srgbClr val="3F5FBF"/>
                </a:solidFill>
                <a:latin typeface="Consolas"/>
              </a:rPr>
              <a:t>/</a:t>
            </a:r>
          </a:p>
          <a:p>
            <a:r>
              <a:rPr lang="en-US" altLang="ko-KR" sz="1200" b="1" dirty="0">
                <a:solidFill>
                  <a:srgbClr val="3F7F7F"/>
                </a:solidFill>
                <a:latin typeface="Consolas"/>
              </a:rPr>
              <a:t>html body </a:t>
            </a:r>
            <a:r>
              <a:rPr lang="en-US" altLang="ko-KR" sz="1200" b="1" i="1" dirty="0">
                <a:solidFill>
                  <a:srgbClr val="3F7F7F"/>
                </a:solidFill>
                <a:latin typeface="Consolas"/>
              </a:rPr>
              <a:t>.form-control-user </a:t>
            </a:r>
            <a:r>
              <a:rPr lang="en-US" altLang="ko-KR" sz="1200" b="1" i="1" dirty="0">
                <a:solidFill>
                  <a:srgbClr val="000000"/>
                </a:solidFill>
                <a:latin typeface="Consolas"/>
              </a:rPr>
              <a:t>{</a:t>
            </a:r>
          </a:p>
          <a:p>
            <a:r>
              <a:rPr lang="en-US" altLang="ko-KR" sz="1200" dirty="0">
                <a:latin typeface="Consolas"/>
              </a:rPr>
              <a:t>  </a:t>
            </a:r>
            <a:r>
              <a:rPr lang="en-US" altLang="ko-KR" sz="1200" dirty="0">
                <a:solidFill>
                  <a:srgbClr val="7F007F"/>
                </a:solidFill>
                <a:latin typeface="Consolas"/>
              </a:rPr>
              <a:t>font-size</a:t>
            </a:r>
            <a:r>
              <a:rPr lang="en-US" altLang="ko-KR" sz="1200" dirty="0">
                <a:solidFill>
                  <a:srgbClr val="000000"/>
                </a:solidFill>
                <a:latin typeface="Consolas"/>
              </a:rPr>
              <a:t>: </a:t>
            </a:r>
            <a:r>
              <a:rPr lang="en-US" altLang="ko-KR" sz="1200" i="1" dirty="0">
                <a:solidFill>
                  <a:srgbClr val="2A00E1"/>
                </a:solidFill>
                <a:latin typeface="Consolas"/>
              </a:rPr>
              <a:t>0.8rem</a:t>
            </a:r>
            <a:r>
              <a:rPr lang="en-US" altLang="ko-KR" sz="1200" i="1" dirty="0">
                <a:solidFill>
                  <a:srgbClr val="000000"/>
                </a:solidFill>
                <a:latin typeface="Consolas"/>
              </a:rPr>
              <a:t>;</a:t>
            </a:r>
          </a:p>
          <a:p>
            <a:r>
              <a:rPr lang="en-US" altLang="ko-KR" sz="1200" dirty="0">
                <a:solidFill>
                  <a:srgbClr val="000000"/>
                </a:solidFill>
                <a:latin typeface="Consolas"/>
              </a:rPr>
              <a:t>  </a:t>
            </a:r>
            <a:r>
              <a:rPr lang="en-US" altLang="ko-KR" sz="1200" dirty="0">
                <a:solidFill>
                  <a:srgbClr val="7F007F"/>
                </a:solidFill>
                <a:latin typeface="Consolas"/>
              </a:rPr>
              <a:t>border-radius</a:t>
            </a:r>
            <a:r>
              <a:rPr lang="en-US" altLang="ko-KR" sz="1200" dirty="0">
                <a:solidFill>
                  <a:srgbClr val="000000"/>
                </a:solidFill>
                <a:latin typeface="Consolas"/>
              </a:rPr>
              <a:t>: </a:t>
            </a:r>
            <a:r>
              <a:rPr lang="en-US" altLang="ko-KR" sz="1200" i="1" dirty="0">
                <a:solidFill>
                  <a:srgbClr val="2A00E1"/>
                </a:solidFill>
                <a:latin typeface="Consolas"/>
              </a:rPr>
              <a:t>10rem</a:t>
            </a:r>
            <a:r>
              <a:rPr lang="en-US" altLang="ko-KR" sz="1200" i="1" dirty="0">
                <a:solidFill>
                  <a:srgbClr val="000000"/>
                </a:solidFill>
                <a:latin typeface="Consolas"/>
              </a:rPr>
              <a:t>;</a:t>
            </a:r>
          </a:p>
          <a:p>
            <a:r>
              <a:rPr lang="en-US" altLang="ko-KR" sz="1200" dirty="0">
                <a:solidFill>
                  <a:srgbClr val="000000"/>
                </a:solidFill>
                <a:latin typeface="Consolas"/>
              </a:rPr>
              <a:t>  </a:t>
            </a:r>
            <a:r>
              <a:rPr lang="en-US" altLang="ko-KR" sz="1200" dirty="0">
                <a:solidFill>
                  <a:srgbClr val="7F007F"/>
                </a:solidFill>
                <a:latin typeface="Consolas"/>
              </a:rPr>
              <a:t>padding</a:t>
            </a:r>
            <a:r>
              <a:rPr lang="en-US" altLang="ko-KR" sz="1200" dirty="0">
                <a:solidFill>
                  <a:srgbClr val="000000"/>
                </a:solidFill>
                <a:latin typeface="Consolas"/>
              </a:rPr>
              <a:t>: </a:t>
            </a:r>
            <a:r>
              <a:rPr lang="en-US" altLang="ko-KR" sz="1200" i="1" dirty="0">
                <a:solidFill>
                  <a:srgbClr val="2A00E1"/>
                </a:solidFill>
                <a:latin typeface="Consolas"/>
              </a:rPr>
              <a:t>1.5rem 1rem</a:t>
            </a:r>
            <a:r>
              <a:rPr lang="en-US" altLang="ko-KR" sz="1200" i="1" dirty="0">
                <a:solidFill>
                  <a:srgbClr val="000000"/>
                </a:solidFill>
                <a:latin typeface="Consolas"/>
              </a:rPr>
              <a:t>;</a:t>
            </a:r>
          </a:p>
          <a:p>
            <a:r>
              <a:rPr lang="en-US" altLang="ko-KR" sz="1200" dirty="0">
                <a:solidFill>
                  <a:srgbClr val="000000"/>
                </a:solidFill>
                <a:latin typeface="Consolas"/>
              </a:rPr>
              <a:t>}</a:t>
            </a:r>
          </a:p>
          <a:p>
            <a:pPr marL="0" indent="0">
              <a:buNone/>
              <a:defRPr/>
            </a:pPr>
            <a:endParaRPr lang="en-US" altLang="ja-JP" sz="1200" dirty="0" smtClean="0">
              <a:ea typeface="MS Mincho" pitchFamily="49" charset="-128"/>
            </a:endParaRPr>
          </a:p>
        </p:txBody>
      </p:sp>
    </p:spTree>
    <p:extLst>
      <p:ext uri="{BB962C8B-B14F-4D97-AF65-F5344CB8AC3E}">
        <p14:creationId xmlns:p14="http://schemas.microsoft.com/office/powerpoint/2010/main" val="1480961745"/>
      </p:ext>
    </p:extLst>
  </p:cSld>
  <p:clrMapOvr>
    <a:masterClrMapping/>
  </p:clrMapOvr>
  <p:transition/>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제목 1"/>
          <p:cNvSpPr>
            <a:spLocks noGrp="1"/>
          </p:cNvSpPr>
          <p:nvPr>
            <p:ph type="title"/>
          </p:nvPr>
        </p:nvSpPr>
        <p:spPr bwMode="auto">
          <a:xfrm>
            <a:off x="0" y="-2242"/>
            <a:ext cx="9144000" cy="694938"/>
          </a:xfrm>
        </p:spPr>
        <p:txBody>
          <a:bodyPr vert="horz" lIns="91440" tIns="45720" rIns="91440" bIns="45720" rtlCol="0" anchor="ctr">
            <a:normAutofit/>
          </a:bodyPr>
          <a:lstStyle/>
          <a:p>
            <a:r>
              <a:rPr lang="en-US" altLang="ko-KR" dirty="0" smtClean="0">
                <a:latin typeface="MS Mincho" pitchFamily="49" charset="-128"/>
                <a:ea typeface="MS Mincho" pitchFamily="49" charset="-128"/>
              </a:rPr>
              <a:t>resources/</a:t>
            </a:r>
            <a:r>
              <a:rPr lang="en-US" altLang="ko-KR" dirty="0" err="1" smtClean="0">
                <a:latin typeface="MS Mincho" pitchFamily="49" charset="-128"/>
                <a:ea typeface="MS Mincho" pitchFamily="49" charset="-128"/>
              </a:rPr>
              <a:t>css</a:t>
            </a:r>
            <a:r>
              <a:rPr lang="en-US" altLang="ko-KR" dirty="0" smtClean="0">
                <a:latin typeface="MS Mincho" pitchFamily="49" charset="-128"/>
                <a:ea typeface="MS Mincho" pitchFamily="49" charset="-128"/>
              </a:rPr>
              <a:t>/style(2/3</a:t>
            </a:r>
            <a:r>
              <a:rPr lang="en-US" altLang="ko-KR" dirty="0">
                <a:latin typeface="MS Mincho" pitchFamily="49" charset="-128"/>
                <a:ea typeface="MS Mincho" pitchFamily="49" charset="-128"/>
              </a:rPr>
              <a:t>)</a:t>
            </a:r>
            <a:endParaRPr lang="ko-KR" dirty="0">
              <a:latin typeface="MS Mincho" pitchFamily="49" charset="-128"/>
              <a:ea typeface="MS Mincho" pitchFamily="49" charset="-128"/>
            </a:endParaRPr>
          </a:p>
        </p:txBody>
      </p:sp>
      <p:sp>
        <p:nvSpPr>
          <p:cNvPr id="5" name="내용 개체 틀 2"/>
          <p:cNvSpPr>
            <a:spLocks noGrp="1"/>
          </p:cNvSpPr>
          <p:nvPr>
            <p:ph sz="half" idx="1"/>
          </p:nvPr>
        </p:nvSpPr>
        <p:spPr bwMode="auto">
          <a:xfrm>
            <a:off x="0" y="692696"/>
            <a:ext cx="9144000" cy="6165304"/>
          </a:xfrm>
          <a:solidFill>
            <a:schemeClr val="bg1"/>
          </a:solidFill>
        </p:spPr>
        <p:txBody>
          <a:bodyPr numCol="2">
            <a:noAutofit/>
          </a:bodyPr>
          <a:lstStyle>
            <a:lvl1pPr>
              <a:defRPr sz="2400"/>
            </a:lvl1pPr>
            <a:lvl2pPr>
              <a:defRPr sz="1600"/>
            </a:lvl2pPr>
            <a:lvl3pPr>
              <a:defRPr sz="1200"/>
            </a:lvl3pPr>
            <a:lvl4pPr>
              <a:defRPr sz="1200"/>
            </a:lvl4pPr>
            <a:lvl5pPr>
              <a:defRPr sz="1200"/>
            </a:lvl5pPr>
          </a:lstStyle>
          <a:p>
            <a:r>
              <a:rPr lang="en-US" altLang="ja-JP" sz="1200" dirty="0">
                <a:solidFill>
                  <a:srgbClr val="3F5FBF"/>
                </a:solidFill>
                <a:latin typeface="Consolas"/>
              </a:rPr>
              <a:t>/* </a:t>
            </a:r>
            <a:r>
              <a:rPr lang="ja-JP" altLang="en-US" sz="1200" dirty="0">
                <a:solidFill>
                  <a:srgbClr val="3F5FBF"/>
                </a:solidFill>
                <a:latin typeface="Consolas"/>
              </a:rPr>
              <a:t>小さい文字サイズ *</a:t>
            </a:r>
            <a:r>
              <a:rPr lang="en-US" altLang="ja-JP" sz="1200" dirty="0">
                <a:solidFill>
                  <a:srgbClr val="3F5FBF"/>
                </a:solidFill>
                <a:latin typeface="Consolas"/>
              </a:rPr>
              <a:t>/</a:t>
            </a:r>
          </a:p>
          <a:p>
            <a:r>
              <a:rPr lang="en-US" altLang="ko-KR" sz="1200" b="1" dirty="0">
                <a:solidFill>
                  <a:srgbClr val="3F7F7F"/>
                </a:solidFill>
                <a:latin typeface="Consolas"/>
              </a:rPr>
              <a:t>html body </a:t>
            </a:r>
            <a:r>
              <a:rPr lang="en-US" altLang="ko-KR" sz="1200" b="1" i="1" dirty="0">
                <a:solidFill>
                  <a:srgbClr val="3F7F7F"/>
                </a:solidFill>
                <a:latin typeface="Consolas"/>
              </a:rPr>
              <a:t>.small </a:t>
            </a:r>
            <a:r>
              <a:rPr lang="en-US" altLang="ko-KR" sz="1200" b="1" i="1" dirty="0">
                <a:solidFill>
                  <a:srgbClr val="000000"/>
                </a:solidFill>
                <a:latin typeface="Consolas"/>
              </a:rPr>
              <a:t>{</a:t>
            </a:r>
          </a:p>
          <a:p>
            <a:r>
              <a:rPr lang="en-US" altLang="ko-KR" sz="1200" dirty="0">
                <a:latin typeface="Consolas"/>
              </a:rPr>
              <a:t>  </a:t>
            </a:r>
            <a:r>
              <a:rPr lang="en-US" altLang="ko-KR" sz="1200" dirty="0">
                <a:solidFill>
                  <a:srgbClr val="7F007F"/>
                </a:solidFill>
                <a:latin typeface="Consolas"/>
              </a:rPr>
              <a:t>font-size</a:t>
            </a:r>
            <a:r>
              <a:rPr lang="en-US" altLang="ko-KR" sz="1200" dirty="0">
                <a:solidFill>
                  <a:srgbClr val="000000"/>
                </a:solidFill>
                <a:latin typeface="Consolas"/>
              </a:rPr>
              <a:t>: </a:t>
            </a:r>
            <a:r>
              <a:rPr lang="en-US" altLang="ko-KR" sz="1200" i="1" dirty="0">
                <a:solidFill>
                  <a:srgbClr val="2A00E1"/>
                </a:solidFill>
                <a:latin typeface="Consolas"/>
              </a:rPr>
              <a:t>80%</a:t>
            </a:r>
            <a:r>
              <a:rPr lang="en-US" altLang="ko-KR" sz="1200" i="1" dirty="0">
                <a:solidFill>
                  <a:srgbClr val="000000"/>
                </a:solidFill>
                <a:latin typeface="Consolas"/>
              </a:rPr>
              <a:t>;</a:t>
            </a:r>
          </a:p>
          <a:p>
            <a:r>
              <a:rPr lang="en-US" altLang="ko-KR" sz="1200" dirty="0">
                <a:solidFill>
                  <a:srgbClr val="000000"/>
                </a:solidFill>
                <a:latin typeface="Consolas"/>
              </a:rPr>
              <a:t>  </a:t>
            </a:r>
            <a:r>
              <a:rPr lang="en-US" altLang="ko-KR" sz="1200" dirty="0">
                <a:solidFill>
                  <a:srgbClr val="7F007F"/>
                </a:solidFill>
                <a:latin typeface="Consolas"/>
              </a:rPr>
              <a:t>font-weight</a:t>
            </a:r>
            <a:r>
              <a:rPr lang="en-US" altLang="ko-KR" sz="1200" dirty="0">
                <a:solidFill>
                  <a:srgbClr val="000000"/>
                </a:solidFill>
                <a:latin typeface="Consolas"/>
              </a:rPr>
              <a:t>: </a:t>
            </a:r>
            <a:r>
              <a:rPr lang="en-US" altLang="ko-KR" sz="1200" i="1" dirty="0">
                <a:solidFill>
                  <a:srgbClr val="2A00E1"/>
                </a:solidFill>
                <a:latin typeface="Consolas"/>
              </a:rPr>
              <a:t>400</a:t>
            </a:r>
            <a:r>
              <a:rPr lang="en-US" altLang="ko-KR" sz="1200" i="1" dirty="0">
                <a:solidFill>
                  <a:srgbClr val="000000"/>
                </a:solidFill>
                <a:latin typeface="Consolas"/>
              </a:rPr>
              <a:t>;</a:t>
            </a:r>
          </a:p>
          <a:p>
            <a:r>
              <a:rPr lang="en-US" altLang="ko-KR" sz="1200" dirty="0">
                <a:solidFill>
                  <a:srgbClr val="000000"/>
                </a:solidFill>
                <a:latin typeface="Consolas"/>
              </a:rPr>
              <a:t>}</a:t>
            </a:r>
          </a:p>
          <a:p>
            <a:endParaRPr lang="ko-KR" altLang="en-US" sz="1200" dirty="0">
              <a:latin typeface="Consolas"/>
            </a:endParaRPr>
          </a:p>
          <a:p>
            <a:r>
              <a:rPr lang="en-US" altLang="ja-JP" sz="1200" dirty="0">
                <a:solidFill>
                  <a:srgbClr val="3F5FBF"/>
                </a:solidFill>
                <a:latin typeface="Consolas"/>
              </a:rPr>
              <a:t>/* </a:t>
            </a:r>
            <a:r>
              <a:rPr lang="ja-JP" altLang="en-US" sz="1200" dirty="0">
                <a:solidFill>
                  <a:srgbClr val="3F5FBF"/>
                </a:solidFill>
                <a:latin typeface="Consolas"/>
              </a:rPr>
              <a:t>ユーザ用ボタン設定 *</a:t>
            </a:r>
            <a:r>
              <a:rPr lang="en-US" altLang="ja-JP" sz="1200" dirty="0">
                <a:solidFill>
                  <a:srgbClr val="3F5FBF"/>
                </a:solidFill>
                <a:latin typeface="Consolas"/>
              </a:rPr>
              <a:t>/</a:t>
            </a:r>
          </a:p>
          <a:p>
            <a:r>
              <a:rPr lang="en-US" altLang="ko-KR" sz="1200" b="1" dirty="0">
                <a:solidFill>
                  <a:srgbClr val="3F7F7F"/>
                </a:solidFill>
                <a:latin typeface="Consolas"/>
              </a:rPr>
              <a:t>html body </a:t>
            </a:r>
            <a:r>
              <a:rPr lang="en-US" altLang="ko-KR" sz="1200" b="1" i="1" dirty="0">
                <a:solidFill>
                  <a:srgbClr val="3F7F7F"/>
                </a:solidFill>
                <a:latin typeface="Consolas"/>
              </a:rPr>
              <a:t>.</a:t>
            </a:r>
            <a:r>
              <a:rPr lang="en-US" altLang="ko-KR" sz="1200" b="1" i="1" dirty="0" err="1">
                <a:solidFill>
                  <a:srgbClr val="3F7F7F"/>
                </a:solidFill>
                <a:latin typeface="Consolas"/>
              </a:rPr>
              <a:t>btn</a:t>
            </a:r>
            <a:r>
              <a:rPr lang="en-US" altLang="ko-KR" sz="1200" b="1" i="1" dirty="0">
                <a:solidFill>
                  <a:srgbClr val="3F7F7F"/>
                </a:solidFill>
                <a:latin typeface="Consolas"/>
              </a:rPr>
              <a:t>-user </a:t>
            </a:r>
            <a:r>
              <a:rPr lang="en-US" altLang="ko-KR" sz="1200" b="1" i="1" dirty="0">
                <a:solidFill>
                  <a:srgbClr val="000000"/>
                </a:solidFill>
                <a:latin typeface="Consolas"/>
              </a:rPr>
              <a:t>{</a:t>
            </a:r>
          </a:p>
          <a:p>
            <a:r>
              <a:rPr lang="en-US" altLang="ko-KR" sz="1200" dirty="0">
                <a:latin typeface="Consolas"/>
              </a:rPr>
              <a:t>  </a:t>
            </a:r>
            <a:r>
              <a:rPr lang="en-US" altLang="ko-KR" sz="1200" dirty="0">
                <a:solidFill>
                  <a:srgbClr val="7F007F"/>
                </a:solidFill>
                <a:latin typeface="Consolas"/>
              </a:rPr>
              <a:t>font-size</a:t>
            </a:r>
            <a:r>
              <a:rPr lang="en-US" altLang="ko-KR" sz="1200" dirty="0">
                <a:solidFill>
                  <a:srgbClr val="000000"/>
                </a:solidFill>
                <a:latin typeface="Consolas"/>
              </a:rPr>
              <a:t>: </a:t>
            </a:r>
            <a:r>
              <a:rPr lang="en-US" altLang="ko-KR" sz="1200" i="1" dirty="0">
                <a:solidFill>
                  <a:srgbClr val="2A00E1"/>
                </a:solidFill>
                <a:latin typeface="Consolas"/>
              </a:rPr>
              <a:t>0.8rem</a:t>
            </a:r>
            <a:r>
              <a:rPr lang="en-US" altLang="ko-KR" sz="1200" i="1" dirty="0">
                <a:solidFill>
                  <a:srgbClr val="000000"/>
                </a:solidFill>
                <a:latin typeface="Consolas"/>
              </a:rPr>
              <a:t>;</a:t>
            </a:r>
          </a:p>
          <a:p>
            <a:r>
              <a:rPr lang="en-US" altLang="ko-KR" sz="1200" dirty="0">
                <a:solidFill>
                  <a:srgbClr val="000000"/>
                </a:solidFill>
                <a:latin typeface="Consolas"/>
              </a:rPr>
              <a:t>  </a:t>
            </a:r>
            <a:r>
              <a:rPr lang="en-US" altLang="ko-KR" sz="1200" dirty="0">
                <a:solidFill>
                  <a:srgbClr val="7F007F"/>
                </a:solidFill>
                <a:latin typeface="Consolas"/>
              </a:rPr>
              <a:t>border-radius</a:t>
            </a:r>
            <a:r>
              <a:rPr lang="en-US" altLang="ko-KR" sz="1200" dirty="0">
                <a:solidFill>
                  <a:srgbClr val="000000"/>
                </a:solidFill>
                <a:latin typeface="Consolas"/>
              </a:rPr>
              <a:t>: </a:t>
            </a:r>
            <a:r>
              <a:rPr lang="en-US" altLang="ko-KR" sz="1200" i="1" dirty="0">
                <a:solidFill>
                  <a:srgbClr val="2A00E1"/>
                </a:solidFill>
                <a:latin typeface="Consolas"/>
              </a:rPr>
              <a:t>10rem</a:t>
            </a:r>
            <a:r>
              <a:rPr lang="en-US" altLang="ko-KR" sz="1200" i="1" dirty="0">
                <a:solidFill>
                  <a:srgbClr val="000000"/>
                </a:solidFill>
                <a:latin typeface="Consolas"/>
              </a:rPr>
              <a:t>;</a:t>
            </a:r>
          </a:p>
          <a:p>
            <a:r>
              <a:rPr lang="en-US" altLang="ko-KR" sz="1200" dirty="0">
                <a:solidFill>
                  <a:srgbClr val="000000"/>
                </a:solidFill>
                <a:latin typeface="Consolas"/>
              </a:rPr>
              <a:t>  </a:t>
            </a:r>
            <a:r>
              <a:rPr lang="en-US" altLang="ko-KR" sz="1200" dirty="0">
                <a:solidFill>
                  <a:srgbClr val="7F007F"/>
                </a:solidFill>
                <a:latin typeface="Consolas"/>
              </a:rPr>
              <a:t>padding</a:t>
            </a:r>
            <a:r>
              <a:rPr lang="en-US" altLang="ko-KR" sz="1200" dirty="0">
                <a:solidFill>
                  <a:srgbClr val="000000"/>
                </a:solidFill>
                <a:latin typeface="Consolas"/>
              </a:rPr>
              <a:t>: </a:t>
            </a:r>
            <a:r>
              <a:rPr lang="en-US" altLang="ko-KR" sz="1200" i="1" dirty="0">
                <a:solidFill>
                  <a:srgbClr val="2A00E1"/>
                </a:solidFill>
                <a:latin typeface="Consolas"/>
              </a:rPr>
              <a:t>0.75rem 1rem</a:t>
            </a:r>
            <a:r>
              <a:rPr lang="en-US" altLang="ko-KR" sz="1200" i="1" dirty="0">
                <a:solidFill>
                  <a:srgbClr val="000000"/>
                </a:solidFill>
                <a:latin typeface="Consolas"/>
              </a:rPr>
              <a:t>;</a:t>
            </a:r>
          </a:p>
          <a:p>
            <a:r>
              <a:rPr lang="en-US" altLang="ko-KR" sz="1200" dirty="0">
                <a:solidFill>
                  <a:srgbClr val="000000"/>
                </a:solidFill>
                <a:latin typeface="Consolas"/>
              </a:rPr>
              <a:t>}</a:t>
            </a:r>
          </a:p>
          <a:p>
            <a:endParaRPr lang="ko-KR" altLang="en-US" sz="1200" dirty="0">
              <a:latin typeface="Consolas"/>
            </a:endParaRPr>
          </a:p>
          <a:p>
            <a:r>
              <a:rPr lang="en-US" altLang="ja-JP" sz="1200" dirty="0">
                <a:solidFill>
                  <a:srgbClr val="3F5FBF"/>
                </a:solidFill>
                <a:latin typeface="Consolas"/>
              </a:rPr>
              <a:t>/* </a:t>
            </a:r>
            <a:r>
              <a:rPr lang="ja-JP" altLang="en-US" sz="1200" dirty="0">
                <a:solidFill>
                  <a:srgbClr val="3F5FBF"/>
                </a:solidFill>
                <a:latin typeface="Consolas"/>
              </a:rPr>
              <a:t>幅</a:t>
            </a:r>
            <a:r>
              <a:rPr lang="en-US" altLang="ja-JP" sz="1200" dirty="0">
                <a:solidFill>
                  <a:srgbClr val="3F5FBF"/>
                </a:solidFill>
                <a:latin typeface="Consolas"/>
              </a:rPr>
              <a:t>100%</a:t>
            </a:r>
            <a:r>
              <a:rPr lang="ja-JP" altLang="en-US" sz="1200" dirty="0">
                <a:solidFill>
                  <a:srgbClr val="3F5FBF"/>
                </a:solidFill>
                <a:latin typeface="Consolas"/>
              </a:rPr>
              <a:t>のブロック表示 *</a:t>
            </a:r>
            <a:r>
              <a:rPr lang="en-US" altLang="ja-JP" sz="1200" dirty="0">
                <a:solidFill>
                  <a:srgbClr val="3F5FBF"/>
                </a:solidFill>
                <a:latin typeface="Consolas"/>
              </a:rPr>
              <a:t>/</a:t>
            </a:r>
          </a:p>
          <a:p>
            <a:r>
              <a:rPr lang="en-US" altLang="ko-KR" sz="1200" b="1" dirty="0">
                <a:solidFill>
                  <a:srgbClr val="3F7F7F"/>
                </a:solidFill>
                <a:latin typeface="Consolas"/>
              </a:rPr>
              <a:t>html body </a:t>
            </a:r>
            <a:r>
              <a:rPr lang="en-US" altLang="ko-KR" sz="1200" b="1" i="1" dirty="0">
                <a:solidFill>
                  <a:srgbClr val="3F7F7F"/>
                </a:solidFill>
                <a:latin typeface="Consolas"/>
              </a:rPr>
              <a:t>.</a:t>
            </a:r>
            <a:r>
              <a:rPr lang="en-US" altLang="ko-KR" sz="1200" b="1" i="1" dirty="0" err="1">
                <a:solidFill>
                  <a:srgbClr val="3F7F7F"/>
                </a:solidFill>
                <a:latin typeface="Consolas"/>
              </a:rPr>
              <a:t>btn</a:t>
            </a:r>
            <a:r>
              <a:rPr lang="en-US" altLang="ko-KR" sz="1200" b="1" i="1" dirty="0">
                <a:solidFill>
                  <a:srgbClr val="3F7F7F"/>
                </a:solidFill>
                <a:latin typeface="Consolas"/>
              </a:rPr>
              <a:t>-block </a:t>
            </a:r>
            <a:r>
              <a:rPr lang="en-US" altLang="ko-KR" sz="1200" b="1" i="1" dirty="0">
                <a:solidFill>
                  <a:srgbClr val="000000"/>
                </a:solidFill>
                <a:latin typeface="Consolas"/>
              </a:rPr>
              <a:t>{</a:t>
            </a:r>
          </a:p>
          <a:p>
            <a:r>
              <a:rPr lang="en-US" altLang="ko-KR" sz="1200" dirty="0">
                <a:latin typeface="Consolas"/>
              </a:rPr>
              <a:t>  </a:t>
            </a:r>
            <a:r>
              <a:rPr lang="en-US" altLang="ko-KR" sz="1200" dirty="0">
                <a:solidFill>
                  <a:srgbClr val="7F007F"/>
                </a:solidFill>
                <a:latin typeface="Consolas"/>
              </a:rPr>
              <a:t>display</a:t>
            </a:r>
            <a:r>
              <a:rPr lang="en-US" altLang="ko-KR" sz="1200" dirty="0">
                <a:solidFill>
                  <a:srgbClr val="000000"/>
                </a:solidFill>
                <a:latin typeface="Consolas"/>
              </a:rPr>
              <a:t>: </a:t>
            </a:r>
            <a:r>
              <a:rPr lang="en-US" altLang="ko-KR" sz="1200" i="1" dirty="0">
                <a:solidFill>
                  <a:srgbClr val="2A00E1"/>
                </a:solidFill>
                <a:latin typeface="Consolas"/>
              </a:rPr>
              <a:t>block</a:t>
            </a:r>
            <a:r>
              <a:rPr lang="en-US" altLang="ko-KR" sz="1200" i="1" dirty="0">
                <a:solidFill>
                  <a:srgbClr val="000000"/>
                </a:solidFill>
                <a:latin typeface="Consolas"/>
              </a:rPr>
              <a:t>;</a:t>
            </a:r>
          </a:p>
          <a:p>
            <a:r>
              <a:rPr lang="en-US" altLang="ko-KR" sz="1200" dirty="0">
                <a:solidFill>
                  <a:srgbClr val="000000"/>
                </a:solidFill>
                <a:latin typeface="Consolas"/>
              </a:rPr>
              <a:t>  </a:t>
            </a:r>
            <a:r>
              <a:rPr lang="en-US" altLang="ko-KR" sz="1200" dirty="0">
                <a:solidFill>
                  <a:srgbClr val="7F007F"/>
                </a:solidFill>
                <a:latin typeface="Consolas"/>
              </a:rPr>
              <a:t>width</a:t>
            </a:r>
            <a:r>
              <a:rPr lang="en-US" altLang="ko-KR" sz="1200" dirty="0">
                <a:solidFill>
                  <a:srgbClr val="000000"/>
                </a:solidFill>
                <a:latin typeface="Consolas"/>
              </a:rPr>
              <a:t>: </a:t>
            </a:r>
            <a:r>
              <a:rPr lang="en-US" altLang="ko-KR" sz="1200" i="1" dirty="0">
                <a:solidFill>
                  <a:srgbClr val="2A00E1"/>
                </a:solidFill>
                <a:latin typeface="Consolas"/>
              </a:rPr>
              <a:t>100%</a:t>
            </a:r>
            <a:r>
              <a:rPr lang="en-US" altLang="ko-KR" sz="1200" i="1" dirty="0">
                <a:solidFill>
                  <a:srgbClr val="000000"/>
                </a:solidFill>
                <a:latin typeface="Consolas"/>
              </a:rPr>
              <a:t>;</a:t>
            </a:r>
          </a:p>
          <a:p>
            <a:r>
              <a:rPr lang="en-US" altLang="ko-KR" sz="1200" dirty="0">
                <a:solidFill>
                  <a:srgbClr val="000000"/>
                </a:solidFill>
                <a:latin typeface="Consolas"/>
              </a:rPr>
              <a:t>}</a:t>
            </a:r>
          </a:p>
          <a:p>
            <a:endParaRPr lang="ko-KR" altLang="en-US" sz="1200" dirty="0">
              <a:latin typeface="Consolas"/>
            </a:endParaRPr>
          </a:p>
          <a:p>
            <a:r>
              <a:rPr lang="en-US" altLang="zh-CN" sz="1200" dirty="0">
                <a:solidFill>
                  <a:srgbClr val="3F5FBF"/>
                </a:solidFill>
                <a:latin typeface="Consolas"/>
              </a:rPr>
              <a:t>/* </a:t>
            </a:r>
            <a:r>
              <a:rPr lang="zh-CN" altLang="en-US" sz="1200" dirty="0">
                <a:solidFill>
                  <a:srgbClr val="3F5FBF"/>
                </a:solidFill>
                <a:latin typeface="Consolas"/>
              </a:rPr>
              <a:t>会員登録画面用背景画像 *</a:t>
            </a:r>
            <a:r>
              <a:rPr lang="en-US" altLang="zh-CN" sz="1200" dirty="0">
                <a:solidFill>
                  <a:srgbClr val="3F5FBF"/>
                </a:solidFill>
                <a:latin typeface="Consolas"/>
              </a:rPr>
              <a:t>/</a:t>
            </a:r>
          </a:p>
          <a:p>
            <a:r>
              <a:rPr lang="en-US" altLang="ko-KR" sz="1200" b="1" dirty="0">
                <a:solidFill>
                  <a:srgbClr val="3F7F7F"/>
                </a:solidFill>
                <a:latin typeface="Consolas"/>
              </a:rPr>
              <a:t>html body </a:t>
            </a:r>
            <a:r>
              <a:rPr lang="en-US" altLang="ko-KR" sz="1200" b="1" i="1" dirty="0">
                <a:solidFill>
                  <a:srgbClr val="3F7F7F"/>
                </a:solidFill>
                <a:latin typeface="Consolas"/>
              </a:rPr>
              <a:t>.</a:t>
            </a:r>
            <a:r>
              <a:rPr lang="en-US" altLang="ko-KR" sz="1200" b="1" i="1" dirty="0" err="1">
                <a:solidFill>
                  <a:srgbClr val="3F7F7F"/>
                </a:solidFill>
                <a:latin typeface="Consolas"/>
              </a:rPr>
              <a:t>bg</a:t>
            </a:r>
            <a:r>
              <a:rPr lang="en-US" altLang="ko-KR" sz="1200" b="1" i="1" dirty="0">
                <a:solidFill>
                  <a:srgbClr val="3F7F7F"/>
                </a:solidFill>
                <a:latin typeface="Consolas"/>
              </a:rPr>
              <a:t>-register-image </a:t>
            </a:r>
            <a:r>
              <a:rPr lang="en-US" altLang="ko-KR" sz="1200" b="1" i="1" dirty="0">
                <a:solidFill>
                  <a:srgbClr val="000000"/>
                </a:solidFill>
                <a:latin typeface="Consolas"/>
              </a:rPr>
              <a:t>{</a:t>
            </a:r>
          </a:p>
          <a:p>
            <a:r>
              <a:rPr lang="en-US" altLang="ko-KR" sz="1200" dirty="0">
                <a:latin typeface="Consolas"/>
              </a:rPr>
              <a:t>  </a:t>
            </a:r>
            <a:r>
              <a:rPr lang="en-US" altLang="ko-KR" sz="1200" dirty="0">
                <a:solidFill>
                  <a:srgbClr val="7F007F"/>
                </a:solidFill>
                <a:latin typeface="Consolas"/>
              </a:rPr>
              <a:t>background</a:t>
            </a:r>
            <a:r>
              <a:rPr lang="en-US" altLang="ko-KR" sz="1200" dirty="0">
                <a:solidFill>
                  <a:srgbClr val="000000"/>
                </a:solidFill>
                <a:latin typeface="Consolas"/>
              </a:rPr>
              <a:t>: </a:t>
            </a:r>
            <a:r>
              <a:rPr lang="en-US" altLang="ko-KR" sz="1200" i="1" dirty="0" err="1">
                <a:solidFill>
                  <a:srgbClr val="2A00E1"/>
                </a:solidFill>
                <a:latin typeface="Consolas"/>
              </a:rPr>
              <a:t>url</a:t>
            </a:r>
            <a:r>
              <a:rPr lang="en-US" altLang="ko-KR" sz="1200" i="1" dirty="0">
                <a:solidFill>
                  <a:srgbClr val="2A00E1"/>
                </a:solidFill>
                <a:latin typeface="Consolas"/>
              </a:rPr>
              <a:t>("../images/3.jpg")</a:t>
            </a:r>
            <a:r>
              <a:rPr lang="en-US" altLang="ko-KR" sz="1200" i="1" dirty="0">
                <a:solidFill>
                  <a:srgbClr val="000000"/>
                </a:solidFill>
                <a:latin typeface="Consolas"/>
              </a:rPr>
              <a:t>;</a:t>
            </a:r>
          </a:p>
          <a:p>
            <a:r>
              <a:rPr lang="en-US" altLang="ko-KR" sz="1200" dirty="0">
                <a:solidFill>
                  <a:srgbClr val="000000"/>
                </a:solidFill>
                <a:latin typeface="Consolas"/>
              </a:rPr>
              <a:t>  </a:t>
            </a:r>
            <a:r>
              <a:rPr lang="en-US" altLang="ko-KR" sz="1200" dirty="0">
                <a:solidFill>
                  <a:srgbClr val="7F007F"/>
                </a:solidFill>
                <a:latin typeface="Consolas"/>
              </a:rPr>
              <a:t>background-position</a:t>
            </a:r>
            <a:r>
              <a:rPr lang="en-US" altLang="ko-KR" sz="1200" dirty="0">
                <a:solidFill>
                  <a:srgbClr val="000000"/>
                </a:solidFill>
                <a:latin typeface="Consolas"/>
              </a:rPr>
              <a:t>: </a:t>
            </a:r>
            <a:r>
              <a:rPr lang="en-US" altLang="ko-KR" sz="1200" i="1" dirty="0">
                <a:solidFill>
                  <a:srgbClr val="2A00E1"/>
                </a:solidFill>
                <a:latin typeface="Consolas"/>
              </a:rPr>
              <a:t>center</a:t>
            </a:r>
            <a:r>
              <a:rPr lang="en-US" altLang="ko-KR" sz="1200" i="1" dirty="0">
                <a:solidFill>
                  <a:srgbClr val="000000"/>
                </a:solidFill>
                <a:latin typeface="Consolas"/>
              </a:rPr>
              <a:t>;</a:t>
            </a:r>
          </a:p>
          <a:p>
            <a:r>
              <a:rPr lang="en-US" altLang="ko-KR" sz="1200" dirty="0">
                <a:solidFill>
                  <a:srgbClr val="000000"/>
                </a:solidFill>
                <a:latin typeface="Consolas"/>
              </a:rPr>
              <a:t>  </a:t>
            </a:r>
            <a:r>
              <a:rPr lang="en-US" altLang="ko-KR" sz="1200" dirty="0">
                <a:solidFill>
                  <a:srgbClr val="7F007F"/>
                </a:solidFill>
                <a:latin typeface="Consolas"/>
              </a:rPr>
              <a:t>background-size</a:t>
            </a:r>
            <a:r>
              <a:rPr lang="en-US" altLang="ko-KR" sz="1200" dirty="0">
                <a:solidFill>
                  <a:srgbClr val="000000"/>
                </a:solidFill>
                <a:latin typeface="Consolas"/>
              </a:rPr>
              <a:t>: </a:t>
            </a:r>
            <a:r>
              <a:rPr lang="en-US" altLang="ko-KR" sz="1200" i="1" dirty="0">
                <a:solidFill>
                  <a:srgbClr val="2A00E1"/>
                </a:solidFill>
                <a:latin typeface="Consolas"/>
              </a:rPr>
              <a:t>cover</a:t>
            </a:r>
            <a:r>
              <a:rPr lang="en-US" altLang="ko-KR" sz="1200" i="1" dirty="0">
                <a:solidFill>
                  <a:srgbClr val="000000"/>
                </a:solidFill>
                <a:latin typeface="Consolas"/>
              </a:rPr>
              <a:t>;</a:t>
            </a:r>
          </a:p>
          <a:p>
            <a:r>
              <a:rPr lang="en-US" altLang="ko-KR" sz="1200" dirty="0">
                <a:solidFill>
                  <a:srgbClr val="000000"/>
                </a:solidFill>
                <a:latin typeface="Consolas"/>
              </a:rPr>
              <a:t>}</a:t>
            </a:r>
          </a:p>
          <a:p>
            <a:endParaRPr lang="ko-KR" altLang="en-US" sz="1200" dirty="0">
              <a:latin typeface="Consolas"/>
            </a:endParaRPr>
          </a:p>
          <a:p>
            <a:r>
              <a:rPr lang="en-US" altLang="ja-JP" sz="1200" dirty="0">
                <a:solidFill>
                  <a:srgbClr val="3F5FBF"/>
                </a:solidFill>
                <a:latin typeface="Consolas"/>
              </a:rPr>
              <a:t>/* Google</a:t>
            </a:r>
            <a:r>
              <a:rPr lang="ja-JP" altLang="en-US" sz="1200" dirty="0">
                <a:solidFill>
                  <a:srgbClr val="3F5FBF"/>
                </a:solidFill>
                <a:latin typeface="Consolas"/>
              </a:rPr>
              <a:t>ログインボタンのスタイル *</a:t>
            </a:r>
            <a:r>
              <a:rPr lang="en-US" altLang="ja-JP" sz="1200" dirty="0">
                <a:solidFill>
                  <a:srgbClr val="3F5FBF"/>
                </a:solidFill>
                <a:latin typeface="Consolas"/>
              </a:rPr>
              <a:t>/</a:t>
            </a:r>
          </a:p>
          <a:p>
            <a:r>
              <a:rPr lang="en-US" altLang="ko-KR" sz="1200" b="1" dirty="0">
                <a:solidFill>
                  <a:srgbClr val="3F7F7F"/>
                </a:solidFill>
                <a:latin typeface="Consolas"/>
              </a:rPr>
              <a:t>html body </a:t>
            </a:r>
            <a:r>
              <a:rPr lang="en-US" altLang="ko-KR" sz="1200" b="1" i="1" dirty="0">
                <a:solidFill>
                  <a:srgbClr val="3F7F7F"/>
                </a:solidFill>
                <a:latin typeface="Consolas"/>
              </a:rPr>
              <a:t>.</a:t>
            </a:r>
            <a:r>
              <a:rPr lang="en-US" altLang="ko-KR" sz="1200" b="1" i="1" dirty="0" err="1">
                <a:solidFill>
                  <a:srgbClr val="3F7F7F"/>
                </a:solidFill>
                <a:latin typeface="Consolas"/>
              </a:rPr>
              <a:t>btn-google</a:t>
            </a:r>
            <a:r>
              <a:rPr lang="en-US" altLang="ko-KR" sz="1200" b="1" i="1" dirty="0">
                <a:solidFill>
                  <a:srgbClr val="3F7F7F"/>
                </a:solidFill>
                <a:latin typeface="Consolas"/>
              </a:rPr>
              <a:t> </a:t>
            </a:r>
            <a:r>
              <a:rPr lang="en-US" altLang="ko-KR" sz="1200" b="1" i="1" dirty="0">
                <a:solidFill>
                  <a:srgbClr val="000000"/>
                </a:solidFill>
                <a:latin typeface="Consolas"/>
              </a:rPr>
              <a:t>{</a:t>
            </a:r>
          </a:p>
          <a:p>
            <a:r>
              <a:rPr lang="en-US" altLang="ko-KR" sz="1200" dirty="0">
                <a:latin typeface="Consolas"/>
              </a:rPr>
              <a:t>  </a:t>
            </a:r>
            <a:r>
              <a:rPr lang="en-US" altLang="ko-KR" sz="1200" dirty="0">
                <a:solidFill>
                  <a:srgbClr val="7F007F"/>
                </a:solidFill>
                <a:latin typeface="Consolas"/>
              </a:rPr>
              <a:t>color</a:t>
            </a:r>
            <a:r>
              <a:rPr lang="en-US" altLang="ko-KR" sz="1200" dirty="0">
                <a:solidFill>
                  <a:srgbClr val="000000"/>
                </a:solidFill>
                <a:latin typeface="Consolas"/>
              </a:rPr>
              <a:t>: </a:t>
            </a:r>
            <a:r>
              <a:rPr lang="en-US" altLang="ko-KR" sz="1200" i="1" dirty="0">
                <a:solidFill>
                  <a:srgbClr val="2A00E1"/>
                </a:solidFill>
                <a:latin typeface="Consolas"/>
              </a:rPr>
              <a:t>#</a:t>
            </a:r>
            <a:r>
              <a:rPr lang="en-US" altLang="ko-KR" sz="1200" i="1" dirty="0" err="1">
                <a:solidFill>
                  <a:srgbClr val="2A00E1"/>
                </a:solidFill>
                <a:latin typeface="Consolas"/>
              </a:rPr>
              <a:t>fff</a:t>
            </a:r>
            <a:r>
              <a:rPr lang="en-US" altLang="ko-KR" sz="1200" i="1" dirty="0">
                <a:solidFill>
                  <a:srgbClr val="000000"/>
                </a:solidFill>
                <a:latin typeface="Consolas"/>
              </a:rPr>
              <a:t>;</a:t>
            </a:r>
          </a:p>
          <a:p>
            <a:r>
              <a:rPr lang="en-US" altLang="ko-KR" sz="1200" dirty="0">
                <a:solidFill>
                  <a:srgbClr val="000000"/>
                </a:solidFill>
                <a:latin typeface="Consolas"/>
              </a:rPr>
              <a:t>  </a:t>
            </a:r>
            <a:r>
              <a:rPr lang="en-US" altLang="ko-KR" sz="1200" dirty="0">
                <a:solidFill>
                  <a:srgbClr val="7F007F"/>
                </a:solidFill>
                <a:latin typeface="Consolas"/>
              </a:rPr>
              <a:t>background-color</a:t>
            </a:r>
            <a:r>
              <a:rPr lang="en-US" altLang="ko-KR" sz="1200" dirty="0">
                <a:solidFill>
                  <a:srgbClr val="000000"/>
                </a:solidFill>
                <a:latin typeface="Consolas"/>
              </a:rPr>
              <a:t>: </a:t>
            </a:r>
            <a:r>
              <a:rPr lang="en-US" altLang="ko-KR" sz="1200" i="1" dirty="0">
                <a:solidFill>
                  <a:srgbClr val="2A00E1"/>
                </a:solidFill>
                <a:latin typeface="Consolas"/>
              </a:rPr>
              <a:t>#ea4335</a:t>
            </a:r>
            <a:r>
              <a:rPr lang="en-US" altLang="ko-KR" sz="1200" i="1" dirty="0">
                <a:solidFill>
                  <a:srgbClr val="000000"/>
                </a:solidFill>
                <a:latin typeface="Consolas"/>
              </a:rPr>
              <a:t>;</a:t>
            </a:r>
          </a:p>
          <a:p>
            <a:r>
              <a:rPr lang="en-US" altLang="ko-KR" sz="1200" dirty="0">
                <a:solidFill>
                  <a:srgbClr val="000000"/>
                </a:solidFill>
                <a:latin typeface="Consolas"/>
              </a:rPr>
              <a:t>}</a:t>
            </a:r>
          </a:p>
          <a:p>
            <a:endParaRPr lang="ko-KR" altLang="en-US" sz="1200" dirty="0">
              <a:latin typeface="Consolas"/>
            </a:endParaRPr>
          </a:p>
          <a:p>
            <a:r>
              <a:rPr lang="en-US" altLang="ja-JP" sz="1200" dirty="0">
                <a:solidFill>
                  <a:srgbClr val="3F5FBF"/>
                </a:solidFill>
                <a:latin typeface="Consolas"/>
              </a:rPr>
              <a:t>/* </a:t>
            </a:r>
            <a:r>
              <a:rPr lang="en-US" altLang="ja-JP" sz="1200" u="sng" dirty="0">
                <a:solidFill>
                  <a:srgbClr val="3F5FBF"/>
                </a:solidFill>
                <a:latin typeface="Consolas"/>
              </a:rPr>
              <a:t>Facebook</a:t>
            </a:r>
            <a:r>
              <a:rPr lang="ja-JP" altLang="en-US" sz="1200" u="sng" dirty="0">
                <a:solidFill>
                  <a:srgbClr val="3F5FBF"/>
                </a:solidFill>
                <a:latin typeface="Consolas"/>
              </a:rPr>
              <a:t>ログインボタンのスタイル *</a:t>
            </a:r>
            <a:r>
              <a:rPr lang="en-US" altLang="ja-JP" sz="1200" u="sng" dirty="0">
                <a:solidFill>
                  <a:srgbClr val="3F5FBF"/>
                </a:solidFill>
                <a:latin typeface="Consolas"/>
              </a:rPr>
              <a:t>/</a:t>
            </a:r>
          </a:p>
          <a:p>
            <a:r>
              <a:rPr lang="en-US" altLang="ko-KR" sz="1200" b="1" dirty="0">
                <a:solidFill>
                  <a:srgbClr val="3F7F7F"/>
                </a:solidFill>
                <a:latin typeface="Consolas"/>
              </a:rPr>
              <a:t>html body </a:t>
            </a:r>
            <a:r>
              <a:rPr lang="en-US" altLang="ko-KR" sz="1200" b="1" i="1" dirty="0">
                <a:solidFill>
                  <a:srgbClr val="3F7F7F"/>
                </a:solidFill>
                <a:latin typeface="Consolas"/>
              </a:rPr>
              <a:t>.</a:t>
            </a:r>
            <a:r>
              <a:rPr lang="en-US" altLang="ko-KR" sz="1200" b="1" i="1" dirty="0" err="1">
                <a:solidFill>
                  <a:srgbClr val="3F7F7F"/>
                </a:solidFill>
                <a:latin typeface="Consolas"/>
              </a:rPr>
              <a:t>btn-facebook</a:t>
            </a:r>
            <a:r>
              <a:rPr lang="en-US" altLang="ko-KR" sz="1200" b="1" i="1" dirty="0">
                <a:solidFill>
                  <a:srgbClr val="3F7F7F"/>
                </a:solidFill>
                <a:latin typeface="Consolas"/>
              </a:rPr>
              <a:t> </a:t>
            </a:r>
            <a:r>
              <a:rPr lang="en-US" altLang="ko-KR" sz="1200" b="1" i="1" dirty="0">
                <a:solidFill>
                  <a:srgbClr val="000000"/>
                </a:solidFill>
                <a:latin typeface="Consolas"/>
              </a:rPr>
              <a:t>{</a:t>
            </a:r>
          </a:p>
          <a:p>
            <a:r>
              <a:rPr lang="en-US" altLang="ko-KR" sz="1200" dirty="0">
                <a:latin typeface="Consolas"/>
              </a:rPr>
              <a:t>  </a:t>
            </a:r>
            <a:r>
              <a:rPr lang="en-US" altLang="ko-KR" sz="1200" dirty="0">
                <a:solidFill>
                  <a:srgbClr val="7F007F"/>
                </a:solidFill>
                <a:latin typeface="Consolas"/>
              </a:rPr>
              <a:t>color</a:t>
            </a:r>
            <a:r>
              <a:rPr lang="en-US" altLang="ko-KR" sz="1200" dirty="0">
                <a:solidFill>
                  <a:srgbClr val="000000"/>
                </a:solidFill>
                <a:latin typeface="Consolas"/>
              </a:rPr>
              <a:t>: </a:t>
            </a:r>
            <a:r>
              <a:rPr lang="en-US" altLang="ko-KR" sz="1200" i="1" dirty="0">
                <a:solidFill>
                  <a:srgbClr val="2A00E1"/>
                </a:solidFill>
                <a:latin typeface="Consolas"/>
              </a:rPr>
              <a:t>#</a:t>
            </a:r>
            <a:r>
              <a:rPr lang="en-US" altLang="ko-KR" sz="1200" i="1" dirty="0" err="1">
                <a:solidFill>
                  <a:srgbClr val="2A00E1"/>
                </a:solidFill>
                <a:latin typeface="Consolas"/>
              </a:rPr>
              <a:t>fff</a:t>
            </a:r>
            <a:r>
              <a:rPr lang="en-US" altLang="ko-KR" sz="1200" i="1" dirty="0">
                <a:solidFill>
                  <a:srgbClr val="000000"/>
                </a:solidFill>
                <a:latin typeface="Consolas"/>
              </a:rPr>
              <a:t>;</a:t>
            </a:r>
          </a:p>
          <a:p>
            <a:r>
              <a:rPr lang="en-US" altLang="ko-KR" sz="1200" dirty="0">
                <a:solidFill>
                  <a:srgbClr val="000000"/>
                </a:solidFill>
                <a:latin typeface="Consolas"/>
              </a:rPr>
              <a:t>  </a:t>
            </a:r>
            <a:r>
              <a:rPr lang="en-US" altLang="ko-KR" sz="1200" dirty="0">
                <a:solidFill>
                  <a:srgbClr val="7F007F"/>
                </a:solidFill>
                <a:latin typeface="Consolas"/>
              </a:rPr>
              <a:t>background-color</a:t>
            </a:r>
            <a:r>
              <a:rPr lang="en-US" altLang="ko-KR" sz="1200" dirty="0">
                <a:solidFill>
                  <a:srgbClr val="000000"/>
                </a:solidFill>
                <a:latin typeface="Consolas"/>
              </a:rPr>
              <a:t>: </a:t>
            </a:r>
            <a:r>
              <a:rPr lang="en-US" altLang="ko-KR" sz="1200" i="1" dirty="0">
                <a:solidFill>
                  <a:srgbClr val="2A00E1"/>
                </a:solidFill>
                <a:latin typeface="Consolas"/>
              </a:rPr>
              <a:t>#3b5998</a:t>
            </a:r>
            <a:r>
              <a:rPr lang="en-US" altLang="ko-KR" sz="1200" i="1" dirty="0">
                <a:solidFill>
                  <a:srgbClr val="000000"/>
                </a:solidFill>
                <a:latin typeface="Consolas"/>
              </a:rPr>
              <a:t>;</a:t>
            </a:r>
          </a:p>
          <a:p>
            <a:r>
              <a:rPr lang="en-US" altLang="ko-KR" sz="1200" dirty="0">
                <a:solidFill>
                  <a:srgbClr val="000000"/>
                </a:solidFill>
                <a:latin typeface="Consolas"/>
              </a:rPr>
              <a:t>}</a:t>
            </a:r>
          </a:p>
          <a:p>
            <a:endParaRPr lang="ko-KR" altLang="en-US" sz="1200" dirty="0">
              <a:latin typeface="Consolas"/>
            </a:endParaRPr>
          </a:p>
          <a:p>
            <a:r>
              <a:rPr lang="en-US" altLang="ja-JP" sz="1200" dirty="0">
                <a:solidFill>
                  <a:srgbClr val="3F5FBF"/>
                </a:solidFill>
                <a:latin typeface="Consolas"/>
              </a:rPr>
              <a:t>/* </a:t>
            </a:r>
            <a:r>
              <a:rPr lang="en-US" altLang="ja-JP" sz="1200" u="sng" dirty="0" err="1">
                <a:solidFill>
                  <a:srgbClr val="3F5FBF"/>
                </a:solidFill>
                <a:latin typeface="Consolas"/>
              </a:rPr>
              <a:t>Kakao</a:t>
            </a:r>
            <a:r>
              <a:rPr lang="ja-JP" altLang="en-US" sz="1200" u="sng" dirty="0">
                <a:solidFill>
                  <a:srgbClr val="3F5FBF"/>
                </a:solidFill>
                <a:latin typeface="Consolas"/>
              </a:rPr>
              <a:t>ログインボタンのスタイル *</a:t>
            </a:r>
            <a:r>
              <a:rPr lang="en-US" altLang="ja-JP" sz="1200" u="sng" dirty="0">
                <a:solidFill>
                  <a:srgbClr val="3F5FBF"/>
                </a:solidFill>
                <a:latin typeface="Consolas"/>
              </a:rPr>
              <a:t>/</a:t>
            </a:r>
          </a:p>
          <a:p>
            <a:r>
              <a:rPr lang="en-US" altLang="ko-KR" sz="1200" b="1" dirty="0">
                <a:solidFill>
                  <a:srgbClr val="3F7F7F"/>
                </a:solidFill>
                <a:latin typeface="Consolas"/>
              </a:rPr>
              <a:t>html body </a:t>
            </a:r>
            <a:r>
              <a:rPr lang="en-US" altLang="ko-KR" sz="1200" b="1" i="1" dirty="0">
                <a:solidFill>
                  <a:srgbClr val="3F7F7F"/>
                </a:solidFill>
                <a:latin typeface="Consolas"/>
              </a:rPr>
              <a:t>.</a:t>
            </a:r>
            <a:r>
              <a:rPr lang="en-US" altLang="ko-KR" sz="1200" b="1" i="1" dirty="0" err="1">
                <a:solidFill>
                  <a:srgbClr val="3F7F7F"/>
                </a:solidFill>
                <a:latin typeface="Consolas"/>
              </a:rPr>
              <a:t>btn-kakao</a:t>
            </a:r>
            <a:r>
              <a:rPr lang="en-US" altLang="ko-KR" sz="1200" b="1" i="1" dirty="0">
                <a:solidFill>
                  <a:srgbClr val="3F7F7F"/>
                </a:solidFill>
                <a:latin typeface="Consolas"/>
              </a:rPr>
              <a:t> </a:t>
            </a:r>
            <a:r>
              <a:rPr lang="en-US" altLang="ko-KR" sz="1200" b="1" i="1" dirty="0">
                <a:solidFill>
                  <a:srgbClr val="000000"/>
                </a:solidFill>
                <a:latin typeface="Consolas"/>
              </a:rPr>
              <a:t>{</a:t>
            </a:r>
          </a:p>
          <a:p>
            <a:r>
              <a:rPr lang="en-US" altLang="ko-KR" sz="1200" dirty="0">
                <a:latin typeface="Consolas"/>
              </a:rPr>
              <a:t>  </a:t>
            </a:r>
            <a:r>
              <a:rPr lang="en-US" altLang="ko-KR" sz="1200" dirty="0">
                <a:solidFill>
                  <a:srgbClr val="7F007F"/>
                </a:solidFill>
                <a:latin typeface="Consolas"/>
              </a:rPr>
              <a:t>color</a:t>
            </a:r>
            <a:r>
              <a:rPr lang="en-US" altLang="ko-KR" sz="1200" dirty="0">
                <a:solidFill>
                  <a:srgbClr val="000000"/>
                </a:solidFill>
                <a:latin typeface="Consolas"/>
              </a:rPr>
              <a:t>: </a:t>
            </a:r>
            <a:r>
              <a:rPr lang="en-US" altLang="ko-KR" sz="1200" i="1" dirty="0">
                <a:solidFill>
                  <a:srgbClr val="2A00E1"/>
                </a:solidFill>
                <a:latin typeface="Consolas"/>
              </a:rPr>
              <a:t>#000</a:t>
            </a:r>
            <a:r>
              <a:rPr lang="en-US" altLang="ko-KR" sz="1200" i="1" dirty="0">
                <a:solidFill>
                  <a:srgbClr val="000000"/>
                </a:solidFill>
                <a:latin typeface="Consolas"/>
              </a:rPr>
              <a:t>;</a:t>
            </a:r>
          </a:p>
          <a:p>
            <a:r>
              <a:rPr lang="en-US" altLang="ko-KR" sz="1200" dirty="0">
                <a:solidFill>
                  <a:srgbClr val="000000"/>
                </a:solidFill>
                <a:latin typeface="Consolas"/>
              </a:rPr>
              <a:t>  </a:t>
            </a:r>
            <a:r>
              <a:rPr lang="en-US" altLang="ko-KR" sz="1200" dirty="0">
                <a:solidFill>
                  <a:srgbClr val="7F007F"/>
                </a:solidFill>
                <a:latin typeface="Consolas"/>
              </a:rPr>
              <a:t>background-color</a:t>
            </a:r>
            <a:r>
              <a:rPr lang="en-US" altLang="ko-KR" sz="1200" dirty="0">
                <a:solidFill>
                  <a:srgbClr val="000000"/>
                </a:solidFill>
                <a:latin typeface="Consolas"/>
              </a:rPr>
              <a:t>: </a:t>
            </a:r>
            <a:r>
              <a:rPr lang="en-US" altLang="ko-KR" sz="1200" i="1" dirty="0">
                <a:solidFill>
                  <a:srgbClr val="2A00E1"/>
                </a:solidFill>
                <a:latin typeface="Consolas"/>
              </a:rPr>
              <a:t>#fee500</a:t>
            </a:r>
            <a:r>
              <a:rPr lang="en-US" altLang="ko-KR" sz="1200" i="1" dirty="0">
                <a:solidFill>
                  <a:srgbClr val="000000"/>
                </a:solidFill>
                <a:latin typeface="Consolas"/>
              </a:rPr>
              <a:t>;</a:t>
            </a:r>
          </a:p>
          <a:p>
            <a:r>
              <a:rPr lang="en-US" altLang="ko-KR" sz="1200" dirty="0">
                <a:solidFill>
                  <a:srgbClr val="000000"/>
                </a:solidFill>
                <a:latin typeface="Consolas"/>
              </a:rPr>
              <a:t>}</a:t>
            </a:r>
          </a:p>
          <a:p>
            <a:endParaRPr lang="ko-KR" altLang="en-US" sz="1200" dirty="0">
              <a:latin typeface="Consolas"/>
            </a:endParaRPr>
          </a:p>
          <a:p>
            <a:r>
              <a:rPr lang="en-US" altLang="ja-JP" sz="1200" dirty="0">
                <a:solidFill>
                  <a:srgbClr val="3F5FBF"/>
                </a:solidFill>
                <a:latin typeface="Consolas"/>
              </a:rPr>
              <a:t>/* </a:t>
            </a:r>
            <a:r>
              <a:rPr lang="ja-JP" altLang="en-US" sz="1200" dirty="0">
                <a:solidFill>
                  <a:srgbClr val="3F5FBF"/>
                </a:solidFill>
                <a:latin typeface="Consolas"/>
              </a:rPr>
              <a:t>幅</a:t>
            </a:r>
            <a:r>
              <a:rPr lang="en-US" altLang="ja-JP" sz="1200" dirty="0">
                <a:solidFill>
                  <a:srgbClr val="3F5FBF"/>
                </a:solidFill>
                <a:latin typeface="Consolas"/>
              </a:rPr>
              <a:t>10%</a:t>
            </a:r>
            <a:r>
              <a:rPr lang="ja-JP" altLang="en-US" sz="1200" dirty="0">
                <a:solidFill>
                  <a:srgbClr val="3F5FBF"/>
                </a:solidFill>
                <a:latin typeface="Consolas"/>
              </a:rPr>
              <a:t>のユーティリティ *</a:t>
            </a:r>
            <a:r>
              <a:rPr lang="en-US" altLang="ja-JP" sz="1200" dirty="0">
                <a:solidFill>
                  <a:srgbClr val="3F5FBF"/>
                </a:solidFill>
                <a:latin typeface="Consolas"/>
              </a:rPr>
              <a:t>/</a:t>
            </a:r>
          </a:p>
          <a:p>
            <a:r>
              <a:rPr lang="en-US" altLang="ko-KR" sz="1200" b="1" dirty="0">
                <a:solidFill>
                  <a:srgbClr val="3F7F7F"/>
                </a:solidFill>
                <a:latin typeface="Consolas"/>
              </a:rPr>
              <a:t>html body </a:t>
            </a:r>
            <a:r>
              <a:rPr lang="en-US" altLang="ko-KR" sz="1200" b="1" i="1" dirty="0">
                <a:solidFill>
                  <a:srgbClr val="3F7F7F"/>
                </a:solidFill>
                <a:latin typeface="Consolas"/>
              </a:rPr>
              <a:t>.w-10 </a:t>
            </a:r>
            <a:r>
              <a:rPr lang="en-US" altLang="ko-KR" sz="1200" b="1" i="1" dirty="0">
                <a:solidFill>
                  <a:srgbClr val="000000"/>
                </a:solidFill>
                <a:latin typeface="Consolas"/>
              </a:rPr>
              <a:t>{</a:t>
            </a:r>
          </a:p>
          <a:p>
            <a:r>
              <a:rPr lang="en-US" altLang="ko-KR" sz="1200" dirty="0">
                <a:latin typeface="Consolas"/>
              </a:rPr>
              <a:t>  </a:t>
            </a:r>
            <a:r>
              <a:rPr lang="en-US" altLang="ko-KR" sz="1200" dirty="0">
                <a:solidFill>
                  <a:srgbClr val="7F007F"/>
                </a:solidFill>
                <a:latin typeface="Consolas"/>
              </a:rPr>
              <a:t>width</a:t>
            </a:r>
            <a:r>
              <a:rPr lang="en-US" altLang="ko-KR" sz="1200" dirty="0">
                <a:solidFill>
                  <a:srgbClr val="000000"/>
                </a:solidFill>
                <a:latin typeface="Consolas"/>
              </a:rPr>
              <a:t>: </a:t>
            </a:r>
            <a:r>
              <a:rPr lang="en-US" altLang="ko-KR" sz="1200" i="1" dirty="0">
                <a:solidFill>
                  <a:srgbClr val="2A00E1"/>
                </a:solidFill>
                <a:latin typeface="Consolas"/>
              </a:rPr>
              <a:t>10% !important</a:t>
            </a:r>
            <a:r>
              <a:rPr lang="en-US" altLang="ko-KR" sz="1200" i="1" dirty="0">
                <a:solidFill>
                  <a:srgbClr val="000000"/>
                </a:solidFill>
                <a:latin typeface="Consolas"/>
              </a:rPr>
              <a:t>;</a:t>
            </a:r>
          </a:p>
          <a:p>
            <a:r>
              <a:rPr lang="en-US" altLang="ko-KR" sz="1200" dirty="0">
                <a:solidFill>
                  <a:srgbClr val="000000"/>
                </a:solidFill>
                <a:latin typeface="Consolas"/>
              </a:rPr>
              <a:t>}</a:t>
            </a:r>
          </a:p>
          <a:p>
            <a:endParaRPr lang="ko-KR" altLang="en-US" sz="1200" dirty="0">
              <a:latin typeface="Consolas"/>
            </a:endParaRPr>
          </a:p>
          <a:p>
            <a:r>
              <a:rPr lang="en-US" altLang="ja-JP" sz="1200" dirty="0">
                <a:solidFill>
                  <a:srgbClr val="3F5FBF"/>
                </a:solidFill>
                <a:latin typeface="Consolas"/>
              </a:rPr>
              <a:t>/* </a:t>
            </a:r>
            <a:r>
              <a:rPr lang="ja-JP" altLang="en-US" sz="1200" dirty="0">
                <a:solidFill>
                  <a:srgbClr val="3F5FBF"/>
                </a:solidFill>
                <a:latin typeface="Consolas"/>
              </a:rPr>
              <a:t>幅</a:t>
            </a:r>
            <a:r>
              <a:rPr lang="en-US" altLang="ja-JP" sz="1200" dirty="0">
                <a:solidFill>
                  <a:srgbClr val="3F5FBF"/>
                </a:solidFill>
                <a:latin typeface="Consolas"/>
              </a:rPr>
              <a:t>90%</a:t>
            </a:r>
            <a:r>
              <a:rPr lang="ja-JP" altLang="en-US" sz="1200" dirty="0">
                <a:solidFill>
                  <a:srgbClr val="3F5FBF"/>
                </a:solidFill>
                <a:latin typeface="Consolas"/>
              </a:rPr>
              <a:t>のユーティリティ *</a:t>
            </a:r>
            <a:r>
              <a:rPr lang="en-US" altLang="ja-JP" sz="1200" dirty="0">
                <a:solidFill>
                  <a:srgbClr val="3F5FBF"/>
                </a:solidFill>
                <a:latin typeface="Consolas"/>
              </a:rPr>
              <a:t>/</a:t>
            </a:r>
          </a:p>
          <a:p>
            <a:r>
              <a:rPr lang="en-US" altLang="ko-KR" sz="1200" b="1" dirty="0">
                <a:solidFill>
                  <a:srgbClr val="3F7F7F"/>
                </a:solidFill>
                <a:latin typeface="Consolas"/>
              </a:rPr>
              <a:t>html body </a:t>
            </a:r>
            <a:r>
              <a:rPr lang="en-US" altLang="ko-KR" sz="1200" b="1" i="1" dirty="0">
                <a:solidFill>
                  <a:srgbClr val="3F7F7F"/>
                </a:solidFill>
                <a:latin typeface="Consolas"/>
              </a:rPr>
              <a:t>.w-90 </a:t>
            </a:r>
            <a:r>
              <a:rPr lang="en-US" altLang="ko-KR" sz="1200" b="1" i="1" dirty="0">
                <a:solidFill>
                  <a:srgbClr val="000000"/>
                </a:solidFill>
                <a:latin typeface="Consolas"/>
              </a:rPr>
              <a:t>{</a:t>
            </a:r>
          </a:p>
          <a:p>
            <a:r>
              <a:rPr lang="en-US" altLang="ko-KR" sz="1200" dirty="0">
                <a:latin typeface="Consolas"/>
              </a:rPr>
              <a:t>  </a:t>
            </a:r>
            <a:r>
              <a:rPr lang="en-US" altLang="ko-KR" sz="1200" dirty="0">
                <a:solidFill>
                  <a:srgbClr val="7F007F"/>
                </a:solidFill>
                <a:latin typeface="Consolas"/>
              </a:rPr>
              <a:t>width</a:t>
            </a:r>
            <a:r>
              <a:rPr lang="en-US" altLang="ko-KR" sz="1200" dirty="0">
                <a:solidFill>
                  <a:srgbClr val="000000"/>
                </a:solidFill>
                <a:latin typeface="Consolas"/>
              </a:rPr>
              <a:t>: </a:t>
            </a:r>
            <a:r>
              <a:rPr lang="en-US" altLang="ko-KR" sz="1200" i="1" dirty="0">
                <a:solidFill>
                  <a:srgbClr val="2A00E1"/>
                </a:solidFill>
                <a:latin typeface="Consolas"/>
              </a:rPr>
              <a:t>90% !important</a:t>
            </a:r>
            <a:r>
              <a:rPr lang="en-US" altLang="ko-KR" sz="1200" i="1" dirty="0">
                <a:solidFill>
                  <a:srgbClr val="000000"/>
                </a:solidFill>
                <a:latin typeface="Consolas"/>
              </a:rPr>
              <a:t>;</a:t>
            </a:r>
          </a:p>
          <a:p>
            <a:r>
              <a:rPr lang="en-US" altLang="ko-KR" sz="1200" dirty="0">
                <a:solidFill>
                  <a:srgbClr val="000000"/>
                </a:solidFill>
                <a:latin typeface="Consolas"/>
              </a:rPr>
              <a:t>}</a:t>
            </a:r>
          </a:p>
          <a:p>
            <a:endParaRPr lang="ko-KR" altLang="en-US" sz="1200" dirty="0">
              <a:latin typeface="Consolas"/>
            </a:endParaRPr>
          </a:p>
          <a:p>
            <a:r>
              <a:rPr lang="en-US" altLang="ja-JP" sz="1200" dirty="0">
                <a:solidFill>
                  <a:srgbClr val="3F5FBF"/>
                </a:solidFill>
                <a:latin typeface="Consolas"/>
              </a:rPr>
              <a:t>/* </a:t>
            </a:r>
            <a:r>
              <a:rPr lang="ja-JP" altLang="en-US" sz="1200" dirty="0">
                <a:solidFill>
                  <a:srgbClr val="3F5FBF"/>
                </a:solidFill>
                <a:latin typeface="Consolas"/>
              </a:rPr>
              <a:t>サムネイル画像のサイズ *</a:t>
            </a:r>
            <a:r>
              <a:rPr lang="en-US" altLang="ja-JP" sz="1200" dirty="0">
                <a:solidFill>
                  <a:srgbClr val="3F5FBF"/>
                </a:solidFill>
                <a:latin typeface="Consolas"/>
              </a:rPr>
              <a:t>/</a:t>
            </a:r>
          </a:p>
          <a:p>
            <a:r>
              <a:rPr lang="en-US" altLang="ko-KR" sz="1200" b="1" dirty="0">
                <a:solidFill>
                  <a:srgbClr val="3F7F7F"/>
                </a:solidFill>
                <a:latin typeface="Consolas"/>
              </a:rPr>
              <a:t>html body </a:t>
            </a:r>
            <a:r>
              <a:rPr lang="en-US" altLang="ko-KR" sz="1200" b="1" i="1" dirty="0">
                <a:solidFill>
                  <a:srgbClr val="3F7F7F"/>
                </a:solidFill>
                <a:latin typeface="Consolas"/>
              </a:rPr>
              <a:t>.thumb </a:t>
            </a:r>
            <a:r>
              <a:rPr lang="en-US" altLang="ko-KR" sz="1200" b="1" i="1" dirty="0">
                <a:solidFill>
                  <a:srgbClr val="000000"/>
                </a:solidFill>
                <a:latin typeface="Consolas"/>
              </a:rPr>
              <a:t>{</a:t>
            </a:r>
          </a:p>
          <a:p>
            <a:r>
              <a:rPr lang="en-US" altLang="ko-KR" sz="1200" dirty="0">
                <a:latin typeface="Consolas"/>
              </a:rPr>
              <a:t>  </a:t>
            </a:r>
            <a:r>
              <a:rPr lang="en-US" altLang="ko-KR" sz="1200" dirty="0">
                <a:solidFill>
                  <a:srgbClr val="7F007F"/>
                </a:solidFill>
                <a:latin typeface="Consolas"/>
              </a:rPr>
              <a:t>width</a:t>
            </a:r>
            <a:r>
              <a:rPr lang="en-US" altLang="ko-KR" sz="1200" dirty="0">
                <a:solidFill>
                  <a:srgbClr val="000000"/>
                </a:solidFill>
                <a:latin typeface="Consolas"/>
              </a:rPr>
              <a:t>: </a:t>
            </a:r>
            <a:r>
              <a:rPr lang="en-US" altLang="ko-KR" sz="1200" i="1" dirty="0">
                <a:solidFill>
                  <a:srgbClr val="2A00E1"/>
                </a:solidFill>
                <a:latin typeface="Consolas"/>
              </a:rPr>
              <a:t>100px !important</a:t>
            </a:r>
            <a:r>
              <a:rPr lang="en-US" altLang="ko-KR" sz="1200" i="1" dirty="0">
                <a:solidFill>
                  <a:srgbClr val="000000"/>
                </a:solidFill>
                <a:latin typeface="Consolas"/>
              </a:rPr>
              <a:t>;</a:t>
            </a:r>
          </a:p>
          <a:p>
            <a:r>
              <a:rPr lang="en-US" altLang="ko-KR" sz="1200" dirty="0">
                <a:solidFill>
                  <a:srgbClr val="000000"/>
                </a:solidFill>
                <a:latin typeface="Consolas"/>
              </a:rPr>
              <a:t>  </a:t>
            </a:r>
            <a:r>
              <a:rPr lang="en-US" altLang="ko-KR" sz="1200" dirty="0">
                <a:solidFill>
                  <a:srgbClr val="7F007F"/>
                </a:solidFill>
                <a:latin typeface="Consolas"/>
              </a:rPr>
              <a:t>max-width</a:t>
            </a:r>
            <a:r>
              <a:rPr lang="en-US" altLang="ko-KR" sz="1200" dirty="0">
                <a:solidFill>
                  <a:srgbClr val="000000"/>
                </a:solidFill>
                <a:latin typeface="Consolas"/>
              </a:rPr>
              <a:t>: </a:t>
            </a:r>
            <a:r>
              <a:rPr lang="en-US" altLang="ko-KR" sz="1200" i="1" dirty="0">
                <a:solidFill>
                  <a:srgbClr val="2A00E1"/>
                </a:solidFill>
                <a:latin typeface="Consolas"/>
              </a:rPr>
              <a:t>100%</a:t>
            </a:r>
            <a:r>
              <a:rPr lang="en-US" altLang="ko-KR" sz="1200" i="1" dirty="0">
                <a:solidFill>
                  <a:srgbClr val="000000"/>
                </a:solidFill>
                <a:latin typeface="Consolas"/>
              </a:rPr>
              <a:t>;</a:t>
            </a:r>
          </a:p>
          <a:p>
            <a:r>
              <a:rPr lang="en-US" altLang="ko-KR" sz="1200" dirty="0">
                <a:solidFill>
                  <a:srgbClr val="000000"/>
                </a:solidFill>
                <a:latin typeface="Consolas"/>
              </a:rPr>
              <a:t>  </a:t>
            </a:r>
            <a:r>
              <a:rPr lang="en-US" altLang="ko-KR" sz="1200" dirty="0">
                <a:solidFill>
                  <a:srgbClr val="7F007F"/>
                </a:solidFill>
                <a:latin typeface="Consolas"/>
              </a:rPr>
              <a:t>height</a:t>
            </a:r>
            <a:r>
              <a:rPr lang="en-US" altLang="ko-KR" sz="1200" dirty="0">
                <a:solidFill>
                  <a:srgbClr val="000000"/>
                </a:solidFill>
                <a:latin typeface="Consolas"/>
              </a:rPr>
              <a:t>: </a:t>
            </a:r>
            <a:r>
              <a:rPr lang="en-US" altLang="ko-KR" sz="1200" i="1" dirty="0">
                <a:solidFill>
                  <a:srgbClr val="2A00E1"/>
                </a:solidFill>
                <a:latin typeface="Consolas"/>
              </a:rPr>
              <a:t>56px !important</a:t>
            </a:r>
            <a:r>
              <a:rPr lang="en-US" altLang="ko-KR" sz="1200" i="1" dirty="0">
                <a:solidFill>
                  <a:srgbClr val="000000"/>
                </a:solidFill>
                <a:latin typeface="Consolas"/>
              </a:rPr>
              <a:t>;</a:t>
            </a:r>
          </a:p>
          <a:p>
            <a:r>
              <a:rPr lang="en-US" altLang="ko-KR" sz="1200" dirty="0">
                <a:solidFill>
                  <a:srgbClr val="000000"/>
                </a:solidFill>
                <a:latin typeface="Consolas"/>
              </a:rPr>
              <a:t>}</a:t>
            </a:r>
            <a:endParaRPr lang="en-US" altLang="ja-JP" sz="1200" dirty="0" smtClean="0">
              <a:ea typeface="MS Mincho" pitchFamily="49" charset="-128"/>
            </a:endParaRPr>
          </a:p>
        </p:txBody>
      </p:sp>
    </p:spTree>
    <p:extLst>
      <p:ext uri="{BB962C8B-B14F-4D97-AF65-F5344CB8AC3E}">
        <p14:creationId xmlns:p14="http://schemas.microsoft.com/office/powerpoint/2010/main" val="1613560109"/>
      </p:ext>
    </p:extLst>
  </p:cSld>
  <p:clrMapOvr>
    <a:masterClrMapping/>
  </p:clrMapOvr>
  <p:transition/>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제목 1"/>
          <p:cNvSpPr>
            <a:spLocks noGrp="1"/>
          </p:cNvSpPr>
          <p:nvPr>
            <p:ph type="title"/>
          </p:nvPr>
        </p:nvSpPr>
        <p:spPr bwMode="auto">
          <a:xfrm>
            <a:off x="0" y="-2242"/>
            <a:ext cx="9144000" cy="694938"/>
          </a:xfrm>
        </p:spPr>
        <p:txBody>
          <a:bodyPr vert="horz" lIns="91440" tIns="45720" rIns="91440" bIns="45720" rtlCol="0" anchor="ctr">
            <a:normAutofit/>
          </a:bodyPr>
          <a:lstStyle/>
          <a:p>
            <a:r>
              <a:rPr lang="en-US" altLang="ko-KR" dirty="0" smtClean="0">
                <a:latin typeface="MS Mincho" pitchFamily="49" charset="-128"/>
                <a:ea typeface="MS Mincho" pitchFamily="49" charset="-128"/>
              </a:rPr>
              <a:t>resources/</a:t>
            </a:r>
            <a:r>
              <a:rPr lang="en-US" altLang="ko-KR" dirty="0" err="1" smtClean="0">
                <a:latin typeface="MS Mincho" pitchFamily="49" charset="-128"/>
                <a:ea typeface="MS Mincho" pitchFamily="49" charset="-128"/>
              </a:rPr>
              <a:t>css</a:t>
            </a:r>
            <a:r>
              <a:rPr lang="en-US" altLang="ko-KR" dirty="0" smtClean="0">
                <a:latin typeface="MS Mincho" pitchFamily="49" charset="-128"/>
                <a:ea typeface="MS Mincho" pitchFamily="49" charset="-128"/>
              </a:rPr>
              <a:t>/style(3/3</a:t>
            </a:r>
            <a:r>
              <a:rPr lang="en-US" altLang="ko-KR" dirty="0">
                <a:latin typeface="MS Mincho" pitchFamily="49" charset="-128"/>
                <a:ea typeface="MS Mincho" pitchFamily="49" charset="-128"/>
              </a:rPr>
              <a:t>)</a:t>
            </a:r>
            <a:endParaRPr lang="ko-KR" dirty="0">
              <a:latin typeface="MS Mincho" pitchFamily="49" charset="-128"/>
              <a:ea typeface="MS Mincho" pitchFamily="49" charset="-128"/>
            </a:endParaRPr>
          </a:p>
        </p:txBody>
      </p:sp>
      <p:sp>
        <p:nvSpPr>
          <p:cNvPr id="5" name="내용 개체 틀 2"/>
          <p:cNvSpPr>
            <a:spLocks noGrp="1"/>
          </p:cNvSpPr>
          <p:nvPr>
            <p:ph sz="half" idx="1"/>
          </p:nvPr>
        </p:nvSpPr>
        <p:spPr bwMode="auto">
          <a:xfrm>
            <a:off x="0" y="692696"/>
            <a:ext cx="9144000" cy="6165304"/>
          </a:xfrm>
          <a:solidFill>
            <a:schemeClr val="bg1"/>
          </a:solidFill>
        </p:spPr>
        <p:txBody>
          <a:bodyPr numCol="2">
            <a:noAutofit/>
          </a:bodyPr>
          <a:lstStyle>
            <a:lvl1pPr>
              <a:defRPr sz="2400"/>
            </a:lvl1pPr>
            <a:lvl2pPr>
              <a:defRPr sz="1600"/>
            </a:lvl2pPr>
            <a:lvl3pPr>
              <a:defRPr sz="1200"/>
            </a:lvl3pPr>
            <a:lvl4pPr>
              <a:defRPr sz="1200"/>
            </a:lvl4pPr>
            <a:lvl5pPr>
              <a:defRPr sz="1200"/>
            </a:lvl5pPr>
          </a:lstStyle>
          <a:p>
            <a:r>
              <a:rPr lang="en-US" altLang="ja-JP" sz="1200" dirty="0">
                <a:solidFill>
                  <a:srgbClr val="3F5FBF"/>
                </a:solidFill>
                <a:latin typeface="Consolas"/>
              </a:rPr>
              <a:t>/* </a:t>
            </a:r>
            <a:r>
              <a:rPr lang="ja-JP" altLang="en-US" sz="1200" dirty="0">
                <a:solidFill>
                  <a:srgbClr val="3F5FBF"/>
                </a:solidFill>
                <a:latin typeface="Consolas"/>
              </a:rPr>
              <a:t>ビデオ表示用の設定 *</a:t>
            </a:r>
            <a:r>
              <a:rPr lang="en-US" altLang="ja-JP" sz="1200" dirty="0">
                <a:solidFill>
                  <a:srgbClr val="3F5FBF"/>
                </a:solidFill>
                <a:latin typeface="Consolas"/>
              </a:rPr>
              <a:t>/</a:t>
            </a:r>
          </a:p>
          <a:p>
            <a:r>
              <a:rPr lang="en-US" altLang="ko-KR" sz="1200" i="1" dirty="0">
                <a:solidFill>
                  <a:srgbClr val="3F7F7F"/>
                </a:solidFill>
                <a:latin typeface="Consolas"/>
              </a:rPr>
              <a:t>#</a:t>
            </a:r>
            <a:r>
              <a:rPr lang="en-US" altLang="ko-KR" sz="1200" i="1" dirty="0" err="1">
                <a:solidFill>
                  <a:srgbClr val="3F7F7F"/>
                </a:solidFill>
                <a:latin typeface="Consolas"/>
              </a:rPr>
              <a:t>myVideo</a:t>
            </a:r>
            <a:r>
              <a:rPr lang="en-US" altLang="ko-KR" sz="1200" i="1" dirty="0">
                <a:solidFill>
                  <a:srgbClr val="3F7F7F"/>
                </a:solidFill>
                <a:latin typeface="Consolas"/>
              </a:rPr>
              <a:t> </a:t>
            </a:r>
            <a:r>
              <a:rPr lang="en-US" altLang="ko-KR" sz="1200" i="1" dirty="0">
                <a:solidFill>
                  <a:srgbClr val="000000"/>
                </a:solidFill>
                <a:latin typeface="Consolas"/>
              </a:rPr>
              <a:t>{</a:t>
            </a:r>
          </a:p>
          <a:p>
            <a:r>
              <a:rPr lang="en-US" altLang="ko-KR" sz="1200" dirty="0">
                <a:latin typeface="Consolas"/>
              </a:rPr>
              <a:t>  </a:t>
            </a:r>
            <a:r>
              <a:rPr lang="en-US" altLang="ko-KR" sz="1200" dirty="0">
                <a:solidFill>
                  <a:srgbClr val="7F007F"/>
                </a:solidFill>
                <a:latin typeface="Consolas"/>
              </a:rPr>
              <a:t>position</a:t>
            </a:r>
            <a:r>
              <a:rPr lang="en-US" altLang="ko-KR" sz="1200" dirty="0">
                <a:solidFill>
                  <a:srgbClr val="000000"/>
                </a:solidFill>
                <a:latin typeface="Consolas"/>
              </a:rPr>
              <a:t>: </a:t>
            </a:r>
            <a:r>
              <a:rPr lang="en-US" altLang="ko-KR" sz="1200" i="1" dirty="0">
                <a:solidFill>
                  <a:srgbClr val="2A00E1"/>
                </a:solidFill>
                <a:latin typeface="Consolas"/>
              </a:rPr>
              <a:t>fixed</a:t>
            </a:r>
            <a:r>
              <a:rPr lang="en-US" altLang="ko-KR" sz="1200" i="1" dirty="0">
                <a:solidFill>
                  <a:srgbClr val="000000"/>
                </a:solidFill>
                <a:latin typeface="Consolas"/>
              </a:rPr>
              <a:t>;</a:t>
            </a:r>
          </a:p>
          <a:p>
            <a:r>
              <a:rPr lang="en-US" altLang="ko-KR" sz="1200" dirty="0">
                <a:solidFill>
                  <a:srgbClr val="000000"/>
                </a:solidFill>
                <a:latin typeface="Consolas"/>
              </a:rPr>
              <a:t>  </a:t>
            </a:r>
            <a:r>
              <a:rPr lang="en-US" altLang="ko-KR" sz="1200" dirty="0">
                <a:solidFill>
                  <a:srgbClr val="7F007F"/>
                </a:solidFill>
                <a:latin typeface="Consolas"/>
              </a:rPr>
              <a:t>right</a:t>
            </a:r>
            <a:r>
              <a:rPr lang="en-US" altLang="ko-KR" sz="1200" dirty="0">
                <a:solidFill>
                  <a:srgbClr val="000000"/>
                </a:solidFill>
                <a:latin typeface="Consolas"/>
              </a:rPr>
              <a:t>: </a:t>
            </a:r>
            <a:r>
              <a:rPr lang="en-US" altLang="ko-KR" sz="1200" i="1" dirty="0">
                <a:solidFill>
                  <a:srgbClr val="2A00E1"/>
                </a:solidFill>
                <a:latin typeface="Consolas"/>
              </a:rPr>
              <a:t>0</a:t>
            </a:r>
            <a:r>
              <a:rPr lang="en-US" altLang="ko-KR" sz="1200" i="1" dirty="0">
                <a:solidFill>
                  <a:srgbClr val="000000"/>
                </a:solidFill>
                <a:latin typeface="Consolas"/>
              </a:rPr>
              <a:t>;</a:t>
            </a:r>
          </a:p>
          <a:p>
            <a:r>
              <a:rPr lang="en-US" altLang="ko-KR" sz="1200" dirty="0">
                <a:solidFill>
                  <a:srgbClr val="000000"/>
                </a:solidFill>
                <a:latin typeface="Consolas"/>
              </a:rPr>
              <a:t>  </a:t>
            </a:r>
            <a:r>
              <a:rPr lang="en-US" altLang="ko-KR" sz="1200" dirty="0">
                <a:solidFill>
                  <a:srgbClr val="7F007F"/>
                </a:solidFill>
                <a:latin typeface="Consolas"/>
              </a:rPr>
              <a:t>bottom</a:t>
            </a:r>
            <a:r>
              <a:rPr lang="en-US" altLang="ko-KR" sz="1200" dirty="0">
                <a:solidFill>
                  <a:srgbClr val="000000"/>
                </a:solidFill>
                <a:latin typeface="Consolas"/>
              </a:rPr>
              <a:t>: </a:t>
            </a:r>
            <a:r>
              <a:rPr lang="en-US" altLang="ko-KR" sz="1200" i="1" dirty="0">
                <a:solidFill>
                  <a:srgbClr val="2A00E1"/>
                </a:solidFill>
                <a:latin typeface="Consolas"/>
              </a:rPr>
              <a:t>0</a:t>
            </a:r>
            <a:r>
              <a:rPr lang="en-US" altLang="ko-KR" sz="1200" i="1" dirty="0">
                <a:solidFill>
                  <a:srgbClr val="000000"/>
                </a:solidFill>
                <a:latin typeface="Consolas"/>
              </a:rPr>
              <a:t>;</a:t>
            </a:r>
          </a:p>
          <a:p>
            <a:r>
              <a:rPr lang="en-US" altLang="ko-KR" sz="1200" dirty="0">
                <a:solidFill>
                  <a:srgbClr val="000000"/>
                </a:solidFill>
                <a:latin typeface="Consolas"/>
              </a:rPr>
              <a:t>  </a:t>
            </a:r>
            <a:r>
              <a:rPr lang="en-US" altLang="ko-KR" sz="1200" dirty="0">
                <a:solidFill>
                  <a:srgbClr val="7F007F"/>
                </a:solidFill>
                <a:latin typeface="Consolas"/>
              </a:rPr>
              <a:t>min-width</a:t>
            </a:r>
            <a:r>
              <a:rPr lang="en-US" altLang="ko-KR" sz="1200" dirty="0">
                <a:solidFill>
                  <a:srgbClr val="000000"/>
                </a:solidFill>
                <a:latin typeface="Consolas"/>
              </a:rPr>
              <a:t>: </a:t>
            </a:r>
            <a:r>
              <a:rPr lang="en-US" altLang="ko-KR" sz="1200" i="1" dirty="0">
                <a:solidFill>
                  <a:srgbClr val="2A00E1"/>
                </a:solidFill>
                <a:latin typeface="Consolas"/>
              </a:rPr>
              <a:t>100%</a:t>
            </a:r>
            <a:r>
              <a:rPr lang="en-US" altLang="ko-KR" sz="1200" i="1" dirty="0">
                <a:solidFill>
                  <a:srgbClr val="000000"/>
                </a:solidFill>
                <a:latin typeface="Consolas"/>
              </a:rPr>
              <a:t>;</a:t>
            </a:r>
          </a:p>
          <a:p>
            <a:r>
              <a:rPr lang="en-US" altLang="ko-KR" sz="1200" dirty="0">
                <a:solidFill>
                  <a:srgbClr val="000000"/>
                </a:solidFill>
                <a:latin typeface="Consolas"/>
              </a:rPr>
              <a:t>  </a:t>
            </a:r>
            <a:r>
              <a:rPr lang="en-US" altLang="ko-KR" sz="1200" dirty="0">
                <a:solidFill>
                  <a:srgbClr val="7F007F"/>
                </a:solidFill>
                <a:latin typeface="Consolas"/>
              </a:rPr>
              <a:t>min-height</a:t>
            </a:r>
            <a:r>
              <a:rPr lang="en-US" altLang="ko-KR" sz="1200" dirty="0">
                <a:solidFill>
                  <a:srgbClr val="000000"/>
                </a:solidFill>
                <a:latin typeface="Consolas"/>
              </a:rPr>
              <a:t>: </a:t>
            </a:r>
            <a:r>
              <a:rPr lang="en-US" altLang="ko-KR" sz="1200" i="1" dirty="0">
                <a:solidFill>
                  <a:srgbClr val="2A00E1"/>
                </a:solidFill>
                <a:latin typeface="Consolas"/>
              </a:rPr>
              <a:t>100%</a:t>
            </a:r>
            <a:r>
              <a:rPr lang="en-US" altLang="ko-KR" sz="1200" i="1" dirty="0">
                <a:solidFill>
                  <a:srgbClr val="000000"/>
                </a:solidFill>
                <a:latin typeface="Consolas"/>
              </a:rPr>
              <a:t>;</a:t>
            </a:r>
          </a:p>
          <a:p>
            <a:r>
              <a:rPr lang="en-US" altLang="ko-KR" sz="1200" dirty="0">
                <a:solidFill>
                  <a:srgbClr val="000000"/>
                </a:solidFill>
                <a:latin typeface="Consolas"/>
              </a:rPr>
              <a:t>}</a:t>
            </a:r>
          </a:p>
          <a:p>
            <a:endParaRPr lang="ko-KR" altLang="en-US" sz="1200" dirty="0">
              <a:latin typeface="Consolas"/>
            </a:endParaRPr>
          </a:p>
          <a:p>
            <a:r>
              <a:rPr lang="en-US" altLang="ja-JP" sz="1200" dirty="0">
                <a:solidFill>
                  <a:srgbClr val="3F5FBF"/>
                </a:solidFill>
                <a:latin typeface="Consolas"/>
              </a:rPr>
              <a:t>/* </a:t>
            </a:r>
            <a:r>
              <a:rPr lang="ja-JP" altLang="en-US" sz="1200" dirty="0">
                <a:solidFill>
                  <a:srgbClr val="3F5FBF"/>
                </a:solidFill>
                <a:latin typeface="Consolas"/>
              </a:rPr>
              <a:t>固定下部コンテンツの設定 *</a:t>
            </a:r>
            <a:r>
              <a:rPr lang="en-US" altLang="ja-JP" sz="1200" dirty="0">
                <a:solidFill>
                  <a:srgbClr val="3F5FBF"/>
                </a:solidFill>
                <a:latin typeface="Consolas"/>
              </a:rPr>
              <a:t>/</a:t>
            </a:r>
          </a:p>
          <a:p>
            <a:r>
              <a:rPr lang="en-US" altLang="ko-KR" sz="1200" i="1" dirty="0">
                <a:solidFill>
                  <a:srgbClr val="3F7F7F"/>
                </a:solidFill>
                <a:latin typeface="Consolas"/>
              </a:rPr>
              <a:t>.content </a:t>
            </a:r>
            <a:r>
              <a:rPr lang="en-US" altLang="ko-KR" sz="1200" i="1" dirty="0">
                <a:solidFill>
                  <a:srgbClr val="000000"/>
                </a:solidFill>
                <a:latin typeface="Consolas"/>
              </a:rPr>
              <a:t>{</a:t>
            </a:r>
          </a:p>
          <a:p>
            <a:r>
              <a:rPr lang="en-US" altLang="ko-KR" sz="1200" dirty="0">
                <a:latin typeface="Consolas"/>
              </a:rPr>
              <a:t>  </a:t>
            </a:r>
            <a:r>
              <a:rPr lang="en-US" altLang="ko-KR" sz="1200" dirty="0">
                <a:solidFill>
                  <a:srgbClr val="7F007F"/>
                </a:solidFill>
                <a:latin typeface="Consolas"/>
              </a:rPr>
              <a:t>position</a:t>
            </a:r>
            <a:r>
              <a:rPr lang="en-US" altLang="ko-KR" sz="1200" dirty="0">
                <a:solidFill>
                  <a:srgbClr val="000000"/>
                </a:solidFill>
                <a:latin typeface="Consolas"/>
              </a:rPr>
              <a:t>: </a:t>
            </a:r>
            <a:r>
              <a:rPr lang="en-US" altLang="ko-KR" sz="1200" i="1" dirty="0">
                <a:solidFill>
                  <a:srgbClr val="2A00E1"/>
                </a:solidFill>
                <a:latin typeface="Consolas"/>
              </a:rPr>
              <a:t>fixed</a:t>
            </a:r>
            <a:r>
              <a:rPr lang="en-US" altLang="ko-KR" sz="1200" i="1" dirty="0">
                <a:solidFill>
                  <a:srgbClr val="000000"/>
                </a:solidFill>
                <a:latin typeface="Consolas"/>
              </a:rPr>
              <a:t>;</a:t>
            </a:r>
          </a:p>
          <a:p>
            <a:r>
              <a:rPr lang="en-US" altLang="ko-KR" sz="1200" dirty="0">
                <a:solidFill>
                  <a:srgbClr val="000000"/>
                </a:solidFill>
                <a:latin typeface="Consolas"/>
              </a:rPr>
              <a:t>  </a:t>
            </a:r>
            <a:r>
              <a:rPr lang="en-US" altLang="ko-KR" sz="1200" dirty="0">
                <a:solidFill>
                  <a:srgbClr val="7F007F"/>
                </a:solidFill>
                <a:latin typeface="Consolas"/>
              </a:rPr>
              <a:t>bottom</a:t>
            </a:r>
            <a:r>
              <a:rPr lang="en-US" altLang="ko-KR" sz="1200" dirty="0">
                <a:solidFill>
                  <a:srgbClr val="000000"/>
                </a:solidFill>
                <a:latin typeface="Consolas"/>
              </a:rPr>
              <a:t>: </a:t>
            </a:r>
            <a:r>
              <a:rPr lang="en-US" altLang="ko-KR" sz="1200" i="1" dirty="0">
                <a:solidFill>
                  <a:srgbClr val="2A00E1"/>
                </a:solidFill>
                <a:latin typeface="Consolas"/>
              </a:rPr>
              <a:t>0</a:t>
            </a:r>
            <a:r>
              <a:rPr lang="en-US" altLang="ko-KR" sz="1200" i="1" dirty="0">
                <a:solidFill>
                  <a:srgbClr val="000000"/>
                </a:solidFill>
                <a:latin typeface="Consolas"/>
              </a:rPr>
              <a:t>;</a:t>
            </a:r>
          </a:p>
          <a:p>
            <a:r>
              <a:rPr lang="en-US" altLang="ko-KR" sz="1200" dirty="0">
                <a:solidFill>
                  <a:srgbClr val="000000"/>
                </a:solidFill>
                <a:latin typeface="Consolas"/>
              </a:rPr>
              <a:t>  </a:t>
            </a:r>
            <a:r>
              <a:rPr lang="en-US" altLang="ko-KR" sz="1200" dirty="0">
                <a:solidFill>
                  <a:srgbClr val="7F007F"/>
                </a:solidFill>
                <a:latin typeface="Consolas"/>
              </a:rPr>
              <a:t>background</a:t>
            </a:r>
            <a:r>
              <a:rPr lang="en-US" altLang="ko-KR" sz="1200" dirty="0">
                <a:solidFill>
                  <a:srgbClr val="000000"/>
                </a:solidFill>
                <a:latin typeface="Consolas"/>
              </a:rPr>
              <a:t>: </a:t>
            </a:r>
            <a:r>
              <a:rPr lang="en-US" altLang="ko-KR" sz="1200" i="1" dirty="0" err="1">
                <a:solidFill>
                  <a:srgbClr val="2A00E1"/>
                </a:solidFill>
                <a:latin typeface="Consolas"/>
              </a:rPr>
              <a:t>rgba</a:t>
            </a:r>
            <a:r>
              <a:rPr lang="en-US" altLang="ko-KR" sz="1200" i="1" dirty="0">
                <a:solidFill>
                  <a:srgbClr val="2A00E1"/>
                </a:solidFill>
                <a:latin typeface="Consolas"/>
              </a:rPr>
              <a:t>(0, 0, 0, 0.5)</a:t>
            </a:r>
            <a:r>
              <a:rPr lang="en-US" altLang="ko-KR" sz="1200" i="1" dirty="0">
                <a:solidFill>
                  <a:srgbClr val="000000"/>
                </a:solidFill>
                <a:latin typeface="Consolas"/>
              </a:rPr>
              <a:t>;</a:t>
            </a:r>
          </a:p>
          <a:p>
            <a:r>
              <a:rPr lang="en-US" altLang="ko-KR" sz="1200" dirty="0">
                <a:solidFill>
                  <a:srgbClr val="000000"/>
                </a:solidFill>
                <a:latin typeface="Consolas"/>
              </a:rPr>
              <a:t>  </a:t>
            </a:r>
            <a:r>
              <a:rPr lang="en-US" altLang="ko-KR" sz="1200" dirty="0">
                <a:solidFill>
                  <a:srgbClr val="7F007F"/>
                </a:solidFill>
                <a:latin typeface="Consolas"/>
              </a:rPr>
              <a:t>color</a:t>
            </a:r>
            <a:r>
              <a:rPr lang="en-US" altLang="ko-KR" sz="1200" dirty="0">
                <a:solidFill>
                  <a:srgbClr val="000000"/>
                </a:solidFill>
                <a:latin typeface="Consolas"/>
              </a:rPr>
              <a:t>: </a:t>
            </a:r>
            <a:r>
              <a:rPr lang="en-US" altLang="ko-KR" sz="1200" i="1" dirty="0">
                <a:solidFill>
                  <a:srgbClr val="2A00E1"/>
                </a:solidFill>
                <a:latin typeface="Consolas"/>
              </a:rPr>
              <a:t>#f1f1f1</a:t>
            </a:r>
            <a:r>
              <a:rPr lang="en-US" altLang="ko-KR" sz="1200" i="1" dirty="0">
                <a:solidFill>
                  <a:srgbClr val="000000"/>
                </a:solidFill>
                <a:latin typeface="Consolas"/>
              </a:rPr>
              <a:t>;</a:t>
            </a:r>
          </a:p>
          <a:p>
            <a:r>
              <a:rPr lang="en-US" altLang="ko-KR" sz="1200" dirty="0">
                <a:solidFill>
                  <a:srgbClr val="000000"/>
                </a:solidFill>
                <a:latin typeface="Consolas"/>
              </a:rPr>
              <a:t>  </a:t>
            </a:r>
            <a:r>
              <a:rPr lang="en-US" altLang="ko-KR" sz="1200" dirty="0">
                <a:solidFill>
                  <a:srgbClr val="7F007F"/>
                </a:solidFill>
                <a:latin typeface="Consolas"/>
              </a:rPr>
              <a:t>width</a:t>
            </a:r>
            <a:r>
              <a:rPr lang="en-US" altLang="ko-KR" sz="1200" dirty="0">
                <a:solidFill>
                  <a:srgbClr val="000000"/>
                </a:solidFill>
                <a:latin typeface="Consolas"/>
              </a:rPr>
              <a:t>: </a:t>
            </a:r>
            <a:r>
              <a:rPr lang="en-US" altLang="ko-KR" sz="1200" i="1" dirty="0">
                <a:solidFill>
                  <a:srgbClr val="2A00E1"/>
                </a:solidFill>
                <a:latin typeface="Consolas"/>
              </a:rPr>
              <a:t>100%</a:t>
            </a:r>
            <a:r>
              <a:rPr lang="en-US" altLang="ko-KR" sz="1200" i="1" dirty="0">
                <a:solidFill>
                  <a:srgbClr val="000000"/>
                </a:solidFill>
                <a:latin typeface="Consolas"/>
              </a:rPr>
              <a:t>;</a:t>
            </a:r>
          </a:p>
          <a:p>
            <a:r>
              <a:rPr lang="en-US" altLang="ko-KR" sz="1200" dirty="0">
                <a:solidFill>
                  <a:srgbClr val="000000"/>
                </a:solidFill>
                <a:latin typeface="Consolas"/>
              </a:rPr>
              <a:t>  </a:t>
            </a:r>
            <a:r>
              <a:rPr lang="en-US" altLang="ko-KR" sz="1200" dirty="0">
                <a:solidFill>
                  <a:srgbClr val="7F007F"/>
                </a:solidFill>
                <a:latin typeface="Consolas"/>
              </a:rPr>
              <a:t>padding</a:t>
            </a:r>
            <a:r>
              <a:rPr lang="en-US" altLang="ko-KR" sz="1200" dirty="0">
                <a:solidFill>
                  <a:srgbClr val="000000"/>
                </a:solidFill>
                <a:latin typeface="Consolas"/>
              </a:rPr>
              <a:t>: </a:t>
            </a:r>
            <a:r>
              <a:rPr lang="en-US" altLang="ko-KR" sz="1200" i="1" dirty="0">
                <a:solidFill>
                  <a:srgbClr val="2A00E1"/>
                </a:solidFill>
                <a:latin typeface="Consolas"/>
              </a:rPr>
              <a:t>20px</a:t>
            </a:r>
            <a:r>
              <a:rPr lang="en-US" altLang="ko-KR" sz="1200" i="1" dirty="0">
                <a:solidFill>
                  <a:srgbClr val="000000"/>
                </a:solidFill>
                <a:latin typeface="Consolas"/>
              </a:rPr>
              <a:t>;</a:t>
            </a:r>
          </a:p>
          <a:p>
            <a:r>
              <a:rPr lang="en-US" altLang="ko-KR" sz="1200" dirty="0">
                <a:solidFill>
                  <a:srgbClr val="000000"/>
                </a:solidFill>
                <a:latin typeface="Consolas"/>
              </a:rPr>
              <a:t>}</a:t>
            </a:r>
          </a:p>
          <a:p>
            <a:endParaRPr lang="ko-KR" altLang="en-US" sz="1200" dirty="0">
              <a:latin typeface="Consolas"/>
            </a:endParaRPr>
          </a:p>
          <a:p>
            <a:r>
              <a:rPr lang="en-US" altLang="ja-JP" sz="1200" dirty="0">
                <a:solidFill>
                  <a:srgbClr val="3F5FBF"/>
                </a:solidFill>
                <a:latin typeface="Consolas"/>
              </a:rPr>
              <a:t>/* </a:t>
            </a:r>
            <a:r>
              <a:rPr lang="ja-JP" altLang="en-US" sz="1200" dirty="0">
                <a:solidFill>
                  <a:srgbClr val="3F5FBF"/>
                </a:solidFill>
                <a:latin typeface="Consolas"/>
              </a:rPr>
              <a:t>レビュー編集・削除モーダルの設定 *</a:t>
            </a:r>
            <a:r>
              <a:rPr lang="en-US" altLang="ja-JP" sz="1200" dirty="0">
                <a:solidFill>
                  <a:srgbClr val="3F5FBF"/>
                </a:solidFill>
                <a:latin typeface="Consolas"/>
              </a:rPr>
              <a:t>/</a:t>
            </a:r>
          </a:p>
          <a:p>
            <a:r>
              <a:rPr lang="en-US" altLang="ko-KR" sz="1200" i="1" dirty="0">
                <a:solidFill>
                  <a:srgbClr val="3F7F7F"/>
                </a:solidFill>
                <a:latin typeface="Consolas"/>
              </a:rPr>
              <a:t>.</a:t>
            </a:r>
            <a:r>
              <a:rPr lang="en-US" altLang="ko-KR" sz="1200" i="1" dirty="0" err="1">
                <a:solidFill>
                  <a:srgbClr val="3F7F7F"/>
                </a:solidFill>
                <a:latin typeface="Consolas"/>
              </a:rPr>
              <a:t>replyModal</a:t>
            </a:r>
            <a:r>
              <a:rPr lang="en-US" altLang="ko-KR" sz="1200" i="1" dirty="0">
                <a:solidFill>
                  <a:srgbClr val="3F7F7F"/>
                </a:solidFill>
                <a:latin typeface="Consolas"/>
              </a:rPr>
              <a:t> </a:t>
            </a:r>
            <a:r>
              <a:rPr lang="en-US" altLang="ko-KR" sz="1200" i="1" dirty="0">
                <a:solidFill>
                  <a:srgbClr val="000000"/>
                </a:solidFill>
                <a:latin typeface="Consolas"/>
              </a:rPr>
              <a:t>{</a:t>
            </a:r>
          </a:p>
          <a:p>
            <a:r>
              <a:rPr lang="en-US" altLang="ko-KR" sz="1200" dirty="0">
                <a:latin typeface="Consolas"/>
              </a:rPr>
              <a:t>  </a:t>
            </a:r>
            <a:r>
              <a:rPr lang="en-US" altLang="ko-KR" sz="1200" dirty="0">
                <a:solidFill>
                  <a:srgbClr val="7F007F"/>
                </a:solidFill>
                <a:latin typeface="Consolas"/>
              </a:rPr>
              <a:t>z-index</a:t>
            </a:r>
            <a:r>
              <a:rPr lang="en-US" altLang="ko-KR" sz="1200" dirty="0">
                <a:solidFill>
                  <a:srgbClr val="000000"/>
                </a:solidFill>
                <a:latin typeface="Consolas"/>
              </a:rPr>
              <a:t>: </a:t>
            </a:r>
            <a:r>
              <a:rPr lang="en-US" altLang="ko-KR" sz="1200" i="1" dirty="0">
                <a:solidFill>
                  <a:srgbClr val="2A00E1"/>
                </a:solidFill>
                <a:latin typeface="Consolas"/>
              </a:rPr>
              <a:t>2</a:t>
            </a:r>
            <a:r>
              <a:rPr lang="en-US" altLang="ko-KR" sz="1200" i="1" dirty="0">
                <a:solidFill>
                  <a:srgbClr val="000000"/>
                </a:solidFill>
                <a:latin typeface="Consolas"/>
              </a:rPr>
              <a:t>;</a:t>
            </a:r>
          </a:p>
          <a:p>
            <a:r>
              <a:rPr lang="en-US" altLang="ko-KR" sz="1200" dirty="0">
                <a:solidFill>
                  <a:srgbClr val="000000"/>
                </a:solidFill>
                <a:latin typeface="Consolas"/>
              </a:rPr>
              <a:t>  </a:t>
            </a:r>
            <a:r>
              <a:rPr lang="en-US" altLang="ko-KR" sz="1200" dirty="0">
                <a:solidFill>
                  <a:srgbClr val="7F007F"/>
                </a:solidFill>
                <a:latin typeface="Consolas"/>
              </a:rPr>
              <a:t>display</a:t>
            </a:r>
            <a:r>
              <a:rPr lang="en-US" altLang="ko-KR" sz="1200" dirty="0">
                <a:solidFill>
                  <a:srgbClr val="000000"/>
                </a:solidFill>
                <a:latin typeface="Consolas"/>
              </a:rPr>
              <a:t>: </a:t>
            </a:r>
            <a:r>
              <a:rPr lang="en-US" altLang="ko-KR" sz="1200" i="1" dirty="0">
                <a:solidFill>
                  <a:srgbClr val="2A00E1"/>
                </a:solidFill>
                <a:latin typeface="Consolas"/>
              </a:rPr>
              <a:t>none</a:t>
            </a:r>
            <a:r>
              <a:rPr lang="en-US" altLang="ko-KR" sz="1200" i="1" dirty="0">
                <a:solidFill>
                  <a:srgbClr val="000000"/>
                </a:solidFill>
                <a:latin typeface="Consolas"/>
              </a:rPr>
              <a:t>;</a:t>
            </a:r>
          </a:p>
          <a:p>
            <a:r>
              <a:rPr lang="en-US" altLang="ko-KR" sz="1200" dirty="0" smtClean="0">
                <a:solidFill>
                  <a:srgbClr val="000000"/>
                </a:solidFill>
                <a:latin typeface="Consolas"/>
              </a:rPr>
              <a:t>}</a:t>
            </a:r>
          </a:p>
          <a:p>
            <a:endParaRPr lang="en-US" altLang="ko-KR" sz="1200" dirty="0">
              <a:solidFill>
                <a:srgbClr val="000000"/>
              </a:solidFill>
              <a:latin typeface="Consolas"/>
            </a:endParaRPr>
          </a:p>
          <a:p>
            <a:endParaRPr lang="en-US" altLang="ko-KR" sz="1200" dirty="0" smtClean="0">
              <a:solidFill>
                <a:srgbClr val="000000"/>
              </a:solidFill>
              <a:latin typeface="Consolas"/>
            </a:endParaRPr>
          </a:p>
          <a:p>
            <a:endParaRPr lang="en-US" altLang="ko-KR" sz="1200" dirty="0">
              <a:solidFill>
                <a:srgbClr val="000000"/>
              </a:solidFill>
              <a:latin typeface="Consolas"/>
            </a:endParaRPr>
          </a:p>
          <a:p>
            <a:endParaRPr lang="en-US" altLang="ko-KR" sz="1200" dirty="0" smtClean="0">
              <a:solidFill>
                <a:srgbClr val="000000"/>
              </a:solidFill>
              <a:latin typeface="Consolas"/>
            </a:endParaRPr>
          </a:p>
          <a:p>
            <a:endParaRPr lang="en-US" altLang="ko-KR" sz="1200" dirty="0">
              <a:solidFill>
                <a:srgbClr val="000000"/>
              </a:solidFill>
              <a:latin typeface="Consolas"/>
            </a:endParaRPr>
          </a:p>
          <a:p>
            <a:endParaRPr lang="en-US" altLang="ko-KR" sz="1200" dirty="0" smtClean="0">
              <a:solidFill>
                <a:srgbClr val="000000"/>
              </a:solidFill>
              <a:latin typeface="Consolas"/>
            </a:endParaRPr>
          </a:p>
          <a:p>
            <a:endParaRPr lang="en-US" altLang="ko-KR" sz="1200" dirty="0">
              <a:solidFill>
                <a:srgbClr val="000000"/>
              </a:solidFill>
              <a:latin typeface="Consolas"/>
            </a:endParaRPr>
          </a:p>
          <a:p>
            <a:endParaRPr lang="en-US" altLang="ko-KR" sz="1200" dirty="0" smtClean="0">
              <a:solidFill>
                <a:srgbClr val="000000"/>
              </a:solidFill>
              <a:latin typeface="Consolas"/>
            </a:endParaRPr>
          </a:p>
          <a:p>
            <a:endParaRPr lang="en-US" altLang="ko-KR" sz="1200" dirty="0">
              <a:solidFill>
                <a:srgbClr val="000000"/>
              </a:solidFill>
              <a:latin typeface="Consolas"/>
            </a:endParaRPr>
          </a:p>
          <a:p>
            <a:r>
              <a:rPr lang="en-US" altLang="ko-KR" sz="1200" i="1" dirty="0">
                <a:solidFill>
                  <a:srgbClr val="3F7F7F"/>
                </a:solidFill>
                <a:latin typeface="Consolas"/>
              </a:rPr>
              <a:t>.</a:t>
            </a:r>
            <a:r>
              <a:rPr lang="en-US" altLang="ko-KR" sz="1200" i="1" dirty="0" err="1">
                <a:solidFill>
                  <a:srgbClr val="3F7F7F"/>
                </a:solidFill>
                <a:latin typeface="Consolas"/>
              </a:rPr>
              <a:t>replyModal</a:t>
            </a:r>
            <a:r>
              <a:rPr lang="en-US" altLang="ko-KR" sz="1200" i="1" dirty="0">
                <a:solidFill>
                  <a:srgbClr val="3F7F7F"/>
                </a:solidFill>
                <a:latin typeface="Consolas"/>
              </a:rPr>
              <a:t> .</a:t>
            </a:r>
            <a:r>
              <a:rPr lang="en-US" altLang="ko-KR" sz="1200" i="1" dirty="0" err="1">
                <a:solidFill>
                  <a:srgbClr val="3F7F7F"/>
                </a:solidFill>
                <a:latin typeface="Consolas"/>
              </a:rPr>
              <a:t>modalContent</a:t>
            </a:r>
            <a:r>
              <a:rPr lang="en-US" altLang="ko-KR" sz="1200" i="1" dirty="0">
                <a:solidFill>
                  <a:srgbClr val="3F7F7F"/>
                </a:solidFill>
                <a:latin typeface="Consolas"/>
              </a:rPr>
              <a:t> </a:t>
            </a:r>
            <a:r>
              <a:rPr lang="en-US" altLang="ko-KR" sz="1200" i="1" dirty="0">
                <a:solidFill>
                  <a:srgbClr val="000000"/>
                </a:solidFill>
                <a:latin typeface="Consolas"/>
              </a:rPr>
              <a:t>{</a:t>
            </a:r>
          </a:p>
          <a:p>
            <a:r>
              <a:rPr lang="en-US" altLang="ko-KR" sz="1200" dirty="0">
                <a:latin typeface="Consolas"/>
              </a:rPr>
              <a:t>  </a:t>
            </a:r>
            <a:r>
              <a:rPr lang="en-US" altLang="ko-KR" sz="1200" dirty="0">
                <a:solidFill>
                  <a:srgbClr val="7F007F"/>
                </a:solidFill>
                <a:latin typeface="Consolas"/>
              </a:rPr>
              <a:t>z-index</a:t>
            </a:r>
            <a:r>
              <a:rPr lang="en-US" altLang="ko-KR" sz="1200" dirty="0">
                <a:solidFill>
                  <a:srgbClr val="000000"/>
                </a:solidFill>
                <a:latin typeface="Consolas"/>
              </a:rPr>
              <a:t>: </a:t>
            </a:r>
            <a:r>
              <a:rPr lang="en-US" altLang="ko-KR" sz="1200" i="1" dirty="0">
                <a:solidFill>
                  <a:srgbClr val="2A00E1"/>
                </a:solidFill>
                <a:latin typeface="Consolas"/>
              </a:rPr>
              <a:t>15</a:t>
            </a:r>
            <a:r>
              <a:rPr lang="en-US" altLang="ko-KR" sz="1200" i="1" dirty="0">
                <a:solidFill>
                  <a:srgbClr val="000000"/>
                </a:solidFill>
                <a:latin typeface="Consolas"/>
              </a:rPr>
              <a:t>;</a:t>
            </a:r>
          </a:p>
          <a:p>
            <a:r>
              <a:rPr lang="en-US" altLang="ko-KR" sz="1200" dirty="0">
                <a:solidFill>
                  <a:srgbClr val="000000"/>
                </a:solidFill>
                <a:latin typeface="Consolas"/>
              </a:rPr>
              <a:t>  </a:t>
            </a:r>
            <a:r>
              <a:rPr lang="en-US" altLang="ko-KR" sz="1200" dirty="0">
                <a:solidFill>
                  <a:srgbClr val="7F007F"/>
                </a:solidFill>
                <a:latin typeface="Consolas"/>
              </a:rPr>
              <a:t>position</a:t>
            </a:r>
            <a:r>
              <a:rPr lang="en-US" altLang="ko-KR" sz="1200" dirty="0">
                <a:solidFill>
                  <a:srgbClr val="000000"/>
                </a:solidFill>
                <a:latin typeface="Consolas"/>
              </a:rPr>
              <a:t>: </a:t>
            </a:r>
            <a:r>
              <a:rPr lang="en-US" altLang="ko-KR" sz="1200" i="1" dirty="0">
                <a:solidFill>
                  <a:srgbClr val="2A00E1"/>
                </a:solidFill>
                <a:latin typeface="Consolas"/>
              </a:rPr>
              <a:t>fixed</a:t>
            </a:r>
            <a:r>
              <a:rPr lang="en-US" altLang="ko-KR" sz="1200" i="1" dirty="0">
                <a:solidFill>
                  <a:srgbClr val="000000"/>
                </a:solidFill>
                <a:latin typeface="Consolas"/>
              </a:rPr>
              <a:t>;</a:t>
            </a:r>
          </a:p>
          <a:p>
            <a:r>
              <a:rPr lang="en-US" altLang="ko-KR" sz="1200" dirty="0">
                <a:solidFill>
                  <a:srgbClr val="000000"/>
                </a:solidFill>
                <a:latin typeface="Consolas"/>
              </a:rPr>
              <a:t>  </a:t>
            </a:r>
            <a:r>
              <a:rPr lang="en-US" altLang="ko-KR" sz="1200" dirty="0">
                <a:solidFill>
                  <a:srgbClr val="7F007F"/>
                </a:solidFill>
                <a:latin typeface="Consolas"/>
              </a:rPr>
              <a:t>top</a:t>
            </a:r>
            <a:r>
              <a:rPr lang="en-US" altLang="ko-KR" sz="1200" dirty="0">
                <a:solidFill>
                  <a:srgbClr val="000000"/>
                </a:solidFill>
                <a:latin typeface="Consolas"/>
              </a:rPr>
              <a:t>: </a:t>
            </a:r>
            <a:r>
              <a:rPr lang="en-US" altLang="ko-KR" sz="1200" i="1" dirty="0">
                <a:solidFill>
                  <a:srgbClr val="2A00E1"/>
                </a:solidFill>
                <a:latin typeface="Consolas"/>
              </a:rPr>
              <a:t>20%</a:t>
            </a:r>
            <a:r>
              <a:rPr lang="en-US" altLang="ko-KR" sz="1200" i="1" dirty="0">
                <a:solidFill>
                  <a:srgbClr val="000000"/>
                </a:solidFill>
                <a:latin typeface="Consolas"/>
              </a:rPr>
              <a:t>;</a:t>
            </a:r>
          </a:p>
          <a:p>
            <a:r>
              <a:rPr lang="en-US" altLang="ko-KR" sz="1200" dirty="0">
                <a:solidFill>
                  <a:srgbClr val="000000"/>
                </a:solidFill>
                <a:latin typeface="Consolas"/>
              </a:rPr>
              <a:t>  </a:t>
            </a:r>
            <a:r>
              <a:rPr lang="en-US" altLang="ko-KR" sz="1200" dirty="0">
                <a:solidFill>
                  <a:srgbClr val="7F007F"/>
                </a:solidFill>
                <a:latin typeface="Consolas"/>
              </a:rPr>
              <a:t>left</a:t>
            </a:r>
            <a:r>
              <a:rPr lang="en-US" altLang="ko-KR" sz="1200" dirty="0">
                <a:solidFill>
                  <a:srgbClr val="000000"/>
                </a:solidFill>
                <a:latin typeface="Consolas"/>
              </a:rPr>
              <a:t>: </a:t>
            </a:r>
            <a:r>
              <a:rPr lang="en-US" altLang="ko-KR" sz="1200" i="1" dirty="0" err="1">
                <a:solidFill>
                  <a:srgbClr val="2A00E1"/>
                </a:solidFill>
                <a:latin typeface="Consolas"/>
              </a:rPr>
              <a:t>calc</a:t>
            </a:r>
            <a:r>
              <a:rPr lang="en-US" altLang="ko-KR" sz="1200" i="1" dirty="0">
                <a:solidFill>
                  <a:srgbClr val="2A00E1"/>
                </a:solidFill>
                <a:latin typeface="Consolas"/>
              </a:rPr>
              <a:t>(50% </a:t>
            </a:r>
            <a:r>
              <a:rPr lang="en-US" altLang="ko-KR" sz="1200" i="1" dirty="0">
                <a:solidFill>
                  <a:srgbClr val="000000"/>
                </a:solidFill>
                <a:latin typeface="Consolas"/>
              </a:rPr>
              <a:t>-</a:t>
            </a:r>
            <a:r>
              <a:rPr lang="en-US" altLang="ko-KR" sz="1200" i="1" dirty="0">
                <a:solidFill>
                  <a:srgbClr val="2A00E1"/>
                </a:solidFill>
                <a:latin typeface="Consolas"/>
              </a:rPr>
              <a:t> 250px)</a:t>
            </a:r>
            <a:r>
              <a:rPr lang="en-US" altLang="ko-KR" sz="1200" i="1" dirty="0">
                <a:solidFill>
                  <a:srgbClr val="000000"/>
                </a:solidFill>
                <a:latin typeface="Consolas"/>
              </a:rPr>
              <a:t>;</a:t>
            </a:r>
          </a:p>
          <a:p>
            <a:r>
              <a:rPr lang="en-US" altLang="ko-KR" sz="1200" dirty="0">
                <a:solidFill>
                  <a:srgbClr val="000000"/>
                </a:solidFill>
                <a:latin typeface="Consolas"/>
              </a:rPr>
              <a:t>  </a:t>
            </a:r>
            <a:r>
              <a:rPr lang="en-US" altLang="ko-KR" sz="1200" dirty="0">
                <a:solidFill>
                  <a:srgbClr val="7F007F"/>
                </a:solidFill>
                <a:latin typeface="Consolas"/>
              </a:rPr>
              <a:t>width</a:t>
            </a:r>
            <a:r>
              <a:rPr lang="en-US" altLang="ko-KR" sz="1200" dirty="0">
                <a:solidFill>
                  <a:srgbClr val="000000"/>
                </a:solidFill>
                <a:latin typeface="Consolas"/>
              </a:rPr>
              <a:t>: </a:t>
            </a:r>
            <a:r>
              <a:rPr lang="en-US" altLang="ko-KR" sz="1200" i="1" dirty="0">
                <a:solidFill>
                  <a:srgbClr val="2A00E1"/>
                </a:solidFill>
                <a:latin typeface="Consolas"/>
              </a:rPr>
              <a:t>530px</a:t>
            </a:r>
            <a:r>
              <a:rPr lang="en-US" altLang="ko-KR" sz="1200" i="1" dirty="0">
                <a:solidFill>
                  <a:srgbClr val="000000"/>
                </a:solidFill>
                <a:latin typeface="Consolas"/>
              </a:rPr>
              <a:t>;</a:t>
            </a:r>
          </a:p>
          <a:p>
            <a:r>
              <a:rPr lang="en-US" altLang="ko-KR" sz="1200" dirty="0">
                <a:solidFill>
                  <a:srgbClr val="000000"/>
                </a:solidFill>
                <a:latin typeface="Consolas"/>
              </a:rPr>
              <a:t>  </a:t>
            </a:r>
            <a:r>
              <a:rPr lang="en-US" altLang="ko-KR" sz="1200" dirty="0">
                <a:solidFill>
                  <a:srgbClr val="7F007F"/>
                </a:solidFill>
                <a:latin typeface="Consolas"/>
              </a:rPr>
              <a:t>height</a:t>
            </a:r>
            <a:r>
              <a:rPr lang="en-US" altLang="ko-KR" sz="1200" dirty="0">
                <a:solidFill>
                  <a:srgbClr val="000000"/>
                </a:solidFill>
                <a:latin typeface="Consolas"/>
              </a:rPr>
              <a:t>: </a:t>
            </a:r>
            <a:r>
              <a:rPr lang="en-US" altLang="ko-KR" sz="1200" i="1" dirty="0">
                <a:solidFill>
                  <a:srgbClr val="2A00E1"/>
                </a:solidFill>
                <a:latin typeface="Consolas"/>
              </a:rPr>
              <a:t>300px</a:t>
            </a:r>
            <a:r>
              <a:rPr lang="en-US" altLang="ko-KR" sz="1200" i="1" dirty="0">
                <a:solidFill>
                  <a:srgbClr val="000000"/>
                </a:solidFill>
                <a:latin typeface="Consolas"/>
              </a:rPr>
              <a:t>;</a:t>
            </a:r>
          </a:p>
          <a:p>
            <a:r>
              <a:rPr lang="en-US" altLang="ko-KR" sz="1200" dirty="0">
                <a:solidFill>
                  <a:srgbClr val="000000"/>
                </a:solidFill>
                <a:latin typeface="Consolas"/>
              </a:rPr>
              <a:t>  </a:t>
            </a:r>
            <a:r>
              <a:rPr lang="en-US" altLang="ko-KR" sz="1200" dirty="0">
                <a:solidFill>
                  <a:srgbClr val="7F007F"/>
                </a:solidFill>
                <a:latin typeface="Consolas"/>
              </a:rPr>
              <a:t>padding</a:t>
            </a:r>
            <a:r>
              <a:rPr lang="en-US" altLang="ko-KR" sz="1200" dirty="0">
                <a:solidFill>
                  <a:srgbClr val="000000"/>
                </a:solidFill>
                <a:latin typeface="Consolas"/>
              </a:rPr>
              <a:t>: </a:t>
            </a:r>
            <a:r>
              <a:rPr lang="en-US" altLang="ko-KR" sz="1200" i="1" dirty="0">
                <a:solidFill>
                  <a:srgbClr val="2A00E1"/>
                </a:solidFill>
                <a:latin typeface="Consolas"/>
              </a:rPr>
              <a:t>20px 10px</a:t>
            </a:r>
            <a:r>
              <a:rPr lang="en-US" altLang="ko-KR" sz="1200" i="1" dirty="0">
                <a:solidFill>
                  <a:srgbClr val="000000"/>
                </a:solidFill>
                <a:latin typeface="Consolas"/>
              </a:rPr>
              <a:t>;</a:t>
            </a:r>
          </a:p>
          <a:p>
            <a:r>
              <a:rPr lang="en-US" altLang="ko-KR" sz="1200" dirty="0">
                <a:solidFill>
                  <a:srgbClr val="000000"/>
                </a:solidFill>
                <a:latin typeface="Consolas"/>
              </a:rPr>
              <a:t>  </a:t>
            </a:r>
            <a:r>
              <a:rPr lang="en-US" altLang="ko-KR" sz="1200" dirty="0">
                <a:solidFill>
                  <a:srgbClr val="7F007F"/>
                </a:solidFill>
                <a:latin typeface="Consolas"/>
              </a:rPr>
              <a:t>background-color</a:t>
            </a:r>
            <a:r>
              <a:rPr lang="en-US" altLang="ko-KR" sz="1200" dirty="0">
                <a:solidFill>
                  <a:srgbClr val="000000"/>
                </a:solidFill>
                <a:latin typeface="Consolas"/>
              </a:rPr>
              <a:t>: </a:t>
            </a:r>
            <a:r>
              <a:rPr lang="en-US" altLang="ko-KR" sz="1200" i="1" dirty="0">
                <a:solidFill>
                  <a:srgbClr val="2A00E1"/>
                </a:solidFill>
                <a:latin typeface="Consolas"/>
              </a:rPr>
              <a:t>#</a:t>
            </a:r>
            <a:r>
              <a:rPr lang="en-US" altLang="ko-KR" sz="1200" i="1" dirty="0" err="1">
                <a:solidFill>
                  <a:srgbClr val="2A00E1"/>
                </a:solidFill>
                <a:latin typeface="Consolas"/>
              </a:rPr>
              <a:t>fff</a:t>
            </a:r>
            <a:r>
              <a:rPr lang="en-US" altLang="ko-KR" sz="1200" i="1" dirty="0">
                <a:solidFill>
                  <a:srgbClr val="000000"/>
                </a:solidFill>
                <a:latin typeface="Consolas"/>
              </a:rPr>
              <a:t>;</a:t>
            </a:r>
          </a:p>
          <a:p>
            <a:r>
              <a:rPr lang="en-US" altLang="ko-KR" sz="1200" dirty="0">
                <a:solidFill>
                  <a:srgbClr val="000000"/>
                </a:solidFill>
                <a:latin typeface="Consolas"/>
              </a:rPr>
              <a:t>  </a:t>
            </a:r>
            <a:r>
              <a:rPr lang="en-US" altLang="ko-KR" sz="1200" dirty="0">
                <a:solidFill>
                  <a:srgbClr val="7F007F"/>
                </a:solidFill>
                <a:latin typeface="Consolas"/>
              </a:rPr>
              <a:t>border</a:t>
            </a:r>
            <a:r>
              <a:rPr lang="en-US" altLang="ko-KR" sz="1200" dirty="0">
                <a:solidFill>
                  <a:srgbClr val="000000"/>
                </a:solidFill>
                <a:latin typeface="Consolas"/>
              </a:rPr>
              <a:t>: </a:t>
            </a:r>
            <a:r>
              <a:rPr lang="en-US" altLang="ko-KR" sz="1200" i="1" dirty="0">
                <a:solidFill>
                  <a:srgbClr val="2A00E1"/>
                </a:solidFill>
                <a:latin typeface="Consolas"/>
              </a:rPr>
              <a:t>2px solid #666</a:t>
            </a:r>
            <a:r>
              <a:rPr lang="en-US" altLang="ko-KR" sz="1200" i="1" dirty="0">
                <a:solidFill>
                  <a:srgbClr val="000000"/>
                </a:solidFill>
                <a:latin typeface="Consolas"/>
              </a:rPr>
              <a:t>;</a:t>
            </a:r>
          </a:p>
          <a:p>
            <a:r>
              <a:rPr lang="en-US" altLang="ko-KR" sz="1200" dirty="0">
                <a:solidFill>
                  <a:srgbClr val="000000"/>
                </a:solidFill>
                <a:latin typeface="Consolas"/>
              </a:rPr>
              <a:t>}</a:t>
            </a:r>
          </a:p>
          <a:p>
            <a:r>
              <a:rPr lang="en-US" altLang="ja-JP" sz="1200" dirty="0">
                <a:solidFill>
                  <a:srgbClr val="3F5FBF"/>
                </a:solidFill>
                <a:latin typeface="Consolas"/>
              </a:rPr>
              <a:t>/* </a:t>
            </a:r>
            <a:r>
              <a:rPr lang="ja-JP" altLang="en-US" sz="1200" dirty="0">
                <a:solidFill>
                  <a:srgbClr val="3F5FBF"/>
                </a:solidFill>
                <a:latin typeface="Consolas"/>
              </a:rPr>
              <a:t>レビューモーダル内テキストエリアのスタイル *</a:t>
            </a:r>
            <a:r>
              <a:rPr lang="en-US" altLang="ja-JP" sz="1200" dirty="0">
                <a:solidFill>
                  <a:srgbClr val="3F5FBF"/>
                </a:solidFill>
                <a:latin typeface="Consolas"/>
              </a:rPr>
              <a:t>/</a:t>
            </a:r>
          </a:p>
          <a:p>
            <a:r>
              <a:rPr lang="en-US" altLang="ko-KR" sz="1200" i="1" dirty="0">
                <a:solidFill>
                  <a:srgbClr val="3F7F7F"/>
                </a:solidFill>
                <a:latin typeface="Consolas"/>
              </a:rPr>
              <a:t>.</a:t>
            </a:r>
            <a:r>
              <a:rPr lang="en-US" altLang="ko-KR" sz="1200" i="1" dirty="0" err="1">
                <a:solidFill>
                  <a:srgbClr val="3F7F7F"/>
                </a:solidFill>
                <a:latin typeface="Consolas"/>
              </a:rPr>
              <a:t>replyModal</a:t>
            </a:r>
            <a:r>
              <a:rPr lang="en-US" altLang="ko-KR" sz="1200" i="1" dirty="0">
                <a:solidFill>
                  <a:srgbClr val="3F7F7F"/>
                </a:solidFill>
                <a:latin typeface="Consolas"/>
              </a:rPr>
              <a:t> .</a:t>
            </a:r>
            <a:r>
              <a:rPr lang="en-US" altLang="ko-KR" sz="1200" i="1" dirty="0" err="1">
                <a:solidFill>
                  <a:srgbClr val="3F7F7F"/>
                </a:solidFill>
                <a:latin typeface="Consolas"/>
              </a:rPr>
              <a:t>modalContent</a:t>
            </a:r>
            <a:r>
              <a:rPr lang="en-US" altLang="ko-KR" sz="1200" i="1" dirty="0">
                <a:solidFill>
                  <a:srgbClr val="3F7F7F"/>
                </a:solidFill>
                <a:latin typeface="Consolas"/>
              </a:rPr>
              <a:t> </a:t>
            </a:r>
            <a:r>
              <a:rPr lang="en-US" altLang="ko-KR" sz="1200" b="1" i="1" dirty="0">
                <a:solidFill>
                  <a:srgbClr val="3F7F7F"/>
                </a:solidFill>
                <a:latin typeface="Consolas"/>
              </a:rPr>
              <a:t>div </a:t>
            </a:r>
            <a:r>
              <a:rPr lang="en-US" altLang="ko-KR" sz="1200" b="1" i="1" dirty="0" err="1">
                <a:solidFill>
                  <a:srgbClr val="3F7F7F"/>
                </a:solidFill>
                <a:latin typeface="Consolas"/>
              </a:rPr>
              <a:t>textarea</a:t>
            </a:r>
            <a:r>
              <a:rPr lang="en-US" altLang="ko-KR" sz="1200" b="1" i="1" dirty="0">
                <a:solidFill>
                  <a:srgbClr val="3F7F7F"/>
                </a:solidFill>
                <a:latin typeface="Consolas"/>
              </a:rPr>
              <a:t> </a:t>
            </a:r>
            <a:r>
              <a:rPr lang="en-US" altLang="ko-KR" sz="1200" b="1" i="1" dirty="0">
                <a:solidFill>
                  <a:srgbClr val="000000"/>
                </a:solidFill>
                <a:latin typeface="Consolas"/>
              </a:rPr>
              <a:t>{</a:t>
            </a:r>
          </a:p>
          <a:p>
            <a:r>
              <a:rPr lang="en-US" altLang="ko-KR" sz="1200" dirty="0">
                <a:latin typeface="Consolas"/>
              </a:rPr>
              <a:t>  </a:t>
            </a:r>
            <a:r>
              <a:rPr lang="en-US" altLang="ko-KR" sz="1200" dirty="0">
                <a:solidFill>
                  <a:srgbClr val="7F007F"/>
                </a:solidFill>
                <a:latin typeface="Consolas"/>
              </a:rPr>
              <a:t>font-size</a:t>
            </a:r>
            <a:r>
              <a:rPr lang="en-US" altLang="ko-KR" sz="1200" dirty="0">
                <a:solidFill>
                  <a:srgbClr val="000000"/>
                </a:solidFill>
                <a:latin typeface="Consolas"/>
              </a:rPr>
              <a:t>: </a:t>
            </a:r>
            <a:r>
              <a:rPr lang="en-US" altLang="ko-KR" sz="1200" i="1" dirty="0">
                <a:solidFill>
                  <a:srgbClr val="2A00E1"/>
                </a:solidFill>
                <a:latin typeface="Consolas"/>
              </a:rPr>
              <a:t>1.15rem</a:t>
            </a:r>
            <a:r>
              <a:rPr lang="en-US" altLang="ko-KR" sz="1200" i="1" dirty="0">
                <a:solidFill>
                  <a:srgbClr val="000000"/>
                </a:solidFill>
                <a:latin typeface="Consolas"/>
              </a:rPr>
              <a:t>;</a:t>
            </a:r>
          </a:p>
          <a:p>
            <a:r>
              <a:rPr lang="en-US" altLang="ko-KR" sz="1200" dirty="0">
                <a:solidFill>
                  <a:srgbClr val="000000"/>
                </a:solidFill>
                <a:latin typeface="Consolas"/>
              </a:rPr>
              <a:t>  </a:t>
            </a:r>
            <a:r>
              <a:rPr lang="en-US" altLang="ko-KR" sz="1200" dirty="0">
                <a:solidFill>
                  <a:srgbClr val="7F007F"/>
                </a:solidFill>
                <a:latin typeface="Consolas"/>
              </a:rPr>
              <a:t>padding</a:t>
            </a:r>
            <a:r>
              <a:rPr lang="en-US" altLang="ko-KR" sz="1200" dirty="0">
                <a:solidFill>
                  <a:srgbClr val="000000"/>
                </a:solidFill>
                <a:latin typeface="Consolas"/>
              </a:rPr>
              <a:t>: </a:t>
            </a:r>
            <a:r>
              <a:rPr lang="en-US" altLang="ko-KR" sz="1200" i="1" dirty="0">
                <a:solidFill>
                  <a:srgbClr val="2A00E1"/>
                </a:solidFill>
                <a:latin typeface="Consolas"/>
              </a:rPr>
              <a:t>0.8rem</a:t>
            </a:r>
            <a:r>
              <a:rPr lang="en-US" altLang="ko-KR" sz="1200" i="1" dirty="0">
                <a:solidFill>
                  <a:srgbClr val="000000"/>
                </a:solidFill>
                <a:latin typeface="Consolas"/>
              </a:rPr>
              <a:t>;</a:t>
            </a:r>
          </a:p>
          <a:p>
            <a:r>
              <a:rPr lang="en-US" altLang="ko-KR" sz="1200" dirty="0">
                <a:solidFill>
                  <a:srgbClr val="000000"/>
                </a:solidFill>
                <a:latin typeface="Consolas"/>
              </a:rPr>
              <a:t>  </a:t>
            </a:r>
            <a:r>
              <a:rPr lang="en-US" altLang="ko-KR" sz="1200" dirty="0">
                <a:solidFill>
                  <a:srgbClr val="7F007F"/>
                </a:solidFill>
                <a:latin typeface="Consolas"/>
              </a:rPr>
              <a:t>width</a:t>
            </a:r>
            <a:r>
              <a:rPr lang="en-US" altLang="ko-KR" sz="1200" dirty="0">
                <a:solidFill>
                  <a:srgbClr val="000000"/>
                </a:solidFill>
                <a:latin typeface="Consolas"/>
              </a:rPr>
              <a:t>: </a:t>
            </a:r>
            <a:r>
              <a:rPr lang="en-US" altLang="ko-KR" sz="1200" i="1" dirty="0">
                <a:solidFill>
                  <a:srgbClr val="2A00E1"/>
                </a:solidFill>
                <a:latin typeface="Consolas"/>
              </a:rPr>
              <a:t>500px</a:t>
            </a:r>
            <a:r>
              <a:rPr lang="en-US" altLang="ko-KR" sz="1200" i="1" dirty="0">
                <a:solidFill>
                  <a:srgbClr val="000000"/>
                </a:solidFill>
                <a:latin typeface="Consolas"/>
              </a:rPr>
              <a:t>;</a:t>
            </a:r>
          </a:p>
          <a:p>
            <a:r>
              <a:rPr lang="en-US" altLang="ko-KR" sz="1200" dirty="0">
                <a:solidFill>
                  <a:srgbClr val="000000"/>
                </a:solidFill>
                <a:latin typeface="Consolas"/>
              </a:rPr>
              <a:t>  </a:t>
            </a:r>
            <a:r>
              <a:rPr lang="en-US" altLang="ko-KR" sz="1200" dirty="0">
                <a:solidFill>
                  <a:srgbClr val="7F007F"/>
                </a:solidFill>
                <a:latin typeface="Consolas"/>
              </a:rPr>
              <a:t>height</a:t>
            </a:r>
            <a:r>
              <a:rPr lang="en-US" altLang="ko-KR" sz="1200" dirty="0">
                <a:solidFill>
                  <a:srgbClr val="000000"/>
                </a:solidFill>
                <a:latin typeface="Consolas"/>
              </a:rPr>
              <a:t>: </a:t>
            </a:r>
            <a:r>
              <a:rPr lang="en-US" altLang="ko-KR" sz="1200" i="1" dirty="0">
                <a:solidFill>
                  <a:srgbClr val="2A00E1"/>
                </a:solidFill>
                <a:latin typeface="Consolas"/>
              </a:rPr>
              <a:t>200px</a:t>
            </a:r>
            <a:r>
              <a:rPr lang="en-US" altLang="ko-KR" sz="1200" i="1" dirty="0">
                <a:solidFill>
                  <a:srgbClr val="000000"/>
                </a:solidFill>
                <a:latin typeface="Consolas"/>
              </a:rPr>
              <a:t>;</a:t>
            </a:r>
          </a:p>
          <a:p>
            <a:r>
              <a:rPr lang="en-US" altLang="ko-KR" sz="1200" dirty="0">
                <a:solidFill>
                  <a:srgbClr val="000000"/>
                </a:solidFill>
                <a:latin typeface="Consolas"/>
              </a:rPr>
              <a:t>}</a:t>
            </a:r>
          </a:p>
          <a:p>
            <a:endParaRPr lang="ko-KR" altLang="en-US" sz="1200" dirty="0">
              <a:latin typeface="Consolas"/>
            </a:endParaRPr>
          </a:p>
          <a:p>
            <a:r>
              <a:rPr lang="en-US" altLang="ja-JP" sz="1200" dirty="0">
                <a:solidFill>
                  <a:srgbClr val="3F5FBF"/>
                </a:solidFill>
                <a:latin typeface="Consolas"/>
              </a:rPr>
              <a:t>/* </a:t>
            </a:r>
            <a:r>
              <a:rPr lang="ja-JP" altLang="en-US" sz="1200" dirty="0">
                <a:solidFill>
                  <a:srgbClr val="3F5FBF"/>
                </a:solidFill>
                <a:latin typeface="Consolas"/>
              </a:rPr>
              <a:t>モーダル背景の設定（黒い背景、透明度</a:t>
            </a:r>
            <a:r>
              <a:rPr lang="en-US" altLang="ja-JP" sz="1200" dirty="0">
                <a:solidFill>
                  <a:srgbClr val="3F5FBF"/>
                </a:solidFill>
                <a:latin typeface="Consolas"/>
              </a:rPr>
              <a:t>80%</a:t>
            </a:r>
            <a:r>
              <a:rPr lang="ja-JP" altLang="en-US" sz="1200" dirty="0">
                <a:solidFill>
                  <a:srgbClr val="3F5FBF"/>
                </a:solidFill>
                <a:latin typeface="Consolas"/>
              </a:rPr>
              <a:t>） *</a:t>
            </a:r>
            <a:r>
              <a:rPr lang="en-US" altLang="ja-JP" sz="1200" dirty="0">
                <a:solidFill>
                  <a:srgbClr val="3F5FBF"/>
                </a:solidFill>
                <a:latin typeface="Consolas"/>
              </a:rPr>
              <a:t>/</a:t>
            </a:r>
          </a:p>
          <a:p>
            <a:r>
              <a:rPr lang="en-US" altLang="ko-KR" sz="1200" i="1" dirty="0">
                <a:solidFill>
                  <a:srgbClr val="3F7F7F"/>
                </a:solidFill>
                <a:latin typeface="Consolas"/>
              </a:rPr>
              <a:t>.</a:t>
            </a:r>
            <a:r>
              <a:rPr lang="en-US" altLang="ko-KR" sz="1200" i="1" dirty="0" err="1">
                <a:solidFill>
                  <a:srgbClr val="3F7F7F"/>
                </a:solidFill>
                <a:latin typeface="Consolas"/>
              </a:rPr>
              <a:t>modalBackground</a:t>
            </a:r>
            <a:r>
              <a:rPr lang="en-US" altLang="ko-KR" sz="1200" i="1" dirty="0">
                <a:solidFill>
                  <a:srgbClr val="3F7F7F"/>
                </a:solidFill>
                <a:latin typeface="Consolas"/>
              </a:rPr>
              <a:t> </a:t>
            </a:r>
            <a:r>
              <a:rPr lang="en-US" altLang="ko-KR" sz="1200" i="1" dirty="0">
                <a:solidFill>
                  <a:srgbClr val="000000"/>
                </a:solidFill>
                <a:latin typeface="Consolas"/>
              </a:rPr>
              <a:t>{</a:t>
            </a:r>
          </a:p>
          <a:p>
            <a:r>
              <a:rPr lang="en-US" altLang="ko-KR" sz="1200" dirty="0">
                <a:latin typeface="Consolas"/>
              </a:rPr>
              <a:t>  </a:t>
            </a:r>
            <a:r>
              <a:rPr lang="en-US" altLang="ko-KR" sz="1200" dirty="0">
                <a:solidFill>
                  <a:srgbClr val="7F007F"/>
                </a:solidFill>
                <a:latin typeface="Consolas"/>
              </a:rPr>
              <a:t>position</a:t>
            </a:r>
            <a:r>
              <a:rPr lang="en-US" altLang="ko-KR" sz="1200" dirty="0">
                <a:solidFill>
                  <a:srgbClr val="000000"/>
                </a:solidFill>
                <a:latin typeface="Consolas"/>
              </a:rPr>
              <a:t>: </a:t>
            </a:r>
            <a:r>
              <a:rPr lang="en-US" altLang="ko-KR" sz="1200" i="1" dirty="0">
                <a:solidFill>
                  <a:srgbClr val="2A00E1"/>
                </a:solidFill>
                <a:latin typeface="Consolas"/>
              </a:rPr>
              <a:t>fixed</a:t>
            </a:r>
            <a:r>
              <a:rPr lang="en-US" altLang="ko-KR" sz="1200" i="1" dirty="0">
                <a:solidFill>
                  <a:srgbClr val="000000"/>
                </a:solidFill>
                <a:latin typeface="Consolas"/>
              </a:rPr>
              <a:t>;</a:t>
            </a:r>
          </a:p>
          <a:p>
            <a:r>
              <a:rPr lang="en-US" altLang="ko-KR" sz="1200" dirty="0">
                <a:solidFill>
                  <a:srgbClr val="000000"/>
                </a:solidFill>
                <a:latin typeface="Consolas"/>
              </a:rPr>
              <a:t>  </a:t>
            </a:r>
            <a:r>
              <a:rPr lang="en-US" altLang="ko-KR" sz="1200" dirty="0">
                <a:solidFill>
                  <a:srgbClr val="7F007F"/>
                </a:solidFill>
                <a:latin typeface="Consolas"/>
              </a:rPr>
              <a:t>top</a:t>
            </a:r>
            <a:r>
              <a:rPr lang="en-US" altLang="ko-KR" sz="1200" dirty="0">
                <a:solidFill>
                  <a:srgbClr val="000000"/>
                </a:solidFill>
                <a:latin typeface="Consolas"/>
              </a:rPr>
              <a:t>: </a:t>
            </a:r>
            <a:r>
              <a:rPr lang="en-US" altLang="ko-KR" sz="1200" i="1" dirty="0">
                <a:solidFill>
                  <a:srgbClr val="2A00E1"/>
                </a:solidFill>
                <a:latin typeface="Consolas"/>
              </a:rPr>
              <a:t>0</a:t>
            </a:r>
            <a:r>
              <a:rPr lang="en-US" altLang="ko-KR" sz="1200" i="1" dirty="0">
                <a:solidFill>
                  <a:srgbClr val="000000"/>
                </a:solidFill>
                <a:latin typeface="Consolas"/>
              </a:rPr>
              <a:t>;</a:t>
            </a:r>
          </a:p>
          <a:p>
            <a:r>
              <a:rPr lang="en-US" altLang="ko-KR" sz="1200" dirty="0">
                <a:solidFill>
                  <a:srgbClr val="000000"/>
                </a:solidFill>
                <a:latin typeface="Consolas"/>
              </a:rPr>
              <a:t>  </a:t>
            </a:r>
            <a:r>
              <a:rPr lang="en-US" altLang="ko-KR" sz="1200" dirty="0">
                <a:solidFill>
                  <a:srgbClr val="7F007F"/>
                </a:solidFill>
                <a:latin typeface="Consolas"/>
              </a:rPr>
              <a:t>left</a:t>
            </a:r>
            <a:r>
              <a:rPr lang="en-US" altLang="ko-KR" sz="1200" dirty="0">
                <a:solidFill>
                  <a:srgbClr val="000000"/>
                </a:solidFill>
                <a:latin typeface="Consolas"/>
              </a:rPr>
              <a:t>: </a:t>
            </a:r>
            <a:r>
              <a:rPr lang="en-US" altLang="ko-KR" sz="1200" i="1" dirty="0">
                <a:solidFill>
                  <a:srgbClr val="2A00E1"/>
                </a:solidFill>
                <a:latin typeface="Consolas"/>
              </a:rPr>
              <a:t>0</a:t>
            </a:r>
            <a:r>
              <a:rPr lang="en-US" altLang="ko-KR" sz="1200" i="1" dirty="0">
                <a:solidFill>
                  <a:srgbClr val="000000"/>
                </a:solidFill>
                <a:latin typeface="Consolas"/>
              </a:rPr>
              <a:t>;</a:t>
            </a:r>
          </a:p>
          <a:p>
            <a:r>
              <a:rPr lang="en-US" altLang="ko-KR" sz="1200" dirty="0">
                <a:solidFill>
                  <a:srgbClr val="000000"/>
                </a:solidFill>
                <a:latin typeface="Consolas"/>
              </a:rPr>
              <a:t>  </a:t>
            </a:r>
            <a:r>
              <a:rPr lang="en-US" altLang="ko-KR" sz="1200" dirty="0">
                <a:solidFill>
                  <a:srgbClr val="7F007F"/>
                </a:solidFill>
                <a:latin typeface="Consolas"/>
              </a:rPr>
              <a:t>width</a:t>
            </a:r>
            <a:r>
              <a:rPr lang="en-US" altLang="ko-KR" sz="1200" dirty="0">
                <a:solidFill>
                  <a:srgbClr val="000000"/>
                </a:solidFill>
                <a:latin typeface="Consolas"/>
              </a:rPr>
              <a:t>: </a:t>
            </a:r>
            <a:r>
              <a:rPr lang="en-US" altLang="ko-KR" sz="1200" i="1" dirty="0">
                <a:solidFill>
                  <a:srgbClr val="2A00E1"/>
                </a:solidFill>
                <a:latin typeface="Consolas"/>
              </a:rPr>
              <a:t>100%</a:t>
            </a:r>
            <a:r>
              <a:rPr lang="en-US" altLang="ko-KR" sz="1200" i="1" dirty="0">
                <a:solidFill>
                  <a:srgbClr val="000000"/>
                </a:solidFill>
                <a:latin typeface="Consolas"/>
              </a:rPr>
              <a:t>;</a:t>
            </a:r>
          </a:p>
          <a:p>
            <a:r>
              <a:rPr lang="en-US" altLang="ko-KR" sz="1200" dirty="0">
                <a:solidFill>
                  <a:srgbClr val="000000"/>
                </a:solidFill>
                <a:latin typeface="Consolas"/>
              </a:rPr>
              <a:t>  </a:t>
            </a:r>
            <a:r>
              <a:rPr lang="en-US" altLang="ko-KR" sz="1200" dirty="0">
                <a:solidFill>
                  <a:srgbClr val="7F007F"/>
                </a:solidFill>
                <a:latin typeface="Consolas"/>
              </a:rPr>
              <a:t>height</a:t>
            </a:r>
            <a:r>
              <a:rPr lang="en-US" altLang="ko-KR" sz="1200" dirty="0">
                <a:solidFill>
                  <a:srgbClr val="000000"/>
                </a:solidFill>
                <a:latin typeface="Consolas"/>
              </a:rPr>
              <a:t>: </a:t>
            </a:r>
            <a:r>
              <a:rPr lang="en-US" altLang="ko-KR" sz="1200" i="1" dirty="0">
                <a:solidFill>
                  <a:srgbClr val="2A00E1"/>
                </a:solidFill>
                <a:latin typeface="Consolas"/>
              </a:rPr>
              <a:t>100%</a:t>
            </a:r>
            <a:r>
              <a:rPr lang="en-US" altLang="ko-KR" sz="1200" i="1" dirty="0">
                <a:solidFill>
                  <a:srgbClr val="000000"/>
                </a:solidFill>
                <a:latin typeface="Consolas"/>
              </a:rPr>
              <a:t>;</a:t>
            </a:r>
          </a:p>
          <a:p>
            <a:r>
              <a:rPr lang="en-US" altLang="ko-KR" sz="1200" dirty="0">
                <a:solidFill>
                  <a:srgbClr val="000000"/>
                </a:solidFill>
                <a:latin typeface="Consolas"/>
              </a:rPr>
              <a:t>  </a:t>
            </a:r>
            <a:r>
              <a:rPr lang="en-US" altLang="ko-KR" sz="1200" dirty="0">
                <a:solidFill>
                  <a:srgbClr val="7F007F"/>
                </a:solidFill>
                <a:latin typeface="Consolas"/>
              </a:rPr>
              <a:t>background-color</a:t>
            </a:r>
            <a:r>
              <a:rPr lang="en-US" altLang="ko-KR" sz="1200" dirty="0">
                <a:solidFill>
                  <a:srgbClr val="000000"/>
                </a:solidFill>
                <a:latin typeface="Consolas"/>
              </a:rPr>
              <a:t>: </a:t>
            </a:r>
            <a:r>
              <a:rPr lang="en-US" altLang="ko-KR" sz="1200" i="1" dirty="0" err="1">
                <a:solidFill>
                  <a:srgbClr val="2A00E1"/>
                </a:solidFill>
                <a:latin typeface="Consolas"/>
              </a:rPr>
              <a:t>rgba</a:t>
            </a:r>
            <a:r>
              <a:rPr lang="en-US" altLang="ko-KR" sz="1200" i="1" dirty="0">
                <a:solidFill>
                  <a:srgbClr val="2A00E1"/>
                </a:solidFill>
                <a:latin typeface="Consolas"/>
              </a:rPr>
              <a:t>(0, 0, 0, 0.8)</a:t>
            </a:r>
            <a:r>
              <a:rPr lang="en-US" altLang="ko-KR" sz="1200" i="1" dirty="0">
                <a:solidFill>
                  <a:srgbClr val="000000"/>
                </a:solidFill>
                <a:latin typeface="Consolas"/>
              </a:rPr>
              <a:t>;</a:t>
            </a:r>
          </a:p>
          <a:p>
            <a:r>
              <a:rPr lang="en-US" altLang="ko-KR" sz="1200" dirty="0">
                <a:solidFill>
                  <a:srgbClr val="000000"/>
                </a:solidFill>
                <a:latin typeface="Consolas"/>
              </a:rPr>
              <a:t>  </a:t>
            </a:r>
            <a:r>
              <a:rPr lang="en-US" altLang="ko-KR" sz="1200" dirty="0">
                <a:solidFill>
                  <a:srgbClr val="7F007F"/>
                </a:solidFill>
                <a:latin typeface="Consolas"/>
              </a:rPr>
              <a:t>z-index</a:t>
            </a:r>
            <a:r>
              <a:rPr lang="en-US" altLang="ko-KR" sz="1200" dirty="0">
                <a:solidFill>
                  <a:srgbClr val="000000"/>
                </a:solidFill>
                <a:latin typeface="Consolas"/>
              </a:rPr>
              <a:t>: </a:t>
            </a:r>
            <a:r>
              <a:rPr lang="en-US" altLang="ko-KR" sz="1200" i="1" dirty="0">
                <a:solidFill>
                  <a:srgbClr val="2A00E1"/>
                </a:solidFill>
                <a:latin typeface="Consolas"/>
              </a:rPr>
              <a:t>1</a:t>
            </a:r>
            <a:r>
              <a:rPr lang="en-US" altLang="ko-KR" sz="1200" i="1" dirty="0">
                <a:solidFill>
                  <a:srgbClr val="000000"/>
                </a:solidFill>
                <a:latin typeface="Consolas"/>
              </a:rPr>
              <a:t>;</a:t>
            </a:r>
          </a:p>
          <a:p>
            <a:r>
              <a:rPr lang="en-US" altLang="ko-KR" sz="1200" dirty="0">
                <a:solidFill>
                  <a:srgbClr val="000000"/>
                </a:solidFill>
                <a:latin typeface="Consolas"/>
              </a:rPr>
              <a:t>}</a:t>
            </a:r>
          </a:p>
          <a:p>
            <a:r>
              <a:rPr lang="en-US" altLang="ko-KR" sz="1200" dirty="0">
                <a:solidFill>
                  <a:srgbClr val="3F5FBF"/>
                </a:solidFill>
                <a:latin typeface="Consolas"/>
              </a:rPr>
              <a:t>/*# </a:t>
            </a:r>
            <a:r>
              <a:rPr lang="en-US" altLang="ko-KR" sz="1200" dirty="0" err="1">
                <a:solidFill>
                  <a:srgbClr val="3F5FBF"/>
                </a:solidFill>
                <a:latin typeface="Consolas"/>
              </a:rPr>
              <a:t>sourceMappingURL</a:t>
            </a:r>
            <a:r>
              <a:rPr lang="en-US" altLang="ko-KR" sz="1200" dirty="0">
                <a:solidFill>
                  <a:srgbClr val="3F5FBF"/>
                </a:solidFill>
                <a:latin typeface="Consolas"/>
              </a:rPr>
              <a:t>=</a:t>
            </a:r>
            <a:r>
              <a:rPr lang="en-US" altLang="ko-KR" sz="1200" dirty="0" err="1">
                <a:solidFill>
                  <a:srgbClr val="3F5FBF"/>
                </a:solidFill>
                <a:latin typeface="Consolas"/>
              </a:rPr>
              <a:t>style.css.map</a:t>
            </a:r>
            <a:r>
              <a:rPr lang="en-US" altLang="ko-KR" sz="1200" dirty="0">
                <a:solidFill>
                  <a:srgbClr val="3F5FBF"/>
                </a:solidFill>
                <a:latin typeface="Consolas"/>
              </a:rPr>
              <a:t> */</a:t>
            </a:r>
          </a:p>
          <a:p>
            <a:pPr marL="0" indent="0">
              <a:buNone/>
              <a:defRPr/>
            </a:pPr>
            <a:endParaRPr lang="en-US" altLang="ja-JP" sz="1200" dirty="0" smtClean="0">
              <a:ea typeface="MS Mincho" pitchFamily="49" charset="-128"/>
            </a:endParaRPr>
          </a:p>
        </p:txBody>
      </p:sp>
    </p:spTree>
    <p:extLst>
      <p:ext uri="{BB962C8B-B14F-4D97-AF65-F5344CB8AC3E}">
        <p14:creationId xmlns:p14="http://schemas.microsoft.com/office/powerpoint/2010/main" val="1613560109"/>
      </p:ext>
    </p:extLst>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531724848" name="내용 개체 틀 2"/>
          <p:cNvSpPr>
            <a:spLocks noGrp="1"/>
          </p:cNvSpPr>
          <p:nvPr>
            <p:ph idx="1"/>
          </p:nvPr>
        </p:nvSpPr>
        <p:spPr bwMode="auto">
          <a:xfrm>
            <a:off x="467544" y="1412776"/>
            <a:ext cx="8229600" cy="5184000"/>
          </a:xfrm>
        </p:spPr>
        <p:txBody>
          <a:bodyPr numCol="2">
            <a:normAutofit/>
          </a:bodyPr>
          <a:lstStyle>
            <a:lvl1pPr>
              <a:defRPr sz="2400"/>
            </a:lvl1pPr>
            <a:lvl2pPr>
              <a:defRPr sz="1600"/>
            </a:lvl2pPr>
            <a:lvl3pPr>
              <a:defRPr sz="1200"/>
            </a:lvl3pPr>
            <a:lvl4pPr>
              <a:defRPr sz="1200"/>
            </a:lvl4pPr>
            <a:lvl5pPr>
              <a:defRPr sz="1200"/>
            </a:lvl5pPr>
          </a:lstStyle>
          <a:p>
            <a:pPr>
              <a:defRPr/>
            </a:pPr>
            <a:r>
              <a:rPr lang="ko-KR" altLang="en-US" sz="1800" dirty="0">
                <a:ea typeface="MS Mincho" pitchFamily="49" charset="-128"/>
              </a:rPr>
              <a:t>商品</a:t>
            </a:r>
            <a:r>
              <a:rPr lang="ja-JP" altLang="en-US" sz="1800" dirty="0">
                <a:ea typeface="MS Mincho" pitchFamily="49" charset="-128"/>
              </a:rPr>
              <a:t>リスト</a:t>
            </a:r>
            <a:r>
              <a:rPr lang="ja-JP" altLang="en-US" sz="1800" dirty="0" smtClean="0">
                <a:ea typeface="MS Mincho" pitchFamily="49" charset="-128"/>
              </a:rPr>
              <a:t>実</a:t>
            </a:r>
            <a:r>
              <a:rPr lang="ja-JP" altLang="en-US" sz="1800" dirty="0">
                <a:ea typeface="MS Mincho" pitchFamily="49" charset="-128"/>
              </a:rPr>
              <a:t>画面</a:t>
            </a:r>
            <a:endParaRPr lang="en-US" altLang="ja-JP" sz="1800" dirty="0" smtClean="0">
              <a:ea typeface="MS Mincho" pitchFamily="49" charset="-128"/>
            </a:endParaRPr>
          </a:p>
          <a:p>
            <a:pPr>
              <a:defRPr/>
            </a:pPr>
            <a:endParaRPr lang="en-US" sz="1800" dirty="0">
              <a:ea typeface="MS Mincho" pitchFamily="49" charset="-128"/>
            </a:endParaRPr>
          </a:p>
          <a:p>
            <a:pPr>
              <a:defRPr/>
            </a:pPr>
            <a:endParaRPr lang="en-US" sz="1800" dirty="0" smtClean="0">
              <a:ea typeface="MS Mincho" pitchFamily="49" charset="-128"/>
            </a:endParaRPr>
          </a:p>
          <a:p>
            <a:pPr>
              <a:defRPr/>
            </a:pPr>
            <a:endParaRPr lang="en-US" sz="1800" dirty="0">
              <a:ea typeface="MS Mincho" pitchFamily="49" charset="-128"/>
            </a:endParaRPr>
          </a:p>
          <a:p>
            <a:pPr>
              <a:defRPr/>
            </a:pPr>
            <a:endParaRPr lang="en-US" sz="1800" dirty="0" smtClean="0">
              <a:ea typeface="MS Mincho" pitchFamily="49" charset="-128"/>
            </a:endParaRPr>
          </a:p>
          <a:p>
            <a:pPr>
              <a:defRPr/>
            </a:pPr>
            <a:endParaRPr lang="en-US" sz="1800" dirty="0">
              <a:ea typeface="MS Mincho" pitchFamily="49" charset="-128"/>
            </a:endParaRPr>
          </a:p>
          <a:p>
            <a:pPr>
              <a:defRPr/>
            </a:pPr>
            <a:endParaRPr lang="en-US" sz="1800" dirty="0" smtClean="0">
              <a:ea typeface="MS Mincho" pitchFamily="49" charset="-128"/>
            </a:endParaRPr>
          </a:p>
          <a:p>
            <a:pPr>
              <a:defRPr/>
            </a:pPr>
            <a:endParaRPr lang="en-US" sz="1800" dirty="0">
              <a:ea typeface="MS Mincho" pitchFamily="49" charset="-128"/>
            </a:endParaRPr>
          </a:p>
          <a:p>
            <a:pPr>
              <a:defRPr/>
            </a:pPr>
            <a:endParaRPr lang="en-US" sz="1800" dirty="0" smtClean="0">
              <a:ea typeface="MS Mincho" pitchFamily="49" charset="-128"/>
            </a:endParaRPr>
          </a:p>
          <a:p>
            <a:pPr>
              <a:defRPr/>
            </a:pPr>
            <a:endParaRPr lang="en-US" sz="1800" dirty="0">
              <a:ea typeface="MS Mincho" pitchFamily="49" charset="-128"/>
            </a:endParaRPr>
          </a:p>
          <a:p>
            <a:pPr>
              <a:defRPr/>
            </a:pPr>
            <a:endParaRPr lang="en-US" sz="1800" dirty="0" smtClean="0">
              <a:ea typeface="MS Mincho" pitchFamily="49" charset="-128"/>
            </a:endParaRPr>
          </a:p>
          <a:p>
            <a:pPr>
              <a:defRPr/>
            </a:pPr>
            <a:endParaRPr lang="en-US" sz="1800" dirty="0">
              <a:ea typeface="MS Mincho" pitchFamily="49" charset="-128"/>
            </a:endParaRPr>
          </a:p>
          <a:p>
            <a:pPr>
              <a:defRPr/>
            </a:pPr>
            <a:endParaRPr lang="en-US" sz="1800" dirty="0" smtClean="0">
              <a:ea typeface="MS Mincho" pitchFamily="49" charset="-128"/>
            </a:endParaRPr>
          </a:p>
          <a:p>
            <a:pPr>
              <a:defRPr/>
            </a:pPr>
            <a:endParaRPr lang="en-US" sz="1800" dirty="0">
              <a:ea typeface="MS Mincho" pitchFamily="49" charset="-128"/>
            </a:endParaRPr>
          </a:p>
          <a:p>
            <a:pPr marL="0" indent="0">
              <a:buNone/>
              <a:defRPr/>
            </a:pPr>
            <a:endParaRPr lang="en-US" altLang="ja-JP" sz="1800" dirty="0" smtClean="0"/>
          </a:p>
          <a:p>
            <a:pPr marL="0" indent="0">
              <a:buNone/>
              <a:defRPr/>
            </a:pPr>
            <a:endParaRPr lang="en-US" altLang="ja-JP" sz="1800" dirty="0"/>
          </a:p>
          <a:p>
            <a:pPr marL="0" indent="0">
              <a:buNone/>
              <a:defRPr/>
            </a:pPr>
            <a:endParaRPr lang="en-US" altLang="ja-JP" sz="1800" dirty="0" smtClean="0"/>
          </a:p>
          <a:p>
            <a:pPr marL="0" indent="0">
              <a:buNone/>
              <a:defRPr/>
            </a:pPr>
            <a:endParaRPr lang="en-US" altLang="ja-JP" sz="1800" dirty="0"/>
          </a:p>
          <a:p>
            <a:pPr marL="0" indent="0">
              <a:buNone/>
              <a:defRPr/>
            </a:pPr>
            <a:endParaRPr lang="en-US" altLang="ja-JP" sz="1800" dirty="0" smtClean="0"/>
          </a:p>
          <a:p>
            <a:pPr marL="0" indent="0">
              <a:buNone/>
              <a:defRPr/>
            </a:pPr>
            <a:endParaRPr lang="en-US" sz="1800" dirty="0">
              <a:ea typeface="MS Mincho" pitchFamily="49" charset="-128"/>
            </a:endParaRPr>
          </a:p>
        </p:txBody>
      </p:sp>
      <p:sp>
        <p:nvSpPr>
          <p:cNvPr id="1616166873" name="제목 6"/>
          <p:cNvSpPr>
            <a:spLocks noGrp="1"/>
          </p:cNvSpPr>
          <p:nvPr>
            <p:ph type="title"/>
          </p:nvPr>
        </p:nvSpPr>
        <p:spPr bwMode="auto"/>
        <p:txBody>
          <a:bodyPr>
            <a:normAutofit/>
          </a:bodyPr>
          <a:lstStyle>
            <a:lvl1pPr algn="l">
              <a:defRPr sz="3600">
                <a:latin typeface="MS PGothic (제목)"/>
              </a:defRPr>
            </a:lvl1pPr>
          </a:lstStyle>
          <a:p>
            <a:pPr>
              <a:defRPr/>
            </a:pPr>
            <a:r>
              <a:rPr lang="ko-KR" altLang="en-US" dirty="0">
                <a:ea typeface="MS Mincho" pitchFamily="49" charset="-128"/>
              </a:rPr>
              <a:t>商品</a:t>
            </a:r>
            <a:r>
              <a:rPr lang="ja-JP" altLang="en-US" dirty="0">
                <a:ea typeface="MS Mincho" pitchFamily="49" charset="-128"/>
              </a:rPr>
              <a:t>リスト</a:t>
            </a:r>
            <a:r>
              <a:rPr lang="ja-JP" altLang="en-US" dirty="0" smtClean="0">
                <a:latin typeface="MS Mincho" pitchFamily="49" charset="-128"/>
                <a:ea typeface="MS Mincho" pitchFamily="49" charset="-128"/>
              </a:rPr>
              <a:t>画</a:t>
            </a:r>
            <a:r>
              <a:rPr lang="ja-JP" altLang="en-US" dirty="0">
                <a:latin typeface="MS Mincho" pitchFamily="49" charset="-128"/>
                <a:ea typeface="MS Mincho" pitchFamily="49" charset="-128"/>
              </a:rPr>
              <a:t>面</a:t>
            </a:r>
            <a:endParaRPr dirty="0">
              <a:latin typeface="MS Mincho" pitchFamily="49" charset="-128"/>
              <a:ea typeface="MS Mincho" pitchFamily="49" charset="-128"/>
            </a:endParaRPr>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552" y="1988840"/>
            <a:ext cx="7210425"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6273711"/>
      </p:ext>
    </p:extLst>
  </p:cSld>
  <p:clrMapOvr>
    <a:masterClrMapping/>
  </p:clrMapOvr>
  <p:transition/>
</p:sld>
</file>

<file path=ppt/slides/slide17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제목 1"/>
          <p:cNvSpPr>
            <a:spLocks noGrp="1"/>
          </p:cNvSpPr>
          <p:nvPr>
            <p:ph type="title"/>
          </p:nvPr>
        </p:nvSpPr>
        <p:spPr bwMode="auto">
          <a:xfrm>
            <a:off x="0" y="-2242"/>
            <a:ext cx="9144000" cy="694938"/>
          </a:xfrm>
        </p:spPr>
        <p:txBody>
          <a:bodyPr vert="horz" lIns="91440" tIns="45720" rIns="91440" bIns="45720" rtlCol="0" anchor="ctr">
            <a:normAutofit/>
          </a:bodyPr>
          <a:lstStyle/>
          <a:p>
            <a:r>
              <a:rPr lang="en-US" altLang="ko-KR" dirty="0" smtClean="0">
                <a:latin typeface="MS Mincho" pitchFamily="49" charset="-128"/>
                <a:ea typeface="MS Mincho" pitchFamily="49" charset="-128"/>
              </a:rPr>
              <a:t>resources/</a:t>
            </a:r>
            <a:r>
              <a:rPr lang="en-US" altLang="ko-KR" dirty="0" err="1" smtClean="0">
                <a:latin typeface="MS Mincho" pitchFamily="49" charset="-128"/>
                <a:ea typeface="MS Mincho" pitchFamily="49" charset="-128"/>
              </a:rPr>
              <a:t>js</a:t>
            </a:r>
            <a:r>
              <a:rPr lang="en-US" altLang="ko-KR" dirty="0" smtClean="0">
                <a:latin typeface="MS Mincho" pitchFamily="49" charset="-128"/>
                <a:ea typeface="MS Mincho" pitchFamily="49" charset="-128"/>
              </a:rPr>
              <a:t>/</a:t>
            </a:r>
            <a:r>
              <a:rPr lang="en-US" altLang="ko-KR" dirty="0" err="1" smtClean="0">
                <a:latin typeface="MS Mincho" pitchFamily="49" charset="-128"/>
                <a:ea typeface="MS Mincho" pitchFamily="49" charset="-128"/>
              </a:rPr>
              <a:t>backBtn</a:t>
            </a:r>
            <a:endParaRPr lang="ko-KR" dirty="0">
              <a:latin typeface="MS Mincho" pitchFamily="49" charset="-128"/>
              <a:ea typeface="MS Mincho" pitchFamily="49" charset="-128"/>
            </a:endParaRPr>
          </a:p>
        </p:txBody>
      </p:sp>
      <p:sp>
        <p:nvSpPr>
          <p:cNvPr id="5" name="내용 개체 틀 2"/>
          <p:cNvSpPr>
            <a:spLocks noGrp="1"/>
          </p:cNvSpPr>
          <p:nvPr>
            <p:ph sz="half" idx="1"/>
          </p:nvPr>
        </p:nvSpPr>
        <p:spPr bwMode="auto">
          <a:xfrm>
            <a:off x="0" y="692696"/>
            <a:ext cx="9144000" cy="6165304"/>
          </a:xfrm>
          <a:solidFill>
            <a:schemeClr val="bg1"/>
          </a:solidFill>
        </p:spPr>
        <p:txBody>
          <a:bodyPr numCol="2">
            <a:noAutofit/>
          </a:bodyPr>
          <a:lstStyle>
            <a:lvl1pPr>
              <a:defRPr sz="2400"/>
            </a:lvl1pPr>
            <a:lvl2pPr>
              <a:defRPr sz="1600"/>
            </a:lvl2pPr>
            <a:lvl3pPr>
              <a:defRPr sz="1200"/>
            </a:lvl3pPr>
            <a:lvl4pPr>
              <a:defRPr sz="1200"/>
            </a:lvl4pPr>
            <a:lvl5pPr>
              <a:defRPr sz="1200"/>
            </a:lvl5pPr>
          </a:lstStyle>
          <a:p>
            <a:r>
              <a:rPr lang="en-US" altLang="ko-KR" sz="1600" dirty="0">
                <a:solidFill>
                  <a:srgbClr val="268BD2"/>
                </a:solidFill>
                <a:latin typeface="Consolas"/>
              </a:rPr>
              <a:t>$</a:t>
            </a:r>
            <a:r>
              <a:rPr lang="en-US" altLang="ko-KR" sz="1600" dirty="0">
                <a:solidFill>
                  <a:srgbClr val="000000"/>
                </a:solidFill>
                <a:latin typeface="Consolas"/>
              </a:rPr>
              <a:t>(</a:t>
            </a:r>
            <a:r>
              <a:rPr lang="en-US" altLang="ko-KR" sz="1600" dirty="0">
                <a:solidFill>
                  <a:srgbClr val="2AA198"/>
                </a:solidFill>
                <a:latin typeface="Consolas"/>
              </a:rPr>
              <a:t>'#</a:t>
            </a:r>
            <a:r>
              <a:rPr lang="en-US" altLang="ko-KR" sz="1600" dirty="0" err="1">
                <a:solidFill>
                  <a:srgbClr val="2AA198"/>
                </a:solidFill>
                <a:latin typeface="Consolas"/>
              </a:rPr>
              <a:t>back_Btn</a:t>
            </a:r>
            <a:r>
              <a:rPr lang="en-US" altLang="ko-KR" sz="1600" dirty="0">
                <a:solidFill>
                  <a:srgbClr val="2AA198"/>
                </a:solidFill>
                <a:latin typeface="Consolas"/>
              </a:rPr>
              <a:t>'</a:t>
            </a:r>
            <a:r>
              <a:rPr lang="en-US" altLang="ko-KR" sz="1600" dirty="0">
                <a:solidFill>
                  <a:srgbClr val="000000"/>
                </a:solidFill>
                <a:latin typeface="Consolas"/>
              </a:rPr>
              <a:t>).</a:t>
            </a:r>
            <a:r>
              <a:rPr lang="en-US" altLang="ko-KR" sz="1600" dirty="0">
                <a:solidFill>
                  <a:srgbClr val="268BD2"/>
                </a:solidFill>
                <a:latin typeface="Consolas"/>
              </a:rPr>
              <a:t>click</a:t>
            </a:r>
            <a:r>
              <a:rPr lang="en-US" altLang="ko-KR" sz="1600" dirty="0">
                <a:solidFill>
                  <a:srgbClr val="000000"/>
                </a:solidFill>
                <a:latin typeface="Consolas"/>
              </a:rPr>
              <a:t>(</a:t>
            </a:r>
            <a:r>
              <a:rPr lang="en-US" altLang="ko-KR" sz="1600" b="1" dirty="0">
                <a:solidFill>
                  <a:srgbClr val="073642"/>
                </a:solidFill>
                <a:latin typeface="Consolas"/>
              </a:rPr>
              <a:t>function</a:t>
            </a:r>
            <a:r>
              <a:rPr lang="en-US" altLang="ko-KR" sz="1600" b="1" dirty="0">
                <a:solidFill>
                  <a:srgbClr val="000000"/>
                </a:solidFill>
                <a:latin typeface="Consolas"/>
              </a:rPr>
              <a:t>(){</a:t>
            </a:r>
          </a:p>
          <a:p>
            <a:r>
              <a:rPr lang="en-US" altLang="ko-KR" sz="1600" dirty="0">
                <a:solidFill>
                  <a:srgbClr val="93A1A1"/>
                </a:solidFill>
                <a:latin typeface="Consolas"/>
              </a:rPr>
              <a:t>    // </a:t>
            </a:r>
            <a:r>
              <a:rPr lang="en-US" altLang="ko-KR" sz="1600" dirty="0" err="1">
                <a:solidFill>
                  <a:srgbClr val="93A1A1"/>
                </a:solidFill>
                <a:latin typeface="Consolas"/>
              </a:rPr>
              <a:t>location.href</a:t>
            </a:r>
            <a:r>
              <a:rPr lang="en-US" altLang="ko-KR" sz="1600" dirty="0">
                <a:solidFill>
                  <a:srgbClr val="93A1A1"/>
                </a:solidFill>
                <a:latin typeface="Consolas"/>
              </a:rPr>
              <a:t>="/admin/goods/</a:t>
            </a:r>
            <a:r>
              <a:rPr lang="en-US" altLang="ko-KR" sz="1600" dirty="0" err="1">
                <a:solidFill>
                  <a:srgbClr val="93A1A1"/>
                </a:solidFill>
                <a:latin typeface="Consolas"/>
              </a:rPr>
              <a:t>view?n</a:t>
            </a:r>
            <a:r>
              <a:rPr lang="en-US" altLang="ko-KR" sz="1600" dirty="0">
                <a:solidFill>
                  <a:srgbClr val="93A1A1"/>
                </a:solidFill>
                <a:latin typeface="Consolas"/>
              </a:rPr>
              <a:t>"+${</a:t>
            </a:r>
            <a:r>
              <a:rPr lang="en-US" altLang="ko-KR" sz="1600" dirty="0" err="1">
                <a:solidFill>
                  <a:srgbClr val="93A1A1"/>
                </a:solidFill>
                <a:latin typeface="Consolas"/>
              </a:rPr>
              <a:t>goods.gdsNum</a:t>
            </a:r>
            <a:r>
              <a:rPr lang="en-US" altLang="ko-KR" sz="1600" dirty="0">
                <a:solidFill>
                  <a:srgbClr val="93A1A1"/>
                </a:solidFill>
                <a:latin typeface="Consolas"/>
              </a:rPr>
              <a:t>};</a:t>
            </a:r>
          </a:p>
          <a:p>
            <a:r>
              <a:rPr lang="ja-JP" altLang="en-US" sz="1600" dirty="0">
                <a:solidFill>
                  <a:srgbClr val="000000"/>
                </a:solidFill>
                <a:latin typeface="Consolas"/>
              </a:rPr>
              <a:t>    </a:t>
            </a:r>
            <a:r>
              <a:rPr lang="en-US" altLang="ja-JP" sz="1600" dirty="0" err="1">
                <a:solidFill>
                  <a:srgbClr val="268BD2"/>
                </a:solidFill>
                <a:latin typeface="Consolas"/>
              </a:rPr>
              <a:t>history</a:t>
            </a:r>
            <a:r>
              <a:rPr lang="en-US" altLang="ja-JP" sz="1600" dirty="0" err="1">
                <a:solidFill>
                  <a:srgbClr val="000000"/>
                </a:solidFill>
                <a:latin typeface="Consolas"/>
              </a:rPr>
              <a:t>.</a:t>
            </a:r>
            <a:r>
              <a:rPr lang="en-US" altLang="ja-JP" sz="1600" dirty="0" err="1">
                <a:solidFill>
                  <a:srgbClr val="268BD2"/>
                </a:solidFill>
                <a:latin typeface="Consolas"/>
              </a:rPr>
              <a:t>back</a:t>
            </a:r>
            <a:r>
              <a:rPr lang="en-US" altLang="ja-JP" sz="1600" dirty="0">
                <a:solidFill>
                  <a:srgbClr val="000000"/>
                </a:solidFill>
                <a:latin typeface="Consolas"/>
              </a:rPr>
              <a:t>(); </a:t>
            </a:r>
            <a:r>
              <a:rPr lang="en-US" altLang="ja-JP" sz="1600" dirty="0">
                <a:solidFill>
                  <a:srgbClr val="93A1A1"/>
                </a:solidFill>
                <a:latin typeface="Consolas"/>
              </a:rPr>
              <a:t>// </a:t>
            </a:r>
            <a:r>
              <a:rPr lang="ja-JP" altLang="en-US" sz="1600" dirty="0">
                <a:solidFill>
                  <a:srgbClr val="93A1A1"/>
                </a:solidFill>
                <a:latin typeface="Consolas"/>
              </a:rPr>
              <a:t>前のページに戻る</a:t>
            </a:r>
          </a:p>
          <a:p>
            <a:r>
              <a:rPr lang="en-US" altLang="ko-KR" sz="1600" dirty="0">
                <a:solidFill>
                  <a:srgbClr val="000000"/>
                </a:solidFill>
                <a:latin typeface="Consolas"/>
              </a:rPr>
              <a:t>});</a:t>
            </a:r>
            <a:endParaRPr lang="en-US" altLang="ja-JP" sz="1600" dirty="0" smtClean="0">
              <a:ea typeface="MS Mincho" pitchFamily="49" charset="-128"/>
            </a:endParaRPr>
          </a:p>
        </p:txBody>
      </p:sp>
    </p:spTree>
    <p:extLst>
      <p:ext uri="{BB962C8B-B14F-4D97-AF65-F5344CB8AC3E}">
        <p14:creationId xmlns:p14="http://schemas.microsoft.com/office/powerpoint/2010/main" val="1480961745"/>
      </p:ext>
    </p:extLst>
  </p:cSld>
  <p:clrMapOvr>
    <a:masterClrMapping/>
  </p:clrMapOvr>
  <p:transition/>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제목 1"/>
          <p:cNvSpPr>
            <a:spLocks noGrp="1"/>
          </p:cNvSpPr>
          <p:nvPr>
            <p:ph type="title"/>
          </p:nvPr>
        </p:nvSpPr>
        <p:spPr bwMode="auto">
          <a:xfrm>
            <a:off x="0" y="-2242"/>
            <a:ext cx="9144000" cy="694938"/>
          </a:xfrm>
        </p:spPr>
        <p:txBody>
          <a:bodyPr vert="horz" lIns="91440" tIns="45720" rIns="91440" bIns="45720" rtlCol="0" anchor="ctr">
            <a:normAutofit/>
          </a:bodyPr>
          <a:lstStyle/>
          <a:p>
            <a:r>
              <a:rPr lang="en-US" altLang="ko-KR" dirty="0" smtClean="0">
                <a:latin typeface="MS Mincho" pitchFamily="49" charset="-128"/>
                <a:ea typeface="MS Mincho" pitchFamily="49" charset="-128"/>
              </a:rPr>
              <a:t>resources/</a:t>
            </a:r>
            <a:r>
              <a:rPr lang="en-US" altLang="ko-KR" dirty="0" err="1" smtClean="0">
                <a:latin typeface="MS Mincho" pitchFamily="49" charset="-128"/>
                <a:ea typeface="MS Mincho" pitchFamily="49" charset="-128"/>
              </a:rPr>
              <a:t>js</a:t>
            </a:r>
            <a:r>
              <a:rPr lang="en-US" altLang="ko-KR" dirty="0" smtClean="0">
                <a:latin typeface="MS Mincho" pitchFamily="49" charset="-128"/>
                <a:ea typeface="MS Mincho" pitchFamily="49" charset="-128"/>
              </a:rPr>
              <a:t>/cart</a:t>
            </a:r>
            <a:endParaRPr lang="ko-KR" dirty="0">
              <a:latin typeface="MS Mincho" pitchFamily="49" charset="-128"/>
              <a:ea typeface="MS Mincho" pitchFamily="49" charset="-128"/>
            </a:endParaRPr>
          </a:p>
        </p:txBody>
      </p:sp>
      <p:sp>
        <p:nvSpPr>
          <p:cNvPr id="5" name="내용 개체 틀 2"/>
          <p:cNvSpPr>
            <a:spLocks noGrp="1"/>
          </p:cNvSpPr>
          <p:nvPr>
            <p:ph sz="half" idx="1"/>
          </p:nvPr>
        </p:nvSpPr>
        <p:spPr bwMode="auto">
          <a:xfrm>
            <a:off x="0" y="692696"/>
            <a:ext cx="9144000" cy="6165304"/>
          </a:xfrm>
          <a:solidFill>
            <a:schemeClr val="bg1"/>
          </a:solidFill>
        </p:spPr>
        <p:txBody>
          <a:bodyPr numCol="1">
            <a:noAutofit/>
          </a:bodyPr>
          <a:lstStyle>
            <a:lvl1pPr>
              <a:defRPr sz="2400"/>
            </a:lvl1pPr>
            <a:lvl2pPr>
              <a:defRPr sz="1600"/>
            </a:lvl2pPr>
            <a:lvl3pPr>
              <a:defRPr sz="1200"/>
            </a:lvl3pPr>
            <a:lvl4pPr>
              <a:defRPr sz="1200"/>
            </a:lvl4pPr>
            <a:lvl5pPr>
              <a:defRPr sz="1200"/>
            </a:lvl5pPr>
          </a:lstStyle>
          <a:p>
            <a:r>
              <a:rPr lang="en-US" altLang="ko-KR" sz="1400" dirty="0">
                <a:solidFill>
                  <a:srgbClr val="268BD2"/>
                </a:solidFill>
                <a:latin typeface="Consolas"/>
              </a:rPr>
              <a:t>$</a:t>
            </a:r>
            <a:r>
              <a:rPr lang="en-US" altLang="ko-KR" sz="1400" dirty="0">
                <a:solidFill>
                  <a:srgbClr val="000000"/>
                </a:solidFill>
                <a:latin typeface="Consolas"/>
              </a:rPr>
              <a:t>(</a:t>
            </a:r>
            <a:r>
              <a:rPr lang="en-US" altLang="ko-KR" sz="1400" dirty="0">
                <a:solidFill>
                  <a:srgbClr val="2AA198"/>
                </a:solidFill>
                <a:latin typeface="Consolas"/>
              </a:rPr>
              <a:t>".</a:t>
            </a:r>
            <a:r>
              <a:rPr lang="en-US" altLang="ko-KR" sz="1400" dirty="0" err="1">
                <a:solidFill>
                  <a:srgbClr val="2AA198"/>
                </a:solidFill>
                <a:latin typeface="Consolas"/>
              </a:rPr>
              <a:t>addCart_btn</a:t>
            </a:r>
            <a:r>
              <a:rPr lang="en-US" altLang="ko-KR" sz="1400" dirty="0">
                <a:solidFill>
                  <a:srgbClr val="2AA198"/>
                </a:solidFill>
                <a:latin typeface="Consolas"/>
              </a:rPr>
              <a:t>"</a:t>
            </a:r>
            <a:r>
              <a:rPr lang="en-US" altLang="ko-KR" sz="1400" dirty="0">
                <a:solidFill>
                  <a:srgbClr val="000000"/>
                </a:solidFill>
                <a:latin typeface="Consolas"/>
              </a:rPr>
              <a:t>).</a:t>
            </a:r>
            <a:r>
              <a:rPr lang="en-US" altLang="ko-KR" sz="1400" dirty="0">
                <a:solidFill>
                  <a:srgbClr val="268BD2"/>
                </a:solidFill>
                <a:latin typeface="Consolas"/>
              </a:rPr>
              <a:t>click</a:t>
            </a:r>
            <a:r>
              <a:rPr lang="en-US" altLang="ko-KR" sz="1400" dirty="0">
                <a:solidFill>
                  <a:srgbClr val="000000"/>
                </a:solidFill>
                <a:latin typeface="Consolas"/>
              </a:rPr>
              <a:t>(</a:t>
            </a:r>
            <a:r>
              <a:rPr lang="en-US" altLang="ko-KR" sz="1400" b="1" dirty="0">
                <a:solidFill>
                  <a:srgbClr val="073642"/>
                </a:solidFill>
                <a:latin typeface="Consolas"/>
              </a:rPr>
              <a:t>function</a:t>
            </a:r>
            <a:r>
              <a:rPr lang="en-US" altLang="ko-KR" sz="1400" b="1" dirty="0">
                <a:solidFill>
                  <a:srgbClr val="000000"/>
                </a:solidFill>
                <a:latin typeface="Consolas"/>
              </a:rPr>
              <a:t>(){</a:t>
            </a:r>
          </a:p>
          <a:p>
            <a:r>
              <a:rPr lang="en-US" altLang="ko-KR" sz="1400" dirty="0">
                <a:solidFill>
                  <a:srgbClr val="000000"/>
                </a:solidFill>
                <a:latin typeface="Consolas"/>
              </a:rPr>
              <a:t>    </a:t>
            </a:r>
            <a:r>
              <a:rPr lang="en-US" altLang="ko-KR" sz="1400" b="1" dirty="0" err="1">
                <a:solidFill>
                  <a:srgbClr val="073642"/>
                </a:solidFill>
                <a:latin typeface="Consolas"/>
              </a:rPr>
              <a:t>const</a:t>
            </a:r>
            <a:r>
              <a:rPr lang="en-US" altLang="ko-KR" sz="1400" b="1" dirty="0">
                <a:solidFill>
                  <a:srgbClr val="000000"/>
                </a:solidFill>
                <a:latin typeface="Consolas"/>
              </a:rPr>
              <a:t> </a:t>
            </a:r>
            <a:r>
              <a:rPr lang="en-US" altLang="ko-KR" sz="1400" b="1" dirty="0" err="1">
                <a:solidFill>
                  <a:srgbClr val="CB4B16"/>
                </a:solidFill>
                <a:latin typeface="Consolas"/>
              </a:rPr>
              <a:t>gdsNum</a:t>
            </a:r>
            <a:r>
              <a:rPr lang="en-US" altLang="ko-KR" sz="1400" b="1" dirty="0">
                <a:solidFill>
                  <a:srgbClr val="000000"/>
                </a:solidFill>
                <a:latin typeface="Consolas"/>
              </a:rPr>
              <a:t> </a:t>
            </a:r>
            <a:r>
              <a:rPr lang="en-US" altLang="ko-KR" sz="1400" b="1" dirty="0">
                <a:solidFill>
                  <a:srgbClr val="859900"/>
                </a:solidFill>
                <a:latin typeface="Consolas"/>
              </a:rPr>
              <a:t>=</a:t>
            </a:r>
            <a:r>
              <a:rPr lang="en-US" altLang="ko-KR" sz="1400" b="1" dirty="0">
                <a:solidFill>
                  <a:srgbClr val="000000"/>
                </a:solidFill>
                <a:latin typeface="Consolas"/>
              </a:rPr>
              <a:t> </a:t>
            </a:r>
            <a:r>
              <a:rPr lang="en-US" altLang="ko-KR" sz="1400" b="1" dirty="0">
                <a:solidFill>
                  <a:srgbClr val="268BD2"/>
                </a:solidFill>
                <a:latin typeface="Consolas"/>
              </a:rPr>
              <a:t>$</a:t>
            </a:r>
            <a:r>
              <a:rPr lang="en-US" altLang="ko-KR" sz="1400" b="1" dirty="0">
                <a:solidFill>
                  <a:srgbClr val="000000"/>
                </a:solidFill>
                <a:latin typeface="Consolas"/>
              </a:rPr>
              <a:t>(</a:t>
            </a:r>
            <a:r>
              <a:rPr lang="en-US" altLang="ko-KR" sz="1400" b="1" dirty="0">
                <a:solidFill>
                  <a:srgbClr val="2AA198"/>
                </a:solidFill>
                <a:latin typeface="Consolas"/>
              </a:rPr>
              <a:t>"#</a:t>
            </a:r>
            <a:r>
              <a:rPr lang="en-US" altLang="ko-KR" sz="1400" b="1" dirty="0" err="1">
                <a:solidFill>
                  <a:srgbClr val="2AA198"/>
                </a:solidFill>
                <a:latin typeface="Consolas"/>
              </a:rPr>
              <a:t>gdsNum</a:t>
            </a:r>
            <a:r>
              <a:rPr lang="en-US" altLang="ko-KR" sz="1400" b="1" dirty="0">
                <a:solidFill>
                  <a:srgbClr val="2AA198"/>
                </a:solidFill>
                <a:latin typeface="Consolas"/>
              </a:rPr>
              <a:t>"</a:t>
            </a:r>
            <a:r>
              <a:rPr lang="en-US" altLang="ko-KR" sz="1400" b="1" dirty="0">
                <a:solidFill>
                  <a:srgbClr val="000000"/>
                </a:solidFill>
                <a:latin typeface="Consolas"/>
              </a:rPr>
              <a:t>).</a:t>
            </a:r>
            <a:r>
              <a:rPr lang="en-US" altLang="ko-KR" sz="1400" b="1" dirty="0" err="1">
                <a:solidFill>
                  <a:srgbClr val="268BD2"/>
                </a:solidFill>
                <a:latin typeface="Consolas"/>
              </a:rPr>
              <a:t>val</a:t>
            </a:r>
            <a:r>
              <a:rPr lang="en-US" altLang="ko-KR" sz="1400" b="1" dirty="0">
                <a:solidFill>
                  <a:srgbClr val="000000"/>
                </a:solidFill>
                <a:latin typeface="Consolas"/>
              </a:rPr>
              <a:t>(); </a:t>
            </a:r>
            <a:r>
              <a:rPr lang="en-US" altLang="ko-KR" sz="1400" b="1" dirty="0">
                <a:solidFill>
                  <a:srgbClr val="93A1A1"/>
                </a:solidFill>
                <a:latin typeface="Consolas"/>
              </a:rPr>
              <a:t>// </a:t>
            </a:r>
            <a:r>
              <a:rPr lang="ko-KR" altLang="en-US" sz="1400" b="1" dirty="0">
                <a:solidFill>
                  <a:srgbClr val="93A1A1"/>
                </a:solidFill>
                <a:latin typeface="Consolas"/>
              </a:rPr>
              <a:t>商品番号</a:t>
            </a:r>
            <a:r>
              <a:rPr lang="ja-JP" altLang="en-US" sz="1400" b="1" dirty="0">
                <a:solidFill>
                  <a:srgbClr val="93A1A1"/>
                </a:solidFill>
                <a:latin typeface="Consolas"/>
              </a:rPr>
              <a:t>を</a:t>
            </a:r>
            <a:r>
              <a:rPr lang="ko-KR" altLang="en-US" sz="1400" b="1" dirty="0">
                <a:solidFill>
                  <a:srgbClr val="93A1A1"/>
                </a:solidFill>
                <a:latin typeface="Consolas"/>
              </a:rPr>
              <a:t>取得</a:t>
            </a:r>
          </a:p>
          <a:p>
            <a:r>
              <a:rPr lang="en-US" altLang="ko-KR" sz="1400" dirty="0">
                <a:solidFill>
                  <a:srgbClr val="000000"/>
                </a:solidFill>
                <a:latin typeface="Consolas"/>
              </a:rPr>
              <a:t>    </a:t>
            </a:r>
            <a:r>
              <a:rPr lang="en-US" altLang="ko-KR" sz="1400" b="1" dirty="0" err="1">
                <a:solidFill>
                  <a:srgbClr val="073642"/>
                </a:solidFill>
                <a:latin typeface="Consolas"/>
              </a:rPr>
              <a:t>const</a:t>
            </a:r>
            <a:r>
              <a:rPr lang="en-US" altLang="ko-KR" sz="1400" b="1" dirty="0">
                <a:solidFill>
                  <a:srgbClr val="000000"/>
                </a:solidFill>
                <a:latin typeface="Consolas"/>
              </a:rPr>
              <a:t> </a:t>
            </a:r>
            <a:r>
              <a:rPr lang="en-US" altLang="ko-KR" sz="1400" b="1" dirty="0" err="1">
                <a:solidFill>
                  <a:srgbClr val="CB4B16"/>
                </a:solidFill>
                <a:latin typeface="Consolas"/>
              </a:rPr>
              <a:t>cartStock</a:t>
            </a:r>
            <a:r>
              <a:rPr lang="en-US" altLang="ko-KR" sz="1400" b="1" dirty="0">
                <a:solidFill>
                  <a:srgbClr val="000000"/>
                </a:solidFill>
                <a:latin typeface="Consolas"/>
              </a:rPr>
              <a:t> </a:t>
            </a:r>
            <a:r>
              <a:rPr lang="en-US" altLang="ko-KR" sz="1400" b="1" dirty="0">
                <a:solidFill>
                  <a:srgbClr val="859900"/>
                </a:solidFill>
                <a:latin typeface="Consolas"/>
              </a:rPr>
              <a:t>=</a:t>
            </a:r>
            <a:r>
              <a:rPr lang="en-US" altLang="ko-KR" sz="1400" b="1" dirty="0">
                <a:solidFill>
                  <a:srgbClr val="000000"/>
                </a:solidFill>
                <a:latin typeface="Consolas"/>
              </a:rPr>
              <a:t> </a:t>
            </a:r>
            <a:r>
              <a:rPr lang="en-US" altLang="ko-KR" sz="1400" b="1" dirty="0">
                <a:solidFill>
                  <a:srgbClr val="268BD2"/>
                </a:solidFill>
                <a:latin typeface="Consolas"/>
              </a:rPr>
              <a:t>$</a:t>
            </a:r>
            <a:r>
              <a:rPr lang="en-US" altLang="ko-KR" sz="1400" b="1" dirty="0">
                <a:solidFill>
                  <a:srgbClr val="000000"/>
                </a:solidFill>
                <a:latin typeface="Consolas"/>
              </a:rPr>
              <a:t>(</a:t>
            </a:r>
            <a:r>
              <a:rPr lang="en-US" altLang="ko-KR" sz="1400" b="1" dirty="0">
                <a:solidFill>
                  <a:srgbClr val="2AA198"/>
                </a:solidFill>
                <a:latin typeface="Consolas"/>
              </a:rPr>
              <a:t>".</a:t>
            </a:r>
            <a:r>
              <a:rPr lang="en-US" altLang="ko-KR" sz="1400" b="1" dirty="0" err="1">
                <a:solidFill>
                  <a:srgbClr val="2AA198"/>
                </a:solidFill>
                <a:latin typeface="Consolas"/>
              </a:rPr>
              <a:t>numBox</a:t>
            </a:r>
            <a:r>
              <a:rPr lang="en-US" altLang="ko-KR" sz="1400" b="1" dirty="0">
                <a:solidFill>
                  <a:srgbClr val="2AA198"/>
                </a:solidFill>
                <a:latin typeface="Consolas"/>
              </a:rPr>
              <a:t>"</a:t>
            </a:r>
            <a:r>
              <a:rPr lang="en-US" altLang="ko-KR" sz="1400" b="1" dirty="0">
                <a:solidFill>
                  <a:srgbClr val="000000"/>
                </a:solidFill>
                <a:latin typeface="Consolas"/>
              </a:rPr>
              <a:t>).</a:t>
            </a:r>
            <a:r>
              <a:rPr lang="en-US" altLang="ko-KR" sz="1400" b="1" dirty="0" err="1">
                <a:solidFill>
                  <a:srgbClr val="268BD2"/>
                </a:solidFill>
                <a:latin typeface="Consolas"/>
              </a:rPr>
              <a:t>val</a:t>
            </a:r>
            <a:r>
              <a:rPr lang="en-US" altLang="ko-KR" sz="1400" b="1" dirty="0">
                <a:solidFill>
                  <a:srgbClr val="000000"/>
                </a:solidFill>
                <a:latin typeface="Consolas"/>
              </a:rPr>
              <a:t>(); </a:t>
            </a:r>
            <a:r>
              <a:rPr lang="en-US" altLang="ko-KR" sz="1400" b="1" dirty="0">
                <a:solidFill>
                  <a:srgbClr val="93A1A1"/>
                </a:solidFill>
                <a:latin typeface="Consolas"/>
              </a:rPr>
              <a:t>// </a:t>
            </a:r>
            <a:r>
              <a:rPr lang="ja-JP" altLang="en-US" sz="1400" b="1" dirty="0">
                <a:solidFill>
                  <a:srgbClr val="93A1A1"/>
                </a:solidFill>
                <a:latin typeface="Consolas"/>
              </a:rPr>
              <a:t>カートに</a:t>
            </a:r>
            <a:r>
              <a:rPr lang="ko-KR" altLang="en-US" sz="1400" b="1" dirty="0">
                <a:solidFill>
                  <a:srgbClr val="93A1A1"/>
                </a:solidFill>
                <a:latin typeface="Consolas"/>
              </a:rPr>
              <a:t>入</a:t>
            </a:r>
            <a:r>
              <a:rPr lang="ja-JP" altLang="en-US" sz="1400" b="1" dirty="0">
                <a:solidFill>
                  <a:srgbClr val="93A1A1"/>
                </a:solidFill>
                <a:latin typeface="Consolas"/>
              </a:rPr>
              <a:t>れる</a:t>
            </a:r>
            <a:r>
              <a:rPr lang="ko-KR" altLang="en-US" sz="1400" b="1" dirty="0">
                <a:solidFill>
                  <a:srgbClr val="93A1A1"/>
                </a:solidFill>
                <a:latin typeface="Consolas"/>
              </a:rPr>
              <a:t>商品数量</a:t>
            </a:r>
            <a:r>
              <a:rPr lang="ja-JP" altLang="en-US" sz="1400" b="1" dirty="0">
                <a:solidFill>
                  <a:srgbClr val="93A1A1"/>
                </a:solidFill>
                <a:latin typeface="Consolas"/>
              </a:rPr>
              <a:t>を</a:t>
            </a:r>
            <a:r>
              <a:rPr lang="ko-KR" altLang="en-US" sz="1400" b="1" dirty="0">
                <a:solidFill>
                  <a:srgbClr val="93A1A1"/>
                </a:solidFill>
                <a:latin typeface="Consolas"/>
              </a:rPr>
              <a:t>取得</a:t>
            </a:r>
          </a:p>
          <a:p>
            <a:endParaRPr lang="ko-KR" altLang="en-US" sz="1400" dirty="0">
              <a:latin typeface="Consolas"/>
            </a:endParaRPr>
          </a:p>
          <a:p>
            <a:r>
              <a:rPr lang="ja-JP" altLang="en-US" sz="1400" dirty="0">
                <a:solidFill>
                  <a:srgbClr val="000000"/>
                </a:solidFill>
                <a:latin typeface="Consolas"/>
              </a:rPr>
              <a:t>    </a:t>
            </a:r>
            <a:r>
              <a:rPr lang="en-US" altLang="ja-JP" sz="1400" b="1" dirty="0" err="1">
                <a:solidFill>
                  <a:srgbClr val="073642"/>
                </a:solidFill>
                <a:latin typeface="Consolas"/>
              </a:rPr>
              <a:t>const</a:t>
            </a:r>
            <a:r>
              <a:rPr lang="ja-JP" altLang="en-US" sz="1400" b="1" dirty="0">
                <a:solidFill>
                  <a:srgbClr val="000000"/>
                </a:solidFill>
                <a:latin typeface="Consolas"/>
              </a:rPr>
              <a:t> </a:t>
            </a:r>
            <a:r>
              <a:rPr lang="en-US" altLang="ja-JP" sz="1400" b="1" dirty="0">
                <a:solidFill>
                  <a:srgbClr val="CB4B16"/>
                </a:solidFill>
                <a:latin typeface="Consolas"/>
              </a:rPr>
              <a:t>data</a:t>
            </a:r>
            <a:r>
              <a:rPr lang="ja-JP" altLang="en-US" sz="1400" b="1" dirty="0">
                <a:solidFill>
                  <a:srgbClr val="000000"/>
                </a:solidFill>
                <a:latin typeface="Consolas"/>
              </a:rPr>
              <a:t> </a:t>
            </a:r>
            <a:r>
              <a:rPr lang="en-US" altLang="ja-JP" sz="1400" b="1" dirty="0">
                <a:solidFill>
                  <a:srgbClr val="859900"/>
                </a:solidFill>
                <a:latin typeface="Consolas"/>
              </a:rPr>
              <a:t>=</a:t>
            </a:r>
            <a:r>
              <a:rPr lang="ja-JP" altLang="en-US" sz="1400" b="1" dirty="0">
                <a:solidFill>
                  <a:srgbClr val="000000"/>
                </a:solidFill>
                <a:latin typeface="Consolas"/>
              </a:rPr>
              <a:t> </a:t>
            </a:r>
            <a:r>
              <a:rPr lang="en-US" altLang="ja-JP" sz="1400" b="1" dirty="0">
                <a:solidFill>
                  <a:srgbClr val="000000"/>
                </a:solidFill>
                <a:latin typeface="Consolas"/>
              </a:rPr>
              <a:t>{</a:t>
            </a:r>
            <a:r>
              <a:rPr lang="en-US" altLang="ja-JP" sz="1400" b="1" dirty="0" err="1">
                <a:solidFill>
                  <a:srgbClr val="000000"/>
                </a:solidFill>
                <a:latin typeface="Consolas"/>
              </a:rPr>
              <a:t>gdsNum</a:t>
            </a:r>
            <a:r>
              <a:rPr lang="en-US" altLang="ja-JP" sz="1400" b="1" dirty="0">
                <a:solidFill>
                  <a:srgbClr val="000000"/>
                </a:solidFill>
                <a:latin typeface="Consolas"/>
              </a:rPr>
              <a:t>: </a:t>
            </a:r>
            <a:r>
              <a:rPr lang="en-US" altLang="ja-JP" sz="1400" b="1" dirty="0" err="1">
                <a:solidFill>
                  <a:srgbClr val="268BD2"/>
                </a:solidFill>
                <a:latin typeface="Consolas"/>
              </a:rPr>
              <a:t>gdsNum</a:t>
            </a:r>
            <a:r>
              <a:rPr lang="en-US" altLang="ja-JP" sz="1400" b="1" dirty="0">
                <a:solidFill>
                  <a:srgbClr val="000000"/>
                </a:solidFill>
                <a:latin typeface="Consolas"/>
              </a:rPr>
              <a:t>, </a:t>
            </a:r>
            <a:r>
              <a:rPr lang="en-US" altLang="ja-JP" sz="1400" b="1" dirty="0" err="1">
                <a:solidFill>
                  <a:srgbClr val="000000"/>
                </a:solidFill>
                <a:latin typeface="Consolas"/>
              </a:rPr>
              <a:t>cartStock</a:t>
            </a:r>
            <a:r>
              <a:rPr lang="en-US" altLang="ja-JP" sz="1400" b="1" dirty="0">
                <a:solidFill>
                  <a:srgbClr val="000000"/>
                </a:solidFill>
                <a:latin typeface="Consolas"/>
              </a:rPr>
              <a:t>: </a:t>
            </a:r>
            <a:r>
              <a:rPr lang="en-US" altLang="ja-JP" sz="1400" b="1" dirty="0" err="1">
                <a:solidFill>
                  <a:srgbClr val="268BD2"/>
                </a:solidFill>
                <a:latin typeface="Consolas"/>
              </a:rPr>
              <a:t>cartStock</a:t>
            </a:r>
            <a:r>
              <a:rPr lang="en-US" altLang="ja-JP" sz="1400" b="1" dirty="0">
                <a:solidFill>
                  <a:srgbClr val="000000"/>
                </a:solidFill>
                <a:latin typeface="Consolas"/>
              </a:rPr>
              <a:t>}; </a:t>
            </a:r>
            <a:r>
              <a:rPr lang="en-US" altLang="ja-JP" sz="1400" b="1" dirty="0">
                <a:solidFill>
                  <a:srgbClr val="93A1A1"/>
                </a:solidFill>
                <a:latin typeface="Consolas"/>
              </a:rPr>
              <a:t>// </a:t>
            </a:r>
            <a:r>
              <a:rPr lang="ja-JP" altLang="en-US" sz="1400" b="1" dirty="0">
                <a:solidFill>
                  <a:srgbClr val="93A1A1"/>
                </a:solidFill>
                <a:latin typeface="Consolas"/>
              </a:rPr>
              <a:t>商品番号と数量のデータをオブジェクトとして定義</a:t>
            </a:r>
          </a:p>
          <a:p>
            <a:endParaRPr lang="ko-KR" altLang="en-US" sz="1400" dirty="0">
              <a:latin typeface="Consolas"/>
            </a:endParaRPr>
          </a:p>
          <a:p>
            <a:r>
              <a:rPr lang="en-US" altLang="ko-KR" sz="1400" dirty="0">
                <a:solidFill>
                  <a:srgbClr val="000000"/>
                </a:solidFill>
                <a:latin typeface="Consolas"/>
              </a:rPr>
              <a:t>    </a:t>
            </a:r>
            <a:r>
              <a:rPr lang="en-US" altLang="ko-KR" sz="1400" dirty="0">
                <a:solidFill>
                  <a:srgbClr val="268BD2"/>
                </a:solidFill>
                <a:latin typeface="Consolas"/>
              </a:rPr>
              <a:t>$</a:t>
            </a:r>
            <a:r>
              <a:rPr lang="en-US" altLang="ko-KR" sz="1400" dirty="0">
                <a:solidFill>
                  <a:srgbClr val="000000"/>
                </a:solidFill>
                <a:latin typeface="Consolas"/>
              </a:rPr>
              <a:t>.</a:t>
            </a:r>
            <a:r>
              <a:rPr lang="en-US" altLang="ko-KR" sz="1400" dirty="0" err="1">
                <a:solidFill>
                  <a:srgbClr val="268BD2"/>
                </a:solidFill>
                <a:latin typeface="Consolas"/>
              </a:rPr>
              <a:t>ajax</a:t>
            </a:r>
            <a:r>
              <a:rPr lang="en-US" altLang="ko-KR" sz="1400" dirty="0">
                <a:solidFill>
                  <a:srgbClr val="000000"/>
                </a:solidFill>
                <a:latin typeface="Consolas"/>
              </a:rPr>
              <a:t>({</a:t>
            </a:r>
          </a:p>
          <a:p>
            <a:r>
              <a:rPr lang="en-US" altLang="ko-KR" sz="1400" dirty="0">
                <a:solidFill>
                  <a:srgbClr val="000000"/>
                </a:solidFill>
                <a:latin typeface="Consolas"/>
              </a:rPr>
              <a:t>        url: </a:t>
            </a:r>
            <a:r>
              <a:rPr lang="en-US" altLang="ko-KR" sz="1400" dirty="0">
                <a:solidFill>
                  <a:srgbClr val="2AA198"/>
                </a:solidFill>
                <a:latin typeface="Consolas"/>
              </a:rPr>
              <a:t>"/shop/view/</a:t>
            </a:r>
            <a:r>
              <a:rPr lang="en-US" altLang="ko-KR" sz="1400" dirty="0" err="1">
                <a:solidFill>
                  <a:srgbClr val="2AA198"/>
                </a:solidFill>
                <a:latin typeface="Consolas"/>
              </a:rPr>
              <a:t>addCart</a:t>
            </a:r>
            <a:r>
              <a:rPr lang="en-US" altLang="ko-KR" sz="1400" dirty="0">
                <a:solidFill>
                  <a:srgbClr val="2AA198"/>
                </a:solidFill>
                <a:latin typeface="Consolas"/>
              </a:rPr>
              <a:t>"</a:t>
            </a:r>
            <a:r>
              <a:rPr lang="en-US" altLang="ko-KR" sz="1400" dirty="0">
                <a:solidFill>
                  <a:srgbClr val="000000"/>
                </a:solidFill>
                <a:latin typeface="Consolas"/>
              </a:rPr>
              <a:t>, </a:t>
            </a:r>
            <a:r>
              <a:rPr lang="en-US" altLang="ko-KR" sz="1400" dirty="0">
                <a:solidFill>
                  <a:srgbClr val="93A1A1"/>
                </a:solidFill>
                <a:latin typeface="Consolas"/>
              </a:rPr>
              <a:t>// </a:t>
            </a:r>
            <a:r>
              <a:rPr lang="ja-JP" altLang="en-US" sz="1400" dirty="0">
                <a:solidFill>
                  <a:srgbClr val="93A1A1"/>
                </a:solidFill>
                <a:latin typeface="Consolas"/>
              </a:rPr>
              <a:t>リクエストを</a:t>
            </a:r>
            <a:r>
              <a:rPr lang="ko-KR" altLang="en-US" sz="1400" dirty="0">
                <a:solidFill>
                  <a:srgbClr val="93A1A1"/>
                </a:solidFill>
                <a:latin typeface="Consolas"/>
              </a:rPr>
              <a:t>送</a:t>
            </a:r>
            <a:r>
              <a:rPr lang="ja-JP" altLang="en-US" sz="1400" dirty="0">
                <a:solidFill>
                  <a:srgbClr val="93A1A1"/>
                </a:solidFill>
                <a:latin typeface="Consolas"/>
              </a:rPr>
              <a:t>る</a:t>
            </a:r>
            <a:r>
              <a:rPr lang="en-US" altLang="ko-KR" sz="1400" dirty="0">
                <a:solidFill>
                  <a:srgbClr val="93A1A1"/>
                </a:solidFill>
                <a:latin typeface="Consolas"/>
              </a:rPr>
              <a:t>URL</a:t>
            </a:r>
          </a:p>
          <a:p>
            <a:r>
              <a:rPr lang="ja-JP" altLang="en-US" sz="1400" dirty="0">
                <a:solidFill>
                  <a:srgbClr val="000000"/>
                </a:solidFill>
                <a:latin typeface="Consolas"/>
              </a:rPr>
              <a:t>        </a:t>
            </a:r>
            <a:r>
              <a:rPr lang="en-US" altLang="ja-JP" sz="1400" dirty="0">
                <a:solidFill>
                  <a:srgbClr val="000000"/>
                </a:solidFill>
                <a:latin typeface="Consolas"/>
              </a:rPr>
              <a:t>type: </a:t>
            </a:r>
            <a:r>
              <a:rPr lang="en-US" altLang="ja-JP" sz="1400" dirty="0">
                <a:solidFill>
                  <a:srgbClr val="2AA198"/>
                </a:solidFill>
                <a:latin typeface="Consolas"/>
              </a:rPr>
              <a:t>"POST"</a:t>
            </a:r>
            <a:r>
              <a:rPr lang="en-US" altLang="ja-JP" sz="1400" dirty="0">
                <a:solidFill>
                  <a:srgbClr val="000000"/>
                </a:solidFill>
                <a:latin typeface="Consolas"/>
              </a:rPr>
              <a:t>, </a:t>
            </a:r>
            <a:r>
              <a:rPr lang="en-US" altLang="ja-JP" sz="1400" dirty="0">
                <a:solidFill>
                  <a:srgbClr val="93A1A1"/>
                </a:solidFill>
                <a:latin typeface="Consolas"/>
              </a:rPr>
              <a:t>// </a:t>
            </a:r>
            <a:r>
              <a:rPr lang="ja-JP" altLang="en-US" sz="1400" dirty="0">
                <a:solidFill>
                  <a:srgbClr val="93A1A1"/>
                </a:solidFill>
                <a:latin typeface="Consolas"/>
              </a:rPr>
              <a:t>リクエストのタイプは</a:t>
            </a:r>
            <a:r>
              <a:rPr lang="en-US" altLang="ja-JP" sz="1400" dirty="0">
                <a:solidFill>
                  <a:srgbClr val="93A1A1"/>
                </a:solidFill>
                <a:latin typeface="Consolas"/>
              </a:rPr>
              <a:t>POST</a:t>
            </a:r>
          </a:p>
          <a:p>
            <a:r>
              <a:rPr lang="ja-JP" altLang="en-US" sz="1400" dirty="0">
                <a:solidFill>
                  <a:srgbClr val="000000"/>
                </a:solidFill>
                <a:latin typeface="Consolas"/>
              </a:rPr>
              <a:t>        </a:t>
            </a:r>
            <a:r>
              <a:rPr lang="en-US" altLang="ja-JP" sz="1400" dirty="0">
                <a:solidFill>
                  <a:srgbClr val="000000"/>
                </a:solidFill>
                <a:latin typeface="Consolas"/>
              </a:rPr>
              <a:t>data: </a:t>
            </a:r>
            <a:r>
              <a:rPr lang="en-US" altLang="ja-JP" sz="1400" dirty="0">
                <a:solidFill>
                  <a:srgbClr val="268BD2"/>
                </a:solidFill>
                <a:latin typeface="Consolas"/>
              </a:rPr>
              <a:t>data</a:t>
            </a:r>
            <a:r>
              <a:rPr lang="en-US" altLang="ja-JP" sz="1400" dirty="0">
                <a:solidFill>
                  <a:srgbClr val="000000"/>
                </a:solidFill>
                <a:latin typeface="Consolas"/>
              </a:rPr>
              <a:t>, </a:t>
            </a:r>
            <a:r>
              <a:rPr lang="en-US" altLang="ja-JP" sz="1400" dirty="0">
                <a:solidFill>
                  <a:srgbClr val="93A1A1"/>
                </a:solidFill>
                <a:latin typeface="Consolas"/>
              </a:rPr>
              <a:t>// </a:t>
            </a:r>
            <a:r>
              <a:rPr lang="ja-JP" altLang="en-US" sz="1400" dirty="0">
                <a:solidFill>
                  <a:srgbClr val="93A1A1"/>
                </a:solidFill>
                <a:latin typeface="Consolas"/>
              </a:rPr>
              <a:t>サーバーに送信するデータ</a:t>
            </a:r>
          </a:p>
          <a:p>
            <a:r>
              <a:rPr lang="en-US" altLang="ko-KR" sz="1400" dirty="0">
                <a:solidFill>
                  <a:srgbClr val="000000"/>
                </a:solidFill>
                <a:latin typeface="Consolas"/>
              </a:rPr>
              <a:t>        </a:t>
            </a:r>
            <a:r>
              <a:rPr lang="en-US" altLang="ko-KR" sz="1400" dirty="0">
                <a:solidFill>
                  <a:srgbClr val="268BD2"/>
                </a:solidFill>
                <a:latin typeface="Consolas"/>
              </a:rPr>
              <a:t>success</a:t>
            </a:r>
            <a:r>
              <a:rPr lang="en-US" altLang="ko-KR" sz="1400" dirty="0">
                <a:solidFill>
                  <a:srgbClr val="000000"/>
                </a:solidFill>
                <a:latin typeface="Consolas"/>
              </a:rPr>
              <a:t>: </a:t>
            </a:r>
            <a:r>
              <a:rPr lang="en-US" altLang="ko-KR" sz="1400" b="1" dirty="0">
                <a:solidFill>
                  <a:srgbClr val="073642"/>
                </a:solidFill>
                <a:latin typeface="Consolas"/>
              </a:rPr>
              <a:t>function</a:t>
            </a:r>
            <a:r>
              <a:rPr lang="en-US" altLang="ko-KR" sz="1400" b="1" dirty="0">
                <a:solidFill>
                  <a:srgbClr val="000000"/>
                </a:solidFill>
                <a:latin typeface="Consolas"/>
              </a:rPr>
              <a:t>(){</a:t>
            </a:r>
          </a:p>
          <a:p>
            <a:r>
              <a:rPr lang="ja-JP" altLang="en-US" sz="1400" dirty="0">
                <a:solidFill>
                  <a:srgbClr val="000000"/>
                </a:solidFill>
                <a:latin typeface="Consolas"/>
              </a:rPr>
              <a:t>            </a:t>
            </a:r>
            <a:r>
              <a:rPr lang="en-US" altLang="ja-JP" sz="1400" dirty="0">
                <a:solidFill>
                  <a:srgbClr val="268BD2"/>
                </a:solidFill>
                <a:latin typeface="Consolas"/>
              </a:rPr>
              <a:t>alert</a:t>
            </a:r>
            <a:r>
              <a:rPr lang="en-US" altLang="ja-JP" sz="1400" dirty="0">
                <a:solidFill>
                  <a:srgbClr val="000000"/>
                </a:solidFill>
                <a:latin typeface="Consolas"/>
              </a:rPr>
              <a:t>(</a:t>
            </a:r>
            <a:r>
              <a:rPr lang="en-US" altLang="ja-JP" sz="1400" dirty="0">
                <a:solidFill>
                  <a:srgbClr val="2AA198"/>
                </a:solidFill>
                <a:latin typeface="Consolas"/>
              </a:rPr>
              <a:t>"</a:t>
            </a:r>
            <a:r>
              <a:rPr lang="ja-JP" altLang="en-US" sz="1400" dirty="0">
                <a:solidFill>
                  <a:srgbClr val="2AA198"/>
                </a:solidFill>
                <a:latin typeface="Consolas"/>
              </a:rPr>
              <a:t>カートに追加成功</a:t>
            </a:r>
            <a:r>
              <a:rPr lang="en-US" altLang="ja-JP" sz="1400" dirty="0">
                <a:solidFill>
                  <a:srgbClr val="2AA198"/>
                </a:solidFill>
                <a:latin typeface="Consolas"/>
              </a:rPr>
              <a:t>"</a:t>
            </a:r>
            <a:r>
              <a:rPr lang="en-US" altLang="ja-JP" sz="1400" dirty="0">
                <a:solidFill>
                  <a:srgbClr val="000000"/>
                </a:solidFill>
                <a:latin typeface="Consolas"/>
              </a:rPr>
              <a:t>); </a:t>
            </a:r>
            <a:r>
              <a:rPr lang="en-US" altLang="ja-JP" sz="1400" dirty="0">
                <a:solidFill>
                  <a:srgbClr val="93A1A1"/>
                </a:solidFill>
                <a:latin typeface="Consolas"/>
              </a:rPr>
              <a:t>// </a:t>
            </a:r>
            <a:r>
              <a:rPr lang="ja-JP" altLang="en-US" sz="1400" dirty="0">
                <a:solidFill>
                  <a:srgbClr val="93A1A1"/>
                </a:solidFill>
                <a:latin typeface="Consolas"/>
              </a:rPr>
              <a:t>成功メッセージをアラートで表示</a:t>
            </a:r>
          </a:p>
          <a:p>
            <a:r>
              <a:rPr lang="ja-JP" altLang="en-US" sz="1400" dirty="0">
                <a:solidFill>
                  <a:srgbClr val="000000"/>
                </a:solidFill>
                <a:latin typeface="Consolas"/>
              </a:rPr>
              <a:t>            </a:t>
            </a:r>
            <a:r>
              <a:rPr lang="en-US" altLang="ja-JP" sz="1400" dirty="0">
                <a:solidFill>
                  <a:srgbClr val="268BD2"/>
                </a:solidFill>
                <a:latin typeface="Consolas"/>
              </a:rPr>
              <a:t>$</a:t>
            </a:r>
            <a:r>
              <a:rPr lang="en-US" altLang="ja-JP" sz="1400" dirty="0">
                <a:solidFill>
                  <a:srgbClr val="000000"/>
                </a:solidFill>
                <a:latin typeface="Consolas"/>
              </a:rPr>
              <a:t>(</a:t>
            </a:r>
            <a:r>
              <a:rPr lang="en-US" altLang="ja-JP" sz="1400" dirty="0">
                <a:solidFill>
                  <a:srgbClr val="2AA198"/>
                </a:solidFill>
                <a:latin typeface="Consolas"/>
              </a:rPr>
              <a:t>".</a:t>
            </a:r>
            <a:r>
              <a:rPr lang="en-US" altLang="ja-JP" sz="1400" dirty="0" err="1">
                <a:solidFill>
                  <a:srgbClr val="2AA198"/>
                </a:solidFill>
                <a:latin typeface="Consolas"/>
              </a:rPr>
              <a:t>numBox</a:t>
            </a:r>
            <a:r>
              <a:rPr lang="en-US" altLang="ja-JP" sz="1400" dirty="0">
                <a:solidFill>
                  <a:srgbClr val="2AA198"/>
                </a:solidFill>
                <a:latin typeface="Consolas"/>
              </a:rPr>
              <a:t>"</a:t>
            </a:r>
            <a:r>
              <a:rPr lang="en-US" altLang="ja-JP" sz="1400" dirty="0">
                <a:solidFill>
                  <a:srgbClr val="000000"/>
                </a:solidFill>
                <a:latin typeface="Consolas"/>
              </a:rPr>
              <a:t>).</a:t>
            </a:r>
            <a:r>
              <a:rPr lang="en-US" altLang="ja-JP" sz="1400" dirty="0" err="1">
                <a:solidFill>
                  <a:srgbClr val="268BD2"/>
                </a:solidFill>
                <a:latin typeface="Consolas"/>
              </a:rPr>
              <a:t>val</a:t>
            </a:r>
            <a:r>
              <a:rPr lang="en-US" altLang="ja-JP" sz="1400" dirty="0">
                <a:solidFill>
                  <a:srgbClr val="000000"/>
                </a:solidFill>
                <a:latin typeface="Consolas"/>
              </a:rPr>
              <a:t>(</a:t>
            </a:r>
            <a:r>
              <a:rPr lang="en-US" altLang="ja-JP" sz="1400" dirty="0">
                <a:solidFill>
                  <a:srgbClr val="2AA198"/>
                </a:solidFill>
                <a:latin typeface="Consolas"/>
              </a:rPr>
              <a:t>"1"</a:t>
            </a:r>
            <a:r>
              <a:rPr lang="en-US" altLang="ja-JP" sz="1400" dirty="0">
                <a:solidFill>
                  <a:srgbClr val="000000"/>
                </a:solidFill>
                <a:latin typeface="Consolas"/>
              </a:rPr>
              <a:t>); </a:t>
            </a:r>
            <a:r>
              <a:rPr lang="en-US" altLang="ja-JP" sz="1400" dirty="0">
                <a:solidFill>
                  <a:srgbClr val="93A1A1"/>
                </a:solidFill>
                <a:latin typeface="Consolas"/>
              </a:rPr>
              <a:t>// </a:t>
            </a:r>
            <a:r>
              <a:rPr lang="ja-JP" altLang="en-US" sz="1400" dirty="0">
                <a:solidFill>
                  <a:srgbClr val="93A1A1"/>
                </a:solidFill>
                <a:latin typeface="Consolas"/>
              </a:rPr>
              <a:t>数量フィールドを</a:t>
            </a:r>
            <a:r>
              <a:rPr lang="en-US" altLang="ja-JP" sz="1400" dirty="0">
                <a:solidFill>
                  <a:srgbClr val="93A1A1"/>
                </a:solidFill>
                <a:latin typeface="Consolas"/>
              </a:rPr>
              <a:t>1</a:t>
            </a:r>
            <a:r>
              <a:rPr lang="ja-JP" altLang="en-US" sz="1400" dirty="0">
                <a:solidFill>
                  <a:srgbClr val="93A1A1"/>
                </a:solidFill>
                <a:latin typeface="Consolas"/>
              </a:rPr>
              <a:t>にリセット</a:t>
            </a:r>
          </a:p>
          <a:p>
            <a:r>
              <a:rPr lang="ko-KR" altLang="en-US" sz="1400" dirty="0">
                <a:solidFill>
                  <a:srgbClr val="000000"/>
                </a:solidFill>
                <a:latin typeface="Consolas"/>
              </a:rPr>
              <a:t>        </a:t>
            </a:r>
            <a:r>
              <a:rPr lang="en-US" altLang="ko-KR" sz="1400" dirty="0">
                <a:solidFill>
                  <a:srgbClr val="000000"/>
                </a:solidFill>
                <a:latin typeface="Consolas"/>
              </a:rPr>
              <a:t>},</a:t>
            </a:r>
          </a:p>
          <a:p>
            <a:r>
              <a:rPr lang="en-US" altLang="ko-KR" sz="1400" dirty="0">
                <a:solidFill>
                  <a:srgbClr val="000000"/>
                </a:solidFill>
                <a:latin typeface="Consolas"/>
              </a:rPr>
              <a:t>        </a:t>
            </a:r>
            <a:r>
              <a:rPr lang="en-US" altLang="ko-KR" sz="1400" dirty="0">
                <a:solidFill>
                  <a:srgbClr val="268BD2"/>
                </a:solidFill>
                <a:latin typeface="Consolas"/>
              </a:rPr>
              <a:t>error</a:t>
            </a:r>
            <a:r>
              <a:rPr lang="en-US" altLang="ko-KR" sz="1400" dirty="0">
                <a:solidFill>
                  <a:srgbClr val="000000"/>
                </a:solidFill>
                <a:latin typeface="Consolas"/>
              </a:rPr>
              <a:t>: </a:t>
            </a:r>
            <a:r>
              <a:rPr lang="en-US" altLang="ko-KR" sz="1400" b="1" dirty="0">
                <a:solidFill>
                  <a:srgbClr val="073642"/>
                </a:solidFill>
                <a:latin typeface="Consolas"/>
              </a:rPr>
              <a:t>function</a:t>
            </a:r>
            <a:r>
              <a:rPr lang="en-US" altLang="ko-KR" sz="1400" b="1" dirty="0">
                <a:solidFill>
                  <a:srgbClr val="000000"/>
                </a:solidFill>
                <a:latin typeface="Consolas"/>
              </a:rPr>
              <a:t>(){</a:t>
            </a:r>
          </a:p>
          <a:p>
            <a:r>
              <a:rPr lang="ja-JP" altLang="en-US" sz="1400" dirty="0">
                <a:solidFill>
                  <a:srgbClr val="000000"/>
                </a:solidFill>
                <a:latin typeface="Consolas"/>
              </a:rPr>
              <a:t>            </a:t>
            </a:r>
            <a:r>
              <a:rPr lang="en-US" altLang="ja-JP" sz="1400" dirty="0">
                <a:solidFill>
                  <a:srgbClr val="268BD2"/>
                </a:solidFill>
                <a:latin typeface="Consolas"/>
              </a:rPr>
              <a:t>alert</a:t>
            </a:r>
            <a:r>
              <a:rPr lang="en-US" altLang="ja-JP" sz="1400" dirty="0">
                <a:solidFill>
                  <a:srgbClr val="000000"/>
                </a:solidFill>
                <a:latin typeface="Consolas"/>
              </a:rPr>
              <a:t>(</a:t>
            </a:r>
            <a:r>
              <a:rPr lang="en-US" altLang="ja-JP" sz="1400" dirty="0">
                <a:solidFill>
                  <a:srgbClr val="2AA198"/>
                </a:solidFill>
                <a:latin typeface="Consolas"/>
              </a:rPr>
              <a:t>"</a:t>
            </a:r>
            <a:r>
              <a:rPr lang="ja-JP" altLang="en-US" sz="1400" dirty="0">
                <a:solidFill>
                  <a:srgbClr val="2AA198"/>
                </a:solidFill>
                <a:latin typeface="Consolas"/>
              </a:rPr>
              <a:t>カートに追加失敗</a:t>
            </a:r>
            <a:r>
              <a:rPr lang="en-US" altLang="ja-JP" sz="1400" dirty="0">
                <a:solidFill>
                  <a:srgbClr val="2AA198"/>
                </a:solidFill>
                <a:latin typeface="Consolas"/>
              </a:rPr>
              <a:t>"</a:t>
            </a:r>
            <a:r>
              <a:rPr lang="en-US" altLang="ja-JP" sz="1400" dirty="0">
                <a:solidFill>
                  <a:srgbClr val="000000"/>
                </a:solidFill>
                <a:latin typeface="Consolas"/>
              </a:rPr>
              <a:t>); </a:t>
            </a:r>
            <a:r>
              <a:rPr lang="en-US" altLang="ja-JP" sz="1400" dirty="0">
                <a:solidFill>
                  <a:srgbClr val="93A1A1"/>
                </a:solidFill>
                <a:latin typeface="Consolas"/>
              </a:rPr>
              <a:t>// </a:t>
            </a:r>
            <a:r>
              <a:rPr lang="ja-JP" altLang="en-US" sz="1400" dirty="0">
                <a:solidFill>
                  <a:srgbClr val="93A1A1"/>
                </a:solidFill>
                <a:latin typeface="Consolas"/>
              </a:rPr>
              <a:t>エラーメッセージをアラートで表示</a:t>
            </a:r>
          </a:p>
          <a:p>
            <a:r>
              <a:rPr lang="ko-KR" altLang="en-US" sz="1400" dirty="0">
                <a:solidFill>
                  <a:srgbClr val="000000"/>
                </a:solidFill>
                <a:latin typeface="Consolas"/>
              </a:rPr>
              <a:t>        </a:t>
            </a:r>
            <a:r>
              <a:rPr lang="en-US" altLang="ko-KR" sz="1400" dirty="0">
                <a:solidFill>
                  <a:srgbClr val="000000"/>
                </a:solidFill>
                <a:latin typeface="Consolas"/>
              </a:rPr>
              <a:t>}</a:t>
            </a:r>
          </a:p>
          <a:p>
            <a:r>
              <a:rPr lang="ko-KR" altLang="en-US" sz="1400" dirty="0">
                <a:solidFill>
                  <a:srgbClr val="000000"/>
                </a:solidFill>
                <a:latin typeface="Consolas"/>
              </a:rPr>
              <a:t>    </a:t>
            </a:r>
            <a:r>
              <a:rPr lang="en-US" altLang="ko-KR" sz="1400" dirty="0">
                <a:solidFill>
                  <a:srgbClr val="000000"/>
                </a:solidFill>
                <a:latin typeface="Consolas"/>
              </a:rPr>
              <a:t>});</a:t>
            </a:r>
          </a:p>
          <a:p>
            <a:r>
              <a:rPr lang="en-US" altLang="ko-KR" sz="1400" dirty="0">
                <a:solidFill>
                  <a:srgbClr val="000000"/>
                </a:solidFill>
                <a:latin typeface="Consolas"/>
              </a:rPr>
              <a:t>});</a:t>
            </a:r>
            <a:endParaRPr lang="en-US" altLang="ja-JP" sz="1400" dirty="0" smtClean="0">
              <a:ea typeface="MS Mincho" pitchFamily="49" charset="-128"/>
            </a:endParaRPr>
          </a:p>
        </p:txBody>
      </p:sp>
    </p:spTree>
    <p:extLst>
      <p:ext uri="{BB962C8B-B14F-4D97-AF65-F5344CB8AC3E}">
        <p14:creationId xmlns:p14="http://schemas.microsoft.com/office/powerpoint/2010/main" val="1480961745"/>
      </p:ext>
    </p:extLst>
  </p:cSld>
  <p:clrMapOvr>
    <a:masterClrMapping/>
  </p:clrMapOvr>
  <p:transition/>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제목 1"/>
          <p:cNvSpPr>
            <a:spLocks noGrp="1"/>
          </p:cNvSpPr>
          <p:nvPr>
            <p:ph type="title"/>
          </p:nvPr>
        </p:nvSpPr>
        <p:spPr bwMode="auto">
          <a:xfrm>
            <a:off x="0" y="-2242"/>
            <a:ext cx="9144000" cy="694938"/>
          </a:xfrm>
        </p:spPr>
        <p:txBody>
          <a:bodyPr vert="horz" lIns="91440" tIns="45720" rIns="91440" bIns="45720" rtlCol="0" anchor="ctr">
            <a:normAutofit/>
          </a:bodyPr>
          <a:lstStyle/>
          <a:p>
            <a:r>
              <a:rPr lang="en-US" altLang="ko-KR" dirty="0" smtClean="0">
                <a:latin typeface="MS Mincho" pitchFamily="49" charset="-128"/>
                <a:ea typeface="MS Mincho" pitchFamily="49" charset="-128"/>
              </a:rPr>
              <a:t>resources/</a:t>
            </a:r>
            <a:r>
              <a:rPr lang="en-US" altLang="ko-KR" dirty="0" err="1" smtClean="0">
                <a:latin typeface="MS Mincho" pitchFamily="49" charset="-128"/>
                <a:ea typeface="MS Mincho" pitchFamily="49" charset="-128"/>
              </a:rPr>
              <a:t>js</a:t>
            </a:r>
            <a:r>
              <a:rPr lang="en-US" altLang="ko-KR" dirty="0" smtClean="0">
                <a:latin typeface="MS Mincho" pitchFamily="49" charset="-128"/>
                <a:ea typeface="MS Mincho" pitchFamily="49" charset="-128"/>
              </a:rPr>
              <a:t>/</a:t>
            </a:r>
            <a:r>
              <a:rPr lang="en-US" altLang="ko-KR" dirty="0" err="1" smtClean="0">
                <a:latin typeface="MS Mincho" pitchFamily="49" charset="-128"/>
                <a:ea typeface="MS Mincho" pitchFamily="49" charset="-128"/>
              </a:rPr>
              <a:t>cartlist</a:t>
            </a:r>
            <a:endParaRPr lang="ko-KR" dirty="0">
              <a:latin typeface="MS Mincho" pitchFamily="49" charset="-128"/>
              <a:ea typeface="MS Mincho" pitchFamily="49" charset="-128"/>
            </a:endParaRPr>
          </a:p>
        </p:txBody>
      </p:sp>
      <p:sp>
        <p:nvSpPr>
          <p:cNvPr id="5" name="내용 개체 틀 2"/>
          <p:cNvSpPr>
            <a:spLocks noGrp="1"/>
          </p:cNvSpPr>
          <p:nvPr>
            <p:ph sz="half" idx="1"/>
          </p:nvPr>
        </p:nvSpPr>
        <p:spPr bwMode="auto">
          <a:xfrm>
            <a:off x="0" y="692696"/>
            <a:ext cx="9144000" cy="6165304"/>
          </a:xfrm>
          <a:solidFill>
            <a:schemeClr val="bg1"/>
          </a:solidFill>
        </p:spPr>
        <p:txBody>
          <a:bodyPr numCol="2">
            <a:noAutofit/>
          </a:bodyPr>
          <a:lstStyle>
            <a:lvl1pPr>
              <a:defRPr sz="2400"/>
            </a:lvl1pPr>
            <a:lvl2pPr>
              <a:defRPr sz="1600"/>
            </a:lvl2pPr>
            <a:lvl3pPr>
              <a:defRPr sz="1200"/>
            </a:lvl3pPr>
            <a:lvl4pPr>
              <a:defRPr sz="1200"/>
            </a:lvl4pPr>
            <a:lvl5pPr>
              <a:defRPr sz="1200"/>
            </a:lvl5pPr>
          </a:lstStyle>
          <a:p>
            <a:r>
              <a:rPr lang="en-US" altLang="ja-JP" sz="1100" dirty="0">
                <a:solidFill>
                  <a:srgbClr val="268BD2"/>
                </a:solidFill>
                <a:latin typeface="Consolas"/>
              </a:rPr>
              <a:t>$</a:t>
            </a:r>
            <a:r>
              <a:rPr lang="en-US" altLang="ja-JP" sz="1100" dirty="0">
                <a:solidFill>
                  <a:srgbClr val="000000"/>
                </a:solidFill>
                <a:latin typeface="Consolas"/>
              </a:rPr>
              <a:t>(</a:t>
            </a:r>
            <a:r>
              <a:rPr lang="en-US" altLang="ja-JP" sz="1100" b="1" dirty="0">
                <a:solidFill>
                  <a:srgbClr val="073642"/>
                </a:solidFill>
                <a:latin typeface="Consolas"/>
              </a:rPr>
              <a:t>function</a:t>
            </a:r>
            <a:r>
              <a:rPr lang="en-US" altLang="ja-JP" sz="1100" b="1" dirty="0">
                <a:solidFill>
                  <a:srgbClr val="000000"/>
                </a:solidFill>
                <a:latin typeface="Consolas"/>
              </a:rPr>
              <a:t>(){ </a:t>
            </a:r>
            <a:r>
              <a:rPr lang="en-US" altLang="ja-JP" sz="1100" b="1" dirty="0">
                <a:solidFill>
                  <a:srgbClr val="93A1A1"/>
                </a:solidFill>
                <a:latin typeface="Consolas"/>
              </a:rPr>
              <a:t>// </a:t>
            </a:r>
            <a:r>
              <a:rPr lang="ja-JP" altLang="en-US" sz="1100" b="1" dirty="0">
                <a:solidFill>
                  <a:srgbClr val="93A1A1"/>
                </a:solidFill>
                <a:latin typeface="Consolas"/>
              </a:rPr>
              <a:t>非同期にドキュメントが実行される前にロードするのを防ぎます</a:t>
            </a:r>
          </a:p>
          <a:p>
            <a:endParaRPr lang="ko-KR" altLang="en-US" sz="1100" dirty="0">
              <a:latin typeface="Consolas"/>
            </a:endParaRPr>
          </a:p>
          <a:p>
            <a:r>
              <a:rPr lang="en-US" altLang="ko-KR" sz="1100" dirty="0">
                <a:solidFill>
                  <a:srgbClr val="000000"/>
                </a:solidFill>
                <a:latin typeface="Consolas"/>
              </a:rPr>
              <a:t>    </a:t>
            </a:r>
            <a:r>
              <a:rPr lang="en-US" altLang="ko-KR" sz="1100" dirty="0">
                <a:solidFill>
                  <a:srgbClr val="268BD2"/>
                </a:solidFill>
                <a:latin typeface="Consolas"/>
              </a:rPr>
              <a:t>$</a:t>
            </a:r>
            <a:r>
              <a:rPr lang="en-US" altLang="ko-KR" sz="1100" dirty="0">
                <a:solidFill>
                  <a:srgbClr val="000000"/>
                </a:solidFill>
                <a:latin typeface="Consolas"/>
              </a:rPr>
              <a:t>(</a:t>
            </a:r>
            <a:r>
              <a:rPr lang="en-US" altLang="ko-KR" sz="1100" dirty="0">
                <a:solidFill>
                  <a:srgbClr val="2AA198"/>
                </a:solidFill>
                <a:latin typeface="Consolas"/>
              </a:rPr>
              <a:t>"#</a:t>
            </a:r>
            <a:r>
              <a:rPr lang="en-US" altLang="ko-KR" sz="1100" dirty="0" err="1">
                <a:solidFill>
                  <a:srgbClr val="2AA198"/>
                </a:solidFill>
                <a:latin typeface="Consolas"/>
              </a:rPr>
              <a:t>allCheck</a:t>
            </a:r>
            <a:r>
              <a:rPr lang="en-US" altLang="ko-KR" sz="1100" dirty="0">
                <a:solidFill>
                  <a:srgbClr val="2AA198"/>
                </a:solidFill>
                <a:latin typeface="Consolas"/>
              </a:rPr>
              <a:t>"</a:t>
            </a:r>
            <a:r>
              <a:rPr lang="en-US" altLang="ko-KR" sz="1100" dirty="0">
                <a:solidFill>
                  <a:srgbClr val="000000"/>
                </a:solidFill>
                <a:latin typeface="Consolas"/>
              </a:rPr>
              <a:t>).</a:t>
            </a:r>
            <a:r>
              <a:rPr lang="en-US" altLang="ko-KR" sz="1100" dirty="0">
                <a:solidFill>
                  <a:srgbClr val="268BD2"/>
                </a:solidFill>
                <a:latin typeface="Consolas"/>
              </a:rPr>
              <a:t>click</a:t>
            </a:r>
            <a:r>
              <a:rPr lang="en-US" altLang="ko-KR" sz="1100" dirty="0">
                <a:solidFill>
                  <a:srgbClr val="000000"/>
                </a:solidFill>
                <a:latin typeface="Consolas"/>
              </a:rPr>
              <a:t>(</a:t>
            </a:r>
            <a:r>
              <a:rPr lang="en-US" altLang="ko-KR" sz="1100" b="1" dirty="0">
                <a:solidFill>
                  <a:srgbClr val="073642"/>
                </a:solidFill>
                <a:latin typeface="Consolas"/>
              </a:rPr>
              <a:t>function</a:t>
            </a:r>
            <a:r>
              <a:rPr lang="en-US" altLang="ko-KR" sz="1100" b="1" dirty="0">
                <a:solidFill>
                  <a:srgbClr val="000000"/>
                </a:solidFill>
                <a:latin typeface="Consolas"/>
              </a:rPr>
              <a:t>(){</a:t>
            </a:r>
          </a:p>
          <a:p>
            <a:r>
              <a:rPr lang="en-US" altLang="ko-KR" sz="1100" dirty="0">
                <a:solidFill>
                  <a:srgbClr val="000000"/>
                </a:solidFill>
                <a:latin typeface="Consolas"/>
              </a:rPr>
              <a:t>        </a:t>
            </a:r>
            <a:r>
              <a:rPr lang="en-US" altLang="ko-KR" sz="1100" b="1" dirty="0" err="1">
                <a:solidFill>
                  <a:srgbClr val="073642"/>
                </a:solidFill>
                <a:latin typeface="Consolas"/>
              </a:rPr>
              <a:t>var</a:t>
            </a:r>
            <a:r>
              <a:rPr lang="en-US" altLang="ko-KR" sz="1100" b="1" dirty="0">
                <a:solidFill>
                  <a:srgbClr val="000000"/>
                </a:solidFill>
                <a:latin typeface="Consolas"/>
              </a:rPr>
              <a:t> </a:t>
            </a:r>
            <a:r>
              <a:rPr lang="en-US" altLang="ko-KR" sz="1100" b="1" dirty="0" err="1">
                <a:solidFill>
                  <a:srgbClr val="268BD2"/>
                </a:solidFill>
                <a:latin typeface="Consolas"/>
              </a:rPr>
              <a:t>chk</a:t>
            </a:r>
            <a:r>
              <a:rPr lang="en-US" altLang="ko-KR" sz="1100" b="1" dirty="0">
                <a:solidFill>
                  <a:srgbClr val="000000"/>
                </a:solidFill>
                <a:latin typeface="Consolas"/>
              </a:rPr>
              <a:t> </a:t>
            </a:r>
            <a:r>
              <a:rPr lang="en-US" altLang="ko-KR" sz="1100" b="1" dirty="0">
                <a:solidFill>
                  <a:srgbClr val="859900"/>
                </a:solidFill>
                <a:latin typeface="Consolas"/>
              </a:rPr>
              <a:t>=</a:t>
            </a:r>
            <a:r>
              <a:rPr lang="en-US" altLang="ko-KR" sz="1100" b="1" dirty="0">
                <a:solidFill>
                  <a:srgbClr val="000000"/>
                </a:solidFill>
                <a:latin typeface="Consolas"/>
              </a:rPr>
              <a:t> </a:t>
            </a:r>
            <a:r>
              <a:rPr lang="en-US" altLang="ko-KR" sz="1100" b="1" dirty="0">
                <a:solidFill>
                  <a:srgbClr val="268BD2"/>
                </a:solidFill>
                <a:latin typeface="Consolas"/>
              </a:rPr>
              <a:t>$</a:t>
            </a:r>
            <a:r>
              <a:rPr lang="en-US" altLang="ko-KR" sz="1100" b="1" dirty="0">
                <a:solidFill>
                  <a:srgbClr val="000000"/>
                </a:solidFill>
                <a:latin typeface="Consolas"/>
              </a:rPr>
              <a:t>(</a:t>
            </a:r>
            <a:r>
              <a:rPr lang="en-US" altLang="ko-KR" sz="1100" b="1" dirty="0">
                <a:solidFill>
                  <a:srgbClr val="2AA198"/>
                </a:solidFill>
                <a:latin typeface="Consolas"/>
              </a:rPr>
              <a:t>"#</a:t>
            </a:r>
            <a:r>
              <a:rPr lang="en-US" altLang="ko-KR" sz="1100" b="1" dirty="0" err="1">
                <a:solidFill>
                  <a:srgbClr val="2AA198"/>
                </a:solidFill>
                <a:latin typeface="Consolas"/>
              </a:rPr>
              <a:t>allCheck</a:t>
            </a:r>
            <a:r>
              <a:rPr lang="en-US" altLang="ko-KR" sz="1100" b="1" dirty="0">
                <a:solidFill>
                  <a:srgbClr val="2AA198"/>
                </a:solidFill>
                <a:latin typeface="Consolas"/>
              </a:rPr>
              <a:t>"</a:t>
            </a:r>
            <a:r>
              <a:rPr lang="en-US" altLang="ko-KR" sz="1100" b="1" dirty="0">
                <a:solidFill>
                  <a:srgbClr val="000000"/>
                </a:solidFill>
                <a:latin typeface="Consolas"/>
              </a:rPr>
              <a:t>).</a:t>
            </a:r>
            <a:r>
              <a:rPr lang="en-US" altLang="ko-KR" sz="1100" b="1" dirty="0">
                <a:solidFill>
                  <a:srgbClr val="268BD2"/>
                </a:solidFill>
                <a:latin typeface="Consolas"/>
              </a:rPr>
              <a:t>prop</a:t>
            </a:r>
            <a:r>
              <a:rPr lang="en-US" altLang="ko-KR" sz="1100" b="1" dirty="0">
                <a:solidFill>
                  <a:srgbClr val="000000"/>
                </a:solidFill>
                <a:latin typeface="Consolas"/>
              </a:rPr>
              <a:t>(</a:t>
            </a:r>
            <a:r>
              <a:rPr lang="en-US" altLang="ko-KR" sz="1100" b="1" dirty="0">
                <a:solidFill>
                  <a:srgbClr val="2AA198"/>
                </a:solidFill>
                <a:latin typeface="Consolas"/>
              </a:rPr>
              <a:t>"checked"</a:t>
            </a:r>
            <a:r>
              <a:rPr lang="en-US" altLang="ko-KR" sz="1100" b="1" dirty="0">
                <a:solidFill>
                  <a:srgbClr val="000000"/>
                </a:solidFill>
                <a:latin typeface="Consolas"/>
              </a:rPr>
              <a:t>); </a:t>
            </a:r>
            <a:r>
              <a:rPr lang="en-US" altLang="ko-KR" sz="1100" b="1" dirty="0">
                <a:solidFill>
                  <a:srgbClr val="93A1A1"/>
                </a:solidFill>
                <a:latin typeface="Consolas"/>
              </a:rPr>
              <a:t>// "</a:t>
            </a:r>
            <a:r>
              <a:rPr lang="en-US" altLang="ko-KR" sz="1100" b="1" dirty="0" err="1">
                <a:solidFill>
                  <a:srgbClr val="93A1A1"/>
                </a:solidFill>
                <a:latin typeface="Consolas"/>
              </a:rPr>
              <a:t>allCheck</a:t>
            </a:r>
            <a:r>
              <a:rPr lang="en-US" altLang="ko-KR" sz="1100" b="1" dirty="0">
                <a:solidFill>
                  <a:srgbClr val="93A1A1"/>
                </a:solidFill>
                <a:latin typeface="Consolas"/>
              </a:rPr>
              <a:t>"</a:t>
            </a:r>
            <a:r>
              <a:rPr lang="ja-JP" altLang="en-US" sz="1100" b="1" dirty="0">
                <a:solidFill>
                  <a:srgbClr val="93A1A1"/>
                </a:solidFill>
                <a:latin typeface="Consolas"/>
              </a:rPr>
              <a:t>チェックボックスの</a:t>
            </a:r>
            <a:r>
              <a:rPr lang="ko-KR" altLang="en-US" sz="1100" b="1" dirty="0">
                <a:solidFill>
                  <a:srgbClr val="93A1A1"/>
                </a:solidFill>
                <a:latin typeface="Consolas"/>
              </a:rPr>
              <a:t>状態</a:t>
            </a:r>
            <a:r>
              <a:rPr lang="ja-JP" altLang="en-US" sz="1100" b="1" dirty="0">
                <a:solidFill>
                  <a:srgbClr val="93A1A1"/>
                </a:solidFill>
                <a:latin typeface="Consolas"/>
              </a:rPr>
              <a:t>を</a:t>
            </a:r>
            <a:r>
              <a:rPr lang="ko-KR" altLang="en-US" sz="1100" b="1" dirty="0">
                <a:solidFill>
                  <a:srgbClr val="93A1A1"/>
                </a:solidFill>
                <a:latin typeface="Consolas"/>
              </a:rPr>
              <a:t>取得</a:t>
            </a:r>
          </a:p>
          <a:p>
            <a:r>
              <a:rPr lang="en-US" altLang="ko-KR" sz="1100" dirty="0">
                <a:solidFill>
                  <a:srgbClr val="000000"/>
                </a:solidFill>
                <a:latin typeface="Consolas"/>
              </a:rPr>
              <a:t>        </a:t>
            </a:r>
            <a:r>
              <a:rPr lang="en-US" altLang="ko-KR" sz="1100" dirty="0">
                <a:solidFill>
                  <a:srgbClr val="859900"/>
                </a:solidFill>
                <a:latin typeface="Consolas"/>
              </a:rPr>
              <a:t>if</a:t>
            </a:r>
            <a:r>
              <a:rPr lang="en-US" altLang="ko-KR" sz="1100" dirty="0">
                <a:solidFill>
                  <a:srgbClr val="000000"/>
                </a:solidFill>
                <a:latin typeface="Consolas"/>
              </a:rPr>
              <a:t>(</a:t>
            </a:r>
            <a:r>
              <a:rPr lang="en-US" altLang="ko-KR" sz="1100" dirty="0" err="1">
                <a:solidFill>
                  <a:srgbClr val="268BD2"/>
                </a:solidFill>
                <a:latin typeface="Consolas"/>
              </a:rPr>
              <a:t>chk</a:t>
            </a:r>
            <a:r>
              <a:rPr lang="en-US" altLang="ko-KR" sz="1100" dirty="0">
                <a:solidFill>
                  <a:srgbClr val="000000"/>
                </a:solidFill>
                <a:latin typeface="Consolas"/>
              </a:rPr>
              <a:t>) {</a:t>
            </a:r>
          </a:p>
          <a:p>
            <a:r>
              <a:rPr lang="ja-JP" altLang="en-US" sz="1100" dirty="0">
                <a:solidFill>
                  <a:srgbClr val="000000"/>
                </a:solidFill>
                <a:latin typeface="Consolas"/>
              </a:rPr>
              <a:t>            </a:t>
            </a:r>
            <a:r>
              <a:rPr lang="en-US" altLang="ja-JP" sz="1100" dirty="0">
                <a:solidFill>
                  <a:srgbClr val="268BD2"/>
                </a:solidFill>
                <a:latin typeface="Consolas"/>
              </a:rPr>
              <a:t>$</a:t>
            </a:r>
            <a:r>
              <a:rPr lang="en-US" altLang="ja-JP" sz="1100" dirty="0">
                <a:solidFill>
                  <a:srgbClr val="000000"/>
                </a:solidFill>
                <a:latin typeface="Consolas"/>
              </a:rPr>
              <a:t>(</a:t>
            </a:r>
            <a:r>
              <a:rPr lang="en-US" altLang="ja-JP" sz="1100" dirty="0">
                <a:solidFill>
                  <a:srgbClr val="2AA198"/>
                </a:solidFill>
                <a:latin typeface="Consolas"/>
              </a:rPr>
              <a:t>".</a:t>
            </a:r>
            <a:r>
              <a:rPr lang="en-US" altLang="ja-JP" sz="1100" dirty="0" err="1">
                <a:solidFill>
                  <a:srgbClr val="2AA198"/>
                </a:solidFill>
                <a:latin typeface="Consolas"/>
              </a:rPr>
              <a:t>chBox</a:t>
            </a:r>
            <a:r>
              <a:rPr lang="en-US" altLang="ja-JP" sz="1100" dirty="0">
                <a:solidFill>
                  <a:srgbClr val="2AA198"/>
                </a:solidFill>
                <a:latin typeface="Consolas"/>
              </a:rPr>
              <a:t>"</a:t>
            </a:r>
            <a:r>
              <a:rPr lang="en-US" altLang="ja-JP" sz="1100" dirty="0">
                <a:solidFill>
                  <a:srgbClr val="000000"/>
                </a:solidFill>
                <a:latin typeface="Consolas"/>
              </a:rPr>
              <a:t>).</a:t>
            </a:r>
            <a:r>
              <a:rPr lang="en-US" altLang="ja-JP" sz="1100" dirty="0">
                <a:solidFill>
                  <a:srgbClr val="268BD2"/>
                </a:solidFill>
                <a:latin typeface="Consolas"/>
              </a:rPr>
              <a:t>prop</a:t>
            </a:r>
            <a:r>
              <a:rPr lang="en-US" altLang="ja-JP" sz="1100" dirty="0">
                <a:solidFill>
                  <a:srgbClr val="000000"/>
                </a:solidFill>
                <a:latin typeface="Consolas"/>
              </a:rPr>
              <a:t>(</a:t>
            </a:r>
            <a:r>
              <a:rPr lang="en-US" altLang="ja-JP" sz="1100" dirty="0">
                <a:solidFill>
                  <a:srgbClr val="2AA198"/>
                </a:solidFill>
                <a:latin typeface="Consolas"/>
              </a:rPr>
              <a:t>"checked"</a:t>
            </a:r>
            <a:r>
              <a:rPr lang="en-US" altLang="ja-JP" sz="1100" dirty="0">
                <a:solidFill>
                  <a:srgbClr val="000000"/>
                </a:solidFill>
                <a:latin typeface="Consolas"/>
              </a:rPr>
              <a:t>, </a:t>
            </a:r>
            <a:r>
              <a:rPr lang="en-US" altLang="ja-JP" sz="1100" dirty="0">
                <a:solidFill>
                  <a:srgbClr val="B58900"/>
                </a:solidFill>
                <a:latin typeface="Consolas"/>
              </a:rPr>
              <a:t>true</a:t>
            </a:r>
            <a:r>
              <a:rPr lang="en-US" altLang="ja-JP" sz="1100" dirty="0">
                <a:solidFill>
                  <a:srgbClr val="000000"/>
                </a:solidFill>
                <a:latin typeface="Consolas"/>
              </a:rPr>
              <a:t>); </a:t>
            </a:r>
            <a:r>
              <a:rPr lang="en-US" altLang="ja-JP" sz="1100" dirty="0">
                <a:solidFill>
                  <a:srgbClr val="93A1A1"/>
                </a:solidFill>
                <a:latin typeface="Consolas"/>
              </a:rPr>
              <a:t>// </a:t>
            </a:r>
            <a:r>
              <a:rPr lang="ja-JP" altLang="en-US" sz="1100" dirty="0">
                <a:solidFill>
                  <a:srgbClr val="93A1A1"/>
                </a:solidFill>
                <a:latin typeface="Consolas"/>
              </a:rPr>
              <a:t>すべてのチェックボックスを選択状態にする</a:t>
            </a:r>
          </a:p>
          <a:p>
            <a:r>
              <a:rPr lang="en-US" altLang="ko-KR" sz="1100" dirty="0">
                <a:solidFill>
                  <a:srgbClr val="000000"/>
                </a:solidFill>
                <a:latin typeface="Consolas"/>
              </a:rPr>
              <a:t>        } </a:t>
            </a:r>
            <a:r>
              <a:rPr lang="en-US" altLang="ko-KR" sz="1100" dirty="0">
                <a:solidFill>
                  <a:srgbClr val="859900"/>
                </a:solidFill>
                <a:latin typeface="Consolas"/>
              </a:rPr>
              <a:t>else</a:t>
            </a:r>
            <a:r>
              <a:rPr lang="en-US" altLang="ko-KR" sz="1100" dirty="0">
                <a:solidFill>
                  <a:srgbClr val="000000"/>
                </a:solidFill>
                <a:latin typeface="Consolas"/>
              </a:rPr>
              <a:t> {</a:t>
            </a:r>
          </a:p>
          <a:p>
            <a:r>
              <a:rPr lang="ja-JP" altLang="en-US" sz="1100" dirty="0">
                <a:solidFill>
                  <a:srgbClr val="000000"/>
                </a:solidFill>
                <a:latin typeface="Consolas"/>
              </a:rPr>
              <a:t>            </a:t>
            </a:r>
            <a:r>
              <a:rPr lang="en-US" altLang="ja-JP" sz="1100" dirty="0">
                <a:solidFill>
                  <a:srgbClr val="268BD2"/>
                </a:solidFill>
                <a:latin typeface="Consolas"/>
              </a:rPr>
              <a:t>$</a:t>
            </a:r>
            <a:r>
              <a:rPr lang="en-US" altLang="ja-JP" sz="1100" dirty="0">
                <a:solidFill>
                  <a:srgbClr val="000000"/>
                </a:solidFill>
                <a:latin typeface="Consolas"/>
              </a:rPr>
              <a:t>(</a:t>
            </a:r>
            <a:r>
              <a:rPr lang="en-US" altLang="ja-JP" sz="1100" dirty="0">
                <a:solidFill>
                  <a:srgbClr val="2AA198"/>
                </a:solidFill>
                <a:latin typeface="Consolas"/>
              </a:rPr>
              <a:t>".</a:t>
            </a:r>
            <a:r>
              <a:rPr lang="en-US" altLang="ja-JP" sz="1100" dirty="0" err="1">
                <a:solidFill>
                  <a:srgbClr val="2AA198"/>
                </a:solidFill>
                <a:latin typeface="Consolas"/>
              </a:rPr>
              <a:t>chBox</a:t>
            </a:r>
            <a:r>
              <a:rPr lang="en-US" altLang="ja-JP" sz="1100" dirty="0">
                <a:solidFill>
                  <a:srgbClr val="2AA198"/>
                </a:solidFill>
                <a:latin typeface="Consolas"/>
              </a:rPr>
              <a:t>"</a:t>
            </a:r>
            <a:r>
              <a:rPr lang="en-US" altLang="ja-JP" sz="1100" dirty="0">
                <a:solidFill>
                  <a:srgbClr val="000000"/>
                </a:solidFill>
                <a:latin typeface="Consolas"/>
              </a:rPr>
              <a:t>).</a:t>
            </a:r>
            <a:r>
              <a:rPr lang="en-US" altLang="ja-JP" sz="1100" dirty="0">
                <a:solidFill>
                  <a:srgbClr val="268BD2"/>
                </a:solidFill>
                <a:latin typeface="Consolas"/>
              </a:rPr>
              <a:t>prop</a:t>
            </a:r>
            <a:r>
              <a:rPr lang="en-US" altLang="ja-JP" sz="1100" dirty="0">
                <a:solidFill>
                  <a:srgbClr val="000000"/>
                </a:solidFill>
                <a:latin typeface="Consolas"/>
              </a:rPr>
              <a:t>(</a:t>
            </a:r>
            <a:r>
              <a:rPr lang="en-US" altLang="ja-JP" sz="1100" dirty="0">
                <a:solidFill>
                  <a:srgbClr val="2AA198"/>
                </a:solidFill>
                <a:latin typeface="Consolas"/>
              </a:rPr>
              <a:t>"checked"</a:t>
            </a:r>
            <a:r>
              <a:rPr lang="en-US" altLang="ja-JP" sz="1100" dirty="0">
                <a:solidFill>
                  <a:srgbClr val="000000"/>
                </a:solidFill>
                <a:latin typeface="Consolas"/>
              </a:rPr>
              <a:t>, </a:t>
            </a:r>
            <a:r>
              <a:rPr lang="en-US" altLang="ja-JP" sz="1100" dirty="0">
                <a:solidFill>
                  <a:srgbClr val="B58900"/>
                </a:solidFill>
                <a:latin typeface="Consolas"/>
              </a:rPr>
              <a:t>false</a:t>
            </a:r>
            <a:r>
              <a:rPr lang="en-US" altLang="ja-JP" sz="1100" dirty="0">
                <a:solidFill>
                  <a:srgbClr val="000000"/>
                </a:solidFill>
                <a:latin typeface="Consolas"/>
              </a:rPr>
              <a:t>); </a:t>
            </a:r>
            <a:r>
              <a:rPr lang="en-US" altLang="ja-JP" sz="1100" dirty="0">
                <a:solidFill>
                  <a:srgbClr val="93A1A1"/>
                </a:solidFill>
                <a:latin typeface="Consolas"/>
              </a:rPr>
              <a:t>// </a:t>
            </a:r>
            <a:r>
              <a:rPr lang="ja-JP" altLang="en-US" sz="1100" dirty="0">
                <a:solidFill>
                  <a:srgbClr val="93A1A1"/>
                </a:solidFill>
                <a:latin typeface="Consolas"/>
              </a:rPr>
              <a:t>すべてのチェックボックスを未選択状態にする</a:t>
            </a:r>
          </a:p>
          <a:p>
            <a:r>
              <a:rPr lang="ko-KR" altLang="en-US" sz="1100" dirty="0">
                <a:solidFill>
                  <a:srgbClr val="000000"/>
                </a:solidFill>
                <a:latin typeface="Consolas"/>
              </a:rPr>
              <a:t>        </a:t>
            </a:r>
            <a:r>
              <a:rPr lang="en-US" altLang="ko-KR" sz="1100" dirty="0">
                <a:solidFill>
                  <a:srgbClr val="000000"/>
                </a:solidFill>
                <a:latin typeface="Consolas"/>
              </a:rPr>
              <a:t>}</a:t>
            </a:r>
          </a:p>
          <a:p>
            <a:r>
              <a:rPr lang="ko-KR" altLang="en-US" sz="1100" dirty="0">
                <a:solidFill>
                  <a:srgbClr val="000000"/>
                </a:solidFill>
                <a:latin typeface="Consolas"/>
              </a:rPr>
              <a:t>    </a:t>
            </a:r>
            <a:r>
              <a:rPr lang="en-US" altLang="ko-KR" sz="1100" dirty="0">
                <a:solidFill>
                  <a:srgbClr val="000000"/>
                </a:solidFill>
                <a:latin typeface="Consolas"/>
              </a:rPr>
              <a:t>});</a:t>
            </a:r>
          </a:p>
          <a:p>
            <a:endParaRPr lang="ko-KR" altLang="en-US" sz="1100" dirty="0">
              <a:latin typeface="Consolas"/>
            </a:endParaRPr>
          </a:p>
          <a:p>
            <a:r>
              <a:rPr lang="en-US" altLang="ko-KR" sz="1100" dirty="0">
                <a:solidFill>
                  <a:srgbClr val="000000"/>
                </a:solidFill>
                <a:latin typeface="Consolas"/>
              </a:rPr>
              <a:t>    </a:t>
            </a:r>
            <a:r>
              <a:rPr lang="en-US" altLang="ko-KR" sz="1100" dirty="0">
                <a:solidFill>
                  <a:srgbClr val="268BD2"/>
                </a:solidFill>
                <a:latin typeface="Consolas"/>
              </a:rPr>
              <a:t>$</a:t>
            </a:r>
            <a:r>
              <a:rPr lang="en-US" altLang="ko-KR" sz="1100" dirty="0">
                <a:solidFill>
                  <a:srgbClr val="000000"/>
                </a:solidFill>
                <a:latin typeface="Consolas"/>
              </a:rPr>
              <a:t>(</a:t>
            </a:r>
            <a:r>
              <a:rPr lang="en-US" altLang="ko-KR" sz="1100" dirty="0">
                <a:solidFill>
                  <a:srgbClr val="2AA198"/>
                </a:solidFill>
                <a:latin typeface="Consolas"/>
              </a:rPr>
              <a:t>".</a:t>
            </a:r>
            <a:r>
              <a:rPr lang="en-US" altLang="ko-KR" sz="1100" dirty="0" err="1">
                <a:solidFill>
                  <a:srgbClr val="2AA198"/>
                </a:solidFill>
                <a:latin typeface="Consolas"/>
              </a:rPr>
              <a:t>selectDelete_btn</a:t>
            </a:r>
            <a:r>
              <a:rPr lang="en-US" altLang="ko-KR" sz="1100" dirty="0">
                <a:solidFill>
                  <a:srgbClr val="2AA198"/>
                </a:solidFill>
                <a:latin typeface="Consolas"/>
              </a:rPr>
              <a:t>"</a:t>
            </a:r>
            <a:r>
              <a:rPr lang="en-US" altLang="ko-KR" sz="1100" dirty="0">
                <a:solidFill>
                  <a:srgbClr val="000000"/>
                </a:solidFill>
                <a:latin typeface="Consolas"/>
              </a:rPr>
              <a:t>).</a:t>
            </a:r>
            <a:r>
              <a:rPr lang="en-US" altLang="ko-KR" sz="1100" dirty="0">
                <a:solidFill>
                  <a:srgbClr val="268BD2"/>
                </a:solidFill>
                <a:latin typeface="Consolas"/>
              </a:rPr>
              <a:t>click</a:t>
            </a:r>
            <a:r>
              <a:rPr lang="en-US" altLang="ko-KR" sz="1100" dirty="0">
                <a:solidFill>
                  <a:srgbClr val="000000"/>
                </a:solidFill>
                <a:latin typeface="Consolas"/>
              </a:rPr>
              <a:t>(</a:t>
            </a:r>
            <a:r>
              <a:rPr lang="en-US" altLang="ko-KR" sz="1100" b="1" dirty="0">
                <a:solidFill>
                  <a:srgbClr val="073642"/>
                </a:solidFill>
                <a:latin typeface="Consolas"/>
              </a:rPr>
              <a:t>function</a:t>
            </a:r>
            <a:r>
              <a:rPr lang="en-US" altLang="ko-KR" sz="1100" b="1" dirty="0">
                <a:solidFill>
                  <a:srgbClr val="000000"/>
                </a:solidFill>
                <a:latin typeface="Consolas"/>
              </a:rPr>
              <a:t>(){</a:t>
            </a:r>
          </a:p>
          <a:p>
            <a:r>
              <a:rPr lang="ja-JP" altLang="en-US" sz="1100" dirty="0">
                <a:solidFill>
                  <a:srgbClr val="000000"/>
                </a:solidFill>
                <a:latin typeface="Consolas"/>
              </a:rPr>
              <a:t>        </a:t>
            </a:r>
            <a:r>
              <a:rPr lang="en-US" altLang="ja-JP" sz="1100" b="1" dirty="0" err="1">
                <a:solidFill>
                  <a:srgbClr val="073642"/>
                </a:solidFill>
                <a:latin typeface="Consolas"/>
              </a:rPr>
              <a:t>var</a:t>
            </a:r>
            <a:r>
              <a:rPr lang="ja-JP" altLang="en-US" sz="1100" b="1" dirty="0">
                <a:solidFill>
                  <a:srgbClr val="000000"/>
                </a:solidFill>
                <a:latin typeface="Consolas"/>
              </a:rPr>
              <a:t> </a:t>
            </a:r>
            <a:r>
              <a:rPr lang="en-US" altLang="ja-JP" sz="1100" b="1" dirty="0" err="1">
                <a:solidFill>
                  <a:srgbClr val="268BD2"/>
                </a:solidFill>
                <a:latin typeface="Consolas"/>
              </a:rPr>
              <a:t>confirm_val</a:t>
            </a:r>
            <a:r>
              <a:rPr lang="ja-JP" altLang="en-US" sz="1100" b="1" dirty="0">
                <a:solidFill>
                  <a:srgbClr val="000000"/>
                </a:solidFill>
                <a:latin typeface="Consolas"/>
              </a:rPr>
              <a:t> </a:t>
            </a:r>
            <a:r>
              <a:rPr lang="en-US" altLang="ja-JP" sz="1100" b="1" dirty="0">
                <a:solidFill>
                  <a:srgbClr val="859900"/>
                </a:solidFill>
                <a:latin typeface="Consolas"/>
              </a:rPr>
              <a:t>=</a:t>
            </a:r>
            <a:r>
              <a:rPr lang="ja-JP" altLang="en-US" sz="1100" b="1" dirty="0">
                <a:solidFill>
                  <a:srgbClr val="000000"/>
                </a:solidFill>
                <a:latin typeface="Consolas"/>
              </a:rPr>
              <a:t> </a:t>
            </a:r>
            <a:r>
              <a:rPr lang="en-US" altLang="ja-JP" sz="1100" b="1" dirty="0">
                <a:solidFill>
                  <a:srgbClr val="268BD2"/>
                </a:solidFill>
                <a:latin typeface="Consolas"/>
              </a:rPr>
              <a:t>confirm</a:t>
            </a:r>
            <a:r>
              <a:rPr lang="en-US" altLang="ja-JP" sz="1100" b="1" dirty="0">
                <a:solidFill>
                  <a:srgbClr val="000000"/>
                </a:solidFill>
                <a:latin typeface="Consolas"/>
              </a:rPr>
              <a:t>(</a:t>
            </a:r>
            <a:r>
              <a:rPr lang="en-US" altLang="ja-JP" sz="1100" b="1" dirty="0">
                <a:solidFill>
                  <a:srgbClr val="2AA198"/>
                </a:solidFill>
                <a:latin typeface="Consolas"/>
              </a:rPr>
              <a:t>"</a:t>
            </a:r>
            <a:r>
              <a:rPr lang="ja-JP" altLang="en-US" sz="1100" b="1" dirty="0">
                <a:solidFill>
                  <a:srgbClr val="2AA198"/>
                </a:solidFill>
                <a:latin typeface="Consolas"/>
              </a:rPr>
              <a:t>本当に削除しますか？</a:t>
            </a:r>
            <a:r>
              <a:rPr lang="en-US" altLang="ja-JP" sz="1100" b="1" dirty="0">
                <a:solidFill>
                  <a:srgbClr val="2AA198"/>
                </a:solidFill>
                <a:latin typeface="Consolas"/>
              </a:rPr>
              <a:t>"</a:t>
            </a:r>
            <a:r>
              <a:rPr lang="en-US" altLang="ja-JP" sz="1100" b="1" dirty="0">
                <a:solidFill>
                  <a:srgbClr val="000000"/>
                </a:solidFill>
                <a:latin typeface="Consolas"/>
              </a:rPr>
              <a:t>); </a:t>
            </a:r>
            <a:r>
              <a:rPr lang="en-US" altLang="ja-JP" sz="1100" b="1" dirty="0">
                <a:solidFill>
                  <a:srgbClr val="93A1A1"/>
                </a:solidFill>
                <a:latin typeface="Consolas"/>
              </a:rPr>
              <a:t>// </a:t>
            </a:r>
            <a:r>
              <a:rPr lang="ja-JP" altLang="en-US" sz="1100" b="1" dirty="0">
                <a:solidFill>
                  <a:srgbClr val="93A1A1"/>
                </a:solidFill>
                <a:latin typeface="Consolas"/>
              </a:rPr>
              <a:t>削除確認のダイアログを表示</a:t>
            </a:r>
          </a:p>
          <a:p>
            <a:endParaRPr lang="ko-KR" altLang="en-US" sz="1100" dirty="0">
              <a:latin typeface="Consolas"/>
            </a:endParaRPr>
          </a:p>
          <a:p>
            <a:r>
              <a:rPr lang="en-US" altLang="ko-KR" sz="1100" dirty="0">
                <a:solidFill>
                  <a:srgbClr val="000000"/>
                </a:solidFill>
                <a:latin typeface="Consolas"/>
              </a:rPr>
              <a:t>        </a:t>
            </a:r>
            <a:r>
              <a:rPr lang="en-US" altLang="ko-KR" sz="1100" dirty="0">
                <a:solidFill>
                  <a:srgbClr val="859900"/>
                </a:solidFill>
                <a:latin typeface="Consolas"/>
              </a:rPr>
              <a:t>if</a:t>
            </a:r>
            <a:r>
              <a:rPr lang="en-US" altLang="ko-KR" sz="1100" dirty="0">
                <a:solidFill>
                  <a:srgbClr val="000000"/>
                </a:solidFill>
                <a:latin typeface="Consolas"/>
              </a:rPr>
              <a:t>(</a:t>
            </a:r>
            <a:r>
              <a:rPr lang="en-US" altLang="ko-KR" sz="1100" dirty="0" err="1">
                <a:solidFill>
                  <a:srgbClr val="268BD2"/>
                </a:solidFill>
                <a:latin typeface="Consolas"/>
              </a:rPr>
              <a:t>confirm_val</a:t>
            </a:r>
            <a:r>
              <a:rPr lang="en-US" altLang="ko-KR" sz="1100" dirty="0">
                <a:solidFill>
                  <a:srgbClr val="000000"/>
                </a:solidFill>
                <a:latin typeface="Consolas"/>
              </a:rPr>
              <a:t>) {</a:t>
            </a:r>
          </a:p>
          <a:p>
            <a:r>
              <a:rPr lang="ja-JP" altLang="en-US" sz="1100" dirty="0">
                <a:solidFill>
                  <a:srgbClr val="000000"/>
                </a:solidFill>
                <a:latin typeface="Consolas"/>
              </a:rPr>
              <a:t>            </a:t>
            </a:r>
            <a:r>
              <a:rPr lang="en-US" altLang="ja-JP" sz="1100" b="1" dirty="0" err="1">
                <a:solidFill>
                  <a:srgbClr val="073642"/>
                </a:solidFill>
                <a:latin typeface="Consolas"/>
              </a:rPr>
              <a:t>var</a:t>
            </a:r>
            <a:r>
              <a:rPr lang="ja-JP" altLang="en-US" sz="1100" b="1" dirty="0">
                <a:solidFill>
                  <a:srgbClr val="000000"/>
                </a:solidFill>
                <a:latin typeface="Consolas"/>
              </a:rPr>
              <a:t> </a:t>
            </a:r>
            <a:r>
              <a:rPr lang="en-US" altLang="ja-JP" sz="1100" b="1" dirty="0" err="1">
                <a:solidFill>
                  <a:srgbClr val="268BD2"/>
                </a:solidFill>
                <a:latin typeface="Consolas"/>
              </a:rPr>
              <a:t>checkArr</a:t>
            </a:r>
            <a:r>
              <a:rPr lang="ja-JP" altLang="en-US" sz="1100" b="1" dirty="0">
                <a:solidFill>
                  <a:srgbClr val="000000"/>
                </a:solidFill>
                <a:latin typeface="Consolas"/>
              </a:rPr>
              <a:t> </a:t>
            </a:r>
            <a:r>
              <a:rPr lang="en-US" altLang="ja-JP" sz="1100" b="1" dirty="0">
                <a:solidFill>
                  <a:srgbClr val="859900"/>
                </a:solidFill>
                <a:latin typeface="Consolas"/>
              </a:rPr>
              <a:t>=</a:t>
            </a:r>
            <a:r>
              <a:rPr lang="ja-JP" altLang="en-US" sz="1100" b="1" dirty="0">
                <a:solidFill>
                  <a:srgbClr val="000000"/>
                </a:solidFill>
                <a:latin typeface="Consolas"/>
              </a:rPr>
              <a:t> </a:t>
            </a:r>
            <a:r>
              <a:rPr lang="en-US" altLang="ja-JP" sz="1100" b="1" dirty="0">
                <a:solidFill>
                  <a:srgbClr val="859900"/>
                </a:solidFill>
                <a:latin typeface="Consolas"/>
              </a:rPr>
              <a:t>new</a:t>
            </a:r>
            <a:r>
              <a:rPr lang="ja-JP" altLang="en-US" sz="1100" b="1" dirty="0">
                <a:solidFill>
                  <a:srgbClr val="000000"/>
                </a:solidFill>
                <a:latin typeface="Consolas"/>
              </a:rPr>
              <a:t> </a:t>
            </a:r>
            <a:r>
              <a:rPr lang="en-US" altLang="ja-JP" sz="1100" b="1" dirty="0">
                <a:solidFill>
                  <a:srgbClr val="268BD2"/>
                </a:solidFill>
                <a:latin typeface="Consolas"/>
              </a:rPr>
              <a:t>Array</a:t>
            </a:r>
            <a:r>
              <a:rPr lang="en-US" altLang="ja-JP" sz="1100" b="1" dirty="0">
                <a:solidFill>
                  <a:srgbClr val="000000"/>
                </a:solidFill>
                <a:latin typeface="Consolas"/>
              </a:rPr>
              <a:t>(); </a:t>
            </a:r>
            <a:r>
              <a:rPr lang="en-US" altLang="ja-JP" sz="1100" b="1" dirty="0">
                <a:solidFill>
                  <a:srgbClr val="93A1A1"/>
                </a:solidFill>
                <a:latin typeface="Consolas"/>
              </a:rPr>
              <a:t>// </a:t>
            </a:r>
            <a:r>
              <a:rPr lang="ja-JP" altLang="en-US" sz="1100" b="1" dirty="0">
                <a:solidFill>
                  <a:srgbClr val="93A1A1"/>
                </a:solidFill>
                <a:latin typeface="Consolas"/>
              </a:rPr>
              <a:t>選択されたチェックボックスのデータを格納する配列を作成</a:t>
            </a:r>
          </a:p>
          <a:p>
            <a:endParaRPr lang="ko-KR" altLang="en-US" sz="1100" dirty="0">
              <a:latin typeface="Consolas"/>
            </a:endParaRPr>
          </a:p>
          <a:p>
            <a:r>
              <a:rPr lang="ja-JP" altLang="en-US" sz="1100" dirty="0">
                <a:solidFill>
                  <a:srgbClr val="93A1A1"/>
                </a:solidFill>
                <a:latin typeface="Consolas"/>
              </a:rPr>
              <a:t>            </a:t>
            </a:r>
            <a:r>
              <a:rPr lang="en-US" altLang="ja-JP" sz="1100" dirty="0">
                <a:solidFill>
                  <a:srgbClr val="93A1A1"/>
                </a:solidFill>
                <a:latin typeface="Consolas"/>
              </a:rPr>
              <a:t>// </a:t>
            </a:r>
            <a:r>
              <a:rPr lang="ja-JP" altLang="en-US" sz="1100" dirty="0">
                <a:solidFill>
                  <a:srgbClr val="93A1A1"/>
                </a:solidFill>
                <a:latin typeface="Consolas"/>
              </a:rPr>
              <a:t>選択されたチェックボックスの数だけ繰り返し</a:t>
            </a:r>
          </a:p>
          <a:p>
            <a:r>
              <a:rPr lang="en-US" altLang="ko-KR" sz="1100" dirty="0">
                <a:solidFill>
                  <a:srgbClr val="000000"/>
                </a:solidFill>
                <a:latin typeface="Consolas"/>
              </a:rPr>
              <a:t>            </a:t>
            </a:r>
            <a:r>
              <a:rPr lang="en-US" altLang="ko-KR" sz="1100" dirty="0">
                <a:solidFill>
                  <a:srgbClr val="268BD2"/>
                </a:solidFill>
                <a:latin typeface="Consolas"/>
              </a:rPr>
              <a:t>$</a:t>
            </a:r>
            <a:r>
              <a:rPr lang="en-US" altLang="ko-KR" sz="1100" dirty="0">
                <a:solidFill>
                  <a:srgbClr val="000000"/>
                </a:solidFill>
                <a:latin typeface="Consolas"/>
              </a:rPr>
              <a:t>(</a:t>
            </a:r>
            <a:r>
              <a:rPr lang="en-US" altLang="ko-KR" sz="1100" dirty="0">
                <a:solidFill>
                  <a:srgbClr val="2AA198"/>
                </a:solidFill>
                <a:latin typeface="Consolas"/>
              </a:rPr>
              <a:t>"input[class='</a:t>
            </a:r>
            <a:r>
              <a:rPr lang="en-US" altLang="ko-KR" sz="1100" dirty="0" err="1">
                <a:solidFill>
                  <a:srgbClr val="2AA198"/>
                </a:solidFill>
                <a:latin typeface="Consolas"/>
              </a:rPr>
              <a:t>chBox</a:t>
            </a:r>
            <a:r>
              <a:rPr lang="en-US" altLang="ko-KR" sz="1100" dirty="0">
                <a:solidFill>
                  <a:srgbClr val="2AA198"/>
                </a:solidFill>
                <a:latin typeface="Consolas"/>
              </a:rPr>
              <a:t>']:checked"</a:t>
            </a:r>
            <a:r>
              <a:rPr lang="en-US" altLang="ko-KR" sz="1100" dirty="0">
                <a:solidFill>
                  <a:srgbClr val="000000"/>
                </a:solidFill>
                <a:latin typeface="Consolas"/>
              </a:rPr>
              <a:t>).</a:t>
            </a:r>
            <a:r>
              <a:rPr lang="en-US" altLang="ko-KR" sz="1100" dirty="0">
                <a:solidFill>
                  <a:srgbClr val="268BD2"/>
                </a:solidFill>
                <a:latin typeface="Consolas"/>
              </a:rPr>
              <a:t>each</a:t>
            </a:r>
            <a:r>
              <a:rPr lang="en-US" altLang="ko-KR" sz="1100" dirty="0">
                <a:solidFill>
                  <a:srgbClr val="000000"/>
                </a:solidFill>
                <a:latin typeface="Consolas"/>
              </a:rPr>
              <a:t>(</a:t>
            </a:r>
            <a:r>
              <a:rPr lang="en-US" altLang="ko-KR" sz="1100" b="1" dirty="0">
                <a:solidFill>
                  <a:srgbClr val="073642"/>
                </a:solidFill>
                <a:latin typeface="Consolas"/>
              </a:rPr>
              <a:t>function</a:t>
            </a:r>
            <a:r>
              <a:rPr lang="en-US" altLang="ko-KR" sz="1100" b="1" dirty="0">
                <a:solidFill>
                  <a:srgbClr val="000000"/>
                </a:solidFill>
                <a:latin typeface="Consolas"/>
              </a:rPr>
              <a:t>(){</a:t>
            </a:r>
          </a:p>
          <a:p>
            <a:r>
              <a:rPr lang="en-US" altLang="ko-KR" sz="1100" dirty="0">
                <a:solidFill>
                  <a:srgbClr val="000000"/>
                </a:solidFill>
                <a:latin typeface="Consolas"/>
              </a:rPr>
              <a:t>                </a:t>
            </a:r>
            <a:r>
              <a:rPr lang="en-US" altLang="ko-KR" sz="1100" dirty="0" err="1">
                <a:solidFill>
                  <a:srgbClr val="268BD2"/>
                </a:solidFill>
                <a:latin typeface="Consolas"/>
              </a:rPr>
              <a:t>checkArr</a:t>
            </a:r>
            <a:r>
              <a:rPr lang="en-US" altLang="ko-KR" sz="1100" dirty="0" err="1">
                <a:solidFill>
                  <a:srgbClr val="000000"/>
                </a:solidFill>
                <a:latin typeface="Consolas"/>
              </a:rPr>
              <a:t>.</a:t>
            </a:r>
            <a:r>
              <a:rPr lang="en-US" altLang="ko-KR" sz="1100" dirty="0" err="1">
                <a:solidFill>
                  <a:srgbClr val="268BD2"/>
                </a:solidFill>
                <a:latin typeface="Consolas"/>
              </a:rPr>
              <a:t>push</a:t>
            </a:r>
            <a:r>
              <a:rPr lang="en-US" altLang="ko-KR" sz="1100" dirty="0">
                <a:solidFill>
                  <a:srgbClr val="000000"/>
                </a:solidFill>
                <a:latin typeface="Consolas"/>
              </a:rPr>
              <a:t>(</a:t>
            </a:r>
            <a:r>
              <a:rPr lang="en-US" altLang="ko-KR" sz="1100" dirty="0">
                <a:solidFill>
                  <a:srgbClr val="268BD2"/>
                </a:solidFill>
                <a:latin typeface="Consolas"/>
              </a:rPr>
              <a:t>$</a:t>
            </a:r>
            <a:r>
              <a:rPr lang="en-US" altLang="ko-KR" sz="1100" dirty="0">
                <a:solidFill>
                  <a:srgbClr val="000000"/>
                </a:solidFill>
                <a:latin typeface="Consolas"/>
              </a:rPr>
              <a:t>(</a:t>
            </a:r>
            <a:r>
              <a:rPr lang="en-US" altLang="ko-KR" sz="1100" dirty="0">
                <a:solidFill>
                  <a:srgbClr val="268BD2"/>
                </a:solidFill>
                <a:latin typeface="Consolas"/>
              </a:rPr>
              <a:t>this</a:t>
            </a:r>
            <a:r>
              <a:rPr lang="en-US" altLang="ko-KR" sz="1100" dirty="0">
                <a:solidFill>
                  <a:srgbClr val="000000"/>
                </a:solidFill>
                <a:latin typeface="Consolas"/>
              </a:rPr>
              <a:t>).</a:t>
            </a:r>
            <a:r>
              <a:rPr lang="en-US" altLang="ko-KR" sz="1100" dirty="0" err="1">
                <a:solidFill>
                  <a:srgbClr val="268BD2"/>
                </a:solidFill>
                <a:latin typeface="Consolas"/>
              </a:rPr>
              <a:t>attr</a:t>
            </a:r>
            <a:r>
              <a:rPr lang="en-US" altLang="ko-KR" sz="1100" dirty="0">
                <a:solidFill>
                  <a:srgbClr val="000000"/>
                </a:solidFill>
                <a:latin typeface="Consolas"/>
              </a:rPr>
              <a:t>(</a:t>
            </a:r>
            <a:r>
              <a:rPr lang="en-US" altLang="ko-KR" sz="1100" dirty="0">
                <a:solidFill>
                  <a:srgbClr val="2AA198"/>
                </a:solidFill>
                <a:latin typeface="Consolas"/>
              </a:rPr>
              <a:t>"data-</a:t>
            </a:r>
            <a:r>
              <a:rPr lang="en-US" altLang="ko-KR" sz="1100" dirty="0" err="1">
                <a:solidFill>
                  <a:srgbClr val="2AA198"/>
                </a:solidFill>
                <a:latin typeface="Consolas"/>
              </a:rPr>
              <a:t>cartNum</a:t>
            </a:r>
            <a:r>
              <a:rPr lang="en-US" altLang="ko-KR" sz="1100" dirty="0">
                <a:solidFill>
                  <a:srgbClr val="2AA198"/>
                </a:solidFill>
                <a:latin typeface="Consolas"/>
              </a:rPr>
              <a:t>"</a:t>
            </a:r>
            <a:r>
              <a:rPr lang="en-US" altLang="ko-KR" sz="1100" dirty="0">
                <a:solidFill>
                  <a:srgbClr val="000000"/>
                </a:solidFill>
                <a:latin typeface="Consolas"/>
              </a:rPr>
              <a:t>)); </a:t>
            </a:r>
            <a:r>
              <a:rPr lang="en-US" altLang="ko-KR" sz="1100" dirty="0">
                <a:solidFill>
                  <a:srgbClr val="93A1A1"/>
                </a:solidFill>
                <a:latin typeface="Consolas"/>
              </a:rPr>
              <a:t>// </a:t>
            </a:r>
            <a:r>
              <a:rPr lang="ko-KR" altLang="en-US" sz="1100" dirty="0">
                <a:solidFill>
                  <a:srgbClr val="93A1A1"/>
                </a:solidFill>
                <a:latin typeface="Consolas"/>
              </a:rPr>
              <a:t>配列</a:t>
            </a:r>
            <a:r>
              <a:rPr lang="ja-JP" altLang="en-US" sz="1100" dirty="0">
                <a:solidFill>
                  <a:srgbClr val="93A1A1"/>
                </a:solidFill>
                <a:latin typeface="Consolas"/>
              </a:rPr>
              <a:t>にデータを</a:t>
            </a:r>
            <a:r>
              <a:rPr lang="ko-KR" altLang="en-US" sz="1100" dirty="0">
                <a:solidFill>
                  <a:srgbClr val="93A1A1"/>
                </a:solidFill>
                <a:latin typeface="Consolas"/>
              </a:rPr>
              <a:t>挿入</a:t>
            </a:r>
          </a:p>
          <a:p>
            <a:r>
              <a:rPr lang="ko-KR" altLang="en-US" sz="1100" dirty="0">
                <a:solidFill>
                  <a:srgbClr val="000000"/>
                </a:solidFill>
                <a:latin typeface="Consolas"/>
              </a:rPr>
              <a:t>            </a:t>
            </a:r>
            <a:r>
              <a:rPr lang="en-US" altLang="ko-KR" sz="1100" dirty="0">
                <a:solidFill>
                  <a:srgbClr val="000000"/>
                </a:solidFill>
                <a:latin typeface="Consolas"/>
              </a:rPr>
              <a:t>});</a:t>
            </a:r>
          </a:p>
          <a:p>
            <a:endParaRPr lang="ko-KR" altLang="en-US" sz="1100" dirty="0">
              <a:latin typeface="Consolas"/>
            </a:endParaRPr>
          </a:p>
          <a:p>
            <a:r>
              <a:rPr lang="en-US" altLang="ko-KR" sz="1100" dirty="0">
                <a:solidFill>
                  <a:srgbClr val="000000"/>
                </a:solidFill>
                <a:latin typeface="Consolas"/>
              </a:rPr>
              <a:t>            </a:t>
            </a:r>
            <a:r>
              <a:rPr lang="en-US" altLang="ko-KR" sz="1100" dirty="0">
                <a:solidFill>
                  <a:srgbClr val="268BD2"/>
                </a:solidFill>
                <a:latin typeface="Consolas"/>
              </a:rPr>
              <a:t>$</a:t>
            </a:r>
            <a:r>
              <a:rPr lang="en-US" altLang="ko-KR" sz="1100" dirty="0">
                <a:solidFill>
                  <a:srgbClr val="000000"/>
                </a:solidFill>
                <a:latin typeface="Consolas"/>
              </a:rPr>
              <a:t>.</a:t>
            </a:r>
            <a:r>
              <a:rPr lang="en-US" altLang="ko-KR" sz="1100" dirty="0" err="1">
                <a:solidFill>
                  <a:srgbClr val="268BD2"/>
                </a:solidFill>
                <a:latin typeface="Consolas"/>
              </a:rPr>
              <a:t>ajax</a:t>
            </a:r>
            <a:r>
              <a:rPr lang="en-US" altLang="ko-KR" sz="1100" dirty="0">
                <a:solidFill>
                  <a:srgbClr val="000000"/>
                </a:solidFill>
                <a:latin typeface="Consolas"/>
              </a:rPr>
              <a:t>({</a:t>
            </a:r>
          </a:p>
          <a:p>
            <a:r>
              <a:rPr lang="ja-JP" altLang="en-US" sz="1100" dirty="0">
                <a:solidFill>
                  <a:srgbClr val="000000"/>
                </a:solidFill>
                <a:latin typeface="Consolas"/>
              </a:rPr>
              <a:t>                </a:t>
            </a:r>
            <a:r>
              <a:rPr lang="en-US" altLang="ja-JP" sz="1100" dirty="0" err="1">
                <a:solidFill>
                  <a:srgbClr val="000000"/>
                </a:solidFill>
                <a:latin typeface="Consolas"/>
              </a:rPr>
              <a:t>url</a:t>
            </a:r>
            <a:r>
              <a:rPr lang="en-US" altLang="ja-JP" sz="1100" dirty="0">
                <a:solidFill>
                  <a:srgbClr val="000000"/>
                </a:solidFill>
                <a:latin typeface="Consolas"/>
              </a:rPr>
              <a:t> : </a:t>
            </a:r>
            <a:r>
              <a:rPr lang="en-US" altLang="ja-JP" sz="1100" dirty="0">
                <a:solidFill>
                  <a:srgbClr val="2AA198"/>
                </a:solidFill>
                <a:latin typeface="Consolas"/>
              </a:rPr>
              <a:t>"/shop/</a:t>
            </a:r>
            <a:r>
              <a:rPr lang="en-US" altLang="ja-JP" sz="1100" dirty="0" err="1">
                <a:solidFill>
                  <a:srgbClr val="2AA198"/>
                </a:solidFill>
                <a:latin typeface="Consolas"/>
              </a:rPr>
              <a:t>deleteCart</a:t>
            </a:r>
            <a:r>
              <a:rPr lang="en-US" altLang="ja-JP" sz="1100" dirty="0">
                <a:solidFill>
                  <a:srgbClr val="2AA198"/>
                </a:solidFill>
                <a:latin typeface="Consolas"/>
              </a:rPr>
              <a:t>"</a:t>
            </a:r>
            <a:r>
              <a:rPr lang="en-US" altLang="ja-JP" sz="1100" dirty="0">
                <a:solidFill>
                  <a:srgbClr val="000000"/>
                </a:solidFill>
                <a:latin typeface="Consolas"/>
              </a:rPr>
              <a:t>, </a:t>
            </a:r>
            <a:r>
              <a:rPr lang="en-US" altLang="ja-JP" sz="1100" dirty="0">
                <a:solidFill>
                  <a:srgbClr val="93A1A1"/>
                </a:solidFill>
                <a:latin typeface="Consolas"/>
              </a:rPr>
              <a:t>// </a:t>
            </a:r>
            <a:r>
              <a:rPr lang="ja-JP" altLang="en-US" sz="1100" dirty="0">
                <a:solidFill>
                  <a:srgbClr val="93A1A1"/>
                </a:solidFill>
                <a:latin typeface="Consolas"/>
              </a:rPr>
              <a:t>サーバーにリクエストを送る</a:t>
            </a:r>
            <a:r>
              <a:rPr lang="en-US" altLang="ja-JP" sz="1100" dirty="0">
                <a:solidFill>
                  <a:srgbClr val="93A1A1"/>
                </a:solidFill>
                <a:latin typeface="Consolas"/>
              </a:rPr>
              <a:t>URL</a:t>
            </a:r>
          </a:p>
          <a:p>
            <a:r>
              <a:rPr lang="ja-JP" altLang="en-US" sz="1100" dirty="0">
                <a:solidFill>
                  <a:srgbClr val="000000"/>
                </a:solidFill>
                <a:latin typeface="Consolas"/>
              </a:rPr>
              <a:t>                </a:t>
            </a:r>
            <a:r>
              <a:rPr lang="en-US" altLang="ja-JP" sz="1100" dirty="0">
                <a:solidFill>
                  <a:srgbClr val="000000"/>
                </a:solidFill>
                <a:latin typeface="Consolas"/>
              </a:rPr>
              <a:t>type : </a:t>
            </a:r>
            <a:r>
              <a:rPr lang="en-US" altLang="ja-JP" sz="1100" dirty="0">
                <a:solidFill>
                  <a:srgbClr val="2AA198"/>
                </a:solidFill>
                <a:latin typeface="Consolas"/>
              </a:rPr>
              <a:t>"post"</a:t>
            </a:r>
            <a:r>
              <a:rPr lang="en-US" altLang="ja-JP" sz="1100" dirty="0">
                <a:solidFill>
                  <a:srgbClr val="000000"/>
                </a:solidFill>
                <a:latin typeface="Consolas"/>
              </a:rPr>
              <a:t>, </a:t>
            </a:r>
            <a:r>
              <a:rPr lang="en-US" altLang="ja-JP" sz="1100" dirty="0">
                <a:solidFill>
                  <a:srgbClr val="93A1A1"/>
                </a:solidFill>
                <a:latin typeface="Consolas"/>
              </a:rPr>
              <a:t>// </a:t>
            </a:r>
            <a:r>
              <a:rPr lang="ja-JP" altLang="en-US" sz="1100" dirty="0">
                <a:solidFill>
                  <a:srgbClr val="93A1A1"/>
                </a:solidFill>
                <a:latin typeface="Consolas"/>
              </a:rPr>
              <a:t>リクエストのタイプは</a:t>
            </a:r>
            <a:r>
              <a:rPr lang="en-US" altLang="ja-JP" sz="1100" dirty="0">
                <a:solidFill>
                  <a:srgbClr val="93A1A1"/>
                </a:solidFill>
                <a:latin typeface="Consolas"/>
              </a:rPr>
              <a:t>POST</a:t>
            </a:r>
          </a:p>
          <a:p>
            <a:r>
              <a:rPr lang="ja-JP" altLang="en-US" sz="1100" dirty="0">
                <a:solidFill>
                  <a:srgbClr val="000000"/>
                </a:solidFill>
                <a:latin typeface="Consolas"/>
              </a:rPr>
              <a:t>                </a:t>
            </a:r>
            <a:r>
              <a:rPr lang="en-US" altLang="ja-JP" sz="1100" dirty="0">
                <a:solidFill>
                  <a:srgbClr val="000000"/>
                </a:solidFill>
                <a:latin typeface="Consolas"/>
              </a:rPr>
              <a:t>data : { </a:t>
            </a:r>
            <a:r>
              <a:rPr lang="en-US" altLang="ja-JP" sz="1100" dirty="0" err="1">
                <a:solidFill>
                  <a:srgbClr val="000000"/>
                </a:solidFill>
                <a:latin typeface="Consolas"/>
              </a:rPr>
              <a:t>chbox</a:t>
            </a:r>
            <a:r>
              <a:rPr lang="en-US" altLang="ja-JP" sz="1100" dirty="0">
                <a:solidFill>
                  <a:srgbClr val="000000"/>
                </a:solidFill>
                <a:latin typeface="Consolas"/>
              </a:rPr>
              <a:t> : </a:t>
            </a:r>
            <a:r>
              <a:rPr lang="en-US" altLang="ja-JP" sz="1100" dirty="0" err="1">
                <a:solidFill>
                  <a:srgbClr val="268BD2"/>
                </a:solidFill>
                <a:latin typeface="Consolas"/>
              </a:rPr>
              <a:t>checkArr</a:t>
            </a:r>
            <a:r>
              <a:rPr lang="ja-JP" altLang="en-US" sz="1100" dirty="0">
                <a:solidFill>
                  <a:srgbClr val="000000"/>
                </a:solidFill>
                <a:latin typeface="Consolas"/>
              </a:rPr>
              <a:t> </a:t>
            </a:r>
            <a:r>
              <a:rPr lang="en-US" altLang="ja-JP" sz="1100" dirty="0">
                <a:solidFill>
                  <a:srgbClr val="000000"/>
                </a:solidFill>
                <a:latin typeface="Consolas"/>
              </a:rPr>
              <a:t>}, </a:t>
            </a:r>
            <a:r>
              <a:rPr lang="en-US" altLang="ja-JP" sz="1100" dirty="0">
                <a:solidFill>
                  <a:srgbClr val="93A1A1"/>
                </a:solidFill>
                <a:latin typeface="Consolas"/>
              </a:rPr>
              <a:t>// </a:t>
            </a:r>
            <a:r>
              <a:rPr lang="ja-JP" altLang="en-US" sz="1100" dirty="0">
                <a:solidFill>
                  <a:srgbClr val="93A1A1"/>
                </a:solidFill>
                <a:latin typeface="Consolas"/>
              </a:rPr>
              <a:t>サーバーに送信するデータ</a:t>
            </a:r>
          </a:p>
          <a:p>
            <a:r>
              <a:rPr lang="en-US" altLang="ko-KR" sz="1100" dirty="0">
                <a:solidFill>
                  <a:srgbClr val="000000"/>
                </a:solidFill>
                <a:latin typeface="Consolas"/>
              </a:rPr>
              <a:t>                </a:t>
            </a:r>
            <a:r>
              <a:rPr lang="en-US" altLang="ko-KR" sz="1100" dirty="0">
                <a:solidFill>
                  <a:srgbClr val="268BD2"/>
                </a:solidFill>
                <a:latin typeface="Consolas"/>
              </a:rPr>
              <a:t>success</a:t>
            </a:r>
            <a:r>
              <a:rPr lang="en-US" altLang="ko-KR" sz="1100" dirty="0">
                <a:solidFill>
                  <a:srgbClr val="000000"/>
                </a:solidFill>
                <a:latin typeface="Consolas"/>
              </a:rPr>
              <a:t> : </a:t>
            </a:r>
            <a:r>
              <a:rPr lang="en-US" altLang="ko-KR" sz="1100" b="1" dirty="0">
                <a:solidFill>
                  <a:srgbClr val="073642"/>
                </a:solidFill>
                <a:latin typeface="Consolas"/>
              </a:rPr>
              <a:t>function</a:t>
            </a:r>
            <a:r>
              <a:rPr lang="en-US" altLang="ko-KR" sz="1100" b="1" dirty="0">
                <a:solidFill>
                  <a:srgbClr val="000000"/>
                </a:solidFill>
                <a:latin typeface="Consolas"/>
              </a:rPr>
              <a:t>(result){ </a:t>
            </a:r>
            <a:r>
              <a:rPr lang="en-US" altLang="ko-KR" sz="1100" b="1" dirty="0">
                <a:solidFill>
                  <a:srgbClr val="93A1A1"/>
                </a:solidFill>
                <a:latin typeface="Consolas"/>
              </a:rPr>
              <a:t>// </a:t>
            </a:r>
            <a:r>
              <a:rPr lang="ja-JP" altLang="en-US" sz="1100" b="1" dirty="0">
                <a:solidFill>
                  <a:srgbClr val="93A1A1"/>
                </a:solidFill>
                <a:latin typeface="Consolas"/>
              </a:rPr>
              <a:t>リクエストが</a:t>
            </a:r>
            <a:r>
              <a:rPr lang="ko-KR" altLang="en-US" sz="1100" b="1" dirty="0">
                <a:solidFill>
                  <a:srgbClr val="93A1A1"/>
                </a:solidFill>
                <a:latin typeface="Consolas"/>
              </a:rPr>
              <a:t>成功</a:t>
            </a:r>
            <a:r>
              <a:rPr lang="ja-JP" altLang="en-US" sz="1100" b="1" dirty="0">
                <a:solidFill>
                  <a:srgbClr val="93A1A1"/>
                </a:solidFill>
                <a:latin typeface="Consolas"/>
              </a:rPr>
              <a:t>した</a:t>
            </a:r>
            <a:r>
              <a:rPr lang="ko-KR" altLang="en-US" sz="1100" b="1" dirty="0" err="1">
                <a:solidFill>
                  <a:srgbClr val="93A1A1"/>
                </a:solidFill>
                <a:latin typeface="Consolas"/>
              </a:rPr>
              <a:t>場合</a:t>
            </a:r>
            <a:endParaRPr lang="ko-KR" altLang="en-US" sz="1100" b="1" dirty="0">
              <a:solidFill>
                <a:srgbClr val="93A1A1"/>
              </a:solidFill>
              <a:latin typeface="Consolas"/>
            </a:endParaRPr>
          </a:p>
          <a:p>
            <a:r>
              <a:rPr lang="en-US" altLang="ko-KR" sz="1100" dirty="0">
                <a:solidFill>
                  <a:srgbClr val="000000"/>
                </a:solidFill>
                <a:latin typeface="Consolas"/>
              </a:rPr>
              <a:t>                    </a:t>
            </a:r>
            <a:r>
              <a:rPr lang="en-US" altLang="ko-KR" sz="1100" dirty="0">
                <a:solidFill>
                  <a:srgbClr val="859900"/>
                </a:solidFill>
                <a:latin typeface="Consolas"/>
              </a:rPr>
              <a:t>if</a:t>
            </a:r>
            <a:r>
              <a:rPr lang="en-US" altLang="ko-KR" sz="1100" dirty="0">
                <a:solidFill>
                  <a:srgbClr val="000000"/>
                </a:solidFill>
                <a:latin typeface="Consolas"/>
              </a:rPr>
              <a:t>(</a:t>
            </a:r>
            <a:r>
              <a:rPr lang="en-US" altLang="ko-KR" sz="1100" dirty="0">
                <a:solidFill>
                  <a:srgbClr val="268BD2"/>
                </a:solidFill>
                <a:latin typeface="Consolas"/>
              </a:rPr>
              <a:t>result</a:t>
            </a:r>
            <a:r>
              <a:rPr lang="en-US" altLang="ko-KR" sz="1100" dirty="0">
                <a:solidFill>
                  <a:srgbClr val="000000"/>
                </a:solidFill>
                <a:latin typeface="Consolas"/>
              </a:rPr>
              <a:t> </a:t>
            </a:r>
            <a:r>
              <a:rPr lang="en-US" altLang="ko-KR" sz="1100" dirty="0">
                <a:solidFill>
                  <a:srgbClr val="859900"/>
                </a:solidFill>
                <a:latin typeface="Consolas"/>
              </a:rPr>
              <a:t>==</a:t>
            </a:r>
            <a:r>
              <a:rPr lang="en-US" altLang="ko-KR" sz="1100" dirty="0">
                <a:solidFill>
                  <a:srgbClr val="000000"/>
                </a:solidFill>
                <a:latin typeface="Consolas"/>
              </a:rPr>
              <a:t> </a:t>
            </a:r>
            <a:r>
              <a:rPr lang="en-US" altLang="ko-KR" sz="1100" dirty="0">
                <a:solidFill>
                  <a:srgbClr val="D33682"/>
                </a:solidFill>
                <a:latin typeface="Consolas"/>
              </a:rPr>
              <a:t>1</a:t>
            </a:r>
            <a:r>
              <a:rPr lang="en-US" altLang="ko-KR" sz="1100" dirty="0">
                <a:solidFill>
                  <a:srgbClr val="000000"/>
                </a:solidFill>
                <a:latin typeface="Consolas"/>
              </a:rPr>
              <a:t>) { </a:t>
            </a:r>
          </a:p>
          <a:p>
            <a:r>
              <a:rPr lang="ja-JP" altLang="en-US" sz="1100" dirty="0">
                <a:solidFill>
                  <a:srgbClr val="000000"/>
                </a:solidFill>
                <a:latin typeface="Consolas"/>
              </a:rPr>
              <a:t>                        </a:t>
            </a:r>
            <a:r>
              <a:rPr lang="en-US" altLang="ja-JP" sz="1100" dirty="0" err="1">
                <a:solidFill>
                  <a:srgbClr val="268BD2"/>
                </a:solidFill>
                <a:latin typeface="Consolas"/>
              </a:rPr>
              <a:t>location</a:t>
            </a:r>
            <a:r>
              <a:rPr lang="en-US" altLang="ja-JP" sz="1100" dirty="0" err="1">
                <a:solidFill>
                  <a:srgbClr val="000000"/>
                </a:solidFill>
                <a:latin typeface="Consolas"/>
              </a:rPr>
              <a:t>.</a:t>
            </a:r>
            <a:r>
              <a:rPr lang="en-US" altLang="ja-JP" sz="1100" dirty="0" err="1">
                <a:solidFill>
                  <a:srgbClr val="268BD2"/>
                </a:solidFill>
                <a:latin typeface="Consolas"/>
              </a:rPr>
              <a:t>href</a:t>
            </a:r>
            <a:r>
              <a:rPr lang="ja-JP" altLang="en-US" sz="1100" dirty="0">
                <a:solidFill>
                  <a:srgbClr val="000000"/>
                </a:solidFill>
                <a:latin typeface="Consolas"/>
              </a:rPr>
              <a:t> </a:t>
            </a:r>
            <a:r>
              <a:rPr lang="en-US" altLang="ja-JP" sz="1100" dirty="0">
                <a:solidFill>
                  <a:srgbClr val="859900"/>
                </a:solidFill>
                <a:latin typeface="Consolas"/>
              </a:rPr>
              <a:t>=</a:t>
            </a:r>
            <a:r>
              <a:rPr lang="ja-JP" altLang="en-US" sz="1100" dirty="0">
                <a:solidFill>
                  <a:srgbClr val="000000"/>
                </a:solidFill>
                <a:latin typeface="Consolas"/>
              </a:rPr>
              <a:t> </a:t>
            </a:r>
            <a:r>
              <a:rPr lang="en-US" altLang="ja-JP" sz="1100" dirty="0">
                <a:solidFill>
                  <a:srgbClr val="2AA198"/>
                </a:solidFill>
                <a:latin typeface="Consolas"/>
              </a:rPr>
              <a:t>"/shop/</a:t>
            </a:r>
            <a:r>
              <a:rPr lang="en-US" altLang="ja-JP" sz="1100" dirty="0" err="1">
                <a:solidFill>
                  <a:srgbClr val="2AA198"/>
                </a:solidFill>
                <a:latin typeface="Consolas"/>
              </a:rPr>
              <a:t>cartList</a:t>
            </a:r>
            <a:r>
              <a:rPr lang="en-US" altLang="ja-JP" sz="1100" dirty="0">
                <a:solidFill>
                  <a:srgbClr val="2AA198"/>
                </a:solidFill>
                <a:latin typeface="Consolas"/>
              </a:rPr>
              <a:t>"</a:t>
            </a:r>
            <a:r>
              <a:rPr lang="en-US" altLang="ja-JP" sz="1100" dirty="0">
                <a:solidFill>
                  <a:srgbClr val="000000"/>
                </a:solidFill>
                <a:latin typeface="Consolas"/>
              </a:rPr>
              <a:t>; </a:t>
            </a:r>
            <a:r>
              <a:rPr lang="en-US" altLang="ja-JP" sz="1100" dirty="0">
                <a:solidFill>
                  <a:srgbClr val="93A1A1"/>
                </a:solidFill>
                <a:latin typeface="Consolas"/>
              </a:rPr>
              <a:t>// </a:t>
            </a:r>
            <a:r>
              <a:rPr lang="ja-JP" altLang="en-US" sz="1100" dirty="0">
                <a:solidFill>
                  <a:srgbClr val="93A1A1"/>
                </a:solidFill>
                <a:latin typeface="Consolas"/>
              </a:rPr>
              <a:t>カートリストページにリダイレクト</a:t>
            </a:r>
          </a:p>
          <a:p>
            <a:r>
              <a:rPr lang="en-US" altLang="ko-KR" sz="1100" dirty="0">
                <a:solidFill>
                  <a:srgbClr val="000000"/>
                </a:solidFill>
                <a:latin typeface="Consolas"/>
              </a:rPr>
              <a:t>                    } </a:t>
            </a:r>
            <a:r>
              <a:rPr lang="en-US" altLang="ko-KR" sz="1100" dirty="0">
                <a:solidFill>
                  <a:srgbClr val="859900"/>
                </a:solidFill>
                <a:latin typeface="Consolas"/>
              </a:rPr>
              <a:t>else</a:t>
            </a:r>
            <a:r>
              <a:rPr lang="en-US" altLang="ko-KR" sz="1100" dirty="0">
                <a:solidFill>
                  <a:srgbClr val="000000"/>
                </a:solidFill>
                <a:latin typeface="Consolas"/>
              </a:rPr>
              <a:t> {</a:t>
            </a:r>
          </a:p>
          <a:p>
            <a:r>
              <a:rPr lang="ja-JP" altLang="en-US" sz="1100" dirty="0">
                <a:solidFill>
                  <a:srgbClr val="000000"/>
                </a:solidFill>
                <a:latin typeface="Consolas"/>
              </a:rPr>
              <a:t>                        </a:t>
            </a:r>
            <a:r>
              <a:rPr lang="en-US" altLang="ja-JP" sz="1100" dirty="0">
                <a:solidFill>
                  <a:srgbClr val="268BD2"/>
                </a:solidFill>
                <a:latin typeface="Consolas"/>
              </a:rPr>
              <a:t>alert</a:t>
            </a:r>
            <a:r>
              <a:rPr lang="en-US" altLang="ja-JP" sz="1100" dirty="0">
                <a:solidFill>
                  <a:srgbClr val="000000"/>
                </a:solidFill>
                <a:latin typeface="Consolas"/>
              </a:rPr>
              <a:t>(</a:t>
            </a:r>
            <a:r>
              <a:rPr lang="en-US" altLang="ja-JP" sz="1100" dirty="0">
                <a:solidFill>
                  <a:srgbClr val="2AA198"/>
                </a:solidFill>
                <a:latin typeface="Consolas"/>
              </a:rPr>
              <a:t>"</a:t>
            </a:r>
            <a:r>
              <a:rPr lang="ja-JP" altLang="en-US" sz="1100" dirty="0">
                <a:solidFill>
                  <a:srgbClr val="2AA198"/>
                </a:solidFill>
                <a:latin typeface="Consolas"/>
              </a:rPr>
              <a:t>削除失敗</a:t>
            </a:r>
            <a:r>
              <a:rPr lang="en-US" altLang="ja-JP" sz="1100" dirty="0">
                <a:solidFill>
                  <a:srgbClr val="2AA198"/>
                </a:solidFill>
                <a:latin typeface="Consolas"/>
              </a:rPr>
              <a:t>"</a:t>
            </a:r>
            <a:r>
              <a:rPr lang="en-US" altLang="ja-JP" sz="1100" dirty="0">
                <a:solidFill>
                  <a:srgbClr val="000000"/>
                </a:solidFill>
                <a:latin typeface="Consolas"/>
              </a:rPr>
              <a:t>); </a:t>
            </a:r>
            <a:r>
              <a:rPr lang="en-US" altLang="ja-JP" sz="1100" dirty="0">
                <a:solidFill>
                  <a:srgbClr val="93A1A1"/>
                </a:solidFill>
                <a:latin typeface="Consolas"/>
              </a:rPr>
              <a:t>// </a:t>
            </a:r>
            <a:r>
              <a:rPr lang="ja-JP" altLang="en-US" sz="1100" dirty="0">
                <a:solidFill>
                  <a:srgbClr val="93A1A1"/>
                </a:solidFill>
                <a:latin typeface="Consolas"/>
              </a:rPr>
              <a:t>失敗メッセージを表示</a:t>
            </a:r>
          </a:p>
          <a:p>
            <a:r>
              <a:rPr lang="ko-KR" altLang="en-US" sz="1100" dirty="0">
                <a:solidFill>
                  <a:srgbClr val="000000"/>
                </a:solidFill>
                <a:latin typeface="Consolas"/>
              </a:rPr>
              <a:t>                    </a:t>
            </a:r>
            <a:r>
              <a:rPr lang="en-US" altLang="ko-KR" sz="1100" dirty="0">
                <a:solidFill>
                  <a:srgbClr val="000000"/>
                </a:solidFill>
                <a:latin typeface="Consolas"/>
              </a:rPr>
              <a:t>}</a:t>
            </a:r>
          </a:p>
          <a:p>
            <a:r>
              <a:rPr lang="ko-KR" altLang="en-US" sz="1100" dirty="0">
                <a:solidFill>
                  <a:srgbClr val="000000"/>
                </a:solidFill>
                <a:latin typeface="Consolas"/>
              </a:rPr>
              <a:t>                </a:t>
            </a:r>
            <a:r>
              <a:rPr lang="en-US" altLang="ko-KR" sz="1100" dirty="0">
                <a:solidFill>
                  <a:srgbClr val="000000"/>
                </a:solidFill>
                <a:latin typeface="Consolas"/>
              </a:rPr>
              <a:t>}</a:t>
            </a:r>
          </a:p>
          <a:p>
            <a:r>
              <a:rPr lang="ko-KR" altLang="en-US" sz="1100" dirty="0">
                <a:solidFill>
                  <a:srgbClr val="000000"/>
                </a:solidFill>
                <a:latin typeface="Consolas"/>
              </a:rPr>
              <a:t>            </a:t>
            </a:r>
            <a:r>
              <a:rPr lang="en-US" altLang="ko-KR" sz="1100" dirty="0">
                <a:solidFill>
                  <a:srgbClr val="000000"/>
                </a:solidFill>
                <a:latin typeface="Consolas"/>
              </a:rPr>
              <a:t>});</a:t>
            </a:r>
          </a:p>
          <a:p>
            <a:r>
              <a:rPr lang="ko-KR" altLang="en-US" sz="1100" dirty="0">
                <a:solidFill>
                  <a:srgbClr val="000000"/>
                </a:solidFill>
                <a:latin typeface="Consolas"/>
              </a:rPr>
              <a:t>        </a:t>
            </a:r>
            <a:r>
              <a:rPr lang="en-US" altLang="ko-KR" sz="1100" dirty="0">
                <a:solidFill>
                  <a:srgbClr val="000000"/>
                </a:solidFill>
                <a:latin typeface="Consolas"/>
              </a:rPr>
              <a:t>}</a:t>
            </a:r>
          </a:p>
          <a:p>
            <a:r>
              <a:rPr lang="ko-KR" altLang="en-US" sz="1100" dirty="0">
                <a:solidFill>
                  <a:srgbClr val="000000"/>
                </a:solidFill>
                <a:latin typeface="Consolas"/>
              </a:rPr>
              <a:t>    </a:t>
            </a:r>
            <a:r>
              <a:rPr lang="en-US" altLang="ko-KR" sz="1100" dirty="0">
                <a:solidFill>
                  <a:srgbClr val="000000"/>
                </a:solidFill>
                <a:latin typeface="Consolas"/>
              </a:rPr>
              <a:t>});</a:t>
            </a:r>
          </a:p>
          <a:p>
            <a:endParaRPr lang="ko-KR" altLang="en-US" sz="1100" dirty="0">
              <a:latin typeface="Consolas"/>
            </a:endParaRPr>
          </a:p>
          <a:p>
            <a:r>
              <a:rPr lang="en-US" altLang="ko-KR" sz="1100" dirty="0">
                <a:solidFill>
                  <a:srgbClr val="000000"/>
                </a:solidFill>
                <a:latin typeface="Consolas"/>
              </a:rPr>
              <a:t>    </a:t>
            </a:r>
            <a:r>
              <a:rPr lang="en-US" altLang="ko-KR" sz="1100" dirty="0">
                <a:solidFill>
                  <a:srgbClr val="268BD2"/>
                </a:solidFill>
                <a:latin typeface="Consolas"/>
              </a:rPr>
              <a:t>$</a:t>
            </a:r>
            <a:r>
              <a:rPr lang="en-US" altLang="ko-KR" sz="1100" dirty="0">
                <a:solidFill>
                  <a:srgbClr val="000000"/>
                </a:solidFill>
                <a:latin typeface="Consolas"/>
              </a:rPr>
              <a:t>(</a:t>
            </a:r>
            <a:r>
              <a:rPr lang="en-US" altLang="ko-KR" sz="1100" dirty="0">
                <a:solidFill>
                  <a:srgbClr val="2AA198"/>
                </a:solidFill>
                <a:latin typeface="Consolas"/>
              </a:rPr>
              <a:t>".</a:t>
            </a:r>
            <a:r>
              <a:rPr lang="en-US" altLang="ko-KR" sz="1100" dirty="0" err="1">
                <a:solidFill>
                  <a:srgbClr val="2AA198"/>
                </a:solidFill>
                <a:latin typeface="Consolas"/>
              </a:rPr>
              <a:t>orderOpne_bnt</a:t>
            </a:r>
            <a:r>
              <a:rPr lang="en-US" altLang="ko-KR" sz="1100" dirty="0">
                <a:solidFill>
                  <a:srgbClr val="2AA198"/>
                </a:solidFill>
                <a:latin typeface="Consolas"/>
              </a:rPr>
              <a:t>"</a:t>
            </a:r>
            <a:r>
              <a:rPr lang="en-US" altLang="ko-KR" sz="1100" dirty="0">
                <a:solidFill>
                  <a:srgbClr val="000000"/>
                </a:solidFill>
                <a:latin typeface="Consolas"/>
              </a:rPr>
              <a:t>).</a:t>
            </a:r>
            <a:r>
              <a:rPr lang="en-US" altLang="ko-KR" sz="1100" dirty="0">
                <a:solidFill>
                  <a:srgbClr val="268BD2"/>
                </a:solidFill>
                <a:latin typeface="Consolas"/>
              </a:rPr>
              <a:t>click</a:t>
            </a:r>
            <a:r>
              <a:rPr lang="en-US" altLang="ko-KR" sz="1100" dirty="0">
                <a:solidFill>
                  <a:srgbClr val="000000"/>
                </a:solidFill>
                <a:latin typeface="Consolas"/>
              </a:rPr>
              <a:t>(</a:t>
            </a:r>
            <a:r>
              <a:rPr lang="en-US" altLang="ko-KR" sz="1100" b="1" dirty="0">
                <a:solidFill>
                  <a:srgbClr val="073642"/>
                </a:solidFill>
                <a:latin typeface="Consolas"/>
              </a:rPr>
              <a:t>function</a:t>
            </a:r>
            <a:r>
              <a:rPr lang="en-US" altLang="ko-KR" sz="1100" b="1" dirty="0">
                <a:solidFill>
                  <a:srgbClr val="000000"/>
                </a:solidFill>
                <a:latin typeface="Consolas"/>
              </a:rPr>
              <a:t>(){</a:t>
            </a:r>
          </a:p>
          <a:p>
            <a:r>
              <a:rPr lang="en-US" altLang="ko-KR" sz="1100" dirty="0">
                <a:solidFill>
                  <a:srgbClr val="000000"/>
                </a:solidFill>
                <a:latin typeface="Consolas"/>
              </a:rPr>
              <a:t>        </a:t>
            </a:r>
            <a:r>
              <a:rPr lang="en-US" altLang="ko-KR" sz="1100" dirty="0">
                <a:solidFill>
                  <a:srgbClr val="268BD2"/>
                </a:solidFill>
                <a:latin typeface="Consolas"/>
              </a:rPr>
              <a:t>$</a:t>
            </a:r>
            <a:r>
              <a:rPr lang="en-US" altLang="ko-KR" sz="1100" dirty="0">
                <a:solidFill>
                  <a:srgbClr val="000000"/>
                </a:solidFill>
                <a:latin typeface="Consolas"/>
              </a:rPr>
              <a:t>(</a:t>
            </a:r>
            <a:r>
              <a:rPr lang="en-US" altLang="ko-KR" sz="1100" dirty="0">
                <a:solidFill>
                  <a:srgbClr val="2AA198"/>
                </a:solidFill>
                <a:latin typeface="Consolas"/>
              </a:rPr>
              <a:t>".</a:t>
            </a:r>
            <a:r>
              <a:rPr lang="en-US" altLang="ko-KR" sz="1100" dirty="0" err="1">
                <a:solidFill>
                  <a:srgbClr val="2AA198"/>
                </a:solidFill>
                <a:latin typeface="Consolas"/>
              </a:rPr>
              <a:t>orderInfo</a:t>
            </a:r>
            <a:r>
              <a:rPr lang="en-US" altLang="ko-KR" sz="1100" dirty="0">
                <a:solidFill>
                  <a:srgbClr val="2AA198"/>
                </a:solidFill>
                <a:latin typeface="Consolas"/>
              </a:rPr>
              <a:t>"</a:t>
            </a:r>
            <a:r>
              <a:rPr lang="en-US" altLang="ko-KR" sz="1100" dirty="0">
                <a:solidFill>
                  <a:srgbClr val="000000"/>
                </a:solidFill>
                <a:latin typeface="Consolas"/>
              </a:rPr>
              <a:t>).</a:t>
            </a:r>
            <a:r>
              <a:rPr lang="en-US" altLang="ko-KR" sz="1100" dirty="0" err="1">
                <a:solidFill>
                  <a:srgbClr val="268BD2"/>
                </a:solidFill>
                <a:latin typeface="Consolas"/>
              </a:rPr>
              <a:t>slideDown</a:t>
            </a:r>
            <a:r>
              <a:rPr lang="en-US" altLang="ko-KR" sz="1100" dirty="0">
                <a:solidFill>
                  <a:srgbClr val="000000"/>
                </a:solidFill>
                <a:latin typeface="Consolas"/>
              </a:rPr>
              <a:t>();  </a:t>
            </a:r>
            <a:r>
              <a:rPr lang="en-US" altLang="ko-KR" sz="1100" dirty="0">
                <a:solidFill>
                  <a:srgbClr val="93A1A1"/>
                </a:solidFill>
                <a:latin typeface="Consolas"/>
              </a:rPr>
              <a:t>// ".</a:t>
            </a:r>
            <a:r>
              <a:rPr lang="en-US" altLang="ko-KR" sz="1100" dirty="0" err="1">
                <a:solidFill>
                  <a:srgbClr val="93A1A1"/>
                </a:solidFill>
                <a:latin typeface="Consolas"/>
              </a:rPr>
              <a:t>orderInfo</a:t>
            </a:r>
            <a:r>
              <a:rPr lang="en-US" altLang="ko-KR" sz="1100" dirty="0">
                <a:solidFill>
                  <a:srgbClr val="93A1A1"/>
                </a:solidFill>
                <a:latin typeface="Consolas"/>
              </a:rPr>
              <a:t>"</a:t>
            </a:r>
            <a:r>
              <a:rPr lang="ja-JP" altLang="en-US" sz="1100" dirty="0">
                <a:solidFill>
                  <a:srgbClr val="93A1A1"/>
                </a:solidFill>
                <a:latin typeface="Consolas"/>
              </a:rPr>
              <a:t>を</a:t>
            </a:r>
            <a:r>
              <a:rPr lang="ko-KR" altLang="en-US" sz="1100" dirty="0">
                <a:solidFill>
                  <a:srgbClr val="93A1A1"/>
                </a:solidFill>
                <a:latin typeface="Consolas"/>
              </a:rPr>
              <a:t>表示</a:t>
            </a:r>
          </a:p>
          <a:p>
            <a:r>
              <a:rPr lang="en-US" altLang="ko-KR" sz="1100" dirty="0">
                <a:solidFill>
                  <a:srgbClr val="000000"/>
                </a:solidFill>
                <a:latin typeface="Consolas"/>
              </a:rPr>
              <a:t>        </a:t>
            </a:r>
            <a:r>
              <a:rPr lang="en-US" altLang="ko-KR" sz="1100" dirty="0">
                <a:solidFill>
                  <a:srgbClr val="268BD2"/>
                </a:solidFill>
                <a:latin typeface="Consolas"/>
              </a:rPr>
              <a:t>$</a:t>
            </a:r>
            <a:r>
              <a:rPr lang="en-US" altLang="ko-KR" sz="1100" dirty="0">
                <a:solidFill>
                  <a:srgbClr val="000000"/>
                </a:solidFill>
                <a:latin typeface="Consolas"/>
              </a:rPr>
              <a:t>(</a:t>
            </a:r>
            <a:r>
              <a:rPr lang="en-US" altLang="ko-KR" sz="1100" dirty="0">
                <a:solidFill>
                  <a:srgbClr val="2AA198"/>
                </a:solidFill>
                <a:latin typeface="Consolas"/>
              </a:rPr>
              <a:t>".</a:t>
            </a:r>
            <a:r>
              <a:rPr lang="en-US" altLang="ko-KR" sz="1100" dirty="0" err="1">
                <a:solidFill>
                  <a:srgbClr val="2AA198"/>
                </a:solidFill>
                <a:latin typeface="Consolas"/>
              </a:rPr>
              <a:t>orderOpne_bnt</a:t>
            </a:r>
            <a:r>
              <a:rPr lang="en-US" altLang="ko-KR" sz="1100" dirty="0">
                <a:solidFill>
                  <a:srgbClr val="2AA198"/>
                </a:solidFill>
                <a:latin typeface="Consolas"/>
              </a:rPr>
              <a:t>"</a:t>
            </a:r>
            <a:r>
              <a:rPr lang="en-US" altLang="ko-KR" sz="1100" dirty="0">
                <a:solidFill>
                  <a:srgbClr val="000000"/>
                </a:solidFill>
                <a:latin typeface="Consolas"/>
              </a:rPr>
              <a:t>).</a:t>
            </a:r>
            <a:r>
              <a:rPr lang="en-US" altLang="ko-KR" sz="1100" dirty="0" err="1">
                <a:solidFill>
                  <a:srgbClr val="268BD2"/>
                </a:solidFill>
                <a:latin typeface="Consolas"/>
              </a:rPr>
              <a:t>slideUp</a:t>
            </a:r>
            <a:r>
              <a:rPr lang="en-US" altLang="ko-KR" sz="1100" dirty="0">
                <a:solidFill>
                  <a:srgbClr val="000000"/>
                </a:solidFill>
                <a:latin typeface="Consolas"/>
              </a:rPr>
              <a:t>(); </a:t>
            </a:r>
            <a:r>
              <a:rPr lang="en-US" altLang="ko-KR" sz="1100" dirty="0">
                <a:solidFill>
                  <a:srgbClr val="93A1A1"/>
                </a:solidFill>
                <a:latin typeface="Consolas"/>
              </a:rPr>
              <a:t>// ".</a:t>
            </a:r>
            <a:r>
              <a:rPr lang="en-US" altLang="ko-KR" sz="1100" dirty="0" err="1">
                <a:solidFill>
                  <a:srgbClr val="93A1A1"/>
                </a:solidFill>
                <a:latin typeface="Consolas"/>
              </a:rPr>
              <a:t>orderOpne_bnt</a:t>
            </a:r>
            <a:r>
              <a:rPr lang="en-US" altLang="ko-KR" sz="1100" dirty="0">
                <a:solidFill>
                  <a:srgbClr val="93A1A1"/>
                </a:solidFill>
                <a:latin typeface="Consolas"/>
              </a:rPr>
              <a:t>"</a:t>
            </a:r>
            <a:r>
              <a:rPr lang="ja-JP" altLang="en-US" sz="1100" dirty="0">
                <a:solidFill>
                  <a:srgbClr val="93A1A1"/>
                </a:solidFill>
                <a:latin typeface="Consolas"/>
              </a:rPr>
              <a:t>を</a:t>
            </a:r>
            <a:r>
              <a:rPr lang="ko-KR" altLang="en-US" sz="1100" dirty="0" err="1">
                <a:solidFill>
                  <a:srgbClr val="93A1A1"/>
                </a:solidFill>
                <a:latin typeface="Consolas"/>
              </a:rPr>
              <a:t>非表示</a:t>
            </a:r>
            <a:endParaRPr lang="ko-KR" altLang="en-US" sz="1100" dirty="0">
              <a:solidFill>
                <a:srgbClr val="93A1A1"/>
              </a:solidFill>
              <a:latin typeface="Consolas"/>
            </a:endParaRPr>
          </a:p>
          <a:p>
            <a:r>
              <a:rPr lang="ko-KR" altLang="en-US" sz="1100" dirty="0">
                <a:solidFill>
                  <a:srgbClr val="000000"/>
                </a:solidFill>
                <a:latin typeface="Consolas"/>
              </a:rPr>
              <a:t>    </a:t>
            </a:r>
            <a:r>
              <a:rPr lang="en-US" altLang="ko-KR" sz="1100" dirty="0">
                <a:solidFill>
                  <a:srgbClr val="000000"/>
                </a:solidFill>
                <a:latin typeface="Consolas"/>
              </a:rPr>
              <a:t>});</a:t>
            </a:r>
          </a:p>
          <a:p>
            <a:endParaRPr lang="ko-KR" altLang="en-US" sz="1100" dirty="0">
              <a:latin typeface="Consolas"/>
            </a:endParaRPr>
          </a:p>
          <a:p>
            <a:r>
              <a:rPr lang="en-US" altLang="ko-KR" sz="1100" dirty="0">
                <a:solidFill>
                  <a:srgbClr val="000000"/>
                </a:solidFill>
                <a:latin typeface="Consolas"/>
              </a:rPr>
              <a:t>    </a:t>
            </a:r>
            <a:r>
              <a:rPr lang="en-US" altLang="ko-KR" sz="1100" dirty="0">
                <a:solidFill>
                  <a:srgbClr val="268BD2"/>
                </a:solidFill>
                <a:latin typeface="Consolas"/>
              </a:rPr>
              <a:t>$</a:t>
            </a:r>
            <a:r>
              <a:rPr lang="en-US" altLang="ko-KR" sz="1100" dirty="0">
                <a:solidFill>
                  <a:srgbClr val="000000"/>
                </a:solidFill>
                <a:latin typeface="Consolas"/>
              </a:rPr>
              <a:t>(</a:t>
            </a:r>
            <a:r>
              <a:rPr lang="en-US" altLang="ko-KR" sz="1100" dirty="0">
                <a:solidFill>
                  <a:srgbClr val="2AA198"/>
                </a:solidFill>
                <a:latin typeface="Consolas"/>
              </a:rPr>
              <a:t>".</a:t>
            </a:r>
            <a:r>
              <a:rPr lang="en-US" altLang="ko-KR" sz="1100" dirty="0" err="1">
                <a:solidFill>
                  <a:srgbClr val="2AA198"/>
                </a:solidFill>
                <a:latin typeface="Consolas"/>
              </a:rPr>
              <a:t>cancel_btn</a:t>
            </a:r>
            <a:r>
              <a:rPr lang="en-US" altLang="ko-KR" sz="1100" dirty="0">
                <a:solidFill>
                  <a:srgbClr val="2AA198"/>
                </a:solidFill>
                <a:latin typeface="Consolas"/>
              </a:rPr>
              <a:t>"</a:t>
            </a:r>
            <a:r>
              <a:rPr lang="en-US" altLang="ko-KR" sz="1100" dirty="0">
                <a:solidFill>
                  <a:srgbClr val="000000"/>
                </a:solidFill>
                <a:latin typeface="Consolas"/>
              </a:rPr>
              <a:t>).</a:t>
            </a:r>
            <a:r>
              <a:rPr lang="en-US" altLang="ko-KR" sz="1100" dirty="0">
                <a:solidFill>
                  <a:srgbClr val="268BD2"/>
                </a:solidFill>
                <a:latin typeface="Consolas"/>
              </a:rPr>
              <a:t>click</a:t>
            </a:r>
            <a:r>
              <a:rPr lang="en-US" altLang="ko-KR" sz="1100" dirty="0">
                <a:solidFill>
                  <a:srgbClr val="000000"/>
                </a:solidFill>
                <a:latin typeface="Consolas"/>
              </a:rPr>
              <a:t>(</a:t>
            </a:r>
            <a:r>
              <a:rPr lang="en-US" altLang="ko-KR" sz="1100" b="1" dirty="0">
                <a:solidFill>
                  <a:srgbClr val="073642"/>
                </a:solidFill>
                <a:latin typeface="Consolas"/>
              </a:rPr>
              <a:t>function</a:t>
            </a:r>
            <a:r>
              <a:rPr lang="en-US" altLang="ko-KR" sz="1100" b="1" dirty="0">
                <a:solidFill>
                  <a:srgbClr val="000000"/>
                </a:solidFill>
                <a:latin typeface="Consolas"/>
              </a:rPr>
              <a:t>(){</a:t>
            </a:r>
          </a:p>
          <a:p>
            <a:r>
              <a:rPr lang="en-US" altLang="ko-KR" sz="1100" dirty="0">
                <a:solidFill>
                  <a:srgbClr val="000000"/>
                </a:solidFill>
                <a:latin typeface="Consolas"/>
              </a:rPr>
              <a:t>        </a:t>
            </a:r>
            <a:r>
              <a:rPr lang="en-US" altLang="ko-KR" sz="1100" dirty="0">
                <a:solidFill>
                  <a:srgbClr val="268BD2"/>
                </a:solidFill>
                <a:latin typeface="Consolas"/>
              </a:rPr>
              <a:t>$</a:t>
            </a:r>
            <a:r>
              <a:rPr lang="en-US" altLang="ko-KR" sz="1100" dirty="0">
                <a:solidFill>
                  <a:srgbClr val="000000"/>
                </a:solidFill>
                <a:latin typeface="Consolas"/>
              </a:rPr>
              <a:t>(</a:t>
            </a:r>
            <a:r>
              <a:rPr lang="en-US" altLang="ko-KR" sz="1100" dirty="0">
                <a:solidFill>
                  <a:srgbClr val="2AA198"/>
                </a:solidFill>
                <a:latin typeface="Consolas"/>
              </a:rPr>
              <a:t>".</a:t>
            </a:r>
            <a:r>
              <a:rPr lang="en-US" altLang="ko-KR" sz="1100" dirty="0" err="1">
                <a:solidFill>
                  <a:srgbClr val="2AA198"/>
                </a:solidFill>
                <a:latin typeface="Consolas"/>
              </a:rPr>
              <a:t>orderInfo</a:t>
            </a:r>
            <a:r>
              <a:rPr lang="en-US" altLang="ko-KR" sz="1100" dirty="0">
                <a:solidFill>
                  <a:srgbClr val="2AA198"/>
                </a:solidFill>
                <a:latin typeface="Consolas"/>
              </a:rPr>
              <a:t>"</a:t>
            </a:r>
            <a:r>
              <a:rPr lang="en-US" altLang="ko-KR" sz="1100" dirty="0">
                <a:solidFill>
                  <a:srgbClr val="000000"/>
                </a:solidFill>
                <a:latin typeface="Consolas"/>
              </a:rPr>
              <a:t>).</a:t>
            </a:r>
            <a:r>
              <a:rPr lang="en-US" altLang="ko-KR" sz="1100" dirty="0" err="1">
                <a:solidFill>
                  <a:srgbClr val="268BD2"/>
                </a:solidFill>
                <a:latin typeface="Consolas"/>
              </a:rPr>
              <a:t>slideUp</a:t>
            </a:r>
            <a:r>
              <a:rPr lang="en-US" altLang="ko-KR" sz="1100" dirty="0">
                <a:solidFill>
                  <a:srgbClr val="000000"/>
                </a:solidFill>
                <a:latin typeface="Consolas"/>
              </a:rPr>
              <a:t>();  </a:t>
            </a:r>
            <a:r>
              <a:rPr lang="en-US" altLang="ko-KR" sz="1100" dirty="0">
                <a:solidFill>
                  <a:srgbClr val="93A1A1"/>
                </a:solidFill>
                <a:latin typeface="Consolas"/>
              </a:rPr>
              <a:t>// ".</a:t>
            </a:r>
            <a:r>
              <a:rPr lang="en-US" altLang="ko-KR" sz="1100" dirty="0" err="1">
                <a:solidFill>
                  <a:srgbClr val="93A1A1"/>
                </a:solidFill>
                <a:latin typeface="Consolas"/>
              </a:rPr>
              <a:t>orderInfo</a:t>
            </a:r>
            <a:r>
              <a:rPr lang="en-US" altLang="ko-KR" sz="1100" dirty="0">
                <a:solidFill>
                  <a:srgbClr val="93A1A1"/>
                </a:solidFill>
                <a:latin typeface="Consolas"/>
              </a:rPr>
              <a:t>"</a:t>
            </a:r>
            <a:r>
              <a:rPr lang="ja-JP" altLang="en-US" sz="1100" dirty="0">
                <a:solidFill>
                  <a:srgbClr val="93A1A1"/>
                </a:solidFill>
                <a:latin typeface="Consolas"/>
              </a:rPr>
              <a:t>を</a:t>
            </a:r>
            <a:r>
              <a:rPr lang="ko-KR" altLang="en-US" sz="1100" dirty="0" err="1">
                <a:solidFill>
                  <a:srgbClr val="93A1A1"/>
                </a:solidFill>
                <a:latin typeface="Consolas"/>
              </a:rPr>
              <a:t>非表示</a:t>
            </a:r>
            <a:endParaRPr lang="ko-KR" altLang="en-US" sz="1100" dirty="0">
              <a:solidFill>
                <a:srgbClr val="93A1A1"/>
              </a:solidFill>
              <a:latin typeface="Consolas"/>
            </a:endParaRPr>
          </a:p>
          <a:p>
            <a:r>
              <a:rPr lang="en-US" altLang="ko-KR" sz="1100" dirty="0">
                <a:solidFill>
                  <a:srgbClr val="000000"/>
                </a:solidFill>
                <a:latin typeface="Consolas"/>
              </a:rPr>
              <a:t>        </a:t>
            </a:r>
            <a:r>
              <a:rPr lang="en-US" altLang="ko-KR" sz="1100" dirty="0">
                <a:solidFill>
                  <a:srgbClr val="268BD2"/>
                </a:solidFill>
                <a:latin typeface="Consolas"/>
              </a:rPr>
              <a:t>$</a:t>
            </a:r>
            <a:r>
              <a:rPr lang="en-US" altLang="ko-KR" sz="1100" dirty="0">
                <a:solidFill>
                  <a:srgbClr val="000000"/>
                </a:solidFill>
                <a:latin typeface="Consolas"/>
              </a:rPr>
              <a:t>(</a:t>
            </a:r>
            <a:r>
              <a:rPr lang="en-US" altLang="ko-KR" sz="1100" dirty="0">
                <a:solidFill>
                  <a:srgbClr val="2AA198"/>
                </a:solidFill>
                <a:latin typeface="Consolas"/>
              </a:rPr>
              <a:t>".</a:t>
            </a:r>
            <a:r>
              <a:rPr lang="en-US" altLang="ko-KR" sz="1100" dirty="0" err="1">
                <a:solidFill>
                  <a:srgbClr val="2AA198"/>
                </a:solidFill>
                <a:latin typeface="Consolas"/>
              </a:rPr>
              <a:t>orderOpne_bnt</a:t>
            </a:r>
            <a:r>
              <a:rPr lang="en-US" altLang="ko-KR" sz="1100" dirty="0">
                <a:solidFill>
                  <a:srgbClr val="2AA198"/>
                </a:solidFill>
                <a:latin typeface="Consolas"/>
              </a:rPr>
              <a:t>"</a:t>
            </a:r>
            <a:r>
              <a:rPr lang="en-US" altLang="ko-KR" sz="1100" dirty="0">
                <a:solidFill>
                  <a:srgbClr val="000000"/>
                </a:solidFill>
                <a:latin typeface="Consolas"/>
              </a:rPr>
              <a:t>).</a:t>
            </a:r>
            <a:r>
              <a:rPr lang="en-US" altLang="ko-KR" sz="1100" dirty="0" err="1">
                <a:solidFill>
                  <a:srgbClr val="268BD2"/>
                </a:solidFill>
                <a:latin typeface="Consolas"/>
              </a:rPr>
              <a:t>slideDown</a:t>
            </a:r>
            <a:r>
              <a:rPr lang="en-US" altLang="ko-KR" sz="1100" dirty="0">
                <a:solidFill>
                  <a:srgbClr val="000000"/>
                </a:solidFill>
                <a:latin typeface="Consolas"/>
              </a:rPr>
              <a:t>();  </a:t>
            </a:r>
            <a:r>
              <a:rPr lang="en-US" altLang="ko-KR" sz="1100" dirty="0">
                <a:solidFill>
                  <a:srgbClr val="93A1A1"/>
                </a:solidFill>
                <a:latin typeface="Consolas"/>
              </a:rPr>
              <a:t>// ".</a:t>
            </a:r>
            <a:r>
              <a:rPr lang="en-US" altLang="ko-KR" sz="1100" dirty="0" err="1">
                <a:solidFill>
                  <a:srgbClr val="93A1A1"/>
                </a:solidFill>
                <a:latin typeface="Consolas"/>
              </a:rPr>
              <a:t>orderOpne_bnt</a:t>
            </a:r>
            <a:r>
              <a:rPr lang="en-US" altLang="ko-KR" sz="1100" dirty="0">
                <a:solidFill>
                  <a:srgbClr val="93A1A1"/>
                </a:solidFill>
                <a:latin typeface="Consolas"/>
              </a:rPr>
              <a:t>"</a:t>
            </a:r>
            <a:r>
              <a:rPr lang="ja-JP" altLang="en-US" sz="1100" dirty="0">
                <a:solidFill>
                  <a:srgbClr val="93A1A1"/>
                </a:solidFill>
                <a:latin typeface="Consolas"/>
              </a:rPr>
              <a:t>を</a:t>
            </a:r>
            <a:r>
              <a:rPr lang="ko-KR" altLang="en-US" sz="1100" dirty="0">
                <a:solidFill>
                  <a:srgbClr val="93A1A1"/>
                </a:solidFill>
                <a:latin typeface="Consolas"/>
              </a:rPr>
              <a:t>表示</a:t>
            </a:r>
          </a:p>
          <a:p>
            <a:r>
              <a:rPr lang="ko-KR" altLang="en-US" sz="1100" dirty="0">
                <a:solidFill>
                  <a:srgbClr val="000000"/>
                </a:solidFill>
                <a:latin typeface="Consolas"/>
              </a:rPr>
              <a:t>    </a:t>
            </a:r>
            <a:r>
              <a:rPr lang="en-US" altLang="ko-KR" sz="1100" dirty="0">
                <a:solidFill>
                  <a:srgbClr val="000000"/>
                </a:solidFill>
                <a:latin typeface="Consolas"/>
              </a:rPr>
              <a:t>});</a:t>
            </a:r>
          </a:p>
          <a:p>
            <a:endParaRPr lang="ko-KR" altLang="en-US" sz="1100" dirty="0">
              <a:latin typeface="Consolas"/>
            </a:endParaRPr>
          </a:p>
          <a:p>
            <a:r>
              <a:rPr lang="en-US" altLang="ko-KR" sz="1100" dirty="0">
                <a:solidFill>
                  <a:srgbClr val="000000"/>
                </a:solidFill>
                <a:latin typeface="Consolas"/>
              </a:rPr>
              <a:t>});</a:t>
            </a:r>
            <a:endParaRPr lang="en-US" altLang="ja-JP" sz="1100" dirty="0" smtClean="0">
              <a:ea typeface="MS Mincho" pitchFamily="49" charset="-128"/>
            </a:endParaRPr>
          </a:p>
        </p:txBody>
      </p:sp>
    </p:spTree>
    <p:extLst>
      <p:ext uri="{BB962C8B-B14F-4D97-AF65-F5344CB8AC3E}">
        <p14:creationId xmlns:p14="http://schemas.microsoft.com/office/powerpoint/2010/main" val="1306862362"/>
      </p:ext>
    </p:extLst>
  </p:cSld>
  <p:clrMapOvr>
    <a:masterClrMapping/>
  </p:clrMapOvr>
  <p:transition/>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제목 1"/>
          <p:cNvSpPr>
            <a:spLocks noGrp="1"/>
          </p:cNvSpPr>
          <p:nvPr>
            <p:ph type="title"/>
          </p:nvPr>
        </p:nvSpPr>
        <p:spPr bwMode="auto">
          <a:xfrm>
            <a:off x="0" y="-2242"/>
            <a:ext cx="9144000" cy="694938"/>
          </a:xfrm>
        </p:spPr>
        <p:txBody>
          <a:bodyPr vert="horz" lIns="91440" tIns="45720" rIns="91440" bIns="45720" rtlCol="0" anchor="ctr">
            <a:normAutofit/>
          </a:bodyPr>
          <a:lstStyle/>
          <a:p>
            <a:r>
              <a:rPr lang="en-US" altLang="ko-KR" dirty="0" smtClean="0">
                <a:latin typeface="MS Mincho" pitchFamily="49" charset="-128"/>
                <a:ea typeface="MS Mincho" pitchFamily="49" charset="-128"/>
              </a:rPr>
              <a:t>resources/</a:t>
            </a:r>
            <a:r>
              <a:rPr lang="en-US" altLang="ko-KR" dirty="0" err="1" smtClean="0">
                <a:latin typeface="MS Mincho" pitchFamily="49" charset="-128"/>
                <a:ea typeface="MS Mincho" pitchFamily="49" charset="-128"/>
              </a:rPr>
              <a:t>js</a:t>
            </a:r>
            <a:r>
              <a:rPr lang="en-US" altLang="ko-KR" dirty="0" smtClean="0">
                <a:latin typeface="MS Mincho" pitchFamily="49" charset="-128"/>
                <a:ea typeface="MS Mincho" pitchFamily="49" charset="-128"/>
              </a:rPr>
              <a:t>/</a:t>
            </a:r>
            <a:r>
              <a:rPr lang="en-US" altLang="ko-KR" dirty="0" err="1" smtClean="0">
                <a:latin typeface="MS Mincho" pitchFamily="49" charset="-128"/>
                <a:ea typeface="MS Mincho" pitchFamily="49" charset="-128"/>
              </a:rPr>
              <a:t>changeImageFunction</a:t>
            </a:r>
            <a:endParaRPr lang="ko-KR" dirty="0">
              <a:latin typeface="MS Mincho" pitchFamily="49" charset="-128"/>
              <a:ea typeface="MS Mincho" pitchFamily="49" charset="-128"/>
            </a:endParaRPr>
          </a:p>
        </p:txBody>
      </p:sp>
      <p:sp>
        <p:nvSpPr>
          <p:cNvPr id="5" name="내용 개체 틀 2"/>
          <p:cNvSpPr>
            <a:spLocks noGrp="1"/>
          </p:cNvSpPr>
          <p:nvPr>
            <p:ph sz="half" idx="1"/>
          </p:nvPr>
        </p:nvSpPr>
        <p:spPr bwMode="auto">
          <a:xfrm>
            <a:off x="0" y="692696"/>
            <a:ext cx="9144000" cy="6165304"/>
          </a:xfrm>
          <a:solidFill>
            <a:schemeClr val="bg1"/>
          </a:solidFill>
        </p:spPr>
        <p:txBody>
          <a:bodyPr numCol="2">
            <a:noAutofit/>
          </a:bodyPr>
          <a:lstStyle>
            <a:lvl1pPr>
              <a:defRPr sz="2400"/>
            </a:lvl1pPr>
            <a:lvl2pPr>
              <a:defRPr sz="1600"/>
            </a:lvl2pPr>
            <a:lvl3pPr>
              <a:defRPr sz="1200"/>
            </a:lvl3pPr>
            <a:lvl4pPr>
              <a:defRPr sz="1200"/>
            </a:lvl4pPr>
            <a:lvl5pPr>
              <a:defRPr sz="1200"/>
            </a:lvl5pPr>
          </a:lstStyle>
          <a:p>
            <a:r>
              <a:rPr lang="en-US" altLang="ja-JP" sz="1400" dirty="0">
                <a:solidFill>
                  <a:srgbClr val="268BD2"/>
                </a:solidFill>
                <a:latin typeface="Consolas"/>
              </a:rPr>
              <a:t>$</a:t>
            </a:r>
            <a:r>
              <a:rPr lang="en-US" altLang="ja-JP" sz="1400" dirty="0">
                <a:solidFill>
                  <a:srgbClr val="000000"/>
                </a:solidFill>
                <a:latin typeface="Consolas"/>
              </a:rPr>
              <a:t>(</a:t>
            </a:r>
            <a:r>
              <a:rPr lang="en-US" altLang="ja-JP" sz="1400" dirty="0">
                <a:solidFill>
                  <a:srgbClr val="2AA198"/>
                </a:solidFill>
                <a:latin typeface="Consolas"/>
              </a:rPr>
              <a:t>'#</a:t>
            </a:r>
            <a:r>
              <a:rPr lang="en-US" altLang="ja-JP" sz="1400" dirty="0" err="1">
                <a:solidFill>
                  <a:srgbClr val="2AA198"/>
                </a:solidFill>
                <a:latin typeface="Consolas"/>
              </a:rPr>
              <a:t>gdsImg</a:t>
            </a:r>
            <a:r>
              <a:rPr lang="en-US" altLang="ja-JP" sz="1400" dirty="0">
                <a:solidFill>
                  <a:srgbClr val="2AA198"/>
                </a:solidFill>
                <a:latin typeface="Consolas"/>
              </a:rPr>
              <a:t>'</a:t>
            </a:r>
            <a:r>
              <a:rPr lang="en-US" altLang="ja-JP" sz="1400" dirty="0">
                <a:solidFill>
                  <a:srgbClr val="000000"/>
                </a:solidFill>
                <a:latin typeface="Consolas"/>
              </a:rPr>
              <a:t>).</a:t>
            </a:r>
            <a:r>
              <a:rPr lang="en-US" altLang="ja-JP" sz="1400" dirty="0">
                <a:solidFill>
                  <a:srgbClr val="268BD2"/>
                </a:solidFill>
                <a:latin typeface="Consolas"/>
              </a:rPr>
              <a:t>change</a:t>
            </a:r>
            <a:r>
              <a:rPr lang="en-US" altLang="ja-JP" sz="1400" dirty="0">
                <a:solidFill>
                  <a:srgbClr val="000000"/>
                </a:solidFill>
                <a:latin typeface="Consolas"/>
              </a:rPr>
              <a:t>(</a:t>
            </a:r>
            <a:r>
              <a:rPr lang="en-US" altLang="ja-JP" sz="1400" b="1" dirty="0">
                <a:solidFill>
                  <a:srgbClr val="073642"/>
                </a:solidFill>
                <a:latin typeface="Consolas"/>
              </a:rPr>
              <a:t>function</a:t>
            </a:r>
            <a:r>
              <a:rPr lang="en-US" altLang="ja-JP" sz="1400" b="1" dirty="0">
                <a:solidFill>
                  <a:srgbClr val="000000"/>
                </a:solidFill>
                <a:latin typeface="Consolas"/>
              </a:rPr>
              <a:t>(){ </a:t>
            </a:r>
            <a:r>
              <a:rPr lang="en-US" altLang="ja-JP" sz="1400" b="1" dirty="0">
                <a:solidFill>
                  <a:srgbClr val="93A1A1"/>
                </a:solidFill>
                <a:latin typeface="Consolas"/>
              </a:rPr>
              <a:t>// </a:t>
            </a:r>
            <a:r>
              <a:rPr lang="ja-JP" altLang="en-US" sz="1400" b="1" dirty="0">
                <a:solidFill>
                  <a:srgbClr val="93A1A1"/>
                </a:solidFill>
                <a:latin typeface="Consolas"/>
              </a:rPr>
              <a:t>画像プレビュー処理。</a:t>
            </a:r>
            <a:r>
              <a:rPr lang="en-US" altLang="ja-JP" sz="1400" b="1" dirty="0">
                <a:solidFill>
                  <a:srgbClr val="93A1A1"/>
                </a:solidFill>
                <a:latin typeface="Consolas"/>
              </a:rPr>
              <a:t>HTML</a:t>
            </a:r>
            <a:r>
              <a:rPr lang="ja-JP" altLang="en-US" sz="1400" b="1" dirty="0">
                <a:solidFill>
                  <a:srgbClr val="93A1A1"/>
                </a:solidFill>
                <a:latin typeface="Consolas"/>
              </a:rPr>
              <a:t>要素にイベントリスナーを接続</a:t>
            </a:r>
          </a:p>
          <a:p>
            <a:r>
              <a:rPr lang="ja-JP" altLang="en-US" sz="1400" dirty="0">
                <a:solidFill>
                  <a:srgbClr val="93A1A1"/>
                </a:solidFill>
                <a:latin typeface="Consolas"/>
              </a:rPr>
              <a:t>    </a:t>
            </a:r>
            <a:r>
              <a:rPr lang="en-US" altLang="ja-JP" sz="1400" dirty="0">
                <a:solidFill>
                  <a:srgbClr val="93A1A1"/>
                </a:solidFill>
                <a:latin typeface="Consolas"/>
              </a:rPr>
              <a:t>// </a:t>
            </a:r>
            <a:r>
              <a:rPr lang="ja-JP" altLang="en-US" sz="1400" dirty="0">
                <a:solidFill>
                  <a:srgbClr val="93A1A1"/>
                </a:solidFill>
                <a:latin typeface="Consolas"/>
              </a:rPr>
              <a:t>ユーザーが入力フィールドで画像を選択すると、</a:t>
            </a:r>
            <a:r>
              <a:rPr lang="en-US" altLang="ja-JP" sz="1400" dirty="0">
                <a:solidFill>
                  <a:srgbClr val="93A1A1"/>
                </a:solidFill>
                <a:latin typeface="Consolas"/>
              </a:rPr>
              <a:t>change</a:t>
            </a:r>
            <a:r>
              <a:rPr lang="ja-JP" altLang="en-US" sz="1400" dirty="0">
                <a:solidFill>
                  <a:srgbClr val="93A1A1"/>
                </a:solidFill>
                <a:latin typeface="Consolas"/>
              </a:rPr>
              <a:t>イベントがトリガーされます</a:t>
            </a:r>
          </a:p>
          <a:p>
            <a:r>
              <a:rPr lang="ja-JP" altLang="en-US" sz="1400" dirty="0">
                <a:solidFill>
                  <a:srgbClr val="000000"/>
                </a:solidFill>
                <a:latin typeface="Consolas"/>
              </a:rPr>
              <a:t>    </a:t>
            </a:r>
            <a:r>
              <a:rPr lang="en-US" altLang="ja-JP" sz="1400" dirty="0">
                <a:solidFill>
                  <a:srgbClr val="859900"/>
                </a:solidFill>
                <a:latin typeface="Consolas"/>
              </a:rPr>
              <a:t>if</a:t>
            </a:r>
            <a:r>
              <a:rPr lang="en-US" altLang="ja-JP" sz="1400" dirty="0">
                <a:solidFill>
                  <a:srgbClr val="000000"/>
                </a:solidFill>
                <a:latin typeface="Consolas"/>
              </a:rPr>
              <a:t>(</a:t>
            </a:r>
            <a:r>
              <a:rPr lang="en-US" altLang="ja-JP" sz="1400" dirty="0" err="1">
                <a:solidFill>
                  <a:srgbClr val="268BD2"/>
                </a:solidFill>
                <a:latin typeface="Consolas"/>
              </a:rPr>
              <a:t>this</a:t>
            </a:r>
            <a:r>
              <a:rPr lang="en-US" altLang="ja-JP" sz="1400" dirty="0" err="1">
                <a:solidFill>
                  <a:srgbClr val="000000"/>
                </a:solidFill>
                <a:latin typeface="Consolas"/>
              </a:rPr>
              <a:t>.</a:t>
            </a:r>
            <a:r>
              <a:rPr lang="en-US" altLang="ja-JP" sz="1400" dirty="0" err="1">
                <a:solidFill>
                  <a:srgbClr val="268BD2"/>
                </a:solidFill>
                <a:latin typeface="Consolas"/>
              </a:rPr>
              <a:t>files</a:t>
            </a:r>
            <a:r>
              <a:rPr lang="ja-JP" altLang="en-US" sz="1400" dirty="0">
                <a:solidFill>
                  <a:srgbClr val="000000"/>
                </a:solidFill>
                <a:latin typeface="Consolas"/>
              </a:rPr>
              <a:t> </a:t>
            </a:r>
            <a:r>
              <a:rPr lang="en-US" altLang="ja-JP" sz="1400" dirty="0">
                <a:solidFill>
                  <a:srgbClr val="859900"/>
                </a:solidFill>
                <a:latin typeface="Consolas"/>
              </a:rPr>
              <a:t>&amp;&amp;</a:t>
            </a:r>
            <a:r>
              <a:rPr lang="ja-JP" altLang="en-US" sz="1400" dirty="0">
                <a:solidFill>
                  <a:srgbClr val="000000"/>
                </a:solidFill>
                <a:latin typeface="Consolas"/>
              </a:rPr>
              <a:t> </a:t>
            </a:r>
            <a:r>
              <a:rPr lang="en-US" altLang="ja-JP" sz="1400" dirty="0" err="1">
                <a:solidFill>
                  <a:srgbClr val="268BD2"/>
                </a:solidFill>
                <a:latin typeface="Consolas"/>
              </a:rPr>
              <a:t>this</a:t>
            </a:r>
            <a:r>
              <a:rPr lang="en-US" altLang="ja-JP" sz="1400" dirty="0" err="1">
                <a:solidFill>
                  <a:srgbClr val="000000"/>
                </a:solidFill>
                <a:latin typeface="Consolas"/>
              </a:rPr>
              <a:t>.</a:t>
            </a:r>
            <a:r>
              <a:rPr lang="en-US" altLang="ja-JP" sz="1400" dirty="0" err="1">
                <a:solidFill>
                  <a:srgbClr val="268BD2"/>
                </a:solidFill>
                <a:latin typeface="Consolas"/>
              </a:rPr>
              <a:t>files</a:t>
            </a:r>
            <a:r>
              <a:rPr lang="en-US" altLang="ja-JP" sz="1400" dirty="0">
                <a:solidFill>
                  <a:srgbClr val="000000"/>
                </a:solidFill>
                <a:latin typeface="Consolas"/>
              </a:rPr>
              <a:t>[</a:t>
            </a:r>
            <a:r>
              <a:rPr lang="en-US" altLang="ja-JP" sz="1400" dirty="0">
                <a:solidFill>
                  <a:srgbClr val="D33682"/>
                </a:solidFill>
                <a:latin typeface="Consolas"/>
              </a:rPr>
              <a:t>0</a:t>
            </a:r>
            <a:r>
              <a:rPr lang="en-US" altLang="ja-JP" sz="1400" dirty="0">
                <a:solidFill>
                  <a:srgbClr val="000000"/>
                </a:solidFill>
                <a:latin typeface="Consolas"/>
              </a:rPr>
              <a:t>]){ </a:t>
            </a:r>
            <a:r>
              <a:rPr lang="en-US" altLang="ja-JP" sz="1400" dirty="0">
                <a:solidFill>
                  <a:srgbClr val="93A1A1"/>
                </a:solidFill>
                <a:latin typeface="Consolas"/>
              </a:rPr>
              <a:t>// </a:t>
            </a:r>
            <a:r>
              <a:rPr lang="ja-JP" altLang="en-US" sz="1400" dirty="0">
                <a:solidFill>
                  <a:srgbClr val="93A1A1"/>
                </a:solidFill>
                <a:latin typeface="Consolas"/>
              </a:rPr>
              <a:t>配列が埋まっているか</a:t>
            </a:r>
            <a:r>
              <a:rPr lang="en-US" altLang="ja-JP" sz="1400" dirty="0">
                <a:solidFill>
                  <a:srgbClr val="93A1A1"/>
                </a:solidFill>
                <a:latin typeface="Consolas"/>
              </a:rPr>
              <a:t>(</a:t>
            </a:r>
            <a:r>
              <a:rPr lang="ja-JP" altLang="en-US" sz="1400" dirty="0">
                <a:solidFill>
                  <a:srgbClr val="93A1A1"/>
                </a:solidFill>
                <a:latin typeface="Consolas"/>
              </a:rPr>
              <a:t>ユーザーがファイルを選択したか</a:t>
            </a:r>
            <a:r>
              <a:rPr lang="en-US" altLang="ja-JP" sz="1400" dirty="0">
                <a:solidFill>
                  <a:srgbClr val="93A1A1"/>
                </a:solidFill>
                <a:latin typeface="Consolas"/>
              </a:rPr>
              <a:t>)</a:t>
            </a:r>
            <a:r>
              <a:rPr lang="ja-JP" altLang="en-US" sz="1400" dirty="0">
                <a:solidFill>
                  <a:srgbClr val="93A1A1"/>
                </a:solidFill>
                <a:latin typeface="Consolas"/>
              </a:rPr>
              <a:t>を確認</a:t>
            </a:r>
          </a:p>
          <a:p>
            <a:r>
              <a:rPr lang="ja-JP" altLang="en-US" sz="1400" dirty="0">
                <a:solidFill>
                  <a:srgbClr val="93A1A1"/>
                </a:solidFill>
                <a:latin typeface="Consolas"/>
              </a:rPr>
              <a:t>        </a:t>
            </a:r>
            <a:r>
              <a:rPr lang="en-US" altLang="ja-JP" sz="1400" dirty="0">
                <a:solidFill>
                  <a:srgbClr val="93A1A1"/>
                </a:solidFill>
                <a:latin typeface="Consolas"/>
              </a:rPr>
              <a:t>// files[0]</a:t>
            </a:r>
            <a:r>
              <a:rPr lang="ja-JP" altLang="en-US" sz="1400" dirty="0">
                <a:solidFill>
                  <a:srgbClr val="93A1A1"/>
                </a:solidFill>
                <a:latin typeface="Consolas"/>
              </a:rPr>
              <a:t>で選択された最初のファイルにアクセス。ファイル入力は複数ファイルを選択可能なため</a:t>
            </a:r>
          </a:p>
          <a:p>
            <a:r>
              <a:rPr lang="ja-JP" altLang="en-US" sz="1400" dirty="0">
                <a:solidFill>
                  <a:srgbClr val="000000"/>
                </a:solidFill>
                <a:latin typeface="Consolas"/>
              </a:rPr>
              <a:t>        </a:t>
            </a:r>
            <a:r>
              <a:rPr lang="en-US" altLang="ja-JP" sz="1400" b="1" dirty="0" err="1">
                <a:solidFill>
                  <a:srgbClr val="073642"/>
                </a:solidFill>
                <a:latin typeface="Consolas"/>
              </a:rPr>
              <a:t>var</a:t>
            </a:r>
            <a:r>
              <a:rPr lang="ja-JP" altLang="en-US" sz="1400" b="1" dirty="0">
                <a:solidFill>
                  <a:srgbClr val="000000"/>
                </a:solidFill>
                <a:latin typeface="Consolas"/>
              </a:rPr>
              <a:t> </a:t>
            </a:r>
            <a:r>
              <a:rPr lang="en-US" altLang="ja-JP" sz="1400" b="1" dirty="0">
                <a:solidFill>
                  <a:srgbClr val="268BD2"/>
                </a:solidFill>
                <a:latin typeface="Consolas"/>
              </a:rPr>
              <a:t>reader</a:t>
            </a:r>
            <a:r>
              <a:rPr lang="ja-JP" altLang="en-US" sz="1400" b="1" dirty="0">
                <a:solidFill>
                  <a:srgbClr val="000000"/>
                </a:solidFill>
                <a:latin typeface="Consolas"/>
              </a:rPr>
              <a:t> </a:t>
            </a:r>
            <a:r>
              <a:rPr lang="en-US" altLang="ja-JP" sz="1400" b="1" dirty="0">
                <a:solidFill>
                  <a:srgbClr val="859900"/>
                </a:solidFill>
                <a:latin typeface="Consolas"/>
              </a:rPr>
              <a:t>=</a:t>
            </a:r>
            <a:r>
              <a:rPr lang="ja-JP" altLang="en-US" sz="1400" b="1" dirty="0">
                <a:solidFill>
                  <a:srgbClr val="000000"/>
                </a:solidFill>
                <a:latin typeface="Consolas"/>
              </a:rPr>
              <a:t> </a:t>
            </a:r>
            <a:r>
              <a:rPr lang="en-US" altLang="ja-JP" sz="1400" b="1" dirty="0">
                <a:solidFill>
                  <a:srgbClr val="859900"/>
                </a:solidFill>
                <a:latin typeface="Consolas"/>
              </a:rPr>
              <a:t>new</a:t>
            </a:r>
            <a:r>
              <a:rPr lang="ja-JP" altLang="en-US" sz="1400" b="1" dirty="0">
                <a:solidFill>
                  <a:srgbClr val="000000"/>
                </a:solidFill>
                <a:latin typeface="Consolas"/>
              </a:rPr>
              <a:t> </a:t>
            </a:r>
            <a:r>
              <a:rPr lang="en-US" altLang="ja-JP" sz="1400" b="1" dirty="0" err="1">
                <a:solidFill>
                  <a:srgbClr val="268BD2"/>
                </a:solidFill>
                <a:latin typeface="Consolas"/>
              </a:rPr>
              <a:t>FileReader</a:t>
            </a:r>
            <a:r>
              <a:rPr lang="en-US" altLang="ja-JP" sz="1400" b="1" dirty="0">
                <a:solidFill>
                  <a:srgbClr val="000000"/>
                </a:solidFill>
                <a:latin typeface="Consolas"/>
              </a:rPr>
              <a:t>; </a:t>
            </a:r>
            <a:r>
              <a:rPr lang="en-US" altLang="ja-JP" sz="1400" b="1" dirty="0">
                <a:solidFill>
                  <a:srgbClr val="93A1A1"/>
                </a:solidFill>
                <a:latin typeface="Consolas"/>
              </a:rPr>
              <a:t>// </a:t>
            </a:r>
            <a:r>
              <a:rPr lang="ja-JP" altLang="en-US" sz="1400" b="1" dirty="0">
                <a:solidFill>
                  <a:srgbClr val="93A1A1"/>
                </a:solidFill>
                <a:latin typeface="Consolas"/>
              </a:rPr>
              <a:t>選択されたファイルを読むためのオブジェクトを生成</a:t>
            </a:r>
          </a:p>
          <a:p>
            <a:r>
              <a:rPr lang="ja-JP" altLang="en-US" sz="1400" dirty="0">
                <a:solidFill>
                  <a:srgbClr val="000000"/>
                </a:solidFill>
                <a:latin typeface="Consolas"/>
              </a:rPr>
              <a:t>        </a:t>
            </a:r>
            <a:r>
              <a:rPr lang="en-US" altLang="ja-JP" sz="1400" dirty="0" err="1">
                <a:solidFill>
                  <a:srgbClr val="268BD2"/>
                </a:solidFill>
                <a:latin typeface="Consolas"/>
              </a:rPr>
              <a:t>reader</a:t>
            </a:r>
            <a:r>
              <a:rPr lang="en-US" altLang="ja-JP" sz="1400" dirty="0" err="1">
                <a:solidFill>
                  <a:srgbClr val="000000"/>
                </a:solidFill>
                <a:latin typeface="Consolas"/>
              </a:rPr>
              <a:t>.</a:t>
            </a:r>
            <a:r>
              <a:rPr lang="en-US" altLang="ja-JP" sz="1400" dirty="0" err="1">
                <a:solidFill>
                  <a:srgbClr val="268BD2"/>
                </a:solidFill>
                <a:latin typeface="Consolas"/>
              </a:rPr>
              <a:t>onload</a:t>
            </a:r>
            <a:r>
              <a:rPr lang="ja-JP" altLang="en-US" sz="1400" dirty="0">
                <a:solidFill>
                  <a:srgbClr val="000000"/>
                </a:solidFill>
                <a:latin typeface="Consolas"/>
              </a:rPr>
              <a:t> </a:t>
            </a:r>
            <a:r>
              <a:rPr lang="en-US" altLang="ja-JP" sz="1400" dirty="0">
                <a:solidFill>
                  <a:srgbClr val="859900"/>
                </a:solidFill>
                <a:latin typeface="Consolas"/>
              </a:rPr>
              <a:t>=</a:t>
            </a:r>
            <a:r>
              <a:rPr lang="ja-JP" altLang="en-US" sz="1400" dirty="0">
                <a:solidFill>
                  <a:srgbClr val="000000"/>
                </a:solidFill>
                <a:latin typeface="Consolas"/>
              </a:rPr>
              <a:t> </a:t>
            </a:r>
            <a:r>
              <a:rPr lang="en-US" altLang="ja-JP" sz="1400" b="1" dirty="0">
                <a:solidFill>
                  <a:srgbClr val="073642"/>
                </a:solidFill>
                <a:latin typeface="Consolas"/>
              </a:rPr>
              <a:t>function</a:t>
            </a:r>
            <a:r>
              <a:rPr lang="en-US" altLang="ja-JP" sz="1400" b="1" dirty="0">
                <a:solidFill>
                  <a:srgbClr val="000000"/>
                </a:solidFill>
                <a:latin typeface="Consolas"/>
              </a:rPr>
              <a:t>(data){ </a:t>
            </a:r>
            <a:r>
              <a:rPr lang="en-US" altLang="ja-JP" sz="1400" b="1" dirty="0">
                <a:solidFill>
                  <a:srgbClr val="93A1A1"/>
                </a:solidFill>
                <a:latin typeface="Consolas"/>
              </a:rPr>
              <a:t>// </a:t>
            </a:r>
            <a:r>
              <a:rPr lang="ja-JP" altLang="en-US" sz="1400" b="1" dirty="0">
                <a:solidFill>
                  <a:srgbClr val="93A1A1"/>
                </a:solidFill>
                <a:latin typeface="Consolas"/>
              </a:rPr>
              <a:t>画像を読み込む際にトリガーされるイベントハンドラ</a:t>
            </a:r>
          </a:p>
          <a:p>
            <a:r>
              <a:rPr lang="en-US" altLang="ko-KR" sz="1400" dirty="0">
                <a:solidFill>
                  <a:srgbClr val="000000"/>
                </a:solidFill>
                <a:latin typeface="Consolas"/>
              </a:rPr>
              <a:t>            </a:t>
            </a:r>
            <a:r>
              <a:rPr lang="en-US" altLang="ko-KR" sz="1400" dirty="0">
                <a:solidFill>
                  <a:srgbClr val="268BD2"/>
                </a:solidFill>
                <a:latin typeface="Consolas"/>
              </a:rPr>
              <a:t>$</a:t>
            </a:r>
            <a:r>
              <a:rPr lang="en-US" altLang="ko-KR" sz="1400" dirty="0">
                <a:solidFill>
                  <a:srgbClr val="000000"/>
                </a:solidFill>
                <a:latin typeface="Consolas"/>
              </a:rPr>
              <a:t>(</a:t>
            </a:r>
            <a:r>
              <a:rPr lang="en-US" altLang="ko-KR" sz="1400" dirty="0">
                <a:solidFill>
                  <a:srgbClr val="2AA198"/>
                </a:solidFill>
                <a:latin typeface="Consolas"/>
              </a:rPr>
              <a:t>".</a:t>
            </a:r>
            <a:r>
              <a:rPr lang="en-US" altLang="ko-KR" sz="1400" dirty="0" err="1">
                <a:solidFill>
                  <a:srgbClr val="2AA198"/>
                </a:solidFill>
                <a:latin typeface="Consolas"/>
              </a:rPr>
              <a:t>select_img</a:t>
            </a:r>
            <a:r>
              <a:rPr lang="en-US" altLang="ko-KR" sz="1400" dirty="0">
                <a:solidFill>
                  <a:srgbClr val="2AA198"/>
                </a:solidFill>
                <a:latin typeface="Consolas"/>
              </a:rPr>
              <a:t> </a:t>
            </a:r>
            <a:r>
              <a:rPr lang="en-US" altLang="ko-KR" sz="1400" dirty="0" err="1">
                <a:solidFill>
                  <a:srgbClr val="2AA198"/>
                </a:solidFill>
                <a:latin typeface="Consolas"/>
              </a:rPr>
              <a:t>img</a:t>
            </a:r>
            <a:r>
              <a:rPr lang="en-US" altLang="ko-KR" sz="1400" dirty="0">
                <a:solidFill>
                  <a:srgbClr val="2AA198"/>
                </a:solidFill>
                <a:latin typeface="Consolas"/>
              </a:rPr>
              <a:t>"</a:t>
            </a:r>
            <a:r>
              <a:rPr lang="en-US" altLang="ko-KR" sz="1400" dirty="0">
                <a:solidFill>
                  <a:srgbClr val="000000"/>
                </a:solidFill>
                <a:latin typeface="Consolas"/>
              </a:rPr>
              <a:t>).</a:t>
            </a:r>
            <a:r>
              <a:rPr lang="en-US" altLang="ko-KR" sz="1400" dirty="0" err="1">
                <a:solidFill>
                  <a:srgbClr val="268BD2"/>
                </a:solidFill>
                <a:latin typeface="Consolas"/>
              </a:rPr>
              <a:t>attr</a:t>
            </a:r>
            <a:r>
              <a:rPr lang="en-US" altLang="ko-KR" sz="1400" dirty="0">
                <a:solidFill>
                  <a:srgbClr val="000000"/>
                </a:solidFill>
                <a:latin typeface="Consolas"/>
              </a:rPr>
              <a:t>(</a:t>
            </a:r>
            <a:r>
              <a:rPr lang="en-US" altLang="ko-KR" sz="1400" dirty="0">
                <a:solidFill>
                  <a:srgbClr val="2AA198"/>
                </a:solidFill>
                <a:latin typeface="Consolas"/>
              </a:rPr>
              <a:t>"</a:t>
            </a:r>
            <a:r>
              <a:rPr lang="en-US" altLang="ko-KR" sz="1400" dirty="0" err="1">
                <a:solidFill>
                  <a:srgbClr val="2AA198"/>
                </a:solidFill>
                <a:latin typeface="Consolas"/>
              </a:rPr>
              <a:t>src</a:t>
            </a:r>
            <a:r>
              <a:rPr lang="en-US" altLang="ko-KR" sz="1400" dirty="0">
                <a:solidFill>
                  <a:srgbClr val="2AA198"/>
                </a:solidFill>
                <a:latin typeface="Consolas"/>
              </a:rPr>
              <a:t>"</a:t>
            </a:r>
            <a:r>
              <a:rPr lang="en-US" altLang="ko-KR" sz="1400" dirty="0">
                <a:solidFill>
                  <a:srgbClr val="000000"/>
                </a:solidFill>
                <a:latin typeface="Consolas"/>
              </a:rPr>
              <a:t>, </a:t>
            </a:r>
            <a:r>
              <a:rPr lang="en-US" altLang="ko-KR" sz="1400" dirty="0" err="1">
                <a:solidFill>
                  <a:srgbClr val="268BD2"/>
                </a:solidFill>
                <a:latin typeface="Consolas"/>
              </a:rPr>
              <a:t>data</a:t>
            </a:r>
            <a:r>
              <a:rPr lang="en-US" altLang="ko-KR" sz="1400" dirty="0" err="1">
                <a:solidFill>
                  <a:srgbClr val="000000"/>
                </a:solidFill>
                <a:latin typeface="Consolas"/>
              </a:rPr>
              <a:t>.</a:t>
            </a:r>
            <a:r>
              <a:rPr lang="en-US" altLang="ko-KR" sz="1400" dirty="0" err="1">
                <a:solidFill>
                  <a:srgbClr val="268BD2"/>
                </a:solidFill>
                <a:latin typeface="Consolas"/>
              </a:rPr>
              <a:t>target</a:t>
            </a:r>
            <a:r>
              <a:rPr lang="en-US" altLang="ko-KR" sz="1400" dirty="0" err="1">
                <a:solidFill>
                  <a:srgbClr val="000000"/>
                </a:solidFill>
                <a:latin typeface="Consolas"/>
              </a:rPr>
              <a:t>.</a:t>
            </a:r>
            <a:r>
              <a:rPr lang="en-US" altLang="ko-KR" sz="1400" dirty="0" err="1">
                <a:solidFill>
                  <a:srgbClr val="268BD2"/>
                </a:solidFill>
                <a:latin typeface="Consolas"/>
              </a:rPr>
              <a:t>result</a:t>
            </a:r>
            <a:r>
              <a:rPr lang="en-US" altLang="ko-KR" sz="1400" dirty="0">
                <a:solidFill>
                  <a:srgbClr val="000000"/>
                </a:solidFill>
                <a:latin typeface="Consolas"/>
              </a:rPr>
              <a:t>).</a:t>
            </a:r>
            <a:r>
              <a:rPr lang="en-US" altLang="ko-KR" sz="1400" dirty="0">
                <a:solidFill>
                  <a:srgbClr val="268BD2"/>
                </a:solidFill>
                <a:latin typeface="Consolas"/>
              </a:rPr>
              <a:t>width</a:t>
            </a:r>
            <a:r>
              <a:rPr lang="en-US" altLang="ko-KR" sz="1400" dirty="0">
                <a:solidFill>
                  <a:srgbClr val="000000"/>
                </a:solidFill>
                <a:latin typeface="Consolas"/>
              </a:rPr>
              <a:t>(</a:t>
            </a:r>
            <a:r>
              <a:rPr lang="en-US" altLang="ko-KR" sz="1400" dirty="0">
                <a:solidFill>
                  <a:srgbClr val="D33682"/>
                </a:solidFill>
                <a:latin typeface="Consolas"/>
              </a:rPr>
              <a:t>100</a:t>
            </a:r>
            <a:r>
              <a:rPr lang="en-US" altLang="ko-KR" sz="1400" dirty="0">
                <a:solidFill>
                  <a:srgbClr val="000000"/>
                </a:solidFill>
                <a:latin typeface="Consolas"/>
              </a:rPr>
              <a:t>);</a:t>
            </a:r>
          </a:p>
          <a:p>
            <a:r>
              <a:rPr lang="en-US" altLang="ko-KR" sz="1400" dirty="0">
                <a:solidFill>
                  <a:srgbClr val="93A1A1"/>
                </a:solidFill>
                <a:latin typeface="Consolas"/>
              </a:rPr>
              <a:t>            // class "</a:t>
            </a:r>
            <a:r>
              <a:rPr lang="en-US" altLang="ko-KR" sz="1400" dirty="0" err="1">
                <a:solidFill>
                  <a:srgbClr val="93A1A1"/>
                </a:solidFill>
                <a:latin typeface="Consolas"/>
              </a:rPr>
              <a:t>select_img</a:t>
            </a:r>
            <a:r>
              <a:rPr lang="en-US" altLang="ko-KR" sz="1400" dirty="0">
                <a:solidFill>
                  <a:srgbClr val="93A1A1"/>
                </a:solidFill>
                <a:latin typeface="Consolas"/>
              </a:rPr>
              <a:t>" </a:t>
            </a:r>
            <a:r>
              <a:rPr lang="ja-JP" altLang="en-US" sz="1400" dirty="0">
                <a:solidFill>
                  <a:srgbClr val="93A1A1"/>
                </a:solidFill>
                <a:latin typeface="Consolas"/>
              </a:rPr>
              <a:t>の</a:t>
            </a:r>
            <a:r>
              <a:rPr lang="ko-KR" altLang="en-US" sz="1400" dirty="0" err="1">
                <a:solidFill>
                  <a:srgbClr val="93A1A1"/>
                </a:solidFill>
                <a:latin typeface="Consolas"/>
              </a:rPr>
              <a:t>子要素</a:t>
            </a:r>
            <a:r>
              <a:rPr lang="ja-JP" altLang="en-US" sz="1400" dirty="0">
                <a:solidFill>
                  <a:srgbClr val="93A1A1"/>
                </a:solidFill>
                <a:latin typeface="Consolas"/>
              </a:rPr>
              <a:t>である </a:t>
            </a:r>
            <a:r>
              <a:rPr lang="en-US" altLang="ko-KR" sz="1400" dirty="0" err="1">
                <a:solidFill>
                  <a:srgbClr val="93A1A1"/>
                </a:solidFill>
                <a:latin typeface="Consolas"/>
              </a:rPr>
              <a:t>img</a:t>
            </a:r>
            <a:r>
              <a:rPr lang="ja-JP" altLang="en-US" sz="1400" dirty="0">
                <a:solidFill>
                  <a:srgbClr val="93A1A1"/>
                </a:solidFill>
                <a:latin typeface="Consolas"/>
              </a:rPr>
              <a:t>タグに</a:t>
            </a:r>
            <a:r>
              <a:rPr lang="ko-KR" altLang="en-US" sz="1400" dirty="0">
                <a:solidFill>
                  <a:srgbClr val="93A1A1"/>
                </a:solidFill>
                <a:latin typeface="Consolas"/>
              </a:rPr>
              <a:t>幅</a:t>
            </a:r>
            <a:r>
              <a:rPr lang="en-US" altLang="ko-KR" sz="1400" dirty="0">
                <a:solidFill>
                  <a:srgbClr val="93A1A1"/>
                </a:solidFill>
                <a:latin typeface="Consolas"/>
              </a:rPr>
              <a:t>100px</a:t>
            </a:r>
            <a:r>
              <a:rPr lang="ja-JP" altLang="en-US" sz="1400" dirty="0">
                <a:solidFill>
                  <a:srgbClr val="93A1A1"/>
                </a:solidFill>
                <a:latin typeface="Consolas"/>
              </a:rPr>
              <a:t>を</a:t>
            </a:r>
            <a:r>
              <a:rPr lang="ko-KR" altLang="en-US" sz="1400" dirty="0">
                <a:solidFill>
                  <a:srgbClr val="93A1A1"/>
                </a:solidFill>
                <a:latin typeface="Consolas"/>
              </a:rPr>
              <a:t>設定</a:t>
            </a:r>
          </a:p>
          <a:p>
            <a:r>
              <a:rPr lang="ja-JP" altLang="en-US" sz="1400" dirty="0">
                <a:solidFill>
                  <a:srgbClr val="93A1A1"/>
                </a:solidFill>
                <a:latin typeface="Consolas"/>
              </a:rPr>
              <a:t>            </a:t>
            </a:r>
            <a:r>
              <a:rPr lang="en-US" altLang="ja-JP" sz="1400" dirty="0">
                <a:solidFill>
                  <a:srgbClr val="93A1A1"/>
                </a:solidFill>
                <a:latin typeface="Consolas"/>
              </a:rPr>
              <a:t>// </a:t>
            </a:r>
            <a:r>
              <a:rPr lang="ja-JP" altLang="en-US" sz="1400" dirty="0">
                <a:solidFill>
                  <a:srgbClr val="93A1A1"/>
                </a:solidFill>
                <a:latin typeface="Consolas"/>
              </a:rPr>
              <a:t>画像データの</a:t>
            </a:r>
            <a:r>
              <a:rPr lang="en-US" altLang="ja-JP" sz="1400" dirty="0">
                <a:solidFill>
                  <a:srgbClr val="93A1A1"/>
                </a:solidFill>
                <a:latin typeface="Consolas"/>
              </a:rPr>
              <a:t>URL</a:t>
            </a:r>
            <a:r>
              <a:rPr lang="ja-JP" altLang="en-US" sz="1400" dirty="0">
                <a:solidFill>
                  <a:srgbClr val="93A1A1"/>
                </a:solidFill>
                <a:latin typeface="Consolas"/>
              </a:rPr>
              <a:t>を保持</a:t>
            </a:r>
          </a:p>
          <a:p>
            <a:r>
              <a:rPr lang="ko-KR" altLang="en-US" sz="1400" dirty="0">
                <a:solidFill>
                  <a:srgbClr val="000000"/>
                </a:solidFill>
                <a:latin typeface="Consolas"/>
              </a:rPr>
              <a:t>        </a:t>
            </a:r>
            <a:r>
              <a:rPr lang="en-US" altLang="ko-KR" sz="1400" dirty="0">
                <a:solidFill>
                  <a:srgbClr val="000000"/>
                </a:solidFill>
                <a:latin typeface="Consolas"/>
              </a:rPr>
              <a:t>}   </a:t>
            </a:r>
          </a:p>
          <a:p>
            <a:r>
              <a:rPr lang="ja-JP" altLang="en-US" sz="1400" dirty="0">
                <a:solidFill>
                  <a:srgbClr val="000000"/>
                </a:solidFill>
                <a:latin typeface="Consolas"/>
              </a:rPr>
              <a:t>        </a:t>
            </a:r>
            <a:r>
              <a:rPr lang="en-US" altLang="ja-JP" sz="1400" dirty="0" err="1">
                <a:solidFill>
                  <a:srgbClr val="268BD2"/>
                </a:solidFill>
                <a:latin typeface="Consolas"/>
              </a:rPr>
              <a:t>reader</a:t>
            </a:r>
            <a:r>
              <a:rPr lang="en-US" altLang="ja-JP" sz="1400" dirty="0" err="1">
                <a:solidFill>
                  <a:srgbClr val="000000"/>
                </a:solidFill>
                <a:latin typeface="Consolas"/>
              </a:rPr>
              <a:t>.</a:t>
            </a:r>
            <a:r>
              <a:rPr lang="en-US" altLang="ja-JP" sz="1400" dirty="0" err="1">
                <a:solidFill>
                  <a:srgbClr val="268BD2"/>
                </a:solidFill>
                <a:latin typeface="Consolas"/>
              </a:rPr>
              <a:t>readAsDataURL</a:t>
            </a:r>
            <a:r>
              <a:rPr lang="en-US" altLang="ja-JP" sz="1400" dirty="0">
                <a:solidFill>
                  <a:srgbClr val="000000"/>
                </a:solidFill>
                <a:latin typeface="Consolas"/>
              </a:rPr>
              <a:t>(</a:t>
            </a:r>
            <a:r>
              <a:rPr lang="en-US" altLang="ja-JP" sz="1400" dirty="0" err="1">
                <a:solidFill>
                  <a:srgbClr val="268BD2"/>
                </a:solidFill>
                <a:latin typeface="Consolas"/>
              </a:rPr>
              <a:t>this</a:t>
            </a:r>
            <a:r>
              <a:rPr lang="en-US" altLang="ja-JP" sz="1400" dirty="0" err="1">
                <a:solidFill>
                  <a:srgbClr val="000000"/>
                </a:solidFill>
                <a:latin typeface="Consolas"/>
              </a:rPr>
              <a:t>.</a:t>
            </a:r>
            <a:r>
              <a:rPr lang="en-US" altLang="ja-JP" sz="1400" dirty="0" err="1">
                <a:solidFill>
                  <a:srgbClr val="268BD2"/>
                </a:solidFill>
                <a:latin typeface="Consolas"/>
              </a:rPr>
              <a:t>files</a:t>
            </a:r>
            <a:r>
              <a:rPr lang="en-US" altLang="ja-JP" sz="1400" dirty="0">
                <a:solidFill>
                  <a:srgbClr val="000000"/>
                </a:solidFill>
                <a:latin typeface="Consolas"/>
              </a:rPr>
              <a:t>[</a:t>
            </a:r>
            <a:r>
              <a:rPr lang="en-US" altLang="ja-JP" sz="1400" dirty="0">
                <a:solidFill>
                  <a:srgbClr val="D33682"/>
                </a:solidFill>
                <a:latin typeface="Consolas"/>
              </a:rPr>
              <a:t>0</a:t>
            </a:r>
            <a:r>
              <a:rPr lang="en-US" altLang="ja-JP" sz="1400" dirty="0">
                <a:solidFill>
                  <a:srgbClr val="000000"/>
                </a:solidFill>
                <a:latin typeface="Consolas"/>
              </a:rPr>
              <a:t>]); </a:t>
            </a:r>
            <a:r>
              <a:rPr lang="en-US" altLang="ja-JP" sz="1400" dirty="0">
                <a:solidFill>
                  <a:srgbClr val="93A1A1"/>
                </a:solidFill>
                <a:latin typeface="Consolas"/>
              </a:rPr>
              <a:t>// </a:t>
            </a:r>
            <a:r>
              <a:rPr lang="ja-JP" altLang="en-US" sz="1400" dirty="0">
                <a:solidFill>
                  <a:srgbClr val="93A1A1"/>
                </a:solidFill>
                <a:latin typeface="Consolas"/>
              </a:rPr>
              <a:t>最初に選択されたファイルをデータ</a:t>
            </a:r>
            <a:r>
              <a:rPr lang="en-US" altLang="ja-JP" sz="1400" dirty="0">
                <a:solidFill>
                  <a:srgbClr val="93A1A1"/>
                </a:solidFill>
                <a:latin typeface="Consolas"/>
              </a:rPr>
              <a:t>URL</a:t>
            </a:r>
            <a:r>
              <a:rPr lang="ja-JP" altLang="en-US" sz="1400" dirty="0">
                <a:solidFill>
                  <a:srgbClr val="93A1A1"/>
                </a:solidFill>
                <a:latin typeface="Consolas"/>
              </a:rPr>
              <a:t>として読み取る</a:t>
            </a:r>
          </a:p>
          <a:p>
            <a:r>
              <a:rPr lang="ko-KR" altLang="en-US" sz="1400" dirty="0">
                <a:solidFill>
                  <a:srgbClr val="000000"/>
                </a:solidFill>
                <a:latin typeface="Consolas"/>
              </a:rPr>
              <a:t>    </a:t>
            </a:r>
            <a:r>
              <a:rPr lang="en-US" altLang="ko-KR" sz="1400" dirty="0">
                <a:solidFill>
                  <a:srgbClr val="000000"/>
                </a:solidFill>
                <a:latin typeface="Consolas"/>
              </a:rPr>
              <a:t>}</a:t>
            </a:r>
          </a:p>
          <a:p>
            <a:r>
              <a:rPr lang="en-US" altLang="ko-KR" sz="1400" dirty="0">
                <a:solidFill>
                  <a:srgbClr val="000000"/>
                </a:solidFill>
                <a:latin typeface="Consolas"/>
              </a:rPr>
              <a:t>});</a:t>
            </a:r>
          </a:p>
          <a:p>
            <a:endParaRPr lang="ko-KR" altLang="en-US" sz="1400" dirty="0">
              <a:latin typeface="Consolas"/>
            </a:endParaRPr>
          </a:p>
          <a:p>
            <a:r>
              <a:rPr lang="en-US" altLang="ja-JP" sz="1400" dirty="0">
                <a:solidFill>
                  <a:srgbClr val="93A1A1"/>
                </a:solidFill>
                <a:latin typeface="Consolas"/>
              </a:rPr>
              <a:t>// </a:t>
            </a:r>
            <a:r>
              <a:rPr lang="ja-JP" altLang="en-US" sz="1400" dirty="0">
                <a:solidFill>
                  <a:srgbClr val="93A1A1"/>
                </a:solidFill>
                <a:latin typeface="Consolas"/>
              </a:rPr>
              <a:t>数量入力フィールドで数字以外の入力を防止</a:t>
            </a:r>
          </a:p>
          <a:p>
            <a:r>
              <a:rPr lang="en-US" altLang="ko-KR" sz="1400" b="1" dirty="0" err="1">
                <a:solidFill>
                  <a:srgbClr val="073642"/>
                </a:solidFill>
                <a:latin typeface="Consolas"/>
              </a:rPr>
              <a:t>var</a:t>
            </a:r>
            <a:r>
              <a:rPr lang="en-US" altLang="ko-KR" sz="1400" b="1" dirty="0">
                <a:solidFill>
                  <a:srgbClr val="000000"/>
                </a:solidFill>
                <a:latin typeface="Consolas"/>
              </a:rPr>
              <a:t> </a:t>
            </a:r>
            <a:r>
              <a:rPr lang="en-US" altLang="ko-KR" sz="1400" b="1" dirty="0" err="1">
                <a:solidFill>
                  <a:srgbClr val="268BD2"/>
                </a:solidFill>
                <a:latin typeface="Consolas"/>
              </a:rPr>
              <a:t>regExp</a:t>
            </a:r>
            <a:r>
              <a:rPr lang="en-US" altLang="ko-KR" sz="1400" b="1" dirty="0">
                <a:solidFill>
                  <a:srgbClr val="000000"/>
                </a:solidFill>
                <a:latin typeface="Consolas"/>
              </a:rPr>
              <a:t> </a:t>
            </a:r>
            <a:r>
              <a:rPr lang="en-US" altLang="ko-KR" sz="1400" b="1" dirty="0">
                <a:solidFill>
                  <a:srgbClr val="859900"/>
                </a:solidFill>
                <a:latin typeface="Consolas"/>
              </a:rPr>
              <a:t>=</a:t>
            </a:r>
            <a:r>
              <a:rPr lang="en-US" altLang="ko-KR" sz="1400" b="1" dirty="0">
                <a:solidFill>
                  <a:srgbClr val="D30102"/>
                </a:solidFill>
                <a:latin typeface="Consolas"/>
              </a:rPr>
              <a:t> /</a:t>
            </a:r>
            <a:r>
              <a:rPr lang="en-US" altLang="ko-KR" sz="1400" b="1" dirty="0">
                <a:solidFill>
                  <a:srgbClr val="CB4B16"/>
                </a:solidFill>
                <a:latin typeface="Consolas"/>
              </a:rPr>
              <a:t>[^0-9]</a:t>
            </a:r>
            <a:r>
              <a:rPr lang="en-US" altLang="ko-KR" sz="1400" b="1" dirty="0">
                <a:solidFill>
                  <a:srgbClr val="D30102"/>
                </a:solidFill>
                <a:latin typeface="Consolas"/>
              </a:rPr>
              <a:t>/</a:t>
            </a:r>
            <a:r>
              <a:rPr lang="en-US" altLang="ko-KR" sz="1400" b="1" dirty="0" err="1">
                <a:solidFill>
                  <a:srgbClr val="D30102"/>
                </a:solidFill>
                <a:latin typeface="Consolas"/>
              </a:rPr>
              <a:t>gi</a:t>
            </a:r>
            <a:r>
              <a:rPr lang="en-US" altLang="ko-KR" sz="1400" b="1" dirty="0">
                <a:solidFill>
                  <a:srgbClr val="000000"/>
                </a:solidFill>
                <a:latin typeface="Consolas"/>
              </a:rPr>
              <a:t>; </a:t>
            </a:r>
            <a:r>
              <a:rPr lang="en-US" altLang="ko-KR" sz="1400" b="1" dirty="0">
                <a:solidFill>
                  <a:srgbClr val="93A1A1"/>
                </a:solidFill>
                <a:latin typeface="Consolas"/>
              </a:rPr>
              <a:t>// </a:t>
            </a:r>
            <a:r>
              <a:rPr lang="ko-KR" altLang="en-US" sz="1400" b="1" dirty="0" err="1">
                <a:solidFill>
                  <a:srgbClr val="93A1A1"/>
                </a:solidFill>
                <a:latin typeface="Consolas"/>
              </a:rPr>
              <a:t>数字以外</a:t>
            </a:r>
            <a:r>
              <a:rPr lang="ja-JP" altLang="en-US" sz="1400" b="1" dirty="0">
                <a:solidFill>
                  <a:srgbClr val="93A1A1"/>
                </a:solidFill>
                <a:latin typeface="Consolas"/>
              </a:rPr>
              <a:t>の</a:t>
            </a:r>
            <a:r>
              <a:rPr lang="ko-KR" altLang="en-US" sz="1400" b="1" dirty="0">
                <a:solidFill>
                  <a:srgbClr val="93A1A1"/>
                </a:solidFill>
                <a:latin typeface="Consolas"/>
              </a:rPr>
              <a:t>全</a:t>
            </a:r>
            <a:r>
              <a:rPr lang="ja-JP" altLang="en-US" sz="1400" b="1" dirty="0">
                <a:solidFill>
                  <a:srgbClr val="93A1A1"/>
                </a:solidFill>
                <a:latin typeface="Consolas"/>
              </a:rPr>
              <a:t>てに</a:t>
            </a:r>
            <a:r>
              <a:rPr lang="ko-KR" altLang="en-US" sz="1400" b="1" dirty="0">
                <a:solidFill>
                  <a:srgbClr val="93A1A1"/>
                </a:solidFill>
                <a:latin typeface="Consolas"/>
              </a:rPr>
              <a:t>一致</a:t>
            </a:r>
            <a:r>
              <a:rPr lang="ja-JP" altLang="en-US" sz="1400" b="1" dirty="0">
                <a:solidFill>
                  <a:srgbClr val="93A1A1"/>
                </a:solidFill>
                <a:latin typeface="Consolas"/>
              </a:rPr>
              <a:t>する</a:t>
            </a:r>
            <a:r>
              <a:rPr lang="ko-KR" altLang="en-US" sz="1400" b="1" dirty="0">
                <a:solidFill>
                  <a:srgbClr val="93A1A1"/>
                </a:solidFill>
                <a:latin typeface="Consolas"/>
              </a:rPr>
              <a:t>正規表現</a:t>
            </a:r>
          </a:p>
          <a:p>
            <a:r>
              <a:rPr lang="en-US" altLang="ja-JP" sz="1400" dirty="0">
                <a:solidFill>
                  <a:srgbClr val="93A1A1"/>
                </a:solidFill>
                <a:latin typeface="Consolas"/>
              </a:rPr>
              <a:t>// g</a:t>
            </a:r>
            <a:r>
              <a:rPr lang="ja-JP" altLang="en-US" sz="1400" dirty="0">
                <a:solidFill>
                  <a:srgbClr val="93A1A1"/>
                </a:solidFill>
                <a:latin typeface="Consolas"/>
              </a:rPr>
              <a:t>フラグを指定すると、グローバルに適用</a:t>
            </a:r>
          </a:p>
          <a:p>
            <a:r>
              <a:rPr lang="en-US" altLang="ja-JP" sz="1400" dirty="0">
                <a:solidFill>
                  <a:srgbClr val="93A1A1"/>
                </a:solidFill>
                <a:latin typeface="Consolas"/>
              </a:rPr>
              <a:t>// </a:t>
            </a:r>
            <a:r>
              <a:rPr lang="en-US" altLang="ja-JP" sz="1400" dirty="0" err="1">
                <a:solidFill>
                  <a:srgbClr val="93A1A1"/>
                </a:solidFill>
                <a:latin typeface="Consolas"/>
              </a:rPr>
              <a:t>i</a:t>
            </a:r>
            <a:r>
              <a:rPr lang="ja-JP" altLang="en-US" sz="1400" dirty="0">
                <a:solidFill>
                  <a:srgbClr val="93A1A1"/>
                </a:solidFill>
                <a:latin typeface="Consolas"/>
              </a:rPr>
              <a:t>フラグを指定すると、大文字小文字を区別しない</a:t>
            </a:r>
          </a:p>
          <a:p>
            <a:r>
              <a:rPr lang="en-US" altLang="ko-KR" sz="1400" dirty="0">
                <a:solidFill>
                  <a:srgbClr val="268BD2"/>
                </a:solidFill>
                <a:latin typeface="Consolas"/>
              </a:rPr>
              <a:t>$</a:t>
            </a:r>
            <a:r>
              <a:rPr lang="en-US" altLang="ko-KR" sz="1400" dirty="0">
                <a:solidFill>
                  <a:srgbClr val="000000"/>
                </a:solidFill>
                <a:latin typeface="Consolas"/>
              </a:rPr>
              <a:t>(</a:t>
            </a:r>
            <a:r>
              <a:rPr lang="en-US" altLang="ko-KR" sz="1400" dirty="0">
                <a:solidFill>
                  <a:srgbClr val="2AA198"/>
                </a:solidFill>
                <a:latin typeface="Consolas"/>
              </a:rPr>
              <a:t>"#</a:t>
            </a:r>
            <a:r>
              <a:rPr lang="en-US" altLang="ko-KR" sz="1400" dirty="0" err="1">
                <a:solidFill>
                  <a:srgbClr val="2AA198"/>
                </a:solidFill>
                <a:latin typeface="Consolas"/>
              </a:rPr>
              <a:t>gdsPrice</a:t>
            </a:r>
            <a:r>
              <a:rPr lang="en-US" altLang="ko-KR" sz="1400" dirty="0">
                <a:solidFill>
                  <a:srgbClr val="2AA198"/>
                </a:solidFill>
                <a:latin typeface="Consolas"/>
              </a:rPr>
              <a:t>"</a:t>
            </a:r>
            <a:r>
              <a:rPr lang="en-US" altLang="ko-KR" sz="1400" dirty="0">
                <a:solidFill>
                  <a:srgbClr val="000000"/>
                </a:solidFill>
                <a:latin typeface="Consolas"/>
              </a:rPr>
              <a:t>).</a:t>
            </a:r>
            <a:r>
              <a:rPr lang="en-US" altLang="ko-KR" sz="1400" dirty="0" err="1">
                <a:solidFill>
                  <a:srgbClr val="268BD2"/>
                </a:solidFill>
                <a:latin typeface="Consolas"/>
              </a:rPr>
              <a:t>keyup</a:t>
            </a:r>
            <a:r>
              <a:rPr lang="en-US" altLang="ko-KR" sz="1400" dirty="0">
                <a:solidFill>
                  <a:srgbClr val="000000"/>
                </a:solidFill>
                <a:latin typeface="Consolas"/>
              </a:rPr>
              <a:t>(</a:t>
            </a:r>
            <a:r>
              <a:rPr lang="en-US" altLang="ko-KR" sz="1400" b="1" dirty="0">
                <a:solidFill>
                  <a:srgbClr val="073642"/>
                </a:solidFill>
                <a:latin typeface="Consolas"/>
              </a:rPr>
              <a:t>function</a:t>
            </a:r>
            <a:r>
              <a:rPr lang="en-US" altLang="ko-KR" sz="1400" b="1" dirty="0">
                <a:solidFill>
                  <a:srgbClr val="000000"/>
                </a:solidFill>
                <a:latin typeface="Consolas"/>
              </a:rPr>
              <a:t>(){</a:t>
            </a:r>
            <a:r>
              <a:rPr lang="en-US" altLang="ko-KR" sz="1400" b="1" dirty="0" err="1">
                <a:solidFill>
                  <a:srgbClr val="268BD2"/>
                </a:solidFill>
                <a:latin typeface="Consolas"/>
              </a:rPr>
              <a:t>numCheck</a:t>
            </a:r>
            <a:r>
              <a:rPr lang="en-US" altLang="ko-KR" sz="1400" b="1" dirty="0">
                <a:solidFill>
                  <a:srgbClr val="000000"/>
                </a:solidFill>
                <a:latin typeface="Consolas"/>
              </a:rPr>
              <a:t>(</a:t>
            </a:r>
            <a:r>
              <a:rPr lang="en-US" altLang="ko-KR" sz="1400" b="1" dirty="0">
                <a:solidFill>
                  <a:srgbClr val="268BD2"/>
                </a:solidFill>
                <a:latin typeface="Consolas"/>
              </a:rPr>
              <a:t>$</a:t>
            </a:r>
            <a:r>
              <a:rPr lang="en-US" altLang="ko-KR" sz="1400" b="1" dirty="0">
                <a:solidFill>
                  <a:srgbClr val="000000"/>
                </a:solidFill>
                <a:latin typeface="Consolas"/>
              </a:rPr>
              <a:t>(</a:t>
            </a:r>
            <a:r>
              <a:rPr lang="en-US" altLang="ko-KR" sz="1400" b="1" dirty="0">
                <a:solidFill>
                  <a:srgbClr val="268BD2"/>
                </a:solidFill>
                <a:latin typeface="Consolas"/>
              </a:rPr>
              <a:t>this</a:t>
            </a:r>
            <a:r>
              <a:rPr lang="en-US" altLang="ko-KR" sz="1400" b="1" dirty="0">
                <a:solidFill>
                  <a:srgbClr val="000000"/>
                </a:solidFill>
                <a:latin typeface="Consolas"/>
              </a:rPr>
              <a:t>));});</a:t>
            </a:r>
          </a:p>
          <a:p>
            <a:r>
              <a:rPr lang="en-US" altLang="ko-KR" sz="1400" dirty="0">
                <a:solidFill>
                  <a:srgbClr val="268BD2"/>
                </a:solidFill>
                <a:latin typeface="Consolas"/>
              </a:rPr>
              <a:t>$</a:t>
            </a:r>
            <a:r>
              <a:rPr lang="en-US" altLang="ko-KR" sz="1400" dirty="0">
                <a:solidFill>
                  <a:srgbClr val="000000"/>
                </a:solidFill>
                <a:latin typeface="Consolas"/>
              </a:rPr>
              <a:t>(</a:t>
            </a:r>
            <a:r>
              <a:rPr lang="en-US" altLang="ko-KR" sz="1400" dirty="0">
                <a:solidFill>
                  <a:srgbClr val="2AA198"/>
                </a:solidFill>
                <a:latin typeface="Consolas"/>
              </a:rPr>
              <a:t>"#</a:t>
            </a:r>
            <a:r>
              <a:rPr lang="en-US" altLang="ko-KR" sz="1400" dirty="0" err="1">
                <a:solidFill>
                  <a:srgbClr val="2AA198"/>
                </a:solidFill>
                <a:latin typeface="Consolas"/>
              </a:rPr>
              <a:t>gdsStock</a:t>
            </a:r>
            <a:r>
              <a:rPr lang="en-US" altLang="ko-KR" sz="1400" dirty="0">
                <a:solidFill>
                  <a:srgbClr val="2AA198"/>
                </a:solidFill>
                <a:latin typeface="Consolas"/>
              </a:rPr>
              <a:t>"</a:t>
            </a:r>
            <a:r>
              <a:rPr lang="en-US" altLang="ko-KR" sz="1400" dirty="0">
                <a:solidFill>
                  <a:srgbClr val="000000"/>
                </a:solidFill>
                <a:latin typeface="Consolas"/>
              </a:rPr>
              <a:t>).</a:t>
            </a:r>
            <a:r>
              <a:rPr lang="en-US" altLang="ko-KR" sz="1400" dirty="0" err="1">
                <a:solidFill>
                  <a:srgbClr val="268BD2"/>
                </a:solidFill>
                <a:latin typeface="Consolas"/>
              </a:rPr>
              <a:t>keyup</a:t>
            </a:r>
            <a:r>
              <a:rPr lang="en-US" altLang="ko-KR" sz="1400" dirty="0">
                <a:solidFill>
                  <a:srgbClr val="000000"/>
                </a:solidFill>
                <a:latin typeface="Consolas"/>
              </a:rPr>
              <a:t>(</a:t>
            </a:r>
            <a:r>
              <a:rPr lang="en-US" altLang="ko-KR" sz="1400" b="1" dirty="0">
                <a:solidFill>
                  <a:srgbClr val="073642"/>
                </a:solidFill>
                <a:latin typeface="Consolas"/>
              </a:rPr>
              <a:t>function</a:t>
            </a:r>
            <a:r>
              <a:rPr lang="en-US" altLang="ko-KR" sz="1400" b="1" dirty="0">
                <a:solidFill>
                  <a:srgbClr val="000000"/>
                </a:solidFill>
                <a:latin typeface="Consolas"/>
              </a:rPr>
              <a:t>(){</a:t>
            </a:r>
            <a:r>
              <a:rPr lang="en-US" altLang="ko-KR" sz="1400" b="1" dirty="0" err="1">
                <a:solidFill>
                  <a:srgbClr val="268BD2"/>
                </a:solidFill>
                <a:latin typeface="Consolas"/>
              </a:rPr>
              <a:t>numCheck</a:t>
            </a:r>
            <a:r>
              <a:rPr lang="en-US" altLang="ko-KR" sz="1400" b="1" dirty="0">
                <a:solidFill>
                  <a:srgbClr val="000000"/>
                </a:solidFill>
                <a:latin typeface="Consolas"/>
              </a:rPr>
              <a:t>(</a:t>
            </a:r>
            <a:r>
              <a:rPr lang="en-US" altLang="ko-KR" sz="1400" b="1" dirty="0">
                <a:solidFill>
                  <a:srgbClr val="268BD2"/>
                </a:solidFill>
                <a:latin typeface="Consolas"/>
              </a:rPr>
              <a:t>$</a:t>
            </a:r>
            <a:r>
              <a:rPr lang="en-US" altLang="ko-KR" sz="1400" b="1" dirty="0">
                <a:solidFill>
                  <a:srgbClr val="000000"/>
                </a:solidFill>
                <a:latin typeface="Consolas"/>
              </a:rPr>
              <a:t>(</a:t>
            </a:r>
            <a:r>
              <a:rPr lang="en-US" altLang="ko-KR" sz="1400" b="1" dirty="0">
                <a:solidFill>
                  <a:srgbClr val="268BD2"/>
                </a:solidFill>
                <a:latin typeface="Consolas"/>
              </a:rPr>
              <a:t>this</a:t>
            </a:r>
            <a:r>
              <a:rPr lang="en-US" altLang="ko-KR" sz="1400" b="1" dirty="0">
                <a:solidFill>
                  <a:srgbClr val="000000"/>
                </a:solidFill>
                <a:latin typeface="Consolas"/>
              </a:rPr>
              <a:t>));});</a:t>
            </a:r>
          </a:p>
          <a:p>
            <a:endParaRPr lang="ko-KR" altLang="en-US" sz="1400" dirty="0">
              <a:latin typeface="Consolas"/>
            </a:endParaRPr>
          </a:p>
          <a:p>
            <a:r>
              <a:rPr lang="en-US" altLang="ko-KR" sz="1400" b="1" dirty="0">
                <a:solidFill>
                  <a:srgbClr val="073642"/>
                </a:solidFill>
                <a:latin typeface="Consolas"/>
              </a:rPr>
              <a:t>function</a:t>
            </a:r>
            <a:r>
              <a:rPr lang="en-US" altLang="ko-KR" sz="1400" b="1" dirty="0">
                <a:solidFill>
                  <a:srgbClr val="000000"/>
                </a:solidFill>
                <a:latin typeface="Consolas"/>
              </a:rPr>
              <a:t> </a:t>
            </a:r>
            <a:r>
              <a:rPr lang="en-US" altLang="ko-KR" sz="1400" b="1" dirty="0" err="1">
                <a:solidFill>
                  <a:srgbClr val="268BD2"/>
                </a:solidFill>
                <a:latin typeface="Consolas"/>
              </a:rPr>
              <a:t>numCheck</a:t>
            </a:r>
            <a:r>
              <a:rPr lang="en-US" altLang="ko-KR" sz="1400" b="1" dirty="0">
                <a:solidFill>
                  <a:srgbClr val="000000"/>
                </a:solidFill>
                <a:latin typeface="Consolas"/>
              </a:rPr>
              <a:t>(selector){</a:t>
            </a:r>
          </a:p>
          <a:p>
            <a:r>
              <a:rPr lang="en-US" altLang="ko-KR" sz="1400" dirty="0">
                <a:solidFill>
                  <a:srgbClr val="000000"/>
                </a:solidFill>
                <a:latin typeface="Consolas"/>
              </a:rPr>
              <a:t>    </a:t>
            </a:r>
            <a:r>
              <a:rPr lang="en-US" altLang="ko-KR" sz="1400" b="1" dirty="0" err="1">
                <a:solidFill>
                  <a:srgbClr val="073642"/>
                </a:solidFill>
                <a:latin typeface="Consolas"/>
              </a:rPr>
              <a:t>var</a:t>
            </a:r>
            <a:r>
              <a:rPr lang="en-US" altLang="ko-KR" sz="1400" b="1" dirty="0">
                <a:solidFill>
                  <a:srgbClr val="000000"/>
                </a:solidFill>
                <a:latin typeface="Consolas"/>
              </a:rPr>
              <a:t> </a:t>
            </a:r>
            <a:r>
              <a:rPr lang="en-US" altLang="ko-KR" sz="1400" b="1" dirty="0" err="1">
                <a:solidFill>
                  <a:srgbClr val="268BD2"/>
                </a:solidFill>
                <a:latin typeface="Consolas"/>
              </a:rPr>
              <a:t>tempVal</a:t>
            </a:r>
            <a:r>
              <a:rPr lang="en-US" altLang="ko-KR" sz="1400" b="1" dirty="0">
                <a:solidFill>
                  <a:srgbClr val="000000"/>
                </a:solidFill>
                <a:latin typeface="Consolas"/>
              </a:rPr>
              <a:t> </a:t>
            </a:r>
            <a:r>
              <a:rPr lang="en-US" altLang="ko-KR" sz="1400" b="1" dirty="0">
                <a:solidFill>
                  <a:srgbClr val="859900"/>
                </a:solidFill>
                <a:latin typeface="Consolas"/>
              </a:rPr>
              <a:t>=</a:t>
            </a:r>
            <a:r>
              <a:rPr lang="en-US" altLang="ko-KR" sz="1400" b="1" dirty="0">
                <a:solidFill>
                  <a:srgbClr val="000000"/>
                </a:solidFill>
                <a:latin typeface="Consolas"/>
              </a:rPr>
              <a:t> </a:t>
            </a:r>
            <a:r>
              <a:rPr lang="en-US" altLang="ko-KR" sz="1400" b="1" dirty="0" err="1">
                <a:solidFill>
                  <a:srgbClr val="268BD2"/>
                </a:solidFill>
                <a:latin typeface="Consolas"/>
              </a:rPr>
              <a:t>selector</a:t>
            </a:r>
            <a:r>
              <a:rPr lang="en-US" altLang="ko-KR" sz="1400" b="1" dirty="0" err="1">
                <a:solidFill>
                  <a:srgbClr val="000000"/>
                </a:solidFill>
                <a:latin typeface="Consolas"/>
              </a:rPr>
              <a:t>.</a:t>
            </a:r>
            <a:r>
              <a:rPr lang="en-US" altLang="ko-KR" sz="1400" b="1" dirty="0" err="1">
                <a:solidFill>
                  <a:srgbClr val="268BD2"/>
                </a:solidFill>
                <a:latin typeface="Consolas"/>
              </a:rPr>
              <a:t>val</a:t>
            </a:r>
            <a:r>
              <a:rPr lang="en-US" altLang="ko-KR" sz="1400" b="1" dirty="0">
                <a:solidFill>
                  <a:srgbClr val="000000"/>
                </a:solidFill>
                <a:latin typeface="Consolas"/>
              </a:rPr>
              <a:t>(); </a:t>
            </a:r>
            <a:r>
              <a:rPr lang="en-US" altLang="ko-KR" sz="1400" b="1" dirty="0">
                <a:solidFill>
                  <a:srgbClr val="93A1A1"/>
                </a:solidFill>
                <a:latin typeface="Consolas"/>
              </a:rPr>
              <a:t>// </a:t>
            </a:r>
            <a:r>
              <a:rPr lang="ko-KR" altLang="en-US" sz="1400" b="1" dirty="0">
                <a:solidFill>
                  <a:srgbClr val="93A1A1"/>
                </a:solidFill>
                <a:latin typeface="Consolas"/>
              </a:rPr>
              <a:t>入力</a:t>
            </a:r>
            <a:r>
              <a:rPr lang="ja-JP" altLang="en-US" sz="1400" b="1" dirty="0">
                <a:solidFill>
                  <a:srgbClr val="93A1A1"/>
                </a:solidFill>
                <a:latin typeface="Consolas"/>
              </a:rPr>
              <a:t>フィールドの</a:t>
            </a:r>
            <a:r>
              <a:rPr lang="ko-KR" altLang="en-US" sz="1400" b="1" dirty="0">
                <a:solidFill>
                  <a:srgbClr val="93A1A1"/>
                </a:solidFill>
                <a:latin typeface="Consolas"/>
              </a:rPr>
              <a:t>現在</a:t>
            </a:r>
            <a:r>
              <a:rPr lang="ja-JP" altLang="en-US" sz="1400" b="1" dirty="0">
                <a:solidFill>
                  <a:srgbClr val="93A1A1"/>
                </a:solidFill>
                <a:latin typeface="Consolas"/>
              </a:rPr>
              <a:t>の</a:t>
            </a:r>
            <a:r>
              <a:rPr lang="ko-KR" altLang="en-US" sz="1400" b="1" dirty="0">
                <a:solidFill>
                  <a:srgbClr val="93A1A1"/>
                </a:solidFill>
                <a:latin typeface="Consolas"/>
              </a:rPr>
              <a:t>値</a:t>
            </a:r>
            <a:r>
              <a:rPr lang="ja-JP" altLang="en-US" sz="1400" b="1" dirty="0">
                <a:solidFill>
                  <a:srgbClr val="93A1A1"/>
                </a:solidFill>
                <a:latin typeface="Consolas"/>
              </a:rPr>
              <a:t>を</a:t>
            </a:r>
            <a:r>
              <a:rPr lang="ko-KR" altLang="en-US" sz="1400" b="1" dirty="0">
                <a:solidFill>
                  <a:srgbClr val="93A1A1"/>
                </a:solidFill>
                <a:latin typeface="Consolas"/>
              </a:rPr>
              <a:t>取得</a:t>
            </a:r>
          </a:p>
          <a:p>
            <a:r>
              <a:rPr lang="en-US" altLang="ko-KR" sz="1400" dirty="0">
                <a:solidFill>
                  <a:srgbClr val="000000"/>
                </a:solidFill>
                <a:latin typeface="Consolas"/>
              </a:rPr>
              <a:t>    </a:t>
            </a:r>
            <a:r>
              <a:rPr lang="en-US" altLang="ko-KR" sz="1400" dirty="0" err="1">
                <a:solidFill>
                  <a:srgbClr val="268BD2"/>
                </a:solidFill>
                <a:latin typeface="Consolas"/>
              </a:rPr>
              <a:t>selector</a:t>
            </a:r>
            <a:r>
              <a:rPr lang="en-US" altLang="ko-KR" sz="1400" dirty="0" err="1">
                <a:solidFill>
                  <a:srgbClr val="000000"/>
                </a:solidFill>
                <a:latin typeface="Consolas"/>
              </a:rPr>
              <a:t>.</a:t>
            </a:r>
            <a:r>
              <a:rPr lang="en-US" altLang="ko-KR" sz="1400" dirty="0" err="1">
                <a:solidFill>
                  <a:srgbClr val="268BD2"/>
                </a:solidFill>
                <a:latin typeface="Consolas"/>
              </a:rPr>
              <a:t>val</a:t>
            </a:r>
            <a:r>
              <a:rPr lang="en-US" altLang="ko-KR" sz="1400" dirty="0">
                <a:solidFill>
                  <a:srgbClr val="000000"/>
                </a:solidFill>
                <a:latin typeface="Consolas"/>
              </a:rPr>
              <a:t>(</a:t>
            </a:r>
            <a:r>
              <a:rPr lang="en-US" altLang="ko-KR" sz="1400" dirty="0" err="1">
                <a:solidFill>
                  <a:srgbClr val="268BD2"/>
                </a:solidFill>
                <a:latin typeface="Consolas"/>
              </a:rPr>
              <a:t>tempVal</a:t>
            </a:r>
            <a:r>
              <a:rPr lang="en-US" altLang="ko-KR" sz="1400" dirty="0" err="1">
                <a:solidFill>
                  <a:srgbClr val="000000"/>
                </a:solidFill>
                <a:latin typeface="Consolas"/>
              </a:rPr>
              <a:t>.</a:t>
            </a:r>
            <a:r>
              <a:rPr lang="en-US" altLang="ko-KR" sz="1400" dirty="0" err="1">
                <a:solidFill>
                  <a:srgbClr val="268BD2"/>
                </a:solidFill>
                <a:latin typeface="Consolas"/>
              </a:rPr>
              <a:t>replace</a:t>
            </a:r>
            <a:r>
              <a:rPr lang="en-US" altLang="ko-KR" sz="1400" dirty="0">
                <a:solidFill>
                  <a:srgbClr val="000000"/>
                </a:solidFill>
                <a:latin typeface="Consolas"/>
              </a:rPr>
              <a:t>(</a:t>
            </a:r>
            <a:r>
              <a:rPr lang="en-US" altLang="ko-KR" sz="1400" dirty="0" err="1">
                <a:solidFill>
                  <a:srgbClr val="268BD2"/>
                </a:solidFill>
                <a:latin typeface="Consolas"/>
              </a:rPr>
              <a:t>regExp</a:t>
            </a:r>
            <a:r>
              <a:rPr lang="en-US" altLang="ko-KR" sz="1400" dirty="0">
                <a:solidFill>
                  <a:srgbClr val="000000"/>
                </a:solidFill>
                <a:latin typeface="Consolas"/>
              </a:rPr>
              <a:t>, </a:t>
            </a:r>
            <a:r>
              <a:rPr lang="en-US" altLang="ko-KR" sz="1400" dirty="0">
                <a:solidFill>
                  <a:srgbClr val="2AA198"/>
                </a:solidFill>
                <a:latin typeface="Consolas"/>
              </a:rPr>
              <a:t>""</a:t>
            </a:r>
            <a:r>
              <a:rPr lang="en-US" altLang="ko-KR" sz="1400" dirty="0">
                <a:solidFill>
                  <a:srgbClr val="000000"/>
                </a:solidFill>
                <a:latin typeface="Consolas"/>
              </a:rPr>
              <a:t>)); </a:t>
            </a:r>
          </a:p>
          <a:p>
            <a:r>
              <a:rPr lang="ja-JP" altLang="en-US" sz="1400" dirty="0">
                <a:solidFill>
                  <a:srgbClr val="93A1A1"/>
                </a:solidFill>
                <a:latin typeface="Consolas"/>
              </a:rPr>
              <a:t>    </a:t>
            </a:r>
            <a:r>
              <a:rPr lang="en-US" altLang="ja-JP" sz="1400" dirty="0">
                <a:solidFill>
                  <a:srgbClr val="93A1A1"/>
                </a:solidFill>
                <a:latin typeface="Consolas"/>
              </a:rPr>
              <a:t>// </a:t>
            </a:r>
            <a:r>
              <a:rPr lang="ja-JP" altLang="en-US" sz="1400" dirty="0">
                <a:solidFill>
                  <a:srgbClr val="93A1A1"/>
                </a:solidFill>
                <a:latin typeface="Consolas"/>
              </a:rPr>
              <a:t>数字</a:t>
            </a:r>
            <a:r>
              <a:rPr lang="en-US" altLang="ja-JP" sz="1400" dirty="0">
                <a:solidFill>
                  <a:srgbClr val="93A1A1"/>
                </a:solidFill>
                <a:latin typeface="Consolas"/>
              </a:rPr>
              <a:t>(0-9)</a:t>
            </a:r>
            <a:r>
              <a:rPr lang="ja-JP" altLang="en-US" sz="1400" dirty="0">
                <a:solidFill>
                  <a:srgbClr val="93A1A1"/>
                </a:solidFill>
                <a:latin typeface="Consolas"/>
              </a:rPr>
              <a:t>以外の全ての文字を削除</a:t>
            </a:r>
          </a:p>
          <a:p>
            <a:r>
              <a:rPr lang="en-US" altLang="ko-KR" sz="1400" dirty="0">
                <a:solidFill>
                  <a:srgbClr val="000000"/>
                </a:solidFill>
                <a:latin typeface="Consolas"/>
              </a:rPr>
              <a:t>}</a:t>
            </a:r>
            <a:endParaRPr lang="en-US" altLang="ja-JP" sz="1400" dirty="0" smtClean="0">
              <a:ea typeface="MS Mincho" pitchFamily="49" charset="-128"/>
            </a:endParaRPr>
          </a:p>
        </p:txBody>
      </p:sp>
    </p:spTree>
    <p:extLst>
      <p:ext uri="{BB962C8B-B14F-4D97-AF65-F5344CB8AC3E}">
        <p14:creationId xmlns:p14="http://schemas.microsoft.com/office/powerpoint/2010/main" val="1306862362"/>
      </p:ext>
    </p:extLst>
  </p:cSld>
  <p:clrMapOvr>
    <a:masterClrMapping/>
  </p:clrMapOvr>
  <p:transition/>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제목 1"/>
          <p:cNvSpPr>
            <a:spLocks noGrp="1"/>
          </p:cNvSpPr>
          <p:nvPr>
            <p:ph type="title"/>
          </p:nvPr>
        </p:nvSpPr>
        <p:spPr bwMode="auto">
          <a:xfrm>
            <a:off x="0" y="-2242"/>
            <a:ext cx="9144000" cy="694938"/>
          </a:xfrm>
        </p:spPr>
        <p:txBody>
          <a:bodyPr vert="horz" lIns="91440" tIns="45720" rIns="91440" bIns="45720" rtlCol="0" anchor="ctr">
            <a:normAutofit/>
          </a:bodyPr>
          <a:lstStyle/>
          <a:p>
            <a:r>
              <a:rPr lang="en-US" altLang="ko-KR" dirty="0" smtClean="0">
                <a:latin typeface="MS Mincho" pitchFamily="49" charset="-128"/>
                <a:ea typeface="MS Mincho" pitchFamily="49" charset="-128"/>
              </a:rPr>
              <a:t>resources/</a:t>
            </a:r>
            <a:r>
              <a:rPr lang="en-US" altLang="ko-KR" dirty="0" err="1" smtClean="0">
                <a:latin typeface="MS Mincho" pitchFamily="49" charset="-128"/>
                <a:ea typeface="MS Mincho" pitchFamily="49" charset="-128"/>
              </a:rPr>
              <a:t>js</a:t>
            </a:r>
            <a:r>
              <a:rPr lang="en-US" altLang="ko-KR" dirty="0" smtClean="0">
                <a:latin typeface="MS Mincho" pitchFamily="49" charset="-128"/>
                <a:ea typeface="MS Mincho" pitchFamily="49" charset="-128"/>
              </a:rPr>
              <a:t>/</a:t>
            </a:r>
            <a:r>
              <a:rPr lang="en-US" altLang="ko-KR" dirty="0" err="1" smtClean="0">
                <a:latin typeface="MS Mincho" pitchFamily="49" charset="-128"/>
                <a:ea typeface="MS Mincho" pitchFamily="49" charset="-128"/>
              </a:rPr>
              <a:t>ckeditorConfig</a:t>
            </a:r>
            <a:endParaRPr lang="ko-KR" dirty="0">
              <a:latin typeface="MS Mincho" pitchFamily="49" charset="-128"/>
              <a:ea typeface="MS Mincho" pitchFamily="49" charset="-128"/>
            </a:endParaRPr>
          </a:p>
        </p:txBody>
      </p:sp>
      <p:sp>
        <p:nvSpPr>
          <p:cNvPr id="5" name="내용 개체 틀 2"/>
          <p:cNvSpPr>
            <a:spLocks noGrp="1"/>
          </p:cNvSpPr>
          <p:nvPr>
            <p:ph sz="half" idx="1"/>
          </p:nvPr>
        </p:nvSpPr>
        <p:spPr bwMode="auto">
          <a:xfrm>
            <a:off x="0" y="692696"/>
            <a:ext cx="9144000" cy="6165304"/>
          </a:xfrm>
          <a:solidFill>
            <a:schemeClr val="bg1"/>
          </a:solidFill>
        </p:spPr>
        <p:txBody>
          <a:bodyPr numCol="2">
            <a:noAutofit/>
          </a:bodyPr>
          <a:lstStyle>
            <a:lvl1pPr>
              <a:defRPr sz="2400"/>
            </a:lvl1pPr>
            <a:lvl2pPr>
              <a:defRPr sz="1600"/>
            </a:lvl2pPr>
            <a:lvl3pPr>
              <a:defRPr sz="1200"/>
            </a:lvl3pPr>
            <a:lvl4pPr>
              <a:defRPr sz="1200"/>
            </a:lvl4pPr>
            <a:lvl5pPr>
              <a:defRPr sz="1200"/>
            </a:lvl5pPr>
          </a:lstStyle>
          <a:p>
            <a:r>
              <a:rPr lang="en-US" altLang="ja-JP" sz="1600" dirty="0">
                <a:solidFill>
                  <a:srgbClr val="93A1A1"/>
                </a:solidFill>
                <a:latin typeface="Consolas"/>
              </a:rPr>
              <a:t>// </a:t>
            </a:r>
            <a:r>
              <a:rPr lang="ja-JP" altLang="en-US" sz="1600" dirty="0">
                <a:solidFill>
                  <a:srgbClr val="93A1A1"/>
                </a:solidFill>
                <a:latin typeface="Consolas"/>
              </a:rPr>
              <a:t>バージョンに依存する。上位バージョンを使用する場合、その設定を探す必要がある</a:t>
            </a:r>
          </a:p>
          <a:p>
            <a:r>
              <a:rPr lang="en-US" altLang="ko-KR" sz="1600" b="1" dirty="0" err="1">
                <a:solidFill>
                  <a:srgbClr val="073642"/>
                </a:solidFill>
                <a:latin typeface="Consolas"/>
              </a:rPr>
              <a:t>var</a:t>
            </a:r>
            <a:r>
              <a:rPr lang="en-US" altLang="ko-KR" sz="1600" b="1" dirty="0">
                <a:solidFill>
                  <a:srgbClr val="000000"/>
                </a:solidFill>
                <a:latin typeface="Consolas"/>
              </a:rPr>
              <a:t> </a:t>
            </a:r>
            <a:r>
              <a:rPr lang="en-US" altLang="ko-KR" sz="1600" b="1" dirty="0" err="1">
                <a:solidFill>
                  <a:srgbClr val="268BD2"/>
                </a:solidFill>
                <a:latin typeface="Consolas"/>
              </a:rPr>
              <a:t>ckeditor_config</a:t>
            </a:r>
            <a:r>
              <a:rPr lang="en-US" altLang="ko-KR" sz="1600" b="1" dirty="0">
                <a:solidFill>
                  <a:srgbClr val="000000"/>
                </a:solidFill>
                <a:latin typeface="Consolas"/>
              </a:rPr>
              <a:t> </a:t>
            </a:r>
            <a:r>
              <a:rPr lang="en-US" altLang="ko-KR" sz="1600" b="1" dirty="0">
                <a:solidFill>
                  <a:srgbClr val="859900"/>
                </a:solidFill>
                <a:latin typeface="Consolas"/>
              </a:rPr>
              <a:t>=</a:t>
            </a:r>
            <a:r>
              <a:rPr lang="en-US" altLang="ko-KR" sz="1600" b="1" dirty="0">
                <a:solidFill>
                  <a:srgbClr val="000000"/>
                </a:solidFill>
                <a:latin typeface="Consolas"/>
              </a:rPr>
              <a:t> {</a:t>
            </a:r>
          </a:p>
          <a:p>
            <a:r>
              <a:rPr lang="en-US" altLang="ko-KR" sz="1600" dirty="0">
                <a:solidFill>
                  <a:srgbClr val="000000"/>
                </a:solidFill>
                <a:latin typeface="Consolas"/>
              </a:rPr>
              <a:t>    </a:t>
            </a:r>
            <a:r>
              <a:rPr lang="en-US" altLang="ko-KR" sz="1600" dirty="0" err="1">
                <a:solidFill>
                  <a:srgbClr val="000000"/>
                </a:solidFill>
                <a:latin typeface="Consolas"/>
              </a:rPr>
              <a:t>resize_enaleb</a:t>
            </a:r>
            <a:r>
              <a:rPr lang="en-US" altLang="ko-KR" sz="1600" dirty="0">
                <a:solidFill>
                  <a:srgbClr val="000000"/>
                </a:solidFill>
                <a:latin typeface="Consolas"/>
              </a:rPr>
              <a:t> : </a:t>
            </a:r>
            <a:r>
              <a:rPr lang="en-US" altLang="ko-KR" sz="1600" dirty="0">
                <a:solidFill>
                  <a:srgbClr val="B58900"/>
                </a:solidFill>
                <a:latin typeface="Consolas"/>
              </a:rPr>
              <a:t>false</a:t>
            </a:r>
            <a:r>
              <a:rPr lang="en-US" altLang="ko-KR" sz="1600" dirty="0">
                <a:solidFill>
                  <a:srgbClr val="000000"/>
                </a:solidFill>
                <a:latin typeface="Consolas"/>
              </a:rPr>
              <a:t>, </a:t>
            </a:r>
            <a:r>
              <a:rPr lang="en-US" altLang="ko-KR" sz="1600" dirty="0">
                <a:solidFill>
                  <a:srgbClr val="93A1A1"/>
                </a:solidFill>
                <a:latin typeface="Consolas"/>
              </a:rPr>
              <a:t>// </a:t>
            </a:r>
            <a:r>
              <a:rPr lang="ja-JP" altLang="en-US" sz="1600" dirty="0">
                <a:solidFill>
                  <a:srgbClr val="93A1A1"/>
                </a:solidFill>
                <a:latin typeface="Consolas"/>
              </a:rPr>
              <a:t>サイズ</a:t>
            </a:r>
            <a:r>
              <a:rPr lang="ko-KR" altLang="en-US" sz="1600" dirty="0">
                <a:solidFill>
                  <a:srgbClr val="93A1A1"/>
                </a:solidFill>
                <a:latin typeface="Consolas"/>
              </a:rPr>
              <a:t>変更</a:t>
            </a:r>
            <a:r>
              <a:rPr lang="ja-JP" altLang="en-US" sz="1600" dirty="0">
                <a:solidFill>
                  <a:srgbClr val="93A1A1"/>
                </a:solidFill>
                <a:latin typeface="Consolas"/>
              </a:rPr>
              <a:t>を</a:t>
            </a:r>
            <a:r>
              <a:rPr lang="ko-KR" altLang="en-US" sz="1600" dirty="0">
                <a:solidFill>
                  <a:srgbClr val="93A1A1"/>
                </a:solidFill>
                <a:latin typeface="Consolas"/>
              </a:rPr>
              <a:t>無効化</a:t>
            </a:r>
          </a:p>
          <a:p>
            <a:r>
              <a:rPr lang="en-US" altLang="ko-KR" sz="1600" dirty="0">
                <a:solidFill>
                  <a:srgbClr val="000000"/>
                </a:solidFill>
                <a:latin typeface="Consolas"/>
              </a:rPr>
              <a:t>    </a:t>
            </a:r>
            <a:r>
              <a:rPr lang="en-US" altLang="ko-KR" sz="1600" dirty="0" err="1">
                <a:solidFill>
                  <a:srgbClr val="000000"/>
                </a:solidFill>
                <a:latin typeface="Consolas"/>
              </a:rPr>
              <a:t>enterMode</a:t>
            </a:r>
            <a:r>
              <a:rPr lang="en-US" altLang="ko-KR" sz="1600" dirty="0">
                <a:solidFill>
                  <a:srgbClr val="000000"/>
                </a:solidFill>
                <a:latin typeface="Consolas"/>
              </a:rPr>
              <a:t> : </a:t>
            </a:r>
            <a:r>
              <a:rPr lang="en-US" altLang="ko-KR" sz="1600" dirty="0">
                <a:solidFill>
                  <a:srgbClr val="CB4B16"/>
                </a:solidFill>
                <a:latin typeface="Consolas"/>
              </a:rPr>
              <a:t>CKEDITOR</a:t>
            </a:r>
            <a:r>
              <a:rPr lang="en-US" altLang="ko-KR" sz="1600" dirty="0">
                <a:solidFill>
                  <a:srgbClr val="000000"/>
                </a:solidFill>
                <a:latin typeface="Consolas"/>
              </a:rPr>
              <a:t>.</a:t>
            </a:r>
            <a:r>
              <a:rPr lang="en-US" altLang="ko-KR" sz="1600" dirty="0">
                <a:solidFill>
                  <a:srgbClr val="CB4B16"/>
                </a:solidFill>
                <a:latin typeface="Consolas"/>
              </a:rPr>
              <a:t>ENTER_BR</a:t>
            </a:r>
            <a:r>
              <a:rPr lang="en-US" altLang="ko-KR" sz="1600" dirty="0">
                <a:solidFill>
                  <a:srgbClr val="000000"/>
                </a:solidFill>
                <a:latin typeface="Consolas"/>
              </a:rPr>
              <a:t>, </a:t>
            </a:r>
            <a:r>
              <a:rPr lang="en-US" altLang="ko-KR" sz="1600" dirty="0">
                <a:solidFill>
                  <a:srgbClr val="93A1A1"/>
                </a:solidFill>
                <a:latin typeface="Consolas"/>
              </a:rPr>
              <a:t>// Enter</a:t>
            </a:r>
            <a:r>
              <a:rPr lang="ja-JP" altLang="en-US" sz="1600" dirty="0">
                <a:solidFill>
                  <a:srgbClr val="93A1A1"/>
                </a:solidFill>
                <a:latin typeface="Consolas"/>
              </a:rPr>
              <a:t>キーで</a:t>
            </a:r>
            <a:r>
              <a:rPr lang="ko-KR" altLang="en-US" sz="1600" dirty="0" err="1">
                <a:solidFill>
                  <a:srgbClr val="93A1A1"/>
                </a:solidFill>
                <a:latin typeface="Consolas"/>
              </a:rPr>
              <a:t>改行</a:t>
            </a:r>
            <a:r>
              <a:rPr lang="ja-JP" altLang="en-US" sz="1600" dirty="0">
                <a:solidFill>
                  <a:srgbClr val="93A1A1"/>
                </a:solidFill>
                <a:latin typeface="Consolas"/>
              </a:rPr>
              <a:t>を</a:t>
            </a:r>
            <a:r>
              <a:rPr lang="ko-KR" altLang="en-US" sz="1600" dirty="0">
                <a:solidFill>
                  <a:srgbClr val="93A1A1"/>
                </a:solidFill>
                <a:latin typeface="Consolas"/>
              </a:rPr>
              <a:t>追加</a:t>
            </a:r>
          </a:p>
          <a:p>
            <a:r>
              <a:rPr lang="en-US" altLang="ko-KR" sz="1600" dirty="0">
                <a:solidFill>
                  <a:srgbClr val="000000"/>
                </a:solidFill>
                <a:latin typeface="Consolas"/>
              </a:rPr>
              <a:t>    </a:t>
            </a:r>
            <a:r>
              <a:rPr lang="en-US" altLang="ko-KR" sz="1600" dirty="0" err="1">
                <a:solidFill>
                  <a:srgbClr val="000000"/>
                </a:solidFill>
                <a:latin typeface="Consolas"/>
              </a:rPr>
              <a:t>shiftEnterMode</a:t>
            </a:r>
            <a:r>
              <a:rPr lang="en-US" altLang="ko-KR" sz="1600" dirty="0">
                <a:solidFill>
                  <a:srgbClr val="000000"/>
                </a:solidFill>
                <a:latin typeface="Consolas"/>
              </a:rPr>
              <a:t> : </a:t>
            </a:r>
            <a:r>
              <a:rPr lang="en-US" altLang="ko-KR" sz="1600" dirty="0">
                <a:solidFill>
                  <a:srgbClr val="CB4B16"/>
                </a:solidFill>
                <a:latin typeface="Consolas"/>
              </a:rPr>
              <a:t>CKEDITOR</a:t>
            </a:r>
            <a:r>
              <a:rPr lang="en-US" altLang="ko-KR" sz="1600" dirty="0">
                <a:solidFill>
                  <a:srgbClr val="000000"/>
                </a:solidFill>
                <a:latin typeface="Consolas"/>
              </a:rPr>
              <a:t>.</a:t>
            </a:r>
            <a:r>
              <a:rPr lang="en-US" altLang="ko-KR" sz="1600" dirty="0">
                <a:solidFill>
                  <a:srgbClr val="CB4B16"/>
                </a:solidFill>
                <a:latin typeface="Consolas"/>
              </a:rPr>
              <a:t>ENTER_P</a:t>
            </a:r>
            <a:r>
              <a:rPr lang="en-US" altLang="ko-KR" sz="1600" dirty="0">
                <a:solidFill>
                  <a:srgbClr val="000000"/>
                </a:solidFill>
                <a:latin typeface="Consolas"/>
              </a:rPr>
              <a:t>, </a:t>
            </a:r>
            <a:r>
              <a:rPr lang="en-US" altLang="ko-KR" sz="1600" dirty="0">
                <a:solidFill>
                  <a:srgbClr val="93A1A1"/>
                </a:solidFill>
                <a:latin typeface="Consolas"/>
              </a:rPr>
              <a:t>// Shift + Enter</a:t>
            </a:r>
            <a:r>
              <a:rPr lang="ja-JP" altLang="en-US" sz="1600" dirty="0">
                <a:solidFill>
                  <a:srgbClr val="93A1A1"/>
                </a:solidFill>
                <a:latin typeface="Consolas"/>
              </a:rPr>
              <a:t>キーで</a:t>
            </a:r>
            <a:r>
              <a:rPr lang="ko-KR" altLang="en-US" sz="1600" dirty="0">
                <a:solidFill>
                  <a:srgbClr val="93A1A1"/>
                </a:solidFill>
                <a:latin typeface="Consolas"/>
              </a:rPr>
              <a:t>段落</a:t>
            </a:r>
            <a:r>
              <a:rPr lang="ja-JP" altLang="en-US" sz="1600" dirty="0">
                <a:solidFill>
                  <a:srgbClr val="93A1A1"/>
                </a:solidFill>
                <a:latin typeface="Consolas"/>
              </a:rPr>
              <a:t>を</a:t>
            </a:r>
            <a:r>
              <a:rPr lang="ko-KR" altLang="en-US" sz="1600" dirty="0">
                <a:solidFill>
                  <a:srgbClr val="93A1A1"/>
                </a:solidFill>
                <a:latin typeface="Consolas"/>
              </a:rPr>
              <a:t>追加</a:t>
            </a:r>
          </a:p>
          <a:p>
            <a:r>
              <a:rPr lang="en-US" altLang="ko-KR" sz="1600" dirty="0">
                <a:solidFill>
                  <a:srgbClr val="000000"/>
                </a:solidFill>
                <a:latin typeface="Consolas"/>
              </a:rPr>
              <a:t>    </a:t>
            </a:r>
            <a:r>
              <a:rPr lang="en-US" altLang="ko-KR" sz="1600" dirty="0" err="1">
                <a:solidFill>
                  <a:srgbClr val="000000"/>
                </a:solidFill>
                <a:latin typeface="Consolas"/>
              </a:rPr>
              <a:t>filebrowserUploadUrl</a:t>
            </a:r>
            <a:r>
              <a:rPr lang="en-US" altLang="ko-KR" sz="1600" dirty="0">
                <a:solidFill>
                  <a:srgbClr val="000000"/>
                </a:solidFill>
                <a:latin typeface="Consolas"/>
              </a:rPr>
              <a:t> : </a:t>
            </a:r>
            <a:r>
              <a:rPr lang="en-US" altLang="ko-KR" sz="1600" dirty="0">
                <a:solidFill>
                  <a:srgbClr val="2AA198"/>
                </a:solidFill>
                <a:latin typeface="Consolas"/>
              </a:rPr>
              <a:t>"/admin/goods/</a:t>
            </a:r>
            <a:r>
              <a:rPr lang="en-US" altLang="ko-KR" sz="1600" dirty="0" err="1">
                <a:solidFill>
                  <a:srgbClr val="2AA198"/>
                </a:solidFill>
                <a:latin typeface="Consolas"/>
              </a:rPr>
              <a:t>ckUpload</a:t>
            </a:r>
            <a:r>
              <a:rPr lang="en-US" altLang="ko-KR" sz="1600" dirty="0">
                <a:solidFill>
                  <a:srgbClr val="2AA198"/>
                </a:solidFill>
                <a:latin typeface="Consolas"/>
              </a:rPr>
              <a:t>"</a:t>
            </a:r>
            <a:r>
              <a:rPr lang="en-US" altLang="ko-KR" sz="1600" dirty="0">
                <a:solidFill>
                  <a:srgbClr val="000000"/>
                </a:solidFill>
                <a:latin typeface="Consolas"/>
              </a:rPr>
              <a:t> </a:t>
            </a:r>
            <a:r>
              <a:rPr lang="en-US" altLang="ko-KR" sz="1600" dirty="0">
                <a:solidFill>
                  <a:srgbClr val="93A1A1"/>
                </a:solidFill>
                <a:latin typeface="Consolas"/>
              </a:rPr>
              <a:t>// </a:t>
            </a:r>
            <a:r>
              <a:rPr lang="ja-JP" altLang="en-US" sz="1600" dirty="0">
                <a:solidFill>
                  <a:srgbClr val="93A1A1"/>
                </a:solidFill>
                <a:latin typeface="Consolas"/>
              </a:rPr>
              <a:t>ファイルアップロードの</a:t>
            </a:r>
            <a:r>
              <a:rPr lang="en-US" altLang="ko-KR" sz="1600" dirty="0">
                <a:solidFill>
                  <a:srgbClr val="93A1A1"/>
                </a:solidFill>
                <a:latin typeface="Consolas"/>
              </a:rPr>
              <a:t>URL</a:t>
            </a:r>
            <a:r>
              <a:rPr lang="ko-KR" altLang="en-US" sz="1600" dirty="0">
                <a:solidFill>
                  <a:srgbClr val="93A1A1"/>
                </a:solidFill>
                <a:latin typeface="Consolas"/>
              </a:rPr>
              <a:t>設定</a:t>
            </a:r>
          </a:p>
          <a:p>
            <a:r>
              <a:rPr lang="en-US" altLang="ko-KR" sz="1600" dirty="0">
                <a:solidFill>
                  <a:srgbClr val="000000"/>
                </a:solidFill>
                <a:latin typeface="Consolas"/>
              </a:rPr>
              <a:t>}</a:t>
            </a:r>
          </a:p>
          <a:p>
            <a:r>
              <a:rPr lang="en-US" altLang="ko-KR" sz="1600" dirty="0" err="1">
                <a:solidFill>
                  <a:srgbClr val="CB4B16"/>
                </a:solidFill>
                <a:latin typeface="Consolas"/>
              </a:rPr>
              <a:t>CKEDITOR</a:t>
            </a:r>
            <a:r>
              <a:rPr lang="en-US" altLang="ko-KR" sz="1600" dirty="0" err="1">
                <a:solidFill>
                  <a:srgbClr val="000000"/>
                </a:solidFill>
                <a:latin typeface="Consolas"/>
              </a:rPr>
              <a:t>.</a:t>
            </a:r>
            <a:r>
              <a:rPr lang="en-US" altLang="ko-KR" sz="1600" dirty="0" err="1">
                <a:solidFill>
                  <a:srgbClr val="268BD2"/>
                </a:solidFill>
                <a:latin typeface="Consolas"/>
              </a:rPr>
              <a:t>replace</a:t>
            </a:r>
            <a:r>
              <a:rPr lang="en-US" altLang="ko-KR" sz="1600" dirty="0">
                <a:solidFill>
                  <a:srgbClr val="000000"/>
                </a:solidFill>
                <a:latin typeface="Consolas"/>
              </a:rPr>
              <a:t>(</a:t>
            </a:r>
            <a:r>
              <a:rPr lang="en-US" altLang="ko-KR" sz="1600" dirty="0">
                <a:solidFill>
                  <a:srgbClr val="2AA198"/>
                </a:solidFill>
                <a:latin typeface="Consolas"/>
              </a:rPr>
              <a:t>"</a:t>
            </a:r>
            <a:r>
              <a:rPr lang="en-US" altLang="ko-KR" sz="1600" dirty="0" err="1">
                <a:solidFill>
                  <a:srgbClr val="2AA198"/>
                </a:solidFill>
                <a:latin typeface="Consolas"/>
              </a:rPr>
              <a:t>gdsDes</a:t>
            </a:r>
            <a:r>
              <a:rPr lang="en-US" altLang="ko-KR" sz="1600" dirty="0">
                <a:solidFill>
                  <a:srgbClr val="2AA198"/>
                </a:solidFill>
                <a:latin typeface="Consolas"/>
              </a:rPr>
              <a:t>"</a:t>
            </a:r>
            <a:r>
              <a:rPr lang="en-US" altLang="ko-KR" sz="1600" dirty="0">
                <a:solidFill>
                  <a:srgbClr val="000000"/>
                </a:solidFill>
                <a:latin typeface="Consolas"/>
              </a:rPr>
              <a:t>, </a:t>
            </a:r>
            <a:r>
              <a:rPr lang="en-US" altLang="ko-KR" sz="1600" dirty="0" err="1">
                <a:solidFill>
                  <a:srgbClr val="268BD2"/>
                </a:solidFill>
                <a:latin typeface="Consolas"/>
              </a:rPr>
              <a:t>ckeditor_config</a:t>
            </a:r>
            <a:r>
              <a:rPr lang="en-US" altLang="ko-KR" sz="1600" dirty="0">
                <a:solidFill>
                  <a:srgbClr val="000000"/>
                </a:solidFill>
                <a:latin typeface="Consolas"/>
              </a:rPr>
              <a:t>); </a:t>
            </a:r>
            <a:r>
              <a:rPr lang="en-US" altLang="ko-KR" sz="1600" dirty="0">
                <a:solidFill>
                  <a:srgbClr val="93A1A1"/>
                </a:solidFill>
                <a:latin typeface="Consolas"/>
              </a:rPr>
              <a:t>// </a:t>
            </a:r>
            <a:r>
              <a:rPr lang="en-US" altLang="ko-KR" sz="1600" dirty="0" err="1">
                <a:solidFill>
                  <a:srgbClr val="93A1A1"/>
                </a:solidFill>
                <a:latin typeface="Consolas"/>
              </a:rPr>
              <a:t>gdsDes</a:t>
            </a:r>
            <a:r>
              <a:rPr lang="ko-KR" altLang="en-US" sz="1600" dirty="0">
                <a:solidFill>
                  <a:srgbClr val="93A1A1"/>
                </a:solidFill>
                <a:latin typeface="Consolas"/>
              </a:rPr>
              <a:t>要素</a:t>
            </a:r>
            <a:r>
              <a:rPr lang="ja-JP" altLang="en-US" sz="1600" dirty="0">
                <a:solidFill>
                  <a:srgbClr val="93A1A1"/>
                </a:solidFill>
                <a:latin typeface="Consolas"/>
              </a:rPr>
              <a:t>に</a:t>
            </a:r>
            <a:r>
              <a:rPr lang="en-US" altLang="ko-KR" sz="1600" dirty="0" err="1">
                <a:solidFill>
                  <a:srgbClr val="93A1A1"/>
                </a:solidFill>
                <a:latin typeface="Consolas"/>
              </a:rPr>
              <a:t>CKEditor</a:t>
            </a:r>
            <a:r>
              <a:rPr lang="ja-JP" altLang="en-US" sz="1600" dirty="0">
                <a:solidFill>
                  <a:srgbClr val="93A1A1"/>
                </a:solidFill>
                <a:latin typeface="Consolas"/>
              </a:rPr>
              <a:t>を</a:t>
            </a:r>
            <a:r>
              <a:rPr lang="ko-KR" altLang="en-US" sz="1600" dirty="0">
                <a:solidFill>
                  <a:srgbClr val="93A1A1"/>
                </a:solidFill>
                <a:latin typeface="Consolas"/>
              </a:rPr>
              <a:t>適用</a:t>
            </a:r>
            <a:endParaRPr lang="en-US" altLang="ja-JP" sz="1600" dirty="0" smtClean="0">
              <a:ea typeface="MS Mincho" pitchFamily="49" charset="-128"/>
            </a:endParaRPr>
          </a:p>
        </p:txBody>
      </p:sp>
    </p:spTree>
    <p:extLst>
      <p:ext uri="{BB962C8B-B14F-4D97-AF65-F5344CB8AC3E}">
        <p14:creationId xmlns:p14="http://schemas.microsoft.com/office/powerpoint/2010/main" val="1306862362"/>
      </p:ext>
    </p:extLst>
  </p:cSld>
  <p:clrMapOvr>
    <a:masterClrMapping/>
  </p:clrMapOvr>
  <p:transition/>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제목 1"/>
          <p:cNvSpPr>
            <a:spLocks noGrp="1"/>
          </p:cNvSpPr>
          <p:nvPr>
            <p:ph type="title"/>
          </p:nvPr>
        </p:nvSpPr>
        <p:spPr bwMode="auto">
          <a:xfrm>
            <a:off x="0" y="-2242"/>
            <a:ext cx="9144000" cy="694938"/>
          </a:xfrm>
        </p:spPr>
        <p:txBody>
          <a:bodyPr vert="horz" lIns="91440" tIns="45720" rIns="91440" bIns="45720" rtlCol="0" anchor="ctr">
            <a:normAutofit/>
          </a:bodyPr>
          <a:lstStyle/>
          <a:p>
            <a:r>
              <a:rPr lang="en-US" altLang="ko-KR" dirty="0" smtClean="0">
                <a:latin typeface="MS Mincho" pitchFamily="49" charset="-128"/>
                <a:ea typeface="MS Mincho" pitchFamily="49" charset="-128"/>
              </a:rPr>
              <a:t>resources/</a:t>
            </a:r>
            <a:r>
              <a:rPr lang="en-US" altLang="ko-KR" dirty="0" err="1" smtClean="0">
                <a:latin typeface="MS Mincho" pitchFamily="49" charset="-128"/>
                <a:ea typeface="MS Mincho" pitchFamily="49" charset="-128"/>
              </a:rPr>
              <a:t>js</a:t>
            </a:r>
            <a:r>
              <a:rPr lang="en-US" altLang="ko-KR" dirty="0" smtClean="0">
                <a:latin typeface="MS Mincho" pitchFamily="49" charset="-128"/>
                <a:ea typeface="MS Mincho" pitchFamily="49" charset="-128"/>
              </a:rPr>
              <a:t>/</a:t>
            </a:r>
            <a:r>
              <a:rPr lang="en-US" altLang="ko-KR" dirty="0" err="1" smtClean="0">
                <a:latin typeface="MS Mincho" pitchFamily="49" charset="-128"/>
                <a:ea typeface="MS Mincho" pitchFamily="49" charset="-128"/>
              </a:rPr>
              <a:t>daum</a:t>
            </a:r>
            <a:endParaRPr lang="ko-KR" dirty="0">
              <a:latin typeface="MS Mincho" pitchFamily="49" charset="-128"/>
              <a:ea typeface="MS Mincho" pitchFamily="49" charset="-128"/>
            </a:endParaRPr>
          </a:p>
        </p:txBody>
      </p:sp>
      <p:sp>
        <p:nvSpPr>
          <p:cNvPr id="5" name="내용 개체 틀 2"/>
          <p:cNvSpPr>
            <a:spLocks noGrp="1"/>
          </p:cNvSpPr>
          <p:nvPr>
            <p:ph sz="half" idx="1"/>
          </p:nvPr>
        </p:nvSpPr>
        <p:spPr bwMode="auto">
          <a:xfrm>
            <a:off x="0" y="692696"/>
            <a:ext cx="9144000" cy="6165304"/>
          </a:xfrm>
          <a:solidFill>
            <a:schemeClr val="bg1"/>
          </a:solidFill>
        </p:spPr>
        <p:txBody>
          <a:bodyPr numCol="2">
            <a:noAutofit/>
          </a:bodyPr>
          <a:lstStyle>
            <a:lvl1pPr>
              <a:defRPr sz="2400"/>
            </a:lvl1pPr>
            <a:lvl2pPr>
              <a:defRPr sz="1600"/>
            </a:lvl2pPr>
            <a:lvl3pPr>
              <a:defRPr sz="1200"/>
            </a:lvl3pPr>
            <a:lvl4pPr>
              <a:defRPr sz="1200"/>
            </a:lvl4pPr>
            <a:lvl5pPr>
              <a:defRPr sz="1200"/>
            </a:lvl5pPr>
          </a:lstStyle>
          <a:p>
            <a:r>
              <a:rPr lang="en-US" altLang="ko-KR" sz="1100" b="1" dirty="0">
                <a:solidFill>
                  <a:srgbClr val="073642"/>
                </a:solidFill>
                <a:latin typeface="Consolas"/>
              </a:rPr>
              <a:t>function</a:t>
            </a:r>
            <a:r>
              <a:rPr lang="en-US" altLang="ko-KR" sz="1100" b="1" dirty="0">
                <a:solidFill>
                  <a:srgbClr val="000000"/>
                </a:solidFill>
                <a:latin typeface="Consolas"/>
              </a:rPr>
              <a:t> </a:t>
            </a:r>
            <a:r>
              <a:rPr lang="en-US" altLang="ko-KR" sz="1100" b="1" dirty="0" err="1">
                <a:solidFill>
                  <a:srgbClr val="268BD2"/>
                </a:solidFill>
                <a:latin typeface="Consolas"/>
              </a:rPr>
              <a:t>go_daum_address</a:t>
            </a:r>
            <a:r>
              <a:rPr lang="en-US" altLang="ko-KR" sz="1100" b="1" dirty="0">
                <a:solidFill>
                  <a:srgbClr val="000000"/>
                </a:solidFill>
                <a:latin typeface="Consolas"/>
              </a:rPr>
              <a:t>() { </a:t>
            </a:r>
            <a:r>
              <a:rPr lang="en-US" altLang="ko-KR" sz="1100" b="1" dirty="0">
                <a:solidFill>
                  <a:srgbClr val="93A1A1"/>
                </a:solidFill>
                <a:latin typeface="Consolas"/>
              </a:rPr>
              <a:t>// </a:t>
            </a:r>
            <a:r>
              <a:rPr lang="en-US" altLang="ko-KR" sz="1100" b="1" dirty="0" err="1">
                <a:solidFill>
                  <a:srgbClr val="93A1A1"/>
                </a:solidFill>
                <a:latin typeface="Consolas"/>
              </a:rPr>
              <a:t>Daum</a:t>
            </a:r>
            <a:r>
              <a:rPr lang="ja-JP" altLang="en-US" sz="1100" b="1" dirty="0">
                <a:solidFill>
                  <a:srgbClr val="93A1A1"/>
                </a:solidFill>
                <a:latin typeface="Consolas"/>
              </a:rPr>
              <a:t>の</a:t>
            </a:r>
            <a:r>
              <a:rPr lang="ko-KR" altLang="en-US" sz="1100" b="1" dirty="0">
                <a:solidFill>
                  <a:srgbClr val="93A1A1"/>
                </a:solidFill>
                <a:latin typeface="Consolas"/>
              </a:rPr>
              <a:t>住所検索機能</a:t>
            </a:r>
            <a:r>
              <a:rPr lang="ja-JP" altLang="en-US" sz="1100" b="1" dirty="0">
                <a:solidFill>
                  <a:srgbClr val="93A1A1"/>
                </a:solidFill>
                <a:latin typeface="Consolas"/>
              </a:rPr>
              <a:t>を</a:t>
            </a:r>
            <a:r>
              <a:rPr lang="ko-KR" altLang="en-US" sz="1100" b="1" dirty="0">
                <a:solidFill>
                  <a:srgbClr val="93A1A1"/>
                </a:solidFill>
                <a:latin typeface="Consolas"/>
              </a:rPr>
              <a:t>使用</a:t>
            </a:r>
            <a:r>
              <a:rPr lang="ja-JP" altLang="en-US" sz="1100" b="1" dirty="0">
                <a:solidFill>
                  <a:srgbClr val="93A1A1"/>
                </a:solidFill>
                <a:latin typeface="Consolas"/>
              </a:rPr>
              <a:t>する</a:t>
            </a:r>
          </a:p>
          <a:p>
            <a:endParaRPr lang="ko-KR" altLang="en-US" sz="1100" dirty="0">
              <a:latin typeface="Consolas"/>
            </a:endParaRPr>
          </a:p>
          <a:p>
            <a:r>
              <a:rPr lang="ja-JP" altLang="en-US" sz="1100" dirty="0">
                <a:solidFill>
                  <a:srgbClr val="000000"/>
                </a:solidFill>
                <a:latin typeface="Consolas"/>
              </a:rPr>
              <a:t>    </a:t>
            </a:r>
            <a:r>
              <a:rPr lang="en-US" altLang="ja-JP" sz="1100" dirty="0">
                <a:solidFill>
                  <a:srgbClr val="859900"/>
                </a:solidFill>
                <a:latin typeface="Consolas"/>
              </a:rPr>
              <a:t>new</a:t>
            </a:r>
            <a:r>
              <a:rPr lang="ja-JP" altLang="en-US" sz="1100" dirty="0">
                <a:solidFill>
                  <a:srgbClr val="000000"/>
                </a:solidFill>
                <a:latin typeface="Consolas"/>
              </a:rPr>
              <a:t> </a:t>
            </a:r>
            <a:r>
              <a:rPr lang="en-US" altLang="ja-JP" sz="1100" dirty="0" err="1">
                <a:solidFill>
                  <a:srgbClr val="268BD2"/>
                </a:solidFill>
                <a:latin typeface="Consolas"/>
              </a:rPr>
              <a:t>daum</a:t>
            </a:r>
            <a:r>
              <a:rPr lang="en-US" altLang="ja-JP" sz="1100" dirty="0" err="1">
                <a:solidFill>
                  <a:srgbClr val="000000"/>
                </a:solidFill>
                <a:latin typeface="Consolas"/>
              </a:rPr>
              <a:t>.</a:t>
            </a:r>
            <a:r>
              <a:rPr lang="en-US" altLang="ja-JP" sz="1100" dirty="0" err="1">
                <a:solidFill>
                  <a:srgbClr val="268BD2"/>
                </a:solidFill>
                <a:latin typeface="Consolas"/>
              </a:rPr>
              <a:t>Postcode</a:t>
            </a:r>
            <a:r>
              <a:rPr lang="en-US" altLang="ja-JP" sz="1100" dirty="0">
                <a:solidFill>
                  <a:srgbClr val="000000"/>
                </a:solidFill>
                <a:latin typeface="Consolas"/>
              </a:rPr>
              <a:t>({ </a:t>
            </a:r>
            <a:r>
              <a:rPr lang="en-US" altLang="ja-JP" sz="1100" dirty="0">
                <a:solidFill>
                  <a:srgbClr val="93A1A1"/>
                </a:solidFill>
                <a:latin typeface="Consolas"/>
              </a:rPr>
              <a:t>// </a:t>
            </a:r>
            <a:r>
              <a:rPr lang="ja-JP" altLang="en-US" sz="1100" dirty="0">
                <a:solidFill>
                  <a:srgbClr val="93A1A1"/>
                </a:solidFill>
                <a:latin typeface="Consolas"/>
              </a:rPr>
              <a:t>ポップアップで検索結果の項目をクリックした際に実行するコード</a:t>
            </a:r>
          </a:p>
          <a:p>
            <a:r>
              <a:rPr lang="en-US" altLang="ko-KR" sz="1100" dirty="0">
                <a:solidFill>
                  <a:srgbClr val="000000"/>
                </a:solidFill>
                <a:latin typeface="Consolas"/>
              </a:rPr>
              <a:t>        </a:t>
            </a:r>
            <a:r>
              <a:rPr lang="en-US" altLang="ko-KR" sz="1100" dirty="0" err="1">
                <a:solidFill>
                  <a:srgbClr val="268BD2"/>
                </a:solidFill>
                <a:latin typeface="Consolas"/>
              </a:rPr>
              <a:t>oncomplete</a:t>
            </a:r>
            <a:r>
              <a:rPr lang="en-US" altLang="ko-KR" sz="1100" dirty="0">
                <a:solidFill>
                  <a:srgbClr val="000000"/>
                </a:solidFill>
                <a:latin typeface="Consolas"/>
              </a:rPr>
              <a:t>: </a:t>
            </a:r>
            <a:r>
              <a:rPr lang="en-US" altLang="ko-KR" sz="1100" b="1" dirty="0">
                <a:solidFill>
                  <a:srgbClr val="073642"/>
                </a:solidFill>
                <a:latin typeface="Consolas"/>
              </a:rPr>
              <a:t>function</a:t>
            </a:r>
            <a:r>
              <a:rPr lang="en-US" altLang="ko-KR" sz="1100" b="1" dirty="0">
                <a:solidFill>
                  <a:srgbClr val="000000"/>
                </a:solidFill>
                <a:latin typeface="Consolas"/>
              </a:rPr>
              <a:t>(data) {</a:t>
            </a:r>
          </a:p>
          <a:p>
            <a:r>
              <a:rPr lang="en-US" altLang="ko-KR" sz="1100" dirty="0">
                <a:solidFill>
                  <a:srgbClr val="000000"/>
                </a:solidFill>
                <a:latin typeface="Consolas"/>
              </a:rPr>
              <a:t>            </a:t>
            </a:r>
            <a:r>
              <a:rPr lang="en-US" altLang="ko-KR" sz="1100" b="1" dirty="0" err="1">
                <a:solidFill>
                  <a:srgbClr val="073642"/>
                </a:solidFill>
                <a:latin typeface="Consolas"/>
              </a:rPr>
              <a:t>var</a:t>
            </a:r>
            <a:r>
              <a:rPr lang="en-US" altLang="ko-KR" sz="1100" b="1" dirty="0">
                <a:solidFill>
                  <a:srgbClr val="000000"/>
                </a:solidFill>
                <a:latin typeface="Consolas"/>
              </a:rPr>
              <a:t> </a:t>
            </a:r>
            <a:r>
              <a:rPr lang="en-US" altLang="ko-KR" sz="1100" b="1" dirty="0" err="1">
                <a:solidFill>
                  <a:srgbClr val="268BD2"/>
                </a:solidFill>
                <a:latin typeface="Consolas"/>
              </a:rPr>
              <a:t>addr</a:t>
            </a:r>
            <a:r>
              <a:rPr lang="en-US" altLang="ko-KR" sz="1100" b="1" dirty="0">
                <a:solidFill>
                  <a:srgbClr val="000000"/>
                </a:solidFill>
                <a:latin typeface="Consolas"/>
              </a:rPr>
              <a:t> </a:t>
            </a:r>
            <a:r>
              <a:rPr lang="en-US" altLang="ko-KR" sz="1100" b="1" dirty="0">
                <a:solidFill>
                  <a:srgbClr val="859900"/>
                </a:solidFill>
                <a:latin typeface="Consolas"/>
              </a:rPr>
              <a:t>=</a:t>
            </a:r>
            <a:r>
              <a:rPr lang="en-US" altLang="ko-KR" sz="1100" b="1" dirty="0">
                <a:solidFill>
                  <a:srgbClr val="000000"/>
                </a:solidFill>
                <a:latin typeface="Consolas"/>
              </a:rPr>
              <a:t> </a:t>
            </a:r>
            <a:r>
              <a:rPr lang="en-US" altLang="ko-KR" sz="1100" b="1" dirty="0">
                <a:solidFill>
                  <a:srgbClr val="2AA198"/>
                </a:solidFill>
                <a:latin typeface="Consolas"/>
              </a:rPr>
              <a:t>''</a:t>
            </a:r>
            <a:r>
              <a:rPr lang="en-US" altLang="ko-KR" sz="1100" b="1" dirty="0">
                <a:solidFill>
                  <a:srgbClr val="000000"/>
                </a:solidFill>
                <a:latin typeface="Consolas"/>
              </a:rPr>
              <a:t>; </a:t>
            </a:r>
            <a:r>
              <a:rPr lang="en-US" altLang="ko-KR" sz="1100" b="1" dirty="0">
                <a:solidFill>
                  <a:srgbClr val="93A1A1"/>
                </a:solidFill>
                <a:latin typeface="Consolas"/>
              </a:rPr>
              <a:t>// </a:t>
            </a:r>
            <a:r>
              <a:rPr lang="ko-KR" altLang="en-US" sz="1100" b="1" dirty="0">
                <a:solidFill>
                  <a:srgbClr val="93A1A1"/>
                </a:solidFill>
                <a:latin typeface="Consolas"/>
              </a:rPr>
              <a:t>住所変数</a:t>
            </a:r>
          </a:p>
          <a:p>
            <a:r>
              <a:rPr lang="en-US" altLang="ko-KR" sz="1100" dirty="0">
                <a:solidFill>
                  <a:srgbClr val="000000"/>
                </a:solidFill>
                <a:latin typeface="Consolas"/>
              </a:rPr>
              <a:t>            </a:t>
            </a:r>
            <a:r>
              <a:rPr lang="en-US" altLang="ko-KR" sz="1100" b="1" dirty="0" err="1">
                <a:solidFill>
                  <a:srgbClr val="073642"/>
                </a:solidFill>
                <a:latin typeface="Consolas"/>
              </a:rPr>
              <a:t>var</a:t>
            </a:r>
            <a:r>
              <a:rPr lang="en-US" altLang="ko-KR" sz="1100" b="1" dirty="0">
                <a:solidFill>
                  <a:srgbClr val="000000"/>
                </a:solidFill>
                <a:latin typeface="Consolas"/>
              </a:rPr>
              <a:t> </a:t>
            </a:r>
            <a:r>
              <a:rPr lang="en-US" altLang="ko-KR" sz="1100" b="1" dirty="0" err="1">
                <a:solidFill>
                  <a:srgbClr val="268BD2"/>
                </a:solidFill>
                <a:latin typeface="Consolas"/>
              </a:rPr>
              <a:t>extraAddr</a:t>
            </a:r>
            <a:r>
              <a:rPr lang="en-US" altLang="ko-KR" sz="1100" b="1" dirty="0">
                <a:solidFill>
                  <a:srgbClr val="000000"/>
                </a:solidFill>
                <a:latin typeface="Consolas"/>
              </a:rPr>
              <a:t> </a:t>
            </a:r>
            <a:r>
              <a:rPr lang="en-US" altLang="ko-KR" sz="1100" b="1" dirty="0">
                <a:solidFill>
                  <a:srgbClr val="859900"/>
                </a:solidFill>
                <a:latin typeface="Consolas"/>
              </a:rPr>
              <a:t>=</a:t>
            </a:r>
            <a:r>
              <a:rPr lang="en-US" altLang="ko-KR" sz="1100" b="1" dirty="0">
                <a:solidFill>
                  <a:srgbClr val="000000"/>
                </a:solidFill>
                <a:latin typeface="Consolas"/>
              </a:rPr>
              <a:t> </a:t>
            </a:r>
            <a:r>
              <a:rPr lang="en-US" altLang="ko-KR" sz="1100" b="1" dirty="0">
                <a:solidFill>
                  <a:srgbClr val="2AA198"/>
                </a:solidFill>
                <a:latin typeface="Consolas"/>
              </a:rPr>
              <a:t>''</a:t>
            </a:r>
            <a:r>
              <a:rPr lang="en-US" altLang="ko-KR" sz="1100" b="1" dirty="0">
                <a:solidFill>
                  <a:srgbClr val="000000"/>
                </a:solidFill>
                <a:latin typeface="Consolas"/>
              </a:rPr>
              <a:t>; </a:t>
            </a:r>
            <a:r>
              <a:rPr lang="en-US" altLang="ko-KR" sz="1100" b="1" dirty="0">
                <a:solidFill>
                  <a:srgbClr val="93A1A1"/>
                </a:solidFill>
                <a:latin typeface="Consolas"/>
              </a:rPr>
              <a:t>// </a:t>
            </a:r>
            <a:r>
              <a:rPr lang="ko-KR" altLang="en-US" sz="1100" b="1" dirty="0" err="1">
                <a:solidFill>
                  <a:srgbClr val="93A1A1"/>
                </a:solidFill>
                <a:latin typeface="Consolas"/>
              </a:rPr>
              <a:t>補足項目変数</a:t>
            </a:r>
            <a:endParaRPr lang="ko-KR" altLang="en-US" sz="1100" b="1" dirty="0">
              <a:solidFill>
                <a:srgbClr val="93A1A1"/>
              </a:solidFill>
              <a:latin typeface="Consolas"/>
            </a:endParaRPr>
          </a:p>
          <a:p>
            <a:r>
              <a:rPr lang="ko-KR" altLang="en-US" sz="1100" dirty="0">
                <a:solidFill>
                  <a:srgbClr val="000000"/>
                </a:solidFill>
                <a:latin typeface="Consolas"/>
              </a:rPr>
              <a:t>            </a:t>
            </a:r>
          </a:p>
          <a:p>
            <a:r>
              <a:rPr lang="ja-JP" altLang="en-US" sz="1100" dirty="0">
                <a:solidFill>
                  <a:srgbClr val="93A1A1"/>
                </a:solidFill>
                <a:latin typeface="Consolas"/>
              </a:rPr>
              <a:t>            </a:t>
            </a:r>
            <a:r>
              <a:rPr lang="en-US" altLang="ja-JP" sz="1100" dirty="0">
                <a:solidFill>
                  <a:srgbClr val="93A1A1"/>
                </a:solidFill>
                <a:latin typeface="Consolas"/>
              </a:rPr>
              <a:t>// </a:t>
            </a:r>
            <a:r>
              <a:rPr lang="ja-JP" altLang="en-US" sz="1100" dirty="0">
                <a:solidFill>
                  <a:srgbClr val="93A1A1"/>
                </a:solidFill>
                <a:latin typeface="Consolas"/>
              </a:rPr>
              <a:t>ユーザーが選択した住所タイプに応じて該当する住所を取得</a:t>
            </a:r>
          </a:p>
          <a:p>
            <a:r>
              <a:rPr lang="en-US" altLang="ko-KR" sz="1100" dirty="0">
                <a:solidFill>
                  <a:srgbClr val="000000"/>
                </a:solidFill>
                <a:latin typeface="Consolas"/>
              </a:rPr>
              <a:t>            </a:t>
            </a:r>
            <a:r>
              <a:rPr lang="en-US" altLang="ko-KR" sz="1100" dirty="0">
                <a:solidFill>
                  <a:srgbClr val="859900"/>
                </a:solidFill>
                <a:latin typeface="Consolas"/>
              </a:rPr>
              <a:t>if</a:t>
            </a:r>
            <a:r>
              <a:rPr lang="en-US" altLang="ko-KR" sz="1100" dirty="0">
                <a:solidFill>
                  <a:srgbClr val="000000"/>
                </a:solidFill>
                <a:latin typeface="Consolas"/>
              </a:rPr>
              <a:t> (</a:t>
            </a:r>
            <a:r>
              <a:rPr lang="en-US" altLang="ko-KR" sz="1100" dirty="0" err="1">
                <a:solidFill>
                  <a:srgbClr val="268BD2"/>
                </a:solidFill>
                <a:latin typeface="Consolas"/>
              </a:rPr>
              <a:t>data</a:t>
            </a:r>
            <a:r>
              <a:rPr lang="en-US" altLang="ko-KR" sz="1100" dirty="0" err="1">
                <a:solidFill>
                  <a:srgbClr val="000000"/>
                </a:solidFill>
                <a:latin typeface="Consolas"/>
              </a:rPr>
              <a:t>.</a:t>
            </a:r>
            <a:r>
              <a:rPr lang="en-US" altLang="ko-KR" sz="1100" dirty="0" err="1">
                <a:solidFill>
                  <a:srgbClr val="268BD2"/>
                </a:solidFill>
                <a:latin typeface="Consolas"/>
              </a:rPr>
              <a:t>userSelectedType</a:t>
            </a:r>
            <a:r>
              <a:rPr lang="en-US" altLang="ko-KR" sz="1100" dirty="0">
                <a:solidFill>
                  <a:srgbClr val="000000"/>
                </a:solidFill>
                <a:latin typeface="Consolas"/>
              </a:rPr>
              <a:t> </a:t>
            </a:r>
            <a:r>
              <a:rPr lang="en-US" altLang="ko-KR" sz="1100" dirty="0">
                <a:solidFill>
                  <a:srgbClr val="859900"/>
                </a:solidFill>
                <a:latin typeface="Consolas"/>
              </a:rPr>
              <a:t>===</a:t>
            </a:r>
            <a:r>
              <a:rPr lang="en-US" altLang="ko-KR" sz="1100" dirty="0">
                <a:solidFill>
                  <a:srgbClr val="000000"/>
                </a:solidFill>
                <a:latin typeface="Consolas"/>
              </a:rPr>
              <a:t> </a:t>
            </a:r>
            <a:r>
              <a:rPr lang="en-US" altLang="ko-KR" sz="1100" dirty="0">
                <a:solidFill>
                  <a:srgbClr val="2AA198"/>
                </a:solidFill>
                <a:latin typeface="Consolas"/>
              </a:rPr>
              <a:t>'R'</a:t>
            </a:r>
            <a:r>
              <a:rPr lang="en-US" altLang="ko-KR" sz="1100" dirty="0">
                <a:solidFill>
                  <a:srgbClr val="000000"/>
                </a:solidFill>
                <a:latin typeface="Consolas"/>
              </a:rPr>
              <a:t>) { </a:t>
            </a:r>
            <a:r>
              <a:rPr lang="en-US" altLang="ko-KR" sz="1100" dirty="0">
                <a:solidFill>
                  <a:srgbClr val="93A1A1"/>
                </a:solidFill>
                <a:latin typeface="Consolas"/>
              </a:rPr>
              <a:t>// </a:t>
            </a:r>
            <a:r>
              <a:rPr lang="ja-JP" altLang="en-US" sz="1100" dirty="0">
                <a:solidFill>
                  <a:srgbClr val="93A1A1"/>
                </a:solidFill>
                <a:latin typeface="Consolas"/>
              </a:rPr>
              <a:t>ユーザーが</a:t>
            </a:r>
            <a:r>
              <a:rPr lang="ko-KR" altLang="en-US" sz="1100" dirty="0" err="1">
                <a:solidFill>
                  <a:srgbClr val="93A1A1"/>
                </a:solidFill>
                <a:latin typeface="Consolas"/>
              </a:rPr>
              <a:t>道路名住所</a:t>
            </a:r>
            <a:r>
              <a:rPr lang="ja-JP" altLang="en-US" sz="1100" dirty="0">
                <a:solidFill>
                  <a:srgbClr val="93A1A1"/>
                </a:solidFill>
                <a:latin typeface="Consolas"/>
              </a:rPr>
              <a:t>を</a:t>
            </a:r>
            <a:r>
              <a:rPr lang="ko-KR" altLang="en-US" sz="1100" dirty="0">
                <a:solidFill>
                  <a:srgbClr val="93A1A1"/>
                </a:solidFill>
                <a:latin typeface="Consolas"/>
              </a:rPr>
              <a:t>選択</a:t>
            </a:r>
            <a:r>
              <a:rPr lang="ja-JP" altLang="en-US" sz="1100" dirty="0">
                <a:solidFill>
                  <a:srgbClr val="93A1A1"/>
                </a:solidFill>
                <a:latin typeface="Consolas"/>
              </a:rPr>
              <a:t>した</a:t>
            </a:r>
            <a:r>
              <a:rPr lang="ko-KR" altLang="en-US" sz="1100" dirty="0" err="1">
                <a:solidFill>
                  <a:srgbClr val="93A1A1"/>
                </a:solidFill>
                <a:latin typeface="Consolas"/>
              </a:rPr>
              <a:t>場合</a:t>
            </a:r>
            <a:endParaRPr lang="ko-KR" altLang="en-US" sz="1100" dirty="0">
              <a:solidFill>
                <a:srgbClr val="93A1A1"/>
              </a:solidFill>
              <a:latin typeface="Consolas"/>
            </a:endParaRPr>
          </a:p>
          <a:p>
            <a:r>
              <a:rPr lang="en-US" altLang="ko-KR" sz="1100" dirty="0">
                <a:solidFill>
                  <a:srgbClr val="000000"/>
                </a:solidFill>
                <a:latin typeface="Consolas"/>
              </a:rPr>
              <a:t>                </a:t>
            </a:r>
            <a:r>
              <a:rPr lang="en-US" altLang="ko-KR" sz="1100" dirty="0" err="1">
                <a:solidFill>
                  <a:srgbClr val="268BD2"/>
                </a:solidFill>
                <a:latin typeface="Consolas"/>
              </a:rPr>
              <a:t>addr</a:t>
            </a:r>
            <a:r>
              <a:rPr lang="en-US" altLang="ko-KR" sz="1100" dirty="0">
                <a:solidFill>
                  <a:srgbClr val="000000"/>
                </a:solidFill>
                <a:latin typeface="Consolas"/>
              </a:rPr>
              <a:t> </a:t>
            </a:r>
            <a:r>
              <a:rPr lang="en-US" altLang="ko-KR" sz="1100" dirty="0">
                <a:solidFill>
                  <a:srgbClr val="859900"/>
                </a:solidFill>
                <a:latin typeface="Consolas"/>
              </a:rPr>
              <a:t>=</a:t>
            </a:r>
            <a:r>
              <a:rPr lang="en-US" altLang="ko-KR" sz="1100" dirty="0">
                <a:solidFill>
                  <a:srgbClr val="000000"/>
                </a:solidFill>
                <a:latin typeface="Consolas"/>
              </a:rPr>
              <a:t> </a:t>
            </a:r>
            <a:r>
              <a:rPr lang="en-US" altLang="ko-KR" sz="1100" dirty="0" err="1">
                <a:solidFill>
                  <a:srgbClr val="268BD2"/>
                </a:solidFill>
                <a:latin typeface="Consolas"/>
              </a:rPr>
              <a:t>data</a:t>
            </a:r>
            <a:r>
              <a:rPr lang="en-US" altLang="ko-KR" sz="1100" dirty="0" err="1">
                <a:solidFill>
                  <a:srgbClr val="000000"/>
                </a:solidFill>
                <a:latin typeface="Consolas"/>
              </a:rPr>
              <a:t>.</a:t>
            </a:r>
            <a:r>
              <a:rPr lang="en-US" altLang="ko-KR" sz="1100" dirty="0" err="1">
                <a:solidFill>
                  <a:srgbClr val="268BD2"/>
                </a:solidFill>
                <a:latin typeface="Consolas"/>
              </a:rPr>
              <a:t>roadAddress</a:t>
            </a:r>
            <a:r>
              <a:rPr lang="en-US" altLang="ko-KR" sz="1100" dirty="0">
                <a:solidFill>
                  <a:srgbClr val="000000"/>
                </a:solidFill>
                <a:latin typeface="Consolas"/>
              </a:rPr>
              <a:t>;</a:t>
            </a:r>
          </a:p>
          <a:p>
            <a:r>
              <a:rPr lang="ja-JP" altLang="en-US" sz="1100" dirty="0">
                <a:solidFill>
                  <a:srgbClr val="000000"/>
                </a:solidFill>
                <a:latin typeface="Consolas"/>
              </a:rPr>
              <a:t>            </a:t>
            </a:r>
            <a:r>
              <a:rPr lang="en-US" altLang="ja-JP" sz="1100" dirty="0">
                <a:solidFill>
                  <a:srgbClr val="000000"/>
                </a:solidFill>
                <a:latin typeface="Consolas"/>
              </a:rPr>
              <a:t>} </a:t>
            </a:r>
            <a:r>
              <a:rPr lang="en-US" altLang="ja-JP" sz="1100" dirty="0">
                <a:solidFill>
                  <a:srgbClr val="859900"/>
                </a:solidFill>
                <a:latin typeface="Consolas"/>
              </a:rPr>
              <a:t>else</a:t>
            </a:r>
            <a:r>
              <a:rPr lang="ja-JP" altLang="en-US" sz="1100" dirty="0">
                <a:solidFill>
                  <a:srgbClr val="000000"/>
                </a:solidFill>
                <a:latin typeface="Consolas"/>
              </a:rPr>
              <a:t> </a:t>
            </a:r>
            <a:r>
              <a:rPr lang="en-US" altLang="ja-JP" sz="1100" dirty="0">
                <a:solidFill>
                  <a:srgbClr val="000000"/>
                </a:solidFill>
                <a:latin typeface="Consolas"/>
              </a:rPr>
              <a:t>{ </a:t>
            </a:r>
            <a:r>
              <a:rPr lang="en-US" altLang="ja-JP" sz="1100" dirty="0">
                <a:solidFill>
                  <a:srgbClr val="93A1A1"/>
                </a:solidFill>
                <a:latin typeface="Consolas"/>
              </a:rPr>
              <a:t>// </a:t>
            </a:r>
            <a:r>
              <a:rPr lang="ja-JP" altLang="en-US" sz="1100" dirty="0">
                <a:solidFill>
                  <a:srgbClr val="93A1A1"/>
                </a:solidFill>
                <a:latin typeface="Consolas"/>
              </a:rPr>
              <a:t>ユーザーが地番住所を選択した場合</a:t>
            </a:r>
            <a:r>
              <a:rPr lang="en-US" altLang="ja-JP" sz="1100" dirty="0">
                <a:solidFill>
                  <a:srgbClr val="93A1A1"/>
                </a:solidFill>
                <a:latin typeface="Consolas"/>
              </a:rPr>
              <a:t>(J)</a:t>
            </a:r>
          </a:p>
          <a:p>
            <a:r>
              <a:rPr lang="en-US" altLang="ko-KR" sz="1100" dirty="0">
                <a:solidFill>
                  <a:srgbClr val="000000"/>
                </a:solidFill>
                <a:latin typeface="Consolas"/>
              </a:rPr>
              <a:t>                </a:t>
            </a:r>
            <a:r>
              <a:rPr lang="en-US" altLang="ko-KR" sz="1100" dirty="0" err="1">
                <a:solidFill>
                  <a:srgbClr val="268BD2"/>
                </a:solidFill>
                <a:latin typeface="Consolas"/>
              </a:rPr>
              <a:t>addr</a:t>
            </a:r>
            <a:r>
              <a:rPr lang="en-US" altLang="ko-KR" sz="1100" dirty="0">
                <a:solidFill>
                  <a:srgbClr val="000000"/>
                </a:solidFill>
                <a:latin typeface="Consolas"/>
              </a:rPr>
              <a:t> </a:t>
            </a:r>
            <a:r>
              <a:rPr lang="en-US" altLang="ko-KR" sz="1100" dirty="0">
                <a:solidFill>
                  <a:srgbClr val="859900"/>
                </a:solidFill>
                <a:latin typeface="Consolas"/>
              </a:rPr>
              <a:t>=</a:t>
            </a:r>
            <a:r>
              <a:rPr lang="en-US" altLang="ko-KR" sz="1100" dirty="0">
                <a:solidFill>
                  <a:srgbClr val="000000"/>
                </a:solidFill>
                <a:latin typeface="Consolas"/>
              </a:rPr>
              <a:t> </a:t>
            </a:r>
            <a:r>
              <a:rPr lang="en-US" altLang="ko-KR" sz="1100" dirty="0" err="1">
                <a:solidFill>
                  <a:srgbClr val="268BD2"/>
                </a:solidFill>
                <a:latin typeface="Consolas"/>
              </a:rPr>
              <a:t>data</a:t>
            </a:r>
            <a:r>
              <a:rPr lang="en-US" altLang="ko-KR" sz="1100" dirty="0" err="1">
                <a:solidFill>
                  <a:srgbClr val="000000"/>
                </a:solidFill>
                <a:latin typeface="Consolas"/>
              </a:rPr>
              <a:t>.</a:t>
            </a:r>
            <a:r>
              <a:rPr lang="en-US" altLang="ko-KR" sz="1100" dirty="0" err="1">
                <a:solidFill>
                  <a:srgbClr val="268BD2"/>
                </a:solidFill>
                <a:latin typeface="Consolas"/>
              </a:rPr>
              <a:t>jibunAddress</a:t>
            </a:r>
            <a:r>
              <a:rPr lang="en-US" altLang="ko-KR" sz="1100" dirty="0">
                <a:solidFill>
                  <a:srgbClr val="000000"/>
                </a:solidFill>
                <a:latin typeface="Consolas"/>
              </a:rPr>
              <a:t>;    </a:t>
            </a:r>
          </a:p>
          <a:p>
            <a:r>
              <a:rPr lang="ko-KR" altLang="en-US" sz="1100" dirty="0">
                <a:solidFill>
                  <a:srgbClr val="000000"/>
                </a:solidFill>
                <a:latin typeface="Consolas"/>
              </a:rPr>
              <a:t>            </a:t>
            </a:r>
            <a:r>
              <a:rPr lang="en-US" altLang="ko-KR" sz="1100" dirty="0">
                <a:solidFill>
                  <a:srgbClr val="000000"/>
                </a:solidFill>
                <a:latin typeface="Consolas"/>
              </a:rPr>
              <a:t>}</a:t>
            </a:r>
          </a:p>
          <a:p>
            <a:endParaRPr lang="ko-KR" altLang="en-US" sz="1100" dirty="0">
              <a:latin typeface="Consolas"/>
            </a:endParaRPr>
          </a:p>
          <a:p>
            <a:r>
              <a:rPr lang="ja-JP" altLang="en-US" sz="1100" dirty="0">
                <a:solidFill>
                  <a:srgbClr val="93A1A1"/>
                </a:solidFill>
                <a:latin typeface="Consolas"/>
              </a:rPr>
              <a:t>            </a:t>
            </a:r>
            <a:r>
              <a:rPr lang="en-US" altLang="ja-JP" sz="1100" dirty="0">
                <a:solidFill>
                  <a:srgbClr val="93A1A1"/>
                </a:solidFill>
                <a:latin typeface="Consolas"/>
              </a:rPr>
              <a:t>// </a:t>
            </a:r>
            <a:r>
              <a:rPr lang="ja-JP" altLang="en-US" sz="1100" dirty="0">
                <a:solidFill>
                  <a:srgbClr val="93A1A1"/>
                </a:solidFill>
                <a:latin typeface="Consolas"/>
              </a:rPr>
              <a:t>ユーザーが選択した住所が道路名タイプの場合、補足項目を結合</a:t>
            </a:r>
          </a:p>
          <a:p>
            <a:r>
              <a:rPr lang="en-US" altLang="ko-KR" sz="1100" dirty="0">
                <a:solidFill>
                  <a:srgbClr val="000000"/>
                </a:solidFill>
                <a:latin typeface="Consolas"/>
              </a:rPr>
              <a:t>            </a:t>
            </a:r>
            <a:r>
              <a:rPr lang="en-US" altLang="ko-KR" sz="1100" dirty="0">
                <a:solidFill>
                  <a:srgbClr val="859900"/>
                </a:solidFill>
                <a:latin typeface="Consolas"/>
              </a:rPr>
              <a:t>if</a:t>
            </a:r>
            <a:r>
              <a:rPr lang="en-US" altLang="ko-KR" sz="1100" dirty="0">
                <a:solidFill>
                  <a:srgbClr val="000000"/>
                </a:solidFill>
                <a:latin typeface="Consolas"/>
              </a:rPr>
              <a:t> (</a:t>
            </a:r>
            <a:r>
              <a:rPr lang="en-US" altLang="ko-KR" sz="1100" dirty="0" err="1">
                <a:solidFill>
                  <a:srgbClr val="268BD2"/>
                </a:solidFill>
                <a:latin typeface="Consolas"/>
              </a:rPr>
              <a:t>data</a:t>
            </a:r>
            <a:r>
              <a:rPr lang="en-US" altLang="ko-KR" sz="1100" dirty="0" err="1">
                <a:solidFill>
                  <a:srgbClr val="000000"/>
                </a:solidFill>
                <a:latin typeface="Consolas"/>
              </a:rPr>
              <a:t>.</a:t>
            </a:r>
            <a:r>
              <a:rPr lang="en-US" altLang="ko-KR" sz="1100" dirty="0" err="1">
                <a:solidFill>
                  <a:srgbClr val="268BD2"/>
                </a:solidFill>
                <a:latin typeface="Consolas"/>
              </a:rPr>
              <a:t>userSelectedType</a:t>
            </a:r>
            <a:r>
              <a:rPr lang="en-US" altLang="ko-KR" sz="1100" dirty="0">
                <a:solidFill>
                  <a:srgbClr val="000000"/>
                </a:solidFill>
                <a:latin typeface="Consolas"/>
              </a:rPr>
              <a:t> </a:t>
            </a:r>
            <a:r>
              <a:rPr lang="en-US" altLang="ko-KR" sz="1100" dirty="0">
                <a:solidFill>
                  <a:srgbClr val="859900"/>
                </a:solidFill>
                <a:latin typeface="Consolas"/>
              </a:rPr>
              <a:t>===</a:t>
            </a:r>
            <a:r>
              <a:rPr lang="en-US" altLang="ko-KR" sz="1100" dirty="0">
                <a:solidFill>
                  <a:srgbClr val="000000"/>
                </a:solidFill>
                <a:latin typeface="Consolas"/>
              </a:rPr>
              <a:t> </a:t>
            </a:r>
            <a:r>
              <a:rPr lang="en-US" altLang="ko-KR" sz="1100" dirty="0">
                <a:solidFill>
                  <a:srgbClr val="2AA198"/>
                </a:solidFill>
                <a:latin typeface="Consolas"/>
              </a:rPr>
              <a:t>'R'</a:t>
            </a:r>
            <a:r>
              <a:rPr lang="en-US" altLang="ko-KR" sz="1100" dirty="0">
                <a:solidFill>
                  <a:srgbClr val="000000"/>
                </a:solidFill>
                <a:latin typeface="Consolas"/>
              </a:rPr>
              <a:t>) {</a:t>
            </a:r>
          </a:p>
          <a:p>
            <a:r>
              <a:rPr lang="ja-JP" altLang="en-US" sz="1100" dirty="0">
                <a:solidFill>
                  <a:srgbClr val="93A1A1"/>
                </a:solidFill>
                <a:latin typeface="Consolas"/>
              </a:rPr>
              <a:t>                </a:t>
            </a:r>
            <a:r>
              <a:rPr lang="en-US" altLang="ja-JP" sz="1100" dirty="0">
                <a:solidFill>
                  <a:srgbClr val="93A1A1"/>
                </a:solidFill>
                <a:latin typeface="Consolas"/>
              </a:rPr>
              <a:t>// </a:t>
            </a:r>
            <a:r>
              <a:rPr lang="ja-JP" altLang="en-US" sz="1100" dirty="0">
                <a:solidFill>
                  <a:srgbClr val="93A1A1"/>
                </a:solidFill>
                <a:latin typeface="Consolas"/>
              </a:rPr>
              <a:t>法定洞名がある場合、追加（法定里は除外）</a:t>
            </a:r>
          </a:p>
          <a:p>
            <a:r>
              <a:rPr lang="ja-JP" altLang="en-US" sz="1100" dirty="0">
                <a:solidFill>
                  <a:srgbClr val="93A1A1"/>
                </a:solidFill>
                <a:latin typeface="Consolas"/>
              </a:rPr>
              <a:t>                </a:t>
            </a:r>
            <a:r>
              <a:rPr lang="en-US" altLang="ja-JP" sz="1100" dirty="0">
                <a:solidFill>
                  <a:srgbClr val="93A1A1"/>
                </a:solidFill>
                <a:latin typeface="Consolas"/>
              </a:rPr>
              <a:t>// </a:t>
            </a:r>
            <a:r>
              <a:rPr lang="ja-JP" altLang="en-US" sz="1100" dirty="0">
                <a:solidFill>
                  <a:srgbClr val="93A1A1"/>
                </a:solidFill>
                <a:latin typeface="Consolas"/>
              </a:rPr>
              <a:t>法定洞は最後の文字が</a:t>
            </a:r>
            <a:r>
              <a:rPr lang="en-US" altLang="ja-JP" sz="1100" dirty="0">
                <a:solidFill>
                  <a:srgbClr val="93A1A1"/>
                </a:solidFill>
                <a:latin typeface="Consolas"/>
              </a:rPr>
              <a:t>"</a:t>
            </a:r>
            <a:r>
              <a:rPr lang="ja-JP" altLang="en-US" sz="1100" dirty="0">
                <a:solidFill>
                  <a:srgbClr val="93A1A1"/>
                </a:solidFill>
                <a:latin typeface="Consolas"/>
              </a:rPr>
              <a:t>洞</a:t>
            </a:r>
            <a:r>
              <a:rPr lang="en-US" altLang="ja-JP" sz="1100" dirty="0">
                <a:solidFill>
                  <a:srgbClr val="93A1A1"/>
                </a:solidFill>
                <a:latin typeface="Consolas"/>
              </a:rPr>
              <a:t>/</a:t>
            </a:r>
            <a:r>
              <a:rPr lang="ja-JP" altLang="en-US" sz="1100" dirty="0">
                <a:solidFill>
                  <a:srgbClr val="93A1A1"/>
                </a:solidFill>
                <a:latin typeface="Consolas"/>
              </a:rPr>
              <a:t>路</a:t>
            </a:r>
            <a:r>
              <a:rPr lang="en-US" altLang="ja-JP" sz="1100" dirty="0">
                <a:solidFill>
                  <a:srgbClr val="93A1A1"/>
                </a:solidFill>
                <a:latin typeface="Consolas"/>
              </a:rPr>
              <a:t>/</a:t>
            </a:r>
            <a:r>
              <a:rPr lang="ja-JP" altLang="en-US" sz="1100" dirty="0">
                <a:solidFill>
                  <a:srgbClr val="93A1A1"/>
                </a:solidFill>
                <a:latin typeface="Consolas"/>
              </a:rPr>
              <a:t>街</a:t>
            </a:r>
            <a:r>
              <a:rPr lang="en-US" altLang="ja-JP" sz="1100" dirty="0">
                <a:solidFill>
                  <a:srgbClr val="93A1A1"/>
                </a:solidFill>
                <a:latin typeface="Consolas"/>
              </a:rPr>
              <a:t>"</a:t>
            </a:r>
            <a:r>
              <a:rPr lang="ja-JP" altLang="en-US" sz="1100" dirty="0">
                <a:solidFill>
                  <a:srgbClr val="93A1A1"/>
                </a:solidFill>
                <a:latin typeface="Consolas"/>
              </a:rPr>
              <a:t>で終わる</a:t>
            </a:r>
          </a:p>
          <a:p>
            <a:r>
              <a:rPr lang="en-US" altLang="ko-KR" sz="1100" dirty="0">
                <a:solidFill>
                  <a:srgbClr val="000000"/>
                </a:solidFill>
                <a:latin typeface="Consolas"/>
              </a:rPr>
              <a:t>                </a:t>
            </a:r>
            <a:r>
              <a:rPr lang="en-US" altLang="ko-KR" sz="1100" dirty="0">
                <a:solidFill>
                  <a:srgbClr val="859900"/>
                </a:solidFill>
                <a:latin typeface="Consolas"/>
              </a:rPr>
              <a:t>if</a:t>
            </a:r>
            <a:r>
              <a:rPr lang="en-US" altLang="ko-KR" sz="1100" dirty="0">
                <a:solidFill>
                  <a:srgbClr val="000000"/>
                </a:solidFill>
                <a:latin typeface="Consolas"/>
              </a:rPr>
              <a:t> (</a:t>
            </a:r>
            <a:r>
              <a:rPr lang="en-US" altLang="ko-KR" sz="1100" dirty="0" err="1">
                <a:solidFill>
                  <a:srgbClr val="268BD2"/>
                </a:solidFill>
                <a:latin typeface="Consolas"/>
              </a:rPr>
              <a:t>data</a:t>
            </a:r>
            <a:r>
              <a:rPr lang="en-US" altLang="ko-KR" sz="1100" dirty="0" err="1">
                <a:solidFill>
                  <a:srgbClr val="000000"/>
                </a:solidFill>
                <a:latin typeface="Consolas"/>
              </a:rPr>
              <a:t>.</a:t>
            </a:r>
            <a:r>
              <a:rPr lang="en-US" altLang="ko-KR" sz="1100" dirty="0" err="1">
                <a:solidFill>
                  <a:srgbClr val="268BD2"/>
                </a:solidFill>
                <a:latin typeface="Consolas"/>
              </a:rPr>
              <a:t>bname</a:t>
            </a:r>
            <a:r>
              <a:rPr lang="en-US" altLang="ko-KR" sz="1100" dirty="0">
                <a:solidFill>
                  <a:srgbClr val="000000"/>
                </a:solidFill>
                <a:latin typeface="Consolas"/>
              </a:rPr>
              <a:t> </a:t>
            </a:r>
            <a:r>
              <a:rPr lang="en-US" altLang="ko-KR" sz="1100" dirty="0">
                <a:solidFill>
                  <a:srgbClr val="859900"/>
                </a:solidFill>
                <a:latin typeface="Consolas"/>
              </a:rPr>
              <a:t>!==</a:t>
            </a:r>
            <a:r>
              <a:rPr lang="en-US" altLang="ko-KR" sz="1100" dirty="0">
                <a:solidFill>
                  <a:srgbClr val="000000"/>
                </a:solidFill>
                <a:latin typeface="Consolas"/>
              </a:rPr>
              <a:t> </a:t>
            </a:r>
            <a:r>
              <a:rPr lang="en-US" altLang="ko-KR" sz="1100" dirty="0">
                <a:solidFill>
                  <a:srgbClr val="2AA198"/>
                </a:solidFill>
                <a:latin typeface="Consolas"/>
              </a:rPr>
              <a:t>''</a:t>
            </a:r>
            <a:r>
              <a:rPr lang="en-US" altLang="ko-KR" sz="1100" dirty="0">
                <a:solidFill>
                  <a:srgbClr val="000000"/>
                </a:solidFill>
                <a:latin typeface="Consolas"/>
              </a:rPr>
              <a:t> </a:t>
            </a:r>
            <a:r>
              <a:rPr lang="en-US" altLang="ko-KR" sz="1100" dirty="0">
                <a:solidFill>
                  <a:srgbClr val="859900"/>
                </a:solidFill>
                <a:latin typeface="Consolas"/>
              </a:rPr>
              <a:t>&amp;&amp;</a:t>
            </a:r>
            <a:r>
              <a:rPr lang="en-US" altLang="ko-KR" sz="1100" dirty="0">
                <a:solidFill>
                  <a:srgbClr val="D30102"/>
                </a:solidFill>
                <a:latin typeface="Consolas"/>
              </a:rPr>
              <a:t> /</a:t>
            </a:r>
            <a:r>
              <a:rPr lang="en-US" altLang="ko-KR" sz="1100" dirty="0">
                <a:solidFill>
                  <a:srgbClr val="CB4B16"/>
                </a:solidFill>
                <a:latin typeface="Consolas"/>
              </a:rPr>
              <a:t>[</a:t>
            </a:r>
            <a:r>
              <a:rPr lang="ko-KR" altLang="en-US" sz="1100" dirty="0">
                <a:solidFill>
                  <a:srgbClr val="CB4B16"/>
                </a:solidFill>
                <a:latin typeface="Consolas"/>
              </a:rPr>
              <a:t>洞</a:t>
            </a:r>
            <a:r>
              <a:rPr lang="en-US" altLang="ko-KR" sz="1100" dirty="0">
                <a:solidFill>
                  <a:srgbClr val="CB4B16"/>
                </a:solidFill>
                <a:latin typeface="Consolas"/>
              </a:rPr>
              <a:t>|</a:t>
            </a:r>
            <a:r>
              <a:rPr lang="ko-KR" altLang="en-US" sz="1100" dirty="0" err="1">
                <a:solidFill>
                  <a:srgbClr val="CB4B16"/>
                </a:solidFill>
                <a:latin typeface="Consolas"/>
              </a:rPr>
              <a:t>路</a:t>
            </a:r>
            <a:r>
              <a:rPr lang="en-US" altLang="ko-KR" sz="1100" dirty="0">
                <a:solidFill>
                  <a:srgbClr val="CB4B16"/>
                </a:solidFill>
                <a:latin typeface="Consolas"/>
              </a:rPr>
              <a:t>|</a:t>
            </a:r>
            <a:r>
              <a:rPr lang="ko-KR" altLang="en-US" sz="1100" dirty="0">
                <a:solidFill>
                  <a:srgbClr val="CB4B16"/>
                </a:solidFill>
                <a:latin typeface="Consolas"/>
              </a:rPr>
              <a:t>街</a:t>
            </a:r>
            <a:r>
              <a:rPr lang="en-US" altLang="ko-KR" sz="1100" dirty="0">
                <a:solidFill>
                  <a:srgbClr val="CB4B16"/>
                </a:solidFill>
                <a:latin typeface="Consolas"/>
              </a:rPr>
              <a:t>]</a:t>
            </a:r>
            <a:r>
              <a:rPr lang="en-US" altLang="ko-KR" sz="1100" dirty="0">
                <a:solidFill>
                  <a:srgbClr val="D30102"/>
                </a:solidFill>
                <a:latin typeface="Consolas"/>
              </a:rPr>
              <a:t>$/</a:t>
            </a:r>
            <a:r>
              <a:rPr lang="en-US" altLang="ko-KR" sz="1100" dirty="0" err="1">
                <a:solidFill>
                  <a:srgbClr val="D30102"/>
                </a:solidFill>
                <a:latin typeface="Consolas"/>
              </a:rPr>
              <a:t>g</a:t>
            </a:r>
            <a:r>
              <a:rPr lang="en-US" altLang="ko-KR" sz="1100" dirty="0" err="1">
                <a:solidFill>
                  <a:srgbClr val="000000"/>
                </a:solidFill>
                <a:latin typeface="Consolas"/>
              </a:rPr>
              <a:t>.</a:t>
            </a:r>
            <a:r>
              <a:rPr lang="en-US" altLang="ko-KR" sz="1100" dirty="0" err="1">
                <a:solidFill>
                  <a:srgbClr val="268BD2"/>
                </a:solidFill>
                <a:latin typeface="Consolas"/>
              </a:rPr>
              <a:t>test</a:t>
            </a:r>
            <a:r>
              <a:rPr lang="en-US" altLang="ko-KR" sz="1100" dirty="0">
                <a:solidFill>
                  <a:srgbClr val="000000"/>
                </a:solidFill>
                <a:latin typeface="Consolas"/>
              </a:rPr>
              <a:t>(</a:t>
            </a:r>
            <a:r>
              <a:rPr lang="en-US" altLang="ko-KR" sz="1100" dirty="0" err="1">
                <a:solidFill>
                  <a:srgbClr val="268BD2"/>
                </a:solidFill>
                <a:latin typeface="Consolas"/>
              </a:rPr>
              <a:t>data</a:t>
            </a:r>
            <a:r>
              <a:rPr lang="en-US" altLang="ko-KR" sz="1100" dirty="0" err="1">
                <a:solidFill>
                  <a:srgbClr val="000000"/>
                </a:solidFill>
                <a:latin typeface="Consolas"/>
              </a:rPr>
              <a:t>.</a:t>
            </a:r>
            <a:r>
              <a:rPr lang="en-US" altLang="ko-KR" sz="1100" dirty="0" err="1">
                <a:solidFill>
                  <a:srgbClr val="268BD2"/>
                </a:solidFill>
                <a:latin typeface="Consolas"/>
              </a:rPr>
              <a:t>bname</a:t>
            </a:r>
            <a:r>
              <a:rPr lang="en-US" altLang="ko-KR" sz="1100" dirty="0">
                <a:solidFill>
                  <a:srgbClr val="000000"/>
                </a:solidFill>
                <a:latin typeface="Consolas"/>
              </a:rPr>
              <a:t>)) {</a:t>
            </a:r>
          </a:p>
          <a:p>
            <a:r>
              <a:rPr lang="en-US" altLang="ko-KR" sz="1100" dirty="0">
                <a:solidFill>
                  <a:srgbClr val="000000"/>
                </a:solidFill>
                <a:latin typeface="Consolas"/>
              </a:rPr>
              <a:t>                    </a:t>
            </a:r>
            <a:r>
              <a:rPr lang="en-US" altLang="ko-KR" sz="1100" dirty="0" err="1">
                <a:solidFill>
                  <a:srgbClr val="268BD2"/>
                </a:solidFill>
                <a:latin typeface="Consolas"/>
              </a:rPr>
              <a:t>extraAddr</a:t>
            </a:r>
            <a:r>
              <a:rPr lang="en-US" altLang="ko-KR" sz="1100" dirty="0">
                <a:solidFill>
                  <a:srgbClr val="000000"/>
                </a:solidFill>
                <a:latin typeface="Consolas"/>
              </a:rPr>
              <a:t> </a:t>
            </a:r>
            <a:r>
              <a:rPr lang="en-US" altLang="ko-KR" sz="1100" dirty="0">
                <a:solidFill>
                  <a:srgbClr val="859900"/>
                </a:solidFill>
                <a:latin typeface="Consolas"/>
              </a:rPr>
              <a:t>+=</a:t>
            </a:r>
            <a:r>
              <a:rPr lang="en-US" altLang="ko-KR" sz="1100" dirty="0">
                <a:solidFill>
                  <a:srgbClr val="000000"/>
                </a:solidFill>
                <a:latin typeface="Consolas"/>
              </a:rPr>
              <a:t> </a:t>
            </a:r>
            <a:r>
              <a:rPr lang="en-US" altLang="ko-KR" sz="1100" dirty="0" err="1">
                <a:solidFill>
                  <a:srgbClr val="268BD2"/>
                </a:solidFill>
                <a:latin typeface="Consolas"/>
              </a:rPr>
              <a:t>data</a:t>
            </a:r>
            <a:r>
              <a:rPr lang="en-US" altLang="ko-KR" sz="1100" dirty="0" err="1">
                <a:solidFill>
                  <a:srgbClr val="000000"/>
                </a:solidFill>
                <a:latin typeface="Consolas"/>
              </a:rPr>
              <a:t>.</a:t>
            </a:r>
            <a:r>
              <a:rPr lang="en-US" altLang="ko-KR" sz="1100" dirty="0" err="1">
                <a:solidFill>
                  <a:srgbClr val="268BD2"/>
                </a:solidFill>
                <a:latin typeface="Consolas"/>
              </a:rPr>
              <a:t>bname</a:t>
            </a:r>
            <a:r>
              <a:rPr lang="en-US" altLang="ko-KR" sz="1100" dirty="0">
                <a:solidFill>
                  <a:srgbClr val="000000"/>
                </a:solidFill>
                <a:latin typeface="Consolas"/>
              </a:rPr>
              <a:t>;</a:t>
            </a:r>
          </a:p>
          <a:p>
            <a:r>
              <a:rPr lang="ko-KR" altLang="en-US" sz="1100" dirty="0">
                <a:solidFill>
                  <a:srgbClr val="000000"/>
                </a:solidFill>
                <a:latin typeface="Consolas"/>
              </a:rPr>
              <a:t>                </a:t>
            </a:r>
            <a:r>
              <a:rPr lang="en-US" altLang="ko-KR" sz="1100" dirty="0">
                <a:solidFill>
                  <a:srgbClr val="000000"/>
                </a:solidFill>
                <a:latin typeface="Consolas"/>
              </a:rPr>
              <a:t>}</a:t>
            </a:r>
          </a:p>
          <a:p>
            <a:endParaRPr lang="ko-KR" altLang="en-US" sz="1100" dirty="0">
              <a:latin typeface="Consolas"/>
            </a:endParaRPr>
          </a:p>
          <a:p>
            <a:r>
              <a:rPr lang="ja-JP" altLang="en-US" sz="1100" dirty="0">
                <a:solidFill>
                  <a:srgbClr val="93A1A1"/>
                </a:solidFill>
                <a:latin typeface="Consolas"/>
              </a:rPr>
              <a:t>                </a:t>
            </a:r>
            <a:r>
              <a:rPr lang="en-US" altLang="ja-JP" sz="1100" dirty="0">
                <a:solidFill>
                  <a:srgbClr val="93A1A1"/>
                </a:solidFill>
                <a:latin typeface="Consolas"/>
              </a:rPr>
              <a:t>// </a:t>
            </a:r>
            <a:r>
              <a:rPr lang="ja-JP" altLang="en-US" sz="1100" dirty="0">
                <a:solidFill>
                  <a:srgbClr val="93A1A1"/>
                </a:solidFill>
                <a:latin typeface="Consolas"/>
              </a:rPr>
              <a:t>建物名があり、共同住宅の場合は追加</a:t>
            </a:r>
          </a:p>
          <a:p>
            <a:r>
              <a:rPr lang="en-US" altLang="ko-KR" sz="1100" dirty="0">
                <a:solidFill>
                  <a:srgbClr val="000000"/>
                </a:solidFill>
                <a:latin typeface="Consolas"/>
              </a:rPr>
              <a:t>                </a:t>
            </a:r>
            <a:r>
              <a:rPr lang="en-US" altLang="ko-KR" sz="1100" dirty="0">
                <a:solidFill>
                  <a:srgbClr val="859900"/>
                </a:solidFill>
                <a:latin typeface="Consolas"/>
              </a:rPr>
              <a:t>if</a:t>
            </a:r>
            <a:r>
              <a:rPr lang="en-US" altLang="ko-KR" sz="1100" dirty="0">
                <a:solidFill>
                  <a:srgbClr val="000000"/>
                </a:solidFill>
                <a:latin typeface="Consolas"/>
              </a:rPr>
              <a:t> (</a:t>
            </a:r>
            <a:r>
              <a:rPr lang="en-US" altLang="ko-KR" sz="1100" dirty="0" err="1">
                <a:solidFill>
                  <a:srgbClr val="268BD2"/>
                </a:solidFill>
                <a:latin typeface="Consolas"/>
              </a:rPr>
              <a:t>data</a:t>
            </a:r>
            <a:r>
              <a:rPr lang="en-US" altLang="ko-KR" sz="1100" dirty="0" err="1">
                <a:solidFill>
                  <a:srgbClr val="000000"/>
                </a:solidFill>
                <a:latin typeface="Consolas"/>
              </a:rPr>
              <a:t>.</a:t>
            </a:r>
            <a:r>
              <a:rPr lang="en-US" altLang="ko-KR" sz="1100" dirty="0" err="1">
                <a:solidFill>
                  <a:srgbClr val="268BD2"/>
                </a:solidFill>
                <a:latin typeface="Consolas"/>
              </a:rPr>
              <a:t>buildingName</a:t>
            </a:r>
            <a:r>
              <a:rPr lang="en-US" altLang="ko-KR" sz="1100" dirty="0">
                <a:solidFill>
                  <a:srgbClr val="000000"/>
                </a:solidFill>
                <a:latin typeface="Consolas"/>
              </a:rPr>
              <a:t> </a:t>
            </a:r>
            <a:r>
              <a:rPr lang="en-US" altLang="ko-KR" sz="1100" dirty="0">
                <a:solidFill>
                  <a:srgbClr val="859900"/>
                </a:solidFill>
                <a:latin typeface="Consolas"/>
              </a:rPr>
              <a:t>!==</a:t>
            </a:r>
            <a:r>
              <a:rPr lang="en-US" altLang="ko-KR" sz="1100" dirty="0">
                <a:solidFill>
                  <a:srgbClr val="000000"/>
                </a:solidFill>
                <a:latin typeface="Consolas"/>
              </a:rPr>
              <a:t> </a:t>
            </a:r>
            <a:r>
              <a:rPr lang="en-US" altLang="ko-KR" sz="1100" dirty="0">
                <a:solidFill>
                  <a:srgbClr val="2AA198"/>
                </a:solidFill>
                <a:latin typeface="Consolas"/>
              </a:rPr>
              <a:t>''</a:t>
            </a:r>
            <a:r>
              <a:rPr lang="en-US" altLang="ko-KR" sz="1100" dirty="0">
                <a:solidFill>
                  <a:srgbClr val="000000"/>
                </a:solidFill>
                <a:latin typeface="Consolas"/>
              </a:rPr>
              <a:t> </a:t>
            </a:r>
            <a:r>
              <a:rPr lang="en-US" altLang="ko-KR" sz="1100" dirty="0">
                <a:solidFill>
                  <a:srgbClr val="859900"/>
                </a:solidFill>
                <a:latin typeface="Consolas"/>
              </a:rPr>
              <a:t>&amp;&amp;</a:t>
            </a:r>
            <a:r>
              <a:rPr lang="en-US" altLang="ko-KR" sz="1100" dirty="0">
                <a:solidFill>
                  <a:srgbClr val="000000"/>
                </a:solidFill>
                <a:latin typeface="Consolas"/>
              </a:rPr>
              <a:t> </a:t>
            </a:r>
            <a:r>
              <a:rPr lang="en-US" altLang="ko-KR" sz="1100" dirty="0" err="1">
                <a:solidFill>
                  <a:srgbClr val="268BD2"/>
                </a:solidFill>
                <a:latin typeface="Consolas"/>
              </a:rPr>
              <a:t>data</a:t>
            </a:r>
            <a:r>
              <a:rPr lang="en-US" altLang="ko-KR" sz="1100" dirty="0" err="1">
                <a:solidFill>
                  <a:srgbClr val="000000"/>
                </a:solidFill>
                <a:latin typeface="Consolas"/>
              </a:rPr>
              <a:t>.</a:t>
            </a:r>
            <a:r>
              <a:rPr lang="en-US" altLang="ko-KR" sz="1100" dirty="0" err="1">
                <a:solidFill>
                  <a:srgbClr val="268BD2"/>
                </a:solidFill>
                <a:latin typeface="Consolas"/>
              </a:rPr>
              <a:t>apartment</a:t>
            </a:r>
            <a:r>
              <a:rPr lang="en-US" altLang="ko-KR" sz="1100" dirty="0">
                <a:solidFill>
                  <a:srgbClr val="000000"/>
                </a:solidFill>
                <a:latin typeface="Consolas"/>
              </a:rPr>
              <a:t> </a:t>
            </a:r>
            <a:r>
              <a:rPr lang="en-US" altLang="ko-KR" sz="1100" dirty="0">
                <a:solidFill>
                  <a:srgbClr val="859900"/>
                </a:solidFill>
                <a:latin typeface="Consolas"/>
              </a:rPr>
              <a:t>===</a:t>
            </a:r>
            <a:r>
              <a:rPr lang="en-US" altLang="ko-KR" sz="1100" dirty="0">
                <a:solidFill>
                  <a:srgbClr val="000000"/>
                </a:solidFill>
                <a:latin typeface="Consolas"/>
              </a:rPr>
              <a:t> </a:t>
            </a:r>
            <a:r>
              <a:rPr lang="en-US" altLang="ko-KR" sz="1100" dirty="0">
                <a:solidFill>
                  <a:srgbClr val="2AA198"/>
                </a:solidFill>
                <a:latin typeface="Consolas"/>
              </a:rPr>
              <a:t>'Y'</a:t>
            </a:r>
            <a:r>
              <a:rPr lang="en-US" altLang="ko-KR" sz="1100" dirty="0">
                <a:solidFill>
                  <a:srgbClr val="000000"/>
                </a:solidFill>
                <a:latin typeface="Consolas"/>
              </a:rPr>
              <a:t>) {</a:t>
            </a:r>
          </a:p>
          <a:p>
            <a:r>
              <a:rPr lang="en-US" altLang="ko-KR" sz="1100" dirty="0">
                <a:solidFill>
                  <a:srgbClr val="000000"/>
                </a:solidFill>
                <a:latin typeface="Consolas"/>
              </a:rPr>
              <a:t>                    </a:t>
            </a:r>
            <a:r>
              <a:rPr lang="en-US" altLang="ko-KR" sz="1100" dirty="0" err="1">
                <a:solidFill>
                  <a:srgbClr val="268BD2"/>
                </a:solidFill>
                <a:latin typeface="Consolas"/>
              </a:rPr>
              <a:t>extraAddr</a:t>
            </a:r>
            <a:r>
              <a:rPr lang="en-US" altLang="ko-KR" sz="1100" dirty="0">
                <a:solidFill>
                  <a:srgbClr val="000000"/>
                </a:solidFill>
                <a:latin typeface="Consolas"/>
              </a:rPr>
              <a:t> </a:t>
            </a:r>
            <a:r>
              <a:rPr lang="en-US" altLang="ko-KR" sz="1100" dirty="0">
                <a:solidFill>
                  <a:srgbClr val="859900"/>
                </a:solidFill>
                <a:latin typeface="Consolas"/>
              </a:rPr>
              <a:t>+=</a:t>
            </a:r>
            <a:r>
              <a:rPr lang="en-US" altLang="ko-KR" sz="1100" dirty="0">
                <a:solidFill>
                  <a:srgbClr val="000000"/>
                </a:solidFill>
                <a:latin typeface="Consolas"/>
              </a:rPr>
              <a:t> (</a:t>
            </a:r>
            <a:r>
              <a:rPr lang="en-US" altLang="ko-KR" sz="1100" dirty="0" err="1">
                <a:solidFill>
                  <a:srgbClr val="268BD2"/>
                </a:solidFill>
                <a:latin typeface="Consolas"/>
              </a:rPr>
              <a:t>extraAddr</a:t>
            </a:r>
            <a:r>
              <a:rPr lang="en-US" altLang="ko-KR" sz="1100" dirty="0">
                <a:solidFill>
                  <a:srgbClr val="000000"/>
                </a:solidFill>
                <a:latin typeface="Consolas"/>
              </a:rPr>
              <a:t> </a:t>
            </a:r>
            <a:r>
              <a:rPr lang="en-US" altLang="ko-KR" sz="1100" dirty="0">
                <a:solidFill>
                  <a:srgbClr val="859900"/>
                </a:solidFill>
                <a:latin typeface="Consolas"/>
              </a:rPr>
              <a:t>!==</a:t>
            </a:r>
            <a:r>
              <a:rPr lang="en-US" altLang="ko-KR" sz="1100" dirty="0">
                <a:solidFill>
                  <a:srgbClr val="000000"/>
                </a:solidFill>
                <a:latin typeface="Consolas"/>
              </a:rPr>
              <a:t> </a:t>
            </a:r>
            <a:r>
              <a:rPr lang="en-US" altLang="ko-KR" sz="1100" dirty="0">
                <a:solidFill>
                  <a:srgbClr val="2AA198"/>
                </a:solidFill>
                <a:latin typeface="Consolas"/>
              </a:rPr>
              <a:t>''</a:t>
            </a:r>
            <a:r>
              <a:rPr lang="en-US" altLang="ko-KR" sz="1100" dirty="0">
                <a:solidFill>
                  <a:srgbClr val="000000"/>
                </a:solidFill>
                <a:latin typeface="Consolas"/>
              </a:rPr>
              <a:t> </a:t>
            </a:r>
            <a:r>
              <a:rPr lang="en-US" altLang="ko-KR" sz="1100" dirty="0">
                <a:solidFill>
                  <a:srgbClr val="859900"/>
                </a:solidFill>
                <a:latin typeface="Consolas"/>
              </a:rPr>
              <a:t>?</a:t>
            </a:r>
            <a:r>
              <a:rPr lang="en-US" altLang="ko-KR" sz="1100" dirty="0">
                <a:solidFill>
                  <a:srgbClr val="000000"/>
                </a:solidFill>
                <a:latin typeface="Consolas"/>
              </a:rPr>
              <a:t> </a:t>
            </a:r>
            <a:r>
              <a:rPr lang="en-US" altLang="ko-KR" sz="1100" dirty="0">
                <a:solidFill>
                  <a:srgbClr val="2AA198"/>
                </a:solidFill>
                <a:latin typeface="Consolas"/>
              </a:rPr>
              <a:t>', '</a:t>
            </a:r>
            <a:r>
              <a:rPr lang="en-US" altLang="ko-KR" sz="1100" dirty="0">
                <a:solidFill>
                  <a:srgbClr val="000000"/>
                </a:solidFill>
                <a:latin typeface="Consolas"/>
              </a:rPr>
              <a:t> </a:t>
            </a:r>
            <a:r>
              <a:rPr lang="en-US" altLang="ko-KR" sz="1100" dirty="0">
                <a:solidFill>
                  <a:srgbClr val="859900"/>
                </a:solidFill>
                <a:latin typeface="Consolas"/>
              </a:rPr>
              <a:t>+</a:t>
            </a:r>
            <a:r>
              <a:rPr lang="en-US" altLang="ko-KR" sz="1100" dirty="0">
                <a:solidFill>
                  <a:srgbClr val="000000"/>
                </a:solidFill>
                <a:latin typeface="Consolas"/>
              </a:rPr>
              <a:t> </a:t>
            </a:r>
            <a:r>
              <a:rPr lang="en-US" altLang="ko-KR" sz="1100" dirty="0" err="1">
                <a:solidFill>
                  <a:srgbClr val="268BD2"/>
                </a:solidFill>
                <a:latin typeface="Consolas"/>
              </a:rPr>
              <a:t>data</a:t>
            </a:r>
            <a:r>
              <a:rPr lang="en-US" altLang="ko-KR" sz="1100" dirty="0" err="1">
                <a:solidFill>
                  <a:srgbClr val="000000"/>
                </a:solidFill>
                <a:latin typeface="Consolas"/>
              </a:rPr>
              <a:t>.</a:t>
            </a:r>
            <a:r>
              <a:rPr lang="en-US" altLang="ko-KR" sz="1100" dirty="0" err="1">
                <a:solidFill>
                  <a:srgbClr val="268BD2"/>
                </a:solidFill>
                <a:latin typeface="Consolas"/>
              </a:rPr>
              <a:t>buildingName</a:t>
            </a:r>
            <a:r>
              <a:rPr lang="en-US" altLang="ko-KR" sz="1100" dirty="0">
                <a:solidFill>
                  <a:srgbClr val="000000"/>
                </a:solidFill>
                <a:latin typeface="Consolas"/>
              </a:rPr>
              <a:t> </a:t>
            </a:r>
            <a:r>
              <a:rPr lang="en-US" altLang="ko-KR" sz="1100" dirty="0">
                <a:solidFill>
                  <a:srgbClr val="859900"/>
                </a:solidFill>
                <a:latin typeface="Consolas"/>
              </a:rPr>
              <a:t>:</a:t>
            </a:r>
            <a:r>
              <a:rPr lang="en-US" altLang="ko-KR" sz="1100" dirty="0">
                <a:solidFill>
                  <a:srgbClr val="000000"/>
                </a:solidFill>
                <a:latin typeface="Consolas"/>
              </a:rPr>
              <a:t> </a:t>
            </a:r>
            <a:r>
              <a:rPr lang="en-US" altLang="ko-KR" sz="1100" dirty="0" err="1">
                <a:solidFill>
                  <a:srgbClr val="268BD2"/>
                </a:solidFill>
                <a:latin typeface="Consolas"/>
              </a:rPr>
              <a:t>data</a:t>
            </a:r>
            <a:r>
              <a:rPr lang="en-US" altLang="ko-KR" sz="1100" dirty="0" err="1">
                <a:solidFill>
                  <a:srgbClr val="000000"/>
                </a:solidFill>
                <a:latin typeface="Consolas"/>
              </a:rPr>
              <a:t>.</a:t>
            </a:r>
            <a:r>
              <a:rPr lang="en-US" altLang="ko-KR" sz="1100" dirty="0" err="1">
                <a:solidFill>
                  <a:srgbClr val="268BD2"/>
                </a:solidFill>
                <a:latin typeface="Consolas"/>
              </a:rPr>
              <a:t>buildingName</a:t>
            </a:r>
            <a:r>
              <a:rPr lang="en-US" altLang="ko-KR" sz="1100" dirty="0">
                <a:solidFill>
                  <a:srgbClr val="000000"/>
                </a:solidFill>
                <a:latin typeface="Consolas"/>
              </a:rPr>
              <a:t>);</a:t>
            </a:r>
          </a:p>
          <a:p>
            <a:r>
              <a:rPr lang="ko-KR" altLang="en-US" sz="1100" dirty="0">
                <a:solidFill>
                  <a:srgbClr val="000000"/>
                </a:solidFill>
                <a:latin typeface="Consolas"/>
              </a:rPr>
              <a:t>                </a:t>
            </a:r>
            <a:r>
              <a:rPr lang="en-US" altLang="ko-KR" sz="1100" dirty="0">
                <a:solidFill>
                  <a:srgbClr val="000000"/>
                </a:solidFill>
                <a:latin typeface="Consolas"/>
              </a:rPr>
              <a:t>}    </a:t>
            </a:r>
          </a:p>
          <a:p>
            <a:endParaRPr lang="ko-KR" altLang="en-US" sz="1100" dirty="0">
              <a:latin typeface="Consolas"/>
            </a:endParaRPr>
          </a:p>
          <a:p>
            <a:r>
              <a:rPr lang="ja-JP" altLang="en-US" sz="1100" dirty="0">
                <a:solidFill>
                  <a:srgbClr val="93A1A1"/>
                </a:solidFill>
                <a:latin typeface="Consolas"/>
              </a:rPr>
              <a:t>                </a:t>
            </a:r>
            <a:r>
              <a:rPr lang="en-US" altLang="ja-JP" sz="1100" dirty="0">
                <a:solidFill>
                  <a:srgbClr val="93A1A1"/>
                </a:solidFill>
                <a:latin typeface="Consolas"/>
              </a:rPr>
              <a:t>// </a:t>
            </a:r>
            <a:r>
              <a:rPr lang="ja-JP" altLang="en-US" sz="1100" dirty="0">
                <a:solidFill>
                  <a:srgbClr val="93A1A1"/>
                </a:solidFill>
                <a:latin typeface="Consolas"/>
              </a:rPr>
              <a:t>表示する補足項目がある場合、括弧を付けた最終文字列を作成</a:t>
            </a:r>
          </a:p>
          <a:p>
            <a:r>
              <a:rPr lang="en-US" altLang="ko-KR" sz="1100" dirty="0">
                <a:solidFill>
                  <a:srgbClr val="000000"/>
                </a:solidFill>
                <a:latin typeface="Consolas"/>
              </a:rPr>
              <a:t>                </a:t>
            </a:r>
            <a:r>
              <a:rPr lang="en-US" altLang="ko-KR" sz="1100" dirty="0">
                <a:solidFill>
                  <a:srgbClr val="859900"/>
                </a:solidFill>
                <a:latin typeface="Consolas"/>
              </a:rPr>
              <a:t>if</a:t>
            </a:r>
            <a:r>
              <a:rPr lang="en-US" altLang="ko-KR" sz="1100" dirty="0">
                <a:solidFill>
                  <a:srgbClr val="000000"/>
                </a:solidFill>
                <a:latin typeface="Consolas"/>
              </a:rPr>
              <a:t> (</a:t>
            </a:r>
            <a:r>
              <a:rPr lang="en-US" altLang="ko-KR" sz="1100" dirty="0" err="1">
                <a:solidFill>
                  <a:srgbClr val="268BD2"/>
                </a:solidFill>
                <a:latin typeface="Consolas"/>
              </a:rPr>
              <a:t>extraAddr</a:t>
            </a:r>
            <a:r>
              <a:rPr lang="en-US" altLang="ko-KR" sz="1100" dirty="0">
                <a:solidFill>
                  <a:srgbClr val="000000"/>
                </a:solidFill>
                <a:latin typeface="Consolas"/>
              </a:rPr>
              <a:t> </a:t>
            </a:r>
            <a:r>
              <a:rPr lang="en-US" altLang="ko-KR" sz="1100" dirty="0">
                <a:solidFill>
                  <a:srgbClr val="859900"/>
                </a:solidFill>
                <a:latin typeface="Consolas"/>
              </a:rPr>
              <a:t>!==</a:t>
            </a:r>
            <a:r>
              <a:rPr lang="en-US" altLang="ko-KR" sz="1100" dirty="0">
                <a:solidFill>
                  <a:srgbClr val="000000"/>
                </a:solidFill>
                <a:latin typeface="Consolas"/>
              </a:rPr>
              <a:t> </a:t>
            </a:r>
            <a:r>
              <a:rPr lang="en-US" altLang="ko-KR" sz="1100" dirty="0">
                <a:solidFill>
                  <a:srgbClr val="2AA198"/>
                </a:solidFill>
                <a:latin typeface="Consolas"/>
              </a:rPr>
              <a:t>''</a:t>
            </a:r>
            <a:r>
              <a:rPr lang="en-US" altLang="ko-KR" sz="1100" dirty="0">
                <a:solidFill>
                  <a:srgbClr val="000000"/>
                </a:solidFill>
                <a:latin typeface="Consolas"/>
              </a:rPr>
              <a:t>) {</a:t>
            </a:r>
          </a:p>
          <a:p>
            <a:r>
              <a:rPr lang="en-US" altLang="ko-KR" sz="1100" dirty="0">
                <a:solidFill>
                  <a:srgbClr val="000000"/>
                </a:solidFill>
                <a:latin typeface="Consolas"/>
              </a:rPr>
              <a:t>                    </a:t>
            </a:r>
            <a:r>
              <a:rPr lang="en-US" altLang="ko-KR" sz="1100" dirty="0" err="1">
                <a:solidFill>
                  <a:srgbClr val="268BD2"/>
                </a:solidFill>
                <a:latin typeface="Consolas"/>
              </a:rPr>
              <a:t>extraAddr</a:t>
            </a:r>
            <a:r>
              <a:rPr lang="en-US" altLang="ko-KR" sz="1100" dirty="0">
                <a:solidFill>
                  <a:srgbClr val="000000"/>
                </a:solidFill>
                <a:latin typeface="Consolas"/>
              </a:rPr>
              <a:t> </a:t>
            </a:r>
            <a:r>
              <a:rPr lang="en-US" altLang="ko-KR" sz="1100" dirty="0">
                <a:solidFill>
                  <a:srgbClr val="859900"/>
                </a:solidFill>
                <a:latin typeface="Consolas"/>
              </a:rPr>
              <a:t>=</a:t>
            </a:r>
            <a:r>
              <a:rPr lang="en-US" altLang="ko-KR" sz="1100" dirty="0">
                <a:solidFill>
                  <a:srgbClr val="000000"/>
                </a:solidFill>
                <a:latin typeface="Consolas"/>
              </a:rPr>
              <a:t> </a:t>
            </a:r>
            <a:r>
              <a:rPr lang="en-US" altLang="ko-KR" sz="1100" dirty="0">
                <a:solidFill>
                  <a:srgbClr val="2AA198"/>
                </a:solidFill>
                <a:latin typeface="Consolas"/>
              </a:rPr>
              <a:t>'('</a:t>
            </a:r>
            <a:r>
              <a:rPr lang="en-US" altLang="ko-KR" sz="1100" dirty="0">
                <a:solidFill>
                  <a:srgbClr val="000000"/>
                </a:solidFill>
                <a:latin typeface="Consolas"/>
              </a:rPr>
              <a:t> </a:t>
            </a:r>
            <a:r>
              <a:rPr lang="en-US" altLang="ko-KR" sz="1100" dirty="0">
                <a:solidFill>
                  <a:srgbClr val="859900"/>
                </a:solidFill>
                <a:latin typeface="Consolas"/>
              </a:rPr>
              <a:t>+</a:t>
            </a:r>
            <a:r>
              <a:rPr lang="en-US" altLang="ko-KR" sz="1100" dirty="0">
                <a:solidFill>
                  <a:srgbClr val="000000"/>
                </a:solidFill>
                <a:latin typeface="Consolas"/>
              </a:rPr>
              <a:t> </a:t>
            </a:r>
            <a:r>
              <a:rPr lang="en-US" altLang="ko-KR" sz="1100" dirty="0" err="1">
                <a:solidFill>
                  <a:srgbClr val="268BD2"/>
                </a:solidFill>
                <a:latin typeface="Consolas"/>
              </a:rPr>
              <a:t>extraAddr</a:t>
            </a:r>
            <a:r>
              <a:rPr lang="en-US" altLang="ko-KR" sz="1100" dirty="0">
                <a:solidFill>
                  <a:srgbClr val="000000"/>
                </a:solidFill>
                <a:latin typeface="Consolas"/>
              </a:rPr>
              <a:t> </a:t>
            </a:r>
            <a:r>
              <a:rPr lang="en-US" altLang="ko-KR" sz="1100" dirty="0">
                <a:solidFill>
                  <a:srgbClr val="859900"/>
                </a:solidFill>
                <a:latin typeface="Consolas"/>
              </a:rPr>
              <a:t>+</a:t>
            </a:r>
            <a:r>
              <a:rPr lang="en-US" altLang="ko-KR" sz="1100" dirty="0">
                <a:solidFill>
                  <a:srgbClr val="000000"/>
                </a:solidFill>
                <a:latin typeface="Consolas"/>
              </a:rPr>
              <a:t> </a:t>
            </a:r>
            <a:r>
              <a:rPr lang="en-US" altLang="ko-KR" sz="1100" dirty="0">
                <a:solidFill>
                  <a:srgbClr val="2AA198"/>
                </a:solidFill>
                <a:latin typeface="Consolas"/>
              </a:rPr>
              <a:t>')'</a:t>
            </a:r>
            <a:r>
              <a:rPr lang="en-US" altLang="ko-KR" sz="1100" dirty="0">
                <a:solidFill>
                  <a:srgbClr val="000000"/>
                </a:solidFill>
                <a:latin typeface="Consolas"/>
              </a:rPr>
              <a:t>;</a:t>
            </a:r>
          </a:p>
          <a:p>
            <a:r>
              <a:rPr lang="ko-KR" altLang="en-US" sz="1100" dirty="0">
                <a:solidFill>
                  <a:srgbClr val="000000"/>
                </a:solidFill>
                <a:latin typeface="Consolas"/>
              </a:rPr>
              <a:t>                </a:t>
            </a:r>
            <a:r>
              <a:rPr lang="en-US" altLang="ko-KR" sz="1100" dirty="0">
                <a:solidFill>
                  <a:srgbClr val="000000"/>
                </a:solidFill>
                <a:latin typeface="Consolas"/>
              </a:rPr>
              <a:t>}</a:t>
            </a:r>
          </a:p>
          <a:p>
            <a:r>
              <a:rPr lang="en-US" altLang="ko-KR" sz="1100" dirty="0">
                <a:solidFill>
                  <a:srgbClr val="000000"/>
                </a:solidFill>
                <a:latin typeface="Consolas"/>
              </a:rPr>
              <a:t>                </a:t>
            </a:r>
            <a:r>
              <a:rPr lang="en-US" altLang="ko-KR" sz="1100" dirty="0" err="1">
                <a:solidFill>
                  <a:srgbClr val="268BD2"/>
                </a:solidFill>
                <a:latin typeface="Consolas"/>
              </a:rPr>
              <a:t>addr</a:t>
            </a:r>
            <a:r>
              <a:rPr lang="en-US" altLang="ko-KR" sz="1100" dirty="0">
                <a:solidFill>
                  <a:srgbClr val="000000"/>
                </a:solidFill>
                <a:latin typeface="Consolas"/>
              </a:rPr>
              <a:t> </a:t>
            </a:r>
            <a:r>
              <a:rPr lang="en-US" altLang="ko-KR" sz="1100" dirty="0">
                <a:solidFill>
                  <a:srgbClr val="859900"/>
                </a:solidFill>
                <a:latin typeface="Consolas"/>
              </a:rPr>
              <a:t>+=</a:t>
            </a:r>
            <a:r>
              <a:rPr lang="en-US" altLang="ko-KR" sz="1100" dirty="0">
                <a:solidFill>
                  <a:srgbClr val="000000"/>
                </a:solidFill>
                <a:latin typeface="Consolas"/>
              </a:rPr>
              <a:t> </a:t>
            </a:r>
            <a:r>
              <a:rPr lang="en-US" altLang="ko-KR" sz="1100" dirty="0" err="1">
                <a:solidFill>
                  <a:srgbClr val="268BD2"/>
                </a:solidFill>
                <a:latin typeface="Consolas"/>
              </a:rPr>
              <a:t>extraAddr</a:t>
            </a:r>
            <a:r>
              <a:rPr lang="en-US" altLang="ko-KR" sz="1100" dirty="0">
                <a:solidFill>
                  <a:srgbClr val="000000"/>
                </a:solidFill>
                <a:latin typeface="Consolas"/>
              </a:rPr>
              <a:t>;</a:t>
            </a:r>
          </a:p>
          <a:p>
            <a:r>
              <a:rPr lang="en-US" altLang="ko-KR" sz="1100" dirty="0">
                <a:solidFill>
                  <a:srgbClr val="000000"/>
                </a:solidFill>
                <a:latin typeface="Consolas"/>
              </a:rPr>
              <a:t>            } </a:t>
            </a:r>
            <a:r>
              <a:rPr lang="en-US" altLang="ko-KR" sz="1100" dirty="0">
                <a:solidFill>
                  <a:srgbClr val="859900"/>
                </a:solidFill>
                <a:latin typeface="Consolas"/>
              </a:rPr>
              <a:t>else</a:t>
            </a:r>
            <a:r>
              <a:rPr lang="en-US" altLang="ko-KR" sz="1100" dirty="0">
                <a:solidFill>
                  <a:srgbClr val="000000"/>
                </a:solidFill>
                <a:latin typeface="Consolas"/>
              </a:rPr>
              <a:t> {</a:t>
            </a:r>
          </a:p>
          <a:p>
            <a:r>
              <a:rPr lang="en-US" altLang="ko-KR" sz="1100" dirty="0">
                <a:solidFill>
                  <a:srgbClr val="000000"/>
                </a:solidFill>
                <a:latin typeface="Consolas"/>
              </a:rPr>
              <a:t>                </a:t>
            </a:r>
            <a:r>
              <a:rPr lang="en-US" altLang="ko-KR" sz="1100" dirty="0" err="1">
                <a:solidFill>
                  <a:srgbClr val="268BD2"/>
                </a:solidFill>
                <a:latin typeface="Consolas"/>
              </a:rPr>
              <a:t>addr</a:t>
            </a:r>
            <a:r>
              <a:rPr lang="en-US" altLang="ko-KR" sz="1100" dirty="0">
                <a:solidFill>
                  <a:srgbClr val="000000"/>
                </a:solidFill>
                <a:latin typeface="Consolas"/>
              </a:rPr>
              <a:t> </a:t>
            </a:r>
            <a:r>
              <a:rPr lang="en-US" altLang="ko-KR" sz="1100" dirty="0">
                <a:solidFill>
                  <a:srgbClr val="859900"/>
                </a:solidFill>
                <a:latin typeface="Consolas"/>
              </a:rPr>
              <a:t>+=</a:t>
            </a:r>
            <a:r>
              <a:rPr lang="en-US" altLang="ko-KR" sz="1100" dirty="0">
                <a:solidFill>
                  <a:srgbClr val="000000"/>
                </a:solidFill>
                <a:latin typeface="Consolas"/>
              </a:rPr>
              <a:t> </a:t>
            </a:r>
            <a:r>
              <a:rPr lang="en-US" altLang="ko-KR" sz="1100" dirty="0">
                <a:solidFill>
                  <a:srgbClr val="2AA198"/>
                </a:solidFill>
                <a:latin typeface="Consolas"/>
              </a:rPr>
              <a:t>' '</a:t>
            </a:r>
            <a:r>
              <a:rPr lang="en-US" altLang="ko-KR" sz="1100" dirty="0">
                <a:solidFill>
                  <a:srgbClr val="000000"/>
                </a:solidFill>
                <a:latin typeface="Consolas"/>
              </a:rPr>
              <a:t>;</a:t>
            </a:r>
          </a:p>
          <a:p>
            <a:r>
              <a:rPr lang="ko-KR" altLang="en-US" sz="1100" dirty="0">
                <a:solidFill>
                  <a:srgbClr val="000000"/>
                </a:solidFill>
                <a:latin typeface="Consolas"/>
              </a:rPr>
              <a:t>            </a:t>
            </a:r>
            <a:r>
              <a:rPr lang="en-US" altLang="ko-KR" sz="1100" dirty="0">
                <a:solidFill>
                  <a:srgbClr val="000000"/>
                </a:solidFill>
                <a:latin typeface="Consolas"/>
              </a:rPr>
              <a:t>}    </a:t>
            </a:r>
          </a:p>
          <a:p>
            <a:endParaRPr lang="ko-KR" altLang="en-US" sz="1100" dirty="0">
              <a:latin typeface="Consolas"/>
            </a:endParaRPr>
          </a:p>
          <a:p>
            <a:r>
              <a:rPr lang="ja-JP" altLang="en-US" sz="1100" dirty="0">
                <a:solidFill>
                  <a:srgbClr val="93A1A1"/>
                </a:solidFill>
                <a:latin typeface="Consolas"/>
              </a:rPr>
              <a:t>            </a:t>
            </a:r>
            <a:r>
              <a:rPr lang="en-US" altLang="ja-JP" sz="1100" dirty="0">
                <a:solidFill>
                  <a:srgbClr val="93A1A1"/>
                </a:solidFill>
                <a:latin typeface="Consolas"/>
              </a:rPr>
              <a:t>// </a:t>
            </a:r>
            <a:r>
              <a:rPr lang="ja-JP" altLang="en-US" sz="1100" dirty="0">
                <a:solidFill>
                  <a:srgbClr val="93A1A1"/>
                </a:solidFill>
                <a:latin typeface="Consolas"/>
              </a:rPr>
              <a:t>郵便番号と住所情報を該当フィールドに設定</a:t>
            </a:r>
          </a:p>
          <a:p>
            <a:r>
              <a:rPr lang="en-US" altLang="ko-KR" sz="1100" dirty="0">
                <a:solidFill>
                  <a:srgbClr val="000000"/>
                </a:solidFill>
                <a:latin typeface="Consolas"/>
              </a:rPr>
              <a:t>            </a:t>
            </a:r>
            <a:r>
              <a:rPr lang="en-US" altLang="ko-KR" sz="1100" dirty="0">
                <a:solidFill>
                  <a:srgbClr val="268BD2"/>
                </a:solidFill>
                <a:latin typeface="Consolas"/>
              </a:rPr>
              <a:t>$</a:t>
            </a:r>
            <a:r>
              <a:rPr lang="en-US" altLang="ko-KR" sz="1100" dirty="0">
                <a:solidFill>
                  <a:srgbClr val="000000"/>
                </a:solidFill>
                <a:latin typeface="Consolas"/>
              </a:rPr>
              <a:t>(</a:t>
            </a:r>
            <a:r>
              <a:rPr lang="en-US" altLang="ko-KR" sz="1100" dirty="0">
                <a:solidFill>
                  <a:srgbClr val="2AA198"/>
                </a:solidFill>
                <a:latin typeface="Consolas"/>
              </a:rPr>
              <a:t>".address_input_1"</a:t>
            </a:r>
            <a:r>
              <a:rPr lang="en-US" altLang="ko-KR" sz="1100" dirty="0">
                <a:solidFill>
                  <a:srgbClr val="000000"/>
                </a:solidFill>
                <a:latin typeface="Consolas"/>
              </a:rPr>
              <a:t>).</a:t>
            </a:r>
            <a:r>
              <a:rPr lang="en-US" altLang="ko-KR" sz="1100" dirty="0" err="1">
                <a:solidFill>
                  <a:srgbClr val="268BD2"/>
                </a:solidFill>
                <a:latin typeface="Consolas"/>
              </a:rPr>
              <a:t>val</a:t>
            </a:r>
            <a:r>
              <a:rPr lang="en-US" altLang="ko-KR" sz="1100" dirty="0">
                <a:solidFill>
                  <a:srgbClr val="000000"/>
                </a:solidFill>
                <a:latin typeface="Consolas"/>
              </a:rPr>
              <a:t>(</a:t>
            </a:r>
            <a:r>
              <a:rPr lang="en-US" altLang="ko-KR" sz="1100" dirty="0" err="1">
                <a:solidFill>
                  <a:srgbClr val="268BD2"/>
                </a:solidFill>
                <a:latin typeface="Consolas"/>
              </a:rPr>
              <a:t>data</a:t>
            </a:r>
            <a:r>
              <a:rPr lang="en-US" altLang="ko-KR" sz="1100" dirty="0" err="1">
                <a:solidFill>
                  <a:srgbClr val="000000"/>
                </a:solidFill>
                <a:latin typeface="Consolas"/>
              </a:rPr>
              <a:t>.</a:t>
            </a:r>
            <a:r>
              <a:rPr lang="en-US" altLang="ko-KR" sz="1100" dirty="0" err="1">
                <a:solidFill>
                  <a:srgbClr val="268BD2"/>
                </a:solidFill>
                <a:latin typeface="Consolas"/>
              </a:rPr>
              <a:t>zonecode</a:t>
            </a:r>
            <a:r>
              <a:rPr lang="en-US" altLang="ko-KR" sz="1100" dirty="0">
                <a:solidFill>
                  <a:srgbClr val="000000"/>
                </a:solidFill>
                <a:latin typeface="Consolas"/>
              </a:rPr>
              <a:t>); </a:t>
            </a:r>
            <a:r>
              <a:rPr lang="en-US" altLang="ko-KR" sz="1100" dirty="0">
                <a:solidFill>
                  <a:srgbClr val="93A1A1"/>
                </a:solidFill>
                <a:latin typeface="Consolas"/>
              </a:rPr>
              <a:t>// </a:t>
            </a:r>
            <a:r>
              <a:rPr lang="ko-KR" altLang="en-US" sz="1100" dirty="0">
                <a:solidFill>
                  <a:srgbClr val="93A1A1"/>
                </a:solidFill>
                <a:latin typeface="Consolas"/>
              </a:rPr>
              <a:t>郵便番号</a:t>
            </a:r>
          </a:p>
          <a:p>
            <a:r>
              <a:rPr lang="en-US" altLang="ko-KR" sz="1100" dirty="0">
                <a:solidFill>
                  <a:srgbClr val="000000"/>
                </a:solidFill>
                <a:latin typeface="Consolas"/>
              </a:rPr>
              <a:t>            </a:t>
            </a:r>
            <a:r>
              <a:rPr lang="en-US" altLang="ko-KR" sz="1100" dirty="0">
                <a:solidFill>
                  <a:srgbClr val="268BD2"/>
                </a:solidFill>
                <a:latin typeface="Consolas"/>
              </a:rPr>
              <a:t>$</a:t>
            </a:r>
            <a:r>
              <a:rPr lang="en-US" altLang="ko-KR" sz="1100" dirty="0">
                <a:solidFill>
                  <a:srgbClr val="000000"/>
                </a:solidFill>
                <a:latin typeface="Consolas"/>
              </a:rPr>
              <a:t>(</a:t>
            </a:r>
            <a:r>
              <a:rPr lang="en-US" altLang="ko-KR" sz="1100" dirty="0">
                <a:solidFill>
                  <a:srgbClr val="2AA198"/>
                </a:solidFill>
                <a:latin typeface="Consolas"/>
              </a:rPr>
              <a:t>".address_input_2"</a:t>
            </a:r>
            <a:r>
              <a:rPr lang="en-US" altLang="ko-KR" sz="1100" dirty="0">
                <a:solidFill>
                  <a:srgbClr val="000000"/>
                </a:solidFill>
                <a:latin typeface="Consolas"/>
              </a:rPr>
              <a:t>).</a:t>
            </a:r>
            <a:r>
              <a:rPr lang="en-US" altLang="ko-KR" sz="1100" dirty="0" err="1">
                <a:solidFill>
                  <a:srgbClr val="268BD2"/>
                </a:solidFill>
                <a:latin typeface="Consolas"/>
              </a:rPr>
              <a:t>val</a:t>
            </a:r>
            <a:r>
              <a:rPr lang="en-US" altLang="ko-KR" sz="1100" dirty="0">
                <a:solidFill>
                  <a:srgbClr val="000000"/>
                </a:solidFill>
                <a:latin typeface="Consolas"/>
              </a:rPr>
              <a:t>(</a:t>
            </a:r>
            <a:r>
              <a:rPr lang="en-US" altLang="ko-KR" sz="1100" dirty="0" err="1">
                <a:solidFill>
                  <a:srgbClr val="268BD2"/>
                </a:solidFill>
                <a:latin typeface="Consolas"/>
              </a:rPr>
              <a:t>addr</a:t>
            </a:r>
            <a:r>
              <a:rPr lang="en-US" altLang="ko-KR" sz="1100" dirty="0">
                <a:solidFill>
                  <a:srgbClr val="000000"/>
                </a:solidFill>
                <a:latin typeface="Consolas"/>
              </a:rPr>
              <a:t>); </a:t>
            </a:r>
            <a:r>
              <a:rPr lang="en-US" altLang="ko-KR" sz="1100" dirty="0">
                <a:solidFill>
                  <a:srgbClr val="93A1A1"/>
                </a:solidFill>
                <a:latin typeface="Consolas"/>
              </a:rPr>
              <a:t>// </a:t>
            </a:r>
            <a:r>
              <a:rPr lang="ko-KR" altLang="en-US" sz="1100" dirty="0">
                <a:solidFill>
                  <a:srgbClr val="93A1A1"/>
                </a:solidFill>
                <a:latin typeface="Consolas"/>
              </a:rPr>
              <a:t>住所</a:t>
            </a:r>
          </a:p>
          <a:p>
            <a:r>
              <a:rPr lang="ko-KR" altLang="en-US" sz="1100" dirty="0">
                <a:solidFill>
                  <a:srgbClr val="000000"/>
                </a:solidFill>
                <a:latin typeface="Consolas"/>
              </a:rPr>
              <a:t>            </a:t>
            </a:r>
          </a:p>
          <a:p>
            <a:r>
              <a:rPr lang="ja-JP" altLang="en-US" sz="1100" dirty="0">
                <a:solidFill>
                  <a:srgbClr val="93A1A1"/>
                </a:solidFill>
                <a:latin typeface="Consolas"/>
              </a:rPr>
              <a:t>            </a:t>
            </a:r>
            <a:r>
              <a:rPr lang="en-US" altLang="ja-JP" sz="1100" dirty="0">
                <a:solidFill>
                  <a:srgbClr val="93A1A1"/>
                </a:solidFill>
                <a:latin typeface="Consolas"/>
              </a:rPr>
              <a:t>// </a:t>
            </a:r>
            <a:r>
              <a:rPr lang="ja-JP" altLang="en-US" sz="1100" dirty="0">
                <a:solidFill>
                  <a:srgbClr val="93A1A1"/>
                </a:solidFill>
                <a:latin typeface="Consolas"/>
              </a:rPr>
              <a:t>住所が選択された後、残りの内容を入力するために</a:t>
            </a:r>
            <a:r>
              <a:rPr lang="en-US" altLang="ja-JP" sz="1100" dirty="0">
                <a:solidFill>
                  <a:srgbClr val="93A1A1"/>
                </a:solidFill>
                <a:latin typeface="Consolas"/>
              </a:rPr>
              <a:t>input_3</a:t>
            </a:r>
            <a:r>
              <a:rPr lang="ja-JP" altLang="en-US" sz="1100" dirty="0">
                <a:solidFill>
                  <a:srgbClr val="93A1A1"/>
                </a:solidFill>
                <a:latin typeface="Consolas"/>
              </a:rPr>
              <a:t>の読み取り専用属性を解除</a:t>
            </a:r>
          </a:p>
          <a:p>
            <a:r>
              <a:rPr lang="en-US" altLang="ko-KR" sz="1100" dirty="0">
                <a:solidFill>
                  <a:srgbClr val="000000"/>
                </a:solidFill>
                <a:latin typeface="Consolas"/>
              </a:rPr>
              <a:t>            </a:t>
            </a:r>
            <a:r>
              <a:rPr lang="en-US" altLang="ko-KR" sz="1100" dirty="0">
                <a:solidFill>
                  <a:srgbClr val="268BD2"/>
                </a:solidFill>
                <a:latin typeface="Consolas"/>
              </a:rPr>
              <a:t>$</a:t>
            </a:r>
            <a:r>
              <a:rPr lang="en-US" altLang="ko-KR" sz="1100" dirty="0">
                <a:solidFill>
                  <a:srgbClr val="000000"/>
                </a:solidFill>
                <a:latin typeface="Consolas"/>
              </a:rPr>
              <a:t>(</a:t>
            </a:r>
            <a:r>
              <a:rPr lang="en-US" altLang="ko-KR" sz="1100" dirty="0">
                <a:solidFill>
                  <a:srgbClr val="2AA198"/>
                </a:solidFill>
                <a:latin typeface="Consolas"/>
              </a:rPr>
              <a:t>".address_input_3"</a:t>
            </a:r>
            <a:r>
              <a:rPr lang="en-US" altLang="ko-KR" sz="1100" dirty="0">
                <a:solidFill>
                  <a:srgbClr val="000000"/>
                </a:solidFill>
                <a:latin typeface="Consolas"/>
              </a:rPr>
              <a:t>).</a:t>
            </a:r>
            <a:r>
              <a:rPr lang="en-US" altLang="ko-KR" sz="1100" dirty="0" err="1">
                <a:solidFill>
                  <a:srgbClr val="268BD2"/>
                </a:solidFill>
                <a:latin typeface="Consolas"/>
              </a:rPr>
              <a:t>attr</a:t>
            </a:r>
            <a:r>
              <a:rPr lang="en-US" altLang="ko-KR" sz="1100" dirty="0">
                <a:solidFill>
                  <a:srgbClr val="000000"/>
                </a:solidFill>
                <a:latin typeface="Consolas"/>
              </a:rPr>
              <a:t>(</a:t>
            </a:r>
            <a:r>
              <a:rPr lang="en-US" altLang="ko-KR" sz="1100" dirty="0">
                <a:solidFill>
                  <a:srgbClr val="2AA198"/>
                </a:solidFill>
                <a:latin typeface="Consolas"/>
              </a:rPr>
              <a:t>"</a:t>
            </a:r>
            <a:r>
              <a:rPr lang="en-US" altLang="ko-KR" sz="1100" dirty="0" err="1">
                <a:solidFill>
                  <a:srgbClr val="2AA198"/>
                </a:solidFill>
                <a:latin typeface="Consolas"/>
              </a:rPr>
              <a:t>readonly</a:t>
            </a:r>
            <a:r>
              <a:rPr lang="en-US" altLang="ko-KR" sz="1100" dirty="0">
                <a:solidFill>
                  <a:srgbClr val="2AA198"/>
                </a:solidFill>
                <a:latin typeface="Consolas"/>
              </a:rPr>
              <a:t>"</a:t>
            </a:r>
            <a:r>
              <a:rPr lang="en-US" altLang="ko-KR" sz="1100" dirty="0">
                <a:solidFill>
                  <a:srgbClr val="000000"/>
                </a:solidFill>
                <a:latin typeface="Consolas"/>
              </a:rPr>
              <a:t>, </a:t>
            </a:r>
            <a:r>
              <a:rPr lang="en-US" altLang="ko-KR" sz="1100" dirty="0">
                <a:solidFill>
                  <a:srgbClr val="B58900"/>
                </a:solidFill>
                <a:latin typeface="Consolas"/>
              </a:rPr>
              <a:t>false</a:t>
            </a:r>
            <a:r>
              <a:rPr lang="en-US" altLang="ko-KR" sz="1100" dirty="0">
                <a:solidFill>
                  <a:srgbClr val="000000"/>
                </a:solidFill>
                <a:latin typeface="Consolas"/>
              </a:rPr>
              <a:t>);    </a:t>
            </a:r>
          </a:p>
          <a:p>
            <a:r>
              <a:rPr lang="en-US" altLang="ko-KR" sz="1100" dirty="0">
                <a:solidFill>
                  <a:srgbClr val="000000"/>
                </a:solidFill>
                <a:latin typeface="Consolas"/>
              </a:rPr>
              <a:t>            </a:t>
            </a:r>
            <a:r>
              <a:rPr lang="en-US" altLang="ko-KR" sz="1100" dirty="0">
                <a:solidFill>
                  <a:srgbClr val="268BD2"/>
                </a:solidFill>
                <a:latin typeface="Consolas"/>
              </a:rPr>
              <a:t>$</a:t>
            </a:r>
            <a:r>
              <a:rPr lang="en-US" altLang="ko-KR" sz="1100" dirty="0">
                <a:solidFill>
                  <a:srgbClr val="000000"/>
                </a:solidFill>
                <a:latin typeface="Consolas"/>
              </a:rPr>
              <a:t>(</a:t>
            </a:r>
            <a:r>
              <a:rPr lang="en-US" altLang="ko-KR" sz="1100" dirty="0">
                <a:solidFill>
                  <a:srgbClr val="2AA198"/>
                </a:solidFill>
                <a:latin typeface="Consolas"/>
              </a:rPr>
              <a:t>".address_input_3"</a:t>
            </a:r>
            <a:r>
              <a:rPr lang="en-US" altLang="ko-KR" sz="1100" dirty="0">
                <a:solidFill>
                  <a:srgbClr val="000000"/>
                </a:solidFill>
                <a:latin typeface="Consolas"/>
              </a:rPr>
              <a:t>).</a:t>
            </a:r>
            <a:r>
              <a:rPr lang="en-US" altLang="ko-KR" sz="1100" dirty="0">
                <a:solidFill>
                  <a:srgbClr val="268BD2"/>
                </a:solidFill>
                <a:latin typeface="Consolas"/>
              </a:rPr>
              <a:t>focus</a:t>
            </a:r>
            <a:r>
              <a:rPr lang="en-US" altLang="ko-KR" sz="1100" dirty="0">
                <a:solidFill>
                  <a:srgbClr val="000000"/>
                </a:solidFill>
                <a:latin typeface="Consolas"/>
              </a:rPr>
              <a:t>(); </a:t>
            </a:r>
            <a:r>
              <a:rPr lang="en-US" altLang="ko-KR" sz="1100" dirty="0">
                <a:solidFill>
                  <a:srgbClr val="93A1A1"/>
                </a:solidFill>
                <a:latin typeface="Consolas"/>
              </a:rPr>
              <a:t>// </a:t>
            </a:r>
            <a:r>
              <a:rPr lang="ja-JP" altLang="en-US" sz="1100" dirty="0">
                <a:solidFill>
                  <a:srgbClr val="93A1A1"/>
                </a:solidFill>
                <a:latin typeface="Consolas"/>
              </a:rPr>
              <a:t>フォーカスを</a:t>
            </a:r>
            <a:r>
              <a:rPr lang="ko-KR" altLang="en-US" sz="1100" dirty="0">
                <a:solidFill>
                  <a:srgbClr val="93A1A1"/>
                </a:solidFill>
                <a:latin typeface="Consolas"/>
              </a:rPr>
              <a:t>設定                </a:t>
            </a:r>
          </a:p>
          <a:p>
            <a:r>
              <a:rPr lang="ko-KR" altLang="en-US" sz="1100" dirty="0">
                <a:solidFill>
                  <a:srgbClr val="000000"/>
                </a:solidFill>
                <a:latin typeface="Consolas"/>
              </a:rPr>
              <a:t>        </a:t>
            </a:r>
            <a:r>
              <a:rPr lang="en-US" altLang="ko-KR" sz="1100" dirty="0">
                <a:solidFill>
                  <a:srgbClr val="000000"/>
                </a:solidFill>
                <a:latin typeface="Consolas"/>
              </a:rPr>
              <a:t>}</a:t>
            </a:r>
          </a:p>
          <a:p>
            <a:r>
              <a:rPr lang="en-US" altLang="ko-KR" sz="1100" dirty="0">
                <a:solidFill>
                  <a:srgbClr val="000000"/>
                </a:solidFill>
                <a:latin typeface="Consolas"/>
              </a:rPr>
              <a:t>    }).</a:t>
            </a:r>
            <a:r>
              <a:rPr lang="en-US" altLang="ko-KR" sz="1100" dirty="0">
                <a:solidFill>
                  <a:srgbClr val="268BD2"/>
                </a:solidFill>
                <a:latin typeface="Consolas"/>
              </a:rPr>
              <a:t>open</a:t>
            </a:r>
            <a:r>
              <a:rPr lang="en-US" altLang="ko-KR" sz="1100" dirty="0">
                <a:solidFill>
                  <a:srgbClr val="000000"/>
                </a:solidFill>
                <a:latin typeface="Consolas"/>
              </a:rPr>
              <a:t>();</a:t>
            </a:r>
          </a:p>
          <a:p>
            <a:r>
              <a:rPr lang="en-US" altLang="ko-KR" sz="1100" dirty="0">
                <a:solidFill>
                  <a:srgbClr val="000000"/>
                </a:solidFill>
                <a:latin typeface="Consolas"/>
              </a:rPr>
              <a:t>}</a:t>
            </a:r>
            <a:endParaRPr lang="en-US" altLang="ja-JP" sz="1100" dirty="0" smtClean="0">
              <a:ea typeface="MS Mincho" pitchFamily="49" charset="-128"/>
            </a:endParaRPr>
          </a:p>
        </p:txBody>
      </p:sp>
    </p:spTree>
    <p:extLst>
      <p:ext uri="{BB962C8B-B14F-4D97-AF65-F5344CB8AC3E}">
        <p14:creationId xmlns:p14="http://schemas.microsoft.com/office/powerpoint/2010/main" val="1306862362"/>
      </p:ext>
    </p:extLst>
  </p:cSld>
  <p:clrMapOvr>
    <a:masterClrMapping/>
  </p:clrMapOvr>
  <p:transition/>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제목 1"/>
          <p:cNvSpPr>
            <a:spLocks noGrp="1"/>
          </p:cNvSpPr>
          <p:nvPr>
            <p:ph type="title"/>
          </p:nvPr>
        </p:nvSpPr>
        <p:spPr bwMode="auto">
          <a:xfrm>
            <a:off x="0" y="-2242"/>
            <a:ext cx="9144000" cy="694938"/>
          </a:xfrm>
        </p:spPr>
        <p:txBody>
          <a:bodyPr vert="horz" lIns="91440" tIns="45720" rIns="91440" bIns="45720" rtlCol="0" anchor="ctr">
            <a:normAutofit/>
          </a:bodyPr>
          <a:lstStyle/>
          <a:p>
            <a:r>
              <a:rPr lang="en-US" altLang="ko-KR" dirty="0" smtClean="0">
                <a:latin typeface="MS Mincho" pitchFamily="49" charset="-128"/>
                <a:ea typeface="MS Mincho" pitchFamily="49" charset="-128"/>
              </a:rPr>
              <a:t>resources/</a:t>
            </a:r>
            <a:r>
              <a:rPr lang="en-US" altLang="ko-KR" dirty="0" err="1" smtClean="0">
                <a:latin typeface="MS Mincho" pitchFamily="49" charset="-128"/>
                <a:ea typeface="MS Mincho" pitchFamily="49" charset="-128"/>
              </a:rPr>
              <a:t>js</a:t>
            </a:r>
            <a:r>
              <a:rPr lang="en-US" altLang="ko-KR" dirty="0" smtClean="0">
                <a:latin typeface="MS Mincho" pitchFamily="49" charset="-128"/>
                <a:ea typeface="MS Mincho" pitchFamily="49" charset="-128"/>
              </a:rPr>
              <a:t>/</a:t>
            </a:r>
            <a:r>
              <a:rPr lang="en-US" altLang="ko-KR" dirty="0" err="1" smtClean="0">
                <a:latin typeface="MS Mincho" pitchFamily="49" charset="-128"/>
                <a:ea typeface="MS Mincho" pitchFamily="49" charset="-128"/>
              </a:rPr>
              <a:t>daumlayer</a:t>
            </a:r>
            <a:r>
              <a:rPr lang="en-US" altLang="ko-KR" dirty="0" smtClean="0">
                <a:latin typeface="MS Mincho" pitchFamily="49" charset="-128"/>
                <a:ea typeface="MS Mincho" pitchFamily="49" charset="-128"/>
              </a:rPr>
              <a:t>(1/2)</a:t>
            </a:r>
            <a:endParaRPr lang="ko-KR" dirty="0">
              <a:latin typeface="MS Mincho" pitchFamily="49" charset="-128"/>
              <a:ea typeface="MS Mincho" pitchFamily="49" charset="-128"/>
            </a:endParaRPr>
          </a:p>
        </p:txBody>
      </p:sp>
      <p:sp>
        <p:nvSpPr>
          <p:cNvPr id="5" name="내용 개체 틀 2"/>
          <p:cNvSpPr>
            <a:spLocks noGrp="1"/>
          </p:cNvSpPr>
          <p:nvPr>
            <p:ph sz="half" idx="1"/>
          </p:nvPr>
        </p:nvSpPr>
        <p:spPr bwMode="auto">
          <a:xfrm>
            <a:off x="0" y="692696"/>
            <a:ext cx="9144000" cy="6165304"/>
          </a:xfrm>
          <a:solidFill>
            <a:schemeClr val="bg1"/>
          </a:solidFill>
        </p:spPr>
        <p:txBody>
          <a:bodyPr numCol="2">
            <a:noAutofit/>
          </a:bodyPr>
          <a:lstStyle>
            <a:lvl1pPr>
              <a:defRPr sz="2400"/>
            </a:lvl1pPr>
            <a:lvl2pPr>
              <a:defRPr sz="1600"/>
            </a:lvl2pPr>
            <a:lvl3pPr>
              <a:defRPr sz="1200"/>
            </a:lvl3pPr>
            <a:lvl4pPr>
              <a:defRPr sz="1200"/>
            </a:lvl4pPr>
            <a:lvl5pPr>
              <a:defRPr sz="1200"/>
            </a:lvl5pPr>
          </a:lstStyle>
          <a:p>
            <a:r>
              <a:rPr lang="en-US" altLang="ja-JP" sz="1100" dirty="0">
                <a:solidFill>
                  <a:srgbClr val="93A1A1"/>
                </a:solidFill>
                <a:latin typeface="Consolas"/>
              </a:rPr>
              <a:t>// </a:t>
            </a:r>
            <a:r>
              <a:rPr lang="ja-JP" altLang="en-US" sz="1100" dirty="0">
                <a:solidFill>
                  <a:srgbClr val="93A1A1"/>
                </a:solidFill>
                <a:latin typeface="Consolas"/>
              </a:rPr>
              <a:t>郵便番号検索画面を表示するための要素</a:t>
            </a:r>
          </a:p>
          <a:p>
            <a:r>
              <a:rPr lang="en-US" altLang="ko-KR" sz="1100" b="1" dirty="0" err="1">
                <a:solidFill>
                  <a:srgbClr val="073642"/>
                </a:solidFill>
                <a:latin typeface="Consolas"/>
              </a:rPr>
              <a:t>var</a:t>
            </a:r>
            <a:r>
              <a:rPr lang="en-US" altLang="ko-KR" sz="1100" b="1" dirty="0">
                <a:solidFill>
                  <a:srgbClr val="000000"/>
                </a:solidFill>
                <a:latin typeface="Consolas"/>
              </a:rPr>
              <a:t> </a:t>
            </a:r>
            <a:r>
              <a:rPr lang="en-US" altLang="ko-KR" sz="1100" b="1" dirty="0" err="1">
                <a:solidFill>
                  <a:srgbClr val="268BD2"/>
                </a:solidFill>
                <a:latin typeface="Consolas"/>
              </a:rPr>
              <a:t>element_layer</a:t>
            </a:r>
            <a:r>
              <a:rPr lang="en-US" altLang="ko-KR" sz="1100" b="1" dirty="0">
                <a:solidFill>
                  <a:srgbClr val="000000"/>
                </a:solidFill>
                <a:latin typeface="Consolas"/>
              </a:rPr>
              <a:t> </a:t>
            </a:r>
            <a:r>
              <a:rPr lang="en-US" altLang="ko-KR" sz="1100" b="1" dirty="0">
                <a:solidFill>
                  <a:srgbClr val="859900"/>
                </a:solidFill>
                <a:latin typeface="Consolas"/>
              </a:rPr>
              <a:t>=</a:t>
            </a:r>
            <a:r>
              <a:rPr lang="en-US" altLang="ko-KR" sz="1100" b="1" dirty="0">
                <a:solidFill>
                  <a:srgbClr val="000000"/>
                </a:solidFill>
                <a:latin typeface="Consolas"/>
              </a:rPr>
              <a:t> </a:t>
            </a:r>
            <a:r>
              <a:rPr lang="en-US" altLang="ko-KR" sz="1100" b="1" dirty="0" err="1">
                <a:solidFill>
                  <a:srgbClr val="268BD2"/>
                </a:solidFill>
                <a:latin typeface="Consolas"/>
              </a:rPr>
              <a:t>document</a:t>
            </a:r>
            <a:r>
              <a:rPr lang="en-US" altLang="ko-KR" sz="1100" b="1" dirty="0" err="1">
                <a:solidFill>
                  <a:srgbClr val="000000"/>
                </a:solidFill>
                <a:latin typeface="Consolas"/>
              </a:rPr>
              <a:t>.</a:t>
            </a:r>
            <a:r>
              <a:rPr lang="en-US" altLang="ko-KR" sz="1100" b="1" dirty="0" err="1">
                <a:solidFill>
                  <a:srgbClr val="268BD2"/>
                </a:solidFill>
                <a:latin typeface="Consolas"/>
              </a:rPr>
              <a:t>getElementById</a:t>
            </a:r>
            <a:r>
              <a:rPr lang="en-US" altLang="ko-KR" sz="1100" b="1" dirty="0">
                <a:solidFill>
                  <a:srgbClr val="000000"/>
                </a:solidFill>
                <a:latin typeface="Consolas"/>
              </a:rPr>
              <a:t>(</a:t>
            </a:r>
            <a:r>
              <a:rPr lang="en-US" altLang="ko-KR" sz="1100" b="1" dirty="0">
                <a:solidFill>
                  <a:srgbClr val="2AA198"/>
                </a:solidFill>
                <a:latin typeface="Consolas"/>
              </a:rPr>
              <a:t>'layer'</a:t>
            </a:r>
            <a:r>
              <a:rPr lang="en-US" altLang="ko-KR" sz="1100" b="1" dirty="0">
                <a:solidFill>
                  <a:srgbClr val="000000"/>
                </a:solidFill>
                <a:latin typeface="Consolas"/>
              </a:rPr>
              <a:t>);</a:t>
            </a:r>
          </a:p>
          <a:p>
            <a:endParaRPr lang="ko-KR" altLang="en-US" sz="1100" dirty="0">
              <a:latin typeface="Consolas"/>
            </a:endParaRPr>
          </a:p>
          <a:p>
            <a:r>
              <a:rPr lang="en-US" altLang="ko-KR" sz="1100" b="1" dirty="0">
                <a:solidFill>
                  <a:srgbClr val="073642"/>
                </a:solidFill>
                <a:latin typeface="Consolas"/>
              </a:rPr>
              <a:t>function</a:t>
            </a:r>
            <a:r>
              <a:rPr lang="en-US" altLang="ko-KR" sz="1100" b="1" dirty="0">
                <a:solidFill>
                  <a:srgbClr val="000000"/>
                </a:solidFill>
                <a:latin typeface="Consolas"/>
              </a:rPr>
              <a:t> </a:t>
            </a:r>
            <a:r>
              <a:rPr lang="en-US" altLang="ko-KR" sz="1100" b="1" dirty="0" err="1">
                <a:solidFill>
                  <a:srgbClr val="268BD2"/>
                </a:solidFill>
                <a:latin typeface="Consolas"/>
              </a:rPr>
              <a:t>closeDaumPostcode</a:t>
            </a:r>
            <a:r>
              <a:rPr lang="en-US" altLang="ko-KR" sz="1100" b="1" dirty="0">
                <a:solidFill>
                  <a:srgbClr val="000000"/>
                </a:solidFill>
                <a:latin typeface="Consolas"/>
              </a:rPr>
              <a:t>() {</a:t>
            </a:r>
          </a:p>
          <a:p>
            <a:r>
              <a:rPr lang="ja-JP" altLang="en-US" sz="1100" dirty="0">
                <a:solidFill>
                  <a:srgbClr val="93A1A1"/>
                </a:solidFill>
                <a:latin typeface="Consolas"/>
              </a:rPr>
              <a:t>    </a:t>
            </a:r>
            <a:r>
              <a:rPr lang="en-US" altLang="ja-JP" sz="1100" dirty="0">
                <a:solidFill>
                  <a:srgbClr val="93A1A1"/>
                </a:solidFill>
                <a:latin typeface="Consolas"/>
              </a:rPr>
              <a:t>// </a:t>
            </a:r>
            <a:r>
              <a:rPr lang="en-US" altLang="ja-JP" sz="1100" dirty="0" err="1">
                <a:solidFill>
                  <a:srgbClr val="93A1A1"/>
                </a:solidFill>
                <a:latin typeface="Consolas"/>
              </a:rPr>
              <a:t>iframe</a:t>
            </a:r>
            <a:r>
              <a:rPr lang="ja-JP" altLang="en-US" sz="1100" dirty="0">
                <a:solidFill>
                  <a:srgbClr val="93A1A1"/>
                </a:solidFill>
                <a:latin typeface="Consolas"/>
              </a:rPr>
              <a:t>を含む要素を非表示にする</a:t>
            </a:r>
          </a:p>
          <a:p>
            <a:r>
              <a:rPr lang="en-US" altLang="ko-KR" sz="1100" dirty="0">
                <a:solidFill>
                  <a:srgbClr val="000000"/>
                </a:solidFill>
                <a:latin typeface="Consolas"/>
              </a:rPr>
              <a:t>    </a:t>
            </a:r>
            <a:r>
              <a:rPr lang="en-US" altLang="ko-KR" sz="1100" dirty="0" err="1">
                <a:solidFill>
                  <a:srgbClr val="268BD2"/>
                </a:solidFill>
                <a:latin typeface="Consolas"/>
              </a:rPr>
              <a:t>element_layer</a:t>
            </a:r>
            <a:r>
              <a:rPr lang="en-US" altLang="ko-KR" sz="1100" dirty="0" err="1">
                <a:solidFill>
                  <a:srgbClr val="000000"/>
                </a:solidFill>
                <a:latin typeface="Consolas"/>
              </a:rPr>
              <a:t>.</a:t>
            </a:r>
            <a:r>
              <a:rPr lang="en-US" altLang="ko-KR" sz="1100" dirty="0" err="1">
                <a:solidFill>
                  <a:srgbClr val="268BD2"/>
                </a:solidFill>
                <a:latin typeface="Consolas"/>
              </a:rPr>
              <a:t>style</a:t>
            </a:r>
            <a:r>
              <a:rPr lang="en-US" altLang="ko-KR" sz="1100" dirty="0" err="1">
                <a:solidFill>
                  <a:srgbClr val="000000"/>
                </a:solidFill>
                <a:latin typeface="Consolas"/>
              </a:rPr>
              <a:t>.</a:t>
            </a:r>
            <a:r>
              <a:rPr lang="en-US" altLang="ko-KR" sz="1100" dirty="0" err="1">
                <a:solidFill>
                  <a:srgbClr val="268BD2"/>
                </a:solidFill>
                <a:latin typeface="Consolas"/>
              </a:rPr>
              <a:t>display</a:t>
            </a:r>
            <a:r>
              <a:rPr lang="en-US" altLang="ko-KR" sz="1100" dirty="0">
                <a:solidFill>
                  <a:srgbClr val="000000"/>
                </a:solidFill>
                <a:latin typeface="Consolas"/>
              </a:rPr>
              <a:t> </a:t>
            </a:r>
            <a:r>
              <a:rPr lang="en-US" altLang="ko-KR" sz="1100" dirty="0">
                <a:solidFill>
                  <a:srgbClr val="859900"/>
                </a:solidFill>
                <a:latin typeface="Consolas"/>
              </a:rPr>
              <a:t>=</a:t>
            </a:r>
            <a:r>
              <a:rPr lang="en-US" altLang="ko-KR" sz="1100" dirty="0">
                <a:solidFill>
                  <a:srgbClr val="000000"/>
                </a:solidFill>
                <a:latin typeface="Consolas"/>
              </a:rPr>
              <a:t> </a:t>
            </a:r>
            <a:r>
              <a:rPr lang="en-US" altLang="ko-KR" sz="1100" dirty="0">
                <a:solidFill>
                  <a:srgbClr val="2AA198"/>
                </a:solidFill>
                <a:latin typeface="Consolas"/>
              </a:rPr>
              <a:t>'none'</a:t>
            </a:r>
            <a:r>
              <a:rPr lang="en-US" altLang="ko-KR" sz="1100" dirty="0">
                <a:solidFill>
                  <a:srgbClr val="000000"/>
                </a:solidFill>
                <a:latin typeface="Consolas"/>
              </a:rPr>
              <a:t>;</a:t>
            </a:r>
          </a:p>
          <a:p>
            <a:r>
              <a:rPr lang="en-US" altLang="ko-KR" sz="1100" dirty="0">
                <a:solidFill>
                  <a:srgbClr val="000000"/>
                </a:solidFill>
                <a:latin typeface="Consolas"/>
              </a:rPr>
              <a:t>}</a:t>
            </a:r>
          </a:p>
          <a:p>
            <a:endParaRPr lang="ko-KR" altLang="en-US" sz="1100" dirty="0">
              <a:latin typeface="Consolas"/>
            </a:endParaRPr>
          </a:p>
          <a:p>
            <a:r>
              <a:rPr lang="en-US" altLang="ko-KR" sz="1100" b="1" dirty="0">
                <a:solidFill>
                  <a:srgbClr val="073642"/>
                </a:solidFill>
                <a:latin typeface="Consolas"/>
              </a:rPr>
              <a:t>function</a:t>
            </a:r>
            <a:r>
              <a:rPr lang="en-US" altLang="ko-KR" sz="1100" b="1" dirty="0">
                <a:solidFill>
                  <a:srgbClr val="000000"/>
                </a:solidFill>
                <a:latin typeface="Consolas"/>
              </a:rPr>
              <a:t> </a:t>
            </a:r>
            <a:r>
              <a:rPr lang="en-US" altLang="ko-KR" sz="1100" b="1" dirty="0">
                <a:solidFill>
                  <a:srgbClr val="268BD2"/>
                </a:solidFill>
                <a:latin typeface="Consolas"/>
              </a:rPr>
              <a:t>sample2_execDaumPostcode</a:t>
            </a:r>
            <a:r>
              <a:rPr lang="en-US" altLang="ko-KR" sz="1100" b="1" dirty="0">
                <a:solidFill>
                  <a:srgbClr val="000000"/>
                </a:solidFill>
                <a:latin typeface="Consolas"/>
              </a:rPr>
              <a:t>() {</a:t>
            </a:r>
          </a:p>
          <a:p>
            <a:r>
              <a:rPr lang="en-US" altLang="ko-KR" sz="1100" dirty="0">
                <a:solidFill>
                  <a:srgbClr val="000000"/>
                </a:solidFill>
                <a:latin typeface="Consolas"/>
              </a:rPr>
              <a:t>    </a:t>
            </a:r>
            <a:r>
              <a:rPr lang="en-US" altLang="ko-KR" sz="1100" dirty="0">
                <a:solidFill>
                  <a:srgbClr val="859900"/>
                </a:solidFill>
                <a:latin typeface="Consolas"/>
              </a:rPr>
              <a:t>new</a:t>
            </a:r>
            <a:r>
              <a:rPr lang="en-US" altLang="ko-KR" sz="1100" dirty="0">
                <a:solidFill>
                  <a:srgbClr val="000000"/>
                </a:solidFill>
                <a:latin typeface="Consolas"/>
              </a:rPr>
              <a:t> </a:t>
            </a:r>
            <a:r>
              <a:rPr lang="en-US" altLang="ko-KR" sz="1100" dirty="0" err="1">
                <a:solidFill>
                  <a:srgbClr val="268BD2"/>
                </a:solidFill>
                <a:latin typeface="Consolas"/>
              </a:rPr>
              <a:t>daum</a:t>
            </a:r>
            <a:r>
              <a:rPr lang="en-US" altLang="ko-KR" sz="1100" dirty="0" err="1">
                <a:solidFill>
                  <a:srgbClr val="000000"/>
                </a:solidFill>
                <a:latin typeface="Consolas"/>
              </a:rPr>
              <a:t>.</a:t>
            </a:r>
            <a:r>
              <a:rPr lang="en-US" altLang="ko-KR" sz="1100" dirty="0" err="1">
                <a:solidFill>
                  <a:srgbClr val="268BD2"/>
                </a:solidFill>
                <a:latin typeface="Consolas"/>
              </a:rPr>
              <a:t>Postcode</a:t>
            </a:r>
            <a:r>
              <a:rPr lang="en-US" altLang="ko-KR" sz="1100" dirty="0">
                <a:solidFill>
                  <a:srgbClr val="000000"/>
                </a:solidFill>
                <a:latin typeface="Consolas"/>
              </a:rPr>
              <a:t>({</a:t>
            </a:r>
          </a:p>
          <a:p>
            <a:r>
              <a:rPr lang="en-US" altLang="ko-KR" sz="1100" dirty="0">
                <a:solidFill>
                  <a:srgbClr val="000000"/>
                </a:solidFill>
                <a:latin typeface="Consolas"/>
              </a:rPr>
              <a:t>        </a:t>
            </a:r>
            <a:r>
              <a:rPr lang="en-US" altLang="ko-KR" sz="1100" dirty="0" err="1">
                <a:solidFill>
                  <a:srgbClr val="268BD2"/>
                </a:solidFill>
                <a:latin typeface="Consolas"/>
              </a:rPr>
              <a:t>oncomplete</a:t>
            </a:r>
            <a:r>
              <a:rPr lang="en-US" altLang="ko-KR" sz="1100" dirty="0">
                <a:solidFill>
                  <a:srgbClr val="000000"/>
                </a:solidFill>
                <a:latin typeface="Consolas"/>
              </a:rPr>
              <a:t>: </a:t>
            </a:r>
            <a:r>
              <a:rPr lang="en-US" altLang="ko-KR" sz="1100" b="1" dirty="0">
                <a:solidFill>
                  <a:srgbClr val="073642"/>
                </a:solidFill>
                <a:latin typeface="Consolas"/>
              </a:rPr>
              <a:t>function</a:t>
            </a:r>
            <a:r>
              <a:rPr lang="en-US" altLang="ko-KR" sz="1100" b="1" dirty="0">
                <a:solidFill>
                  <a:srgbClr val="000000"/>
                </a:solidFill>
                <a:latin typeface="Consolas"/>
              </a:rPr>
              <a:t>(data) { </a:t>
            </a:r>
          </a:p>
          <a:p>
            <a:r>
              <a:rPr lang="ja-JP" altLang="en-US" sz="1100" dirty="0">
                <a:solidFill>
                  <a:srgbClr val="93A1A1"/>
                </a:solidFill>
                <a:latin typeface="Consolas"/>
              </a:rPr>
              <a:t>            </a:t>
            </a:r>
            <a:r>
              <a:rPr lang="en-US" altLang="ja-JP" sz="1100" dirty="0">
                <a:solidFill>
                  <a:srgbClr val="93A1A1"/>
                </a:solidFill>
                <a:latin typeface="Consolas"/>
              </a:rPr>
              <a:t>// </a:t>
            </a:r>
            <a:r>
              <a:rPr lang="ja-JP" altLang="en-US" sz="1100" dirty="0">
                <a:solidFill>
                  <a:srgbClr val="93A1A1"/>
                </a:solidFill>
                <a:latin typeface="Consolas"/>
              </a:rPr>
              <a:t>検索結果の項目をクリックした時に実行するコード</a:t>
            </a:r>
          </a:p>
          <a:p>
            <a:endParaRPr lang="ko-KR" altLang="en-US" sz="1100" dirty="0">
              <a:latin typeface="Consolas"/>
            </a:endParaRPr>
          </a:p>
          <a:p>
            <a:r>
              <a:rPr lang="ja-JP" altLang="en-US" sz="1100" dirty="0">
                <a:solidFill>
                  <a:srgbClr val="93A1A1"/>
                </a:solidFill>
                <a:latin typeface="Consolas"/>
              </a:rPr>
              <a:t>            </a:t>
            </a:r>
            <a:r>
              <a:rPr lang="en-US" altLang="ja-JP" sz="1100" dirty="0">
                <a:solidFill>
                  <a:srgbClr val="93A1A1"/>
                </a:solidFill>
                <a:latin typeface="Consolas"/>
              </a:rPr>
              <a:t>// </a:t>
            </a:r>
            <a:r>
              <a:rPr lang="ja-JP" altLang="en-US" sz="1100" dirty="0">
                <a:solidFill>
                  <a:srgbClr val="93A1A1"/>
                </a:solidFill>
                <a:latin typeface="Consolas"/>
              </a:rPr>
              <a:t>各住所の表示ルールに基づいて住所を組み合わせる</a:t>
            </a:r>
          </a:p>
          <a:p>
            <a:r>
              <a:rPr lang="ja-JP" altLang="en-US" sz="1100" dirty="0">
                <a:solidFill>
                  <a:srgbClr val="93A1A1"/>
                </a:solidFill>
                <a:latin typeface="Consolas"/>
              </a:rPr>
              <a:t>            </a:t>
            </a:r>
            <a:r>
              <a:rPr lang="en-US" altLang="ja-JP" sz="1100" dirty="0">
                <a:solidFill>
                  <a:srgbClr val="93A1A1"/>
                </a:solidFill>
                <a:latin typeface="Consolas"/>
              </a:rPr>
              <a:t>// </a:t>
            </a:r>
            <a:r>
              <a:rPr lang="ja-JP" altLang="en-US" sz="1100" dirty="0">
                <a:solidFill>
                  <a:srgbClr val="93A1A1"/>
                </a:solidFill>
                <a:latin typeface="Consolas"/>
              </a:rPr>
              <a:t>渡される変数が値を持たない場合は空白</a:t>
            </a:r>
            <a:r>
              <a:rPr lang="en-US" altLang="ja-JP" sz="1100" dirty="0">
                <a:solidFill>
                  <a:srgbClr val="93A1A1"/>
                </a:solidFill>
                <a:latin typeface="Consolas"/>
              </a:rPr>
              <a:t>('')</a:t>
            </a:r>
            <a:r>
              <a:rPr lang="ja-JP" altLang="en-US" sz="1100" dirty="0">
                <a:solidFill>
                  <a:srgbClr val="93A1A1"/>
                </a:solidFill>
                <a:latin typeface="Consolas"/>
              </a:rPr>
              <a:t>を参照し分岐処理する</a:t>
            </a:r>
          </a:p>
          <a:p>
            <a:r>
              <a:rPr lang="en-US" altLang="ko-KR" sz="1100" dirty="0">
                <a:solidFill>
                  <a:srgbClr val="000000"/>
                </a:solidFill>
                <a:latin typeface="Consolas"/>
              </a:rPr>
              <a:t>            </a:t>
            </a:r>
            <a:r>
              <a:rPr lang="en-US" altLang="ko-KR" sz="1100" b="1" dirty="0" err="1">
                <a:solidFill>
                  <a:srgbClr val="073642"/>
                </a:solidFill>
                <a:latin typeface="Consolas"/>
              </a:rPr>
              <a:t>var</a:t>
            </a:r>
            <a:r>
              <a:rPr lang="en-US" altLang="ko-KR" sz="1100" b="1" dirty="0">
                <a:solidFill>
                  <a:srgbClr val="000000"/>
                </a:solidFill>
                <a:latin typeface="Consolas"/>
              </a:rPr>
              <a:t> </a:t>
            </a:r>
            <a:r>
              <a:rPr lang="en-US" altLang="ko-KR" sz="1100" b="1" dirty="0" err="1">
                <a:solidFill>
                  <a:srgbClr val="268BD2"/>
                </a:solidFill>
                <a:latin typeface="Consolas"/>
              </a:rPr>
              <a:t>addr</a:t>
            </a:r>
            <a:r>
              <a:rPr lang="en-US" altLang="ko-KR" sz="1100" b="1" dirty="0">
                <a:solidFill>
                  <a:srgbClr val="000000"/>
                </a:solidFill>
                <a:latin typeface="Consolas"/>
              </a:rPr>
              <a:t> </a:t>
            </a:r>
            <a:r>
              <a:rPr lang="en-US" altLang="ko-KR" sz="1100" b="1" dirty="0">
                <a:solidFill>
                  <a:srgbClr val="859900"/>
                </a:solidFill>
                <a:latin typeface="Consolas"/>
              </a:rPr>
              <a:t>=</a:t>
            </a:r>
            <a:r>
              <a:rPr lang="en-US" altLang="ko-KR" sz="1100" b="1" dirty="0">
                <a:solidFill>
                  <a:srgbClr val="000000"/>
                </a:solidFill>
                <a:latin typeface="Consolas"/>
              </a:rPr>
              <a:t> </a:t>
            </a:r>
            <a:r>
              <a:rPr lang="en-US" altLang="ko-KR" sz="1100" b="1" dirty="0">
                <a:solidFill>
                  <a:srgbClr val="2AA198"/>
                </a:solidFill>
                <a:latin typeface="Consolas"/>
              </a:rPr>
              <a:t>''</a:t>
            </a:r>
            <a:r>
              <a:rPr lang="en-US" altLang="ko-KR" sz="1100" b="1" dirty="0">
                <a:solidFill>
                  <a:srgbClr val="000000"/>
                </a:solidFill>
                <a:latin typeface="Consolas"/>
              </a:rPr>
              <a:t>; </a:t>
            </a:r>
            <a:r>
              <a:rPr lang="en-US" altLang="ko-KR" sz="1100" b="1" dirty="0">
                <a:solidFill>
                  <a:srgbClr val="93A1A1"/>
                </a:solidFill>
                <a:latin typeface="Consolas"/>
              </a:rPr>
              <a:t>// </a:t>
            </a:r>
            <a:r>
              <a:rPr lang="ko-KR" altLang="en-US" sz="1100" b="1" dirty="0">
                <a:solidFill>
                  <a:srgbClr val="93A1A1"/>
                </a:solidFill>
                <a:latin typeface="Consolas"/>
              </a:rPr>
              <a:t>住所変数</a:t>
            </a:r>
          </a:p>
          <a:p>
            <a:r>
              <a:rPr lang="en-US" altLang="ko-KR" sz="1100" dirty="0">
                <a:solidFill>
                  <a:srgbClr val="000000"/>
                </a:solidFill>
                <a:latin typeface="Consolas"/>
              </a:rPr>
              <a:t>            </a:t>
            </a:r>
            <a:r>
              <a:rPr lang="en-US" altLang="ko-KR" sz="1100" b="1" dirty="0" err="1">
                <a:solidFill>
                  <a:srgbClr val="073642"/>
                </a:solidFill>
                <a:latin typeface="Consolas"/>
              </a:rPr>
              <a:t>var</a:t>
            </a:r>
            <a:r>
              <a:rPr lang="en-US" altLang="ko-KR" sz="1100" b="1" dirty="0">
                <a:solidFill>
                  <a:srgbClr val="000000"/>
                </a:solidFill>
                <a:latin typeface="Consolas"/>
              </a:rPr>
              <a:t> </a:t>
            </a:r>
            <a:r>
              <a:rPr lang="en-US" altLang="ko-KR" sz="1100" b="1" dirty="0" err="1">
                <a:solidFill>
                  <a:srgbClr val="268BD2"/>
                </a:solidFill>
                <a:latin typeface="Consolas"/>
              </a:rPr>
              <a:t>extraAddr</a:t>
            </a:r>
            <a:r>
              <a:rPr lang="en-US" altLang="ko-KR" sz="1100" b="1" dirty="0">
                <a:solidFill>
                  <a:srgbClr val="000000"/>
                </a:solidFill>
                <a:latin typeface="Consolas"/>
              </a:rPr>
              <a:t> </a:t>
            </a:r>
            <a:r>
              <a:rPr lang="en-US" altLang="ko-KR" sz="1100" b="1" dirty="0">
                <a:solidFill>
                  <a:srgbClr val="859900"/>
                </a:solidFill>
                <a:latin typeface="Consolas"/>
              </a:rPr>
              <a:t>=</a:t>
            </a:r>
            <a:r>
              <a:rPr lang="en-US" altLang="ko-KR" sz="1100" b="1" dirty="0">
                <a:solidFill>
                  <a:srgbClr val="000000"/>
                </a:solidFill>
                <a:latin typeface="Consolas"/>
              </a:rPr>
              <a:t> </a:t>
            </a:r>
            <a:r>
              <a:rPr lang="en-US" altLang="ko-KR" sz="1100" b="1" dirty="0">
                <a:solidFill>
                  <a:srgbClr val="2AA198"/>
                </a:solidFill>
                <a:latin typeface="Consolas"/>
              </a:rPr>
              <a:t>''</a:t>
            </a:r>
            <a:r>
              <a:rPr lang="en-US" altLang="ko-KR" sz="1100" b="1" dirty="0">
                <a:solidFill>
                  <a:srgbClr val="000000"/>
                </a:solidFill>
                <a:latin typeface="Consolas"/>
              </a:rPr>
              <a:t>; </a:t>
            </a:r>
            <a:r>
              <a:rPr lang="en-US" altLang="ko-KR" sz="1100" b="1" dirty="0">
                <a:solidFill>
                  <a:srgbClr val="93A1A1"/>
                </a:solidFill>
                <a:latin typeface="Consolas"/>
              </a:rPr>
              <a:t>// </a:t>
            </a:r>
            <a:r>
              <a:rPr lang="ko-KR" altLang="en-US" sz="1100" b="1" dirty="0" err="1">
                <a:solidFill>
                  <a:srgbClr val="93A1A1"/>
                </a:solidFill>
                <a:latin typeface="Consolas"/>
              </a:rPr>
              <a:t>補足項目変数</a:t>
            </a:r>
            <a:endParaRPr lang="ko-KR" altLang="en-US" sz="1100" b="1" dirty="0">
              <a:solidFill>
                <a:srgbClr val="93A1A1"/>
              </a:solidFill>
              <a:latin typeface="Consolas"/>
            </a:endParaRPr>
          </a:p>
          <a:p>
            <a:endParaRPr lang="ko-KR" altLang="en-US" sz="1100" dirty="0">
              <a:latin typeface="Consolas"/>
            </a:endParaRPr>
          </a:p>
          <a:p>
            <a:r>
              <a:rPr lang="ja-JP" altLang="en-US" sz="1100" dirty="0">
                <a:solidFill>
                  <a:srgbClr val="93A1A1"/>
                </a:solidFill>
                <a:latin typeface="Consolas"/>
              </a:rPr>
              <a:t>            </a:t>
            </a:r>
            <a:r>
              <a:rPr lang="en-US" altLang="ja-JP" sz="1100" dirty="0">
                <a:solidFill>
                  <a:srgbClr val="93A1A1"/>
                </a:solidFill>
                <a:latin typeface="Consolas"/>
              </a:rPr>
              <a:t>// </a:t>
            </a:r>
            <a:r>
              <a:rPr lang="ja-JP" altLang="en-US" sz="1100" dirty="0">
                <a:solidFill>
                  <a:srgbClr val="93A1A1"/>
                </a:solidFill>
                <a:latin typeface="Consolas"/>
              </a:rPr>
              <a:t>ユーザーが選択した住所タイプに応じて該当する住所値を取得</a:t>
            </a:r>
          </a:p>
          <a:p>
            <a:r>
              <a:rPr lang="en-US" altLang="ko-KR" sz="1100" dirty="0">
                <a:solidFill>
                  <a:srgbClr val="000000"/>
                </a:solidFill>
                <a:latin typeface="Consolas"/>
              </a:rPr>
              <a:t>            </a:t>
            </a:r>
            <a:r>
              <a:rPr lang="en-US" altLang="ko-KR" sz="1100" dirty="0">
                <a:solidFill>
                  <a:srgbClr val="859900"/>
                </a:solidFill>
                <a:latin typeface="Consolas"/>
              </a:rPr>
              <a:t>if</a:t>
            </a:r>
            <a:r>
              <a:rPr lang="en-US" altLang="ko-KR" sz="1100" dirty="0">
                <a:solidFill>
                  <a:srgbClr val="000000"/>
                </a:solidFill>
                <a:latin typeface="Consolas"/>
              </a:rPr>
              <a:t> (</a:t>
            </a:r>
            <a:r>
              <a:rPr lang="en-US" altLang="ko-KR" sz="1100" dirty="0" err="1">
                <a:solidFill>
                  <a:srgbClr val="268BD2"/>
                </a:solidFill>
                <a:latin typeface="Consolas"/>
              </a:rPr>
              <a:t>data</a:t>
            </a:r>
            <a:r>
              <a:rPr lang="en-US" altLang="ko-KR" sz="1100" dirty="0" err="1">
                <a:solidFill>
                  <a:srgbClr val="000000"/>
                </a:solidFill>
                <a:latin typeface="Consolas"/>
              </a:rPr>
              <a:t>.</a:t>
            </a:r>
            <a:r>
              <a:rPr lang="en-US" altLang="ko-KR" sz="1100" dirty="0" err="1">
                <a:solidFill>
                  <a:srgbClr val="268BD2"/>
                </a:solidFill>
                <a:latin typeface="Consolas"/>
              </a:rPr>
              <a:t>userSelectedType</a:t>
            </a:r>
            <a:r>
              <a:rPr lang="en-US" altLang="ko-KR" sz="1100" dirty="0">
                <a:solidFill>
                  <a:srgbClr val="000000"/>
                </a:solidFill>
                <a:latin typeface="Consolas"/>
              </a:rPr>
              <a:t> </a:t>
            </a:r>
            <a:r>
              <a:rPr lang="en-US" altLang="ko-KR" sz="1100" dirty="0">
                <a:solidFill>
                  <a:srgbClr val="859900"/>
                </a:solidFill>
                <a:latin typeface="Consolas"/>
              </a:rPr>
              <a:t>===</a:t>
            </a:r>
            <a:r>
              <a:rPr lang="en-US" altLang="ko-KR" sz="1100" dirty="0">
                <a:solidFill>
                  <a:srgbClr val="000000"/>
                </a:solidFill>
                <a:latin typeface="Consolas"/>
              </a:rPr>
              <a:t> </a:t>
            </a:r>
            <a:r>
              <a:rPr lang="en-US" altLang="ko-KR" sz="1100" dirty="0">
                <a:solidFill>
                  <a:srgbClr val="2AA198"/>
                </a:solidFill>
                <a:latin typeface="Consolas"/>
              </a:rPr>
              <a:t>'R'</a:t>
            </a:r>
            <a:r>
              <a:rPr lang="en-US" altLang="ko-KR" sz="1100" dirty="0">
                <a:solidFill>
                  <a:srgbClr val="000000"/>
                </a:solidFill>
                <a:latin typeface="Consolas"/>
              </a:rPr>
              <a:t>) { </a:t>
            </a:r>
            <a:r>
              <a:rPr lang="en-US" altLang="ko-KR" sz="1100" dirty="0">
                <a:solidFill>
                  <a:srgbClr val="93A1A1"/>
                </a:solidFill>
                <a:latin typeface="Consolas"/>
              </a:rPr>
              <a:t>// </a:t>
            </a:r>
            <a:r>
              <a:rPr lang="ja-JP" altLang="en-US" sz="1100" dirty="0">
                <a:solidFill>
                  <a:srgbClr val="93A1A1"/>
                </a:solidFill>
                <a:latin typeface="Consolas"/>
              </a:rPr>
              <a:t>ユーザーが</a:t>
            </a:r>
            <a:r>
              <a:rPr lang="ko-KR" altLang="en-US" sz="1100" dirty="0" err="1">
                <a:solidFill>
                  <a:srgbClr val="93A1A1"/>
                </a:solidFill>
                <a:latin typeface="Consolas"/>
              </a:rPr>
              <a:t>道路名住所</a:t>
            </a:r>
            <a:r>
              <a:rPr lang="ja-JP" altLang="en-US" sz="1100" dirty="0">
                <a:solidFill>
                  <a:srgbClr val="93A1A1"/>
                </a:solidFill>
                <a:latin typeface="Consolas"/>
              </a:rPr>
              <a:t>を</a:t>
            </a:r>
            <a:r>
              <a:rPr lang="ko-KR" altLang="en-US" sz="1100" dirty="0">
                <a:solidFill>
                  <a:srgbClr val="93A1A1"/>
                </a:solidFill>
                <a:latin typeface="Consolas"/>
              </a:rPr>
              <a:t>選択</a:t>
            </a:r>
            <a:r>
              <a:rPr lang="ja-JP" altLang="en-US" sz="1100" dirty="0">
                <a:solidFill>
                  <a:srgbClr val="93A1A1"/>
                </a:solidFill>
                <a:latin typeface="Consolas"/>
              </a:rPr>
              <a:t>した</a:t>
            </a:r>
            <a:r>
              <a:rPr lang="ko-KR" altLang="en-US" sz="1100" dirty="0" err="1">
                <a:solidFill>
                  <a:srgbClr val="93A1A1"/>
                </a:solidFill>
                <a:latin typeface="Consolas"/>
              </a:rPr>
              <a:t>場合</a:t>
            </a:r>
            <a:endParaRPr lang="ko-KR" altLang="en-US" sz="1100" dirty="0">
              <a:solidFill>
                <a:srgbClr val="93A1A1"/>
              </a:solidFill>
              <a:latin typeface="Consolas"/>
            </a:endParaRPr>
          </a:p>
          <a:p>
            <a:r>
              <a:rPr lang="en-US" altLang="ko-KR" sz="1100" dirty="0">
                <a:solidFill>
                  <a:srgbClr val="000000"/>
                </a:solidFill>
                <a:latin typeface="Consolas"/>
              </a:rPr>
              <a:t>                </a:t>
            </a:r>
            <a:r>
              <a:rPr lang="en-US" altLang="ko-KR" sz="1100" dirty="0" err="1">
                <a:solidFill>
                  <a:srgbClr val="268BD2"/>
                </a:solidFill>
                <a:latin typeface="Consolas"/>
              </a:rPr>
              <a:t>addr</a:t>
            </a:r>
            <a:r>
              <a:rPr lang="en-US" altLang="ko-KR" sz="1100" dirty="0">
                <a:solidFill>
                  <a:srgbClr val="000000"/>
                </a:solidFill>
                <a:latin typeface="Consolas"/>
              </a:rPr>
              <a:t> </a:t>
            </a:r>
            <a:r>
              <a:rPr lang="en-US" altLang="ko-KR" sz="1100" dirty="0">
                <a:solidFill>
                  <a:srgbClr val="859900"/>
                </a:solidFill>
                <a:latin typeface="Consolas"/>
              </a:rPr>
              <a:t>=</a:t>
            </a:r>
            <a:r>
              <a:rPr lang="en-US" altLang="ko-KR" sz="1100" dirty="0">
                <a:solidFill>
                  <a:srgbClr val="000000"/>
                </a:solidFill>
                <a:latin typeface="Consolas"/>
              </a:rPr>
              <a:t> </a:t>
            </a:r>
            <a:r>
              <a:rPr lang="en-US" altLang="ko-KR" sz="1100" dirty="0" err="1">
                <a:solidFill>
                  <a:srgbClr val="268BD2"/>
                </a:solidFill>
                <a:latin typeface="Consolas"/>
              </a:rPr>
              <a:t>data</a:t>
            </a:r>
            <a:r>
              <a:rPr lang="en-US" altLang="ko-KR" sz="1100" dirty="0" err="1">
                <a:solidFill>
                  <a:srgbClr val="000000"/>
                </a:solidFill>
                <a:latin typeface="Consolas"/>
              </a:rPr>
              <a:t>.</a:t>
            </a:r>
            <a:r>
              <a:rPr lang="en-US" altLang="ko-KR" sz="1100" dirty="0" err="1">
                <a:solidFill>
                  <a:srgbClr val="268BD2"/>
                </a:solidFill>
                <a:latin typeface="Consolas"/>
              </a:rPr>
              <a:t>roadAddress</a:t>
            </a:r>
            <a:r>
              <a:rPr lang="en-US" altLang="ko-KR" sz="1100" dirty="0">
                <a:solidFill>
                  <a:srgbClr val="000000"/>
                </a:solidFill>
                <a:latin typeface="Consolas"/>
              </a:rPr>
              <a:t>;</a:t>
            </a:r>
          </a:p>
          <a:p>
            <a:r>
              <a:rPr lang="ja-JP" altLang="en-US" sz="1100" dirty="0">
                <a:solidFill>
                  <a:srgbClr val="000000"/>
                </a:solidFill>
                <a:latin typeface="Consolas"/>
              </a:rPr>
              <a:t>            </a:t>
            </a:r>
            <a:r>
              <a:rPr lang="en-US" altLang="ja-JP" sz="1100" dirty="0">
                <a:solidFill>
                  <a:srgbClr val="000000"/>
                </a:solidFill>
                <a:latin typeface="Consolas"/>
              </a:rPr>
              <a:t>} </a:t>
            </a:r>
            <a:r>
              <a:rPr lang="en-US" altLang="ja-JP" sz="1100" dirty="0">
                <a:solidFill>
                  <a:srgbClr val="859900"/>
                </a:solidFill>
                <a:latin typeface="Consolas"/>
              </a:rPr>
              <a:t>else</a:t>
            </a:r>
            <a:r>
              <a:rPr lang="ja-JP" altLang="en-US" sz="1100" dirty="0">
                <a:solidFill>
                  <a:srgbClr val="000000"/>
                </a:solidFill>
                <a:latin typeface="Consolas"/>
              </a:rPr>
              <a:t> </a:t>
            </a:r>
            <a:r>
              <a:rPr lang="en-US" altLang="ja-JP" sz="1100" dirty="0">
                <a:solidFill>
                  <a:srgbClr val="000000"/>
                </a:solidFill>
                <a:latin typeface="Consolas"/>
              </a:rPr>
              <a:t>{ </a:t>
            </a:r>
            <a:r>
              <a:rPr lang="en-US" altLang="ja-JP" sz="1100" dirty="0">
                <a:solidFill>
                  <a:srgbClr val="93A1A1"/>
                </a:solidFill>
                <a:latin typeface="Consolas"/>
              </a:rPr>
              <a:t>// </a:t>
            </a:r>
            <a:r>
              <a:rPr lang="ja-JP" altLang="en-US" sz="1100" dirty="0">
                <a:solidFill>
                  <a:srgbClr val="93A1A1"/>
                </a:solidFill>
                <a:latin typeface="Consolas"/>
              </a:rPr>
              <a:t>ユーザーが地番住所を選択した場合</a:t>
            </a:r>
            <a:r>
              <a:rPr lang="en-US" altLang="ja-JP" sz="1100" dirty="0">
                <a:solidFill>
                  <a:srgbClr val="93A1A1"/>
                </a:solidFill>
                <a:latin typeface="Consolas"/>
              </a:rPr>
              <a:t>(J)</a:t>
            </a:r>
          </a:p>
          <a:p>
            <a:r>
              <a:rPr lang="en-US" altLang="ko-KR" sz="1100" dirty="0">
                <a:solidFill>
                  <a:srgbClr val="000000"/>
                </a:solidFill>
                <a:latin typeface="Consolas"/>
              </a:rPr>
              <a:t>                </a:t>
            </a:r>
            <a:r>
              <a:rPr lang="en-US" altLang="ko-KR" sz="1100" dirty="0" err="1">
                <a:solidFill>
                  <a:srgbClr val="268BD2"/>
                </a:solidFill>
                <a:latin typeface="Consolas"/>
              </a:rPr>
              <a:t>addr</a:t>
            </a:r>
            <a:r>
              <a:rPr lang="en-US" altLang="ko-KR" sz="1100" dirty="0">
                <a:solidFill>
                  <a:srgbClr val="000000"/>
                </a:solidFill>
                <a:latin typeface="Consolas"/>
              </a:rPr>
              <a:t> </a:t>
            </a:r>
            <a:r>
              <a:rPr lang="en-US" altLang="ko-KR" sz="1100" dirty="0">
                <a:solidFill>
                  <a:srgbClr val="859900"/>
                </a:solidFill>
                <a:latin typeface="Consolas"/>
              </a:rPr>
              <a:t>=</a:t>
            </a:r>
            <a:r>
              <a:rPr lang="en-US" altLang="ko-KR" sz="1100" dirty="0">
                <a:solidFill>
                  <a:srgbClr val="000000"/>
                </a:solidFill>
                <a:latin typeface="Consolas"/>
              </a:rPr>
              <a:t> </a:t>
            </a:r>
            <a:r>
              <a:rPr lang="en-US" altLang="ko-KR" sz="1100" dirty="0" err="1">
                <a:solidFill>
                  <a:srgbClr val="268BD2"/>
                </a:solidFill>
                <a:latin typeface="Consolas"/>
              </a:rPr>
              <a:t>data</a:t>
            </a:r>
            <a:r>
              <a:rPr lang="en-US" altLang="ko-KR" sz="1100" dirty="0" err="1">
                <a:solidFill>
                  <a:srgbClr val="000000"/>
                </a:solidFill>
                <a:latin typeface="Consolas"/>
              </a:rPr>
              <a:t>.</a:t>
            </a:r>
            <a:r>
              <a:rPr lang="en-US" altLang="ko-KR" sz="1100" dirty="0" err="1">
                <a:solidFill>
                  <a:srgbClr val="268BD2"/>
                </a:solidFill>
                <a:latin typeface="Consolas"/>
              </a:rPr>
              <a:t>jibunAddress</a:t>
            </a:r>
            <a:r>
              <a:rPr lang="en-US" altLang="ko-KR" sz="1100" dirty="0">
                <a:solidFill>
                  <a:srgbClr val="000000"/>
                </a:solidFill>
                <a:latin typeface="Consolas"/>
              </a:rPr>
              <a:t>;</a:t>
            </a:r>
          </a:p>
          <a:p>
            <a:r>
              <a:rPr lang="ko-KR" altLang="en-US" sz="1100" dirty="0">
                <a:solidFill>
                  <a:srgbClr val="000000"/>
                </a:solidFill>
                <a:latin typeface="Consolas"/>
              </a:rPr>
              <a:t>            </a:t>
            </a:r>
            <a:r>
              <a:rPr lang="en-US" altLang="ko-KR" sz="1100" dirty="0">
                <a:solidFill>
                  <a:srgbClr val="000000"/>
                </a:solidFill>
                <a:latin typeface="Consolas"/>
              </a:rPr>
              <a:t>}</a:t>
            </a:r>
          </a:p>
          <a:p>
            <a:endParaRPr lang="ko-KR" altLang="en-US" sz="1100" dirty="0">
              <a:latin typeface="Consolas"/>
            </a:endParaRPr>
          </a:p>
          <a:p>
            <a:r>
              <a:rPr lang="ja-JP" altLang="en-US" sz="1100" dirty="0">
                <a:solidFill>
                  <a:srgbClr val="93A1A1"/>
                </a:solidFill>
                <a:latin typeface="Consolas"/>
              </a:rPr>
              <a:t>            </a:t>
            </a:r>
            <a:r>
              <a:rPr lang="en-US" altLang="ja-JP" sz="1100" dirty="0">
                <a:solidFill>
                  <a:srgbClr val="93A1A1"/>
                </a:solidFill>
                <a:latin typeface="Consolas"/>
              </a:rPr>
              <a:t>// </a:t>
            </a:r>
            <a:r>
              <a:rPr lang="ja-JP" altLang="en-US" sz="1100" dirty="0">
                <a:solidFill>
                  <a:srgbClr val="93A1A1"/>
                </a:solidFill>
                <a:latin typeface="Consolas"/>
              </a:rPr>
              <a:t>ユーザーが選択した住所が道路名タイプの場合、補足項目を結合する</a:t>
            </a:r>
          </a:p>
          <a:p>
            <a:r>
              <a:rPr lang="en-US" altLang="ko-KR" sz="1100" dirty="0">
                <a:solidFill>
                  <a:srgbClr val="000000"/>
                </a:solidFill>
                <a:latin typeface="Consolas"/>
              </a:rPr>
              <a:t>            </a:t>
            </a:r>
            <a:r>
              <a:rPr lang="en-US" altLang="ko-KR" sz="1100" dirty="0">
                <a:solidFill>
                  <a:srgbClr val="859900"/>
                </a:solidFill>
                <a:latin typeface="Consolas"/>
              </a:rPr>
              <a:t>if</a:t>
            </a:r>
            <a:r>
              <a:rPr lang="en-US" altLang="ko-KR" sz="1100" dirty="0">
                <a:solidFill>
                  <a:srgbClr val="000000"/>
                </a:solidFill>
                <a:latin typeface="Consolas"/>
              </a:rPr>
              <a:t>(</a:t>
            </a:r>
            <a:r>
              <a:rPr lang="en-US" altLang="ko-KR" sz="1100" dirty="0" err="1">
                <a:solidFill>
                  <a:srgbClr val="268BD2"/>
                </a:solidFill>
                <a:latin typeface="Consolas"/>
              </a:rPr>
              <a:t>data</a:t>
            </a:r>
            <a:r>
              <a:rPr lang="en-US" altLang="ko-KR" sz="1100" dirty="0" err="1">
                <a:solidFill>
                  <a:srgbClr val="000000"/>
                </a:solidFill>
                <a:latin typeface="Consolas"/>
              </a:rPr>
              <a:t>.</a:t>
            </a:r>
            <a:r>
              <a:rPr lang="en-US" altLang="ko-KR" sz="1100" dirty="0" err="1">
                <a:solidFill>
                  <a:srgbClr val="268BD2"/>
                </a:solidFill>
                <a:latin typeface="Consolas"/>
              </a:rPr>
              <a:t>userSelectedType</a:t>
            </a:r>
            <a:r>
              <a:rPr lang="en-US" altLang="ko-KR" sz="1100" dirty="0">
                <a:solidFill>
                  <a:srgbClr val="000000"/>
                </a:solidFill>
                <a:latin typeface="Consolas"/>
              </a:rPr>
              <a:t> </a:t>
            </a:r>
            <a:r>
              <a:rPr lang="en-US" altLang="ko-KR" sz="1100" dirty="0">
                <a:solidFill>
                  <a:srgbClr val="859900"/>
                </a:solidFill>
                <a:latin typeface="Consolas"/>
              </a:rPr>
              <a:t>===</a:t>
            </a:r>
            <a:r>
              <a:rPr lang="en-US" altLang="ko-KR" sz="1100" dirty="0">
                <a:solidFill>
                  <a:srgbClr val="000000"/>
                </a:solidFill>
                <a:latin typeface="Consolas"/>
              </a:rPr>
              <a:t> </a:t>
            </a:r>
            <a:r>
              <a:rPr lang="en-US" altLang="ko-KR" sz="1100" dirty="0">
                <a:solidFill>
                  <a:srgbClr val="2AA198"/>
                </a:solidFill>
                <a:latin typeface="Consolas"/>
              </a:rPr>
              <a:t>'R'</a:t>
            </a:r>
            <a:r>
              <a:rPr lang="en-US" altLang="ko-KR" sz="1100" dirty="0">
                <a:solidFill>
                  <a:srgbClr val="000000"/>
                </a:solidFill>
                <a:latin typeface="Consolas"/>
              </a:rPr>
              <a:t>){</a:t>
            </a:r>
          </a:p>
          <a:p>
            <a:r>
              <a:rPr lang="ja-JP" altLang="en-US" sz="1100" dirty="0">
                <a:solidFill>
                  <a:srgbClr val="93A1A1"/>
                </a:solidFill>
                <a:latin typeface="Consolas"/>
              </a:rPr>
              <a:t>                </a:t>
            </a:r>
            <a:r>
              <a:rPr lang="en-US" altLang="ja-JP" sz="1100" dirty="0">
                <a:solidFill>
                  <a:srgbClr val="93A1A1"/>
                </a:solidFill>
                <a:latin typeface="Consolas"/>
              </a:rPr>
              <a:t>// </a:t>
            </a:r>
            <a:r>
              <a:rPr lang="ja-JP" altLang="en-US" sz="1100" dirty="0">
                <a:solidFill>
                  <a:srgbClr val="93A1A1"/>
                </a:solidFill>
                <a:latin typeface="Consolas"/>
              </a:rPr>
              <a:t>法定洞名がある場合、追加する </a:t>
            </a:r>
            <a:r>
              <a:rPr lang="en-US" altLang="ja-JP" sz="1100" dirty="0">
                <a:solidFill>
                  <a:srgbClr val="93A1A1"/>
                </a:solidFill>
                <a:latin typeface="Consolas"/>
              </a:rPr>
              <a:t>(</a:t>
            </a:r>
            <a:r>
              <a:rPr lang="ja-JP" altLang="en-US" sz="1100" dirty="0">
                <a:solidFill>
                  <a:srgbClr val="93A1A1"/>
                </a:solidFill>
                <a:latin typeface="Consolas"/>
              </a:rPr>
              <a:t>法定里は除外</a:t>
            </a:r>
            <a:r>
              <a:rPr lang="en-US" altLang="ja-JP" sz="1100" dirty="0">
                <a:solidFill>
                  <a:srgbClr val="93A1A1"/>
                </a:solidFill>
                <a:latin typeface="Consolas"/>
              </a:rPr>
              <a:t>)</a:t>
            </a:r>
          </a:p>
          <a:p>
            <a:r>
              <a:rPr lang="ja-JP" altLang="en-US" sz="1100" dirty="0">
                <a:solidFill>
                  <a:srgbClr val="93A1A1"/>
                </a:solidFill>
                <a:latin typeface="Consolas"/>
              </a:rPr>
              <a:t>                </a:t>
            </a:r>
            <a:r>
              <a:rPr lang="en-US" altLang="ja-JP" sz="1100" dirty="0">
                <a:solidFill>
                  <a:srgbClr val="93A1A1"/>
                </a:solidFill>
                <a:latin typeface="Consolas"/>
              </a:rPr>
              <a:t>// </a:t>
            </a:r>
            <a:r>
              <a:rPr lang="ja-JP" altLang="en-US" sz="1100" dirty="0">
                <a:solidFill>
                  <a:srgbClr val="93A1A1"/>
                </a:solidFill>
                <a:latin typeface="Consolas"/>
              </a:rPr>
              <a:t>法定洞は最後の文字が</a:t>
            </a:r>
            <a:r>
              <a:rPr lang="en-US" altLang="ja-JP" sz="1100" dirty="0">
                <a:solidFill>
                  <a:srgbClr val="93A1A1"/>
                </a:solidFill>
                <a:latin typeface="Consolas"/>
              </a:rPr>
              <a:t>"</a:t>
            </a:r>
            <a:r>
              <a:rPr lang="ja-JP" altLang="en-US" sz="1100" dirty="0">
                <a:solidFill>
                  <a:srgbClr val="93A1A1"/>
                </a:solidFill>
                <a:latin typeface="Consolas"/>
              </a:rPr>
              <a:t>洞</a:t>
            </a:r>
            <a:r>
              <a:rPr lang="en-US" altLang="ja-JP" sz="1100" dirty="0">
                <a:solidFill>
                  <a:srgbClr val="93A1A1"/>
                </a:solidFill>
                <a:latin typeface="Consolas"/>
              </a:rPr>
              <a:t>/</a:t>
            </a:r>
            <a:r>
              <a:rPr lang="ja-JP" altLang="en-US" sz="1100" dirty="0">
                <a:solidFill>
                  <a:srgbClr val="93A1A1"/>
                </a:solidFill>
                <a:latin typeface="Consolas"/>
              </a:rPr>
              <a:t>路</a:t>
            </a:r>
            <a:r>
              <a:rPr lang="en-US" altLang="ja-JP" sz="1100" dirty="0">
                <a:solidFill>
                  <a:srgbClr val="93A1A1"/>
                </a:solidFill>
                <a:latin typeface="Consolas"/>
              </a:rPr>
              <a:t>/</a:t>
            </a:r>
            <a:r>
              <a:rPr lang="ja-JP" altLang="en-US" sz="1100" dirty="0">
                <a:solidFill>
                  <a:srgbClr val="93A1A1"/>
                </a:solidFill>
                <a:latin typeface="Consolas"/>
              </a:rPr>
              <a:t>街</a:t>
            </a:r>
            <a:r>
              <a:rPr lang="en-US" altLang="ja-JP" sz="1100" dirty="0">
                <a:solidFill>
                  <a:srgbClr val="93A1A1"/>
                </a:solidFill>
                <a:latin typeface="Consolas"/>
              </a:rPr>
              <a:t>"</a:t>
            </a:r>
            <a:r>
              <a:rPr lang="ja-JP" altLang="en-US" sz="1100" dirty="0">
                <a:solidFill>
                  <a:srgbClr val="93A1A1"/>
                </a:solidFill>
                <a:latin typeface="Consolas"/>
              </a:rPr>
              <a:t>で終わる</a:t>
            </a:r>
          </a:p>
          <a:p>
            <a:r>
              <a:rPr lang="en-US" altLang="ko-KR" sz="1100" dirty="0">
                <a:solidFill>
                  <a:srgbClr val="000000"/>
                </a:solidFill>
                <a:latin typeface="Consolas"/>
              </a:rPr>
              <a:t>                </a:t>
            </a:r>
            <a:r>
              <a:rPr lang="en-US" altLang="ko-KR" sz="1100" dirty="0">
                <a:solidFill>
                  <a:srgbClr val="859900"/>
                </a:solidFill>
                <a:latin typeface="Consolas"/>
              </a:rPr>
              <a:t>if</a:t>
            </a:r>
            <a:r>
              <a:rPr lang="en-US" altLang="ko-KR" sz="1100" dirty="0">
                <a:solidFill>
                  <a:srgbClr val="000000"/>
                </a:solidFill>
                <a:latin typeface="Consolas"/>
              </a:rPr>
              <a:t>(</a:t>
            </a:r>
            <a:r>
              <a:rPr lang="en-US" altLang="ko-KR" sz="1100" dirty="0" err="1">
                <a:solidFill>
                  <a:srgbClr val="268BD2"/>
                </a:solidFill>
                <a:latin typeface="Consolas"/>
              </a:rPr>
              <a:t>data</a:t>
            </a:r>
            <a:r>
              <a:rPr lang="en-US" altLang="ko-KR" sz="1100" dirty="0" err="1">
                <a:solidFill>
                  <a:srgbClr val="000000"/>
                </a:solidFill>
                <a:latin typeface="Consolas"/>
              </a:rPr>
              <a:t>.</a:t>
            </a:r>
            <a:r>
              <a:rPr lang="en-US" altLang="ko-KR" sz="1100" dirty="0" err="1">
                <a:solidFill>
                  <a:srgbClr val="268BD2"/>
                </a:solidFill>
                <a:latin typeface="Consolas"/>
              </a:rPr>
              <a:t>bname</a:t>
            </a:r>
            <a:r>
              <a:rPr lang="en-US" altLang="ko-KR" sz="1100" dirty="0">
                <a:solidFill>
                  <a:srgbClr val="000000"/>
                </a:solidFill>
                <a:latin typeface="Consolas"/>
              </a:rPr>
              <a:t> </a:t>
            </a:r>
            <a:r>
              <a:rPr lang="en-US" altLang="ko-KR" sz="1100" dirty="0">
                <a:solidFill>
                  <a:srgbClr val="859900"/>
                </a:solidFill>
                <a:latin typeface="Consolas"/>
              </a:rPr>
              <a:t>!==</a:t>
            </a:r>
            <a:r>
              <a:rPr lang="en-US" altLang="ko-KR" sz="1100" dirty="0">
                <a:solidFill>
                  <a:srgbClr val="000000"/>
                </a:solidFill>
                <a:latin typeface="Consolas"/>
              </a:rPr>
              <a:t> </a:t>
            </a:r>
            <a:r>
              <a:rPr lang="en-US" altLang="ko-KR" sz="1100" dirty="0">
                <a:solidFill>
                  <a:srgbClr val="2AA198"/>
                </a:solidFill>
                <a:latin typeface="Consolas"/>
              </a:rPr>
              <a:t>''</a:t>
            </a:r>
            <a:r>
              <a:rPr lang="en-US" altLang="ko-KR" sz="1100" dirty="0">
                <a:solidFill>
                  <a:srgbClr val="000000"/>
                </a:solidFill>
                <a:latin typeface="Consolas"/>
              </a:rPr>
              <a:t> </a:t>
            </a:r>
            <a:r>
              <a:rPr lang="en-US" altLang="ko-KR" sz="1100" dirty="0">
                <a:solidFill>
                  <a:srgbClr val="859900"/>
                </a:solidFill>
                <a:latin typeface="Consolas"/>
              </a:rPr>
              <a:t>&amp;&amp;</a:t>
            </a:r>
            <a:r>
              <a:rPr lang="en-US" altLang="ko-KR" sz="1100" dirty="0">
                <a:solidFill>
                  <a:srgbClr val="D30102"/>
                </a:solidFill>
                <a:latin typeface="Consolas"/>
              </a:rPr>
              <a:t> /</a:t>
            </a:r>
            <a:r>
              <a:rPr lang="en-US" altLang="ko-KR" sz="1100" dirty="0">
                <a:solidFill>
                  <a:srgbClr val="CB4B16"/>
                </a:solidFill>
                <a:latin typeface="Consolas"/>
              </a:rPr>
              <a:t>[</a:t>
            </a:r>
            <a:r>
              <a:rPr lang="ko-KR" altLang="en-US" sz="1100" dirty="0">
                <a:solidFill>
                  <a:srgbClr val="CB4B16"/>
                </a:solidFill>
                <a:latin typeface="Consolas"/>
              </a:rPr>
              <a:t>洞</a:t>
            </a:r>
            <a:r>
              <a:rPr lang="en-US" altLang="ko-KR" sz="1100" dirty="0">
                <a:solidFill>
                  <a:srgbClr val="CB4B16"/>
                </a:solidFill>
                <a:latin typeface="Consolas"/>
              </a:rPr>
              <a:t>|</a:t>
            </a:r>
            <a:r>
              <a:rPr lang="ko-KR" altLang="en-US" sz="1100" dirty="0" err="1">
                <a:solidFill>
                  <a:srgbClr val="CB4B16"/>
                </a:solidFill>
                <a:latin typeface="Consolas"/>
              </a:rPr>
              <a:t>路</a:t>
            </a:r>
            <a:r>
              <a:rPr lang="en-US" altLang="ko-KR" sz="1100" dirty="0">
                <a:solidFill>
                  <a:srgbClr val="CB4B16"/>
                </a:solidFill>
                <a:latin typeface="Consolas"/>
              </a:rPr>
              <a:t>|</a:t>
            </a:r>
            <a:r>
              <a:rPr lang="ko-KR" altLang="en-US" sz="1100" dirty="0">
                <a:solidFill>
                  <a:srgbClr val="CB4B16"/>
                </a:solidFill>
                <a:latin typeface="Consolas"/>
              </a:rPr>
              <a:t>街</a:t>
            </a:r>
            <a:r>
              <a:rPr lang="en-US" altLang="ko-KR" sz="1100" dirty="0">
                <a:solidFill>
                  <a:srgbClr val="CB4B16"/>
                </a:solidFill>
                <a:latin typeface="Consolas"/>
              </a:rPr>
              <a:t>]</a:t>
            </a:r>
            <a:r>
              <a:rPr lang="en-US" altLang="ko-KR" sz="1100" dirty="0">
                <a:solidFill>
                  <a:srgbClr val="D30102"/>
                </a:solidFill>
                <a:latin typeface="Consolas"/>
              </a:rPr>
              <a:t>$/</a:t>
            </a:r>
            <a:r>
              <a:rPr lang="en-US" altLang="ko-KR" sz="1100" dirty="0" err="1">
                <a:solidFill>
                  <a:srgbClr val="D30102"/>
                </a:solidFill>
                <a:latin typeface="Consolas"/>
              </a:rPr>
              <a:t>g</a:t>
            </a:r>
            <a:r>
              <a:rPr lang="en-US" altLang="ko-KR" sz="1100" dirty="0" err="1">
                <a:solidFill>
                  <a:srgbClr val="000000"/>
                </a:solidFill>
                <a:latin typeface="Consolas"/>
              </a:rPr>
              <a:t>.</a:t>
            </a:r>
            <a:r>
              <a:rPr lang="en-US" altLang="ko-KR" sz="1100" dirty="0" err="1">
                <a:solidFill>
                  <a:srgbClr val="268BD2"/>
                </a:solidFill>
                <a:latin typeface="Consolas"/>
              </a:rPr>
              <a:t>test</a:t>
            </a:r>
            <a:r>
              <a:rPr lang="en-US" altLang="ko-KR" sz="1100" dirty="0">
                <a:solidFill>
                  <a:srgbClr val="000000"/>
                </a:solidFill>
                <a:latin typeface="Consolas"/>
              </a:rPr>
              <a:t>(</a:t>
            </a:r>
            <a:r>
              <a:rPr lang="en-US" altLang="ko-KR" sz="1100" dirty="0" err="1">
                <a:solidFill>
                  <a:srgbClr val="268BD2"/>
                </a:solidFill>
                <a:latin typeface="Consolas"/>
              </a:rPr>
              <a:t>data</a:t>
            </a:r>
            <a:r>
              <a:rPr lang="en-US" altLang="ko-KR" sz="1100" dirty="0" err="1">
                <a:solidFill>
                  <a:srgbClr val="000000"/>
                </a:solidFill>
                <a:latin typeface="Consolas"/>
              </a:rPr>
              <a:t>.</a:t>
            </a:r>
            <a:r>
              <a:rPr lang="en-US" altLang="ko-KR" sz="1100" dirty="0" err="1">
                <a:solidFill>
                  <a:srgbClr val="268BD2"/>
                </a:solidFill>
                <a:latin typeface="Consolas"/>
              </a:rPr>
              <a:t>bname</a:t>
            </a:r>
            <a:r>
              <a:rPr lang="en-US" altLang="ko-KR" sz="1100" dirty="0">
                <a:solidFill>
                  <a:srgbClr val="000000"/>
                </a:solidFill>
                <a:latin typeface="Consolas"/>
              </a:rPr>
              <a:t>)){</a:t>
            </a:r>
          </a:p>
          <a:p>
            <a:r>
              <a:rPr lang="en-US" altLang="ko-KR" sz="1100" dirty="0">
                <a:solidFill>
                  <a:srgbClr val="000000"/>
                </a:solidFill>
                <a:latin typeface="Consolas"/>
              </a:rPr>
              <a:t>                    </a:t>
            </a:r>
            <a:r>
              <a:rPr lang="en-US" altLang="ko-KR" sz="1100" dirty="0" err="1">
                <a:solidFill>
                  <a:srgbClr val="268BD2"/>
                </a:solidFill>
                <a:latin typeface="Consolas"/>
              </a:rPr>
              <a:t>extraAddr</a:t>
            </a:r>
            <a:r>
              <a:rPr lang="en-US" altLang="ko-KR" sz="1100" dirty="0">
                <a:solidFill>
                  <a:srgbClr val="000000"/>
                </a:solidFill>
                <a:latin typeface="Consolas"/>
              </a:rPr>
              <a:t> </a:t>
            </a:r>
            <a:r>
              <a:rPr lang="en-US" altLang="ko-KR" sz="1100" dirty="0">
                <a:solidFill>
                  <a:srgbClr val="859900"/>
                </a:solidFill>
                <a:latin typeface="Consolas"/>
              </a:rPr>
              <a:t>+=</a:t>
            </a:r>
            <a:r>
              <a:rPr lang="en-US" altLang="ko-KR" sz="1100" dirty="0">
                <a:solidFill>
                  <a:srgbClr val="000000"/>
                </a:solidFill>
                <a:latin typeface="Consolas"/>
              </a:rPr>
              <a:t> </a:t>
            </a:r>
            <a:r>
              <a:rPr lang="en-US" altLang="ko-KR" sz="1100" dirty="0" err="1">
                <a:solidFill>
                  <a:srgbClr val="268BD2"/>
                </a:solidFill>
                <a:latin typeface="Consolas"/>
              </a:rPr>
              <a:t>data</a:t>
            </a:r>
            <a:r>
              <a:rPr lang="en-US" altLang="ko-KR" sz="1100" dirty="0" err="1">
                <a:solidFill>
                  <a:srgbClr val="000000"/>
                </a:solidFill>
                <a:latin typeface="Consolas"/>
              </a:rPr>
              <a:t>.</a:t>
            </a:r>
            <a:r>
              <a:rPr lang="en-US" altLang="ko-KR" sz="1100" dirty="0" err="1">
                <a:solidFill>
                  <a:srgbClr val="268BD2"/>
                </a:solidFill>
                <a:latin typeface="Consolas"/>
              </a:rPr>
              <a:t>bname</a:t>
            </a:r>
            <a:r>
              <a:rPr lang="en-US" altLang="ko-KR" sz="1100" dirty="0">
                <a:solidFill>
                  <a:srgbClr val="000000"/>
                </a:solidFill>
                <a:latin typeface="Consolas"/>
              </a:rPr>
              <a:t>;</a:t>
            </a:r>
          </a:p>
          <a:p>
            <a:r>
              <a:rPr lang="ko-KR" altLang="en-US" sz="1100" dirty="0">
                <a:solidFill>
                  <a:srgbClr val="000000"/>
                </a:solidFill>
                <a:latin typeface="Consolas"/>
              </a:rPr>
              <a:t>                </a:t>
            </a:r>
            <a:r>
              <a:rPr lang="en-US" altLang="ko-KR" sz="1100" dirty="0">
                <a:solidFill>
                  <a:srgbClr val="000000"/>
                </a:solidFill>
                <a:latin typeface="Consolas"/>
              </a:rPr>
              <a:t>}</a:t>
            </a:r>
          </a:p>
          <a:p>
            <a:r>
              <a:rPr lang="ja-JP" altLang="en-US" sz="1100" dirty="0">
                <a:solidFill>
                  <a:srgbClr val="93A1A1"/>
                </a:solidFill>
                <a:latin typeface="Consolas"/>
              </a:rPr>
              <a:t>                </a:t>
            </a:r>
            <a:r>
              <a:rPr lang="en-US" altLang="ja-JP" sz="1100" dirty="0">
                <a:solidFill>
                  <a:srgbClr val="93A1A1"/>
                </a:solidFill>
                <a:latin typeface="Consolas"/>
              </a:rPr>
              <a:t>// </a:t>
            </a:r>
            <a:r>
              <a:rPr lang="ja-JP" altLang="en-US" sz="1100" dirty="0">
                <a:solidFill>
                  <a:srgbClr val="93A1A1"/>
                </a:solidFill>
                <a:latin typeface="Consolas"/>
              </a:rPr>
              <a:t>建物名があり、共同住宅の場合は追加する</a:t>
            </a:r>
          </a:p>
          <a:p>
            <a:r>
              <a:rPr lang="en-US" altLang="ko-KR" sz="1100" dirty="0">
                <a:solidFill>
                  <a:srgbClr val="000000"/>
                </a:solidFill>
                <a:latin typeface="Consolas"/>
              </a:rPr>
              <a:t>                </a:t>
            </a:r>
            <a:r>
              <a:rPr lang="en-US" altLang="ko-KR" sz="1100" dirty="0">
                <a:solidFill>
                  <a:srgbClr val="859900"/>
                </a:solidFill>
                <a:latin typeface="Consolas"/>
              </a:rPr>
              <a:t>if</a:t>
            </a:r>
            <a:r>
              <a:rPr lang="en-US" altLang="ko-KR" sz="1100" dirty="0">
                <a:solidFill>
                  <a:srgbClr val="000000"/>
                </a:solidFill>
                <a:latin typeface="Consolas"/>
              </a:rPr>
              <a:t>(</a:t>
            </a:r>
            <a:r>
              <a:rPr lang="en-US" altLang="ko-KR" sz="1100" dirty="0" err="1">
                <a:solidFill>
                  <a:srgbClr val="268BD2"/>
                </a:solidFill>
                <a:latin typeface="Consolas"/>
              </a:rPr>
              <a:t>data</a:t>
            </a:r>
            <a:r>
              <a:rPr lang="en-US" altLang="ko-KR" sz="1100" dirty="0" err="1">
                <a:solidFill>
                  <a:srgbClr val="000000"/>
                </a:solidFill>
                <a:latin typeface="Consolas"/>
              </a:rPr>
              <a:t>.</a:t>
            </a:r>
            <a:r>
              <a:rPr lang="en-US" altLang="ko-KR" sz="1100" dirty="0" err="1">
                <a:solidFill>
                  <a:srgbClr val="268BD2"/>
                </a:solidFill>
                <a:latin typeface="Consolas"/>
              </a:rPr>
              <a:t>buildingName</a:t>
            </a:r>
            <a:r>
              <a:rPr lang="en-US" altLang="ko-KR" sz="1100" dirty="0">
                <a:solidFill>
                  <a:srgbClr val="000000"/>
                </a:solidFill>
                <a:latin typeface="Consolas"/>
              </a:rPr>
              <a:t> </a:t>
            </a:r>
            <a:r>
              <a:rPr lang="en-US" altLang="ko-KR" sz="1100" dirty="0">
                <a:solidFill>
                  <a:srgbClr val="859900"/>
                </a:solidFill>
                <a:latin typeface="Consolas"/>
              </a:rPr>
              <a:t>!==</a:t>
            </a:r>
            <a:r>
              <a:rPr lang="en-US" altLang="ko-KR" sz="1100" dirty="0">
                <a:solidFill>
                  <a:srgbClr val="000000"/>
                </a:solidFill>
                <a:latin typeface="Consolas"/>
              </a:rPr>
              <a:t> </a:t>
            </a:r>
            <a:r>
              <a:rPr lang="en-US" altLang="ko-KR" sz="1100" dirty="0">
                <a:solidFill>
                  <a:srgbClr val="2AA198"/>
                </a:solidFill>
                <a:latin typeface="Consolas"/>
              </a:rPr>
              <a:t>''</a:t>
            </a:r>
            <a:r>
              <a:rPr lang="en-US" altLang="ko-KR" sz="1100" dirty="0">
                <a:solidFill>
                  <a:srgbClr val="000000"/>
                </a:solidFill>
                <a:latin typeface="Consolas"/>
              </a:rPr>
              <a:t> </a:t>
            </a:r>
            <a:r>
              <a:rPr lang="en-US" altLang="ko-KR" sz="1100" dirty="0">
                <a:solidFill>
                  <a:srgbClr val="859900"/>
                </a:solidFill>
                <a:latin typeface="Consolas"/>
              </a:rPr>
              <a:t>&amp;&amp;</a:t>
            </a:r>
            <a:r>
              <a:rPr lang="en-US" altLang="ko-KR" sz="1100" dirty="0">
                <a:solidFill>
                  <a:srgbClr val="000000"/>
                </a:solidFill>
                <a:latin typeface="Consolas"/>
              </a:rPr>
              <a:t> </a:t>
            </a:r>
            <a:r>
              <a:rPr lang="en-US" altLang="ko-KR" sz="1100" dirty="0" err="1">
                <a:solidFill>
                  <a:srgbClr val="268BD2"/>
                </a:solidFill>
                <a:latin typeface="Consolas"/>
              </a:rPr>
              <a:t>data</a:t>
            </a:r>
            <a:r>
              <a:rPr lang="en-US" altLang="ko-KR" sz="1100" dirty="0" err="1">
                <a:solidFill>
                  <a:srgbClr val="000000"/>
                </a:solidFill>
                <a:latin typeface="Consolas"/>
              </a:rPr>
              <a:t>.</a:t>
            </a:r>
            <a:r>
              <a:rPr lang="en-US" altLang="ko-KR" sz="1100" dirty="0" err="1">
                <a:solidFill>
                  <a:srgbClr val="268BD2"/>
                </a:solidFill>
                <a:latin typeface="Consolas"/>
              </a:rPr>
              <a:t>apartment</a:t>
            </a:r>
            <a:r>
              <a:rPr lang="en-US" altLang="ko-KR" sz="1100" dirty="0">
                <a:solidFill>
                  <a:srgbClr val="000000"/>
                </a:solidFill>
                <a:latin typeface="Consolas"/>
              </a:rPr>
              <a:t> </a:t>
            </a:r>
            <a:r>
              <a:rPr lang="en-US" altLang="ko-KR" sz="1100" dirty="0">
                <a:solidFill>
                  <a:srgbClr val="859900"/>
                </a:solidFill>
                <a:latin typeface="Consolas"/>
              </a:rPr>
              <a:t>===</a:t>
            </a:r>
            <a:r>
              <a:rPr lang="en-US" altLang="ko-KR" sz="1100" dirty="0">
                <a:solidFill>
                  <a:srgbClr val="000000"/>
                </a:solidFill>
                <a:latin typeface="Consolas"/>
              </a:rPr>
              <a:t> </a:t>
            </a:r>
            <a:r>
              <a:rPr lang="en-US" altLang="ko-KR" sz="1100" dirty="0">
                <a:solidFill>
                  <a:srgbClr val="2AA198"/>
                </a:solidFill>
                <a:latin typeface="Consolas"/>
              </a:rPr>
              <a:t>'Y'</a:t>
            </a:r>
            <a:r>
              <a:rPr lang="en-US" altLang="ko-KR" sz="1100" dirty="0">
                <a:solidFill>
                  <a:srgbClr val="000000"/>
                </a:solidFill>
                <a:latin typeface="Consolas"/>
              </a:rPr>
              <a:t>){</a:t>
            </a:r>
          </a:p>
          <a:p>
            <a:r>
              <a:rPr lang="en-US" altLang="ko-KR" sz="1100" dirty="0">
                <a:solidFill>
                  <a:srgbClr val="000000"/>
                </a:solidFill>
                <a:latin typeface="Consolas"/>
              </a:rPr>
              <a:t>                    </a:t>
            </a:r>
            <a:r>
              <a:rPr lang="en-US" altLang="ko-KR" sz="1100" dirty="0" err="1">
                <a:solidFill>
                  <a:srgbClr val="268BD2"/>
                </a:solidFill>
                <a:latin typeface="Consolas"/>
              </a:rPr>
              <a:t>extraAddr</a:t>
            </a:r>
            <a:r>
              <a:rPr lang="en-US" altLang="ko-KR" sz="1100" dirty="0">
                <a:solidFill>
                  <a:srgbClr val="000000"/>
                </a:solidFill>
                <a:latin typeface="Consolas"/>
              </a:rPr>
              <a:t> </a:t>
            </a:r>
            <a:r>
              <a:rPr lang="en-US" altLang="ko-KR" sz="1100" dirty="0">
                <a:solidFill>
                  <a:srgbClr val="859900"/>
                </a:solidFill>
                <a:latin typeface="Consolas"/>
              </a:rPr>
              <a:t>+=</a:t>
            </a:r>
            <a:r>
              <a:rPr lang="en-US" altLang="ko-KR" sz="1100" dirty="0">
                <a:solidFill>
                  <a:srgbClr val="000000"/>
                </a:solidFill>
                <a:latin typeface="Consolas"/>
              </a:rPr>
              <a:t> (</a:t>
            </a:r>
            <a:r>
              <a:rPr lang="en-US" altLang="ko-KR" sz="1100" dirty="0" err="1">
                <a:solidFill>
                  <a:srgbClr val="268BD2"/>
                </a:solidFill>
                <a:latin typeface="Consolas"/>
              </a:rPr>
              <a:t>extraAddr</a:t>
            </a:r>
            <a:r>
              <a:rPr lang="en-US" altLang="ko-KR" sz="1100" dirty="0">
                <a:solidFill>
                  <a:srgbClr val="000000"/>
                </a:solidFill>
                <a:latin typeface="Consolas"/>
              </a:rPr>
              <a:t> </a:t>
            </a:r>
            <a:r>
              <a:rPr lang="en-US" altLang="ko-KR" sz="1100" dirty="0">
                <a:solidFill>
                  <a:srgbClr val="859900"/>
                </a:solidFill>
                <a:latin typeface="Consolas"/>
              </a:rPr>
              <a:t>!==</a:t>
            </a:r>
            <a:r>
              <a:rPr lang="en-US" altLang="ko-KR" sz="1100" dirty="0">
                <a:solidFill>
                  <a:srgbClr val="000000"/>
                </a:solidFill>
                <a:latin typeface="Consolas"/>
              </a:rPr>
              <a:t> </a:t>
            </a:r>
            <a:r>
              <a:rPr lang="en-US" altLang="ko-KR" sz="1100" dirty="0">
                <a:solidFill>
                  <a:srgbClr val="2AA198"/>
                </a:solidFill>
                <a:latin typeface="Consolas"/>
              </a:rPr>
              <a:t>''</a:t>
            </a:r>
            <a:r>
              <a:rPr lang="en-US" altLang="ko-KR" sz="1100" dirty="0">
                <a:solidFill>
                  <a:srgbClr val="000000"/>
                </a:solidFill>
                <a:latin typeface="Consolas"/>
              </a:rPr>
              <a:t> </a:t>
            </a:r>
            <a:r>
              <a:rPr lang="en-US" altLang="ko-KR" sz="1100" dirty="0">
                <a:solidFill>
                  <a:srgbClr val="859900"/>
                </a:solidFill>
                <a:latin typeface="Consolas"/>
              </a:rPr>
              <a:t>?</a:t>
            </a:r>
            <a:r>
              <a:rPr lang="en-US" altLang="ko-KR" sz="1100" dirty="0">
                <a:solidFill>
                  <a:srgbClr val="000000"/>
                </a:solidFill>
                <a:latin typeface="Consolas"/>
              </a:rPr>
              <a:t> </a:t>
            </a:r>
            <a:r>
              <a:rPr lang="en-US" altLang="ko-KR" sz="1100" dirty="0">
                <a:solidFill>
                  <a:srgbClr val="2AA198"/>
                </a:solidFill>
                <a:latin typeface="Consolas"/>
              </a:rPr>
              <a:t>', '</a:t>
            </a:r>
            <a:r>
              <a:rPr lang="en-US" altLang="ko-KR" sz="1100" dirty="0">
                <a:solidFill>
                  <a:srgbClr val="000000"/>
                </a:solidFill>
                <a:latin typeface="Consolas"/>
              </a:rPr>
              <a:t> </a:t>
            </a:r>
            <a:r>
              <a:rPr lang="en-US" altLang="ko-KR" sz="1100" dirty="0">
                <a:solidFill>
                  <a:srgbClr val="859900"/>
                </a:solidFill>
                <a:latin typeface="Consolas"/>
              </a:rPr>
              <a:t>+</a:t>
            </a:r>
            <a:r>
              <a:rPr lang="en-US" altLang="ko-KR" sz="1100" dirty="0">
                <a:solidFill>
                  <a:srgbClr val="000000"/>
                </a:solidFill>
                <a:latin typeface="Consolas"/>
              </a:rPr>
              <a:t> </a:t>
            </a:r>
            <a:r>
              <a:rPr lang="en-US" altLang="ko-KR" sz="1100" dirty="0" err="1">
                <a:solidFill>
                  <a:srgbClr val="268BD2"/>
                </a:solidFill>
                <a:latin typeface="Consolas"/>
              </a:rPr>
              <a:t>data</a:t>
            </a:r>
            <a:r>
              <a:rPr lang="en-US" altLang="ko-KR" sz="1100" dirty="0" err="1">
                <a:solidFill>
                  <a:srgbClr val="000000"/>
                </a:solidFill>
                <a:latin typeface="Consolas"/>
              </a:rPr>
              <a:t>.</a:t>
            </a:r>
            <a:r>
              <a:rPr lang="en-US" altLang="ko-KR" sz="1100" dirty="0" err="1">
                <a:solidFill>
                  <a:srgbClr val="268BD2"/>
                </a:solidFill>
                <a:latin typeface="Consolas"/>
              </a:rPr>
              <a:t>buildingName</a:t>
            </a:r>
            <a:r>
              <a:rPr lang="en-US" altLang="ko-KR" sz="1100" dirty="0">
                <a:solidFill>
                  <a:srgbClr val="000000"/>
                </a:solidFill>
                <a:latin typeface="Consolas"/>
              </a:rPr>
              <a:t> </a:t>
            </a:r>
            <a:r>
              <a:rPr lang="en-US" altLang="ko-KR" sz="1100" dirty="0">
                <a:solidFill>
                  <a:srgbClr val="859900"/>
                </a:solidFill>
                <a:latin typeface="Consolas"/>
              </a:rPr>
              <a:t>:</a:t>
            </a:r>
            <a:r>
              <a:rPr lang="en-US" altLang="ko-KR" sz="1100" dirty="0">
                <a:solidFill>
                  <a:srgbClr val="000000"/>
                </a:solidFill>
                <a:latin typeface="Consolas"/>
              </a:rPr>
              <a:t> </a:t>
            </a:r>
            <a:r>
              <a:rPr lang="en-US" altLang="ko-KR" sz="1100" dirty="0" err="1">
                <a:solidFill>
                  <a:srgbClr val="268BD2"/>
                </a:solidFill>
                <a:latin typeface="Consolas"/>
              </a:rPr>
              <a:t>data</a:t>
            </a:r>
            <a:r>
              <a:rPr lang="en-US" altLang="ko-KR" sz="1100" dirty="0" err="1">
                <a:solidFill>
                  <a:srgbClr val="000000"/>
                </a:solidFill>
                <a:latin typeface="Consolas"/>
              </a:rPr>
              <a:t>.</a:t>
            </a:r>
            <a:r>
              <a:rPr lang="en-US" altLang="ko-KR" sz="1100" dirty="0" err="1">
                <a:solidFill>
                  <a:srgbClr val="268BD2"/>
                </a:solidFill>
                <a:latin typeface="Consolas"/>
              </a:rPr>
              <a:t>buildingName</a:t>
            </a:r>
            <a:r>
              <a:rPr lang="en-US" altLang="ko-KR" sz="1100" dirty="0">
                <a:solidFill>
                  <a:srgbClr val="000000"/>
                </a:solidFill>
                <a:latin typeface="Consolas"/>
              </a:rPr>
              <a:t>);</a:t>
            </a:r>
          </a:p>
          <a:p>
            <a:r>
              <a:rPr lang="ko-KR" altLang="en-US" sz="1100" dirty="0">
                <a:solidFill>
                  <a:srgbClr val="000000"/>
                </a:solidFill>
                <a:latin typeface="Consolas"/>
              </a:rPr>
              <a:t>                </a:t>
            </a:r>
            <a:r>
              <a:rPr lang="en-US" altLang="ko-KR" sz="1100" dirty="0">
                <a:solidFill>
                  <a:srgbClr val="000000"/>
                </a:solidFill>
                <a:latin typeface="Consolas"/>
              </a:rPr>
              <a:t>}</a:t>
            </a:r>
          </a:p>
          <a:p>
            <a:r>
              <a:rPr lang="ja-JP" altLang="en-US" sz="1100" dirty="0">
                <a:solidFill>
                  <a:srgbClr val="93A1A1"/>
                </a:solidFill>
                <a:latin typeface="Consolas"/>
              </a:rPr>
              <a:t>                </a:t>
            </a:r>
            <a:r>
              <a:rPr lang="en-US" altLang="ja-JP" sz="1100" dirty="0">
                <a:solidFill>
                  <a:srgbClr val="93A1A1"/>
                </a:solidFill>
                <a:latin typeface="Consolas"/>
              </a:rPr>
              <a:t>// </a:t>
            </a:r>
            <a:r>
              <a:rPr lang="ja-JP" altLang="en-US" sz="1100" dirty="0">
                <a:solidFill>
                  <a:srgbClr val="93A1A1"/>
                </a:solidFill>
                <a:latin typeface="Consolas"/>
              </a:rPr>
              <a:t>表示する補足項目がある場合、括弧を付けた最終文字列を作成する</a:t>
            </a:r>
          </a:p>
          <a:p>
            <a:r>
              <a:rPr lang="en-US" altLang="ko-KR" sz="1100" dirty="0">
                <a:solidFill>
                  <a:srgbClr val="000000"/>
                </a:solidFill>
                <a:latin typeface="Consolas"/>
              </a:rPr>
              <a:t>                </a:t>
            </a:r>
            <a:r>
              <a:rPr lang="en-US" altLang="ko-KR" sz="1100" dirty="0">
                <a:solidFill>
                  <a:srgbClr val="859900"/>
                </a:solidFill>
                <a:latin typeface="Consolas"/>
              </a:rPr>
              <a:t>if</a:t>
            </a:r>
            <a:r>
              <a:rPr lang="en-US" altLang="ko-KR" sz="1100" dirty="0">
                <a:solidFill>
                  <a:srgbClr val="000000"/>
                </a:solidFill>
                <a:latin typeface="Consolas"/>
              </a:rPr>
              <a:t>(</a:t>
            </a:r>
            <a:r>
              <a:rPr lang="en-US" altLang="ko-KR" sz="1100" dirty="0" err="1">
                <a:solidFill>
                  <a:srgbClr val="268BD2"/>
                </a:solidFill>
                <a:latin typeface="Consolas"/>
              </a:rPr>
              <a:t>extraAddr</a:t>
            </a:r>
            <a:r>
              <a:rPr lang="en-US" altLang="ko-KR" sz="1100" dirty="0">
                <a:solidFill>
                  <a:srgbClr val="000000"/>
                </a:solidFill>
                <a:latin typeface="Consolas"/>
              </a:rPr>
              <a:t> </a:t>
            </a:r>
            <a:r>
              <a:rPr lang="en-US" altLang="ko-KR" sz="1100" dirty="0">
                <a:solidFill>
                  <a:srgbClr val="859900"/>
                </a:solidFill>
                <a:latin typeface="Consolas"/>
              </a:rPr>
              <a:t>!==</a:t>
            </a:r>
            <a:r>
              <a:rPr lang="en-US" altLang="ko-KR" sz="1100" dirty="0">
                <a:solidFill>
                  <a:srgbClr val="000000"/>
                </a:solidFill>
                <a:latin typeface="Consolas"/>
              </a:rPr>
              <a:t> </a:t>
            </a:r>
            <a:r>
              <a:rPr lang="en-US" altLang="ko-KR" sz="1100" dirty="0">
                <a:solidFill>
                  <a:srgbClr val="2AA198"/>
                </a:solidFill>
                <a:latin typeface="Consolas"/>
              </a:rPr>
              <a:t>''</a:t>
            </a:r>
            <a:r>
              <a:rPr lang="en-US" altLang="ko-KR" sz="1100" dirty="0">
                <a:solidFill>
                  <a:srgbClr val="000000"/>
                </a:solidFill>
                <a:latin typeface="Consolas"/>
              </a:rPr>
              <a:t>){</a:t>
            </a:r>
          </a:p>
          <a:p>
            <a:r>
              <a:rPr lang="en-US" altLang="ko-KR" sz="1100" dirty="0">
                <a:solidFill>
                  <a:srgbClr val="000000"/>
                </a:solidFill>
                <a:latin typeface="Consolas"/>
              </a:rPr>
              <a:t>                    </a:t>
            </a:r>
            <a:r>
              <a:rPr lang="en-US" altLang="ko-KR" sz="1100" dirty="0" err="1">
                <a:solidFill>
                  <a:srgbClr val="268BD2"/>
                </a:solidFill>
                <a:latin typeface="Consolas"/>
              </a:rPr>
              <a:t>extraAddr</a:t>
            </a:r>
            <a:r>
              <a:rPr lang="en-US" altLang="ko-KR" sz="1100" dirty="0">
                <a:solidFill>
                  <a:srgbClr val="000000"/>
                </a:solidFill>
                <a:latin typeface="Consolas"/>
              </a:rPr>
              <a:t> </a:t>
            </a:r>
            <a:r>
              <a:rPr lang="en-US" altLang="ko-KR" sz="1100" dirty="0">
                <a:solidFill>
                  <a:srgbClr val="859900"/>
                </a:solidFill>
                <a:latin typeface="Consolas"/>
              </a:rPr>
              <a:t>=</a:t>
            </a:r>
            <a:r>
              <a:rPr lang="en-US" altLang="ko-KR" sz="1100" dirty="0">
                <a:solidFill>
                  <a:srgbClr val="000000"/>
                </a:solidFill>
                <a:latin typeface="Consolas"/>
              </a:rPr>
              <a:t> </a:t>
            </a:r>
            <a:r>
              <a:rPr lang="en-US" altLang="ko-KR" sz="1100" dirty="0">
                <a:solidFill>
                  <a:srgbClr val="2AA198"/>
                </a:solidFill>
                <a:latin typeface="Consolas"/>
              </a:rPr>
              <a:t>' ('</a:t>
            </a:r>
            <a:r>
              <a:rPr lang="en-US" altLang="ko-KR" sz="1100" dirty="0">
                <a:solidFill>
                  <a:srgbClr val="000000"/>
                </a:solidFill>
                <a:latin typeface="Consolas"/>
              </a:rPr>
              <a:t> </a:t>
            </a:r>
            <a:r>
              <a:rPr lang="en-US" altLang="ko-KR" sz="1100" dirty="0">
                <a:solidFill>
                  <a:srgbClr val="859900"/>
                </a:solidFill>
                <a:latin typeface="Consolas"/>
              </a:rPr>
              <a:t>+</a:t>
            </a:r>
            <a:r>
              <a:rPr lang="en-US" altLang="ko-KR" sz="1100" dirty="0">
                <a:solidFill>
                  <a:srgbClr val="000000"/>
                </a:solidFill>
                <a:latin typeface="Consolas"/>
              </a:rPr>
              <a:t> </a:t>
            </a:r>
            <a:r>
              <a:rPr lang="en-US" altLang="ko-KR" sz="1100" dirty="0" err="1">
                <a:solidFill>
                  <a:srgbClr val="268BD2"/>
                </a:solidFill>
                <a:latin typeface="Consolas"/>
              </a:rPr>
              <a:t>extraAddr</a:t>
            </a:r>
            <a:r>
              <a:rPr lang="en-US" altLang="ko-KR" sz="1100" dirty="0">
                <a:solidFill>
                  <a:srgbClr val="000000"/>
                </a:solidFill>
                <a:latin typeface="Consolas"/>
              </a:rPr>
              <a:t> </a:t>
            </a:r>
            <a:r>
              <a:rPr lang="en-US" altLang="ko-KR" sz="1100" dirty="0">
                <a:solidFill>
                  <a:srgbClr val="859900"/>
                </a:solidFill>
                <a:latin typeface="Consolas"/>
              </a:rPr>
              <a:t>+</a:t>
            </a:r>
            <a:r>
              <a:rPr lang="en-US" altLang="ko-KR" sz="1100" dirty="0">
                <a:solidFill>
                  <a:srgbClr val="000000"/>
                </a:solidFill>
                <a:latin typeface="Consolas"/>
              </a:rPr>
              <a:t> </a:t>
            </a:r>
            <a:r>
              <a:rPr lang="en-US" altLang="ko-KR" sz="1100" dirty="0">
                <a:solidFill>
                  <a:srgbClr val="2AA198"/>
                </a:solidFill>
                <a:latin typeface="Consolas"/>
              </a:rPr>
              <a:t>')'</a:t>
            </a:r>
            <a:r>
              <a:rPr lang="en-US" altLang="ko-KR" sz="1100" dirty="0">
                <a:solidFill>
                  <a:srgbClr val="000000"/>
                </a:solidFill>
                <a:latin typeface="Consolas"/>
              </a:rPr>
              <a:t>;</a:t>
            </a:r>
          </a:p>
          <a:p>
            <a:r>
              <a:rPr lang="ko-KR" altLang="en-US" sz="1100" dirty="0">
                <a:solidFill>
                  <a:srgbClr val="000000"/>
                </a:solidFill>
                <a:latin typeface="Consolas"/>
              </a:rPr>
              <a:t>                </a:t>
            </a:r>
            <a:r>
              <a:rPr lang="en-US" altLang="ko-KR" sz="1100" dirty="0">
                <a:solidFill>
                  <a:srgbClr val="000000"/>
                </a:solidFill>
                <a:latin typeface="Consolas"/>
              </a:rPr>
              <a:t>}</a:t>
            </a:r>
          </a:p>
          <a:p>
            <a:r>
              <a:rPr lang="ja-JP" altLang="en-US" sz="1100" dirty="0">
                <a:solidFill>
                  <a:srgbClr val="93A1A1"/>
                </a:solidFill>
                <a:latin typeface="Consolas"/>
              </a:rPr>
              <a:t>                </a:t>
            </a:r>
            <a:r>
              <a:rPr lang="en-US" altLang="ja-JP" sz="1100" dirty="0">
                <a:solidFill>
                  <a:srgbClr val="93A1A1"/>
                </a:solidFill>
                <a:latin typeface="Consolas"/>
              </a:rPr>
              <a:t>// </a:t>
            </a:r>
            <a:r>
              <a:rPr lang="ja-JP" altLang="en-US" sz="1100" dirty="0">
                <a:solidFill>
                  <a:srgbClr val="93A1A1"/>
                </a:solidFill>
                <a:latin typeface="Consolas"/>
              </a:rPr>
              <a:t>結合された補足項目を該当フィールドに設定する</a:t>
            </a:r>
          </a:p>
          <a:p>
            <a:r>
              <a:rPr lang="en-US" altLang="ko-KR" sz="1100" dirty="0">
                <a:solidFill>
                  <a:srgbClr val="000000"/>
                </a:solidFill>
                <a:latin typeface="Consolas"/>
              </a:rPr>
              <a:t>                </a:t>
            </a:r>
            <a:r>
              <a:rPr lang="en-US" altLang="ko-KR" sz="1100" dirty="0" err="1">
                <a:solidFill>
                  <a:srgbClr val="268BD2"/>
                </a:solidFill>
                <a:latin typeface="Consolas"/>
              </a:rPr>
              <a:t>document</a:t>
            </a:r>
            <a:r>
              <a:rPr lang="en-US" altLang="ko-KR" sz="1100" dirty="0" err="1">
                <a:solidFill>
                  <a:srgbClr val="000000"/>
                </a:solidFill>
                <a:latin typeface="Consolas"/>
              </a:rPr>
              <a:t>.</a:t>
            </a:r>
            <a:r>
              <a:rPr lang="en-US" altLang="ko-KR" sz="1100" dirty="0" err="1">
                <a:solidFill>
                  <a:srgbClr val="268BD2"/>
                </a:solidFill>
                <a:latin typeface="Consolas"/>
              </a:rPr>
              <a:t>getElementById</a:t>
            </a:r>
            <a:r>
              <a:rPr lang="en-US" altLang="ko-KR" sz="1100" dirty="0">
                <a:solidFill>
                  <a:srgbClr val="000000"/>
                </a:solidFill>
                <a:latin typeface="Consolas"/>
              </a:rPr>
              <a:t>(</a:t>
            </a:r>
            <a:r>
              <a:rPr lang="en-US" altLang="ko-KR" sz="1100" dirty="0">
                <a:solidFill>
                  <a:srgbClr val="2AA198"/>
                </a:solidFill>
                <a:latin typeface="Consolas"/>
              </a:rPr>
              <a:t>"sample2_extraAddress"</a:t>
            </a:r>
            <a:r>
              <a:rPr lang="en-US" altLang="ko-KR" sz="1100" dirty="0">
                <a:solidFill>
                  <a:srgbClr val="000000"/>
                </a:solidFill>
                <a:latin typeface="Consolas"/>
              </a:rPr>
              <a:t>).</a:t>
            </a:r>
            <a:r>
              <a:rPr lang="en-US" altLang="ko-KR" sz="1100" dirty="0">
                <a:solidFill>
                  <a:srgbClr val="268BD2"/>
                </a:solidFill>
                <a:latin typeface="Consolas"/>
              </a:rPr>
              <a:t>value</a:t>
            </a:r>
            <a:r>
              <a:rPr lang="en-US" altLang="ko-KR" sz="1100" dirty="0">
                <a:solidFill>
                  <a:srgbClr val="000000"/>
                </a:solidFill>
                <a:latin typeface="Consolas"/>
              </a:rPr>
              <a:t> </a:t>
            </a:r>
            <a:r>
              <a:rPr lang="en-US" altLang="ko-KR" sz="1100" dirty="0">
                <a:solidFill>
                  <a:srgbClr val="859900"/>
                </a:solidFill>
                <a:latin typeface="Consolas"/>
              </a:rPr>
              <a:t>=</a:t>
            </a:r>
            <a:r>
              <a:rPr lang="en-US" altLang="ko-KR" sz="1100" dirty="0">
                <a:solidFill>
                  <a:srgbClr val="000000"/>
                </a:solidFill>
                <a:latin typeface="Consolas"/>
              </a:rPr>
              <a:t> </a:t>
            </a:r>
            <a:r>
              <a:rPr lang="en-US" altLang="ko-KR" sz="1100" dirty="0" err="1">
                <a:solidFill>
                  <a:srgbClr val="268BD2"/>
                </a:solidFill>
                <a:latin typeface="Consolas"/>
              </a:rPr>
              <a:t>extraAddr</a:t>
            </a:r>
            <a:r>
              <a:rPr lang="en-US" altLang="ko-KR" sz="1100" dirty="0">
                <a:solidFill>
                  <a:srgbClr val="000000"/>
                </a:solidFill>
                <a:latin typeface="Consolas"/>
              </a:rPr>
              <a:t>;</a:t>
            </a:r>
          </a:p>
          <a:p>
            <a:endParaRPr lang="ko-KR" altLang="en-US" sz="1100" dirty="0">
              <a:latin typeface="Consolas"/>
            </a:endParaRPr>
          </a:p>
          <a:p>
            <a:r>
              <a:rPr lang="en-US" altLang="ko-KR" sz="1100" dirty="0">
                <a:solidFill>
                  <a:srgbClr val="000000"/>
                </a:solidFill>
                <a:latin typeface="Consolas"/>
              </a:rPr>
              <a:t>            } </a:t>
            </a:r>
            <a:r>
              <a:rPr lang="en-US" altLang="ko-KR" sz="1100" dirty="0">
                <a:solidFill>
                  <a:srgbClr val="859900"/>
                </a:solidFill>
                <a:latin typeface="Consolas"/>
              </a:rPr>
              <a:t>else</a:t>
            </a:r>
            <a:r>
              <a:rPr lang="en-US" altLang="ko-KR" sz="1100" dirty="0">
                <a:solidFill>
                  <a:srgbClr val="000000"/>
                </a:solidFill>
                <a:latin typeface="Consolas"/>
              </a:rPr>
              <a:t> {</a:t>
            </a:r>
          </a:p>
          <a:p>
            <a:r>
              <a:rPr lang="en-US" altLang="ko-KR" sz="1100" dirty="0">
                <a:solidFill>
                  <a:srgbClr val="000000"/>
                </a:solidFill>
                <a:latin typeface="Consolas"/>
              </a:rPr>
              <a:t>                </a:t>
            </a:r>
            <a:r>
              <a:rPr lang="en-US" altLang="ko-KR" sz="1100" dirty="0" err="1">
                <a:solidFill>
                  <a:srgbClr val="268BD2"/>
                </a:solidFill>
                <a:latin typeface="Consolas"/>
              </a:rPr>
              <a:t>document</a:t>
            </a:r>
            <a:r>
              <a:rPr lang="en-US" altLang="ko-KR" sz="1100" dirty="0" err="1">
                <a:solidFill>
                  <a:srgbClr val="000000"/>
                </a:solidFill>
                <a:latin typeface="Consolas"/>
              </a:rPr>
              <a:t>.</a:t>
            </a:r>
            <a:r>
              <a:rPr lang="en-US" altLang="ko-KR" sz="1100" dirty="0" err="1">
                <a:solidFill>
                  <a:srgbClr val="268BD2"/>
                </a:solidFill>
                <a:latin typeface="Consolas"/>
              </a:rPr>
              <a:t>getElementById</a:t>
            </a:r>
            <a:r>
              <a:rPr lang="en-US" altLang="ko-KR" sz="1100" dirty="0">
                <a:solidFill>
                  <a:srgbClr val="000000"/>
                </a:solidFill>
                <a:latin typeface="Consolas"/>
              </a:rPr>
              <a:t>(</a:t>
            </a:r>
            <a:r>
              <a:rPr lang="en-US" altLang="ko-KR" sz="1100" dirty="0">
                <a:solidFill>
                  <a:srgbClr val="2AA198"/>
                </a:solidFill>
                <a:latin typeface="Consolas"/>
              </a:rPr>
              <a:t>"sample2_extraAddress"</a:t>
            </a:r>
            <a:r>
              <a:rPr lang="en-US" altLang="ko-KR" sz="1100" dirty="0">
                <a:solidFill>
                  <a:srgbClr val="000000"/>
                </a:solidFill>
                <a:latin typeface="Consolas"/>
              </a:rPr>
              <a:t>).</a:t>
            </a:r>
            <a:r>
              <a:rPr lang="en-US" altLang="ko-KR" sz="1100" dirty="0">
                <a:solidFill>
                  <a:srgbClr val="268BD2"/>
                </a:solidFill>
                <a:latin typeface="Consolas"/>
              </a:rPr>
              <a:t>value</a:t>
            </a:r>
            <a:r>
              <a:rPr lang="en-US" altLang="ko-KR" sz="1100" dirty="0">
                <a:solidFill>
                  <a:srgbClr val="000000"/>
                </a:solidFill>
                <a:latin typeface="Consolas"/>
              </a:rPr>
              <a:t> </a:t>
            </a:r>
            <a:r>
              <a:rPr lang="en-US" altLang="ko-KR" sz="1100" dirty="0">
                <a:solidFill>
                  <a:srgbClr val="859900"/>
                </a:solidFill>
                <a:latin typeface="Consolas"/>
              </a:rPr>
              <a:t>=</a:t>
            </a:r>
            <a:r>
              <a:rPr lang="en-US" altLang="ko-KR" sz="1100" dirty="0">
                <a:solidFill>
                  <a:srgbClr val="000000"/>
                </a:solidFill>
                <a:latin typeface="Consolas"/>
              </a:rPr>
              <a:t> </a:t>
            </a:r>
            <a:r>
              <a:rPr lang="en-US" altLang="ko-KR" sz="1100" dirty="0">
                <a:solidFill>
                  <a:srgbClr val="2AA198"/>
                </a:solidFill>
                <a:latin typeface="Consolas"/>
              </a:rPr>
              <a:t>''</a:t>
            </a:r>
            <a:r>
              <a:rPr lang="en-US" altLang="ko-KR" sz="1100" dirty="0">
                <a:solidFill>
                  <a:srgbClr val="000000"/>
                </a:solidFill>
                <a:latin typeface="Consolas"/>
              </a:rPr>
              <a:t>;</a:t>
            </a:r>
          </a:p>
          <a:p>
            <a:r>
              <a:rPr lang="ko-KR" altLang="en-US" sz="1100" dirty="0">
                <a:solidFill>
                  <a:srgbClr val="000000"/>
                </a:solidFill>
                <a:latin typeface="Consolas"/>
              </a:rPr>
              <a:t>            </a:t>
            </a:r>
            <a:r>
              <a:rPr lang="en-US" altLang="ko-KR" sz="1100" dirty="0">
                <a:solidFill>
                  <a:srgbClr val="000000"/>
                </a:solidFill>
                <a:latin typeface="Consolas"/>
              </a:rPr>
              <a:t>}</a:t>
            </a:r>
            <a:endParaRPr lang="en-US" altLang="ja-JP" sz="1100" dirty="0" smtClean="0">
              <a:ea typeface="MS Mincho" pitchFamily="49" charset="-128"/>
            </a:endParaRPr>
          </a:p>
        </p:txBody>
      </p:sp>
    </p:spTree>
    <p:extLst>
      <p:ext uri="{BB962C8B-B14F-4D97-AF65-F5344CB8AC3E}">
        <p14:creationId xmlns:p14="http://schemas.microsoft.com/office/powerpoint/2010/main" val="1306862362"/>
      </p:ext>
    </p:extLst>
  </p:cSld>
  <p:clrMapOvr>
    <a:masterClrMapping/>
  </p:clrMapOvr>
  <p:transition/>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제목 1"/>
          <p:cNvSpPr>
            <a:spLocks noGrp="1"/>
          </p:cNvSpPr>
          <p:nvPr>
            <p:ph type="title"/>
          </p:nvPr>
        </p:nvSpPr>
        <p:spPr bwMode="auto">
          <a:xfrm>
            <a:off x="0" y="-2242"/>
            <a:ext cx="9144000" cy="694938"/>
          </a:xfrm>
        </p:spPr>
        <p:txBody>
          <a:bodyPr vert="horz" lIns="91440" tIns="45720" rIns="91440" bIns="45720" rtlCol="0" anchor="ctr">
            <a:normAutofit/>
          </a:bodyPr>
          <a:lstStyle/>
          <a:p>
            <a:r>
              <a:rPr lang="en-US" altLang="ko-KR" dirty="0" smtClean="0">
                <a:latin typeface="MS Mincho" pitchFamily="49" charset="-128"/>
                <a:ea typeface="MS Mincho" pitchFamily="49" charset="-128"/>
              </a:rPr>
              <a:t>resources/</a:t>
            </a:r>
            <a:r>
              <a:rPr lang="en-US" altLang="ko-KR" dirty="0" err="1" smtClean="0">
                <a:latin typeface="MS Mincho" pitchFamily="49" charset="-128"/>
                <a:ea typeface="MS Mincho" pitchFamily="49" charset="-128"/>
              </a:rPr>
              <a:t>js</a:t>
            </a:r>
            <a:r>
              <a:rPr lang="en-US" altLang="ko-KR" dirty="0" smtClean="0">
                <a:latin typeface="MS Mincho" pitchFamily="49" charset="-128"/>
                <a:ea typeface="MS Mincho" pitchFamily="49" charset="-128"/>
              </a:rPr>
              <a:t>/</a:t>
            </a:r>
            <a:r>
              <a:rPr lang="en-US" altLang="ko-KR" dirty="0" err="1" smtClean="0">
                <a:latin typeface="MS Mincho" pitchFamily="49" charset="-128"/>
                <a:ea typeface="MS Mincho" pitchFamily="49" charset="-128"/>
              </a:rPr>
              <a:t>daumlayer</a:t>
            </a:r>
            <a:r>
              <a:rPr lang="en-US" altLang="ko-KR" dirty="0" smtClean="0">
                <a:latin typeface="MS Mincho" pitchFamily="49" charset="-128"/>
                <a:ea typeface="MS Mincho" pitchFamily="49" charset="-128"/>
              </a:rPr>
              <a:t>(2/2</a:t>
            </a:r>
            <a:r>
              <a:rPr lang="en-US" altLang="ko-KR" dirty="0">
                <a:latin typeface="MS Mincho" pitchFamily="49" charset="-128"/>
                <a:ea typeface="MS Mincho" pitchFamily="49" charset="-128"/>
              </a:rPr>
              <a:t>)</a:t>
            </a:r>
            <a:endParaRPr lang="ko-KR" dirty="0">
              <a:latin typeface="MS Mincho" pitchFamily="49" charset="-128"/>
              <a:ea typeface="MS Mincho" pitchFamily="49" charset="-128"/>
            </a:endParaRPr>
          </a:p>
        </p:txBody>
      </p:sp>
      <p:sp>
        <p:nvSpPr>
          <p:cNvPr id="5" name="내용 개체 틀 2"/>
          <p:cNvSpPr>
            <a:spLocks noGrp="1"/>
          </p:cNvSpPr>
          <p:nvPr>
            <p:ph sz="half" idx="1"/>
          </p:nvPr>
        </p:nvSpPr>
        <p:spPr bwMode="auto">
          <a:xfrm>
            <a:off x="0" y="692696"/>
            <a:ext cx="9144000" cy="6165304"/>
          </a:xfrm>
          <a:solidFill>
            <a:schemeClr val="bg1"/>
          </a:solidFill>
        </p:spPr>
        <p:txBody>
          <a:bodyPr numCol="2">
            <a:noAutofit/>
          </a:bodyPr>
          <a:lstStyle>
            <a:lvl1pPr>
              <a:defRPr sz="2400"/>
            </a:lvl1pPr>
            <a:lvl2pPr>
              <a:defRPr sz="1600"/>
            </a:lvl2pPr>
            <a:lvl3pPr>
              <a:defRPr sz="1200"/>
            </a:lvl3pPr>
            <a:lvl4pPr>
              <a:defRPr sz="1200"/>
            </a:lvl4pPr>
            <a:lvl5pPr>
              <a:defRPr sz="1200"/>
            </a:lvl5pPr>
          </a:lstStyle>
          <a:p>
            <a:r>
              <a:rPr lang="en-US" altLang="ja-JP" sz="1200" dirty="0">
                <a:solidFill>
                  <a:srgbClr val="93A1A1"/>
                </a:solidFill>
                <a:latin typeface="Consolas"/>
              </a:rPr>
              <a:t>// </a:t>
            </a:r>
            <a:r>
              <a:rPr lang="ja-JP" altLang="en-US" sz="1200" dirty="0">
                <a:solidFill>
                  <a:srgbClr val="93A1A1"/>
                </a:solidFill>
                <a:latin typeface="Consolas"/>
              </a:rPr>
              <a:t>郵便番号と住所情報を該当フィールドに設定する</a:t>
            </a:r>
          </a:p>
          <a:p>
            <a:r>
              <a:rPr lang="en-US" altLang="ko-KR" sz="1200" dirty="0">
                <a:solidFill>
                  <a:srgbClr val="000000"/>
                </a:solidFill>
                <a:latin typeface="Consolas"/>
              </a:rPr>
              <a:t>            </a:t>
            </a:r>
            <a:r>
              <a:rPr lang="en-US" altLang="ko-KR" sz="1200" dirty="0" err="1">
                <a:solidFill>
                  <a:srgbClr val="268BD2"/>
                </a:solidFill>
                <a:latin typeface="Consolas"/>
              </a:rPr>
              <a:t>document</a:t>
            </a:r>
            <a:r>
              <a:rPr lang="en-US" altLang="ko-KR" sz="1200" dirty="0" err="1">
                <a:solidFill>
                  <a:srgbClr val="000000"/>
                </a:solidFill>
                <a:latin typeface="Consolas"/>
              </a:rPr>
              <a:t>.</a:t>
            </a:r>
            <a:r>
              <a:rPr lang="en-US" altLang="ko-KR" sz="1200" dirty="0" err="1">
                <a:solidFill>
                  <a:srgbClr val="268BD2"/>
                </a:solidFill>
                <a:latin typeface="Consolas"/>
              </a:rPr>
              <a:t>getElementById</a:t>
            </a:r>
            <a:r>
              <a:rPr lang="en-US" altLang="ko-KR" sz="1200" dirty="0">
                <a:solidFill>
                  <a:srgbClr val="000000"/>
                </a:solidFill>
                <a:latin typeface="Consolas"/>
              </a:rPr>
              <a:t>(</a:t>
            </a:r>
            <a:r>
              <a:rPr lang="en-US" altLang="ko-KR" sz="1200" dirty="0">
                <a:solidFill>
                  <a:srgbClr val="2AA198"/>
                </a:solidFill>
                <a:latin typeface="Consolas"/>
              </a:rPr>
              <a:t>'sample2_postcode'</a:t>
            </a:r>
            <a:r>
              <a:rPr lang="en-US" altLang="ko-KR" sz="1200" dirty="0">
                <a:solidFill>
                  <a:srgbClr val="000000"/>
                </a:solidFill>
                <a:latin typeface="Consolas"/>
              </a:rPr>
              <a:t>).</a:t>
            </a:r>
            <a:r>
              <a:rPr lang="en-US" altLang="ko-KR" sz="1200" dirty="0">
                <a:solidFill>
                  <a:srgbClr val="268BD2"/>
                </a:solidFill>
                <a:latin typeface="Consolas"/>
              </a:rPr>
              <a:t>value</a:t>
            </a:r>
            <a:r>
              <a:rPr lang="en-US" altLang="ko-KR" sz="1200" dirty="0">
                <a:solidFill>
                  <a:srgbClr val="000000"/>
                </a:solidFill>
                <a:latin typeface="Consolas"/>
              </a:rPr>
              <a:t> </a:t>
            </a:r>
            <a:r>
              <a:rPr lang="en-US" altLang="ko-KR" sz="1200" dirty="0">
                <a:solidFill>
                  <a:srgbClr val="859900"/>
                </a:solidFill>
                <a:latin typeface="Consolas"/>
              </a:rPr>
              <a:t>=</a:t>
            </a:r>
            <a:r>
              <a:rPr lang="en-US" altLang="ko-KR" sz="1200" dirty="0">
                <a:solidFill>
                  <a:srgbClr val="000000"/>
                </a:solidFill>
                <a:latin typeface="Consolas"/>
              </a:rPr>
              <a:t> </a:t>
            </a:r>
            <a:r>
              <a:rPr lang="en-US" altLang="ko-KR" sz="1200" dirty="0" err="1">
                <a:solidFill>
                  <a:srgbClr val="268BD2"/>
                </a:solidFill>
                <a:latin typeface="Consolas"/>
              </a:rPr>
              <a:t>data</a:t>
            </a:r>
            <a:r>
              <a:rPr lang="en-US" altLang="ko-KR" sz="1200" dirty="0" err="1">
                <a:solidFill>
                  <a:srgbClr val="000000"/>
                </a:solidFill>
                <a:latin typeface="Consolas"/>
              </a:rPr>
              <a:t>.</a:t>
            </a:r>
            <a:r>
              <a:rPr lang="en-US" altLang="ko-KR" sz="1200" dirty="0" err="1">
                <a:solidFill>
                  <a:srgbClr val="268BD2"/>
                </a:solidFill>
                <a:latin typeface="Consolas"/>
              </a:rPr>
              <a:t>zonecode</a:t>
            </a:r>
            <a:r>
              <a:rPr lang="en-US" altLang="ko-KR" sz="1200" dirty="0">
                <a:solidFill>
                  <a:srgbClr val="000000"/>
                </a:solidFill>
                <a:latin typeface="Consolas"/>
              </a:rPr>
              <a:t>;</a:t>
            </a:r>
          </a:p>
          <a:p>
            <a:r>
              <a:rPr lang="en-US" altLang="ko-KR" sz="1200" dirty="0">
                <a:solidFill>
                  <a:srgbClr val="000000"/>
                </a:solidFill>
                <a:latin typeface="Consolas"/>
              </a:rPr>
              <a:t>            </a:t>
            </a:r>
            <a:r>
              <a:rPr lang="en-US" altLang="ko-KR" sz="1200" dirty="0" err="1">
                <a:solidFill>
                  <a:srgbClr val="268BD2"/>
                </a:solidFill>
                <a:latin typeface="Consolas"/>
              </a:rPr>
              <a:t>document</a:t>
            </a:r>
            <a:r>
              <a:rPr lang="en-US" altLang="ko-KR" sz="1200" dirty="0" err="1">
                <a:solidFill>
                  <a:srgbClr val="000000"/>
                </a:solidFill>
                <a:latin typeface="Consolas"/>
              </a:rPr>
              <a:t>.</a:t>
            </a:r>
            <a:r>
              <a:rPr lang="en-US" altLang="ko-KR" sz="1200" dirty="0" err="1">
                <a:solidFill>
                  <a:srgbClr val="268BD2"/>
                </a:solidFill>
                <a:latin typeface="Consolas"/>
              </a:rPr>
              <a:t>getElementById</a:t>
            </a:r>
            <a:r>
              <a:rPr lang="en-US" altLang="ko-KR" sz="1200" dirty="0">
                <a:solidFill>
                  <a:srgbClr val="000000"/>
                </a:solidFill>
                <a:latin typeface="Consolas"/>
              </a:rPr>
              <a:t>(</a:t>
            </a:r>
            <a:r>
              <a:rPr lang="en-US" altLang="ko-KR" sz="1200" dirty="0">
                <a:solidFill>
                  <a:srgbClr val="2AA198"/>
                </a:solidFill>
                <a:latin typeface="Consolas"/>
              </a:rPr>
              <a:t>"sample2_address"</a:t>
            </a:r>
            <a:r>
              <a:rPr lang="en-US" altLang="ko-KR" sz="1200" dirty="0">
                <a:solidFill>
                  <a:srgbClr val="000000"/>
                </a:solidFill>
                <a:latin typeface="Consolas"/>
              </a:rPr>
              <a:t>).</a:t>
            </a:r>
            <a:r>
              <a:rPr lang="en-US" altLang="ko-KR" sz="1200" dirty="0">
                <a:solidFill>
                  <a:srgbClr val="268BD2"/>
                </a:solidFill>
                <a:latin typeface="Consolas"/>
              </a:rPr>
              <a:t>value</a:t>
            </a:r>
            <a:r>
              <a:rPr lang="en-US" altLang="ko-KR" sz="1200" dirty="0">
                <a:solidFill>
                  <a:srgbClr val="000000"/>
                </a:solidFill>
                <a:latin typeface="Consolas"/>
              </a:rPr>
              <a:t> </a:t>
            </a:r>
            <a:r>
              <a:rPr lang="en-US" altLang="ko-KR" sz="1200" dirty="0">
                <a:solidFill>
                  <a:srgbClr val="859900"/>
                </a:solidFill>
                <a:latin typeface="Consolas"/>
              </a:rPr>
              <a:t>=</a:t>
            </a:r>
            <a:r>
              <a:rPr lang="en-US" altLang="ko-KR" sz="1200" dirty="0">
                <a:solidFill>
                  <a:srgbClr val="000000"/>
                </a:solidFill>
                <a:latin typeface="Consolas"/>
              </a:rPr>
              <a:t> </a:t>
            </a:r>
            <a:r>
              <a:rPr lang="en-US" altLang="ko-KR" sz="1200" dirty="0" err="1">
                <a:solidFill>
                  <a:srgbClr val="268BD2"/>
                </a:solidFill>
                <a:latin typeface="Consolas"/>
              </a:rPr>
              <a:t>addr</a:t>
            </a:r>
            <a:r>
              <a:rPr lang="en-US" altLang="ko-KR" sz="1200" dirty="0">
                <a:solidFill>
                  <a:srgbClr val="000000"/>
                </a:solidFill>
                <a:latin typeface="Consolas"/>
              </a:rPr>
              <a:t>;</a:t>
            </a:r>
          </a:p>
          <a:p>
            <a:endParaRPr lang="ko-KR" altLang="en-US" sz="1200" dirty="0">
              <a:latin typeface="Consolas"/>
            </a:endParaRPr>
          </a:p>
          <a:p>
            <a:r>
              <a:rPr lang="ja-JP" altLang="en-US" sz="1200" dirty="0">
                <a:solidFill>
                  <a:srgbClr val="93A1A1"/>
                </a:solidFill>
                <a:latin typeface="Consolas"/>
              </a:rPr>
              <a:t>            </a:t>
            </a:r>
            <a:r>
              <a:rPr lang="en-US" altLang="ja-JP" sz="1200" dirty="0">
                <a:solidFill>
                  <a:srgbClr val="93A1A1"/>
                </a:solidFill>
                <a:latin typeface="Consolas"/>
              </a:rPr>
              <a:t>// </a:t>
            </a:r>
            <a:r>
              <a:rPr lang="ja-JP" altLang="en-US" sz="1200" dirty="0">
                <a:solidFill>
                  <a:srgbClr val="93A1A1"/>
                </a:solidFill>
                <a:latin typeface="Consolas"/>
              </a:rPr>
              <a:t>カーソルを詳細住所フィールドに移動する</a:t>
            </a:r>
          </a:p>
          <a:p>
            <a:r>
              <a:rPr lang="en-US" altLang="ko-KR" sz="1200" dirty="0">
                <a:solidFill>
                  <a:srgbClr val="000000"/>
                </a:solidFill>
                <a:latin typeface="Consolas"/>
              </a:rPr>
              <a:t>            </a:t>
            </a:r>
            <a:r>
              <a:rPr lang="en-US" altLang="ko-KR" sz="1200" dirty="0" err="1">
                <a:solidFill>
                  <a:srgbClr val="268BD2"/>
                </a:solidFill>
                <a:latin typeface="Consolas"/>
              </a:rPr>
              <a:t>document</a:t>
            </a:r>
            <a:r>
              <a:rPr lang="en-US" altLang="ko-KR" sz="1200" dirty="0" err="1">
                <a:solidFill>
                  <a:srgbClr val="000000"/>
                </a:solidFill>
                <a:latin typeface="Consolas"/>
              </a:rPr>
              <a:t>.</a:t>
            </a:r>
            <a:r>
              <a:rPr lang="en-US" altLang="ko-KR" sz="1200" dirty="0" err="1">
                <a:solidFill>
                  <a:srgbClr val="268BD2"/>
                </a:solidFill>
                <a:latin typeface="Consolas"/>
              </a:rPr>
              <a:t>getElementById</a:t>
            </a:r>
            <a:r>
              <a:rPr lang="en-US" altLang="ko-KR" sz="1200" dirty="0">
                <a:solidFill>
                  <a:srgbClr val="000000"/>
                </a:solidFill>
                <a:latin typeface="Consolas"/>
              </a:rPr>
              <a:t>(</a:t>
            </a:r>
            <a:r>
              <a:rPr lang="en-US" altLang="ko-KR" sz="1200" dirty="0">
                <a:solidFill>
                  <a:srgbClr val="2AA198"/>
                </a:solidFill>
                <a:latin typeface="Consolas"/>
              </a:rPr>
              <a:t>"sample2_detailAddress"</a:t>
            </a:r>
            <a:r>
              <a:rPr lang="en-US" altLang="ko-KR" sz="1200" dirty="0">
                <a:solidFill>
                  <a:srgbClr val="000000"/>
                </a:solidFill>
                <a:latin typeface="Consolas"/>
              </a:rPr>
              <a:t>).</a:t>
            </a:r>
            <a:r>
              <a:rPr lang="en-US" altLang="ko-KR" sz="1200" dirty="0">
                <a:solidFill>
                  <a:srgbClr val="268BD2"/>
                </a:solidFill>
                <a:latin typeface="Consolas"/>
              </a:rPr>
              <a:t>focus</a:t>
            </a:r>
            <a:r>
              <a:rPr lang="en-US" altLang="ko-KR" sz="1200" dirty="0">
                <a:solidFill>
                  <a:srgbClr val="000000"/>
                </a:solidFill>
                <a:latin typeface="Consolas"/>
              </a:rPr>
              <a:t>();</a:t>
            </a:r>
          </a:p>
          <a:p>
            <a:endParaRPr lang="ko-KR" altLang="en-US" sz="1200" dirty="0">
              <a:latin typeface="Consolas"/>
            </a:endParaRPr>
          </a:p>
          <a:p>
            <a:r>
              <a:rPr lang="ja-JP" altLang="en-US" sz="1200" dirty="0">
                <a:solidFill>
                  <a:srgbClr val="93A1A1"/>
                </a:solidFill>
                <a:latin typeface="Consolas"/>
              </a:rPr>
              <a:t>            </a:t>
            </a:r>
            <a:r>
              <a:rPr lang="en-US" altLang="ja-JP" sz="1200" dirty="0">
                <a:solidFill>
                  <a:srgbClr val="93A1A1"/>
                </a:solidFill>
                <a:latin typeface="Consolas"/>
              </a:rPr>
              <a:t>// </a:t>
            </a:r>
            <a:r>
              <a:rPr lang="en-US" altLang="ja-JP" sz="1200" dirty="0" err="1">
                <a:solidFill>
                  <a:srgbClr val="93A1A1"/>
                </a:solidFill>
                <a:latin typeface="Consolas"/>
              </a:rPr>
              <a:t>iframe</a:t>
            </a:r>
            <a:r>
              <a:rPr lang="ja-JP" altLang="en-US" sz="1200" dirty="0">
                <a:solidFill>
                  <a:srgbClr val="93A1A1"/>
                </a:solidFill>
                <a:latin typeface="Consolas"/>
              </a:rPr>
              <a:t>を含む要素を非表示にする</a:t>
            </a:r>
          </a:p>
          <a:p>
            <a:r>
              <a:rPr lang="en-US" altLang="ko-KR" sz="1200" dirty="0">
                <a:solidFill>
                  <a:srgbClr val="000000"/>
                </a:solidFill>
                <a:latin typeface="Consolas"/>
              </a:rPr>
              <a:t>            </a:t>
            </a:r>
            <a:r>
              <a:rPr lang="en-US" altLang="ko-KR" sz="1200" dirty="0" err="1">
                <a:solidFill>
                  <a:srgbClr val="268BD2"/>
                </a:solidFill>
                <a:latin typeface="Consolas"/>
              </a:rPr>
              <a:t>element_layer</a:t>
            </a:r>
            <a:r>
              <a:rPr lang="en-US" altLang="ko-KR" sz="1200" dirty="0" err="1">
                <a:solidFill>
                  <a:srgbClr val="000000"/>
                </a:solidFill>
                <a:latin typeface="Consolas"/>
              </a:rPr>
              <a:t>.</a:t>
            </a:r>
            <a:r>
              <a:rPr lang="en-US" altLang="ko-KR" sz="1200" dirty="0" err="1">
                <a:solidFill>
                  <a:srgbClr val="268BD2"/>
                </a:solidFill>
                <a:latin typeface="Consolas"/>
              </a:rPr>
              <a:t>style</a:t>
            </a:r>
            <a:r>
              <a:rPr lang="en-US" altLang="ko-KR" sz="1200" dirty="0" err="1">
                <a:solidFill>
                  <a:srgbClr val="000000"/>
                </a:solidFill>
                <a:latin typeface="Consolas"/>
              </a:rPr>
              <a:t>.</a:t>
            </a:r>
            <a:r>
              <a:rPr lang="en-US" altLang="ko-KR" sz="1200" dirty="0" err="1">
                <a:solidFill>
                  <a:srgbClr val="268BD2"/>
                </a:solidFill>
                <a:latin typeface="Consolas"/>
              </a:rPr>
              <a:t>display</a:t>
            </a:r>
            <a:r>
              <a:rPr lang="en-US" altLang="ko-KR" sz="1200" dirty="0">
                <a:solidFill>
                  <a:srgbClr val="000000"/>
                </a:solidFill>
                <a:latin typeface="Consolas"/>
              </a:rPr>
              <a:t> </a:t>
            </a:r>
            <a:r>
              <a:rPr lang="en-US" altLang="ko-KR" sz="1200" dirty="0">
                <a:solidFill>
                  <a:srgbClr val="859900"/>
                </a:solidFill>
                <a:latin typeface="Consolas"/>
              </a:rPr>
              <a:t>=</a:t>
            </a:r>
            <a:r>
              <a:rPr lang="en-US" altLang="ko-KR" sz="1200" dirty="0">
                <a:solidFill>
                  <a:srgbClr val="000000"/>
                </a:solidFill>
                <a:latin typeface="Consolas"/>
              </a:rPr>
              <a:t> </a:t>
            </a:r>
            <a:r>
              <a:rPr lang="en-US" altLang="ko-KR" sz="1200" dirty="0">
                <a:solidFill>
                  <a:srgbClr val="2AA198"/>
                </a:solidFill>
                <a:latin typeface="Consolas"/>
              </a:rPr>
              <a:t>'none'</a:t>
            </a:r>
            <a:r>
              <a:rPr lang="en-US" altLang="ko-KR" sz="1200" dirty="0">
                <a:solidFill>
                  <a:srgbClr val="000000"/>
                </a:solidFill>
                <a:latin typeface="Consolas"/>
              </a:rPr>
              <a:t>;</a:t>
            </a:r>
          </a:p>
          <a:p>
            <a:r>
              <a:rPr lang="ko-KR" altLang="en-US" sz="1200" dirty="0">
                <a:solidFill>
                  <a:srgbClr val="000000"/>
                </a:solidFill>
                <a:latin typeface="Consolas"/>
              </a:rPr>
              <a:t>        </a:t>
            </a:r>
            <a:r>
              <a:rPr lang="en-US" altLang="ko-KR" sz="1200" dirty="0">
                <a:solidFill>
                  <a:srgbClr val="000000"/>
                </a:solidFill>
                <a:latin typeface="Consolas"/>
              </a:rPr>
              <a:t>},</a:t>
            </a:r>
          </a:p>
          <a:p>
            <a:r>
              <a:rPr lang="en-US" altLang="ko-KR" sz="1200" dirty="0">
                <a:solidFill>
                  <a:srgbClr val="000000"/>
                </a:solidFill>
                <a:latin typeface="Consolas"/>
              </a:rPr>
              <a:t>        width: </a:t>
            </a:r>
            <a:r>
              <a:rPr lang="en-US" altLang="ko-KR" sz="1200" dirty="0">
                <a:solidFill>
                  <a:srgbClr val="2AA198"/>
                </a:solidFill>
                <a:latin typeface="Consolas"/>
              </a:rPr>
              <a:t>'100%'</a:t>
            </a:r>
            <a:r>
              <a:rPr lang="en-US" altLang="ko-KR" sz="1200" dirty="0">
                <a:solidFill>
                  <a:srgbClr val="000000"/>
                </a:solidFill>
                <a:latin typeface="Consolas"/>
              </a:rPr>
              <a:t>,</a:t>
            </a:r>
          </a:p>
          <a:p>
            <a:r>
              <a:rPr lang="en-US" altLang="ko-KR" sz="1200" dirty="0">
                <a:solidFill>
                  <a:srgbClr val="000000"/>
                </a:solidFill>
                <a:latin typeface="Consolas"/>
              </a:rPr>
              <a:t>        height: </a:t>
            </a:r>
            <a:r>
              <a:rPr lang="en-US" altLang="ko-KR" sz="1200" dirty="0">
                <a:solidFill>
                  <a:srgbClr val="2AA198"/>
                </a:solidFill>
                <a:latin typeface="Consolas"/>
              </a:rPr>
              <a:t>'100%'</a:t>
            </a:r>
            <a:r>
              <a:rPr lang="en-US" altLang="ko-KR" sz="1200" dirty="0">
                <a:solidFill>
                  <a:srgbClr val="000000"/>
                </a:solidFill>
                <a:latin typeface="Consolas"/>
              </a:rPr>
              <a:t>,</a:t>
            </a:r>
          </a:p>
          <a:p>
            <a:r>
              <a:rPr lang="en-US" altLang="ko-KR" sz="1200" dirty="0">
                <a:solidFill>
                  <a:srgbClr val="000000"/>
                </a:solidFill>
                <a:latin typeface="Consolas"/>
              </a:rPr>
              <a:t>        </a:t>
            </a:r>
            <a:r>
              <a:rPr lang="en-US" altLang="ko-KR" sz="1200" dirty="0" err="1">
                <a:solidFill>
                  <a:srgbClr val="000000"/>
                </a:solidFill>
                <a:latin typeface="Consolas"/>
              </a:rPr>
              <a:t>maxSuggestItems</a:t>
            </a:r>
            <a:r>
              <a:rPr lang="en-US" altLang="ko-KR" sz="1200" dirty="0">
                <a:solidFill>
                  <a:srgbClr val="000000"/>
                </a:solidFill>
                <a:latin typeface="Consolas"/>
              </a:rPr>
              <a:t>: </a:t>
            </a:r>
            <a:r>
              <a:rPr lang="en-US" altLang="ko-KR" sz="1200" dirty="0">
                <a:solidFill>
                  <a:srgbClr val="D33682"/>
                </a:solidFill>
                <a:latin typeface="Consolas"/>
              </a:rPr>
              <a:t>5</a:t>
            </a:r>
            <a:r>
              <a:rPr lang="en-US" altLang="ko-KR" sz="1200" dirty="0">
                <a:solidFill>
                  <a:srgbClr val="000000"/>
                </a:solidFill>
                <a:latin typeface="Consolas"/>
              </a:rPr>
              <a:t> </a:t>
            </a:r>
            <a:r>
              <a:rPr lang="en-US" altLang="ko-KR" sz="1200" dirty="0">
                <a:solidFill>
                  <a:srgbClr val="93A1A1"/>
                </a:solidFill>
                <a:latin typeface="Consolas"/>
              </a:rPr>
              <a:t>// </a:t>
            </a:r>
            <a:r>
              <a:rPr lang="ko-KR" altLang="en-US" sz="1200" dirty="0">
                <a:solidFill>
                  <a:srgbClr val="93A1A1"/>
                </a:solidFill>
                <a:latin typeface="Consolas"/>
              </a:rPr>
              <a:t>表示候補</a:t>
            </a:r>
            <a:r>
              <a:rPr lang="ja-JP" altLang="en-US" sz="1200" dirty="0">
                <a:solidFill>
                  <a:srgbClr val="93A1A1"/>
                </a:solidFill>
                <a:latin typeface="Consolas"/>
              </a:rPr>
              <a:t>の</a:t>
            </a:r>
            <a:r>
              <a:rPr lang="ko-KR" altLang="en-US" sz="1200" dirty="0" err="1">
                <a:solidFill>
                  <a:srgbClr val="93A1A1"/>
                </a:solidFill>
                <a:latin typeface="Consolas"/>
              </a:rPr>
              <a:t>最大項目数</a:t>
            </a:r>
            <a:endParaRPr lang="ko-KR" altLang="en-US" sz="1200" dirty="0">
              <a:solidFill>
                <a:srgbClr val="93A1A1"/>
              </a:solidFill>
              <a:latin typeface="Consolas"/>
            </a:endParaRPr>
          </a:p>
          <a:p>
            <a:r>
              <a:rPr lang="en-US" altLang="ko-KR" sz="1200" dirty="0">
                <a:solidFill>
                  <a:srgbClr val="000000"/>
                </a:solidFill>
                <a:latin typeface="Consolas"/>
              </a:rPr>
              <a:t>    }).</a:t>
            </a:r>
            <a:r>
              <a:rPr lang="en-US" altLang="ko-KR" sz="1200" dirty="0">
                <a:solidFill>
                  <a:srgbClr val="268BD2"/>
                </a:solidFill>
                <a:latin typeface="Consolas"/>
              </a:rPr>
              <a:t>embed</a:t>
            </a:r>
            <a:r>
              <a:rPr lang="en-US" altLang="ko-KR" sz="1200" dirty="0">
                <a:solidFill>
                  <a:srgbClr val="000000"/>
                </a:solidFill>
                <a:latin typeface="Consolas"/>
              </a:rPr>
              <a:t>(</a:t>
            </a:r>
            <a:r>
              <a:rPr lang="en-US" altLang="ko-KR" sz="1200" dirty="0" err="1">
                <a:solidFill>
                  <a:srgbClr val="268BD2"/>
                </a:solidFill>
                <a:latin typeface="Consolas"/>
              </a:rPr>
              <a:t>element_layer</a:t>
            </a:r>
            <a:r>
              <a:rPr lang="en-US" altLang="ko-KR" sz="1200" dirty="0">
                <a:solidFill>
                  <a:srgbClr val="000000"/>
                </a:solidFill>
                <a:latin typeface="Consolas"/>
              </a:rPr>
              <a:t>);</a:t>
            </a:r>
          </a:p>
          <a:p>
            <a:endParaRPr lang="ko-KR" altLang="en-US" sz="1200" dirty="0">
              <a:latin typeface="Consolas"/>
            </a:endParaRPr>
          </a:p>
          <a:p>
            <a:r>
              <a:rPr lang="ja-JP" altLang="en-US" sz="1200" dirty="0">
                <a:solidFill>
                  <a:srgbClr val="93A1A1"/>
                </a:solidFill>
                <a:latin typeface="Consolas"/>
              </a:rPr>
              <a:t>    </a:t>
            </a:r>
            <a:r>
              <a:rPr lang="en-US" altLang="ja-JP" sz="1200" dirty="0">
                <a:solidFill>
                  <a:srgbClr val="93A1A1"/>
                </a:solidFill>
                <a:latin typeface="Consolas"/>
              </a:rPr>
              <a:t>// </a:t>
            </a:r>
            <a:r>
              <a:rPr lang="en-US" altLang="ja-JP" sz="1200" dirty="0" err="1">
                <a:solidFill>
                  <a:srgbClr val="93A1A1"/>
                </a:solidFill>
                <a:latin typeface="Consolas"/>
              </a:rPr>
              <a:t>iframe</a:t>
            </a:r>
            <a:r>
              <a:rPr lang="ja-JP" altLang="en-US" sz="1200" dirty="0">
                <a:solidFill>
                  <a:srgbClr val="93A1A1"/>
                </a:solidFill>
                <a:latin typeface="Consolas"/>
              </a:rPr>
              <a:t>を含む要素を表示する</a:t>
            </a:r>
          </a:p>
          <a:p>
            <a:r>
              <a:rPr lang="en-US" altLang="ko-KR" sz="1200" dirty="0">
                <a:solidFill>
                  <a:srgbClr val="000000"/>
                </a:solidFill>
                <a:latin typeface="Consolas"/>
              </a:rPr>
              <a:t>    </a:t>
            </a:r>
            <a:r>
              <a:rPr lang="en-US" altLang="ko-KR" sz="1200" dirty="0" err="1">
                <a:solidFill>
                  <a:srgbClr val="268BD2"/>
                </a:solidFill>
                <a:latin typeface="Consolas"/>
              </a:rPr>
              <a:t>element_layer</a:t>
            </a:r>
            <a:r>
              <a:rPr lang="en-US" altLang="ko-KR" sz="1200" dirty="0" err="1">
                <a:solidFill>
                  <a:srgbClr val="000000"/>
                </a:solidFill>
                <a:latin typeface="Consolas"/>
              </a:rPr>
              <a:t>.</a:t>
            </a:r>
            <a:r>
              <a:rPr lang="en-US" altLang="ko-KR" sz="1200" dirty="0" err="1">
                <a:solidFill>
                  <a:srgbClr val="268BD2"/>
                </a:solidFill>
                <a:latin typeface="Consolas"/>
              </a:rPr>
              <a:t>style</a:t>
            </a:r>
            <a:r>
              <a:rPr lang="en-US" altLang="ko-KR" sz="1200" dirty="0" err="1">
                <a:solidFill>
                  <a:srgbClr val="000000"/>
                </a:solidFill>
                <a:latin typeface="Consolas"/>
              </a:rPr>
              <a:t>.</a:t>
            </a:r>
            <a:r>
              <a:rPr lang="en-US" altLang="ko-KR" sz="1200" dirty="0" err="1">
                <a:solidFill>
                  <a:srgbClr val="268BD2"/>
                </a:solidFill>
                <a:latin typeface="Consolas"/>
              </a:rPr>
              <a:t>display</a:t>
            </a:r>
            <a:r>
              <a:rPr lang="en-US" altLang="ko-KR" sz="1200" dirty="0">
                <a:solidFill>
                  <a:srgbClr val="000000"/>
                </a:solidFill>
                <a:latin typeface="Consolas"/>
              </a:rPr>
              <a:t> </a:t>
            </a:r>
            <a:r>
              <a:rPr lang="en-US" altLang="ko-KR" sz="1200" dirty="0">
                <a:solidFill>
                  <a:srgbClr val="859900"/>
                </a:solidFill>
                <a:latin typeface="Consolas"/>
              </a:rPr>
              <a:t>=</a:t>
            </a:r>
            <a:r>
              <a:rPr lang="en-US" altLang="ko-KR" sz="1200" dirty="0">
                <a:solidFill>
                  <a:srgbClr val="000000"/>
                </a:solidFill>
                <a:latin typeface="Consolas"/>
              </a:rPr>
              <a:t> </a:t>
            </a:r>
            <a:r>
              <a:rPr lang="en-US" altLang="ko-KR" sz="1200" dirty="0">
                <a:solidFill>
                  <a:srgbClr val="2AA198"/>
                </a:solidFill>
                <a:latin typeface="Consolas"/>
              </a:rPr>
              <a:t>'block'</a:t>
            </a:r>
            <a:r>
              <a:rPr lang="en-US" altLang="ko-KR" sz="1200" dirty="0">
                <a:solidFill>
                  <a:srgbClr val="000000"/>
                </a:solidFill>
                <a:latin typeface="Consolas"/>
              </a:rPr>
              <a:t>;</a:t>
            </a:r>
          </a:p>
          <a:p>
            <a:endParaRPr lang="ko-KR" altLang="en-US" sz="1200" dirty="0">
              <a:latin typeface="Consolas"/>
            </a:endParaRPr>
          </a:p>
          <a:p>
            <a:r>
              <a:rPr lang="ja-JP" altLang="en-US" sz="1200" dirty="0">
                <a:solidFill>
                  <a:srgbClr val="93A1A1"/>
                </a:solidFill>
                <a:latin typeface="Consolas"/>
              </a:rPr>
              <a:t>    </a:t>
            </a:r>
            <a:r>
              <a:rPr lang="en-US" altLang="ja-JP" sz="1200" dirty="0">
                <a:solidFill>
                  <a:srgbClr val="93A1A1"/>
                </a:solidFill>
                <a:latin typeface="Consolas"/>
              </a:rPr>
              <a:t>// </a:t>
            </a:r>
            <a:r>
              <a:rPr lang="en-US" altLang="ja-JP" sz="1200" dirty="0" err="1">
                <a:solidFill>
                  <a:srgbClr val="93A1A1"/>
                </a:solidFill>
                <a:latin typeface="Consolas"/>
              </a:rPr>
              <a:t>iframe</a:t>
            </a:r>
            <a:r>
              <a:rPr lang="ja-JP" altLang="en-US" sz="1200" dirty="0">
                <a:solidFill>
                  <a:srgbClr val="93A1A1"/>
                </a:solidFill>
                <a:latin typeface="Consolas"/>
              </a:rPr>
              <a:t>を含む要素の位置を画面の中央に移動する</a:t>
            </a:r>
          </a:p>
          <a:p>
            <a:r>
              <a:rPr lang="en-US" altLang="ko-KR" sz="1200" dirty="0">
                <a:solidFill>
                  <a:srgbClr val="000000"/>
                </a:solidFill>
                <a:latin typeface="Consolas"/>
              </a:rPr>
              <a:t>    </a:t>
            </a:r>
            <a:r>
              <a:rPr lang="en-US" altLang="ko-KR" sz="1200" dirty="0" err="1">
                <a:solidFill>
                  <a:srgbClr val="268BD2"/>
                </a:solidFill>
                <a:latin typeface="Consolas"/>
              </a:rPr>
              <a:t>initLayerPosition</a:t>
            </a:r>
            <a:r>
              <a:rPr lang="en-US" altLang="ko-KR" sz="1200" dirty="0">
                <a:solidFill>
                  <a:srgbClr val="000000"/>
                </a:solidFill>
                <a:latin typeface="Consolas"/>
              </a:rPr>
              <a:t>();</a:t>
            </a:r>
          </a:p>
          <a:p>
            <a:r>
              <a:rPr lang="en-US" altLang="ko-KR" sz="1200" dirty="0">
                <a:solidFill>
                  <a:srgbClr val="000000"/>
                </a:solidFill>
                <a:latin typeface="Consolas"/>
              </a:rPr>
              <a:t>}</a:t>
            </a:r>
          </a:p>
          <a:p>
            <a:endParaRPr lang="en-US" altLang="ko-KR" sz="1200" dirty="0" smtClean="0">
              <a:latin typeface="Consolas"/>
            </a:endParaRPr>
          </a:p>
          <a:p>
            <a:endParaRPr lang="en-US" altLang="ko-KR" sz="1200" dirty="0">
              <a:latin typeface="Consolas"/>
            </a:endParaRPr>
          </a:p>
          <a:p>
            <a:endParaRPr lang="en-US" altLang="ko-KR" sz="1200" dirty="0" smtClean="0">
              <a:latin typeface="Consolas"/>
            </a:endParaRPr>
          </a:p>
          <a:p>
            <a:endParaRPr lang="en-US" altLang="ko-KR" sz="1200" dirty="0">
              <a:latin typeface="Consolas"/>
            </a:endParaRPr>
          </a:p>
          <a:p>
            <a:endParaRPr lang="ko-KR" altLang="en-US" sz="1200" dirty="0">
              <a:latin typeface="Consolas"/>
            </a:endParaRPr>
          </a:p>
          <a:p>
            <a:r>
              <a:rPr lang="en-US" altLang="ja-JP" sz="1200" dirty="0">
                <a:solidFill>
                  <a:srgbClr val="93A1A1"/>
                </a:solidFill>
                <a:latin typeface="Consolas"/>
              </a:rPr>
              <a:t>// </a:t>
            </a:r>
            <a:r>
              <a:rPr lang="ja-JP" altLang="en-US" sz="1200" dirty="0">
                <a:solidFill>
                  <a:srgbClr val="93A1A1"/>
                </a:solidFill>
                <a:latin typeface="Consolas"/>
              </a:rPr>
              <a:t>ブラウザサイズの変更に合わせてレイヤーを中央に移動したい場合</a:t>
            </a:r>
          </a:p>
          <a:p>
            <a:r>
              <a:rPr lang="en-US" altLang="ja-JP" sz="1200" dirty="0">
                <a:solidFill>
                  <a:srgbClr val="93A1A1"/>
                </a:solidFill>
                <a:latin typeface="Consolas"/>
              </a:rPr>
              <a:t>// resize</a:t>
            </a:r>
            <a:r>
              <a:rPr lang="ja-JP" altLang="en-US" sz="1200" dirty="0">
                <a:solidFill>
                  <a:srgbClr val="93A1A1"/>
                </a:solidFill>
                <a:latin typeface="Consolas"/>
              </a:rPr>
              <a:t>イベントや</a:t>
            </a:r>
            <a:r>
              <a:rPr lang="en-US" altLang="ja-JP" sz="1200" dirty="0" err="1">
                <a:solidFill>
                  <a:srgbClr val="93A1A1"/>
                </a:solidFill>
                <a:latin typeface="Consolas"/>
              </a:rPr>
              <a:t>orientationchange</a:t>
            </a:r>
            <a:r>
              <a:rPr lang="ja-JP" altLang="en-US" sz="1200" dirty="0">
                <a:solidFill>
                  <a:srgbClr val="93A1A1"/>
                </a:solidFill>
                <a:latin typeface="Consolas"/>
              </a:rPr>
              <a:t>イベントを使用して値が変更される度にこの関数を実行するか</a:t>
            </a:r>
          </a:p>
          <a:p>
            <a:r>
              <a:rPr lang="en-US" altLang="ja-JP" sz="1200" dirty="0">
                <a:solidFill>
                  <a:srgbClr val="93A1A1"/>
                </a:solidFill>
                <a:latin typeface="Consolas"/>
              </a:rPr>
              <a:t>// </a:t>
            </a:r>
            <a:r>
              <a:rPr lang="en-US" altLang="ja-JP" sz="1200" dirty="0" err="1">
                <a:solidFill>
                  <a:srgbClr val="93A1A1"/>
                </a:solidFill>
                <a:latin typeface="Consolas"/>
              </a:rPr>
              <a:t>element_layer</a:t>
            </a:r>
            <a:r>
              <a:rPr lang="ja-JP" altLang="en-US" sz="1200" dirty="0">
                <a:solidFill>
                  <a:srgbClr val="93A1A1"/>
                </a:solidFill>
                <a:latin typeface="Consolas"/>
              </a:rPr>
              <a:t>の</a:t>
            </a:r>
            <a:r>
              <a:rPr lang="en-US" altLang="ja-JP" sz="1200" dirty="0">
                <a:solidFill>
                  <a:srgbClr val="93A1A1"/>
                </a:solidFill>
                <a:latin typeface="Consolas"/>
              </a:rPr>
              <a:t>top</a:t>
            </a:r>
            <a:r>
              <a:rPr lang="ja-JP" altLang="en-US" sz="1200" dirty="0">
                <a:solidFill>
                  <a:srgbClr val="93A1A1"/>
                </a:solidFill>
                <a:latin typeface="Consolas"/>
              </a:rPr>
              <a:t>と</a:t>
            </a:r>
            <a:r>
              <a:rPr lang="en-US" altLang="ja-JP" sz="1200" dirty="0">
                <a:solidFill>
                  <a:srgbClr val="93A1A1"/>
                </a:solidFill>
                <a:latin typeface="Consolas"/>
              </a:rPr>
              <a:t>left</a:t>
            </a:r>
            <a:r>
              <a:rPr lang="ja-JP" altLang="en-US" sz="1200" dirty="0">
                <a:solidFill>
                  <a:srgbClr val="93A1A1"/>
                </a:solidFill>
                <a:latin typeface="Consolas"/>
              </a:rPr>
              <a:t>の値を直接修正することが可能</a:t>
            </a:r>
          </a:p>
          <a:p>
            <a:r>
              <a:rPr lang="en-US" altLang="ko-KR" sz="1200" b="1" dirty="0">
                <a:solidFill>
                  <a:srgbClr val="073642"/>
                </a:solidFill>
                <a:latin typeface="Consolas"/>
              </a:rPr>
              <a:t>function</a:t>
            </a:r>
            <a:r>
              <a:rPr lang="en-US" altLang="ko-KR" sz="1200" b="1" dirty="0">
                <a:solidFill>
                  <a:srgbClr val="000000"/>
                </a:solidFill>
                <a:latin typeface="Consolas"/>
              </a:rPr>
              <a:t> </a:t>
            </a:r>
            <a:r>
              <a:rPr lang="en-US" altLang="ko-KR" sz="1200" b="1" dirty="0" err="1">
                <a:solidFill>
                  <a:srgbClr val="268BD2"/>
                </a:solidFill>
                <a:latin typeface="Consolas"/>
              </a:rPr>
              <a:t>initLayerPosition</a:t>
            </a:r>
            <a:r>
              <a:rPr lang="en-US" altLang="ko-KR" sz="1200" b="1" dirty="0">
                <a:solidFill>
                  <a:srgbClr val="000000"/>
                </a:solidFill>
                <a:latin typeface="Consolas"/>
              </a:rPr>
              <a:t>(){</a:t>
            </a:r>
          </a:p>
          <a:p>
            <a:r>
              <a:rPr lang="ja-JP" altLang="en-US" sz="1200" dirty="0">
                <a:solidFill>
                  <a:srgbClr val="000000"/>
                </a:solidFill>
                <a:latin typeface="Consolas"/>
              </a:rPr>
              <a:t>    </a:t>
            </a:r>
            <a:r>
              <a:rPr lang="en-US" altLang="ja-JP" sz="1200" b="1" dirty="0" err="1">
                <a:solidFill>
                  <a:srgbClr val="073642"/>
                </a:solidFill>
                <a:latin typeface="Consolas"/>
              </a:rPr>
              <a:t>var</a:t>
            </a:r>
            <a:r>
              <a:rPr lang="ja-JP" altLang="en-US" sz="1200" b="1" dirty="0">
                <a:solidFill>
                  <a:srgbClr val="000000"/>
                </a:solidFill>
                <a:latin typeface="Consolas"/>
              </a:rPr>
              <a:t> </a:t>
            </a:r>
            <a:r>
              <a:rPr lang="en-US" altLang="ja-JP" sz="1200" b="1" dirty="0">
                <a:solidFill>
                  <a:srgbClr val="268BD2"/>
                </a:solidFill>
                <a:latin typeface="Consolas"/>
              </a:rPr>
              <a:t>width</a:t>
            </a:r>
            <a:r>
              <a:rPr lang="ja-JP" altLang="en-US" sz="1200" b="1" dirty="0">
                <a:solidFill>
                  <a:srgbClr val="000000"/>
                </a:solidFill>
                <a:latin typeface="Consolas"/>
              </a:rPr>
              <a:t> </a:t>
            </a:r>
            <a:r>
              <a:rPr lang="en-US" altLang="ja-JP" sz="1200" b="1" dirty="0">
                <a:solidFill>
                  <a:srgbClr val="859900"/>
                </a:solidFill>
                <a:latin typeface="Consolas"/>
              </a:rPr>
              <a:t>=</a:t>
            </a:r>
            <a:r>
              <a:rPr lang="ja-JP" altLang="en-US" sz="1200" b="1" dirty="0">
                <a:solidFill>
                  <a:srgbClr val="000000"/>
                </a:solidFill>
                <a:latin typeface="Consolas"/>
              </a:rPr>
              <a:t> </a:t>
            </a:r>
            <a:r>
              <a:rPr lang="en-US" altLang="ja-JP" sz="1200" b="1" dirty="0">
                <a:solidFill>
                  <a:srgbClr val="D33682"/>
                </a:solidFill>
                <a:latin typeface="Consolas"/>
              </a:rPr>
              <a:t>300</a:t>
            </a:r>
            <a:r>
              <a:rPr lang="en-US" altLang="ja-JP" sz="1200" b="1" dirty="0">
                <a:solidFill>
                  <a:srgbClr val="000000"/>
                </a:solidFill>
                <a:latin typeface="Consolas"/>
              </a:rPr>
              <a:t>; </a:t>
            </a:r>
            <a:r>
              <a:rPr lang="en-US" altLang="ja-JP" sz="1200" b="1" dirty="0">
                <a:solidFill>
                  <a:srgbClr val="93A1A1"/>
                </a:solidFill>
                <a:latin typeface="Consolas"/>
              </a:rPr>
              <a:t>// </a:t>
            </a:r>
            <a:r>
              <a:rPr lang="ja-JP" altLang="en-US" sz="1200" b="1" dirty="0">
                <a:solidFill>
                  <a:srgbClr val="93A1A1"/>
                </a:solidFill>
                <a:latin typeface="Consolas"/>
              </a:rPr>
              <a:t>郵便番号検索サービスの要素幅</a:t>
            </a:r>
          </a:p>
          <a:p>
            <a:r>
              <a:rPr lang="ja-JP" altLang="en-US" sz="1200" dirty="0">
                <a:solidFill>
                  <a:srgbClr val="000000"/>
                </a:solidFill>
                <a:latin typeface="Consolas"/>
              </a:rPr>
              <a:t>    </a:t>
            </a:r>
            <a:r>
              <a:rPr lang="en-US" altLang="ja-JP" sz="1200" b="1" dirty="0" err="1">
                <a:solidFill>
                  <a:srgbClr val="073642"/>
                </a:solidFill>
                <a:latin typeface="Consolas"/>
              </a:rPr>
              <a:t>var</a:t>
            </a:r>
            <a:r>
              <a:rPr lang="ja-JP" altLang="en-US" sz="1200" b="1" dirty="0">
                <a:solidFill>
                  <a:srgbClr val="000000"/>
                </a:solidFill>
                <a:latin typeface="Consolas"/>
              </a:rPr>
              <a:t> </a:t>
            </a:r>
            <a:r>
              <a:rPr lang="en-US" altLang="ja-JP" sz="1200" b="1" dirty="0">
                <a:solidFill>
                  <a:srgbClr val="268BD2"/>
                </a:solidFill>
                <a:latin typeface="Consolas"/>
              </a:rPr>
              <a:t>height</a:t>
            </a:r>
            <a:r>
              <a:rPr lang="ja-JP" altLang="en-US" sz="1200" b="1" dirty="0">
                <a:solidFill>
                  <a:srgbClr val="000000"/>
                </a:solidFill>
                <a:latin typeface="Consolas"/>
              </a:rPr>
              <a:t> </a:t>
            </a:r>
            <a:r>
              <a:rPr lang="en-US" altLang="ja-JP" sz="1200" b="1" dirty="0">
                <a:solidFill>
                  <a:srgbClr val="859900"/>
                </a:solidFill>
                <a:latin typeface="Consolas"/>
              </a:rPr>
              <a:t>=</a:t>
            </a:r>
            <a:r>
              <a:rPr lang="ja-JP" altLang="en-US" sz="1200" b="1" dirty="0">
                <a:solidFill>
                  <a:srgbClr val="000000"/>
                </a:solidFill>
                <a:latin typeface="Consolas"/>
              </a:rPr>
              <a:t> </a:t>
            </a:r>
            <a:r>
              <a:rPr lang="en-US" altLang="ja-JP" sz="1200" b="1" dirty="0">
                <a:solidFill>
                  <a:srgbClr val="D33682"/>
                </a:solidFill>
                <a:latin typeface="Consolas"/>
              </a:rPr>
              <a:t>400</a:t>
            </a:r>
            <a:r>
              <a:rPr lang="en-US" altLang="ja-JP" sz="1200" b="1" dirty="0">
                <a:solidFill>
                  <a:srgbClr val="000000"/>
                </a:solidFill>
                <a:latin typeface="Consolas"/>
              </a:rPr>
              <a:t>; </a:t>
            </a:r>
            <a:r>
              <a:rPr lang="en-US" altLang="ja-JP" sz="1200" b="1" dirty="0">
                <a:solidFill>
                  <a:srgbClr val="93A1A1"/>
                </a:solidFill>
                <a:latin typeface="Consolas"/>
              </a:rPr>
              <a:t>// </a:t>
            </a:r>
            <a:r>
              <a:rPr lang="ja-JP" altLang="en-US" sz="1200" b="1" dirty="0">
                <a:solidFill>
                  <a:srgbClr val="93A1A1"/>
                </a:solidFill>
                <a:latin typeface="Consolas"/>
              </a:rPr>
              <a:t>郵便番号検索サービスの要素高さ</a:t>
            </a:r>
          </a:p>
          <a:p>
            <a:r>
              <a:rPr lang="ja-JP" altLang="en-US" sz="1200" dirty="0">
                <a:solidFill>
                  <a:srgbClr val="000000"/>
                </a:solidFill>
                <a:latin typeface="Consolas"/>
              </a:rPr>
              <a:t>    </a:t>
            </a:r>
            <a:r>
              <a:rPr lang="en-US" altLang="ja-JP" sz="1200" b="1" dirty="0" err="1">
                <a:solidFill>
                  <a:srgbClr val="073642"/>
                </a:solidFill>
                <a:latin typeface="Consolas"/>
              </a:rPr>
              <a:t>var</a:t>
            </a:r>
            <a:r>
              <a:rPr lang="ja-JP" altLang="en-US" sz="1200" b="1" dirty="0">
                <a:solidFill>
                  <a:srgbClr val="000000"/>
                </a:solidFill>
                <a:latin typeface="Consolas"/>
              </a:rPr>
              <a:t> </a:t>
            </a:r>
            <a:r>
              <a:rPr lang="en-US" altLang="ja-JP" sz="1200" b="1" dirty="0" err="1">
                <a:solidFill>
                  <a:srgbClr val="268BD2"/>
                </a:solidFill>
                <a:latin typeface="Consolas"/>
              </a:rPr>
              <a:t>borderWidth</a:t>
            </a:r>
            <a:r>
              <a:rPr lang="ja-JP" altLang="en-US" sz="1200" b="1" dirty="0">
                <a:solidFill>
                  <a:srgbClr val="000000"/>
                </a:solidFill>
                <a:latin typeface="Consolas"/>
              </a:rPr>
              <a:t> </a:t>
            </a:r>
            <a:r>
              <a:rPr lang="en-US" altLang="ja-JP" sz="1200" b="1" dirty="0">
                <a:solidFill>
                  <a:srgbClr val="859900"/>
                </a:solidFill>
                <a:latin typeface="Consolas"/>
              </a:rPr>
              <a:t>=</a:t>
            </a:r>
            <a:r>
              <a:rPr lang="ja-JP" altLang="en-US" sz="1200" b="1" dirty="0">
                <a:solidFill>
                  <a:srgbClr val="000000"/>
                </a:solidFill>
                <a:latin typeface="Consolas"/>
              </a:rPr>
              <a:t> </a:t>
            </a:r>
            <a:r>
              <a:rPr lang="en-US" altLang="ja-JP" sz="1200" b="1" dirty="0">
                <a:solidFill>
                  <a:srgbClr val="D33682"/>
                </a:solidFill>
                <a:latin typeface="Consolas"/>
              </a:rPr>
              <a:t>5</a:t>
            </a:r>
            <a:r>
              <a:rPr lang="en-US" altLang="ja-JP" sz="1200" b="1" dirty="0">
                <a:solidFill>
                  <a:srgbClr val="000000"/>
                </a:solidFill>
                <a:latin typeface="Consolas"/>
              </a:rPr>
              <a:t>; </a:t>
            </a:r>
            <a:r>
              <a:rPr lang="en-US" altLang="ja-JP" sz="1200" b="1" dirty="0">
                <a:solidFill>
                  <a:srgbClr val="93A1A1"/>
                </a:solidFill>
                <a:latin typeface="Consolas"/>
              </a:rPr>
              <a:t>// </a:t>
            </a:r>
            <a:r>
              <a:rPr lang="ja-JP" altLang="en-US" sz="1200" b="1" dirty="0">
                <a:solidFill>
                  <a:srgbClr val="93A1A1"/>
                </a:solidFill>
                <a:latin typeface="Consolas"/>
              </a:rPr>
              <a:t>サンプルで使用するボーダーの厚さ</a:t>
            </a:r>
          </a:p>
          <a:p>
            <a:endParaRPr lang="ko-KR" altLang="en-US" sz="1200" dirty="0">
              <a:latin typeface="Consolas"/>
            </a:endParaRPr>
          </a:p>
          <a:p>
            <a:r>
              <a:rPr lang="ja-JP" altLang="en-US" sz="1200" dirty="0">
                <a:solidFill>
                  <a:srgbClr val="93A1A1"/>
                </a:solidFill>
                <a:latin typeface="Consolas"/>
              </a:rPr>
              <a:t>    </a:t>
            </a:r>
            <a:r>
              <a:rPr lang="en-US" altLang="ja-JP" sz="1200" dirty="0">
                <a:solidFill>
                  <a:srgbClr val="93A1A1"/>
                </a:solidFill>
                <a:latin typeface="Consolas"/>
              </a:rPr>
              <a:t>// </a:t>
            </a:r>
            <a:r>
              <a:rPr lang="ja-JP" altLang="en-US" sz="1200" dirty="0">
                <a:solidFill>
                  <a:srgbClr val="93A1A1"/>
                </a:solidFill>
                <a:latin typeface="Consolas"/>
              </a:rPr>
              <a:t>上記で宣言した値を実際の要素に設定する</a:t>
            </a:r>
          </a:p>
          <a:p>
            <a:r>
              <a:rPr lang="en-US" altLang="ko-KR" sz="1200" dirty="0">
                <a:solidFill>
                  <a:srgbClr val="000000"/>
                </a:solidFill>
                <a:latin typeface="Consolas"/>
              </a:rPr>
              <a:t>    </a:t>
            </a:r>
            <a:r>
              <a:rPr lang="en-US" altLang="ko-KR" sz="1200" dirty="0" err="1">
                <a:solidFill>
                  <a:srgbClr val="268BD2"/>
                </a:solidFill>
                <a:latin typeface="Consolas"/>
              </a:rPr>
              <a:t>element_layer</a:t>
            </a:r>
            <a:r>
              <a:rPr lang="en-US" altLang="ko-KR" sz="1200" dirty="0" err="1">
                <a:solidFill>
                  <a:srgbClr val="000000"/>
                </a:solidFill>
                <a:latin typeface="Consolas"/>
              </a:rPr>
              <a:t>.</a:t>
            </a:r>
            <a:r>
              <a:rPr lang="en-US" altLang="ko-KR" sz="1200" dirty="0" err="1">
                <a:solidFill>
                  <a:srgbClr val="268BD2"/>
                </a:solidFill>
                <a:latin typeface="Consolas"/>
              </a:rPr>
              <a:t>style</a:t>
            </a:r>
            <a:r>
              <a:rPr lang="en-US" altLang="ko-KR" sz="1200" dirty="0" err="1">
                <a:solidFill>
                  <a:srgbClr val="000000"/>
                </a:solidFill>
                <a:latin typeface="Consolas"/>
              </a:rPr>
              <a:t>.</a:t>
            </a:r>
            <a:r>
              <a:rPr lang="en-US" altLang="ko-KR" sz="1200" dirty="0" err="1">
                <a:solidFill>
                  <a:srgbClr val="268BD2"/>
                </a:solidFill>
                <a:latin typeface="Consolas"/>
              </a:rPr>
              <a:t>width</a:t>
            </a:r>
            <a:r>
              <a:rPr lang="en-US" altLang="ko-KR" sz="1200" dirty="0">
                <a:solidFill>
                  <a:srgbClr val="000000"/>
                </a:solidFill>
                <a:latin typeface="Consolas"/>
              </a:rPr>
              <a:t> </a:t>
            </a:r>
            <a:r>
              <a:rPr lang="en-US" altLang="ko-KR" sz="1200" dirty="0">
                <a:solidFill>
                  <a:srgbClr val="859900"/>
                </a:solidFill>
                <a:latin typeface="Consolas"/>
              </a:rPr>
              <a:t>=</a:t>
            </a:r>
            <a:r>
              <a:rPr lang="en-US" altLang="ko-KR" sz="1200" dirty="0">
                <a:solidFill>
                  <a:srgbClr val="000000"/>
                </a:solidFill>
                <a:latin typeface="Consolas"/>
              </a:rPr>
              <a:t> </a:t>
            </a:r>
            <a:r>
              <a:rPr lang="en-US" altLang="ko-KR" sz="1200" dirty="0">
                <a:solidFill>
                  <a:srgbClr val="268BD2"/>
                </a:solidFill>
                <a:latin typeface="Consolas"/>
              </a:rPr>
              <a:t>width</a:t>
            </a:r>
            <a:r>
              <a:rPr lang="en-US" altLang="ko-KR" sz="1200" dirty="0">
                <a:solidFill>
                  <a:srgbClr val="000000"/>
                </a:solidFill>
                <a:latin typeface="Consolas"/>
              </a:rPr>
              <a:t> </a:t>
            </a:r>
            <a:r>
              <a:rPr lang="en-US" altLang="ko-KR" sz="1200" dirty="0">
                <a:solidFill>
                  <a:srgbClr val="859900"/>
                </a:solidFill>
                <a:latin typeface="Consolas"/>
              </a:rPr>
              <a:t>+</a:t>
            </a:r>
            <a:r>
              <a:rPr lang="en-US" altLang="ko-KR" sz="1200" dirty="0">
                <a:solidFill>
                  <a:srgbClr val="000000"/>
                </a:solidFill>
                <a:latin typeface="Consolas"/>
              </a:rPr>
              <a:t> </a:t>
            </a:r>
            <a:r>
              <a:rPr lang="en-US" altLang="ko-KR" sz="1200" dirty="0">
                <a:solidFill>
                  <a:srgbClr val="2AA198"/>
                </a:solidFill>
                <a:latin typeface="Consolas"/>
              </a:rPr>
              <a:t>'</a:t>
            </a:r>
            <a:r>
              <a:rPr lang="en-US" altLang="ko-KR" sz="1200" dirty="0" err="1">
                <a:solidFill>
                  <a:srgbClr val="2AA198"/>
                </a:solidFill>
                <a:latin typeface="Consolas"/>
              </a:rPr>
              <a:t>px</a:t>
            </a:r>
            <a:r>
              <a:rPr lang="en-US" altLang="ko-KR" sz="1200" dirty="0">
                <a:solidFill>
                  <a:srgbClr val="2AA198"/>
                </a:solidFill>
                <a:latin typeface="Consolas"/>
              </a:rPr>
              <a:t>'</a:t>
            </a:r>
            <a:r>
              <a:rPr lang="en-US" altLang="ko-KR" sz="1200" dirty="0">
                <a:solidFill>
                  <a:srgbClr val="000000"/>
                </a:solidFill>
                <a:latin typeface="Consolas"/>
              </a:rPr>
              <a:t>;</a:t>
            </a:r>
          </a:p>
          <a:p>
            <a:r>
              <a:rPr lang="en-US" altLang="ko-KR" sz="1200" dirty="0">
                <a:solidFill>
                  <a:srgbClr val="000000"/>
                </a:solidFill>
                <a:latin typeface="Consolas"/>
              </a:rPr>
              <a:t>    </a:t>
            </a:r>
            <a:r>
              <a:rPr lang="en-US" altLang="ko-KR" sz="1200" dirty="0" err="1">
                <a:solidFill>
                  <a:srgbClr val="268BD2"/>
                </a:solidFill>
                <a:latin typeface="Consolas"/>
              </a:rPr>
              <a:t>element_layer</a:t>
            </a:r>
            <a:r>
              <a:rPr lang="en-US" altLang="ko-KR" sz="1200" dirty="0" err="1">
                <a:solidFill>
                  <a:srgbClr val="000000"/>
                </a:solidFill>
                <a:latin typeface="Consolas"/>
              </a:rPr>
              <a:t>.</a:t>
            </a:r>
            <a:r>
              <a:rPr lang="en-US" altLang="ko-KR" sz="1200" dirty="0" err="1">
                <a:solidFill>
                  <a:srgbClr val="268BD2"/>
                </a:solidFill>
                <a:latin typeface="Consolas"/>
              </a:rPr>
              <a:t>style</a:t>
            </a:r>
            <a:r>
              <a:rPr lang="en-US" altLang="ko-KR" sz="1200" dirty="0" err="1">
                <a:solidFill>
                  <a:srgbClr val="000000"/>
                </a:solidFill>
                <a:latin typeface="Consolas"/>
              </a:rPr>
              <a:t>.</a:t>
            </a:r>
            <a:r>
              <a:rPr lang="en-US" altLang="ko-KR" sz="1200" dirty="0" err="1">
                <a:solidFill>
                  <a:srgbClr val="268BD2"/>
                </a:solidFill>
                <a:latin typeface="Consolas"/>
              </a:rPr>
              <a:t>height</a:t>
            </a:r>
            <a:r>
              <a:rPr lang="en-US" altLang="ko-KR" sz="1200" dirty="0">
                <a:solidFill>
                  <a:srgbClr val="000000"/>
                </a:solidFill>
                <a:latin typeface="Consolas"/>
              </a:rPr>
              <a:t> </a:t>
            </a:r>
            <a:r>
              <a:rPr lang="en-US" altLang="ko-KR" sz="1200" dirty="0">
                <a:solidFill>
                  <a:srgbClr val="859900"/>
                </a:solidFill>
                <a:latin typeface="Consolas"/>
              </a:rPr>
              <a:t>=</a:t>
            </a:r>
            <a:r>
              <a:rPr lang="en-US" altLang="ko-KR" sz="1200" dirty="0">
                <a:solidFill>
                  <a:srgbClr val="000000"/>
                </a:solidFill>
                <a:latin typeface="Consolas"/>
              </a:rPr>
              <a:t> </a:t>
            </a:r>
            <a:r>
              <a:rPr lang="en-US" altLang="ko-KR" sz="1200" dirty="0">
                <a:solidFill>
                  <a:srgbClr val="268BD2"/>
                </a:solidFill>
                <a:latin typeface="Consolas"/>
              </a:rPr>
              <a:t>height</a:t>
            </a:r>
            <a:r>
              <a:rPr lang="en-US" altLang="ko-KR" sz="1200" dirty="0">
                <a:solidFill>
                  <a:srgbClr val="000000"/>
                </a:solidFill>
                <a:latin typeface="Consolas"/>
              </a:rPr>
              <a:t> </a:t>
            </a:r>
            <a:r>
              <a:rPr lang="en-US" altLang="ko-KR" sz="1200" dirty="0">
                <a:solidFill>
                  <a:srgbClr val="859900"/>
                </a:solidFill>
                <a:latin typeface="Consolas"/>
              </a:rPr>
              <a:t>+</a:t>
            </a:r>
            <a:r>
              <a:rPr lang="en-US" altLang="ko-KR" sz="1200" dirty="0">
                <a:solidFill>
                  <a:srgbClr val="000000"/>
                </a:solidFill>
                <a:latin typeface="Consolas"/>
              </a:rPr>
              <a:t> </a:t>
            </a:r>
            <a:r>
              <a:rPr lang="en-US" altLang="ko-KR" sz="1200" dirty="0">
                <a:solidFill>
                  <a:srgbClr val="2AA198"/>
                </a:solidFill>
                <a:latin typeface="Consolas"/>
              </a:rPr>
              <a:t>'</a:t>
            </a:r>
            <a:r>
              <a:rPr lang="en-US" altLang="ko-KR" sz="1200" dirty="0" err="1">
                <a:solidFill>
                  <a:srgbClr val="2AA198"/>
                </a:solidFill>
                <a:latin typeface="Consolas"/>
              </a:rPr>
              <a:t>px</a:t>
            </a:r>
            <a:r>
              <a:rPr lang="en-US" altLang="ko-KR" sz="1200" dirty="0">
                <a:solidFill>
                  <a:srgbClr val="2AA198"/>
                </a:solidFill>
                <a:latin typeface="Consolas"/>
              </a:rPr>
              <a:t>'</a:t>
            </a:r>
            <a:r>
              <a:rPr lang="en-US" altLang="ko-KR" sz="1200" dirty="0">
                <a:solidFill>
                  <a:srgbClr val="000000"/>
                </a:solidFill>
                <a:latin typeface="Consolas"/>
              </a:rPr>
              <a:t>;</a:t>
            </a:r>
          </a:p>
          <a:p>
            <a:r>
              <a:rPr lang="en-US" altLang="ko-KR" sz="1200" dirty="0">
                <a:solidFill>
                  <a:srgbClr val="000000"/>
                </a:solidFill>
                <a:latin typeface="Consolas"/>
              </a:rPr>
              <a:t>    </a:t>
            </a:r>
            <a:r>
              <a:rPr lang="en-US" altLang="ko-KR" sz="1200" dirty="0" err="1">
                <a:solidFill>
                  <a:srgbClr val="268BD2"/>
                </a:solidFill>
                <a:latin typeface="Consolas"/>
              </a:rPr>
              <a:t>element_layer</a:t>
            </a:r>
            <a:r>
              <a:rPr lang="en-US" altLang="ko-KR" sz="1200" dirty="0" err="1">
                <a:solidFill>
                  <a:srgbClr val="000000"/>
                </a:solidFill>
                <a:latin typeface="Consolas"/>
              </a:rPr>
              <a:t>.</a:t>
            </a:r>
            <a:r>
              <a:rPr lang="en-US" altLang="ko-KR" sz="1200" dirty="0" err="1">
                <a:solidFill>
                  <a:srgbClr val="268BD2"/>
                </a:solidFill>
                <a:latin typeface="Consolas"/>
              </a:rPr>
              <a:t>style</a:t>
            </a:r>
            <a:r>
              <a:rPr lang="en-US" altLang="ko-KR" sz="1200" dirty="0" err="1">
                <a:solidFill>
                  <a:srgbClr val="000000"/>
                </a:solidFill>
                <a:latin typeface="Consolas"/>
              </a:rPr>
              <a:t>.</a:t>
            </a:r>
            <a:r>
              <a:rPr lang="en-US" altLang="ko-KR" sz="1200" dirty="0" err="1">
                <a:solidFill>
                  <a:srgbClr val="268BD2"/>
                </a:solidFill>
                <a:latin typeface="Consolas"/>
              </a:rPr>
              <a:t>border</a:t>
            </a:r>
            <a:r>
              <a:rPr lang="en-US" altLang="ko-KR" sz="1200" dirty="0">
                <a:solidFill>
                  <a:srgbClr val="000000"/>
                </a:solidFill>
                <a:latin typeface="Consolas"/>
              </a:rPr>
              <a:t> </a:t>
            </a:r>
            <a:r>
              <a:rPr lang="en-US" altLang="ko-KR" sz="1200" dirty="0">
                <a:solidFill>
                  <a:srgbClr val="859900"/>
                </a:solidFill>
                <a:latin typeface="Consolas"/>
              </a:rPr>
              <a:t>=</a:t>
            </a:r>
            <a:r>
              <a:rPr lang="en-US" altLang="ko-KR" sz="1200" dirty="0">
                <a:solidFill>
                  <a:srgbClr val="000000"/>
                </a:solidFill>
                <a:latin typeface="Consolas"/>
              </a:rPr>
              <a:t> </a:t>
            </a:r>
            <a:r>
              <a:rPr lang="en-US" altLang="ko-KR" sz="1200" dirty="0" err="1">
                <a:solidFill>
                  <a:srgbClr val="268BD2"/>
                </a:solidFill>
                <a:latin typeface="Consolas"/>
              </a:rPr>
              <a:t>borderWidth</a:t>
            </a:r>
            <a:r>
              <a:rPr lang="en-US" altLang="ko-KR" sz="1200" dirty="0">
                <a:solidFill>
                  <a:srgbClr val="000000"/>
                </a:solidFill>
                <a:latin typeface="Consolas"/>
              </a:rPr>
              <a:t> </a:t>
            </a:r>
            <a:r>
              <a:rPr lang="en-US" altLang="ko-KR" sz="1200" dirty="0">
                <a:solidFill>
                  <a:srgbClr val="859900"/>
                </a:solidFill>
                <a:latin typeface="Consolas"/>
              </a:rPr>
              <a:t>+</a:t>
            </a:r>
            <a:r>
              <a:rPr lang="en-US" altLang="ko-KR" sz="1200" dirty="0">
                <a:solidFill>
                  <a:srgbClr val="000000"/>
                </a:solidFill>
                <a:latin typeface="Consolas"/>
              </a:rPr>
              <a:t> </a:t>
            </a:r>
            <a:r>
              <a:rPr lang="en-US" altLang="ko-KR" sz="1200" dirty="0">
                <a:solidFill>
                  <a:srgbClr val="2AA198"/>
                </a:solidFill>
                <a:latin typeface="Consolas"/>
              </a:rPr>
              <a:t>'</a:t>
            </a:r>
            <a:r>
              <a:rPr lang="en-US" altLang="ko-KR" sz="1200" dirty="0" err="1">
                <a:solidFill>
                  <a:srgbClr val="2AA198"/>
                </a:solidFill>
                <a:latin typeface="Consolas"/>
              </a:rPr>
              <a:t>px</a:t>
            </a:r>
            <a:r>
              <a:rPr lang="en-US" altLang="ko-KR" sz="1200" dirty="0">
                <a:solidFill>
                  <a:srgbClr val="2AA198"/>
                </a:solidFill>
                <a:latin typeface="Consolas"/>
              </a:rPr>
              <a:t> solid'</a:t>
            </a:r>
            <a:r>
              <a:rPr lang="en-US" altLang="ko-KR" sz="1200" dirty="0">
                <a:solidFill>
                  <a:srgbClr val="000000"/>
                </a:solidFill>
                <a:latin typeface="Consolas"/>
              </a:rPr>
              <a:t>;</a:t>
            </a:r>
          </a:p>
          <a:p>
            <a:endParaRPr lang="ko-KR" altLang="en-US" sz="1200" dirty="0">
              <a:latin typeface="Consolas"/>
            </a:endParaRPr>
          </a:p>
          <a:p>
            <a:r>
              <a:rPr lang="ja-JP" altLang="en-US" sz="1200" dirty="0">
                <a:solidFill>
                  <a:srgbClr val="93A1A1"/>
                </a:solidFill>
                <a:latin typeface="Consolas"/>
              </a:rPr>
              <a:t>    </a:t>
            </a:r>
            <a:r>
              <a:rPr lang="en-US" altLang="ja-JP" sz="1200" dirty="0">
                <a:solidFill>
                  <a:srgbClr val="93A1A1"/>
                </a:solidFill>
                <a:latin typeface="Consolas"/>
              </a:rPr>
              <a:t>// </a:t>
            </a:r>
            <a:r>
              <a:rPr lang="ja-JP" altLang="en-US" sz="1200" dirty="0">
                <a:solidFill>
                  <a:srgbClr val="93A1A1"/>
                </a:solidFill>
                <a:latin typeface="Consolas"/>
              </a:rPr>
              <a:t>実行時の画面幅と高さを取得し、中央に表示するよう位置を計算する</a:t>
            </a:r>
          </a:p>
          <a:p>
            <a:r>
              <a:rPr lang="en-US" altLang="ko-KR" sz="1200" dirty="0">
                <a:solidFill>
                  <a:srgbClr val="000000"/>
                </a:solidFill>
                <a:latin typeface="Consolas"/>
              </a:rPr>
              <a:t>    </a:t>
            </a:r>
            <a:r>
              <a:rPr lang="en-US" altLang="ko-KR" sz="1200" dirty="0" err="1">
                <a:solidFill>
                  <a:srgbClr val="268BD2"/>
                </a:solidFill>
                <a:latin typeface="Consolas"/>
              </a:rPr>
              <a:t>element_layer</a:t>
            </a:r>
            <a:r>
              <a:rPr lang="en-US" altLang="ko-KR" sz="1200" dirty="0" err="1">
                <a:solidFill>
                  <a:srgbClr val="000000"/>
                </a:solidFill>
                <a:latin typeface="Consolas"/>
              </a:rPr>
              <a:t>.</a:t>
            </a:r>
            <a:r>
              <a:rPr lang="en-US" altLang="ko-KR" sz="1200" dirty="0" err="1">
                <a:solidFill>
                  <a:srgbClr val="268BD2"/>
                </a:solidFill>
                <a:latin typeface="Consolas"/>
              </a:rPr>
              <a:t>style</a:t>
            </a:r>
            <a:r>
              <a:rPr lang="en-US" altLang="ko-KR" sz="1200" dirty="0" err="1">
                <a:solidFill>
                  <a:srgbClr val="000000"/>
                </a:solidFill>
                <a:latin typeface="Consolas"/>
              </a:rPr>
              <a:t>.</a:t>
            </a:r>
            <a:r>
              <a:rPr lang="en-US" altLang="ko-KR" sz="1200" dirty="0" err="1">
                <a:solidFill>
                  <a:srgbClr val="268BD2"/>
                </a:solidFill>
                <a:latin typeface="Consolas"/>
              </a:rPr>
              <a:t>left</a:t>
            </a:r>
            <a:r>
              <a:rPr lang="en-US" altLang="ko-KR" sz="1200" dirty="0">
                <a:solidFill>
                  <a:srgbClr val="000000"/>
                </a:solidFill>
                <a:latin typeface="Consolas"/>
              </a:rPr>
              <a:t> </a:t>
            </a:r>
            <a:r>
              <a:rPr lang="en-US" altLang="ko-KR" sz="1200" dirty="0">
                <a:solidFill>
                  <a:srgbClr val="859900"/>
                </a:solidFill>
                <a:latin typeface="Consolas"/>
              </a:rPr>
              <a:t>=</a:t>
            </a:r>
            <a:r>
              <a:rPr lang="en-US" altLang="ko-KR" sz="1200" dirty="0">
                <a:solidFill>
                  <a:srgbClr val="000000"/>
                </a:solidFill>
                <a:latin typeface="Consolas"/>
              </a:rPr>
              <a:t> (((</a:t>
            </a:r>
            <a:r>
              <a:rPr lang="en-US" altLang="ko-KR" sz="1200" dirty="0" err="1">
                <a:solidFill>
                  <a:srgbClr val="268BD2"/>
                </a:solidFill>
                <a:latin typeface="Consolas"/>
              </a:rPr>
              <a:t>window</a:t>
            </a:r>
            <a:r>
              <a:rPr lang="en-US" altLang="ko-KR" sz="1200" dirty="0" err="1">
                <a:solidFill>
                  <a:srgbClr val="000000"/>
                </a:solidFill>
                <a:latin typeface="Consolas"/>
              </a:rPr>
              <a:t>.</a:t>
            </a:r>
            <a:r>
              <a:rPr lang="en-US" altLang="ko-KR" sz="1200" dirty="0" err="1">
                <a:solidFill>
                  <a:srgbClr val="268BD2"/>
                </a:solidFill>
                <a:latin typeface="Consolas"/>
              </a:rPr>
              <a:t>innerWidth</a:t>
            </a:r>
            <a:r>
              <a:rPr lang="en-US" altLang="ko-KR" sz="1200" dirty="0">
                <a:solidFill>
                  <a:srgbClr val="000000"/>
                </a:solidFill>
                <a:latin typeface="Consolas"/>
              </a:rPr>
              <a:t> </a:t>
            </a:r>
            <a:r>
              <a:rPr lang="en-US" altLang="ko-KR" sz="1200" dirty="0">
                <a:solidFill>
                  <a:srgbClr val="859900"/>
                </a:solidFill>
                <a:latin typeface="Consolas"/>
              </a:rPr>
              <a:t>||</a:t>
            </a:r>
            <a:r>
              <a:rPr lang="en-US" altLang="ko-KR" sz="1200" dirty="0">
                <a:solidFill>
                  <a:srgbClr val="000000"/>
                </a:solidFill>
                <a:latin typeface="Consolas"/>
              </a:rPr>
              <a:t> </a:t>
            </a:r>
            <a:r>
              <a:rPr lang="en-US" altLang="ko-KR" sz="1200" dirty="0" err="1">
                <a:solidFill>
                  <a:srgbClr val="268BD2"/>
                </a:solidFill>
                <a:latin typeface="Consolas"/>
              </a:rPr>
              <a:t>document</a:t>
            </a:r>
            <a:r>
              <a:rPr lang="en-US" altLang="ko-KR" sz="1200" dirty="0" err="1">
                <a:solidFill>
                  <a:srgbClr val="000000"/>
                </a:solidFill>
                <a:latin typeface="Consolas"/>
              </a:rPr>
              <a:t>.</a:t>
            </a:r>
            <a:r>
              <a:rPr lang="en-US" altLang="ko-KR" sz="1200" dirty="0" err="1">
                <a:solidFill>
                  <a:srgbClr val="268BD2"/>
                </a:solidFill>
                <a:latin typeface="Consolas"/>
              </a:rPr>
              <a:t>documentElement</a:t>
            </a:r>
            <a:r>
              <a:rPr lang="en-US" altLang="ko-KR" sz="1200" dirty="0" err="1">
                <a:solidFill>
                  <a:srgbClr val="000000"/>
                </a:solidFill>
                <a:latin typeface="Consolas"/>
              </a:rPr>
              <a:t>.</a:t>
            </a:r>
            <a:r>
              <a:rPr lang="en-US" altLang="ko-KR" sz="1200" dirty="0" err="1">
                <a:solidFill>
                  <a:srgbClr val="268BD2"/>
                </a:solidFill>
                <a:latin typeface="Consolas"/>
              </a:rPr>
              <a:t>clientWidth</a:t>
            </a:r>
            <a:r>
              <a:rPr lang="en-US" altLang="ko-KR" sz="1200" dirty="0">
                <a:solidFill>
                  <a:srgbClr val="000000"/>
                </a:solidFill>
                <a:latin typeface="Consolas"/>
              </a:rPr>
              <a:t>) </a:t>
            </a:r>
            <a:r>
              <a:rPr lang="en-US" altLang="ko-KR" sz="1200" dirty="0">
                <a:solidFill>
                  <a:srgbClr val="859900"/>
                </a:solidFill>
                <a:latin typeface="Consolas"/>
              </a:rPr>
              <a:t>-</a:t>
            </a:r>
            <a:r>
              <a:rPr lang="en-US" altLang="ko-KR" sz="1200" dirty="0">
                <a:solidFill>
                  <a:srgbClr val="000000"/>
                </a:solidFill>
                <a:latin typeface="Consolas"/>
              </a:rPr>
              <a:t> </a:t>
            </a:r>
            <a:r>
              <a:rPr lang="en-US" altLang="ko-KR" sz="1200" dirty="0">
                <a:solidFill>
                  <a:srgbClr val="268BD2"/>
                </a:solidFill>
                <a:latin typeface="Consolas"/>
              </a:rPr>
              <a:t>width</a:t>
            </a:r>
            <a:r>
              <a:rPr lang="en-US" altLang="ko-KR" sz="1200" dirty="0">
                <a:solidFill>
                  <a:srgbClr val="000000"/>
                </a:solidFill>
                <a:latin typeface="Consolas"/>
              </a:rPr>
              <a:t>) </a:t>
            </a:r>
            <a:r>
              <a:rPr lang="en-US" altLang="ko-KR" sz="1200" dirty="0">
                <a:solidFill>
                  <a:srgbClr val="859900"/>
                </a:solidFill>
                <a:latin typeface="Consolas"/>
              </a:rPr>
              <a:t>/</a:t>
            </a:r>
            <a:r>
              <a:rPr lang="en-US" altLang="ko-KR" sz="1200" dirty="0">
                <a:solidFill>
                  <a:srgbClr val="000000"/>
                </a:solidFill>
                <a:latin typeface="Consolas"/>
              </a:rPr>
              <a:t> </a:t>
            </a:r>
            <a:r>
              <a:rPr lang="en-US" altLang="ko-KR" sz="1200" dirty="0">
                <a:solidFill>
                  <a:srgbClr val="D33682"/>
                </a:solidFill>
                <a:latin typeface="Consolas"/>
              </a:rPr>
              <a:t>2</a:t>
            </a:r>
            <a:r>
              <a:rPr lang="en-US" altLang="ko-KR" sz="1200" dirty="0">
                <a:solidFill>
                  <a:srgbClr val="000000"/>
                </a:solidFill>
                <a:latin typeface="Consolas"/>
              </a:rPr>
              <a:t> </a:t>
            </a:r>
            <a:r>
              <a:rPr lang="en-US" altLang="ko-KR" sz="1200" dirty="0">
                <a:solidFill>
                  <a:srgbClr val="859900"/>
                </a:solidFill>
                <a:latin typeface="Consolas"/>
              </a:rPr>
              <a:t>-</a:t>
            </a:r>
            <a:r>
              <a:rPr lang="en-US" altLang="ko-KR" sz="1200" dirty="0">
                <a:solidFill>
                  <a:srgbClr val="000000"/>
                </a:solidFill>
                <a:latin typeface="Consolas"/>
              </a:rPr>
              <a:t> </a:t>
            </a:r>
            <a:r>
              <a:rPr lang="en-US" altLang="ko-KR" sz="1200" dirty="0" err="1">
                <a:solidFill>
                  <a:srgbClr val="268BD2"/>
                </a:solidFill>
                <a:latin typeface="Consolas"/>
              </a:rPr>
              <a:t>borderWidth</a:t>
            </a:r>
            <a:r>
              <a:rPr lang="en-US" altLang="ko-KR" sz="1200" dirty="0">
                <a:solidFill>
                  <a:srgbClr val="000000"/>
                </a:solidFill>
                <a:latin typeface="Consolas"/>
              </a:rPr>
              <a:t>) </a:t>
            </a:r>
            <a:r>
              <a:rPr lang="en-US" altLang="ko-KR" sz="1200" dirty="0">
                <a:solidFill>
                  <a:srgbClr val="859900"/>
                </a:solidFill>
                <a:latin typeface="Consolas"/>
              </a:rPr>
              <a:t>+</a:t>
            </a:r>
            <a:r>
              <a:rPr lang="en-US" altLang="ko-KR" sz="1200" dirty="0">
                <a:solidFill>
                  <a:srgbClr val="000000"/>
                </a:solidFill>
                <a:latin typeface="Consolas"/>
              </a:rPr>
              <a:t> </a:t>
            </a:r>
            <a:r>
              <a:rPr lang="en-US" altLang="ko-KR" sz="1200" dirty="0">
                <a:solidFill>
                  <a:srgbClr val="2AA198"/>
                </a:solidFill>
                <a:latin typeface="Consolas"/>
              </a:rPr>
              <a:t>'</a:t>
            </a:r>
            <a:r>
              <a:rPr lang="en-US" altLang="ko-KR" sz="1200" dirty="0" err="1">
                <a:solidFill>
                  <a:srgbClr val="2AA198"/>
                </a:solidFill>
                <a:latin typeface="Consolas"/>
              </a:rPr>
              <a:t>px</a:t>
            </a:r>
            <a:r>
              <a:rPr lang="en-US" altLang="ko-KR" sz="1200" dirty="0">
                <a:solidFill>
                  <a:srgbClr val="2AA198"/>
                </a:solidFill>
                <a:latin typeface="Consolas"/>
              </a:rPr>
              <a:t>'</a:t>
            </a:r>
            <a:r>
              <a:rPr lang="en-US" altLang="ko-KR" sz="1200" dirty="0">
                <a:solidFill>
                  <a:srgbClr val="000000"/>
                </a:solidFill>
                <a:latin typeface="Consolas"/>
              </a:rPr>
              <a:t>;</a:t>
            </a:r>
          </a:p>
          <a:p>
            <a:r>
              <a:rPr lang="en-US" altLang="ko-KR" sz="1200" dirty="0">
                <a:solidFill>
                  <a:srgbClr val="000000"/>
                </a:solidFill>
                <a:latin typeface="Consolas"/>
              </a:rPr>
              <a:t>    </a:t>
            </a:r>
            <a:r>
              <a:rPr lang="en-US" altLang="ko-KR" sz="1200" dirty="0" err="1">
                <a:solidFill>
                  <a:srgbClr val="268BD2"/>
                </a:solidFill>
                <a:latin typeface="Consolas"/>
              </a:rPr>
              <a:t>element_layer</a:t>
            </a:r>
            <a:r>
              <a:rPr lang="en-US" altLang="ko-KR" sz="1200" dirty="0" err="1">
                <a:solidFill>
                  <a:srgbClr val="000000"/>
                </a:solidFill>
                <a:latin typeface="Consolas"/>
              </a:rPr>
              <a:t>.</a:t>
            </a:r>
            <a:r>
              <a:rPr lang="en-US" altLang="ko-KR" sz="1200" dirty="0" err="1">
                <a:solidFill>
                  <a:srgbClr val="268BD2"/>
                </a:solidFill>
                <a:latin typeface="Consolas"/>
              </a:rPr>
              <a:t>style</a:t>
            </a:r>
            <a:r>
              <a:rPr lang="en-US" altLang="ko-KR" sz="1200" dirty="0" err="1">
                <a:solidFill>
                  <a:srgbClr val="000000"/>
                </a:solidFill>
                <a:latin typeface="Consolas"/>
              </a:rPr>
              <a:t>.</a:t>
            </a:r>
            <a:r>
              <a:rPr lang="en-US" altLang="ko-KR" sz="1200" dirty="0" err="1">
                <a:solidFill>
                  <a:srgbClr val="268BD2"/>
                </a:solidFill>
                <a:latin typeface="Consolas"/>
              </a:rPr>
              <a:t>top</a:t>
            </a:r>
            <a:r>
              <a:rPr lang="en-US" altLang="ko-KR" sz="1200" dirty="0">
                <a:solidFill>
                  <a:srgbClr val="000000"/>
                </a:solidFill>
                <a:latin typeface="Consolas"/>
              </a:rPr>
              <a:t> </a:t>
            </a:r>
            <a:r>
              <a:rPr lang="en-US" altLang="ko-KR" sz="1200" dirty="0">
                <a:solidFill>
                  <a:srgbClr val="859900"/>
                </a:solidFill>
                <a:latin typeface="Consolas"/>
              </a:rPr>
              <a:t>=</a:t>
            </a:r>
            <a:r>
              <a:rPr lang="en-US" altLang="ko-KR" sz="1200" dirty="0">
                <a:solidFill>
                  <a:srgbClr val="000000"/>
                </a:solidFill>
                <a:latin typeface="Consolas"/>
              </a:rPr>
              <a:t> (((</a:t>
            </a:r>
            <a:r>
              <a:rPr lang="en-US" altLang="ko-KR" sz="1200" dirty="0" err="1">
                <a:solidFill>
                  <a:srgbClr val="268BD2"/>
                </a:solidFill>
                <a:latin typeface="Consolas"/>
              </a:rPr>
              <a:t>window</a:t>
            </a:r>
            <a:r>
              <a:rPr lang="en-US" altLang="ko-KR" sz="1200" dirty="0" err="1">
                <a:solidFill>
                  <a:srgbClr val="000000"/>
                </a:solidFill>
                <a:latin typeface="Consolas"/>
              </a:rPr>
              <a:t>.</a:t>
            </a:r>
            <a:r>
              <a:rPr lang="en-US" altLang="ko-KR" sz="1200" dirty="0" err="1">
                <a:solidFill>
                  <a:srgbClr val="268BD2"/>
                </a:solidFill>
                <a:latin typeface="Consolas"/>
              </a:rPr>
              <a:t>innerHeight</a:t>
            </a:r>
            <a:r>
              <a:rPr lang="en-US" altLang="ko-KR" sz="1200" dirty="0">
                <a:solidFill>
                  <a:srgbClr val="000000"/>
                </a:solidFill>
                <a:latin typeface="Consolas"/>
              </a:rPr>
              <a:t> </a:t>
            </a:r>
            <a:r>
              <a:rPr lang="en-US" altLang="ko-KR" sz="1200" dirty="0">
                <a:solidFill>
                  <a:srgbClr val="859900"/>
                </a:solidFill>
                <a:latin typeface="Consolas"/>
              </a:rPr>
              <a:t>||</a:t>
            </a:r>
            <a:r>
              <a:rPr lang="en-US" altLang="ko-KR" sz="1200" dirty="0">
                <a:solidFill>
                  <a:srgbClr val="000000"/>
                </a:solidFill>
                <a:latin typeface="Consolas"/>
              </a:rPr>
              <a:t> </a:t>
            </a:r>
            <a:r>
              <a:rPr lang="en-US" altLang="ko-KR" sz="1200" dirty="0" err="1">
                <a:solidFill>
                  <a:srgbClr val="268BD2"/>
                </a:solidFill>
                <a:latin typeface="Consolas"/>
              </a:rPr>
              <a:t>document</a:t>
            </a:r>
            <a:r>
              <a:rPr lang="en-US" altLang="ko-KR" sz="1200" dirty="0" err="1">
                <a:solidFill>
                  <a:srgbClr val="000000"/>
                </a:solidFill>
                <a:latin typeface="Consolas"/>
              </a:rPr>
              <a:t>.</a:t>
            </a:r>
            <a:r>
              <a:rPr lang="en-US" altLang="ko-KR" sz="1200" dirty="0" err="1">
                <a:solidFill>
                  <a:srgbClr val="268BD2"/>
                </a:solidFill>
                <a:latin typeface="Consolas"/>
              </a:rPr>
              <a:t>documentElement</a:t>
            </a:r>
            <a:r>
              <a:rPr lang="en-US" altLang="ko-KR" sz="1200" dirty="0" err="1">
                <a:solidFill>
                  <a:srgbClr val="000000"/>
                </a:solidFill>
                <a:latin typeface="Consolas"/>
              </a:rPr>
              <a:t>.</a:t>
            </a:r>
            <a:r>
              <a:rPr lang="en-US" altLang="ko-KR" sz="1200" dirty="0" err="1">
                <a:solidFill>
                  <a:srgbClr val="268BD2"/>
                </a:solidFill>
                <a:latin typeface="Consolas"/>
              </a:rPr>
              <a:t>clientHeight</a:t>
            </a:r>
            <a:r>
              <a:rPr lang="en-US" altLang="ko-KR" sz="1200" dirty="0">
                <a:solidFill>
                  <a:srgbClr val="000000"/>
                </a:solidFill>
                <a:latin typeface="Consolas"/>
              </a:rPr>
              <a:t>) </a:t>
            </a:r>
            <a:r>
              <a:rPr lang="en-US" altLang="ko-KR" sz="1200" dirty="0">
                <a:solidFill>
                  <a:srgbClr val="859900"/>
                </a:solidFill>
                <a:latin typeface="Consolas"/>
              </a:rPr>
              <a:t>-</a:t>
            </a:r>
            <a:r>
              <a:rPr lang="en-US" altLang="ko-KR" sz="1200" dirty="0">
                <a:solidFill>
                  <a:srgbClr val="000000"/>
                </a:solidFill>
                <a:latin typeface="Consolas"/>
              </a:rPr>
              <a:t> </a:t>
            </a:r>
            <a:r>
              <a:rPr lang="en-US" altLang="ko-KR" sz="1200" dirty="0">
                <a:solidFill>
                  <a:srgbClr val="268BD2"/>
                </a:solidFill>
                <a:latin typeface="Consolas"/>
              </a:rPr>
              <a:t>height</a:t>
            </a:r>
            <a:r>
              <a:rPr lang="en-US" altLang="ko-KR" sz="1200" dirty="0">
                <a:solidFill>
                  <a:srgbClr val="000000"/>
                </a:solidFill>
                <a:latin typeface="Consolas"/>
              </a:rPr>
              <a:t>) </a:t>
            </a:r>
            <a:r>
              <a:rPr lang="en-US" altLang="ko-KR" sz="1200" dirty="0">
                <a:solidFill>
                  <a:srgbClr val="859900"/>
                </a:solidFill>
                <a:latin typeface="Consolas"/>
              </a:rPr>
              <a:t>/</a:t>
            </a:r>
            <a:r>
              <a:rPr lang="en-US" altLang="ko-KR" sz="1200" dirty="0">
                <a:solidFill>
                  <a:srgbClr val="000000"/>
                </a:solidFill>
                <a:latin typeface="Consolas"/>
              </a:rPr>
              <a:t> </a:t>
            </a:r>
            <a:r>
              <a:rPr lang="en-US" altLang="ko-KR" sz="1200" dirty="0">
                <a:solidFill>
                  <a:srgbClr val="D33682"/>
                </a:solidFill>
                <a:latin typeface="Consolas"/>
              </a:rPr>
              <a:t>2</a:t>
            </a:r>
            <a:r>
              <a:rPr lang="en-US" altLang="ko-KR" sz="1200" dirty="0">
                <a:solidFill>
                  <a:srgbClr val="000000"/>
                </a:solidFill>
                <a:latin typeface="Consolas"/>
              </a:rPr>
              <a:t> </a:t>
            </a:r>
            <a:r>
              <a:rPr lang="en-US" altLang="ko-KR" sz="1200" dirty="0">
                <a:solidFill>
                  <a:srgbClr val="859900"/>
                </a:solidFill>
                <a:latin typeface="Consolas"/>
              </a:rPr>
              <a:t>-</a:t>
            </a:r>
            <a:r>
              <a:rPr lang="en-US" altLang="ko-KR" sz="1200" dirty="0">
                <a:solidFill>
                  <a:srgbClr val="000000"/>
                </a:solidFill>
                <a:latin typeface="Consolas"/>
              </a:rPr>
              <a:t> </a:t>
            </a:r>
            <a:r>
              <a:rPr lang="en-US" altLang="ko-KR" sz="1200" dirty="0" err="1">
                <a:solidFill>
                  <a:srgbClr val="268BD2"/>
                </a:solidFill>
                <a:latin typeface="Consolas"/>
              </a:rPr>
              <a:t>borderWidth</a:t>
            </a:r>
            <a:r>
              <a:rPr lang="en-US" altLang="ko-KR" sz="1200" dirty="0">
                <a:solidFill>
                  <a:srgbClr val="000000"/>
                </a:solidFill>
                <a:latin typeface="Consolas"/>
              </a:rPr>
              <a:t>) </a:t>
            </a:r>
            <a:r>
              <a:rPr lang="en-US" altLang="ko-KR" sz="1200" dirty="0">
                <a:solidFill>
                  <a:srgbClr val="859900"/>
                </a:solidFill>
                <a:latin typeface="Consolas"/>
              </a:rPr>
              <a:t>+</a:t>
            </a:r>
            <a:r>
              <a:rPr lang="en-US" altLang="ko-KR" sz="1200" dirty="0">
                <a:solidFill>
                  <a:srgbClr val="000000"/>
                </a:solidFill>
                <a:latin typeface="Consolas"/>
              </a:rPr>
              <a:t> </a:t>
            </a:r>
            <a:r>
              <a:rPr lang="en-US" altLang="ko-KR" sz="1200" dirty="0">
                <a:solidFill>
                  <a:srgbClr val="2AA198"/>
                </a:solidFill>
                <a:latin typeface="Consolas"/>
              </a:rPr>
              <a:t>'</a:t>
            </a:r>
            <a:r>
              <a:rPr lang="en-US" altLang="ko-KR" sz="1200" dirty="0" err="1">
                <a:solidFill>
                  <a:srgbClr val="2AA198"/>
                </a:solidFill>
                <a:latin typeface="Consolas"/>
              </a:rPr>
              <a:t>px</a:t>
            </a:r>
            <a:r>
              <a:rPr lang="en-US" altLang="ko-KR" sz="1200" dirty="0">
                <a:solidFill>
                  <a:srgbClr val="2AA198"/>
                </a:solidFill>
                <a:latin typeface="Consolas"/>
              </a:rPr>
              <a:t>'</a:t>
            </a:r>
            <a:r>
              <a:rPr lang="en-US" altLang="ko-KR" sz="1200" dirty="0">
                <a:solidFill>
                  <a:srgbClr val="000000"/>
                </a:solidFill>
                <a:latin typeface="Consolas"/>
              </a:rPr>
              <a:t>;</a:t>
            </a:r>
          </a:p>
          <a:p>
            <a:r>
              <a:rPr lang="en-US" altLang="ko-KR" sz="1200" dirty="0">
                <a:solidFill>
                  <a:srgbClr val="000000"/>
                </a:solidFill>
                <a:latin typeface="Consolas"/>
              </a:rPr>
              <a:t>}</a:t>
            </a:r>
            <a:endParaRPr lang="en-US" altLang="ja-JP" sz="1200" dirty="0" smtClean="0">
              <a:ea typeface="MS Mincho" pitchFamily="49" charset="-128"/>
            </a:endParaRPr>
          </a:p>
        </p:txBody>
      </p:sp>
    </p:spTree>
    <p:extLst>
      <p:ext uri="{BB962C8B-B14F-4D97-AF65-F5344CB8AC3E}">
        <p14:creationId xmlns:p14="http://schemas.microsoft.com/office/powerpoint/2010/main" val="4099874853"/>
      </p:ext>
    </p:extLst>
  </p:cSld>
  <p:clrMapOvr>
    <a:masterClrMapping/>
  </p:clrMapOvr>
  <p:transition/>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제목 1"/>
          <p:cNvSpPr>
            <a:spLocks noGrp="1"/>
          </p:cNvSpPr>
          <p:nvPr>
            <p:ph type="title"/>
          </p:nvPr>
        </p:nvSpPr>
        <p:spPr bwMode="auto">
          <a:xfrm>
            <a:off x="0" y="-2242"/>
            <a:ext cx="9144000" cy="694938"/>
          </a:xfrm>
        </p:spPr>
        <p:txBody>
          <a:bodyPr vert="horz" lIns="91440" tIns="45720" rIns="91440" bIns="45720" rtlCol="0" anchor="ctr">
            <a:normAutofit/>
          </a:bodyPr>
          <a:lstStyle/>
          <a:p>
            <a:r>
              <a:rPr lang="en-US" altLang="ko-KR" dirty="0" smtClean="0">
                <a:latin typeface="MS Mincho" pitchFamily="49" charset="-128"/>
                <a:ea typeface="MS Mincho" pitchFamily="49" charset="-128"/>
              </a:rPr>
              <a:t>resources/</a:t>
            </a:r>
            <a:r>
              <a:rPr lang="en-US" altLang="ko-KR" dirty="0" err="1" smtClean="0">
                <a:latin typeface="MS Mincho" pitchFamily="49" charset="-128"/>
                <a:ea typeface="MS Mincho" pitchFamily="49" charset="-128"/>
              </a:rPr>
              <a:t>js</a:t>
            </a:r>
            <a:r>
              <a:rPr lang="en-US" altLang="ko-KR" dirty="0" smtClean="0">
                <a:latin typeface="MS Mincho" pitchFamily="49" charset="-128"/>
                <a:ea typeface="MS Mincho" pitchFamily="49" charset="-128"/>
              </a:rPr>
              <a:t>/delivery</a:t>
            </a:r>
            <a:endParaRPr lang="ko-KR" dirty="0">
              <a:latin typeface="MS Mincho" pitchFamily="49" charset="-128"/>
              <a:ea typeface="MS Mincho" pitchFamily="49" charset="-128"/>
            </a:endParaRPr>
          </a:p>
        </p:txBody>
      </p:sp>
      <p:sp>
        <p:nvSpPr>
          <p:cNvPr id="5" name="내용 개체 틀 2"/>
          <p:cNvSpPr>
            <a:spLocks noGrp="1"/>
          </p:cNvSpPr>
          <p:nvPr>
            <p:ph sz="half" idx="1"/>
          </p:nvPr>
        </p:nvSpPr>
        <p:spPr bwMode="auto">
          <a:xfrm>
            <a:off x="0" y="692696"/>
            <a:ext cx="9144000" cy="6165304"/>
          </a:xfrm>
          <a:solidFill>
            <a:schemeClr val="bg1"/>
          </a:solidFill>
        </p:spPr>
        <p:txBody>
          <a:bodyPr numCol="2">
            <a:noAutofit/>
          </a:bodyPr>
          <a:lstStyle>
            <a:lvl1pPr>
              <a:defRPr sz="2400"/>
            </a:lvl1pPr>
            <a:lvl2pPr>
              <a:defRPr sz="1600"/>
            </a:lvl2pPr>
            <a:lvl3pPr>
              <a:defRPr sz="1200"/>
            </a:lvl3pPr>
            <a:lvl4pPr>
              <a:defRPr sz="1200"/>
            </a:lvl4pPr>
            <a:lvl5pPr>
              <a:defRPr sz="1200"/>
            </a:lvl5pPr>
          </a:lstStyle>
          <a:p>
            <a:r>
              <a:rPr lang="en-US" altLang="ko-KR" sz="1600" dirty="0">
                <a:solidFill>
                  <a:srgbClr val="268BD2"/>
                </a:solidFill>
                <a:latin typeface="Consolas"/>
              </a:rPr>
              <a:t>$</a:t>
            </a:r>
            <a:r>
              <a:rPr lang="en-US" altLang="ko-KR" sz="1600" dirty="0">
                <a:solidFill>
                  <a:srgbClr val="000000"/>
                </a:solidFill>
                <a:latin typeface="Consolas"/>
              </a:rPr>
              <a:t>(</a:t>
            </a:r>
            <a:r>
              <a:rPr lang="en-US" altLang="ko-KR" sz="1600" dirty="0">
                <a:solidFill>
                  <a:srgbClr val="2AA198"/>
                </a:solidFill>
                <a:latin typeface="Consolas"/>
              </a:rPr>
              <a:t>".delivery1_btn"</a:t>
            </a:r>
            <a:r>
              <a:rPr lang="en-US" altLang="ko-KR" sz="1600" dirty="0">
                <a:solidFill>
                  <a:srgbClr val="000000"/>
                </a:solidFill>
                <a:latin typeface="Consolas"/>
              </a:rPr>
              <a:t>).</a:t>
            </a:r>
            <a:r>
              <a:rPr lang="en-US" altLang="ko-KR" sz="1600" dirty="0">
                <a:solidFill>
                  <a:srgbClr val="268BD2"/>
                </a:solidFill>
                <a:latin typeface="Consolas"/>
              </a:rPr>
              <a:t>click</a:t>
            </a:r>
            <a:r>
              <a:rPr lang="en-US" altLang="ko-KR" sz="1600" dirty="0">
                <a:solidFill>
                  <a:srgbClr val="000000"/>
                </a:solidFill>
                <a:latin typeface="Consolas"/>
              </a:rPr>
              <a:t>(</a:t>
            </a:r>
            <a:r>
              <a:rPr lang="en-US" altLang="ko-KR" sz="1600" b="1" dirty="0">
                <a:solidFill>
                  <a:srgbClr val="073642"/>
                </a:solidFill>
                <a:latin typeface="Consolas"/>
              </a:rPr>
              <a:t>function</a:t>
            </a:r>
            <a:r>
              <a:rPr lang="en-US" altLang="ko-KR" sz="1600" b="1" dirty="0">
                <a:solidFill>
                  <a:srgbClr val="000000"/>
                </a:solidFill>
                <a:latin typeface="Consolas"/>
              </a:rPr>
              <a:t>(){ </a:t>
            </a:r>
          </a:p>
          <a:p>
            <a:r>
              <a:rPr lang="en-US" altLang="ko-KR" sz="1600" dirty="0">
                <a:solidFill>
                  <a:srgbClr val="000000"/>
                </a:solidFill>
                <a:latin typeface="Consolas"/>
              </a:rPr>
              <a:t>    </a:t>
            </a:r>
            <a:r>
              <a:rPr lang="en-US" altLang="ko-KR" sz="1600" dirty="0">
                <a:solidFill>
                  <a:srgbClr val="268BD2"/>
                </a:solidFill>
                <a:latin typeface="Consolas"/>
              </a:rPr>
              <a:t>$</a:t>
            </a:r>
            <a:r>
              <a:rPr lang="en-US" altLang="ko-KR" sz="1600" dirty="0">
                <a:solidFill>
                  <a:srgbClr val="000000"/>
                </a:solidFill>
                <a:latin typeface="Consolas"/>
              </a:rPr>
              <a:t>(</a:t>
            </a:r>
            <a:r>
              <a:rPr lang="en-US" altLang="ko-KR" sz="1600" dirty="0">
                <a:solidFill>
                  <a:srgbClr val="2AA198"/>
                </a:solidFill>
                <a:latin typeface="Consolas"/>
              </a:rPr>
              <a:t>".delivery"</a:t>
            </a:r>
            <a:r>
              <a:rPr lang="en-US" altLang="ko-KR" sz="1600" dirty="0">
                <a:solidFill>
                  <a:srgbClr val="000000"/>
                </a:solidFill>
                <a:latin typeface="Consolas"/>
              </a:rPr>
              <a:t>).</a:t>
            </a:r>
            <a:r>
              <a:rPr lang="en-US" altLang="ko-KR" sz="1600" dirty="0" err="1">
                <a:solidFill>
                  <a:srgbClr val="268BD2"/>
                </a:solidFill>
                <a:latin typeface="Consolas"/>
              </a:rPr>
              <a:t>val</a:t>
            </a:r>
            <a:r>
              <a:rPr lang="en-US" altLang="ko-KR" sz="1600" dirty="0">
                <a:solidFill>
                  <a:srgbClr val="000000"/>
                </a:solidFill>
                <a:latin typeface="Consolas"/>
              </a:rPr>
              <a:t>(</a:t>
            </a:r>
            <a:r>
              <a:rPr lang="en-US" altLang="ko-KR" sz="1600" dirty="0">
                <a:solidFill>
                  <a:srgbClr val="2AA198"/>
                </a:solidFill>
                <a:latin typeface="Consolas"/>
              </a:rPr>
              <a:t>"</a:t>
            </a:r>
            <a:r>
              <a:rPr lang="ko-KR" altLang="en-US" sz="1600" dirty="0" err="1">
                <a:solidFill>
                  <a:srgbClr val="2AA198"/>
                </a:solidFill>
                <a:latin typeface="Consolas"/>
              </a:rPr>
              <a:t>配送中</a:t>
            </a:r>
            <a:r>
              <a:rPr lang="en-US" altLang="ko-KR" sz="1600" dirty="0">
                <a:solidFill>
                  <a:srgbClr val="2AA198"/>
                </a:solidFill>
                <a:latin typeface="Consolas"/>
              </a:rPr>
              <a:t>"</a:t>
            </a:r>
            <a:r>
              <a:rPr lang="en-US" altLang="ko-KR" sz="1600" dirty="0">
                <a:solidFill>
                  <a:srgbClr val="000000"/>
                </a:solidFill>
                <a:latin typeface="Consolas"/>
              </a:rPr>
              <a:t>); </a:t>
            </a:r>
            <a:r>
              <a:rPr lang="en-US" altLang="ko-KR" sz="1600" dirty="0">
                <a:solidFill>
                  <a:srgbClr val="93A1A1"/>
                </a:solidFill>
                <a:latin typeface="Consolas"/>
              </a:rPr>
              <a:t>// delivery</a:t>
            </a:r>
            <a:r>
              <a:rPr lang="ja-JP" altLang="en-US" sz="1600" dirty="0">
                <a:solidFill>
                  <a:srgbClr val="93A1A1"/>
                </a:solidFill>
                <a:latin typeface="Consolas"/>
              </a:rPr>
              <a:t>クラスの</a:t>
            </a:r>
            <a:r>
              <a:rPr lang="ko-KR" altLang="en-US" sz="1600" dirty="0">
                <a:solidFill>
                  <a:srgbClr val="93A1A1"/>
                </a:solidFill>
                <a:latin typeface="Consolas"/>
              </a:rPr>
              <a:t>値</a:t>
            </a:r>
            <a:r>
              <a:rPr lang="ja-JP" altLang="en-US" sz="1600" dirty="0">
                <a:solidFill>
                  <a:srgbClr val="93A1A1"/>
                </a:solidFill>
                <a:latin typeface="Consolas"/>
              </a:rPr>
              <a:t>を「</a:t>
            </a:r>
            <a:r>
              <a:rPr lang="ko-KR" altLang="en-US" sz="1600" dirty="0" err="1">
                <a:solidFill>
                  <a:srgbClr val="93A1A1"/>
                </a:solidFill>
                <a:latin typeface="Consolas"/>
              </a:rPr>
              <a:t>配送中</a:t>
            </a:r>
            <a:r>
              <a:rPr lang="ko-KR" altLang="en-US" sz="1600" dirty="0">
                <a:solidFill>
                  <a:srgbClr val="93A1A1"/>
                </a:solidFill>
                <a:latin typeface="Consolas"/>
              </a:rPr>
              <a:t>」</a:t>
            </a:r>
            <a:r>
              <a:rPr lang="ja-JP" altLang="en-US" sz="1600" dirty="0">
                <a:solidFill>
                  <a:srgbClr val="93A1A1"/>
                </a:solidFill>
                <a:latin typeface="Consolas"/>
              </a:rPr>
              <a:t>に</a:t>
            </a:r>
            <a:r>
              <a:rPr lang="ko-KR" altLang="en-US" sz="1600" dirty="0">
                <a:solidFill>
                  <a:srgbClr val="93A1A1"/>
                </a:solidFill>
                <a:latin typeface="Consolas"/>
              </a:rPr>
              <a:t>設定</a:t>
            </a:r>
          </a:p>
          <a:p>
            <a:r>
              <a:rPr lang="en-US" altLang="ko-KR" sz="1600" dirty="0">
                <a:solidFill>
                  <a:srgbClr val="000000"/>
                </a:solidFill>
                <a:latin typeface="Consolas"/>
              </a:rPr>
              <a:t>    </a:t>
            </a:r>
            <a:r>
              <a:rPr lang="en-US" altLang="ko-KR" sz="1600" dirty="0">
                <a:solidFill>
                  <a:srgbClr val="268BD2"/>
                </a:solidFill>
                <a:latin typeface="Consolas"/>
              </a:rPr>
              <a:t>run</a:t>
            </a:r>
            <a:r>
              <a:rPr lang="en-US" altLang="ko-KR" sz="1600" dirty="0">
                <a:solidFill>
                  <a:srgbClr val="000000"/>
                </a:solidFill>
                <a:latin typeface="Consolas"/>
              </a:rPr>
              <a:t>(); </a:t>
            </a:r>
            <a:r>
              <a:rPr lang="en-US" altLang="ko-KR" sz="1600" dirty="0">
                <a:solidFill>
                  <a:srgbClr val="93A1A1"/>
                </a:solidFill>
                <a:latin typeface="Consolas"/>
              </a:rPr>
              <a:t>// run</a:t>
            </a:r>
            <a:r>
              <a:rPr lang="ko-KR" altLang="en-US" sz="1600" dirty="0">
                <a:solidFill>
                  <a:srgbClr val="93A1A1"/>
                </a:solidFill>
                <a:latin typeface="Consolas"/>
              </a:rPr>
              <a:t>関数</a:t>
            </a:r>
            <a:r>
              <a:rPr lang="ja-JP" altLang="en-US" sz="1600" dirty="0">
                <a:solidFill>
                  <a:srgbClr val="93A1A1"/>
                </a:solidFill>
                <a:latin typeface="Consolas"/>
              </a:rPr>
              <a:t>を</a:t>
            </a:r>
            <a:r>
              <a:rPr lang="ko-KR" altLang="en-US" sz="1600" dirty="0">
                <a:solidFill>
                  <a:srgbClr val="93A1A1"/>
                </a:solidFill>
                <a:latin typeface="Consolas"/>
              </a:rPr>
              <a:t>実行</a:t>
            </a:r>
          </a:p>
          <a:p>
            <a:r>
              <a:rPr lang="en-US" altLang="ko-KR" sz="1600" dirty="0">
                <a:solidFill>
                  <a:srgbClr val="000000"/>
                </a:solidFill>
                <a:latin typeface="Consolas"/>
              </a:rPr>
              <a:t>});</a:t>
            </a:r>
          </a:p>
          <a:p>
            <a:endParaRPr lang="ko-KR" altLang="en-US" sz="1600" dirty="0">
              <a:latin typeface="Consolas"/>
            </a:endParaRPr>
          </a:p>
          <a:p>
            <a:r>
              <a:rPr lang="en-US" altLang="ko-KR" sz="1600" dirty="0">
                <a:solidFill>
                  <a:srgbClr val="268BD2"/>
                </a:solidFill>
                <a:latin typeface="Consolas"/>
              </a:rPr>
              <a:t>$</a:t>
            </a:r>
            <a:r>
              <a:rPr lang="en-US" altLang="ko-KR" sz="1600" dirty="0">
                <a:solidFill>
                  <a:srgbClr val="000000"/>
                </a:solidFill>
                <a:latin typeface="Consolas"/>
              </a:rPr>
              <a:t>(</a:t>
            </a:r>
            <a:r>
              <a:rPr lang="en-US" altLang="ko-KR" sz="1600" dirty="0">
                <a:solidFill>
                  <a:srgbClr val="2AA198"/>
                </a:solidFill>
                <a:latin typeface="Consolas"/>
              </a:rPr>
              <a:t>".delivery2_btn"</a:t>
            </a:r>
            <a:r>
              <a:rPr lang="en-US" altLang="ko-KR" sz="1600" dirty="0">
                <a:solidFill>
                  <a:srgbClr val="000000"/>
                </a:solidFill>
                <a:latin typeface="Consolas"/>
              </a:rPr>
              <a:t>).</a:t>
            </a:r>
            <a:r>
              <a:rPr lang="en-US" altLang="ko-KR" sz="1600" dirty="0">
                <a:solidFill>
                  <a:srgbClr val="268BD2"/>
                </a:solidFill>
                <a:latin typeface="Consolas"/>
              </a:rPr>
              <a:t>click</a:t>
            </a:r>
            <a:r>
              <a:rPr lang="en-US" altLang="ko-KR" sz="1600" dirty="0">
                <a:solidFill>
                  <a:srgbClr val="000000"/>
                </a:solidFill>
                <a:latin typeface="Consolas"/>
              </a:rPr>
              <a:t>(</a:t>
            </a:r>
            <a:r>
              <a:rPr lang="en-US" altLang="ko-KR" sz="1600" b="1" dirty="0">
                <a:solidFill>
                  <a:srgbClr val="073642"/>
                </a:solidFill>
                <a:latin typeface="Consolas"/>
              </a:rPr>
              <a:t>function</a:t>
            </a:r>
            <a:r>
              <a:rPr lang="en-US" altLang="ko-KR" sz="1600" b="1" dirty="0">
                <a:solidFill>
                  <a:srgbClr val="000000"/>
                </a:solidFill>
                <a:latin typeface="Consolas"/>
              </a:rPr>
              <a:t>(){ </a:t>
            </a:r>
          </a:p>
          <a:p>
            <a:r>
              <a:rPr lang="en-US" altLang="ko-KR" sz="1600" dirty="0">
                <a:solidFill>
                  <a:srgbClr val="000000"/>
                </a:solidFill>
                <a:latin typeface="Consolas"/>
              </a:rPr>
              <a:t>    </a:t>
            </a:r>
            <a:r>
              <a:rPr lang="en-US" altLang="ko-KR" sz="1600" dirty="0">
                <a:solidFill>
                  <a:srgbClr val="268BD2"/>
                </a:solidFill>
                <a:latin typeface="Consolas"/>
              </a:rPr>
              <a:t>$</a:t>
            </a:r>
            <a:r>
              <a:rPr lang="en-US" altLang="ko-KR" sz="1600" dirty="0">
                <a:solidFill>
                  <a:srgbClr val="000000"/>
                </a:solidFill>
                <a:latin typeface="Consolas"/>
              </a:rPr>
              <a:t>(</a:t>
            </a:r>
            <a:r>
              <a:rPr lang="en-US" altLang="ko-KR" sz="1600" dirty="0">
                <a:solidFill>
                  <a:srgbClr val="2AA198"/>
                </a:solidFill>
                <a:latin typeface="Consolas"/>
              </a:rPr>
              <a:t>".delivery"</a:t>
            </a:r>
            <a:r>
              <a:rPr lang="en-US" altLang="ko-KR" sz="1600" dirty="0">
                <a:solidFill>
                  <a:srgbClr val="000000"/>
                </a:solidFill>
                <a:latin typeface="Consolas"/>
              </a:rPr>
              <a:t>).</a:t>
            </a:r>
            <a:r>
              <a:rPr lang="en-US" altLang="ko-KR" sz="1600" dirty="0" err="1">
                <a:solidFill>
                  <a:srgbClr val="268BD2"/>
                </a:solidFill>
                <a:latin typeface="Consolas"/>
              </a:rPr>
              <a:t>val</a:t>
            </a:r>
            <a:r>
              <a:rPr lang="en-US" altLang="ko-KR" sz="1600" dirty="0">
                <a:solidFill>
                  <a:srgbClr val="000000"/>
                </a:solidFill>
                <a:latin typeface="Consolas"/>
              </a:rPr>
              <a:t>(</a:t>
            </a:r>
            <a:r>
              <a:rPr lang="en-US" altLang="ko-KR" sz="1600" dirty="0">
                <a:solidFill>
                  <a:srgbClr val="2AA198"/>
                </a:solidFill>
                <a:latin typeface="Consolas"/>
              </a:rPr>
              <a:t>"</a:t>
            </a:r>
            <a:r>
              <a:rPr lang="ko-KR" altLang="en-US" sz="1600" dirty="0">
                <a:solidFill>
                  <a:srgbClr val="2AA198"/>
                </a:solidFill>
                <a:latin typeface="Consolas"/>
              </a:rPr>
              <a:t>配送完了</a:t>
            </a:r>
            <a:r>
              <a:rPr lang="en-US" altLang="ko-KR" sz="1600" dirty="0">
                <a:solidFill>
                  <a:srgbClr val="2AA198"/>
                </a:solidFill>
                <a:latin typeface="Consolas"/>
              </a:rPr>
              <a:t>"</a:t>
            </a:r>
            <a:r>
              <a:rPr lang="en-US" altLang="ko-KR" sz="1600" dirty="0">
                <a:solidFill>
                  <a:srgbClr val="000000"/>
                </a:solidFill>
                <a:latin typeface="Consolas"/>
              </a:rPr>
              <a:t>); </a:t>
            </a:r>
            <a:r>
              <a:rPr lang="en-US" altLang="ko-KR" sz="1600" dirty="0">
                <a:solidFill>
                  <a:srgbClr val="93A1A1"/>
                </a:solidFill>
                <a:latin typeface="Consolas"/>
              </a:rPr>
              <a:t>// delivery</a:t>
            </a:r>
            <a:r>
              <a:rPr lang="ja-JP" altLang="en-US" sz="1600" dirty="0">
                <a:solidFill>
                  <a:srgbClr val="93A1A1"/>
                </a:solidFill>
                <a:latin typeface="Consolas"/>
              </a:rPr>
              <a:t>クラスの</a:t>
            </a:r>
            <a:r>
              <a:rPr lang="ko-KR" altLang="en-US" sz="1600" dirty="0">
                <a:solidFill>
                  <a:srgbClr val="93A1A1"/>
                </a:solidFill>
                <a:latin typeface="Consolas"/>
              </a:rPr>
              <a:t>値</a:t>
            </a:r>
            <a:r>
              <a:rPr lang="ja-JP" altLang="en-US" sz="1600" dirty="0">
                <a:solidFill>
                  <a:srgbClr val="93A1A1"/>
                </a:solidFill>
                <a:latin typeface="Consolas"/>
              </a:rPr>
              <a:t>を「</a:t>
            </a:r>
            <a:r>
              <a:rPr lang="ko-KR" altLang="en-US" sz="1600" dirty="0">
                <a:solidFill>
                  <a:srgbClr val="93A1A1"/>
                </a:solidFill>
                <a:latin typeface="Consolas"/>
              </a:rPr>
              <a:t>配送完了」</a:t>
            </a:r>
            <a:r>
              <a:rPr lang="ja-JP" altLang="en-US" sz="1600" dirty="0">
                <a:solidFill>
                  <a:srgbClr val="93A1A1"/>
                </a:solidFill>
                <a:latin typeface="Consolas"/>
              </a:rPr>
              <a:t>に</a:t>
            </a:r>
            <a:r>
              <a:rPr lang="ko-KR" altLang="en-US" sz="1600" dirty="0">
                <a:solidFill>
                  <a:srgbClr val="93A1A1"/>
                </a:solidFill>
                <a:latin typeface="Consolas"/>
              </a:rPr>
              <a:t>設定</a:t>
            </a:r>
          </a:p>
          <a:p>
            <a:r>
              <a:rPr lang="en-US" altLang="ko-KR" sz="1600" dirty="0">
                <a:solidFill>
                  <a:srgbClr val="000000"/>
                </a:solidFill>
                <a:latin typeface="Consolas"/>
              </a:rPr>
              <a:t>    </a:t>
            </a:r>
            <a:r>
              <a:rPr lang="en-US" altLang="ko-KR" sz="1600" dirty="0">
                <a:solidFill>
                  <a:srgbClr val="268BD2"/>
                </a:solidFill>
                <a:latin typeface="Consolas"/>
              </a:rPr>
              <a:t>run</a:t>
            </a:r>
            <a:r>
              <a:rPr lang="en-US" altLang="ko-KR" sz="1600" dirty="0">
                <a:solidFill>
                  <a:srgbClr val="000000"/>
                </a:solidFill>
                <a:latin typeface="Consolas"/>
              </a:rPr>
              <a:t>(); </a:t>
            </a:r>
            <a:r>
              <a:rPr lang="en-US" altLang="ko-KR" sz="1600" dirty="0">
                <a:solidFill>
                  <a:srgbClr val="93A1A1"/>
                </a:solidFill>
                <a:latin typeface="Consolas"/>
              </a:rPr>
              <a:t>// run</a:t>
            </a:r>
            <a:r>
              <a:rPr lang="ko-KR" altLang="en-US" sz="1600" dirty="0">
                <a:solidFill>
                  <a:srgbClr val="93A1A1"/>
                </a:solidFill>
                <a:latin typeface="Consolas"/>
              </a:rPr>
              <a:t>関数</a:t>
            </a:r>
            <a:r>
              <a:rPr lang="ja-JP" altLang="en-US" sz="1600" dirty="0">
                <a:solidFill>
                  <a:srgbClr val="93A1A1"/>
                </a:solidFill>
                <a:latin typeface="Consolas"/>
              </a:rPr>
              <a:t>を</a:t>
            </a:r>
            <a:r>
              <a:rPr lang="ko-KR" altLang="en-US" sz="1600" dirty="0">
                <a:solidFill>
                  <a:srgbClr val="93A1A1"/>
                </a:solidFill>
                <a:latin typeface="Consolas"/>
              </a:rPr>
              <a:t>実行</a:t>
            </a:r>
          </a:p>
          <a:p>
            <a:r>
              <a:rPr lang="en-US" altLang="ko-KR" sz="1600" dirty="0">
                <a:solidFill>
                  <a:srgbClr val="000000"/>
                </a:solidFill>
                <a:latin typeface="Consolas"/>
              </a:rPr>
              <a:t>});</a:t>
            </a:r>
          </a:p>
          <a:p>
            <a:endParaRPr lang="ko-KR" altLang="en-US" sz="1600" dirty="0">
              <a:latin typeface="Consolas"/>
            </a:endParaRPr>
          </a:p>
          <a:p>
            <a:r>
              <a:rPr lang="en-US" altLang="ko-KR" sz="1600" dirty="0">
                <a:solidFill>
                  <a:srgbClr val="268BD2"/>
                </a:solidFill>
                <a:latin typeface="Consolas"/>
              </a:rPr>
              <a:t>run</a:t>
            </a:r>
            <a:r>
              <a:rPr lang="en-US" altLang="ko-KR" sz="1600" dirty="0">
                <a:solidFill>
                  <a:srgbClr val="000000"/>
                </a:solidFill>
                <a:latin typeface="Consolas"/>
              </a:rPr>
              <a:t> </a:t>
            </a:r>
            <a:r>
              <a:rPr lang="en-US" altLang="ko-KR" sz="1600" dirty="0">
                <a:solidFill>
                  <a:srgbClr val="859900"/>
                </a:solidFill>
                <a:latin typeface="Consolas"/>
              </a:rPr>
              <a:t>=</a:t>
            </a:r>
            <a:r>
              <a:rPr lang="en-US" altLang="ko-KR" sz="1600" dirty="0">
                <a:solidFill>
                  <a:srgbClr val="000000"/>
                </a:solidFill>
                <a:latin typeface="Consolas"/>
              </a:rPr>
              <a:t> () </a:t>
            </a:r>
            <a:r>
              <a:rPr lang="en-US" altLang="ko-KR" sz="1600" b="1" dirty="0">
                <a:solidFill>
                  <a:srgbClr val="073642"/>
                </a:solidFill>
                <a:latin typeface="Consolas"/>
              </a:rPr>
              <a:t>=&gt;</a:t>
            </a:r>
            <a:r>
              <a:rPr lang="en-US" altLang="ko-KR" sz="1600" b="1" dirty="0">
                <a:solidFill>
                  <a:srgbClr val="000000"/>
                </a:solidFill>
                <a:latin typeface="Consolas"/>
              </a:rPr>
              <a:t> { </a:t>
            </a:r>
          </a:p>
          <a:p>
            <a:r>
              <a:rPr lang="en-US" altLang="ko-KR" sz="1600" dirty="0">
                <a:solidFill>
                  <a:srgbClr val="000000"/>
                </a:solidFill>
                <a:latin typeface="Consolas"/>
              </a:rPr>
              <a:t>    </a:t>
            </a:r>
            <a:r>
              <a:rPr lang="en-US" altLang="ko-KR" sz="1600" dirty="0">
                <a:solidFill>
                  <a:srgbClr val="268BD2"/>
                </a:solidFill>
                <a:latin typeface="Consolas"/>
              </a:rPr>
              <a:t>$</a:t>
            </a:r>
            <a:r>
              <a:rPr lang="en-US" altLang="ko-KR" sz="1600" dirty="0">
                <a:solidFill>
                  <a:srgbClr val="000000"/>
                </a:solidFill>
                <a:latin typeface="Consolas"/>
              </a:rPr>
              <a:t>(</a:t>
            </a:r>
            <a:r>
              <a:rPr lang="en-US" altLang="ko-KR" sz="1600" dirty="0">
                <a:solidFill>
                  <a:srgbClr val="2AA198"/>
                </a:solidFill>
                <a:latin typeface="Consolas"/>
              </a:rPr>
              <a:t>".</a:t>
            </a:r>
            <a:r>
              <a:rPr lang="en-US" altLang="ko-KR" sz="1600" dirty="0" err="1">
                <a:solidFill>
                  <a:srgbClr val="2AA198"/>
                </a:solidFill>
                <a:latin typeface="Consolas"/>
              </a:rPr>
              <a:t>deliveryForm</a:t>
            </a:r>
            <a:r>
              <a:rPr lang="en-US" altLang="ko-KR" sz="1600" dirty="0">
                <a:solidFill>
                  <a:srgbClr val="2AA198"/>
                </a:solidFill>
                <a:latin typeface="Consolas"/>
              </a:rPr>
              <a:t>"</a:t>
            </a:r>
            <a:r>
              <a:rPr lang="en-US" altLang="ko-KR" sz="1600" dirty="0">
                <a:solidFill>
                  <a:srgbClr val="000000"/>
                </a:solidFill>
                <a:latin typeface="Consolas"/>
              </a:rPr>
              <a:t>).</a:t>
            </a:r>
            <a:r>
              <a:rPr lang="en-US" altLang="ko-KR" sz="1600" dirty="0">
                <a:solidFill>
                  <a:srgbClr val="268BD2"/>
                </a:solidFill>
                <a:latin typeface="Consolas"/>
              </a:rPr>
              <a:t>submit</a:t>
            </a:r>
            <a:r>
              <a:rPr lang="en-US" altLang="ko-KR" sz="1600" dirty="0">
                <a:solidFill>
                  <a:srgbClr val="000000"/>
                </a:solidFill>
                <a:latin typeface="Consolas"/>
              </a:rPr>
              <a:t>(); </a:t>
            </a:r>
            <a:r>
              <a:rPr lang="en-US" altLang="ko-KR" sz="1600" dirty="0">
                <a:solidFill>
                  <a:srgbClr val="93A1A1"/>
                </a:solidFill>
                <a:latin typeface="Consolas"/>
              </a:rPr>
              <a:t>// </a:t>
            </a:r>
            <a:r>
              <a:rPr lang="en-US" altLang="ko-KR" sz="1600" dirty="0" err="1">
                <a:solidFill>
                  <a:srgbClr val="93A1A1"/>
                </a:solidFill>
                <a:latin typeface="Consolas"/>
              </a:rPr>
              <a:t>deliveryForm</a:t>
            </a:r>
            <a:r>
              <a:rPr lang="ja-JP" altLang="en-US" sz="1600" dirty="0">
                <a:solidFill>
                  <a:srgbClr val="93A1A1"/>
                </a:solidFill>
                <a:latin typeface="Consolas"/>
              </a:rPr>
              <a:t>クラスのフォームを</a:t>
            </a:r>
            <a:r>
              <a:rPr lang="ko-KR" altLang="en-US" sz="1600" dirty="0">
                <a:solidFill>
                  <a:srgbClr val="93A1A1"/>
                </a:solidFill>
                <a:latin typeface="Consolas"/>
              </a:rPr>
              <a:t>送信</a:t>
            </a:r>
          </a:p>
          <a:p>
            <a:r>
              <a:rPr lang="en-US" altLang="ko-KR" sz="1600" dirty="0">
                <a:solidFill>
                  <a:srgbClr val="000000"/>
                </a:solidFill>
                <a:latin typeface="Consolas"/>
              </a:rPr>
              <a:t>}</a:t>
            </a:r>
            <a:endParaRPr lang="en-US" altLang="ja-JP" sz="1600" dirty="0" smtClean="0">
              <a:ea typeface="MS Mincho" pitchFamily="49" charset="-128"/>
            </a:endParaRPr>
          </a:p>
        </p:txBody>
      </p:sp>
    </p:spTree>
    <p:extLst>
      <p:ext uri="{BB962C8B-B14F-4D97-AF65-F5344CB8AC3E}">
        <p14:creationId xmlns:p14="http://schemas.microsoft.com/office/powerpoint/2010/main" val="1306862362"/>
      </p:ext>
    </p:extLst>
  </p:cSld>
  <p:clrMapOvr>
    <a:masterClrMapping/>
  </p:clrMapOvr>
  <p:transition/>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제목 1"/>
          <p:cNvSpPr>
            <a:spLocks noGrp="1"/>
          </p:cNvSpPr>
          <p:nvPr>
            <p:ph type="title"/>
          </p:nvPr>
        </p:nvSpPr>
        <p:spPr bwMode="auto">
          <a:xfrm>
            <a:off x="0" y="-2242"/>
            <a:ext cx="9144000" cy="694938"/>
          </a:xfrm>
        </p:spPr>
        <p:txBody>
          <a:bodyPr vert="horz" lIns="91440" tIns="45720" rIns="91440" bIns="45720" rtlCol="0" anchor="ctr">
            <a:normAutofit/>
          </a:bodyPr>
          <a:lstStyle/>
          <a:p>
            <a:r>
              <a:rPr lang="en-US" altLang="ko-KR" dirty="0" smtClean="0">
                <a:latin typeface="MS Mincho" pitchFamily="49" charset="-128"/>
                <a:ea typeface="MS Mincho" pitchFamily="49" charset="-128"/>
              </a:rPr>
              <a:t>resources/</a:t>
            </a:r>
            <a:r>
              <a:rPr lang="en-US" altLang="ko-KR" dirty="0" err="1" smtClean="0">
                <a:latin typeface="MS Mincho" pitchFamily="49" charset="-128"/>
                <a:ea typeface="MS Mincho" pitchFamily="49" charset="-128"/>
              </a:rPr>
              <a:t>js</a:t>
            </a:r>
            <a:r>
              <a:rPr lang="en-US" altLang="ko-KR" dirty="0" smtClean="0">
                <a:latin typeface="MS Mincho" pitchFamily="49" charset="-128"/>
                <a:ea typeface="MS Mincho" pitchFamily="49" charset="-128"/>
              </a:rPr>
              <a:t>/</a:t>
            </a:r>
            <a:r>
              <a:rPr lang="en-US" altLang="ko-KR" dirty="0" err="1" smtClean="0">
                <a:latin typeface="MS Mincho" pitchFamily="49" charset="-128"/>
                <a:ea typeface="MS Mincho" pitchFamily="49" charset="-128"/>
              </a:rPr>
              <a:t>historyBack</a:t>
            </a:r>
            <a:endParaRPr lang="ko-KR" dirty="0">
              <a:latin typeface="MS Mincho" pitchFamily="49" charset="-128"/>
              <a:ea typeface="MS Mincho" pitchFamily="49" charset="-128"/>
            </a:endParaRPr>
          </a:p>
        </p:txBody>
      </p:sp>
      <p:sp>
        <p:nvSpPr>
          <p:cNvPr id="5" name="내용 개체 틀 2"/>
          <p:cNvSpPr>
            <a:spLocks noGrp="1"/>
          </p:cNvSpPr>
          <p:nvPr>
            <p:ph sz="half" idx="1"/>
          </p:nvPr>
        </p:nvSpPr>
        <p:spPr bwMode="auto">
          <a:xfrm>
            <a:off x="0" y="692696"/>
            <a:ext cx="9144000" cy="6165304"/>
          </a:xfrm>
          <a:solidFill>
            <a:schemeClr val="bg1"/>
          </a:solidFill>
        </p:spPr>
        <p:txBody>
          <a:bodyPr numCol="2">
            <a:noAutofit/>
          </a:bodyPr>
          <a:lstStyle>
            <a:lvl1pPr>
              <a:defRPr sz="2400"/>
            </a:lvl1pPr>
            <a:lvl2pPr>
              <a:defRPr sz="1600"/>
            </a:lvl2pPr>
            <a:lvl3pPr>
              <a:defRPr sz="1200"/>
            </a:lvl3pPr>
            <a:lvl4pPr>
              <a:defRPr sz="1200"/>
            </a:lvl4pPr>
            <a:lvl5pPr>
              <a:defRPr sz="1200"/>
            </a:lvl5pPr>
          </a:lstStyle>
          <a:p>
            <a:r>
              <a:rPr lang="en-US" altLang="ko-KR" sz="1600" dirty="0" err="1">
                <a:solidFill>
                  <a:srgbClr val="268BD2"/>
                </a:solidFill>
                <a:latin typeface="Consolas"/>
              </a:rPr>
              <a:t>historyBack</a:t>
            </a:r>
            <a:r>
              <a:rPr lang="en-US" altLang="ko-KR" sz="1600" dirty="0">
                <a:solidFill>
                  <a:srgbClr val="000000"/>
                </a:solidFill>
                <a:latin typeface="Consolas"/>
              </a:rPr>
              <a:t> </a:t>
            </a:r>
            <a:r>
              <a:rPr lang="en-US" altLang="ko-KR" sz="1600" dirty="0">
                <a:solidFill>
                  <a:srgbClr val="859900"/>
                </a:solidFill>
                <a:latin typeface="Consolas"/>
              </a:rPr>
              <a:t>=</a:t>
            </a:r>
            <a:r>
              <a:rPr lang="en-US" altLang="ko-KR" sz="1600" dirty="0">
                <a:solidFill>
                  <a:srgbClr val="000000"/>
                </a:solidFill>
                <a:latin typeface="Consolas"/>
              </a:rPr>
              <a:t> () </a:t>
            </a:r>
            <a:r>
              <a:rPr lang="en-US" altLang="ko-KR" sz="1600" b="1" dirty="0">
                <a:solidFill>
                  <a:srgbClr val="073642"/>
                </a:solidFill>
                <a:latin typeface="Consolas"/>
              </a:rPr>
              <a:t>=&gt;</a:t>
            </a:r>
            <a:r>
              <a:rPr lang="en-US" altLang="ko-KR" sz="1600" b="1" dirty="0">
                <a:solidFill>
                  <a:srgbClr val="000000"/>
                </a:solidFill>
                <a:latin typeface="Consolas"/>
              </a:rPr>
              <a:t> {</a:t>
            </a:r>
          </a:p>
          <a:p>
            <a:r>
              <a:rPr lang="en-US" altLang="ko-KR" sz="1600" dirty="0" err="1">
                <a:solidFill>
                  <a:srgbClr val="268BD2"/>
                </a:solidFill>
                <a:latin typeface="Consolas"/>
              </a:rPr>
              <a:t>history</a:t>
            </a:r>
            <a:r>
              <a:rPr lang="en-US" altLang="ko-KR" sz="1600" dirty="0" err="1">
                <a:solidFill>
                  <a:srgbClr val="000000"/>
                </a:solidFill>
                <a:latin typeface="Consolas"/>
              </a:rPr>
              <a:t>.</a:t>
            </a:r>
            <a:r>
              <a:rPr lang="en-US" altLang="ko-KR" sz="1600" dirty="0" err="1">
                <a:solidFill>
                  <a:srgbClr val="268BD2"/>
                </a:solidFill>
                <a:latin typeface="Consolas"/>
              </a:rPr>
              <a:t>back</a:t>
            </a:r>
            <a:r>
              <a:rPr lang="en-US" altLang="ko-KR" sz="1600" dirty="0">
                <a:solidFill>
                  <a:srgbClr val="000000"/>
                </a:solidFill>
                <a:latin typeface="Consolas"/>
              </a:rPr>
              <a:t>();</a:t>
            </a:r>
          </a:p>
          <a:p>
            <a:r>
              <a:rPr lang="en-US" altLang="ko-KR" sz="1600" dirty="0">
                <a:solidFill>
                  <a:srgbClr val="000000"/>
                </a:solidFill>
                <a:latin typeface="Consolas"/>
              </a:rPr>
              <a:t>}</a:t>
            </a:r>
            <a:endParaRPr lang="en-US" altLang="ja-JP" sz="1600" dirty="0" smtClean="0">
              <a:ea typeface="MS Mincho" pitchFamily="49" charset="-128"/>
            </a:endParaRPr>
          </a:p>
        </p:txBody>
      </p:sp>
    </p:spTree>
    <p:extLst>
      <p:ext uri="{BB962C8B-B14F-4D97-AF65-F5344CB8AC3E}">
        <p14:creationId xmlns:p14="http://schemas.microsoft.com/office/powerpoint/2010/main" val="4250466612"/>
      </p:ext>
    </p:extLst>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531724848" name="내용 개체 틀 2"/>
          <p:cNvSpPr>
            <a:spLocks noGrp="1"/>
          </p:cNvSpPr>
          <p:nvPr>
            <p:ph idx="1"/>
          </p:nvPr>
        </p:nvSpPr>
        <p:spPr bwMode="auto">
          <a:xfrm>
            <a:off x="467544" y="1412776"/>
            <a:ext cx="8229600" cy="5184000"/>
          </a:xfrm>
        </p:spPr>
        <p:txBody>
          <a:bodyPr vert="horz" lIns="91440" tIns="45720" rIns="91440" bIns="45720" numCol="2" rtlCol="0">
            <a:normAutofit/>
          </a:bodyPr>
          <a:lstStyle/>
          <a:p>
            <a:r>
              <a:rPr lang="ko-KR" altLang="en-US" sz="1800" dirty="0">
                <a:ea typeface="MS Mincho" pitchFamily="49" charset="-128"/>
              </a:rPr>
              <a:t>商品</a:t>
            </a:r>
            <a:r>
              <a:rPr lang="en-US" altLang="ko-KR" sz="1800" dirty="0" smtClean="0">
                <a:ea typeface="MS Mincho" pitchFamily="49" charset="-128"/>
              </a:rPr>
              <a:t>VIEW</a:t>
            </a:r>
            <a:r>
              <a:rPr lang="ko-KR" altLang="en-US" sz="1800" dirty="0" smtClean="0">
                <a:ea typeface="MS Mincho" pitchFamily="49" charset="-128"/>
              </a:rPr>
              <a:t>機能</a:t>
            </a:r>
            <a:endParaRPr lang="en-US" altLang="ko-KR" sz="1800" dirty="0" smtClean="0">
              <a:ea typeface="MS Mincho" pitchFamily="49" charset="-128"/>
            </a:endParaRPr>
          </a:p>
          <a:p>
            <a:endParaRPr lang="en-US" sz="1800" dirty="0">
              <a:ea typeface="MS Mincho" pitchFamily="49" charset="-128"/>
            </a:endParaRPr>
          </a:p>
          <a:p>
            <a:endParaRPr lang="en-US" sz="1800" dirty="0" smtClean="0">
              <a:ea typeface="MS Mincho" pitchFamily="49" charset="-128"/>
            </a:endParaRPr>
          </a:p>
          <a:p>
            <a:endParaRPr lang="en-US" sz="1800" dirty="0">
              <a:ea typeface="MS Mincho" pitchFamily="49" charset="-128"/>
            </a:endParaRPr>
          </a:p>
          <a:p>
            <a:endParaRPr lang="en-US" sz="1800" dirty="0" smtClean="0">
              <a:ea typeface="MS Mincho" pitchFamily="49" charset="-128"/>
            </a:endParaRPr>
          </a:p>
          <a:p>
            <a:endParaRPr lang="en-US" sz="1800" dirty="0">
              <a:ea typeface="MS Mincho" pitchFamily="49" charset="-128"/>
            </a:endParaRPr>
          </a:p>
          <a:p>
            <a:endParaRPr lang="en-US" sz="1800" dirty="0" smtClean="0">
              <a:ea typeface="MS Mincho" pitchFamily="49" charset="-128"/>
            </a:endParaRPr>
          </a:p>
          <a:p>
            <a:endParaRPr lang="en-US" sz="1800" dirty="0">
              <a:ea typeface="MS Mincho" pitchFamily="49" charset="-128"/>
            </a:endParaRPr>
          </a:p>
          <a:p>
            <a:endParaRPr lang="en-US" sz="1800" dirty="0" smtClean="0">
              <a:ea typeface="MS Mincho" pitchFamily="49" charset="-128"/>
            </a:endParaRPr>
          </a:p>
          <a:p>
            <a:endParaRPr lang="en-US" sz="1800" dirty="0">
              <a:ea typeface="MS Mincho" pitchFamily="49" charset="-128"/>
            </a:endParaRPr>
          </a:p>
          <a:p>
            <a:endParaRPr lang="en-US" sz="1800" dirty="0" smtClean="0">
              <a:ea typeface="MS Mincho" pitchFamily="49" charset="-128"/>
            </a:endParaRPr>
          </a:p>
          <a:p>
            <a:endParaRPr lang="en-US" sz="1800" dirty="0">
              <a:ea typeface="MS Mincho" pitchFamily="49" charset="-128"/>
            </a:endParaRPr>
          </a:p>
          <a:p>
            <a:endParaRPr lang="en-US" sz="1800" dirty="0" smtClean="0">
              <a:ea typeface="MS Mincho" pitchFamily="49" charset="-128"/>
            </a:endParaRPr>
          </a:p>
          <a:p>
            <a:endParaRPr lang="en-US" sz="1800" dirty="0">
              <a:ea typeface="MS Mincho" pitchFamily="49" charset="-128"/>
            </a:endParaRPr>
          </a:p>
          <a:p>
            <a:endParaRPr lang="en-US" sz="1800" dirty="0" smtClean="0">
              <a:ea typeface="MS Mincho" pitchFamily="49" charset="-128"/>
            </a:endParaRPr>
          </a:p>
          <a:p>
            <a:endParaRPr lang="en-US" sz="1800" dirty="0">
              <a:ea typeface="MS Mincho" pitchFamily="49" charset="-128"/>
            </a:endParaRPr>
          </a:p>
          <a:p>
            <a:endParaRPr lang="en-US" sz="1800" dirty="0" smtClean="0">
              <a:ea typeface="MS Mincho" pitchFamily="49" charset="-128"/>
            </a:endParaRPr>
          </a:p>
          <a:p>
            <a:endParaRPr lang="en-US" sz="1800" dirty="0">
              <a:ea typeface="MS Mincho" pitchFamily="49" charset="-128"/>
            </a:endParaRPr>
          </a:p>
          <a:p>
            <a:pPr marL="0" indent="0">
              <a:buNone/>
            </a:pPr>
            <a:endParaRPr lang="en-US" sz="1800" dirty="0" smtClean="0">
              <a:ea typeface="MS Mincho" pitchFamily="49" charset="-128"/>
            </a:endParaRPr>
          </a:p>
          <a:p>
            <a:pPr marL="0" indent="0">
              <a:buNone/>
            </a:pPr>
            <a:endParaRPr lang="en-US" sz="1800" dirty="0" smtClean="0">
              <a:ea typeface="MS Mincho" pitchFamily="49" charset="-128"/>
            </a:endParaRPr>
          </a:p>
        </p:txBody>
      </p:sp>
      <p:sp>
        <p:nvSpPr>
          <p:cNvPr id="1616166873" name="제목 6"/>
          <p:cNvSpPr>
            <a:spLocks noGrp="1"/>
          </p:cNvSpPr>
          <p:nvPr>
            <p:ph type="title"/>
          </p:nvPr>
        </p:nvSpPr>
        <p:spPr bwMode="auto"/>
        <p:txBody>
          <a:bodyPr>
            <a:normAutofit/>
          </a:bodyPr>
          <a:lstStyle>
            <a:lvl1pPr algn="l">
              <a:defRPr sz="3600">
                <a:latin typeface="MS PGothic (제목)"/>
              </a:defRPr>
            </a:lvl1pPr>
          </a:lstStyle>
          <a:p>
            <a:pPr>
              <a:defRPr/>
            </a:pPr>
            <a:r>
              <a:rPr lang="ja-JP" altLang="en-US" dirty="0">
                <a:latin typeface="MS Mincho" pitchFamily="49" charset="-128"/>
                <a:ea typeface="MS Mincho" pitchFamily="49" charset="-128"/>
              </a:rPr>
              <a:t>商品</a:t>
            </a:r>
            <a:r>
              <a:rPr lang="en-US" altLang="ja-JP" dirty="0" smtClean="0">
                <a:latin typeface="MS Mincho" pitchFamily="49" charset="-128"/>
                <a:ea typeface="MS Mincho" pitchFamily="49" charset="-128"/>
              </a:rPr>
              <a:t>VIEW</a:t>
            </a:r>
            <a:r>
              <a:rPr lang="ja-JP" altLang="en-US" dirty="0" smtClean="0">
                <a:latin typeface="MS Mincho" pitchFamily="49" charset="-128"/>
                <a:ea typeface="MS Mincho" pitchFamily="49" charset="-128"/>
              </a:rPr>
              <a:t>画面</a:t>
            </a:r>
            <a:endParaRPr dirty="0">
              <a:latin typeface="MS Mincho" pitchFamily="49" charset="-128"/>
              <a:ea typeface="MS Mincho" pitchFamily="49" charset="-128"/>
            </a:endParaRPr>
          </a:p>
        </p:txBody>
      </p:sp>
      <p:grpSp>
        <p:nvGrpSpPr>
          <p:cNvPr id="17" name="그룹 16"/>
          <p:cNvGrpSpPr/>
          <p:nvPr/>
        </p:nvGrpSpPr>
        <p:grpSpPr>
          <a:xfrm>
            <a:off x="525032" y="1940341"/>
            <a:ext cx="5121390" cy="4536504"/>
            <a:chOff x="251520" y="3429000"/>
            <a:chExt cx="2990945" cy="2376264"/>
          </a:xfrm>
        </p:grpSpPr>
        <p:sp>
          <p:nvSpPr>
            <p:cNvPr id="18" name="직사각형 17"/>
            <p:cNvSpPr/>
            <p:nvPr/>
          </p:nvSpPr>
          <p:spPr bwMode="auto">
            <a:xfrm>
              <a:off x="251520" y="3429000"/>
              <a:ext cx="2990945" cy="2376264"/>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ko-KR" sz="1400" dirty="0" smtClean="0">
                <a:solidFill>
                  <a:schemeClr val="tx1"/>
                </a:solidFill>
                <a:latin typeface="MS Mincho" pitchFamily="49" charset="-128"/>
                <a:ea typeface="MS Mincho" pitchFamily="49" charset="-128"/>
              </a:endParaRPr>
            </a:p>
            <a:p>
              <a:pPr algn="ctr"/>
              <a:r>
                <a:rPr lang="ko-KR" altLang="en-US" sz="1400" dirty="0">
                  <a:solidFill>
                    <a:schemeClr val="tx1"/>
                  </a:solidFill>
                  <a:latin typeface="MS Mincho" pitchFamily="49" charset="-128"/>
                  <a:ea typeface="MS Mincho" pitchFamily="49" charset="-128"/>
                </a:rPr>
                <a:t>商品</a:t>
              </a:r>
              <a:r>
                <a:rPr lang="en-US" altLang="ko-KR" sz="1400" dirty="0">
                  <a:solidFill>
                    <a:schemeClr val="tx1"/>
                  </a:solidFill>
                  <a:latin typeface="MS Mincho" pitchFamily="49" charset="-128"/>
                  <a:ea typeface="MS Mincho" pitchFamily="49" charset="-128"/>
                </a:rPr>
                <a:t>VIEW</a:t>
              </a:r>
            </a:p>
            <a:p>
              <a:pPr algn="ctr"/>
              <a:endParaRPr lang="en-US" altLang="ko-KR" sz="1400" dirty="0" smtClean="0">
                <a:solidFill>
                  <a:schemeClr val="tx1"/>
                </a:solidFill>
                <a:latin typeface="MS Mincho" pitchFamily="49" charset="-128"/>
                <a:ea typeface="MS Mincho" pitchFamily="49" charset="-128"/>
              </a:endParaRPr>
            </a:p>
            <a:p>
              <a:r>
                <a:rPr lang="en-US" altLang="ko-KR" sz="1400" dirty="0" smtClean="0">
                  <a:solidFill>
                    <a:schemeClr val="tx1"/>
                  </a:solidFill>
                  <a:latin typeface="MS Mincho" pitchFamily="49" charset="-128"/>
                  <a:ea typeface="MS Mincho" pitchFamily="49" charset="-128"/>
                </a:rPr>
                <a:t>	</a:t>
              </a:r>
            </a:p>
            <a:p>
              <a:endParaRPr lang="en-US" altLang="ko-KR" sz="1400" dirty="0">
                <a:solidFill>
                  <a:schemeClr val="tx1"/>
                </a:solidFill>
                <a:latin typeface="MS Mincho" pitchFamily="49" charset="-128"/>
                <a:ea typeface="MS Mincho" pitchFamily="49" charset="-128"/>
              </a:endParaRPr>
            </a:p>
            <a:p>
              <a:endParaRPr lang="en-US" altLang="ko-KR" sz="1400" dirty="0" smtClean="0">
                <a:solidFill>
                  <a:schemeClr val="tx1"/>
                </a:solidFill>
                <a:latin typeface="MS Mincho" pitchFamily="49" charset="-128"/>
                <a:ea typeface="MS Mincho" pitchFamily="49" charset="-128"/>
              </a:endParaRPr>
            </a:p>
            <a:p>
              <a:endParaRPr lang="en-US" altLang="ko-KR" sz="1400" dirty="0">
                <a:solidFill>
                  <a:schemeClr val="tx1"/>
                </a:solidFill>
                <a:latin typeface="MS Mincho" pitchFamily="49" charset="-128"/>
                <a:ea typeface="MS Mincho" pitchFamily="49" charset="-128"/>
              </a:endParaRPr>
            </a:p>
            <a:p>
              <a:r>
                <a:rPr lang="en-US" altLang="ja-JP" sz="1400" dirty="0">
                  <a:solidFill>
                    <a:schemeClr val="tx1"/>
                  </a:solidFill>
                  <a:latin typeface="MS Mincho" pitchFamily="49" charset="-128"/>
                  <a:ea typeface="MS Mincho" pitchFamily="49" charset="-128"/>
                </a:rPr>
                <a:t>	</a:t>
              </a:r>
              <a:r>
                <a:rPr lang="en-US" altLang="ja-JP" sz="1400" dirty="0" smtClean="0">
                  <a:solidFill>
                    <a:schemeClr val="tx1"/>
                  </a:solidFill>
                  <a:latin typeface="MS Mincho" pitchFamily="49" charset="-128"/>
                  <a:ea typeface="MS Mincho" pitchFamily="49" charset="-128"/>
                </a:rPr>
                <a:t>	</a:t>
              </a:r>
              <a:r>
                <a:rPr lang="ja-JP" altLang="en-US" sz="1400" dirty="0" smtClean="0">
                  <a:solidFill>
                    <a:schemeClr val="tx1"/>
                  </a:solidFill>
                  <a:latin typeface="MS Mincho" pitchFamily="49" charset="-128"/>
                  <a:ea typeface="MS Mincho" pitchFamily="49" charset="-128"/>
                </a:rPr>
                <a:t>商</a:t>
              </a:r>
              <a:r>
                <a:rPr lang="ja-JP" altLang="en-US" sz="1400" dirty="0">
                  <a:solidFill>
                    <a:schemeClr val="tx1"/>
                  </a:solidFill>
                  <a:latin typeface="MS Mincho" pitchFamily="49" charset="-128"/>
                  <a:ea typeface="MS Mincho" pitchFamily="49" charset="-128"/>
                </a:rPr>
                <a:t>品名 チーズケーキ</a:t>
              </a:r>
            </a:p>
            <a:p>
              <a:r>
                <a:rPr lang="en-US" altLang="ja-JP" sz="1400" dirty="0" smtClean="0">
                  <a:solidFill>
                    <a:schemeClr val="tx1"/>
                  </a:solidFill>
                  <a:latin typeface="MS Mincho" pitchFamily="49" charset="-128"/>
                  <a:ea typeface="MS Mincho" pitchFamily="49" charset="-128"/>
                </a:rPr>
                <a:t>		</a:t>
              </a:r>
              <a:r>
                <a:rPr lang="ja-JP" altLang="en-US" sz="1400" dirty="0" smtClean="0">
                  <a:solidFill>
                    <a:schemeClr val="tx1"/>
                  </a:solidFill>
                  <a:latin typeface="MS Mincho" pitchFamily="49" charset="-128"/>
                  <a:ea typeface="MS Mincho" pitchFamily="49" charset="-128"/>
                </a:rPr>
                <a:t>カ</a:t>
              </a:r>
              <a:r>
                <a:rPr lang="ja-JP" altLang="en-US" sz="1400" dirty="0">
                  <a:solidFill>
                    <a:schemeClr val="tx1"/>
                  </a:solidFill>
                  <a:latin typeface="MS Mincho" pitchFamily="49" charset="-128"/>
                  <a:ea typeface="MS Mincho" pitchFamily="49" charset="-128"/>
                </a:rPr>
                <a:t>テゴリ チーズケーキ</a:t>
              </a:r>
            </a:p>
            <a:p>
              <a:r>
                <a:rPr lang="en-US" altLang="ja-JP" sz="1400" dirty="0" smtClean="0">
                  <a:solidFill>
                    <a:schemeClr val="tx1"/>
                  </a:solidFill>
                  <a:latin typeface="MS Mincho" pitchFamily="49" charset="-128"/>
                  <a:ea typeface="MS Mincho" pitchFamily="49" charset="-128"/>
                </a:rPr>
                <a:t>		</a:t>
              </a:r>
              <a:r>
                <a:rPr lang="ja-JP" altLang="en-US" sz="1400" dirty="0" smtClean="0">
                  <a:solidFill>
                    <a:schemeClr val="tx1"/>
                  </a:solidFill>
                  <a:latin typeface="MS Mincho" pitchFamily="49" charset="-128"/>
                  <a:ea typeface="MS Mincho" pitchFamily="49" charset="-128"/>
                </a:rPr>
                <a:t>価</a:t>
              </a:r>
              <a:r>
                <a:rPr lang="ja-JP" altLang="en-US" sz="1400" dirty="0">
                  <a:solidFill>
                    <a:schemeClr val="tx1"/>
                  </a:solidFill>
                  <a:latin typeface="MS Mincho" pitchFamily="49" charset="-128"/>
                  <a:ea typeface="MS Mincho" pitchFamily="49" charset="-128"/>
                </a:rPr>
                <a:t>格 </a:t>
              </a:r>
              <a:r>
                <a:rPr lang="en-US" altLang="ja-JP" sz="1400" dirty="0">
                  <a:solidFill>
                    <a:schemeClr val="tx1"/>
                  </a:solidFill>
                  <a:latin typeface="MS Mincho" pitchFamily="49" charset="-128"/>
                  <a:ea typeface="MS Mincho" pitchFamily="49" charset="-128"/>
                </a:rPr>
                <a:t>1,000</a:t>
              </a:r>
              <a:r>
                <a:rPr lang="ja-JP" altLang="en-US" sz="1400" dirty="0">
                  <a:solidFill>
                    <a:schemeClr val="tx1"/>
                  </a:solidFill>
                  <a:latin typeface="MS Mincho" pitchFamily="49" charset="-128"/>
                  <a:ea typeface="MS Mincho" pitchFamily="49" charset="-128"/>
                </a:rPr>
                <a:t>円</a:t>
              </a:r>
            </a:p>
            <a:p>
              <a:r>
                <a:rPr lang="en-US" altLang="ja-JP" sz="1400" dirty="0" smtClean="0">
                  <a:solidFill>
                    <a:schemeClr val="tx1"/>
                  </a:solidFill>
                  <a:latin typeface="MS Mincho" pitchFamily="49" charset="-128"/>
                  <a:ea typeface="MS Mincho" pitchFamily="49" charset="-128"/>
                </a:rPr>
                <a:t>		</a:t>
              </a:r>
              <a:r>
                <a:rPr lang="ja-JP" altLang="en-US" sz="1400" dirty="0" smtClean="0">
                  <a:solidFill>
                    <a:schemeClr val="tx1"/>
                  </a:solidFill>
                  <a:latin typeface="MS Mincho" pitchFamily="49" charset="-128"/>
                  <a:ea typeface="MS Mincho" pitchFamily="49" charset="-128"/>
                </a:rPr>
                <a:t>商</a:t>
              </a:r>
              <a:r>
                <a:rPr lang="ja-JP" altLang="en-US" sz="1400" dirty="0">
                  <a:solidFill>
                    <a:schemeClr val="tx1"/>
                  </a:solidFill>
                  <a:latin typeface="MS Mincho" pitchFamily="49" charset="-128"/>
                  <a:ea typeface="MS Mincho" pitchFamily="49" charset="-128"/>
                </a:rPr>
                <a:t>品数量 </a:t>
              </a:r>
              <a:r>
                <a:rPr lang="en-US" altLang="ja-JP" sz="1400" dirty="0">
                  <a:solidFill>
                    <a:schemeClr val="tx1"/>
                  </a:solidFill>
                  <a:latin typeface="MS Mincho" pitchFamily="49" charset="-128"/>
                  <a:ea typeface="MS Mincho" pitchFamily="49" charset="-128"/>
                </a:rPr>
                <a:t>5EA</a:t>
              </a:r>
            </a:p>
            <a:p>
              <a:r>
                <a:rPr lang="en-US" altLang="ja-JP" sz="1400" dirty="0" smtClean="0">
                  <a:solidFill>
                    <a:schemeClr val="tx1"/>
                  </a:solidFill>
                  <a:latin typeface="MS Mincho" pitchFamily="49" charset="-128"/>
                  <a:ea typeface="MS Mincho" pitchFamily="49" charset="-128"/>
                </a:rPr>
                <a:t>		</a:t>
              </a:r>
              <a:r>
                <a:rPr lang="ja-JP" altLang="en-US" sz="1400" dirty="0" smtClean="0">
                  <a:solidFill>
                    <a:schemeClr val="tx1"/>
                  </a:solidFill>
                  <a:latin typeface="MS Mincho" pitchFamily="49" charset="-128"/>
                  <a:ea typeface="MS Mincho" pitchFamily="49" charset="-128"/>
                </a:rPr>
                <a:t>購</a:t>
              </a:r>
              <a:r>
                <a:rPr lang="ja-JP" altLang="en-US" sz="1400" dirty="0">
                  <a:solidFill>
                    <a:schemeClr val="tx1"/>
                  </a:solidFill>
                  <a:latin typeface="MS Mincho" pitchFamily="49" charset="-128"/>
                  <a:ea typeface="MS Mincho" pitchFamily="49" charset="-128"/>
                </a:rPr>
                <a:t>入数</a:t>
              </a:r>
              <a:r>
                <a:rPr lang="ja-JP" altLang="en-US" sz="1400" dirty="0" smtClean="0">
                  <a:solidFill>
                    <a:schemeClr val="tx1"/>
                  </a:solidFill>
                  <a:latin typeface="MS Mincho" pitchFamily="49" charset="-128"/>
                  <a:ea typeface="MS Mincho" pitchFamily="49" charset="-128"/>
                </a:rPr>
                <a:t>量</a:t>
              </a:r>
              <a:endParaRPr lang="en-US" altLang="ja-JP" sz="1400" dirty="0" smtClean="0">
                <a:solidFill>
                  <a:schemeClr val="tx1"/>
                </a:solidFill>
                <a:latin typeface="MS Mincho" pitchFamily="49" charset="-128"/>
                <a:ea typeface="MS Mincho" pitchFamily="49" charset="-128"/>
              </a:endParaRPr>
            </a:p>
            <a:p>
              <a:endParaRPr lang="en-US" altLang="ja-JP" sz="1400" dirty="0">
                <a:solidFill>
                  <a:schemeClr val="tx1"/>
                </a:solidFill>
                <a:latin typeface="MS Mincho" pitchFamily="49" charset="-128"/>
                <a:ea typeface="MS Mincho" pitchFamily="49" charset="-128"/>
              </a:endParaRPr>
            </a:p>
            <a:p>
              <a:r>
                <a:rPr lang="en-US" altLang="ja-JP" sz="1400" dirty="0" smtClean="0">
                  <a:solidFill>
                    <a:schemeClr val="tx1"/>
                  </a:solidFill>
                  <a:latin typeface="MS Mincho" pitchFamily="49" charset="-128"/>
                  <a:ea typeface="MS Mincho" pitchFamily="49" charset="-128"/>
                </a:rPr>
                <a:t>		</a:t>
              </a:r>
              <a:r>
                <a:rPr lang="ja-JP" altLang="en-US" sz="1400" dirty="0" smtClean="0">
                  <a:solidFill>
                    <a:schemeClr val="tx1"/>
                  </a:solidFill>
                  <a:latin typeface="MS Mincho" pitchFamily="49" charset="-128"/>
                  <a:ea typeface="MS Mincho" pitchFamily="49" charset="-128"/>
                </a:rPr>
                <a:t>商</a:t>
              </a:r>
              <a:r>
                <a:rPr lang="ja-JP" altLang="en-US" sz="1400" dirty="0">
                  <a:solidFill>
                    <a:schemeClr val="tx1"/>
                  </a:solidFill>
                  <a:latin typeface="MS Mincho" pitchFamily="49" charset="-128"/>
                  <a:ea typeface="MS Mincho" pitchFamily="49" charset="-128"/>
                </a:rPr>
                <a:t>品説明 おいしくて柔らかいチー</a:t>
              </a:r>
              <a:r>
                <a:rPr lang="ja-JP" altLang="en-US" sz="1400" dirty="0" smtClean="0">
                  <a:solidFill>
                    <a:schemeClr val="tx1"/>
                  </a:solidFill>
                  <a:latin typeface="MS Mincho" pitchFamily="49" charset="-128"/>
                  <a:ea typeface="MS Mincho" pitchFamily="49" charset="-128"/>
                </a:rPr>
                <a:t>ズ</a:t>
              </a:r>
              <a:r>
                <a:rPr lang="en-US" altLang="ja-JP" sz="1400" dirty="0" smtClean="0">
                  <a:solidFill>
                    <a:schemeClr val="tx1"/>
                  </a:solidFill>
                  <a:latin typeface="MS Mincho" pitchFamily="49" charset="-128"/>
                  <a:ea typeface="MS Mincho" pitchFamily="49" charset="-128"/>
                </a:rPr>
                <a:t>		</a:t>
              </a:r>
              <a:r>
                <a:rPr lang="ja-JP" altLang="en-US" sz="1400" dirty="0" smtClean="0">
                  <a:solidFill>
                    <a:schemeClr val="tx1"/>
                  </a:solidFill>
                  <a:latin typeface="MS Mincho" pitchFamily="49" charset="-128"/>
                  <a:ea typeface="MS Mincho" pitchFamily="49" charset="-128"/>
                </a:rPr>
                <a:t>ケ</a:t>
              </a:r>
              <a:r>
                <a:rPr lang="ja-JP" altLang="en-US" sz="1400" dirty="0">
                  <a:solidFill>
                    <a:schemeClr val="tx1"/>
                  </a:solidFill>
                  <a:latin typeface="MS Mincho" pitchFamily="49" charset="-128"/>
                  <a:ea typeface="MS Mincho" pitchFamily="49" charset="-128"/>
                </a:rPr>
                <a:t>ーキ</a:t>
              </a:r>
            </a:p>
            <a:p>
              <a:r>
                <a:rPr lang="en-US" altLang="ja-JP" sz="1400" dirty="0" smtClean="0">
                  <a:solidFill>
                    <a:schemeClr val="tx1"/>
                  </a:solidFill>
                  <a:latin typeface="MS Mincho" pitchFamily="49" charset="-128"/>
                  <a:ea typeface="MS Mincho" pitchFamily="49" charset="-128"/>
                </a:rPr>
                <a:t>	</a:t>
              </a:r>
            </a:p>
            <a:p>
              <a:endParaRPr lang="en-US" altLang="ja-JP" sz="1400" dirty="0" smtClean="0">
                <a:solidFill>
                  <a:schemeClr val="tx1"/>
                </a:solidFill>
                <a:latin typeface="MS Mincho" pitchFamily="49" charset="-128"/>
                <a:ea typeface="MS Mincho" pitchFamily="49" charset="-128"/>
              </a:endParaRPr>
            </a:p>
            <a:p>
              <a:pPr lvl="1"/>
              <a:r>
                <a:rPr lang="en-US" altLang="ko-KR" sz="1400" dirty="0">
                  <a:solidFill>
                    <a:schemeClr val="tx1"/>
                  </a:solidFill>
                  <a:latin typeface="MS Mincho" pitchFamily="49" charset="-128"/>
                  <a:ea typeface="MS Mincho" pitchFamily="49" charset="-128"/>
                </a:rPr>
                <a:t>	 </a:t>
              </a:r>
              <a:r>
                <a:rPr lang="en-US" altLang="ko-KR" sz="1400" dirty="0" smtClean="0">
                  <a:solidFill>
                    <a:schemeClr val="tx1"/>
                  </a:solidFill>
                  <a:latin typeface="MS Mincho" pitchFamily="49" charset="-128"/>
                  <a:ea typeface="MS Mincho" pitchFamily="49" charset="-128"/>
                </a:rPr>
                <a:t>           Son </a:t>
              </a:r>
              <a:endParaRPr lang="en-US" altLang="ko-KR" sz="1400" dirty="0">
                <a:solidFill>
                  <a:schemeClr val="tx1"/>
                </a:solidFill>
                <a:latin typeface="MS Mincho" pitchFamily="49" charset="-128"/>
                <a:ea typeface="MS Mincho" pitchFamily="49" charset="-128"/>
              </a:endParaRPr>
            </a:p>
            <a:p>
              <a:pPr lvl="3"/>
              <a:r>
                <a:rPr lang="en-US" altLang="ko-KR" sz="1400" dirty="0" smtClean="0">
                  <a:solidFill>
                    <a:schemeClr val="tx1"/>
                  </a:solidFill>
                  <a:latin typeface="MS Mincho" pitchFamily="49" charset="-128"/>
                  <a:ea typeface="MS Mincho" pitchFamily="49" charset="-128"/>
                </a:rPr>
                <a:t>     Wed </a:t>
              </a:r>
              <a:r>
                <a:rPr lang="en-US" altLang="ko-KR" sz="1400" dirty="0">
                  <a:solidFill>
                    <a:schemeClr val="tx1"/>
                  </a:solidFill>
                  <a:latin typeface="MS Mincho" pitchFamily="49" charset="-128"/>
                  <a:ea typeface="MS Mincho" pitchFamily="49" charset="-128"/>
                </a:rPr>
                <a:t>Apr 23 2025 15:26:16 GMT+0900 </a:t>
              </a:r>
            </a:p>
            <a:p>
              <a:pPr lvl="3"/>
              <a:r>
                <a:rPr lang="ja-JP" altLang="en-US" sz="1400" dirty="0" smtClean="0">
                  <a:solidFill>
                    <a:schemeClr val="tx1"/>
                  </a:solidFill>
                  <a:latin typeface="MS Mincho" pitchFamily="49" charset="-128"/>
                  <a:ea typeface="MS Mincho" pitchFamily="49" charset="-128"/>
                </a:rPr>
                <a:t>     お</a:t>
              </a:r>
              <a:r>
                <a:rPr lang="ja-JP" altLang="en-US" sz="1400" dirty="0">
                  <a:solidFill>
                    <a:schemeClr val="tx1"/>
                  </a:solidFill>
                  <a:latin typeface="MS Mincho" pitchFamily="49" charset="-128"/>
                  <a:ea typeface="MS Mincho" pitchFamily="49" charset="-128"/>
                </a:rPr>
                <a:t>いしい</a:t>
              </a:r>
              <a:endParaRPr lang="en-US" altLang="ko-KR" sz="1400" dirty="0" smtClean="0">
                <a:solidFill>
                  <a:schemeClr val="tx1"/>
                </a:solidFill>
                <a:latin typeface="MS Mincho" pitchFamily="49" charset="-128"/>
                <a:ea typeface="MS Mincho" pitchFamily="49" charset="-128"/>
              </a:endParaRPr>
            </a:p>
            <a:p>
              <a:endParaRPr lang="en-US" altLang="ko-KR" sz="1400" dirty="0">
                <a:solidFill>
                  <a:schemeClr val="tx1"/>
                </a:solidFill>
                <a:latin typeface="MS Mincho" pitchFamily="49" charset="-128"/>
                <a:ea typeface="MS Mincho" pitchFamily="49" charset="-128"/>
              </a:endParaRPr>
            </a:p>
          </p:txBody>
        </p:sp>
        <p:sp>
          <p:nvSpPr>
            <p:cNvPr id="19" name="모서리가 둥근 직사각형 18"/>
            <p:cNvSpPr/>
            <p:nvPr/>
          </p:nvSpPr>
          <p:spPr bwMode="auto">
            <a:xfrm>
              <a:off x="1240366" y="3651701"/>
              <a:ext cx="1253839" cy="540060"/>
            </a:xfrm>
            <a:prstGeom prst="round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a:solidFill>
                    <a:schemeClr val="tx1"/>
                  </a:solidFill>
                  <a:latin typeface="MS Mincho" pitchFamily="49" charset="-128"/>
                  <a:ea typeface="MS Mincho" pitchFamily="49" charset="-128"/>
                </a:rPr>
                <a:t>商品イメージ</a:t>
              </a:r>
              <a:endParaRPr lang="ko-KR" altLang="en-US" sz="1400" dirty="0">
                <a:solidFill>
                  <a:schemeClr val="tx1"/>
                </a:solidFill>
                <a:latin typeface="MS Mincho" pitchFamily="49" charset="-128"/>
              </a:endParaRPr>
            </a:p>
          </p:txBody>
        </p:sp>
        <p:cxnSp>
          <p:nvCxnSpPr>
            <p:cNvPr id="20" name="직선 연결선 19"/>
            <p:cNvCxnSpPr/>
            <p:nvPr/>
          </p:nvCxnSpPr>
          <p:spPr bwMode="auto">
            <a:xfrm>
              <a:off x="1048238" y="3697964"/>
              <a:ext cx="0" cy="10991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1" name="그룹 20"/>
            <p:cNvGrpSpPr/>
            <p:nvPr/>
          </p:nvGrpSpPr>
          <p:grpSpPr>
            <a:xfrm>
              <a:off x="1701643" y="4663234"/>
              <a:ext cx="788270" cy="130924"/>
              <a:chOff x="4168421" y="4473116"/>
              <a:chExt cx="788270" cy="144016"/>
            </a:xfrm>
          </p:grpSpPr>
          <p:sp>
            <p:nvSpPr>
              <p:cNvPr id="28" name="직사각형 27"/>
              <p:cNvSpPr/>
              <p:nvPr/>
            </p:nvSpPr>
            <p:spPr bwMode="auto">
              <a:xfrm>
                <a:off x="4338997" y="4473116"/>
                <a:ext cx="447118" cy="144016"/>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smtClean="0">
                    <a:solidFill>
                      <a:schemeClr val="tx1"/>
                    </a:solidFill>
                    <a:latin typeface="MS Mincho" pitchFamily="49" charset="-128"/>
                    <a:ea typeface="MS Mincho" pitchFamily="49" charset="-128"/>
                  </a:rPr>
                  <a:t>1</a:t>
                </a:r>
                <a:endParaRPr lang="ko-KR" altLang="en-US" sz="1400" dirty="0">
                  <a:solidFill>
                    <a:schemeClr val="tx1"/>
                  </a:solidFill>
                  <a:latin typeface="MS Mincho" pitchFamily="49" charset="-128"/>
                </a:endParaRPr>
              </a:p>
            </p:txBody>
          </p:sp>
          <p:sp>
            <p:nvSpPr>
              <p:cNvPr id="29" name="직사각형 28"/>
              <p:cNvSpPr/>
              <p:nvPr/>
            </p:nvSpPr>
            <p:spPr bwMode="auto">
              <a:xfrm>
                <a:off x="4168421" y="4473116"/>
                <a:ext cx="170576" cy="144016"/>
              </a:xfrm>
              <a:prstGeom prst="rect">
                <a:avLst/>
              </a:prstGeom>
              <a:solidFill>
                <a:srgbClr val="FFFF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smtClean="0">
                    <a:solidFill>
                      <a:schemeClr val="tx1"/>
                    </a:solidFill>
                    <a:latin typeface="MS Mincho" pitchFamily="49" charset="-128"/>
                    <a:ea typeface="MS Mincho" pitchFamily="49" charset="-128"/>
                  </a:rPr>
                  <a:t>&lt;</a:t>
                </a:r>
                <a:endParaRPr lang="ko-KR" altLang="en-US" sz="1400" dirty="0">
                  <a:solidFill>
                    <a:schemeClr val="tx1"/>
                  </a:solidFill>
                  <a:latin typeface="MS Mincho" pitchFamily="49" charset="-128"/>
                </a:endParaRPr>
              </a:p>
            </p:txBody>
          </p:sp>
          <p:sp>
            <p:nvSpPr>
              <p:cNvPr id="30" name="직사각형 29"/>
              <p:cNvSpPr/>
              <p:nvPr/>
            </p:nvSpPr>
            <p:spPr bwMode="auto">
              <a:xfrm>
                <a:off x="4786115" y="4478421"/>
                <a:ext cx="170576" cy="130924"/>
              </a:xfrm>
              <a:prstGeom prst="rect">
                <a:avLst/>
              </a:prstGeom>
              <a:solidFill>
                <a:srgbClr val="FFFF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smtClean="0">
                    <a:solidFill>
                      <a:schemeClr val="tx1"/>
                    </a:solidFill>
                    <a:latin typeface="MS Mincho" pitchFamily="49" charset="-128"/>
                    <a:ea typeface="MS Mincho" pitchFamily="49" charset="-128"/>
                  </a:rPr>
                  <a:t>&gt;</a:t>
                </a:r>
                <a:endParaRPr lang="ko-KR" altLang="en-US" sz="1400" dirty="0">
                  <a:solidFill>
                    <a:schemeClr val="tx1"/>
                  </a:solidFill>
                  <a:latin typeface="MS Mincho" pitchFamily="49" charset="-128"/>
                </a:endParaRPr>
              </a:p>
            </p:txBody>
          </p:sp>
        </p:grpSp>
        <p:sp>
          <p:nvSpPr>
            <p:cNvPr id="22" name="직사각형 21"/>
            <p:cNvSpPr/>
            <p:nvPr/>
          </p:nvSpPr>
          <p:spPr bwMode="auto">
            <a:xfrm>
              <a:off x="1381001" y="4802376"/>
              <a:ext cx="894235" cy="108202"/>
            </a:xfrm>
            <a:prstGeom prst="rect">
              <a:avLst/>
            </a:prstGeom>
            <a:solidFill>
              <a:srgbClr val="FFFF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smtClean="0">
                  <a:solidFill>
                    <a:schemeClr val="tx1"/>
                  </a:solidFill>
                  <a:latin typeface="MS Mincho" pitchFamily="49" charset="-128"/>
                  <a:ea typeface="MS Mincho" pitchFamily="49" charset="-128"/>
                </a:rPr>
                <a:t>カー</a:t>
              </a:r>
              <a:r>
                <a:rPr lang="ja-JP" altLang="en-US" sz="1400" dirty="0">
                  <a:solidFill>
                    <a:schemeClr val="tx1"/>
                  </a:solidFill>
                  <a:latin typeface="MS Mincho" pitchFamily="49" charset="-128"/>
                  <a:ea typeface="MS Mincho" pitchFamily="49" charset="-128"/>
                </a:rPr>
                <a:t>トに入れる</a:t>
              </a:r>
              <a:endParaRPr lang="ko-KR" altLang="en-US" sz="1400" dirty="0">
                <a:solidFill>
                  <a:schemeClr val="tx1"/>
                </a:solidFill>
                <a:latin typeface="MS Mincho" pitchFamily="49" charset="-128"/>
              </a:endParaRPr>
            </a:p>
          </p:txBody>
        </p:sp>
        <p:sp>
          <p:nvSpPr>
            <p:cNvPr id="23" name="직사각형 22"/>
            <p:cNvSpPr/>
            <p:nvPr/>
          </p:nvSpPr>
          <p:spPr bwMode="auto">
            <a:xfrm>
              <a:off x="277085" y="3591571"/>
              <a:ext cx="771153" cy="1264906"/>
            </a:xfrm>
            <a:prstGeom prst="rect">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400" dirty="0">
                  <a:solidFill>
                    <a:schemeClr val="tx1"/>
                  </a:solidFill>
                  <a:latin typeface="MS Mincho" pitchFamily="49" charset="-128"/>
                  <a:ea typeface="MS Mincho" pitchFamily="49" charset="-128"/>
                </a:rPr>
                <a:t>カテゴリー</a:t>
              </a:r>
              <a:r>
                <a:rPr lang="en-US" altLang="ja-JP" sz="1400" dirty="0">
                  <a:solidFill>
                    <a:schemeClr val="tx1"/>
                  </a:solidFill>
                  <a:latin typeface="MS Mincho" pitchFamily="49" charset="-128"/>
                  <a:ea typeface="MS Mincho" pitchFamily="49" charset="-128"/>
                </a:rPr>
                <a:t>1</a:t>
              </a:r>
            </a:p>
            <a:p>
              <a:r>
                <a:rPr lang="ja-JP" altLang="en-US" sz="1400" dirty="0">
                  <a:solidFill>
                    <a:schemeClr val="tx1"/>
                  </a:solidFill>
                  <a:latin typeface="MS Mincho" pitchFamily="49" charset="-128"/>
                  <a:ea typeface="MS Mincho" pitchFamily="49" charset="-128"/>
                </a:rPr>
                <a:t>カテゴリー</a:t>
              </a:r>
              <a:r>
                <a:rPr lang="en-US" altLang="ja-JP" sz="1400" dirty="0">
                  <a:solidFill>
                    <a:schemeClr val="tx1"/>
                  </a:solidFill>
                  <a:latin typeface="MS Mincho" pitchFamily="49" charset="-128"/>
                  <a:ea typeface="MS Mincho" pitchFamily="49" charset="-128"/>
                </a:rPr>
                <a:t>2</a:t>
              </a:r>
            </a:p>
            <a:p>
              <a:r>
                <a:rPr lang="ja-JP" altLang="en-US" sz="1400" dirty="0">
                  <a:solidFill>
                    <a:schemeClr val="tx1"/>
                  </a:solidFill>
                  <a:latin typeface="MS Mincho" pitchFamily="49" charset="-128"/>
                  <a:ea typeface="MS Mincho" pitchFamily="49" charset="-128"/>
                </a:rPr>
                <a:t>カテゴリー</a:t>
              </a:r>
              <a:r>
                <a:rPr lang="en-US" altLang="ja-JP" sz="1400" dirty="0">
                  <a:solidFill>
                    <a:schemeClr val="tx1"/>
                  </a:solidFill>
                  <a:latin typeface="MS Mincho" pitchFamily="49" charset="-128"/>
                  <a:ea typeface="MS Mincho" pitchFamily="49" charset="-128"/>
                </a:rPr>
                <a:t>3</a:t>
              </a:r>
            </a:p>
            <a:p>
              <a:r>
                <a:rPr lang="ja-JP" altLang="en-US" sz="1400" dirty="0">
                  <a:solidFill>
                    <a:schemeClr val="tx1"/>
                  </a:solidFill>
                  <a:latin typeface="MS Mincho" pitchFamily="49" charset="-128"/>
                  <a:ea typeface="MS Mincho" pitchFamily="49" charset="-128"/>
                </a:rPr>
                <a:t>カテゴリー</a:t>
              </a:r>
              <a:r>
                <a:rPr lang="en-US" altLang="ja-JP" sz="1400" dirty="0">
                  <a:solidFill>
                    <a:schemeClr val="tx1"/>
                  </a:solidFill>
                  <a:latin typeface="MS Mincho" pitchFamily="49" charset="-128"/>
                  <a:ea typeface="MS Mincho" pitchFamily="49" charset="-128"/>
                </a:rPr>
                <a:t>4</a:t>
              </a:r>
            </a:p>
            <a:p>
              <a:r>
                <a:rPr lang="ja-JP" altLang="en-US" sz="1400" dirty="0">
                  <a:solidFill>
                    <a:schemeClr val="tx1"/>
                  </a:solidFill>
                  <a:latin typeface="MS Mincho" pitchFamily="49" charset="-128"/>
                  <a:ea typeface="MS Mincho" pitchFamily="49" charset="-128"/>
                </a:rPr>
                <a:t>カテゴリー</a:t>
              </a:r>
              <a:r>
                <a:rPr lang="en-US" altLang="ja-JP" sz="1400" dirty="0">
                  <a:solidFill>
                    <a:schemeClr val="tx1"/>
                  </a:solidFill>
                  <a:latin typeface="MS Mincho" pitchFamily="49" charset="-128"/>
                  <a:ea typeface="MS Mincho" pitchFamily="49" charset="-128"/>
                </a:rPr>
                <a:t>5</a:t>
              </a:r>
            </a:p>
            <a:p>
              <a:r>
                <a:rPr lang="ja-JP" altLang="en-US" sz="1400" dirty="0">
                  <a:solidFill>
                    <a:schemeClr val="tx1"/>
                  </a:solidFill>
                  <a:latin typeface="MS Mincho" pitchFamily="49" charset="-128"/>
                  <a:ea typeface="MS Mincho" pitchFamily="49" charset="-128"/>
                </a:rPr>
                <a:t>カテゴリー</a:t>
              </a:r>
              <a:r>
                <a:rPr lang="en-US" altLang="ja-JP" sz="1400" dirty="0">
                  <a:solidFill>
                    <a:schemeClr val="tx1"/>
                  </a:solidFill>
                  <a:latin typeface="MS Mincho" pitchFamily="49" charset="-128"/>
                  <a:ea typeface="MS Mincho" pitchFamily="49" charset="-128"/>
                </a:rPr>
                <a:t>6</a:t>
              </a:r>
              <a:endParaRPr lang="ko-KR" altLang="en-US" sz="1400" dirty="0">
                <a:solidFill>
                  <a:schemeClr val="tx1"/>
                </a:solidFill>
                <a:latin typeface="MS Mincho" pitchFamily="49" charset="-128"/>
              </a:endParaRPr>
            </a:p>
          </p:txBody>
        </p:sp>
        <p:sp>
          <p:nvSpPr>
            <p:cNvPr id="24" name="모서리가 둥근 직사각형 23"/>
            <p:cNvSpPr/>
            <p:nvPr/>
          </p:nvSpPr>
          <p:spPr bwMode="auto">
            <a:xfrm>
              <a:off x="1259632" y="5107161"/>
              <a:ext cx="1767469" cy="245482"/>
            </a:xfrm>
            <a:prstGeom prst="round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a:solidFill>
                    <a:schemeClr val="tx1"/>
                  </a:solidFill>
                  <a:latin typeface="MS Mincho" pitchFamily="49" charset="-128"/>
                  <a:ea typeface="MS Mincho" pitchFamily="49" charset="-128"/>
                </a:rPr>
                <a:t>商品レビューを残してください</a:t>
              </a:r>
              <a:endParaRPr lang="ko-KR" altLang="en-US" sz="1400" dirty="0">
                <a:solidFill>
                  <a:schemeClr val="tx1"/>
                </a:solidFill>
                <a:latin typeface="MS Mincho" pitchFamily="49" charset="-128"/>
              </a:endParaRPr>
            </a:p>
          </p:txBody>
        </p:sp>
        <p:sp>
          <p:nvSpPr>
            <p:cNvPr id="25" name="직사각형 24"/>
            <p:cNvSpPr/>
            <p:nvPr/>
          </p:nvSpPr>
          <p:spPr bwMode="auto">
            <a:xfrm>
              <a:off x="1841970" y="5352642"/>
              <a:ext cx="1190228" cy="108202"/>
            </a:xfrm>
            <a:prstGeom prst="rect">
              <a:avLst/>
            </a:prstGeom>
            <a:solidFill>
              <a:srgbClr val="FFFF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a:solidFill>
                    <a:schemeClr val="tx1"/>
                  </a:solidFill>
                  <a:latin typeface="MS Mincho" pitchFamily="49" charset="-128"/>
                  <a:ea typeface="MS Mincho" pitchFamily="49" charset="-128"/>
                </a:rPr>
                <a:t>商品レビューを書く</a:t>
              </a:r>
              <a:endParaRPr lang="ko-KR" altLang="en-US" sz="1400" dirty="0">
                <a:solidFill>
                  <a:schemeClr val="tx1"/>
                </a:solidFill>
                <a:latin typeface="MS Mincho" pitchFamily="49" charset="-128"/>
              </a:endParaRPr>
            </a:p>
          </p:txBody>
        </p:sp>
        <p:sp>
          <p:nvSpPr>
            <p:cNvPr id="26" name="직사각형 25"/>
            <p:cNvSpPr/>
            <p:nvPr/>
          </p:nvSpPr>
          <p:spPr bwMode="auto">
            <a:xfrm>
              <a:off x="1757439" y="5585811"/>
              <a:ext cx="216845" cy="144016"/>
            </a:xfrm>
            <a:prstGeom prst="rect">
              <a:avLst/>
            </a:prstGeom>
            <a:solidFill>
              <a:srgbClr val="FFFF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smtClean="0">
                  <a:solidFill>
                    <a:schemeClr val="tx1"/>
                  </a:solidFill>
                  <a:latin typeface="MS Mincho" pitchFamily="49" charset="-128"/>
                  <a:ea typeface="MS Mincho" pitchFamily="49" charset="-128"/>
                </a:rPr>
                <a:t>M</a:t>
              </a:r>
              <a:endParaRPr lang="ko-KR" altLang="en-US" sz="1400" dirty="0">
                <a:solidFill>
                  <a:schemeClr val="tx1"/>
                </a:solidFill>
                <a:latin typeface="MS Mincho" pitchFamily="49" charset="-128"/>
              </a:endParaRPr>
            </a:p>
          </p:txBody>
        </p:sp>
        <p:sp>
          <p:nvSpPr>
            <p:cNvPr id="27" name="직사각형 26"/>
            <p:cNvSpPr/>
            <p:nvPr/>
          </p:nvSpPr>
          <p:spPr bwMode="auto">
            <a:xfrm>
              <a:off x="1974285" y="5584919"/>
              <a:ext cx="216845" cy="144016"/>
            </a:xfrm>
            <a:prstGeom prst="rect">
              <a:avLst/>
            </a:prstGeom>
            <a:solidFill>
              <a:srgbClr val="FFFF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smtClean="0">
                  <a:solidFill>
                    <a:schemeClr val="tx1"/>
                  </a:solidFill>
                  <a:latin typeface="MS Mincho" pitchFamily="49" charset="-128"/>
                  <a:ea typeface="MS Mincho" pitchFamily="49" charset="-128"/>
                </a:rPr>
                <a:t>D</a:t>
              </a:r>
              <a:endParaRPr lang="ko-KR" altLang="en-US" sz="1400" dirty="0">
                <a:solidFill>
                  <a:schemeClr val="tx1"/>
                </a:solidFill>
                <a:latin typeface="MS Mincho" pitchFamily="49" charset="-128"/>
              </a:endParaRPr>
            </a:p>
          </p:txBody>
        </p:sp>
      </p:grpSp>
      <p:sp>
        <p:nvSpPr>
          <p:cNvPr id="2" name="사각형 설명선 1"/>
          <p:cNvSpPr/>
          <p:nvPr/>
        </p:nvSpPr>
        <p:spPr>
          <a:xfrm>
            <a:off x="4572000" y="2061541"/>
            <a:ext cx="3096344" cy="1638936"/>
          </a:xfrm>
          <a:prstGeom prst="wedgeRectCallout">
            <a:avLst>
              <a:gd name="adj1" fmla="val -57604"/>
              <a:gd name="adj2" fmla="val 86810"/>
            </a:avLst>
          </a:prstGeom>
          <a:solidFill>
            <a:schemeClr val="tx2">
              <a:lumMod val="20000"/>
              <a:lumOff val="80000"/>
            </a:schemeClr>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500" dirty="0">
                <a:solidFill>
                  <a:schemeClr val="tx1"/>
                </a:solidFill>
                <a:latin typeface="MS Mincho" pitchFamily="49" charset="-128"/>
                <a:ea typeface="MS Mincho" pitchFamily="49" charset="-128"/>
              </a:rPr>
              <a:t>ボタンを押すと、購入したい商品の数量を設定できます</a:t>
            </a:r>
            <a:r>
              <a:rPr lang="ja-JP" altLang="en-US" sz="1500" dirty="0" smtClean="0">
                <a:solidFill>
                  <a:schemeClr val="tx1"/>
                </a:solidFill>
                <a:latin typeface="MS Mincho" pitchFamily="49" charset="-128"/>
                <a:ea typeface="MS Mincho" pitchFamily="49" charset="-128"/>
              </a:rPr>
              <a:t>。初</a:t>
            </a:r>
            <a:r>
              <a:rPr lang="ja-JP" altLang="en-US" sz="1500" dirty="0">
                <a:solidFill>
                  <a:schemeClr val="tx1"/>
                </a:solidFill>
                <a:latin typeface="MS Mincho" pitchFamily="49" charset="-128"/>
                <a:ea typeface="MS Mincho" pitchFamily="49" charset="-128"/>
              </a:rPr>
              <a:t>期値は</a:t>
            </a:r>
            <a:r>
              <a:rPr lang="en-US" altLang="ja-JP" sz="1500" dirty="0">
                <a:solidFill>
                  <a:schemeClr val="tx1"/>
                </a:solidFill>
                <a:latin typeface="MS Mincho" pitchFamily="49" charset="-128"/>
                <a:ea typeface="MS Mincho" pitchFamily="49" charset="-128"/>
              </a:rPr>
              <a:t>1</a:t>
            </a:r>
            <a:r>
              <a:rPr lang="ja-JP" altLang="en-US" sz="1500" dirty="0">
                <a:solidFill>
                  <a:schemeClr val="tx1"/>
                </a:solidFill>
                <a:latin typeface="MS Mincho" pitchFamily="49" charset="-128"/>
                <a:ea typeface="MS Mincho" pitchFamily="49" charset="-128"/>
              </a:rPr>
              <a:t>で、増加と減少の幅は</a:t>
            </a:r>
            <a:r>
              <a:rPr lang="en-US" altLang="ja-JP" sz="1500" dirty="0">
                <a:solidFill>
                  <a:schemeClr val="tx1"/>
                </a:solidFill>
                <a:latin typeface="MS Mincho" pitchFamily="49" charset="-128"/>
                <a:ea typeface="MS Mincho" pitchFamily="49" charset="-128"/>
              </a:rPr>
              <a:t>1</a:t>
            </a:r>
            <a:r>
              <a:rPr lang="ja-JP" altLang="en-US" sz="1500" dirty="0">
                <a:solidFill>
                  <a:schemeClr val="tx1"/>
                </a:solidFill>
                <a:latin typeface="MS Mincho" pitchFamily="49" charset="-128"/>
                <a:ea typeface="MS Mincho" pitchFamily="49" charset="-128"/>
              </a:rPr>
              <a:t>ずつです。</a:t>
            </a:r>
          </a:p>
          <a:p>
            <a:pPr algn="ctr"/>
            <a:r>
              <a:rPr lang="ja-JP" altLang="en-US" sz="1500" dirty="0">
                <a:solidFill>
                  <a:schemeClr val="tx1"/>
                </a:solidFill>
                <a:latin typeface="MS Mincho" pitchFamily="49" charset="-128"/>
                <a:ea typeface="MS Mincho" pitchFamily="49" charset="-128"/>
              </a:rPr>
              <a:t>購入数量は</a:t>
            </a:r>
            <a:r>
              <a:rPr lang="en-US" altLang="ja-JP" sz="1500" dirty="0">
                <a:solidFill>
                  <a:schemeClr val="tx1"/>
                </a:solidFill>
                <a:latin typeface="MS Mincho" pitchFamily="49" charset="-128"/>
                <a:ea typeface="MS Mincho" pitchFamily="49" charset="-128"/>
              </a:rPr>
              <a:t>1</a:t>
            </a:r>
            <a:r>
              <a:rPr lang="ja-JP" altLang="en-US" sz="1500" dirty="0">
                <a:solidFill>
                  <a:schemeClr val="tx1"/>
                </a:solidFill>
                <a:latin typeface="MS Mincho" pitchFamily="49" charset="-128"/>
                <a:ea typeface="MS Mincho" pitchFamily="49" charset="-128"/>
              </a:rPr>
              <a:t>未満にはできず、商品の在庫数を超えることはできません</a:t>
            </a:r>
            <a:r>
              <a:rPr lang="ja-JP" altLang="en-US" sz="1500" dirty="0" smtClean="0">
                <a:solidFill>
                  <a:schemeClr val="tx1"/>
                </a:solidFill>
                <a:latin typeface="MS Mincho" pitchFamily="49" charset="-128"/>
                <a:ea typeface="MS Mincho" pitchFamily="49" charset="-128"/>
              </a:rPr>
              <a:t>。</a:t>
            </a:r>
            <a:endParaRPr lang="ja-JP" altLang="en-US" sz="1500" dirty="0">
              <a:solidFill>
                <a:schemeClr val="tx1"/>
              </a:solidFill>
              <a:latin typeface="MS Mincho" pitchFamily="49" charset="-128"/>
              <a:ea typeface="MS Mincho" pitchFamily="49" charset="-128"/>
            </a:endParaRPr>
          </a:p>
        </p:txBody>
      </p:sp>
      <p:sp>
        <p:nvSpPr>
          <p:cNvPr id="32" name="사각형 설명선 31"/>
          <p:cNvSpPr/>
          <p:nvPr/>
        </p:nvSpPr>
        <p:spPr bwMode="auto">
          <a:xfrm>
            <a:off x="5646422" y="3846057"/>
            <a:ext cx="3096344" cy="1638936"/>
          </a:xfrm>
          <a:prstGeom prst="wedgeRectCallout">
            <a:avLst>
              <a:gd name="adj1" fmla="val -60966"/>
              <a:gd name="adj2" fmla="val 64663"/>
            </a:avLst>
          </a:prstGeom>
          <a:solidFill>
            <a:schemeClr val="tx2">
              <a:lumMod val="20000"/>
              <a:lumOff val="80000"/>
            </a:schemeClr>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200" dirty="0">
                <a:solidFill>
                  <a:schemeClr val="tx1"/>
                </a:solidFill>
                <a:latin typeface="MS Mincho" pitchFamily="49" charset="-128"/>
                <a:ea typeface="MS Mincho" pitchFamily="49" charset="-128"/>
              </a:rPr>
              <a:t>ログイン認証に成功してセッションを取得した場合にのみ、コメントを投稿することが可能です。</a:t>
            </a:r>
          </a:p>
          <a:p>
            <a:pPr algn="ctr"/>
            <a:r>
              <a:rPr lang="ja-JP" altLang="en-US" sz="1200" dirty="0">
                <a:solidFill>
                  <a:schemeClr val="tx1"/>
                </a:solidFill>
                <a:latin typeface="MS Mincho" pitchFamily="49" charset="-128"/>
                <a:ea typeface="MS Mincho" pitchFamily="49" charset="-128"/>
              </a:rPr>
              <a:t>各ボタンに割り当てられたメソッドを通じて、</a:t>
            </a:r>
            <a:r>
              <a:rPr lang="en-US" altLang="ja-JP" sz="1200" dirty="0">
                <a:solidFill>
                  <a:schemeClr val="tx1"/>
                </a:solidFill>
                <a:latin typeface="MS Mincho" pitchFamily="49" charset="-128"/>
                <a:ea typeface="MS Mincho" pitchFamily="49" charset="-128"/>
              </a:rPr>
              <a:t>JavaScript</a:t>
            </a:r>
            <a:r>
              <a:rPr lang="ja-JP" altLang="en-US" sz="1200" dirty="0">
                <a:solidFill>
                  <a:schemeClr val="tx1"/>
                </a:solidFill>
                <a:latin typeface="MS Mincho" pitchFamily="49" charset="-128"/>
                <a:ea typeface="MS Mincho" pitchFamily="49" charset="-128"/>
              </a:rPr>
              <a:t>で</a:t>
            </a:r>
            <a:r>
              <a:rPr lang="en-US" altLang="ja-JP" sz="1200" dirty="0">
                <a:solidFill>
                  <a:schemeClr val="tx1"/>
                </a:solidFill>
                <a:latin typeface="MS Mincho" pitchFamily="49" charset="-128"/>
                <a:ea typeface="MS Mincho" pitchFamily="49" charset="-128"/>
              </a:rPr>
              <a:t>AJAX</a:t>
            </a:r>
            <a:r>
              <a:rPr lang="ja-JP" altLang="en-US" sz="1200" dirty="0">
                <a:solidFill>
                  <a:schemeClr val="tx1"/>
                </a:solidFill>
                <a:latin typeface="MS Mincho" pitchFamily="49" charset="-128"/>
                <a:ea typeface="MS Mincho" pitchFamily="49" charset="-128"/>
              </a:rPr>
              <a:t>を使用し、データを処理して動</a:t>
            </a:r>
            <a:r>
              <a:rPr lang="ja-JP" altLang="en-US" sz="1200" dirty="0" smtClean="0">
                <a:solidFill>
                  <a:schemeClr val="tx1"/>
                </a:solidFill>
                <a:latin typeface="MS Mincho" pitchFamily="49" charset="-128"/>
                <a:ea typeface="MS Mincho" pitchFamily="49" charset="-128"/>
              </a:rPr>
              <a:t>作させ</a:t>
            </a:r>
            <a:r>
              <a:rPr lang="ja-JP" altLang="en-US" sz="1200" dirty="0">
                <a:solidFill>
                  <a:schemeClr val="tx1"/>
                </a:solidFill>
                <a:latin typeface="MS Mincho" pitchFamily="49" charset="-128"/>
                <a:ea typeface="MS Mincho" pitchFamily="49" charset="-128"/>
              </a:rPr>
              <a:t>ます</a:t>
            </a:r>
            <a:r>
              <a:rPr lang="ja-JP" altLang="en-US" sz="1200" dirty="0" smtClean="0">
                <a:solidFill>
                  <a:schemeClr val="tx1"/>
                </a:solidFill>
                <a:latin typeface="MS Mincho" pitchFamily="49" charset="-128"/>
                <a:ea typeface="MS Mincho" pitchFamily="49" charset="-128"/>
              </a:rPr>
              <a:t>。「</a:t>
            </a:r>
            <a:r>
              <a:rPr lang="en-US" altLang="ja-JP" sz="1200" dirty="0">
                <a:solidFill>
                  <a:schemeClr val="tx1"/>
                </a:solidFill>
                <a:latin typeface="MS Mincho" pitchFamily="49" charset="-128"/>
                <a:ea typeface="MS Mincho" pitchFamily="49" charset="-128"/>
              </a:rPr>
              <a:t>M</a:t>
            </a:r>
            <a:r>
              <a:rPr lang="ja-JP" altLang="en-US" sz="1200" dirty="0">
                <a:solidFill>
                  <a:schemeClr val="tx1"/>
                </a:solidFill>
                <a:latin typeface="MS Mincho" pitchFamily="49" charset="-128"/>
                <a:ea typeface="MS Mincho" pitchFamily="49" charset="-128"/>
              </a:rPr>
              <a:t>」はコメントを編集できるモーダルウィンドウを呼び出し、「</a:t>
            </a:r>
            <a:r>
              <a:rPr lang="en-US" altLang="ja-JP" sz="1200" dirty="0">
                <a:solidFill>
                  <a:schemeClr val="tx1"/>
                </a:solidFill>
                <a:latin typeface="MS Mincho" pitchFamily="49" charset="-128"/>
                <a:ea typeface="MS Mincho" pitchFamily="49" charset="-128"/>
              </a:rPr>
              <a:t>D</a:t>
            </a:r>
            <a:r>
              <a:rPr lang="ja-JP" altLang="en-US" sz="1200" dirty="0">
                <a:solidFill>
                  <a:schemeClr val="tx1"/>
                </a:solidFill>
                <a:latin typeface="MS Mincho" pitchFamily="49" charset="-128"/>
                <a:ea typeface="MS Mincho" pitchFamily="49" charset="-128"/>
              </a:rPr>
              <a:t>」はコメントの削除を実行します。。</a:t>
            </a:r>
          </a:p>
        </p:txBody>
      </p:sp>
      <p:sp>
        <p:nvSpPr>
          <p:cNvPr id="34" name="사각형 설명선 33"/>
          <p:cNvSpPr/>
          <p:nvPr/>
        </p:nvSpPr>
        <p:spPr bwMode="auto">
          <a:xfrm>
            <a:off x="45549" y="4296606"/>
            <a:ext cx="2005002" cy="1419425"/>
          </a:xfrm>
          <a:prstGeom prst="wedgeRectCallout">
            <a:avLst>
              <a:gd name="adj1" fmla="val 68089"/>
              <a:gd name="adj2" fmla="val -26684"/>
            </a:avLst>
          </a:prstGeom>
          <a:solidFill>
            <a:schemeClr val="tx2">
              <a:lumMod val="20000"/>
              <a:lumOff val="80000"/>
            </a:schemeClr>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200" dirty="0">
                <a:solidFill>
                  <a:schemeClr val="tx1"/>
                </a:solidFill>
                <a:latin typeface="MS Mincho" pitchFamily="49" charset="-128"/>
                <a:ea typeface="MS Mincho" pitchFamily="49" charset="-128"/>
              </a:rPr>
              <a:t>ウェブの現在の状態における商品の購入情報をデータベースに送信する役割を果たします。</a:t>
            </a:r>
          </a:p>
          <a:p>
            <a:pPr algn="ctr"/>
            <a:r>
              <a:rPr lang="ja-JP" altLang="en-US" sz="1200" dirty="0">
                <a:solidFill>
                  <a:schemeClr val="tx1"/>
                </a:solidFill>
                <a:latin typeface="MS Mincho" pitchFamily="49" charset="-128"/>
                <a:ea typeface="MS Mincho" pitchFamily="49" charset="-128"/>
              </a:rPr>
              <a:t>データ入力が成功すると、アラートウィンドウで成功を通知します。</a:t>
            </a:r>
          </a:p>
        </p:txBody>
      </p:sp>
    </p:spTree>
    <p:extLst>
      <p:ext uri="{BB962C8B-B14F-4D97-AF65-F5344CB8AC3E}">
        <p14:creationId xmlns:p14="http://schemas.microsoft.com/office/powerpoint/2010/main" val="4272065364"/>
      </p:ext>
    </p:extLst>
  </p:cSld>
  <p:clrMapOvr>
    <a:masterClrMapping/>
  </p:clrMapOvr>
  <p:transition/>
</p:sld>
</file>

<file path=ppt/slides/slide18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제목 1"/>
          <p:cNvSpPr>
            <a:spLocks noGrp="1"/>
          </p:cNvSpPr>
          <p:nvPr>
            <p:ph type="title"/>
          </p:nvPr>
        </p:nvSpPr>
        <p:spPr bwMode="auto">
          <a:xfrm>
            <a:off x="0" y="-2242"/>
            <a:ext cx="9144000" cy="694938"/>
          </a:xfrm>
        </p:spPr>
        <p:txBody>
          <a:bodyPr vert="horz" lIns="91440" tIns="45720" rIns="91440" bIns="45720" rtlCol="0" anchor="ctr">
            <a:normAutofit/>
          </a:bodyPr>
          <a:lstStyle/>
          <a:p>
            <a:r>
              <a:rPr lang="en-US" altLang="ko-KR" dirty="0" smtClean="0">
                <a:latin typeface="MS Mincho" pitchFamily="49" charset="-128"/>
                <a:ea typeface="MS Mincho" pitchFamily="49" charset="-128"/>
              </a:rPr>
              <a:t>resources/</a:t>
            </a:r>
            <a:r>
              <a:rPr lang="en-US" altLang="ko-KR" dirty="0" err="1" smtClean="0">
                <a:latin typeface="MS Mincho" pitchFamily="49" charset="-128"/>
                <a:ea typeface="MS Mincho" pitchFamily="49" charset="-128"/>
              </a:rPr>
              <a:t>js</a:t>
            </a:r>
            <a:r>
              <a:rPr lang="en-US" altLang="ko-KR" dirty="0" smtClean="0">
                <a:latin typeface="MS Mincho" pitchFamily="49" charset="-128"/>
                <a:ea typeface="MS Mincho" pitchFamily="49" charset="-128"/>
              </a:rPr>
              <a:t>/</a:t>
            </a:r>
            <a:r>
              <a:rPr lang="en-US" altLang="ko-KR" dirty="0" err="1" smtClean="0">
                <a:latin typeface="MS Mincho" pitchFamily="49" charset="-128"/>
                <a:ea typeface="MS Mincho" pitchFamily="49" charset="-128"/>
              </a:rPr>
              <a:t>jsonDrop</a:t>
            </a:r>
            <a:endParaRPr lang="ko-KR" dirty="0">
              <a:latin typeface="MS Mincho" pitchFamily="49" charset="-128"/>
              <a:ea typeface="MS Mincho" pitchFamily="49" charset="-128"/>
            </a:endParaRPr>
          </a:p>
        </p:txBody>
      </p:sp>
      <p:sp>
        <p:nvSpPr>
          <p:cNvPr id="5" name="내용 개체 틀 2"/>
          <p:cNvSpPr>
            <a:spLocks noGrp="1"/>
          </p:cNvSpPr>
          <p:nvPr>
            <p:ph sz="half" idx="1"/>
          </p:nvPr>
        </p:nvSpPr>
        <p:spPr bwMode="auto">
          <a:xfrm>
            <a:off x="0" y="692696"/>
            <a:ext cx="9144000" cy="6165304"/>
          </a:xfrm>
          <a:solidFill>
            <a:schemeClr val="bg1"/>
          </a:solidFill>
        </p:spPr>
        <p:txBody>
          <a:bodyPr numCol="2">
            <a:noAutofit/>
          </a:bodyPr>
          <a:lstStyle>
            <a:lvl1pPr>
              <a:defRPr sz="2400"/>
            </a:lvl1pPr>
            <a:lvl2pPr>
              <a:defRPr sz="1600"/>
            </a:lvl2pPr>
            <a:lvl3pPr>
              <a:defRPr sz="1200"/>
            </a:lvl3pPr>
            <a:lvl4pPr>
              <a:defRPr sz="1200"/>
            </a:lvl4pPr>
            <a:lvl5pPr>
              <a:defRPr sz="1200"/>
            </a:lvl5pPr>
          </a:lstStyle>
          <a:p>
            <a:r>
              <a:rPr lang="en-US" altLang="ja-JP" sz="1100" dirty="0">
                <a:solidFill>
                  <a:srgbClr val="93A1A1"/>
                </a:solidFill>
                <a:latin typeface="Consolas"/>
              </a:rPr>
              <a:t>// </a:t>
            </a:r>
            <a:r>
              <a:rPr lang="ja-JP" altLang="en-US" sz="1100" dirty="0">
                <a:solidFill>
                  <a:srgbClr val="93A1A1"/>
                </a:solidFill>
                <a:latin typeface="Consolas"/>
              </a:rPr>
              <a:t>コントローラーからデータを取得</a:t>
            </a:r>
          </a:p>
          <a:p>
            <a:r>
              <a:rPr lang="en-US" altLang="ko-KR" sz="1100" dirty="0">
                <a:solidFill>
                  <a:srgbClr val="93A1A1"/>
                </a:solidFill>
                <a:latin typeface="Consolas"/>
              </a:rPr>
              <a:t>// </a:t>
            </a:r>
            <a:r>
              <a:rPr lang="en-US" altLang="ko-KR" sz="1100" dirty="0" err="1">
                <a:solidFill>
                  <a:srgbClr val="93A1A1"/>
                </a:solidFill>
                <a:latin typeface="Consolas"/>
              </a:rPr>
              <a:t>var</a:t>
            </a:r>
            <a:r>
              <a:rPr lang="en-US" altLang="ko-KR" sz="1100" dirty="0">
                <a:solidFill>
                  <a:srgbClr val="93A1A1"/>
                </a:solidFill>
                <a:latin typeface="Consolas"/>
              </a:rPr>
              <a:t> </a:t>
            </a:r>
            <a:r>
              <a:rPr lang="en-US" altLang="ko-KR" sz="1100" dirty="0" err="1">
                <a:solidFill>
                  <a:srgbClr val="93A1A1"/>
                </a:solidFill>
                <a:latin typeface="Consolas"/>
              </a:rPr>
              <a:t>jsonData</a:t>
            </a:r>
            <a:r>
              <a:rPr lang="en-US" altLang="ko-KR" sz="1100" dirty="0">
                <a:solidFill>
                  <a:srgbClr val="93A1A1"/>
                </a:solidFill>
                <a:latin typeface="Consolas"/>
              </a:rPr>
              <a:t> = </a:t>
            </a:r>
            <a:r>
              <a:rPr lang="en-US" altLang="ko-KR" sz="1100" dirty="0" err="1">
                <a:solidFill>
                  <a:srgbClr val="93A1A1"/>
                </a:solidFill>
                <a:latin typeface="Consolas"/>
              </a:rPr>
              <a:t>JSON.parse</a:t>
            </a:r>
            <a:r>
              <a:rPr lang="en-US" altLang="ko-KR" sz="1100" dirty="0">
                <a:solidFill>
                  <a:srgbClr val="93A1A1"/>
                </a:solidFill>
                <a:latin typeface="Consolas"/>
              </a:rPr>
              <a:t>('${category}');</a:t>
            </a:r>
          </a:p>
          <a:p>
            <a:r>
              <a:rPr lang="en-US" altLang="ja-JP" sz="1100" dirty="0">
                <a:solidFill>
                  <a:srgbClr val="93A1A1"/>
                </a:solidFill>
                <a:latin typeface="Consolas"/>
              </a:rPr>
              <a:t>// </a:t>
            </a:r>
            <a:r>
              <a:rPr lang="ja-JP" altLang="en-US" sz="1100" dirty="0">
                <a:solidFill>
                  <a:srgbClr val="93A1A1"/>
                </a:solidFill>
                <a:latin typeface="Consolas"/>
              </a:rPr>
              <a:t>サーバーから渡されたデータを</a:t>
            </a:r>
            <a:r>
              <a:rPr lang="en-US" altLang="ja-JP" sz="1100" dirty="0">
                <a:solidFill>
                  <a:srgbClr val="93A1A1"/>
                </a:solidFill>
                <a:latin typeface="Consolas"/>
              </a:rPr>
              <a:t>JSON</a:t>
            </a:r>
            <a:r>
              <a:rPr lang="ja-JP" altLang="en-US" sz="1100" dirty="0">
                <a:solidFill>
                  <a:srgbClr val="93A1A1"/>
                </a:solidFill>
                <a:latin typeface="Consolas"/>
              </a:rPr>
              <a:t>形式で解析し、</a:t>
            </a:r>
            <a:r>
              <a:rPr lang="en-US" altLang="ja-JP" sz="1100" dirty="0" err="1">
                <a:solidFill>
                  <a:srgbClr val="93A1A1"/>
                </a:solidFill>
                <a:latin typeface="Consolas"/>
              </a:rPr>
              <a:t>jsonData</a:t>
            </a:r>
            <a:r>
              <a:rPr lang="ja-JP" altLang="en-US" sz="1100" dirty="0">
                <a:solidFill>
                  <a:srgbClr val="93A1A1"/>
                </a:solidFill>
                <a:latin typeface="Consolas"/>
              </a:rPr>
              <a:t>変数に保存します</a:t>
            </a:r>
          </a:p>
          <a:p>
            <a:r>
              <a:rPr lang="en-US" altLang="ko-KR" sz="1100" b="1" dirty="0" err="1">
                <a:solidFill>
                  <a:srgbClr val="073642"/>
                </a:solidFill>
                <a:latin typeface="Consolas"/>
              </a:rPr>
              <a:t>var</a:t>
            </a:r>
            <a:r>
              <a:rPr lang="en-US" altLang="ko-KR" sz="1100" b="1" dirty="0">
                <a:solidFill>
                  <a:srgbClr val="000000"/>
                </a:solidFill>
                <a:latin typeface="Consolas"/>
              </a:rPr>
              <a:t> </a:t>
            </a:r>
            <a:r>
              <a:rPr lang="en-US" altLang="ko-KR" sz="1100" b="1" dirty="0">
                <a:solidFill>
                  <a:srgbClr val="268BD2"/>
                </a:solidFill>
                <a:latin typeface="Consolas"/>
              </a:rPr>
              <a:t>cate1Arr</a:t>
            </a:r>
            <a:r>
              <a:rPr lang="en-US" altLang="ko-KR" sz="1100" b="1" dirty="0">
                <a:solidFill>
                  <a:srgbClr val="000000"/>
                </a:solidFill>
                <a:latin typeface="Consolas"/>
              </a:rPr>
              <a:t> </a:t>
            </a:r>
            <a:r>
              <a:rPr lang="en-US" altLang="ko-KR" sz="1100" b="1" dirty="0">
                <a:solidFill>
                  <a:srgbClr val="859900"/>
                </a:solidFill>
                <a:latin typeface="Consolas"/>
              </a:rPr>
              <a:t>=</a:t>
            </a:r>
            <a:r>
              <a:rPr lang="en-US" altLang="ko-KR" sz="1100" b="1" dirty="0">
                <a:solidFill>
                  <a:srgbClr val="000000"/>
                </a:solidFill>
                <a:latin typeface="Consolas"/>
              </a:rPr>
              <a:t> </a:t>
            </a:r>
            <a:r>
              <a:rPr lang="en-US" altLang="ko-KR" sz="1100" b="1" dirty="0">
                <a:solidFill>
                  <a:srgbClr val="859900"/>
                </a:solidFill>
                <a:latin typeface="Consolas"/>
              </a:rPr>
              <a:t>new</a:t>
            </a:r>
            <a:r>
              <a:rPr lang="en-US" altLang="ko-KR" sz="1100" b="1" dirty="0">
                <a:solidFill>
                  <a:srgbClr val="000000"/>
                </a:solidFill>
                <a:latin typeface="Consolas"/>
              </a:rPr>
              <a:t> Array(); </a:t>
            </a:r>
            <a:r>
              <a:rPr lang="en-US" altLang="ko-KR" sz="1100" b="1" dirty="0">
                <a:solidFill>
                  <a:srgbClr val="93A1A1"/>
                </a:solidFill>
                <a:latin typeface="Consolas"/>
              </a:rPr>
              <a:t>// </a:t>
            </a:r>
            <a:r>
              <a:rPr lang="ko-KR" altLang="en-US" sz="1100" b="1" dirty="0">
                <a:solidFill>
                  <a:srgbClr val="93A1A1"/>
                </a:solidFill>
                <a:latin typeface="Consolas"/>
              </a:rPr>
              <a:t>配列</a:t>
            </a:r>
            <a:r>
              <a:rPr lang="ja-JP" altLang="en-US" sz="1100" b="1" dirty="0">
                <a:solidFill>
                  <a:srgbClr val="93A1A1"/>
                </a:solidFill>
                <a:latin typeface="Consolas"/>
              </a:rPr>
              <a:t>の</a:t>
            </a:r>
            <a:r>
              <a:rPr lang="ko-KR" altLang="en-US" sz="1100" b="1" dirty="0">
                <a:solidFill>
                  <a:srgbClr val="93A1A1"/>
                </a:solidFill>
                <a:latin typeface="Consolas"/>
              </a:rPr>
              <a:t>初期化</a:t>
            </a:r>
          </a:p>
          <a:p>
            <a:r>
              <a:rPr lang="en-US" altLang="ko-KR" sz="1100" b="1" dirty="0" err="1">
                <a:solidFill>
                  <a:srgbClr val="073642"/>
                </a:solidFill>
                <a:latin typeface="Consolas"/>
              </a:rPr>
              <a:t>var</a:t>
            </a:r>
            <a:r>
              <a:rPr lang="en-US" altLang="ko-KR" sz="1100" b="1" dirty="0">
                <a:solidFill>
                  <a:srgbClr val="000000"/>
                </a:solidFill>
                <a:latin typeface="Consolas"/>
              </a:rPr>
              <a:t> </a:t>
            </a:r>
            <a:r>
              <a:rPr lang="en-US" altLang="ko-KR" sz="1100" b="1" dirty="0">
                <a:solidFill>
                  <a:srgbClr val="268BD2"/>
                </a:solidFill>
                <a:latin typeface="Consolas"/>
              </a:rPr>
              <a:t>cate1Obj</a:t>
            </a:r>
            <a:r>
              <a:rPr lang="en-US" altLang="ko-KR" sz="1100" b="1" dirty="0">
                <a:solidFill>
                  <a:srgbClr val="000000"/>
                </a:solidFill>
                <a:latin typeface="Consolas"/>
              </a:rPr>
              <a:t> </a:t>
            </a:r>
            <a:r>
              <a:rPr lang="en-US" altLang="ko-KR" sz="1100" b="1" dirty="0">
                <a:solidFill>
                  <a:srgbClr val="859900"/>
                </a:solidFill>
                <a:latin typeface="Consolas"/>
              </a:rPr>
              <a:t>=</a:t>
            </a:r>
            <a:r>
              <a:rPr lang="en-US" altLang="ko-KR" sz="1100" b="1" dirty="0">
                <a:solidFill>
                  <a:srgbClr val="000000"/>
                </a:solidFill>
                <a:latin typeface="Consolas"/>
              </a:rPr>
              <a:t> </a:t>
            </a:r>
            <a:r>
              <a:rPr lang="en-US" altLang="ko-KR" sz="1100" b="1" dirty="0">
                <a:solidFill>
                  <a:srgbClr val="859900"/>
                </a:solidFill>
                <a:latin typeface="Consolas"/>
              </a:rPr>
              <a:t>new</a:t>
            </a:r>
            <a:r>
              <a:rPr lang="en-US" altLang="ko-KR" sz="1100" b="1" dirty="0">
                <a:solidFill>
                  <a:srgbClr val="000000"/>
                </a:solidFill>
                <a:latin typeface="Consolas"/>
              </a:rPr>
              <a:t> Object(); </a:t>
            </a:r>
            <a:r>
              <a:rPr lang="en-US" altLang="ko-KR" sz="1100" b="1" dirty="0">
                <a:solidFill>
                  <a:srgbClr val="93A1A1"/>
                </a:solidFill>
                <a:latin typeface="Consolas"/>
              </a:rPr>
              <a:t>// </a:t>
            </a:r>
            <a:r>
              <a:rPr lang="ja-JP" altLang="en-US" sz="1100" b="1" dirty="0">
                <a:solidFill>
                  <a:srgbClr val="93A1A1"/>
                </a:solidFill>
                <a:latin typeface="Consolas"/>
              </a:rPr>
              <a:t>オブジェクトの</a:t>
            </a:r>
            <a:r>
              <a:rPr lang="ko-KR" altLang="en-US" sz="1100" b="1" dirty="0">
                <a:solidFill>
                  <a:srgbClr val="93A1A1"/>
                </a:solidFill>
                <a:latin typeface="Consolas"/>
              </a:rPr>
              <a:t>初期化</a:t>
            </a:r>
          </a:p>
          <a:p>
            <a:endParaRPr lang="ko-KR" altLang="en-US" sz="1100" dirty="0">
              <a:latin typeface="Consolas"/>
            </a:endParaRPr>
          </a:p>
          <a:p>
            <a:r>
              <a:rPr lang="en-US" altLang="ja-JP" sz="1100" dirty="0">
                <a:solidFill>
                  <a:srgbClr val="93A1A1"/>
                </a:solidFill>
                <a:latin typeface="Consolas"/>
              </a:rPr>
              <a:t>// 1</a:t>
            </a:r>
            <a:r>
              <a:rPr lang="ja-JP" altLang="en-US" sz="1100" dirty="0">
                <a:solidFill>
                  <a:srgbClr val="93A1A1"/>
                </a:solidFill>
                <a:latin typeface="Consolas"/>
              </a:rPr>
              <a:t>次分類のセレクトボックスに挿入するデータを準備</a:t>
            </a:r>
          </a:p>
          <a:p>
            <a:r>
              <a:rPr lang="nn-NO" altLang="ko-KR" sz="1100" dirty="0">
                <a:solidFill>
                  <a:srgbClr val="859900"/>
                </a:solidFill>
                <a:latin typeface="Consolas"/>
              </a:rPr>
              <a:t>for</a:t>
            </a:r>
            <a:r>
              <a:rPr lang="nn-NO" altLang="ko-KR" sz="1100" dirty="0">
                <a:solidFill>
                  <a:srgbClr val="000000"/>
                </a:solidFill>
                <a:latin typeface="Consolas"/>
              </a:rPr>
              <a:t>(</a:t>
            </a:r>
            <a:r>
              <a:rPr lang="nn-NO" altLang="ko-KR" sz="1100" b="1" dirty="0">
                <a:solidFill>
                  <a:srgbClr val="073642"/>
                </a:solidFill>
                <a:latin typeface="Consolas"/>
              </a:rPr>
              <a:t>var</a:t>
            </a:r>
            <a:r>
              <a:rPr lang="nn-NO" altLang="ko-KR" sz="1100" b="1" dirty="0">
                <a:solidFill>
                  <a:srgbClr val="000000"/>
                </a:solidFill>
                <a:latin typeface="Consolas"/>
              </a:rPr>
              <a:t> </a:t>
            </a:r>
            <a:r>
              <a:rPr lang="nn-NO" altLang="ko-KR" sz="1100" b="1" dirty="0">
                <a:solidFill>
                  <a:srgbClr val="268BD2"/>
                </a:solidFill>
                <a:latin typeface="Consolas"/>
              </a:rPr>
              <a:t>i</a:t>
            </a:r>
            <a:r>
              <a:rPr lang="nn-NO" altLang="ko-KR" sz="1100" b="1" dirty="0">
                <a:solidFill>
                  <a:srgbClr val="000000"/>
                </a:solidFill>
                <a:latin typeface="Consolas"/>
              </a:rPr>
              <a:t> </a:t>
            </a:r>
            <a:r>
              <a:rPr lang="nn-NO" altLang="ko-KR" sz="1100" b="1" dirty="0">
                <a:solidFill>
                  <a:srgbClr val="859900"/>
                </a:solidFill>
                <a:latin typeface="Consolas"/>
              </a:rPr>
              <a:t>=</a:t>
            </a:r>
            <a:r>
              <a:rPr lang="nn-NO" altLang="ko-KR" sz="1100" b="1" dirty="0">
                <a:solidFill>
                  <a:srgbClr val="000000"/>
                </a:solidFill>
                <a:latin typeface="Consolas"/>
              </a:rPr>
              <a:t> </a:t>
            </a:r>
            <a:r>
              <a:rPr lang="nn-NO" altLang="ko-KR" sz="1100" b="1" dirty="0">
                <a:solidFill>
                  <a:srgbClr val="D33682"/>
                </a:solidFill>
                <a:latin typeface="Consolas"/>
              </a:rPr>
              <a:t>0</a:t>
            </a:r>
            <a:r>
              <a:rPr lang="nn-NO" altLang="ko-KR" sz="1100" b="1" dirty="0">
                <a:solidFill>
                  <a:srgbClr val="000000"/>
                </a:solidFill>
                <a:latin typeface="Consolas"/>
              </a:rPr>
              <a:t>; </a:t>
            </a:r>
            <a:r>
              <a:rPr lang="nn-NO" altLang="ko-KR" sz="1100" b="1" dirty="0">
                <a:solidFill>
                  <a:srgbClr val="268BD2"/>
                </a:solidFill>
                <a:latin typeface="Consolas"/>
              </a:rPr>
              <a:t>i</a:t>
            </a:r>
            <a:r>
              <a:rPr lang="nn-NO" altLang="ko-KR" sz="1100" b="1" dirty="0">
                <a:solidFill>
                  <a:srgbClr val="000000"/>
                </a:solidFill>
                <a:latin typeface="Consolas"/>
              </a:rPr>
              <a:t> </a:t>
            </a:r>
            <a:r>
              <a:rPr lang="nn-NO" altLang="ko-KR" sz="1100" b="1" dirty="0">
                <a:solidFill>
                  <a:srgbClr val="859900"/>
                </a:solidFill>
                <a:latin typeface="Consolas"/>
              </a:rPr>
              <a:t>&lt;</a:t>
            </a:r>
            <a:r>
              <a:rPr lang="nn-NO" altLang="ko-KR" sz="1100" b="1" dirty="0">
                <a:solidFill>
                  <a:srgbClr val="000000"/>
                </a:solidFill>
                <a:latin typeface="Consolas"/>
              </a:rPr>
              <a:t> </a:t>
            </a:r>
            <a:r>
              <a:rPr lang="nn-NO" altLang="ko-KR" sz="1100" b="1" dirty="0">
                <a:solidFill>
                  <a:srgbClr val="268BD2"/>
                </a:solidFill>
                <a:latin typeface="Consolas"/>
              </a:rPr>
              <a:t>jsonData</a:t>
            </a:r>
            <a:r>
              <a:rPr lang="nn-NO" altLang="ko-KR" sz="1100" b="1" dirty="0">
                <a:solidFill>
                  <a:srgbClr val="000000"/>
                </a:solidFill>
                <a:latin typeface="Consolas"/>
              </a:rPr>
              <a:t>.length; </a:t>
            </a:r>
            <a:r>
              <a:rPr lang="nn-NO" altLang="ko-KR" sz="1100" b="1" dirty="0">
                <a:solidFill>
                  <a:srgbClr val="268BD2"/>
                </a:solidFill>
                <a:latin typeface="Consolas"/>
              </a:rPr>
              <a:t>i</a:t>
            </a:r>
            <a:r>
              <a:rPr lang="nn-NO" altLang="ko-KR" sz="1100" b="1" dirty="0">
                <a:solidFill>
                  <a:srgbClr val="859900"/>
                </a:solidFill>
                <a:latin typeface="Consolas"/>
              </a:rPr>
              <a:t>++</a:t>
            </a:r>
            <a:r>
              <a:rPr lang="nn-NO" altLang="ko-KR" sz="1100" b="1" dirty="0">
                <a:solidFill>
                  <a:srgbClr val="000000"/>
                </a:solidFill>
                <a:latin typeface="Consolas"/>
              </a:rPr>
              <a:t>){</a:t>
            </a:r>
          </a:p>
          <a:p>
            <a:r>
              <a:rPr lang="ja-JP" altLang="en-US" sz="1100" dirty="0">
                <a:solidFill>
                  <a:srgbClr val="93A1A1"/>
                </a:solidFill>
                <a:latin typeface="Consolas"/>
              </a:rPr>
              <a:t>    </a:t>
            </a:r>
            <a:r>
              <a:rPr lang="en-US" altLang="ja-JP" sz="1100" dirty="0">
                <a:solidFill>
                  <a:srgbClr val="93A1A1"/>
                </a:solidFill>
                <a:latin typeface="Consolas"/>
              </a:rPr>
              <a:t>// </a:t>
            </a:r>
            <a:r>
              <a:rPr lang="en-US" altLang="ja-JP" sz="1100" dirty="0" err="1">
                <a:solidFill>
                  <a:srgbClr val="93A1A1"/>
                </a:solidFill>
                <a:latin typeface="Consolas"/>
              </a:rPr>
              <a:t>jsonData</a:t>
            </a:r>
            <a:r>
              <a:rPr lang="ja-JP" altLang="en-US" sz="1100" dirty="0">
                <a:solidFill>
                  <a:srgbClr val="93A1A1"/>
                </a:solidFill>
                <a:latin typeface="Consolas"/>
              </a:rPr>
              <a:t>配列を巡回し、</a:t>
            </a:r>
            <a:r>
              <a:rPr lang="en-US" altLang="ja-JP" sz="1100" dirty="0">
                <a:solidFill>
                  <a:srgbClr val="93A1A1"/>
                </a:solidFill>
                <a:latin typeface="Consolas"/>
              </a:rPr>
              <a:t>level</a:t>
            </a:r>
            <a:r>
              <a:rPr lang="ja-JP" altLang="en-US" sz="1100" dirty="0">
                <a:solidFill>
                  <a:srgbClr val="93A1A1"/>
                </a:solidFill>
                <a:latin typeface="Consolas"/>
              </a:rPr>
              <a:t>が</a:t>
            </a:r>
            <a:r>
              <a:rPr lang="en-US" altLang="ja-JP" sz="1100" dirty="0">
                <a:solidFill>
                  <a:srgbClr val="93A1A1"/>
                </a:solidFill>
                <a:latin typeface="Consolas"/>
              </a:rPr>
              <a:t>"1"</a:t>
            </a:r>
            <a:r>
              <a:rPr lang="ja-JP" altLang="en-US" sz="1100" dirty="0">
                <a:solidFill>
                  <a:srgbClr val="93A1A1"/>
                </a:solidFill>
                <a:latin typeface="Consolas"/>
              </a:rPr>
              <a:t>の項目を探して</a:t>
            </a:r>
          </a:p>
          <a:p>
            <a:r>
              <a:rPr lang="en-US" altLang="ko-KR" sz="1100" dirty="0">
                <a:solidFill>
                  <a:srgbClr val="93A1A1"/>
                </a:solidFill>
                <a:latin typeface="Consolas"/>
              </a:rPr>
              <a:t>    // cate1Obj</a:t>
            </a:r>
            <a:r>
              <a:rPr lang="ja-JP" altLang="en-US" sz="1100" dirty="0">
                <a:solidFill>
                  <a:srgbClr val="93A1A1"/>
                </a:solidFill>
                <a:latin typeface="Consolas"/>
              </a:rPr>
              <a:t>に</a:t>
            </a:r>
            <a:r>
              <a:rPr lang="en-US" altLang="ko-KR" sz="1100" dirty="0" err="1">
                <a:solidFill>
                  <a:srgbClr val="93A1A1"/>
                </a:solidFill>
                <a:latin typeface="Consolas"/>
              </a:rPr>
              <a:t>cateCode</a:t>
            </a:r>
            <a:r>
              <a:rPr lang="ja-JP" altLang="en-US" sz="1100" dirty="0">
                <a:solidFill>
                  <a:srgbClr val="93A1A1"/>
                </a:solidFill>
                <a:latin typeface="Consolas"/>
              </a:rPr>
              <a:t>と</a:t>
            </a:r>
            <a:r>
              <a:rPr lang="en-US" altLang="ko-KR" sz="1100" dirty="0" err="1">
                <a:solidFill>
                  <a:srgbClr val="93A1A1"/>
                </a:solidFill>
                <a:latin typeface="Consolas"/>
              </a:rPr>
              <a:t>cateName</a:t>
            </a:r>
            <a:r>
              <a:rPr lang="ja-JP" altLang="en-US" sz="1100" dirty="0">
                <a:solidFill>
                  <a:srgbClr val="93A1A1"/>
                </a:solidFill>
                <a:latin typeface="Consolas"/>
              </a:rPr>
              <a:t>を</a:t>
            </a:r>
            <a:r>
              <a:rPr lang="ko-KR" altLang="en-US" sz="1100" dirty="0">
                <a:solidFill>
                  <a:srgbClr val="93A1A1"/>
                </a:solidFill>
                <a:latin typeface="Consolas"/>
              </a:rPr>
              <a:t>保存</a:t>
            </a:r>
            <a:r>
              <a:rPr lang="ja-JP" altLang="en-US" sz="1100" dirty="0">
                <a:solidFill>
                  <a:srgbClr val="93A1A1"/>
                </a:solidFill>
                <a:latin typeface="Consolas"/>
              </a:rPr>
              <a:t>し、これを</a:t>
            </a:r>
            <a:r>
              <a:rPr lang="en-US" altLang="ko-KR" sz="1100" dirty="0">
                <a:solidFill>
                  <a:srgbClr val="93A1A1"/>
                </a:solidFill>
                <a:latin typeface="Consolas"/>
              </a:rPr>
              <a:t>cate1Arr</a:t>
            </a:r>
            <a:r>
              <a:rPr lang="ko-KR" altLang="en-US" sz="1100" dirty="0">
                <a:solidFill>
                  <a:srgbClr val="93A1A1"/>
                </a:solidFill>
                <a:latin typeface="Consolas"/>
              </a:rPr>
              <a:t>配列</a:t>
            </a:r>
            <a:r>
              <a:rPr lang="ja-JP" altLang="en-US" sz="1100" dirty="0">
                <a:solidFill>
                  <a:srgbClr val="93A1A1"/>
                </a:solidFill>
                <a:latin typeface="Consolas"/>
              </a:rPr>
              <a:t>に</a:t>
            </a:r>
            <a:r>
              <a:rPr lang="ko-KR" altLang="en-US" sz="1100" dirty="0">
                <a:solidFill>
                  <a:srgbClr val="93A1A1"/>
                </a:solidFill>
                <a:latin typeface="Consolas"/>
              </a:rPr>
              <a:t>追加</a:t>
            </a:r>
            <a:r>
              <a:rPr lang="ja-JP" altLang="en-US" sz="1100" dirty="0">
                <a:solidFill>
                  <a:srgbClr val="93A1A1"/>
                </a:solidFill>
                <a:latin typeface="Consolas"/>
              </a:rPr>
              <a:t>します</a:t>
            </a:r>
          </a:p>
          <a:p>
            <a:r>
              <a:rPr lang="en-US" altLang="ko-KR" sz="1100" dirty="0">
                <a:solidFill>
                  <a:srgbClr val="000000"/>
                </a:solidFill>
                <a:latin typeface="Consolas"/>
              </a:rPr>
              <a:t>    </a:t>
            </a:r>
            <a:r>
              <a:rPr lang="en-US" altLang="ko-KR" sz="1100" dirty="0">
                <a:solidFill>
                  <a:srgbClr val="859900"/>
                </a:solidFill>
                <a:latin typeface="Consolas"/>
              </a:rPr>
              <a:t>if</a:t>
            </a:r>
            <a:r>
              <a:rPr lang="en-US" altLang="ko-KR" sz="1100" dirty="0">
                <a:solidFill>
                  <a:srgbClr val="000000"/>
                </a:solidFill>
                <a:latin typeface="Consolas"/>
              </a:rPr>
              <a:t>(</a:t>
            </a:r>
            <a:r>
              <a:rPr lang="en-US" altLang="ko-KR" sz="1100" dirty="0" err="1">
                <a:solidFill>
                  <a:srgbClr val="268BD2"/>
                </a:solidFill>
                <a:latin typeface="Consolas"/>
              </a:rPr>
              <a:t>jsonData</a:t>
            </a:r>
            <a:r>
              <a:rPr lang="en-US" altLang="ko-KR" sz="1100" dirty="0">
                <a:solidFill>
                  <a:srgbClr val="000000"/>
                </a:solidFill>
                <a:latin typeface="Consolas"/>
              </a:rPr>
              <a:t>[</a:t>
            </a:r>
            <a:r>
              <a:rPr lang="en-US" altLang="ko-KR" sz="1100" dirty="0" err="1">
                <a:solidFill>
                  <a:srgbClr val="268BD2"/>
                </a:solidFill>
                <a:latin typeface="Consolas"/>
              </a:rPr>
              <a:t>i</a:t>
            </a:r>
            <a:r>
              <a:rPr lang="en-US" altLang="ko-KR" sz="1100" dirty="0">
                <a:solidFill>
                  <a:srgbClr val="000000"/>
                </a:solidFill>
                <a:latin typeface="Consolas"/>
              </a:rPr>
              <a:t>].</a:t>
            </a:r>
            <a:r>
              <a:rPr lang="en-US" altLang="ko-KR" sz="1100" dirty="0">
                <a:solidFill>
                  <a:srgbClr val="268BD2"/>
                </a:solidFill>
                <a:latin typeface="Consolas"/>
              </a:rPr>
              <a:t>level</a:t>
            </a:r>
            <a:r>
              <a:rPr lang="en-US" altLang="ko-KR" sz="1100" dirty="0">
                <a:solidFill>
                  <a:srgbClr val="000000"/>
                </a:solidFill>
                <a:latin typeface="Consolas"/>
              </a:rPr>
              <a:t> </a:t>
            </a:r>
            <a:r>
              <a:rPr lang="en-US" altLang="ko-KR" sz="1100" dirty="0">
                <a:solidFill>
                  <a:srgbClr val="859900"/>
                </a:solidFill>
                <a:latin typeface="Consolas"/>
              </a:rPr>
              <a:t>==</a:t>
            </a:r>
            <a:r>
              <a:rPr lang="en-US" altLang="ko-KR" sz="1100" dirty="0">
                <a:solidFill>
                  <a:srgbClr val="000000"/>
                </a:solidFill>
                <a:latin typeface="Consolas"/>
              </a:rPr>
              <a:t> </a:t>
            </a:r>
            <a:r>
              <a:rPr lang="en-US" altLang="ko-KR" sz="1100" dirty="0">
                <a:solidFill>
                  <a:srgbClr val="2AA198"/>
                </a:solidFill>
                <a:latin typeface="Consolas"/>
              </a:rPr>
              <a:t>"1"</a:t>
            </a:r>
            <a:r>
              <a:rPr lang="en-US" altLang="ko-KR" sz="1100" dirty="0">
                <a:solidFill>
                  <a:srgbClr val="000000"/>
                </a:solidFill>
                <a:latin typeface="Consolas"/>
              </a:rPr>
              <a:t>){</a:t>
            </a:r>
          </a:p>
          <a:p>
            <a:r>
              <a:rPr lang="en-US" altLang="ko-KR" sz="1100" dirty="0">
                <a:solidFill>
                  <a:srgbClr val="000000"/>
                </a:solidFill>
                <a:latin typeface="Consolas"/>
              </a:rPr>
              <a:t>        </a:t>
            </a:r>
            <a:r>
              <a:rPr lang="en-US" altLang="ko-KR" sz="1100" dirty="0">
                <a:solidFill>
                  <a:srgbClr val="268BD2"/>
                </a:solidFill>
                <a:latin typeface="Consolas"/>
              </a:rPr>
              <a:t>cate1Obj</a:t>
            </a:r>
            <a:r>
              <a:rPr lang="en-US" altLang="ko-KR" sz="1100" dirty="0">
                <a:solidFill>
                  <a:srgbClr val="000000"/>
                </a:solidFill>
                <a:latin typeface="Consolas"/>
              </a:rPr>
              <a:t> </a:t>
            </a:r>
            <a:r>
              <a:rPr lang="en-US" altLang="ko-KR" sz="1100" dirty="0">
                <a:solidFill>
                  <a:srgbClr val="859900"/>
                </a:solidFill>
                <a:latin typeface="Consolas"/>
              </a:rPr>
              <a:t>=</a:t>
            </a:r>
            <a:r>
              <a:rPr lang="en-US" altLang="ko-KR" sz="1100" dirty="0">
                <a:solidFill>
                  <a:srgbClr val="000000"/>
                </a:solidFill>
                <a:latin typeface="Consolas"/>
              </a:rPr>
              <a:t> </a:t>
            </a:r>
            <a:r>
              <a:rPr lang="en-US" altLang="ko-KR" sz="1100" dirty="0">
                <a:solidFill>
                  <a:srgbClr val="859900"/>
                </a:solidFill>
                <a:latin typeface="Consolas"/>
              </a:rPr>
              <a:t>new</a:t>
            </a:r>
            <a:r>
              <a:rPr lang="en-US" altLang="ko-KR" sz="1100" dirty="0">
                <a:solidFill>
                  <a:srgbClr val="000000"/>
                </a:solidFill>
                <a:latin typeface="Consolas"/>
              </a:rPr>
              <a:t> Object(); </a:t>
            </a:r>
            <a:r>
              <a:rPr lang="en-US" altLang="ko-KR" sz="1100" dirty="0">
                <a:solidFill>
                  <a:srgbClr val="93A1A1"/>
                </a:solidFill>
                <a:latin typeface="Consolas"/>
              </a:rPr>
              <a:t>// </a:t>
            </a:r>
            <a:r>
              <a:rPr lang="ko-KR" altLang="en-US" sz="1100" dirty="0">
                <a:solidFill>
                  <a:srgbClr val="93A1A1"/>
                </a:solidFill>
                <a:latin typeface="Consolas"/>
              </a:rPr>
              <a:t>初期化</a:t>
            </a:r>
          </a:p>
          <a:p>
            <a:r>
              <a:rPr lang="en-US" altLang="ko-KR" sz="1100" dirty="0">
                <a:solidFill>
                  <a:srgbClr val="000000"/>
                </a:solidFill>
                <a:latin typeface="Consolas"/>
              </a:rPr>
              <a:t>        </a:t>
            </a:r>
            <a:r>
              <a:rPr lang="en-US" altLang="ko-KR" sz="1100" dirty="0">
                <a:solidFill>
                  <a:srgbClr val="268BD2"/>
                </a:solidFill>
                <a:latin typeface="Consolas"/>
              </a:rPr>
              <a:t>cate1Obj</a:t>
            </a:r>
            <a:r>
              <a:rPr lang="en-US" altLang="ko-KR" sz="1100" dirty="0">
                <a:solidFill>
                  <a:srgbClr val="000000"/>
                </a:solidFill>
                <a:latin typeface="Consolas"/>
              </a:rPr>
              <a:t>.</a:t>
            </a:r>
            <a:r>
              <a:rPr lang="en-US" altLang="ko-KR" sz="1100" dirty="0">
                <a:solidFill>
                  <a:srgbClr val="268BD2"/>
                </a:solidFill>
                <a:latin typeface="Consolas"/>
              </a:rPr>
              <a:t>cateCode</a:t>
            </a:r>
            <a:r>
              <a:rPr lang="en-US" altLang="ko-KR" sz="1100" dirty="0">
                <a:solidFill>
                  <a:srgbClr val="000000"/>
                </a:solidFill>
                <a:latin typeface="Consolas"/>
              </a:rPr>
              <a:t> </a:t>
            </a:r>
            <a:r>
              <a:rPr lang="en-US" altLang="ko-KR" sz="1100" dirty="0">
                <a:solidFill>
                  <a:srgbClr val="859900"/>
                </a:solidFill>
                <a:latin typeface="Consolas"/>
              </a:rPr>
              <a:t>=</a:t>
            </a:r>
            <a:r>
              <a:rPr lang="en-US" altLang="ko-KR" sz="1100" dirty="0">
                <a:solidFill>
                  <a:srgbClr val="000000"/>
                </a:solidFill>
                <a:latin typeface="Consolas"/>
              </a:rPr>
              <a:t> </a:t>
            </a:r>
            <a:r>
              <a:rPr lang="en-US" altLang="ko-KR" sz="1100" dirty="0" err="1">
                <a:solidFill>
                  <a:srgbClr val="268BD2"/>
                </a:solidFill>
                <a:latin typeface="Consolas"/>
              </a:rPr>
              <a:t>jsonData</a:t>
            </a:r>
            <a:r>
              <a:rPr lang="en-US" altLang="ko-KR" sz="1100" dirty="0">
                <a:solidFill>
                  <a:srgbClr val="000000"/>
                </a:solidFill>
                <a:latin typeface="Consolas"/>
              </a:rPr>
              <a:t>[</a:t>
            </a:r>
            <a:r>
              <a:rPr lang="en-US" altLang="ko-KR" sz="1100" dirty="0" err="1">
                <a:solidFill>
                  <a:srgbClr val="268BD2"/>
                </a:solidFill>
                <a:latin typeface="Consolas"/>
              </a:rPr>
              <a:t>i</a:t>
            </a:r>
            <a:r>
              <a:rPr lang="en-US" altLang="ko-KR" sz="1100" dirty="0">
                <a:solidFill>
                  <a:srgbClr val="000000"/>
                </a:solidFill>
                <a:latin typeface="Consolas"/>
              </a:rPr>
              <a:t>].</a:t>
            </a:r>
            <a:r>
              <a:rPr lang="en-US" altLang="ko-KR" sz="1100" dirty="0" err="1">
                <a:solidFill>
                  <a:srgbClr val="268BD2"/>
                </a:solidFill>
                <a:latin typeface="Consolas"/>
              </a:rPr>
              <a:t>cateCode</a:t>
            </a:r>
            <a:r>
              <a:rPr lang="en-US" altLang="ko-KR" sz="1100" dirty="0">
                <a:solidFill>
                  <a:srgbClr val="000000"/>
                </a:solidFill>
                <a:latin typeface="Consolas"/>
              </a:rPr>
              <a:t>;</a:t>
            </a:r>
          </a:p>
          <a:p>
            <a:r>
              <a:rPr lang="en-US" altLang="ko-KR" sz="1100" dirty="0">
                <a:solidFill>
                  <a:srgbClr val="000000"/>
                </a:solidFill>
                <a:latin typeface="Consolas"/>
              </a:rPr>
              <a:t>        </a:t>
            </a:r>
            <a:r>
              <a:rPr lang="en-US" altLang="ko-KR" sz="1100" dirty="0">
                <a:solidFill>
                  <a:srgbClr val="268BD2"/>
                </a:solidFill>
                <a:latin typeface="Consolas"/>
              </a:rPr>
              <a:t>cate1Obj</a:t>
            </a:r>
            <a:r>
              <a:rPr lang="en-US" altLang="ko-KR" sz="1100" dirty="0">
                <a:solidFill>
                  <a:srgbClr val="000000"/>
                </a:solidFill>
                <a:latin typeface="Consolas"/>
              </a:rPr>
              <a:t>.</a:t>
            </a:r>
            <a:r>
              <a:rPr lang="en-US" altLang="ko-KR" sz="1100" dirty="0">
                <a:solidFill>
                  <a:srgbClr val="268BD2"/>
                </a:solidFill>
                <a:latin typeface="Consolas"/>
              </a:rPr>
              <a:t>cateName</a:t>
            </a:r>
            <a:r>
              <a:rPr lang="en-US" altLang="ko-KR" sz="1100" dirty="0">
                <a:solidFill>
                  <a:srgbClr val="000000"/>
                </a:solidFill>
                <a:latin typeface="Consolas"/>
              </a:rPr>
              <a:t> </a:t>
            </a:r>
            <a:r>
              <a:rPr lang="en-US" altLang="ko-KR" sz="1100" dirty="0">
                <a:solidFill>
                  <a:srgbClr val="859900"/>
                </a:solidFill>
                <a:latin typeface="Consolas"/>
              </a:rPr>
              <a:t>=</a:t>
            </a:r>
            <a:r>
              <a:rPr lang="en-US" altLang="ko-KR" sz="1100" dirty="0">
                <a:solidFill>
                  <a:srgbClr val="000000"/>
                </a:solidFill>
                <a:latin typeface="Consolas"/>
              </a:rPr>
              <a:t> </a:t>
            </a:r>
            <a:r>
              <a:rPr lang="en-US" altLang="ko-KR" sz="1100" dirty="0" err="1">
                <a:solidFill>
                  <a:srgbClr val="268BD2"/>
                </a:solidFill>
                <a:latin typeface="Consolas"/>
              </a:rPr>
              <a:t>jsonData</a:t>
            </a:r>
            <a:r>
              <a:rPr lang="en-US" altLang="ko-KR" sz="1100" dirty="0">
                <a:solidFill>
                  <a:srgbClr val="000000"/>
                </a:solidFill>
                <a:latin typeface="Consolas"/>
              </a:rPr>
              <a:t>[</a:t>
            </a:r>
            <a:r>
              <a:rPr lang="en-US" altLang="ko-KR" sz="1100" dirty="0" err="1">
                <a:solidFill>
                  <a:srgbClr val="268BD2"/>
                </a:solidFill>
                <a:latin typeface="Consolas"/>
              </a:rPr>
              <a:t>i</a:t>
            </a:r>
            <a:r>
              <a:rPr lang="en-US" altLang="ko-KR" sz="1100" dirty="0">
                <a:solidFill>
                  <a:srgbClr val="000000"/>
                </a:solidFill>
                <a:latin typeface="Consolas"/>
              </a:rPr>
              <a:t>].</a:t>
            </a:r>
            <a:r>
              <a:rPr lang="en-US" altLang="ko-KR" sz="1100" dirty="0" err="1">
                <a:solidFill>
                  <a:srgbClr val="268BD2"/>
                </a:solidFill>
                <a:latin typeface="Consolas"/>
              </a:rPr>
              <a:t>cateName</a:t>
            </a:r>
            <a:r>
              <a:rPr lang="en-US" altLang="ko-KR" sz="1100" dirty="0">
                <a:solidFill>
                  <a:srgbClr val="000000"/>
                </a:solidFill>
                <a:latin typeface="Consolas"/>
              </a:rPr>
              <a:t>;</a:t>
            </a:r>
          </a:p>
          <a:p>
            <a:r>
              <a:rPr lang="en-US" altLang="ko-KR" sz="1100" dirty="0">
                <a:solidFill>
                  <a:srgbClr val="000000"/>
                </a:solidFill>
                <a:latin typeface="Consolas"/>
              </a:rPr>
              <a:t>        </a:t>
            </a:r>
            <a:r>
              <a:rPr lang="en-US" altLang="ko-KR" sz="1100" dirty="0">
                <a:solidFill>
                  <a:srgbClr val="268BD2"/>
                </a:solidFill>
                <a:latin typeface="Consolas"/>
              </a:rPr>
              <a:t>cate1Arr</a:t>
            </a:r>
            <a:r>
              <a:rPr lang="en-US" altLang="ko-KR" sz="1100" dirty="0">
                <a:solidFill>
                  <a:srgbClr val="000000"/>
                </a:solidFill>
                <a:latin typeface="Consolas"/>
              </a:rPr>
              <a:t>.</a:t>
            </a:r>
            <a:r>
              <a:rPr lang="en-US" altLang="ko-KR" sz="1100" dirty="0">
                <a:solidFill>
                  <a:srgbClr val="268BD2"/>
                </a:solidFill>
                <a:latin typeface="Consolas"/>
              </a:rPr>
              <a:t>push</a:t>
            </a:r>
            <a:r>
              <a:rPr lang="en-US" altLang="ko-KR" sz="1100" dirty="0">
                <a:solidFill>
                  <a:srgbClr val="000000"/>
                </a:solidFill>
                <a:latin typeface="Consolas"/>
              </a:rPr>
              <a:t>(</a:t>
            </a:r>
            <a:r>
              <a:rPr lang="en-US" altLang="ko-KR" sz="1100" dirty="0">
                <a:solidFill>
                  <a:srgbClr val="268BD2"/>
                </a:solidFill>
                <a:latin typeface="Consolas"/>
              </a:rPr>
              <a:t>cate1Obj</a:t>
            </a:r>
            <a:r>
              <a:rPr lang="en-US" altLang="ko-KR" sz="1100" dirty="0">
                <a:solidFill>
                  <a:srgbClr val="000000"/>
                </a:solidFill>
                <a:latin typeface="Consolas"/>
              </a:rPr>
              <a:t>);</a:t>
            </a:r>
          </a:p>
          <a:p>
            <a:r>
              <a:rPr lang="ko-KR" altLang="en-US" sz="1100" dirty="0">
                <a:solidFill>
                  <a:srgbClr val="000000"/>
                </a:solidFill>
                <a:latin typeface="Consolas"/>
              </a:rPr>
              <a:t>    </a:t>
            </a:r>
            <a:r>
              <a:rPr lang="en-US" altLang="ko-KR" sz="1100" dirty="0">
                <a:solidFill>
                  <a:srgbClr val="000000"/>
                </a:solidFill>
                <a:latin typeface="Consolas"/>
              </a:rPr>
              <a:t>}</a:t>
            </a:r>
          </a:p>
          <a:p>
            <a:r>
              <a:rPr lang="en-US" altLang="ko-KR" sz="1100" dirty="0">
                <a:solidFill>
                  <a:srgbClr val="000000"/>
                </a:solidFill>
                <a:latin typeface="Consolas"/>
              </a:rPr>
              <a:t>}</a:t>
            </a:r>
          </a:p>
          <a:p>
            <a:r>
              <a:rPr lang="en-US" altLang="ja-JP" sz="1100" dirty="0">
                <a:solidFill>
                  <a:srgbClr val="93A1A1"/>
                </a:solidFill>
                <a:latin typeface="Consolas"/>
              </a:rPr>
              <a:t>// 1</a:t>
            </a:r>
            <a:r>
              <a:rPr lang="ja-JP" altLang="en-US" sz="1100" dirty="0">
                <a:solidFill>
                  <a:srgbClr val="93A1A1"/>
                </a:solidFill>
                <a:latin typeface="Consolas"/>
              </a:rPr>
              <a:t>次分類のセレクトボックスにデータを挿入</a:t>
            </a:r>
          </a:p>
          <a:p>
            <a:r>
              <a:rPr lang="en-US" altLang="ko-KR" sz="1100" b="1" dirty="0" err="1">
                <a:solidFill>
                  <a:srgbClr val="073642"/>
                </a:solidFill>
                <a:latin typeface="Consolas"/>
              </a:rPr>
              <a:t>var</a:t>
            </a:r>
            <a:r>
              <a:rPr lang="en-US" altLang="ko-KR" sz="1100" b="1" dirty="0">
                <a:solidFill>
                  <a:srgbClr val="000000"/>
                </a:solidFill>
                <a:latin typeface="Consolas"/>
              </a:rPr>
              <a:t> </a:t>
            </a:r>
            <a:r>
              <a:rPr lang="en-US" altLang="ko-KR" sz="1100" b="1" dirty="0">
                <a:solidFill>
                  <a:srgbClr val="268BD2"/>
                </a:solidFill>
                <a:latin typeface="Consolas"/>
              </a:rPr>
              <a:t>cate1Select</a:t>
            </a:r>
            <a:r>
              <a:rPr lang="en-US" altLang="ko-KR" sz="1100" b="1" dirty="0">
                <a:solidFill>
                  <a:srgbClr val="000000"/>
                </a:solidFill>
                <a:latin typeface="Consolas"/>
              </a:rPr>
              <a:t> </a:t>
            </a:r>
            <a:r>
              <a:rPr lang="en-US" altLang="ko-KR" sz="1100" b="1" dirty="0">
                <a:solidFill>
                  <a:srgbClr val="859900"/>
                </a:solidFill>
                <a:latin typeface="Consolas"/>
              </a:rPr>
              <a:t>=</a:t>
            </a:r>
            <a:r>
              <a:rPr lang="en-US" altLang="ko-KR" sz="1100" b="1" dirty="0">
                <a:solidFill>
                  <a:srgbClr val="000000"/>
                </a:solidFill>
                <a:latin typeface="Consolas"/>
              </a:rPr>
              <a:t> </a:t>
            </a:r>
            <a:r>
              <a:rPr lang="en-US" altLang="ko-KR" sz="1100" b="1" dirty="0">
                <a:solidFill>
                  <a:srgbClr val="268BD2"/>
                </a:solidFill>
                <a:latin typeface="Consolas"/>
              </a:rPr>
              <a:t>$</a:t>
            </a:r>
            <a:r>
              <a:rPr lang="en-US" altLang="ko-KR" sz="1100" b="1" dirty="0">
                <a:solidFill>
                  <a:srgbClr val="000000"/>
                </a:solidFill>
                <a:latin typeface="Consolas"/>
              </a:rPr>
              <a:t>(</a:t>
            </a:r>
            <a:r>
              <a:rPr lang="en-US" altLang="ko-KR" sz="1100" b="1" dirty="0">
                <a:solidFill>
                  <a:srgbClr val="2AA198"/>
                </a:solidFill>
                <a:latin typeface="Consolas"/>
              </a:rPr>
              <a:t>"select.category1"</a:t>
            </a:r>
            <a:r>
              <a:rPr lang="en-US" altLang="ko-KR" sz="1100" b="1" dirty="0">
                <a:solidFill>
                  <a:srgbClr val="000000"/>
                </a:solidFill>
                <a:latin typeface="Consolas"/>
              </a:rPr>
              <a:t>); </a:t>
            </a:r>
            <a:r>
              <a:rPr lang="en-US" altLang="ko-KR" sz="1100" b="1" dirty="0">
                <a:solidFill>
                  <a:srgbClr val="93A1A1"/>
                </a:solidFill>
                <a:latin typeface="Consolas"/>
              </a:rPr>
              <a:t>// </a:t>
            </a:r>
            <a:r>
              <a:rPr lang="ko-KR" altLang="en-US" sz="1100" b="1" dirty="0">
                <a:solidFill>
                  <a:srgbClr val="93A1A1"/>
                </a:solidFill>
                <a:latin typeface="Consolas"/>
              </a:rPr>
              <a:t>選択</a:t>
            </a:r>
            <a:r>
              <a:rPr lang="ja-JP" altLang="en-US" sz="1100" b="1" dirty="0">
                <a:solidFill>
                  <a:srgbClr val="93A1A1"/>
                </a:solidFill>
                <a:latin typeface="Consolas"/>
              </a:rPr>
              <a:t>されたカテゴリ</a:t>
            </a:r>
            <a:r>
              <a:rPr lang="ko-KR" altLang="en-US" sz="1100" b="1" dirty="0" err="1">
                <a:solidFill>
                  <a:srgbClr val="93A1A1"/>
                </a:solidFill>
                <a:latin typeface="Consolas"/>
              </a:rPr>
              <a:t>例</a:t>
            </a:r>
            <a:r>
              <a:rPr lang="en-US" altLang="ko-KR" sz="1100" b="1" dirty="0">
                <a:solidFill>
                  <a:srgbClr val="93A1A1"/>
                </a:solidFill>
                <a:latin typeface="Consolas"/>
              </a:rPr>
              <a:t>: 100</a:t>
            </a:r>
          </a:p>
          <a:p>
            <a:endParaRPr lang="ko-KR" altLang="en-US" sz="1100" dirty="0">
              <a:latin typeface="Consolas"/>
            </a:endParaRPr>
          </a:p>
          <a:p>
            <a:r>
              <a:rPr lang="en-US" altLang="ko-KR" sz="1100" dirty="0">
                <a:solidFill>
                  <a:srgbClr val="859900"/>
                </a:solidFill>
                <a:latin typeface="Consolas"/>
              </a:rPr>
              <a:t>for</a:t>
            </a:r>
            <a:r>
              <a:rPr lang="en-US" altLang="ko-KR" sz="1100" dirty="0">
                <a:solidFill>
                  <a:srgbClr val="000000"/>
                </a:solidFill>
                <a:latin typeface="Consolas"/>
              </a:rPr>
              <a:t> (</a:t>
            </a:r>
            <a:r>
              <a:rPr lang="en-US" altLang="ko-KR" sz="1100" b="1" dirty="0" err="1">
                <a:solidFill>
                  <a:srgbClr val="073642"/>
                </a:solidFill>
                <a:latin typeface="Consolas"/>
              </a:rPr>
              <a:t>var</a:t>
            </a:r>
            <a:r>
              <a:rPr lang="en-US" altLang="ko-KR" sz="1100" b="1" dirty="0">
                <a:solidFill>
                  <a:srgbClr val="000000"/>
                </a:solidFill>
                <a:latin typeface="Consolas"/>
              </a:rPr>
              <a:t> </a:t>
            </a:r>
            <a:r>
              <a:rPr lang="en-US" altLang="ko-KR" sz="1100" b="1" dirty="0" err="1">
                <a:solidFill>
                  <a:srgbClr val="268BD2"/>
                </a:solidFill>
                <a:latin typeface="Consolas"/>
              </a:rPr>
              <a:t>i</a:t>
            </a:r>
            <a:r>
              <a:rPr lang="en-US" altLang="ko-KR" sz="1100" b="1" dirty="0">
                <a:solidFill>
                  <a:srgbClr val="859900"/>
                </a:solidFill>
                <a:latin typeface="Consolas"/>
              </a:rPr>
              <a:t>=</a:t>
            </a:r>
            <a:r>
              <a:rPr lang="en-US" altLang="ko-KR" sz="1100" b="1" dirty="0">
                <a:solidFill>
                  <a:srgbClr val="D33682"/>
                </a:solidFill>
                <a:latin typeface="Consolas"/>
              </a:rPr>
              <a:t>0</a:t>
            </a:r>
            <a:r>
              <a:rPr lang="en-US" altLang="ko-KR" sz="1100" b="1" dirty="0">
                <a:solidFill>
                  <a:srgbClr val="000000"/>
                </a:solidFill>
                <a:latin typeface="Consolas"/>
              </a:rPr>
              <a:t>; </a:t>
            </a:r>
            <a:r>
              <a:rPr lang="en-US" altLang="ko-KR" sz="1100" b="1" dirty="0" err="1">
                <a:solidFill>
                  <a:srgbClr val="268BD2"/>
                </a:solidFill>
                <a:latin typeface="Consolas"/>
              </a:rPr>
              <a:t>i</a:t>
            </a:r>
            <a:r>
              <a:rPr lang="en-US" altLang="ko-KR" sz="1100" b="1" dirty="0">
                <a:solidFill>
                  <a:srgbClr val="000000"/>
                </a:solidFill>
                <a:latin typeface="Consolas"/>
              </a:rPr>
              <a:t> </a:t>
            </a:r>
            <a:r>
              <a:rPr lang="en-US" altLang="ko-KR" sz="1100" b="1" dirty="0">
                <a:solidFill>
                  <a:srgbClr val="859900"/>
                </a:solidFill>
                <a:latin typeface="Consolas"/>
              </a:rPr>
              <a:t>&lt;</a:t>
            </a:r>
            <a:r>
              <a:rPr lang="en-US" altLang="ko-KR" sz="1100" b="1" dirty="0">
                <a:solidFill>
                  <a:srgbClr val="000000"/>
                </a:solidFill>
                <a:latin typeface="Consolas"/>
              </a:rPr>
              <a:t> </a:t>
            </a:r>
            <a:r>
              <a:rPr lang="en-US" altLang="ko-KR" sz="1100" b="1" dirty="0">
                <a:solidFill>
                  <a:srgbClr val="268BD2"/>
                </a:solidFill>
                <a:latin typeface="Consolas"/>
              </a:rPr>
              <a:t>cate1Arr</a:t>
            </a:r>
            <a:r>
              <a:rPr lang="en-US" altLang="ko-KR" sz="1100" b="1" dirty="0">
                <a:solidFill>
                  <a:srgbClr val="000000"/>
                </a:solidFill>
                <a:latin typeface="Consolas"/>
              </a:rPr>
              <a:t>.length; </a:t>
            </a:r>
            <a:r>
              <a:rPr lang="en-US" altLang="ko-KR" sz="1100" b="1" dirty="0" err="1">
                <a:solidFill>
                  <a:srgbClr val="268BD2"/>
                </a:solidFill>
                <a:latin typeface="Consolas"/>
              </a:rPr>
              <a:t>i</a:t>
            </a:r>
            <a:r>
              <a:rPr lang="en-US" altLang="ko-KR" sz="1100" b="1" dirty="0">
                <a:solidFill>
                  <a:srgbClr val="859900"/>
                </a:solidFill>
                <a:latin typeface="Consolas"/>
              </a:rPr>
              <a:t>++</a:t>
            </a:r>
            <a:r>
              <a:rPr lang="en-US" altLang="ko-KR" sz="1100" b="1" dirty="0">
                <a:solidFill>
                  <a:srgbClr val="000000"/>
                </a:solidFill>
                <a:latin typeface="Consolas"/>
              </a:rPr>
              <a:t>){ </a:t>
            </a:r>
            <a:r>
              <a:rPr lang="en-US" altLang="ko-KR" sz="1100" b="1" dirty="0">
                <a:solidFill>
                  <a:srgbClr val="93A1A1"/>
                </a:solidFill>
                <a:latin typeface="Consolas"/>
              </a:rPr>
              <a:t>// </a:t>
            </a:r>
            <a:r>
              <a:rPr lang="ko-KR" altLang="en-US" sz="1100" b="1" dirty="0" err="1">
                <a:solidFill>
                  <a:srgbClr val="93A1A1"/>
                </a:solidFill>
                <a:latin typeface="Consolas"/>
              </a:rPr>
              <a:t>例</a:t>
            </a:r>
            <a:r>
              <a:rPr lang="en-US" altLang="ko-KR" sz="1100" b="1" dirty="0">
                <a:solidFill>
                  <a:srgbClr val="93A1A1"/>
                </a:solidFill>
                <a:latin typeface="Consolas"/>
              </a:rPr>
              <a:t>: 100,200,300,400</a:t>
            </a:r>
          </a:p>
          <a:p>
            <a:r>
              <a:rPr lang="en-US" altLang="ko-KR" sz="1100" dirty="0">
                <a:solidFill>
                  <a:srgbClr val="000000"/>
                </a:solidFill>
                <a:latin typeface="Consolas"/>
              </a:rPr>
              <a:t>    </a:t>
            </a:r>
            <a:r>
              <a:rPr lang="en-US" altLang="ko-KR" sz="1100" dirty="0">
                <a:solidFill>
                  <a:srgbClr val="268BD2"/>
                </a:solidFill>
                <a:latin typeface="Consolas"/>
              </a:rPr>
              <a:t>cate1Select</a:t>
            </a:r>
            <a:r>
              <a:rPr lang="en-US" altLang="ko-KR" sz="1100" dirty="0">
                <a:solidFill>
                  <a:srgbClr val="000000"/>
                </a:solidFill>
                <a:latin typeface="Consolas"/>
              </a:rPr>
              <a:t>.</a:t>
            </a:r>
            <a:r>
              <a:rPr lang="en-US" altLang="ko-KR" sz="1100" dirty="0">
                <a:solidFill>
                  <a:srgbClr val="268BD2"/>
                </a:solidFill>
                <a:latin typeface="Consolas"/>
              </a:rPr>
              <a:t>append</a:t>
            </a:r>
            <a:r>
              <a:rPr lang="en-US" altLang="ko-KR" sz="1100" dirty="0">
                <a:solidFill>
                  <a:srgbClr val="000000"/>
                </a:solidFill>
                <a:latin typeface="Consolas"/>
              </a:rPr>
              <a:t>(</a:t>
            </a:r>
            <a:r>
              <a:rPr lang="en-US" altLang="ko-KR" sz="1100" dirty="0">
                <a:solidFill>
                  <a:srgbClr val="2AA198"/>
                </a:solidFill>
                <a:latin typeface="Consolas"/>
              </a:rPr>
              <a:t>"&lt;option value='"</a:t>
            </a:r>
            <a:r>
              <a:rPr lang="en-US" altLang="ko-KR" sz="1100" dirty="0">
                <a:solidFill>
                  <a:srgbClr val="859900"/>
                </a:solidFill>
                <a:latin typeface="Consolas"/>
              </a:rPr>
              <a:t>+</a:t>
            </a:r>
            <a:r>
              <a:rPr lang="en-US" altLang="ko-KR" sz="1100" dirty="0">
                <a:solidFill>
                  <a:srgbClr val="000000"/>
                </a:solidFill>
                <a:latin typeface="Consolas"/>
              </a:rPr>
              <a:t> </a:t>
            </a:r>
            <a:r>
              <a:rPr lang="en-US" altLang="ko-KR" sz="1100" dirty="0">
                <a:solidFill>
                  <a:srgbClr val="268BD2"/>
                </a:solidFill>
                <a:latin typeface="Consolas"/>
              </a:rPr>
              <a:t>cate1Arr</a:t>
            </a:r>
            <a:r>
              <a:rPr lang="en-US" altLang="ko-KR" sz="1100" dirty="0">
                <a:solidFill>
                  <a:srgbClr val="000000"/>
                </a:solidFill>
                <a:latin typeface="Consolas"/>
              </a:rPr>
              <a:t>[</a:t>
            </a:r>
            <a:r>
              <a:rPr lang="en-US" altLang="ko-KR" sz="1100" dirty="0" err="1">
                <a:solidFill>
                  <a:srgbClr val="268BD2"/>
                </a:solidFill>
                <a:latin typeface="Consolas"/>
              </a:rPr>
              <a:t>i</a:t>
            </a:r>
            <a:r>
              <a:rPr lang="en-US" altLang="ko-KR" sz="1100" dirty="0">
                <a:solidFill>
                  <a:srgbClr val="000000"/>
                </a:solidFill>
                <a:latin typeface="Consolas"/>
              </a:rPr>
              <a:t>].</a:t>
            </a:r>
            <a:r>
              <a:rPr lang="en-US" altLang="ko-KR" sz="1100" dirty="0" err="1">
                <a:solidFill>
                  <a:srgbClr val="268BD2"/>
                </a:solidFill>
                <a:latin typeface="Consolas"/>
              </a:rPr>
              <a:t>cateCode</a:t>
            </a:r>
            <a:r>
              <a:rPr lang="en-US" altLang="ko-KR" sz="1100" dirty="0">
                <a:solidFill>
                  <a:srgbClr val="000000"/>
                </a:solidFill>
                <a:latin typeface="Consolas"/>
              </a:rPr>
              <a:t> </a:t>
            </a:r>
            <a:r>
              <a:rPr lang="en-US" altLang="ko-KR" sz="1100" dirty="0">
                <a:solidFill>
                  <a:srgbClr val="859900"/>
                </a:solidFill>
                <a:latin typeface="Consolas"/>
              </a:rPr>
              <a:t>+</a:t>
            </a:r>
            <a:r>
              <a:rPr lang="en-US" altLang="ko-KR" sz="1100" dirty="0">
                <a:solidFill>
                  <a:srgbClr val="2AA198"/>
                </a:solidFill>
                <a:latin typeface="Consolas"/>
              </a:rPr>
              <a:t>"'&gt;"</a:t>
            </a:r>
            <a:r>
              <a:rPr lang="en-US" altLang="ko-KR" sz="1100" dirty="0">
                <a:solidFill>
                  <a:srgbClr val="000000"/>
                </a:solidFill>
                <a:latin typeface="Consolas"/>
              </a:rPr>
              <a:t> </a:t>
            </a:r>
            <a:r>
              <a:rPr lang="en-US" altLang="ko-KR" sz="1100" dirty="0">
                <a:solidFill>
                  <a:srgbClr val="859900"/>
                </a:solidFill>
                <a:latin typeface="Consolas"/>
              </a:rPr>
              <a:t>+</a:t>
            </a:r>
            <a:r>
              <a:rPr lang="en-US" altLang="ko-KR" sz="1100" dirty="0">
                <a:solidFill>
                  <a:srgbClr val="000000"/>
                </a:solidFill>
                <a:latin typeface="Consolas"/>
              </a:rPr>
              <a:t> </a:t>
            </a:r>
            <a:r>
              <a:rPr lang="en-US" altLang="ko-KR" sz="1100" dirty="0">
                <a:solidFill>
                  <a:srgbClr val="268BD2"/>
                </a:solidFill>
                <a:latin typeface="Consolas"/>
              </a:rPr>
              <a:t>cate1Arr</a:t>
            </a:r>
            <a:r>
              <a:rPr lang="en-US" altLang="ko-KR" sz="1100" dirty="0">
                <a:solidFill>
                  <a:srgbClr val="000000"/>
                </a:solidFill>
                <a:latin typeface="Consolas"/>
              </a:rPr>
              <a:t>[</a:t>
            </a:r>
            <a:r>
              <a:rPr lang="en-US" altLang="ko-KR" sz="1100" dirty="0" err="1">
                <a:solidFill>
                  <a:srgbClr val="268BD2"/>
                </a:solidFill>
                <a:latin typeface="Consolas"/>
              </a:rPr>
              <a:t>i</a:t>
            </a:r>
            <a:r>
              <a:rPr lang="en-US" altLang="ko-KR" sz="1100" dirty="0">
                <a:solidFill>
                  <a:srgbClr val="000000"/>
                </a:solidFill>
                <a:latin typeface="Consolas"/>
              </a:rPr>
              <a:t>].</a:t>
            </a:r>
            <a:r>
              <a:rPr lang="en-US" altLang="ko-KR" sz="1100" dirty="0" err="1">
                <a:solidFill>
                  <a:srgbClr val="268BD2"/>
                </a:solidFill>
                <a:latin typeface="Consolas"/>
              </a:rPr>
              <a:t>cateName</a:t>
            </a:r>
            <a:r>
              <a:rPr lang="en-US" altLang="ko-KR" sz="1100" dirty="0">
                <a:solidFill>
                  <a:srgbClr val="000000"/>
                </a:solidFill>
                <a:latin typeface="Consolas"/>
              </a:rPr>
              <a:t> </a:t>
            </a:r>
            <a:r>
              <a:rPr lang="en-US" altLang="ko-KR" sz="1100" dirty="0">
                <a:solidFill>
                  <a:srgbClr val="859900"/>
                </a:solidFill>
                <a:latin typeface="Consolas"/>
              </a:rPr>
              <a:t>+</a:t>
            </a:r>
            <a:r>
              <a:rPr lang="en-US" altLang="ko-KR" sz="1100" dirty="0">
                <a:solidFill>
                  <a:srgbClr val="000000"/>
                </a:solidFill>
                <a:latin typeface="Consolas"/>
              </a:rPr>
              <a:t> </a:t>
            </a:r>
            <a:r>
              <a:rPr lang="en-US" altLang="ko-KR" sz="1100" dirty="0">
                <a:solidFill>
                  <a:srgbClr val="2AA198"/>
                </a:solidFill>
                <a:latin typeface="Consolas"/>
              </a:rPr>
              <a:t>"&lt;/option&gt;"</a:t>
            </a:r>
            <a:r>
              <a:rPr lang="en-US" altLang="ko-KR" sz="1100" dirty="0">
                <a:solidFill>
                  <a:srgbClr val="000000"/>
                </a:solidFill>
                <a:latin typeface="Consolas"/>
              </a:rPr>
              <a:t>);</a:t>
            </a:r>
          </a:p>
          <a:p>
            <a:r>
              <a:rPr lang="en-US" altLang="ko-KR" sz="1100" dirty="0">
                <a:solidFill>
                  <a:srgbClr val="000000"/>
                </a:solidFill>
                <a:latin typeface="Consolas"/>
              </a:rPr>
              <a:t>}</a:t>
            </a:r>
          </a:p>
          <a:p>
            <a:r>
              <a:rPr lang="en-US" altLang="ja-JP" sz="1100" dirty="0">
                <a:solidFill>
                  <a:srgbClr val="93A1A1"/>
                </a:solidFill>
                <a:latin typeface="Consolas"/>
              </a:rPr>
              <a:t>// </a:t>
            </a:r>
            <a:r>
              <a:rPr lang="ja-JP" altLang="en-US" sz="1100" dirty="0">
                <a:solidFill>
                  <a:srgbClr val="93A1A1"/>
                </a:solidFill>
                <a:latin typeface="Consolas"/>
              </a:rPr>
              <a:t>空の</a:t>
            </a:r>
            <a:r>
              <a:rPr lang="en-US" altLang="ja-JP" sz="1100" dirty="0">
                <a:solidFill>
                  <a:srgbClr val="93A1A1"/>
                </a:solidFill>
                <a:latin typeface="Consolas"/>
              </a:rPr>
              <a:t>option</a:t>
            </a:r>
            <a:r>
              <a:rPr lang="ja-JP" altLang="en-US" sz="1100" dirty="0">
                <a:solidFill>
                  <a:srgbClr val="93A1A1"/>
                </a:solidFill>
                <a:latin typeface="Consolas"/>
              </a:rPr>
              <a:t>タグに値を挿入</a:t>
            </a:r>
          </a:p>
          <a:p>
            <a:r>
              <a:rPr lang="en-US" altLang="ko-KR" sz="1100" dirty="0">
                <a:solidFill>
                  <a:srgbClr val="93A1A1"/>
                </a:solidFill>
                <a:latin typeface="Consolas"/>
              </a:rPr>
              <a:t>/*</a:t>
            </a:r>
          </a:p>
          <a:p>
            <a:r>
              <a:rPr lang="en-US" altLang="ko-KR" sz="1100" dirty="0">
                <a:solidFill>
                  <a:srgbClr val="93A1A1"/>
                </a:solidFill>
                <a:latin typeface="Consolas"/>
              </a:rPr>
              <a:t>&lt;option value="100"&gt;New&lt;/option&gt;</a:t>
            </a:r>
          </a:p>
          <a:p>
            <a:r>
              <a:rPr lang="ja-JP" altLang="en-US" sz="1100" dirty="0">
                <a:solidFill>
                  <a:srgbClr val="93A1A1"/>
                </a:solidFill>
                <a:latin typeface="Consolas"/>
              </a:rPr>
              <a:t>ただし、コンピューターがどのカテゴリを選択するかは</a:t>
            </a:r>
            <a:r>
              <a:rPr lang="en-US" altLang="ja-JP" sz="1100" dirty="0">
                <a:solidFill>
                  <a:srgbClr val="93A1A1"/>
                </a:solidFill>
                <a:latin typeface="Consolas"/>
              </a:rPr>
              <a:t>chat GPT</a:t>
            </a:r>
            <a:r>
              <a:rPr lang="ja-JP" altLang="en-US" sz="1100" dirty="0">
                <a:solidFill>
                  <a:srgbClr val="93A1A1"/>
                </a:solidFill>
                <a:latin typeface="Consolas"/>
              </a:rPr>
              <a:t>でもわからない。</a:t>
            </a:r>
          </a:p>
          <a:p>
            <a:r>
              <a:rPr lang="ja-JP" altLang="en-US" sz="1100" dirty="0">
                <a:solidFill>
                  <a:srgbClr val="93A1A1"/>
                </a:solidFill>
                <a:latin typeface="Consolas"/>
              </a:rPr>
              <a:t>この後、親カテゴリを選択するイベントが発生</a:t>
            </a:r>
          </a:p>
          <a:p>
            <a:r>
              <a:rPr lang="ko-KR" altLang="en-US" sz="1100" dirty="0">
                <a:solidFill>
                  <a:srgbClr val="93A1A1"/>
                </a:solidFill>
                <a:latin typeface="Consolas"/>
              </a:rPr>
              <a:t> *</a:t>
            </a:r>
            <a:r>
              <a:rPr lang="en-US" altLang="ko-KR" sz="1100" dirty="0">
                <a:solidFill>
                  <a:srgbClr val="93A1A1"/>
                </a:solidFill>
                <a:latin typeface="Consolas"/>
              </a:rPr>
              <a:t>/</a:t>
            </a:r>
          </a:p>
          <a:p>
            <a:r>
              <a:rPr lang="en-US" altLang="ko-KR" sz="1100" dirty="0">
                <a:solidFill>
                  <a:srgbClr val="268BD2"/>
                </a:solidFill>
                <a:latin typeface="Consolas"/>
              </a:rPr>
              <a:t>$</a:t>
            </a:r>
            <a:r>
              <a:rPr lang="en-US" altLang="ko-KR" sz="1100" dirty="0">
                <a:solidFill>
                  <a:srgbClr val="000000"/>
                </a:solidFill>
                <a:latin typeface="Consolas"/>
              </a:rPr>
              <a:t>(</a:t>
            </a:r>
            <a:r>
              <a:rPr lang="en-US" altLang="ko-KR" sz="1100" dirty="0">
                <a:solidFill>
                  <a:srgbClr val="268BD2"/>
                </a:solidFill>
                <a:latin typeface="Consolas"/>
              </a:rPr>
              <a:t>document</a:t>
            </a:r>
            <a:r>
              <a:rPr lang="en-US" altLang="ko-KR" sz="1100" dirty="0">
                <a:solidFill>
                  <a:srgbClr val="000000"/>
                </a:solidFill>
                <a:latin typeface="Consolas"/>
              </a:rPr>
              <a:t>).</a:t>
            </a:r>
            <a:r>
              <a:rPr lang="en-US" altLang="ko-KR" sz="1100" dirty="0">
                <a:solidFill>
                  <a:srgbClr val="268BD2"/>
                </a:solidFill>
                <a:latin typeface="Consolas"/>
              </a:rPr>
              <a:t>on</a:t>
            </a:r>
            <a:r>
              <a:rPr lang="en-US" altLang="ko-KR" sz="1100" dirty="0">
                <a:solidFill>
                  <a:srgbClr val="000000"/>
                </a:solidFill>
                <a:latin typeface="Consolas"/>
              </a:rPr>
              <a:t>(</a:t>
            </a:r>
            <a:r>
              <a:rPr lang="en-US" altLang="ko-KR" sz="1100" dirty="0">
                <a:solidFill>
                  <a:srgbClr val="2AA198"/>
                </a:solidFill>
                <a:latin typeface="Consolas"/>
              </a:rPr>
              <a:t>"change"</a:t>
            </a:r>
            <a:r>
              <a:rPr lang="en-US" altLang="ko-KR" sz="1100" dirty="0">
                <a:solidFill>
                  <a:srgbClr val="000000"/>
                </a:solidFill>
                <a:latin typeface="Consolas"/>
              </a:rPr>
              <a:t>, </a:t>
            </a:r>
            <a:r>
              <a:rPr lang="en-US" altLang="ko-KR" sz="1100" dirty="0">
                <a:solidFill>
                  <a:srgbClr val="2AA198"/>
                </a:solidFill>
                <a:latin typeface="Consolas"/>
              </a:rPr>
              <a:t>"select.category1"</a:t>
            </a:r>
            <a:r>
              <a:rPr lang="en-US" altLang="ko-KR" sz="1100" dirty="0">
                <a:solidFill>
                  <a:srgbClr val="000000"/>
                </a:solidFill>
                <a:latin typeface="Consolas"/>
              </a:rPr>
              <a:t>, </a:t>
            </a:r>
            <a:r>
              <a:rPr lang="en-US" altLang="ko-KR" sz="1100" b="1" dirty="0">
                <a:solidFill>
                  <a:srgbClr val="073642"/>
                </a:solidFill>
                <a:latin typeface="Consolas"/>
              </a:rPr>
              <a:t>function</a:t>
            </a:r>
            <a:r>
              <a:rPr lang="en-US" altLang="ko-KR" sz="1100" b="1" dirty="0">
                <a:solidFill>
                  <a:srgbClr val="000000"/>
                </a:solidFill>
                <a:latin typeface="Consolas"/>
              </a:rPr>
              <a:t>(){</a:t>
            </a:r>
          </a:p>
          <a:p>
            <a:r>
              <a:rPr lang="ja-JP" altLang="en-US" sz="1100" dirty="0">
                <a:solidFill>
                  <a:srgbClr val="93A1A1"/>
                </a:solidFill>
                <a:latin typeface="Consolas"/>
              </a:rPr>
              <a:t>    </a:t>
            </a:r>
            <a:r>
              <a:rPr lang="en-US" altLang="ja-JP" sz="1100" dirty="0">
                <a:solidFill>
                  <a:srgbClr val="93A1A1"/>
                </a:solidFill>
                <a:latin typeface="Consolas"/>
              </a:rPr>
              <a:t>// select.category1</a:t>
            </a:r>
            <a:r>
              <a:rPr lang="ja-JP" altLang="en-US" sz="1100" dirty="0">
                <a:solidFill>
                  <a:srgbClr val="93A1A1"/>
                </a:solidFill>
                <a:latin typeface="Consolas"/>
              </a:rPr>
              <a:t>が変更された場合に実行される関数</a:t>
            </a:r>
          </a:p>
          <a:p>
            <a:r>
              <a:rPr lang="en-US" altLang="ko-KR" sz="1100" dirty="0">
                <a:solidFill>
                  <a:srgbClr val="000000"/>
                </a:solidFill>
                <a:latin typeface="Consolas"/>
              </a:rPr>
              <a:t>    </a:t>
            </a:r>
            <a:r>
              <a:rPr lang="en-US" altLang="ko-KR" sz="1100" b="1" dirty="0" err="1">
                <a:solidFill>
                  <a:srgbClr val="073642"/>
                </a:solidFill>
                <a:latin typeface="Consolas"/>
              </a:rPr>
              <a:t>var</a:t>
            </a:r>
            <a:r>
              <a:rPr lang="en-US" altLang="ko-KR" sz="1100" b="1" dirty="0">
                <a:solidFill>
                  <a:srgbClr val="000000"/>
                </a:solidFill>
                <a:latin typeface="Consolas"/>
              </a:rPr>
              <a:t> </a:t>
            </a:r>
            <a:r>
              <a:rPr lang="en-US" altLang="ko-KR" sz="1100" b="1" dirty="0">
                <a:solidFill>
                  <a:srgbClr val="268BD2"/>
                </a:solidFill>
                <a:latin typeface="Consolas"/>
              </a:rPr>
              <a:t>cate2Arr</a:t>
            </a:r>
            <a:r>
              <a:rPr lang="en-US" altLang="ko-KR" sz="1100" b="1" dirty="0">
                <a:solidFill>
                  <a:srgbClr val="000000"/>
                </a:solidFill>
                <a:latin typeface="Consolas"/>
              </a:rPr>
              <a:t> </a:t>
            </a:r>
            <a:r>
              <a:rPr lang="en-US" altLang="ko-KR" sz="1100" b="1" dirty="0">
                <a:solidFill>
                  <a:srgbClr val="859900"/>
                </a:solidFill>
                <a:latin typeface="Consolas"/>
              </a:rPr>
              <a:t>=</a:t>
            </a:r>
            <a:r>
              <a:rPr lang="en-US" altLang="ko-KR" sz="1100" b="1" dirty="0">
                <a:solidFill>
                  <a:srgbClr val="000000"/>
                </a:solidFill>
                <a:latin typeface="Consolas"/>
              </a:rPr>
              <a:t> </a:t>
            </a:r>
            <a:r>
              <a:rPr lang="en-US" altLang="ko-KR" sz="1100" b="1" dirty="0">
                <a:solidFill>
                  <a:srgbClr val="859900"/>
                </a:solidFill>
                <a:latin typeface="Consolas"/>
              </a:rPr>
              <a:t>new</a:t>
            </a:r>
            <a:r>
              <a:rPr lang="en-US" altLang="ko-KR" sz="1100" b="1" dirty="0">
                <a:solidFill>
                  <a:srgbClr val="000000"/>
                </a:solidFill>
                <a:latin typeface="Consolas"/>
              </a:rPr>
              <a:t> </a:t>
            </a:r>
            <a:r>
              <a:rPr lang="en-US" altLang="ko-KR" sz="1100" b="1" dirty="0">
                <a:solidFill>
                  <a:srgbClr val="268BD2"/>
                </a:solidFill>
                <a:latin typeface="Consolas"/>
              </a:rPr>
              <a:t>Array</a:t>
            </a:r>
            <a:r>
              <a:rPr lang="en-US" altLang="ko-KR" sz="1100" b="1" dirty="0">
                <a:solidFill>
                  <a:srgbClr val="000000"/>
                </a:solidFill>
                <a:latin typeface="Consolas"/>
              </a:rPr>
              <a:t>(); </a:t>
            </a:r>
            <a:r>
              <a:rPr lang="en-US" altLang="ko-KR" sz="1100" b="1" dirty="0">
                <a:solidFill>
                  <a:srgbClr val="93A1A1"/>
                </a:solidFill>
                <a:latin typeface="Consolas"/>
              </a:rPr>
              <a:t>// </a:t>
            </a:r>
            <a:r>
              <a:rPr lang="ko-KR" altLang="en-US" sz="1100" b="1" dirty="0">
                <a:solidFill>
                  <a:srgbClr val="93A1A1"/>
                </a:solidFill>
                <a:latin typeface="Consolas"/>
              </a:rPr>
              <a:t>配列</a:t>
            </a:r>
            <a:r>
              <a:rPr lang="ja-JP" altLang="en-US" sz="1100" b="1" dirty="0">
                <a:solidFill>
                  <a:srgbClr val="93A1A1"/>
                </a:solidFill>
                <a:latin typeface="Consolas"/>
              </a:rPr>
              <a:t>の</a:t>
            </a:r>
            <a:r>
              <a:rPr lang="ko-KR" altLang="en-US" sz="1100" b="1" dirty="0">
                <a:solidFill>
                  <a:srgbClr val="93A1A1"/>
                </a:solidFill>
                <a:latin typeface="Consolas"/>
              </a:rPr>
              <a:t>初期化</a:t>
            </a:r>
          </a:p>
          <a:p>
            <a:r>
              <a:rPr lang="en-US" altLang="ko-KR" sz="1100" dirty="0">
                <a:solidFill>
                  <a:srgbClr val="000000"/>
                </a:solidFill>
                <a:latin typeface="Consolas"/>
              </a:rPr>
              <a:t>    </a:t>
            </a:r>
            <a:r>
              <a:rPr lang="en-US" altLang="ko-KR" sz="1100" b="1" dirty="0" err="1">
                <a:solidFill>
                  <a:srgbClr val="073642"/>
                </a:solidFill>
                <a:latin typeface="Consolas"/>
              </a:rPr>
              <a:t>var</a:t>
            </a:r>
            <a:r>
              <a:rPr lang="en-US" altLang="ko-KR" sz="1100" b="1" dirty="0">
                <a:solidFill>
                  <a:srgbClr val="000000"/>
                </a:solidFill>
                <a:latin typeface="Consolas"/>
              </a:rPr>
              <a:t> </a:t>
            </a:r>
            <a:r>
              <a:rPr lang="en-US" altLang="ko-KR" sz="1100" b="1" dirty="0">
                <a:solidFill>
                  <a:srgbClr val="268BD2"/>
                </a:solidFill>
                <a:latin typeface="Consolas"/>
              </a:rPr>
              <a:t>cate2Obj</a:t>
            </a:r>
            <a:r>
              <a:rPr lang="en-US" altLang="ko-KR" sz="1100" b="1" dirty="0">
                <a:solidFill>
                  <a:srgbClr val="000000"/>
                </a:solidFill>
                <a:latin typeface="Consolas"/>
              </a:rPr>
              <a:t> </a:t>
            </a:r>
            <a:r>
              <a:rPr lang="en-US" altLang="ko-KR" sz="1100" b="1" dirty="0">
                <a:solidFill>
                  <a:srgbClr val="859900"/>
                </a:solidFill>
                <a:latin typeface="Consolas"/>
              </a:rPr>
              <a:t>=</a:t>
            </a:r>
            <a:r>
              <a:rPr lang="en-US" altLang="ko-KR" sz="1100" b="1" dirty="0">
                <a:solidFill>
                  <a:srgbClr val="000000"/>
                </a:solidFill>
                <a:latin typeface="Consolas"/>
              </a:rPr>
              <a:t> </a:t>
            </a:r>
            <a:r>
              <a:rPr lang="en-US" altLang="ko-KR" sz="1100" b="1" dirty="0">
                <a:solidFill>
                  <a:srgbClr val="859900"/>
                </a:solidFill>
                <a:latin typeface="Consolas"/>
              </a:rPr>
              <a:t>new</a:t>
            </a:r>
            <a:r>
              <a:rPr lang="en-US" altLang="ko-KR" sz="1100" b="1" dirty="0">
                <a:solidFill>
                  <a:srgbClr val="000000"/>
                </a:solidFill>
                <a:latin typeface="Consolas"/>
              </a:rPr>
              <a:t> </a:t>
            </a:r>
            <a:r>
              <a:rPr lang="en-US" altLang="ko-KR" sz="1100" b="1" dirty="0">
                <a:solidFill>
                  <a:srgbClr val="268BD2"/>
                </a:solidFill>
                <a:latin typeface="Consolas"/>
              </a:rPr>
              <a:t>Object</a:t>
            </a:r>
            <a:r>
              <a:rPr lang="en-US" altLang="ko-KR" sz="1100" b="1" dirty="0">
                <a:solidFill>
                  <a:srgbClr val="000000"/>
                </a:solidFill>
                <a:latin typeface="Consolas"/>
              </a:rPr>
              <a:t>(); </a:t>
            </a:r>
            <a:r>
              <a:rPr lang="en-US" altLang="ko-KR" sz="1100" b="1" dirty="0">
                <a:solidFill>
                  <a:srgbClr val="93A1A1"/>
                </a:solidFill>
                <a:latin typeface="Consolas"/>
              </a:rPr>
              <a:t>// </a:t>
            </a:r>
            <a:r>
              <a:rPr lang="ja-JP" altLang="en-US" sz="1100" b="1" dirty="0">
                <a:solidFill>
                  <a:srgbClr val="93A1A1"/>
                </a:solidFill>
                <a:latin typeface="Consolas"/>
              </a:rPr>
              <a:t>オブジェクトの</a:t>
            </a:r>
            <a:r>
              <a:rPr lang="ko-KR" altLang="en-US" sz="1100" b="1" dirty="0">
                <a:solidFill>
                  <a:srgbClr val="93A1A1"/>
                </a:solidFill>
                <a:latin typeface="Consolas"/>
              </a:rPr>
              <a:t>初期化</a:t>
            </a:r>
          </a:p>
          <a:p>
            <a:endParaRPr lang="ko-KR" altLang="en-US" sz="1100" dirty="0">
              <a:latin typeface="Consolas"/>
            </a:endParaRPr>
          </a:p>
          <a:p>
            <a:r>
              <a:rPr lang="ja-JP" altLang="en-US" sz="1100" dirty="0">
                <a:solidFill>
                  <a:srgbClr val="93A1A1"/>
                </a:solidFill>
                <a:latin typeface="Consolas"/>
              </a:rPr>
              <a:t>    </a:t>
            </a:r>
            <a:r>
              <a:rPr lang="en-US" altLang="ja-JP" sz="1100" dirty="0">
                <a:solidFill>
                  <a:srgbClr val="93A1A1"/>
                </a:solidFill>
                <a:latin typeface="Consolas"/>
              </a:rPr>
              <a:t>// 2</a:t>
            </a:r>
            <a:r>
              <a:rPr lang="ja-JP" altLang="en-US" sz="1100" dirty="0">
                <a:solidFill>
                  <a:srgbClr val="93A1A1"/>
                </a:solidFill>
                <a:latin typeface="Consolas"/>
              </a:rPr>
              <a:t>次分類のセレクトボックスに挿入するデータを準備</a:t>
            </a:r>
          </a:p>
          <a:p>
            <a:r>
              <a:rPr lang="nn-NO" altLang="ko-KR" sz="1100" dirty="0">
                <a:solidFill>
                  <a:srgbClr val="000000"/>
                </a:solidFill>
                <a:latin typeface="Consolas"/>
              </a:rPr>
              <a:t>    </a:t>
            </a:r>
            <a:r>
              <a:rPr lang="nn-NO" altLang="ko-KR" sz="1100" dirty="0">
                <a:solidFill>
                  <a:srgbClr val="859900"/>
                </a:solidFill>
                <a:latin typeface="Consolas"/>
              </a:rPr>
              <a:t>for</a:t>
            </a:r>
            <a:r>
              <a:rPr lang="nn-NO" altLang="ko-KR" sz="1100" dirty="0">
                <a:solidFill>
                  <a:srgbClr val="000000"/>
                </a:solidFill>
                <a:latin typeface="Consolas"/>
              </a:rPr>
              <a:t>(</a:t>
            </a:r>
            <a:r>
              <a:rPr lang="nn-NO" altLang="ko-KR" sz="1100" b="1" dirty="0">
                <a:solidFill>
                  <a:srgbClr val="073642"/>
                </a:solidFill>
                <a:latin typeface="Consolas"/>
              </a:rPr>
              <a:t>var</a:t>
            </a:r>
            <a:r>
              <a:rPr lang="nn-NO" altLang="ko-KR" sz="1100" b="1" dirty="0">
                <a:solidFill>
                  <a:srgbClr val="000000"/>
                </a:solidFill>
                <a:latin typeface="Consolas"/>
              </a:rPr>
              <a:t> </a:t>
            </a:r>
            <a:r>
              <a:rPr lang="nn-NO" altLang="ko-KR" sz="1100" b="1" dirty="0">
                <a:solidFill>
                  <a:srgbClr val="268BD2"/>
                </a:solidFill>
                <a:latin typeface="Consolas"/>
              </a:rPr>
              <a:t>i</a:t>
            </a:r>
            <a:r>
              <a:rPr lang="nn-NO" altLang="ko-KR" sz="1100" b="1" dirty="0">
                <a:solidFill>
                  <a:srgbClr val="000000"/>
                </a:solidFill>
                <a:latin typeface="Consolas"/>
              </a:rPr>
              <a:t> </a:t>
            </a:r>
            <a:r>
              <a:rPr lang="nn-NO" altLang="ko-KR" sz="1100" b="1" dirty="0">
                <a:solidFill>
                  <a:srgbClr val="859900"/>
                </a:solidFill>
                <a:latin typeface="Consolas"/>
              </a:rPr>
              <a:t>=</a:t>
            </a:r>
            <a:r>
              <a:rPr lang="nn-NO" altLang="ko-KR" sz="1100" b="1" dirty="0">
                <a:solidFill>
                  <a:srgbClr val="D33682"/>
                </a:solidFill>
                <a:latin typeface="Consolas"/>
              </a:rPr>
              <a:t>0</a:t>
            </a:r>
            <a:r>
              <a:rPr lang="nn-NO" altLang="ko-KR" sz="1100" b="1" dirty="0">
                <a:solidFill>
                  <a:srgbClr val="000000"/>
                </a:solidFill>
                <a:latin typeface="Consolas"/>
              </a:rPr>
              <a:t>; </a:t>
            </a:r>
            <a:r>
              <a:rPr lang="nn-NO" altLang="ko-KR" sz="1100" b="1" dirty="0">
                <a:solidFill>
                  <a:srgbClr val="268BD2"/>
                </a:solidFill>
                <a:latin typeface="Consolas"/>
              </a:rPr>
              <a:t>i</a:t>
            </a:r>
            <a:r>
              <a:rPr lang="nn-NO" altLang="ko-KR" sz="1100" b="1" dirty="0">
                <a:solidFill>
                  <a:srgbClr val="000000"/>
                </a:solidFill>
                <a:latin typeface="Consolas"/>
              </a:rPr>
              <a:t> </a:t>
            </a:r>
            <a:r>
              <a:rPr lang="nn-NO" altLang="ko-KR" sz="1100" b="1" dirty="0">
                <a:solidFill>
                  <a:srgbClr val="859900"/>
                </a:solidFill>
                <a:latin typeface="Consolas"/>
              </a:rPr>
              <a:t>&lt;</a:t>
            </a:r>
            <a:r>
              <a:rPr lang="nn-NO" altLang="ko-KR" sz="1100" b="1" dirty="0">
                <a:solidFill>
                  <a:srgbClr val="000000"/>
                </a:solidFill>
                <a:latin typeface="Consolas"/>
              </a:rPr>
              <a:t> </a:t>
            </a:r>
            <a:r>
              <a:rPr lang="nn-NO" altLang="ko-KR" sz="1100" b="1" dirty="0">
                <a:solidFill>
                  <a:srgbClr val="268BD2"/>
                </a:solidFill>
                <a:latin typeface="Consolas"/>
              </a:rPr>
              <a:t>jsonData</a:t>
            </a:r>
            <a:r>
              <a:rPr lang="nn-NO" altLang="ko-KR" sz="1100" b="1" dirty="0">
                <a:solidFill>
                  <a:srgbClr val="000000"/>
                </a:solidFill>
                <a:latin typeface="Consolas"/>
              </a:rPr>
              <a:t>.</a:t>
            </a:r>
            <a:r>
              <a:rPr lang="nn-NO" altLang="ko-KR" sz="1100" b="1" dirty="0">
                <a:solidFill>
                  <a:srgbClr val="268BD2"/>
                </a:solidFill>
                <a:latin typeface="Consolas"/>
              </a:rPr>
              <a:t>length</a:t>
            </a:r>
            <a:r>
              <a:rPr lang="nn-NO" altLang="ko-KR" sz="1100" b="1" dirty="0">
                <a:solidFill>
                  <a:srgbClr val="000000"/>
                </a:solidFill>
                <a:latin typeface="Consolas"/>
              </a:rPr>
              <a:t>; </a:t>
            </a:r>
            <a:r>
              <a:rPr lang="nn-NO" altLang="ko-KR" sz="1100" b="1" dirty="0">
                <a:solidFill>
                  <a:srgbClr val="268BD2"/>
                </a:solidFill>
                <a:latin typeface="Consolas"/>
              </a:rPr>
              <a:t>i</a:t>
            </a:r>
            <a:r>
              <a:rPr lang="nn-NO" altLang="ko-KR" sz="1100" b="1" dirty="0">
                <a:solidFill>
                  <a:srgbClr val="859900"/>
                </a:solidFill>
                <a:latin typeface="Consolas"/>
              </a:rPr>
              <a:t>++</a:t>
            </a:r>
            <a:r>
              <a:rPr lang="nn-NO" altLang="ko-KR" sz="1100" b="1" dirty="0">
                <a:solidFill>
                  <a:srgbClr val="000000"/>
                </a:solidFill>
                <a:latin typeface="Consolas"/>
              </a:rPr>
              <a:t>){</a:t>
            </a:r>
          </a:p>
          <a:p>
            <a:r>
              <a:rPr lang="en-US" altLang="ko-KR" sz="1100" dirty="0">
                <a:solidFill>
                  <a:srgbClr val="000000"/>
                </a:solidFill>
                <a:latin typeface="Consolas"/>
              </a:rPr>
              <a:t>        </a:t>
            </a:r>
            <a:r>
              <a:rPr lang="en-US" altLang="ko-KR" sz="1100" dirty="0">
                <a:solidFill>
                  <a:srgbClr val="859900"/>
                </a:solidFill>
                <a:latin typeface="Consolas"/>
              </a:rPr>
              <a:t>if</a:t>
            </a:r>
            <a:r>
              <a:rPr lang="en-US" altLang="ko-KR" sz="1100" dirty="0">
                <a:solidFill>
                  <a:srgbClr val="000000"/>
                </a:solidFill>
                <a:latin typeface="Consolas"/>
              </a:rPr>
              <a:t>(</a:t>
            </a:r>
            <a:r>
              <a:rPr lang="en-US" altLang="ko-KR" sz="1100" dirty="0" err="1">
                <a:solidFill>
                  <a:srgbClr val="268BD2"/>
                </a:solidFill>
                <a:latin typeface="Consolas"/>
              </a:rPr>
              <a:t>jsonData</a:t>
            </a:r>
            <a:r>
              <a:rPr lang="en-US" altLang="ko-KR" sz="1100" dirty="0">
                <a:solidFill>
                  <a:srgbClr val="000000"/>
                </a:solidFill>
                <a:latin typeface="Consolas"/>
              </a:rPr>
              <a:t>[</a:t>
            </a:r>
            <a:r>
              <a:rPr lang="en-US" altLang="ko-KR" sz="1100" dirty="0" err="1">
                <a:solidFill>
                  <a:srgbClr val="268BD2"/>
                </a:solidFill>
                <a:latin typeface="Consolas"/>
              </a:rPr>
              <a:t>i</a:t>
            </a:r>
            <a:r>
              <a:rPr lang="en-US" altLang="ko-KR" sz="1100" dirty="0">
                <a:solidFill>
                  <a:srgbClr val="000000"/>
                </a:solidFill>
                <a:latin typeface="Consolas"/>
              </a:rPr>
              <a:t>].</a:t>
            </a:r>
            <a:r>
              <a:rPr lang="en-US" altLang="ko-KR" sz="1100" dirty="0">
                <a:solidFill>
                  <a:srgbClr val="268BD2"/>
                </a:solidFill>
                <a:latin typeface="Consolas"/>
              </a:rPr>
              <a:t>level</a:t>
            </a:r>
            <a:r>
              <a:rPr lang="en-US" altLang="ko-KR" sz="1100" dirty="0">
                <a:solidFill>
                  <a:srgbClr val="000000"/>
                </a:solidFill>
                <a:latin typeface="Consolas"/>
              </a:rPr>
              <a:t> </a:t>
            </a:r>
            <a:r>
              <a:rPr lang="en-US" altLang="ko-KR" sz="1100" dirty="0">
                <a:solidFill>
                  <a:srgbClr val="859900"/>
                </a:solidFill>
                <a:latin typeface="Consolas"/>
              </a:rPr>
              <a:t>==</a:t>
            </a:r>
            <a:r>
              <a:rPr lang="en-US" altLang="ko-KR" sz="1100" dirty="0">
                <a:solidFill>
                  <a:srgbClr val="000000"/>
                </a:solidFill>
                <a:latin typeface="Consolas"/>
              </a:rPr>
              <a:t> </a:t>
            </a:r>
            <a:r>
              <a:rPr lang="en-US" altLang="ko-KR" sz="1100" dirty="0">
                <a:solidFill>
                  <a:srgbClr val="2AA198"/>
                </a:solidFill>
                <a:latin typeface="Consolas"/>
              </a:rPr>
              <a:t>"2"</a:t>
            </a:r>
            <a:r>
              <a:rPr lang="en-US" altLang="ko-KR" sz="1100" dirty="0">
                <a:solidFill>
                  <a:srgbClr val="000000"/>
                </a:solidFill>
                <a:latin typeface="Consolas"/>
              </a:rPr>
              <a:t>){</a:t>
            </a:r>
          </a:p>
          <a:p>
            <a:r>
              <a:rPr lang="en-US" altLang="ko-KR" sz="1100" dirty="0">
                <a:solidFill>
                  <a:srgbClr val="000000"/>
                </a:solidFill>
                <a:latin typeface="Consolas"/>
              </a:rPr>
              <a:t>            </a:t>
            </a:r>
            <a:r>
              <a:rPr lang="en-US" altLang="ko-KR" sz="1100" dirty="0">
                <a:solidFill>
                  <a:srgbClr val="268BD2"/>
                </a:solidFill>
                <a:latin typeface="Consolas"/>
              </a:rPr>
              <a:t>cate2Obj</a:t>
            </a:r>
            <a:r>
              <a:rPr lang="en-US" altLang="ko-KR" sz="1100" dirty="0">
                <a:solidFill>
                  <a:srgbClr val="000000"/>
                </a:solidFill>
                <a:latin typeface="Consolas"/>
              </a:rPr>
              <a:t> </a:t>
            </a:r>
            <a:r>
              <a:rPr lang="en-US" altLang="ko-KR" sz="1100" dirty="0">
                <a:solidFill>
                  <a:srgbClr val="859900"/>
                </a:solidFill>
                <a:latin typeface="Consolas"/>
              </a:rPr>
              <a:t>=</a:t>
            </a:r>
            <a:r>
              <a:rPr lang="en-US" altLang="ko-KR" sz="1100" dirty="0">
                <a:solidFill>
                  <a:srgbClr val="000000"/>
                </a:solidFill>
                <a:latin typeface="Consolas"/>
              </a:rPr>
              <a:t> </a:t>
            </a:r>
            <a:r>
              <a:rPr lang="en-US" altLang="ko-KR" sz="1100" dirty="0">
                <a:solidFill>
                  <a:srgbClr val="859900"/>
                </a:solidFill>
                <a:latin typeface="Consolas"/>
              </a:rPr>
              <a:t>new</a:t>
            </a:r>
            <a:r>
              <a:rPr lang="en-US" altLang="ko-KR" sz="1100" dirty="0">
                <a:solidFill>
                  <a:srgbClr val="000000"/>
                </a:solidFill>
                <a:latin typeface="Consolas"/>
              </a:rPr>
              <a:t> </a:t>
            </a:r>
            <a:r>
              <a:rPr lang="en-US" altLang="ko-KR" sz="1100" dirty="0">
                <a:solidFill>
                  <a:srgbClr val="268BD2"/>
                </a:solidFill>
                <a:latin typeface="Consolas"/>
              </a:rPr>
              <a:t>Object</a:t>
            </a:r>
            <a:r>
              <a:rPr lang="en-US" altLang="ko-KR" sz="1100" dirty="0">
                <a:solidFill>
                  <a:srgbClr val="000000"/>
                </a:solidFill>
                <a:latin typeface="Consolas"/>
              </a:rPr>
              <a:t>(); </a:t>
            </a:r>
            <a:r>
              <a:rPr lang="en-US" altLang="ko-KR" sz="1100" dirty="0">
                <a:solidFill>
                  <a:srgbClr val="93A1A1"/>
                </a:solidFill>
                <a:latin typeface="Consolas"/>
              </a:rPr>
              <a:t>// </a:t>
            </a:r>
            <a:r>
              <a:rPr lang="ko-KR" altLang="en-US" sz="1100" dirty="0">
                <a:solidFill>
                  <a:srgbClr val="93A1A1"/>
                </a:solidFill>
                <a:latin typeface="Consolas"/>
              </a:rPr>
              <a:t>初期化</a:t>
            </a:r>
          </a:p>
          <a:p>
            <a:r>
              <a:rPr lang="en-US" altLang="ko-KR" sz="1100" dirty="0">
                <a:solidFill>
                  <a:srgbClr val="000000"/>
                </a:solidFill>
                <a:latin typeface="Consolas"/>
              </a:rPr>
              <a:t>            </a:t>
            </a:r>
            <a:r>
              <a:rPr lang="en-US" altLang="ko-KR" sz="1100" dirty="0">
                <a:solidFill>
                  <a:srgbClr val="268BD2"/>
                </a:solidFill>
                <a:latin typeface="Consolas"/>
              </a:rPr>
              <a:t>cate2Obj</a:t>
            </a:r>
            <a:r>
              <a:rPr lang="en-US" altLang="ko-KR" sz="1100" dirty="0">
                <a:solidFill>
                  <a:srgbClr val="000000"/>
                </a:solidFill>
                <a:latin typeface="Consolas"/>
              </a:rPr>
              <a:t>.</a:t>
            </a:r>
            <a:r>
              <a:rPr lang="en-US" altLang="ko-KR" sz="1100" dirty="0">
                <a:solidFill>
                  <a:srgbClr val="268BD2"/>
                </a:solidFill>
                <a:latin typeface="Consolas"/>
              </a:rPr>
              <a:t>cateCode</a:t>
            </a:r>
            <a:r>
              <a:rPr lang="en-US" altLang="ko-KR" sz="1100" dirty="0">
                <a:solidFill>
                  <a:srgbClr val="000000"/>
                </a:solidFill>
                <a:latin typeface="Consolas"/>
              </a:rPr>
              <a:t> </a:t>
            </a:r>
            <a:r>
              <a:rPr lang="en-US" altLang="ko-KR" sz="1100" dirty="0">
                <a:solidFill>
                  <a:srgbClr val="859900"/>
                </a:solidFill>
                <a:latin typeface="Consolas"/>
              </a:rPr>
              <a:t>=</a:t>
            </a:r>
            <a:r>
              <a:rPr lang="en-US" altLang="ko-KR" sz="1100" dirty="0">
                <a:solidFill>
                  <a:srgbClr val="000000"/>
                </a:solidFill>
                <a:latin typeface="Consolas"/>
              </a:rPr>
              <a:t> </a:t>
            </a:r>
            <a:r>
              <a:rPr lang="en-US" altLang="ko-KR" sz="1100" dirty="0" err="1">
                <a:solidFill>
                  <a:srgbClr val="268BD2"/>
                </a:solidFill>
                <a:latin typeface="Consolas"/>
              </a:rPr>
              <a:t>jsonData</a:t>
            </a:r>
            <a:r>
              <a:rPr lang="en-US" altLang="ko-KR" sz="1100" dirty="0">
                <a:solidFill>
                  <a:srgbClr val="000000"/>
                </a:solidFill>
                <a:latin typeface="Consolas"/>
              </a:rPr>
              <a:t>[</a:t>
            </a:r>
            <a:r>
              <a:rPr lang="en-US" altLang="ko-KR" sz="1100" dirty="0" err="1">
                <a:solidFill>
                  <a:srgbClr val="268BD2"/>
                </a:solidFill>
                <a:latin typeface="Consolas"/>
              </a:rPr>
              <a:t>i</a:t>
            </a:r>
            <a:r>
              <a:rPr lang="en-US" altLang="ko-KR" sz="1100" dirty="0">
                <a:solidFill>
                  <a:srgbClr val="000000"/>
                </a:solidFill>
                <a:latin typeface="Consolas"/>
              </a:rPr>
              <a:t>].</a:t>
            </a:r>
            <a:r>
              <a:rPr lang="en-US" altLang="ko-KR" sz="1100" dirty="0" err="1">
                <a:solidFill>
                  <a:srgbClr val="268BD2"/>
                </a:solidFill>
                <a:latin typeface="Consolas"/>
              </a:rPr>
              <a:t>cateCode</a:t>
            </a:r>
            <a:r>
              <a:rPr lang="en-US" altLang="ko-KR" sz="1100" dirty="0">
                <a:solidFill>
                  <a:srgbClr val="000000"/>
                </a:solidFill>
                <a:latin typeface="Consolas"/>
              </a:rPr>
              <a:t>;</a:t>
            </a:r>
          </a:p>
          <a:p>
            <a:r>
              <a:rPr lang="en-US" altLang="ko-KR" sz="1100" dirty="0">
                <a:solidFill>
                  <a:srgbClr val="000000"/>
                </a:solidFill>
                <a:latin typeface="Consolas"/>
              </a:rPr>
              <a:t>            </a:t>
            </a:r>
            <a:r>
              <a:rPr lang="en-US" altLang="ko-KR" sz="1100" dirty="0">
                <a:solidFill>
                  <a:srgbClr val="268BD2"/>
                </a:solidFill>
                <a:latin typeface="Consolas"/>
              </a:rPr>
              <a:t>cate2Obj</a:t>
            </a:r>
            <a:r>
              <a:rPr lang="en-US" altLang="ko-KR" sz="1100" dirty="0">
                <a:solidFill>
                  <a:srgbClr val="000000"/>
                </a:solidFill>
                <a:latin typeface="Consolas"/>
              </a:rPr>
              <a:t>.</a:t>
            </a:r>
            <a:r>
              <a:rPr lang="en-US" altLang="ko-KR" sz="1100" dirty="0">
                <a:solidFill>
                  <a:srgbClr val="268BD2"/>
                </a:solidFill>
                <a:latin typeface="Consolas"/>
              </a:rPr>
              <a:t>cateName</a:t>
            </a:r>
            <a:r>
              <a:rPr lang="en-US" altLang="ko-KR" sz="1100" dirty="0">
                <a:solidFill>
                  <a:srgbClr val="000000"/>
                </a:solidFill>
                <a:latin typeface="Consolas"/>
              </a:rPr>
              <a:t> </a:t>
            </a:r>
            <a:r>
              <a:rPr lang="en-US" altLang="ko-KR" sz="1100" dirty="0">
                <a:solidFill>
                  <a:srgbClr val="859900"/>
                </a:solidFill>
                <a:latin typeface="Consolas"/>
              </a:rPr>
              <a:t>=</a:t>
            </a:r>
            <a:r>
              <a:rPr lang="en-US" altLang="ko-KR" sz="1100" dirty="0">
                <a:solidFill>
                  <a:srgbClr val="000000"/>
                </a:solidFill>
                <a:latin typeface="Consolas"/>
              </a:rPr>
              <a:t> </a:t>
            </a:r>
            <a:r>
              <a:rPr lang="en-US" altLang="ko-KR" sz="1100" dirty="0" err="1">
                <a:solidFill>
                  <a:srgbClr val="268BD2"/>
                </a:solidFill>
                <a:latin typeface="Consolas"/>
              </a:rPr>
              <a:t>jsonData</a:t>
            </a:r>
            <a:r>
              <a:rPr lang="en-US" altLang="ko-KR" sz="1100" dirty="0">
                <a:solidFill>
                  <a:srgbClr val="000000"/>
                </a:solidFill>
                <a:latin typeface="Consolas"/>
              </a:rPr>
              <a:t>[</a:t>
            </a:r>
            <a:r>
              <a:rPr lang="en-US" altLang="ko-KR" sz="1100" dirty="0" err="1">
                <a:solidFill>
                  <a:srgbClr val="268BD2"/>
                </a:solidFill>
                <a:latin typeface="Consolas"/>
              </a:rPr>
              <a:t>i</a:t>
            </a:r>
            <a:r>
              <a:rPr lang="en-US" altLang="ko-KR" sz="1100" dirty="0">
                <a:solidFill>
                  <a:srgbClr val="000000"/>
                </a:solidFill>
                <a:latin typeface="Consolas"/>
              </a:rPr>
              <a:t>].</a:t>
            </a:r>
            <a:r>
              <a:rPr lang="en-US" altLang="ko-KR" sz="1100" dirty="0" err="1">
                <a:solidFill>
                  <a:srgbClr val="268BD2"/>
                </a:solidFill>
                <a:latin typeface="Consolas"/>
              </a:rPr>
              <a:t>cateName</a:t>
            </a:r>
            <a:r>
              <a:rPr lang="en-US" altLang="ko-KR" sz="1100" dirty="0">
                <a:solidFill>
                  <a:srgbClr val="000000"/>
                </a:solidFill>
                <a:latin typeface="Consolas"/>
              </a:rPr>
              <a:t>;</a:t>
            </a:r>
          </a:p>
          <a:p>
            <a:r>
              <a:rPr lang="en-US" altLang="ko-KR" sz="1100" dirty="0">
                <a:solidFill>
                  <a:srgbClr val="000000"/>
                </a:solidFill>
                <a:latin typeface="Consolas"/>
              </a:rPr>
              <a:t>            </a:t>
            </a:r>
            <a:r>
              <a:rPr lang="en-US" altLang="ko-KR" sz="1100" dirty="0">
                <a:solidFill>
                  <a:srgbClr val="268BD2"/>
                </a:solidFill>
                <a:latin typeface="Consolas"/>
              </a:rPr>
              <a:t>cate2Obj</a:t>
            </a:r>
            <a:r>
              <a:rPr lang="en-US" altLang="ko-KR" sz="1100" dirty="0">
                <a:solidFill>
                  <a:srgbClr val="000000"/>
                </a:solidFill>
                <a:latin typeface="Consolas"/>
              </a:rPr>
              <a:t>.</a:t>
            </a:r>
            <a:r>
              <a:rPr lang="en-US" altLang="ko-KR" sz="1100" dirty="0">
                <a:solidFill>
                  <a:srgbClr val="268BD2"/>
                </a:solidFill>
                <a:latin typeface="Consolas"/>
              </a:rPr>
              <a:t>cateCodeRef</a:t>
            </a:r>
            <a:r>
              <a:rPr lang="en-US" altLang="ko-KR" sz="1100" dirty="0">
                <a:solidFill>
                  <a:srgbClr val="000000"/>
                </a:solidFill>
                <a:latin typeface="Consolas"/>
              </a:rPr>
              <a:t> </a:t>
            </a:r>
            <a:r>
              <a:rPr lang="en-US" altLang="ko-KR" sz="1100" dirty="0">
                <a:solidFill>
                  <a:srgbClr val="859900"/>
                </a:solidFill>
                <a:latin typeface="Consolas"/>
              </a:rPr>
              <a:t>=</a:t>
            </a:r>
            <a:r>
              <a:rPr lang="en-US" altLang="ko-KR" sz="1100" dirty="0">
                <a:solidFill>
                  <a:srgbClr val="000000"/>
                </a:solidFill>
                <a:latin typeface="Consolas"/>
              </a:rPr>
              <a:t> </a:t>
            </a:r>
            <a:r>
              <a:rPr lang="en-US" altLang="ko-KR" sz="1100" dirty="0" err="1">
                <a:solidFill>
                  <a:srgbClr val="268BD2"/>
                </a:solidFill>
                <a:latin typeface="Consolas"/>
              </a:rPr>
              <a:t>jsonData</a:t>
            </a:r>
            <a:r>
              <a:rPr lang="en-US" altLang="ko-KR" sz="1100" dirty="0">
                <a:solidFill>
                  <a:srgbClr val="000000"/>
                </a:solidFill>
                <a:latin typeface="Consolas"/>
              </a:rPr>
              <a:t>[</a:t>
            </a:r>
            <a:r>
              <a:rPr lang="en-US" altLang="ko-KR" sz="1100" dirty="0" err="1">
                <a:solidFill>
                  <a:srgbClr val="268BD2"/>
                </a:solidFill>
                <a:latin typeface="Consolas"/>
              </a:rPr>
              <a:t>i</a:t>
            </a:r>
            <a:r>
              <a:rPr lang="en-US" altLang="ko-KR" sz="1100" dirty="0">
                <a:solidFill>
                  <a:srgbClr val="000000"/>
                </a:solidFill>
                <a:latin typeface="Consolas"/>
              </a:rPr>
              <a:t>].</a:t>
            </a:r>
            <a:r>
              <a:rPr lang="en-US" altLang="ko-KR" sz="1100" dirty="0" err="1">
                <a:solidFill>
                  <a:srgbClr val="268BD2"/>
                </a:solidFill>
                <a:latin typeface="Consolas"/>
              </a:rPr>
              <a:t>cateCodeRef</a:t>
            </a:r>
            <a:r>
              <a:rPr lang="en-US" altLang="ko-KR" sz="1100" dirty="0">
                <a:solidFill>
                  <a:srgbClr val="000000"/>
                </a:solidFill>
                <a:latin typeface="Consolas"/>
              </a:rPr>
              <a:t>;</a:t>
            </a:r>
          </a:p>
          <a:p>
            <a:r>
              <a:rPr lang="en-US" altLang="ko-KR" sz="1100" dirty="0">
                <a:solidFill>
                  <a:srgbClr val="000000"/>
                </a:solidFill>
                <a:latin typeface="Consolas"/>
              </a:rPr>
              <a:t>            </a:t>
            </a:r>
            <a:r>
              <a:rPr lang="en-US" altLang="ko-KR" sz="1100" dirty="0">
                <a:solidFill>
                  <a:srgbClr val="268BD2"/>
                </a:solidFill>
                <a:latin typeface="Consolas"/>
              </a:rPr>
              <a:t>cate2Arr</a:t>
            </a:r>
            <a:r>
              <a:rPr lang="en-US" altLang="ko-KR" sz="1100" dirty="0">
                <a:solidFill>
                  <a:srgbClr val="000000"/>
                </a:solidFill>
                <a:latin typeface="Consolas"/>
              </a:rPr>
              <a:t>.</a:t>
            </a:r>
            <a:r>
              <a:rPr lang="en-US" altLang="ko-KR" sz="1100" dirty="0">
                <a:solidFill>
                  <a:srgbClr val="268BD2"/>
                </a:solidFill>
                <a:latin typeface="Consolas"/>
              </a:rPr>
              <a:t>push</a:t>
            </a:r>
            <a:r>
              <a:rPr lang="en-US" altLang="ko-KR" sz="1100" dirty="0">
                <a:solidFill>
                  <a:srgbClr val="000000"/>
                </a:solidFill>
                <a:latin typeface="Consolas"/>
              </a:rPr>
              <a:t>(</a:t>
            </a:r>
            <a:r>
              <a:rPr lang="en-US" altLang="ko-KR" sz="1100" dirty="0">
                <a:solidFill>
                  <a:srgbClr val="268BD2"/>
                </a:solidFill>
                <a:latin typeface="Consolas"/>
              </a:rPr>
              <a:t>cate2Obj</a:t>
            </a:r>
            <a:r>
              <a:rPr lang="en-US" altLang="ko-KR" sz="1100" dirty="0">
                <a:solidFill>
                  <a:srgbClr val="000000"/>
                </a:solidFill>
                <a:latin typeface="Consolas"/>
              </a:rPr>
              <a:t>);</a:t>
            </a:r>
          </a:p>
          <a:p>
            <a:r>
              <a:rPr lang="ko-KR" altLang="en-US" sz="1100" dirty="0">
                <a:solidFill>
                  <a:srgbClr val="000000"/>
                </a:solidFill>
                <a:latin typeface="Consolas"/>
              </a:rPr>
              <a:t>        </a:t>
            </a:r>
            <a:r>
              <a:rPr lang="en-US" altLang="ko-KR" sz="1100" dirty="0">
                <a:solidFill>
                  <a:srgbClr val="000000"/>
                </a:solidFill>
                <a:latin typeface="Consolas"/>
              </a:rPr>
              <a:t>}    </a:t>
            </a:r>
          </a:p>
          <a:p>
            <a:r>
              <a:rPr lang="ko-KR" altLang="en-US" sz="1100" dirty="0">
                <a:solidFill>
                  <a:srgbClr val="000000"/>
                </a:solidFill>
                <a:latin typeface="Consolas"/>
              </a:rPr>
              <a:t>    </a:t>
            </a:r>
            <a:r>
              <a:rPr lang="en-US" altLang="ko-KR" sz="1100" dirty="0">
                <a:solidFill>
                  <a:srgbClr val="000000"/>
                </a:solidFill>
                <a:latin typeface="Consolas"/>
              </a:rPr>
              <a:t>}</a:t>
            </a:r>
          </a:p>
          <a:p>
            <a:r>
              <a:rPr lang="en-US" altLang="ko-KR" sz="1100" dirty="0">
                <a:solidFill>
                  <a:srgbClr val="000000"/>
                </a:solidFill>
                <a:latin typeface="Consolas"/>
              </a:rPr>
              <a:t>    </a:t>
            </a:r>
            <a:r>
              <a:rPr lang="en-US" altLang="ko-KR" sz="1100" b="1" dirty="0" err="1">
                <a:solidFill>
                  <a:srgbClr val="073642"/>
                </a:solidFill>
                <a:latin typeface="Consolas"/>
              </a:rPr>
              <a:t>var</a:t>
            </a:r>
            <a:r>
              <a:rPr lang="en-US" altLang="ko-KR" sz="1100" b="1" dirty="0">
                <a:solidFill>
                  <a:srgbClr val="000000"/>
                </a:solidFill>
                <a:latin typeface="Consolas"/>
              </a:rPr>
              <a:t> </a:t>
            </a:r>
            <a:r>
              <a:rPr lang="en-US" altLang="ko-KR" sz="1100" b="1" dirty="0">
                <a:solidFill>
                  <a:srgbClr val="268BD2"/>
                </a:solidFill>
                <a:latin typeface="Consolas"/>
              </a:rPr>
              <a:t>cate2Select</a:t>
            </a:r>
            <a:r>
              <a:rPr lang="en-US" altLang="ko-KR" sz="1100" b="1" dirty="0">
                <a:solidFill>
                  <a:srgbClr val="000000"/>
                </a:solidFill>
                <a:latin typeface="Consolas"/>
              </a:rPr>
              <a:t> </a:t>
            </a:r>
            <a:r>
              <a:rPr lang="en-US" altLang="ko-KR" sz="1100" b="1" dirty="0">
                <a:solidFill>
                  <a:srgbClr val="859900"/>
                </a:solidFill>
                <a:latin typeface="Consolas"/>
              </a:rPr>
              <a:t>=</a:t>
            </a:r>
            <a:r>
              <a:rPr lang="en-US" altLang="ko-KR" sz="1100" b="1" dirty="0">
                <a:solidFill>
                  <a:srgbClr val="000000"/>
                </a:solidFill>
                <a:latin typeface="Consolas"/>
              </a:rPr>
              <a:t> </a:t>
            </a:r>
            <a:r>
              <a:rPr lang="en-US" altLang="ko-KR" sz="1100" b="1" dirty="0">
                <a:solidFill>
                  <a:srgbClr val="268BD2"/>
                </a:solidFill>
                <a:latin typeface="Consolas"/>
              </a:rPr>
              <a:t>$</a:t>
            </a:r>
            <a:r>
              <a:rPr lang="en-US" altLang="ko-KR" sz="1100" b="1" dirty="0">
                <a:solidFill>
                  <a:srgbClr val="000000"/>
                </a:solidFill>
                <a:latin typeface="Consolas"/>
              </a:rPr>
              <a:t>(</a:t>
            </a:r>
            <a:r>
              <a:rPr lang="en-US" altLang="ko-KR" sz="1100" b="1" dirty="0">
                <a:solidFill>
                  <a:srgbClr val="2AA198"/>
                </a:solidFill>
                <a:latin typeface="Consolas"/>
              </a:rPr>
              <a:t>"select.category2"</a:t>
            </a:r>
            <a:r>
              <a:rPr lang="en-US" altLang="ko-KR" sz="1100" b="1" dirty="0">
                <a:solidFill>
                  <a:srgbClr val="000000"/>
                </a:solidFill>
                <a:latin typeface="Consolas"/>
              </a:rPr>
              <a:t>); </a:t>
            </a:r>
            <a:r>
              <a:rPr lang="en-US" altLang="ko-KR" sz="1100" b="1" dirty="0">
                <a:solidFill>
                  <a:srgbClr val="93A1A1"/>
                </a:solidFill>
                <a:latin typeface="Consolas"/>
              </a:rPr>
              <a:t>// </a:t>
            </a:r>
            <a:r>
              <a:rPr lang="ja-JP" altLang="en-US" sz="1100" b="1" dirty="0">
                <a:solidFill>
                  <a:srgbClr val="93A1A1"/>
                </a:solidFill>
                <a:latin typeface="Consolas"/>
              </a:rPr>
              <a:t>セレクトボックスを</a:t>
            </a:r>
            <a:r>
              <a:rPr lang="ko-KR" altLang="en-US" sz="1100" b="1" dirty="0">
                <a:solidFill>
                  <a:srgbClr val="93A1A1"/>
                </a:solidFill>
                <a:latin typeface="Consolas"/>
              </a:rPr>
              <a:t>指定</a:t>
            </a:r>
          </a:p>
          <a:p>
            <a:r>
              <a:rPr lang="en-US" altLang="ko-KR" sz="1100" dirty="0">
                <a:solidFill>
                  <a:srgbClr val="000000"/>
                </a:solidFill>
                <a:latin typeface="Consolas"/>
              </a:rPr>
              <a:t>    </a:t>
            </a:r>
            <a:r>
              <a:rPr lang="en-US" altLang="ko-KR" sz="1100" dirty="0">
                <a:solidFill>
                  <a:srgbClr val="268BD2"/>
                </a:solidFill>
                <a:latin typeface="Consolas"/>
              </a:rPr>
              <a:t>cate2Select</a:t>
            </a:r>
            <a:r>
              <a:rPr lang="en-US" altLang="ko-KR" sz="1100" dirty="0">
                <a:solidFill>
                  <a:srgbClr val="000000"/>
                </a:solidFill>
                <a:latin typeface="Consolas"/>
              </a:rPr>
              <a:t>.</a:t>
            </a:r>
            <a:r>
              <a:rPr lang="en-US" altLang="ko-KR" sz="1100" dirty="0">
                <a:solidFill>
                  <a:srgbClr val="268BD2"/>
                </a:solidFill>
                <a:latin typeface="Consolas"/>
              </a:rPr>
              <a:t>children</a:t>
            </a:r>
            <a:r>
              <a:rPr lang="en-US" altLang="ko-KR" sz="1100" dirty="0">
                <a:solidFill>
                  <a:srgbClr val="000000"/>
                </a:solidFill>
                <a:latin typeface="Consolas"/>
              </a:rPr>
              <a:t>().</a:t>
            </a:r>
            <a:r>
              <a:rPr lang="en-US" altLang="ko-KR" sz="1100" dirty="0">
                <a:solidFill>
                  <a:srgbClr val="268BD2"/>
                </a:solidFill>
                <a:latin typeface="Consolas"/>
              </a:rPr>
              <a:t>remove</a:t>
            </a:r>
            <a:r>
              <a:rPr lang="en-US" altLang="ko-KR" sz="1100" dirty="0">
                <a:solidFill>
                  <a:srgbClr val="000000"/>
                </a:solidFill>
                <a:latin typeface="Consolas"/>
              </a:rPr>
              <a:t>(); </a:t>
            </a:r>
            <a:r>
              <a:rPr lang="en-US" altLang="ko-KR" sz="1100" dirty="0">
                <a:solidFill>
                  <a:srgbClr val="93A1A1"/>
                </a:solidFill>
                <a:latin typeface="Consolas"/>
              </a:rPr>
              <a:t>// </a:t>
            </a:r>
            <a:r>
              <a:rPr lang="ko-KR" altLang="en-US" sz="1100" dirty="0" err="1">
                <a:solidFill>
                  <a:srgbClr val="93A1A1"/>
                </a:solidFill>
                <a:latin typeface="Consolas"/>
              </a:rPr>
              <a:t>子要素</a:t>
            </a:r>
            <a:r>
              <a:rPr lang="ja-JP" altLang="en-US" sz="1100" dirty="0">
                <a:solidFill>
                  <a:srgbClr val="93A1A1"/>
                </a:solidFill>
                <a:latin typeface="Consolas"/>
              </a:rPr>
              <a:t>を</a:t>
            </a:r>
            <a:r>
              <a:rPr lang="ko-KR" altLang="en-US" sz="1100" dirty="0">
                <a:solidFill>
                  <a:srgbClr val="93A1A1"/>
                </a:solidFill>
                <a:latin typeface="Consolas"/>
              </a:rPr>
              <a:t>削除</a:t>
            </a:r>
          </a:p>
          <a:p>
            <a:endParaRPr lang="ko-KR" altLang="en-US" sz="1100" dirty="0">
              <a:latin typeface="Consolas"/>
            </a:endParaRPr>
          </a:p>
          <a:p>
            <a:r>
              <a:rPr lang="en-US" altLang="ko-KR" sz="1100" dirty="0">
                <a:solidFill>
                  <a:srgbClr val="000000"/>
                </a:solidFill>
                <a:latin typeface="Consolas"/>
              </a:rPr>
              <a:t>    </a:t>
            </a:r>
            <a:r>
              <a:rPr lang="en-US" altLang="ko-KR" sz="1100" dirty="0">
                <a:solidFill>
                  <a:srgbClr val="268BD2"/>
                </a:solidFill>
                <a:latin typeface="Consolas"/>
              </a:rPr>
              <a:t>$</a:t>
            </a:r>
            <a:r>
              <a:rPr lang="en-US" altLang="ko-KR" sz="1100" dirty="0">
                <a:solidFill>
                  <a:srgbClr val="000000"/>
                </a:solidFill>
                <a:latin typeface="Consolas"/>
              </a:rPr>
              <a:t>(</a:t>
            </a:r>
            <a:r>
              <a:rPr lang="en-US" altLang="ko-KR" sz="1100" dirty="0">
                <a:solidFill>
                  <a:srgbClr val="2AA198"/>
                </a:solidFill>
                <a:latin typeface="Consolas"/>
              </a:rPr>
              <a:t>"</a:t>
            </a:r>
            <a:r>
              <a:rPr lang="en-US" altLang="ko-KR" sz="1100" dirty="0" err="1">
                <a:solidFill>
                  <a:srgbClr val="2AA198"/>
                </a:solidFill>
                <a:latin typeface="Consolas"/>
              </a:rPr>
              <a:t>option:selected</a:t>
            </a:r>
            <a:r>
              <a:rPr lang="en-US" altLang="ko-KR" sz="1100" dirty="0">
                <a:solidFill>
                  <a:srgbClr val="2AA198"/>
                </a:solidFill>
                <a:latin typeface="Consolas"/>
              </a:rPr>
              <a:t>"</a:t>
            </a:r>
            <a:r>
              <a:rPr lang="en-US" altLang="ko-KR" sz="1100" dirty="0">
                <a:solidFill>
                  <a:srgbClr val="000000"/>
                </a:solidFill>
                <a:latin typeface="Consolas"/>
              </a:rPr>
              <a:t>, </a:t>
            </a:r>
            <a:r>
              <a:rPr lang="en-US" altLang="ko-KR" sz="1100" dirty="0">
                <a:solidFill>
                  <a:srgbClr val="268BD2"/>
                </a:solidFill>
                <a:latin typeface="Consolas"/>
              </a:rPr>
              <a:t>this</a:t>
            </a:r>
            <a:r>
              <a:rPr lang="en-US" altLang="ko-KR" sz="1100" dirty="0">
                <a:solidFill>
                  <a:srgbClr val="000000"/>
                </a:solidFill>
                <a:latin typeface="Consolas"/>
              </a:rPr>
              <a:t>).</a:t>
            </a:r>
            <a:r>
              <a:rPr lang="en-US" altLang="ko-KR" sz="1100" dirty="0">
                <a:solidFill>
                  <a:srgbClr val="268BD2"/>
                </a:solidFill>
                <a:latin typeface="Consolas"/>
              </a:rPr>
              <a:t>each</a:t>
            </a:r>
            <a:r>
              <a:rPr lang="en-US" altLang="ko-KR" sz="1100" dirty="0">
                <a:solidFill>
                  <a:srgbClr val="000000"/>
                </a:solidFill>
                <a:latin typeface="Consolas"/>
              </a:rPr>
              <a:t>(</a:t>
            </a:r>
            <a:r>
              <a:rPr lang="en-US" altLang="ko-KR" sz="1100" b="1" dirty="0">
                <a:solidFill>
                  <a:srgbClr val="073642"/>
                </a:solidFill>
                <a:latin typeface="Consolas"/>
              </a:rPr>
              <a:t>function</a:t>
            </a:r>
            <a:r>
              <a:rPr lang="en-US" altLang="ko-KR" sz="1100" b="1" dirty="0">
                <a:solidFill>
                  <a:srgbClr val="000000"/>
                </a:solidFill>
                <a:latin typeface="Consolas"/>
              </a:rPr>
              <a:t>(){</a:t>
            </a:r>
          </a:p>
          <a:p>
            <a:r>
              <a:rPr lang="en-US" altLang="ko-KR" sz="1100" dirty="0">
                <a:solidFill>
                  <a:srgbClr val="000000"/>
                </a:solidFill>
                <a:latin typeface="Consolas"/>
              </a:rPr>
              <a:t>        </a:t>
            </a:r>
            <a:r>
              <a:rPr lang="en-US" altLang="ko-KR" sz="1100" b="1" dirty="0" err="1">
                <a:solidFill>
                  <a:srgbClr val="073642"/>
                </a:solidFill>
                <a:latin typeface="Consolas"/>
              </a:rPr>
              <a:t>var</a:t>
            </a:r>
            <a:r>
              <a:rPr lang="en-US" altLang="ko-KR" sz="1100" b="1" dirty="0">
                <a:solidFill>
                  <a:srgbClr val="000000"/>
                </a:solidFill>
                <a:latin typeface="Consolas"/>
              </a:rPr>
              <a:t> </a:t>
            </a:r>
            <a:r>
              <a:rPr lang="en-US" altLang="ko-KR" sz="1100" b="1" dirty="0" err="1">
                <a:solidFill>
                  <a:srgbClr val="268BD2"/>
                </a:solidFill>
                <a:latin typeface="Consolas"/>
              </a:rPr>
              <a:t>selectVal</a:t>
            </a:r>
            <a:r>
              <a:rPr lang="en-US" altLang="ko-KR" sz="1100" b="1" dirty="0">
                <a:solidFill>
                  <a:srgbClr val="000000"/>
                </a:solidFill>
                <a:latin typeface="Consolas"/>
              </a:rPr>
              <a:t> </a:t>
            </a:r>
            <a:r>
              <a:rPr lang="en-US" altLang="ko-KR" sz="1100" b="1" dirty="0">
                <a:solidFill>
                  <a:srgbClr val="859900"/>
                </a:solidFill>
                <a:latin typeface="Consolas"/>
              </a:rPr>
              <a:t>=</a:t>
            </a:r>
            <a:r>
              <a:rPr lang="en-US" altLang="ko-KR" sz="1100" b="1" dirty="0">
                <a:solidFill>
                  <a:srgbClr val="000000"/>
                </a:solidFill>
                <a:latin typeface="Consolas"/>
              </a:rPr>
              <a:t> </a:t>
            </a:r>
            <a:r>
              <a:rPr lang="en-US" altLang="ko-KR" sz="1100" b="1" dirty="0">
                <a:solidFill>
                  <a:srgbClr val="268BD2"/>
                </a:solidFill>
                <a:latin typeface="Consolas"/>
              </a:rPr>
              <a:t>$</a:t>
            </a:r>
            <a:r>
              <a:rPr lang="en-US" altLang="ko-KR" sz="1100" b="1" dirty="0">
                <a:solidFill>
                  <a:srgbClr val="000000"/>
                </a:solidFill>
                <a:latin typeface="Consolas"/>
              </a:rPr>
              <a:t>(</a:t>
            </a:r>
            <a:r>
              <a:rPr lang="en-US" altLang="ko-KR" sz="1100" b="1" dirty="0">
                <a:solidFill>
                  <a:srgbClr val="268BD2"/>
                </a:solidFill>
                <a:latin typeface="Consolas"/>
              </a:rPr>
              <a:t>this</a:t>
            </a:r>
            <a:r>
              <a:rPr lang="en-US" altLang="ko-KR" sz="1100" b="1" dirty="0">
                <a:solidFill>
                  <a:srgbClr val="000000"/>
                </a:solidFill>
                <a:latin typeface="Consolas"/>
              </a:rPr>
              <a:t>).</a:t>
            </a:r>
            <a:r>
              <a:rPr lang="en-US" altLang="ko-KR" sz="1100" b="1" dirty="0" err="1">
                <a:solidFill>
                  <a:srgbClr val="268BD2"/>
                </a:solidFill>
                <a:latin typeface="Consolas"/>
              </a:rPr>
              <a:t>val</a:t>
            </a:r>
            <a:r>
              <a:rPr lang="en-US" altLang="ko-KR" sz="1100" b="1" dirty="0">
                <a:solidFill>
                  <a:srgbClr val="000000"/>
                </a:solidFill>
                <a:latin typeface="Consolas"/>
              </a:rPr>
              <a:t>(); </a:t>
            </a:r>
            <a:r>
              <a:rPr lang="en-US" altLang="ko-KR" sz="1100" b="1" dirty="0">
                <a:solidFill>
                  <a:srgbClr val="93A1A1"/>
                </a:solidFill>
                <a:latin typeface="Consolas"/>
              </a:rPr>
              <a:t>// </a:t>
            </a:r>
            <a:r>
              <a:rPr lang="ko-KR" altLang="en-US" sz="1100" b="1" dirty="0">
                <a:solidFill>
                  <a:srgbClr val="93A1A1"/>
                </a:solidFill>
                <a:latin typeface="Consolas"/>
              </a:rPr>
              <a:t>選択</a:t>
            </a:r>
            <a:r>
              <a:rPr lang="ja-JP" altLang="en-US" sz="1100" b="1" dirty="0">
                <a:solidFill>
                  <a:srgbClr val="93A1A1"/>
                </a:solidFill>
                <a:latin typeface="Consolas"/>
              </a:rPr>
              <a:t>された</a:t>
            </a:r>
            <a:r>
              <a:rPr lang="ko-KR" altLang="en-US" sz="1100" b="1" dirty="0">
                <a:solidFill>
                  <a:srgbClr val="93A1A1"/>
                </a:solidFill>
                <a:latin typeface="Consolas"/>
              </a:rPr>
              <a:t>値</a:t>
            </a:r>
            <a:r>
              <a:rPr lang="ja-JP" altLang="en-US" sz="1100" b="1" dirty="0">
                <a:solidFill>
                  <a:srgbClr val="93A1A1"/>
                </a:solidFill>
                <a:latin typeface="Consolas"/>
              </a:rPr>
              <a:t>を</a:t>
            </a:r>
            <a:r>
              <a:rPr lang="ko-KR" altLang="en-US" sz="1100" b="1" dirty="0">
                <a:solidFill>
                  <a:srgbClr val="93A1A1"/>
                </a:solidFill>
                <a:latin typeface="Consolas"/>
              </a:rPr>
              <a:t>取得</a:t>
            </a:r>
          </a:p>
          <a:p>
            <a:r>
              <a:rPr lang="en-US" altLang="ko-KR" sz="1100" dirty="0">
                <a:solidFill>
                  <a:srgbClr val="000000"/>
                </a:solidFill>
                <a:latin typeface="Consolas"/>
              </a:rPr>
              <a:t>        </a:t>
            </a:r>
            <a:r>
              <a:rPr lang="en-US" altLang="ko-KR" sz="1100" dirty="0">
                <a:solidFill>
                  <a:srgbClr val="268BD2"/>
                </a:solidFill>
                <a:latin typeface="Consolas"/>
              </a:rPr>
              <a:t>cate2Select</a:t>
            </a:r>
            <a:r>
              <a:rPr lang="en-US" altLang="ko-KR" sz="1100" dirty="0">
                <a:solidFill>
                  <a:srgbClr val="000000"/>
                </a:solidFill>
                <a:latin typeface="Consolas"/>
              </a:rPr>
              <a:t>.</a:t>
            </a:r>
            <a:r>
              <a:rPr lang="en-US" altLang="ko-KR" sz="1100" dirty="0">
                <a:solidFill>
                  <a:srgbClr val="268BD2"/>
                </a:solidFill>
                <a:latin typeface="Consolas"/>
              </a:rPr>
              <a:t>append</a:t>
            </a:r>
            <a:r>
              <a:rPr lang="en-US" altLang="ko-KR" sz="1100" dirty="0">
                <a:solidFill>
                  <a:srgbClr val="000000"/>
                </a:solidFill>
                <a:latin typeface="Consolas"/>
              </a:rPr>
              <a:t>(</a:t>
            </a:r>
            <a:r>
              <a:rPr lang="en-US" altLang="ko-KR" sz="1100" dirty="0">
                <a:solidFill>
                  <a:srgbClr val="2AA198"/>
                </a:solidFill>
                <a:latin typeface="Consolas"/>
              </a:rPr>
              <a:t>"&lt;option value='"</a:t>
            </a:r>
            <a:r>
              <a:rPr lang="en-US" altLang="ko-KR" sz="1100" dirty="0">
                <a:solidFill>
                  <a:srgbClr val="000000"/>
                </a:solidFill>
                <a:latin typeface="Consolas"/>
              </a:rPr>
              <a:t> </a:t>
            </a:r>
            <a:r>
              <a:rPr lang="en-US" altLang="ko-KR" sz="1100" dirty="0">
                <a:solidFill>
                  <a:srgbClr val="859900"/>
                </a:solidFill>
                <a:latin typeface="Consolas"/>
              </a:rPr>
              <a:t>+</a:t>
            </a:r>
            <a:r>
              <a:rPr lang="en-US" altLang="ko-KR" sz="1100" dirty="0">
                <a:solidFill>
                  <a:srgbClr val="000000"/>
                </a:solidFill>
                <a:latin typeface="Consolas"/>
              </a:rPr>
              <a:t> </a:t>
            </a:r>
            <a:r>
              <a:rPr lang="en-US" altLang="ko-KR" sz="1100" dirty="0" err="1">
                <a:solidFill>
                  <a:srgbClr val="268BD2"/>
                </a:solidFill>
                <a:latin typeface="Consolas"/>
              </a:rPr>
              <a:t>selectVal</a:t>
            </a:r>
            <a:r>
              <a:rPr lang="en-US" altLang="ko-KR" sz="1100" dirty="0">
                <a:solidFill>
                  <a:srgbClr val="859900"/>
                </a:solidFill>
                <a:latin typeface="Consolas"/>
              </a:rPr>
              <a:t>+</a:t>
            </a:r>
            <a:r>
              <a:rPr lang="en-US" altLang="ko-KR" sz="1100" dirty="0">
                <a:solidFill>
                  <a:srgbClr val="000000"/>
                </a:solidFill>
                <a:latin typeface="Consolas"/>
              </a:rPr>
              <a:t> </a:t>
            </a:r>
            <a:r>
              <a:rPr lang="en-US" altLang="ko-KR" sz="1100" dirty="0">
                <a:solidFill>
                  <a:srgbClr val="2AA198"/>
                </a:solidFill>
                <a:latin typeface="Consolas"/>
              </a:rPr>
              <a:t>"'&gt;</a:t>
            </a:r>
            <a:r>
              <a:rPr lang="ko-KR" altLang="en-US" sz="1100" dirty="0">
                <a:solidFill>
                  <a:srgbClr val="2AA198"/>
                </a:solidFill>
                <a:latin typeface="Consolas"/>
              </a:rPr>
              <a:t>全体</a:t>
            </a:r>
            <a:r>
              <a:rPr lang="en-US" altLang="ko-KR" sz="1100" dirty="0">
                <a:solidFill>
                  <a:srgbClr val="2AA198"/>
                </a:solidFill>
                <a:latin typeface="Consolas"/>
              </a:rPr>
              <a:t>&lt;/option&gt;"</a:t>
            </a:r>
            <a:r>
              <a:rPr lang="en-US" altLang="ko-KR" sz="1100" dirty="0">
                <a:solidFill>
                  <a:srgbClr val="000000"/>
                </a:solidFill>
                <a:latin typeface="Consolas"/>
              </a:rPr>
              <a:t>); </a:t>
            </a:r>
            <a:r>
              <a:rPr lang="en-US" altLang="ko-KR" sz="1100" dirty="0">
                <a:solidFill>
                  <a:srgbClr val="93A1A1"/>
                </a:solidFill>
                <a:latin typeface="Consolas"/>
              </a:rPr>
              <a:t>// </a:t>
            </a:r>
            <a:r>
              <a:rPr lang="ko-KR" altLang="en-US" sz="1100" dirty="0">
                <a:solidFill>
                  <a:srgbClr val="93A1A1"/>
                </a:solidFill>
                <a:latin typeface="Consolas"/>
              </a:rPr>
              <a:t>全体</a:t>
            </a:r>
            <a:r>
              <a:rPr lang="ja-JP" altLang="en-US" sz="1100" dirty="0">
                <a:solidFill>
                  <a:srgbClr val="93A1A1"/>
                </a:solidFill>
                <a:latin typeface="Consolas"/>
              </a:rPr>
              <a:t>オプション</a:t>
            </a:r>
            <a:r>
              <a:rPr lang="ko-KR" altLang="en-US" sz="1100" dirty="0">
                <a:solidFill>
                  <a:srgbClr val="93A1A1"/>
                </a:solidFill>
                <a:latin typeface="Consolas"/>
              </a:rPr>
              <a:t>追加</a:t>
            </a:r>
          </a:p>
          <a:p>
            <a:r>
              <a:rPr lang="ko-KR" altLang="en-US" sz="1100" dirty="0">
                <a:solidFill>
                  <a:srgbClr val="000000"/>
                </a:solidFill>
                <a:latin typeface="Consolas"/>
              </a:rPr>
              <a:t>        </a:t>
            </a:r>
          </a:p>
          <a:p>
            <a:r>
              <a:rPr lang="en-US" altLang="ko-KR" sz="1100" dirty="0">
                <a:solidFill>
                  <a:srgbClr val="000000"/>
                </a:solidFill>
                <a:latin typeface="Consolas"/>
              </a:rPr>
              <a:t>        </a:t>
            </a:r>
            <a:r>
              <a:rPr lang="en-US" altLang="ko-KR" sz="1100" dirty="0">
                <a:solidFill>
                  <a:srgbClr val="859900"/>
                </a:solidFill>
                <a:latin typeface="Consolas"/>
              </a:rPr>
              <a:t>for</a:t>
            </a:r>
            <a:r>
              <a:rPr lang="en-US" altLang="ko-KR" sz="1100" dirty="0">
                <a:solidFill>
                  <a:srgbClr val="000000"/>
                </a:solidFill>
                <a:latin typeface="Consolas"/>
              </a:rPr>
              <a:t>(</a:t>
            </a:r>
            <a:r>
              <a:rPr lang="en-US" altLang="ko-KR" sz="1100" b="1" dirty="0" err="1">
                <a:solidFill>
                  <a:srgbClr val="073642"/>
                </a:solidFill>
                <a:latin typeface="Consolas"/>
              </a:rPr>
              <a:t>var</a:t>
            </a:r>
            <a:r>
              <a:rPr lang="en-US" altLang="ko-KR" sz="1100" b="1" dirty="0">
                <a:solidFill>
                  <a:srgbClr val="000000"/>
                </a:solidFill>
                <a:latin typeface="Consolas"/>
              </a:rPr>
              <a:t> </a:t>
            </a:r>
            <a:r>
              <a:rPr lang="en-US" altLang="ko-KR" sz="1100" b="1" dirty="0" err="1">
                <a:solidFill>
                  <a:srgbClr val="268BD2"/>
                </a:solidFill>
                <a:latin typeface="Consolas"/>
              </a:rPr>
              <a:t>i</a:t>
            </a:r>
            <a:r>
              <a:rPr lang="en-US" altLang="ko-KR" sz="1100" b="1" dirty="0">
                <a:solidFill>
                  <a:srgbClr val="859900"/>
                </a:solidFill>
                <a:latin typeface="Consolas"/>
              </a:rPr>
              <a:t>=</a:t>
            </a:r>
            <a:r>
              <a:rPr lang="en-US" altLang="ko-KR" sz="1100" b="1" dirty="0">
                <a:solidFill>
                  <a:srgbClr val="D33682"/>
                </a:solidFill>
                <a:latin typeface="Consolas"/>
              </a:rPr>
              <a:t>0</a:t>
            </a:r>
            <a:r>
              <a:rPr lang="en-US" altLang="ko-KR" sz="1100" b="1" dirty="0">
                <a:solidFill>
                  <a:srgbClr val="000000"/>
                </a:solidFill>
                <a:latin typeface="Consolas"/>
              </a:rPr>
              <a:t>; </a:t>
            </a:r>
            <a:r>
              <a:rPr lang="en-US" altLang="ko-KR" sz="1100" b="1" dirty="0" err="1">
                <a:solidFill>
                  <a:srgbClr val="268BD2"/>
                </a:solidFill>
                <a:latin typeface="Consolas"/>
              </a:rPr>
              <a:t>i</a:t>
            </a:r>
            <a:r>
              <a:rPr lang="en-US" altLang="ko-KR" sz="1100" b="1" dirty="0">
                <a:solidFill>
                  <a:srgbClr val="000000"/>
                </a:solidFill>
                <a:latin typeface="Consolas"/>
              </a:rPr>
              <a:t> </a:t>
            </a:r>
            <a:r>
              <a:rPr lang="en-US" altLang="ko-KR" sz="1100" b="1" dirty="0">
                <a:solidFill>
                  <a:srgbClr val="859900"/>
                </a:solidFill>
                <a:latin typeface="Consolas"/>
              </a:rPr>
              <a:t>&lt;</a:t>
            </a:r>
            <a:r>
              <a:rPr lang="en-US" altLang="ko-KR" sz="1100" b="1" dirty="0">
                <a:solidFill>
                  <a:srgbClr val="000000"/>
                </a:solidFill>
                <a:latin typeface="Consolas"/>
              </a:rPr>
              <a:t> </a:t>
            </a:r>
            <a:r>
              <a:rPr lang="en-US" altLang="ko-KR" sz="1100" b="1" dirty="0">
                <a:solidFill>
                  <a:srgbClr val="268BD2"/>
                </a:solidFill>
                <a:latin typeface="Consolas"/>
              </a:rPr>
              <a:t>cate2Arr</a:t>
            </a:r>
            <a:r>
              <a:rPr lang="en-US" altLang="ko-KR" sz="1100" b="1" dirty="0">
                <a:solidFill>
                  <a:srgbClr val="000000"/>
                </a:solidFill>
                <a:latin typeface="Consolas"/>
              </a:rPr>
              <a:t>.</a:t>
            </a:r>
            <a:r>
              <a:rPr lang="en-US" altLang="ko-KR" sz="1100" b="1" dirty="0">
                <a:solidFill>
                  <a:srgbClr val="268BD2"/>
                </a:solidFill>
                <a:latin typeface="Consolas"/>
              </a:rPr>
              <a:t>length</a:t>
            </a:r>
            <a:r>
              <a:rPr lang="en-US" altLang="ko-KR" sz="1100" b="1" dirty="0">
                <a:solidFill>
                  <a:srgbClr val="000000"/>
                </a:solidFill>
                <a:latin typeface="Consolas"/>
              </a:rPr>
              <a:t>; </a:t>
            </a:r>
            <a:r>
              <a:rPr lang="en-US" altLang="ko-KR" sz="1100" b="1" dirty="0" err="1">
                <a:solidFill>
                  <a:srgbClr val="268BD2"/>
                </a:solidFill>
                <a:latin typeface="Consolas"/>
              </a:rPr>
              <a:t>i</a:t>
            </a:r>
            <a:r>
              <a:rPr lang="en-US" altLang="ko-KR" sz="1100" b="1" dirty="0">
                <a:solidFill>
                  <a:srgbClr val="859900"/>
                </a:solidFill>
                <a:latin typeface="Consolas"/>
              </a:rPr>
              <a:t>++</a:t>
            </a:r>
            <a:r>
              <a:rPr lang="en-US" altLang="ko-KR" sz="1100" b="1" dirty="0">
                <a:solidFill>
                  <a:srgbClr val="000000"/>
                </a:solidFill>
                <a:latin typeface="Consolas"/>
              </a:rPr>
              <a:t>){</a:t>
            </a:r>
          </a:p>
          <a:p>
            <a:r>
              <a:rPr lang="en-US" altLang="ko-KR" sz="1100" dirty="0">
                <a:solidFill>
                  <a:srgbClr val="000000"/>
                </a:solidFill>
                <a:latin typeface="Consolas"/>
              </a:rPr>
              <a:t>            </a:t>
            </a:r>
            <a:r>
              <a:rPr lang="en-US" altLang="ko-KR" sz="1100" dirty="0">
                <a:solidFill>
                  <a:srgbClr val="859900"/>
                </a:solidFill>
                <a:latin typeface="Consolas"/>
              </a:rPr>
              <a:t>if</a:t>
            </a:r>
            <a:r>
              <a:rPr lang="en-US" altLang="ko-KR" sz="1100" dirty="0">
                <a:solidFill>
                  <a:srgbClr val="000000"/>
                </a:solidFill>
                <a:latin typeface="Consolas"/>
              </a:rPr>
              <a:t>(</a:t>
            </a:r>
            <a:r>
              <a:rPr lang="en-US" altLang="ko-KR" sz="1100" dirty="0" err="1">
                <a:solidFill>
                  <a:srgbClr val="268BD2"/>
                </a:solidFill>
                <a:latin typeface="Consolas"/>
              </a:rPr>
              <a:t>selectVal</a:t>
            </a:r>
            <a:r>
              <a:rPr lang="en-US" altLang="ko-KR" sz="1100" dirty="0">
                <a:solidFill>
                  <a:srgbClr val="000000"/>
                </a:solidFill>
                <a:latin typeface="Consolas"/>
              </a:rPr>
              <a:t> </a:t>
            </a:r>
            <a:r>
              <a:rPr lang="en-US" altLang="ko-KR" sz="1100" dirty="0">
                <a:solidFill>
                  <a:srgbClr val="859900"/>
                </a:solidFill>
                <a:latin typeface="Consolas"/>
              </a:rPr>
              <a:t>==</a:t>
            </a:r>
            <a:r>
              <a:rPr lang="en-US" altLang="ko-KR" sz="1100" dirty="0">
                <a:solidFill>
                  <a:srgbClr val="000000"/>
                </a:solidFill>
                <a:latin typeface="Consolas"/>
              </a:rPr>
              <a:t> </a:t>
            </a:r>
            <a:r>
              <a:rPr lang="en-US" altLang="ko-KR" sz="1100" dirty="0">
                <a:solidFill>
                  <a:srgbClr val="268BD2"/>
                </a:solidFill>
                <a:latin typeface="Consolas"/>
              </a:rPr>
              <a:t>cate2Arr</a:t>
            </a:r>
            <a:r>
              <a:rPr lang="en-US" altLang="ko-KR" sz="1100" dirty="0">
                <a:solidFill>
                  <a:srgbClr val="000000"/>
                </a:solidFill>
                <a:latin typeface="Consolas"/>
              </a:rPr>
              <a:t>[</a:t>
            </a:r>
            <a:r>
              <a:rPr lang="en-US" altLang="ko-KR" sz="1100" dirty="0" err="1">
                <a:solidFill>
                  <a:srgbClr val="268BD2"/>
                </a:solidFill>
                <a:latin typeface="Consolas"/>
              </a:rPr>
              <a:t>i</a:t>
            </a:r>
            <a:r>
              <a:rPr lang="en-US" altLang="ko-KR" sz="1100" dirty="0">
                <a:solidFill>
                  <a:srgbClr val="000000"/>
                </a:solidFill>
                <a:latin typeface="Consolas"/>
              </a:rPr>
              <a:t>].</a:t>
            </a:r>
            <a:r>
              <a:rPr lang="en-US" altLang="ko-KR" sz="1100" dirty="0" err="1">
                <a:solidFill>
                  <a:srgbClr val="268BD2"/>
                </a:solidFill>
                <a:latin typeface="Consolas"/>
              </a:rPr>
              <a:t>cateCodeRef</a:t>
            </a:r>
            <a:r>
              <a:rPr lang="en-US" altLang="ko-KR" sz="1100" dirty="0">
                <a:solidFill>
                  <a:srgbClr val="000000"/>
                </a:solidFill>
                <a:latin typeface="Consolas"/>
              </a:rPr>
              <a:t>){</a:t>
            </a:r>
          </a:p>
          <a:p>
            <a:r>
              <a:rPr lang="en-US" altLang="ko-KR" sz="1100" dirty="0">
                <a:solidFill>
                  <a:srgbClr val="000000"/>
                </a:solidFill>
                <a:latin typeface="Consolas"/>
              </a:rPr>
              <a:t>                </a:t>
            </a:r>
            <a:r>
              <a:rPr lang="en-US" altLang="ko-KR" sz="1100" dirty="0">
                <a:solidFill>
                  <a:srgbClr val="268BD2"/>
                </a:solidFill>
                <a:latin typeface="Consolas"/>
              </a:rPr>
              <a:t>cate2Select</a:t>
            </a:r>
            <a:r>
              <a:rPr lang="en-US" altLang="ko-KR" sz="1100" dirty="0">
                <a:solidFill>
                  <a:srgbClr val="000000"/>
                </a:solidFill>
                <a:latin typeface="Consolas"/>
              </a:rPr>
              <a:t>.</a:t>
            </a:r>
            <a:r>
              <a:rPr lang="en-US" altLang="ko-KR" sz="1100" dirty="0">
                <a:solidFill>
                  <a:srgbClr val="268BD2"/>
                </a:solidFill>
                <a:latin typeface="Consolas"/>
              </a:rPr>
              <a:t>append</a:t>
            </a:r>
            <a:r>
              <a:rPr lang="en-US" altLang="ko-KR" sz="1100" dirty="0">
                <a:solidFill>
                  <a:srgbClr val="000000"/>
                </a:solidFill>
                <a:latin typeface="Consolas"/>
              </a:rPr>
              <a:t>(</a:t>
            </a:r>
            <a:r>
              <a:rPr lang="en-US" altLang="ko-KR" sz="1100" dirty="0">
                <a:solidFill>
                  <a:srgbClr val="2AA198"/>
                </a:solidFill>
                <a:latin typeface="Consolas"/>
              </a:rPr>
              <a:t>"&lt;option value='"</a:t>
            </a:r>
            <a:r>
              <a:rPr lang="en-US" altLang="ko-KR" sz="1100" dirty="0">
                <a:solidFill>
                  <a:srgbClr val="859900"/>
                </a:solidFill>
                <a:latin typeface="Consolas"/>
              </a:rPr>
              <a:t>+</a:t>
            </a:r>
            <a:r>
              <a:rPr lang="en-US" altLang="ko-KR" sz="1100" dirty="0">
                <a:solidFill>
                  <a:srgbClr val="000000"/>
                </a:solidFill>
                <a:latin typeface="Consolas"/>
              </a:rPr>
              <a:t> </a:t>
            </a:r>
            <a:r>
              <a:rPr lang="en-US" altLang="ko-KR" sz="1100" dirty="0">
                <a:solidFill>
                  <a:srgbClr val="268BD2"/>
                </a:solidFill>
                <a:latin typeface="Consolas"/>
              </a:rPr>
              <a:t>cate2Arr</a:t>
            </a:r>
            <a:r>
              <a:rPr lang="en-US" altLang="ko-KR" sz="1100" dirty="0">
                <a:solidFill>
                  <a:srgbClr val="000000"/>
                </a:solidFill>
                <a:latin typeface="Consolas"/>
              </a:rPr>
              <a:t>[</a:t>
            </a:r>
            <a:r>
              <a:rPr lang="en-US" altLang="ko-KR" sz="1100" dirty="0" err="1">
                <a:solidFill>
                  <a:srgbClr val="268BD2"/>
                </a:solidFill>
                <a:latin typeface="Consolas"/>
              </a:rPr>
              <a:t>i</a:t>
            </a:r>
            <a:r>
              <a:rPr lang="en-US" altLang="ko-KR" sz="1100" dirty="0">
                <a:solidFill>
                  <a:srgbClr val="000000"/>
                </a:solidFill>
                <a:latin typeface="Consolas"/>
              </a:rPr>
              <a:t>].</a:t>
            </a:r>
            <a:r>
              <a:rPr lang="en-US" altLang="ko-KR" sz="1100" dirty="0" err="1">
                <a:solidFill>
                  <a:srgbClr val="268BD2"/>
                </a:solidFill>
                <a:latin typeface="Consolas"/>
              </a:rPr>
              <a:t>cateCode</a:t>
            </a:r>
            <a:r>
              <a:rPr lang="en-US" altLang="ko-KR" sz="1100" dirty="0">
                <a:solidFill>
                  <a:srgbClr val="000000"/>
                </a:solidFill>
                <a:latin typeface="Consolas"/>
              </a:rPr>
              <a:t> </a:t>
            </a:r>
            <a:r>
              <a:rPr lang="en-US" altLang="ko-KR" sz="1100" dirty="0">
                <a:solidFill>
                  <a:srgbClr val="859900"/>
                </a:solidFill>
                <a:latin typeface="Consolas"/>
              </a:rPr>
              <a:t>+</a:t>
            </a:r>
            <a:r>
              <a:rPr lang="en-US" altLang="ko-KR" sz="1100" dirty="0">
                <a:solidFill>
                  <a:srgbClr val="2AA198"/>
                </a:solidFill>
                <a:latin typeface="Consolas"/>
              </a:rPr>
              <a:t>"'&gt;"</a:t>
            </a:r>
            <a:r>
              <a:rPr lang="en-US" altLang="ko-KR" sz="1100" dirty="0">
                <a:solidFill>
                  <a:srgbClr val="000000"/>
                </a:solidFill>
                <a:latin typeface="Consolas"/>
              </a:rPr>
              <a:t> </a:t>
            </a:r>
            <a:r>
              <a:rPr lang="en-US" altLang="ko-KR" sz="1100" dirty="0">
                <a:solidFill>
                  <a:srgbClr val="859900"/>
                </a:solidFill>
                <a:latin typeface="Consolas"/>
              </a:rPr>
              <a:t>+</a:t>
            </a:r>
            <a:r>
              <a:rPr lang="en-US" altLang="ko-KR" sz="1100" dirty="0">
                <a:solidFill>
                  <a:srgbClr val="000000"/>
                </a:solidFill>
                <a:latin typeface="Consolas"/>
              </a:rPr>
              <a:t> </a:t>
            </a:r>
            <a:r>
              <a:rPr lang="en-US" altLang="ko-KR" sz="1100" dirty="0">
                <a:solidFill>
                  <a:srgbClr val="268BD2"/>
                </a:solidFill>
                <a:latin typeface="Consolas"/>
              </a:rPr>
              <a:t>cate2Arr</a:t>
            </a:r>
            <a:r>
              <a:rPr lang="en-US" altLang="ko-KR" sz="1100" dirty="0">
                <a:solidFill>
                  <a:srgbClr val="000000"/>
                </a:solidFill>
                <a:latin typeface="Consolas"/>
              </a:rPr>
              <a:t>[</a:t>
            </a:r>
            <a:r>
              <a:rPr lang="en-US" altLang="ko-KR" sz="1100" dirty="0" err="1">
                <a:solidFill>
                  <a:srgbClr val="268BD2"/>
                </a:solidFill>
                <a:latin typeface="Consolas"/>
              </a:rPr>
              <a:t>i</a:t>
            </a:r>
            <a:r>
              <a:rPr lang="en-US" altLang="ko-KR" sz="1100" dirty="0">
                <a:solidFill>
                  <a:srgbClr val="000000"/>
                </a:solidFill>
                <a:latin typeface="Consolas"/>
              </a:rPr>
              <a:t>].</a:t>
            </a:r>
            <a:r>
              <a:rPr lang="en-US" altLang="ko-KR" sz="1100" dirty="0" err="1">
                <a:solidFill>
                  <a:srgbClr val="268BD2"/>
                </a:solidFill>
                <a:latin typeface="Consolas"/>
              </a:rPr>
              <a:t>cateCode</a:t>
            </a:r>
            <a:r>
              <a:rPr lang="en-US" altLang="ko-KR" sz="1100" dirty="0">
                <a:solidFill>
                  <a:srgbClr val="000000"/>
                </a:solidFill>
                <a:latin typeface="Consolas"/>
              </a:rPr>
              <a:t> </a:t>
            </a:r>
            <a:r>
              <a:rPr lang="en-US" altLang="ko-KR" sz="1100" dirty="0">
                <a:solidFill>
                  <a:srgbClr val="859900"/>
                </a:solidFill>
                <a:latin typeface="Consolas"/>
              </a:rPr>
              <a:t>+</a:t>
            </a:r>
            <a:r>
              <a:rPr lang="en-US" altLang="ko-KR" sz="1100" dirty="0">
                <a:solidFill>
                  <a:srgbClr val="000000"/>
                </a:solidFill>
                <a:latin typeface="Consolas"/>
              </a:rPr>
              <a:t> </a:t>
            </a:r>
            <a:r>
              <a:rPr lang="en-US" altLang="ko-KR" sz="1100" dirty="0">
                <a:solidFill>
                  <a:srgbClr val="2AA198"/>
                </a:solidFill>
                <a:latin typeface="Consolas"/>
              </a:rPr>
              <a:t>"&lt;/option&gt;"</a:t>
            </a:r>
            <a:r>
              <a:rPr lang="en-US" altLang="ko-KR" sz="1100" dirty="0">
                <a:solidFill>
                  <a:srgbClr val="000000"/>
                </a:solidFill>
                <a:latin typeface="Consolas"/>
              </a:rPr>
              <a:t>);</a:t>
            </a:r>
          </a:p>
          <a:p>
            <a:r>
              <a:rPr lang="ko-KR" altLang="en-US" sz="1100" dirty="0">
                <a:solidFill>
                  <a:srgbClr val="000000"/>
                </a:solidFill>
                <a:latin typeface="Consolas"/>
              </a:rPr>
              <a:t>            </a:t>
            </a:r>
            <a:r>
              <a:rPr lang="en-US" altLang="ko-KR" sz="1100" dirty="0">
                <a:solidFill>
                  <a:srgbClr val="000000"/>
                </a:solidFill>
                <a:latin typeface="Consolas"/>
              </a:rPr>
              <a:t>}</a:t>
            </a:r>
          </a:p>
          <a:p>
            <a:r>
              <a:rPr lang="ko-KR" altLang="en-US" sz="1100" dirty="0">
                <a:solidFill>
                  <a:srgbClr val="000000"/>
                </a:solidFill>
                <a:latin typeface="Consolas"/>
              </a:rPr>
              <a:t>        </a:t>
            </a:r>
            <a:r>
              <a:rPr lang="en-US" altLang="ko-KR" sz="1100" dirty="0">
                <a:solidFill>
                  <a:srgbClr val="000000"/>
                </a:solidFill>
                <a:latin typeface="Consolas"/>
              </a:rPr>
              <a:t>}</a:t>
            </a:r>
          </a:p>
          <a:p>
            <a:r>
              <a:rPr lang="ko-KR" altLang="en-US" sz="1100" dirty="0">
                <a:solidFill>
                  <a:srgbClr val="000000"/>
                </a:solidFill>
                <a:latin typeface="Consolas"/>
              </a:rPr>
              <a:t>    </a:t>
            </a:r>
            <a:r>
              <a:rPr lang="en-US" altLang="ko-KR" sz="1100" dirty="0">
                <a:solidFill>
                  <a:srgbClr val="000000"/>
                </a:solidFill>
                <a:latin typeface="Consolas"/>
              </a:rPr>
              <a:t>});</a:t>
            </a:r>
          </a:p>
          <a:p>
            <a:r>
              <a:rPr lang="en-US" altLang="ko-KR" sz="1100" dirty="0">
                <a:solidFill>
                  <a:srgbClr val="000000"/>
                </a:solidFill>
                <a:latin typeface="Consolas"/>
              </a:rPr>
              <a:t>});</a:t>
            </a:r>
            <a:endParaRPr lang="en-US" altLang="ja-JP" sz="1100" dirty="0" smtClean="0">
              <a:ea typeface="MS Mincho" pitchFamily="49" charset="-128"/>
            </a:endParaRPr>
          </a:p>
        </p:txBody>
      </p:sp>
    </p:spTree>
    <p:extLst>
      <p:ext uri="{BB962C8B-B14F-4D97-AF65-F5344CB8AC3E}">
        <p14:creationId xmlns:p14="http://schemas.microsoft.com/office/powerpoint/2010/main" val="4250466612"/>
      </p:ext>
    </p:extLst>
  </p:cSld>
  <p:clrMapOvr>
    <a:masterClrMapping/>
  </p:clrMapOvr>
  <p:transition/>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제목 1"/>
          <p:cNvSpPr>
            <a:spLocks noGrp="1"/>
          </p:cNvSpPr>
          <p:nvPr>
            <p:ph type="title"/>
          </p:nvPr>
        </p:nvSpPr>
        <p:spPr bwMode="auto">
          <a:xfrm>
            <a:off x="0" y="-2242"/>
            <a:ext cx="9144000" cy="694938"/>
          </a:xfrm>
        </p:spPr>
        <p:txBody>
          <a:bodyPr vert="horz" lIns="91440" tIns="45720" rIns="91440" bIns="45720" rtlCol="0" anchor="ctr">
            <a:normAutofit/>
          </a:bodyPr>
          <a:lstStyle/>
          <a:p>
            <a:r>
              <a:rPr lang="en-US" altLang="ko-KR" dirty="0" smtClean="0">
                <a:latin typeface="MS Mincho" pitchFamily="49" charset="-128"/>
                <a:ea typeface="MS Mincho" pitchFamily="49" charset="-128"/>
              </a:rPr>
              <a:t>resources/</a:t>
            </a:r>
            <a:r>
              <a:rPr lang="en-US" altLang="ko-KR" dirty="0" err="1" smtClean="0">
                <a:latin typeface="MS Mincho" pitchFamily="49" charset="-128"/>
                <a:ea typeface="MS Mincho" pitchFamily="49" charset="-128"/>
              </a:rPr>
              <a:t>js</a:t>
            </a:r>
            <a:r>
              <a:rPr lang="en-US" altLang="ko-KR" dirty="0" smtClean="0">
                <a:latin typeface="MS Mincho" pitchFamily="49" charset="-128"/>
                <a:ea typeface="MS Mincho" pitchFamily="49" charset="-128"/>
              </a:rPr>
              <a:t>/</a:t>
            </a:r>
            <a:r>
              <a:rPr lang="en-US" altLang="ko-KR" dirty="0" err="1" smtClean="0">
                <a:latin typeface="MS Mincho" pitchFamily="49" charset="-128"/>
                <a:ea typeface="MS Mincho" pitchFamily="49" charset="-128"/>
              </a:rPr>
              <a:t>newselect</a:t>
            </a:r>
            <a:endParaRPr lang="ko-KR" dirty="0">
              <a:latin typeface="MS Mincho" pitchFamily="49" charset="-128"/>
              <a:ea typeface="MS Mincho" pitchFamily="49" charset="-128"/>
            </a:endParaRPr>
          </a:p>
        </p:txBody>
      </p:sp>
      <p:sp>
        <p:nvSpPr>
          <p:cNvPr id="5" name="내용 개체 틀 2"/>
          <p:cNvSpPr>
            <a:spLocks noGrp="1"/>
          </p:cNvSpPr>
          <p:nvPr>
            <p:ph sz="half" idx="1"/>
          </p:nvPr>
        </p:nvSpPr>
        <p:spPr bwMode="auto">
          <a:xfrm>
            <a:off x="0" y="692696"/>
            <a:ext cx="9144000" cy="6165304"/>
          </a:xfrm>
          <a:solidFill>
            <a:schemeClr val="bg1"/>
          </a:solidFill>
        </p:spPr>
        <p:txBody>
          <a:bodyPr numCol="2">
            <a:noAutofit/>
          </a:bodyPr>
          <a:lstStyle>
            <a:lvl1pPr>
              <a:defRPr sz="2400"/>
            </a:lvl1pPr>
            <a:lvl2pPr>
              <a:defRPr sz="1600"/>
            </a:lvl2pPr>
            <a:lvl3pPr>
              <a:defRPr sz="1200"/>
            </a:lvl3pPr>
            <a:lvl4pPr>
              <a:defRPr sz="1200"/>
            </a:lvl4pPr>
            <a:lvl5pPr>
              <a:defRPr sz="1200"/>
            </a:lvl5pPr>
          </a:lstStyle>
          <a:p>
            <a:r>
              <a:rPr lang="en-US" altLang="ja-JP" sz="1600" dirty="0">
                <a:solidFill>
                  <a:srgbClr val="268BD2"/>
                </a:solidFill>
                <a:latin typeface="Consolas"/>
              </a:rPr>
              <a:t>$</a:t>
            </a:r>
            <a:r>
              <a:rPr lang="en-US" altLang="ja-JP" sz="1600" dirty="0">
                <a:solidFill>
                  <a:srgbClr val="000000"/>
                </a:solidFill>
                <a:latin typeface="Consolas"/>
              </a:rPr>
              <a:t>(</a:t>
            </a:r>
            <a:r>
              <a:rPr lang="en-US" altLang="ja-JP" sz="1600" dirty="0">
                <a:solidFill>
                  <a:srgbClr val="268BD2"/>
                </a:solidFill>
                <a:latin typeface="Consolas"/>
              </a:rPr>
              <a:t>document</a:t>
            </a:r>
            <a:r>
              <a:rPr lang="en-US" altLang="ja-JP" sz="1600" dirty="0">
                <a:solidFill>
                  <a:srgbClr val="000000"/>
                </a:solidFill>
                <a:latin typeface="Consolas"/>
              </a:rPr>
              <a:t>).</a:t>
            </a:r>
            <a:r>
              <a:rPr lang="en-US" altLang="ja-JP" sz="1600" dirty="0">
                <a:solidFill>
                  <a:srgbClr val="268BD2"/>
                </a:solidFill>
                <a:latin typeface="Consolas"/>
              </a:rPr>
              <a:t>ready</a:t>
            </a:r>
            <a:r>
              <a:rPr lang="en-US" altLang="ja-JP" sz="1600" dirty="0">
                <a:solidFill>
                  <a:srgbClr val="000000"/>
                </a:solidFill>
                <a:latin typeface="Consolas"/>
              </a:rPr>
              <a:t>(</a:t>
            </a:r>
            <a:r>
              <a:rPr lang="en-US" altLang="ja-JP" sz="1600" b="1" dirty="0">
                <a:solidFill>
                  <a:srgbClr val="073642"/>
                </a:solidFill>
                <a:latin typeface="Consolas"/>
              </a:rPr>
              <a:t>function</a:t>
            </a:r>
            <a:r>
              <a:rPr lang="ja-JP" altLang="en-US" sz="1600" b="1" dirty="0">
                <a:solidFill>
                  <a:srgbClr val="000000"/>
                </a:solidFill>
                <a:latin typeface="Consolas"/>
              </a:rPr>
              <a:t> </a:t>
            </a:r>
            <a:r>
              <a:rPr lang="en-US" altLang="ja-JP" sz="1600" b="1" dirty="0">
                <a:solidFill>
                  <a:srgbClr val="000000"/>
                </a:solidFill>
                <a:latin typeface="Consolas"/>
              </a:rPr>
              <a:t>() { </a:t>
            </a:r>
            <a:r>
              <a:rPr lang="en-US" altLang="ja-JP" sz="1600" b="1" dirty="0">
                <a:solidFill>
                  <a:srgbClr val="93A1A1"/>
                </a:solidFill>
                <a:latin typeface="Consolas"/>
              </a:rPr>
              <a:t>// </a:t>
            </a:r>
            <a:r>
              <a:rPr lang="ja-JP" altLang="en-US" sz="1600" b="1" dirty="0">
                <a:solidFill>
                  <a:srgbClr val="93A1A1"/>
                </a:solidFill>
                <a:latin typeface="Consolas"/>
              </a:rPr>
              <a:t>ドキュメントが準備完了したときに以下のコードを実行</a:t>
            </a:r>
          </a:p>
          <a:p>
            <a:r>
              <a:rPr lang="en-US" altLang="ko-KR" sz="1600" dirty="0">
                <a:solidFill>
                  <a:srgbClr val="000000"/>
                </a:solidFill>
                <a:latin typeface="Consolas"/>
              </a:rPr>
              <a:t>  </a:t>
            </a:r>
            <a:r>
              <a:rPr lang="en-US" altLang="ko-KR" sz="1600" b="1" dirty="0">
                <a:solidFill>
                  <a:srgbClr val="073642"/>
                </a:solidFill>
                <a:latin typeface="Consolas"/>
              </a:rPr>
              <a:t>let</a:t>
            </a:r>
            <a:r>
              <a:rPr lang="en-US" altLang="ko-KR" sz="1600" b="1" dirty="0">
                <a:solidFill>
                  <a:srgbClr val="000000"/>
                </a:solidFill>
                <a:latin typeface="Consolas"/>
              </a:rPr>
              <a:t> </a:t>
            </a:r>
            <a:r>
              <a:rPr lang="en-US" altLang="ko-KR" sz="1600" b="1" dirty="0">
                <a:solidFill>
                  <a:srgbClr val="268BD2"/>
                </a:solidFill>
                <a:latin typeface="Consolas"/>
              </a:rPr>
              <a:t>cate1Select</a:t>
            </a:r>
            <a:r>
              <a:rPr lang="en-US" altLang="ko-KR" sz="1600" b="1" dirty="0">
                <a:solidFill>
                  <a:srgbClr val="000000"/>
                </a:solidFill>
                <a:latin typeface="Consolas"/>
              </a:rPr>
              <a:t> </a:t>
            </a:r>
            <a:r>
              <a:rPr lang="en-US" altLang="ko-KR" sz="1600" b="1" dirty="0">
                <a:solidFill>
                  <a:srgbClr val="859900"/>
                </a:solidFill>
                <a:latin typeface="Consolas"/>
              </a:rPr>
              <a:t>=</a:t>
            </a:r>
            <a:r>
              <a:rPr lang="en-US" altLang="ko-KR" sz="1600" b="1" dirty="0">
                <a:solidFill>
                  <a:srgbClr val="000000"/>
                </a:solidFill>
                <a:latin typeface="Consolas"/>
              </a:rPr>
              <a:t> </a:t>
            </a:r>
            <a:r>
              <a:rPr lang="en-US" altLang="ko-KR" sz="1600" b="1" dirty="0">
                <a:solidFill>
                  <a:srgbClr val="268BD2"/>
                </a:solidFill>
                <a:latin typeface="Consolas"/>
              </a:rPr>
              <a:t>$</a:t>
            </a:r>
            <a:r>
              <a:rPr lang="en-US" altLang="ko-KR" sz="1600" b="1" dirty="0">
                <a:solidFill>
                  <a:srgbClr val="000000"/>
                </a:solidFill>
                <a:latin typeface="Consolas"/>
              </a:rPr>
              <a:t>(</a:t>
            </a:r>
            <a:r>
              <a:rPr lang="en-US" altLang="ko-KR" sz="1600" b="1" dirty="0">
                <a:solidFill>
                  <a:srgbClr val="2AA198"/>
                </a:solidFill>
                <a:latin typeface="Consolas"/>
              </a:rPr>
              <a:t>'select.category1'</a:t>
            </a:r>
            <a:r>
              <a:rPr lang="en-US" altLang="ko-KR" sz="1600" b="1" dirty="0">
                <a:solidFill>
                  <a:srgbClr val="000000"/>
                </a:solidFill>
                <a:latin typeface="Consolas"/>
              </a:rPr>
              <a:t>); </a:t>
            </a:r>
            <a:r>
              <a:rPr lang="en-US" altLang="ko-KR" sz="1600" b="1" dirty="0">
                <a:solidFill>
                  <a:srgbClr val="93A1A1"/>
                </a:solidFill>
                <a:latin typeface="Consolas"/>
              </a:rPr>
              <a:t>// 1</a:t>
            </a:r>
            <a:r>
              <a:rPr lang="ko-KR" altLang="en-US" sz="1600" b="1" dirty="0">
                <a:solidFill>
                  <a:srgbClr val="93A1A1"/>
                </a:solidFill>
                <a:latin typeface="Consolas"/>
              </a:rPr>
              <a:t>次</a:t>
            </a:r>
            <a:r>
              <a:rPr lang="ja-JP" altLang="en-US" sz="1600" b="1" dirty="0">
                <a:solidFill>
                  <a:srgbClr val="93A1A1"/>
                </a:solidFill>
                <a:latin typeface="Consolas"/>
              </a:rPr>
              <a:t>カテゴリのセレクトボックス</a:t>
            </a:r>
          </a:p>
          <a:p>
            <a:r>
              <a:rPr lang="en-US" altLang="ko-KR" sz="1600" dirty="0">
                <a:solidFill>
                  <a:srgbClr val="000000"/>
                </a:solidFill>
                <a:latin typeface="Consolas"/>
              </a:rPr>
              <a:t>  </a:t>
            </a:r>
            <a:r>
              <a:rPr lang="en-US" altLang="ko-KR" sz="1600" b="1" dirty="0">
                <a:solidFill>
                  <a:srgbClr val="073642"/>
                </a:solidFill>
                <a:latin typeface="Consolas"/>
              </a:rPr>
              <a:t>let</a:t>
            </a:r>
            <a:r>
              <a:rPr lang="en-US" altLang="ko-KR" sz="1600" b="1" dirty="0">
                <a:solidFill>
                  <a:srgbClr val="000000"/>
                </a:solidFill>
                <a:latin typeface="Consolas"/>
              </a:rPr>
              <a:t> </a:t>
            </a:r>
            <a:r>
              <a:rPr lang="en-US" altLang="ko-KR" sz="1600" b="1" dirty="0">
                <a:solidFill>
                  <a:srgbClr val="268BD2"/>
                </a:solidFill>
                <a:latin typeface="Consolas"/>
              </a:rPr>
              <a:t>cate2Select</a:t>
            </a:r>
            <a:r>
              <a:rPr lang="en-US" altLang="ko-KR" sz="1600" b="1" dirty="0">
                <a:solidFill>
                  <a:srgbClr val="000000"/>
                </a:solidFill>
                <a:latin typeface="Consolas"/>
              </a:rPr>
              <a:t> </a:t>
            </a:r>
            <a:r>
              <a:rPr lang="en-US" altLang="ko-KR" sz="1600" b="1" dirty="0">
                <a:solidFill>
                  <a:srgbClr val="859900"/>
                </a:solidFill>
                <a:latin typeface="Consolas"/>
              </a:rPr>
              <a:t>=</a:t>
            </a:r>
            <a:r>
              <a:rPr lang="en-US" altLang="ko-KR" sz="1600" b="1" dirty="0">
                <a:solidFill>
                  <a:srgbClr val="000000"/>
                </a:solidFill>
                <a:latin typeface="Consolas"/>
              </a:rPr>
              <a:t> </a:t>
            </a:r>
            <a:r>
              <a:rPr lang="en-US" altLang="ko-KR" sz="1600" b="1" dirty="0">
                <a:solidFill>
                  <a:srgbClr val="268BD2"/>
                </a:solidFill>
                <a:latin typeface="Consolas"/>
              </a:rPr>
              <a:t>$</a:t>
            </a:r>
            <a:r>
              <a:rPr lang="en-US" altLang="ko-KR" sz="1600" b="1" dirty="0">
                <a:solidFill>
                  <a:srgbClr val="000000"/>
                </a:solidFill>
                <a:latin typeface="Consolas"/>
              </a:rPr>
              <a:t>(</a:t>
            </a:r>
            <a:r>
              <a:rPr lang="en-US" altLang="ko-KR" sz="1600" b="1" dirty="0">
                <a:solidFill>
                  <a:srgbClr val="2AA198"/>
                </a:solidFill>
                <a:latin typeface="Consolas"/>
              </a:rPr>
              <a:t>'select.category2'</a:t>
            </a:r>
            <a:r>
              <a:rPr lang="en-US" altLang="ko-KR" sz="1600" b="1" dirty="0">
                <a:solidFill>
                  <a:srgbClr val="000000"/>
                </a:solidFill>
                <a:latin typeface="Consolas"/>
              </a:rPr>
              <a:t>); </a:t>
            </a:r>
            <a:r>
              <a:rPr lang="en-US" altLang="ko-KR" sz="1600" b="1" dirty="0">
                <a:solidFill>
                  <a:srgbClr val="93A1A1"/>
                </a:solidFill>
                <a:latin typeface="Consolas"/>
              </a:rPr>
              <a:t>// 2</a:t>
            </a:r>
            <a:r>
              <a:rPr lang="ko-KR" altLang="en-US" sz="1600" b="1" dirty="0">
                <a:solidFill>
                  <a:srgbClr val="93A1A1"/>
                </a:solidFill>
                <a:latin typeface="Consolas"/>
              </a:rPr>
              <a:t>次</a:t>
            </a:r>
            <a:r>
              <a:rPr lang="ja-JP" altLang="en-US" sz="1600" b="1" dirty="0">
                <a:solidFill>
                  <a:srgbClr val="93A1A1"/>
                </a:solidFill>
                <a:latin typeface="Consolas"/>
              </a:rPr>
              <a:t>カテゴリのセレクトボックス</a:t>
            </a:r>
          </a:p>
          <a:p>
            <a:endParaRPr lang="ko-KR" altLang="en-US" sz="1600" dirty="0">
              <a:latin typeface="Consolas"/>
            </a:endParaRPr>
          </a:p>
          <a:p>
            <a:r>
              <a:rPr lang="ja-JP" altLang="en-US" sz="1600" dirty="0">
                <a:solidFill>
                  <a:srgbClr val="000000"/>
                </a:solidFill>
                <a:latin typeface="Consolas"/>
              </a:rPr>
              <a:t>  </a:t>
            </a:r>
            <a:r>
              <a:rPr lang="en-US" altLang="ja-JP" sz="1600" b="1" dirty="0">
                <a:solidFill>
                  <a:srgbClr val="073642"/>
                </a:solidFill>
                <a:latin typeface="Consolas"/>
              </a:rPr>
              <a:t>function</a:t>
            </a:r>
            <a:r>
              <a:rPr lang="ja-JP" altLang="en-US" sz="1600" b="1" dirty="0">
                <a:solidFill>
                  <a:srgbClr val="000000"/>
                </a:solidFill>
                <a:latin typeface="Consolas"/>
              </a:rPr>
              <a:t> </a:t>
            </a:r>
            <a:r>
              <a:rPr lang="en-US" altLang="ja-JP" sz="1600" b="1" dirty="0">
                <a:solidFill>
                  <a:srgbClr val="268BD2"/>
                </a:solidFill>
                <a:latin typeface="Consolas"/>
              </a:rPr>
              <a:t>filterCate2</a:t>
            </a:r>
            <a:r>
              <a:rPr lang="en-US" altLang="ja-JP" sz="1600" b="1" dirty="0">
                <a:solidFill>
                  <a:srgbClr val="000000"/>
                </a:solidFill>
                <a:latin typeface="Consolas"/>
              </a:rPr>
              <a:t>() { </a:t>
            </a:r>
            <a:r>
              <a:rPr lang="en-US" altLang="ja-JP" sz="1600" b="1" dirty="0">
                <a:solidFill>
                  <a:srgbClr val="93A1A1"/>
                </a:solidFill>
                <a:latin typeface="Consolas"/>
              </a:rPr>
              <a:t>// 2</a:t>
            </a:r>
            <a:r>
              <a:rPr lang="ja-JP" altLang="en-US" sz="1600" b="1" dirty="0">
                <a:solidFill>
                  <a:srgbClr val="93A1A1"/>
                </a:solidFill>
                <a:latin typeface="Consolas"/>
              </a:rPr>
              <a:t>次カテゴリをフィルタリングする関数</a:t>
            </a:r>
          </a:p>
          <a:p>
            <a:r>
              <a:rPr lang="en-US" altLang="ko-KR" sz="1600" dirty="0">
                <a:solidFill>
                  <a:srgbClr val="000000"/>
                </a:solidFill>
                <a:latin typeface="Consolas"/>
              </a:rPr>
              <a:t>    </a:t>
            </a:r>
            <a:r>
              <a:rPr lang="en-US" altLang="ko-KR" sz="1600" b="1" dirty="0">
                <a:solidFill>
                  <a:srgbClr val="073642"/>
                </a:solidFill>
                <a:latin typeface="Consolas"/>
              </a:rPr>
              <a:t>let</a:t>
            </a:r>
            <a:r>
              <a:rPr lang="en-US" altLang="ko-KR" sz="1600" b="1" dirty="0">
                <a:solidFill>
                  <a:srgbClr val="000000"/>
                </a:solidFill>
                <a:latin typeface="Consolas"/>
              </a:rPr>
              <a:t> </a:t>
            </a:r>
            <a:r>
              <a:rPr lang="en-US" altLang="ko-KR" sz="1600" b="1" dirty="0">
                <a:solidFill>
                  <a:srgbClr val="268BD2"/>
                </a:solidFill>
                <a:latin typeface="Consolas"/>
              </a:rPr>
              <a:t>selectedCate1</a:t>
            </a:r>
            <a:r>
              <a:rPr lang="en-US" altLang="ko-KR" sz="1600" b="1" dirty="0">
                <a:solidFill>
                  <a:srgbClr val="000000"/>
                </a:solidFill>
                <a:latin typeface="Consolas"/>
              </a:rPr>
              <a:t> </a:t>
            </a:r>
            <a:r>
              <a:rPr lang="en-US" altLang="ko-KR" sz="1600" b="1" dirty="0">
                <a:solidFill>
                  <a:srgbClr val="859900"/>
                </a:solidFill>
                <a:latin typeface="Consolas"/>
              </a:rPr>
              <a:t>=</a:t>
            </a:r>
            <a:r>
              <a:rPr lang="en-US" altLang="ko-KR" sz="1600" b="1" dirty="0">
                <a:solidFill>
                  <a:srgbClr val="000000"/>
                </a:solidFill>
                <a:latin typeface="Consolas"/>
              </a:rPr>
              <a:t> </a:t>
            </a:r>
            <a:r>
              <a:rPr lang="en-US" altLang="ko-KR" sz="1600" b="1" dirty="0">
                <a:solidFill>
                  <a:srgbClr val="268BD2"/>
                </a:solidFill>
                <a:latin typeface="Consolas"/>
              </a:rPr>
              <a:t>cate1Select</a:t>
            </a:r>
            <a:r>
              <a:rPr lang="en-US" altLang="ko-KR" sz="1600" b="1" dirty="0">
                <a:solidFill>
                  <a:srgbClr val="000000"/>
                </a:solidFill>
                <a:latin typeface="Consolas"/>
              </a:rPr>
              <a:t>.</a:t>
            </a:r>
            <a:r>
              <a:rPr lang="en-US" altLang="ko-KR" sz="1600" b="1" dirty="0">
                <a:solidFill>
                  <a:srgbClr val="268BD2"/>
                </a:solidFill>
                <a:latin typeface="Consolas"/>
              </a:rPr>
              <a:t>val</a:t>
            </a:r>
            <a:r>
              <a:rPr lang="en-US" altLang="ko-KR" sz="1600" b="1" dirty="0">
                <a:solidFill>
                  <a:srgbClr val="000000"/>
                </a:solidFill>
                <a:latin typeface="Consolas"/>
              </a:rPr>
              <a:t>(); </a:t>
            </a:r>
            <a:r>
              <a:rPr lang="en-US" altLang="ko-KR" sz="1600" b="1" dirty="0">
                <a:solidFill>
                  <a:srgbClr val="93A1A1"/>
                </a:solidFill>
                <a:latin typeface="Consolas"/>
              </a:rPr>
              <a:t>// </a:t>
            </a:r>
            <a:r>
              <a:rPr lang="ko-KR" altLang="en-US" sz="1600" b="1" dirty="0">
                <a:solidFill>
                  <a:srgbClr val="93A1A1"/>
                </a:solidFill>
                <a:latin typeface="Consolas"/>
              </a:rPr>
              <a:t>選択</a:t>
            </a:r>
            <a:r>
              <a:rPr lang="ja-JP" altLang="en-US" sz="1600" b="1" dirty="0">
                <a:solidFill>
                  <a:srgbClr val="93A1A1"/>
                </a:solidFill>
                <a:latin typeface="Consolas"/>
              </a:rPr>
              <a:t>された</a:t>
            </a:r>
            <a:r>
              <a:rPr lang="en-US" altLang="ja-JP" sz="1600" b="1" dirty="0">
                <a:solidFill>
                  <a:srgbClr val="93A1A1"/>
                </a:solidFill>
                <a:latin typeface="Consolas"/>
              </a:rPr>
              <a:t>1</a:t>
            </a:r>
            <a:r>
              <a:rPr lang="ko-KR" altLang="en-US" sz="1600" b="1" dirty="0">
                <a:solidFill>
                  <a:srgbClr val="93A1A1"/>
                </a:solidFill>
                <a:latin typeface="Consolas"/>
              </a:rPr>
              <a:t>次</a:t>
            </a:r>
            <a:r>
              <a:rPr lang="ja-JP" altLang="en-US" sz="1600" b="1" dirty="0">
                <a:solidFill>
                  <a:srgbClr val="93A1A1"/>
                </a:solidFill>
                <a:latin typeface="Consolas"/>
              </a:rPr>
              <a:t>カテゴリの</a:t>
            </a:r>
            <a:r>
              <a:rPr lang="ko-KR" altLang="en-US" sz="1600" b="1" dirty="0">
                <a:solidFill>
                  <a:srgbClr val="93A1A1"/>
                </a:solidFill>
                <a:latin typeface="Consolas"/>
              </a:rPr>
              <a:t>値</a:t>
            </a:r>
            <a:r>
              <a:rPr lang="ja-JP" altLang="en-US" sz="1600" b="1" dirty="0">
                <a:solidFill>
                  <a:srgbClr val="93A1A1"/>
                </a:solidFill>
                <a:latin typeface="Consolas"/>
              </a:rPr>
              <a:t>を</a:t>
            </a:r>
            <a:r>
              <a:rPr lang="ko-KR" altLang="en-US" sz="1600" b="1" dirty="0">
                <a:solidFill>
                  <a:srgbClr val="93A1A1"/>
                </a:solidFill>
                <a:latin typeface="Consolas"/>
              </a:rPr>
              <a:t>取得</a:t>
            </a:r>
          </a:p>
          <a:p>
            <a:r>
              <a:rPr lang="ja-JP" altLang="en-US" sz="1600" dirty="0">
                <a:solidFill>
                  <a:srgbClr val="000000"/>
                </a:solidFill>
                <a:latin typeface="Consolas"/>
              </a:rPr>
              <a:t>    </a:t>
            </a:r>
            <a:r>
              <a:rPr lang="en-US" altLang="ja-JP" sz="1600" dirty="0">
                <a:solidFill>
                  <a:srgbClr val="268BD2"/>
                </a:solidFill>
                <a:latin typeface="Consolas"/>
              </a:rPr>
              <a:t>cate2Select</a:t>
            </a:r>
            <a:r>
              <a:rPr lang="en-US" altLang="ja-JP" sz="1600" dirty="0">
                <a:solidFill>
                  <a:srgbClr val="000000"/>
                </a:solidFill>
                <a:latin typeface="Consolas"/>
              </a:rPr>
              <a:t>.</a:t>
            </a:r>
            <a:r>
              <a:rPr lang="en-US" altLang="ja-JP" sz="1600" dirty="0">
                <a:solidFill>
                  <a:srgbClr val="268BD2"/>
                </a:solidFill>
                <a:latin typeface="Consolas"/>
              </a:rPr>
              <a:t>children</a:t>
            </a:r>
            <a:r>
              <a:rPr lang="en-US" altLang="ja-JP" sz="1600" dirty="0">
                <a:solidFill>
                  <a:srgbClr val="000000"/>
                </a:solidFill>
                <a:latin typeface="Consolas"/>
              </a:rPr>
              <a:t>().</a:t>
            </a:r>
            <a:r>
              <a:rPr lang="en-US" altLang="ja-JP" sz="1600" dirty="0">
                <a:solidFill>
                  <a:srgbClr val="268BD2"/>
                </a:solidFill>
                <a:latin typeface="Consolas"/>
              </a:rPr>
              <a:t>hide</a:t>
            </a:r>
            <a:r>
              <a:rPr lang="en-US" altLang="ja-JP" sz="1600" dirty="0">
                <a:solidFill>
                  <a:srgbClr val="000000"/>
                </a:solidFill>
                <a:latin typeface="Consolas"/>
              </a:rPr>
              <a:t>(); </a:t>
            </a:r>
            <a:r>
              <a:rPr lang="en-US" altLang="ja-JP" sz="1600" dirty="0">
                <a:solidFill>
                  <a:srgbClr val="93A1A1"/>
                </a:solidFill>
                <a:latin typeface="Consolas"/>
              </a:rPr>
              <a:t>// </a:t>
            </a:r>
            <a:r>
              <a:rPr lang="ja-JP" altLang="en-US" sz="1600" dirty="0">
                <a:solidFill>
                  <a:srgbClr val="93A1A1"/>
                </a:solidFill>
                <a:latin typeface="Consolas"/>
              </a:rPr>
              <a:t>すべてのオプションを非表示にする</a:t>
            </a:r>
          </a:p>
          <a:p>
            <a:r>
              <a:rPr lang="en-US" altLang="ko-KR" sz="1600" dirty="0">
                <a:solidFill>
                  <a:srgbClr val="000000"/>
                </a:solidFill>
                <a:latin typeface="Consolas"/>
              </a:rPr>
              <a:t>    </a:t>
            </a:r>
            <a:r>
              <a:rPr lang="en-US" altLang="ko-KR" sz="1600" dirty="0">
                <a:solidFill>
                  <a:srgbClr val="268BD2"/>
                </a:solidFill>
                <a:latin typeface="Consolas"/>
              </a:rPr>
              <a:t>cate2Select</a:t>
            </a:r>
            <a:r>
              <a:rPr lang="en-US" altLang="ko-KR" sz="1600" dirty="0">
                <a:solidFill>
                  <a:srgbClr val="000000"/>
                </a:solidFill>
                <a:latin typeface="Consolas"/>
              </a:rPr>
              <a:t>.</a:t>
            </a:r>
            <a:r>
              <a:rPr lang="en-US" altLang="ko-KR" sz="1600" dirty="0">
                <a:solidFill>
                  <a:srgbClr val="268BD2"/>
                </a:solidFill>
                <a:latin typeface="Consolas"/>
              </a:rPr>
              <a:t>find</a:t>
            </a:r>
            <a:r>
              <a:rPr lang="en-US" altLang="ko-KR" sz="1600" dirty="0">
                <a:solidFill>
                  <a:srgbClr val="000000"/>
                </a:solidFill>
                <a:latin typeface="Consolas"/>
              </a:rPr>
              <a:t>(</a:t>
            </a:r>
            <a:r>
              <a:rPr lang="en-US" altLang="ko-KR" sz="1600" dirty="0">
                <a:solidFill>
                  <a:srgbClr val="2AA198"/>
                </a:solidFill>
                <a:latin typeface="Consolas"/>
              </a:rPr>
              <a:t>'option[value=""]'</a:t>
            </a:r>
            <a:r>
              <a:rPr lang="en-US" altLang="ko-KR" sz="1600" dirty="0">
                <a:solidFill>
                  <a:srgbClr val="000000"/>
                </a:solidFill>
                <a:latin typeface="Consolas"/>
              </a:rPr>
              <a:t>).</a:t>
            </a:r>
            <a:r>
              <a:rPr lang="en-US" altLang="ko-KR" sz="1600" dirty="0">
                <a:solidFill>
                  <a:srgbClr val="268BD2"/>
                </a:solidFill>
                <a:latin typeface="Consolas"/>
              </a:rPr>
              <a:t>show</a:t>
            </a:r>
            <a:r>
              <a:rPr lang="en-US" altLang="ko-KR" sz="1600" dirty="0">
                <a:solidFill>
                  <a:srgbClr val="000000"/>
                </a:solidFill>
                <a:latin typeface="Consolas"/>
              </a:rPr>
              <a:t>(); </a:t>
            </a:r>
            <a:r>
              <a:rPr lang="en-US" altLang="ko-KR" sz="1600" dirty="0">
                <a:solidFill>
                  <a:srgbClr val="93A1A1"/>
                </a:solidFill>
                <a:latin typeface="Consolas"/>
              </a:rPr>
              <a:t>// "</a:t>
            </a:r>
            <a:r>
              <a:rPr lang="ko-KR" altLang="en-US" sz="1600" dirty="0">
                <a:solidFill>
                  <a:srgbClr val="93A1A1"/>
                </a:solidFill>
                <a:latin typeface="Consolas"/>
              </a:rPr>
              <a:t>全体</a:t>
            </a:r>
            <a:r>
              <a:rPr lang="en-US" altLang="ko-KR" sz="1600" dirty="0">
                <a:solidFill>
                  <a:srgbClr val="93A1A1"/>
                </a:solidFill>
                <a:latin typeface="Consolas"/>
              </a:rPr>
              <a:t>"</a:t>
            </a:r>
            <a:r>
              <a:rPr lang="ja-JP" altLang="en-US" sz="1600" dirty="0">
                <a:solidFill>
                  <a:srgbClr val="93A1A1"/>
                </a:solidFill>
                <a:latin typeface="Consolas"/>
              </a:rPr>
              <a:t>オプションを</a:t>
            </a:r>
            <a:r>
              <a:rPr lang="ko-KR" altLang="en-US" sz="1600" dirty="0">
                <a:solidFill>
                  <a:srgbClr val="93A1A1"/>
                </a:solidFill>
                <a:latin typeface="Consolas"/>
              </a:rPr>
              <a:t>表示</a:t>
            </a:r>
          </a:p>
          <a:p>
            <a:endParaRPr lang="en-US" altLang="ko-KR" sz="1600" dirty="0" smtClean="0">
              <a:latin typeface="Consolas"/>
            </a:endParaRPr>
          </a:p>
          <a:p>
            <a:endParaRPr lang="en-US" altLang="ko-KR" sz="1600" dirty="0">
              <a:latin typeface="Consolas"/>
            </a:endParaRPr>
          </a:p>
          <a:p>
            <a:endParaRPr lang="en-US" altLang="ko-KR" sz="1600" dirty="0" smtClean="0">
              <a:latin typeface="Consolas"/>
            </a:endParaRPr>
          </a:p>
          <a:p>
            <a:endParaRPr lang="ko-KR" altLang="en-US" sz="1600" dirty="0">
              <a:latin typeface="Consolas"/>
            </a:endParaRPr>
          </a:p>
          <a:p>
            <a:r>
              <a:rPr lang="ja-JP" altLang="en-US" sz="1600" dirty="0">
                <a:solidFill>
                  <a:srgbClr val="93A1A1"/>
                </a:solidFill>
                <a:latin typeface="Consolas"/>
              </a:rPr>
              <a:t>    </a:t>
            </a:r>
            <a:r>
              <a:rPr lang="en-US" altLang="ja-JP" sz="1600" dirty="0">
                <a:solidFill>
                  <a:srgbClr val="93A1A1"/>
                </a:solidFill>
                <a:latin typeface="Consolas"/>
              </a:rPr>
              <a:t>// </a:t>
            </a:r>
            <a:r>
              <a:rPr lang="ja-JP" altLang="en-US" sz="1600" dirty="0">
                <a:solidFill>
                  <a:srgbClr val="93A1A1"/>
                </a:solidFill>
                <a:latin typeface="Consolas"/>
              </a:rPr>
              <a:t>選択された</a:t>
            </a:r>
            <a:r>
              <a:rPr lang="en-US" altLang="ja-JP" sz="1600" dirty="0">
                <a:solidFill>
                  <a:srgbClr val="93A1A1"/>
                </a:solidFill>
                <a:latin typeface="Consolas"/>
              </a:rPr>
              <a:t>1</a:t>
            </a:r>
            <a:r>
              <a:rPr lang="ja-JP" altLang="en-US" sz="1600" dirty="0">
                <a:solidFill>
                  <a:srgbClr val="93A1A1"/>
                </a:solidFill>
                <a:latin typeface="Consolas"/>
              </a:rPr>
              <a:t>次カテゴリに属する</a:t>
            </a:r>
            <a:r>
              <a:rPr lang="en-US" altLang="ja-JP" sz="1600" dirty="0">
                <a:solidFill>
                  <a:srgbClr val="93A1A1"/>
                </a:solidFill>
                <a:latin typeface="Consolas"/>
              </a:rPr>
              <a:t>2</a:t>
            </a:r>
            <a:r>
              <a:rPr lang="ja-JP" altLang="en-US" sz="1600" dirty="0">
                <a:solidFill>
                  <a:srgbClr val="93A1A1"/>
                </a:solidFill>
                <a:latin typeface="Consolas"/>
              </a:rPr>
              <a:t>次カテゴリのみを表示</a:t>
            </a:r>
          </a:p>
          <a:p>
            <a:r>
              <a:rPr lang="en-US" altLang="ko-KR" sz="1600" dirty="0">
                <a:solidFill>
                  <a:srgbClr val="000000"/>
                </a:solidFill>
                <a:latin typeface="Consolas"/>
              </a:rPr>
              <a:t>    </a:t>
            </a:r>
            <a:r>
              <a:rPr lang="en-US" altLang="ko-KR" sz="1600" dirty="0">
                <a:solidFill>
                  <a:srgbClr val="268BD2"/>
                </a:solidFill>
                <a:latin typeface="Consolas"/>
              </a:rPr>
              <a:t>cate2Select</a:t>
            </a:r>
            <a:r>
              <a:rPr lang="en-US" altLang="ko-KR" sz="1600" dirty="0">
                <a:solidFill>
                  <a:srgbClr val="000000"/>
                </a:solidFill>
                <a:latin typeface="Consolas"/>
              </a:rPr>
              <a:t>.</a:t>
            </a:r>
            <a:r>
              <a:rPr lang="en-US" altLang="ko-KR" sz="1600" dirty="0">
                <a:solidFill>
                  <a:srgbClr val="268BD2"/>
                </a:solidFill>
                <a:latin typeface="Consolas"/>
              </a:rPr>
              <a:t>find</a:t>
            </a:r>
            <a:r>
              <a:rPr lang="en-US" altLang="ko-KR" sz="1600" dirty="0">
                <a:solidFill>
                  <a:srgbClr val="000000"/>
                </a:solidFill>
                <a:latin typeface="Consolas"/>
              </a:rPr>
              <a:t>(</a:t>
            </a:r>
            <a:r>
              <a:rPr lang="en-US" altLang="ko-KR" sz="1600" dirty="0">
                <a:solidFill>
                  <a:srgbClr val="2AA198"/>
                </a:solidFill>
                <a:latin typeface="Consolas"/>
              </a:rPr>
              <a:t>`option[data-ref='${</a:t>
            </a:r>
            <a:r>
              <a:rPr lang="en-US" altLang="ko-KR" sz="1600" dirty="0">
                <a:solidFill>
                  <a:srgbClr val="268BD2"/>
                </a:solidFill>
                <a:latin typeface="Consolas"/>
              </a:rPr>
              <a:t>selectedCate1</a:t>
            </a:r>
            <a:r>
              <a:rPr lang="en-US" altLang="ko-KR" sz="1600" dirty="0">
                <a:solidFill>
                  <a:srgbClr val="2AA198"/>
                </a:solidFill>
                <a:latin typeface="Consolas"/>
              </a:rPr>
              <a:t>}']`</a:t>
            </a:r>
            <a:r>
              <a:rPr lang="en-US" altLang="ko-KR" sz="1600" dirty="0">
                <a:solidFill>
                  <a:srgbClr val="000000"/>
                </a:solidFill>
                <a:latin typeface="Consolas"/>
              </a:rPr>
              <a:t>).</a:t>
            </a:r>
            <a:r>
              <a:rPr lang="en-US" altLang="ko-KR" sz="1600" dirty="0">
                <a:solidFill>
                  <a:srgbClr val="268BD2"/>
                </a:solidFill>
                <a:latin typeface="Consolas"/>
              </a:rPr>
              <a:t>show</a:t>
            </a:r>
            <a:r>
              <a:rPr lang="en-US" altLang="ko-KR" sz="1600" dirty="0">
                <a:solidFill>
                  <a:srgbClr val="000000"/>
                </a:solidFill>
                <a:latin typeface="Consolas"/>
              </a:rPr>
              <a:t>();</a:t>
            </a:r>
          </a:p>
          <a:p>
            <a:r>
              <a:rPr lang="ko-KR" altLang="en-US" sz="1600" dirty="0">
                <a:solidFill>
                  <a:srgbClr val="000000"/>
                </a:solidFill>
                <a:latin typeface="Consolas"/>
              </a:rPr>
              <a:t>  </a:t>
            </a:r>
            <a:r>
              <a:rPr lang="en-US" altLang="ko-KR" sz="1600" dirty="0">
                <a:solidFill>
                  <a:srgbClr val="000000"/>
                </a:solidFill>
                <a:latin typeface="Consolas"/>
              </a:rPr>
              <a:t>}</a:t>
            </a:r>
          </a:p>
          <a:p>
            <a:endParaRPr lang="ko-KR" altLang="en-US" sz="1600" dirty="0">
              <a:latin typeface="Consolas"/>
            </a:endParaRPr>
          </a:p>
          <a:p>
            <a:r>
              <a:rPr lang="ja-JP" altLang="en-US" sz="1600" dirty="0">
                <a:solidFill>
                  <a:srgbClr val="93A1A1"/>
                </a:solidFill>
                <a:latin typeface="Consolas"/>
              </a:rPr>
              <a:t>  </a:t>
            </a:r>
            <a:r>
              <a:rPr lang="en-US" altLang="ja-JP" sz="1600" dirty="0">
                <a:solidFill>
                  <a:srgbClr val="93A1A1"/>
                </a:solidFill>
                <a:latin typeface="Consolas"/>
              </a:rPr>
              <a:t>// </a:t>
            </a:r>
            <a:r>
              <a:rPr lang="ja-JP" altLang="en-US" sz="1600" dirty="0">
                <a:solidFill>
                  <a:srgbClr val="93A1A1"/>
                </a:solidFill>
                <a:latin typeface="Consolas"/>
              </a:rPr>
              <a:t>ページロード時に</a:t>
            </a:r>
            <a:r>
              <a:rPr lang="en-US" altLang="ja-JP" sz="1600" dirty="0">
                <a:solidFill>
                  <a:srgbClr val="93A1A1"/>
                </a:solidFill>
                <a:latin typeface="Consolas"/>
              </a:rPr>
              <a:t>2</a:t>
            </a:r>
            <a:r>
              <a:rPr lang="ja-JP" altLang="en-US" sz="1600" dirty="0">
                <a:solidFill>
                  <a:srgbClr val="93A1A1"/>
                </a:solidFill>
                <a:latin typeface="Consolas"/>
              </a:rPr>
              <a:t>次カテゴリをフィルタリング</a:t>
            </a:r>
          </a:p>
          <a:p>
            <a:r>
              <a:rPr lang="en-US" altLang="ko-KR" sz="1600" dirty="0">
                <a:solidFill>
                  <a:srgbClr val="000000"/>
                </a:solidFill>
                <a:latin typeface="Consolas"/>
              </a:rPr>
              <a:t>  </a:t>
            </a:r>
            <a:r>
              <a:rPr lang="en-US" altLang="ko-KR" sz="1600" dirty="0">
                <a:solidFill>
                  <a:srgbClr val="268BD2"/>
                </a:solidFill>
                <a:latin typeface="Consolas"/>
              </a:rPr>
              <a:t>filterCate2</a:t>
            </a:r>
            <a:r>
              <a:rPr lang="en-US" altLang="ko-KR" sz="1600" dirty="0">
                <a:solidFill>
                  <a:srgbClr val="000000"/>
                </a:solidFill>
                <a:latin typeface="Consolas"/>
              </a:rPr>
              <a:t>();</a:t>
            </a:r>
          </a:p>
          <a:p>
            <a:endParaRPr lang="ko-KR" altLang="en-US" sz="1600" dirty="0">
              <a:latin typeface="Consolas"/>
            </a:endParaRPr>
          </a:p>
          <a:p>
            <a:r>
              <a:rPr lang="ja-JP" altLang="en-US" sz="1600" dirty="0">
                <a:solidFill>
                  <a:srgbClr val="93A1A1"/>
                </a:solidFill>
                <a:latin typeface="Consolas"/>
              </a:rPr>
              <a:t>  </a:t>
            </a:r>
            <a:r>
              <a:rPr lang="en-US" altLang="ja-JP" sz="1600" dirty="0">
                <a:solidFill>
                  <a:srgbClr val="93A1A1"/>
                </a:solidFill>
                <a:latin typeface="Consolas"/>
              </a:rPr>
              <a:t>// 1</a:t>
            </a:r>
            <a:r>
              <a:rPr lang="ja-JP" altLang="en-US" sz="1600" dirty="0">
                <a:solidFill>
                  <a:srgbClr val="93A1A1"/>
                </a:solidFill>
                <a:latin typeface="Consolas"/>
              </a:rPr>
              <a:t>次カテゴリが変更された場合、</a:t>
            </a:r>
            <a:r>
              <a:rPr lang="en-US" altLang="ja-JP" sz="1600" dirty="0">
                <a:solidFill>
                  <a:srgbClr val="93A1A1"/>
                </a:solidFill>
                <a:latin typeface="Consolas"/>
              </a:rPr>
              <a:t>2</a:t>
            </a:r>
            <a:r>
              <a:rPr lang="ja-JP" altLang="en-US" sz="1600" dirty="0">
                <a:solidFill>
                  <a:srgbClr val="93A1A1"/>
                </a:solidFill>
                <a:latin typeface="Consolas"/>
              </a:rPr>
              <a:t>次カテゴリのフィルタリングを適用</a:t>
            </a:r>
          </a:p>
          <a:p>
            <a:r>
              <a:rPr lang="en-US" altLang="ko-KR" sz="1600" dirty="0">
                <a:solidFill>
                  <a:srgbClr val="000000"/>
                </a:solidFill>
                <a:latin typeface="Consolas"/>
              </a:rPr>
              <a:t>  </a:t>
            </a:r>
            <a:r>
              <a:rPr lang="en-US" altLang="ko-KR" sz="1600" dirty="0">
                <a:solidFill>
                  <a:srgbClr val="268BD2"/>
                </a:solidFill>
                <a:latin typeface="Consolas"/>
              </a:rPr>
              <a:t>cate1Select</a:t>
            </a:r>
            <a:r>
              <a:rPr lang="en-US" altLang="ko-KR" sz="1600" dirty="0">
                <a:solidFill>
                  <a:srgbClr val="000000"/>
                </a:solidFill>
                <a:latin typeface="Consolas"/>
              </a:rPr>
              <a:t>.</a:t>
            </a:r>
            <a:r>
              <a:rPr lang="en-US" altLang="ko-KR" sz="1600" dirty="0">
                <a:solidFill>
                  <a:srgbClr val="268BD2"/>
                </a:solidFill>
                <a:latin typeface="Consolas"/>
              </a:rPr>
              <a:t>on</a:t>
            </a:r>
            <a:r>
              <a:rPr lang="en-US" altLang="ko-KR" sz="1600" dirty="0">
                <a:solidFill>
                  <a:srgbClr val="000000"/>
                </a:solidFill>
                <a:latin typeface="Consolas"/>
              </a:rPr>
              <a:t>(</a:t>
            </a:r>
            <a:r>
              <a:rPr lang="en-US" altLang="ko-KR" sz="1600" dirty="0">
                <a:solidFill>
                  <a:srgbClr val="2AA198"/>
                </a:solidFill>
                <a:latin typeface="Consolas"/>
              </a:rPr>
              <a:t>'change'</a:t>
            </a:r>
            <a:r>
              <a:rPr lang="en-US" altLang="ko-KR" sz="1600" dirty="0">
                <a:solidFill>
                  <a:srgbClr val="000000"/>
                </a:solidFill>
                <a:latin typeface="Consolas"/>
              </a:rPr>
              <a:t>, </a:t>
            </a:r>
            <a:r>
              <a:rPr lang="en-US" altLang="ko-KR" sz="1600" b="1" dirty="0">
                <a:solidFill>
                  <a:srgbClr val="073642"/>
                </a:solidFill>
                <a:latin typeface="Consolas"/>
              </a:rPr>
              <a:t>function</a:t>
            </a:r>
            <a:r>
              <a:rPr lang="en-US" altLang="ko-KR" sz="1600" b="1" dirty="0">
                <a:solidFill>
                  <a:srgbClr val="000000"/>
                </a:solidFill>
                <a:latin typeface="Consolas"/>
              </a:rPr>
              <a:t> () {</a:t>
            </a:r>
          </a:p>
          <a:p>
            <a:r>
              <a:rPr lang="en-US" altLang="ko-KR" sz="1600" dirty="0">
                <a:solidFill>
                  <a:srgbClr val="000000"/>
                </a:solidFill>
                <a:latin typeface="Consolas"/>
              </a:rPr>
              <a:t>    </a:t>
            </a:r>
            <a:r>
              <a:rPr lang="en-US" altLang="ko-KR" sz="1600" dirty="0">
                <a:solidFill>
                  <a:srgbClr val="268BD2"/>
                </a:solidFill>
                <a:latin typeface="Consolas"/>
              </a:rPr>
              <a:t>filterCate2</a:t>
            </a:r>
            <a:r>
              <a:rPr lang="en-US" altLang="ko-KR" sz="1600" dirty="0">
                <a:solidFill>
                  <a:srgbClr val="000000"/>
                </a:solidFill>
                <a:latin typeface="Consolas"/>
              </a:rPr>
              <a:t>(); </a:t>
            </a:r>
            <a:r>
              <a:rPr lang="en-US" altLang="ko-KR" sz="1600" dirty="0">
                <a:solidFill>
                  <a:srgbClr val="93A1A1"/>
                </a:solidFill>
                <a:latin typeface="Consolas"/>
              </a:rPr>
              <a:t>// 2</a:t>
            </a:r>
            <a:r>
              <a:rPr lang="ko-KR" altLang="en-US" sz="1600" dirty="0">
                <a:solidFill>
                  <a:srgbClr val="93A1A1"/>
                </a:solidFill>
                <a:latin typeface="Consolas"/>
              </a:rPr>
              <a:t>次</a:t>
            </a:r>
            <a:r>
              <a:rPr lang="ja-JP" altLang="en-US" sz="1600" dirty="0">
                <a:solidFill>
                  <a:srgbClr val="93A1A1"/>
                </a:solidFill>
                <a:latin typeface="Consolas"/>
              </a:rPr>
              <a:t>カテゴリを</a:t>
            </a:r>
            <a:r>
              <a:rPr lang="ko-KR" altLang="en-US" sz="1600" dirty="0">
                <a:solidFill>
                  <a:srgbClr val="93A1A1"/>
                </a:solidFill>
                <a:latin typeface="Consolas"/>
              </a:rPr>
              <a:t>更新</a:t>
            </a:r>
          </a:p>
          <a:p>
            <a:r>
              <a:rPr lang="ja-JP" altLang="en-US" sz="1600" dirty="0">
                <a:solidFill>
                  <a:srgbClr val="000000"/>
                </a:solidFill>
                <a:latin typeface="Consolas"/>
              </a:rPr>
              <a:t>    </a:t>
            </a:r>
            <a:r>
              <a:rPr lang="en-US" altLang="ja-JP" sz="1600" dirty="0">
                <a:solidFill>
                  <a:srgbClr val="268BD2"/>
                </a:solidFill>
                <a:latin typeface="Consolas"/>
              </a:rPr>
              <a:t>cate2Select</a:t>
            </a:r>
            <a:r>
              <a:rPr lang="en-US" altLang="ja-JP" sz="1600" dirty="0">
                <a:solidFill>
                  <a:srgbClr val="000000"/>
                </a:solidFill>
                <a:latin typeface="Consolas"/>
              </a:rPr>
              <a:t>.</a:t>
            </a:r>
            <a:r>
              <a:rPr lang="en-US" altLang="ja-JP" sz="1600" dirty="0">
                <a:solidFill>
                  <a:srgbClr val="268BD2"/>
                </a:solidFill>
                <a:latin typeface="Consolas"/>
              </a:rPr>
              <a:t>val</a:t>
            </a:r>
            <a:r>
              <a:rPr lang="en-US" altLang="ja-JP" sz="1600" dirty="0">
                <a:solidFill>
                  <a:srgbClr val="000000"/>
                </a:solidFill>
                <a:latin typeface="Consolas"/>
              </a:rPr>
              <a:t>(</a:t>
            </a:r>
            <a:r>
              <a:rPr lang="en-US" altLang="ja-JP" sz="1600" dirty="0">
                <a:solidFill>
                  <a:srgbClr val="2AA198"/>
                </a:solidFill>
                <a:latin typeface="Consolas"/>
              </a:rPr>
              <a:t>''</a:t>
            </a:r>
            <a:r>
              <a:rPr lang="en-US" altLang="ja-JP" sz="1600" dirty="0">
                <a:solidFill>
                  <a:srgbClr val="000000"/>
                </a:solidFill>
                <a:latin typeface="Consolas"/>
              </a:rPr>
              <a:t>); </a:t>
            </a:r>
            <a:r>
              <a:rPr lang="en-US" altLang="ja-JP" sz="1600" dirty="0">
                <a:solidFill>
                  <a:srgbClr val="93A1A1"/>
                </a:solidFill>
                <a:latin typeface="Consolas"/>
              </a:rPr>
              <a:t>// 1</a:t>
            </a:r>
            <a:r>
              <a:rPr lang="ja-JP" altLang="en-US" sz="1600" dirty="0">
                <a:solidFill>
                  <a:srgbClr val="93A1A1"/>
                </a:solidFill>
                <a:latin typeface="Consolas"/>
              </a:rPr>
              <a:t>次カテゴリ変更時に</a:t>
            </a:r>
            <a:r>
              <a:rPr lang="en-US" altLang="ja-JP" sz="1600" dirty="0">
                <a:solidFill>
                  <a:srgbClr val="93A1A1"/>
                </a:solidFill>
                <a:latin typeface="Consolas"/>
              </a:rPr>
              <a:t>2</a:t>
            </a:r>
            <a:r>
              <a:rPr lang="ja-JP" altLang="en-US" sz="1600" dirty="0">
                <a:solidFill>
                  <a:srgbClr val="93A1A1"/>
                </a:solidFill>
                <a:latin typeface="Consolas"/>
              </a:rPr>
              <a:t>次カテゴリ選択をリセット</a:t>
            </a:r>
          </a:p>
          <a:p>
            <a:r>
              <a:rPr lang="ko-KR" altLang="en-US" sz="1600" dirty="0">
                <a:solidFill>
                  <a:srgbClr val="000000"/>
                </a:solidFill>
                <a:latin typeface="Consolas"/>
              </a:rPr>
              <a:t>  </a:t>
            </a:r>
            <a:r>
              <a:rPr lang="en-US" altLang="ko-KR" sz="1600" dirty="0">
                <a:solidFill>
                  <a:srgbClr val="000000"/>
                </a:solidFill>
                <a:latin typeface="Consolas"/>
              </a:rPr>
              <a:t>});</a:t>
            </a:r>
          </a:p>
          <a:p>
            <a:r>
              <a:rPr lang="en-US" altLang="ko-KR" sz="1600" dirty="0">
                <a:solidFill>
                  <a:srgbClr val="000000"/>
                </a:solidFill>
                <a:latin typeface="Consolas"/>
              </a:rPr>
              <a:t>});</a:t>
            </a:r>
            <a:endParaRPr lang="en-US" altLang="ja-JP" sz="1600" dirty="0" smtClean="0">
              <a:ea typeface="MS Mincho" pitchFamily="49" charset="-128"/>
            </a:endParaRPr>
          </a:p>
        </p:txBody>
      </p:sp>
    </p:spTree>
    <p:extLst>
      <p:ext uri="{BB962C8B-B14F-4D97-AF65-F5344CB8AC3E}">
        <p14:creationId xmlns:p14="http://schemas.microsoft.com/office/powerpoint/2010/main" val="4250466612"/>
      </p:ext>
    </p:extLst>
  </p:cSld>
  <p:clrMapOvr>
    <a:masterClrMapping/>
  </p:clrMapOvr>
  <p:transition/>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제목 1"/>
          <p:cNvSpPr>
            <a:spLocks noGrp="1"/>
          </p:cNvSpPr>
          <p:nvPr>
            <p:ph type="title"/>
          </p:nvPr>
        </p:nvSpPr>
        <p:spPr bwMode="auto">
          <a:xfrm>
            <a:off x="0" y="-2242"/>
            <a:ext cx="9144000" cy="694938"/>
          </a:xfrm>
        </p:spPr>
        <p:txBody>
          <a:bodyPr vert="horz" lIns="91440" tIns="45720" rIns="91440" bIns="45720" rtlCol="0" anchor="ctr">
            <a:normAutofit/>
          </a:bodyPr>
          <a:lstStyle/>
          <a:p>
            <a:r>
              <a:rPr lang="en-US" altLang="ko-KR" dirty="0" smtClean="0">
                <a:latin typeface="MS Mincho" pitchFamily="49" charset="-128"/>
                <a:ea typeface="MS Mincho" pitchFamily="49" charset="-128"/>
              </a:rPr>
              <a:t>resources/</a:t>
            </a:r>
            <a:r>
              <a:rPr lang="en-US" altLang="ko-KR" dirty="0" err="1" smtClean="0">
                <a:latin typeface="MS Mincho" pitchFamily="49" charset="-128"/>
                <a:ea typeface="MS Mincho" pitchFamily="49" charset="-128"/>
              </a:rPr>
              <a:t>js</a:t>
            </a:r>
            <a:r>
              <a:rPr lang="en-US" altLang="ko-KR" dirty="0" smtClean="0">
                <a:latin typeface="MS Mincho" pitchFamily="49" charset="-128"/>
                <a:ea typeface="MS Mincho" pitchFamily="49" charset="-128"/>
              </a:rPr>
              <a:t>/reply</a:t>
            </a:r>
            <a:endParaRPr lang="ko-KR" dirty="0">
              <a:latin typeface="MS Mincho" pitchFamily="49" charset="-128"/>
              <a:ea typeface="MS Mincho" pitchFamily="49" charset="-128"/>
            </a:endParaRPr>
          </a:p>
        </p:txBody>
      </p:sp>
      <p:sp>
        <p:nvSpPr>
          <p:cNvPr id="5" name="내용 개체 틀 2"/>
          <p:cNvSpPr>
            <a:spLocks noGrp="1"/>
          </p:cNvSpPr>
          <p:nvPr>
            <p:ph sz="half" idx="1"/>
          </p:nvPr>
        </p:nvSpPr>
        <p:spPr bwMode="auto">
          <a:xfrm>
            <a:off x="0" y="692696"/>
            <a:ext cx="9144000" cy="6165304"/>
          </a:xfrm>
          <a:solidFill>
            <a:schemeClr val="bg1"/>
          </a:solidFill>
        </p:spPr>
        <p:txBody>
          <a:bodyPr numCol="2">
            <a:noAutofit/>
          </a:bodyPr>
          <a:lstStyle>
            <a:lvl1pPr>
              <a:defRPr sz="2400"/>
            </a:lvl1pPr>
            <a:lvl2pPr>
              <a:defRPr sz="1600"/>
            </a:lvl2pPr>
            <a:lvl3pPr>
              <a:defRPr sz="1200"/>
            </a:lvl3pPr>
            <a:lvl4pPr>
              <a:defRPr sz="1200"/>
            </a:lvl4pPr>
            <a:lvl5pPr>
              <a:defRPr sz="1200"/>
            </a:lvl5pPr>
          </a:lstStyle>
          <a:p>
            <a:r>
              <a:rPr lang="en-US" altLang="ja-JP" sz="1600" dirty="0">
                <a:solidFill>
                  <a:srgbClr val="93A1A1"/>
                </a:solidFill>
                <a:latin typeface="Consolas"/>
              </a:rPr>
              <a:t>// Asynchronous </a:t>
            </a:r>
            <a:r>
              <a:rPr lang="en-US" altLang="ja-JP" sz="1600" dirty="0" err="1">
                <a:solidFill>
                  <a:srgbClr val="93A1A1"/>
                </a:solidFill>
                <a:latin typeface="Consolas"/>
              </a:rPr>
              <a:t>javascript</a:t>
            </a:r>
            <a:r>
              <a:rPr lang="en-US" altLang="ja-JP" sz="1600" dirty="0">
                <a:solidFill>
                  <a:srgbClr val="93A1A1"/>
                </a:solidFill>
                <a:latin typeface="Consolas"/>
              </a:rPr>
              <a:t> and xml : </a:t>
            </a:r>
            <a:r>
              <a:rPr lang="ja-JP" altLang="en-US" sz="1600" dirty="0">
                <a:solidFill>
                  <a:srgbClr val="93A1A1"/>
                </a:solidFill>
                <a:latin typeface="Consolas"/>
              </a:rPr>
              <a:t>必要な内容を部分的に更新し、必要なデータとリソースだけを取得することができる</a:t>
            </a:r>
          </a:p>
          <a:p>
            <a:r>
              <a:rPr lang="en-US" altLang="ja-JP" sz="1600" dirty="0">
                <a:solidFill>
                  <a:srgbClr val="93A1A1"/>
                </a:solidFill>
                <a:latin typeface="Consolas"/>
              </a:rPr>
              <a:t>// </a:t>
            </a:r>
            <a:r>
              <a:rPr lang="ja-JP" altLang="en-US" sz="1600" dirty="0">
                <a:solidFill>
                  <a:srgbClr val="93A1A1"/>
                </a:solidFill>
                <a:latin typeface="Consolas"/>
              </a:rPr>
              <a:t>再ロードせず、必要な部分だけを更新</a:t>
            </a:r>
          </a:p>
          <a:p>
            <a:r>
              <a:rPr lang="en-US" altLang="ko-KR" sz="1600" dirty="0">
                <a:solidFill>
                  <a:srgbClr val="268BD2"/>
                </a:solidFill>
                <a:latin typeface="Consolas"/>
              </a:rPr>
              <a:t>$</a:t>
            </a:r>
            <a:r>
              <a:rPr lang="en-US" altLang="ko-KR" sz="1600" dirty="0">
                <a:solidFill>
                  <a:srgbClr val="000000"/>
                </a:solidFill>
                <a:latin typeface="Consolas"/>
              </a:rPr>
              <a:t>(</a:t>
            </a:r>
            <a:r>
              <a:rPr lang="en-US" altLang="ko-KR" sz="1600" dirty="0">
                <a:solidFill>
                  <a:srgbClr val="2AA198"/>
                </a:solidFill>
                <a:latin typeface="Consolas"/>
              </a:rPr>
              <a:t>"#</a:t>
            </a:r>
            <a:r>
              <a:rPr lang="en-US" altLang="ko-KR" sz="1600" dirty="0" err="1">
                <a:solidFill>
                  <a:srgbClr val="2AA198"/>
                </a:solidFill>
                <a:latin typeface="Consolas"/>
              </a:rPr>
              <a:t>reply_btn</a:t>
            </a:r>
            <a:r>
              <a:rPr lang="en-US" altLang="ko-KR" sz="1600" dirty="0">
                <a:solidFill>
                  <a:srgbClr val="2AA198"/>
                </a:solidFill>
                <a:latin typeface="Consolas"/>
              </a:rPr>
              <a:t>"</a:t>
            </a:r>
            <a:r>
              <a:rPr lang="en-US" altLang="ko-KR" sz="1600" dirty="0">
                <a:solidFill>
                  <a:srgbClr val="000000"/>
                </a:solidFill>
                <a:latin typeface="Consolas"/>
              </a:rPr>
              <a:t>).</a:t>
            </a:r>
            <a:r>
              <a:rPr lang="en-US" altLang="ko-KR" sz="1600" dirty="0">
                <a:solidFill>
                  <a:srgbClr val="268BD2"/>
                </a:solidFill>
                <a:latin typeface="Consolas"/>
              </a:rPr>
              <a:t>click</a:t>
            </a:r>
            <a:r>
              <a:rPr lang="en-US" altLang="ko-KR" sz="1600" dirty="0">
                <a:solidFill>
                  <a:srgbClr val="000000"/>
                </a:solidFill>
                <a:latin typeface="Consolas"/>
              </a:rPr>
              <a:t>(</a:t>
            </a:r>
            <a:r>
              <a:rPr lang="en-US" altLang="ko-KR" sz="1600" b="1" dirty="0">
                <a:solidFill>
                  <a:srgbClr val="073642"/>
                </a:solidFill>
                <a:latin typeface="Consolas"/>
              </a:rPr>
              <a:t>function</a:t>
            </a:r>
            <a:r>
              <a:rPr lang="en-US" altLang="ko-KR" sz="1600" b="1" dirty="0">
                <a:solidFill>
                  <a:srgbClr val="000000"/>
                </a:solidFill>
                <a:latin typeface="Consolas"/>
              </a:rPr>
              <a:t>(){ </a:t>
            </a:r>
          </a:p>
          <a:p>
            <a:r>
              <a:rPr lang="en-US" altLang="ko-KR" sz="1600" dirty="0">
                <a:solidFill>
                  <a:srgbClr val="000000"/>
                </a:solidFill>
                <a:latin typeface="Consolas"/>
              </a:rPr>
              <a:t>    </a:t>
            </a:r>
            <a:r>
              <a:rPr lang="en-US" altLang="ko-KR" sz="1600" b="1" dirty="0" err="1">
                <a:solidFill>
                  <a:srgbClr val="073642"/>
                </a:solidFill>
                <a:latin typeface="Consolas"/>
              </a:rPr>
              <a:t>var</a:t>
            </a:r>
            <a:r>
              <a:rPr lang="en-US" altLang="ko-KR" sz="1600" b="1" dirty="0">
                <a:solidFill>
                  <a:srgbClr val="000000"/>
                </a:solidFill>
                <a:latin typeface="Consolas"/>
              </a:rPr>
              <a:t> </a:t>
            </a:r>
            <a:r>
              <a:rPr lang="en-US" altLang="ko-KR" sz="1600" b="1" u="sng" dirty="0" err="1">
                <a:solidFill>
                  <a:srgbClr val="268BD2"/>
                </a:solidFill>
                <a:latin typeface="Consolas"/>
              </a:rPr>
              <a:t>formObj</a:t>
            </a:r>
            <a:r>
              <a:rPr lang="en-US" altLang="ko-KR" sz="1600" b="1" u="sng" dirty="0">
                <a:solidFill>
                  <a:srgbClr val="000000"/>
                </a:solidFill>
                <a:latin typeface="Consolas"/>
              </a:rPr>
              <a:t> </a:t>
            </a:r>
            <a:r>
              <a:rPr lang="en-US" altLang="ko-KR" sz="1600" b="1" u="sng" dirty="0">
                <a:solidFill>
                  <a:srgbClr val="859900"/>
                </a:solidFill>
                <a:latin typeface="Consolas"/>
              </a:rPr>
              <a:t>=</a:t>
            </a:r>
            <a:r>
              <a:rPr lang="en-US" altLang="ko-KR" sz="1600" b="1" u="sng" dirty="0">
                <a:solidFill>
                  <a:srgbClr val="000000"/>
                </a:solidFill>
                <a:latin typeface="Consolas"/>
              </a:rPr>
              <a:t> </a:t>
            </a:r>
            <a:r>
              <a:rPr lang="en-US" altLang="ko-KR" sz="1600" b="1" u="sng" dirty="0">
                <a:solidFill>
                  <a:srgbClr val="268BD2"/>
                </a:solidFill>
                <a:latin typeface="Consolas"/>
              </a:rPr>
              <a:t>$</a:t>
            </a:r>
            <a:r>
              <a:rPr lang="en-US" altLang="ko-KR" sz="1600" b="1" u="sng" dirty="0">
                <a:solidFill>
                  <a:srgbClr val="000000"/>
                </a:solidFill>
                <a:latin typeface="Consolas"/>
              </a:rPr>
              <a:t>(</a:t>
            </a:r>
            <a:r>
              <a:rPr lang="en-US" altLang="ko-KR" sz="1600" b="1" u="sng" dirty="0">
                <a:solidFill>
                  <a:srgbClr val="2AA198"/>
                </a:solidFill>
                <a:latin typeface="Consolas"/>
              </a:rPr>
              <a:t>".</a:t>
            </a:r>
            <a:r>
              <a:rPr lang="en-US" altLang="ko-KR" sz="1600" b="1" u="sng" dirty="0" err="1">
                <a:solidFill>
                  <a:srgbClr val="2AA198"/>
                </a:solidFill>
                <a:latin typeface="Consolas"/>
              </a:rPr>
              <a:t>replyForm</a:t>
            </a:r>
            <a:r>
              <a:rPr lang="en-US" altLang="ko-KR" sz="1600" b="1" u="sng" dirty="0">
                <a:solidFill>
                  <a:srgbClr val="2AA198"/>
                </a:solidFill>
                <a:latin typeface="Consolas"/>
              </a:rPr>
              <a:t> form[role='form']"</a:t>
            </a:r>
            <a:r>
              <a:rPr lang="en-US" altLang="ko-KR" sz="1600" b="1" u="sng" dirty="0">
                <a:solidFill>
                  <a:srgbClr val="000000"/>
                </a:solidFill>
                <a:latin typeface="Consolas"/>
              </a:rPr>
              <a:t>); </a:t>
            </a:r>
            <a:r>
              <a:rPr lang="en-US" altLang="ko-KR" sz="1600" b="1" u="sng" dirty="0">
                <a:solidFill>
                  <a:srgbClr val="93A1A1"/>
                </a:solidFill>
                <a:latin typeface="Consolas"/>
              </a:rPr>
              <a:t>// </a:t>
            </a:r>
            <a:r>
              <a:rPr lang="ja-JP" altLang="en-US" sz="1600" b="1" u="sng" dirty="0">
                <a:solidFill>
                  <a:srgbClr val="93A1A1"/>
                </a:solidFill>
                <a:latin typeface="Consolas"/>
              </a:rPr>
              <a:t>フォーム</a:t>
            </a:r>
            <a:r>
              <a:rPr lang="ko-KR" altLang="en-US" sz="1600" b="1" u="sng" dirty="0">
                <a:solidFill>
                  <a:srgbClr val="93A1A1"/>
                </a:solidFill>
                <a:latin typeface="Consolas"/>
              </a:rPr>
              <a:t>要素</a:t>
            </a:r>
            <a:r>
              <a:rPr lang="ja-JP" altLang="en-US" sz="1600" b="1" u="sng" dirty="0">
                <a:solidFill>
                  <a:srgbClr val="93A1A1"/>
                </a:solidFill>
                <a:latin typeface="Consolas"/>
              </a:rPr>
              <a:t>を</a:t>
            </a:r>
            <a:r>
              <a:rPr lang="ko-KR" altLang="en-US" sz="1600" b="1" u="sng" dirty="0">
                <a:solidFill>
                  <a:srgbClr val="93A1A1"/>
                </a:solidFill>
                <a:latin typeface="Consolas"/>
              </a:rPr>
              <a:t>取得</a:t>
            </a:r>
          </a:p>
          <a:p>
            <a:r>
              <a:rPr lang="en-US" altLang="ko-KR" sz="1600" dirty="0">
                <a:solidFill>
                  <a:srgbClr val="000000"/>
                </a:solidFill>
                <a:latin typeface="Consolas"/>
              </a:rPr>
              <a:t>    </a:t>
            </a:r>
            <a:r>
              <a:rPr lang="en-US" altLang="ko-KR" sz="1600" b="1" dirty="0" err="1">
                <a:solidFill>
                  <a:srgbClr val="073642"/>
                </a:solidFill>
                <a:latin typeface="Consolas"/>
              </a:rPr>
              <a:t>var</a:t>
            </a:r>
            <a:r>
              <a:rPr lang="en-US" altLang="ko-KR" sz="1600" b="1" dirty="0">
                <a:solidFill>
                  <a:srgbClr val="000000"/>
                </a:solidFill>
                <a:latin typeface="Consolas"/>
              </a:rPr>
              <a:t> </a:t>
            </a:r>
            <a:r>
              <a:rPr lang="en-US" altLang="ko-KR" sz="1600" b="1" dirty="0" err="1">
                <a:solidFill>
                  <a:srgbClr val="268BD2"/>
                </a:solidFill>
                <a:latin typeface="Consolas"/>
              </a:rPr>
              <a:t>gdsNum</a:t>
            </a:r>
            <a:r>
              <a:rPr lang="en-US" altLang="ko-KR" sz="1600" b="1" dirty="0">
                <a:solidFill>
                  <a:srgbClr val="000000"/>
                </a:solidFill>
                <a:latin typeface="Consolas"/>
              </a:rPr>
              <a:t> </a:t>
            </a:r>
            <a:r>
              <a:rPr lang="en-US" altLang="ko-KR" sz="1600" b="1" dirty="0">
                <a:solidFill>
                  <a:srgbClr val="859900"/>
                </a:solidFill>
                <a:latin typeface="Consolas"/>
              </a:rPr>
              <a:t>=</a:t>
            </a:r>
            <a:r>
              <a:rPr lang="en-US" altLang="ko-KR" sz="1600" b="1" dirty="0">
                <a:solidFill>
                  <a:srgbClr val="000000"/>
                </a:solidFill>
                <a:latin typeface="Consolas"/>
              </a:rPr>
              <a:t> </a:t>
            </a:r>
            <a:r>
              <a:rPr lang="en-US" altLang="ko-KR" sz="1600" b="1" dirty="0">
                <a:solidFill>
                  <a:srgbClr val="268BD2"/>
                </a:solidFill>
                <a:latin typeface="Consolas"/>
              </a:rPr>
              <a:t>$</a:t>
            </a:r>
            <a:r>
              <a:rPr lang="en-US" altLang="ko-KR" sz="1600" b="1" dirty="0">
                <a:solidFill>
                  <a:srgbClr val="000000"/>
                </a:solidFill>
                <a:latin typeface="Consolas"/>
              </a:rPr>
              <a:t>(</a:t>
            </a:r>
            <a:r>
              <a:rPr lang="en-US" altLang="ko-KR" sz="1600" b="1" dirty="0">
                <a:solidFill>
                  <a:srgbClr val="2AA198"/>
                </a:solidFill>
                <a:latin typeface="Consolas"/>
              </a:rPr>
              <a:t>'#</a:t>
            </a:r>
            <a:r>
              <a:rPr lang="en-US" altLang="ko-KR" sz="1600" b="1" dirty="0" err="1">
                <a:solidFill>
                  <a:srgbClr val="2AA198"/>
                </a:solidFill>
                <a:latin typeface="Consolas"/>
              </a:rPr>
              <a:t>gdsNum</a:t>
            </a:r>
            <a:r>
              <a:rPr lang="en-US" altLang="ko-KR" sz="1600" b="1" dirty="0">
                <a:solidFill>
                  <a:srgbClr val="2AA198"/>
                </a:solidFill>
                <a:latin typeface="Consolas"/>
              </a:rPr>
              <a:t>'</a:t>
            </a:r>
            <a:r>
              <a:rPr lang="en-US" altLang="ko-KR" sz="1600" b="1" dirty="0">
                <a:solidFill>
                  <a:srgbClr val="000000"/>
                </a:solidFill>
                <a:latin typeface="Consolas"/>
              </a:rPr>
              <a:t>).</a:t>
            </a:r>
            <a:r>
              <a:rPr lang="en-US" altLang="ko-KR" sz="1600" b="1" dirty="0" err="1">
                <a:solidFill>
                  <a:srgbClr val="268BD2"/>
                </a:solidFill>
                <a:latin typeface="Consolas"/>
              </a:rPr>
              <a:t>val</a:t>
            </a:r>
            <a:r>
              <a:rPr lang="en-US" altLang="ko-KR" sz="1600" b="1" dirty="0">
                <a:solidFill>
                  <a:srgbClr val="000000"/>
                </a:solidFill>
                <a:latin typeface="Consolas"/>
              </a:rPr>
              <a:t>(); </a:t>
            </a:r>
            <a:r>
              <a:rPr lang="en-US" altLang="ko-KR" sz="1600" b="1" dirty="0">
                <a:solidFill>
                  <a:srgbClr val="93A1A1"/>
                </a:solidFill>
                <a:latin typeface="Consolas"/>
              </a:rPr>
              <a:t>// </a:t>
            </a:r>
            <a:r>
              <a:rPr lang="en-US" altLang="ko-KR" sz="1600" b="1" dirty="0" err="1">
                <a:solidFill>
                  <a:srgbClr val="93A1A1"/>
                </a:solidFill>
                <a:latin typeface="Consolas"/>
              </a:rPr>
              <a:t>gdsNum</a:t>
            </a:r>
            <a:r>
              <a:rPr lang="ja-JP" altLang="en-US" sz="1600" b="1" dirty="0">
                <a:solidFill>
                  <a:srgbClr val="93A1A1"/>
                </a:solidFill>
                <a:latin typeface="Consolas"/>
              </a:rPr>
              <a:t>の</a:t>
            </a:r>
            <a:r>
              <a:rPr lang="ko-KR" altLang="en-US" sz="1600" b="1" dirty="0">
                <a:solidFill>
                  <a:srgbClr val="93A1A1"/>
                </a:solidFill>
                <a:latin typeface="Consolas"/>
              </a:rPr>
              <a:t>値</a:t>
            </a:r>
            <a:r>
              <a:rPr lang="ja-JP" altLang="en-US" sz="1600" b="1" dirty="0">
                <a:solidFill>
                  <a:srgbClr val="93A1A1"/>
                </a:solidFill>
                <a:latin typeface="Consolas"/>
              </a:rPr>
              <a:t>を</a:t>
            </a:r>
            <a:r>
              <a:rPr lang="ko-KR" altLang="en-US" sz="1600" b="1" dirty="0">
                <a:solidFill>
                  <a:srgbClr val="93A1A1"/>
                </a:solidFill>
                <a:latin typeface="Consolas"/>
              </a:rPr>
              <a:t>取得</a:t>
            </a:r>
          </a:p>
          <a:p>
            <a:r>
              <a:rPr lang="en-US" altLang="ko-KR" sz="1600" dirty="0">
                <a:solidFill>
                  <a:srgbClr val="000000"/>
                </a:solidFill>
                <a:latin typeface="Consolas"/>
              </a:rPr>
              <a:t>    </a:t>
            </a:r>
            <a:r>
              <a:rPr lang="en-US" altLang="ko-KR" sz="1600" b="1" dirty="0" err="1">
                <a:solidFill>
                  <a:srgbClr val="073642"/>
                </a:solidFill>
                <a:latin typeface="Consolas"/>
              </a:rPr>
              <a:t>var</a:t>
            </a:r>
            <a:r>
              <a:rPr lang="en-US" altLang="ko-KR" sz="1600" b="1" dirty="0">
                <a:solidFill>
                  <a:srgbClr val="000000"/>
                </a:solidFill>
                <a:latin typeface="Consolas"/>
              </a:rPr>
              <a:t> </a:t>
            </a:r>
            <a:r>
              <a:rPr lang="en-US" altLang="ko-KR" sz="1600" b="1" dirty="0" err="1">
                <a:solidFill>
                  <a:srgbClr val="268BD2"/>
                </a:solidFill>
                <a:latin typeface="Consolas"/>
              </a:rPr>
              <a:t>repCon</a:t>
            </a:r>
            <a:r>
              <a:rPr lang="en-US" altLang="ko-KR" sz="1600" b="1" dirty="0">
                <a:solidFill>
                  <a:srgbClr val="000000"/>
                </a:solidFill>
                <a:latin typeface="Consolas"/>
              </a:rPr>
              <a:t> </a:t>
            </a:r>
            <a:r>
              <a:rPr lang="en-US" altLang="ko-KR" sz="1600" b="1" dirty="0">
                <a:solidFill>
                  <a:srgbClr val="859900"/>
                </a:solidFill>
                <a:latin typeface="Consolas"/>
              </a:rPr>
              <a:t>=</a:t>
            </a:r>
            <a:r>
              <a:rPr lang="en-US" altLang="ko-KR" sz="1600" b="1" dirty="0">
                <a:solidFill>
                  <a:srgbClr val="000000"/>
                </a:solidFill>
                <a:latin typeface="Consolas"/>
              </a:rPr>
              <a:t> </a:t>
            </a:r>
            <a:r>
              <a:rPr lang="en-US" altLang="ko-KR" sz="1600" b="1" dirty="0">
                <a:solidFill>
                  <a:srgbClr val="268BD2"/>
                </a:solidFill>
                <a:latin typeface="Consolas"/>
              </a:rPr>
              <a:t>$</a:t>
            </a:r>
            <a:r>
              <a:rPr lang="en-US" altLang="ko-KR" sz="1600" b="1" dirty="0">
                <a:solidFill>
                  <a:srgbClr val="000000"/>
                </a:solidFill>
                <a:latin typeface="Consolas"/>
              </a:rPr>
              <a:t>(</a:t>
            </a:r>
            <a:r>
              <a:rPr lang="en-US" altLang="ko-KR" sz="1600" b="1" dirty="0">
                <a:solidFill>
                  <a:srgbClr val="2AA198"/>
                </a:solidFill>
                <a:latin typeface="Consolas"/>
              </a:rPr>
              <a:t>'#</a:t>
            </a:r>
            <a:r>
              <a:rPr lang="en-US" altLang="ko-KR" sz="1600" b="1" dirty="0" err="1">
                <a:solidFill>
                  <a:srgbClr val="2AA198"/>
                </a:solidFill>
                <a:latin typeface="Consolas"/>
              </a:rPr>
              <a:t>repCon</a:t>
            </a:r>
            <a:r>
              <a:rPr lang="en-US" altLang="ko-KR" sz="1600" b="1" dirty="0">
                <a:solidFill>
                  <a:srgbClr val="2AA198"/>
                </a:solidFill>
                <a:latin typeface="Consolas"/>
              </a:rPr>
              <a:t>'</a:t>
            </a:r>
            <a:r>
              <a:rPr lang="en-US" altLang="ko-KR" sz="1600" b="1" dirty="0">
                <a:solidFill>
                  <a:srgbClr val="000000"/>
                </a:solidFill>
                <a:latin typeface="Consolas"/>
              </a:rPr>
              <a:t>).</a:t>
            </a:r>
            <a:r>
              <a:rPr lang="en-US" altLang="ko-KR" sz="1600" b="1" dirty="0" err="1">
                <a:solidFill>
                  <a:srgbClr val="268BD2"/>
                </a:solidFill>
                <a:latin typeface="Consolas"/>
              </a:rPr>
              <a:t>val</a:t>
            </a:r>
            <a:r>
              <a:rPr lang="en-US" altLang="ko-KR" sz="1600" b="1" dirty="0">
                <a:solidFill>
                  <a:srgbClr val="000000"/>
                </a:solidFill>
                <a:latin typeface="Consolas"/>
              </a:rPr>
              <a:t>(); </a:t>
            </a:r>
            <a:r>
              <a:rPr lang="en-US" altLang="ko-KR" sz="1600" b="1" dirty="0">
                <a:solidFill>
                  <a:srgbClr val="93A1A1"/>
                </a:solidFill>
                <a:latin typeface="Consolas"/>
              </a:rPr>
              <a:t>// </a:t>
            </a:r>
            <a:r>
              <a:rPr lang="en-US" altLang="ko-KR" sz="1600" b="1" dirty="0" err="1">
                <a:solidFill>
                  <a:srgbClr val="93A1A1"/>
                </a:solidFill>
                <a:latin typeface="Consolas"/>
              </a:rPr>
              <a:t>repCon</a:t>
            </a:r>
            <a:r>
              <a:rPr lang="ja-JP" altLang="en-US" sz="1600" b="1" dirty="0">
                <a:solidFill>
                  <a:srgbClr val="93A1A1"/>
                </a:solidFill>
                <a:latin typeface="Consolas"/>
              </a:rPr>
              <a:t>の</a:t>
            </a:r>
            <a:r>
              <a:rPr lang="ko-KR" altLang="en-US" sz="1600" b="1" dirty="0">
                <a:solidFill>
                  <a:srgbClr val="93A1A1"/>
                </a:solidFill>
                <a:latin typeface="Consolas"/>
              </a:rPr>
              <a:t>値</a:t>
            </a:r>
            <a:r>
              <a:rPr lang="ja-JP" altLang="en-US" sz="1600" b="1" dirty="0">
                <a:solidFill>
                  <a:srgbClr val="93A1A1"/>
                </a:solidFill>
                <a:latin typeface="Consolas"/>
              </a:rPr>
              <a:t>を</a:t>
            </a:r>
            <a:r>
              <a:rPr lang="ko-KR" altLang="en-US" sz="1600" b="1" dirty="0">
                <a:solidFill>
                  <a:srgbClr val="93A1A1"/>
                </a:solidFill>
                <a:latin typeface="Consolas"/>
              </a:rPr>
              <a:t>取得</a:t>
            </a:r>
          </a:p>
          <a:p>
            <a:endParaRPr lang="ko-KR" altLang="en-US" sz="1600" dirty="0">
              <a:latin typeface="Consolas"/>
            </a:endParaRPr>
          </a:p>
          <a:p>
            <a:r>
              <a:rPr lang="ja-JP" altLang="en-US" sz="1600" dirty="0">
                <a:solidFill>
                  <a:srgbClr val="93A1A1"/>
                </a:solidFill>
                <a:latin typeface="Consolas"/>
              </a:rPr>
              <a:t>    </a:t>
            </a:r>
            <a:r>
              <a:rPr lang="en-US" altLang="ja-JP" sz="1600" dirty="0">
                <a:solidFill>
                  <a:srgbClr val="93A1A1"/>
                </a:solidFill>
                <a:latin typeface="Consolas"/>
              </a:rPr>
              <a:t>// </a:t>
            </a:r>
            <a:r>
              <a:rPr lang="en-US" altLang="ja-JP" sz="1600" dirty="0" err="1">
                <a:solidFill>
                  <a:srgbClr val="93A1A1"/>
                </a:solidFill>
                <a:latin typeface="Consolas"/>
              </a:rPr>
              <a:t>ReplyVO</a:t>
            </a:r>
            <a:r>
              <a:rPr lang="ja-JP" altLang="en-US" sz="1600" dirty="0">
                <a:solidFill>
                  <a:srgbClr val="93A1A1"/>
                </a:solidFill>
                <a:latin typeface="Consolas"/>
              </a:rPr>
              <a:t>形式でデータを生成</a:t>
            </a:r>
          </a:p>
          <a:p>
            <a:r>
              <a:rPr lang="en-US" altLang="ko-KR" sz="1600" dirty="0">
                <a:solidFill>
                  <a:srgbClr val="000000"/>
                </a:solidFill>
                <a:latin typeface="Consolas"/>
              </a:rPr>
              <a:t>    </a:t>
            </a:r>
            <a:r>
              <a:rPr lang="en-US" altLang="ko-KR" sz="1600" b="1" dirty="0" err="1">
                <a:solidFill>
                  <a:srgbClr val="073642"/>
                </a:solidFill>
                <a:latin typeface="Consolas"/>
              </a:rPr>
              <a:t>var</a:t>
            </a:r>
            <a:r>
              <a:rPr lang="en-US" altLang="ko-KR" sz="1600" b="1" dirty="0">
                <a:solidFill>
                  <a:srgbClr val="000000"/>
                </a:solidFill>
                <a:latin typeface="Consolas"/>
              </a:rPr>
              <a:t> </a:t>
            </a:r>
            <a:r>
              <a:rPr lang="en-US" altLang="ko-KR" sz="1600" b="1" dirty="0">
                <a:solidFill>
                  <a:srgbClr val="268BD2"/>
                </a:solidFill>
                <a:latin typeface="Consolas"/>
              </a:rPr>
              <a:t>data</a:t>
            </a:r>
            <a:r>
              <a:rPr lang="en-US" altLang="ko-KR" sz="1600" b="1" dirty="0">
                <a:solidFill>
                  <a:srgbClr val="000000"/>
                </a:solidFill>
                <a:latin typeface="Consolas"/>
              </a:rPr>
              <a:t> </a:t>
            </a:r>
            <a:r>
              <a:rPr lang="en-US" altLang="ko-KR" sz="1600" b="1" dirty="0">
                <a:solidFill>
                  <a:srgbClr val="859900"/>
                </a:solidFill>
                <a:latin typeface="Consolas"/>
              </a:rPr>
              <a:t>=</a:t>
            </a:r>
            <a:r>
              <a:rPr lang="en-US" altLang="ko-KR" sz="1600" b="1" dirty="0">
                <a:solidFill>
                  <a:srgbClr val="000000"/>
                </a:solidFill>
                <a:latin typeface="Consolas"/>
              </a:rPr>
              <a:t> {</a:t>
            </a:r>
            <a:r>
              <a:rPr lang="en-US" altLang="ko-KR" sz="1600" b="1" dirty="0" err="1">
                <a:solidFill>
                  <a:srgbClr val="000000"/>
                </a:solidFill>
                <a:latin typeface="Consolas"/>
              </a:rPr>
              <a:t>gdsNum</a:t>
            </a:r>
            <a:r>
              <a:rPr lang="en-US" altLang="ko-KR" sz="1600" b="1" dirty="0">
                <a:solidFill>
                  <a:srgbClr val="000000"/>
                </a:solidFill>
                <a:latin typeface="Consolas"/>
              </a:rPr>
              <a:t>: </a:t>
            </a:r>
            <a:r>
              <a:rPr lang="en-US" altLang="ko-KR" sz="1600" b="1" dirty="0" err="1">
                <a:solidFill>
                  <a:srgbClr val="268BD2"/>
                </a:solidFill>
                <a:latin typeface="Consolas"/>
              </a:rPr>
              <a:t>gdsNum</a:t>
            </a:r>
            <a:r>
              <a:rPr lang="en-US" altLang="ko-KR" sz="1600" b="1" dirty="0">
                <a:solidFill>
                  <a:srgbClr val="000000"/>
                </a:solidFill>
                <a:latin typeface="Consolas"/>
              </a:rPr>
              <a:t>, </a:t>
            </a:r>
            <a:r>
              <a:rPr lang="en-US" altLang="ko-KR" sz="1600" b="1" dirty="0" err="1">
                <a:solidFill>
                  <a:srgbClr val="000000"/>
                </a:solidFill>
                <a:latin typeface="Consolas"/>
              </a:rPr>
              <a:t>repCon</a:t>
            </a:r>
            <a:r>
              <a:rPr lang="en-US" altLang="ko-KR" sz="1600" b="1" dirty="0">
                <a:solidFill>
                  <a:srgbClr val="000000"/>
                </a:solidFill>
                <a:latin typeface="Consolas"/>
              </a:rPr>
              <a:t>: </a:t>
            </a:r>
            <a:r>
              <a:rPr lang="en-US" altLang="ko-KR" sz="1600" b="1" dirty="0" err="1">
                <a:solidFill>
                  <a:srgbClr val="268BD2"/>
                </a:solidFill>
                <a:latin typeface="Consolas"/>
              </a:rPr>
              <a:t>repCon</a:t>
            </a:r>
            <a:r>
              <a:rPr lang="en-US" altLang="ko-KR" sz="1600" b="1" dirty="0">
                <a:solidFill>
                  <a:srgbClr val="000000"/>
                </a:solidFill>
                <a:latin typeface="Consolas"/>
              </a:rPr>
              <a:t>};</a:t>
            </a:r>
          </a:p>
          <a:p>
            <a:endParaRPr lang="en-US" altLang="ko-KR" sz="1600" dirty="0" smtClean="0">
              <a:latin typeface="Consolas"/>
            </a:endParaRPr>
          </a:p>
          <a:p>
            <a:endParaRPr lang="en-US" altLang="ko-KR" sz="1600" dirty="0">
              <a:latin typeface="Consolas"/>
            </a:endParaRPr>
          </a:p>
          <a:p>
            <a:endParaRPr lang="en-US" altLang="ko-KR" sz="1600" dirty="0" smtClean="0">
              <a:latin typeface="Consolas"/>
            </a:endParaRPr>
          </a:p>
          <a:p>
            <a:endParaRPr lang="en-US" altLang="ko-KR" sz="1600" dirty="0">
              <a:latin typeface="Consolas"/>
            </a:endParaRPr>
          </a:p>
          <a:p>
            <a:endParaRPr lang="en-US" altLang="ko-KR" sz="1600" dirty="0" smtClean="0">
              <a:latin typeface="Consolas"/>
            </a:endParaRPr>
          </a:p>
          <a:p>
            <a:endParaRPr lang="en-US" altLang="ko-KR" sz="1600" dirty="0">
              <a:latin typeface="Consolas"/>
            </a:endParaRPr>
          </a:p>
          <a:p>
            <a:endParaRPr lang="en-US" altLang="ko-KR" sz="1600" dirty="0" smtClean="0">
              <a:latin typeface="Consolas"/>
            </a:endParaRPr>
          </a:p>
          <a:p>
            <a:endParaRPr lang="ko-KR" altLang="en-US" sz="1600" dirty="0">
              <a:latin typeface="Consolas"/>
            </a:endParaRPr>
          </a:p>
          <a:p>
            <a:r>
              <a:rPr lang="en-US" altLang="ko-KR" sz="1600" dirty="0">
                <a:solidFill>
                  <a:srgbClr val="000000"/>
                </a:solidFill>
                <a:latin typeface="Consolas"/>
              </a:rPr>
              <a:t>    </a:t>
            </a:r>
            <a:r>
              <a:rPr lang="en-US" altLang="ko-KR" sz="1600" dirty="0">
                <a:solidFill>
                  <a:srgbClr val="268BD2"/>
                </a:solidFill>
                <a:latin typeface="Consolas"/>
              </a:rPr>
              <a:t>$</a:t>
            </a:r>
            <a:r>
              <a:rPr lang="en-US" altLang="ko-KR" sz="1600" dirty="0">
                <a:solidFill>
                  <a:srgbClr val="000000"/>
                </a:solidFill>
                <a:latin typeface="Consolas"/>
              </a:rPr>
              <a:t>.</a:t>
            </a:r>
            <a:r>
              <a:rPr lang="en-US" altLang="ko-KR" sz="1600" dirty="0" err="1">
                <a:solidFill>
                  <a:srgbClr val="268BD2"/>
                </a:solidFill>
                <a:latin typeface="Consolas"/>
              </a:rPr>
              <a:t>ajax</a:t>
            </a:r>
            <a:r>
              <a:rPr lang="en-US" altLang="ko-KR" sz="1600" dirty="0">
                <a:solidFill>
                  <a:srgbClr val="000000"/>
                </a:solidFill>
                <a:latin typeface="Consolas"/>
              </a:rPr>
              <a:t>({</a:t>
            </a:r>
          </a:p>
          <a:p>
            <a:r>
              <a:rPr lang="en-US" altLang="ko-KR" sz="1600" dirty="0">
                <a:solidFill>
                  <a:srgbClr val="000000"/>
                </a:solidFill>
                <a:latin typeface="Consolas"/>
              </a:rPr>
              <a:t>        url: </a:t>
            </a:r>
            <a:r>
              <a:rPr lang="en-US" altLang="ko-KR" sz="1600" dirty="0">
                <a:solidFill>
                  <a:srgbClr val="2AA198"/>
                </a:solidFill>
                <a:latin typeface="Consolas"/>
              </a:rPr>
              <a:t>"/shop/view/</a:t>
            </a:r>
            <a:r>
              <a:rPr lang="en-US" altLang="ko-KR" sz="1600" dirty="0" err="1">
                <a:solidFill>
                  <a:srgbClr val="2AA198"/>
                </a:solidFill>
                <a:latin typeface="Consolas"/>
              </a:rPr>
              <a:t>registReply</a:t>
            </a:r>
            <a:r>
              <a:rPr lang="en-US" altLang="ko-KR" sz="1600" dirty="0">
                <a:solidFill>
                  <a:srgbClr val="2AA198"/>
                </a:solidFill>
                <a:latin typeface="Consolas"/>
              </a:rPr>
              <a:t>"</a:t>
            </a:r>
            <a:r>
              <a:rPr lang="en-US" altLang="ko-KR" sz="1600" dirty="0">
                <a:solidFill>
                  <a:srgbClr val="000000"/>
                </a:solidFill>
                <a:latin typeface="Consolas"/>
              </a:rPr>
              <a:t>, </a:t>
            </a:r>
            <a:r>
              <a:rPr lang="en-US" altLang="ko-KR" sz="1600" dirty="0">
                <a:solidFill>
                  <a:srgbClr val="93A1A1"/>
                </a:solidFill>
                <a:latin typeface="Consolas"/>
              </a:rPr>
              <a:t>// </a:t>
            </a:r>
            <a:r>
              <a:rPr lang="ja-JP" altLang="en-US" sz="1600" dirty="0">
                <a:solidFill>
                  <a:srgbClr val="93A1A1"/>
                </a:solidFill>
                <a:latin typeface="Consolas"/>
              </a:rPr>
              <a:t>サーバーにリクエストを</a:t>
            </a:r>
            <a:r>
              <a:rPr lang="ko-KR" altLang="en-US" sz="1600" dirty="0">
                <a:solidFill>
                  <a:srgbClr val="93A1A1"/>
                </a:solidFill>
                <a:latin typeface="Consolas"/>
              </a:rPr>
              <a:t>送</a:t>
            </a:r>
            <a:r>
              <a:rPr lang="ja-JP" altLang="en-US" sz="1600" dirty="0">
                <a:solidFill>
                  <a:srgbClr val="93A1A1"/>
                </a:solidFill>
                <a:latin typeface="Consolas"/>
              </a:rPr>
              <a:t>る</a:t>
            </a:r>
            <a:r>
              <a:rPr lang="en-US" altLang="ko-KR" sz="1600" dirty="0">
                <a:solidFill>
                  <a:srgbClr val="93A1A1"/>
                </a:solidFill>
                <a:latin typeface="Consolas"/>
              </a:rPr>
              <a:t>URL</a:t>
            </a:r>
          </a:p>
          <a:p>
            <a:r>
              <a:rPr lang="en-US" altLang="ko-KR" sz="1600" dirty="0">
                <a:solidFill>
                  <a:srgbClr val="000000"/>
                </a:solidFill>
                <a:latin typeface="Consolas"/>
              </a:rPr>
              <a:t>        type: </a:t>
            </a:r>
            <a:r>
              <a:rPr lang="en-US" altLang="ko-KR" sz="1600" dirty="0">
                <a:solidFill>
                  <a:srgbClr val="2AA198"/>
                </a:solidFill>
                <a:latin typeface="Consolas"/>
              </a:rPr>
              <a:t>"post"</a:t>
            </a:r>
            <a:r>
              <a:rPr lang="en-US" altLang="ko-KR" sz="1600" dirty="0">
                <a:solidFill>
                  <a:srgbClr val="000000"/>
                </a:solidFill>
                <a:latin typeface="Consolas"/>
              </a:rPr>
              <a:t>, </a:t>
            </a:r>
            <a:r>
              <a:rPr lang="en-US" altLang="ko-KR" sz="1600" dirty="0">
                <a:solidFill>
                  <a:srgbClr val="93A1A1"/>
                </a:solidFill>
                <a:latin typeface="Consolas"/>
              </a:rPr>
              <a:t>// POST</a:t>
            </a:r>
            <a:r>
              <a:rPr lang="ja-JP" altLang="en-US" sz="1600" dirty="0">
                <a:solidFill>
                  <a:srgbClr val="93A1A1"/>
                </a:solidFill>
                <a:latin typeface="Consolas"/>
              </a:rPr>
              <a:t>リクエストを</a:t>
            </a:r>
            <a:r>
              <a:rPr lang="ko-KR" altLang="en-US" sz="1600" dirty="0">
                <a:solidFill>
                  <a:srgbClr val="93A1A1"/>
                </a:solidFill>
                <a:latin typeface="Consolas"/>
              </a:rPr>
              <a:t>使用</a:t>
            </a:r>
          </a:p>
          <a:p>
            <a:r>
              <a:rPr lang="ja-JP" altLang="en-US" sz="1600" dirty="0">
                <a:solidFill>
                  <a:srgbClr val="000000"/>
                </a:solidFill>
                <a:latin typeface="Consolas"/>
              </a:rPr>
              <a:t>        </a:t>
            </a:r>
            <a:r>
              <a:rPr lang="en-US" altLang="ja-JP" sz="1600" dirty="0">
                <a:solidFill>
                  <a:srgbClr val="000000"/>
                </a:solidFill>
                <a:latin typeface="Consolas"/>
              </a:rPr>
              <a:t>data: </a:t>
            </a:r>
            <a:r>
              <a:rPr lang="en-US" altLang="ja-JP" sz="1600" dirty="0">
                <a:solidFill>
                  <a:srgbClr val="268BD2"/>
                </a:solidFill>
                <a:latin typeface="Consolas"/>
              </a:rPr>
              <a:t>data</a:t>
            </a:r>
            <a:r>
              <a:rPr lang="en-US" altLang="ja-JP" sz="1600" dirty="0">
                <a:solidFill>
                  <a:srgbClr val="000000"/>
                </a:solidFill>
                <a:latin typeface="Consolas"/>
              </a:rPr>
              <a:t>, </a:t>
            </a:r>
            <a:r>
              <a:rPr lang="en-US" altLang="ja-JP" sz="1600" dirty="0">
                <a:solidFill>
                  <a:srgbClr val="93A1A1"/>
                </a:solidFill>
                <a:latin typeface="Consolas"/>
              </a:rPr>
              <a:t>// </a:t>
            </a:r>
            <a:r>
              <a:rPr lang="ja-JP" altLang="en-US" sz="1600" dirty="0">
                <a:solidFill>
                  <a:srgbClr val="93A1A1"/>
                </a:solidFill>
                <a:latin typeface="Consolas"/>
              </a:rPr>
              <a:t>サーバーに送信するデータ</a:t>
            </a:r>
          </a:p>
          <a:p>
            <a:r>
              <a:rPr lang="en-US" altLang="ko-KR" sz="1600" dirty="0">
                <a:solidFill>
                  <a:srgbClr val="000000"/>
                </a:solidFill>
                <a:latin typeface="Consolas"/>
              </a:rPr>
              <a:t>        </a:t>
            </a:r>
            <a:r>
              <a:rPr lang="en-US" altLang="ko-KR" sz="1600" dirty="0">
                <a:solidFill>
                  <a:srgbClr val="268BD2"/>
                </a:solidFill>
                <a:latin typeface="Consolas"/>
              </a:rPr>
              <a:t>success</a:t>
            </a:r>
            <a:r>
              <a:rPr lang="en-US" altLang="ko-KR" sz="1600" dirty="0">
                <a:solidFill>
                  <a:srgbClr val="000000"/>
                </a:solidFill>
                <a:latin typeface="Consolas"/>
              </a:rPr>
              <a:t>: </a:t>
            </a:r>
            <a:r>
              <a:rPr lang="en-US" altLang="ko-KR" sz="1600" b="1" dirty="0">
                <a:solidFill>
                  <a:srgbClr val="073642"/>
                </a:solidFill>
                <a:latin typeface="Consolas"/>
              </a:rPr>
              <a:t>function</a:t>
            </a:r>
            <a:r>
              <a:rPr lang="en-US" altLang="ko-KR" sz="1600" b="1" dirty="0">
                <a:solidFill>
                  <a:srgbClr val="000000"/>
                </a:solidFill>
                <a:latin typeface="Consolas"/>
              </a:rPr>
              <a:t>(){ </a:t>
            </a:r>
          </a:p>
          <a:p>
            <a:r>
              <a:rPr lang="ja-JP" altLang="en-US" sz="1600" dirty="0">
                <a:solidFill>
                  <a:srgbClr val="000000"/>
                </a:solidFill>
                <a:latin typeface="Consolas"/>
              </a:rPr>
              <a:t>            </a:t>
            </a:r>
            <a:r>
              <a:rPr lang="en-US" altLang="ja-JP" sz="1600" dirty="0" err="1">
                <a:solidFill>
                  <a:srgbClr val="268BD2"/>
                </a:solidFill>
                <a:latin typeface="Consolas"/>
              </a:rPr>
              <a:t>replyList</a:t>
            </a:r>
            <a:r>
              <a:rPr lang="en-US" altLang="ja-JP" sz="1600" dirty="0">
                <a:solidFill>
                  <a:srgbClr val="000000"/>
                </a:solidFill>
                <a:latin typeface="Consolas"/>
              </a:rPr>
              <a:t>(); </a:t>
            </a:r>
            <a:r>
              <a:rPr lang="en-US" altLang="ja-JP" sz="1600" dirty="0">
                <a:solidFill>
                  <a:srgbClr val="93A1A1"/>
                </a:solidFill>
                <a:latin typeface="Consolas"/>
              </a:rPr>
              <a:t>// </a:t>
            </a:r>
            <a:r>
              <a:rPr lang="ja-JP" altLang="en-US" sz="1600" dirty="0">
                <a:solidFill>
                  <a:srgbClr val="93A1A1"/>
                </a:solidFill>
                <a:latin typeface="Consolas"/>
              </a:rPr>
              <a:t>リストを更新</a:t>
            </a:r>
          </a:p>
          <a:p>
            <a:r>
              <a:rPr lang="ja-JP" altLang="en-US" sz="1600" dirty="0">
                <a:solidFill>
                  <a:srgbClr val="000000"/>
                </a:solidFill>
                <a:latin typeface="Consolas"/>
              </a:rPr>
              <a:t>            </a:t>
            </a:r>
            <a:r>
              <a:rPr lang="en-US" altLang="ja-JP" sz="1600" dirty="0">
                <a:solidFill>
                  <a:srgbClr val="268BD2"/>
                </a:solidFill>
                <a:latin typeface="Consolas"/>
              </a:rPr>
              <a:t>$</a:t>
            </a:r>
            <a:r>
              <a:rPr lang="en-US" altLang="ja-JP" sz="1600" dirty="0">
                <a:solidFill>
                  <a:srgbClr val="000000"/>
                </a:solidFill>
                <a:latin typeface="Consolas"/>
              </a:rPr>
              <a:t>(</a:t>
            </a:r>
            <a:r>
              <a:rPr lang="en-US" altLang="ja-JP" sz="1600" dirty="0">
                <a:solidFill>
                  <a:srgbClr val="2AA198"/>
                </a:solidFill>
                <a:latin typeface="Consolas"/>
              </a:rPr>
              <a:t>"#</a:t>
            </a:r>
            <a:r>
              <a:rPr lang="en-US" altLang="ja-JP" sz="1600" dirty="0" err="1">
                <a:solidFill>
                  <a:srgbClr val="2AA198"/>
                </a:solidFill>
                <a:latin typeface="Consolas"/>
              </a:rPr>
              <a:t>repCon</a:t>
            </a:r>
            <a:r>
              <a:rPr lang="en-US" altLang="ja-JP" sz="1600" dirty="0">
                <a:solidFill>
                  <a:srgbClr val="2AA198"/>
                </a:solidFill>
                <a:latin typeface="Consolas"/>
              </a:rPr>
              <a:t>"</a:t>
            </a:r>
            <a:r>
              <a:rPr lang="en-US" altLang="ja-JP" sz="1600" dirty="0">
                <a:solidFill>
                  <a:srgbClr val="000000"/>
                </a:solidFill>
                <a:latin typeface="Consolas"/>
              </a:rPr>
              <a:t>).</a:t>
            </a:r>
            <a:r>
              <a:rPr lang="en-US" altLang="ja-JP" sz="1600" dirty="0" err="1">
                <a:solidFill>
                  <a:srgbClr val="268BD2"/>
                </a:solidFill>
                <a:latin typeface="Consolas"/>
              </a:rPr>
              <a:t>val</a:t>
            </a:r>
            <a:r>
              <a:rPr lang="en-US" altLang="ja-JP" sz="1600" dirty="0">
                <a:solidFill>
                  <a:srgbClr val="000000"/>
                </a:solidFill>
                <a:latin typeface="Consolas"/>
              </a:rPr>
              <a:t>(</a:t>
            </a:r>
            <a:r>
              <a:rPr lang="en-US" altLang="ja-JP" sz="1600" dirty="0">
                <a:solidFill>
                  <a:srgbClr val="2AA198"/>
                </a:solidFill>
                <a:latin typeface="Consolas"/>
              </a:rPr>
              <a:t>""</a:t>
            </a:r>
            <a:r>
              <a:rPr lang="en-US" altLang="ja-JP" sz="1600" dirty="0">
                <a:solidFill>
                  <a:srgbClr val="000000"/>
                </a:solidFill>
                <a:latin typeface="Consolas"/>
              </a:rPr>
              <a:t>); </a:t>
            </a:r>
            <a:r>
              <a:rPr lang="en-US" altLang="ja-JP" sz="1600" dirty="0">
                <a:solidFill>
                  <a:srgbClr val="93A1A1"/>
                </a:solidFill>
                <a:latin typeface="Consolas"/>
              </a:rPr>
              <a:t>// </a:t>
            </a:r>
            <a:r>
              <a:rPr lang="ja-JP" altLang="en-US" sz="1600" dirty="0">
                <a:solidFill>
                  <a:srgbClr val="93A1A1"/>
                </a:solidFill>
                <a:latin typeface="Consolas"/>
              </a:rPr>
              <a:t>テキストエリアを初期化</a:t>
            </a:r>
          </a:p>
          <a:p>
            <a:r>
              <a:rPr lang="ko-KR" altLang="en-US" sz="1600" dirty="0">
                <a:solidFill>
                  <a:srgbClr val="000000"/>
                </a:solidFill>
                <a:latin typeface="Consolas"/>
              </a:rPr>
              <a:t>        </a:t>
            </a:r>
            <a:r>
              <a:rPr lang="en-US" altLang="ko-KR" sz="1600" dirty="0">
                <a:solidFill>
                  <a:srgbClr val="000000"/>
                </a:solidFill>
                <a:latin typeface="Consolas"/>
              </a:rPr>
              <a:t>}    </a:t>
            </a:r>
          </a:p>
          <a:p>
            <a:r>
              <a:rPr lang="ko-KR" altLang="en-US" sz="1600" dirty="0">
                <a:solidFill>
                  <a:srgbClr val="000000"/>
                </a:solidFill>
                <a:latin typeface="Consolas"/>
              </a:rPr>
              <a:t>    </a:t>
            </a:r>
            <a:r>
              <a:rPr lang="en-US" altLang="ko-KR" sz="1600" dirty="0">
                <a:solidFill>
                  <a:srgbClr val="000000"/>
                </a:solidFill>
                <a:latin typeface="Consolas"/>
              </a:rPr>
              <a:t>});</a:t>
            </a:r>
          </a:p>
          <a:p>
            <a:r>
              <a:rPr lang="en-US" altLang="ko-KR" sz="1600" dirty="0">
                <a:solidFill>
                  <a:srgbClr val="000000"/>
                </a:solidFill>
                <a:latin typeface="Consolas"/>
              </a:rPr>
              <a:t>});</a:t>
            </a:r>
            <a:endParaRPr lang="en-US" altLang="ja-JP" sz="1600" dirty="0" smtClean="0">
              <a:ea typeface="MS Mincho" pitchFamily="49" charset="-128"/>
            </a:endParaRPr>
          </a:p>
        </p:txBody>
      </p:sp>
    </p:spTree>
    <p:extLst>
      <p:ext uri="{BB962C8B-B14F-4D97-AF65-F5344CB8AC3E}">
        <p14:creationId xmlns:p14="http://schemas.microsoft.com/office/powerpoint/2010/main" val="4250466612"/>
      </p:ext>
    </p:extLst>
  </p:cSld>
  <p:clrMapOvr>
    <a:masterClrMapping/>
  </p:clrMapOvr>
  <p:transition/>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제목 1"/>
          <p:cNvSpPr>
            <a:spLocks noGrp="1"/>
          </p:cNvSpPr>
          <p:nvPr>
            <p:ph type="title"/>
          </p:nvPr>
        </p:nvSpPr>
        <p:spPr bwMode="auto">
          <a:xfrm>
            <a:off x="0" y="-2242"/>
            <a:ext cx="9144000" cy="694938"/>
          </a:xfrm>
        </p:spPr>
        <p:txBody>
          <a:bodyPr vert="horz" lIns="91440" tIns="45720" rIns="91440" bIns="45720" rtlCol="0" anchor="ctr">
            <a:normAutofit/>
          </a:bodyPr>
          <a:lstStyle/>
          <a:p>
            <a:r>
              <a:rPr lang="en-US" altLang="ko-KR" dirty="0" smtClean="0">
                <a:latin typeface="MS Mincho" pitchFamily="49" charset="-128"/>
                <a:ea typeface="MS Mincho" pitchFamily="49" charset="-128"/>
              </a:rPr>
              <a:t>resources/</a:t>
            </a:r>
            <a:r>
              <a:rPr lang="en-US" altLang="ko-KR" dirty="0" err="1" smtClean="0">
                <a:latin typeface="MS Mincho" pitchFamily="49" charset="-128"/>
                <a:ea typeface="MS Mincho" pitchFamily="49" charset="-128"/>
              </a:rPr>
              <a:t>js</a:t>
            </a:r>
            <a:r>
              <a:rPr lang="en-US" altLang="ko-KR" dirty="0" smtClean="0">
                <a:latin typeface="MS Mincho" pitchFamily="49" charset="-128"/>
                <a:ea typeface="MS Mincho" pitchFamily="49" charset="-128"/>
              </a:rPr>
              <a:t>/</a:t>
            </a:r>
            <a:r>
              <a:rPr lang="en-US" altLang="ko-KR" dirty="0" err="1" smtClean="0">
                <a:latin typeface="MS Mincho" pitchFamily="49" charset="-128"/>
                <a:ea typeface="MS Mincho" pitchFamily="49" charset="-128"/>
              </a:rPr>
              <a:t>replyDelete</a:t>
            </a:r>
            <a:endParaRPr lang="ko-KR" dirty="0">
              <a:latin typeface="MS Mincho" pitchFamily="49" charset="-128"/>
              <a:ea typeface="MS Mincho" pitchFamily="49" charset="-128"/>
            </a:endParaRPr>
          </a:p>
        </p:txBody>
      </p:sp>
      <p:sp>
        <p:nvSpPr>
          <p:cNvPr id="5" name="내용 개체 틀 2"/>
          <p:cNvSpPr>
            <a:spLocks noGrp="1"/>
          </p:cNvSpPr>
          <p:nvPr>
            <p:ph sz="half" idx="1"/>
          </p:nvPr>
        </p:nvSpPr>
        <p:spPr bwMode="auto">
          <a:xfrm>
            <a:off x="0" y="692696"/>
            <a:ext cx="9144000" cy="6165304"/>
          </a:xfrm>
          <a:solidFill>
            <a:schemeClr val="bg1"/>
          </a:solidFill>
        </p:spPr>
        <p:txBody>
          <a:bodyPr numCol="2">
            <a:noAutofit/>
          </a:bodyPr>
          <a:lstStyle>
            <a:lvl1pPr>
              <a:defRPr sz="2400"/>
            </a:lvl1pPr>
            <a:lvl2pPr>
              <a:defRPr sz="1600"/>
            </a:lvl2pPr>
            <a:lvl3pPr>
              <a:defRPr sz="1200"/>
            </a:lvl3pPr>
            <a:lvl4pPr>
              <a:defRPr sz="1200"/>
            </a:lvl4pPr>
            <a:lvl5pPr>
              <a:defRPr sz="1200"/>
            </a:lvl5pPr>
          </a:lstStyle>
          <a:p>
            <a:r>
              <a:rPr lang="en-US" altLang="ko-KR" sz="1200" dirty="0">
                <a:solidFill>
                  <a:srgbClr val="268BD2"/>
                </a:solidFill>
                <a:latin typeface="Consolas"/>
              </a:rPr>
              <a:t>$</a:t>
            </a:r>
            <a:r>
              <a:rPr lang="en-US" altLang="ko-KR" sz="1200" dirty="0">
                <a:solidFill>
                  <a:srgbClr val="000000"/>
                </a:solidFill>
                <a:latin typeface="Consolas"/>
              </a:rPr>
              <a:t>(</a:t>
            </a:r>
            <a:r>
              <a:rPr lang="en-US" altLang="ko-KR" sz="1200" dirty="0">
                <a:solidFill>
                  <a:srgbClr val="268BD2"/>
                </a:solidFill>
                <a:latin typeface="Consolas"/>
              </a:rPr>
              <a:t>document</a:t>
            </a:r>
            <a:r>
              <a:rPr lang="en-US" altLang="ko-KR" sz="1200" dirty="0">
                <a:solidFill>
                  <a:srgbClr val="000000"/>
                </a:solidFill>
                <a:latin typeface="Consolas"/>
              </a:rPr>
              <a:t>).</a:t>
            </a:r>
            <a:r>
              <a:rPr lang="en-US" altLang="ko-KR" sz="1200" dirty="0">
                <a:solidFill>
                  <a:srgbClr val="268BD2"/>
                </a:solidFill>
                <a:latin typeface="Consolas"/>
              </a:rPr>
              <a:t>on</a:t>
            </a:r>
            <a:r>
              <a:rPr lang="en-US" altLang="ko-KR" sz="1200" dirty="0">
                <a:solidFill>
                  <a:srgbClr val="000000"/>
                </a:solidFill>
                <a:latin typeface="Consolas"/>
              </a:rPr>
              <a:t>(</a:t>
            </a:r>
            <a:r>
              <a:rPr lang="en-US" altLang="ko-KR" sz="1200" dirty="0">
                <a:solidFill>
                  <a:srgbClr val="2AA198"/>
                </a:solidFill>
                <a:latin typeface="Consolas"/>
              </a:rPr>
              <a:t>"click"</a:t>
            </a:r>
            <a:r>
              <a:rPr lang="en-US" altLang="ko-KR" sz="1200" dirty="0">
                <a:solidFill>
                  <a:srgbClr val="000000"/>
                </a:solidFill>
                <a:latin typeface="Consolas"/>
              </a:rPr>
              <a:t>, </a:t>
            </a:r>
            <a:r>
              <a:rPr lang="en-US" altLang="ko-KR" sz="1200" dirty="0">
                <a:solidFill>
                  <a:srgbClr val="2AA198"/>
                </a:solidFill>
                <a:latin typeface="Consolas"/>
              </a:rPr>
              <a:t>".modify"</a:t>
            </a:r>
            <a:r>
              <a:rPr lang="en-US" altLang="ko-KR" sz="1200" dirty="0">
                <a:solidFill>
                  <a:srgbClr val="000000"/>
                </a:solidFill>
                <a:latin typeface="Consolas"/>
              </a:rPr>
              <a:t>, </a:t>
            </a:r>
            <a:r>
              <a:rPr lang="en-US" altLang="ko-KR" sz="1200" b="1" dirty="0">
                <a:solidFill>
                  <a:srgbClr val="073642"/>
                </a:solidFill>
                <a:latin typeface="Consolas"/>
              </a:rPr>
              <a:t>function</a:t>
            </a:r>
            <a:r>
              <a:rPr lang="en-US" altLang="ko-KR" sz="1200" b="1" dirty="0">
                <a:solidFill>
                  <a:srgbClr val="000000"/>
                </a:solidFill>
                <a:latin typeface="Consolas"/>
              </a:rPr>
              <a:t>(){</a:t>
            </a:r>
          </a:p>
          <a:p>
            <a:r>
              <a:rPr lang="ja-JP" altLang="en-US" sz="1200" dirty="0">
                <a:solidFill>
                  <a:srgbClr val="93A1A1"/>
                </a:solidFill>
                <a:latin typeface="Consolas"/>
              </a:rPr>
              <a:t>    </a:t>
            </a:r>
            <a:r>
              <a:rPr lang="en-US" altLang="ja-JP" sz="1200" dirty="0">
                <a:solidFill>
                  <a:srgbClr val="93A1A1"/>
                </a:solidFill>
                <a:latin typeface="Consolas"/>
              </a:rPr>
              <a:t>// 1) </a:t>
            </a:r>
            <a:r>
              <a:rPr lang="ja-JP" altLang="en-US" sz="1200" dirty="0">
                <a:solidFill>
                  <a:srgbClr val="93A1A1"/>
                </a:solidFill>
                <a:latin typeface="Consolas"/>
              </a:rPr>
              <a:t>ゆっくり現れるアニメーションスタイル</a:t>
            </a:r>
          </a:p>
          <a:p>
            <a:r>
              <a:rPr lang="ja-JP" altLang="en-US" sz="1200" dirty="0">
                <a:solidFill>
                  <a:srgbClr val="000000"/>
                </a:solidFill>
                <a:latin typeface="Consolas"/>
              </a:rPr>
              <a:t>    </a:t>
            </a:r>
            <a:r>
              <a:rPr lang="en-US" altLang="ja-JP" sz="1200" dirty="0">
                <a:solidFill>
                  <a:srgbClr val="268BD2"/>
                </a:solidFill>
                <a:latin typeface="Consolas"/>
              </a:rPr>
              <a:t>$</a:t>
            </a:r>
            <a:r>
              <a:rPr lang="en-US" altLang="ja-JP" sz="1200" dirty="0">
                <a:solidFill>
                  <a:srgbClr val="000000"/>
                </a:solidFill>
                <a:latin typeface="Consolas"/>
              </a:rPr>
              <a:t>(</a:t>
            </a:r>
            <a:r>
              <a:rPr lang="en-US" altLang="ja-JP" sz="1200" dirty="0">
                <a:solidFill>
                  <a:srgbClr val="2AA198"/>
                </a:solidFill>
                <a:latin typeface="Consolas"/>
              </a:rPr>
              <a:t>".</a:t>
            </a:r>
            <a:r>
              <a:rPr lang="en-US" altLang="ja-JP" sz="1200" dirty="0" err="1">
                <a:solidFill>
                  <a:srgbClr val="2AA198"/>
                </a:solidFill>
                <a:latin typeface="Consolas"/>
              </a:rPr>
              <a:t>replyModal</a:t>
            </a:r>
            <a:r>
              <a:rPr lang="en-US" altLang="ja-JP" sz="1200" dirty="0">
                <a:solidFill>
                  <a:srgbClr val="2AA198"/>
                </a:solidFill>
                <a:latin typeface="Consolas"/>
              </a:rPr>
              <a:t>"</a:t>
            </a:r>
            <a:r>
              <a:rPr lang="en-US" altLang="ja-JP" sz="1200" dirty="0">
                <a:solidFill>
                  <a:srgbClr val="000000"/>
                </a:solidFill>
                <a:latin typeface="Consolas"/>
              </a:rPr>
              <a:t>).</a:t>
            </a:r>
            <a:r>
              <a:rPr lang="en-US" altLang="ja-JP" sz="1200" dirty="0" err="1">
                <a:solidFill>
                  <a:srgbClr val="268BD2"/>
                </a:solidFill>
                <a:latin typeface="Consolas"/>
              </a:rPr>
              <a:t>fadeIn</a:t>
            </a:r>
            <a:r>
              <a:rPr lang="en-US" altLang="ja-JP" sz="1200" dirty="0">
                <a:solidFill>
                  <a:srgbClr val="000000"/>
                </a:solidFill>
                <a:latin typeface="Consolas"/>
              </a:rPr>
              <a:t>(</a:t>
            </a:r>
            <a:r>
              <a:rPr lang="en-US" altLang="ja-JP" sz="1200" dirty="0">
                <a:solidFill>
                  <a:srgbClr val="D33682"/>
                </a:solidFill>
                <a:latin typeface="Consolas"/>
              </a:rPr>
              <a:t>200</a:t>
            </a:r>
            <a:r>
              <a:rPr lang="en-US" altLang="ja-JP" sz="1200" dirty="0">
                <a:solidFill>
                  <a:srgbClr val="000000"/>
                </a:solidFill>
                <a:latin typeface="Consolas"/>
              </a:rPr>
              <a:t>); </a:t>
            </a:r>
            <a:r>
              <a:rPr lang="en-US" altLang="ja-JP" sz="1200" dirty="0">
                <a:solidFill>
                  <a:srgbClr val="93A1A1"/>
                </a:solidFill>
                <a:latin typeface="Consolas"/>
              </a:rPr>
              <a:t>// </a:t>
            </a:r>
            <a:r>
              <a:rPr lang="ja-JP" altLang="en-US" sz="1200" dirty="0">
                <a:solidFill>
                  <a:srgbClr val="93A1A1"/>
                </a:solidFill>
                <a:latin typeface="Consolas"/>
              </a:rPr>
              <a:t>モーダルウィンドウをフェードインで表示</a:t>
            </a:r>
          </a:p>
          <a:p>
            <a:endParaRPr lang="ko-KR" altLang="en-US" sz="1200" dirty="0">
              <a:latin typeface="Consolas"/>
            </a:endParaRPr>
          </a:p>
          <a:p>
            <a:r>
              <a:rPr lang="ja-JP" altLang="en-US" sz="1200" dirty="0">
                <a:solidFill>
                  <a:srgbClr val="93A1A1"/>
                </a:solidFill>
                <a:latin typeface="Consolas"/>
              </a:rPr>
              <a:t>    </a:t>
            </a:r>
            <a:r>
              <a:rPr lang="en-US" altLang="ja-JP" sz="1200" dirty="0">
                <a:solidFill>
                  <a:srgbClr val="93A1A1"/>
                </a:solidFill>
                <a:latin typeface="Consolas"/>
              </a:rPr>
              <a:t>// 2) </a:t>
            </a:r>
            <a:r>
              <a:rPr lang="ja-JP" altLang="en-US" sz="1200" dirty="0">
                <a:solidFill>
                  <a:srgbClr val="93A1A1"/>
                </a:solidFill>
                <a:latin typeface="Consolas"/>
              </a:rPr>
              <a:t>データを取得</a:t>
            </a:r>
          </a:p>
          <a:p>
            <a:r>
              <a:rPr lang="en-US" altLang="ko-KR" sz="1200" dirty="0">
                <a:solidFill>
                  <a:srgbClr val="000000"/>
                </a:solidFill>
                <a:latin typeface="Consolas"/>
              </a:rPr>
              <a:t>    </a:t>
            </a:r>
            <a:r>
              <a:rPr lang="en-US" altLang="ko-KR" sz="1200" b="1" dirty="0" err="1">
                <a:solidFill>
                  <a:srgbClr val="073642"/>
                </a:solidFill>
                <a:latin typeface="Consolas"/>
              </a:rPr>
              <a:t>var</a:t>
            </a:r>
            <a:r>
              <a:rPr lang="en-US" altLang="ko-KR" sz="1200" b="1" dirty="0">
                <a:solidFill>
                  <a:srgbClr val="000000"/>
                </a:solidFill>
                <a:latin typeface="Consolas"/>
              </a:rPr>
              <a:t> </a:t>
            </a:r>
            <a:r>
              <a:rPr lang="en-US" altLang="ko-KR" sz="1200" b="1" dirty="0" err="1">
                <a:solidFill>
                  <a:srgbClr val="268BD2"/>
                </a:solidFill>
                <a:latin typeface="Consolas"/>
              </a:rPr>
              <a:t>repNum</a:t>
            </a:r>
            <a:r>
              <a:rPr lang="en-US" altLang="ko-KR" sz="1200" b="1" dirty="0">
                <a:solidFill>
                  <a:srgbClr val="000000"/>
                </a:solidFill>
                <a:latin typeface="Consolas"/>
              </a:rPr>
              <a:t> </a:t>
            </a:r>
            <a:r>
              <a:rPr lang="en-US" altLang="ko-KR" sz="1200" b="1" dirty="0">
                <a:solidFill>
                  <a:srgbClr val="859900"/>
                </a:solidFill>
                <a:latin typeface="Consolas"/>
              </a:rPr>
              <a:t>=</a:t>
            </a:r>
            <a:r>
              <a:rPr lang="en-US" altLang="ko-KR" sz="1200" b="1" dirty="0">
                <a:solidFill>
                  <a:srgbClr val="000000"/>
                </a:solidFill>
                <a:latin typeface="Consolas"/>
              </a:rPr>
              <a:t> </a:t>
            </a:r>
            <a:r>
              <a:rPr lang="en-US" altLang="ko-KR" sz="1200" b="1" dirty="0">
                <a:solidFill>
                  <a:srgbClr val="268BD2"/>
                </a:solidFill>
                <a:latin typeface="Consolas"/>
              </a:rPr>
              <a:t>$</a:t>
            </a:r>
            <a:r>
              <a:rPr lang="en-US" altLang="ko-KR" sz="1200" b="1" dirty="0">
                <a:solidFill>
                  <a:srgbClr val="000000"/>
                </a:solidFill>
                <a:latin typeface="Consolas"/>
              </a:rPr>
              <a:t>(</a:t>
            </a:r>
            <a:r>
              <a:rPr lang="en-US" altLang="ko-KR" sz="1200" b="1" dirty="0">
                <a:solidFill>
                  <a:srgbClr val="268BD2"/>
                </a:solidFill>
                <a:latin typeface="Consolas"/>
              </a:rPr>
              <a:t>this</a:t>
            </a:r>
            <a:r>
              <a:rPr lang="en-US" altLang="ko-KR" sz="1200" b="1" dirty="0">
                <a:solidFill>
                  <a:srgbClr val="000000"/>
                </a:solidFill>
                <a:latin typeface="Consolas"/>
              </a:rPr>
              <a:t>).</a:t>
            </a:r>
            <a:r>
              <a:rPr lang="en-US" altLang="ko-KR" sz="1200" b="1" dirty="0" err="1">
                <a:solidFill>
                  <a:srgbClr val="268BD2"/>
                </a:solidFill>
                <a:latin typeface="Consolas"/>
              </a:rPr>
              <a:t>attr</a:t>
            </a:r>
            <a:r>
              <a:rPr lang="en-US" altLang="ko-KR" sz="1200" b="1" dirty="0">
                <a:solidFill>
                  <a:srgbClr val="000000"/>
                </a:solidFill>
                <a:latin typeface="Consolas"/>
              </a:rPr>
              <a:t>(</a:t>
            </a:r>
            <a:r>
              <a:rPr lang="en-US" altLang="ko-KR" sz="1200" b="1" dirty="0">
                <a:solidFill>
                  <a:srgbClr val="2AA198"/>
                </a:solidFill>
                <a:latin typeface="Consolas"/>
              </a:rPr>
              <a:t>"data-</a:t>
            </a:r>
            <a:r>
              <a:rPr lang="en-US" altLang="ko-KR" sz="1200" b="1" dirty="0" err="1">
                <a:solidFill>
                  <a:srgbClr val="2AA198"/>
                </a:solidFill>
                <a:latin typeface="Consolas"/>
              </a:rPr>
              <a:t>repNum</a:t>
            </a:r>
            <a:r>
              <a:rPr lang="en-US" altLang="ko-KR" sz="1200" b="1" dirty="0">
                <a:solidFill>
                  <a:srgbClr val="2AA198"/>
                </a:solidFill>
                <a:latin typeface="Consolas"/>
              </a:rPr>
              <a:t>"</a:t>
            </a:r>
            <a:r>
              <a:rPr lang="en-US" altLang="ko-KR" sz="1200" b="1" dirty="0">
                <a:solidFill>
                  <a:srgbClr val="000000"/>
                </a:solidFill>
                <a:latin typeface="Consolas"/>
              </a:rPr>
              <a:t>); </a:t>
            </a:r>
            <a:r>
              <a:rPr lang="en-US" altLang="ko-KR" sz="1200" b="1" dirty="0">
                <a:solidFill>
                  <a:srgbClr val="93A1A1"/>
                </a:solidFill>
                <a:latin typeface="Consolas"/>
              </a:rPr>
              <a:t>// data-</a:t>
            </a:r>
            <a:r>
              <a:rPr lang="en-US" altLang="ko-KR" sz="1200" b="1" dirty="0" err="1">
                <a:solidFill>
                  <a:srgbClr val="93A1A1"/>
                </a:solidFill>
                <a:latin typeface="Consolas"/>
              </a:rPr>
              <a:t>repNum</a:t>
            </a:r>
            <a:r>
              <a:rPr lang="ko-KR" altLang="en-US" sz="1200" b="1" dirty="0">
                <a:solidFill>
                  <a:srgbClr val="93A1A1"/>
                </a:solidFill>
                <a:latin typeface="Consolas"/>
              </a:rPr>
              <a:t>属性</a:t>
            </a:r>
            <a:r>
              <a:rPr lang="ja-JP" altLang="en-US" sz="1200" b="1" dirty="0">
                <a:solidFill>
                  <a:srgbClr val="93A1A1"/>
                </a:solidFill>
                <a:latin typeface="Consolas"/>
              </a:rPr>
              <a:t>からコメント</a:t>
            </a:r>
            <a:r>
              <a:rPr lang="ko-KR" altLang="en-US" sz="1200" b="1" dirty="0">
                <a:solidFill>
                  <a:srgbClr val="93A1A1"/>
                </a:solidFill>
                <a:latin typeface="Consolas"/>
              </a:rPr>
              <a:t>番号</a:t>
            </a:r>
            <a:r>
              <a:rPr lang="ja-JP" altLang="en-US" sz="1200" b="1" dirty="0">
                <a:solidFill>
                  <a:srgbClr val="93A1A1"/>
                </a:solidFill>
                <a:latin typeface="Consolas"/>
              </a:rPr>
              <a:t>を</a:t>
            </a:r>
            <a:r>
              <a:rPr lang="ko-KR" altLang="en-US" sz="1200" b="1" dirty="0">
                <a:solidFill>
                  <a:srgbClr val="93A1A1"/>
                </a:solidFill>
                <a:latin typeface="Consolas"/>
              </a:rPr>
              <a:t>取得</a:t>
            </a:r>
          </a:p>
          <a:p>
            <a:r>
              <a:rPr lang="en-US" altLang="ko-KR" sz="1200" dirty="0">
                <a:solidFill>
                  <a:srgbClr val="000000"/>
                </a:solidFill>
                <a:latin typeface="Consolas"/>
              </a:rPr>
              <a:t>    </a:t>
            </a:r>
            <a:r>
              <a:rPr lang="en-US" altLang="ko-KR" sz="1200" b="1" dirty="0" err="1">
                <a:solidFill>
                  <a:srgbClr val="073642"/>
                </a:solidFill>
                <a:latin typeface="Consolas"/>
              </a:rPr>
              <a:t>var</a:t>
            </a:r>
            <a:r>
              <a:rPr lang="en-US" altLang="ko-KR" sz="1200" b="1" dirty="0">
                <a:solidFill>
                  <a:srgbClr val="000000"/>
                </a:solidFill>
                <a:latin typeface="Consolas"/>
              </a:rPr>
              <a:t> </a:t>
            </a:r>
            <a:r>
              <a:rPr lang="en-US" altLang="ko-KR" sz="1200" b="1" dirty="0" err="1">
                <a:solidFill>
                  <a:srgbClr val="268BD2"/>
                </a:solidFill>
                <a:latin typeface="Consolas"/>
              </a:rPr>
              <a:t>repCon</a:t>
            </a:r>
            <a:r>
              <a:rPr lang="en-US" altLang="ko-KR" sz="1200" b="1" dirty="0">
                <a:solidFill>
                  <a:srgbClr val="000000"/>
                </a:solidFill>
                <a:latin typeface="Consolas"/>
              </a:rPr>
              <a:t> </a:t>
            </a:r>
            <a:r>
              <a:rPr lang="en-US" altLang="ko-KR" sz="1200" b="1" dirty="0">
                <a:solidFill>
                  <a:srgbClr val="859900"/>
                </a:solidFill>
                <a:latin typeface="Consolas"/>
              </a:rPr>
              <a:t>=</a:t>
            </a:r>
            <a:r>
              <a:rPr lang="en-US" altLang="ko-KR" sz="1200" b="1" dirty="0">
                <a:solidFill>
                  <a:srgbClr val="000000"/>
                </a:solidFill>
                <a:latin typeface="Consolas"/>
              </a:rPr>
              <a:t> </a:t>
            </a:r>
            <a:r>
              <a:rPr lang="en-US" altLang="ko-KR" sz="1200" b="1" dirty="0">
                <a:solidFill>
                  <a:srgbClr val="268BD2"/>
                </a:solidFill>
                <a:latin typeface="Consolas"/>
              </a:rPr>
              <a:t>$</a:t>
            </a:r>
            <a:r>
              <a:rPr lang="en-US" altLang="ko-KR" sz="1200" b="1" dirty="0">
                <a:solidFill>
                  <a:srgbClr val="000000"/>
                </a:solidFill>
                <a:latin typeface="Consolas"/>
              </a:rPr>
              <a:t>(</a:t>
            </a:r>
            <a:r>
              <a:rPr lang="en-US" altLang="ko-KR" sz="1200" b="1" dirty="0">
                <a:solidFill>
                  <a:srgbClr val="268BD2"/>
                </a:solidFill>
                <a:latin typeface="Consolas"/>
              </a:rPr>
              <a:t>this</a:t>
            </a:r>
            <a:r>
              <a:rPr lang="en-US" altLang="ko-KR" sz="1200" b="1" dirty="0">
                <a:solidFill>
                  <a:srgbClr val="000000"/>
                </a:solidFill>
                <a:latin typeface="Consolas"/>
              </a:rPr>
              <a:t>).</a:t>
            </a:r>
            <a:r>
              <a:rPr lang="en-US" altLang="ko-KR" sz="1200" b="1" dirty="0">
                <a:solidFill>
                  <a:srgbClr val="268BD2"/>
                </a:solidFill>
                <a:latin typeface="Consolas"/>
              </a:rPr>
              <a:t>parent</a:t>
            </a:r>
            <a:r>
              <a:rPr lang="en-US" altLang="ko-KR" sz="1200" b="1" dirty="0">
                <a:solidFill>
                  <a:srgbClr val="000000"/>
                </a:solidFill>
                <a:latin typeface="Consolas"/>
              </a:rPr>
              <a:t>().</a:t>
            </a:r>
            <a:r>
              <a:rPr lang="en-US" altLang="ko-KR" sz="1200" b="1" dirty="0">
                <a:solidFill>
                  <a:srgbClr val="268BD2"/>
                </a:solidFill>
                <a:latin typeface="Consolas"/>
              </a:rPr>
              <a:t>parent</a:t>
            </a:r>
            <a:r>
              <a:rPr lang="en-US" altLang="ko-KR" sz="1200" b="1" dirty="0">
                <a:solidFill>
                  <a:srgbClr val="000000"/>
                </a:solidFill>
                <a:latin typeface="Consolas"/>
              </a:rPr>
              <a:t>().</a:t>
            </a:r>
            <a:r>
              <a:rPr lang="en-US" altLang="ko-KR" sz="1200" b="1" dirty="0">
                <a:solidFill>
                  <a:srgbClr val="268BD2"/>
                </a:solidFill>
                <a:latin typeface="Consolas"/>
              </a:rPr>
              <a:t>children</a:t>
            </a:r>
            <a:r>
              <a:rPr lang="en-US" altLang="ko-KR" sz="1200" b="1" dirty="0">
                <a:solidFill>
                  <a:srgbClr val="000000"/>
                </a:solidFill>
                <a:latin typeface="Consolas"/>
              </a:rPr>
              <a:t>(</a:t>
            </a:r>
            <a:r>
              <a:rPr lang="en-US" altLang="ko-KR" sz="1200" b="1" dirty="0">
                <a:solidFill>
                  <a:srgbClr val="2AA198"/>
                </a:solidFill>
                <a:latin typeface="Consolas"/>
              </a:rPr>
              <a:t>".</a:t>
            </a:r>
            <a:r>
              <a:rPr lang="en-US" altLang="ko-KR" sz="1200" b="1" dirty="0" err="1">
                <a:solidFill>
                  <a:srgbClr val="2AA198"/>
                </a:solidFill>
                <a:latin typeface="Consolas"/>
              </a:rPr>
              <a:t>replyContent</a:t>
            </a:r>
            <a:r>
              <a:rPr lang="en-US" altLang="ko-KR" sz="1200" b="1" dirty="0">
                <a:solidFill>
                  <a:srgbClr val="2AA198"/>
                </a:solidFill>
                <a:latin typeface="Consolas"/>
              </a:rPr>
              <a:t>"</a:t>
            </a:r>
            <a:r>
              <a:rPr lang="en-US" altLang="ko-KR" sz="1200" b="1" dirty="0">
                <a:solidFill>
                  <a:srgbClr val="000000"/>
                </a:solidFill>
                <a:latin typeface="Consolas"/>
              </a:rPr>
              <a:t>).</a:t>
            </a:r>
            <a:r>
              <a:rPr lang="en-US" altLang="ko-KR" sz="1200" b="1" dirty="0">
                <a:solidFill>
                  <a:srgbClr val="268BD2"/>
                </a:solidFill>
                <a:latin typeface="Consolas"/>
              </a:rPr>
              <a:t>text</a:t>
            </a:r>
            <a:r>
              <a:rPr lang="en-US" altLang="ko-KR" sz="1200" b="1" dirty="0">
                <a:solidFill>
                  <a:srgbClr val="000000"/>
                </a:solidFill>
                <a:latin typeface="Consolas"/>
              </a:rPr>
              <a:t>(); </a:t>
            </a:r>
            <a:r>
              <a:rPr lang="en-US" altLang="ko-KR" sz="1200" b="1" dirty="0">
                <a:solidFill>
                  <a:srgbClr val="93A1A1"/>
                </a:solidFill>
                <a:latin typeface="Consolas"/>
              </a:rPr>
              <a:t>// </a:t>
            </a:r>
            <a:r>
              <a:rPr lang="ja-JP" altLang="en-US" sz="1200" b="1" dirty="0">
                <a:solidFill>
                  <a:srgbClr val="93A1A1"/>
                </a:solidFill>
                <a:latin typeface="Consolas"/>
              </a:rPr>
              <a:t>コメント</a:t>
            </a:r>
            <a:r>
              <a:rPr lang="ko-KR" altLang="en-US" sz="1200" b="1" dirty="0">
                <a:solidFill>
                  <a:srgbClr val="93A1A1"/>
                </a:solidFill>
                <a:latin typeface="Consolas"/>
              </a:rPr>
              <a:t>内容</a:t>
            </a:r>
            <a:r>
              <a:rPr lang="ja-JP" altLang="en-US" sz="1200" b="1" dirty="0">
                <a:solidFill>
                  <a:srgbClr val="93A1A1"/>
                </a:solidFill>
                <a:latin typeface="Consolas"/>
              </a:rPr>
              <a:t>を</a:t>
            </a:r>
            <a:r>
              <a:rPr lang="ko-KR" altLang="en-US" sz="1200" b="1" dirty="0">
                <a:solidFill>
                  <a:srgbClr val="93A1A1"/>
                </a:solidFill>
                <a:latin typeface="Consolas"/>
              </a:rPr>
              <a:t>取得</a:t>
            </a:r>
          </a:p>
          <a:p>
            <a:r>
              <a:rPr lang="ko-KR" altLang="en-US" sz="1200" dirty="0">
                <a:solidFill>
                  <a:srgbClr val="000000"/>
                </a:solidFill>
                <a:latin typeface="Consolas"/>
              </a:rPr>
              <a:t>    </a:t>
            </a:r>
          </a:p>
          <a:p>
            <a:r>
              <a:rPr lang="ja-JP" altLang="en-US" sz="1200" dirty="0">
                <a:solidFill>
                  <a:srgbClr val="000000"/>
                </a:solidFill>
                <a:latin typeface="Consolas"/>
              </a:rPr>
              <a:t>    </a:t>
            </a:r>
            <a:r>
              <a:rPr lang="en-US" altLang="ja-JP" sz="1200" dirty="0">
                <a:solidFill>
                  <a:srgbClr val="268BD2"/>
                </a:solidFill>
                <a:latin typeface="Consolas"/>
              </a:rPr>
              <a:t>$</a:t>
            </a:r>
            <a:r>
              <a:rPr lang="en-US" altLang="ja-JP" sz="1200" dirty="0">
                <a:solidFill>
                  <a:srgbClr val="000000"/>
                </a:solidFill>
                <a:latin typeface="Consolas"/>
              </a:rPr>
              <a:t>(</a:t>
            </a:r>
            <a:r>
              <a:rPr lang="en-US" altLang="ja-JP" sz="1200" dirty="0">
                <a:solidFill>
                  <a:srgbClr val="2AA198"/>
                </a:solidFill>
                <a:latin typeface="Consolas"/>
              </a:rPr>
              <a:t>".</a:t>
            </a:r>
            <a:r>
              <a:rPr lang="en-US" altLang="ja-JP" sz="1200" dirty="0" err="1">
                <a:solidFill>
                  <a:srgbClr val="2AA198"/>
                </a:solidFill>
                <a:latin typeface="Consolas"/>
              </a:rPr>
              <a:t>modal_repCon</a:t>
            </a:r>
            <a:r>
              <a:rPr lang="en-US" altLang="ja-JP" sz="1200" dirty="0">
                <a:solidFill>
                  <a:srgbClr val="2AA198"/>
                </a:solidFill>
                <a:latin typeface="Consolas"/>
              </a:rPr>
              <a:t>"</a:t>
            </a:r>
            <a:r>
              <a:rPr lang="en-US" altLang="ja-JP" sz="1200" dirty="0">
                <a:solidFill>
                  <a:srgbClr val="000000"/>
                </a:solidFill>
                <a:latin typeface="Consolas"/>
              </a:rPr>
              <a:t>).</a:t>
            </a:r>
            <a:r>
              <a:rPr lang="en-US" altLang="ja-JP" sz="1200" dirty="0" err="1">
                <a:solidFill>
                  <a:srgbClr val="268BD2"/>
                </a:solidFill>
                <a:latin typeface="Consolas"/>
              </a:rPr>
              <a:t>val</a:t>
            </a:r>
            <a:r>
              <a:rPr lang="en-US" altLang="ja-JP" sz="1200" dirty="0">
                <a:solidFill>
                  <a:srgbClr val="000000"/>
                </a:solidFill>
                <a:latin typeface="Consolas"/>
              </a:rPr>
              <a:t>(</a:t>
            </a:r>
            <a:r>
              <a:rPr lang="en-US" altLang="ja-JP" sz="1200" dirty="0" err="1">
                <a:solidFill>
                  <a:srgbClr val="268BD2"/>
                </a:solidFill>
                <a:latin typeface="Consolas"/>
              </a:rPr>
              <a:t>repCon</a:t>
            </a:r>
            <a:r>
              <a:rPr lang="en-US" altLang="ja-JP" sz="1200" dirty="0">
                <a:solidFill>
                  <a:srgbClr val="000000"/>
                </a:solidFill>
                <a:latin typeface="Consolas"/>
              </a:rPr>
              <a:t>); </a:t>
            </a:r>
            <a:r>
              <a:rPr lang="en-US" altLang="ja-JP" sz="1200" dirty="0">
                <a:solidFill>
                  <a:srgbClr val="93A1A1"/>
                </a:solidFill>
                <a:latin typeface="Consolas"/>
              </a:rPr>
              <a:t>// </a:t>
            </a:r>
            <a:r>
              <a:rPr lang="ja-JP" altLang="en-US" sz="1200" dirty="0">
                <a:solidFill>
                  <a:srgbClr val="93A1A1"/>
                </a:solidFill>
                <a:latin typeface="Consolas"/>
              </a:rPr>
              <a:t>モーダル内のテキストエリアにコメント内容を設定</a:t>
            </a:r>
          </a:p>
          <a:p>
            <a:r>
              <a:rPr lang="en-US" altLang="ko-KR" sz="1200" dirty="0">
                <a:solidFill>
                  <a:srgbClr val="000000"/>
                </a:solidFill>
                <a:latin typeface="Consolas"/>
              </a:rPr>
              <a:t>    </a:t>
            </a:r>
            <a:r>
              <a:rPr lang="en-US" altLang="ko-KR" sz="1200" dirty="0">
                <a:solidFill>
                  <a:srgbClr val="268BD2"/>
                </a:solidFill>
                <a:latin typeface="Consolas"/>
              </a:rPr>
              <a:t>$</a:t>
            </a:r>
            <a:r>
              <a:rPr lang="en-US" altLang="ko-KR" sz="1200" dirty="0">
                <a:solidFill>
                  <a:srgbClr val="000000"/>
                </a:solidFill>
                <a:latin typeface="Consolas"/>
              </a:rPr>
              <a:t>(</a:t>
            </a:r>
            <a:r>
              <a:rPr lang="en-US" altLang="ko-KR" sz="1200" dirty="0">
                <a:solidFill>
                  <a:srgbClr val="2AA198"/>
                </a:solidFill>
                <a:latin typeface="Consolas"/>
              </a:rPr>
              <a:t>".</a:t>
            </a:r>
            <a:r>
              <a:rPr lang="en-US" altLang="ko-KR" sz="1200" dirty="0" err="1">
                <a:solidFill>
                  <a:srgbClr val="2AA198"/>
                </a:solidFill>
                <a:latin typeface="Consolas"/>
              </a:rPr>
              <a:t>modal_modify_btn</a:t>
            </a:r>
            <a:r>
              <a:rPr lang="en-US" altLang="ko-KR" sz="1200" dirty="0">
                <a:solidFill>
                  <a:srgbClr val="2AA198"/>
                </a:solidFill>
                <a:latin typeface="Consolas"/>
              </a:rPr>
              <a:t>"</a:t>
            </a:r>
            <a:r>
              <a:rPr lang="en-US" altLang="ko-KR" sz="1200" dirty="0">
                <a:solidFill>
                  <a:srgbClr val="000000"/>
                </a:solidFill>
                <a:latin typeface="Consolas"/>
              </a:rPr>
              <a:t>).</a:t>
            </a:r>
            <a:r>
              <a:rPr lang="en-US" altLang="ko-KR" sz="1200" dirty="0" err="1">
                <a:solidFill>
                  <a:srgbClr val="268BD2"/>
                </a:solidFill>
                <a:latin typeface="Consolas"/>
              </a:rPr>
              <a:t>attr</a:t>
            </a:r>
            <a:r>
              <a:rPr lang="en-US" altLang="ko-KR" sz="1200" dirty="0">
                <a:solidFill>
                  <a:srgbClr val="000000"/>
                </a:solidFill>
                <a:latin typeface="Consolas"/>
              </a:rPr>
              <a:t>(</a:t>
            </a:r>
            <a:r>
              <a:rPr lang="en-US" altLang="ko-KR" sz="1200" dirty="0">
                <a:solidFill>
                  <a:srgbClr val="2AA198"/>
                </a:solidFill>
                <a:latin typeface="Consolas"/>
              </a:rPr>
              <a:t>"data-</a:t>
            </a:r>
            <a:r>
              <a:rPr lang="en-US" altLang="ko-KR" sz="1200" dirty="0" err="1">
                <a:solidFill>
                  <a:srgbClr val="2AA198"/>
                </a:solidFill>
                <a:latin typeface="Consolas"/>
              </a:rPr>
              <a:t>repNum</a:t>
            </a:r>
            <a:r>
              <a:rPr lang="en-US" altLang="ko-KR" sz="1200" dirty="0">
                <a:solidFill>
                  <a:srgbClr val="2AA198"/>
                </a:solidFill>
                <a:latin typeface="Consolas"/>
              </a:rPr>
              <a:t>"</a:t>
            </a:r>
            <a:r>
              <a:rPr lang="en-US" altLang="ko-KR" sz="1200" dirty="0">
                <a:solidFill>
                  <a:srgbClr val="000000"/>
                </a:solidFill>
                <a:latin typeface="Consolas"/>
              </a:rPr>
              <a:t>, </a:t>
            </a:r>
            <a:r>
              <a:rPr lang="en-US" altLang="ko-KR" sz="1200" dirty="0" err="1">
                <a:solidFill>
                  <a:srgbClr val="268BD2"/>
                </a:solidFill>
                <a:latin typeface="Consolas"/>
              </a:rPr>
              <a:t>repNum</a:t>
            </a:r>
            <a:r>
              <a:rPr lang="en-US" altLang="ko-KR" sz="1200" dirty="0">
                <a:solidFill>
                  <a:srgbClr val="000000"/>
                </a:solidFill>
                <a:latin typeface="Consolas"/>
              </a:rPr>
              <a:t>); </a:t>
            </a:r>
            <a:r>
              <a:rPr lang="en-US" altLang="ko-KR" sz="1200" dirty="0">
                <a:solidFill>
                  <a:srgbClr val="93A1A1"/>
                </a:solidFill>
                <a:latin typeface="Consolas"/>
              </a:rPr>
              <a:t>// </a:t>
            </a:r>
            <a:r>
              <a:rPr lang="ja-JP" altLang="en-US" sz="1200" dirty="0">
                <a:solidFill>
                  <a:srgbClr val="93A1A1"/>
                </a:solidFill>
                <a:latin typeface="Consolas"/>
              </a:rPr>
              <a:t>モーダルの</a:t>
            </a:r>
            <a:r>
              <a:rPr lang="ko-KR" altLang="en-US" sz="1200" dirty="0">
                <a:solidFill>
                  <a:srgbClr val="93A1A1"/>
                </a:solidFill>
                <a:latin typeface="Consolas"/>
              </a:rPr>
              <a:t>修正</a:t>
            </a:r>
            <a:r>
              <a:rPr lang="ja-JP" altLang="en-US" sz="1200" dirty="0">
                <a:solidFill>
                  <a:srgbClr val="93A1A1"/>
                </a:solidFill>
                <a:latin typeface="Consolas"/>
              </a:rPr>
              <a:t>ボタンにコメント</a:t>
            </a:r>
            <a:r>
              <a:rPr lang="ko-KR" altLang="en-US" sz="1200" dirty="0">
                <a:solidFill>
                  <a:srgbClr val="93A1A1"/>
                </a:solidFill>
                <a:latin typeface="Consolas"/>
              </a:rPr>
              <a:t>番号</a:t>
            </a:r>
            <a:r>
              <a:rPr lang="ja-JP" altLang="en-US" sz="1200" dirty="0">
                <a:solidFill>
                  <a:srgbClr val="93A1A1"/>
                </a:solidFill>
                <a:latin typeface="Consolas"/>
              </a:rPr>
              <a:t>を</a:t>
            </a:r>
            <a:r>
              <a:rPr lang="ko-KR" altLang="en-US" sz="1200" dirty="0">
                <a:solidFill>
                  <a:srgbClr val="93A1A1"/>
                </a:solidFill>
                <a:latin typeface="Consolas"/>
              </a:rPr>
              <a:t>設定</a:t>
            </a:r>
          </a:p>
          <a:p>
            <a:r>
              <a:rPr lang="en-US" altLang="ko-KR" sz="1200" dirty="0">
                <a:solidFill>
                  <a:srgbClr val="000000"/>
                </a:solidFill>
                <a:latin typeface="Consolas"/>
              </a:rPr>
              <a:t>});</a:t>
            </a:r>
          </a:p>
          <a:p>
            <a:endParaRPr lang="ko-KR" altLang="en-US" sz="1200" dirty="0">
              <a:latin typeface="Consolas"/>
            </a:endParaRPr>
          </a:p>
          <a:p>
            <a:r>
              <a:rPr lang="en-US" altLang="ja-JP" sz="1200" dirty="0">
                <a:solidFill>
                  <a:srgbClr val="93A1A1"/>
                </a:solidFill>
                <a:latin typeface="Consolas"/>
              </a:rPr>
              <a:t>// </a:t>
            </a:r>
            <a:r>
              <a:rPr lang="ja-JP" altLang="en-US" sz="1200" dirty="0">
                <a:solidFill>
                  <a:srgbClr val="93A1A1"/>
                </a:solidFill>
                <a:latin typeface="Consolas"/>
              </a:rPr>
              <a:t>コメント削除</a:t>
            </a:r>
          </a:p>
          <a:p>
            <a:r>
              <a:rPr lang="en-US" altLang="ko-KR" sz="1200" dirty="0">
                <a:solidFill>
                  <a:srgbClr val="268BD2"/>
                </a:solidFill>
                <a:latin typeface="Consolas"/>
              </a:rPr>
              <a:t>$</a:t>
            </a:r>
            <a:r>
              <a:rPr lang="en-US" altLang="ko-KR" sz="1200" dirty="0">
                <a:solidFill>
                  <a:srgbClr val="000000"/>
                </a:solidFill>
                <a:latin typeface="Consolas"/>
              </a:rPr>
              <a:t>(</a:t>
            </a:r>
            <a:r>
              <a:rPr lang="en-US" altLang="ko-KR" sz="1200" dirty="0">
                <a:solidFill>
                  <a:srgbClr val="268BD2"/>
                </a:solidFill>
                <a:latin typeface="Consolas"/>
              </a:rPr>
              <a:t>document</a:t>
            </a:r>
            <a:r>
              <a:rPr lang="en-US" altLang="ko-KR" sz="1200" dirty="0">
                <a:solidFill>
                  <a:srgbClr val="000000"/>
                </a:solidFill>
                <a:latin typeface="Consolas"/>
              </a:rPr>
              <a:t>).</a:t>
            </a:r>
            <a:r>
              <a:rPr lang="en-US" altLang="ko-KR" sz="1200" dirty="0">
                <a:solidFill>
                  <a:srgbClr val="268BD2"/>
                </a:solidFill>
                <a:latin typeface="Consolas"/>
              </a:rPr>
              <a:t>on</a:t>
            </a:r>
            <a:r>
              <a:rPr lang="en-US" altLang="ko-KR" sz="1200" dirty="0">
                <a:solidFill>
                  <a:srgbClr val="000000"/>
                </a:solidFill>
                <a:latin typeface="Consolas"/>
              </a:rPr>
              <a:t>(</a:t>
            </a:r>
            <a:r>
              <a:rPr lang="en-US" altLang="ko-KR" sz="1200" dirty="0">
                <a:solidFill>
                  <a:srgbClr val="2AA198"/>
                </a:solidFill>
                <a:latin typeface="Consolas"/>
              </a:rPr>
              <a:t>"click"</a:t>
            </a:r>
            <a:r>
              <a:rPr lang="en-US" altLang="ko-KR" sz="1200" dirty="0">
                <a:solidFill>
                  <a:srgbClr val="000000"/>
                </a:solidFill>
                <a:latin typeface="Consolas"/>
              </a:rPr>
              <a:t>, </a:t>
            </a:r>
            <a:r>
              <a:rPr lang="en-US" altLang="ko-KR" sz="1200" dirty="0">
                <a:solidFill>
                  <a:srgbClr val="2AA198"/>
                </a:solidFill>
                <a:latin typeface="Consolas"/>
              </a:rPr>
              <a:t>".delete"</a:t>
            </a:r>
            <a:r>
              <a:rPr lang="en-US" altLang="ko-KR" sz="1200" dirty="0">
                <a:solidFill>
                  <a:srgbClr val="000000"/>
                </a:solidFill>
                <a:latin typeface="Consolas"/>
              </a:rPr>
              <a:t>, </a:t>
            </a:r>
            <a:r>
              <a:rPr lang="en-US" altLang="ko-KR" sz="1200" b="1" dirty="0">
                <a:solidFill>
                  <a:srgbClr val="073642"/>
                </a:solidFill>
                <a:latin typeface="Consolas"/>
              </a:rPr>
              <a:t>function</a:t>
            </a:r>
            <a:r>
              <a:rPr lang="en-US" altLang="ko-KR" sz="1200" b="1" dirty="0">
                <a:solidFill>
                  <a:srgbClr val="000000"/>
                </a:solidFill>
                <a:latin typeface="Consolas"/>
              </a:rPr>
              <a:t>(){</a:t>
            </a:r>
          </a:p>
          <a:p>
            <a:r>
              <a:rPr lang="ja-JP" altLang="en-US" sz="1200" dirty="0">
                <a:solidFill>
                  <a:srgbClr val="93A1A1"/>
                </a:solidFill>
                <a:latin typeface="Consolas"/>
              </a:rPr>
              <a:t>    </a:t>
            </a:r>
            <a:r>
              <a:rPr lang="en-US" altLang="ja-JP" sz="1200" dirty="0">
                <a:solidFill>
                  <a:srgbClr val="93A1A1"/>
                </a:solidFill>
                <a:latin typeface="Consolas"/>
              </a:rPr>
              <a:t>// </a:t>
            </a:r>
            <a:r>
              <a:rPr lang="ja-JP" altLang="en-US" sz="1200" dirty="0">
                <a:solidFill>
                  <a:srgbClr val="93A1A1"/>
                </a:solidFill>
                <a:latin typeface="Consolas"/>
              </a:rPr>
              <a:t>ユーザーに削除するかどうかを確認</a:t>
            </a:r>
          </a:p>
          <a:p>
            <a:r>
              <a:rPr lang="en-US" altLang="ko-KR" sz="1200" dirty="0">
                <a:solidFill>
                  <a:srgbClr val="000000"/>
                </a:solidFill>
                <a:latin typeface="Consolas"/>
              </a:rPr>
              <a:t>    </a:t>
            </a:r>
            <a:r>
              <a:rPr lang="en-US" altLang="ko-KR" sz="1200" b="1" dirty="0" err="1">
                <a:solidFill>
                  <a:srgbClr val="073642"/>
                </a:solidFill>
                <a:latin typeface="Consolas"/>
              </a:rPr>
              <a:t>var</a:t>
            </a:r>
            <a:r>
              <a:rPr lang="en-US" altLang="ko-KR" sz="1200" b="1" dirty="0">
                <a:solidFill>
                  <a:srgbClr val="000000"/>
                </a:solidFill>
                <a:latin typeface="Consolas"/>
              </a:rPr>
              <a:t> </a:t>
            </a:r>
            <a:r>
              <a:rPr lang="en-US" altLang="ko-KR" sz="1200" b="1" dirty="0" err="1">
                <a:solidFill>
                  <a:srgbClr val="268BD2"/>
                </a:solidFill>
                <a:latin typeface="Consolas"/>
              </a:rPr>
              <a:t>deleteConfirm</a:t>
            </a:r>
            <a:r>
              <a:rPr lang="en-US" altLang="ko-KR" sz="1200" b="1" dirty="0">
                <a:solidFill>
                  <a:srgbClr val="000000"/>
                </a:solidFill>
                <a:latin typeface="Consolas"/>
              </a:rPr>
              <a:t> </a:t>
            </a:r>
            <a:r>
              <a:rPr lang="en-US" altLang="ko-KR" sz="1200" b="1" dirty="0">
                <a:solidFill>
                  <a:srgbClr val="859900"/>
                </a:solidFill>
                <a:latin typeface="Consolas"/>
              </a:rPr>
              <a:t>=</a:t>
            </a:r>
            <a:r>
              <a:rPr lang="en-US" altLang="ko-KR" sz="1200" b="1" dirty="0">
                <a:solidFill>
                  <a:srgbClr val="000000"/>
                </a:solidFill>
                <a:latin typeface="Consolas"/>
              </a:rPr>
              <a:t> </a:t>
            </a:r>
            <a:r>
              <a:rPr lang="en-US" altLang="ko-KR" sz="1200" b="1" dirty="0">
                <a:solidFill>
                  <a:srgbClr val="268BD2"/>
                </a:solidFill>
                <a:latin typeface="Consolas"/>
              </a:rPr>
              <a:t>confirm</a:t>
            </a:r>
            <a:r>
              <a:rPr lang="en-US" altLang="ko-KR" sz="1200" b="1" dirty="0">
                <a:solidFill>
                  <a:srgbClr val="000000"/>
                </a:solidFill>
                <a:latin typeface="Consolas"/>
              </a:rPr>
              <a:t>(</a:t>
            </a:r>
            <a:r>
              <a:rPr lang="en-US" altLang="ko-KR" sz="1200" b="1" dirty="0">
                <a:solidFill>
                  <a:srgbClr val="2AA198"/>
                </a:solidFill>
                <a:latin typeface="Consolas"/>
              </a:rPr>
              <a:t>"</a:t>
            </a:r>
            <a:r>
              <a:rPr lang="ko-KR" altLang="en-US" sz="1200" b="1" dirty="0">
                <a:solidFill>
                  <a:srgbClr val="2AA198"/>
                </a:solidFill>
                <a:latin typeface="Consolas"/>
              </a:rPr>
              <a:t>本当</a:t>
            </a:r>
            <a:r>
              <a:rPr lang="ja-JP" altLang="en-US" sz="1200" b="1" dirty="0">
                <a:solidFill>
                  <a:srgbClr val="2AA198"/>
                </a:solidFill>
                <a:latin typeface="Consolas"/>
              </a:rPr>
              <a:t>に</a:t>
            </a:r>
            <a:r>
              <a:rPr lang="ko-KR" altLang="en-US" sz="1200" b="1" dirty="0">
                <a:solidFill>
                  <a:srgbClr val="2AA198"/>
                </a:solidFill>
                <a:latin typeface="Consolas"/>
              </a:rPr>
              <a:t>削除</a:t>
            </a:r>
            <a:r>
              <a:rPr lang="ja-JP" altLang="en-US" sz="1200" b="1" dirty="0">
                <a:solidFill>
                  <a:srgbClr val="2AA198"/>
                </a:solidFill>
                <a:latin typeface="Consolas"/>
              </a:rPr>
              <a:t>しますか？</a:t>
            </a:r>
            <a:r>
              <a:rPr lang="en-US" altLang="ja-JP" sz="1200" b="1" dirty="0">
                <a:solidFill>
                  <a:srgbClr val="2AA198"/>
                </a:solidFill>
                <a:latin typeface="Consolas"/>
              </a:rPr>
              <a:t>"</a:t>
            </a:r>
            <a:r>
              <a:rPr lang="en-US" altLang="ja-JP" sz="1200" b="1" dirty="0">
                <a:solidFill>
                  <a:srgbClr val="000000"/>
                </a:solidFill>
                <a:latin typeface="Consolas"/>
              </a:rPr>
              <a:t>);</a:t>
            </a:r>
          </a:p>
          <a:p>
            <a:endParaRPr lang="ko-KR" altLang="en-US" sz="1200" dirty="0">
              <a:latin typeface="Consolas"/>
            </a:endParaRPr>
          </a:p>
          <a:p>
            <a:r>
              <a:rPr lang="ja-JP" altLang="en-US" sz="1200" dirty="0">
                <a:solidFill>
                  <a:srgbClr val="93A1A1"/>
                </a:solidFill>
                <a:latin typeface="Consolas"/>
              </a:rPr>
              <a:t>    </a:t>
            </a:r>
            <a:r>
              <a:rPr lang="en-US" altLang="ja-JP" sz="1200" dirty="0">
                <a:solidFill>
                  <a:srgbClr val="93A1A1"/>
                </a:solidFill>
                <a:latin typeface="Consolas"/>
              </a:rPr>
              <a:t>// </a:t>
            </a:r>
            <a:r>
              <a:rPr lang="ja-JP" altLang="en-US" sz="1200" dirty="0">
                <a:solidFill>
                  <a:srgbClr val="93A1A1"/>
                </a:solidFill>
                <a:latin typeface="Consolas"/>
              </a:rPr>
              <a:t>削除を実行する場合</a:t>
            </a:r>
          </a:p>
          <a:p>
            <a:r>
              <a:rPr lang="en-US" altLang="ko-KR" sz="1200" dirty="0">
                <a:solidFill>
                  <a:srgbClr val="000000"/>
                </a:solidFill>
                <a:latin typeface="Consolas"/>
              </a:rPr>
              <a:t>    </a:t>
            </a:r>
            <a:r>
              <a:rPr lang="en-US" altLang="ko-KR" sz="1200" dirty="0">
                <a:solidFill>
                  <a:srgbClr val="859900"/>
                </a:solidFill>
                <a:latin typeface="Consolas"/>
              </a:rPr>
              <a:t>if</a:t>
            </a:r>
            <a:r>
              <a:rPr lang="en-US" altLang="ko-KR" sz="1200" dirty="0">
                <a:solidFill>
                  <a:srgbClr val="000000"/>
                </a:solidFill>
                <a:latin typeface="Consolas"/>
              </a:rPr>
              <a:t>(</a:t>
            </a:r>
            <a:r>
              <a:rPr lang="en-US" altLang="ko-KR" sz="1200" dirty="0" err="1">
                <a:solidFill>
                  <a:srgbClr val="268BD2"/>
                </a:solidFill>
                <a:latin typeface="Consolas"/>
              </a:rPr>
              <a:t>deleteConfirm</a:t>
            </a:r>
            <a:r>
              <a:rPr lang="en-US" altLang="ko-KR" sz="1200" dirty="0">
                <a:solidFill>
                  <a:srgbClr val="000000"/>
                </a:solidFill>
                <a:latin typeface="Consolas"/>
              </a:rPr>
              <a:t>){</a:t>
            </a:r>
          </a:p>
          <a:p>
            <a:r>
              <a:rPr lang="en-US" altLang="ko-KR" sz="1200" dirty="0">
                <a:solidFill>
                  <a:srgbClr val="000000"/>
                </a:solidFill>
                <a:latin typeface="Consolas"/>
              </a:rPr>
              <a:t>        </a:t>
            </a:r>
            <a:r>
              <a:rPr lang="en-US" altLang="ko-KR" sz="1200" b="1" dirty="0" err="1">
                <a:solidFill>
                  <a:srgbClr val="073642"/>
                </a:solidFill>
                <a:latin typeface="Consolas"/>
              </a:rPr>
              <a:t>var</a:t>
            </a:r>
            <a:r>
              <a:rPr lang="en-US" altLang="ko-KR" sz="1200" b="1" dirty="0">
                <a:solidFill>
                  <a:srgbClr val="000000"/>
                </a:solidFill>
                <a:latin typeface="Consolas"/>
              </a:rPr>
              <a:t> </a:t>
            </a:r>
            <a:r>
              <a:rPr lang="en-US" altLang="ko-KR" sz="1200" b="1" dirty="0">
                <a:solidFill>
                  <a:srgbClr val="268BD2"/>
                </a:solidFill>
                <a:latin typeface="Consolas"/>
              </a:rPr>
              <a:t>data</a:t>
            </a:r>
            <a:r>
              <a:rPr lang="en-US" altLang="ko-KR" sz="1200" b="1" dirty="0">
                <a:solidFill>
                  <a:srgbClr val="000000"/>
                </a:solidFill>
                <a:latin typeface="Consolas"/>
              </a:rPr>
              <a:t> </a:t>
            </a:r>
            <a:r>
              <a:rPr lang="en-US" altLang="ko-KR" sz="1200" b="1" dirty="0">
                <a:solidFill>
                  <a:srgbClr val="859900"/>
                </a:solidFill>
                <a:latin typeface="Consolas"/>
              </a:rPr>
              <a:t>=</a:t>
            </a:r>
            <a:r>
              <a:rPr lang="en-US" altLang="ko-KR" sz="1200" b="1" dirty="0">
                <a:solidFill>
                  <a:srgbClr val="000000"/>
                </a:solidFill>
                <a:latin typeface="Consolas"/>
              </a:rPr>
              <a:t> {</a:t>
            </a:r>
            <a:r>
              <a:rPr lang="en-US" altLang="ko-KR" sz="1200" b="1" dirty="0" err="1">
                <a:solidFill>
                  <a:srgbClr val="000000"/>
                </a:solidFill>
                <a:latin typeface="Consolas"/>
              </a:rPr>
              <a:t>repNum</a:t>
            </a:r>
            <a:r>
              <a:rPr lang="en-US" altLang="ko-KR" sz="1200" b="1" dirty="0">
                <a:solidFill>
                  <a:srgbClr val="000000"/>
                </a:solidFill>
                <a:latin typeface="Consolas"/>
              </a:rPr>
              <a:t>: </a:t>
            </a:r>
            <a:r>
              <a:rPr lang="en-US" altLang="ko-KR" sz="1200" b="1" dirty="0">
                <a:solidFill>
                  <a:srgbClr val="268BD2"/>
                </a:solidFill>
                <a:latin typeface="Consolas"/>
              </a:rPr>
              <a:t>$</a:t>
            </a:r>
            <a:r>
              <a:rPr lang="en-US" altLang="ko-KR" sz="1200" b="1" dirty="0">
                <a:solidFill>
                  <a:srgbClr val="000000"/>
                </a:solidFill>
                <a:latin typeface="Consolas"/>
              </a:rPr>
              <a:t>(</a:t>
            </a:r>
            <a:r>
              <a:rPr lang="en-US" altLang="ko-KR" sz="1200" b="1" dirty="0">
                <a:solidFill>
                  <a:srgbClr val="268BD2"/>
                </a:solidFill>
                <a:latin typeface="Consolas"/>
              </a:rPr>
              <a:t>this</a:t>
            </a:r>
            <a:r>
              <a:rPr lang="en-US" altLang="ko-KR" sz="1200" b="1" dirty="0">
                <a:solidFill>
                  <a:srgbClr val="000000"/>
                </a:solidFill>
                <a:latin typeface="Consolas"/>
              </a:rPr>
              <a:t>).</a:t>
            </a:r>
            <a:r>
              <a:rPr lang="en-US" altLang="ko-KR" sz="1200" b="1" dirty="0" err="1">
                <a:solidFill>
                  <a:srgbClr val="268BD2"/>
                </a:solidFill>
                <a:latin typeface="Consolas"/>
              </a:rPr>
              <a:t>attr</a:t>
            </a:r>
            <a:r>
              <a:rPr lang="en-US" altLang="ko-KR" sz="1200" b="1" dirty="0">
                <a:solidFill>
                  <a:srgbClr val="000000"/>
                </a:solidFill>
                <a:latin typeface="Consolas"/>
              </a:rPr>
              <a:t>(</a:t>
            </a:r>
            <a:r>
              <a:rPr lang="en-US" altLang="ko-KR" sz="1200" b="1" dirty="0">
                <a:solidFill>
                  <a:srgbClr val="2AA198"/>
                </a:solidFill>
                <a:latin typeface="Consolas"/>
              </a:rPr>
              <a:t>"data-</a:t>
            </a:r>
            <a:r>
              <a:rPr lang="en-US" altLang="ko-KR" sz="1200" b="1" dirty="0" err="1">
                <a:solidFill>
                  <a:srgbClr val="2AA198"/>
                </a:solidFill>
                <a:latin typeface="Consolas"/>
              </a:rPr>
              <a:t>repNum</a:t>
            </a:r>
            <a:r>
              <a:rPr lang="en-US" altLang="ko-KR" sz="1200" b="1" dirty="0">
                <a:solidFill>
                  <a:srgbClr val="2AA198"/>
                </a:solidFill>
                <a:latin typeface="Consolas"/>
              </a:rPr>
              <a:t>"</a:t>
            </a:r>
            <a:r>
              <a:rPr lang="en-US" altLang="ko-KR" sz="1200" b="1" dirty="0">
                <a:solidFill>
                  <a:srgbClr val="000000"/>
                </a:solidFill>
                <a:latin typeface="Consolas"/>
              </a:rPr>
              <a:t>)}; </a:t>
            </a:r>
            <a:r>
              <a:rPr lang="en-US" altLang="ko-KR" sz="1200" b="1" dirty="0">
                <a:solidFill>
                  <a:srgbClr val="93A1A1"/>
                </a:solidFill>
                <a:latin typeface="Consolas"/>
              </a:rPr>
              <a:t>// data-</a:t>
            </a:r>
            <a:r>
              <a:rPr lang="en-US" altLang="ko-KR" sz="1200" b="1" dirty="0" err="1">
                <a:solidFill>
                  <a:srgbClr val="93A1A1"/>
                </a:solidFill>
                <a:latin typeface="Consolas"/>
              </a:rPr>
              <a:t>repNum</a:t>
            </a:r>
            <a:r>
              <a:rPr lang="ko-KR" altLang="en-US" sz="1200" b="1" dirty="0">
                <a:solidFill>
                  <a:srgbClr val="93A1A1"/>
                </a:solidFill>
                <a:latin typeface="Consolas"/>
              </a:rPr>
              <a:t>属性</a:t>
            </a:r>
            <a:r>
              <a:rPr lang="ja-JP" altLang="en-US" sz="1200" b="1" dirty="0">
                <a:solidFill>
                  <a:srgbClr val="93A1A1"/>
                </a:solidFill>
                <a:latin typeface="Consolas"/>
              </a:rPr>
              <a:t>からコメント</a:t>
            </a:r>
            <a:r>
              <a:rPr lang="ko-KR" altLang="en-US" sz="1200" b="1" dirty="0">
                <a:solidFill>
                  <a:srgbClr val="93A1A1"/>
                </a:solidFill>
                <a:latin typeface="Consolas"/>
              </a:rPr>
              <a:t>番号</a:t>
            </a:r>
            <a:r>
              <a:rPr lang="ja-JP" altLang="en-US" sz="1200" b="1" dirty="0">
                <a:solidFill>
                  <a:srgbClr val="93A1A1"/>
                </a:solidFill>
                <a:latin typeface="Consolas"/>
              </a:rPr>
              <a:t>を</a:t>
            </a:r>
            <a:r>
              <a:rPr lang="ko-KR" altLang="en-US" sz="1200" b="1" dirty="0">
                <a:solidFill>
                  <a:srgbClr val="93A1A1"/>
                </a:solidFill>
                <a:latin typeface="Consolas"/>
              </a:rPr>
              <a:t>取得</a:t>
            </a:r>
          </a:p>
          <a:p>
            <a:endParaRPr lang="en-US" altLang="ko-KR" sz="1200" dirty="0" smtClean="0">
              <a:latin typeface="Consolas"/>
            </a:endParaRPr>
          </a:p>
          <a:p>
            <a:endParaRPr lang="en-US" altLang="ko-KR" sz="1200" dirty="0">
              <a:latin typeface="Consolas"/>
            </a:endParaRPr>
          </a:p>
          <a:p>
            <a:endParaRPr lang="en-US" altLang="ko-KR" sz="1200" dirty="0" smtClean="0">
              <a:latin typeface="Consolas"/>
            </a:endParaRPr>
          </a:p>
          <a:p>
            <a:endParaRPr lang="en-US" altLang="ko-KR" sz="1200" dirty="0">
              <a:latin typeface="Consolas"/>
            </a:endParaRPr>
          </a:p>
          <a:p>
            <a:endParaRPr lang="ko-KR" altLang="en-US" sz="1200" dirty="0">
              <a:latin typeface="Consolas"/>
            </a:endParaRPr>
          </a:p>
          <a:p>
            <a:r>
              <a:rPr lang="ja-JP" altLang="en-US" sz="1200" dirty="0">
                <a:solidFill>
                  <a:srgbClr val="93A1A1"/>
                </a:solidFill>
                <a:latin typeface="Consolas"/>
              </a:rPr>
              <a:t>        </a:t>
            </a:r>
            <a:r>
              <a:rPr lang="en-US" altLang="ja-JP" sz="1200" dirty="0">
                <a:solidFill>
                  <a:srgbClr val="93A1A1"/>
                </a:solidFill>
                <a:latin typeface="Consolas"/>
              </a:rPr>
              <a:t>// </a:t>
            </a:r>
            <a:r>
              <a:rPr lang="ja-JP" altLang="en-US" sz="1200" dirty="0">
                <a:solidFill>
                  <a:srgbClr val="93A1A1"/>
                </a:solidFill>
                <a:latin typeface="Consolas"/>
              </a:rPr>
              <a:t>メモリを削減し、レンダリングを抑える</a:t>
            </a:r>
            <a:r>
              <a:rPr lang="en-US" altLang="ja-JP" sz="1200" dirty="0">
                <a:solidFill>
                  <a:srgbClr val="93A1A1"/>
                </a:solidFill>
                <a:latin typeface="Consolas"/>
              </a:rPr>
              <a:t>...</a:t>
            </a:r>
          </a:p>
          <a:p>
            <a:r>
              <a:rPr lang="en-US" altLang="ko-KR" sz="1200" dirty="0">
                <a:solidFill>
                  <a:srgbClr val="000000"/>
                </a:solidFill>
                <a:latin typeface="Consolas"/>
              </a:rPr>
              <a:t>        </a:t>
            </a:r>
            <a:r>
              <a:rPr lang="en-US" altLang="ko-KR" sz="1200" dirty="0">
                <a:solidFill>
                  <a:srgbClr val="268BD2"/>
                </a:solidFill>
                <a:latin typeface="Consolas"/>
              </a:rPr>
              <a:t>$</a:t>
            </a:r>
            <a:r>
              <a:rPr lang="en-US" altLang="ko-KR" sz="1200" dirty="0">
                <a:solidFill>
                  <a:srgbClr val="000000"/>
                </a:solidFill>
                <a:latin typeface="Consolas"/>
              </a:rPr>
              <a:t>.</a:t>
            </a:r>
            <a:r>
              <a:rPr lang="en-US" altLang="ko-KR" sz="1200" dirty="0" err="1">
                <a:solidFill>
                  <a:srgbClr val="268BD2"/>
                </a:solidFill>
                <a:latin typeface="Consolas"/>
              </a:rPr>
              <a:t>ajax</a:t>
            </a:r>
            <a:r>
              <a:rPr lang="en-US" altLang="ko-KR" sz="1200" dirty="0">
                <a:solidFill>
                  <a:srgbClr val="000000"/>
                </a:solidFill>
                <a:latin typeface="Consolas"/>
              </a:rPr>
              <a:t>({</a:t>
            </a:r>
          </a:p>
          <a:p>
            <a:r>
              <a:rPr lang="en-US" altLang="ko-KR" sz="1200" dirty="0">
                <a:solidFill>
                  <a:srgbClr val="000000"/>
                </a:solidFill>
                <a:latin typeface="Consolas"/>
              </a:rPr>
              <a:t>            url: </a:t>
            </a:r>
            <a:r>
              <a:rPr lang="en-US" altLang="ko-KR" sz="1200" dirty="0">
                <a:solidFill>
                  <a:srgbClr val="2AA198"/>
                </a:solidFill>
                <a:latin typeface="Consolas"/>
              </a:rPr>
              <a:t>"/shop/view/</a:t>
            </a:r>
            <a:r>
              <a:rPr lang="en-US" altLang="ko-KR" sz="1200" dirty="0" err="1">
                <a:solidFill>
                  <a:srgbClr val="2AA198"/>
                </a:solidFill>
                <a:latin typeface="Consolas"/>
              </a:rPr>
              <a:t>deleteReply</a:t>
            </a:r>
            <a:r>
              <a:rPr lang="en-US" altLang="ko-KR" sz="1200" dirty="0">
                <a:solidFill>
                  <a:srgbClr val="2AA198"/>
                </a:solidFill>
                <a:latin typeface="Consolas"/>
              </a:rPr>
              <a:t>"</a:t>
            </a:r>
            <a:r>
              <a:rPr lang="en-US" altLang="ko-KR" sz="1200" dirty="0">
                <a:solidFill>
                  <a:srgbClr val="000000"/>
                </a:solidFill>
                <a:latin typeface="Consolas"/>
              </a:rPr>
              <a:t>, </a:t>
            </a:r>
            <a:r>
              <a:rPr lang="en-US" altLang="ko-KR" sz="1200" dirty="0">
                <a:solidFill>
                  <a:srgbClr val="93A1A1"/>
                </a:solidFill>
                <a:latin typeface="Consolas"/>
              </a:rPr>
              <a:t>// </a:t>
            </a:r>
            <a:r>
              <a:rPr lang="ja-JP" altLang="en-US" sz="1200" dirty="0">
                <a:solidFill>
                  <a:srgbClr val="93A1A1"/>
                </a:solidFill>
                <a:latin typeface="Consolas"/>
              </a:rPr>
              <a:t>サーバーにリクエストを</a:t>
            </a:r>
            <a:r>
              <a:rPr lang="ko-KR" altLang="en-US" sz="1200" dirty="0">
                <a:solidFill>
                  <a:srgbClr val="93A1A1"/>
                </a:solidFill>
                <a:latin typeface="Consolas"/>
              </a:rPr>
              <a:t>送</a:t>
            </a:r>
            <a:r>
              <a:rPr lang="ja-JP" altLang="en-US" sz="1200" dirty="0">
                <a:solidFill>
                  <a:srgbClr val="93A1A1"/>
                </a:solidFill>
                <a:latin typeface="Consolas"/>
              </a:rPr>
              <a:t>る</a:t>
            </a:r>
            <a:r>
              <a:rPr lang="en-US" altLang="ko-KR" sz="1200" dirty="0">
                <a:solidFill>
                  <a:srgbClr val="93A1A1"/>
                </a:solidFill>
                <a:latin typeface="Consolas"/>
              </a:rPr>
              <a:t>URL</a:t>
            </a:r>
          </a:p>
          <a:p>
            <a:r>
              <a:rPr lang="en-US" altLang="ko-KR" sz="1200" dirty="0">
                <a:solidFill>
                  <a:srgbClr val="000000"/>
                </a:solidFill>
                <a:latin typeface="Consolas"/>
              </a:rPr>
              <a:t>            type: </a:t>
            </a:r>
            <a:r>
              <a:rPr lang="en-US" altLang="ko-KR" sz="1200" dirty="0">
                <a:solidFill>
                  <a:srgbClr val="2AA198"/>
                </a:solidFill>
                <a:latin typeface="Consolas"/>
              </a:rPr>
              <a:t>"post"</a:t>
            </a:r>
            <a:r>
              <a:rPr lang="en-US" altLang="ko-KR" sz="1200" dirty="0">
                <a:solidFill>
                  <a:srgbClr val="000000"/>
                </a:solidFill>
                <a:latin typeface="Consolas"/>
              </a:rPr>
              <a:t>, </a:t>
            </a:r>
            <a:r>
              <a:rPr lang="en-US" altLang="ko-KR" sz="1200" dirty="0">
                <a:solidFill>
                  <a:srgbClr val="93A1A1"/>
                </a:solidFill>
                <a:latin typeface="Consolas"/>
              </a:rPr>
              <a:t>// POST</a:t>
            </a:r>
            <a:r>
              <a:rPr lang="ja-JP" altLang="en-US" sz="1200" dirty="0">
                <a:solidFill>
                  <a:srgbClr val="93A1A1"/>
                </a:solidFill>
                <a:latin typeface="Consolas"/>
              </a:rPr>
              <a:t>リクエストを</a:t>
            </a:r>
            <a:r>
              <a:rPr lang="ko-KR" altLang="en-US" sz="1200" dirty="0">
                <a:solidFill>
                  <a:srgbClr val="93A1A1"/>
                </a:solidFill>
                <a:latin typeface="Consolas"/>
              </a:rPr>
              <a:t>使用</a:t>
            </a:r>
          </a:p>
          <a:p>
            <a:r>
              <a:rPr lang="ja-JP" altLang="en-US" sz="1200" dirty="0">
                <a:solidFill>
                  <a:srgbClr val="000000"/>
                </a:solidFill>
                <a:latin typeface="Consolas"/>
              </a:rPr>
              <a:t>            </a:t>
            </a:r>
            <a:r>
              <a:rPr lang="en-US" altLang="ja-JP" sz="1200" dirty="0">
                <a:solidFill>
                  <a:srgbClr val="000000"/>
                </a:solidFill>
                <a:latin typeface="Consolas"/>
              </a:rPr>
              <a:t>data: </a:t>
            </a:r>
            <a:r>
              <a:rPr lang="en-US" altLang="ja-JP" sz="1200" dirty="0">
                <a:solidFill>
                  <a:srgbClr val="268BD2"/>
                </a:solidFill>
                <a:latin typeface="Consolas"/>
              </a:rPr>
              <a:t>data</a:t>
            </a:r>
            <a:r>
              <a:rPr lang="en-US" altLang="ja-JP" sz="1200" dirty="0">
                <a:solidFill>
                  <a:srgbClr val="000000"/>
                </a:solidFill>
                <a:latin typeface="Consolas"/>
              </a:rPr>
              <a:t>, </a:t>
            </a:r>
            <a:r>
              <a:rPr lang="en-US" altLang="ja-JP" sz="1200" dirty="0">
                <a:solidFill>
                  <a:srgbClr val="93A1A1"/>
                </a:solidFill>
                <a:latin typeface="Consolas"/>
              </a:rPr>
              <a:t>// </a:t>
            </a:r>
            <a:r>
              <a:rPr lang="ja-JP" altLang="en-US" sz="1200" dirty="0">
                <a:solidFill>
                  <a:srgbClr val="93A1A1"/>
                </a:solidFill>
                <a:latin typeface="Consolas"/>
              </a:rPr>
              <a:t>サーバーに送信するデータ</a:t>
            </a:r>
          </a:p>
          <a:p>
            <a:r>
              <a:rPr lang="en-US" altLang="ko-KR" sz="1200" dirty="0">
                <a:solidFill>
                  <a:srgbClr val="000000"/>
                </a:solidFill>
                <a:latin typeface="Consolas"/>
              </a:rPr>
              <a:t>            </a:t>
            </a:r>
            <a:r>
              <a:rPr lang="en-US" altLang="ko-KR" sz="1200" dirty="0">
                <a:solidFill>
                  <a:srgbClr val="268BD2"/>
                </a:solidFill>
                <a:latin typeface="Consolas"/>
              </a:rPr>
              <a:t>success</a:t>
            </a:r>
            <a:r>
              <a:rPr lang="en-US" altLang="ko-KR" sz="1200" dirty="0">
                <a:solidFill>
                  <a:srgbClr val="000000"/>
                </a:solidFill>
                <a:latin typeface="Consolas"/>
              </a:rPr>
              <a:t>: </a:t>
            </a:r>
            <a:r>
              <a:rPr lang="en-US" altLang="ko-KR" sz="1200" b="1" dirty="0">
                <a:solidFill>
                  <a:srgbClr val="073642"/>
                </a:solidFill>
                <a:latin typeface="Consolas"/>
              </a:rPr>
              <a:t>function</a:t>
            </a:r>
            <a:r>
              <a:rPr lang="en-US" altLang="ko-KR" sz="1200" b="1" dirty="0">
                <a:solidFill>
                  <a:srgbClr val="000000"/>
                </a:solidFill>
                <a:latin typeface="Consolas"/>
              </a:rPr>
              <a:t>(result){</a:t>
            </a:r>
          </a:p>
          <a:p>
            <a:r>
              <a:rPr lang="ja-JP" altLang="en-US" sz="1200" dirty="0">
                <a:solidFill>
                  <a:srgbClr val="000000"/>
                </a:solidFill>
                <a:latin typeface="Consolas"/>
              </a:rPr>
              <a:t>                </a:t>
            </a:r>
            <a:r>
              <a:rPr lang="en-US" altLang="ja-JP" sz="1200" dirty="0">
                <a:solidFill>
                  <a:srgbClr val="859900"/>
                </a:solidFill>
                <a:latin typeface="Consolas"/>
              </a:rPr>
              <a:t>if</a:t>
            </a:r>
            <a:r>
              <a:rPr lang="en-US" altLang="ja-JP" sz="1200" dirty="0">
                <a:solidFill>
                  <a:srgbClr val="000000"/>
                </a:solidFill>
                <a:latin typeface="Consolas"/>
              </a:rPr>
              <a:t>(</a:t>
            </a:r>
            <a:r>
              <a:rPr lang="en-US" altLang="ja-JP" sz="1200" dirty="0">
                <a:solidFill>
                  <a:srgbClr val="268BD2"/>
                </a:solidFill>
                <a:latin typeface="Consolas"/>
              </a:rPr>
              <a:t>result</a:t>
            </a:r>
            <a:r>
              <a:rPr lang="ja-JP" altLang="en-US" sz="1200" dirty="0">
                <a:solidFill>
                  <a:srgbClr val="000000"/>
                </a:solidFill>
                <a:latin typeface="Consolas"/>
              </a:rPr>
              <a:t> </a:t>
            </a:r>
            <a:r>
              <a:rPr lang="en-US" altLang="ja-JP" sz="1200" dirty="0">
                <a:solidFill>
                  <a:srgbClr val="859900"/>
                </a:solidFill>
                <a:latin typeface="Consolas"/>
              </a:rPr>
              <a:t>==</a:t>
            </a:r>
            <a:r>
              <a:rPr lang="ja-JP" altLang="en-US" sz="1200" dirty="0">
                <a:solidFill>
                  <a:srgbClr val="000000"/>
                </a:solidFill>
                <a:latin typeface="Consolas"/>
              </a:rPr>
              <a:t> </a:t>
            </a:r>
            <a:r>
              <a:rPr lang="en-US" altLang="ja-JP" sz="1200" dirty="0">
                <a:solidFill>
                  <a:srgbClr val="D33682"/>
                </a:solidFill>
                <a:latin typeface="Consolas"/>
              </a:rPr>
              <a:t>1</a:t>
            </a:r>
            <a:r>
              <a:rPr lang="en-US" altLang="ja-JP" sz="1200" dirty="0">
                <a:solidFill>
                  <a:srgbClr val="000000"/>
                </a:solidFill>
                <a:latin typeface="Consolas"/>
              </a:rPr>
              <a:t>) { </a:t>
            </a:r>
            <a:r>
              <a:rPr lang="en-US" altLang="ja-JP" sz="1200" dirty="0">
                <a:solidFill>
                  <a:srgbClr val="93A1A1"/>
                </a:solidFill>
                <a:latin typeface="Consolas"/>
              </a:rPr>
              <a:t>// </a:t>
            </a:r>
            <a:r>
              <a:rPr lang="ja-JP" altLang="en-US" sz="1200" dirty="0">
                <a:solidFill>
                  <a:srgbClr val="93A1A1"/>
                </a:solidFill>
                <a:latin typeface="Consolas"/>
              </a:rPr>
              <a:t>セッションの有無によって異なる</a:t>
            </a:r>
          </a:p>
          <a:p>
            <a:r>
              <a:rPr lang="ja-JP" altLang="en-US" sz="1200" dirty="0">
                <a:solidFill>
                  <a:srgbClr val="000000"/>
                </a:solidFill>
                <a:latin typeface="Consolas"/>
              </a:rPr>
              <a:t>                    </a:t>
            </a:r>
            <a:r>
              <a:rPr lang="en-US" altLang="ja-JP" sz="1200" dirty="0" err="1">
                <a:solidFill>
                  <a:srgbClr val="268BD2"/>
                </a:solidFill>
                <a:latin typeface="Consolas"/>
              </a:rPr>
              <a:t>replyList</a:t>
            </a:r>
            <a:r>
              <a:rPr lang="en-US" altLang="ja-JP" sz="1200" dirty="0">
                <a:solidFill>
                  <a:srgbClr val="000000"/>
                </a:solidFill>
                <a:latin typeface="Consolas"/>
              </a:rPr>
              <a:t>(); </a:t>
            </a:r>
            <a:r>
              <a:rPr lang="en-US" altLang="ja-JP" sz="1200" dirty="0">
                <a:solidFill>
                  <a:srgbClr val="93A1A1"/>
                </a:solidFill>
                <a:latin typeface="Consolas"/>
              </a:rPr>
              <a:t>// </a:t>
            </a:r>
            <a:r>
              <a:rPr lang="ja-JP" altLang="en-US" sz="1200" dirty="0">
                <a:solidFill>
                  <a:srgbClr val="93A1A1"/>
                </a:solidFill>
                <a:latin typeface="Consolas"/>
              </a:rPr>
              <a:t>自身のコメントだけ削除可能</a:t>
            </a:r>
          </a:p>
          <a:p>
            <a:r>
              <a:rPr lang="en-US" altLang="ko-KR" sz="1200" dirty="0">
                <a:solidFill>
                  <a:srgbClr val="000000"/>
                </a:solidFill>
                <a:latin typeface="Consolas"/>
              </a:rPr>
              <a:t>                } </a:t>
            </a:r>
            <a:r>
              <a:rPr lang="en-US" altLang="ko-KR" sz="1200" dirty="0">
                <a:solidFill>
                  <a:srgbClr val="859900"/>
                </a:solidFill>
                <a:latin typeface="Consolas"/>
              </a:rPr>
              <a:t>else</a:t>
            </a:r>
            <a:r>
              <a:rPr lang="en-US" altLang="ko-KR" sz="1200" dirty="0">
                <a:solidFill>
                  <a:srgbClr val="000000"/>
                </a:solidFill>
                <a:latin typeface="Consolas"/>
              </a:rPr>
              <a:t> {</a:t>
            </a:r>
          </a:p>
          <a:p>
            <a:r>
              <a:rPr lang="ja-JP" altLang="en-US" sz="1200" dirty="0">
                <a:solidFill>
                  <a:srgbClr val="000000"/>
                </a:solidFill>
                <a:latin typeface="Consolas"/>
              </a:rPr>
              <a:t>                    </a:t>
            </a:r>
            <a:r>
              <a:rPr lang="en-US" altLang="ja-JP" sz="1200" dirty="0">
                <a:solidFill>
                  <a:srgbClr val="268BD2"/>
                </a:solidFill>
                <a:latin typeface="Consolas"/>
              </a:rPr>
              <a:t>alert</a:t>
            </a:r>
            <a:r>
              <a:rPr lang="en-US" altLang="ja-JP" sz="1200" dirty="0">
                <a:solidFill>
                  <a:srgbClr val="000000"/>
                </a:solidFill>
                <a:latin typeface="Consolas"/>
              </a:rPr>
              <a:t>(</a:t>
            </a:r>
            <a:r>
              <a:rPr lang="en-US" altLang="ja-JP" sz="1200" dirty="0">
                <a:solidFill>
                  <a:srgbClr val="2AA198"/>
                </a:solidFill>
                <a:latin typeface="Consolas"/>
              </a:rPr>
              <a:t>"</a:t>
            </a:r>
            <a:r>
              <a:rPr lang="ja-JP" altLang="en-US" sz="1200" dirty="0">
                <a:solidFill>
                  <a:srgbClr val="2AA198"/>
                </a:solidFill>
                <a:latin typeface="Consolas"/>
              </a:rPr>
              <a:t>投稿者本人のみ削除できます</a:t>
            </a:r>
            <a:r>
              <a:rPr lang="en-US" altLang="ja-JP" sz="1200" dirty="0">
                <a:solidFill>
                  <a:srgbClr val="2AA198"/>
                </a:solidFill>
                <a:latin typeface="Consolas"/>
              </a:rPr>
              <a:t>"</a:t>
            </a:r>
            <a:r>
              <a:rPr lang="en-US" altLang="ja-JP" sz="1200" dirty="0">
                <a:solidFill>
                  <a:srgbClr val="000000"/>
                </a:solidFill>
                <a:latin typeface="Consolas"/>
              </a:rPr>
              <a:t>); </a:t>
            </a:r>
            <a:r>
              <a:rPr lang="en-US" altLang="ja-JP" sz="1200" dirty="0">
                <a:solidFill>
                  <a:srgbClr val="93A1A1"/>
                </a:solidFill>
                <a:latin typeface="Consolas"/>
              </a:rPr>
              <a:t>// </a:t>
            </a:r>
            <a:r>
              <a:rPr lang="ja-JP" altLang="en-US" sz="1200" dirty="0">
                <a:solidFill>
                  <a:srgbClr val="93A1A1"/>
                </a:solidFill>
                <a:latin typeface="Consolas"/>
              </a:rPr>
              <a:t>他のユーザーは削除不可</a:t>
            </a:r>
          </a:p>
          <a:p>
            <a:r>
              <a:rPr lang="ko-KR" altLang="en-US" sz="1200" dirty="0">
                <a:solidFill>
                  <a:srgbClr val="000000"/>
                </a:solidFill>
                <a:latin typeface="Consolas"/>
              </a:rPr>
              <a:t>                </a:t>
            </a:r>
            <a:r>
              <a:rPr lang="en-US" altLang="ko-KR" sz="1200" dirty="0">
                <a:solidFill>
                  <a:srgbClr val="000000"/>
                </a:solidFill>
                <a:latin typeface="Consolas"/>
              </a:rPr>
              <a:t>}</a:t>
            </a:r>
          </a:p>
          <a:p>
            <a:r>
              <a:rPr lang="ko-KR" altLang="en-US" sz="1200" dirty="0">
                <a:solidFill>
                  <a:srgbClr val="000000"/>
                </a:solidFill>
                <a:latin typeface="Consolas"/>
              </a:rPr>
              <a:t>            </a:t>
            </a:r>
            <a:r>
              <a:rPr lang="en-US" altLang="ko-KR" sz="1200" dirty="0">
                <a:solidFill>
                  <a:srgbClr val="000000"/>
                </a:solidFill>
                <a:latin typeface="Consolas"/>
              </a:rPr>
              <a:t>},</a:t>
            </a:r>
          </a:p>
          <a:p>
            <a:r>
              <a:rPr lang="en-US" altLang="ko-KR" sz="1200" dirty="0">
                <a:solidFill>
                  <a:srgbClr val="000000"/>
                </a:solidFill>
                <a:latin typeface="Consolas"/>
              </a:rPr>
              <a:t>            </a:t>
            </a:r>
            <a:r>
              <a:rPr lang="en-US" altLang="ko-KR" sz="1200" dirty="0">
                <a:solidFill>
                  <a:srgbClr val="268BD2"/>
                </a:solidFill>
                <a:latin typeface="Consolas"/>
              </a:rPr>
              <a:t>error</a:t>
            </a:r>
            <a:r>
              <a:rPr lang="en-US" altLang="ko-KR" sz="1200" dirty="0">
                <a:solidFill>
                  <a:srgbClr val="000000"/>
                </a:solidFill>
                <a:latin typeface="Consolas"/>
              </a:rPr>
              <a:t>: </a:t>
            </a:r>
            <a:r>
              <a:rPr lang="en-US" altLang="ko-KR" sz="1200" b="1" dirty="0">
                <a:solidFill>
                  <a:srgbClr val="073642"/>
                </a:solidFill>
                <a:latin typeface="Consolas"/>
              </a:rPr>
              <a:t>function</a:t>
            </a:r>
            <a:r>
              <a:rPr lang="en-US" altLang="ko-KR" sz="1200" b="1" dirty="0">
                <a:solidFill>
                  <a:srgbClr val="000000"/>
                </a:solidFill>
                <a:latin typeface="Consolas"/>
              </a:rPr>
              <a:t>(){ </a:t>
            </a:r>
          </a:p>
          <a:p>
            <a:r>
              <a:rPr lang="ja-JP" altLang="en-US" sz="1200" dirty="0">
                <a:solidFill>
                  <a:srgbClr val="000000"/>
                </a:solidFill>
                <a:latin typeface="Consolas"/>
              </a:rPr>
              <a:t>                </a:t>
            </a:r>
            <a:r>
              <a:rPr lang="en-US" altLang="ja-JP" sz="1200" dirty="0">
                <a:solidFill>
                  <a:srgbClr val="268BD2"/>
                </a:solidFill>
                <a:latin typeface="Consolas"/>
              </a:rPr>
              <a:t>alert</a:t>
            </a:r>
            <a:r>
              <a:rPr lang="en-US" altLang="ja-JP" sz="1200" dirty="0">
                <a:solidFill>
                  <a:srgbClr val="000000"/>
                </a:solidFill>
                <a:latin typeface="Consolas"/>
              </a:rPr>
              <a:t>(</a:t>
            </a:r>
            <a:r>
              <a:rPr lang="en-US" altLang="ja-JP" sz="1200" dirty="0">
                <a:solidFill>
                  <a:srgbClr val="2AA198"/>
                </a:solidFill>
                <a:latin typeface="Consolas"/>
              </a:rPr>
              <a:t>"</a:t>
            </a:r>
            <a:r>
              <a:rPr lang="ja-JP" altLang="en-US" sz="1200" dirty="0">
                <a:solidFill>
                  <a:srgbClr val="2AA198"/>
                </a:solidFill>
                <a:latin typeface="Consolas"/>
              </a:rPr>
              <a:t>ログインが必要です</a:t>
            </a:r>
            <a:r>
              <a:rPr lang="en-US" altLang="ja-JP" sz="1200" dirty="0">
                <a:solidFill>
                  <a:srgbClr val="2AA198"/>
                </a:solidFill>
                <a:latin typeface="Consolas"/>
              </a:rPr>
              <a:t>"</a:t>
            </a:r>
            <a:r>
              <a:rPr lang="en-US" altLang="ja-JP" sz="1200" dirty="0">
                <a:solidFill>
                  <a:srgbClr val="000000"/>
                </a:solidFill>
                <a:latin typeface="Consolas"/>
              </a:rPr>
              <a:t>); </a:t>
            </a:r>
            <a:r>
              <a:rPr lang="en-US" altLang="ja-JP" sz="1200" dirty="0">
                <a:solidFill>
                  <a:srgbClr val="93A1A1"/>
                </a:solidFill>
                <a:latin typeface="Consolas"/>
              </a:rPr>
              <a:t>// </a:t>
            </a:r>
            <a:r>
              <a:rPr lang="ja-JP" altLang="en-US" sz="1200" dirty="0">
                <a:solidFill>
                  <a:srgbClr val="93A1A1"/>
                </a:solidFill>
                <a:latin typeface="Consolas"/>
              </a:rPr>
              <a:t>ログインが必要な場合のエラーメッセージ</a:t>
            </a:r>
          </a:p>
          <a:p>
            <a:r>
              <a:rPr lang="ko-KR" altLang="en-US" sz="1200" dirty="0">
                <a:solidFill>
                  <a:srgbClr val="000000"/>
                </a:solidFill>
                <a:latin typeface="Consolas"/>
              </a:rPr>
              <a:t>            </a:t>
            </a:r>
            <a:r>
              <a:rPr lang="en-US" altLang="ko-KR" sz="1200" dirty="0">
                <a:solidFill>
                  <a:srgbClr val="000000"/>
                </a:solidFill>
                <a:latin typeface="Consolas"/>
              </a:rPr>
              <a:t>}        </a:t>
            </a:r>
          </a:p>
          <a:p>
            <a:r>
              <a:rPr lang="ko-KR" altLang="en-US" sz="1200" dirty="0">
                <a:solidFill>
                  <a:srgbClr val="000000"/>
                </a:solidFill>
                <a:latin typeface="Consolas"/>
              </a:rPr>
              <a:t>        </a:t>
            </a:r>
            <a:r>
              <a:rPr lang="en-US" altLang="ko-KR" sz="1200" dirty="0">
                <a:solidFill>
                  <a:srgbClr val="000000"/>
                </a:solidFill>
                <a:latin typeface="Consolas"/>
              </a:rPr>
              <a:t>});</a:t>
            </a:r>
          </a:p>
          <a:p>
            <a:r>
              <a:rPr lang="ko-KR" altLang="en-US" sz="1200" dirty="0">
                <a:solidFill>
                  <a:srgbClr val="000000"/>
                </a:solidFill>
                <a:latin typeface="Consolas"/>
              </a:rPr>
              <a:t>    </a:t>
            </a:r>
            <a:r>
              <a:rPr lang="en-US" altLang="ko-KR" sz="1200" dirty="0">
                <a:solidFill>
                  <a:srgbClr val="000000"/>
                </a:solidFill>
                <a:latin typeface="Consolas"/>
              </a:rPr>
              <a:t>}</a:t>
            </a:r>
          </a:p>
          <a:p>
            <a:r>
              <a:rPr lang="en-US" altLang="ko-KR" sz="1200" dirty="0">
                <a:solidFill>
                  <a:srgbClr val="000000"/>
                </a:solidFill>
                <a:latin typeface="Consolas"/>
              </a:rPr>
              <a:t>});</a:t>
            </a:r>
            <a:endParaRPr lang="en-US" altLang="ja-JP" sz="1200" dirty="0" smtClean="0">
              <a:ea typeface="MS Mincho" pitchFamily="49" charset="-128"/>
            </a:endParaRPr>
          </a:p>
        </p:txBody>
      </p:sp>
    </p:spTree>
    <p:extLst>
      <p:ext uri="{BB962C8B-B14F-4D97-AF65-F5344CB8AC3E}">
        <p14:creationId xmlns:p14="http://schemas.microsoft.com/office/powerpoint/2010/main" val="4250466612"/>
      </p:ext>
    </p:extLst>
  </p:cSld>
  <p:clrMapOvr>
    <a:masterClrMapping/>
  </p:clrMapOvr>
  <p:transition/>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제목 1"/>
          <p:cNvSpPr>
            <a:spLocks noGrp="1"/>
          </p:cNvSpPr>
          <p:nvPr>
            <p:ph type="title"/>
          </p:nvPr>
        </p:nvSpPr>
        <p:spPr bwMode="auto">
          <a:xfrm>
            <a:off x="0" y="-2242"/>
            <a:ext cx="9144000" cy="694938"/>
          </a:xfrm>
        </p:spPr>
        <p:txBody>
          <a:bodyPr vert="horz" lIns="91440" tIns="45720" rIns="91440" bIns="45720" rtlCol="0" anchor="ctr">
            <a:normAutofit/>
          </a:bodyPr>
          <a:lstStyle/>
          <a:p>
            <a:r>
              <a:rPr lang="en-US" altLang="ko-KR" dirty="0" smtClean="0">
                <a:latin typeface="MS Mincho" pitchFamily="49" charset="-128"/>
                <a:ea typeface="MS Mincho" pitchFamily="49" charset="-128"/>
              </a:rPr>
              <a:t>resources/</a:t>
            </a:r>
            <a:r>
              <a:rPr lang="en-US" altLang="ko-KR" dirty="0" err="1" smtClean="0">
                <a:latin typeface="MS Mincho" pitchFamily="49" charset="-128"/>
                <a:ea typeface="MS Mincho" pitchFamily="49" charset="-128"/>
              </a:rPr>
              <a:t>js</a:t>
            </a:r>
            <a:r>
              <a:rPr lang="en-US" altLang="ko-KR" dirty="0" smtClean="0">
                <a:latin typeface="MS Mincho" pitchFamily="49" charset="-128"/>
                <a:ea typeface="MS Mincho" pitchFamily="49" charset="-128"/>
              </a:rPr>
              <a:t>/</a:t>
            </a:r>
            <a:r>
              <a:rPr lang="en-US" altLang="ko-KR" dirty="0" err="1" smtClean="0">
                <a:latin typeface="MS Mincho" pitchFamily="49" charset="-128"/>
                <a:ea typeface="MS Mincho" pitchFamily="49" charset="-128"/>
              </a:rPr>
              <a:t>replyEdit</a:t>
            </a:r>
            <a:endParaRPr lang="ko-KR" dirty="0">
              <a:latin typeface="MS Mincho" pitchFamily="49" charset="-128"/>
              <a:ea typeface="MS Mincho" pitchFamily="49" charset="-128"/>
            </a:endParaRPr>
          </a:p>
        </p:txBody>
      </p:sp>
      <p:sp>
        <p:nvSpPr>
          <p:cNvPr id="5" name="내용 개체 틀 2"/>
          <p:cNvSpPr>
            <a:spLocks noGrp="1"/>
          </p:cNvSpPr>
          <p:nvPr>
            <p:ph sz="half" idx="1"/>
          </p:nvPr>
        </p:nvSpPr>
        <p:spPr bwMode="auto">
          <a:xfrm>
            <a:off x="0" y="692696"/>
            <a:ext cx="9144000" cy="6165304"/>
          </a:xfrm>
          <a:solidFill>
            <a:schemeClr val="bg1"/>
          </a:solidFill>
        </p:spPr>
        <p:txBody>
          <a:bodyPr numCol="2">
            <a:noAutofit/>
          </a:bodyPr>
          <a:lstStyle>
            <a:lvl1pPr>
              <a:defRPr sz="2400"/>
            </a:lvl1pPr>
            <a:lvl2pPr>
              <a:defRPr sz="1600"/>
            </a:lvl2pPr>
            <a:lvl3pPr>
              <a:defRPr sz="1200"/>
            </a:lvl3pPr>
            <a:lvl4pPr>
              <a:defRPr sz="1200"/>
            </a:lvl4pPr>
            <a:lvl5pPr>
              <a:defRPr sz="1200"/>
            </a:lvl5pPr>
          </a:lstStyle>
          <a:p>
            <a:r>
              <a:rPr lang="en-US" altLang="ko-KR" sz="1600" dirty="0">
                <a:solidFill>
                  <a:srgbClr val="268BD2"/>
                </a:solidFill>
                <a:latin typeface="Consolas"/>
              </a:rPr>
              <a:t>$</a:t>
            </a:r>
            <a:r>
              <a:rPr lang="en-US" altLang="ko-KR" sz="1600" dirty="0">
                <a:solidFill>
                  <a:srgbClr val="000000"/>
                </a:solidFill>
                <a:latin typeface="Consolas"/>
              </a:rPr>
              <a:t>(</a:t>
            </a:r>
            <a:r>
              <a:rPr lang="en-US" altLang="ko-KR" sz="1600" dirty="0">
                <a:solidFill>
                  <a:srgbClr val="2AA198"/>
                </a:solidFill>
                <a:latin typeface="Consolas"/>
              </a:rPr>
              <a:t>".</a:t>
            </a:r>
            <a:r>
              <a:rPr lang="en-US" altLang="ko-KR" sz="1600" dirty="0" err="1">
                <a:solidFill>
                  <a:srgbClr val="2AA198"/>
                </a:solidFill>
                <a:latin typeface="Consolas"/>
              </a:rPr>
              <a:t>modal_modify_btn</a:t>
            </a:r>
            <a:r>
              <a:rPr lang="en-US" altLang="ko-KR" sz="1600" dirty="0">
                <a:solidFill>
                  <a:srgbClr val="2AA198"/>
                </a:solidFill>
                <a:latin typeface="Consolas"/>
              </a:rPr>
              <a:t>"</a:t>
            </a:r>
            <a:r>
              <a:rPr lang="en-US" altLang="ko-KR" sz="1600" dirty="0">
                <a:solidFill>
                  <a:srgbClr val="000000"/>
                </a:solidFill>
                <a:latin typeface="Consolas"/>
              </a:rPr>
              <a:t>).</a:t>
            </a:r>
            <a:r>
              <a:rPr lang="en-US" altLang="ko-KR" sz="1600" dirty="0">
                <a:solidFill>
                  <a:srgbClr val="268BD2"/>
                </a:solidFill>
                <a:latin typeface="Consolas"/>
              </a:rPr>
              <a:t>click</a:t>
            </a:r>
            <a:r>
              <a:rPr lang="en-US" altLang="ko-KR" sz="1600" dirty="0">
                <a:solidFill>
                  <a:srgbClr val="000000"/>
                </a:solidFill>
                <a:latin typeface="Consolas"/>
              </a:rPr>
              <a:t>(</a:t>
            </a:r>
            <a:r>
              <a:rPr lang="en-US" altLang="ko-KR" sz="1600" b="1" dirty="0">
                <a:solidFill>
                  <a:srgbClr val="073642"/>
                </a:solidFill>
                <a:latin typeface="Consolas"/>
              </a:rPr>
              <a:t>function</a:t>
            </a:r>
            <a:r>
              <a:rPr lang="en-US" altLang="ko-KR" sz="1600" b="1" dirty="0">
                <a:solidFill>
                  <a:srgbClr val="000000"/>
                </a:solidFill>
                <a:latin typeface="Consolas"/>
              </a:rPr>
              <a:t>(){ </a:t>
            </a:r>
          </a:p>
          <a:p>
            <a:r>
              <a:rPr lang="ja-JP" altLang="en-US" sz="1600" dirty="0">
                <a:solidFill>
                  <a:srgbClr val="000000"/>
                </a:solidFill>
                <a:latin typeface="Consolas"/>
              </a:rPr>
              <a:t>    </a:t>
            </a:r>
            <a:r>
              <a:rPr lang="en-US" altLang="ja-JP" sz="1600" b="1" dirty="0" err="1">
                <a:solidFill>
                  <a:srgbClr val="073642"/>
                </a:solidFill>
                <a:latin typeface="Consolas"/>
              </a:rPr>
              <a:t>var</a:t>
            </a:r>
            <a:r>
              <a:rPr lang="ja-JP" altLang="en-US" sz="1600" b="1" dirty="0">
                <a:solidFill>
                  <a:srgbClr val="000000"/>
                </a:solidFill>
                <a:latin typeface="Consolas"/>
              </a:rPr>
              <a:t> </a:t>
            </a:r>
            <a:r>
              <a:rPr lang="en-US" altLang="ja-JP" sz="1600" b="1" dirty="0" err="1">
                <a:solidFill>
                  <a:srgbClr val="268BD2"/>
                </a:solidFill>
                <a:latin typeface="Consolas"/>
              </a:rPr>
              <a:t>modifyConfirm</a:t>
            </a:r>
            <a:r>
              <a:rPr lang="ja-JP" altLang="en-US" sz="1600" b="1" dirty="0">
                <a:solidFill>
                  <a:srgbClr val="000000"/>
                </a:solidFill>
                <a:latin typeface="Consolas"/>
              </a:rPr>
              <a:t> </a:t>
            </a:r>
            <a:r>
              <a:rPr lang="en-US" altLang="ja-JP" sz="1600" b="1" dirty="0">
                <a:solidFill>
                  <a:srgbClr val="859900"/>
                </a:solidFill>
                <a:latin typeface="Consolas"/>
              </a:rPr>
              <a:t>=</a:t>
            </a:r>
            <a:r>
              <a:rPr lang="ja-JP" altLang="en-US" sz="1600" b="1" dirty="0">
                <a:solidFill>
                  <a:srgbClr val="000000"/>
                </a:solidFill>
                <a:latin typeface="Consolas"/>
              </a:rPr>
              <a:t> </a:t>
            </a:r>
            <a:r>
              <a:rPr lang="en-US" altLang="ja-JP" sz="1600" b="1" dirty="0">
                <a:solidFill>
                  <a:srgbClr val="268BD2"/>
                </a:solidFill>
                <a:latin typeface="Consolas"/>
              </a:rPr>
              <a:t>confirm</a:t>
            </a:r>
            <a:r>
              <a:rPr lang="en-US" altLang="ja-JP" sz="1600" b="1" dirty="0">
                <a:solidFill>
                  <a:srgbClr val="000000"/>
                </a:solidFill>
                <a:latin typeface="Consolas"/>
              </a:rPr>
              <a:t>(</a:t>
            </a:r>
            <a:r>
              <a:rPr lang="en-US" altLang="ja-JP" sz="1600" b="1" dirty="0">
                <a:solidFill>
                  <a:srgbClr val="2AA198"/>
                </a:solidFill>
                <a:latin typeface="Consolas"/>
              </a:rPr>
              <a:t>"</a:t>
            </a:r>
            <a:r>
              <a:rPr lang="ja-JP" altLang="en-US" sz="1600" b="1" dirty="0">
                <a:solidFill>
                  <a:srgbClr val="2AA198"/>
                </a:solidFill>
                <a:latin typeface="Consolas"/>
              </a:rPr>
              <a:t>本当に修正しますか？</a:t>
            </a:r>
            <a:r>
              <a:rPr lang="en-US" altLang="ja-JP" sz="1600" b="1" dirty="0">
                <a:solidFill>
                  <a:srgbClr val="2AA198"/>
                </a:solidFill>
                <a:latin typeface="Consolas"/>
              </a:rPr>
              <a:t>"</a:t>
            </a:r>
            <a:r>
              <a:rPr lang="en-US" altLang="ja-JP" sz="1600" b="1" dirty="0">
                <a:solidFill>
                  <a:srgbClr val="000000"/>
                </a:solidFill>
                <a:latin typeface="Consolas"/>
              </a:rPr>
              <a:t>); </a:t>
            </a:r>
            <a:r>
              <a:rPr lang="en-US" altLang="ja-JP" sz="1600" b="1" dirty="0">
                <a:solidFill>
                  <a:srgbClr val="93A1A1"/>
                </a:solidFill>
                <a:latin typeface="Consolas"/>
              </a:rPr>
              <a:t>// </a:t>
            </a:r>
            <a:r>
              <a:rPr lang="ja-JP" altLang="en-US" sz="1600" b="1" dirty="0">
                <a:solidFill>
                  <a:srgbClr val="93A1A1"/>
                </a:solidFill>
                <a:latin typeface="Consolas"/>
              </a:rPr>
              <a:t>修正の確認ダイアログを表示</a:t>
            </a:r>
          </a:p>
          <a:p>
            <a:r>
              <a:rPr lang="en-US" altLang="ko-KR" sz="1600" dirty="0">
                <a:solidFill>
                  <a:srgbClr val="000000"/>
                </a:solidFill>
                <a:latin typeface="Consolas"/>
              </a:rPr>
              <a:t>    </a:t>
            </a:r>
            <a:r>
              <a:rPr lang="en-US" altLang="ko-KR" sz="1600" dirty="0">
                <a:solidFill>
                  <a:srgbClr val="859900"/>
                </a:solidFill>
                <a:latin typeface="Consolas"/>
              </a:rPr>
              <a:t>if</a:t>
            </a:r>
            <a:r>
              <a:rPr lang="en-US" altLang="ko-KR" sz="1600" dirty="0">
                <a:solidFill>
                  <a:srgbClr val="000000"/>
                </a:solidFill>
                <a:latin typeface="Consolas"/>
              </a:rPr>
              <a:t>(</a:t>
            </a:r>
            <a:r>
              <a:rPr lang="en-US" altLang="ko-KR" sz="1600" dirty="0" err="1">
                <a:solidFill>
                  <a:srgbClr val="268BD2"/>
                </a:solidFill>
                <a:latin typeface="Consolas"/>
              </a:rPr>
              <a:t>modifyConfirm</a:t>
            </a:r>
            <a:r>
              <a:rPr lang="en-US" altLang="ko-KR" sz="1600" dirty="0">
                <a:solidFill>
                  <a:srgbClr val="000000"/>
                </a:solidFill>
                <a:latin typeface="Consolas"/>
              </a:rPr>
              <a:t>){</a:t>
            </a:r>
          </a:p>
          <a:p>
            <a:r>
              <a:rPr lang="en-US" altLang="ko-KR" sz="1600" dirty="0">
                <a:solidFill>
                  <a:srgbClr val="000000"/>
                </a:solidFill>
                <a:latin typeface="Consolas"/>
              </a:rPr>
              <a:t>        </a:t>
            </a:r>
            <a:r>
              <a:rPr lang="en-US" altLang="ko-KR" sz="1600" b="1" dirty="0" err="1">
                <a:solidFill>
                  <a:srgbClr val="073642"/>
                </a:solidFill>
                <a:latin typeface="Consolas"/>
              </a:rPr>
              <a:t>var</a:t>
            </a:r>
            <a:r>
              <a:rPr lang="en-US" altLang="ko-KR" sz="1600" b="1" dirty="0">
                <a:solidFill>
                  <a:srgbClr val="000000"/>
                </a:solidFill>
                <a:latin typeface="Consolas"/>
              </a:rPr>
              <a:t> </a:t>
            </a:r>
            <a:r>
              <a:rPr lang="en-US" altLang="ko-KR" sz="1600" b="1" dirty="0">
                <a:solidFill>
                  <a:srgbClr val="268BD2"/>
                </a:solidFill>
                <a:latin typeface="Consolas"/>
              </a:rPr>
              <a:t>data</a:t>
            </a:r>
            <a:r>
              <a:rPr lang="en-US" altLang="ko-KR" sz="1600" b="1" dirty="0">
                <a:solidFill>
                  <a:srgbClr val="000000"/>
                </a:solidFill>
                <a:latin typeface="Consolas"/>
              </a:rPr>
              <a:t> </a:t>
            </a:r>
            <a:r>
              <a:rPr lang="en-US" altLang="ko-KR" sz="1600" b="1" dirty="0">
                <a:solidFill>
                  <a:srgbClr val="859900"/>
                </a:solidFill>
                <a:latin typeface="Consolas"/>
              </a:rPr>
              <a:t>=</a:t>
            </a:r>
            <a:r>
              <a:rPr lang="en-US" altLang="ko-KR" sz="1600" b="1" dirty="0">
                <a:solidFill>
                  <a:srgbClr val="000000"/>
                </a:solidFill>
                <a:latin typeface="Consolas"/>
              </a:rPr>
              <a:t> {</a:t>
            </a:r>
            <a:r>
              <a:rPr lang="en-US" altLang="ko-KR" sz="1600" b="1" dirty="0" err="1">
                <a:solidFill>
                  <a:srgbClr val="000000"/>
                </a:solidFill>
                <a:latin typeface="Consolas"/>
              </a:rPr>
              <a:t>repNum</a:t>
            </a:r>
            <a:r>
              <a:rPr lang="en-US" altLang="ko-KR" sz="1600" b="1" dirty="0">
                <a:solidFill>
                  <a:srgbClr val="000000"/>
                </a:solidFill>
                <a:latin typeface="Consolas"/>
              </a:rPr>
              <a:t>: </a:t>
            </a:r>
            <a:r>
              <a:rPr lang="en-US" altLang="ko-KR" sz="1600" b="1" dirty="0">
                <a:solidFill>
                  <a:srgbClr val="268BD2"/>
                </a:solidFill>
                <a:latin typeface="Consolas"/>
              </a:rPr>
              <a:t>$</a:t>
            </a:r>
            <a:r>
              <a:rPr lang="en-US" altLang="ko-KR" sz="1600" b="1" dirty="0">
                <a:solidFill>
                  <a:srgbClr val="000000"/>
                </a:solidFill>
                <a:latin typeface="Consolas"/>
              </a:rPr>
              <a:t>(</a:t>
            </a:r>
            <a:r>
              <a:rPr lang="en-US" altLang="ko-KR" sz="1600" b="1" dirty="0">
                <a:solidFill>
                  <a:srgbClr val="268BD2"/>
                </a:solidFill>
                <a:latin typeface="Consolas"/>
              </a:rPr>
              <a:t>this</a:t>
            </a:r>
            <a:r>
              <a:rPr lang="en-US" altLang="ko-KR" sz="1600" b="1" dirty="0">
                <a:solidFill>
                  <a:srgbClr val="000000"/>
                </a:solidFill>
                <a:latin typeface="Consolas"/>
              </a:rPr>
              <a:t>).</a:t>
            </a:r>
            <a:r>
              <a:rPr lang="en-US" altLang="ko-KR" sz="1600" b="1" dirty="0" err="1">
                <a:solidFill>
                  <a:srgbClr val="268BD2"/>
                </a:solidFill>
                <a:latin typeface="Consolas"/>
              </a:rPr>
              <a:t>attr</a:t>
            </a:r>
            <a:r>
              <a:rPr lang="en-US" altLang="ko-KR" sz="1600" b="1" dirty="0">
                <a:solidFill>
                  <a:srgbClr val="000000"/>
                </a:solidFill>
                <a:latin typeface="Consolas"/>
              </a:rPr>
              <a:t>(</a:t>
            </a:r>
            <a:r>
              <a:rPr lang="en-US" altLang="ko-KR" sz="1600" b="1" dirty="0">
                <a:solidFill>
                  <a:srgbClr val="2AA198"/>
                </a:solidFill>
                <a:latin typeface="Consolas"/>
              </a:rPr>
              <a:t>"data-</a:t>
            </a:r>
            <a:r>
              <a:rPr lang="en-US" altLang="ko-KR" sz="1600" b="1" dirty="0" err="1">
                <a:solidFill>
                  <a:srgbClr val="2AA198"/>
                </a:solidFill>
                <a:latin typeface="Consolas"/>
              </a:rPr>
              <a:t>repNum</a:t>
            </a:r>
            <a:r>
              <a:rPr lang="en-US" altLang="ko-KR" sz="1600" b="1" dirty="0">
                <a:solidFill>
                  <a:srgbClr val="2AA198"/>
                </a:solidFill>
                <a:latin typeface="Consolas"/>
              </a:rPr>
              <a:t>"</a:t>
            </a:r>
            <a:r>
              <a:rPr lang="en-US" altLang="ko-KR" sz="1600" b="1" dirty="0">
                <a:solidFill>
                  <a:srgbClr val="000000"/>
                </a:solidFill>
                <a:latin typeface="Consolas"/>
              </a:rPr>
              <a:t>),  </a:t>
            </a:r>
            <a:r>
              <a:rPr lang="en-US" altLang="ko-KR" sz="1600" b="1" dirty="0">
                <a:solidFill>
                  <a:srgbClr val="93A1A1"/>
                </a:solidFill>
                <a:latin typeface="Consolas"/>
              </a:rPr>
              <a:t>// </a:t>
            </a:r>
            <a:r>
              <a:rPr lang="ja-JP" altLang="en-US" sz="1600" b="1" dirty="0">
                <a:solidFill>
                  <a:srgbClr val="93A1A1"/>
                </a:solidFill>
                <a:latin typeface="Consolas"/>
              </a:rPr>
              <a:t>コメント</a:t>
            </a:r>
            <a:r>
              <a:rPr lang="ko-KR" altLang="en-US" sz="1600" b="1" dirty="0">
                <a:solidFill>
                  <a:srgbClr val="93A1A1"/>
                </a:solidFill>
                <a:latin typeface="Consolas"/>
              </a:rPr>
              <a:t>番号</a:t>
            </a:r>
            <a:r>
              <a:rPr lang="ja-JP" altLang="en-US" sz="1600" b="1" dirty="0">
                <a:solidFill>
                  <a:srgbClr val="93A1A1"/>
                </a:solidFill>
                <a:latin typeface="Consolas"/>
              </a:rPr>
              <a:t>を</a:t>
            </a:r>
            <a:r>
              <a:rPr lang="ko-KR" altLang="en-US" sz="1600" b="1" dirty="0">
                <a:solidFill>
                  <a:srgbClr val="93A1A1"/>
                </a:solidFill>
                <a:latin typeface="Consolas"/>
              </a:rPr>
              <a:t>取得</a:t>
            </a:r>
          </a:p>
          <a:p>
            <a:r>
              <a:rPr lang="en-US" altLang="ko-KR" sz="1600" dirty="0">
                <a:solidFill>
                  <a:srgbClr val="000000"/>
                </a:solidFill>
                <a:latin typeface="Consolas"/>
              </a:rPr>
              <a:t>                    </a:t>
            </a:r>
            <a:r>
              <a:rPr lang="en-US" altLang="ko-KR" sz="1600" dirty="0" err="1">
                <a:solidFill>
                  <a:srgbClr val="000000"/>
                </a:solidFill>
                <a:latin typeface="Consolas"/>
              </a:rPr>
              <a:t>repCon</a:t>
            </a:r>
            <a:r>
              <a:rPr lang="en-US" altLang="ko-KR" sz="1600" dirty="0">
                <a:solidFill>
                  <a:srgbClr val="000000"/>
                </a:solidFill>
                <a:latin typeface="Consolas"/>
              </a:rPr>
              <a:t>: </a:t>
            </a:r>
            <a:r>
              <a:rPr lang="en-US" altLang="ko-KR" sz="1600" dirty="0">
                <a:solidFill>
                  <a:srgbClr val="268BD2"/>
                </a:solidFill>
                <a:latin typeface="Consolas"/>
              </a:rPr>
              <a:t>$</a:t>
            </a:r>
            <a:r>
              <a:rPr lang="en-US" altLang="ko-KR" sz="1600" dirty="0">
                <a:solidFill>
                  <a:srgbClr val="000000"/>
                </a:solidFill>
                <a:latin typeface="Consolas"/>
              </a:rPr>
              <a:t>(</a:t>
            </a:r>
            <a:r>
              <a:rPr lang="en-US" altLang="ko-KR" sz="1600" dirty="0">
                <a:solidFill>
                  <a:srgbClr val="2AA198"/>
                </a:solidFill>
                <a:latin typeface="Consolas"/>
              </a:rPr>
              <a:t>".</a:t>
            </a:r>
            <a:r>
              <a:rPr lang="en-US" altLang="ko-KR" sz="1600" dirty="0" err="1">
                <a:solidFill>
                  <a:srgbClr val="2AA198"/>
                </a:solidFill>
                <a:latin typeface="Consolas"/>
              </a:rPr>
              <a:t>modal_repCon</a:t>
            </a:r>
            <a:r>
              <a:rPr lang="en-US" altLang="ko-KR" sz="1600" dirty="0">
                <a:solidFill>
                  <a:srgbClr val="2AA198"/>
                </a:solidFill>
                <a:latin typeface="Consolas"/>
              </a:rPr>
              <a:t>"</a:t>
            </a:r>
            <a:r>
              <a:rPr lang="en-US" altLang="ko-KR" sz="1600" dirty="0">
                <a:solidFill>
                  <a:srgbClr val="000000"/>
                </a:solidFill>
                <a:latin typeface="Consolas"/>
              </a:rPr>
              <a:t>).</a:t>
            </a:r>
            <a:r>
              <a:rPr lang="en-US" altLang="ko-KR" sz="1600" dirty="0" err="1">
                <a:solidFill>
                  <a:srgbClr val="268BD2"/>
                </a:solidFill>
                <a:latin typeface="Consolas"/>
              </a:rPr>
              <a:t>val</a:t>
            </a:r>
            <a:r>
              <a:rPr lang="en-US" altLang="ko-KR" sz="1600" dirty="0">
                <a:solidFill>
                  <a:srgbClr val="000000"/>
                </a:solidFill>
                <a:latin typeface="Consolas"/>
              </a:rPr>
              <a:t>()};    </a:t>
            </a:r>
            <a:r>
              <a:rPr lang="en-US" altLang="ko-KR" sz="1600" dirty="0">
                <a:solidFill>
                  <a:srgbClr val="93A1A1"/>
                </a:solidFill>
                <a:latin typeface="Consolas"/>
              </a:rPr>
              <a:t>// </a:t>
            </a:r>
            <a:r>
              <a:rPr lang="ko-KR" altLang="en-US" sz="1600" dirty="0">
                <a:solidFill>
                  <a:srgbClr val="93A1A1"/>
                </a:solidFill>
                <a:latin typeface="Consolas"/>
              </a:rPr>
              <a:t>修正内容</a:t>
            </a:r>
            <a:r>
              <a:rPr lang="ja-JP" altLang="en-US" sz="1600" dirty="0">
                <a:solidFill>
                  <a:srgbClr val="93A1A1"/>
                </a:solidFill>
                <a:latin typeface="Consolas"/>
              </a:rPr>
              <a:t>を</a:t>
            </a:r>
            <a:r>
              <a:rPr lang="ko-KR" altLang="en-US" sz="1600" dirty="0">
                <a:solidFill>
                  <a:srgbClr val="93A1A1"/>
                </a:solidFill>
                <a:latin typeface="Consolas"/>
              </a:rPr>
              <a:t>取得</a:t>
            </a:r>
          </a:p>
          <a:p>
            <a:r>
              <a:rPr lang="en-US" altLang="ko-KR" sz="1600" dirty="0">
                <a:solidFill>
                  <a:srgbClr val="000000"/>
                </a:solidFill>
                <a:latin typeface="Consolas"/>
              </a:rPr>
              <a:t>        </a:t>
            </a:r>
            <a:r>
              <a:rPr lang="en-US" altLang="ko-KR" sz="1600" dirty="0">
                <a:solidFill>
                  <a:srgbClr val="268BD2"/>
                </a:solidFill>
                <a:latin typeface="Consolas"/>
              </a:rPr>
              <a:t>$</a:t>
            </a:r>
            <a:r>
              <a:rPr lang="en-US" altLang="ko-KR" sz="1600" dirty="0">
                <a:solidFill>
                  <a:srgbClr val="000000"/>
                </a:solidFill>
                <a:latin typeface="Consolas"/>
              </a:rPr>
              <a:t>.</a:t>
            </a:r>
            <a:r>
              <a:rPr lang="en-US" altLang="ko-KR" sz="1600" dirty="0" err="1">
                <a:solidFill>
                  <a:srgbClr val="268BD2"/>
                </a:solidFill>
                <a:latin typeface="Consolas"/>
              </a:rPr>
              <a:t>ajax</a:t>
            </a:r>
            <a:r>
              <a:rPr lang="en-US" altLang="ko-KR" sz="1600" dirty="0">
                <a:solidFill>
                  <a:srgbClr val="000000"/>
                </a:solidFill>
                <a:latin typeface="Consolas"/>
              </a:rPr>
              <a:t>({</a:t>
            </a:r>
          </a:p>
          <a:p>
            <a:r>
              <a:rPr lang="en-US" altLang="ko-KR" sz="1600" dirty="0">
                <a:solidFill>
                  <a:srgbClr val="000000"/>
                </a:solidFill>
                <a:latin typeface="Consolas"/>
              </a:rPr>
              <a:t>            url: </a:t>
            </a:r>
            <a:r>
              <a:rPr lang="en-US" altLang="ko-KR" sz="1600" dirty="0">
                <a:solidFill>
                  <a:srgbClr val="2AA198"/>
                </a:solidFill>
                <a:latin typeface="Consolas"/>
              </a:rPr>
              <a:t>"/shop/view/</a:t>
            </a:r>
            <a:r>
              <a:rPr lang="en-US" altLang="ko-KR" sz="1600" dirty="0" err="1">
                <a:solidFill>
                  <a:srgbClr val="2AA198"/>
                </a:solidFill>
                <a:latin typeface="Consolas"/>
              </a:rPr>
              <a:t>modifyReply</a:t>
            </a:r>
            <a:r>
              <a:rPr lang="en-US" altLang="ko-KR" sz="1600" dirty="0">
                <a:solidFill>
                  <a:srgbClr val="2AA198"/>
                </a:solidFill>
                <a:latin typeface="Consolas"/>
              </a:rPr>
              <a:t>"</a:t>
            </a:r>
            <a:r>
              <a:rPr lang="en-US" altLang="ko-KR" sz="1600" dirty="0">
                <a:solidFill>
                  <a:srgbClr val="000000"/>
                </a:solidFill>
                <a:latin typeface="Consolas"/>
              </a:rPr>
              <a:t>, </a:t>
            </a:r>
            <a:r>
              <a:rPr lang="en-US" altLang="ko-KR" sz="1600" dirty="0">
                <a:solidFill>
                  <a:srgbClr val="93A1A1"/>
                </a:solidFill>
                <a:latin typeface="Consolas"/>
              </a:rPr>
              <a:t>// </a:t>
            </a:r>
            <a:r>
              <a:rPr lang="ja-JP" altLang="en-US" sz="1600" dirty="0">
                <a:solidFill>
                  <a:srgbClr val="93A1A1"/>
                </a:solidFill>
                <a:latin typeface="Consolas"/>
              </a:rPr>
              <a:t>サーバーへのリクエスト</a:t>
            </a:r>
            <a:r>
              <a:rPr lang="en-US" altLang="ko-KR" sz="1600" dirty="0">
                <a:solidFill>
                  <a:srgbClr val="93A1A1"/>
                </a:solidFill>
                <a:latin typeface="Consolas"/>
              </a:rPr>
              <a:t>URL</a:t>
            </a:r>
          </a:p>
          <a:p>
            <a:r>
              <a:rPr lang="ja-JP" altLang="en-US" sz="1600" dirty="0">
                <a:solidFill>
                  <a:srgbClr val="000000"/>
                </a:solidFill>
                <a:latin typeface="Consolas"/>
              </a:rPr>
              <a:t>            </a:t>
            </a:r>
            <a:r>
              <a:rPr lang="en-US" altLang="ja-JP" sz="1600" dirty="0">
                <a:solidFill>
                  <a:srgbClr val="000000"/>
                </a:solidFill>
                <a:latin typeface="Consolas"/>
              </a:rPr>
              <a:t>type: </a:t>
            </a:r>
            <a:r>
              <a:rPr lang="en-US" altLang="ja-JP" sz="1600" dirty="0">
                <a:solidFill>
                  <a:srgbClr val="2AA198"/>
                </a:solidFill>
                <a:latin typeface="Consolas"/>
              </a:rPr>
              <a:t>"post"</a:t>
            </a:r>
            <a:r>
              <a:rPr lang="en-US" altLang="ja-JP" sz="1600" dirty="0">
                <a:solidFill>
                  <a:srgbClr val="000000"/>
                </a:solidFill>
                <a:latin typeface="Consolas"/>
              </a:rPr>
              <a:t>, </a:t>
            </a:r>
            <a:r>
              <a:rPr lang="en-US" altLang="ja-JP" sz="1600" dirty="0">
                <a:solidFill>
                  <a:srgbClr val="93A1A1"/>
                </a:solidFill>
                <a:latin typeface="Consolas"/>
              </a:rPr>
              <a:t>// POST</a:t>
            </a:r>
            <a:r>
              <a:rPr lang="ja-JP" altLang="en-US" sz="1600" dirty="0">
                <a:solidFill>
                  <a:srgbClr val="93A1A1"/>
                </a:solidFill>
                <a:latin typeface="Consolas"/>
              </a:rPr>
              <a:t>リクエストでデータを送信</a:t>
            </a:r>
          </a:p>
          <a:p>
            <a:r>
              <a:rPr lang="ja-JP" altLang="en-US" sz="1600" dirty="0">
                <a:solidFill>
                  <a:srgbClr val="000000"/>
                </a:solidFill>
                <a:latin typeface="Consolas"/>
              </a:rPr>
              <a:t>            </a:t>
            </a:r>
            <a:r>
              <a:rPr lang="en-US" altLang="ja-JP" sz="1600" dirty="0">
                <a:solidFill>
                  <a:srgbClr val="000000"/>
                </a:solidFill>
                <a:latin typeface="Consolas"/>
              </a:rPr>
              <a:t>data: </a:t>
            </a:r>
            <a:r>
              <a:rPr lang="en-US" altLang="ja-JP" sz="1600" dirty="0">
                <a:solidFill>
                  <a:srgbClr val="268BD2"/>
                </a:solidFill>
                <a:latin typeface="Consolas"/>
              </a:rPr>
              <a:t>data</a:t>
            </a:r>
            <a:r>
              <a:rPr lang="en-US" altLang="ja-JP" sz="1600" dirty="0">
                <a:solidFill>
                  <a:srgbClr val="000000"/>
                </a:solidFill>
                <a:latin typeface="Consolas"/>
              </a:rPr>
              <a:t>, </a:t>
            </a:r>
            <a:r>
              <a:rPr lang="en-US" altLang="ja-JP" sz="1600" dirty="0">
                <a:solidFill>
                  <a:srgbClr val="93A1A1"/>
                </a:solidFill>
                <a:latin typeface="Consolas"/>
              </a:rPr>
              <a:t>// </a:t>
            </a:r>
            <a:r>
              <a:rPr lang="ja-JP" altLang="en-US" sz="1600" dirty="0">
                <a:solidFill>
                  <a:srgbClr val="93A1A1"/>
                </a:solidFill>
                <a:latin typeface="Consolas"/>
              </a:rPr>
              <a:t>サーバーに送信するデータ</a:t>
            </a:r>
          </a:p>
          <a:p>
            <a:r>
              <a:rPr lang="en-US" altLang="ko-KR" sz="1600" dirty="0">
                <a:solidFill>
                  <a:srgbClr val="000000"/>
                </a:solidFill>
                <a:latin typeface="Consolas"/>
              </a:rPr>
              <a:t>            </a:t>
            </a:r>
            <a:r>
              <a:rPr lang="en-US" altLang="ko-KR" sz="1600" dirty="0">
                <a:solidFill>
                  <a:srgbClr val="268BD2"/>
                </a:solidFill>
                <a:latin typeface="Consolas"/>
              </a:rPr>
              <a:t>success</a:t>
            </a:r>
            <a:r>
              <a:rPr lang="en-US" altLang="ko-KR" sz="1600" dirty="0">
                <a:solidFill>
                  <a:srgbClr val="000000"/>
                </a:solidFill>
                <a:latin typeface="Consolas"/>
              </a:rPr>
              <a:t>: </a:t>
            </a:r>
            <a:r>
              <a:rPr lang="en-US" altLang="ko-KR" sz="1600" b="1" dirty="0">
                <a:solidFill>
                  <a:srgbClr val="073642"/>
                </a:solidFill>
                <a:latin typeface="Consolas"/>
              </a:rPr>
              <a:t>function</a:t>
            </a:r>
            <a:r>
              <a:rPr lang="en-US" altLang="ko-KR" sz="1600" b="1" dirty="0">
                <a:solidFill>
                  <a:srgbClr val="000000"/>
                </a:solidFill>
                <a:latin typeface="Consolas"/>
              </a:rPr>
              <a:t>(result){</a:t>
            </a:r>
          </a:p>
          <a:p>
            <a:r>
              <a:rPr lang="en-US" altLang="ko-KR" sz="1600" dirty="0">
                <a:solidFill>
                  <a:srgbClr val="000000"/>
                </a:solidFill>
                <a:latin typeface="Consolas"/>
              </a:rPr>
              <a:t>                </a:t>
            </a:r>
            <a:r>
              <a:rPr lang="en-US" altLang="ko-KR" sz="1600" dirty="0">
                <a:solidFill>
                  <a:srgbClr val="859900"/>
                </a:solidFill>
                <a:latin typeface="Consolas"/>
              </a:rPr>
              <a:t>if</a:t>
            </a:r>
            <a:r>
              <a:rPr lang="en-US" altLang="ko-KR" sz="1600" dirty="0">
                <a:solidFill>
                  <a:srgbClr val="000000"/>
                </a:solidFill>
                <a:latin typeface="Consolas"/>
              </a:rPr>
              <a:t>(</a:t>
            </a:r>
            <a:r>
              <a:rPr lang="en-US" altLang="ko-KR" sz="1600" dirty="0">
                <a:solidFill>
                  <a:srgbClr val="268BD2"/>
                </a:solidFill>
                <a:latin typeface="Consolas"/>
              </a:rPr>
              <a:t>result</a:t>
            </a:r>
            <a:r>
              <a:rPr lang="en-US" altLang="ko-KR" sz="1600" dirty="0">
                <a:solidFill>
                  <a:srgbClr val="000000"/>
                </a:solidFill>
                <a:latin typeface="Consolas"/>
              </a:rPr>
              <a:t> </a:t>
            </a:r>
            <a:r>
              <a:rPr lang="en-US" altLang="ko-KR" sz="1600" dirty="0">
                <a:solidFill>
                  <a:srgbClr val="859900"/>
                </a:solidFill>
                <a:latin typeface="Consolas"/>
              </a:rPr>
              <a:t>==</a:t>
            </a:r>
            <a:r>
              <a:rPr lang="en-US" altLang="ko-KR" sz="1600" dirty="0">
                <a:solidFill>
                  <a:srgbClr val="000000"/>
                </a:solidFill>
                <a:latin typeface="Consolas"/>
              </a:rPr>
              <a:t> </a:t>
            </a:r>
            <a:r>
              <a:rPr lang="en-US" altLang="ko-KR" sz="1600" dirty="0">
                <a:solidFill>
                  <a:srgbClr val="D33682"/>
                </a:solidFill>
                <a:latin typeface="Consolas"/>
              </a:rPr>
              <a:t>1</a:t>
            </a:r>
            <a:r>
              <a:rPr lang="en-US" altLang="ko-KR" sz="1600" dirty="0">
                <a:solidFill>
                  <a:srgbClr val="000000"/>
                </a:solidFill>
                <a:latin typeface="Consolas"/>
              </a:rPr>
              <a:t>){ </a:t>
            </a:r>
          </a:p>
          <a:p>
            <a:r>
              <a:rPr lang="ja-JP" altLang="en-US" sz="1600" dirty="0">
                <a:solidFill>
                  <a:srgbClr val="000000"/>
                </a:solidFill>
                <a:latin typeface="Consolas"/>
              </a:rPr>
              <a:t>                    </a:t>
            </a:r>
            <a:r>
              <a:rPr lang="en-US" altLang="ja-JP" sz="1600" dirty="0" err="1">
                <a:solidFill>
                  <a:srgbClr val="268BD2"/>
                </a:solidFill>
                <a:latin typeface="Consolas"/>
              </a:rPr>
              <a:t>replyList</a:t>
            </a:r>
            <a:r>
              <a:rPr lang="en-US" altLang="ja-JP" sz="1600" dirty="0">
                <a:solidFill>
                  <a:srgbClr val="000000"/>
                </a:solidFill>
                <a:latin typeface="Consolas"/>
              </a:rPr>
              <a:t>(); </a:t>
            </a:r>
            <a:r>
              <a:rPr lang="en-US" altLang="ja-JP" sz="1600" dirty="0">
                <a:solidFill>
                  <a:srgbClr val="93A1A1"/>
                </a:solidFill>
                <a:latin typeface="Consolas"/>
              </a:rPr>
              <a:t>// </a:t>
            </a:r>
            <a:r>
              <a:rPr lang="ja-JP" altLang="en-US" sz="1600" dirty="0">
                <a:solidFill>
                  <a:srgbClr val="93A1A1"/>
                </a:solidFill>
                <a:latin typeface="Consolas"/>
              </a:rPr>
              <a:t>修正後にリストを更新</a:t>
            </a:r>
          </a:p>
          <a:p>
            <a:r>
              <a:rPr lang="ja-JP" altLang="en-US" sz="1600" dirty="0">
                <a:solidFill>
                  <a:srgbClr val="000000"/>
                </a:solidFill>
                <a:latin typeface="Consolas"/>
              </a:rPr>
              <a:t>                    </a:t>
            </a:r>
            <a:r>
              <a:rPr lang="en-US" altLang="ja-JP" sz="1600" dirty="0">
                <a:solidFill>
                  <a:srgbClr val="268BD2"/>
                </a:solidFill>
                <a:latin typeface="Consolas"/>
              </a:rPr>
              <a:t>$</a:t>
            </a:r>
            <a:r>
              <a:rPr lang="en-US" altLang="ja-JP" sz="1600" dirty="0">
                <a:solidFill>
                  <a:srgbClr val="000000"/>
                </a:solidFill>
                <a:latin typeface="Consolas"/>
              </a:rPr>
              <a:t>(</a:t>
            </a:r>
            <a:r>
              <a:rPr lang="en-US" altLang="ja-JP" sz="1600" dirty="0">
                <a:solidFill>
                  <a:srgbClr val="2AA198"/>
                </a:solidFill>
                <a:latin typeface="Consolas"/>
              </a:rPr>
              <a:t>".</a:t>
            </a:r>
            <a:r>
              <a:rPr lang="en-US" altLang="ja-JP" sz="1600" dirty="0" err="1">
                <a:solidFill>
                  <a:srgbClr val="2AA198"/>
                </a:solidFill>
                <a:latin typeface="Consolas"/>
              </a:rPr>
              <a:t>replyModal</a:t>
            </a:r>
            <a:r>
              <a:rPr lang="en-US" altLang="ja-JP" sz="1600" dirty="0">
                <a:solidFill>
                  <a:srgbClr val="2AA198"/>
                </a:solidFill>
                <a:latin typeface="Consolas"/>
              </a:rPr>
              <a:t>"</a:t>
            </a:r>
            <a:r>
              <a:rPr lang="en-US" altLang="ja-JP" sz="1600" dirty="0">
                <a:solidFill>
                  <a:srgbClr val="000000"/>
                </a:solidFill>
                <a:latin typeface="Consolas"/>
              </a:rPr>
              <a:t>).</a:t>
            </a:r>
            <a:r>
              <a:rPr lang="en-US" altLang="ja-JP" sz="1600" dirty="0" err="1">
                <a:solidFill>
                  <a:srgbClr val="268BD2"/>
                </a:solidFill>
                <a:latin typeface="Consolas"/>
              </a:rPr>
              <a:t>fadeOut</a:t>
            </a:r>
            <a:r>
              <a:rPr lang="en-US" altLang="ja-JP" sz="1600" dirty="0">
                <a:solidFill>
                  <a:srgbClr val="000000"/>
                </a:solidFill>
                <a:latin typeface="Consolas"/>
              </a:rPr>
              <a:t>(</a:t>
            </a:r>
            <a:r>
              <a:rPr lang="en-US" altLang="ja-JP" sz="1600" dirty="0">
                <a:solidFill>
                  <a:srgbClr val="D33682"/>
                </a:solidFill>
                <a:latin typeface="Consolas"/>
              </a:rPr>
              <a:t>200</a:t>
            </a:r>
            <a:r>
              <a:rPr lang="en-US" altLang="ja-JP" sz="1600" dirty="0">
                <a:solidFill>
                  <a:srgbClr val="000000"/>
                </a:solidFill>
                <a:latin typeface="Consolas"/>
              </a:rPr>
              <a:t>); </a:t>
            </a:r>
            <a:r>
              <a:rPr lang="en-US" altLang="ja-JP" sz="1600" dirty="0">
                <a:solidFill>
                  <a:srgbClr val="93A1A1"/>
                </a:solidFill>
                <a:latin typeface="Consolas"/>
              </a:rPr>
              <a:t>// </a:t>
            </a:r>
            <a:r>
              <a:rPr lang="ja-JP" altLang="en-US" sz="1600" dirty="0">
                <a:solidFill>
                  <a:srgbClr val="93A1A1"/>
                </a:solidFill>
                <a:latin typeface="Consolas"/>
              </a:rPr>
              <a:t>モーダルをフェードアウトで非表示</a:t>
            </a:r>
          </a:p>
          <a:p>
            <a:r>
              <a:rPr lang="en-US" altLang="ko-KR" sz="1600" dirty="0">
                <a:solidFill>
                  <a:srgbClr val="000000"/>
                </a:solidFill>
                <a:latin typeface="Consolas"/>
              </a:rPr>
              <a:t>                } </a:t>
            </a:r>
            <a:r>
              <a:rPr lang="en-US" altLang="ko-KR" sz="1600" dirty="0">
                <a:solidFill>
                  <a:srgbClr val="859900"/>
                </a:solidFill>
                <a:latin typeface="Consolas"/>
              </a:rPr>
              <a:t>else</a:t>
            </a:r>
            <a:r>
              <a:rPr lang="en-US" altLang="ko-KR" sz="1600" dirty="0">
                <a:solidFill>
                  <a:srgbClr val="000000"/>
                </a:solidFill>
                <a:latin typeface="Consolas"/>
              </a:rPr>
              <a:t> {</a:t>
            </a:r>
          </a:p>
          <a:p>
            <a:r>
              <a:rPr lang="ja-JP" altLang="en-US" sz="1600" dirty="0">
                <a:solidFill>
                  <a:srgbClr val="000000"/>
                </a:solidFill>
                <a:latin typeface="Consolas"/>
              </a:rPr>
              <a:t>                    </a:t>
            </a:r>
            <a:r>
              <a:rPr lang="en-US" altLang="ja-JP" sz="1600" dirty="0">
                <a:solidFill>
                  <a:srgbClr val="268BD2"/>
                </a:solidFill>
                <a:latin typeface="Consolas"/>
              </a:rPr>
              <a:t>alert</a:t>
            </a:r>
            <a:r>
              <a:rPr lang="en-US" altLang="ja-JP" sz="1600" dirty="0">
                <a:solidFill>
                  <a:srgbClr val="000000"/>
                </a:solidFill>
                <a:latin typeface="Consolas"/>
              </a:rPr>
              <a:t>(</a:t>
            </a:r>
            <a:r>
              <a:rPr lang="en-US" altLang="ja-JP" sz="1600" dirty="0">
                <a:solidFill>
                  <a:srgbClr val="2AA198"/>
                </a:solidFill>
                <a:latin typeface="Consolas"/>
              </a:rPr>
              <a:t>"</a:t>
            </a:r>
            <a:r>
              <a:rPr lang="ja-JP" altLang="en-US" sz="1600" dirty="0">
                <a:solidFill>
                  <a:srgbClr val="2AA198"/>
                </a:solidFill>
                <a:latin typeface="Consolas"/>
              </a:rPr>
              <a:t>投稿者本人のみ修正可能です</a:t>
            </a:r>
            <a:r>
              <a:rPr lang="en-US" altLang="ja-JP" sz="1600" dirty="0">
                <a:solidFill>
                  <a:srgbClr val="2AA198"/>
                </a:solidFill>
                <a:latin typeface="Consolas"/>
              </a:rPr>
              <a:t>"</a:t>
            </a:r>
            <a:r>
              <a:rPr lang="en-US" altLang="ja-JP" sz="1600" dirty="0">
                <a:solidFill>
                  <a:srgbClr val="000000"/>
                </a:solidFill>
                <a:latin typeface="Consolas"/>
              </a:rPr>
              <a:t>); </a:t>
            </a:r>
            <a:r>
              <a:rPr lang="en-US" altLang="ja-JP" sz="1600" dirty="0">
                <a:solidFill>
                  <a:srgbClr val="93A1A1"/>
                </a:solidFill>
                <a:latin typeface="Consolas"/>
              </a:rPr>
              <a:t>// </a:t>
            </a:r>
            <a:r>
              <a:rPr lang="ja-JP" altLang="en-US" sz="1600" dirty="0">
                <a:solidFill>
                  <a:srgbClr val="93A1A1"/>
                </a:solidFill>
                <a:latin typeface="Consolas"/>
              </a:rPr>
              <a:t>他のユーザーは修正不可</a:t>
            </a:r>
          </a:p>
          <a:p>
            <a:r>
              <a:rPr lang="ko-KR" altLang="en-US" sz="1600" dirty="0">
                <a:solidFill>
                  <a:srgbClr val="000000"/>
                </a:solidFill>
                <a:latin typeface="Consolas"/>
              </a:rPr>
              <a:t>                </a:t>
            </a:r>
            <a:r>
              <a:rPr lang="en-US" altLang="ko-KR" sz="1600" dirty="0">
                <a:solidFill>
                  <a:srgbClr val="000000"/>
                </a:solidFill>
                <a:latin typeface="Consolas"/>
              </a:rPr>
              <a:t>}</a:t>
            </a:r>
          </a:p>
          <a:p>
            <a:r>
              <a:rPr lang="ko-KR" altLang="en-US" sz="1600" dirty="0">
                <a:solidFill>
                  <a:srgbClr val="000000"/>
                </a:solidFill>
                <a:latin typeface="Consolas"/>
              </a:rPr>
              <a:t>            </a:t>
            </a:r>
            <a:r>
              <a:rPr lang="en-US" altLang="ko-KR" sz="1600" dirty="0">
                <a:solidFill>
                  <a:srgbClr val="000000"/>
                </a:solidFill>
                <a:latin typeface="Consolas"/>
              </a:rPr>
              <a:t>},</a:t>
            </a:r>
          </a:p>
          <a:p>
            <a:r>
              <a:rPr lang="en-US" altLang="ko-KR" sz="1600" dirty="0">
                <a:solidFill>
                  <a:srgbClr val="000000"/>
                </a:solidFill>
                <a:latin typeface="Consolas"/>
              </a:rPr>
              <a:t>            </a:t>
            </a:r>
            <a:r>
              <a:rPr lang="en-US" altLang="ko-KR" sz="1600" dirty="0">
                <a:solidFill>
                  <a:srgbClr val="268BD2"/>
                </a:solidFill>
                <a:latin typeface="Consolas"/>
              </a:rPr>
              <a:t>error</a:t>
            </a:r>
            <a:r>
              <a:rPr lang="en-US" altLang="ko-KR" sz="1600" dirty="0">
                <a:solidFill>
                  <a:srgbClr val="000000"/>
                </a:solidFill>
                <a:latin typeface="Consolas"/>
              </a:rPr>
              <a:t>: </a:t>
            </a:r>
            <a:r>
              <a:rPr lang="en-US" altLang="ko-KR" sz="1600" b="1" dirty="0">
                <a:solidFill>
                  <a:srgbClr val="073642"/>
                </a:solidFill>
                <a:latin typeface="Consolas"/>
              </a:rPr>
              <a:t>function</a:t>
            </a:r>
            <a:r>
              <a:rPr lang="en-US" altLang="ko-KR" sz="1600" b="1" dirty="0">
                <a:solidFill>
                  <a:srgbClr val="000000"/>
                </a:solidFill>
                <a:latin typeface="Consolas"/>
              </a:rPr>
              <a:t>(){</a:t>
            </a:r>
          </a:p>
          <a:p>
            <a:r>
              <a:rPr lang="ja-JP" altLang="en-US" sz="1600" dirty="0">
                <a:solidFill>
                  <a:srgbClr val="000000"/>
                </a:solidFill>
                <a:latin typeface="Consolas"/>
              </a:rPr>
              <a:t>                </a:t>
            </a:r>
            <a:r>
              <a:rPr lang="en-US" altLang="ja-JP" sz="1600" dirty="0">
                <a:solidFill>
                  <a:srgbClr val="268BD2"/>
                </a:solidFill>
                <a:latin typeface="Consolas"/>
              </a:rPr>
              <a:t>alert</a:t>
            </a:r>
            <a:r>
              <a:rPr lang="en-US" altLang="ja-JP" sz="1600" dirty="0">
                <a:solidFill>
                  <a:srgbClr val="000000"/>
                </a:solidFill>
                <a:latin typeface="Consolas"/>
              </a:rPr>
              <a:t>(</a:t>
            </a:r>
            <a:r>
              <a:rPr lang="en-US" altLang="ja-JP" sz="1600" dirty="0">
                <a:solidFill>
                  <a:srgbClr val="2AA198"/>
                </a:solidFill>
                <a:latin typeface="Consolas"/>
              </a:rPr>
              <a:t>"</a:t>
            </a:r>
            <a:r>
              <a:rPr lang="ja-JP" altLang="en-US" sz="1600" dirty="0">
                <a:solidFill>
                  <a:srgbClr val="2AA198"/>
                </a:solidFill>
                <a:latin typeface="Consolas"/>
              </a:rPr>
              <a:t>ログインが必要です</a:t>
            </a:r>
            <a:r>
              <a:rPr lang="en-US" altLang="ja-JP" sz="1600" dirty="0">
                <a:solidFill>
                  <a:srgbClr val="2AA198"/>
                </a:solidFill>
                <a:latin typeface="Consolas"/>
              </a:rPr>
              <a:t>"</a:t>
            </a:r>
            <a:r>
              <a:rPr lang="en-US" altLang="ja-JP" sz="1600" dirty="0">
                <a:solidFill>
                  <a:srgbClr val="000000"/>
                </a:solidFill>
                <a:latin typeface="Consolas"/>
              </a:rPr>
              <a:t>); </a:t>
            </a:r>
            <a:r>
              <a:rPr lang="en-US" altLang="ja-JP" sz="1600" dirty="0">
                <a:solidFill>
                  <a:srgbClr val="93A1A1"/>
                </a:solidFill>
                <a:latin typeface="Consolas"/>
              </a:rPr>
              <a:t>// </a:t>
            </a:r>
            <a:r>
              <a:rPr lang="ja-JP" altLang="en-US" sz="1600" dirty="0">
                <a:solidFill>
                  <a:srgbClr val="93A1A1"/>
                </a:solidFill>
                <a:latin typeface="Consolas"/>
              </a:rPr>
              <a:t>ログインが必要な場合のエラーメッセージ</a:t>
            </a:r>
          </a:p>
          <a:p>
            <a:r>
              <a:rPr lang="ko-KR" altLang="en-US" sz="1600" dirty="0">
                <a:solidFill>
                  <a:srgbClr val="000000"/>
                </a:solidFill>
                <a:latin typeface="Consolas"/>
              </a:rPr>
              <a:t>            </a:t>
            </a:r>
            <a:r>
              <a:rPr lang="en-US" altLang="ko-KR" sz="1600" dirty="0">
                <a:solidFill>
                  <a:srgbClr val="000000"/>
                </a:solidFill>
                <a:latin typeface="Consolas"/>
              </a:rPr>
              <a:t>}</a:t>
            </a:r>
          </a:p>
          <a:p>
            <a:r>
              <a:rPr lang="ko-KR" altLang="en-US" sz="1600" dirty="0">
                <a:solidFill>
                  <a:srgbClr val="000000"/>
                </a:solidFill>
                <a:latin typeface="Consolas"/>
              </a:rPr>
              <a:t>        </a:t>
            </a:r>
            <a:r>
              <a:rPr lang="en-US" altLang="ko-KR" sz="1600" dirty="0">
                <a:solidFill>
                  <a:srgbClr val="000000"/>
                </a:solidFill>
                <a:latin typeface="Consolas"/>
              </a:rPr>
              <a:t>});    </a:t>
            </a:r>
          </a:p>
          <a:p>
            <a:r>
              <a:rPr lang="ko-KR" altLang="en-US" sz="1600" dirty="0">
                <a:solidFill>
                  <a:srgbClr val="000000"/>
                </a:solidFill>
                <a:latin typeface="Consolas"/>
              </a:rPr>
              <a:t>    </a:t>
            </a:r>
            <a:r>
              <a:rPr lang="en-US" altLang="ko-KR" sz="1600" dirty="0">
                <a:solidFill>
                  <a:srgbClr val="000000"/>
                </a:solidFill>
                <a:latin typeface="Consolas"/>
              </a:rPr>
              <a:t>}        </a:t>
            </a:r>
          </a:p>
          <a:p>
            <a:r>
              <a:rPr lang="en-US" altLang="ko-KR" sz="1600" dirty="0">
                <a:solidFill>
                  <a:srgbClr val="000000"/>
                </a:solidFill>
                <a:latin typeface="Consolas"/>
              </a:rPr>
              <a:t>});</a:t>
            </a:r>
          </a:p>
          <a:p>
            <a:endParaRPr lang="ko-KR" altLang="en-US" sz="1600" dirty="0">
              <a:latin typeface="Consolas"/>
            </a:endParaRPr>
          </a:p>
          <a:p>
            <a:r>
              <a:rPr lang="en-US" altLang="ja-JP" sz="1600" dirty="0">
                <a:solidFill>
                  <a:srgbClr val="93A1A1"/>
                </a:solidFill>
                <a:latin typeface="Consolas"/>
              </a:rPr>
              <a:t>// </a:t>
            </a:r>
            <a:r>
              <a:rPr lang="ja-JP" altLang="en-US" sz="1600" dirty="0">
                <a:solidFill>
                  <a:srgbClr val="93A1A1"/>
                </a:solidFill>
                <a:latin typeface="Consolas"/>
              </a:rPr>
              <a:t>修正をキャンセルするとフェードアウトでモーダルを非表示</a:t>
            </a:r>
          </a:p>
          <a:p>
            <a:r>
              <a:rPr lang="en-US" altLang="ko-KR" sz="1600" dirty="0">
                <a:solidFill>
                  <a:srgbClr val="268BD2"/>
                </a:solidFill>
                <a:latin typeface="Consolas"/>
              </a:rPr>
              <a:t>$</a:t>
            </a:r>
            <a:r>
              <a:rPr lang="en-US" altLang="ko-KR" sz="1600" dirty="0">
                <a:solidFill>
                  <a:srgbClr val="000000"/>
                </a:solidFill>
                <a:latin typeface="Consolas"/>
              </a:rPr>
              <a:t>(</a:t>
            </a:r>
            <a:r>
              <a:rPr lang="en-US" altLang="ko-KR" sz="1600" dirty="0">
                <a:solidFill>
                  <a:srgbClr val="2AA198"/>
                </a:solidFill>
                <a:latin typeface="Consolas"/>
              </a:rPr>
              <a:t>".</a:t>
            </a:r>
            <a:r>
              <a:rPr lang="en-US" altLang="ko-KR" sz="1600" dirty="0" err="1">
                <a:solidFill>
                  <a:srgbClr val="2AA198"/>
                </a:solidFill>
                <a:latin typeface="Consolas"/>
              </a:rPr>
              <a:t>modal_cancel</a:t>
            </a:r>
            <a:r>
              <a:rPr lang="en-US" altLang="ko-KR" sz="1600" dirty="0">
                <a:solidFill>
                  <a:srgbClr val="2AA198"/>
                </a:solidFill>
                <a:latin typeface="Consolas"/>
              </a:rPr>
              <a:t>"</a:t>
            </a:r>
            <a:r>
              <a:rPr lang="en-US" altLang="ko-KR" sz="1600" dirty="0">
                <a:solidFill>
                  <a:srgbClr val="000000"/>
                </a:solidFill>
                <a:latin typeface="Consolas"/>
              </a:rPr>
              <a:t>).</a:t>
            </a:r>
            <a:r>
              <a:rPr lang="en-US" altLang="ko-KR" sz="1600" dirty="0">
                <a:solidFill>
                  <a:srgbClr val="268BD2"/>
                </a:solidFill>
                <a:latin typeface="Consolas"/>
              </a:rPr>
              <a:t>click</a:t>
            </a:r>
            <a:r>
              <a:rPr lang="en-US" altLang="ko-KR" sz="1600" dirty="0">
                <a:solidFill>
                  <a:srgbClr val="000000"/>
                </a:solidFill>
                <a:latin typeface="Consolas"/>
              </a:rPr>
              <a:t>(</a:t>
            </a:r>
            <a:r>
              <a:rPr lang="en-US" altLang="ko-KR" sz="1600" b="1" dirty="0">
                <a:solidFill>
                  <a:srgbClr val="073642"/>
                </a:solidFill>
                <a:latin typeface="Consolas"/>
              </a:rPr>
              <a:t>function</a:t>
            </a:r>
            <a:r>
              <a:rPr lang="en-US" altLang="ko-KR" sz="1600" b="1" dirty="0">
                <a:solidFill>
                  <a:srgbClr val="000000"/>
                </a:solidFill>
                <a:latin typeface="Consolas"/>
              </a:rPr>
              <a:t>(){</a:t>
            </a:r>
          </a:p>
          <a:p>
            <a:r>
              <a:rPr lang="ja-JP" altLang="en-US" sz="1600" dirty="0">
                <a:solidFill>
                  <a:srgbClr val="000000"/>
                </a:solidFill>
                <a:latin typeface="Consolas"/>
              </a:rPr>
              <a:t>    </a:t>
            </a:r>
            <a:r>
              <a:rPr lang="en-US" altLang="ja-JP" sz="1600" dirty="0">
                <a:solidFill>
                  <a:srgbClr val="268BD2"/>
                </a:solidFill>
                <a:latin typeface="Consolas"/>
              </a:rPr>
              <a:t>$</a:t>
            </a:r>
            <a:r>
              <a:rPr lang="en-US" altLang="ja-JP" sz="1600" dirty="0">
                <a:solidFill>
                  <a:srgbClr val="000000"/>
                </a:solidFill>
                <a:latin typeface="Consolas"/>
              </a:rPr>
              <a:t>(</a:t>
            </a:r>
            <a:r>
              <a:rPr lang="en-US" altLang="ja-JP" sz="1600" dirty="0">
                <a:solidFill>
                  <a:srgbClr val="2AA198"/>
                </a:solidFill>
                <a:latin typeface="Consolas"/>
              </a:rPr>
              <a:t>".</a:t>
            </a:r>
            <a:r>
              <a:rPr lang="en-US" altLang="ja-JP" sz="1600" dirty="0" err="1">
                <a:solidFill>
                  <a:srgbClr val="2AA198"/>
                </a:solidFill>
                <a:latin typeface="Consolas"/>
              </a:rPr>
              <a:t>replyModal</a:t>
            </a:r>
            <a:r>
              <a:rPr lang="en-US" altLang="ja-JP" sz="1600" dirty="0">
                <a:solidFill>
                  <a:srgbClr val="2AA198"/>
                </a:solidFill>
                <a:latin typeface="Consolas"/>
              </a:rPr>
              <a:t>"</a:t>
            </a:r>
            <a:r>
              <a:rPr lang="en-US" altLang="ja-JP" sz="1600" dirty="0">
                <a:solidFill>
                  <a:srgbClr val="000000"/>
                </a:solidFill>
                <a:latin typeface="Consolas"/>
              </a:rPr>
              <a:t>).</a:t>
            </a:r>
            <a:r>
              <a:rPr lang="en-US" altLang="ja-JP" sz="1600" dirty="0" err="1">
                <a:solidFill>
                  <a:srgbClr val="268BD2"/>
                </a:solidFill>
                <a:latin typeface="Consolas"/>
              </a:rPr>
              <a:t>fadeOut</a:t>
            </a:r>
            <a:r>
              <a:rPr lang="en-US" altLang="ja-JP" sz="1600" dirty="0">
                <a:solidFill>
                  <a:srgbClr val="000000"/>
                </a:solidFill>
                <a:latin typeface="Consolas"/>
              </a:rPr>
              <a:t>(</a:t>
            </a:r>
            <a:r>
              <a:rPr lang="en-US" altLang="ja-JP" sz="1600" dirty="0">
                <a:solidFill>
                  <a:srgbClr val="D33682"/>
                </a:solidFill>
                <a:latin typeface="Consolas"/>
              </a:rPr>
              <a:t>200</a:t>
            </a:r>
            <a:r>
              <a:rPr lang="en-US" altLang="ja-JP" sz="1600" dirty="0">
                <a:solidFill>
                  <a:srgbClr val="000000"/>
                </a:solidFill>
                <a:latin typeface="Consolas"/>
              </a:rPr>
              <a:t>); </a:t>
            </a:r>
            <a:r>
              <a:rPr lang="en-US" altLang="ja-JP" sz="1600" dirty="0">
                <a:solidFill>
                  <a:srgbClr val="93A1A1"/>
                </a:solidFill>
                <a:latin typeface="Consolas"/>
              </a:rPr>
              <a:t>// </a:t>
            </a:r>
            <a:r>
              <a:rPr lang="ja-JP" altLang="en-US" sz="1600" dirty="0">
                <a:solidFill>
                  <a:srgbClr val="93A1A1"/>
                </a:solidFill>
                <a:latin typeface="Consolas"/>
              </a:rPr>
              <a:t>モーダルをフェードアウトで非表示</a:t>
            </a:r>
          </a:p>
          <a:p>
            <a:r>
              <a:rPr lang="en-US" altLang="ko-KR" sz="1600" dirty="0">
                <a:solidFill>
                  <a:srgbClr val="000000"/>
                </a:solidFill>
                <a:latin typeface="Consolas"/>
              </a:rPr>
              <a:t>});</a:t>
            </a:r>
            <a:endParaRPr lang="en-US" altLang="ja-JP" sz="1600" dirty="0" smtClean="0">
              <a:ea typeface="MS Mincho" pitchFamily="49" charset="-128"/>
            </a:endParaRPr>
          </a:p>
        </p:txBody>
      </p:sp>
    </p:spTree>
    <p:extLst>
      <p:ext uri="{BB962C8B-B14F-4D97-AF65-F5344CB8AC3E}">
        <p14:creationId xmlns:p14="http://schemas.microsoft.com/office/powerpoint/2010/main" val="4250466612"/>
      </p:ext>
    </p:extLst>
  </p:cSld>
  <p:clrMapOvr>
    <a:masterClrMapping/>
  </p:clrMapOvr>
  <p:transition/>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제목 1"/>
          <p:cNvSpPr>
            <a:spLocks noGrp="1"/>
          </p:cNvSpPr>
          <p:nvPr>
            <p:ph type="title"/>
          </p:nvPr>
        </p:nvSpPr>
        <p:spPr bwMode="auto">
          <a:xfrm>
            <a:off x="0" y="-2242"/>
            <a:ext cx="9144000" cy="694938"/>
          </a:xfrm>
        </p:spPr>
        <p:txBody>
          <a:bodyPr vert="horz" lIns="91440" tIns="45720" rIns="91440" bIns="45720" rtlCol="0" anchor="ctr">
            <a:normAutofit/>
          </a:bodyPr>
          <a:lstStyle/>
          <a:p>
            <a:r>
              <a:rPr lang="en-US" altLang="ko-KR" dirty="0" smtClean="0">
                <a:latin typeface="MS Mincho" pitchFamily="49" charset="-128"/>
                <a:ea typeface="MS Mincho" pitchFamily="49" charset="-128"/>
              </a:rPr>
              <a:t>resources/</a:t>
            </a:r>
            <a:r>
              <a:rPr lang="en-US" altLang="ko-KR" dirty="0" err="1" smtClean="0">
                <a:latin typeface="MS Mincho" pitchFamily="49" charset="-128"/>
                <a:ea typeface="MS Mincho" pitchFamily="49" charset="-128"/>
              </a:rPr>
              <a:t>js</a:t>
            </a:r>
            <a:r>
              <a:rPr lang="en-US" altLang="ko-KR" dirty="0" smtClean="0">
                <a:latin typeface="MS Mincho" pitchFamily="49" charset="-128"/>
                <a:ea typeface="MS Mincho" pitchFamily="49" charset="-128"/>
              </a:rPr>
              <a:t>/</a:t>
            </a:r>
            <a:r>
              <a:rPr lang="en-US" altLang="ko-KR" dirty="0" err="1" smtClean="0">
                <a:latin typeface="MS Mincho" pitchFamily="49" charset="-128"/>
                <a:ea typeface="MS Mincho" pitchFamily="49" charset="-128"/>
              </a:rPr>
              <a:t>stockBtn</a:t>
            </a:r>
            <a:endParaRPr lang="ko-KR" dirty="0">
              <a:latin typeface="MS Mincho" pitchFamily="49" charset="-128"/>
              <a:ea typeface="MS Mincho" pitchFamily="49" charset="-128"/>
            </a:endParaRPr>
          </a:p>
        </p:txBody>
      </p:sp>
      <p:sp>
        <p:nvSpPr>
          <p:cNvPr id="5" name="내용 개체 틀 2"/>
          <p:cNvSpPr>
            <a:spLocks noGrp="1"/>
          </p:cNvSpPr>
          <p:nvPr>
            <p:ph sz="half" idx="1"/>
          </p:nvPr>
        </p:nvSpPr>
        <p:spPr bwMode="auto">
          <a:xfrm>
            <a:off x="0" y="692696"/>
            <a:ext cx="9144000" cy="6165304"/>
          </a:xfrm>
          <a:solidFill>
            <a:schemeClr val="bg1"/>
          </a:solidFill>
        </p:spPr>
        <p:txBody>
          <a:bodyPr numCol="2">
            <a:noAutofit/>
          </a:bodyPr>
          <a:lstStyle>
            <a:lvl1pPr>
              <a:defRPr sz="2400"/>
            </a:lvl1pPr>
            <a:lvl2pPr>
              <a:defRPr sz="1600"/>
            </a:lvl2pPr>
            <a:lvl3pPr>
              <a:defRPr sz="1200"/>
            </a:lvl3pPr>
            <a:lvl4pPr>
              <a:defRPr sz="1200"/>
            </a:lvl4pPr>
            <a:lvl5pPr>
              <a:defRPr sz="1200"/>
            </a:lvl5pPr>
          </a:lstStyle>
          <a:p>
            <a:r>
              <a:rPr lang="en-US" altLang="ja-JP" sz="1600" dirty="0">
                <a:solidFill>
                  <a:srgbClr val="93A1A1"/>
                </a:solidFill>
                <a:latin typeface="Consolas"/>
              </a:rPr>
              <a:t>// + </a:t>
            </a:r>
            <a:r>
              <a:rPr lang="ja-JP" altLang="en-US" sz="1600" dirty="0">
                <a:solidFill>
                  <a:srgbClr val="93A1A1"/>
                </a:solidFill>
                <a:latin typeface="Consolas"/>
              </a:rPr>
              <a:t>ボタンを押すと数量が増加しますが、商品の総数量を超えません</a:t>
            </a:r>
          </a:p>
          <a:p>
            <a:r>
              <a:rPr lang="en-US" altLang="ko-KR" sz="1600" dirty="0">
                <a:solidFill>
                  <a:srgbClr val="268BD2"/>
                </a:solidFill>
                <a:latin typeface="Consolas"/>
              </a:rPr>
              <a:t>$</a:t>
            </a:r>
            <a:r>
              <a:rPr lang="en-US" altLang="ko-KR" sz="1600" dirty="0">
                <a:solidFill>
                  <a:srgbClr val="000000"/>
                </a:solidFill>
                <a:latin typeface="Consolas"/>
              </a:rPr>
              <a:t>(</a:t>
            </a:r>
            <a:r>
              <a:rPr lang="en-US" altLang="ko-KR" sz="1600" dirty="0">
                <a:solidFill>
                  <a:srgbClr val="2AA198"/>
                </a:solidFill>
                <a:latin typeface="Consolas"/>
              </a:rPr>
              <a:t>".plus"</a:t>
            </a:r>
            <a:r>
              <a:rPr lang="en-US" altLang="ko-KR" sz="1600" dirty="0">
                <a:solidFill>
                  <a:srgbClr val="000000"/>
                </a:solidFill>
                <a:latin typeface="Consolas"/>
              </a:rPr>
              <a:t>).</a:t>
            </a:r>
            <a:r>
              <a:rPr lang="en-US" altLang="ko-KR" sz="1600" dirty="0">
                <a:solidFill>
                  <a:srgbClr val="268BD2"/>
                </a:solidFill>
                <a:latin typeface="Consolas"/>
              </a:rPr>
              <a:t>click</a:t>
            </a:r>
            <a:r>
              <a:rPr lang="en-US" altLang="ko-KR" sz="1600" dirty="0">
                <a:solidFill>
                  <a:srgbClr val="000000"/>
                </a:solidFill>
                <a:latin typeface="Consolas"/>
              </a:rPr>
              <a:t>(</a:t>
            </a:r>
            <a:r>
              <a:rPr lang="en-US" altLang="ko-KR" sz="1600" b="1" dirty="0">
                <a:solidFill>
                  <a:srgbClr val="073642"/>
                </a:solidFill>
                <a:latin typeface="Consolas"/>
              </a:rPr>
              <a:t>function</a:t>
            </a:r>
            <a:r>
              <a:rPr lang="en-US" altLang="ko-KR" sz="1600" b="1" dirty="0">
                <a:solidFill>
                  <a:srgbClr val="000000"/>
                </a:solidFill>
                <a:latin typeface="Consolas"/>
              </a:rPr>
              <a:t>(){ </a:t>
            </a:r>
          </a:p>
          <a:p>
            <a:r>
              <a:rPr lang="en-US" altLang="ko-KR" sz="1600" b="1" dirty="0">
                <a:solidFill>
                  <a:srgbClr val="073642"/>
                </a:solidFill>
                <a:latin typeface="Consolas"/>
              </a:rPr>
              <a:t>let</a:t>
            </a:r>
            <a:r>
              <a:rPr lang="en-US" altLang="ko-KR" sz="1600" b="1" dirty="0">
                <a:solidFill>
                  <a:srgbClr val="000000"/>
                </a:solidFill>
                <a:latin typeface="Consolas"/>
              </a:rPr>
              <a:t> </a:t>
            </a:r>
            <a:r>
              <a:rPr lang="en-US" altLang="ko-KR" sz="1600" b="1" dirty="0" err="1">
                <a:solidFill>
                  <a:srgbClr val="268BD2"/>
                </a:solidFill>
                <a:latin typeface="Consolas"/>
              </a:rPr>
              <a:t>num</a:t>
            </a:r>
            <a:r>
              <a:rPr lang="en-US" altLang="ko-KR" sz="1600" b="1" dirty="0">
                <a:solidFill>
                  <a:srgbClr val="000000"/>
                </a:solidFill>
                <a:latin typeface="Consolas"/>
              </a:rPr>
              <a:t> </a:t>
            </a:r>
            <a:r>
              <a:rPr lang="en-US" altLang="ko-KR" sz="1600" b="1" dirty="0">
                <a:solidFill>
                  <a:srgbClr val="859900"/>
                </a:solidFill>
                <a:latin typeface="Consolas"/>
              </a:rPr>
              <a:t>=</a:t>
            </a:r>
            <a:r>
              <a:rPr lang="en-US" altLang="ko-KR" sz="1600" b="1" dirty="0">
                <a:solidFill>
                  <a:srgbClr val="000000"/>
                </a:solidFill>
                <a:latin typeface="Consolas"/>
              </a:rPr>
              <a:t> </a:t>
            </a:r>
            <a:r>
              <a:rPr lang="en-US" altLang="ko-KR" sz="1600" b="1" dirty="0">
                <a:solidFill>
                  <a:srgbClr val="268BD2"/>
                </a:solidFill>
                <a:latin typeface="Consolas"/>
              </a:rPr>
              <a:t>$</a:t>
            </a:r>
            <a:r>
              <a:rPr lang="en-US" altLang="ko-KR" sz="1600" b="1" dirty="0">
                <a:solidFill>
                  <a:srgbClr val="000000"/>
                </a:solidFill>
                <a:latin typeface="Consolas"/>
              </a:rPr>
              <a:t>(</a:t>
            </a:r>
            <a:r>
              <a:rPr lang="en-US" altLang="ko-KR" sz="1600" b="1" dirty="0">
                <a:solidFill>
                  <a:srgbClr val="2AA198"/>
                </a:solidFill>
                <a:latin typeface="Consolas"/>
              </a:rPr>
              <a:t>".</a:t>
            </a:r>
            <a:r>
              <a:rPr lang="en-US" altLang="ko-KR" sz="1600" b="1" dirty="0" err="1">
                <a:solidFill>
                  <a:srgbClr val="2AA198"/>
                </a:solidFill>
                <a:latin typeface="Consolas"/>
              </a:rPr>
              <a:t>numBox</a:t>
            </a:r>
            <a:r>
              <a:rPr lang="en-US" altLang="ko-KR" sz="1600" b="1" dirty="0">
                <a:solidFill>
                  <a:srgbClr val="2AA198"/>
                </a:solidFill>
                <a:latin typeface="Consolas"/>
              </a:rPr>
              <a:t>"</a:t>
            </a:r>
            <a:r>
              <a:rPr lang="en-US" altLang="ko-KR" sz="1600" b="1" dirty="0">
                <a:solidFill>
                  <a:srgbClr val="000000"/>
                </a:solidFill>
                <a:latin typeface="Consolas"/>
              </a:rPr>
              <a:t>).</a:t>
            </a:r>
            <a:r>
              <a:rPr lang="en-US" altLang="ko-KR" sz="1600" b="1" dirty="0" err="1">
                <a:solidFill>
                  <a:srgbClr val="268BD2"/>
                </a:solidFill>
                <a:latin typeface="Consolas"/>
              </a:rPr>
              <a:t>val</a:t>
            </a:r>
            <a:r>
              <a:rPr lang="en-US" altLang="ko-KR" sz="1600" b="1" dirty="0">
                <a:solidFill>
                  <a:srgbClr val="000000"/>
                </a:solidFill>
                <a:latin typeface="Consolas"/>
              </a:rPr>
              <a:t>(); </a:t>
            </a:r>
            <a:r>
              <a:rPr lang="en-US" altLang="ko-KR" sz="1600" b="1" dirty="0">
                <a:solidFill>
                  <a:srgbClr val="93A1A1"/>
                </a:solidFill>
                <a:latin typeface="Consolas"/>
              </a:rPr>
              <a:t>// </a:t>
            </a:r>
            <a:r>
              <a:rPr lang="ko-KR" altLang="en-US" sz="1600" b="1" dirty="0">
                <a:solidFill>
                  <a:srgbClr val="93A1A1"/>
                </a:solidFill>
                <a:latin typeface="Consolas"/>
              </a:rPr>
              <a:t>現在</a:t>
            </a:r>
            <a:r>
              <a:rPr lang="ja-JP" altLang="en-US" sz="1600" b="1" dirty="0">
                <a:solidFill>
                  <a:srgbClr val="93A1A1"/>
                </a:solidFill>
                <a:latin typeface="Consolas"/>
              </a:rPr>
              <a:t>の</a:t>
            </a:r>
            <a:r>
              <a:rPr lang="ko-KR" altLang="en-US" sz="1600" b="1" dirty="0">
                <a:solidFill>
                  <a:srgbClr val="93A1A1"/>
                </a:solidFill>
                <a:latin typeface="Consolas"/>
              </a:rPr>
              <a:t>数量</a:t>
            </a:r>
            <a:r>
              <a:rPr lang="ja-JP" altLang="en-US" sz="1600" b="1" dirty="0">
                <a:solidFill>
                  <a:srgbClr val="93A1A1"/>
                </a:solidFill>
                <a:latin typeface="Consolas"/>
              </a:rPr>
              <a:t>を</a:t>
            </a:r>
            <a:r>
              <a:rPr lang="ko-KR" altLang="en-US" sz="1600" b="1" dirty="0">
                <a:solidFill>
                  <a:srgbClr val="93A1A1"/>
                </a:solidFill>
                <a:latin typeface="Consolas"/>
              </a:rPr>
              <a:t>取得</a:t>
            </a:r>
          </a:p>
          <a:p>
            <a:r>
              <a:rPr lang="en-US" altLang="ko-KR" sz="1600" b="1" dirty="0">
                <a:solidFill>
                  <a:srgbClr val="073642"/>
                </a:solidFill>
                <a:latin typeface="Consolas"/>
              </a:rPr>
              <a:t>let</a:t>
            </a:r>
            <a:r>
              <a:rPr lang="en-US" altLang="ko-KR" sz="1600" b="1" dirty="0">
                <a:solidFill>
                  <a:srgbClr val="000000"/>
                </a:solidFill>
                <a:latin typeface="Consolas"/>
              </a:rPr>
              <a:t> </a:t>
            </a:r>
            <a:r>
              <a:rPr lang="en-US" altLang="ko-KR" sz="1600" b="1" dirty="0" err="1">
                <a:solidFill>
                  <a:srgbClr val="268BD2"/>
                </a:solidFill>
                <a:latin typeface="Consolas"/>
              </a:rPr>
              <a:t>plusNum</a:t>
            </a:r>
            <a:r>
              <a:rPr lang="en-US" altLang="ko-KR" sz="1600" b="1" dirty="0">
                <a:solidFill>
                  <a:srgbClr val="000000"/>
                </a:solidFill>
                <a:latin typeface="Consolas"/>
              </a:rPr>
              <a:t> </a:t>
            </a:r>
            <a:r>
              <a:rPr lang="en-US" altLang="ko-KR" sz="1600" b="1" dirty="0">
                <a:solidFill>
                  <a:srgbClr val="859900"/>
                </a:solidFill>
                <a:latin typeface="Consolas"/>
              </a:rPr>
              <a:t>=</a:t>
            </a:r>
            <a:r>
              <a:rPr lang="en-US" altLang="ko-KR" sz="1600" b="1" dirty="0">
                <a:solidFill>
                  <a:srgbClr val="000000"/>
                </a:solidFill>
                <a:latin typeface="Consolas"/>
              </a:rPr>
              <a:t> </a:t>
            </a:r>
            <a:r>
              <a:rPr lang="en-US" altLang="ko-KR" sz="1600" b="1" dirty="0">
                <a:solidFill>
                  <a:srgbClr val="859900"/>
                </a:solidFill>
                <a:latin typeface="Consolas"/>
              </a:rPr>
              <a:t>Number</a:t>
            </a:r>
            <a:r>
              <a:rPr lang="en-US" altLang="ko-KR" sz="1600" b="1" dirty="0">
                <a:solidFill>
                  <a:srgbClr val="000000"/>
                </a:solidFill>
                <a:latin typeface="Consolas"/>
              </a:rPr>
              <a:t>(</a:t>
            </a:r>
            <a:r>
              <a:rPr lang="en-US" altLang="ko-KR" sz="1600" b="1" dirty="0" err="1">
                <a:solidFill>
                  <a:srgbClr val="268BD2"/>
                </a:solidFill>
                <a:latin typeface="Consolas"/>
              </a:rPr>
              <a:t>num</a:t>
            </a:r>
            <a:r>
              <a:rPr lang="en-US" altLang="ko-KR" sz="1600" b="1" dirty="0">
                <a:solidFill>
                  <a:srgbClr val="000000"/>
                </a:solidFill>
                <a:latin typeface="Consolas"/>
              </a:rPr>
              <a:t>) </a:t>
            </a:r>
            <a:r>
              <a:rPr lang="en-US" altLang="ko-KR" sz="1600" b="1" dirty="0">
                <a:solidFill>
                  <a:srgbClr val="859900"/>
                </a:solidFill>
                <a:latin typeface="Consolas"/>
              </a:rPr>
              <a:t>+</a:t>
            </a:r>
            <a:r>
              <a:rPr lang="en-US" altLang="ko-KR" sz="1600" b="1" dirty="0">
                <a:solidFill>
                  <a:srgbClr val="000000"/>
                </a:solidFill>
                <a:latin typeface="Consolas"/>
              </a:rPr>
              <a:t> </a:t>
            </a:r>
            <a:r>
              <a:rPr lang="en-US" altLang="ko-KR" sz="1600" b="1" dirty="0">
                <a:solidFill>
                  <a:srgbClr val="D33682"/>
                </a:solidFill>
                <a:latin typeface="Consolas"/>
              </a:rPr>
              <a:t>1</a:t>
            </a:r>
            <a:r>
              <a:rPr lang="en-US" altLang="ko-KR" sz="1600" b="1" dirty="0">
                <a:solidFill>
                  <a:srgbClr val="000000"/>
                </a:solidFill>
                <a:latin typeface="Consolas"/>
              </a:rPr>
              <a:t>; </a:t>
            </a:r>
            <a:r>
              <a:rPr lang="en-US" altLang="ko-KR" sz="1600" b="1" dirty="0">
                <a:solidFill>
                  <a:srgbClr val="93A1A1"/>
                </a:solidFill>
                <a:latin typeface="Consolas"/>
              </a:rPr>
              <a:t>// </a:t>
            </a:r>
            <a:r>
              <a:rPr lang="ko-KR" altLang="en-US" sz="1600" b="1" dirty="0">
                <a:solidFill>
                  <a:srgbClr val="93A1A1"/>
                </a:solidFill>
                <a:latin typeface="Consolas"/>
              </a:rPr>
              <a:t>数量</a:t>
            </a:r>
            <a:r>
              <a:rPr lang="ja-JP" altLang="en-US" sz="1600" b="1" dirty="0">
                <a:solidFill>
                  <a:srgbClr val="93A1A1"/>
                </a:solidFill>
                <a:latin typeface="Consolas"/>
              </a:rPr>
              <a:t>を</a:t>
            </a:r>
            <a:r>
              <a:rPr lang="en-US" altLang="ja-JP" sz="1600" b="1" dirty="0">
                <a:solidFill>
                  <a:srgbClr val="93A1A1"/>
                </a:solidFill>
                <a:latin typeface="Consolas"/>
              </a:rPr>
              <a:t>1</a:t>
            </a:r>
            <a:r>
              <a:rPr lang="ko-KR" altLang="en-US" sz="1600" b="1" dirty="0">
                <a:solidFill>
                  <a:srgbClr val="93A1A1"/>
                </a:solidFill>
                <a:latin typeface="Consolas"/>
              </a:rPr>
              <a:t>増</a:t>
            </a:r>
            <a:r>
              <a:rPr lang="ja-JP" altLang="en-US" sz="1600" b="1" dirty="0">
                <a:solidFill>
                  <a:srgbClr val="93A1A1"/>
                </a:solidFill>
                <a:latin typeface="Consolas"/>
              </a:rPr>
              <a:t>やす</a:t>
            </a:r>
          </a:p>
          <a:p>
            <a:r>
              <a:rPr lang="en-US" altLang="ko-KR" sz="1600" b="1" dirty="0">
                <a:solidFill>
                  <a:srgbClr val="073642"/>
                </a:solidFill>
                <a:latin typeface="Consolas"/>
              </a:rPr>
              <a:t>let</a:t>
            </a:r>
            <a:r>
              <a:rPr lang="en-US" altLang="ko-KR" sz="1600" b="1" dirty="0">
                <a:solidFill>
                  <a:srgbClr val="000000"/>
                </a:solidFill>
                <a:latin typeface="Consolas"/>
              </a:rPr>
              <a:t> </a:t>
            </a:r>
            <a:r>
              <a:rPr lang="en-US" altLang="ko-KR" sz="1600" b="1" dirty="0">
                <a:solidFill>
                  <a:srgbClr val="268BD2"/>
                </a:solidFill>
                <a:latin typeface="Consolas"/>
              </a:rPr>
              <a:t>stock</a:t>
            </a:r>
            <a:r>
              <a:rPr lang="en-US" altLang="ko-KR" sz="1600" b="1" dirty="0">
                <a:solidFill>
                  <a:srgbClr val="000000"/>
                </a:solidFill>
                <a:latin typeface="Consolas"/>
              </a:rPr>
              <a:t> </a:t>
            </a:r>
            <a:r>
              <a:rPr lang="en-US" altLang="ko-KR" sz="1600" b="1" dirty="0">
                <a:solidFill>
                  <a:srgbClr val="859900"/>
                </a:solidFill>
                <a:latin typeface="Consolas"/>
              </a:rPr>
              <a:t>=</a:t>
            </a:r>
            <a:r>
              <a:rPr lang="en-US" altLang="ko-KR" sz="1600" b="1" dirty="0">
                <a:solidFill>
                  <a:srgbClr val="000000"/>
                </a:solidFill>
                <a:latin typeface="Consolas"/>
              </a:rPr>
              <a:t> </a:t>
            </a:r>
            <a:r>
              <a:rPr lang="en-US" altLang="ko-KR" sz="1600" b="1" dirty="0">
                <a:solidFill>
                  <a:srgbClr val="268BD2"/>
                </a:solidFill>
                <a:latin typeface="Consolas"/>
              </a:rPr>
              <a:t>$</a:t>
            </a:r>
            <a:r>
              <a:rPr lang="en-US" altLang="ko-KR" sz="1600" b="1" dirty="0">
                <a:solidFill>
                  <a:srgbClr val="000000"/>
                </a:solidFill>
                <a:latin typeface="Consolas"/>
              </a:rPr>
              <a:t>(</a:t>
            </a:r>
            <a:r>
              <a:rPr lang="en-US" altLang="ko-KR" sz="1600" b="1" dirty="0">
                <a:solidFill>
                  <a:srgbClr val="2AA198"/>
                </a:solidFill>
                <a:latin typeface="Consolas"/>
              </a:rPr>
              <a:t>".</a:t>
            </a:r>
            <a:r>
              <a:rPr lang="en-US" altLang="ko-KR" sz="1600" b="1" dirty="0" err="1">
                <a:solidFill>
                  <a:srgbClr val="2AA198"/>
                </a:solidFill>
                <a:latin typeface="Consolas"/>
              </a:rPr>
              <a:t>gdsStock_hidden</a:t>
            </a:r>
            <a:r>
              <a:rPr lang="en-US" altLang="ko-KR" sz="1600" b="1" dirty="0">
                <a:solidFill>
                  <a:srgbClr val="2AA198"/>
                </a:solidFill>
                <a:latin typeface="Consolas"/>
              </a:rPr>
              <a:t>"</a:t>
            </a:r>
            <a:r>
              <a:rPr lang="en-US" altLang="ko-KR" sz="1600" b="1" dirty="0">
                <a:solidFill>
                  <a:srgbClr val="000000"/>
                </a:solidFill>
                <a:latin typeface="Consolas"/>
              </a:rPr>
              <a:t>); </a:t>
            </a:r>
            <a:r>
              <a:rPr lang="en-US" altLang="ko-KR" sz="1600" b="1" dirty="0">
                <a:solidFill>
                  <a:srgbClr val="93A1A1"/>
                </a:solidFill>
                <a:latin typeface="Consolas"/>
              </a:rPr>
              <a:t>// </a:t>
            </a:r>
            <a:r>
              <a:rPr lang="ko-KR" altLang="en-US" sz="1600" b="1" dirty="0" err="1">
                <a:solidFill>
                  <a:srgbClr val="93A1A1"/>
                </a:solidFill>
                <a:latin typeface="Consolas"/>
              </a:rPr>
              <a:t>在庫数</a:t>
            </a:r>
            <a:r>
              <a:rPr lang="ja-JP" altLang="en-US" sz="1600" b="1" dirty="0">
                <a:solidFill>
                  <a:srgbClr val="93A1A1"/>
                </a:solidFill>
                <a:latin typeface="Consolas"/>
              </a:rPr>
              <a:t>を</a:t>
            </a:r>
            <a:r>
              <a:rPr lang="ko-KR" altLang="en-US" sz="1600" b="1" dirty="0">
                <a:solidFill>
                  <a:srgbClr val="93A1A1"/>
                </a:solidFill>
                <a:latin typeface="Consolas"/>
              </a:rPr>
              <a:t>取得</a:t>
            </a:r>
          </a:p>
          <a:p>
            <a:endParaRPr lang="ko-KR" altLang="en-US" sz="1600" dirty="0">
              <a:latin typeface="Consolas"/>
            </a:endParaRPr>
          </a:p>
          <a:p>
            <a:r>
              <a:rPr lang="en-US" altLang="ko-KR" sz="1600" dirty="0">
                <a:solidFill>
                  <a:srgbClr val="859900"/>
                </a:solidFill>
                <a:latin typeface="Consolas"/>
              </a:rPr>
              <a:t>if</a:t>
            </a:r>
            <a:r>
              <a:rPr lang="en-US" altLang="ko-KR" sz="1600" dirty="0">
                <a:solidFill>
                  <a:srgbClr val="000000"/>
                </a:solidFill>
                <a:latin typeface="Consolas"/>
              </a:rPr>
              <a:t>(</a:t>
            </a:r>
            <a:r>
              <a:rPr lang="en-US" altLang="ko-KR" sz="1600" dirty="0" err="1">
                <a:solidFill>
                  <a:srgbClr val="268BD2"/>
                </a:solidFill>
                <a:latin typeface="Consolas"/>
              </a:rPr>
              <a:t>plusNum</a:t>
            </a:r>
            <a:r>
              <a:rPr lang="en-US" altLang="ko-KR" sz="1600" dirty="0">
                <a:solidFill>
                  <a:srgbClr val="000000"/>
                </a:solidFill>
                <a:latin typeface="Consolas"/>
              </a:rPr>
              <a:t> </a:t>
            </a:r>
            <a:r>
              <a:rPr lang="en-US" altLang="ko-KR" sz="1600" dirty="0">
                <a:solidFill>
                  <a:srgbClr val="859900"/>
                </a:solidFill>
                <a:latin typeface="Consolas"/>
              </a:rPr>
              <a:t>&gt;=</a:t>
            </a:r>
            <a:r>
              <a:rPr lang="en-US" altLang="ko-KR" sz="1600" dirty="0">
                <a:solidFill>
                  <a:srgbClr val="000000"/>
                </a:solidFill>
                <a:latin typeface="Consolas"/>
              </a:rPr>
              <a:t> </a:t>
            </a:r>
            <a:r>
              <a:rPr lang="en-US" altLang="ko-KR" sz="1600" dirty="0">
                <a:solidFill>
                  <a:srgbClr val="268BD2"/>
                </a:solidFill>
                <a:latin typeface="Consolas"/>
              </a:rPr>
              <a:t>stock</a:t>
            </a:r>
            <a:r>
              <a:rPr lang="en-US" altLang="ko-KR" sz="1600" dirty="0">
                <a:solidFill>
                  <a:srgbClr val="000000"/>
                </a:solidFill>
                <a:latin typeface="Consolas"/>
              </a:rPr>
              <a:t>){ </a:t>
            </a:r>
          </a:p>
          <a:p>
            <a:r>
              <a:rPr lang="en-US" altLang="ko-KR" sz="1600" dirty="0">
                <a:solidFill>
                  <a:srgbClr val="268BD2"/>
                </a:solidFill>
                <a:latin typeface="Consolas"/>
              </a:rPr>
              <a:t>$</a:t>
            </a:r>
            <a:r>
              <a:rPr lang="en-US" altLang="ko-KR" sz="1600" dirty="0">
                <a:solidFill>
                  <a:srgbClr val="000000"/>
                </a:solidFill>
                <a:latin typeface="Consolas"/>
              </a:rPr>
              <a:t>(</a:t>
            </a:r>
            <a:r>
              <a:rPr lang="en-US" altLang="ko-KR" sz="1600" dirty="0">
                <a:solidFill>
                  <a:srgbClr val="2AA198"/>
                </a:solidFill>
                <a:latin typeface="Consolas"/>
              </a:rPr>
              <a:t>".</a:t>
            </a:r>
            <a:r>
              <a:rPr lang="en-US" altLang="ko-KR" sz="1600" dirty="0" err="1">
                <a:solidFill>
                  <a:srgbClr val="2AA198"/>
                </a:solidFill>
                <a:latin typeface="Consolas"/>
              </a:rPr>
              <a:t>numBox</a:t>
            </a:r>
            <a:r>
              <a:rPr lang="en-US" altLang="ko-KR" sz="1600" dirty="0">
                <a:solidFill>
                  <a:srgbClr val="2AA198"/>
                </a:solidFill>
                <a:latin typeface="Consolas"/>
              </a:rPr>
              <a:t>"</a:t>
            </a:r>
            <a:r>
              <a:rPr lang="en-US" altLang="ko-KR" sz="1600" dirty="0">
                <a:solidFill>
                  <a:srgbClr val="000000"/>
                </a:solidFill>
                <a:latin typeface="Consolas"/>
              </a:rPr>
              <a:t>).</a:t>
            </a:r>
            <a:r>
              <a:rPr lang="en-US" altLang="ko-KR" sz="1600" dirty="0" err="1">
                <a:solidFill>
                  <a:srgbClr val="268BD2"/>
                </a:solidFill>
                <a:latin typeface="Consolas"/>
              </a:rPr>
              <a:t>val</a:t>
            </a:r>
            <a:r>
              <a:rPr lang="en-US" altLang="ko-KR" sz="1600" dirty="0">
                <a:solidFill>
                  <a:srgbClr val="000000"/>
                </a:solidFill>
                <a:latin typeface="Consolas"/>
              </a:rPr>
              <a:t>(</a:t>
            </a:r>
            <a:r>
              <a:rPr lang="en-US" altLang="ko-KR" sz="1600" dirty="0" err="1">
                <a:solidFill>
                  <a:srgbClr val="268BD2"/>
                </a:solidFill>
                <a:latin typeface="Consolas"/>
              </a:rPr>
              <a:t>num</a:t>
            </a:r>
            <a:r>
              <a:rPr lang="en-US" altLang="ko-KR" sz="1600" dirty="0">
                <a:solidFill>
                  <a:srgbClr val="000000"/>
                </a:solidFill>
                <a:latin typeface="Consolas"/>
              </a:rPr>
              <a:t>); </a:t>
            </a:r>
            <a:r>
              <a:rPr lang="en-US" altLang="ko-KR" sz="1600" dirty="0">
                <a:solidFill>
                  <a:srgbClr val="93A1A1"/>
                </a:solidFill>
                <a:latin typeface="Consolas"/>
              </a:rPr>
              <a:t>// </a:t>
            </a:r>
            <a:r>
              <a:rPr lang="ko-KR" altLang="en-US" sz="1600" dirty="0">
                <a:solidFill>
                  <a:srgbClr val="93A1A1"/>
                </a:solidFill>
                <a:latin typeface="Consolas"/>
              </a:rPr>
              <a:t>在庫</a:t>
            </a:r>
            <a:r>
              <a:rPr lang="ja-JP" altLang="en-US" sz="1600" dirty="0">
                <a:solidFill>
                  <a:srgbClr val="93A1A1"/>
                </a:solidFill>
                <a:latin typeface="Consolas"/>
              </a:rPr>
              <a:t>を</a:t>
            </a:r>
            <a:r>
              <a:rPr lang="ko-KR" altLang="en-US" sz="1600" dirty="0">
                <a:solidFill>
                  <a:srgbClr val="93A1A1"/>
                </a:solidFill>
                <a:latin typeface="Consolas"/>
              </a:rPr>
              <a:t>超</a:t>
            </a:r>
            <a:r>
              <a:rPr lang="ja-JP" altLang="en-US" sz="1600" dirty="0">
                <a:solidFill>
                  <a:srgbClr val="93A1A1"/>
                </a:solidFill>
                <a:latin typeface="Consolas"/>
              </a:rPr>
              <a:t>えた</a:t>
            </a:r>
            <a:r>
              <a:rPr lang="ko-KR" altLang="en-US" sz="1600" dirty="0" err="1">
                <a:solidFill>
                  <a:srgbClr val="93A1A1"/>
                </a:solidFill>
                <a:latin typeface="Consolas"/>
              </a:rPr>
              <a:t>場合</a:t>
            </a:r>
            <a:r>
              <a:rPr lang="ko-KR" altLang="en-US" sz="1600" dirty="0">
                <a:solidFill>
                  <a:srgbClr val="93A1A1"/>
                </a:solidFill>
                <a:latin typeface="Consolas"/>
              </a:rPr>
              <a:t>、現在</a:t>
            </a:r>
            <a:r>
              <a:rPr lang="ja-JP" altLang="en-US" sz="1600" dirty="0">
                <a:solidFill>
                  <a:srgbClr val="93A1A1"/>
                </a:solidFill>
                <a:latin typeface="Consolas"/>
              </a:rPr>
              <a:t>の</a:t>
            </a:r>
            <a:r>
              <a:rPr lang="ko-KR" altLang="en-US" sz="1600" dirty="0">
                <a:solidFill>
                  <a:srgbClr val="93A1A1"/>
                </a:solidFill>
                <a:latin typeface="Consolas"/>
              </a:rPr>
              <a:t>数量</a:t>
            </a:r>
            <a:r>
              <a:rPr lang="ja-JP" altLang="en-US" sz="1600" dirty="0">
                <a:solidFill>
                  <a:srgbClr val="93A1A1"/>
                </a:solidFill>
                <a:latin typeface="Consolas"/>
              </a:rPr>
              <a:t>を</a:t>
            </a:r>
            <a:r>
              <a:rPr lang="ko-KR" altLang="en-US" sz="1600" dirty="0">
                <a:solidFill>
                  <a:srgbClr val="93A1A1"/>
                </a:solidFill>
                <a:latin typeface="Consolas"/>
              </a:rPr>
              <a:t>維持</a:t>
            </a:r>
          </a:p>
          <a:p>
            <a:r>
              <a:rPr lang="en-US" altLang="ko-KR" sz="1600" dirty="0">
                <a:solidFill>
                  <a:srgbClr val="000000"/>
                </a:solidFill>
                <a:latin typeface="Consolas"/>
              </a:rPr>
              <a:t>} </a:t>
            </a:r>
            <a:r>
              <a:rPr lang="en-US" altLang="ko-KR" sz="1600" dirty="0">
                <a:solidFill>
                  <a:srgbClr val="859900"/>
                </a:solidFill>
                <a:latin typeface="Consolas"/>
              </a:rPr>
              <a:t>else</a:t>
            </a:r>
            <a:r>
              <a:rPr lang="en-US" altLang="ko-KR" sz="1600" dirty="0">
                <a:solidFill>
                  <a:srgbClr val="000000"/>
                </a:solidFill>
                <a:latin typeface="Consolas"/>
              </a:rPr>
              <a:t> {</a:t>
            </a:r>
          </a:p>
          <a:p>
            <a:r>
              <a:rPr lang="en-US" altLang="ko-KR" sz="1600" dirty="0">
                <a:solidFill>
                  <a:srgbClr val="268BD2"/>
                </a:solidFill>
                <a:latin typeface="Consolas"/>
              </a:rPr>
              <a:t>$</a:t>
            </a:r>
            <a:r>
              <a:rPr lang="en-US" altLang="ko-KR" sz="1600" dirty="0">
                <a:solidFill>
                  <a:srgbClr val="000000"/>
                </a:solidFill>
                <a:latin typeface="Consolas"/>
              </a:rPr>
              <a:t>(</a:t>
            </a:r>
            <a:r>
              <a:rPr lang="en-US" altLang="ko-KR" sz="1600" dirty="0">
                <a:solidFill>
                  <a:srgbClr val="2AA198"/>
                </a:solidFill>
                <a:latin typeface="Consolas"/>
              </a:rPr>
              <a:t>".</a:t>
            </a:r>
            <a:r>
              <a:rPr lang="en-US" altLang="ko-KR" sz="1600" dirty="0" err="1">
                <a:solidFill>
                  <a:srgbClr val="2AA198"/>
                </a:solidFill>
                <a:latin typeface="Consolas"/>
              </a:rPr>
              <a:t>numBox</a:t>
            </a:r>
            <a:r>
              <a:rPr lang="en-US" altLang="ko-KR" sz="1600" dirty="0">
                <a:solidFill>
                  <a:srgbClr val="2AA198"/>
                </a:solidFill>
                <a:latin typeface="Consolas"/>
              </a:rPr>
              <a:t>"</a:t>
            </a:r>
            <a:r>
              <a:rPr lang="en-US" altLang="ko-KR" sz="1600" dirty="0">
                <a:solidFill>
                  <a:srgbClr val="000000"/>
                </a:solidFill>
                <a:latin typeface="Consolas"/>
              </a:rPr>
              <a:t>).</a:t>
            </a:r>
            <a:r>
              <a:rPr lang="en-US" altLang="ko-KR" sz="1600" dirty="0" err="1">
                <a:solidFill>
                  <a:srgbClr val="268BD2"/>
                </a:solidFill>
                <a:latin typeface="Consolas"/>
              </a:rPr>
              <a:t>val</a:t>
            </a:r>
            <a:r>
              <a:rPr lang="en-US" altLang="ko-KR" sz="1600" dirty="0">
                <a:solidFill>
                  <a:srgbClr val="000000"/>
                </a:solidFill>
                <a:latin typeface="Consolas"/>
              </a:rPr>
              <a:t>(</a:t>
            </a:r>
            <a:r>
              <a:rPr lang="en-US" altLang="ko-KR" sz="1600" dirty="0" err="1">
                <a:solidFill>
                  <a:srgbClr val="268BD2"/>
                </a:solidFill>
                <a:latin typeface="Consolas"/>
              </a:rPr>
              <a:t>plusNum</a:t>
            </a:r>
            <a:r>
              <a:rPr lang="en-US" altLang="ko-KR" sz="1600" dirty="0">
                <a:solidFill>
                  <a:srgbClr val="000000"/>
                </a:solidFill>
                <a:latin typeface="Consolas"/>
              </a:rPr>
              <a:t>); </a:t>
            </a:r>
            <a:r>
              <a:rPr lang="en-US" altLang="ko-KR" sz="1600" dirty="0">
                <a:solidFill>
                  <a:srgbClr val="93A1A1"/>
                </a:solidFill>
                <a:latin typeface="Consolas"/>
              </a:rPr>
              <a:t>// </a:t>
            </a:r>
            <a:r>
              <a:rPr lang="ko-KR" altLang="en-US" sz="1600" dirty="0" err="1">
                <a:solidFill>
                  <a:srgbClr val="93A1A1"/>
                </a:solidFill>
                <a:latin typeface="Consolas"/>
              </a:rPr>
              <a:t>在庫以内</a:t>
            </a:r>
            <a:r>
              <a:rPr lang="ja-JP" altLang="en-US" sz="1600" dirty="0">
                <a:solidFill>
                  <a:srgbClr val="93A1A1"/>
                </a:solidFill>
                <a:latin typeface="Consolas"/>
              </a:rPr>
              <a:t>の</a:t>
            </a:r>
            <a:r>
              <a:rPr lang="ko-KR" altLang="en-US" sz="1600" dirty="0" err="1">
                <a:solidFill>
                  <a:srgbClr val="93A1A1"/>
                </a:solidFill>
                <a:latin typeface="Consolas"/>
              </a:rPr>
              <a:t>場合</a:t>
            </a:r>
            <a:r>
              <a:rPr lang="ko-KR" altLang="en-US" sz="1600" dirty="0">
                <a:solidFill>
                  <a:srgbClr val="93A1A1"/>
                </a:solidFill>
                <a:latin typeface="Consolas"/>
              </a:rPr>
              <a:t>、数量</a:t>
            </a:r>
            <a:r>
              <a:rPr lang="ja-JP" altLang="en-US" sz="1600" dirty="0">
                <a:solidFill>
                  <a:srgbClr val="93A1A1"/>
                </a:solidFill>
                <a:latin typeface="Consolas"/>
              </a:rPr>
              <a:t>を</a:t>
            </a:r>
            <a:r>
              <a:rPr lang="ko-KR" altLang="en-US" sz="1600" dirty="0">
                <a:solidFill>
                  <a:srgbClr val="93A1A1"/>
                </a:solidFill>
                <a:latin typeface="Consolas"/>
              </a:rPr>
              <a:t>更新</a:t>
            </a:r>
          </a:p>
          <a:p>
            <a:r>
              <a:rPr lang="en-US" altLang="ko-KR" sz="1600" dirty="0">
                <a:solidFill>
                  <a:srgbClr val="000000"/>
                </a:solidFill>
                <a:latin typeface="Consolas"/>
              </a:rPr>
              <a:t>}</a:t>
            </a:r>
          </a:p>
          <a:p>
            <a:r>
              <a:rPr lang="en-US" altLang="ko-KR" sz="1600" dirty="0">
                <a:solidFill>
                  <a:srgbClr val="000000"/>
                </a:solidFill>
                <a:latin typeface="Consolas"/>
              </a:rPr>
              <a:t>});</a:t>
            </a:r>
          </a:p>
          <a:p>
            <a:endParaRPr lang="en-US" altLang="ko-KR" sz="1600" dirty="0" smtClean="0">
              <a:latin typeface="Consolas"/>
            </a:endParaRPr>
          </a:p>
          <a:p>
            <a:endParaRPr lang="en-US" altLang="ko-KR" sz="1600" dirty="0">
              <a:latin typeface="Consolas"/>
            </a:endParaRPr>
          </a:p>
          <a:p>
            <a:endParaRPr lang="en-US" altLang="ko-KR" sz="1600" dirty="0" smtClean="0">
              <a:latin typeface="Consolas"/>
            </a:endParaRPr>
          </a:p>
          <a:p>
            <a:endParaRPr lang="en-US" altLang="ko-KR" sz="1600" dirty="0">
              <a:latin typeface="Consolas"/>
            </a:endParaRPr>
          </a:p>
          <a:p>
            <a:endParaRPr lang="en-US" altLang="ko-KR" sz="1600" dirty="0" smtClean="0">
              <a:latin typeface="Consolas"/>
            </a:endParaRPr>
          </a:p>
          <a:p>
            <a:endParaRPr lang="ko-KR" altLang="en-US" sz="1600" dirty="0">
              <a:latin typeface="Consolas"/>
            </a:endParaRPr>
          </a:p>
          <a:p>
            <a:r>
              <a:rPr lang="en-US" altLang="ko-KR" sz="1600" dirty="0">
                <a:solidFill>
                  <a:srgbClr val="93A1A1"/>
                </a:solidFill>
                <a:latin typeface="Consolas"/>
              </a:rPr>
              <a:t>// -</a:t>
            </a:r>
          </a:p>
          <a:p>
            <a:r>
              <a:rPr lang="en-US" altLang="ko-KR" sz="1600" dirty="0">
                <a:solidFill>
                  <a:srgbClr val="268BD2"/>
                </a:solidFill>
                <a:latin typeface="Consolas"/>
              </a:rPr>
              <a:t>$</a:t>
            </a:r>
            <a:r>
              <a:rPr lang="en-US" altLang="ko-KR" sz="1600" dirty="0">
                <a:solidFill>
                  <a:srgbClr val="000000"/>
                </a:solidFill>
                <a:latin typeface="Consolas"/>
              </a:rPr>
              <a:t>(</a:t>
            </a:r>
            <a:r>
              <a:rPr lang="en-US" altLang="ko-KR" sz="1600" dirty="0">
                <a:solidFill>
                  <a:srgbClr val="2AA198"/>
                </a:solidFill>
                <a:latin typeface="Consolas"/>
              </a:rPr>
              <a:t>".minus"</a:t>
            </a:r>
            <a:r>
              <a:rPr lang="en-US" altLang="ko-KR" sz="1600" dirty="0">
                <a:solidFill>
                  <a:srgbClr val="000000"/>
                </a:solidFill>
                <a:latin typeface="Consolas"/>
              </a:rPr>
              <a:t>).</a:t>
            </a:r>
            <a:r>
              <a:rPr lang="en-US" altLang="ko-KR" sz="1600" dirty="0">
                <a:solidFill>
                  <a:srgbClr val="268BD2"/>
                </a:solidFill>
                <a:latin typeface="Consolas"/>
              </a:rPr>
              <a:t>click</a:t>
            </a:r>
            <a:r>
              <a:rPr lang="en-US" altLang="ko-KR" sz="1600" dirty="0">
                <a:solidFill>
                  <a:srgbClr val="000000"/>
                </a:solidFill>
                <a:latin typeface="Consolas"/>
              </a:rPr>
              <a:t>(</a:t>
            </a:r>
            <a:r>
              <a:rPr lang="en-US" altLang="ko-KR" sz="1600" b="1" dirty="0">
                <a:solidFill>
                  <a:srgbClr val="073642"/>
                </a:solidFill>
                <a:latin typeface="Consolas"/>
              </a:rPr>
              <a:t>function</a:t>
            </a:r>
            <a:r>
              <a:rPr lang="en-US" altLang="ko-KR" sz="1600" b="1" dirty="0">
                <a:solidFill>
                  <a:srgbClr val="000000"/>
                </a:solidFill>
                <a:latin typeface="Consolas"/>
              </a:rPr>
              <a:t>(){</a:t>
            </a:r>
          </a:p>
          <a:p>
            <a:r>
              <a:rPr lang="en-US" altLang="ko-KR" sz="1600" b="1" dirty="0">
                <a:solidFill>
                  <a:srgbClr val="073642"/>
                </a:solidFill>
                <a:latin typeface="Consolas"/>
              </a:rPr>
              <a:t>let</a:t>
            </a:r>
            <a:r>
              <a:rPr lang="en-US" altLang="ko-KR" sz="1600" b="1" dirty="0">
                <a:solidFill>
                  <a:srgbClr val="000000"/>
                </a:solidFill>
                <a:latin typeface="Consolas"/>
              </a:rPr>
              <a:t> </a:t>
            </a:r>
            <a:r>
              <a:rPr lang="en-US" altLang="ko-KR" sz="1600" b="1" dirty="0" err="1">
                <a:solidFill>
                  <a:srgbClr val="268BD2"/>
                </a:solidFill>
                <a:latin typeface="Consolas"/>
              </a:rPr>
              <a:t>num</a:t>
            </a:r>
            <a:r>
              <a:rPr lang="en-US" altLang="ko-KR" sz="1600" b="1" dirty="0">
                <a:solidFill>
                  <a:srgbClr val="000000"/>
                </a:solidFill>
                <a:latin typeface="Consolas"/>
              </a:rPr>
              <a:t> </a:t>
            </a:r>
            <a:r>
              <a:rPr lang="en-US" altLang="ko-KR" sz="1600" b="1" dirty="0">
                <a:solidFill>
                  <a:srgbClr val="859900"/>
                </a:solidFill>
                <a:latin typeface="Consolas"/>
              </a:rPr>
              <a:t>=</a:t>
            </a:r>
            <a:r>
              <a:rPr lang="en-US" altLang="ko-KR" sz="1600" b="1" dirty="0">
                <a:solidFill>
                  <a:srgbClr val="000000"/>
                </a:solidFill>
                <a:latin typeface="Consolas"/>
              </a:rPr>
              <a:t> </a:t>
            </a:r>
            <a:r>
              <a:rPr lang="en-US" altLang="ko-KR" sz="1600" b="1" dirty="0">
                <a:solidFill>
                  <a:srgbClr val="268BD2"/>
                </a:solidFill>
                <a:latin typeface="Consolas"/>
              </a:rPr>
              <a:t>$</a:t>
            </a:r>
            <a:r>
              <a:rPr lang="en-US" altLang="ko-KR" sz="1600" b="1" dirty="0">
                <a:solidFill>
                  <a:srgbClr val="000000"/>
                </a:solidFill>
                <a:latin typeface="Consolas"/>
              </a:rPr>
              <a:t>(</a:t>
            </a:r>
            <a:r>
              <a:rPr lang="en-US" altLang="ko-KR" sz="1600" b="1" dirty="0">
                <a:solidFill>
                  <a:srgbClr val="2AA198"/>
                </a:solidFill>
                <a:latin typeface="Consolas"/>
              </a:rPr>
              <a:t>".</a:t>
            </a:r>
            <a:r>
              <a:rPr lang="en-US" altLang="ko-KR" sz="1600" b="1" dirty="0" err="1">
                <a:solidFill>
                  <a:srgbClr val="2AA198"/>
                </a:solidFill>
                <a:latin typeface="Consolas"/>
              </a:rPr>
              <a:t>numBox</a:t>
            </a:r>
            <a:r>
              <a:rPr lang="en-US" altLang="ko-KR" sz="1600" b="1" dirty="0">
                <a:solidFill>
                  <a:srgbClr val="2AA198"/>
                </a:solidFill>
                <a:latin typeface="Consolas"/>
              </a:rPr>
              <a:t>"</a:t>
            </a:r>
            <a:r>
              <a:rPr lang="en-US" altLang="ko-KR" sz="1600" b="1" dirty="0">
                <a:solidFill>
                  <a:srgbClr val="000000"/>
                </a:solidFill>
                <a:latin typeface="Consolas"/>
              </a:rPr>
              <a:t>).</a:t>
            </a:r>
            <a:r>
              <a:rPr lang="en-US" altLang="ko-KR" sz="1600" b="1" dirty="0" err="1">
                <a:solidFill>
                  <a:srgbClr val="268BD2"/>
                </a:solidFill>
                <a:latin typeface="Consolas"/>
              </a:rPr>
              <a:t>val</a:t>
            </a:r>
            <a:r>
              <a:rPr lang="en-US" altLang="ko-KR" sz="1600" b="1" dirty="0">
                <a:solidFill>
                  <a:srgbClr val="000000"/>
                </a:solidFill>
                <a:latin typeface="Consolas"/>
              </a:rPr>
              <a:t>(); </a:t>
            </a:r>
            <a:r>
              <a:rPr lang="en-US" altLang="ko-KR" sz="1600" b="1" dirty="0">
                <a:solidFill>
                  <a:srgbClr val="93A1A1"/>
                </a:solidFill>
                <a:latin typeface="Consolas"/>
              </a:rPr>
              <a:t>// </a:t>
            </a:r>
            <a:r>
              <a:rPr lang="ko-KR" altLang="en-US" sz="1600" b="1" dirty="0">
                <a:solidFill>
                  <a:srgbClr val="93A1A1"/>
                </a:solidFill>
                <a:latin typeface="Consolas"/>
              </a:rPr>
              <a:t>現在</a:t>
            </a:r>
            <a:r>
              <a:rPr lang="ja-JP" altLang="en-US" sz="1600" b="1" dirty="0">
                <a:solidFill>
                  <a:srgbClr val="93A1A1"/>
                </a:solidFill>
                <a:latin typeface="Consolas"/>
              </a:rPr>
              <a:t>の</a:t>
            </a:r>
            <a:r>
              <a:rPr lang="ko-KR" altLang="en-US" sz="1600" b="1" dirty="0">
                <a:solidFill>
                  <a:srgbClr val="93A1A1"/>
                </a:solidFill>
                <a:latin typeface="Consolas"/>
              </a:rPr>
              <a:t>数量</a:t>
            </a:r>
            <a:r>
              <a:rPr lang="ja-JP" altLang="en-US" sz="1600" b="1" dirty="0">
                <a:solidFill>
                  <a:srgbClr val="93A1A1"/>
                </a:solidFill>
                <a:latin typeface="Consolas"/>
              </a:rPr>
              <a:t>を</a:t>
            </a:r>
            <a:r>
              <a:rPr lang="ko-KR" altLang="en-US" sz="1600" b="1" dirty="0">
                <a:solidFill>
                  <a:srgbClr val="93A1A1"/>
                </a:solidFill>
                <a:latin typeface="Consolas"/>
              </a:rPr>
              <a:t>取得</a:t>
            </a:r>
          </a:p>
          <a:p>
            <a:r>
              <a:rPr lang="en-US" altLang="ko-KR" sz="1600" b="1" dirty="0">
                <a:solidFill>
                  <a:srgbClr val="073642"/>
                </a:solidFill>
                <a:latin typeface="Consolas"/>
              </a:rPr>
              <a:t>let</a:t>
            </a:r>
            <a:r>
              <a:rPr lang="en-US" altLang="ko-KR" sz="1600" b="1" dirty="0">
                <a:solidFill>
                  <a:srgbClr val="000000"/>
                </a:solidFill>
                <a:latin typeface="Consolas"/>
              </a:rPr>
              <a:t> </a:t>
            </a:r>
            <a:r>
              <a:rPr lang="en-US" altLang="ko-KR" sz="1600" b="1" dirty="0" err="1">
                <a:solidFill>
                  <a:srgbClr val="268BD2"/>
                </a:solidFill>
                <a:latin typeface="Consolas"/>
              </a:rPr>
              <a:t>minusNum</a:t>
            </a:r>
            <a:r>
              <a:rPr lang="en-US" altLang="ko-KR" sz="1600" b="1" dirty="0">
                <a:solidFill>
                  <a:srgbClr val="000000"/>
                </a:solidFill>
                <a:latin typeface="Consolas"/>
              </a:rPr>
              <a:t> </a:t>
            </a:r>
            <a:r>
              <a:rPr lang="en-US" altLang="ko-KR" sz="1600" b="1" dirty="0">
                <a:solidFill>
                  <a:srgbClr val="859900"/>
                </a:solidFill>
                <a:latin typeface="Consolas"/>
              </a:rPr>
              <a:t>=</a:t>
            </a:r>
            <a:r>
              <a:rPr lang="en-US" altLang="ko-KR" sz="1600" b="1" dirty="0">
                <a:solidFill>
                  <a:srgbClr val="000000"/>
                </a:solidFill>
                <a:latin typeface="Consolas"/>
              </a:rPr>
              <a:t> </a:t>
            </a:r>
            <a:r>
              <a:rPr lang="en-US" altLang="ko-KR" sz="1600" b="1" dirty="0">
                <a:solidFill>
                  <a:srgbClr val="859900"/>
                </a:solidFill>
                <a:latin typeface="Consolas"/>
              </a:rPr>
              <a:t>Number</a:t>
            </a:r>
            <a:r>
              <a:rPr lang="en-US" altLang="ko-KR" sz="1600" b="1" dirty="0">
                <a:solidFill>
                  <a:srgbClr val="000000"/>
                </a:solidFill>
                <a:latin typeface="Consolas"/>
              </a:rPr>
              <a:t>(</a:t>
            </a:r>
            <a:r>
              <a:rPr lang="en-US" altLang="ko-KR" sz="1600" b="1" dirty="0" err="1">
                <a:solidFill>
                  <a:srgbClr val="268BD2"/>
                </a:solidFill>
                <a:latin typeface="Consolas"/>
              </a:rPr>
              <a:t>num</a:t>
            </a:r>
            <a:r>
              <a:rPr lang="en-US" altLang="ko-KR" sz="1600" b="1" dirty="0">
                <a:solidFill>
                  <a:srgbClr val="000000"/>
                </a:solidFill>
                <a:latin typeface="Consolas"/>
              </a:rPr>
              <a:t>) </a:t>
            </a:r>
            <a:r>
              <a:rPr lang="en-US" altLang="ko-KR" sz="1600" b="1" dirty="0">
                <a:solidFill>
                  <a:srgbClr val="859900"/>
                </a:solidFill>
                <a:latin typeface="Consolas"/>
              </a:rPr>
              <a:t>-</a:t>
            </a:r>
            <a:r>
              <a:rPr lang="en-US" altLang="ko-KR" sz="1600" b="1" dirty="0">
                <a:solidFill>
                  <a:srgbClr val="000000"/>
                </a:solidFill>
                <a:latin typeface="Consolas"/>
              </a:rPr>
              <a:t> </a:t>
            </a:r>
            <a:r>
              <a:rPr lang="en-US" altLang="ko-KR" sz="1600" b="1" dirty="0">
                <a:solidFill>
                  <a:srgbClr val="D33682"/>
                </a:solidFill>
                <a:latin typeface="Consolas"/>
              </a:rPr>
              <a:t>1</a:t>
            </a:r>
            <a:r>
              <a:rPr lang="en-US" altLang="ko-KR" sz="1600" b="1" dirty="0">
                <a:solidFill>
                  <a:srgbClr val="000000"/>
                </a:solidFill>
                <a:latin typeface="Consolas"/>
              </a:rPr>
              <a:t>; </a:t>
            </a:r>
            <a:r>
              <a:rPr lang="en-US" altLang="ko-KR" sz="1600" b="1" dirty="0">
                <a:solidFill>
                  <a:srgbClr val="93A1A1"/>
                </a:solidFill>
                <a:latin typeface="Consolas"/>
              </a:rPr>
              <a:t>// </a:t>
            </a:r>
            <a:r>
              <a:rPr lang="ko-KR" altLang="en-US" sz="1600" b="1" dirty="0">
                <a:solidFill>
                  <a:srgbClr val="93A1A1"/>
                </a:solidFill>
                <a:latin typeface="Consolas"/>
              </a:rPr>
              <a:t>数量</a:t>
            </a:r>
            <a:r>
              <a:rPr lang="ja-JP" altLang="en-US" sz="1600" b="1" dirty="0">
                <a:solidFill>
                  <a:srgbClr val="93A1A1"/>
                </a:solidFill>
                <a:latin typeface="Consolas"/>
              </a:rPr>
              <a:t>を</a:t>
            </a:r>
            <a:r>
              <a:rPr lang="en-US" altLang="ja-JP" sz="1600" b="1" dirty="0">
                <a:solidFill>
                  <a:srgbClr val="93A1A1"/>
                </a:solidFill>
                <a:latin typeface="Consolas"/>
              </a:rPr>
              <a:t>1</a:t>
            </a:r>
            <a:r>
              <a:rPr lang="ko-KR" altLang="en-US" sz="1600" b="1" dirty="0">
                <a:solidFill>
                  <a:srgbClr val="93A1A1"/>
                </a:solidFill>
                <a:latin typeface="Consolas"/>
              </a:rPr>
              <a:t>減</a:t>
            </a:r>
            <a:r>
              <a:rPr lang="ja-JP" altLang="en-US" sz="1600" b="1" dirty="0">
                <a:solidFill>
                  <a:srgbClr val="93A1A1"/>
                </a:solidFill>
                <a:latin typeface="Consolas"/>
              </a:rPr>
              <a:t>らす</a:t>
            </a:r>
          </a:p>
          <a:p>
            <a:endParaRPr lang="ko-KR" altLang="en-US" sz="1600" dirty="0">
              <a:latin typeface="Consolas"/>
            </a:endParaRPr>
          </a:p>
          <a:p>
            <a:r>
              <a:rPr lang="en-US" altLang="ko-KR" sz="1600" dirty="0">
                <a:solidFill>
                  <a:srgbClr val="859900"/>
                </a:solidFill>
                <a:latin typeface="Consolas"/>
              </a:rPr>
              <a:t>if</a:t>
            </a:r>
            <a:r>
              <a:rPr lang="en-US" altLang="ko-KR" sz="1600" dirty="0">
                <a:solidFill>
                  <a:srgbClr val="000000"/>
                </a:solidFill>
                <a:latin typeface="Consolas"/>
              </a:rPr>
              <a:t>(</a:t>
            </a:r>
            <a:r>
              <a:rPr lang="en-US" altLang="ko-KR" sz="1600" dirty="0" err="1">
                <a:solidFill>
                  <a:srgbClr val="268BD2"/>
                </a:solidFill>
                <a:latin typeface="Consolas"/>
              </a:rPr>
              <a:t>minusNum</a:t>
            </a:r>
            <a:r>
              <a:rPr lang="en-US" altLang="ko-KR" sz="1600" dirty="0">
                <a:solidFill>
                  <a:srgbClr val="000000"/>
                </a:solidFill>
                <a:latin typeface="Consolas"/>
              </a:rPr>
              <a:t> </a:t>
            </a:r>
            <a:r>
              <a:rPr lang="en-US" altLang="ko-KR" sz="1600" dirty="0">
                <a:solidFill>
                  <a:srgbClr val="859900"/>
                </a:solidFill>
                <a:latin typeface="Consolas"/>
              </a:rPr>
              <a:t>&lt;=</a:t>
            </a:r>
            <a:r>
              <a:rPr lang="en-US" altLang="ko-KR" sz="1600" dirty="0">
                <a:solidFill>
                  <a:srgbClr val="000000"/>
                </a:solidFill>
                <a:latin typeface="Consolas"/>
              </a:rPr>
              <a:t> </a:t>
            </a:r>
            <a:r>
              <a:rPr lang="en-US" altLang="ko-KR" sz="1600" dirty="0">
                <a:solidFill>
                  <a:srgbClr val="D33682"/>
                </a:solidFill>
                <a:latin typeface="Consolas"/>
              </a:rPr>
              <a:t>0</a:t>
            </a:r>
            <a:r>
              <a:rPr lang="en-US" altLang="ko-KR" sz="1600" dirty="0">
                <a:solidFill>
                  <a:srgbClr val="000000"/>
                </a:solidFill>
                <a:latin typeface="Consolas"/>
              </a:rPr>
              <a:t>){ </a:t>
            </a:r>
          </a:p>
          <a:p>
            <a:r>
              <a:rPr lang="en-US" altLang="ja-JP" sz="1600" dirty="0">
                <a:solidFill>
                  <a:srgbClr val="268BD2"/>
                </a:solidFill>
                <a:latin typeface="Consolas"/>
              </a:rPr>
              <a:t>$</a:t>
            </a:r>
            <a:r>
              <a:rPr lang="en-US" altLang="ja-JP" sz="1600" dirty="0">
                <a:solidFill>
                  <a:srgbClr val="000000"/>
                </a:solidFill>
                <a:latin typeface="Consolas"/>
              </a:rPr>
              <a:t>(</a:t>
            </a:r>
            <a:r>
              <a:rPr lang="en-US" altLang="ja-JP" sz="1600" dirty="0">
                <a:solidFill>
                  <a:srgbClr val="2AA198"/>
                </a:solidFill>
                <a:latin typeface="Consolas"/>
              </a:rPr>
              <a:t>".</a:t>
            </a:r>
            <a:r>
              <a:rPr lang="en-US" altLang="ja-JP" sz="1600" dirty="0" err="1">
                <a:solidFill>
                  <a:srgbClr val="2AA198"/>
                </a:solidFill>
                <a:latin typeface="Consolas"/>
              </a:rPr>
              <a:t>numBox</a:t>
            </a:r>
            <a:r>
              <a:rPr lang="en-US" altLang="ja-JP" sz="1600" dirty="0">
                <a:solidFill>
                  <a:srgbClr val="2AA198"/>
                </a:solidFill>
                <a:latin typeface="Consolas"/>
              </a:rPr>
              <a:t>"</a:t>
            </a:r>
            <a:r>
              <a:rPr lang="en-US" altLang="ja-JP" sz="1600" dirty="0">
                <a:solidFill>
                  <a:srgbClr val="000000"/>
                </a:solidFill>
                <a:latin typeface="Consolas"/>
              </a:rPr>
              <a:t>).</a:t>
            </a:r>
            <a:r>
              <a:rPr lang="en-US" altLang="ja-JP" sz="1600" dirty="0" err="1">
                <a:solidFill>
                  <a:srgbClr val="268BD2"/>
                </a:solidFill>
                <a:latin typeface="Consolas"/>
              </a:rPr>
              <a:t>val</a:t>
            </a:r>
            <a:r>
              <a:rPr lang="en-US" altLang="ja-JP" sz="1600" dirty="0">
                <a:solidFill>
                  <a:srgbClr val="000000"/>
                </a:solidFill>
                <a:latin typeface="Consolas"/>
              </a:rPr>
              <a:t>(</a:t>
            </a:r>
            <a:r>
              <a:rPr lang="en-US" altLang="ja-JP" sz="1600" dirty="0" err="1">
                <a:solidFill>
                  <a:srgbClr val="268BD2"/>
                </a:solidFill>
                <a:latin typeface="Consolas"/>
              </a:rPr>
              <a:t>num</a:t>
            </a:r>
            <a:r>
              <a:rPr lang="en-US" altLang="ja-JP" sz="1600" dirty="0">
                <a:solidFill>
                  <a:srgbClr val="000000"/>
                </a:solidFill>
                <a:latin typeface="Consolas"/>
              </a:rPr>
              <a:t>); </a:t>
            </a:r>
            <a:r>
              <a:rPr lang="en-US" altLang="ja-JP" sz="1600" dirty="0">
                <a:solidFill>
                  <a:srgbClr val="93A1A1"/>
                </a:solidFill>
                <a:latin typeface="Consolas"/>
              </a:rPr>
              <a:t>// </a:t>
            </a:r>
            <a:r>
              <a:rPr lang="ja-JP" altLang="en-US" sz="1600" dirty="0">
                <a:solidFill>
                  <a:srgbClr val="93A1A1"/>
                </a:solidFill>
                <a:latin typeface="Consolas"/>
              </a:rPr>
              <a:t>数量が</a:t>
            </a:r>
            <a:r>
              <a:rPr lang="en-US" altLang="ja-JP" sz="1600" dirty="0">
                <a:solidFill>
                  <a:srgbClr val="93A1A1"/>
                </a:solidFill>
                <a:latin typeface="Consolas"/>
              </a:rPr>
              <a:t>0</a:t>
            </a:r>
            <a:r>
              <a:rPr lang="ja-JP" altLang="en-US" sz="1600" dirty="0">
                <a:solidFill>
                  <a:srgbClr val="93A1A1"/>
                </a:solidFill>
                <a:latin typeface="Consolas"/>
              </a:rPr>
              <a:t>以下になった場合、現在の数量を維持</a:t>
            </a:r>
          </a:p>
          <a:p>
            <a:r>
              <a:rPr lang="en-US" altLang="ko-KR" sz="1600" dirty="0">
                <a:solidFill>
                  <a:srgbClr val="000000"/>
                </a:solidFill>
                <a:latin typeface="Consolas"/>
              </a:rPr>
              <a:t>} </a:t>
            </a:r>
            <a:r>
              <a:rPr lang="en-US" altLang="ko-KR" sz="1600" dirty="0">
                <a:solidFill>
                  <a:srgbClr val="859900"/>
                </a:solidFill>
                <a:latin typeface="Consolas"/>
              </a:rPr>
              <a:t>else</a:t>
            </a:r>
            <a:r>
              <a:rPr lang="en-US" altLang="ko-KR" sz="1600" dirty="0">
                <a:solidFill>
                  <a:srgbClr val="000000"/>
                </a:solidFill>
                <a:latin typeface="Consolas"/>
              </a:rPr>
              <a:t> {</a:t>
            </a:r>
          </a:p>
          <a:p>
            <a:r>
              <a:rPr lang="en-US" altLang="ko-KR" sz="1600" dirty="0">
                <a:solidFill>
                  <a:srgbClr val="268BD2"/>
                </a:solidFill>
                <a:latin typeface="Consolas"/>
              </a:rPr>
              <a:t>$</a:t>
            </a:r>
            <a:r>
              <a:rPr lang="en-US" altLang="ko-KR" sz="1600" dirty="0">
                <a:solidFill>
                  <a:srgbClr val="000000"/>
                </a:solidFill>
                <a:latin typeface="Consolas"/>
              </a:rPr>
              <a:t>(</a:t>
            </a:r>
            <a:r>
              <a:rPr lang="en-US" altLang="ko-KR" sz="1600" dirty="0">
                <a:solidFill>
                  <a:srgbClr val="2AA198"/>
                </a:solidFill>
                <a:latin typeface="Consolas"/>
              </a:rPr>
              <a:t>".</a:t>
            </a:r>
            <a:r>
              <a:rPr lang="en-US" altLang="ko-KR" sz="1600" dirty="0" err="1">
                <a:solidFill>
                  <a:srgbClr val="2AA198"/>
                </a:solidFill>
                <a:latin typeface="Consolas"/>
              </a:rPr>
              <a:t>numBox</a:t>
            </a:r>
            <a:r>
              <a:rPr lang="en-US" altLang="ko-KR" sz="1600" dirty="0">
                <a:solidFill>
                  <a:srgbClr val="2AA198"/>
                </a:solidFill>
                <a:latin typeface="Consolas"/>
              </a:rPr>
              <a:t>"</a:t>
            </a:r>
            <a:r>
              <a:rPr lang="en-US" altLang="ko-KR" sz="1600" dirty="0">
                <a:solidFill>
                  <a:srgbClr val="000000"/>
                </a:solidFill>
                <a:latin typeface="Consolas"/>
              </a:rPr>
              <a:t>).</a:t>
            </a:r>
            <a:r>
              <a:rPr lang="en-US" altLang="ko-KR" sz="1600" dirty="0" err="1">
                <a:solidFill>
                  <a:srgbClr val="268BD2"/>
                </a:solidFill>
                <a:latin typeface="Consolas"/>
              </a:rPr>
              <a:t>val</a:t>
            </a:r>
            <a:r>
              <a:rPr lang="en-US" altLang="ko-KR" sz="1600" dirty="0">
                <a:solidFill>
                  <a:srgbClr val="000000"/>
                </a:solidFill>
                <a:latin typeface="Consolas"/>
              </a:rPr>
              <a:t>(</a:t>
            </a:r>
            <a:r>
              <a:rPr lang="en-US" altLang="ko-KR" sz="1600" dirty="0" err="1">
                <a:solidFill>
                  <a:srgbClr val="268BD2"/>
                </a:solidFill>
                <a:latin typeface="Consolas"/>
              </a:rPr>
              <a:t>minusNum</a:t>
            </a:r>
            <a:r>
              <a:rPr lang="en-US" altLang="ko-KR" sz="1600" dirty="0">
                <a:solidFill>
                  <a:srgbClr val="000000"/>
                </a:solidFill>
                <a:latin typeface="Consolas"/>
              </a:rPr>
              <a:t>); </a:t>
            </a:r>
            <a:r>
              <a:rPr lang="en-US" altLang="ko-KR" sz="1600" dirty="0">
                <a:solidFill>
                  <a:srgbClr val="93A1A1"/>
                </a:solidFill>
                <a:latin typeface="Consolas"/>
              </a:rPr>
              <a:t>// </a:t>
            </a:r>
            <a:r>
              <a:rPr lang="ko-KR" altLang="en-US" sz="1600" dirty="0">
                <a:solidFill>
                  <a:srgbClr val="93A1A1"/>
                </a:solidFill>
                <a:latin typeface="Consolas"/>
              </a:rPr>
              <a:t>数量</a:t>
            </a:r>
            <a:r>
              <a:rPr lang="ja-JP" altLang="en-US" sz="1600" dirty="0">
                <a:solidFill>
                  <a:srgbClr val="93A1A1"/>
                </a:solidFill>
                <a:latin typeface="Consolas"/>
              </a:rPr>
              <a:t>が</a:t>
            </a:r>
            <a:r>
              <a:rPr lang="en-US" altLang="ja-JP" sz="1600" dirty="0">
                <a:solidFill>
                  <a:srgbClr val="93A1A1"/>
                </a:solidFill>
                <a:latin typeface="Consolas"/>
              </a:rPr>
              <a:t>0</a:t>
            </a:r>
            <a:r>
              <a:rPr lang="ja-JP" altLang="en-US" sz="1600" dirty="0">
                <a:solidFill>
                  <a:srgbClr val="93A1A1"/>
                </a:solidFill>
                <a:latin typeface="Consolas"/>
              </a:rPr>
              <a:t>より</a:t>
            </a:r>
            <a:r>
              <a:rPr lang="ko-KR" altLang="en-US" sz="1600" dirty="0">
                <a:solidFill>
                  <a:srgbClr val="93A1A1"/>
                </a:solidFill>
                <a:latin typeface="Consolas"/>
              </a:rPr>
              <a:t>大</a:t>
            </a:r>
            <a:r>
              <a:rPr lang="ja-JP" altLang="en-US" sz="1600" dirty="0">
                <a:solidFill>
                  <a:srgbClr val="93A1A1"/>
                </a:solidFill>
                <a:latin typeface="Consolas"/>
              </a:rPr>
              <a:t>きい</a:t>
            </a:r>
            <a:r>
              <a:rPr lang="ko-KR" altLang="en-US" sz="1600" dirty="0" err="1">
                <a:solidFill>
                  <a:srgbClr val="93A1A1"/>
                </a:solidFill>
                <a:latin typeface="Consolas"/>
              </a:rPr>
              <a:t>場合</a:t>
            </a:r>
            <a:r>
              <a:rPr lang="ko-KR" altLang="en-US" sz="1600" dirty="0">
                <a:solidFill>
                  <a:srgbClr val="93A1A1"/>
                </a:solidFill>
                <a:latin typeface="Consolas"/>
              </a:rPr>
              <a:t>、数量</a:t>
            </a:r>
            <a:r>
              <a:rPr lang="ja-JP" altLang="en-US" sz="1600" dirty="0">
                <a:solidFill>
                  <a:srgbClr val="93A1A1"/>
                </a:solidFill>
                <a:latin typeface="Consolas"/>
              </a:rPr>
              <a:t>を</a:t>
            </a:r>
            <a:r>
              <a:rPr lang="ko-KR" altLang="en-US" sz="1600" dirty="0">
                <a:solidFill>
                  <a:srgbClr val="93A1A1"/>
                </a:solidFill>
                <a:latin typeface="Consolas"/>
              </a:rPr>
              <a:t>更新</a:t>
            </a:r>
          </a:p>
          <a:p>
            <a:r>
              <a:rPr lang="en-US" altLang="ko-KR" sz="1600" dirty="0">
                <a:solidFill>
                  <a:srgbClr val="000000"/>
                </a:solidFill>
                <a:latin typeface="Consolas"/>
              </a:rPr>
              <a:t>}</a:t>
            </a:r>
          </a:p>
          <a:p>
            <a:r>
              <a:rPr lang="en-US" altLang="ko-KR" sz="1600" dirty="0">
                <a:solidFill>
                  <a:srgbClr val="000000"/>
                </a:solidFill>
                <a:latin typeface="Consolas"/>
              </a:rPr>
              <a:t>});</a:t>
            </a:r>
            <a:endParaRPr lang="en-US" altLang="ja-JP" sz="1600" dirty="0" smtClean="0">
              <a:ea typeface="MS Mincho" pitchFamily="49" charset="-128"/>
            </a:endParaRPr>
          </a:p>
        </p:txBody>
      </p:sp>
    </p:spTree>
    <p:extLst>
      <p:ext uri="{BB962C8B-B14F-4D97-AF65-F5344CB8AC3E}">
        <p14:creationId xmlns:p14="http://schemas.microsoft.com/office/powerpoint/2010/main" val="4250466612"/>
      </p:ext>
    </p:extLst>
  </p:cSld>
  <p:clrMapOvr>
    <a:masterClrMapping/>
  </p:clrMapOvr>
  <p:transition/>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제목 1"/>
          <p:cNvSpPr>
            <a:spLocks noGrp="1"/>
          </p:cNvSpPr>
          <p:nvPr>
            <p:ph type="title"/>
          </p:nvPr>
        </p:nvSpPr>
        <p:spPr bwMode="auto">
          <a:xfrm>
            <a:off x="0" y="-2242"/>
            <a:ext cx="9144000" cy="694938"/>
          </a:xfrm>
        </p:spPr>
        <p:txBody>
          <a:bodyPr vert="horz" lIns="91440" tIns="45720" rIns="91440" bIns="45720" rtlCol="0" anchor="ctr">
            <a:normAutofit/>
          </a:bodyPr>
          <a:lstStyle/>
          <a:p>
            <a:r>
              <a:rPr lang="en-US" altLang="ko-KR" dirty="0" smtClean="0">
                <a:latin typeface="MS Mincho" pitchFamily="49" charset="-128"/>
                <a:ea typeface="MS Mincho" pitchFamily="49" charset="-128"/>
              </a:rPr>
              <a:t>resources/</a:t>
            </a:r>
            <a:r>
              <a:rPr lang="en-US" altLang="ko-KR" dirty="0" err="1" smtClean="0">
                <a:latin typeface="MS Mincho" pitchFamily="49" charset="-128"/>
                <a:ea typeface="MS Mincho" pitchFamily="49" charset="-128"/>
              </a:rPr>
              <a:t>js</a:t>
            </a:r>
            <a:r>
              <a:rPr lang="en-US" altLang="ko-KR" dirty="0" smtClean="0">
                <a:latin typeface="MS Mincho" pitchFamily="49" charset="-128"/>
                <a:ea typeface="MS Mincho" pitchFamily="49" charset="-128"/>
              </a:rPr>
              <a:t>/video</a:t>
            </a:r>
            <a:endParaRPr lang="ko-KR" dirty="0">
              <a:latin typeface="MS Mincho" pitchFamily="49" charset="-128"/>
              <a:ea typeface="MS Mincho" pitchFamily="49" charset="-128"/>
            </a:endParaRPr>
          </a:p>
        </p:txBody>
      </p:sp>
      <p:sp>
        <p:nvSpPr>
          <p:cNvPr id="5" name="내용 개체 틀 2"/>
          <p:cNvSpPr>
            <a:spLocks noGrp="1"/>
          </p:cNvSpPr>
          <p:nvPr>
            <p:ph sz="half" idx="1"/>
          </p:nvPr>
        </p:nvSpPr>
        <p:spPr bwMode="auto">
          <a:xfrm>
            <a:off x="0" y="692696"/>
            <a:ext cx="9144000" cy="6165304"/>
          </a:xfrm>
          <a:solidFill>
            <a:schemeClr val="bg1"/>
          </a:solidFill>
        </p:spPr>
        <p:txBody>
          <a:bodyPr numCol="2">
            <a:noAutofit/>
          </a:bodyPr>
          <a:lstStyle>
            <a:lvl1pPr>
              <a:defRPr sz="2400"/>
            </a:lvl1pPr>
            <a:lvl2pPr>
              <a:defRPr sz="1600"/>
            </a:lvl2pPr>
            <a:lvl3pPr>
              <a:defRPr sz="1200"/>
            </a:lvl3pPr>
            <a:lvl4pPr>
              <a:defRPr sz="1200"/>
            </a:lvl4pPr>
            <a:lvl5pPr>
              <a:defRPr sz="1200"/>
            </a:lvl5pPr>
          </a:lstStyle>
          <a:p>
            <a:r>
              <a:rPr lang="en-US" altLang="ko-KR" sz="1600" b="1" dirty="0" err="1">
                <a:solidFill>
                  <a:srgbClr val="073642"/>
                </a:solidFill>
                <a:latin typeface="Consolas"/>
              </a:rPr>
              <a:t>var</a:t>
            </a:r>
            <a:r>
              <a:rPr lang="en-US" altLang="ko-KR" sz="1600" b="1" dirty="0">
                <a:solidFill>
                  <a:srgbClr val="000000"/>
                </a:solidFill>
                <a:latin typeface="Consolas"/>
              </a:rPr>
              <a:t> </a:t>
            </a:r>
            <a:r>
              <a:rPr lang="en-US" altLang="ko-KR" sz="1600" b="1" dirty="0">
                <a:solidFill>
                  <a:srgbClr val="268BD2"/>
                </a:solidFill>
                <a:latin typeface="Consolas"/>
              </a:rPr>
              <a:t>video</a:t>
            </a:r>
            <a:r>
              <a:rPr lang="en-US" altLang="ko-KR" sz="1600" b="1" dirty="0">
                <a:solidFill>
                  <a:srgbClr val="000000"/>
                </a:solidFill>
                <a:latin typeface="Consolas"/>
              </a:rPr>
              <a:t> </a:t>
            </a:r>
            <a:r>
              <a:rPr lang="en-US" altLang="ko-KR" sz="1600" b="1" dirty="0">
                <a:solidFill>
                  <a:srgbClr val="859900"/>
                </a:solidFill>
                <a:latin typeface="Consolas"/>
              </a:rPr>
              <a:t>=</a:t>
            </a:r>
            <a:r>
              <a:rPr lang="en-US" altLang="ko-KR" sz="1600" b="1" dirty="0">
                <a:solidFill>
                  <a:srgbClr val="000000"/>
                </a:solidFill>
                <a:latin typeface="Consolas"/>
              </a:rPr>
              <a:t> </a:t>
            </a:r>
            <a:r>
              <a:rPr lang="en-US" altLang="ko-KR" sz="1600" b="1" dirty="0" err="1">
                <a:solidFill>
                  <a:srgbClr val="268BD2"/>
                </a:solidFill>
                <a:latin typeface="Consolas"/>
              </a:rPr>
              <a:t>document</a:t>
            </a:r>
            <a:r>
              <a:rPr lang="en-US" altLang="ko-KR" sz="1600" b="1" dirty="0" err="1">
                <a:solidFill>
                  <a:srgbClr val="000000"/>
                </a:solidFill>
                <a:latin typeface="Consolas"/>
              </a:rPr>
              <a:t>.</a:t>
            </a:r>
            <a:r>
              <a:rPr lang="en-US" altLang="ko-KR" sz="1600" b="1" dirty="0" err="1">
                <a:solidFill>
                  <a:srgbClr val="268BD2"/>
                </a:solidFill>
                <a:latin typeface="Consolas"/>
              </a:rPr>
              <a:t>getElementById</a:t>
            </a:r>
            <a:r>
              <a:rPr lang="en-US" altLang="ko-KR" sz="1600" b="1" dirty="0">
                <a:solidFill>
                  <a:srgbClr val="000000"/>
                </a:solidFill>
                <a:latin typeface="Consolas"/>
              </a:rPr>
              <a:t>(</a:t>
            </a:r>
            <a:r>
              <a:rPr lang="en-US" altLang="ko-KR" sz="1600" b="1" dirty="0">
                <a:solidFill>
                  <a:srgbClr val="2AA198"/>
                </a:solidFill>
                <a:latin typeface="Consolas"/>
              </a:rPr>
              <a:t>"</a:t>
            </a:r>
            <a:r>
              <a:rPr lang="en-US" altLang="ko-KR" sz="1600" b="1" dirty="0" err="1">
                <a:solidFill>
                  <a:srgbClr val="2AA198"/>
                </a:solidFill>
                <a:latin typeface="Consolas"/>
              </a:rPr>
              <a:t>myVideo</a:t>
            </a:r>
            <a:r>
              <a:rPr lang="en-US" altLang="ko-KR" sz="1600" b="1" dirty="0">
                <a:solidFill>
                  <a:srgbClr val="2AA198"/>
                </a:solidFill>
                <a:latin typeface="Consolas"/>
              </a:rPr>
              <a:t>"</a:t>
            </a:r>
            <a:r>
              <a:rPr lang="en-US" altLang="ko-KR" sz="1600" b="1" dirty="0">
                <a:solidFill>
                  <a:srgbClr val="000000"/>
                </a:solidFill>
                <a:latin typeface="Consolas"/>
              </a:rPr>
              <a:t>); </a:t>
            </a:r>
            <a:r>
              <a:rPr lang="en-US" altLang="ko-KR" sz="1600" b="1" dirty="0">
                <a:solidFill>
                  <a:srgbClr val="93A1A1"/>
                </a:solidFill>
                <a:latin typeface="Consolas"/>
              </a:rPr>
              <a:t>// "</a:t>
            </a:r>
            <a:r>
              <a:rPr lang="en-US" altLang="ko-KR" sz="1600" b="1" dirty="0" err="1">
                <a:solidFill>
                  <a:srgbClr val="93A1A1"/>
                </a:solidFill>
                <a:latin typeface="Consolas"/>
              </a:rPr>
              <a:t>myVideo</a:t>
            </a:r>
            <a:r>
              <a:rPr lang="en-US" altLang="ko-KR" sz="1600" b="1" dirty="0">
                <a:solidFill>
                  <a:srgbClr val="93A1A1"/>
                </a:solidFill>
                <a:latin typeface="Consolas"/>
              </a:rPr>
              <a:t>"</a:t>
            </a:r>
            <a:r>
              <a:rPr lang="ja-JP" altLang="en-US" sz="1600" b="1" dirty="0">
                <a:solidFill>
                  <a:srgbClr val="93A1A1"/>
                </a:solidFill>
                <a:latin typeface="Consolas"/>
              </a:rPr>
              <a:t>という</a:t>
            </a:r>
            <a:r>
              <a:rPr lang="en-US" altLang="ko-KR" sz="1600" b="1" dirty="0">
                <a:solidFill>
                  <a:srgbClr val="93A1A1"/>
                </a:solidFill>
                <a:latin typeface="Consolas"/>
              </a:rPr>
              <a:t>ID</a:t>
            </a:r>
            <a:r>
              <a:rPr lang="ja-JP" altLang="en-US" sz="1600" b="1" dirty="0">
                <a:solidFill>
                  <a:srgbClr val="93A1A1"/>
                </a:solidFill>
                <a:latin typeface="Consolas"/>
              </a:rPr>
              <a:t>を</a:t>
            </a:r>
            <a:r>
              <a:rPr lang="ko-KR" altLang="en-US" sz="1600" b="1" dirty="0">
                <a:solidFill>
                  <a:srgbClr val="93A1A1"/>
                </a:solidFill>
                <a:latin typeface="Consolas"/>
              </a:rPr>
              <a:t>持</a:t>
            </a:r>
            <a:r>
              <a:rPr lang="ja-JP" altLang="en-US" sz="1600" b="1" dirty="0">
                <a:solidFill>
                  <a:srgbClr val="93A1A1"/>
                </a:solidFill>
                <a:latin typeface="Consolas"/>
              </a:rPr>
              <a:t>つビデオ</a:t>
            </a:r>
            <a:r>
              <a:rPr lang="ko-KR" altLang="en-US" sz="1600" b="1" dirty="0">
                <a:solidFill>
                  <a:srgbClr val="93A1A1"/>
                </a:solidFill>
                <a:latin typeface="Consolas"/>
              </a:rPr>
              <a:t>要素</a:t>
            </a:r>
            <a:r>
              <a:rPr lang="ja-JP" altLang="en-US" sz="1600" b="1" dirty="0">
                <a:solidFill>
                  <a:srgbClr val="93A1A1"/>
                </a:solidFill>
                <a:latin typeface="Consolas"/>
              </a:rPr>
              <a:t>を</a:t>
            </a:r>
            <a:r>
              <a:rPr lang="ko-KR" altLang="en-US" sz="1600" b="1" dirty="0">
                <a:solidFill>
                  <a:srgbClr val="93A1A1"/>
                </a:solidFill>
                <a:latin typeface="Consolas"/>
              </a:rPr>
              <a:t>取得</a:t>
            </a:r>
          </a:p>
          <a:p>
            <a:r>
              <a:rPr lang="en-US" altLang="ko-KR" sz="1600" b="1" dirty="0" err="1">
                <a:solidFill>
                  <a:srgbClr val="073642"/>
                </a:solidFill>
                <a:latin typeface="Consolas"/>
              </a:rPr>
              <a:t>var</a:t>
            </a:r>
            <a:r>
              <a:rPr lang="en-US" altLang="ko-KR" sz="1600" b="1" dirty="0">
                <a:solidFill>
                  <a:srgbClr val="000000"/>
                </a:solidFill>
                <a:latin typeface="Consolas"/>
              </a:rPr>
              <a:t> </a:t>
            </a:r>
            <a:r>
              <a:rPr lang="en-US" altLang="ko-KR" sz="1600" b="1" dirty="0" err="1">
                <a:solidFill>
                  <a:srgbClr val="268BD2"/>
                </a:solidFill>
                <a:latin typeface="Consolas"/>
              </a:rPr>
              <a:t>btn</a:t>
            </a:r>
            <a:r>
              <a:rPr lang="en-US" altLang="ko-KR" sz="1600" b="1" dirty="0">
                <a:solidFill>
                  <a:srgbClr val="000000"/>
                </a:solidFill>
                <a:latin typeface="Consolas"/>
              </a:rPr>
              <a:t> </a:t>
            </a:r>
            <a:r>
              <a:rPr lang="en-US" altLang="ko-KR" sz="1600" b="1" dirty="0">
                <a:solidFill>
                  <a:srgbClr val="859900"/>
                </a:solidFill>
                <a:latin typeface="Consolas"/>
              </a:rPr>
              <a:t>=</a:t>
            </a:r>
            <a:r>
              <a:rPr lang="en-US" altLang="ko-KR" sz="1600" b="1" dirty="0">
                <a:solidFill>
                  <a:srgbClr val="000000"/>
                </a:solidFill>
                <a:latin typeface="Consolas"/>
              </a:rPr>
              <a:t> </a:t>
            </a:r>
            <a:r>
              <a:rPr lang="en-US" altLang="ko-KR" sz="1600" b="1" dirty="0" err="1">
                <a:solidFill>
                  <a:srgbClr val="268BD2"/>
                </a:solidFill>
                <a:latin typeface="Consolas"/>
              </a:rPr>
              <a:t>document</a:t>
            </a:r>
            <a:r>
              <a:rPr lang="en-US" altLang="ko-KR" sz="1600" b="1" dirty="0" err="1">
                <a:solidFill>
                  <a:srgbClr val="000000"/>
                </a:solidFill>
                <a:latin typeface="Consolas"/>
              </a:rPr>
              <a:t>.</a:t>
            </a:r>
            <a:r>
              <a:rPr lang="en-US" altLang="ko-KR" sz="1600" b="1" dirty="0" err="1">
                <a:solidFill>
                  <a:srgbClr val="268BD2"/>
                </a:solidFill>
                <a:latin typeface="Consolas"/>
              </a:rPr>
              <a:t>getElementById</a:t>
            </a:r>
            <a:r>
              <a:rPr lang="en-US" altLang="ko-KR" sz="1600" b="1" dirty="0">
                <a:solidFill>
                  <a:srgbClr val="000000"/>
                </a:solidFill>
                <a:latin typeface="Consolas"/>
              </a:rPr>
              <a:t>(</a:t>
            </a:r>
            <a:r>
              <a:rPr lang="en-US" altLang="ko-KR" sz="1600" b="1" dirty="0">
                <a:solidFill>
                  <a:srgbClr val="2AA198"/>
                </a:solidFill>
                <a:latin typeface="Consolas"/>
              </a:rPr>
              <a:t>"</a:t>
            </a:r>
            <a:r>
              <a:rPr lang="en-US" altLang="ko-KR" sz="1600" b="1" dirty="0" err="1">
                <a:solidFill>
                  <a:srgbClr val="2AA198"/>
                </a:solidFill>
                <a:latin typeface="Consolas"/>
              </a:rPr>
              <a:t>myBtn</a:t>
            </a:r>
            <a:r>
              <a:rPr lang="en-US" altLang="ko-KR" sz="1600" b="1" dirty="0">
                <a:solidFill>
                  <a:srgbClr val="2AA198"/>
                </a:solidFill>
                <a:latin typeface="Consolas"/>
              </a:rPr>
              <a:t>"</a:t>
            </a:r>
            <a:r>
              <a:rPr lang="en-US" altLang="ko-KR" sz="1600" b="1" dirty="0">
                <a:solidFill>
                  <a:srgbClr val="000000"/>
                </a:solidFill>
                <a:latin typeface="Consolas"/>
              </a:rPr>
              <a:t>); </a:t>
            </a:r>
            <a:r>
              <a:rPr lang="en-US" altLang="ko-KR" sz="1600" b="1" dirty="0">
                <a:solidFill>
                  <a:srgbClr val="93A1A1"/>
                </a:solidFill>
                <a:latin typeface="Consolas"/>
              </a:rPr>
              <a:t>// "</a:t>
            </a:r>
            <a:r>
              <a:rPr lang="en-US" altLang="ko-KR" sz="1600" b="1" dirty="0" err="1">
                <a:solidFill>
                  <a:srgbClr val="93A1A1"/>
                </a:solidFill>
                <a:latin typeface="Consolas"/>
              </a:rPr>
              <a:t>myBtn</a:t>
            </a:r>
            <a:r>
              <a:rPr lang="en-US" altLang="ko-KR" sz="1600" b="1" dirty="0">
                <a:solidFill>
                  <a:srgbClr val="93A1A1"/>
                </a:solidFill>
                <a:latin typeface="Consolas"/>
              </a:rPr>
              <a:t>"</a:t>
            </a:r>
            <a:r>
              <a:rPr lang="ja-JP" altLang="en-US" sz="1600" b="1" dirty="0">
                <a:solidFill>
                  <a:srgbClr val="93A1A1"/>
                </a:solidFill>
                <a:latin typeface="Consolas"/>
              </a:rPr>
              <a:t>という</a:t>
            </a:r>
            <a:r>
              <a:rPr lang="en-US" altLang="ko-KR" sz="1600" b="1" dirty="0">
                <a:solidFill>
                  <a:srgbClr val="93A1A1"/>
                </a:solidFill>
                <a:latin typeface="Consolas"/>
              </a:rPr>
              <a:t>ID</a:t>
            </a:r>
            <a:r>
              <a:rPr lang="ja-JP" altLang="en-US" sz="1600" b="1" dirty="0">
                <a:solidFill>
                  <a:srgbClr val="93A1A1"/>
                </a:solidFill>
                <a:latin typeface="Consolas"/>
              </a:rPr>
              <a:t>を</a:t>
            </a:r>
            <a:r>
              <a:rPr lang="ko-KR" altLang="en-US" sz="1600" b="1" dirty="0">
                <a:solidFill>
                  <a:srgbClr val="93A1A1"/>
                </a:solidFill>
                <a:latin typeface="Consolas"/>
              </a:rPr>
              <a:t>持</a:t>
            </a:r>
            <a:r>
              <a:rPr lang="ja-JP" altLang="en-US" sz="1600" b="1" dirty="0">
                <a:solidFill>
                  <a:srgbClr val="93A1A1"/>
                </a:solidFill>
                <a:latin typeface="Consolas"/>
              </a:rPr>
              <a:t>つボタン</a:t>
            </a:r>
            <a:r>
              <a:rPr lang="ko-KR" altLang="en-US" sz="1600" b="1" dirty="0">
                <a:solidFill>
                  <a:srgbClr val="93A1A1"/>
                </a:solidFill>
                <a:latin typeface="Consolas"/>
              </a:rPr>
              <a:t>要素</a:t>
            </a:r>
            <a:r>
              <a:rPr lang="ja-JP" altLang="en-US" sz="1600" b="1" dirty="0">
                <a:solidFill>
                  <a:srgbClr val="93A1A1"/>
                </a:solidFill>
                <a:latin typeface="Consolas"/>
              </a:rPr>
              <a:t>を</a:t>
            </a:r>
            <a:r>
              <a:rPr lang="ko-KR" altLang="en-US" sz="1600" b="1" dirty="0">
                <a:solidFill>
                  <a:srgbClr val="93A1A1"/>
                </a:solidFill>
                <a:latin typeface="Consolas"/>
              </a:rPr>
              <a:t>取得</a:t>
            </a:r>
          </a:p>
          <a:p>
            <a:endParaRPr lang="ko-KR" altLang="en-US" sz="1600" dirty="0">
              <a:latin typeface="Consolas"/>
            </a:endParaRPr>
          </a:p>
          <a:p>
            <a:r>
              <a:rPr lang="en-US" altLang="ko-KR" sz="1600" b="1" dirty="0">
                <a:solidFill>
                  <a:srgbClr val="073642"/>
                </a:solidFill>
                <a:latin typeface="Consolas"/>
              </a:rPr>
              <a:t>function</a:t>
            </a:r>
            <a:r>
              <a:rPr lang="en-US" altLang="ko-KR" sz="1600" b="1" dirty="0">
                <a:solidFill>
                  <a:srgbClr val="000000"/>
                </a:solidFill>
                <a:latin typeface="Consolas"/>
              </a:rPr>
              <a:t> </a:t>
            </a:r>
            <a:r>
              <a:rPr lang="en-US" altLang="ko-KR" sz="1600" b="1" dirty="0" err="1">
                <a:solidFill>
                  <a:srgbClr val="268BD2"/>
                </a:solidFill>
                <a:latin typeface="Consolas"/>
              </a:rPr>
              <a:t>myFunction</a:t>
            </a:r>
            <a:r>
              <a:rPr lang="en-US" altLang="ko-KR" sz="1600" b="1" dirty="0">
                <a:solidFill>
                  <a:srgbClr val="000000"/>
                </a:solidFill>
                <a:latin typeface="Consolas"/>
              </a:rPr>
              <a:t>() { </a:t>
            </a:r>
            <a:r>
              <a:rPr lang="en-US" altLang="ko-KR" sz="1600" b="1" dirty="0">
                <a:solidFill>
                  <a:srgbClr val="93A1A1"/>
                </a:solidFill>
                <a:latin typeface="Consolas"/>
              </a:rPr>
              <a:t>// </a:t>
            </a:r>
            <a:r>
              <a:rPr lang="ja-JP" altLang="en-US" sz="1600" b="1" dirty="0">
                <a:solidFill>
                  <a:srgbClr val="93A1A1"/>
                </a:solidFill>
                <a:latin typeface="Consolas"/>
              </a:rPr>
              <a:t>ビデオの</a:t>
            </a:r>
            <a:r>
              <a:rPr lang="ko-KR" altLang="en-US" sz="1600" b="1" dirty="0">
                <a:solidFill>
                  <a:srgbClr val="93A1A1"/>
                </a:solidFill>
                <a:latin typeface="Consolas"/>
              </a:rPr>
              <a:t>再生・</a:t>
            </a:r>
            <a:r>
              <a:rPr lang="ko-KR" altLang="en-US" sz="1600" b="1" dirty="0" err="1">
                <a:solidFill>
                  <a:srgbClr val="93A1A1"/>
                </a:solidFill>
                <a:latin typeface="Consolas"/>
              </a:rPr>
              <a:t>一時停止</a:t>
            </a:r>
            <a:r>
              <a:rPr lang="ja-JP" altLang="en-US" sz="1600" b="1" dirty="0">
                <a:solidFill>
                  <a:srgbClr val="93A1A1"/>
                </a:solidFill>
                <a:latin typeface="Consolas"/>
              </a:rPr>
              <a:t>を</a:t>
            </a:r>
            <a:r>
              <a:rPr lang="ko-KR" altLang="en-US" sz="1600" b="1" dirty="0">
                <a:solidFill>
                  <a:srgbClr val="93A1A1"/>
                </a:solidFill>
                <a:latin typeface="Consolas"/>
              </a:rPr>
              <a:t>制御</a:t>
            </a:r>
            <a:r>
              <a:rPr lang="ja-JP" altLang="en-US" sz="1600" b="1" dirty="0">
                <a:solidFill>
                  <a:srgbClr val="93A1A1"/>
                </a:solidFill>
                <a:latin typeface="Consolas"/>
              </a:rPr>
              <a:t>する</a:t>
            </a:r>
            <a:r>
              <a:rPr lang="ko-KR" altLang="en-US" sz="1600" b="1" dirty="0">
                <a:solidFill>
                  <a:srgbClr val="93A1A1"/>
                </a:solidFill>
                <a:latin typeface="Consolas"/>
              </a:rPr>
              <a:t>関数</a:t>
            </a:r>
          </a:p>
          <a:p>
            <a:r>
              <a:rPr lang="en-US" altLang="ko-KR" sz="1600" dirty="0">
                <a:solidFill>
                  <a:srgbClr val="000000"/>
                </a:solidFill>
                <a:latin typeface="Consolas"/>
              </a:rPr>
              <a:t>  </a:t>
            </a:r>
            <a:r>
              <a:rPr lang="en-US" altLang="ko-KR" sz="1600" dirty="0">
                <a:solidFill>
                  <a:srgbClr val="859900"/>
                </a:solidFill>
                <a:latin typeface="Consolas"/>
              </a:rPr>
              <a:t>if</a:t>
            </a:r>
            <a:r>
              <a:rPr lang="en-US" altLang="ko-KR" sz="1600" dirty="0">
                <a:solidFill>
                  <a:srgbClr val="000000"/>
                </a:solidFill>
                <a:latin typeface="Consolas"/>
              </a:rPr>
              <a:t> (</a:t>
            </a:r>
            <a:r>
              <a:rPr lang="en-US" altLang="ko-KR" sz="1600" dirty="0" err="1">
                <a:solidFill>
                  <a:srgbClr val="268BD2"/>
                </a:solidFill>
                <a:latin typeface="Consolas"/>
              </a:rPr>
              <a:t>video</a:t>
            </a:r>
            <a:r>
              <a:rPr lang="en-US" altLang="ko-KR" sz="1600" dirty="0" err="1">
                <a:solidFill>
                  <a:srgbClr val="000000"/>
                </a:solidFill>
                <a:latin typeface="Consolas"/>
              </a:rPr>
              <a:t>.</a:t>
            </a:r>
            <a:r>
              <a:rPr lang="en-US" altLang="ko-KR" sz="1600" dirty="0" err="1">
                <a:solidFill>
                  <a:srgbClr val="268BD2"/>
                </a:solidFill>
                <a:latin typeface="Consolas"/>
              </a:rPr>
              <a:t>paused</a:t>
            </a:r>
            <a:r>
              <a:rPr lang="en-US" altLang="ko-KR" sz="1600" dirty="0">
                <a:solidFill>
                  <a:srgbClr val="000000"/>
                </a:solidFill>
                <a:latin typeface="Consolas"/>
              </a:rPr>
              <a:t>) { </a:t>
            </a:r>
            <a:r>
              <a:rPr lang="en-US" altLang="ko-KR" sz="1600" dirty="0">
                <a:solidFill>
                  <a:srgbClr val="93A1A1"/>
                </a:solidFill>
                <a:latin typeface="Consolas"/>
              </a:rPr>
              <a:t>// </a:t>
            </a:r>
            <a:r>
              <a:rPr lang="ja-JP" altLang="en-US" sz="1600" dirty="0">
                <a:solidFill>
                  <a:srgbClr val="93A1A1"/>
                </a:solidFill>
                <a:latin typeface="Consolas"/>
              </a:rPr>
              <a:t>ビデオが</a:t>
            </a:r>
            <a:r>
              <a:rPr lang="ko-KR" altLang="en-US" sz="1600" dirty="0" err="1">
                <a:solidFill>
                  <a:srgbClr val="93A1A1"/>
                </a:solidFill>
                <a:latin typeface="Consolas"/>
              </a:rPr>
              <a:t>一時停止</a:t>
            </a:r>
            <a:r>
              <a:rPr lang="ja-JP" altLang="en-US" sz="1600" dirty="0">
                <a:solidFill>
                  <a:srgbClr val="93A1A1"/>
                </a:solidFill>
                <a:latin typeface="Consolas"/>
              </a:rPr>
              <a:t>している</a:t>
            </a:r>
            <a:r>
              <a:rPr lang="ko-KR" altLang="en-US" sz="1600" dirty="0" err="1">
                <a:solidFill>
                  <a:srgbClr val="93A1A1"/>
                </a:solidFill>
                <a:latin typeface="Consolas"/>
              </a:rPr>
              <a:t>場合</a:t>
            </a:r>
            <a:endParaRPr lang="ko-KR" altLang="en-US" sz="1600" dirty="0">
              <a:solidFill>
                <a:srgbClr val="93A1A1"/>
              </a:solidFill>
              <a:latin typeface="Consolas"/>
            </a:endParaRPr>
          </a:p>
          <a:p>
            <a:r>
              <a:rPr lang="ja-JP" altLang="en-US" sz="1600" dirty="0">
                <a:solidFill>
                  <a:srgbClr val="000000"/>
                </a:solidFill>
                <a:latin typeface="Consolas"/>
              </a:rPr>
              <a:t>    </a:t>
            </a:r>
            <a:r>
              <a:rPr lang="en-US" altLang="ja-JP" sz="1600" dirty="0" err="1">
                <a:solidFill>
                  <a:srgbClr val="268BD2"/>
                </a:solidFill>
                <a:latin typeface="Consolas"/>
              </a:rPr>
              <a:t>video</a:t>
            </a:r>
            <a:r>
              <a:rPr lang="en-US" altLang="ja-JP" sz="1600" dirty="0" err="1">
                <a:solidFill>
                  <a:srgbClr val="000000"/>
                </a:solidFill>
                <a:latin typeface="Consolas"/>
              </a:rPr>
              <a:t>.</a:t>
            </a:r>
            <a:r>
              <a:rPr lang="en-US" altLang="ja-JP" sz="1600" dirty="0" err="1">
                <a:solidFill>
                  <a:srgbClr val="268BD2"/>
                </a:solidFill>
                <a:latin typeface="Consolas"/>
              </a:rPr>
              <a:t>play</a:t>
            </a:r>
            <a:r>
              <a:rPr lang="en-US" altLang="ja-JP" sz="1600" dirty="0">
                <a:solidFill>
                  <a:srgbClr val="000000"/>
                </a:solidFill>
                <a:latin typeface="Consolas"/>
              </a:rPr>
              <a:t>(); </a:t>
            </a:r>
            <a:r>
              <a:rPr lang="en-US" altLang="ja-JP" sz="1600" dirty="0">
                <a:solidFill>
                  <a:srgbClr val="93A1A1"/>
                </a:solidFill>
                <a:latin typeface="Consolas"/>
              </a:rPr>
              <a:t>// </a:t>
            </a:r>
            <a:r>
              <a:rPr lang="ja-JP" altLang="en-US" sz="1600" dirty="0">
                <a:solidFill>
                  <a:srgbClr val="93A1A1"/>
                </a:solidFill>
                <a:latin typeface="Consolas"/>
              </a:rPr>
              <a:t>ビデオを再生</a:t>
            </a:r>
          </a:p>
          <a:p>
            <a:r>
              <a:rPr lang="ja-JP" altLang="en-US" sz="1600" dirty="0">
                <a:solidFill>
                  <a:srgbClr val="000000"/>
                </a:solidFill>
                <a:latin typeface="Consolas"/>
              </a:rPr>
              <a:t>    </a:t>
            </a:r>
            <a:r>
              <a:rPr lang="en-US" altLang="ja-JP" sz="1600" dirty="0" err="1">
                <a:solidFill>
                  <a:srgbClr val="268BD2"/>
                </a:solidFill>
                <a:latin typeface="Consolas"/>
              </a:rPr>
              <a:t>btn</a:t>
            </a:r>
            <a:r>
              <a:rPr lang="en-US" altLang="ja-JP" sz="1600" dirty="0" err="1">
                <a:solidFill>
                  <a:srgbClr val="000000"/>
                </a:solidFill>
                <a:latin typeface="Consolas"/>
              </a:rPr>
              <a:t>.</a:t>
            </a:r>
            <a:r>
              <a:rPr lang="en-US" altLang="ja-JP" sz="1600" dirty="0" err="1">
                <a:solidFill>
                  <a:srgbClr val="268BD2"/>
                </a:solidFill>
                <a:latin typeface="Consolas"/>
              </a:rPr>
              <a:t>innerHTML</a:t>
            </a:r>
            <a:r>
              <a:rPr lang="ja-JP" altLang="en-US" sz="1600" dirty="0">
                <a:solidFill>
                  <a:srgbClr val="000000"/>
                </a:solidFill>
                <a:latin typeface="Consolas"/>
              </a:rPr>
              <a:t> </a:t>
            </a:r>
            <a:r>
              <a:rPr lang="en-US" altLang="ja-JP" sz="1600" dirty="0">
                <a:solidFill>
                  <a:srgbClr val="859900"/>
                </a:solidFill>
                <a:latin typeface="Consolas"/>
              </a:rPr>
              <a:t>=</a:t>
            </a:r>
            <a:r>
              <a:rPr lang="ja-JP" altLang="en-US" sz="1600" dirty="0">
                <a:solidFill>
                  <a:srgbClr val="000000"/>
                </a:solidFill>
                <a:latin typeface="Consolas"/>
              </a:rPr>
              <a:t> </a:t>
            </a:r>
            <a:r>
              <a:rPr lang="en-US" altLang="ja-JP" sz="1600" dirty="0">
                <a:solidFill>
                  <a:srgbClr val="2AA198"/>
                </a:solidFill>
                <a:latin typeface="Consolas"/>
              </a:rPr>
              <a:t>"Pause"</a:t>
            </a:r>
            <a:r>
              <a:rPr lang="en-US" altLang="ja-JP" sz="1600" dirty="0">
                <a:solidFill>
                  <a:srgbClr val="000000"/>
                </a:solidFill>
                <a:latin typeface="Consolas"/>
              </a:rPr>
              <a:t>; </a:t>
            </a:r>
            <a:r>
              <a:rPr lang="en-US" altLang="ja-JP" sz="1600" dirty="0">
                <a:solidFill>
                  <a:srgbClr val="93A1A1"/>
                </a:solidFill>
                <a:latin typeface="Consolas"/>
              </a:rPr>
              <a:t>// </a:t>
            </a:r>
            <a:r>
              <a:rPr lang="ja-JP" altLang="en-US" sz="1600" dirty="0">
                <a:solidFill>
                  <a:srgbClr val="93A1A1"/>
                </a:solidFill>
                <a:latin typeface="Consolas"/>
              </a:rPr>
              <a:t>ボタンのテキストを「</a:t>
            </a:r>
            <a:r>
              <a:rPr lang="en-US" altLang="ja-JP" sz="1600" dirty="0">
                <a:solidFill>
                  <a:srgbClr val="93A1A1"/>
                </a:solidFill>
                <a:latin typeface="Consolas"/>
              </a:rPr>
              <a:t>Pause</a:t>
            </a:r>
            <a:r>
              <a:rPr lang="ja-JP" altLang="en-US" sz="1600" dirty="0">
                <a:solidFill>
                  <a:srgbClr val="93A1A1"/>
                </a:solidFill>
                <a:latin typeface="Consolas"/>
              </a:rPr>
              <a:t>」に変更</a:t>
            </a:r>
          </a:p>
          <a:p>
            <a:r>
              <a:rPr lang="ja-JP" altLang="en-US" sz="1600" dirty="0">
                <a:solidFill>
                  <a:srgbClr val="000000"/>
                </a:solidFill>
                <a:latin typeface="Consolas"/>
              </a:rPr>
              <a:t>  </a:t>
            </a:r>
            <a:r>
              <a:rPr lang="en-US" altLang="ja-JP" sz="1600" dirty="0">
                <a:solidFill>
                  <a:srgbClr val="000000"/>
                </a:solidFill>
                <a:latin typeface="Consolas"/>
              </a:rPr>
              <a:t>} </a:t>
            </a:r>
            <a:r>
              <a:rPr lang="en-US" altLang="ja-JP" sz="1600" dirty="0">
                <a:solidFill>
                  <a:srgbClr val="859900"/>
                </a:solidFill>
                <a:latin typeface="Consolas"/>
              </a:rPr>
              <a:t>else</a:t>
            </a:r>
            <a:r>
              <a:rPr lang="ja-JP" altLang="en-US" sz="1600" dirty="0">
                <a:solidFill>
                  <a:srgbClr val="000000"/>
                </a:solidFill>
                <a:latin typeface="Consolas"/>
              </a:rPr>
              <a:t> </a:t>
            </a:r>
            <a:r>
              <a:rPr lang="en-US" altLang="ja-JP" sz="1600" dirty="0">
                <a:solidFill>
                  <a:srgbClr val="000000"/>
                </a:solidFill>
                <a:latin typeface="Consolas"/>
              </a:rPr>
              <a:t>{ </a:t>
            </a:r>
            <a:r>
              <a:rPr lang="en-US" altLang="ja-JP" sz="1600" dirty="0">
                <a:solidFill>
                  <a:srgbClr val="93A1A1"/>
                </a:solidFill>
                <a:latin typeface="Consolas"/>
              </a:rPr>
              <a:t>// </a:t>
            </a:r>
            <a:r>
              <a:rPr lang="ja-JP" altLang="en-US" sz="1600" dirty="0">
                <a:solidFill>
                  <a:srgbClr val="93A1A1"/>
                </a:solidFill>
                <a:latin typeface="Consolas"/>
              </a:rPr>
              <a:t>ビデオが再生中の場合</a:t>
            </a:r>
          </a:p>
          <a:p>
            <a:r>
              <a:rPr lang="ja-JP" altLang="en-US" sz="1600" dirty="0">
                <a:solidFill>
                  <a:srgbClr val="000000"/>
                </a:solidFill>
                <a:latin typeface="Consolas"/>
              </a:rPr>
              <a:t>    </a:t>
            </a:r>
            <a:r>
              <a:rPr lang="en-US" altLang="ja-JP" sz="1600" dirty="0" err="1">
                <a:solidFill>
                  <a:srgbClr val="268BD2"/>
                </a:solidFill>
                <a:latin typeface="Consolas"/>
              </a:rPr>
              <a:t>video</a:t>
            </a:r>
            <a:r>
              <a:rPr lang="en-US" altLang="ja-JP" sz="1600" dirty="0" err="1">
                <a:solidFill>
                  <a:srgbClr val="000000"/>
                </a:solidFill>
                <a:latin typeface="Consolas"/>
              </a:rPr>
              <a:t>.</a:t>
            </a:r>
            <a:r>
              <a:rPr lang="en-US" altLang="ja-JP" sz="1600" dirty="0" err="1">
                <a:solidFill>
                  <a:srgbClr val="268BD2"/>
                </a:solidFill>
                <a:latin typeface="Consolas"/>
              </a:rPr>
              <a:t>pause</a:t>
            </a:r>
            <a:r>
              <a:rPr lang="en-US" altLang="ja-JP" sz="1600" dirty="0">
                <a:solidFill>
                  <a:srgbClr val="000000"/>
                </a:solidFill>
                <a:latin typeface="Consolas"/>
              </a:rPr>
              <a:t>(); </a:t>
            </a:r>
            <a:r>
              <a:rPr lang="en-US" altLang="ja-JP" sz="1600" dirty="0">
                <a:solidFill>
                  <a:srgbClr val="93A1A1"/>
                </a:solidFill>
                <a:latin typeface="Consolas"/>
              </a:rPr>
              <a:t>// </a:t>
            </a:r>
            <a:r>
              <a:rPr lang="ja-JP" altLang="en-US" sz="1600" dirty="0">
                <a:solidFill>
                  <a:srgbClr val="93A1A1"/>
                </a:solidFill>
                <a:latin typeface="Consolas"/>
              </a:rPr>
              <a:t>ビデオを一時停止</a:t>
            </a:r>
          </a:p>
          <a:p>
            <a:r>
              <a:rPr lang="ja-JP" altLang="en-US" sz="1600" dirty="0">
                <a:solidFill>
                  <a:srgbClr val="000000"/>
                </a:solidFill>
                <a:latin typeface="Consolas"/>
              </a:rPr>
              <a:t>    </a:t>
            </a:r>
            <a:r>
              <a:rPr lang="en-US" altLang="ja-JP" sz="1600" dirty="0" err="1">
                <a:solidFill>
                  <a:srgbClr val="268BD2"/>
                </a:solidFill>
                <a:latin typeface="Consolas"/>
              </a:rPr>
              <a:t>btn</a:t>
            </a:r>
            <a:r>
              <a:rPr lang="en-US" altLang="ja-JP" sz="1600" dirty="0" err="1">
                <a:solidFill>
                  <a:srgbClr val="000000"/>
                </a:solidFill>
                <a:latin typeface="Consolas"/>
              </a:rPr>
              <a:t>.</a:t>
            </a:r>
            <a:r>
              <a:rPr lang="en-US" altLang="ja-JP" sz="1600" dirty="0" err="1">
                <a:solidFill>
                  <a:srgbClr val="268BD2"/>
                </a:solidFill>
                <a:latin typeface="Consolas"/>
              </a:rPr>
              <a:t>innerHTML</a:t>
            </a:r>
            <a:r>
              <a:rPr lang="ja-JP" altLang="en-US" sz="1600" dirty="0">
                <a:solidFill>
                  <a:srgbClr val="000000"/>
                </a:solidFill>
                <a:latin typeface="Consolas"/>
              </a:rPr>
              <a:t> </a:t>
            </a:r>
            <a:r>
              <a:rPr lang="en-US" altLang="ja-JP" sz="1600" dirty="0">
                <a:solidFill>
                  <a:srgbClr val="859900"/>
                </a:solidFill>
                <a:latin typeface="Consolas"/>
              </a:rPr>
              <a:t>=</a:t>
            </a:r>
            <a:r>
              <a:rPr lang="ja-JP" altLang="en-US" sz="1600" dirty="0">
                <a:solidFill>
                  <a:srgbClr val="000000"/>
                </a:solidFill>
                <a:latin typeface="Consolas"/>
              </a:rPr>
              <a:t> </a:t>
            </a:r>
            <a:r>
              <a:rPr lang="en-US" altLang="ja-JP" sz="1600" dirty="0">
                <a:solidFill>
                  <a:srgbClr val="2AA198"/>
                </a:solidFill>
                <a:latin typeface="Consolas"/>
              </a:rPr>
              <a:t>"Play"</a:t>
            </a:r>
            <a:r>
              <a:rPr lang="en-US" altLang="ja-JP" sz="1600" dirty="0">
                <a:solidFill>
                  <a:srgbClr val="000000"/>
                </a:solidFill>
                <a:latin typeface="Consolas"/>
              </a:rPr>
              <a:t>; </a:t>
            </a:r>
            <a:r>
              <a:rPr lang="en-US" altLang="ja-JP" sz="1600" dirty="0">
                <a:solidFill>
                  <a:srgbClr val="93A1A1"/>
                </a:solidFill>
                <a:latin typeface="Consolas"/>
              </a:rPr>
              <a:t>// </a:t>
            </a:r>
            <a:r>
              <a:rPr lang="ja-JP" altLang="en-US" sz="1600" dirty="0">
                <a:solidFill>
                  <a:srgbClr val="93A1A1"/>
                </a:solidFill>
                <a:latin typeface="Consolas"/>
              </a:rPr>
              <a:t>ボタンのテキストを「</a:t>
            </a:r>
            <a:r>
              <a:rPr lang="en-US" altLang="ja-JP" sz="1600" dirty="0">
                <a:solidFill>
                  <a:srgbClr val="93A1A1"/>
                </a:solidFill>
                <a:latin typeface="Consolas"/>
              </a:rPr>
              <a:t>Play</a:t>
            </a:r>
            <a:r>
              <a:rPr lang="ja-JP" altLang="en-US" sz="1600" dirty="0">
                <a:solidFill>
                  <a:srgbClr val="93A1A1"/>
                </a:solidFill>
                <a:latin typeface="Consolas"/>
              </a:rPr>
              <a:t>」に変更</a:t>
            </a:r>
          </a:p>
          <a:p>
            <a:r>
              <a:rPr lang="ko-KR" altLang="en-US" sz="1600" dirty="0">
                <a:solidFill>
                  <a:srgbClr val="000000"/>
                </a:solidFill>
                <a:latin typeface="Consolas"/>
              </a:rPr>
              <a:t>  </a:t>
            </a:r>
            <a:r>
              <a:rPr lang="en-US" altLang="ko-KR" sz="1600" dirty="0">
                <a:solidFill>
                  <a:srgbClr val="000000"/>
                </a:solidFill>
                <a:latin typeface="Consolas"/>
              </a:rPr>
              <a:t>}</a:t>
            </a:r>
          </a:p>
          <a:p>
            <a:r>
              <a:rPr lang="en-US" altLang="ko-KR" sz="1600" dirty="0">
                <a:solidFill>
                  <a:srgbClr val="000000"/>
                </a:solidFill>
                <a:latin typeface="Consolas"/>
              </a:rPr>
              <a:t>}</a:t>
            </a:r>
            <a:endParaRPr lang="en-US" altLang="ja-JP" sz="1600" dirty="0" smtClean="0">
              <a:ea typeface="MS Mincho" pitchFamily="49" charset="-128"/>
            </a:endParaRPr>
          </a:p>
        </p:txBody>
      </p:sp>
    </p:spTree>
    <p:extLst>
      <p:ext uri="{BB962C8B-B14F-4D97-AF65-F5344CB8AC3E}">
        <p14:creationId xmlns:p14="http://schemas.microsoft.com/office/powerpoint/2010/main" val="4250466612"/>
      </p:ext>
    </p:extLst>
  </p:cSld>
  <p:clrMapOvr>
    <a:masterClrMapping/>
  </p:clrMapOvr>
  <p:transition/>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제목 1"/>
          <p:cNvSpPr>
            <a:spLocks noGrp="1"/>
          </p:cNvSpPr>
          <p:nvPr>
            <p:ph type="title"/>
          </p:nvPr>
        </p:nvSpPr>
        <p:spPr bwMode="auto">
          <a:xfrm>
            <a:off x="0" y="-2242"/>
            <a:ext cx="9144000" cy="694938"/>
          </a:xfrm>
        </p:spPr>
        <p:txBody>
          <a:bodyPr vert="horz" lIns="91440" tIns="45720" rIns="91440" bIns="45720" rtlCol="0" anchor="ctr">
            <a:normAutofit/>
          </a:bodyPr>
          <a:lstStyle/>
          <a:p>
            <a:r>
              <a:rPr lang="en-US" altLang="ko-KR" dirty="0" smtClean="0">
                <a:latin typeface="MS Mincho" pitchFamily="49" charset="-128"/>
                <a:ea typeface="MS Mincho" pitchFamily="49" charset="-128"/>
              </a:rPr>
              <a:t>resources/</a:t>
            </a:r>
            <a:r>
              <a:rPr lang="en-US" altLang="ko-KR" dirty="0" err="1" smtClean="0">
                <a:latin typeface="MS Mincho" pitchFamily="49" charset="-128"/>
                <a:ea typeface="MS Mincho" pitchFamily="49" charset="-128"/>
              </a:rPr>
              <a:t>js</a:t>
            </a:r>
            <a:r>
              <a:rPr lang="en-US" altLang="ko-KR" dirty="0" smtClean="0">
                <a:latin typeface="MS Mincho" pitchFamily="49" charset="-128"/>
                <a:ea typeface="MS Mincho" pitchFamily="49" charset="-128"/>
              </a:rPr>
              <a:t>/viewjs_01</a:t>
            </a:r>
            <a:endParaRPr lang="ko-KR" dirty="0">
              <a:latin typeface="MS Mincho" pitchFamily="49" charset="-128"/>
              <a:ea typeface="MS Mincho" pitchFamily="49" charset="-128"/>
            </a:endParaRPr>
          </a:p>
        </p:txBody>
      </p:sp>
      <p:sp>
        <p:nvSpPr>
          <p:cNvPr id="5" name="내용 개체 틀 2"/>
          <p:cNvSpPr>
            <a:spLocks noGrp="1"/>
          </p:cNvSpPr>
          <p:nvPr>
            <p:ph sz="half" idx="1"/>
          </p:nvPr>
        </p:nvSpPr>
        <p:spPr bwMode="auto">
          <a:xfrm>
            <a:off x="0" y="692696"/>
            <a:ext cx="9144000" cy="6165304"/>
          </a:xfrm>
          <a:solidFill>
            <a:schemeClr val="bg1"/>
          </a:solidFill>
        </p:spPr>
        <p:txBody>
          <a:bodyPr numCol="2">
            <a:noAutofit/>
          </a:bodyPr>
          <a:lstStyle>
            <a:lvl1pPr>
              <a:defRPr sz="2400"/>
            </a:lvl1pPr>
            <a:lvl2pPr>
              <a:defRPr sz="1600"/>
            </a:lvl2pPr>
            <a:lvl3pPr>
              <a:defRPr sz="1200"/>
            </a:lvl3pPr>
            <a:lvl4pPr>
              <a:defRPr sz="1200"/>
            </a:lvl4pPr>
            <a:lvl5pPr>
              <a:defRPr sz="1200"/>
            </a:lvl5pPr>
          </a:lstStyle>
          <a:p>
            <a:r>
              <a:rPr lang="en-US" altLang="ko-KR" sz="1600" b="1" dirty="0" err="1">
                <a:solidFill>
                  <a:srgbClr val="073642"/>
                </a:solidFill>
                <a:latin typeface="Consolas"/>
              </a:rPr>
              <a:t>var</a:t>
            </a:r>
            <a:r>
              <a:rPr lang="en-US" altLang="ko-KR" sz="1600" b="1" dirty="0">
                <a:solidFill>
                  <a:srgbClr val="000000"/>
                </a:solidFill>
                <a:latin typeface="Consolas"/>
              </a:rPr>
              <a:t> </a:t>
            </a:r>
            <a:r>
              <a:rPr lang="en-US" altLang="ko-KR" sz="1600" b="1" dirty="0" err="1">
                <a:solidFill>
                  <a:srgbClr val="268BD2"/>
                </a:solidFill>
                <a:latin typeface="Consolas"/>
              </a:rPr>
              <a:t>formObj</a:t>
            </a:r>
            <a:r>
              <a:rPr lang="en-US" altLang="ko-KR" sz="1600" b="1" dirty="0">
                <a:solidFill>
                  <a:srgbClr val="000000"/>
                </a:solidFill>
                <a:latin typeface="Consolas"/>
              </a:rPr>
              <a:t> </a:t>
            </a:r>
            <a:r>
              <a:rPr lang="en-US" altLang="ko-KR" sz="1600" b="1" dirty="0">
                <a:solidFill>
                  <a:srgbClr val="859900"/>
                </a:solidFill>
                <a:latin typeface="Consolas"/>
              </a:rPr>
              <a:t>=</a:t>
            </a:r>
            <a:r>
              <a:rPr lang="en-US" altLang="ko-KR" sz="1600" b="1" dirty="0">
                <a:solidFill>
                  <a:srgbClr val="000000"/>
                </a:solidFill>
                <a:latin typeface="Consolas"/>
              </a:rPr>
              <a:t> </a:t>
            </a:r>
            <a:r>
              <a:rPr lang="en-US" altLang="ko-KR" sz="1600" b="1" dirty="0">
                <a:solidFill>
                  <a:srgbClr val="268BD2"/>
                </a:solidFill>
                <a:latin typeface="Consolas"/>
              </a:rPr>
              <a:t>$</a:t>
            </a:r>
            <a:r>
              <a:rPr lang="en-US" altLang="ko-KR" sz="1600" b="1" dirty="0">
                <a:solidFill>
                  <a:srgbClr val="000000"/>
                </a:solidFill>
                <a:latin typeface="Consolas"/>
              </a:rPr>
              <a:t>(</a:t>
            </a:r>
            <a:r>
              <a:rPr lang="en-US" altLang="ko-KR" sz="1600" b="1" dirty="0">
                <a:solidFill>
                  <a:srgbClr val="2AA198"/>
                </a:solidFill>
                <a:latin typeface="Consolas"/>
              </a:rPr>
              <a:t>"form[role='form']"</a:t>
            </a:r>
            <a:r>
              <a:rPr lang="en-US" altLang="ko-KR" sz="1600" b="1" dirty="0">
                <a:solidFill>
                  <a:srgbClr val="000000"/>
                </a:solidFill>
                <a:latin typeface="Consolas"/>
              </a:rPr>
              <a:t>); </a:t>
            </a:r>
            <a:r>
              <a:rPr lang="en-US" altLang="ko-KR" sz="1600" b="1" dirty="0">
                <a:solidFill>
                  <a:srgbClr val="93A1A1"/>
                </a:solidFill>
                <a:latin typeface="Consolas"/>
              </a:rPr>
              <a:t>// role='form'</a:t>
            </a:r>
            <a:r>
              <a:rPr lang="ko-KR" altLang="en-US" sz="1600" b="1" dirty="0">
                <a:solidFill>
                  <a:srgbClr val="93A1A1"/>
                </a:solidFill>
                <a:latin typeface="Consolas"/>
              </a:rPr>
              <a:t>属性</a:t>
            </a:r>
            <a:r>
              <a:rPr lang="ja-JP" altLang="en-US" sz="1600" b="1" dirty="0">
                <a:solidFill>
                  <a:srgbClr val="93A1A1"/>
                </a:solidFill>
                <a:latin typeface="Consolas"/>
              </a:rPr>
              <a:t>を</a:t>
            </a:r>
            <a:r>
              <a:rPr lang="ko-KR" altLang="en-US" sz="1600" b="1" dirty="0">
                <a:solidFill>
                  <a:srgbClr val="93A1A1"/>
                </a:solidFill>
                <a:latin typeface="Consolas"/>
              </a:rPr>
              <a:t>持</a:t>
            </a:r>
            <a:r>
              <a:rPr lang="ja-JP" altLang="en-US" sz="1600" b="1" dirty="0">
                <a:solidFill>
                  <a:srgbClr val="93A1A1"/>
                </a:solidFill>
                <a:latin typeface="Consolas"/>
              </a:rPr>
              <a:t>つフォーム</a:t>
            </a:r>
            <a:r>
              <a:rPr lang="ko-KR" altLang="en-US" sz="1600" b="1" dirty="0">
                <a:solidFill>
                  <a:srgbClr val="93A1A1"/>
                </a:solidFill>
                <a:latin typeface="Consolas"/>
              </a:rPr>
              <a:t>要素</a:t>
            </a:r>
            <a:r>
              <a:rPr lang="ja-JP" altLang="en-US" sz="1600" b="1" dirty="0">
                <a:solidFill>
                  <a:srgbClr val="93A1A1"/>
                </a:solidFill>
                <a:latin typeface="Consolas"/>
              </a:rPr>
              <a:t>を</a:t>
            </a:r>
            <a:r>
              <a:rPr lang="ko-KR" altLang="en-US" sz="1600" b="1" dirty="0">
                <a:solidFill>
                  <a:srgbClr val="93A1A1"/>
                </a:solidFill>
                <a:latin typeface="Consolas"/>
              </a:rPr>
              <a:t>取得</a:t>
            </a:r>
          </a:p>
          <a:p>
            <a:r>
              <a:rPr lang="en-US" altLang="ko-KR" sz="1600" dirty="0">
                <a:solidFill>
                  <a:srgbClr val="268BD2"/>
                </a:solidFill>
                <a:latin typeface="Consolas"/>
              </a:rPr>
              <a:t>$</a:t>
            </a:r>
            <a:r>
              <a:rPr lang="en-US" altLang="ko-KR" sz="1600" dirty="0">
                <a:solidFill>
                  <a:srgbClr val="000000"/>
                </a:solidFill>
                <a:latin typeface="Consolas"/>
              </a:rPr>
              <a:t>(</a:t>
            </a:r>
            <a:r>
              <a:rPr lang="en-US" altLang="ko-KR" sz="1600" dirty="0">
                <a:solidFill>
                  <a:srgbClr val="2AA198"/>
                </a:solidFill>
                <a:latin typeface="Consolas"/>
              </a:rPr>
              <a:t>"#</a:t>
            </a:r>
            <a:r>
              <a:rPr lang="en-US" altLang="ko-KR" sz="1600" dirty="0" err="1">
                <a:solidFill>
                  <a:srgbClr val="2AA198"/>
                </a:solidFill>
                <a:latin typeface="Consolas"/>
              </a:rPr>
              <a:t>modify_Btn</a:t>
            </a:r>
            <a:r>
              <a:rPr lang="en-US" altLang="ko-KR" sz="1600" dirty="0">
                <a:solidFill>
                  <a:srgbClr val="2AA198"/>
                </a:solidFill>
                <a:latin typeface="Consolas"/>
              </a:rPr>
              <a:t>"</a:t>
            </a:r>
            <a:r>
              <a:rPr lang="en-US" altLang="ko-KR" sz="1600" dirty="0">
                <a:solidFill>
                  <a:srgbClr val="000000"/>
                </a:solidFill>
                <a:latin typeface="Consolas"/>
              </a:rPr>
              <a:t>).</a:t>
            </a:r>
            <a:r>
              <a:rPr lang="en-US" altLang="ko-KR" sz="1600" dirty="0">
                <a:solidFill>
                  <a:srgbClr val="268BD2"/>
                </a:solidFill>
                <a:latin typeface="Consolas"/>
              </a:rPr>
              <a:t>click</a:t>
            </a:r>
            <a:r>
              <a:rPr lang="en-US" altLang="ko-KR" sz="1600" dirty="0">
                <a:solidFill>
                  <a:srgbClr val="000000"/>
                </a:solidFill>
                <a:latin typeface="Consolas"/>
              </a:rPr>
              <a:t>(</a:t>
            </a:r>
            <a:r>
              <a:rPr lang="en-US" altLang="ko-KR" sz="1600" b="1" dirty="0">
                <a:solidFill>
                  <a:srgbClr val="073642"/>
                </a:solidFill>
                <a:latin typeface="Consolas"/>
              </a:rPr>
              <a:t>function</a:t>
            </a:r>
            <a:r>
              <a:rPr lang="en-US" altLang="ko-KR" sz="1600" b="1" dirty="0">
                <a:solidFill>
                  <a:srgbClr val="000000"/>
                </a:solidFill>
                <a:latin typeface="Consolas"/>
              </a:rPr>
              <a:t>(){ </a:t>
            </a:r>
          </a:p>
          <a:p>
            <a:r>
              <a:rPr lang="en-US" altLang="ko-KR" sz="1600" dirty="0">
                <a:solidFill>
                  <a:srgbClr val="000000"/>
                </a:solidFill>
                <a:latin typeface="Consolas"/>
              </a:rPr>
              <a:t>    </a:t>
            </a:r>
            <a:r>
              <a:rPr lang="en-US" altLang="ko-KR" sz="1600" dirty="0" err="1">
                <a:solidFill>
                  <a:srgbClr val="268BD2"/>
                </a:solidFill>
                <a:latin typeface="Consolas"/>
              </a:rPr>
              <a:t>formObj</a:t>
            </a:r>
            <a:r>
              <a:rPr lang="en-US" altLang="ko-KR" sz="1600" dirty="0" err="1">
                <a:solidFill>
                  <a:srgbClr val="000000"/>
                </a:solidFill>
                <a:latin typeface="Consolas"/>
              </a:rPr>
              <a:t>.</a:t>
            </a:r>
            <a:r>
              <a:rPr lang="en-US" altLang="ko-KR" sz="1600" dirty="0" err="1">
                <a:solidFill>
                  <a:srgbClr val="268BD2"/>
                </a:solidFill>
                <a:latin typeface="Consolas"/>
              </a:rPr>
              <a:t>attr</a:t>
            </a:r>
            <a:r>
              <a:rPr lang="en-US" altLang="ko-KR" sz="1600" dirty="0">
                <a:solidFill>
                  <a:srgbClr val="000000"/>
                </a:solidFill>
                <a:latin typeface="Consolas"/>
              </a:rPr>
              <a:t>(</a:t>
            </a:r>
            <a:r>
              <a:rPr lang="en-US" altLang="ko-KR" sz="1600" dirty="0">
                <a:solidFill>
                  <a:srgbClr val="2AA198"/>
                </a:solidFill>
                <a:latin typeface="Consolas"/>
              </a:rPr>
              <a:t>"action"</a:t>
            </a:r>
            <a:r>
              <a:rPr lang="en-US" altLang="ko-KR" sz="1600" dirty="0">
                <a:solidFill>
                  <a:srgbClr val="000000"/>
                </a:solidFill>
                <a:latin typeface="Consolas"/>
              </a:rPr>
              <a:t>, </a:t>
            </a:r>
            <a:r>
              <a:rPr lang="en-US" altLang="ko-KR" sz="1600" dirty="0">
                <a:solidFill>
                  <a:srgbClr val="2AA198"/>
                </a:solidFill>
                <a:latin typeface="Consolas"/>
              </a:rPr>
              <a:t>"/admin/goods/modify"</a:t>
            </a:r>
            <a:r>
              <a:rPr lang="en-US" altLang="ko-KR" sz="1600" dirty="0">
                <a:solidFill>
                  <a:srgbClr val="000000"/>
                </a:solidFill>
                <a:latin typeface="Consolas"/>
              </a:rPr>
              <a:t>); </a:t>
            </a:r>
            <a:r>
              <a:rPr lang="en-US" altLang="ko-KR" sz="1600" dirty="0">
                <a:solidFill>
                  <a:srgbClr val="93A1A1"/>
                </a:solidFill>
                <a:latin typeface="Consolas"/>
              </a:rPr>
              <a:t>// </a:t>
            </a:r>
            <a:r>
              <a:rPr lang="ja-JP" altLang="en-US" sz="1600" dirty="0">
                <a:solidFill>
                  <a:srgbClr val="93A1A1"/>
                </a:solidFill>
                <a:latin typeface="Consolas"/>
              </a:rPr>
              <a:t>フォームの</a:t>
            </a:r>
            <a:r>
              <a:rPr lang="ko-KR" altLang="en-US" sz="1600" dirty="0">
                <a:solidFill>
                  <a:srgbClr val="93A1A1"/>
                </a:solidFill>
                <a:latin typeface="Consolas"/>
              </a:rPr>
              <a:t>送信先</a:t>
            </a:r>
            <a:r>
              <a:rPr lang="en-US" altLang="ko-KR" sz="1600" dirty="0">
                <a:solidFill>
                  <a:srgbClr val="93A1A1"/>
                </a:solidFill>
                <a:latin typeface="Consolas"/>
              </a:rPr>
              <a:t>URL</a:t>
            </a:r>
            <a:r>
              <a:rPr lang="ja-JP" altLang="en-US" sz="1600" dirty="0">
                <a:solidFill>
                  <a:srgbClr val="93A1A1"/>
                </a:solidFill>
                <a:latin typeface="Consolas"/>
              </a:rPr>
              <a:t>を</a:t>
            </a:r>
            <a:r>
              <a:rPr lang="ko-KR" altLang="en-US" sz="1600" dirty="0">
                <a:solidFill>
                  <a:srgbClr val="93A1A1"/>
                </a:solidFill>
                <a:latin typeface="Consolas"/>
              </a:rPr>
              <a:t>設定</a:t>
            </a:r>
          </a:p>
          <a:p>
            <a:r>
              <a:rPr lang="en-US" altLang="ko-KR" sz="1600" dirty="0">
                <a:solidFill>
                  <a:srgbClr val="000000"/>
                </a:solidFill>
                <a:latin typeface="Consolas"/>
              </a:rPr>
              <a:t>    </a:t>
            </a:r>
            <a:r>
              <a:rPr lang="en-US" altLang="ko-KR" sz="1600" dirty="0" err="1">
                <a:solidFill>
                  <a:srgbClr val="268BD2"/>
                </a:solidFill>
                <a:latin typeface="Consolas"/>
              </a:rPr>
              <a:t>formObj</a:t>
            </a:r>
            <a:r>
              <a:rPr lang="en-US" altLang="ko-KR" sz="1600" dirty="0" err="1">
                <a:solidFill>
                  <a:srgbClr val="000000"/>
                </a:solidFill>
                <a:latin typeface="Consolas"/>
              </a:rPr>
              <a:t>.</a:t>
            </a:r>
            <a:r>
              <a:rPr lang="en-US" altLang="ko-KR" sz="1600" dirty="0" err="1">
                <a:solidFill>
                  <a:srgbClr val="268BD2"/>
                </a:solidFill>
                <a:latin typeface="Consolas"/>
              </a:rPr>
              <a:t>attr</a:t>
            </a:r>
            <a:r>
              <a:rPr lang="en-US" altLang="ko-KR" sz="1600" dirty="0">
                <a:solidFill>
                  <a:srgbClr val="000000"/>
                </a:solidFill>
                <a:latin typeface="Consolas"/>
              </a:rPr>
              <a:t>(</a:t>
            </a:r>
            <a:r>
              <a:rPr lang="en-US" altLang="ko-KR" sz="1600" dirty="0">
                <a:solidFill>
                  <a:srgbClr val="2AA198"/>
                </a:solidFill>
                <a:latin typeface="Consolas"/>
              </a:rPr>
              <a:t>"method"</a:t>
            </a:r>
            <a:r>
              <a:rPr lang="en-US" altLang="ko-KR" sz="1600" dirty="0">
                <a:solidFill>
                  <a:srgbClr val="000000"/>
                </a:solidFill>
                <a:latin typeface="Consolas"/>
              </a:rPr>
              <a:t>, </a:t>
            </a:r>
            <a:r>
              <a:rPr lang="en-US" altLang="ko-KR" sz="1600" dirty="0">
                <a:solidFill>
                  <a:srgbClr val="2AA198"/>
                </a:solidFill>
                <a:latin typeface="Consolas"/>
              </a:rPr>
              <a:t>"get"</a:t>
            </a:r>
            <a:r>
              <a:rPr lang="en-US" altLang="ko-KR" sz="1600" dirty="0">
                <a:solidFill>
                  <a:srgbClr val="000000"/>
                </a:solidFill>
                <a:latin typeface="Consolas"/>
              </a:rPr>
              <a:t>); </a:t>
            </a:r>
            <a:r>
              <a:rPr lang="en-US" altLang="ko-KR" sz="1600" dirty="0">
                <a:solidFill>
                  <a:srgbClr val="93A1A1"/>
                </a:solidFill>
                <a:latin typeface="Consolas"/>
              </a:rPr>
              <a:t>// </a:t>
            </a:r>
            <a:r>
              <a:rPr lang="ja-JP" altLang="en-US" sz="1600" dirty="0">
                <a:solidFill>
                  <a:srgbClr val="93A1A1"/>
                </a:solidFill>
                <a:latin typeface="Consolas"/>
              </a:rPr>
              <a:t>フォームの</a:t>
            </a:r>
            <a:r>
              <a:rPr lang="ko-KR" altLang="en-US" sz="1600" dirty="0">
                <a:solidFill>
                  <a:srgbClr val="93A1A1"/>
                </a:solidFill>
                <a:latin typeface="Consolas"/>
              </a:rPr>
              <a:t>送信方法</a:t>
            </a:r>
            <a:r>
              <a:rPr lang="ja-JP" altLang="en-US" sz="1600" dirty="0">
                <a:solidFill>
                  <a:srgbClr val="93A1A1"/>
                </a:solidFill>
                <a:latin typeface="Consolas"/>
              </a:rPr>
              <a:t>を</a:t>
            </a:r>
            <a:r>
              <a:rPr lang="en-US" altLang="ko-KR" sz="1600" dirty="0">
                <a:solidFill>
                  <a:srgbClr val="93A1A1"/>
                </a:solidFill>
                <a:latin typeface="Consolas"/>
              </a:rPr>
              <a:t>GET</a:t>
            </a:r>
            <a:r>
              <a:rPr lang="ja-JP" altLang="en-US" sz="1600" dirty="0">
                <a:solidFill>
                  <a:srgbClr val="93A1A1"/>
                </a:solidFill>
                <a:latin typeface="Consolas"/>
              </a:rPr>
              <a:t>に</a:t>
            </a:r>
            <a:r>
              <a:rPr lang="ko-KR" altLang="en-US" sz="1600" dirty="0">
                <a:solidFill>
                  <a:srgbClr val="93A1A1"/>
                </a:solidFill>
                <a:latin typeface="Consolas"/>
              </a:rPr>
              <a:t>設定</a:t>
            </a:r>
          </a:p>
          <a:p>
            <a:r>
              <a:rPr lang="ja-JP" altLang="en-US" sz="1600" dirty="0">
                <a:solidFill>
                  <a:srgbClr val="000000"/>
                </a:solidFill>
                <a:latin typeface="Consolas"/>
              </a:rPr>
              <a:t>    </a:t>
            </a:r>
            <a:r>
              <a:rPr lang="en-US" altLang="ja-JP" sz="1600" dirty="0" err="1">
                <a:solidFill>
                  <a:srgbClr val="268BD2"/>
                </a:solidFill>
                <a:latin typeface="Consolas"/>
              </a:rPr>
              <a:t>formObj</a:t>
            </a:r>
            <a:r>
              <a:rPr lang="en-US" altLang="ja-JP" sz="1600" dirty="0" err="1">
                <a:solidFill>
                  <a:srgbClr val="000000"/>
                </a:solidFill>
                <a:latin typeface="Consolas"/>
              </a:rPr>
              <a:t>.</a:t>
            </a:r>
            <a:r>
              <a:rPr lang="en-US" altLang="ja-JP" sz="1600" dirty="0" err="1">
                <a:solidFill>
                  <a:srgbClr val="268BD2"/>
                </a:solidFill>
                <a:latin typeface="Consolas"/>
              </a:rPr>
              <a:t>submit</a:t>
            </a:r>
            <a:r>
              <a:rPr lang="en-US" altLang="ja-JP" sz="1600" dirty="0">
                <a:solidFill>
                  <a:srgbClr val="000000"/>
                </a:solidFill>
                <a:latin typeface="Consolas"/>
              </a:rPr>
              <a:t>(); </a:t>
            </a:r>
            <a:r>
              <a:rPr lang="en-US" altLang="ja-JP" sz="1600" dirty="0">
                <a:solidFill>
                  <a:srgbClr val="93A1A1"/>
                </a:solidFill>
                <a:latin typeface="Consolas"/>
              </a:rPr>
              <a:t>// </a:t>
            </a:r>
            <a:r>
              <a:rPr lang="ja-JP" altLang="en-US" sz="1600" dirty="0">
                <a:solidFill>
                  <a:srgbClr val="93A1A1"/>
                </a:solidFill>
                <a:latin typeface="Consolas"/>
              </a:rPr>
              <a:t>フォームを送信</a:t>
            </a:r>
          </a:p>
          <a:p>
            <a:r>
              <a:rPr lang="en-US" altLang="ko-KR" sz="1600" dirty="0">
                <a:solidFill>
                  <a:srgbClr val="000000"/>
                </a:solidFill>
                <a:latin typeface="Consolas"/>
              </a:rPr>
              <a:t>});</a:t>
            </a:r>
          </a:p>
          <a:p>
            <a:r>
              <a:rPr lang="en-US" altLang="ko-KR" sz="1600" dirty="0">
                <a:solidFill>
                  <a:srgbClr val="268BD2"/>
                </a:solidFill>
                <a:latin typeface="Consolas"/>
              </a:rPr>
              <a:t>$</a:t>
            </a:r>
            <a:r>
              <a:rPr lang="en-US" altLang="ko-KR" sz="1600" dirty="0">
                <a:solidFill>
                  <a:srgbClr val="000000"/>
                </a:solidFill>
                <a:latin typeface="Consolas"/>
              </a:rPr>
              <a:t>(</a:t>
            </a:r>
            <a:r>
              <a:rPr lang="en-US" altLang="ko-KR" sz="1600" dirty="0">
                <a:solidFill>
                  <a:srgbClr val="2AA198"/>
                </a:solidFill>
                <a:latin typeface="Consolas"/>
              </a:rPr>
              <a:t>"#</a:t>
            </a:r>
            <a:r>
              <a:rPr lang="en-US" altLang="ko-KR" sz="1600" dirty="0" err="1">
                <a:solidFill>
                  <a:srgbClr val="2AA198"/>
                </a:solidFill>
                <a:latin typeface="Consolas"/>
              </a:rPr>
              <a:t>delete_Btn</a:t>
            </a:r>
            <a:r>
              <a:rPr lang="en-US" altLang="ko-KR" sz="1600" dirty="0">
                <a:solidFill>
                  <a:srgbClr val="2AA198"/>
                </a:solidFill>
                <a:latin typeface="Consolas"/>
              </a:rPr>
              <a:t>"</a:t>
            </a:r>
            <a:r>
              <a:rPr lang="en-US" altLang="ko-KR" sz="1600" dirty="0">
                <a:solidFill>
                  <a:srgbClr val="000000"/>
                </a:solidFill>
                <a:latin typeface="Consolas"/>
              </a:rPr>
              <a:t>).</a:t>
            </a:r>
            <a:r>
              <a:rPr lang="en-US" altLang="ko-KR" sz="1600" dirty="0">
                <a:solidFill>
                  <a:srgbClr val="268BD2"/>
                </a:solidFill>
                <a:latin typeface="Consolas"/>
              </a:rPr>
              <a:t>click</a:t>
            </a:r>
            <a:r>
              <a:rPr lang="en-US" altLang="ko-KR" sz="1600" dirty="0">
                <a:solidFill>
                  <a:srgbClr val="000000"/>
                </a:solidFill>
                <a:latin typeface="Consolas"/>
              </a:rPr>
              <a:t>(</a:t>
            </a:r>
            <a:r>
              <a:rPr lang="en-US" altLang="ko-KR" sz="1600" b="1" dirty="0">
                <a:solidFill>
                  <a:srgbClr val="073642"/>
                </a:solidFill>
                <a:latin typeface="Consolas"/>
              </a:rPr>
              <a:t>function</a:t>
            </a:r>
            <a:r>
              <a:rPr lang="en-US" altLang="ko-KR" sz="1600" b="1" dirty="0">
                <a:solidFill>
                  <a:srgbClr val="000000"/>
                </a:solidFill>
                <a:latin typeface="Consolas"/>
              </a:rPr>
              <a:t>(){ </a:t>
            </a:r>
          </a:p>
          <a:p>
            <a:r>
              <a:rPr lang="ja-JP" altLang="en-US" sz="1600" dirty="0">
                <a:solidFill>
                  <a:srgbClr val="000000"/>
                </a:solidFill>
                <a:latin typeface="Consolas"/>
              </a:rPr>
              <a:t>    </a:t>
            </a:r>
            <a:r>
              <a:rPr lang="en-US" altLang="ja-JP" sz="1600" b="1" dirty="0" err="1">
                <a:solidFill>
                  <a:srgbClr val="073642"/>
                </a:solidFill>
                <a:latin typeface="Consolas"/>
              </a:rPr>
              <a:t>var</a:t>
            </a:r>
            <a:r>
              <a:rPr lang="ja-JP" altLang="en-US" sz="1600" b="1" dirty="0">
                <a:solidFill>
                  <a:srgbClr val="000000"/>
                </a:solidFill>
                <a:latin typeface="Consolas"/>
              </a:rPr>
              <a:t> </a:t>
            </a:r>
            <a:r>
              <a:rPr lang="en-US" altLang="ja-JP" sz="1600" b="1" dirty="0">
                <a:solidFill>
                  <a:srgbClr val="268BD2"/>
                </a:solidFill>
                <a:latin typeface="Consolas"/>
              </a:rPr>
              <a:t>con</a:t>
            </a:r>
            <a:r>
              <a:rPr lang="ja-JP" altLang="en-US" sz="1600" b="1" dirty="0">
                <a:solidFill>
                  <a:srgbClr val="000000"/>
                </a:solidFill>
                <a:latin typeface="Consolas"/>
              </a:rPr>
              <a:t> </a:t>
            </a:r>
            <a:r>
              <a:rPr lang="en-US" altLang="ja-JP" sz="1600" b="1" dirty="0">
                <a:solidFill>
                  <a:srgbClr val="859900"/>
                </a:solidFill>
                <a:latin typeface="Consolas"/>
              </a:rPr>
              <a:t>=</a:t>
            </a:r>
            <a:r>
              <a:rPr lang="ja-JP" altLang="en-US" sz="1600" b="1" dirty="0">
                <a:solidFill>
                  <a:srgbClr val="000000"/>
                </a:solidFill>
                <a:latin typeface="Consolas"/>
              </a:rPr>
              <a:t> </a:t>
            </a:r>
            <a:r>
              <a:rPr lang="en-US" altLang="ja-JP" sz="1600" b="1" dirty="0">
                <a:solidFill>
                  <a:srgbClr val="268BD2"/>
                </a:solidFill>
                <a:latin typeface="Consolas"/>
              </a:rPr>
              <a:t>confirm</a:t>
            </a:r>
            <a:r>
              <a:rPr lang="en-US" altLang="ja-JP" sz="1600" b="1" dirty="0">
                <a:solidFill>
                  <a:srgbClr val="000000"/>
                </a:solidFill>
                <a:latin typeface="Consolas"/>
              </a:rPr>
              <a:t>(</a:t>
            </a:r>
            <a:r>
              <a:rPr lang="en-US" altLang="ja-JP" sz="1600" b="1" dirty="0">
                <a:solidFill>
                  <a:srgbClr val="2AA198"/>
                </a:solidFill>
                <a:latin typeface="Consolas"/>
              </a:rPr>
              <a:t>"</a:t>
            </a:r>
            <a:r>
              <a:rPr lang="ja-JP" altLang="en-US" sz="1600" b="1" dirty="0">
                <a:solidFill>
                  <a:srgbClr val="2AA198"/>
                </a:solidFill>
                <a:latin typeface="Consolas"/>
              </a:rPr>
              <a:t>本当に削除しますか？</a:t>
            </a:r>
            <a:r>
              <a:rPr lang="en-US" altLang="ja-JP" sz="1600" b="1" dirty="0">
                <a:solidFill>
                  <a:srgbClr val="2AA198"/>
                </a:solidFill>
                <a:latin typeface="Consolas"/>
              </a:rPr>
              <a:t>"</a:t>
            </a:r>
            <a:r>
              <a:rPr lang="en-US" altLang="ja-JP" sz="1600" b="1" dirty="0">
                <a:solidFill>
                  <a:srgbClr val="000000"/>
                </a:solidFill>
                <a:latin typeface="Consolas"/>
              </a:rPr>
              <a:t>); </a:t>
            </a:r>
            <a:r>
              <a:rPr lang="en-US" altLang="ja-JP" sz="1600" b="1" dirty="0">
                <a:solidFill>
                  <a:srgbClr val="93A1A1"/>
                </a:solidFill>
                <a:latin typeface="Consolas"/>
              </a:rPr>
              <a:t>// </a:t>
            </a:r>
            <a:r>
              <a:rPr lang="ja-JP" altLang="en-US" sz="1600" b="1" dirty="0">
                <a:solidFill>
                  <a:srgbClr val="93A1A1"/>
                </a:solidFill>
                <a:latin typeface="Consolas"/>
              </a:rPr>
              <a:t>ユーザーに削除確認のダイアログを表示</a:t>
            </a:r>
          </a:p>
          <a:p>
            <a:r>
              <a:rPr lang="en-US" altLang="ko-KR" sz="1600" dirty="0">
                <a:solidFill>
                  <a:srgbClr val="000000"/>
                </a:solidFill>
                <a:latin typeface="Consolas"/>
              </a:rPr>
              <a:t>    </a:t>
            </a:r>
            <a:r>
              <a:rPr lang="en-US" altLang="ko-KR" sz="1600" dirty="0">
                <a:solidFill>
                  <a:srgbClr val="859900"/>
                </a:solidFill>
                <a:latin typeface="Consolas"/>
              </a:rPr>
              <a:t>if</a:t>
            </a:r>
            <a:r>
              <a:rPr lang="en-US" altLang="ko-KR" sz="1600" dirty="0">
                <a:solidFill>
                  <a:srgbClr val="000000"/>
                </a:solidFill>
                <a:latin typeface="Consolas"/>
              </a:rPr>
              <a:t>(</a:t>
            </a:r>
            <a:r>
              <a:rPr lang="en-US" altLang="ko-KR" sz="1600" dirty="0">
                <a:solidFill>
                  <a:srgbClr val="268BD2"/>
                </a:solidFill>
                <a:latin typeface="Consolas"/>
              </a:rPr>
              <a:t>con</a:t>
            </a:r>
            <a:r>
              <a:rPr lang="en-US" altLang="ko-KR" sz="1600" dirty="0">
                <a:solidFill>
                  <a:srgbClr val="000000"/>
                </a:solidFill>
                <a:latin typeface="Consolas"/>
              </a:rPr>
              <a:t>){ </a:t>
            </a:r>
          </a:p>
          <a:p>
            <a:r>
              <a:rPr lang="en-US" altLang="ko-KR" sz="1600" dirty="0">
                <a:solidFill>
                  <a:srgbClr val="000000"/>
                </a:solidFill>
                <a:latin typeface="Consolas"/>
              </a:rPr>
              <a:t>        </a:t>
            </a:r>
            <a:r>
              <a:rPr lang="en-US" altLang="ko-KR" sz="1600" dirty="0" err="1">
                <a:solidFill>
                  <a:srgbClr val="268BD2"/>
                </a:solidFill>
                <a:latin typeface="Consolas"/>
              </a:rPr>
              <a:t>formObj</a:t>
            </a:r>
            <a:r>
              <a:rPr lang="en-US" altLang="ko-KR" sz="1600" dirty="0" err="1">
                <a:solidFill>
                  <a:srgbClr val="000000"/>
                </a:solidFill>
                <a:latin typeface="Consolas"/>
              </a:rPr>
              <a:t>.</a:t>
            </a:r>
            <a:r>
              <a:rPr lang="en-US" altLang="ko-KR" sz="1600" dirty="0" err="1">
                <a:solidFill>
                  <a:srgbClr val="268BD2"/>
                </a:solidFill>
                <a:latin typeface="Consolas"/>
              </a:rPr>
              <a:t>attr</a:t>
            </a:r>
            <a:r>
              <a:rPr lang="en-US" altLang="ko-KR" sz="1600" dirty="0">
                <a:solidFill>
                  <a:srgbClr val="000000"/>
                </a:solidFill>
                <a:latin typeface="Consolas"/>
              </a:rPr>
              <a:t>(</a:t>
            </a:r>
            <a:r>
              <a:rPr lang="en-US" altLang="ko-KR" sz="1600" dirty="0">
                <a:solidFill>
                  <a:srgbClr val="2AA198"/>
                </a:solidFill>
                <a:latin typeface="Consolas"/>
              </a:rPr>
              <a:t>"action"</a:t>
            </a:r>
            <a:r>
              <a:rPr lang="en-US" altLang="ko-KR" sz="1600" dirty="0">
                <a:solidFill>
                  <a:srgbClr val="000000"/>
                </a:solidFill>
                <a:latin typeface="Consolas"/>
              </a:rPr>
              <a:t>, </a:t>
            </a:r>
            <a:r>
              <a:rPr lang="en-US" altLang="ko-KR" sz="1600" dirty="0">
                <a:solidFill>
                  <a:srgbClr val="2AA198"/>
                </a:solidFill>
                <a:latin typeface="Consolas"/>
              </a:rPr>
              <a:t>"/admin/goods/delete"</a:t>
            </a:r>
            <a:r>
              <a:rPr lang="en-US" altLang="ko-KR" sz="1600" dirty="0">
                <a:solidFill>
                  <a:srgbClr val="000000"/>
                </a:solidFill>
                <a:latin typeface="Consolas"/>
              </a:rPr>
              <a:t>); </a:t>
            </a:r>
            <a:r>
              <a:rPr lang="en-US" altLang="ko-KR" sz="1600" dirty="0">
                <a:solidFill>
                  <a:srgbClr val="93A1A1"/>
                </a:solidFill>
                <a:latin typeface="Consolas"/>
              </a:rPr>
              <a:t>// </a:t>
            </a:r>
            <a:r>
              <a:rPr lang="ja-JP" altLang="en-US" sz="1600" dirty="0">
                <a:solidFill>
                  <a:srgbClr val="93A1A1"/>
                </a:solidFill>
                <a:latin typeface="Consolas"/>
              </a:rPr>
              <a:t>フォームの</a:t>
            </a:r>
            <a:r>
              <a:rPr lang="ko-KR" altLang="en-US" sz="1600" dirty="0">
                <a:solidFill>
                  <a:srgbClr val="93A1A1"/>
                </a:solidFill>
                <a:latin typeface="Consolas"/>
              </a:rPr>
              <a:t>送信先</a:t>
            </a:r>
            <a:r>
              <a:rPr lang="en-US" altLang="ko-KR" sz="1600" dirty="0">
                <a:solidFill>
                  <a:srgbClr val="93A1A1"/>
                </a:solidFill>
                <a:latin typeface="Consolas"/>
              </a:rPr>
              <a:t>URL</a:t>
            </a:r>
            <a:r>
              <a:rPr lang="ja-JP" altLang="en-US" sz="1600" dirty="0">
                <a:solidFill>
                  <a:srgbClr val="93A1A1"/>
                </a:solidFill>
                <a:latin typeface="Consolas"/>
              </a:rPr>
              <a:t>を</a:t>
            </a:r>
            <a:r>
              <a:rPr lang="ko-KR" altLang="en-US" sz="1600" dirty="0">
                <a:solidFill>
                  <a:srgbClr val="93A1A1"/>
                </a:solidFill>
                <a:latin typeface="Consolas"/>
              </a:rPr>
              <a:t>設定</a:t>
            </a:r>
          </a:p>
          <a:p>
            <a:r>
              <a:rPr lang="ja-JP" altLang="en-US" sz="1600" dirty="0">
                <a:solidFill>
                  <a:srgbClr val="000000"/>
                </a:solidFill>
                <a:latin typeface="Consolas"/>
              </a:rPr>
              <a:t>        </a:t>
            </a:r>
            <a:r>
              <a:rPr lang="en-US" altLang="ja-JP" sz="1600" dirty="0" err="1">
                <a:solidFill>
                  <a:srgbClr val="268BD2"/>
                </a:solidFill>
                <a:latin typeface="Consolas"/>
              </a:rPr>
              <a:t>formObj</a:t>
            </a:r>
            <a:r>
              <a:rPr lang="en-US" altLang="ja-JP" sz="1600" dirty="0" err="1">
                <a:solidFill>
                  <a:srgbClr val="000000"/>
                </a:solidFill>
                <a:latin typeface="Consolas"/>
              </a:rPr>
              <a:t>.</a:t>
            </a:r>
            <a:r>
              <a:rPr lang="en-US" altLang="ja-JP" sz="1600" dirty="0" err="1">
                <a:solidFill>
                  <a:srgbClr val="268BD2"/>
                </a:solidFill>
                <a:latin typeface="Consolas"/>
              </a:rPr>
              <a:t>submit</a:t>
            </a:r>
            <a:r>
              <a:rPr lang="en-US" altLang="ja-JP" sz="1600" dirty="0">
                <a:solidFill>
                  <a:srgbClr val="000000"/>
                </a:solidFill>
                <a:latin typeface="Consolas"/>
              </a:rPr>
              <a:t>(); </a:t>
            </a:r>
            <a:r>
              <a:rPr lang="en-US" altLang="ja-JP" sz="1600" dirty="0">
                <a:solidFill>
                  <a:srgbClr val="93A1A1"/>
                </a:solidFill>
                <a:latin typeface="Consolas"/>
              </a:rPr>
              <a:t>// </a:t>
            </a:r>
            <a:r>
              <a:rPr lang="ja-JP" altLang="en-US" sz="1600" dirty="0">
                <a:solidFill>
                  <a:srgbClr val="93A1A1"/>
                </a:solidFill>
                <a:latin typeface="Consolas"/>
              </a:rPr>
              <a:t>フォームを送信</a:t>
            </a:r>
          </a:p>
          <a:p>
            <a:r>
              <a:rPr lang="ko-KR" altLang="en-US" sz="1600" dirty="0">
                <a:solidFill>
                  <a:srgbClr val="000000"/>
                </a:solidFill>
                <a:latin typeface="Consolas"/>
              </a:rPr>
              <a:t>    </a:t>
            </a:r>
            <a:r>
              <a:rPr lang="en-US" altLang="ko-KR" sz="1600" dirty="0">
                <a:solidFill>
                  <a:srgbClr val="000000"/>
                </a:solidFill>
                <a:latin typeface="Consolas"/>
              </a:rPr>
              <a:t>}</a:t>
            </a:r>
          </a:p>
          <a:p>
            <a:r>
              <a:rPr lang="en-US" altLang="ko-KR" sz="1600" dirty="0">
                <a:solidFill>
                  <a:srgbClr val="000000"/>
                </a:solidFill>
                <a:latin typeface="Consolas"/>
              </a:rPr>
              <a:t>});</a:t>
            </a:r>
            <a:endParaRPr lang="en-US" altLang="ja-JP" sz="1600" dirty="0" smtClean="0">
              <a:ea typeface="MS Mincho" pitchFamily="49" charset="-128"/>
            </a:endParaRPr>
          </a:p>
        </p:txBody>
      </p:sp>
    </p:spTree>
    <p:extLst>
      <p:ext uri="{BB962C8B-B14F-4D97-AF65-F5344CB8AC3E}">
        <p14:creationId xmlns:p14="http://schemas.microsoft.com/office/powerpoint/2010/main" val="4250466612"/>
      </p:ext>
    </p:extLst>
  </p:cSld>
  <p:clrMapOvr>
    <a:masterClrMapping/>
  </p:clrMapOvr>
  <p:transition/>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제목 1"/>
          <p:cNvSpPr>
            <a:spLocks noGrp="1"/>
          </p:cNvSpPr>
          <p:nvPr>
            <p:ph type="title"/>
          </p:nvPr>
        </p:nvSpPr>
        <p:spPr bwMode="auto">
          <a:xfrm>
            <a:off x="0" y="-2242"/>
            <a:ext cx="9144000" cy="694938"/>
          </a:xfrm>
        </p:spPr>
        <p:txBody>
          <a:bodyPr vert="horz" lIns="91440" tIns="45720" rIns="91440" bIns="45720" rtlCol="0" anchor="ctr">
            <a:normAutofit/>
          </a:bodyPr>
          <a:lstStyle/>
          <a:p>
            <a:r>
              <a:rPr lang="en-US" altLang="ko-KR" dirty="0" smtClean="0">
                <a:latin typeface="MS Mincho" pitchFamily="49" charset="-128"/>
                <a:ea typeface="MS Mincho" pitchFamily="49" charset="-128"/>
              </a:rPr>
              <a:t>resources/</a:t>
            </a:r>
            <a:r>
              <a:rPr lang="en-US" altLang="ko-KR" dirty="0" err="1" smtClean="0">
                <a:latin typeface="MS Mincho" pitchFamily="49" charset="-128"/>
                <a:ea typeface="MS Mincho" pitchFamily="49" charset="-128"/>
              </a:rPr>
              <a:t>js</a:t>
            </a:r>
            <a:r>
              <a:rPr lang="en-US" altLang="ko-KR" dirty="0" smtClean="0">
                <a:latin typeface="MS Mincho" pitchFamily="49" charset="-128"/>
                <a:ea typeface="MS Mincho" pitchFamily="49" charset="-128"/>
              </a:rPr>
              <a:t>/delivery</a:t>
            </a:r>
            <a:endParaRPr lang="ko-KR" dirty="0">
              <a:latin typeface="MS Mincho" pitchFamily="49" charset="-128"/>
              <a:ea typeface="MS Mincho" pitchFamily="49" charset="-128"/>
            </a:endParaRPr>
          </a:p>
        </p:txBody>
      </p:sp>
      <p:sp>
        <p:nvSpPr>
          <p:cNvPr id="5" name="내용 개체 틀 2"/>
          <p:cNvSpPr>
            <a:spLocks noGrp="1"/>
          </p:cNvSpPr>
          <p:nvPr>
            <p:ph sz="half" idx="1"/>
          </p:nvPr>
        </p:nvSpPr>
        <p:spPr bwMode="auto">
          <a:xfrm>
            <a:off x="0" y="692696"/>
            <a:ext cx="9144000" cy="6165304"/>
          </a:xfrm>
          <a:solidFill>
            <a:schemeClr val="bg1"/>
          </a:solidFill>
        </p:spPr>
        <p:txBody>
          <a:bodyPr numCol="2">
            <a:noAutofit/>
          </a:bodyPr>
          <a:lstStyle>
            <a:lvl1pPr>
              <a:defRPr sz="2400"/>
            </a:lvl1pPr>
            <a:lvl2pPr>
              <a:defRPr sz="1600"/>
            </a:lvl2pPr>
            <a:lvl3pPr>
              <a:defRPr sz="1200"/>
            </a:lvl3pPr>
            <a:lvl4pPr>
              <a:defRPr sz="1200"/>
            </a:lvl4pPr>
            <a:lvl5pPr>
              <a:defRPr sz="1200"/>
            </a:lvl5pPr>
          </a:lstStyle>
          <a:p>
            <a:r>
              <a:rPr lang="en-US" altLang="ko-KR" sz="1600" dirty="0">
                <a:solidFill>
                  <a:srgbClr val="268BD2"/>
                </a:solidFill>
                <a:latin typeface="Consolas"/>
              </a:rPr>
              <a:t>$</a:t>
            </a:r>
            <a:r>
              <a:rPr lang="en-US" altLang="ko-KR" sz="1600" dirty="0">
                <a:solidFill>
                  <a:srgbClr val="000000"/>
                </a:solidFill>
                <a:latin typeface="Consolas"/>
              </a:rPr>
              <a:t>(</a:t>
            </a:r>
            <a:r>
              <a:rPr lang="en-US" altLang="ko-KR" sz="1600" dirty="0">
                <a:solidFill>
                  <a:srgbClr val="2AA198"/>
                </a:solidFill>
                <a:latin typeface="Consolas"/>
              </a:rPr>
              <a:t>".delivery1_btn"</a:t>
            </a:r>
            <a:r>
              <a:rPr lang="en-US" altLang="ko-KR" sz="1600" dirty="0">
                <a:solidFill>
                  <a:srgbClr val="000000"/>
                </a:solidFill>
                <a:latin typeface="Consolas"/>
              </a:rPr>
              <a:t>).</a:t>
            </a:r>
            <a:r>
              <a:rPr lang="en-US" altLang="ko-KR" sz="1600" dirty="0">
                <a:solidFill>
                  <a:srgbClr val="268BD2"/>
                </a:solidFill>
                <a:latin typeface="Consolas"/>
              </a:rPr>
              <a:t>click</a:t>
            </a:r>
            <a:r>
              <a:rPr lang="en-US" altLang="ko-KR" sz="1600" dirty="0">
                <a:solidFill>
                  <a:srgbClr val="000000"/>
                </a:solidFill>
                <a:latin typeface="Consolas"/>
              </a:rPr>
              <a:t>(</a:t>
            </a:r>
            <a:r>
              <a:rPr lang="en-US" altLang="ko-KR" sz="1600" b="1" dirty="0">
                <a:solidFill>
                  <a:srgbClr val="073642"/>
                </a:solidFill>
                <a:latin typeface="Consolas"/>
              </a:rPr>
              <a:t>function</a:t>
            </a:r>
            <a:r>
              <a:rPr lang="en-US" altLang="ko-KR" sz="1600" b="1" dirty="0">
                <a:solidFill>
                  <a:srgbClr val="000000"/>
                </a:solidFill>
                <a:latin typeface="Consolas"/>
              </a:rPr>
              <a:t>(){ </a:t>
            </a:r>
          </a:p>
          <a:p>
            <a:r>
              <a:rPr lang="en-US" altLang="ko-KR" sz="1600" dirty="0">
                <a:solidFill>
                  <a:srgbClr val="000000"/>
                </a:solidFill>
                <a:latin typeface="Consolas"/>
              </a:rPr>
              <a:t>    </a:t>
            </a:r>
            <a:r>
              <a:rPr lang="en-US" altLang="ko-KR" sz="1600" dirty="0">
                <a:solidFill>
                  <a:srgbClr val="268BD2"/>
                </a:solidFill>
                <a:latin typeface="Consolas"/>
              </a:rPr>
              <a:t>$</a:t>
            </a:r>
            <a:r>
              <a:rPr lang="en-US" altLang="ko-KR" sz="1600" dirty="0">
                <a:solidFill>
                  <a:srgbClr val="000000"/>
                </a:solidFill>
                <a:latin typeface="Consolas"/>
              </a:rPr>
              <a:t>(</a:t>
            </a:r>
            <a:r>
              <a:rPr lang="en-US" altLang="ko-KR" sz="1600" dirty="0">
                <a:solidFill>
                  <a:srgbClr val="2AA198"/>
                </a:solidFill>
                <a:latin typeface="Consolas"/>
              </a:rPr>
              <a:t>".delivery"</a:t>
            </a:r>
            <a:r>
              <a:rPr lang="en-US" altLang="ko-KR" sz="1600" dirty="0">
                <a:solidFill>
                  <a:srgbClr val="000000"/>
                </a:solidFill>
                <a:latin typeface="Consolas"/>
              </a:rPr>
              <a:t>).</a:t>
            </a:r>
            <a:r>
              <a:rPr lang="en-US" altLang="ko-KR" sz="1600" dirty="0" err="1">
                <a:solidFill>
                  <a:srgbClr val="268BD2"/>
                </a:solidFill>
                <a:latin typeface="Consolas"/>
              </a:rPr>
              <a:t>val</a:t>
            </a:r>
            <a:r>
              <a:rPr lang="en-US" altLang="ko-KR" sz="1600" dirty="0">
                <a:solidFill>
                  <a:srgbClr val="000000"/>
                </a:solidFill>
                <a:latin typeface="Consolas"/>
              </a:rPr>
              <a:t>(</a:t>
            </a:r>
            <a:r>
              <a:rPr lang="en-US" altLang="ko-KR" sz="1600" dirty="0">
                <a:solidFill>
                  <a:srgbClr val="2AA198"/>
                </a:solidFill>
                <a:latin typeface="Consolas"/>
              </a:rPr>
              <a:t>"</a:t>
            </a:r>
            <a:r>
              <a:rPr lang="ko-KR" altLang="en-US" sz="1600" dirty="0" err="1">
                <a:solidFill>
                  <a:srgbClr val="2AA198"/>
                </a:solidFill>
                <a:latin typeface="Consolas"/>
              </a:rPr>
              <a:t>配送中</a:t>
            </a:r>
            <a:r>
              <a:rPr lang="en-US" altLang="ko-KR" sz="1600" dirty="0">
                <a:solidFill>
                  <a:srgbClr val="2AA198"/>
                </a:solidFill>
                <a:latin typeface="Consolas"/>
              </a:rPr>
              <a:t>"</a:t>
            </a:r>
            <a:r>
              <a:rPr lang="en-US" altLang="ko-KR" sz="1600" dirty="0">
                <a:solidFill>
                  <a:srgbClr val="000000"/>
                </a:solidFill>
                <a:latin typeface="Consolas"/>
              </a:rPr>
              <a:t>); </a:t>
            </a:r>
            <a:r>
              <a:rPr lang="en-US" altLang="ko-KR" sz="1600" dirty="0">
                <a:solidFill>
                  <a:srgbClr val="93A1A1"/>
                </a:solidFill>
                <a:latin typeface="Consolas"/>
              </a:rPr>
              <a:t>// delivery</a:t>
            </a:r>
            <a:r>
              <a:rPr lang="ja-JP" altLang="en-US" sz="1600" dirty="0">
                <a:solidFill>
                  <a:srgbClr val="93A1A1"/>
                </a:solidFill>
                <a:latin typeface="Consolas"/>
              </a:rPr>
              <a:t>クラスの</a:t>
            </a:r>
            <a:r>
              <a:rPr lang="ko-KR" altLang="en-US" sz="1600" dirty="0">
                <a:solidFill>
                  <a:srgbClr val="93A1A1"/>
                </a:solidFill>
                <a:latin typeface="Consolas"/>
              </a:rPr>
              <a:t>値</a:t>
            </a:r>
            <a:r>
              <a:rPr lang="ja-JP" altLang="en-US" sz="1600" dirty="0">
                <a:solidFill>
                  <a:srgbClr val="93A1A1"/>
                </a:solidFill>
                <a:latin typeface="Consolas"/>
              </a:rPr>
              <a:t>を「</a:t>
            </a:r>
            <a:r>
              <a:rPr lang="ko-KR" altLang="en-US" sz="1600" dirty="0" err="1">
                <a:solidFill>
                  <a:srgbClr val="93A1A1"/>
                </a:solidFill>
                <a:latin typeface="Consolas"/>
              </a:rPr>
              <a:t>配送中</a:t>
            </a:r>
            <a:r>
              <a:rPr lang="ko-KR" altLang="en-US" sz="1600" dirty="0">
                <a:solidFill>
                  <a:srgbClr val="93A1A1"/>
                </a:solidFill>
                <a:latin typeface="Consolas"/>
              </a:rPr>
              <a:t>」</a:t>
            </a:r>
            <a:r>
              <a:rPr lang="ja-JP" altLang="en-US" sz="1600" dirty="0">
                <a:solidFill>
                  <a:srgbClr val="93A1A1"/>
                </a:solidFill>
                <a:latin typeface="Consolas"/>
              </a:rPr>
              <a:t>に</a:t>
            </a:r>
            <a:r>
              <a:rPr lang="ko-KR" altLang="en-US" sz="1600" dirty="0">
                <a:solidFill>
                  <a:srgbClr val="93A1A1"/>
                </a:solidFill>
                <a:latin typeface="Consolas"/>
              </a:rPr>
              <a:t>設定</a:t>
            </a:r>
          </a:p>
          <a:p>
            <a:r>
              <a:rPr lang="en-US" altLang="ko-KR" sz="1600" dirty="0">
                <a:solidFill>
                  <a:srgbClr val="000000"/>
                </a:solidFill>
                <a:latin typeface="Consolas"/>
              </a:rPr>
              <a:t>    </a:t>
            </a:r>
            <a:r>
              <a:rPr lang="en-US" altLang="ko-KR" sz="1600" dirty="0">
                <a:solidFill>
                  <a:srgbClr val="268BD2"/>
                </a:solidFill>
                <a:latin typeface="Consolas"/>
              </a:rPr>
              <a:t>run</a:t>
            </a:r>
            <a:r>
              <a:rPr lang="en-US" altLang="ko-KR" sz="1600" dirty="0">
                <a:solidFill>
                  <a:srgbClr val="000000"/>
                </a:solidFill>
                <a:latin typeface="Consolas"/>
              </a:rPr>
              <a:t>(); </a:t>
            </a:r>
            <a:r>
              <a:rPr lang="en-US" altLang="ko-KR" sz="1600" dirty="0">
                <a:solidFill>
                  <a:srgbClr val="93A1A1"/>
                </a:solidFill>
                <a:latin typeface="Consolas"/>
              </a:rPr>
              <a:t>// run</a:t>
            </a:r>
            <a:r>
              <a:rPr lang="ko-KR" altLang="en-US" sz="1600" dirty="0">
                <a:solidFill>
                  <a:srgbClr val="93A1A1"/>
                </a:solidFill>
                <a:latin typeface="Consolas"/>
              </a:rPr>
              <a:t>関数</a:t>
            </a:r>
            <a:r>
              <a:rPr lang="ja-JP" altLang="en-US" sz="1600" dirty="0">
                <a:solidFill>
                  <a:srgbClr val="93A1A1"/>
                </a:solidFill>
                <a:latin typeface="Consolas"/>
              </a:rPr>
              <a:t>を</a:t>
            </a:r>
            <a:r>
              <a:rPr lang="ko-KR" altLang="en-US" sz="1600" dirty="0">
                <a:solidFill>
                  <a:srgbClr val="93A1A1"/>
                </a:solidFill>
                <a:latin typeface="Consolas"/>
              </a:rPr>
              <a:t>実行</a:t>
            </a:r>
          </a:p>
          <a:p>
            <a:r>
              <a:rPr lang="en-US" altLang="ko-KR" sz="1600" dirty="0">
                <a:solidFill>
                  <a:srgbClr val="000000"/>
                </a:solidFill>
                <a:latin typeface="Consolas"/>
              </a:rPr>
              <a:t>});</a:t>
            </a:r>
          </a:p>
          <a:p>
            <a:endParaRPr lang="ko-KR" altLang="en-US" sz="1600" dirty="0">
              <a:latin typeface="Consolas"/>
            </a:endParaRPr>
          </a:p>
          <a:p>
            <a:r>
              <a:rPr lang="en-US" altLang="ko-KR" sz="1600" dirty="0">
                <a:solidFill>
                  <a:srgbClr val="268BD2"/>
                </a:solidFill>
                <a:latin typeface="Consolas"/>
              </a:rPr>
              <a:t>$</a:t>
            </a:r>
            <a:r>
              <a:rPr lang="en-US" altLang="ko-KR" sz="1600" dirty="0">
                <a:solidFill>
                  <a:srgbClr val="000000"/>
                </a:solidFill>
                <a:latin typeface="Consolas"/>
              </a:rPr>
              <a:t>(</a:t>
            </a:r>
            <a:r>
              <a:rPr lang="en-US" altLang="ko-KR" sz="1600" dirty="0">
                <a:solidFill>
                  <a:srgbClr val="2AA198"/>
                </a:solidFill>
                <a:latin typeface="Consolas"/>
              </a:rPr>
              <a:t>".delivery2_btn"</a:t>
            </a:r>
            <a:r>
              <a:rPr lang="en-US" altLang="ko-KR" sz="1600" dirty="0">
                <a:solidFill>
                  <a:srgbClr val="000000"/>
                </a:solidFill>
                <a:latin typeface="Consolas"/>
              </a:rPr>
              <a:t>).</a:t>
            </a:r>
            <a:r>
              <a:rPr lang="en-US" altLang="ko-KR" sz="1600" dirty="0">
                <a:solidFill>
                  <a:srgbClr val="268BD2"/>
                </a:solidFill>
                <a:latin typeface="Consolas"/>
              </a:rPr>
              <a:t>click</a:t>
            </a:r>
            <a:r>
              <a:rPr lang="en-US" altLang="ko-KR" sz="1600" dirty="0">
                <a:solidFill>
                  <a:srgbClr val="000000"/>
                </a:solidFill>
                <a:latin typeface="Consolas"/>
              </a:rPr>
              <a:t>(</a:t>
            </a:r>
            <a:r>
              <a:rPr lang="en-US" altLang="ko-KR" sz="1600" b="1" dirty="0">
                <a:solidFill>
                  <a:srgbClr val="073642"/>
                </a:solidFill>
                <a:latin typeface="Consolas"/>
              </a:rPr>
              <a:t>function</a:t>
            </a:r>
            <a:r>
              <a:rPr lang="en-US" altLang="ko-KR" sz="1600" b="1" dirty="0">
                <a:solidFill>
                  <a:srgbClr val="000000"/>
                </a:solidFill>
                <a:latin typeface="Consolas"/>
              </a:rPr>
              <a:t>(){ </a:t>
            </a:r>
          </a:p>
          <a:p>
            <a:r>
              <a:rPr lang="en-US" altLang="ko-KR" sz="1600" dirty="0">
                <a:solidFill>
                  <a:srgbClr val="000000"/>
                </a:solidFill>
                <a:latin typeface="Consolas"/>
              </a:rPr>
              <a:t>    </a:t>
            </a:r>
            <a:r>
              <a:rPr lang="en-US" altLang="ko-KR" sz="1600" dirty="0">
                <a:solidFill>
                  <a:srgbClr val="268BD2"/>
                </a:solidFill>
                <a:latin typeface="Consolas"/>
              </a:rPr>
              <a:t>$</a:t>
            </a:r>
            <a:r>
              <a:rPr lang="en-US" altLang="ko-KR" sz="1600" dirty="0">
                <a:solidFill>
                  <a:srgbClr val="000000"/>
                </a:solidFill>
                <a:latin typeface="Consolas"/>
              </a:rPr>
              <a:t>(</a:t>
            </a:r>
            <a:r>
              <a:rPr lang="en-US" altLang="ko-KR" sz="1600" dirty="0">
                <a:solidFill>
                  <a:srgbClr val="2AA198"/>
                </a:solidFill>
                <a:latin typeface="Consolas"/>
              </a:rPr>
              <a:t>".delivery"</a:t>
            </a:r>
            <a:r>
              <a:rPr lang="en-US" altLang="ko-KR" sz="1600" dirty="0">
                <a:solidFill>
                  <a:srgbClr val="000000"/>
                </a:solidFill>
                <a:latin typeface="Consolas"/>
              </a:rPr>
              <a:t>).</a:t>
            </a:r>
            <a:r>
              <a:rPr lang="en-US" altLang="ko-KR" sz="1600" dirty="0" err="1">
                <a:solidFill>
                  <a:srgbClr val="268BD2"/>
                </a:solidFill>
                <a:latin typeface="Consolas"/>
              </a:rPr>
              <a:t>val</a:t>
            </a:r>
            <a:r>
              <a:rPr lang="en-US" altLang="ko-KR" sz="1600" dirty="0">
                <a:solidFill>
                  <a:srgbClr val="000000"/>
                </a:solidFill>
                <a:latin typeface="Consolas"/>
              </a:rPr>
              <a:t>(</a:t>
            </a:r>
            <a:r>
              <a:rPr lang="en-US" altLang="ko-KR" sz="1600" dirty="0">
                <a:solidFill>
                  <a:srgbClr val="2AA198"/>
                </a:solidFill>
                <a:latin typeface="Consolas"/>
              </a:rPr>
              <a:t>"</a:t>
            </a:r>
            <a:r>
              <a:rPr lang="ko-KR" altLang="en-US" sz="1600" dirty="0">
                <a:solidFill>
                  <a:srgbClr val="2AA198"/>
                </a:solidFill>
                <a:latin typeface="Consolas"/>
              </a:rPr>
              <a:t>配送完了</a:t>
            </a:r>
            <a:r>
              <a:rPr lang="en-US" altLang="ko-KR" sz="1600" dirty="0">
                <a:solidFill>
                  <a:srgbClr val="2AA198"/>
                </a:solidFill>
                <a:latin typeface="Consolas"/>
              </a:rPr>
              <a:t>"</a:t>
            </a:r>
            <a:r>
              <a:rPr lang="en-US" altLang="ko-KR" sz="1600" dirty="0">
                <a:solidFill>
                  <a:srgbClr val="000000"/>
                </a:solidFill>
                <a:latin typeface="Consolas"/>
              </a:rPr>
              <a:t>); </a:t>
            </a:r>
            <a:r>
              <a:rPr lang="en-US" altLang="ko-KR" sz="1600" dirty="0">
                <a:solidFill>
                  <a:srgbClr val="93A1A1"/>
                </a:solidFill>
                <a:latin typeface="Consolas"/>
              </a:rPr>
              <a:t>// delivery</a:t>
            </a:r>
            <a:r>
              <a:rPr lang="ja-JP" altLang="en-US" sz="1600" dirty="0">
                <a:solidFill>
                  <a:srgbClr val="93A1A1"/>
                </a:solidFill>
                <a:latin typeface="Consolas"/>
              </a:rPr>
              <a:t>クラスの</a:t>
            </a:r>
            <a:r>
              <a:rPr lang="ko-KR" altLang="en-US" sz="1600" dirty="0">
                <a:solidFill>
                  <a:srgbClr val="93A1A1"/>
                </a:solidFill>
                <a:latin typeface="Consolas"/>
              </a:rPr>
              <a:t>値</a:t>
            </a:r>
            <a:r>
              <a:rPr lang="ja-JP" altLang="en-US" sz="1600" dirty="0">
                <a:solidFill>
                  <a:srgbClr val="93A1A1"/>
                </a:solidFill>
                <a:latin typeface="Consolas"/>
              </a:rPr>
              <a:t>を「</a:t>
            </a:r>
            <a:r>
              <a:rPr lang="ko-KR" altLang="en-US" sz="1600" dirty="0">
                <a:solidFill>
                  <a:srgbClr val="93A1A1"/>
                </a:solidFill>
                <a:latin typeface="Consolas"/>
              </a:rPr>
              <a:t>配送完了」</a:t>
            </a:r>
            <a:r>
              <a:rPr lang="ja-JP" altLang="en-US" sz="1600" dirty="0">
                <a:solidFill>
                  <a:srgbClr val="93A1A1"/>
                </a:solidFill>
                <a:latin typeface="Consolas"/>
              </a:rPr>
              <a:t>に</a:t>
            </a:r>
            <a:r>
              <a:rPr lang="ko-KR" altLang="en-US" sz="1600" dirty="0">
                <a:solidFill>
                  <a:srgbClr val="93A1A1"/>
                </a:solidFill>
                <a:latin typeface="Consolas"/>
              </a:rPr>
              <a:t>設定</a:t>
            </a:r>
          </a:p>
          <a:p>
            <a:r>
              <a:rPr lang="en-US" altLang="ko-KR" sz="1600" dirty="0">
                <a:solidFill>
                  <a:srgbClr val="000000"/>
                </a:solidFill>
                <a:latin typeface="Consolas"/>
              </a:rPr>
              <a:t>    </a:t>
            </a:r>
            <a:r>
              <a:rPr lang="en-US" altLang="ko-KR" sz="1600" dirty="0">
                <a:solidFill>
                  <a:srgbClr val="268BD2"/>
                </a:solidFill>
                <a:latin typeface="Consolas"/>
              </a:rPr>
              <a:t>run</a:t>
            </a:r>
            <a:r>
              <a:rPr lang="en-US" altLang="ko-KR" sz="1600" dirty="0">
                <a:solidFill>
                  <a:srgbClr val="000000"/>
                </a:solidFill>
                <a:latin typeface="Consolas"/>
              </a:rPr>
              <a:t>(); </a:t>
            </a:r>
            <a:r>
              <a:rPr lang="en-US" altLang="ko-KR" sz="1600" dirty="0">
                <a:solidFill>
                  <a:srgbClr val="93A1A1"/>
                </a:solidFill>
                <a:latin typeface="Consolas"/>
              </a:rPr>
              <a:t>// run</a:t>
            </a:r>
            <a:r>
              <a:rPr lang="ko-KR" altLang="en-US" sz="1600" dirty="0">
                <a:solidFill>
                  <a:srgbClr val="93A1A1"/>
                </a:solidFill>
                <a:latin typeface="Consolas"/>
              </a:rPr>
              <a:t>関数</a:t>
            </a:r>
            <a:r>
              <a:rPr lang="ja-JP" altLang="en-US" sz="1600" dirty="0">
                <a:solidFill>
                  <a:srgbClr val="93A1A1"/>
                </a:solidFill>
                <a:latin typeface="Consolas"/>
              </a:rPr>
              <a:t>を</a:t>
            </a:r>
            <a:r>
              <a:rPr lang="ko-KR" altLang="en-US" sz="1600" dirty="0">
                <a:solidFill>
                  <a:srgbClr val="93A1A1"/>
                </a:solidFill>
                <a:latin typeface="Consolas"/>
              </a:rPr>
              <a:t>実行</a:t>
            </a:r>
          </a:p>
          <a:p>
            <a:r>
              <a:rPr lang="en-US" altLang="ko-KR" sz="1600" dirty="0">
                <a:solidFill>
                  <a:srgbClr val="000000"/>
                </a:solidFill>
                <a:latin typeface="Consolas"/>
              </a:rPr>
              <a:t>});</a:t>
            </a:r>
          </a:p>
          <a:p>
            <a:endParaRPr lang="ko-KR" altLang="en-US" sz="1600" dirty="0">
              <a:latin typeface="Consolas"/>
            </a:endParaRPr>
          </a:p>
          <a:p>
            <a:r>
              <a:rPr lang="en-US" altLang="ko-KR" sz="1600" dirty="0">
                <a:solidFill>
                  <a:srgbClr val="268BD2"/>
                </a:solidFill>
                <a:latin typeface="Consolas"/>
              </a:rPr>
              <a:t>run</a:t>
            </a:r>
            <a:r>
              <a:rPr lang="en-US" altLang="ko-KR" sz="1600" dirty="0">
                <a:solidFill>
                  <a:srgbClr val="000000"/>
                </a:solidFill>
                <a:latin typeface="Consolas"/>
              </a:rPr>
              <a:t> </a:t>
            </a:r>
            <a:r>
              <a:rPr lang="en-US" altLang="ko-KR" sz="1600" dirty="0">
                <a:solidFill>
                  <a:srgbClr val="859900"/>
                </a:solidFill>
                <a:latin typeface="Consolas"/>
              </a:rPr>
              <a:t>=</a:t>
            </a:r>
            <a:r>
              <a:rPr lang="en-US" altLang="ko-KR" sz="1600" dirty="0">
                <a:solidFill>
                  <a:srgbClr val="000000"/>
                </a:solidFill>
                <a:latin typeface="Consolas"/>
              </a:rPr>
              <a:t> () </a:t>
            </a:r>
            <a:r>
              <a:rPr lang="en-US" altLang="ko-KR" sz="1600" b="1" dirty="0">
                <a:solidFill>
                  <a:srgbClr val="073642"/>
                </a:solidFill>
                <a:latin typeface="Consolas"/>
              </a:rPr>
              <a:t>=&gt;</a:t>
            </a:r>
            <a:r>
              <a:rPr lang="en-US" altLang="ko-KR" sz="1600" b="1" dirty="0">
                <a:solidFill>
                  <a:srgbClr val="000000"/>
                </a:solidFill>
                <a:latin typeface="Consolas"/>
              </a:rPr>
              <a:t> { </a:t>
            </a:r>
          </a:p>
          <a:p>
            <a:r>
              <a:rPr lang="en-US" altLang="ko-KR" sz="1600" dirty="0">
                <a:solidFill>
                  <a:srgbClr val="000000"/>
                </a:solidFill>
                <a:latin typeface="Consolas"/>
              </a:rPr>
              <a:t>    </a:t>
            </a:r>
            <a:r>
              <a:rPr lang="en-US" altLang="ko-KR" sz="1600" dirty="0">
                <a:solidFill>
                  <a:srgbClr val="268BD2"/>
                </a:solidFill>
                <a:latin typeface="Consolas"/>
              </a:rPr>
              <a:t>$</a:t>
            </a:r>
            <a:r>
              <a:rPr lang="en-US" altLang="ko-KR" sz="1600" dirty="0">
                <a:solidFill>
                  <a:srgbClr val="000000"/>
                </a:solidFill>
                <a:latin typeface="Consolas"/>
              </a:rPr>
              <a:t>(</a:t>
            </a:r>
            <a:r>
              <a:rPr lang="en-US" altLang="ko-KR" sz="1600" dirty="0">
                <a:solidFill>
                  <a:srgbClr val="2AA198"/>
                </a:solidFill>
                <a:latin typeface="Consolas"/>
              </a:rPr>
              <a:t>".</a:t>
            </a:r>
            <a:r>
              <a:rPr lang="en-US" altLang="ko-KR" sz="1600" dirty="0" err="1">
                <a:solidFill>
                  <a:srgbClr val="2AA198"/>
                </a:solidFill>
                <a:latin typeface="Consolas"/>
              </a:rPr>
              <a:t>deliveryForm</a:t>
            </a:r>
            <a:r>
              <a:rPr lang="en-US" altLang="ko-KR" sz="1600" dirty="0">
                <a:solidFill>
                  <a:srgbClr val="2AA198"/>
                </a:solidFill>
                <a:latin typeface="Consolas"/>
              </a:rPr>
              <a:t>"</a:t>
            </a:r>
            <a:r>
              <a:rPr lang="en-US" altLang="ko-KR" sz="1600" dirty="0">
                <a:solidFill>
                  <a:srgbClr val="000000"/>
                </a:solidFill>
                <a:latin typeface="Consolas"/>
              </a:rPr>
              <a:t>).</a:t>
            </a:r>
            <a:r>
              <a:rPr lang="en-US" altLang="ko-KR" sz="1600" dirty="0">
                <a:solidFill>
                  <a:srgbClr val="268BD2"/>
                </a:solidFill>
                <a:latin typeface="Consolas"/>
              </a:rPr>
              <a:t>submit</a:t>
            </a:r>
            <a:r>
              <a:rPr lang="en-US" altLang="ko-KR" sz="1600" dirty="0">
                <a:solidFill>
                  <a:srgbClr val="000000"/>
                </a:solidFill>
                <a:latin typeface="Consolas"/>
              </a:rPr>
              <a:t>(); </a:t>
            </a:r>
            <a:r>
              <a:rPr lang="en-US" altLang="ko-KR" sz="1600" dirty="0">
                <a:solidFill>
                  <a:srgbClr val="93A1A1"/>
                </a:solidFill>
                <a:latin typeface="Consolas"/>
              </a:rPr>
              <a:t>// </a:t>
            </a:r>
            <a:r>
              <a:rPr lang="en-US" altLang="ko-KR" sz="1600" dirty="0" err="1">
                <a:solidFill>
                  <a:srgbClr val="93A1A1"/>
                </a:solidFill>
                <a:latin typeface="Consolas"/>
              </a:rPr>
              <a:t>deliveryForm</a:t>
            </a:r>
            <a:r>
              <a:rPr lang="ja-JP" altLang="en-US" sz="1600" dirty="0">
                <a:solidFill>
                  <a:srgbClr val="93A1A1"/>
                </a:solidFill>
                <a:latin typeface="Consolas"/>
              </a:rPr>
              <a:t>クラスのフォームを</a:t>
            </a:r>
            <a:r>
              <a:rPr lang="ko-KR" altLang="en-US" sz="1600" dirty="0">
                <a:solidFill>
                  <a:srgbClr val="93A1A1"/>
                </a:solidFill>
                <a:latin typeface="Consolas"/>
              </a:rPr>
              <a:t>送信</a:t>
            </a:r>
          </a:p>
          <a:p>
            <a:r>
              <a:rPr lang="en-US" altLang="ko-KR" sz="1600" dirty="0">
                <a:solidFill>
                  <a:srgbClr val="000000"/>
                </a:solidFill>
                <a:latin typeface="Consolas"/>
              </a:rPr>
              <a:t>}</a:t>
            </a:r>
            <a:endParaRPr lang="en-US" altLang="ja-JP" sz="1600" dirty="0" smtClean="0">
              <a:ea typeface="MS Mincho" pitchFamily="49" charset="-128"/>
            </a:endParaRPr>
          </a:p>
        </p:txBody>
      </p:sp>
    </p:spTree>
    <p:extLst>
      <p:ext uri="{BB962C8B-B14F-4D97-AF65-F5344CB8AC3E}">
        <p14:creationId xmlns:p14="http://schemas.microsoft.com/office/powerpoint/2010/main" val="4250466612"/>
      </p:ext>
    </p:extLst>
  </p:cSld>
  <p:clrMapOvr>
    <a:masterClrMapping/>
  </p:clrMapOvr>
  <p:transition/>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제목 1"/>
          <p:cNvSpPr>
            <a:spLocks noGrp="1"/>
          </p:cNvSpPr>
          <p:nvPr>
            <p:ph type="title"/>
          </p:nvPr>
        </p:nvSpPr>
        <p:spPr bwMode="auto">
          <a:xfrm>
            <a:off x="0" y="-2242"/>
            <a:ext cx="9144000" cy="694938"/>
          </a:xfrm>
        </p:spPr>
        <p:txBody>
          <a:bodyPr vert="horz" lIns="91440" tIns="45720" rIns="91440" bIns="45720" rtlCol="0" anchor="ctr">
            <a:normAutofit/>
          </a:bodyPr>
          <a:lstStyle/>
          <a:p>
            <a:r>
              <a:rPr lang="en-US" altLang="ko-KR" dirty="0" smtClean="0">
                <a:latin typeface="MS Mincho" pitchFamily="49" charset="-128"/>
                <a:ea typeface="MS Mincho" pitchFamily="49" charset="-128"/>
              </a:rPr>
              <a:t>Pom.xml(1/5)</a:t>
            </a:r>
            <a:endParaRPr lang="ko-KR" dirty="0">
              <a:latin typeface="MS Mincho" pitchFamily="49" charset="-128"/>
              <a:ea typeface="MS Mincho" pitchFamily="49" charset="-128"/>
            </a:endParaRPr>
          </a:p>
        </p:txBody>
      </p:sp>
      <p:sp>
        <p:nvSpPr>
          <p:cNvPr id="5" name="내용 개체 틀 2"/>
          <p:cNvSpPr>
            <a:spLocks noGrp="1"/>
          </p:cNvSpPr>
          <p:nvPr>
            <p:ph sz="half" idx="1"/>
          </p:nvPr>
        </p:nvSpPr>
        <p:spPr bwMode="auto">
          <a:xfrm>
            <a:off x="0" y="692696"/>
            <a:ext cx="9144000" cy="6165304"/>
          </a:xfrm>
          <a:solidFill>
            <a:schemeClr val="bg1"/>
          </a:solidFill>
        </p:spPr>
        <p:txBody>
          <a:bodyPr numCol="2">
            <a:noAutofit/>
          </a:bodyPr>
          <a:lstStyle>
            <a:lvl1pPr>
              <a:defRPr sz="2400"/>
            </a:lvl1pPr>
            <a:lvl2pPr>
              <a:defRPr sz="1600"/>
            </a:lvl2pPr>
            <a:lvl3pPr>
              <a:defRPr sz="1200"/>
            </a:lvl3pPr>
            <a:lvl4pPr>
              <a:defRPr sz="1200"/>
            </a:lvl4pPr>
            <a:lvl5pPr>
              <a:defRPr sz="1200"/>
            </a:lvl5pPr>
          </a:lstStyle>
          <a:p>
            <a:r>
              <a:rPr lang="en-US" altLang="ko-KR" sz="1100" dirty="0">
                <a:solidFill>
                  <a:srgbClr val="008080"/>
                </a:solidFill>
                <a:latin typeface="Consolas"/>
              </a:rPr>
              <a:t>&lt;?</a:t>
            </a:r>
            <a:r>
              <a:rPr lang="en-US" altLang="ko-KR" sz="1100" dirty="0">
                <a:solidFill>
                  <a:srgbClr val="3F7F7F"/>
                </a:solidFill>
                <a:latin typeface="Consolas"/>
              </a:rPr>
              <a:t>xml </a:t>
            </a:r>
            <a:r>
              <a:rPr lang="en-US" altLang="ko-KR" sz="1100" dirty="0">
                <a:solidFill>
                  <a:srgbClr val="7F007F"/>
                </a:solidFill>
                <a:latin typeface="Consolas"/>
              </a:rPr>
              <a:t>version</a:t>
            </a:r>
            <a:r>
              <a:rPr lang="en-US" altLang="ko-KR" sz="1100" dirty="0">
                <a:solidFill>
                  <a:srgbClr val="000000"/>
                </a:solidFill>
                <a:latin typeface="Consolas"/>
              </a:rPr>
              <a:t>=</a:t>
            </a:r>
            <a:r>
              <a:rPr lang="en-US" altLang="ko-KR" sz="1100" i="1" dirty="0">
                <a:solidFill>
                  <a:srgbClr val="2A00FF"/>
                </a:solidFill>
                <a:latin typeface="Consolas"/>
              </a:rPr>
              <a:t>"1.0" </a:t>
            </a:r>
            <a:r>
              <a:rPr lang="en-US" altLang="ko-KR" sz="1100" i="1" dirty="0">
                <a:solidFill>
                  <a:srgbClr val="7F007F"/>
                </a:solidFill>
                <a:latin typeface="Consolas"/>
              </a:rPr>
              <a:t>encoding</a:t>
            </a:r>
            <a:r>
              <a:rPr lang="en-US" altLang="ko-KR" sz="1100" i="1" dirty="0">
                <a:solidFill>
                  <a:srgbClr val="000000"/>
                </a:solidFill>
                <a:latin typeface="Consolas"/>
              </a:rPr>
              <a:t>=</a:t>
            </a:r>
            <a:r>
              <a:rPr lang="en-US" altLang="ko-KR" sz="1100" i="1" dirty="0">
                <a:solidFill>
                  <a:srgbClr val="2A00FF"/>
                </a:solidFill>
                <a:latin typeface="Consolas"/>
              </a:rPr>
              <a:t>"UTF-8"</a:t>
            </a:r>
            <a:r>
              <a:rPr lang="en-US" altLang="ko-KR" sz="1100" i="1" dirty="0">
                <a:solidFill>
                  <a:srgbClr val="008080"/>
                </a:solidFill>
                <a:latin typeface="Consolas"/>
              </a:rPr>
              <a:t>?&gt;</a:t>
            </a:r>
          </a:p>
          <a:p>
            <a:r>
              <a:rPr lang="en-US" altLang="ko-KR" sz="1100" dirty="0">
                <a:solidFill>
                  <a:srgbClr val="008080"/>
                </a:solidFill>
                <a:latin typeface="Consolas"/>
              </a:rPr>
              <a:t>&lt;</a:t>
            </a:r>
            <a:r>
              <a:rPr lang="en-US" altLang="ko-KR" sz="1100" dirty="0">
                <a:solidFill>
                  <a:srgbClr val="3F7F7F"/>
                </a:solidFill>
                <a:latin typeface="Consolas"/>
              </a:rPr>
              <a:t>project </a:t>
            </a:r>
            <a:r>
              <a:rPr lang="en-US" altLang="ko-KR" sz="1100" dirty="0" err="1">
                <a:solidFill>
                  <a:srgbClr val="7F007F"/>
                </a:solidFill>
                <a:latin typeface="Consolas"/>
              </a:rPr>
              <a:t>xmlns</a:t>
            </a:r>
            <a:r>
              <a:rPr lang="en-US" altLang="ko-KR" sz="1100" dirty="0">
                <a:solidFill>
                  <a:srgbClr val="000000"/>
                </a:solidFill>
                <a:latin typeface="Consolas"/>
              </a:rPr>
              <a:t>=</a:t>
            </a:r>
            <a:r>
              <a:rPr lang="en-US" altLang="ko-KR" sz="1100" i="1" dirty="0">
                <a:solidFill>
                  <a:srgbClr val="2A00FF"/>
                </a:solidFill>
                <a:latin typeface="Consolas"/>
              </a:rPr>
              <a:t>"http://maven.apache.org/POM/4.0.0" </a:t>
            </a:r>
          </a:p>
          <a:p>
            <a:r>
              <a:rPr lang="en-US" altLang="ko-KR" sz="1100" dirty="0">
                <a:latin typeface="Consolas"/>
              </a:rPr>
              <a:t>         </a:t>
            </a:r>
            <a:r>
              <a:rPr lang="en-US" altLang="ko-KR" sz="1100" dirty="0" err="1">
                <a:solidFill>
                  <a:srgbClr val="7F007F"/>
                </a:solidFill>
                <a:latin typeface="Consolas"/>
              </a:rPr>
              <a:t>xmlns:xsi</a:t>
            </a:r>
            <a:r>
              <a:rPr lang="en-US" altLang="ko-KR" sz="1100" dirty="0">
                <a:solidFill>
                  <a:srgbClr val="000000"/>
                </a:solidFill>
                <a:latin typeface="Consolas"/>
              </a:rPr>
              <a:t>=</a:t>
            </a:r>
            <a:r>
              <a:rPr lang="en-US" altLang="ko-KR" sz="1100" i="1" dirty="0">
                <a:solidFill>
                  <a:srgbClr val="2A00FF"/>
                </a:solidFill>
                <a:latin typeface="Consolas"/>
              </a:rPr>
              <a:t>"http://www.w3.org/2001/XMLSchema-instance"</a:t>
            </a:r>
          </a:p>
          <a:p>
            <a:r>
              <a:rPr lang="en-US" altLang="ko-KR" sz="1100" i="1" dirty="0">
                <a:solidFill>
                  <a:srgbClr val="2A00FF"/>
                </a:solidFill>
                <a:latin typeface="Consolas"/>
              </a:rPr>
              <a:t>         </a:t>
            </a:r>
            <a:r>
              <a:rPr lang="en-US" altLang="ko-KR" sz="1100" i="1" dirty="0" err="1">
                <a:solidFill>
                  <a:srgbClr val="7F007F"/>
                </a:solidFill>
                <a:latin typeface="Consolas"/>
              </a:rPr>
              <a:t>xsi:schemaLocation</a:t>
            </a:r>
            <a:r>
              <a:rPr lang="en-US" altLang="ko-KR" sz="1100" i="1" dirty="0">
                <a:solidFill>
                  <a:srgbClr val="000000"/>
                </a:solidFill>
                <a:latin typeface="Consolas"/>
              </a:rPr>
              <a:t>=</a:t>
            </a:r>
            <a:r>
              <a:rPr lang="en-US" altLang="ko-KR" sz="1100" i="1" dirty="0">
                <a:solidFill>
                  <a:srgbClr val="2A00FF"/>
                </a:solidFill>
                <a:latin typeface="Consolas"/>
              </a:rPr>
              <a:t>"http://maven.apache.org/POM/4.0.0 https://maven.apache.org/maven-v4_0_0.xsd"</a:t>
            </a:r>
            <a:r>
              <a:rPr lang="en-US" altLang="ko-KR" sz="1100" i="1" dirty="0">
                <a:solidFill>
                  <a:srgbClr val="008080"/>
                </a:solidFill>
                <a:latin typeface="Consolas"/>
              </a:rPr>
              <a:t>&gt;</a:t>
            </a:r>
          </a:p>
          <a:p>
            <a:r>
              <a:rPr lang="ko-KR" altLang="en-US" sz="1100" dirty="0">
                <a:solidFill>
                  <a:srgbClr val="000000"/>
                </a:solidFill>
                <a:latin typeface="Consolas"/>
              </a:rPr>
              <a:t>  </a:t>
            </a:r>
          </a:p>
          <a:p>
            <a:r>
              <a:rPr lang="ja-JP" altLang="en-US" sz="1100" dirty="0">
                <a:solidFill>
                  <a:srgbClr val="000000"/>
                </a:solidFill>
                <a:latin typeface="Consolas"/>
              </a:rPr>
              <a:t>  </a:t>
            </a:r>
            <a:r>
              <a:rPr lang="en-US" altLang="ja-JP" sz="1100" dirty="0">
                <a:solidFill>
                  <a:srgbClr val="3F5FBF"/>
                </a:solidFill>
                <a:latin typeface="Consolas"/>
              </a:rPr>
              <a:t>&lt;!-- </a:t>
            </a:r>
            <a:r>
              <a:rPr lang="ja-JP" altLang="en-US" sz="1100" dirty="0">
                <a:solidFill>
                  <a:srgbClr val="3F5FBF"/>
                </a:solidFill>
                <a:latin typeface="Consolas"/>
              </a:rPr>
              <a:t>プロジェクトの基本情報 </a:t>
            </a:r>
            <a:r>
              <a:rPr lang="en-US" altLang="ja-JP" sz="1100" dirty="0">
                <a:solidFill>
                  <a:srgbClr val="3F5FBF"/>
                </a:solidFill>
                <a:latin typeface="Consolas"/>
              </a:rPr>
              <a:t>--&gt;</a:t>
            </a:r>
          </a:p>
          <a:p>
            <a:r>
              <a:rPr lang="en-US" altLang="ko-KR" sz="1100" dirty="0">
                <a:solidFill>
                  <a:srgbClr val="000000"/>
                </a:solidFill>
                <a:latin typeface="Consolas"/>
              </a:rPr>
              <a:t>  </a:t>
            </a:r>
            <a:r>
              <a:rPr lang="en-US" altLang="ko-KR" sz="1100" dirty="0">
                <a:solidFill>
                  <a:srgbClr val="008080"/>
                </a:solidFill>
                <a:latin typeface="Consolas"/>
              </a:rPr>
              <a:t>&lt;</a:t>
            </a:r>
            <a:r>
              <a:rPr lang="en-US" altLang="ko-KR" sz="1100" dirty="0" err="1">
                <a:solidFill>
                  <a:srgbClr val="3F7F7F"/>
                </a:solidFill>
                <a:latin typeface="Consolas"/>
              </a:rPr>
              <a:t>modelVersion</a:t>
            </a:r>
            <a:r>
              <a:rPr lang="en-US" altLang="ko-KR" sz="1100" dirty="0">
                <a:solidFill>
                  <a:srgbClr val="008080"/>
                </a:solidFill>
                <a:latin typeface="Consolas"/>
              </a:rPr>
              <a:t>&gt;</a:t>
            </a:r>
            <a:r>
              <a:rPr lang="en-US" altLang="ko-KR" sz="1100" dirty="0">
                <a:solidFill>
                  <a:srgbClr val="000000"/>
                </a:solidFill>
                <a:latin typeface="Consolas"/>
              </a:rPr>
              <a:t>4.0.0</a:t>
            </a:r>
            <a:r>
              <a:rPr lang="en-US" altLang="ko-KR" sz="1100" dirty="0">
                <a:solidFill>
                  <a:srgbClr val="008080"/>
                </a:solidFill>
                <a:latin typeface="Consolas"/>
              </a:rPr>
              <a:t>&lt;/</a:t>
            </a:r>
            <a:r>
              <a:rPr lang="en-US" altLang="ko-KR" sz="1100" dirty="0" err="1">
                <a:solidFill>
                  <a:srgbClr val="3F7F7F"/>
                </a:solidFill>
                <a:latin typeface="Consolas"/>
              </a:rPr>
              <a:t>modelVersion</a:t>
            </a:r>
            <a:r>
              <a:rPr lang="en-US" altLang="ko-KR" sz="1100" dirty="0">
                <a:solidFill>
                  <a:srgbClr val="008080"/>
                </a:solidFill>
                <a:latin typeface="Consolas"/>
              </a:rPr>
              <a:t>&gt;</a:t>
            </a:r>
            <a:r>
              <a:rPr lang="en-US" altLang="ko-KR" sz="1100" dirty="0">
                <a:solidFill>
                  <a:srgbClr val="000000"/>
                </a:solidFill>
                <a:latin typeface="Consolas"/>
              </a:rPr>
              <a:t> </a:t>
            </a:r>
            <a:r>
              <a:rPr lang="en-US" altLang="ko-KR" sz="1100" dirty="0">
                <a:solidFill>
                  <a:srgbClr val="3F5FBF"/>
                </a:solidFill>
                <a:latin typeface="Consolas"/>
              </a:rPr>
              <a:t>&lt;!-- </a:t>
            </a:r>
            <a:r>
              <a:rPr lang="ja-JP" altLang="en-US" sz="1100" dirty="0">
                <a:solidFill>
                  <a:srgbClr val="3F5FBF"/>
                </a:solidFill>
                <a:latin typeface="Consolas"/>
              </a:rPr>
              <a:t>モデルバージョン </a:t>
            </a:r>
            <a:r>
              <a:rPr lang="en-US" altLang="ja-JP" sz="1100" dirty="0">
                <a:solidFill>
                  <a:srgbClr val="3F5FBF"/>
                </a:solidFill>
                <a:latin typeface="Consolas"/>
              </a:rPr>
              <a:t>--&gt;</a:t>
            </a:r>
          </a:p>
          <a:p>
            <a:r>
              <a:rPr lang="en-US" altLang="ko-KR" sz="1100" dirty="0">
                <a:solidFill>
                  <a:srgbClr val="000000"/>
                </a:solidFill>
                <a:latin typeface="Consolas"/>
              </a:rPr>
              <a:t>  </a:t>
            </a:r>
            <a:r>
              <a:rPr lang="en-US" altLang="ko-KR" sz="1100" dirty="0">
                <a:solidFill>
                  <a:srgbClr val="008080"/>
                </a:solidFill>
                <a:latin typeface="Consolas"/>
              </a:rPr>
              <a:t>&lt;</a:t>
            </a:r>
            <a:r>
              <a:rPr lang="en-US" altLang="ko-KR" sz="1100" dirty="0" err="1">
                <a:solidFill>
                  <a:srgbClr val="3F7F7F"/>
                </a:solidFill>
                <a:latin typeface="Consolas"/>
              </a:rPr>
              <a:t>groupId</a:t>
            </a:r>
            <a:r>
              <a:rPr lang="en-US" altLang="ko-KR" sz="1100" dirty="0">
                <a:solidFill>
                  <a:srgbClr val="008080"/>
                </a:solidFill>
                <a:latin typeface="Consolas"/>
              </a:rPr>
              <a:t>&gt;</a:t>
            </a:r>
            <a:r>
              <a:rPr lang="en-US" altLang="ko-KR" sz="1100" dirty="0">
                <a:solidFill>
                  <a:srgbClr val="000000"/>
                </a:solidFill>
                <a:latin typeface="Consolas"/>
              </a:rPr>
              <a:t>com.my</a:t>
            </a:r>
            <a:r>
              <a:rPr lang="en-US" altLang="ko-KR" sz="1100" dirty="0">
                <a:solidFill>
                  <a:srgbClr val="008080"/>
                </a:solidFill>
                <a:latin typeface="Consolas"/>
              </a:rPr>
              <a:t>&lt;/</a:t>
            </a:r>
            <a:r>
              <a:rPr lang="en-US" altLang="ko-KR" sz="1100" dirty="0" err="1">
                <a:solidFill>
                  <a:srgbClr val="3F7F7F"/>
                </a:solidFill>
                <a:latin typeface="Consolas"/>
              </a:rPr>
              <a:t>groupId</a:t>
            </a:r>
            <a:r>
              <a:rPr lang="en-US" altLang="ko-KR" sz="1100" dirty="0">
                <a:solidFill>
                  <a:srgbClr val="008080"/>
                </a:solidFill>
                <a:latin typeface="Consolas"/>
              </a:rPr>
              <a:t>&gt;</a:t>
            </a:r>
            <a:r>
              <a:rPr lang="en-US" altLang="ko-KR" sz="1100" dirty="0">
                <a:solidFill>
                  <a:srgbClr val="000000"/>
                </a:solidFill>
                <a:latin typeface="Consolas"/>
              </a:rPr>
              <a:t> </a:t>
            </a:r>
            <a:r>
              <a:rPr lang="en-US" altLang="ko-KR" sz="1100" dirty="0">
                <a:solidFill>
                  <a:srgbClr val="3F5FBF"/>
                </a:solidFill>
                <a:latin typeface="Consolas"/>
              </a:rPr>
              <a:t>&lt;!-- </a:t>
            </a:r>
            <a:r>
              <a:rPr lang="ja-JP" altLang="en-US" sz="1100" dirty="0">
                <a:solidFill>
                  <a:srgbClr val="3F5FBF"/>
                </a:solidFill>
                <a:latin typeface="Consolas"/>
              </a:rPr>
              <a:t>プロジェクトのグループ</a:t>
            </a:r>
            <a:r>
              <a:rPr lang="en-US" altLang="ko-KR" sz="1100" dirty="0">
                <a:solidFill>
                  <a:srgbClr val="3F5FBF"/>
                </a:solidFill>
                <a:latin typeface="Consolas"/>
              </a:rPr>
              <a:t>ID --&gt;</a:t>
            </a:r>
          </a:p>
          <a:p>
            <a:r>
              <a:rPr lang="en-US" altLang="ko-KR" sz="1100" dirty="0">
                <a:solidFill>
                  <a:srgbClr val="000000"/>
                </a:solidFill>
                <a:latin typeface="Consolas"/>
              </a:rPr>
              <a:t>  </a:t>
            </a:r>
            <a:r>
              <a:rPr lang="en-US" altLang="ko-KR" sz="1100" dirty="0">
                <a:solidFill>
                  <a:srgbClr val="008080"/>
                </a:solidFill>
                <a:latin typeface="Consolas"/>
              </a:rPr>
              <a:t>&lt;</a:t>
            </a:r>
            <a:r>
              <a:rPr lang="en-US" altLang="ko-KR" sz="1100" dirty="0" err="1">
                <a:solidFill>
                  <a:srgbClr val="3F7F7F"/>
                </a:solidFill>
                <a:latin typeface="Consolas"/>
              </a:rPr>
              <a:t>artifactId</a:t>
            </a:r>
            <a:r>
              <a:rPr lang="en-US" altLang="ko-KR" sz="1100" dirty="0">
                <a:solidFill>
                  <a:srgbClr val="008080"/>
                </a:solidFill>
                <a:latin typeface="Consolas"/>
              </a:rPr>
              <a:t>&gt;</a:t>
            </a:r>
            <a:r>
              <a:rPr lang="en-US" altLang="ko-KR" sz="1100" dirty="0">
                <a:solidFill>
                  <a:srgbClr val="000000"/>
                </a:solidFill>
                <a:latin typeface="Consolas"/>
              </a:rPr>
              <a:t>shop</a:t>
            </a:r>
            <a:r>
              <a:rPr lang="en-US" altLang="ko-KR" sz="1100" dirty="0">
                <a:solidFill>
                  <a:srgbClr val="008080"/>
                </a:solidFill>
                <a:latin typeface="Consolas"/>
              </a:rPr>
              <a:t>&lt;/</a:t>
            </a:r>
            <a:r>
              <a:rPr lang="en-US" altLang="ko-KR" sz="1100" dirty="0" err="1">
                <a:solidFill>
                  <a:srgbClr val="3F7F7F"/>
                </a:solidFill>
                <a:latin typeface="Consolas"/>
              </a:rPr>
              <a:t>artifactId</a:t>
            </a:r>
            <a:r>
              <a:rPr lang="en-US" altLang="ko-KR" sz="1100" dirty="0">
                <a:solidFill>
                  <a:srgbClr val="008080"/>
                </a:solidFill>
                <a:latin typeface="Consolas"/>
              </a:rPr>
              <a:t>&gt;</a:t>
            </a:r>
            <a:r>
              <a:rPr lang="en-US" altLang="ko-KR" sz="1100" dirty="0">
                <a:solidFill>
                  <a:srgbClr val="000000"/>
                </a:solidFill>
                <a:latin typeface="Consolas"/>
              </a:rPr>
              <a:t> </a:t>
            </a:r>
            <a:r>
              <a:rPr lang="en-US" altLang="ko-KR" sz="1100" dirty="0">
                <a:solidFill>
                  <a:srgbClr val="3F5FBF"/>
                </a:solidFill>
                <a:latin typeface="Consolas"/>
              </a:rPr>
              <a:t>&lt;!-- </a:t>
            </a:r>
            <a:r>
              <a:rPr lang="ko-KR" altLang="en-US" sz="1100" dirty="0">
                <a:solidFill>
                  <a:srgbClr val="3F5FBF"/>
                </a:solidFill>
                <a:latin typeface="Consolas"/>
              </a:rPr>
              <a:t>出力</a:t>
            </a:r>
            <a:r>
              <a:rPr lang="ja-JP" altLang="en-US" sz="1100" dirty="0">
                <a:solidFill>
                  <a:srgbClr val="3F5FBF"/>
                </a:solidFill>
                <a:latin typeface="Consolas"/>
              </a:rPr>
              <a:t>ファイル</a:t>
            </a:r>
            <a:r>
              <a:rPr lang="ko-KR" altLang="en-US" sz="1100" dirty="0">
                <a:solidFill>
                  <a:srgbClr val="3F5FBF"/>
                </a:solidFill>
                <a:latin typeface="Consolas"/>
              </a:rPr>
              <a:t>名（</a:t>
            </a:r>
            <a:r>
              <a:rPr lang="en-US" altLang="ko-KR" sz="1100" dirty="0">
                <a:solidFill>
                  <a:srgbClr val="3F5FBF"/>
                </a:solidFill>
                <a:latin typeface="Consolas"/>
              </a:rPr>
              <a:t>Artifact ID</a:t>
            </a:r>
            <a:r>
              <a:rPr lang="ko-KR" altLang="en-US" sz="1100" dirty="0">
                <a:solidFill>
                  <a:srgbClr val="3F5FBF"/>
                </a:solidFill>
                <a:latin typeface="Consolas"/>
              </a:rPr>
              <a:t>） </a:t>
            </a:r>
            <a:r>
              <a:rPr lang="en-US" altLang="ko-KR" sz="1100" dirty="0">
                <a:solidFill>
                  <a:srgbClr val="3F5FBF"/>
                </a:solidFill>
                <a:latin typeface="Consolas"/>
              </a:rPr>
              <a:t>--&gt;</a:t>
            </a:r>
          </a:p>
          <a:p>
            <a:r>
              <a:rPr lang="en-US" altLang="ko-KR" sz="1100" dirty="0">
                <a:solidFill>
                  <a:srgbClr val="000000"/>
                </a:solidFill>
                <a:latin typeface="Consolas"/>
              </a:rPr>
              <a:t>  </a:t>
            </a:r>
            <a:r>
              <a:rPr lang="en-US" altLang="ko-KR" sz="1100" dirty="0">
                <a:solidFill>
                  <a:srgbClr val="008080"/>
                </a:solidFill>
                <a:latin typeface="Consolas"/>
              </a:rPr>
              <a:t>&lt;</a:t>
            </a:r>
            <a:r>
              <a:rPr lang="en-US" altLang="ko-KR" sz="1100" dirty="0">
                <a:solidFill>
                  <a:srgbClr val="3F7F7F"/>
                </a:solidFill>
                <a:latin typeface="Consolas"/>
              </a:rPr>
              <a:t>name</a:t>
            </a:r>
            <a:r>
              <a:rPr lang="en-US" altLang="ko-KR" sz="1100" dirty="0">
                <a:solidFill>
                  <a:srgbClr val="008080"/>
                </a:solidFill>
                <a:latin typeface="Consolas"/>
              </a:rPr>
              <a:t>&gt;</a:t>
            </a:r>
            <a:r>
              <a:rPr lang="en-US" altLang="ko-KR" sz="1100" dirty="0">
                <a:solidFill>
                  <a:srgbClr val="000000"/>
                </a:solidFill>
                <a:latin typeface="Consolas"/>
              </a:rPr>
              <a:t>shop</a:t>
            </a:r>
            <a:r>
              <a:rPr lang="en-US" altLang="ko-KR" sz="1100" dirty="0">
                <a:solidFill>
                  <a:srgbClr val="008080"/>
                </a:solidFill>
                <a:latin typeface="Consolas"/>
              </a:rPr>
              <a:t>&lt;/</a:t>
            </a:r>
            <a:r>
              <a:rPr lang="en-US" altLang="ko-KR" sz="1100" dirty="0">
                <a:solidFill>
                  <a:srgbClr val="3F7F7F"/>
                </a:solidFill>
                <a:latin typeface="Consolas"/>
              </a:rPr>
              <a:t>name</a:t>
            </a:r>
            <a:r>
              <a:rPr lang="en-US" altLang="ko-KR" sz="1100" dirty="0">
                <a:solidFill>
                  <a:srgbClr val="008080"/>
                </a:solidFill>
                <a:latin typeface="Consolas"/>
              </a:rPr>
              <a:t>&gt;</a:t>
            </a:r>
            <a:r>
              <a:rPr lang="en-US" altLang="ko-KR" sz="1100" dirty="0">
                <a:solidFill>
                  <a:srgbClr val="000000"/>
                </a:solidFill>
                <a:latin typeface="Consolas"/>
              </a:rPr>
              <a:t> </a:t>
            </a:r>
            <a:r>
              <a:rPr lang="en-US" altLang="ko-KR" sz="1100" dirty="0">
                <a:solidFill>
                  <a:srgbClr val="3F5FBF"/>
                </a:solidFill>
                <a:latin typeface="Consolas"/>
              </a:rPr>
              <a:t>&lt;!-- </a:t>
            </a:r>
            <a:r>
              <a:rPr lang="ja-JP" altLang="en-US" sz="1100" dirty="0">
                <a:solidFill>
                  <a:srgbClr val="3F5FBF"/>
                </a:solidFill>
                <a:latin typeface="Consolas"/>
              </a:rPr>
              <a:t>プロジェクト</a:t>
            </a:r>
            <a:r>
              <a:rPr lang="ko-KR" altLang="en-US" sz="1100" dirty="0">
                <a:solidFill>
                  <a:srgbClr val="3F5FBF"/>
                </a:solidFill>
                <a:latin typeface="Consolas"/>
              </a:rPr>
              <a:t>名 </a:t>
            </a:r>
            <a:r>
              <a:rPr lang="en-US" altLang="ko-KR" sz="1100" dirty="0">
                <a:solidFill>
                  <a:srgbClr val="3F5FBF"/>
                </a:solidFill>
                <a:latin typeface="Consolas"/>
              </a:rPr>
              <a:t>--&gt;</a:t>
            </a:r>
          </a:p>
          <a:p>
            <a:r>
              <a:rPr lang="en-US" altLang="ko-KR" sz="1100" dirty="0">
                <a:solidFill>
                  <a:srgbClr val="000000"/>
                </a:solidFill>
                <a:latin typeface="Consolas"/>
              </a:rPr>
              <a:t>  </a:t>
            </a:r>
            <a:r>
              <a:rPr lang="en-US" altLang="ko-KR" sz="1100" dirty="0">
                <a:solidFill>
                  <a:srgbClr val="008080"/>
                </a:solidFill>
                <a:latin typeface="Consolas"/>
              </a:rPr>
              <a:t>&lt;</a:t>
            </a:r>
            <a:r>
              <a:rPr lang="en-US" altLang="ko-KR" sz="1100" dirty="0">
                <a:solidFill>
                  <a:srgbClr val="3F7F7F"/>
                </a:solidFill>
                <a:latin typeface="Consolas"/>
              </a:rPr>
              <a:t>packaging</a:t>
            </a:r>
            <a:r>
              <a:rPr lang="en-US" altLang="ko-KR" sz="1100" dirty="0">
                <a:solidFill>
                  <a:srgbClr val="008080"/>
                </a:solidFill>
                <a:latin typeface="Consolas"/>
              </a:rPr>
              <a:t>&gt;</a:t>
            </a:r>
            <a:r>
              <a:rPr lang="en-US" altLang="ko-KR" sz="1100" dirty="0">
                <a:solidFill>
                  <a:srgbClr val="000000"/>
                </a:solidFill>
                <a:latin typeface="Consolas"/>
              </a:rPr>
              <a:t>war</a:t>
            </a:r>
            <a:r>
              <a:rPr lang="en-US" altLang="ko-KR" sz="1100" dirty="0">
                <a:solidFill>
                  <a:srgbClr val="008080"/>
                </a:solidFill>
                <a:latin typeface="Consolas"/>
              </a:rPr>
              <a:t>&lt;/</a:t>
            </a:r>
            <a:r>
              <a:rPr lang="en-US" altLang="ko-KR" sz="1100" dirty="0">
                <a:solidFill>
                  <a:srgbClr val="3F7F7F"/>
                </a:solidFill>
                <a:latin typeface="Consolas"/>
              </a:rPr>
              <a:t>packaging</a:t>
            </a:r>
            <a:r>
              <a:rPr lang="en-US" altLang="ko-KR" sz="1100" dirty="0">
                <a:solidFill>
                  <a:srgbClr val="008080"/>
                </a:solidFill>
                <a:latin typeface="Consolas"/>
              </a:rPr>
              <a:t>&gt;</a:t>
            </a:r>
            <a:r>
              <a:rPr lang="en-US" altLang="ko-KR" sz="1100" dirty="0">
                <a:solidFill>
                  <a:srgbClr val="000000"/>
                </a:solidFill>
                <a:latin typeface="Consolas"/>
              </a:rPr>
              <a:t> </a:t>
            </a:r>
            <a:r>
              <a:rPr lang="en-US" altLang="ko-KR" sz="1100" dirty="0">
                <a:solidFill>
                  <a:srgbClr val="3F5FBF"/>
                </a:solidFill>
                <a:latin typeface="Consolas"/>
              </a:rPr>
              <a:t>&lt;!-- WAR</a:t>
            </a:r>
            <a:r>
              <a:rPr lang="ko-KR" altLang="en-US" sz="1100" dirty="0">
                <a:solidFill>
                  <a:srgbClr val="3F5FBF"/>
                </a:solidFill>
                <a:latin typeface="Consolas"/>
              </a:rPr>
              <a:t>形式</a:t>
            </a:r>
            <a:r>
              <a:rPr lang="ja-JP" altLang="en-US" sz="1100" dirty="0">
                <a:solidFill>
                  <a:srgbClr val="3F5FBF"/>
                </a:solidFill>
                <a:latin typeface="Consolas"/>
              </a:rPr>
              <a:t>で</a:t>
            </a:r>
            <a:r>
              <a:rPr lang="en-US" altLang="ko-KR" sz="1100" dirty="0">
                <a:solidFill>
                  <a:srgbClr val="3F5FBF"/>
                </a:solidFill>
                <a:latin typeface="Consolas"/>
              </a:rPr>
              <a:t>Web</a:t>
            </a:r>
            <a:r>
              <a:rPr lang="ja-JP" altLang="en-US" sz="1100" dirty="0">
                <a:solidFill>
                  <a:srgbClr val="3F5FBF"/>
                </a:solidFill>
                <a:latin typeface="Consolas"/>
              </a:rPr>
              <a:t>アプリとしてパッケージ</a:t>
            </a:r>
            <a:r>
              <a:rPr lang="ko-KR" altLang="en-US" sz="1100" dirty="0">
                <a:solidFill>
                  <a:srgbClr val="3F5FBF"/>
                </a:solidFill>
                <a:latin typeface="Consolas"/>
              </a:rPr>
              <a:t>化 </a:t>
            </a:r>
            <a:r>
              <a:rPr lang="en-US" altLang="ko-KR" sz="1100" dirty="0">
                <a:solidFill>
                  <a:srgbClr val="3F5FBF"/>
                </a:solidFill>
                <a:latin typeface="Consolas"/>
              </a:rPr>
              <a:t>--&gt;</a:t>
            </a:r>
          </a:p>
          <a:p>
            <a:r>
              <a:rPr lang="en-US" altLang="ko-KR" sz="1100" dirty="0">
                <a:solidFill>
                  <a:srgbClr val="000000"/>
                </a:solidFill>
                <a:latin typeface="Consolas"/>
              </a:rPr>
              <a:t>  </a:t>
            </a:r>
            <a:r>
              <a:rPr lang="en-US" altLang="ko-KR" sz="1100" dirty="0">
                <a:solidFill>
                  <a:srgbClr val="008080"/>
                </a:solidFill>
                <a:latin typeface="Consolas"/>
              </a:rPr>
              <a:t>&lt;</a:t>
            </a:r>
            <a:r>
              <a:rPr lang="en-US" altLang="ko-KR" sz="1100" dirty="0">
                <a:solidFill>
                  <a:srgbClr val="3F7F7F"/>
                </a:solidFill>
                <a:latin typeface="Consolas"/>
              </a:rPr>
              <a:t>version</a:t>
            </a:r>
            <a:r>
              <a:rPr lang="en-US" altLang="ko-KR" sz="1100" dirty="0">
                <a:solidFill>
                  <a:srgbClr val="008080"/>
                </a:solidFill>
                <a:latin typeface="Consolas"/>
              </a:rPr>
              <a:t>&gt;</a:t>
            </a:r>
            <a:r>
              <a:rPr lang="en-US" altLang="ko-KR" sz="1100" dirty="0">
                <a:solidFill>
                  <a:srgbClr val="000000"/>
                </a:solidFill>
                <a:latin typeface="Consolas"/>
              </a:rPr>
              <a:t>1.0.0-BUILD-SNAPSHOT</a:t>
            </a:r>
            <a:r>
              <a:rPr lang="en-US" altLang="ko-KR" sz="1100" dirty="0">
                <a:solidFill>
                  <a:srgbClr val="008080"/>
                </a:solidFill>
                <a:latin typeface="Consolas"/>
              </a:rPr>
              <a:t>&lt;/</a:t>
            </a:r>
            <a:r>
              <a:rPr lang="en-US" altLang="ko-KR" sz="1100" dirty="0">
                <a:solidFill>
                  <a:srgbClr val="3F7F7F"/>
                </a:solidFill>
                <a:latin typeface="Consolas"/>
              </a:rPr>
              <a:t>version</a:t>
            </a:r>
            <a:r>
              <a:rPr lang="en-US" altLang="ko-KR" sz="1100" dirty="0">
                <a:solidFill>
                  <a:srgbClr val="008080"/>
                </a:solidFill>
                <a:latin typeface="Consolas"/>
              </a:rPr>
              <a:t>&gt;</a:t>
            </a:r>
            <a:r>
              <a:rPr lang="en-US" altLang="ko-KR" sz="1100" dirty="0">
                <a:solidFill>
                  <a:srgbClr val="000000"/>
                </a:solidFill>
                <a:latin typeface="Consolas"/>
              </a:rPr>
              <a:t> </a:t>
            </a:r>
            <a:r>
              <a:rPr lang="en-US" altLang="ko-KR" sz="1100" dirty="0">
                <a:solidFill>
                  <a:srgbClr val="3F5FBF"/>
                </a:solidFill>
                <a:latin typeface="Consolas"/>
              </a:rPr>
              <a:t>&lt;!-- </a:t>
            </a:r>
            <a:r>
              <a:rPr lang="ja-JP" altLang="en-US" sz="1100" dirty="0">
                <a:solidFill>
                  <a:srgbClr val="3F5FBF"/>
                </a:solidFill>
                <a:latin typeface="Consolas"/>
              </a:rPr>
              <a:t>プロジェクトのバージョン </a:t>
            </a:r>
            <a:r>
              <a:rPr lang="en-US" altLang="ja-JP" sz="1100" dirty="0">
                <a:solidFill>
                  <a:srgbClr val="3F5FBF"/>
                </a:solidFill>
                <a:latin typeface="Consolas"/>
              </a:rPr>
              <a:t>--&gt;</a:t>
            </a:r>
          </a:p>
          <a:p>
            <a:r>
              <a:rPr lang="ko-KR" altLang="en-US" sz="1100" dirty="0">
                <a:solidFill>
                  <a:srgbClr val="000000"/>
                </a:solidFill>
                <a:latin typeface="Consolas"/>
              </a:rPr>
              <a:t>  </a:t>
            </a:r>
          </a:p>
          <a:p>
            <a:r>
              <a:rPr lang="ja-JP" altLang="en-US" sz="1100" dirty="0">
                <a:solidFill>
                  <a:srgbClr val="000000"/>
                </a:solidFill>
                <a:latin typeface="Consolas"/>
              </a:rPr>
              <a:t>  </a:t>
            </a:r>
            <a:r>
              <a:rPr lang="en-US" altLang="ja-JP" sz="1100" dirty="0">
                <a:solidFill>
                  <a:srgbClr val="3F5FBF"/>
                </a:solidFill>
                <a:latin typeface="Consolas"/>
              </a:rPr>
              <a:t>&lt;!-- </a:t>
            </a:r>
            <a:r>
              <a:rPr lang="ja-JP" altLang="en-US" sz="1100" dirty="0">
                <a:solidFill>
                  <a:srgbClr val="3F5FBF"/>
                </a:solidFill>
                <a:latin typeface="Consolas"/>
              </a:rPr>
              <a:t>プロパティ定義（バージョン管理など） </a:t>
            </a:r>
            <a:r>
              <a:rPr lang="en-US" altLang="ja-JP" sz="1100" dirty="0">
                <a:solidFill>
                  <a:srgbClr val="3F5FBF"/>
                </a:solidFill>
                <a:latin typeface="Consolas"/>
              </a:rPr>
              <a:t>--&gt;</a:t>
            </a:r>
          </a:p>
          <a:p>
            <a:r>
              <a:rPr lang="en-US" altLang="ko-KR" sz="1100" dirty="0">
                <a:solidFill>
                  <a:srgbClr val="000000"/>
                </a:solidFill>
                <a:latin typeface="Consolas"/>
              </a:rPr>
              <a:t>  </a:t>
            </a:r>
            <a:r>
              <a:rPr lang="en-US" altLang="ko-KR" sz="1100" dirty="0">
                <a:solidFill>
                  <a:srgbClr val="008080"/>
                </a:solidFill>
                <a:latin typeface="Consolas"/>
              </a:rPr>
              <a:t>&lt;</a:t>
            </a:r>
            <a:r>
              <a:rPr lang="en-US" altLang="ko-KR" sz="1100" dirty="0">
                <a:solidFill>
                  <a:srgbClr val="3F7F7F"/>
                </a:solidFill>
                <a:latin typeface="Consolas"/>
              </a:rPr>
              <a:t>properties</a:t>
            </a:r>
            <a:r>
              <a:rPr lang="en-US" altLang="ko-KR" sz="1100" dirty="0">
                <a:solidFill>
                  <a:srgbClr val="008080"/>
                </a:solidFill>
                <a:latin typeface="Consolas"/>
              </a:rPr>
              <a:t>&gt;</a:t>
            </a:r>
          </a:p>
          <a:p>
            <a:r>
              <a:rPr lang="en-US" altLang="ko-KR" sz="1100" dirty="0">
                <a:solidFill>
                  <a:srgbClr val="000000"/>
                </a:solidFill>
                <a:latin typeface="Consolas"/>
              </a:rPr>
              <a:t>    </a:t>
            </a:r>
            <a:r>
              <a:rPr lang="en-US" altLang="ko-KR" sz="1100" dirty="0">
                <a:solidFill>
                  <a:srgbClr val="008080"/>
                </a:solidFill>
                <a:latin typeface="Consolas"/>
              </a:rPr>
              <a:t>&lt;</a:t>
            </a:r>
            <a:r>
              <a:rPr lang="en-US" altLang="ko-KR" sz="1100" dirty="0">
                <a:solidFill>
                  <a:srgbClr val="3F7F7F"/>
                </a:solidFill>
                <a:latin typeface="Consolas"/>
              </a:rPr>
              <a:t>java-version</a:t>
            </a:r>
            <a:r>
              <a:rPr lang="en-US" altLang="ko-KR" sz="1100" dirty="0">
                <a:solidFill>
                  <a:srgbClr val="008080"/>
                </a:solidFill>
                <a:latin typeface="Consolas"/>
              </a:rPr>
              <a:t>&gt;</a:t>
            </a:r>
            <a:r>
              <a:rPr lang="en-US" altLang="ko-KR" sz="1100" dirty="0">
                <a:solidFill>
                  <a:srgbClr val="000000"/>
                </a:solidFill>
                <a:latin typeface="Consolas"/>
              </a:rPr>
              <a:t>1.8</a:t>
            </a:r>
            <a:r>
              <a:rPr lang="en-US" altLang="ko-KR" sz="1100" dirty="0">
                <a:solidFill>
                  <a:srgbClr val="008080"/>
                </a:solidFill>
                <a:latin typeface="Consolas"/>
              </a:rPr>
              <a:t>&lt;/</a:t>
            </a:r>
            <a:r>
              <a:rPr lang="en-US" altLang="ko-KR" sz="1100" dirty="0">
                <a:solidFill>
                  <a:srgbClr val="3F7F7F"/>
                </a:solidFill>
                <a:latin typeface="Consolas"/>
              </a:rPr>
              <a:t>java-version</a:t>
            </a:r>
            <a:r>
              <a:rPr lang="en-US" altLang="ko-KR" sz="1100" dirty="0">
                <a:solidFill>
                  <a:srgbClr val="008080"/>
                </a:solidFill>
                <a:latin typeface="Consolas"/>
              </a:rPr>
              <a:t>&gt;</a:t>
            </a:r>
            <a:r>
              <a:rPr lang="en-US" altLang="ko-KR" sz="1100" dirty="0">
                <a:solidFill>
                  <a:srgbClr val="000000"/>
                </a:solidFill>
                <a:latin typeface="Consolas"/>
              </a:rPr>
              <a:t> </a:t>
            </a:r>
            <a:r>
              <a:rPr lang="en-US" altLang="ko-KR" sz="1100" dirty="0">
                <a:solidFill>
                  <a:srgbClr val="3F5FBF"/>
                </a:solidFill>
                <a:latin typeface="Consolas"/>
              </a:rPr>
              <a:t>&lt;!-- </a:t>
            </a:r>
            <a:r>
              <a:rPr lang="ko-KR" altLang="en-US" sz="1100" dirty="0">
                <a:solidFill>
                  <a:srgbClr val="3F5FBF"/>
                </a:solidFill>
                <a:latin typeface="Consolas"/>
              </a:rPr>
              <a:t>使用</a:t>
            </a:r>
            <a:r>
              <a:rPr lang="ja-JP" altLang="en-US" sz="1100" dirty="0">
                <a:solidFill>
                  <a:srgbClr val="3F5FBF"/>
                </a:solidFill>
                <a:latin typeface="Consolas"/>
              </a:rPr>
              <a:t>する</a:t>
            </a:r>
            <a:r>
              <a:rPr lang="en-US" altLang="ko-KR" sz="1100" dirty="0">
                <a:solidFill>
                  <a:srgbClr val="3F5FBF"/>
                </a:solidFill>
                <a:latin typeface="Consolas"/>
              </a:rPr>
              <a:t>Java</a:t>
            </a:r>
            <a:r>
              <a:rPr lang="ja-JP" altLang="en-US" sz="1100" dirty="0">
                <a:solidFill>
                  <a:srgbClr val="3F5FBF"/>
                </a:solidFill>
                <a:latin typeface="Consolas"/>
              </a:rPr>
              <a:t>のバージョン </a:t>
            </a:r>
            <a:r>
              <a:rPr lang="en-US" altLang="ja-JP" sz="1100" dirty="0">
                <a:solidFill>
                  <a:srgbClr val="3F5FBF"/>
                </a:solidFill>
                <a:latin typeface="Consolas"/>
              </a:rPr>
              <a:t>--&gt;</a:t>
            </a:r>
          </a:p>
          <a:p>
            <a:r>
              <a:rPr lang="en-US" altLang="ko-KR" sz="1100" dirty="0">
                <a:solidFill>
                  <a:srgbClr val="000000"/>
                </a:solidFill>
                <a:latin typeface="Consolas"/>
              </a:rPr>
              <a:t>    </a:t>
            </a:r>
            <a:r>
              <a:rPr lang="en-US" altLang="ko-KR" sz="1100" dirty="0">
                <a:solidFill>
                  <a:srgbClr val="008080"/>
                </a:solidFill>
                <a:latin typeface="Consolas"/>
              </a:rPr>
              <a:t>&lt;</a:t>
            </a:r>
            <a:r>
              <a:rPr lang="en-US" altLang="ko-KR" sz="1100" dirty="0" err="1">
                <a:solidFill>
                  <a:srgbClr val="3F7F7F"/>
                </a:solidFill>
                <a:latin typeface="Consolas"/>
              </a:rPr>
              <a:t>org.springframework</a:t>
            </a:r>
            <a:r>
              <a:rPr lang="en-US" altLang="ko-KR" sz="1100" dirty="0">
                <a:solidFill>
                  <a:srgbClr val="3F7F7F"/>
                </a:solidFill>
                <a:latin typeface="Consolas"/>
              </a:rPr>
              <a:t>-version</a:t>
            </a:r>
            <a:r>
              <a:rPr lang="en-US" altLang="ko-KR" sz="1100" dirty="0">
                <a:solidFill>
                  <a:srgbClr val="008080"/>
                </a:solidFill>
                <a:latin typeface="Consolas"/>
              </a:rPr>
              <a:t>&gt;</a:t>
            </a:r>
            <a:r>
              <a:rPr lang="en-US" altLang="ko-KR" sz="1100" dirty="0">
                <a:solidFill>
                  <a:srgbClr val="000000"/>
                </a:solidFill>
                <a:latin typeface="Consolas"/>
              </a:rPr>
              <a:t>5.3.26</a:t>
            </a:r>
            <a:r>
              <a:rPr lang="en-US" altLang="ko-KR" sz="1100" dirty="0">
                <a:solidFill>
                  <a:srgbClr val="008080"/>
                </a:solidFill>
                <a:latin typeface="Consolas"/>
              </a:rPr>
              <a:t>&lt;/</a:t>
            </a:r>
            <a:r>
              <a:rPr lang="en-US" altLang="ko-KR" sz="1100" dirty="0" err="1">
                <a:solidFill>
                  <a:srgbClr val="3F7F7F"/>
                </a:solidFill>
                <a:latin typeface="Consolas"/>
              </a:rPr>
              <a:t>org.springframework</a:t>
            </a:r>
            <a:r>
              <a:rPr lang="en-US" altLang="ko-KR" sz="1100" dirty="0">
                <a:solidFill>
                  <a:srgbClr val="3F7F7F"/>
                </a:solidFill>
                <a:latin typeface="Consolas"/>
              </a:rPr>
              <a:t>-version</a:t>
            </a:r>
            <a:r>
              <a:rPr lang="en-US" altLang="ko-KR" sz="1100" dirty="0">
                <a:solidFill>
                  <a:srgbClr val="008080"/>
                </a:solidFill>
                <a:latin typeface="Consolas"/>
              </a:rPr>
              <a:t>&gt;</a:t>
            </a:r>
            <a:r>
              <a:rPr lang="en-US" altLang="ko-KR" sz="1100" dirty="0">
                <a:solidFill>
                  <a:srgbClr val="000000"/>
                </a:solidFill>
                <a:latin typeface="Consolas"/>
              </a:rPr>
              <a:t> </a:t>
            </a:r>
            <a:r>
              <a:rPr lang="en-US" altLang="ko-KR" sz="1100" dirty="0">
                <a:solidFill>
                  <a:srgbClr val="3F5FBF"/>
                </a:solidFill>
                <a:latin typeface="Consolas"/>
              </a:rPr>
              <a:t>&lt;!-- Spring Framework</a:t>
            </a:r>
            <a:r>
              <a:rPr lang="ja-JP" altLang="en-US" sz="1100" dirty="0">
                <a:solidFill>
                  <a:srgbClr val="3F5FBF"/>
                </a:solidFill>
                <a:latin typeface="Consolas"/>
              </a:rPr>
              <a:t>のバージョン </a:t>
            </a:r>
            <a:r>
              <a:rPr lang="en-US" altLang="ja-JP" sz="1100" dirty="0">
                <a:solidFill>
                  <a:srgbClr val="3F5FBF"/>
                </a:solidFill>
                <a:latin typeface="Consolas"/>
              </a:rPr>
              <a:t>--&gt;</a:t>
            </a:r>
          </a:p>
          <a:p>
            <a:r>
              <a:rPr lang="en-US" altLang="ko-KR" sz="1100" dirty="0">
                <a:solidFill>
                  <a:srgbClr val="000000"/>
                </a:solidFill>
                <a:latin typeface="Consolas"/>
              </a:rPr>
              <a:t>    </a:t>
            </a:r>
            <a:r>
              <a:rPr lang="en-US" altLang="ko-KR" sz="1100" dirty="0">
                <a:solidFill>
                  <a:srgbClr val="008080"/>
                </a:solidFill>
                <a:latin typeface="Consolas"/>
              </a:rPr>
              <a:t>&lt;</a:t>
            </a:r>
            <a:r>
              <a:rPr lang="en-US" altLang="ko-KR" sz="1100" dirty="0" err="1">
                <a:solidFill>
                  <a:srgbClr val="3F7F7F"/>
                </a:solidFill>
                <a:latin typeface="Consolas"/>
              </a:rPr>
              <a:t>org.aspectj</a:t>
            </a:r>
            <a:r>
              <a:rPr lang="en-US" altLang="ko-KR" sz="1100" dirty="0">
                <a:solidFill>
                  <a:srgbClr val="3F7F7F"/>
                </a:solidFill>
                <a:latin typeface="Consolas"/>
              </a:rPr>
              <a:t>-version</a:t>
            </a:r>
            <a:r>
              <a:rPr lang="en-US" altLang="ko-KR" sz="1100" dirty="0">
                <a:solidFill>
                  <a:srgbClr val="008080"/>
                </a:solidFill>
                <a:latin typeface="Consolas"/>
              </a:rPr>
              <a:t>&gt;</a:t>
            </a:r>
            <a:r>
              <a:rPr lang="en-US" altLang="ko-KR" sz="1100" dirty="0">
                <a:solidFill>
                  <a:srgbClr val="000000"/>
                </a:solidFill>
                <a:latin typeface="Consolas"/>
              </a:rPr>
              <a:t>1.6.10</a:t>
            </a:r>
            <a:r>
              <a:rPr lang="en-US" altLang="ko-KR" sz="1100" dirty="0">
                <a:solidFill>
                  <a:srgbClr val="008080"/>
                </a:solidFill>
                <a:latin typeface="Consolas"/>
              </a:rPr>
              <a:t>&lt;/</a:t>
            </a:r>
            <a:r>
              <a:rPr lang="en-US" altLang="ko-KR" sz="1100" dirty="0" err="1">
                <a:solidFill>
                  <a:srgbClr val="3F7F7F"/>
                </a:solidFill>
                <a:latin typeface="Consolas"/>
              </a:rPr>
              <a:t>org.aspectj</a:t>
            </a:r>
            <a:r>
              <a:rPr lang="en-US" altLang="ko-KR" sz="1100" dirty="0">
                <a:solidFill>
                  <a:srgbClr val="3F7F7F"/>
                </a:solidFill>
                <a:latin typeface="Consolas"/>
              </a:rPr>
              <a:t>-version</a:t>
            </a:r>
            <a:r>
              <a:rPr lang="en-US" altLang="ko-KR" sz="1100" dirty="0">
                <a:solidFill>
                  <a:srgbClr val="008080"/>
                </a:solidFill>
                <a:latin typeface="Consolas"/>
              </a:rPr>
              <a:t>&gt;</a:t>
            </a:r>
            <a:r>
              <a:rPr lang="en-US" altLang="ko-KR" sz="1100" dirty="0">
                <a:solidFill>
                  <a:srgbClr val="000000"/>
                </a:solidFill>
                <a:latin typeface="Consolas"/>
              </a:rPr>
              <a:t> </a:t>
            </a:r>
            <a:r>
              <a:rPr lang="en-US" altLang="ko-KR" sz="1100" dirty="0">
                <a:solidFill>
                  <a:srgbClr val="3F5FBF"/>
                </a:solidFill>
                <a:latin typeface="Consolas"/>
              </a:rPr>
              <a:t>&lt;!-- </a:t>
            </a:r>
            <a:r>
              <a:rPr lang="en-US" altLang="ko-KR" sz="1100" dirty="0" err="1">
                <a:solidFill>
                  <a:srgbClr val="3F5FBF"/>
                </a:solidFill>
                <a:latin typeface="Consolas"/>
              </a:rPr>
              <a:t>AspectJ</a:t>
            </a:r>
            <a:r>
              <a:rPr lang="ja-JP" altLang="en-US" sz="1100" dirty="0">
                <a:solidFill>
                  <a:srgbClr val="3F5FBF"/>
                </a:solidFill>
                <a:latin typeface="Consolas"/>
              </a:rPr>
              <a:t>のバージョン </a:t>
            </a:r>
            <a:r>
              <a:rPr lang="en-US" altLang="ja-JP" sz="1100" dirty="0">
                <a:solidFill>
                  <a:srgbClr val="3F5FBF"/>
                </a:solidFill>
                <a:latin typeface="Consolas"/>
              </a:rPr>
              <a:t>--&gt;</a:t>
            </a:r>
          </a:p>
          <a:p>
            <a:r>
              <a:rPr lang="en-US" altLang="ko-KR" sz="1100" dirty="0">
                <a:solidFill>
                  <a:srgbClr val="000000"/>
                </a:solidFill>
                <a:latin typeface="Consolas"/>
              </a:rPr>
              <a:t>    </a:t>
            </a:r>
            <a:r>
              <a:rPr lang="en-US" altLang="ko-KR" sz="1100" dirty="0">
                <a:solidFill>
                  <a:srgbClr val="008080"/>
                </a:solidFill>
                <a:latin typeface="Consolas"/>
              </a:rPr>
              <a:t>&lt;</a:t>
            </a:r>
            <a:r>
              <a:rPr lang="en-US" altLang="ko-KR" sz="1100" dirty="0">
                <a:solidFill>
                  <a:srgbClr val="3F7F7F"/>
                </a:solidFill>
                <a:latin typeface="Consolas"/>
              </a:rPr>
              <a:t>org.slf4j-version</a:t>
            </a:r>
            <a:r>
              <a:rPr lang="en-US" altLang="ko-KR" sz="1100" dirty="0">
                <a:solidFill>
                  <a:srgbClr val="008080"/>
                </a:solidFill>
                <a:latin typeface="Consolas"/>
              </a:rPr>
              <a:t>&gt;</a:t>
            </a:r>
            <a:r>
              <a:rPr lang="en-US" altLang="ko-KR" sz="1100" dirty="0">
                <a:solidFill>
                  <a:srgbClr val="000000"/>
                </a:solidFill>
                <a:latin typeface="Consolas"/>
              </a:rPr>
              <a:t>1.6.6</a:t>
            </a:r>
            <a:r>
              <a:rPr lang="en-US" altLang="ko-KR" sz="1100" dirty="0">
                <a:solidFill>
                  <a:srgbClr val="008080"/>
                </a:solidFill>
                <a:latin typeface="Consolas"/>
              </a:rPr>
              <a:t>&lt;/</a:t>
            </a:r>
            <a:r>
              <a:rPr lang="en-US" altLang="ko-KR" sz="1100" dirty="0">
                <a:solidFill>
                  <a:srgbClr val="3F7F7F"/>
                </a:solidFill>
                <a:latin typeface="Consolas"/>
              </a:rPr>
              <a:t>org.slf4j-version</a:t>
            </a:r>
            <a:r>
              <a:rPr lang="en-US" altLang="ko-KR" sz="1100" dirty="0">
                <a:solidFill>
                  <a:srgbClr val="008080"/>
                </a:solidFill>
                <a:latin typeface="Consolas"/>
              </a:rPr>
              <a:t>&gt;</a:t>
            </a:r>
            <a:r>
              <a:rPr lang="en-US" altLang="ko-KR" sz="1100" dirty="0">
                <a:solidFill>
                  <a:srgbClr val="000000"/>
                </a:solidFill>
                <a:latin typeface="Consolas"/>
              </a:rPr>
              <a:t> </a:t>
            </a:r>
            <a:r>
              <a:rPr lang="en-US" altLang="ko-KR" sz="1100" dirty="0">
                <a:solidFill>
                  <a:srgbClr val="3F5FBF"/>
                </a:solidFill>
                <a:latin typeface="Consolas"/>
              </a:rPr>
              <a:t>&lt;!-- SLF4J</a:t>
            </a:r>
            <a:r>
              <a:rPr lang="ja-JP" altLang="en-US" sz="1100" dirty="0">
                <a:solidFill>
                  <a:srgbClr val="3F5FBF"/>
                </a:solidFill>
                <a:latin typeface="Consolas"/>
              </a:rPr>
              <a:t>のバージョン </a:t>
            </a:r>
            <a:r>
              <a:rPr lang="en-US" altLang="ja-JP" sz="1100" dirty="0">
                <a:solidFill>
                  <a:srgbClr val="3F5FBF"/>
                </a:solidFill>
                <a:latin typeface="Consolas"/>
              </a:rPr>
              <a:t>--&gt;</a:t>
            </a:r>
          </a:p>
          <a:p>
            <a:r>
              <a:rPr lang="en-US" altLang="ko-KR" sz="1100" dirty="0">
                <a:solidFill>
                  <a:srgbClr val="000000"/>
                </a:solidFill>
                <a:latin typeface="Consolas"/>
              </a:rPr>
              <a:t>  </a:t>
            </a:r>
            <a:r>
              <a:rPr lang="en-US" altLang="ko-KR" sz="1100" dirty="0">
                <a:solidFill>
                  <a:srgbClr val="008080"/>
                </a:solidFill>
                <a:latin typeface="Consolas"/>
              </a:rPr>
              <a:t>&lt;/</a:t>
            </a:r>
            <a:r>
              <a:rPr lang="en-US" altLang="ko-KR" sz="1100" dirty="0">
                <a:solidFill>
                  <a:srgbClr val="3F7F7F"/>
                </a:solidFill>
                <a:latin typeface="Consolas"/>
              </a:rPr>
              <a:t>properties</a:t>
            </a:r>
            <a:r>
              <a:rPr lang="en-US" altLang="ko-KR" sz="1100" dirty="0">
                <a:solidFill>
                  <a:srgbClr val="008080"/>
                </a:solidFill>
                <a:latin typeface="Consolas"/>
              </a:rPr>
              <a:t>&gt;</a:t>
            </a:r>
          </a:p>
          <a:p>
            <a:r>
              <a:rPr lang="ko-KR" altLang="en-US" sz="1100" dirty="0">
                <a:solidFill>
                  <a:srgbClr val="000000"/>
                </a:solidFill>
                <a:latin typeface="Consolas"/>
              </a:rPr>
              <a:t>  </a:t>
            </a:r>
          </a:p>
          <a:p>
            <a:r>
              <a:rPr lang="ko-KR" altLang="en-US" sz="1100" dirty="0">
                <a:solidFill>
                  <a:srgbClr val="000000"/>
                </a:solidFill>
                <a:latin typeface="Consolas"/>
              </a:rPr>
              <a:t>  </a:t>
            </a:r>
            <a:endParaRPr lang="en-US" altLang="ko-KR" sz="1100" dirty="0" smtClean="0">
              <a:solidFill>
                <a:srgbClr val="000000"/>
              </a:solidFill>
              <a:latin typeface="Consolas"/>
            </a:endParaRPr>
          </a:p>
          <a:p>
            <a:endParaRPr lang="en-US" altLang="ko-KR" sz="1100" dirty="0">
              <a:solidFill>
                <a:srgbClr val="000000"/>
              </a:solidFill>
              <a:latin typeface="Consolas"/>
            </a:endParaRPr>
          </a:p>
          <a:p>
            <a:r>
              <a:rPr lang="en-US" altLang="ko-KR" sz="1100" dirty="0" smtClean="0">
                <a:solidFill>
                  <a:srgbClr val="3F5FBF"/>
                </a:solidFill>
                <a:latin typeface="Consolas"/>
              </a:rPr>
              <a:t>&lt;!-- </a:t>
            </a:r>
            <a:r>
              <a:rPr lang="ko-KR" altLang="en-US" sz="1100" dirty="0">
                <a:solidFill>
                  <a:srgbClr val="3F5FBF"/>
                </a:solidFill>
                <a:latin typeface="Consolas"/>
              </a:rPr>
              <a:t>依存関係 </a:t>
            </a:r>
            <a:r>
              <a:rPr lang="en-US" altLang="ko-KR" sz="1100" dirty="0">
                <a:solidFill>
                  <a:srgbClr val="3F5FBF"/>
                </a:solidFill>
                <a:latin typeface="Consolas"/>
              </a:rPr>
              <a:t>--&gt;</a:t>
            </a:r>
          </a:p>
          <a:p>
            <a:r>
              <a:rPr lang="en-US" altLang="ko-KR" sz="1100" dirty="0">
                <a:solidFill>
                  <a:srgbClr val="000000"/>
                </a:solidFill>
                <a:latin typeface="Consolas"/>
              </a:rPr>
              <a:t>  </a:t>
            </a:r>
            <a:r>
              <a:rPr lang="en-US" altLang="ko-KR" sz="1100" dirty="0">
                <a:solidFill>
                  <a:srgbClr val="008080"/>
                </a:solidFill>
                <a:latin typeface="Consolas"/>
              </a:rPr>
              <a:t>&lt;</a:t>
            </a:r>
            <a:r>
              <a:rPr lang="en-US" altLang="ko-KR" sz="1100" dirty="0">
                <a:solidFill>
                  <a:srgbClr val="3F7F7F"/>
                </a:solidFill>
                <a:latin typeface="Consolas"/>
              </a:rPr>
              <a:t>dependencies</a:t>
            </a:r>
            <a:r>
              <a:rPr lang="en-US" altLang="ko-KR" sz="1100" dirty="0">
                <a:solidFill>
                  <a:srgbClr val="008080"/>
                </a:solidFill>
                <a:latin typeface="Consolas"/>
              </a:rPr>
              <a:t>&gt;</a:t>
            </a:r>
          </a:p>
          <a:p>
            <a:r>
              <a:rPr lang="en-US" altLang="ko-KR" sz="1100" dirty="0">
                <a:solidFill>
                  <a:srgbClr val="000000"/>
                </a:solidFill>
                <a:latin typeface="Consolas"/>
              </a:rPr>
              <a:t>    </a:t>
            </a:r>
            <a:r>
              <a:rPr lang="en-US" altLang="ko-KR" sz="1100" dirty="0">
                <a:solidFill>
                  <a:srgbClr val="3F5FBF"/>
                </a:solidFill>
                <a:latin typeface="Consolas"/>
              </a:rPr>
              <a:t>&lt;!-- Spring Framework</a:t>
            </a:r>
            <a:r>
              <a:rPr lang="ko-KR" altLang="en-US" sz="1100" dirty="0">
                <a:solidFill>
                  <a:srgbClr val="3F5FBF"/>
                </a:solidFill>
                <a:latin typeface="Consolas"/>
              </a:rPr>
              <a:t>関連：</a:t>
            </a:r>
            <a:r>
              <a:rPr lang="en-US" altLang="ko-KR" sz="1100" dirty="0">
                <a:solidFill>
                  <a:srgbClr val="3F5FBF"/>
                </a:solidFill>
                <a:latin typeface="Consolas"/>
              </a:rPr>
              <a:t>DI</a:t>
            </a:r>
            <a:r>
              <a:rPr lang="ko-KR" altLang="en-US" sz="1100" dirty="0">
                <a:solidFill>
                  <a:srgbClr val="3F5FBF"/>
                </a:solidFill>
                <a:latin typeface="Consolas"/>
              </a:rPr>
              <a:t>、</a:t>
            </a:r>
            <a:r>
              <a:rPr lang="en-US" altLang="ko-KR" sz="1100" dirty="0">
                <a:solidFill>
                  <a:srgbClr val="3F5FBF"/>
                </a:solidFill>
                <a:latin typeface="Consolas"/>
              </a:rPr>
              <a:t>MVC</a:t>
            </a:r>
            <a:r>
              <a:rPr lang="ko-KR" altLang="en-US" sz="1100" dirty="0">
                <a:solidFill>
                  <a:srgbClr val="3F5FBF"/>
                </a:solidFill>
                <a:latin typeface="Consolas"/>
              </a:rPr>
              <a:t>等</a:t>
            </a:r>
            <a:r>
              <a:rPr lang="ja-JP" altLang="en-US" sz="1100" dirty="0">
                <a:solidFill>
                  <a:srgbClr val="3F5FBF"/>
                </a:solidFill>
                <a:latin typeface="Consolas"/>
              </a:rPr>
              <a:t>のコア</a:t>
            </a:r>
            <a:r>
              <a:rPr lang="ko-KR" altLang="en-US" sz="1100" dirty="0">
                <a:solidFill>
                  <a:srgbClr val="3F5FBF"/>
                </a:solidFill>
                <a:latin typeface="Consolas"/>
              </a:rPr>
              <a:t>機能 </a:t>
            </a:r>
            <a:r>
              <a:rPr lang="en-US" altLang="ko-KR" sz="1100" dirty="0">
                <a:solidFill>
                  <a:srgbClr val="3F5FBF"/>
                </a:solidFill>
                <a:latin typeface="Consolas"/>
              </a:rPr>
              <a:t>--&gt;</a:t>
            </a:r>
          </a:p>
          <a:p>
            <a:r>
              <a:rPr lang="en-US" altLang="ko-KR" sz="1100" dirty="0">
                <a:solidFill>
                  <a:srgbClr val="000000"/>
                </a:solidFill>
                <a:latin typeface="Consolas"/>
              </a:rPr>
              <a:t>    </a:t>
            </a:r>
            <a:r>
              <a:rPr lang="en-US" altLang="ko-KR" sz="1100" dirty="0">
                <a:solidFill>
                  <a:srgbClr val="008080"/>
                </a:solidFill>
                <a:latin typeface="Consolas"/>
              </a:rPr>
              <a:t>&lt;</a:t>
            </a:r>
            <a:r>
              <a:rPr lang="en-US" altLang="ko-KR" sz="1100" dirty="0">
                <a:solidFill>
                  <a:srgbClr val="3F7F7F"/>
                </a:solidFill>
                <a:latin typeface="Consolas"/>
              </a:rPr>
              <a:t>dependency</a:t>
            </a:r>
            <a:r>
              <a:rPr lang="en-US" altLang="ko-KR" sz="1100" dirty="0">
                <a:solidFill>
                  <a:srgbClr val="008080"/>
                </a:solidFill>
                <a:latin typeface="Consolas"/>
              </a:rPr>
              <a:t>&gt;</a:t>
            </a:r>
          </a:p>
          <a:p>
            <a:r>
              <a:rPr lang="en-US" altLang="ko-KR" sz="1100" dirty="0">
                <a:solidFill>
                  <a:srgbClr val="000000"/>
                </a:solidFill>
                <a:latin typeface="Consolas"/>
              </a:rPr>
              <a:t>      </a:t>
            </a:r>
            <a:r>
              <a:rPr lang="en-US" altLang="ko-KR" sz="1100" dirty="0">
                <a:solidFill>
                  <a:srgbClr val="008080"/>
                </a:solidFill>
                <a:latin typeface="Consolas"/>
              </a:rPr>
              <a:t>&lt;</a:t>
            </a:r>
            <a:r>
              <a:rPr lang="en-US" altLang="ko-KR" sz="1100" dirty="0" err="1">
                <a:solidFill>
                  <a:srgbClr val="3F7F7F"/>
                </a:solidFill>
                <a:latin typeface="Consolas"/>
              </a:rPr>
              <a:t>groupId</a:t>
            </a:r>
            <a:r>
              <a:rPr lang="en-US" altLang="ko-KR" sz="1100" dirty="0">
                <a:solidFill>
                  <a:srgbClr val="008080"/>
                </a:solidFill>
                <a:latin typeface="Consolas"/>
              </a:rPr>
              <a:t>&gt;</a:t>
            </a:r>
            <a:r>
              <a:rPr lang="en-US" altLang="ko-KR" sz="1100" dirty="0" err="1">
                <a:solidFill>
                  <a:srgbClr val="000000"/>
                </a:solidFill>
                <a:latin typeface="Consolas"/>
              </a:rPr>
              <a:t>org.springframework</a:t>
            </a:r>
            <a:r>
              <a:rPr lang="en-US" altLang="ko-KR" sz="1100" dirty="0">
                <a:solidFill>
                  <a:srgbClr val="008080"/>
                </a:solidFill>
                <a:latin typeface="Consolas"/>
              </a:rPr>
              <a:t>&lt;/</a:t>
            </a:r>
            <a:r>
              <a:rPr lang="en-US" altLang="ko-KR" sz="1100" dirty="0" err="1">
                <a:solidFill>
                  <a:srgbClr val="3F7F7F"/>
                </a:solidFill>
                <a:latin typeface="Consolas"/>
              </a:rPr>
              <a:t>groupId</a:t>
            </a:r>
            <a:r>
              <a:rPr lang="en-US" altLang="ko-KR" sz="1100" dirty="0">
                <a:solidFill>
                  <a:srgbClr val="008080"/>
                </a:solidFill>
                <a:latin typeface="Consolas"/>
              </a:rPr>
              <a:t>&gt;</a:t>
            </a:r>
          </a:p>
          <a:p>
            <a:r>
              <a:rPr lang="en-US" altLang="ko-KR" sz="1100" dirty="0">
                <a:solidFill>
                  <a:srgbClr val="000000"/>
                </a:solidFill>
                <a:latin typeface="Consolas"/>
              </a:rPr>
              <a:t>      </a:t>
            </a:r>
            <a:r>
              <a:rPr lang="en-US" altLang="ko-KR" sz="1100" dirty="0">
                <a:solidFill>
                  <a:srgbClr val="008080"/>
                </a:solidFill>
                <a:latin typeface="Consolas"/>
              </a:rPr>
              <a:t>&lt;</a:t>
            </a:r>
            <a:r>
              <a:rPr lang="en-US" altLang="ko-KR" sz="1100" dirty="0" err="1">
                <a:solidFill>
                  <a:srgbClr val="3F7F7F"/>
                </a:solidFill>
                <a:latin typeface="Consolas"/>
              </a:rPr>
              <a:t>artifactId</a:t>
            </a:r>
            <a:r>
              <a:rPr lang="en-US" altLang="ko-KR" sz="1100" dirty="0">
                <a:solidFill>
                  <a:srgbClr val="008080"/>
                </a:solidFill>
                <a:latin typeface="Consolas"/>
              </a:rPr>
              <a:t>&gt;</a:t>
            </a:r>
            <a:r>
              <a:rPr lang="en-US" altLang="ko-KR" sz="1100" dirty="0">
                <a:solidFill>
                  <a:srgbClr val="000000"/>
                </a:solidFill>
                <a:latin typeface="Consolas"/>
              </a:rPr>
              <a:t>spring-context</a:t>
            </a:r>
            <a:r>
              <a:rPr lang="en-US" altLang="ko-KR" sz="1100" dirty="0">
                <a:solidFill>
                  <a:srgbClr val="008080"/>
                </a:solidFill>
                <a:latin typeface="Consolas"/>
              </a:rPr>
              <a:t>&lt;/</a:t>
            </a:r>
            <a:r>
              <a:rPr lang="en-US" altLang="ko-KR" sz="1100" dirty="0" err="1">
                <a:solidFill>
                  <a:srgbClr val="3F7F7F"/>
                </a:solidFill>
                <a:latin typeface="Consolas"/>
              </a:rPr>
              <a:t>artifactId</a:t>
            </a:r>
            <a:r>
              <a:rPr lang="en-US" altLang="ko-KR" sz="1100" dirty="0">
                <a:solidFill>
                  <a:srgbClr val="008080"/>
                </a:solidFill>
                <a:latin typeface="Consolas"/>
              </a:rPr>
              <a:t>&gt;</a:t>
            </a:r>
          </a:p>
          <a:p>
            <a:r>
              <a:rPr lang="en-US" altLang="ko-KR" sz="1100" dirty="0">
                <a:solidFill>
                  <a:srgbClr val="000000"/>
                </a:solidFill>
                <a:latin typeface="Consolas"/>
              </a:rPr>
              <a:t>      </a:t>
            </a:r>
            <a:r>
              <a:rPr lang="en-US" altLang="ko-KR" sz="1100" dirty="0">
                <a:solidFill>
                  <a:srgbClr val="008080"/>
                </a:solidFill>
                <a:latin typeface="Consolas"/>
              </a:rPr>
              <a:t>&lt;</a:t>
            </a:r>
            <a:r>
              <a:rPr lang="en-US" altLang="ko-KR" sz="1100" dirty="0">
                <a:solidFill>
                  <a:srgbClr val="3F7F7F"/>
                </a:solidFill>
                <a:latin typeface="Consolas"/>
              </a:rPr>
              <a:t>version</a:t>
            </a:r>
            <a:r>
              <a:rPr lang="en-US" altLang="ko-KR" sz="1100" dirty="0">
                <a:solidFill>
                  <a:srgbClr val="008080"/>
                </a:solidFill>
                <a:latin typeface="Consolas"/>
              </a:rPr>
              <a:t>&gt;</a:t>
            </a:r>
            <a:r>
              <a:rPr lang="en-US" altLang="ko-KR" sz="1100" dirty="0">
                <a:solidFill>
                  <a:srgbClr val="000000"/>
                </a:solidFill>
                <a:latin typeface="Consolas"/>
              </a:rPr>
              <a:t>${</a:t>
            </a:r>
            <a:r>
              <a:rPr lang="en-US" altLang="ko-KR" sz="1100" dirty="0" err="1">
                <a:solidFill>
                  <a:srgbClr val="000000"/>
                </a:solidFill>
                <a:latin typeface="Consolas"/>
              </a:rPr>
              <a:t>org.springframework</a:t>
            </a:r>
            <a:r>
              <a:rPr lang="en-US" altLang="ko-KR" sz="1100" dirty="0">
                <a:solidFill>
                  <a:srgbClr val="000000"/>
                </a:solidFill>
                <a:latin typeface="Consolas"/>
              </a:rPr>
              <a:t>-version}</a:t>
            </a:r>
            <a:r>
              <a:rPr lang="en-US" altLang="ko-KR" sz="1100" dirty="0">
                <a:solidFill>
                  <a:srgbClr val="008080"/>
                </a:solidFill>
                <a:latin typeface="Consolas"/>
              </a:rPr>
              <a:t>&lt;/</a:t>
            </a:r>
            <a:r>
              <a:rPr lang="en-US" altLang="ko-KR" sz="1100" dirty="0">
                <a:solidFill>
                  <a:srgbClr val="3F7F7F"/>
                </a:solidFill>
                <a:latin typeface="Consolas"/>
              </a:rPr>
              <a:t>version</a:t>
            </a:r>
            <a:r>
              <a:rPr lang="en-US" altLang="ko-KR" sz="1100" dirty="0">
                <a:solidFill>
                  <a:srgbClr val="008080"/>
                </a:solidFill>
                <a:latin typeface="Consolas"/>
              </a:rPr>
              <a:t>&gt;</a:t>
            </a:r>
          </a:p>
          <a:p>
            <a:r>
              <a:rPr lang="en-US" altLang="ko-KR" sz="1100" dirty="0">
                <a:solidFill>
                  <a:srgbClr val="000000"/>
                </a:solidFill>
                <a:latin typeface="Consolas"/>
              </a:rPr>
              <a:t>      </a:t>
            </a:r>
            <a:r>
              <a:rPr lang="en-US" altLang="ko-KR" sz="1100" dirty="0">
                <a:solidFill>
                  <a:srgbClr val="008080"/>
                </a:solidFill>
                <a:latin typeface="Consolas"/>
              </a:rPr>
              <a:t>&lt;</a:t>
            </a:r>
            <a:r>
              <a:rPr lang="en-US" altLang="ko-KR" sz="1100" dirty="0">
                <a:solidFill>
                  <a:srgbClr val="3F7F7F"/>
                </a:solidFill>
                <a:latin typeface="Consolas"/>
              </a:rPr>
              <a:t>exclusions</a:t>
            </a:r>
            <a:r>
              <a:rPr lang="en-US" altLang="ko-KR" sz="1100" dirty="0">
                <a:solidFill>
                  <a:srgbClr val="008080"/>
                </a:solidFill>
                <a:latin typeface="Consolas"/>
              </a:rPr>
              <a:t>&gt;</a:t>
            </a:r>
          </a:p>
          <a:p>
            <a:r>
              <a:rPr lang="ja-JP" altLang="en-US" sz="1100" dirty="0">
                <a:solidFill>
                  <a:srgbClr val="000000"/>
                </a:solidFill>
                <a:latin typeface="Consolas"/>
              </a:rPr>
              <a:t>        </a:t>
            </a:r>
            <a:r>
              <a:rPr lang="en-US" altLang="ja-JP" sz="1100" dirty="0">
                <a:solidFill>
                  <a:srgbClr val="3F5FBF"/>
                </a:solidFill>
                <a:latin typeface="Consolas"/>
              </a:rPr>
              <a:t>&lt;!-- </a:t>
            </a:r>
            <a:r>
              <a:rPr lang="ja-JP" altLang="en-US" sz="1100" dirty="0">
                <a:solidFill>
                  <a:srgbClr val="3F5FBF"/>
                </a:solidFill>
                <a:latin typeface="Consolas"/>
              </a:rPr>
              <a:t>ログ出力は</a:t>
            </a:r>
            <a:r>
              <a:rPr lang="en-US" altLang="ja-JP" sz="1100" dirty="0">
                <a:solidFill>
                  <a:srgbClr val="3F5FBF"/>
                </a:solidFill>
                <a:latin typeface="Consolas"/>
              </a:rPr>
              <a:t>SLF4J</a:t>
            </a:r>
            <a:r>
              <a:rPr lang="ja-JP" altLang="en-US" sz="1100" dirty="0">
                <a:solidFill>
                  <a:srgbClr val="3F5FBF"/>
                </a:solidFill>
                <a:latin typeface="Consolas"/>
              </a:rPr>
              <a:t>を採用するため、</a:t>
            </a:r>
            <a:r>
              <a:rPr lang="en-US" altLang="ja-JP" sz="1100" dirty="0">
                <a:solidFill>
                  <a:srgbClr val="3F5FBF"/>
                </a:solidFill>
                <a:latin typeface="Consolas"/>
              </a:rPr>
              <a:t>Commons Logging</a:t>
            </a:r>
            <a:r>
              <a:rPr lang="ja-JP" altLang="en-US" sz="1100" dirty="0">
                <a:solidFill>
                  <a:srgbClr val="3F5FBF"/>
                </a:solidFill>
                <a:latin typeface="Consolas"/>
              </a:rPr>
              <a:t>は除外 </a:t>
            </a:r>
            <a:r>
              <a:rPr lang="en-US" altLang="ja-JP" sz="1100" dirty="0">
                <a:solidFill>
                  <a:srgbClr val="3F5FBF"/>
                </a:solidFill>
                <a:latin typeface="Consolas"/>
              </a:rPr>
              <a:t>--&gt;</a:t>
            </a:r>
          </a:p>
          <a:p>
            <a:r>
              <a:rPr lang="en-US" altLang="ko-KR" sz="1100" dirty="0">
                <a:solidFill>
                  <a:srgbClr val="000000"/>
                </a:solidFill>
                <a:latin typeface="Consolas"/>
              </a:rPr>
              <a:t>        </a:t>
            </a:r>
            <a:r>
              <a:rPr lang="en-US" altLang="ko-KR" sz="1100" dirty="0">
                <a:solidFill>
                  <a:srgbClr val="008080"/>
                </a:solidFill>
                <a:latin typeface="Consolas"/>
              </a:rPr>
              <a:t>&lt;</a:t>
            </a:r>
            <a:r>
              <a:rPr lang="en-US" altLang="ko-KR" sz="1100" dirty="0">
                <a:solidFill>
                  <a:srgbClr val="3F7F7F"/>
                </a:solidFill>
                <a:latin typeface="Consolas"/>
              </a:rPr>
              <a:t>exclusion</a:t>
            </a:r>
            <a:r>
              <a:rPr lang="en-US" altLang="ko-KR" sz="1100" dirty="0">
                <a:solidFill>
                  <a:srgbClr val="008080"/>
                </a:solidFill>
                <a:latin typeface="Consolas"/>
              </a:rPr>
              <a:t>&gt;</a:t>
            </a:r>
          </a:p>
          <a:p>
            <a:r>
              <a:rPr lang="en-US" altLang="ko-KR" sz="1100" dirty="0">
                <a:solidFill>
                  <a:srgbClr val="000000"/>
                </a:solidFill>
                <a:latin typeface="Consolas"/>
              </a:rPr>
              <a:t>          </a:t>
            </a:r>
            <a:r>
              <a:rPr lang="en-US" altLang="ko-KR" sz="1100" dirty="0">
                <a:solidFill>
                  <a:srgbClr val="008080"/>
                </a:solidFill>
                <a:latin typeface="Consolas"/>
              </a:rPr>
              <a:t>&lt;</a:t>
            </a:r>
            <a:r>
              <a:rPr lang="en-US" altLang="ko-KR" sz="1100" dirty="0" err="1">
                <a:solidFill>
                  <a:srgbClr val="3F7F7F"/>
                </a:solidFill>
                <a:latin typeface="Consolas"/>
              </a:rPr>
              <a:t>groupId</a:t>
            </a:r>
            <a:r>
              <a:rPr lang="en-US" altLang="ko-KR" sz="1100" dirty="0">
                <a:solidFill>
                  <a:srgbClr val="008080"/>
                </a:solidFill>
                <a:latin typeface="Consolas"/>
              </a:rPr>
              <a:t>&gt;</a:t>
            </a:r>
            <a:r>
              <a:rPr lang="en-US" altLang="ko-KR" sz="1100" dirty="0">
                <a:solidFill>
                  <a:srgbClr val="000000"/>
                </a:solidFill>
                <a:latin typeface="Consolas"/>
              </a:rPr>
              <a:t>commons-logging</a:t>
            </a:r>
            <a:r>
              <a:rPr lang="en-US" altLang="ko-KR" sz="1100" dirty="0">
                <a:solidFill>
                  <a:srgbClr val="008080"/>
                </a:solidFill>
                <a:latin typeface="Consolas"/>
              </a:rPr>
              <a:t>&lt;/</a:t>
            </a:r>
            <a:r>
              <a:rPr lang="en-US" altLang="ko-KR" sz="1100" dirty="0" err="1">
                <a:solidFill>
                  <a:srgbClr val="3F7F7F"/>
                </a:solidFill>
                <a:latin typeface="Consolas"/>
              </a:rPr>
              <a:t>groupId</a:t>
            </a:r>
            <a:r>
              <a:rPr lang="en-US" altLang="ko-KR" sz="1100" dirty="0">
                <a:solidFill>
                  <a:srgbClr val="008080"/>
                </a:solidFill>
                <a:latin typeface="Consolas"/>
              </a:rPr>
              <a:t>&gt;</a:t>
            </a:r>
          </a:p>
          <a:p>
            <a:r>
              <a:rPr lang="en-US" altLang="ko-KR" sz="1100" dirty="0">
                <a:solidFill>
                  <a:srgbClr val="000000"/>
                </a:solidFill>
                <a:latin typeface="Consolas"/>
              </a:rPr>
              <a:t>          </a:t>
            </a:r>
            <a:r>
              <a:rPr lang="en-US" altLang="ko-KR" sz="1100" dirty="0">
                <a:solidFill>
                  <a:srgbClr val="008080"/>
                </a:solidFill>
                <a:latin typeface="Consolas"/>
              </a:rPr>
              <a:t>&lt;</a:t>
            </a:r>
            <a:r>
              <a:rPr lang="en-US" altLang="ko-KR" sz="1100" dirty="0" err="1">
                <a:solidFill>
                  <a:srgbClr val="3F7F7F"/>
                </a:solidFill>
                <a:latin typeface="Consolas"/>
              </a:rPr>
              <a:t>artifactId</a:t>
            </a:r>
            <a:r>
              <a:rPr lang="en-US" altLang="ko-KR" sz="1100" dirty="0">
                <a:solidFill>
                  <a:srgbClr val="008080"/>
                </a:solidFill>
                <a:latin typeface="Consolas"/>
              </a:rPr>
              <a:t>&gt;</a:t>
            </a:r>
            <a:r>
              <a:rPr lang="en-US" altLang="ko-KR" sz="1100" dirty="0">
                <a:solidFill>
                  <a:srgbClr val="000000"/>
                </a:solidFill>
                <a:latin typeface="Consolas"/>
              </a:rPr>
              <a:t>commons-logging</a:t>
            </a:r>
            <a:r>
              <a:rPr lang="en-US" altLang="ko-KR" sz="1100" dirty="0">
                <a:solidFill>
                  <a:srgbClr val="008080"/>
                </a:solidFill>
                <a:latin typeface="Consolas"/>
              </a:rPr>
              <a:t>&lt;/</a:t>
            </a:r>
            <a:r>
              <a:rPr lang="en-US" altLang="ko-KR" sz="1100" dirty="0" err="1">
                <a:solidFill>
                  <a:srgbClr val="3F7F7F"/>
                </a:solidFill>
                <a:latin typeface="Consolas"/>
              </a:rPr>
              <a:t>artifactId</a:t>
            </a:r>
            <a:r>
              <a:rPr lang="en-US" altLang="ko-KR" sz="1100" dirty="0">
                <a:solidFill>
                  <a:srgbClr val="008080"/>
                </a:solidFill>
                <a:latin typeface="Consolas"/>
              </a:rPr>
              <a:t>&gt;</a:t>
            </a:r>
          </a:p>
          <a:p>
            <a:r>
              <a:rPr lang="en-US" altLang="ko-KR" sz="1100" dirty="0">
                <a:solidFill>
                  <a:srgbClr val="000000"/>
                </a:solidFill>
                <a:latin typeface="Consolas"/>
              </a:rPr>
              <a:t>        </a:t>
            </a:r>
            <a:r>
              <a:rPr lang="en-US" altLang="ko-KR" sz="1100" dirty="0">
                <a:solidFill>
                  <a:srgbClr val="008080"/>
                </a:solidFill>
                <a:latin typeface="Consolas"/>
              </a:rPr>
              <a:t>&lt;/</a:t>
            </a:r>
            <a:r>
              <a:rPr lang="en-US" altLang="ko-KR" sz="1100" dirty="0">
                <a:solidFill>
                  <a:srgbClr val="3F7F7F"/>
                </a:solidFill>
                <a:latin typeface="Consolas"/>
              </a:rPr>
              <a:t>exclusion</a:t>
            </a:r>
            <a:r>
              <a:rPr lang="en-US" altLang="ko-KR" sz="1100" dirty="0">
                <a:solidFill>
                  <a:srgbClr val="008080"/>
                </a:solidFill>
                <a:latin typeface="Consolas"/>
              </a:rPr>
              <a:t>&gt;</a:t>
            </a:r>
          </a:p>
          <a:p>
            <a:r>
              <a:rPr lang="en-US" altLang="ko-KR" sz="1100" dirty="0">
                <a:solidFill>
                  <a:srgbClr val="000000"/>
                </a:solidFill>
                <a:latin typeface="Consolas"/>
              </a:rPr>
              <a:t>      </a:t>
            </a:r>
            <a:r>
              <a:rPr lang="en-US" altLang="ko-KR" sz="1100" dirty="0">
                <a:solidFill>
                  <a:srgbClr val="008080"/>
                </a:solidFill>
                <a:latin typeface="Consolas"/>
              </a:rPr>
              <a:t>&lt;/</a:t>
            </a:r>
            <a:r>
              <a:rPr lang="en-US" altLang="ko-KR" sz="1100" dirty="0">
                <a:solidFill>
                  <a:srgbClr val="3F7F7F"/>
                </a:solidFill>
                <a:latin typeface="Consolas"/>
              </a:rPr>
              <a:t>exclusions</a:t>
            </a:r>
            <a:r>
              <a:rPr lang="en-US" altLang="ko-KR" sz="1100" dirty="0">
                <a:solidFill>
                  <a:srgbClr val="008080"/>
                </a:solidFill>
                <a:latin typeface="Consolas"/>
              </a:rPr>
              <a:t>&gt;</a:t>
            </a:r>
          </a:p>
          <a:p>
            <a:r>
              <a:rPr lang="en-US" altLang="ko-KR" sz="1100" dirty="0">
                <a:solidFill>
                  <a:srgbClr val="000000"/>
                </a:solidFill>
                <a:latin typeface="Consolas"/>
              </a:rPr>
              <a:t>    </a:t>
            </a:r>
            <a:r>
              <a:rPr lang="en-US" altLang="ko-KR" sz="1100" dirty="0">
                <a:solidFill>
                  <a:srgbClr val="008080"/>
                </a:solidFill>
                <a:latin typeface="Consolas"/>
              </a:rPr>
              <a:t>&lt;/</a:t>
            </a:r>
            <a:r>
              <a:rPr lang="en-US" altLang="ko-KR" sz="1100" dirty="0">
                <a:solidFill>
                  <a:srgbClr val="3F7F7F"/>
                </a:solidFill>
                <a:latin typeface="Consolas"/>
              </a:rPr>
              <a:t>dependency</a:t>
            </a:r>
            <a:r>
              <a:rPr lang="en-US" altLang="ko-KR" sz="1100" dirty="0">
                <a:solidFill>
                  <a:srgbClr val="008080"/>
                </a:solidFill>
                <a:latin typeface="Consolas"/>
              </a:rPr>
              <a:t>&gt;</a:t>
            </a:r>
          </a:p>
          <a:p>
            <a:r>
              <a:rPr lang="en-US" altLang="ko-KR" sz="1100" dirty="0">
                <a:solidFill>
                  <a:srgbClr val="000000"/>
                </a:solidFill>
                <a:latin typeface="Consolas"/>
              </a:rPr>
              <a:t>    </a:t>
            </a:r>
            <a:r>
              <a:rPr lang="en-US" altLang="ko-KR" sz="1100" dirty="0">
                <a:solidFill>
                  <a:srgbClr val="008080"/>
                </a:solidFill>
                <a:latin typeface="Consolas"/>
              </a:rPr>
              <a:t>&lt;</a:t>
            </a:r>
            <a:r>
              <a:rPr lang="en-US" altLang="ko-KR" sz="1100" dirty="0">
                <a:solidFill>
                  <a:srgbClr val="3F7F7F"/>
                </a:solidFill>
                <a:latin typeface="Consolas"/>
              </a:rPr>
              <a:t>dependency</a:t>
            </a:r>
            <a:r>
              <a:rPr lang="en-US" altLang="ko-KR" sz="1100" dirty="0">
                <a:solidFill>
                  <a:srgbClr val="008080"/>
                </a:solidFill>
                <a:latin typeface="Consolas"/>
              </a:rPr>
              <a:t>&gt;</a:t>
            </a:r>
          </a:p>
          <a:p>
            <a:r>
              <a:rPr lang="en-US" altLang="ko-KR" sz="1100" dirty="0">
                <a:solidFill>
                  <a:srgbClr val="000000"/>
                </a:solidFill>
                <a:latin typeface="Consolas"/>
              </a:rPr>
              <a:t>      </a:t>
            </a:r>
            <a:r>
              <a:rPr lang="en-US" altLang="ko-KR" sz="1100" dirty="0">
                <a:solidFill>
                  <a:srgbClr val="008080"/>
                </a:solidFill>
                <a:latin typeface="Consolas"/>
              </a:rPr>
              <a:t>&lt;</a:t>
            </a:r>
            <a:r>
              <a:rPr lang="en-US" altLang="ko-KR" sz="1100" dirty="0" err="1">
                <a:solidFill>
                  <a:srgbClr val="3F7F7F"/>
                </a:solidFill>
                <a:latin typeface="Consolas"/>
              </a:rPr>
              <a:t>groupId</a:t>
            </a:r>
            <a:r>
              <a:rPr lang="en-US" altLang="ko-KR" sz="1100" dirty="0">
                <a:solidFill>
                  <a:srgbClr val="008080"/>
                </a:solidFill>
                <a:latin typeface="Consolas"/>
              </a:rPr>
              <a:t>&gt;</a:t>
            </a:r>
            <a:r>
              <a:rPr lang="en-US" altLang="ko-KR" sz="1100" dirty="0" err="1">
                <a:solidFill>
                  <a:srgbClr val="000000"/>
                </a:solidFill>
                <a:latin typeface="Consolas"/>
              </a:rPr>
              <a:t>org.springframework</a:t>
            </a:r>
            <a:r>
              <a:rPr lang="en-US" altLang="ko-KR" sz="1100" dirty="0">
                <a:solidFill>
                  <a:srgbClr val="008080"/>
                </a:solidFill>
                <a:latin typeface="Consolas"/>
              </a:rPr>
              <a:t>&lt;/</a:t>
            </a:r>
            <a:r>
              <a:rPr lang="en-US" altLang="ko-KR" sz="1100" dirty="0" err="1">
                <a:solidFill>
                  <a:srgbClr val="3F7F7F"/>
                </a:solidFill>
                <a:latin typeface="Consolas"/>
              </a:rPr>
              <a:t>groupId</a:t>
            </a:r>
            <a:r>
              <a:rPr lang="en-US" altLang="ko-KR" sz="1100" dirty="0">
                <a:solidFill>
                  <a:srgbClr val="008080"/>
                </a:solidFill>
                <a:latin typeface="Consolas"/>
              </a:rPr>
              <a:t>&gt;</a:t>
            </a:r>
          </a:p>
          <a:p>
            <a:r>
              <a:rPr lang="en-US" altLang="ko-KR" sz="1100" dirty="0">
                <a:solidFill>
                  <a:srgbClr val="000000"/>
                </a:solidFill>
                <a:latin typeface="Consolas"/>
              </a:rPr>
              <a:t>      </a:t>
            </a:r>
            <a:r>
              <a:rPr lang="en-US" altLang="ko-KR" sz="1100" dirty="0">
                <a:solidFill>
                  <a:srgbClr val="008080"/>
                </a:solidFill>
                <a:latin typeface="Consolas"/>
              </a:rPr>
              <a:t>&lt;</a:t>
            </a:r>
            <a:r>
              <a:rPr lang="en-US" altLang="ko-KR" sz="1100" dirty="0" err="1">
                <a:solidFill>
                  <a:srgbClr val="3F7F7F"/>
                </a:solidFill>
                <a:latin typeface="Consolas"/>
              </a:rPr>
              <a:t>artifactId</a:t>
            </a:r>
            <a:r>
              <a:rPr lang="en-US" altLang="ko-KR" sz="1100" dirty="0">
                <a:solidFill>
                  <a:srgbClr val="008080"/>
                </a:solidFill>
                <a:latin typeface="Consolas"/>
              </a:rPr>
              <a:t>&gt;</a:t>
            </a:r>
            <a:r>
              <a:rPr lang="en-US" altLang="ko-KR" sz="1100" dirty="0">
                <a:solidFill>
                  <a:srgbClr val="000000"/>
                </a:solidFill>
                <a:latin typeface="Consolas"/>
              </a:rPr>
              <a:t>spring-</a:t>
            </a:r>
            <a:r>
              <a:rPr lang="en-US" altLang="ko-KR" sz="1100" dirty="0" err="1">
                <a:solidFill>
                  <a:srgbClr val="000000"/>
                </a:solidFill>
                <a:latin typeface="Consolas"/>
              </a:rPr>
              <a:t>webmvc</a:t>
            </a:r>
            <a:r>
              <a:rPr lang="en-US" altLang="ko-KR" sz="1100" dirty="0">
                <a:solidFill>
                  <a:srgbClr val="008080"/>
                </a:solidFill>
                <a:latin typeface="Consolas"/>
              </a:rPr>
              <a:t>&lt;/</a:t>
            </a:r>
            <a:r>
              <a:rPr lang="en-US" altLang="ko-KR" sz="1100" dirty="0" err="1">
                <a:solidFill>
                  <a:srgbClr val="3F7F7F"/>
                </a:solidFill>
                <a:latin typeface="Consolas"/>
              </a:rPr>
              <a:t>artifactId</a:t>
            </a:r>
            <a:r>
              <a:rPr lang="en-US" altLang="ko-KR" sz="1100" dirty="0">
                <a:solidFill>
                  <a:srgbClr val="008080"/>
                </a:solidFill>
                <a:latin typeface="Consolas"/>
              </a:rPr>
              <a:t>&gt;</a:t>
            </a:r>
          </a:p>
          <a:p>
            <a:r>
              <a:rPr lang="en-US" altLang="ko-KR" sz="1100" dirty="0">
                <a:solidFill>
                  <a:srgbClr val="000000"/>
                </a:solidFill>
                <a:latin typeface="Consolas"/>
              </a:rPr>
              <a:t>      </a:t>
            </a:r>
            <a:r>
              <a:rPr lang="en-US" altLang="ko-KR" sz="1100" dirty="0">
                <a:solidFill>
                  <a:srgbClr val="008080"/>
                </a:solidFill>
                <a:latin typeface="Consolas"/>
              </a:rPr>
              <a:t>&lt;</a:t>
            </a:r>
            <a:r>
              <a:rPr lang="en-US" altLang="ko-KR" sz="1100" dirty="0">
                <a:solidFill>
                  <a:srgbClr val="3F7F7F"/>
                </a:solidFill>
                <a:latin typeface="Consolas"/>
              </a:rPr>
              <a:t>version</a:t>
            </a:r>
            <a:r>
              <a:rPr lang="en-US" altLang="ko-KR" sz="1100" dirty="0">
                <a:solidFill>
                  <a:srgbClr val="008080"/>
                </a:solidFill>
                <a:latin typeface="Consolas"/>
              </a:rPr>
              <a:t>&gt;</a:t>
            </a:r>
            <a:r>
              <a:rPr lang="en-US" altLang="ko-KR" sz="1100" dirty="0">
                <a:solidFill>
                  <a:srgbClr val="000000"/>
                </a:solidFill>
                <a:latin typeface="Consolas"/>
              </a:rPr>
              <a:t>${</a:t>
            </a:r>
            <a:r>
              <a:rPr lang="en-US" altLang="ko-KR" sz="1100" dirty="0" err="1">
                <a:solidFill>
                  <a:srgbClr val="000000"/>
                </a:solidFill>
                <a:latin typeface="Consolas"/>
              </a:rPr>
              <a:t>org.springframework</a:t>
            </a:r>
            <a:r>
              <a:rPr lang="en-US" altLang="ko-KR" sz="1100" dirty="0">
                <a:solidFill>
                  <a:srgbClr val="000000"/>
                </a:solidFill>
                <a:latin typeface="Consolas"/>
              </a:rPr>
              <a:t>-version}</a:t>
            </a:r>
            <a:r>
              <a:rPr lang="en-US" altLang="ko-KR" sz="1100" dirty="0">
                <a:solidFill>
                  <a:srgbClr val="008080"/>
                </a:solidFill>
                <a:latin typeface="Consolas"/>
              </a:rPr>
              <a:t>&lt;/</a:t>
            </a:r>
            <a:r>
              <a:rPr lang="en-US" altLang="ko-KR" sz="1100" dirty="0">
                <a:solidFill>
                  <a:srgbClr val="3F7F7F"/>
                </a:solidFill>
                <a:latin typeface="Consolas"/>
              </a:rPr>
              <a:t>version</a:t>
            </a:r>
            <a:r>
              <a:rPr lang="en-US" altLang="ko-KR" sz="1100" dirty="0">
                <a:solidFill>
                  <a:srgbClr val="008080"/>
                </a:solidFill>
                <a:latin typeface="Consolas"/>
              </a:rPr>
              <a:t>&gt;</a:t>
            </a:r>
          </a:p>
          <a:p>
            <a:r>
              <a:rPr lang="en-US" altLang="ko-KR" sz="1100" dirty="0">
                <a:solidFill>
                  <a:srgbClr val="000000"/>
                </a:solidFill>
                <a:latin typeface="Consolas"/>
              </a:rPr>
              <a:t>    </a:t>
            </a:r>
            <a:r>
              <a:rPr lang="en-US" altLang="ko-KR" sz="1100" dirty="0">
                <a:solidFill>
                  <a:srgbClr val="008080"/>
                </a:solidFill>
                <a:latin typeface="Consolas"/>
              </a:rPr>
              <a:t>&lt;/</a:t>
            </a:r>
            <a:r>
              <a:rPr lang="en-US" altLang="ko-KR" sz="1100" dirty="0">
                <a:solidFill>
                  <a:srgbClr val="3F7F7F"/>
                </a:solidFill>
                <a:latin typeface="Consolas"/>
              </a:rPr>
              <a:t>dependency</a:t>
            </a:r>
            <a:r>
              <a:rPr lang="en-US" altLang="ko-KR" sz="1100" dirty="0">
                <a:solidFill>
                  <a:srgbClr val="008080"/>
                </a:solidFill>
                <a:latin typeface="Consolas"/>
              </a:rPr>
              <a:t>&gt;</a:t>
            </a:r>
          </a:p>
          <a:p>
            <a:r>
              <a:rPr lang="ko-KR" altLang="en-US" sz="1100" dirty="0">
                <a:solidFill>
                  <a:srgbClr val="000000"/>
                </a:solidFill>
                <a:latin typeface="Consolas"/>
              </a:rPr>
              <a:t>            </a:t>
            </a:r>
          </a:p>
          <a:p>
            <a:r>
              <a:rPr lang="ja-JP" altLang="en-US" sz="1100" dirty="0">
                <a:solidFill>
                  <a:srgbClr val="000000"/>
                </a:solidFill>
                <a:latin typeface="Consolas"/>
              </a:rPr>
              <a:t>    </a:t>
            </a:r>
            <a:r>
              <a:rPr lang="en-US" altLang="ja-JP" sz="1100" dirty="0">
                <a:solidFill>
                  <a:srgbClr val="3F5FBF"/>
                </a:solidFill>
                <a:latin typeface="Consolas"/>
              </a:rPr>
              <a:t>&lt;!-- </a:t>
            </a:r>
            <a:r>
              <a:rPr lang="en-US" altLang="ja-JP" sz="1100" dirty="0" err="1">
                <a:solidFill>
                  <a:srgbClr val="3F5FBF"/>
                </a:solidFill>
                <a:latin typeface="Consolas"/>
              </a:rPr>
              <a:t>AspectJ</a:t>
            </a:r>
            <a:r>
              <a:rPr lang="ja-JP" altLang="en-US" sz="1100" dirty="0">
                <a:solidFill>
                  <a:srgbClr val="3F5FBF"/>
                </a:solidFill>
                <a:latin typeface="Consolas"/>
              </a:rPr>
              <a:t>関連：</a:t>
            </a:r>
            <a:r>
              <a:rPr lang="en-US" altLang="ja-JP" sz="1100" dirty="0">
                <a:solidFill>
                  <a:srgbClr val="3F5FBF"/>
                </a:solidFill>
                <a:latin typeface="Consolas"/>
              </a:rPr>
              <a:t>AOP</a:t>
            </a:r>
            <a:r>
              <a:rPr lang="ja-JP" altLang="en-US" sz="1100" dirty="0">
                <a:solidFill>
                  <a:srgbClr val="3F5FBF"/>
                </a:solidFill>
                <a:latin typeface="Consolas"/>
              </a:rPr>
              <a:t>機能のサポート </a:t>
            </a:r>
            <a:r>
              <a:rPr lang="en-US" altLang="ja-JP" sz="1100" dirty="0">
                <a:solidFill>
                  <a:srgbClr val="3F5FBF"/>
                </a:solidFill>
                <a:latin typeface="Consolas"/>
              </a:rPr>
              <a:t>--&gt;</a:t>
            </a:r>
          </a:p>
          <a:p>
            <a:r>
              <a:rPr lang="en-US" altLang="ko-KR" sz="1100" dirty="0">
                <a:solidFill>
                  <a:srgbClr val="000000"/>
                </a:solidFill>
                <a:latin typeface="Consolas"/>
              </a:rPr>
              <a:t>    </a:t>
            </a:r>
            <a:r>
              <a:rPr lang="en-US" altLang="ko-KR" sz="1100" dirty="0">
                <a:solidFill>
                  <a:srgbClr val="008080"/>
                </a:solidFill>
                <a:latin typeface="Consolas"/>
              </a:rPr>
              <a:t>&lt;</a:t>
            </a:r>
            <a:r>
              <a:rPr lang="en-US" altLang="ko-KR" sz="1100" dirty="0">
                <a:solidFill>
                  <a:srgbClr val="3F7F7F"/>
                </a:solidFill>
                <a:latin typeface="Consolas"/>
              </a:rPr>
              <a:t>dependency</a:t>
            </a:r>
            <a:r>
              <a:rPr lang="en-US" altLang="ko-KR" sz="1100" dirty="0">
                <a:solidFill>
                  <a:srgbClr val="008080"/>
                </a:solidFill>
                <a:latin typeface="Consolas"/>
              </a:rPr>
              <a:t>&gt;</a:t>
            </a:r>
          </a:p>
          <a:p>
            <a:r>
              <a:rPr lang="en-US" altLang="ko-KR" sz="1100" dirty="0">
                <a:solidFill>
                  <a:srgbClr val="000000"/>
                </a:solidFill>
                <a:latin typeface="Consolas"/>
              </a:rPr>
              <a:t>      </a:t>
            </a:r>
            <a:r>
              <a:rPr lang="en-US" altLang="ko-KR" sz="1100" dirty="0">
                <a:solidFill>
                  <a:srgbClr val="008080"/>
                </a:solidFill>
                <a:latin typeface="Consolas"/>
              </a:rPr>
              <a:t>&lt;</a:t>
            </a:r>
            <a:r>
              <a:rPr lang="en-US" altLang="ko-KR" sz="1100" dirty="0" err="1">
                <a:solidFill>
                  <a:srgbClr val="3F7F7F"/>
                </a:solidFill>
                <a:latin typeface="Consolas"/>
              </a:rPr>
              <a:t>groupId</a:t>
            </a:r>
            <a:r>
              <a:rPr lang="en-US" altLang="ko-KR" sz="1100" dirty="0">
                <a:solidFill>
                  <a:srgbClr val="008080"/>
                </a:solidFill>
                <a:latin typeface="Consolas"/>
              </a:rPr>
              <a:t>&gt;</a:t>
            </a:r>
            <a:r>
              <a:rPr lang="en-US" altLang="ko-KR" sz="1100" dirty="0" err="1">
                <a:solidFill>
                  <a:srgbClr val="000000"/>
                </a:solidFill>
                <a:latin typeface="Consolas"/>
              </a:rPr>
              <a:t>org.aspectj</a:t>
            </a:r>
            <a:r>
              <a:rPr lang="en-US" altLang="ko-KR" sz="1100" dirty="0">
                <a:solidFill>
                  <a:srgbClr val="008080"/>
                </a:solidFill>
                <a:latin typeface="Consolas"/>
              </a:rPr>
              <a:t>&lt;/</a:t>
            </a:r>
            <a:r>
              <a:rPr lang="en-US" altLang="ko-KR" sz="1100" dirty="0" err="1">
                <a:solidFill>
                  <a:srgbClr val="3F7F7F"/>
                </a:solidFill>
                <a:latin typeface="Consolas"/>
              </a:rPr>
              <a:t>groupId</a:t>
            </a:r>
            <a:r>
              <a:rPr lang="en-US" altLang="ko-KR" sz="1100" dirty="0">
                <a:solidFill>
                  <a:srgbClr val="008080"/>
                </a:solidFill>
                <a:latin typeface="Consolas"/>
              </a:rPr>
              <a:t>&gt;</a:t>
            </a:r>
          </a:p>
          <a:p>
            <a:r>
              <a:rPr lang="en-US" altLang="ko-KR" sz="1100" dirty="0">
                <a:solidFill>
                  <a:srgbClr val="000000"/>
                </a:solidFill>
                <a:latin typeface="Consolas"/>
              </a:rPr>
              <a:t>      </a:t>
            </a:r>
            <a:r>
              <a:rPr lang="en-US" altLang="ko-KR" sz="1100" dirty="0">
                <a:solidFill>
                  <a:srgbClr val="008080"/>
                </a:solidFill>
                <a:latin typeface="Consolas"/>
              </a:rPr>
              <a:t>&lt;</a:t>
            </a:r>
            <a:r>
              <a:rPr lang="en-US" altLang="ko-KR" sz="1100" dirty="0" err="1">
                <a:solidFill>
                  <a:srgbClr val="3F7F7F"/>
                </a:solidFill>
                <a:latin typeface="Consolas"/>
              </a:rPr>
              <a:t>artifactId</a:t>
            </a:r>
            <a:r>
              <a:rPr lang="en-US" altLang="ko-KR" sz="1100" dirty="0">
                <a:solidFill>
                  <a:srgbClr val="008080"/>
                </a:solidFill>
                <a:latin typeface="Consolas"/>
              </a:rPr>
              <a:t>&gt;</a:t>
            </a:r>
            <a:r>
              <a:rPr lang="en-US" altLang="ko-KR" sz="1100" dirty="0" err="1">
                <a:solidFill>
                  <a:srgbClr val="000000"/>
                </a:solidFill>
                <a:latin typeface="Consolas"/>
              </a:rPr>
              <a:t>aspectjrt</a:t>
            </a:r>
            <a:r>
              <a:rPr lang="en-US" altLang="ko-KR" sz="1100" dirty="0">
                <a:solidFill>
                  <a:srgbClr val="008080"/>
                </a:solidFill>
                <a:latin typeface="Consolas"/>
              </a:rPr>
              <a:t>&lt;/</a:t>
            </a:r>
            <a:r>
              <a:rPr lang="en-US" altLang="ko-KR" sz="1100" dirty="0" err="1">
                <a:solidFill>
                  <a:srgbClr val="3F7F7F"/>
                </a:solidFill>
                <a:latin typeface="Consolas"/>
              </a:rPr>
              <a:t>artifactId</a:t>
            </a:r>
            <a:r>
              <a:rPr lang="en-US" altLang="ko-KR" sz="1100" dirty="0">
                <a:solidFill>
                  <a:srgbClr val="008080"/>
                </a:solidFill>
                <a:latin typeface="Consolas"/>
              </a:rPr>
              <a:t>&gt;</a:t>
            </a:r>
          </a:p>
          <a:p>
            <a:r>
              <a:rPr lang="en-US" altLang="ko-KR" sz="1100" dirty="0">
                <a:solidFill>
                  <a:srgbClr val="000000"/>
                </a:solidFill>
                <a:latin typeface="Consolas"/>
              </a:rPr>
              <a:t>      </a:t>
            </a:r>
            <a:r>
              <a:rPr lang="en-US" altLang="ko-KR" sz="1100" dirty="0">
                <a:solidFill>
                  <a:srgbClr val="008080"/>
                </a:solidFill>
                <a:latin typeface="Consolas"/>
              </a:rPr>
              <a:t>&lt;</a:t>
            </a:r>
            <a:r>
              <a:rPr lang="en-US" altLang="ko-KR" sz="1100" dirty="0">
                <a:solidFill>
                  <a:srgbClr val="3F7F7F"/>
                </a:solidFill>
                <a:latin typeface="Consolas"/>
              </a:rPr>
              <a:t>version</a:t>
            </a:r>
            <a:r>
              <a:rPr lang="en-US" altLang="ko-KR" sz="1100" dirty="0">
                <a:solidFill>
                  <a:srgbClr val="008080"/>
                </a:solidFill>
                <a:latin typeface="Consolas"/>
              </a:rPr>
              <a:t>&gt;</a:t>
            </a:r>
            <a:r>
              <a:rPr lang="en-US" altLang="ko-KR" sz="1100" dirty="0">
                <a:solidFill>
                  <a:srgbClr val="000000"/>
                </a:solidFill>
                <a:latin typeface="Consolas"/>
              </a:rPr>
              <a:t>${</a:t>
            </a:r>
            <a:r>
              <a:rPr lang="en-US" altLang="ko-KR" sz="1100" dirty="0" err="1">
                <a:solidFill>
                  <a:srgbClr val="000000"/>
                </a:solidFill>
                <a:latin typeface="Consolas"/>
              </a:rPr>
              <a:t>org.aspectj</a:t>
            </a:r>
            <a:r>
              <a:rPr lang="en-US" altLang="ko-KR" sz="1100" dirty="0">
                <a:solidFill>
                  <a:srgbClr val="000000"/>
                </a:solidFill>
                <a:latin typeface="Consolas"/>
              </a:rPr>
              <a:t>-version}</a:t>
            </a:r>
            <a:r>
              <a:rPr lang="en-US" altLang="ko-KR" sz="1100" dirty="0">
                <a:solidFill>
                  <a:srgbClr val="008080"/>
                </a:solidFill>
                <a:latin typeface="Consolas"/>
              </a:rPr>
              <a:t>&lt;/</a:t>
            </a:r>
            <a:r>
              <a:rPr lang="en-US" altLang="ko-KR" sz="1100" dirty="0">
                <a:solidFill>
                  <a:srgbClr val="3F7F7F"/>
                </a:solidFill>
                <a:latin typeface="Consolas"/>
              </a:rPr>
              <a:t>version</a:t>
            </a:r>
            <a:r>
              <a:rPr lang="en-US" altLang="ko-KR" sz="1100" dirty="0">
                <a:solidFill>
                  <a:srgbClr val="008080"/>
                </a:solidFill>
                <a:latin typeface="Consolas"/>
              </a:rPr>
              <a:t>&gt;</a:t>
            </a:r>
          </a:p>
          <a:p>
            <a:r>
              <a:rPr lang="en-US" altLang="ko-KR" sz="1100" dirty="0">
                <a:solidFill>
                  <a:srgbClr val="000000"/>
                </a:solidFill>
                <a:latin typeface="Consolas"/>
              </a:rPr>
              <a:t>    </a:t>
            </a:r>
            <a:r>
              <a:rPr lang="en-US" altLang="ko-KR" sz="1100" dirty="0">
                <a:solidFill>
                  <a:srgbClr val="008080"/>
                </a:solidFill>
                <a:latin typeface="Consolas"/>
              </a:rPr>
              <a:t>&lt;/</a:t>
            </a:r>
            <a:r>
              <a:rPr lang="en-US" altLang="ko-KR" sz="1100" dirty="0">
                <a:solidFill>
                  <a:srgbClr val="3F7F7F"/>
                </a:solidFill>
                <a:latin typeface="Consolas"/>
              </a:rPr>
              <a:t>dependency</a:t>
            </a:r>
            <a:r>
              <a:rPr lang="en-US" altLang="ko-KR" sz="1100" dirty="0">
                <a:solidFill>
                  <a:srgbClr val="008080"/>
                </a:solidFill>
                <a:latin typeface="Consolas"/>
              </a:rPr>
              <a:t>&gt;</a:t>
            </a:r>
            <a:endParaRPr lang="en-US" altLang="ja-JP" sz="1100" dirty="0" smtClean="0">
              <a:ea typeface="MS Mincho" pitchFamily="49" charset="-128"/>
            </a:endParaRPr>
          </a:p>
        </p:txBody>
      </p:sp>
    </p:spTree>
    <p:extLst>
      <p:ext uri="{BB962C8B-B14F-4D97-AF65-F5344CB8AC3E}">
        <p14:creationId xmlns:p14="http://schemas.microsoft.com/office/powerpoint/2010/main" val="1480961745"/>
      </p:ext>
    </p:extLst>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531724848" name="내용 개체 틀 2"/>
          <p:cNvSpPr>
            <a:spLocks noGrp="1"/>
          </p:cNvSpPr>
          <p:nvPr>
            <p:ph idx="1"/>
          </p:nvPr>
        </p:nvSpPr>
        <p:spPr bwMode="auto">
          <a:xfrm>
            <a:off x="467544" y="1412776"/>
            <a:ext cx="8229600" cy="5184000"/>
          </a:xfrm>
        </p:spPr>
        <p:txBody>
          <a:bodyPr numCol="2">
            <a:normAutofit/>
          </a:bodyPr>
          <a:lstStyle>
            <a:lvl1pPr>
              <a:defRPr sz="2400"/>
            </a:lvl1pPr>
            <a:lvl2pPr>
              <a:defRPr sz="1600"/>
            </a:lvl2pPr>
            <a:lvl3pPr>
              <a:defRPr sz="1200"/>
            </a:lvl3pPr>
            <a:lvl4pPr>
              <a:defRPr sz="1200"/>
            </a:lvl4pPr>
            <a:lvl5pPr>
              <a:defRPr sz="1200"/>
            </a:lvl5pPr>
          </a:lstStyle>
          <a:p>
            <a:pPr>
              <a:defRPr/>
            </a:pPr>
            <a:r>
              <a:rPr lang="ko-KR" altLang="en-US" sz="1800" dirty="0">
                <a:ea typeface="MS Mincho" pitchFamily="49" charset="-128"/>
              </a:rPr>
              <a:t>商品</a:t>
            </a:r>
            <a:r>
              <a:rPr lang="en-US" altLang="ko-KR" sz="1800" dirty="0">
                <a:ea typeface="MS Mincho" pitchFamily="49" charset="-128"/>
              </a:rPr>
              <a:t>VIEW</a:t>
            </a:r>
            <a:r>
              <a:rPr lang="ja-JP" altLang="en-US" sz="1800" dirty="0" smtClean="0">
                <a:ea typeface="MS Mincho" pitchFamily="49" charset="-128"/>
              </a:rPr>
              <a:t>実</a:t>
            </a:r>
            <a:r>
              <a:rPr lang="ja-JP" altLang="en-US" sz="1800" dirty="0">
                <a:ea typeface="MS Mincho" pitchFamily="49" charset="-128"/>
              </a:rPr>
              <a:t>画面</a:t>
            </a:r>
            <a:endParaRPr lang="en-US" altLang="ja-JP" sz="1800" dirty="0" smtClean="0">
              <a:ea typeface="MS Mincho" pitchFamily="49" charset="-128"/>
            </a:endParaRPr>
          </a:p>
          <a:p>
            <a:pPr>
              <a:defRPr/>
            </a:pPr>
            <a:endParaRPr lang="en-US" sz="1800" dirty="0">
              <a:ea typeface="MS Mincho" pitchFamily="49" charset="-128"/>
            </a:endParaRPr>
          </a:p>
          <a:p>
            <a:pPr>
              <a:defRPr/>
            </a:pPr>
            <a:endParaRPr lang="en-US" sz="1800" dirty="0" smtClean="0">
              <a:ea typeface="MS Mincho" pitchFamily="49" charset="-128"/>
            </a:endParaRPr>
          </a:p>
          <a:p>
            <a:pPr>
              <a:defRPr/>
            </a:pPr>
            <a:endParaRPr lang="en-US" sz="1800" dirty="0">
              <a:ea typeface="MS Mincho" pitchFamily="49" charset="-128"/>
            </a:endParaRPr>
          </a:p>
          <a:p>
            <a:pPr>
              <a:defRPr/>
            </a:pPr>
            <a:endParaRPr lang="en-US" sz="1800" dirty="0" smtClean="0">
              <a:ea typeface="MS Mincho" pitchFamily="49" charset="-128"/>
            </a:endParaRPr>
          </a:p>
          <a:p>
            <a:pPr>
              <a:defRPr/>
            </a:pPr>
            <a:endParaRPr lang="en-US" sz="1800" dirty="0">
              <a:ea typeface="MS Mincho" pitchFamily="49" charset="-128"/>
            </a:endParaRPr>
          </a:p>
          <a:p>
            <a:pPr>
              <a:defRPr/>
            </a:pPr>
            <a:endParaRPr lang="en-US" sz="1800" dirty="0" smtClean="0">
              <a:ea typeface="MS Mincho" pitchFamily="49" charset="-128"/>
            </a:endParaRPr>
          </a:p>
          <a:p>
            <a:pPr>
              <a:defRPr/>
            </a:pPr>
            <a:endParaRPr lang="en-US" sz="1800" dirty="0">
              <a:ea typeface="MS Mincho" pitchFamily="49" charset="-128"/>
            </a:endParaRPr>
          </a:p>
          <a:p>
            <a:pPr>
              <a:defRPr/>
            </a:pPr>
            <a:endParaRPr lang="en-US" sz="1800" dirty="0" smtClean="0">
              <a:ea typeface="MS Mincho" pitchFamily="49" charset="-128"/>
            </a:endParaRPr>
          </a:p>
          <a:p>
            <a:pPr>
              <a:defRPr/>
            </a:pPr>
            <a:endParaRPr lang="en-US" sz="1800" dirty="0">
              <a:ea typeface="MS Mincho" pitchFamily="49" charset="-128"/>
            </a:endParaRPr>
          </a:p>
          <a:p>
            <a:pPr>
              <a:defRPr/>
            </a:pPr>
            <a:endParaRPr lang="en-US" sz="1800" dirty="0" smtClean="0">
              <a:ea typeface="MS Mincho" pitchFamily="49" charset="-128"/>
            </a:endParaRPr>
          </a:p>
          <a:p>
            <a:pPr>
              <a:defRPr/>
            </a:pPr>
            <a:endParaRPr lang="en-US" sz="1800" dirty="0">
              <a:ea typeface="MS Mincho" pitchFamily="49" charset="-128"/>
            </a:endParaRPr>
          </a:p>
          <a:p>
            <a:pPr>
              <a:defRPr/>
            </a:pPr>
            <a:endParaRPr lang="en-US" sz="1800" dirty="0" smtClean="0">
              <a:ea typeface="MS Mincho" pitchFamily="49" charset="-128"/>
            </a:endParaRPr>
          </a:p>
          <a:p>
            <a:pPr>
              <a:defRPr/>
            </a:pPr>
            <a:endParaRPr lang="en-US" sz="1800" dirty="0">
              <a:ea typeface="MS Mincho" pitchFamily="49" charset="-128"/>
            </a:endParaRPr>
          </a:p>
          <a:p>
            <a:pPr marL="0" indent="0">
              <a:buNone/>
              <a:defRPr/>
            </a:pPr>
            <a:endParaRPr lang="en-US" altLang="ja-JP" sz="1800" dirty="0" smtClean="0"/>
          </a:p>
          <a:p>
            <a:pPr marL="0" indent="0">
              <a:buNone/>
              <a:defRPr/>
            </a:pPr>
            <a:endParaRPr lang="en-US" altLang="ja-JP" sz="1800" dirty="0"/>
          </a:p>
          <a:p>
            <a:pPr marL="0" indent="0">
              <a:buNone/>
              <a:defRPr/>
            </a:pPr>
            <a:endParaRPr lang="en-US" altLang="ja-JP" sz="1800" dirty="0" smtClean="0"/>
          </a:p>
          <a:p>
            <a:pPr marL="0" indent="0">
              <a:buNone/>
              <a:defRPr/>
            </a:pPr>
            <a:endParaRPr lang="en-US" altLang="ja-JP" sz="1800" dirty="0"/>
          </a:p>
          <a:p>
            <a:pPr marL="0" indent="0">
              <a:buNone/>
              <a:defRPr/>
            </a:pPr>
            <a:endParaRPr lang="en-US" altLang="ja-JP" sz="1800" dirty="0" smtClean="0"/>
          </a:p>
          <a:p>
            <a:pPr marL="0" indent="0">
              <a:buNone/>
              <a:defRPr/>
            </a:pPr>
            <a:endParaRPr lang="en-US" sz="1800" dirty="0">
              <a:ea typeface="MS Mincho" pitchFamily="49" charset="-128"/>
            </a:endParaRPr>
          </a:p>
        </p:txBody>
      </p:sp>
      <p:sp>
        <p:nvSpPr>
          <p:cNvPr id="1616166873" name="제목 6"/>
          <p:cNvSpPr>
            <a:spLocks noGrp="1"/>
          </p:cNvSpPr>
          <p:nvPr>
            <p:ph type="title"/>
          </p:nvPr>
        </p:nvSpPr>
        <p:spPr bwMode="auto"/>
        <p:txBody>
          <a:bodyPr>
            <a:normAutofit/>
          </a:bodyPr>
          <a:lstStyle>
            <a:lvl1pPr algn="l">
              <a:defRPr sz="3600">
                <a:latin typeface="MS PGothic (제목)"/>
              </a:defRPr>
            </a:lvl1pPr>
          </a:lstStyle>
          <a:p>
            <a:pPr>
              <a:defRPr/>
            </a:pPr>
            <a:r>
              <a:rPr lang="ko-KR" altLang="en-US" dirty="0">
                <a:latin typeface="MS Mincho" pitchFamily="49" charset="-128"/>
                <a:ea typeface="MS Mincho" pitchFamily="49" charset="-128"/>
              </a:rPr>
              <a:t>商品</a:t>
            </a:r>
            <a:r>
              <a:rPr lang="en-US" altLang="ko-KR" dirty="0">
                <a:latin typeface="MS Mincho" pitchFamily="49" charset="-128"/>
                <a:ea typeface="MS Mincho" pitchFamily="49" charset="-128"/>
              </a:rPr>
              <a:t>VIEW</a:t>
            </a:r>
            <a:r>
              <a:rPr lang="ja-JP" altLang="en-US" dirty="0">
                <a:latin typeface="MS Mincho" pitchFamily="49" charset="-128"/>
                <a:ea typeface="MS Mincho" pitchFamily="49" charset="-128"/>
              </a:rPr>
              <a:t>画</a:t>
            </a:r>
            <a:r>
              <a:rPr lang="ja-JP" altLang="en-US" dirty="0">
                <a:latin typeface="MS Mincho" pitchFamily="49" charset="-128"/>
                <a:ea typeface="MS Mincho" pitchFamily="49" charset="-128"/>
              </a:rPr>
              <a:t>面</a:t>
            </a:r>
            <a:endParaRPr dirty="0">
              <a:latin typeface="MS Mincho" pitchFamily="49" charset="-128"/>
              <a:ea typeface="MS Mincho" pitchFamily="49" charset="-128"/>
            </a:endParaRPr>
          </a:p>
        </p:txBody>
      </p:sp>
      <p:pic>
        <p:nvPicPr>
          <p:cNvPr id="102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869" y="1759448"/>
            <a:ext cx="9021841" cy="50985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38099687"/>
      </p:ext>
    </p:extLst>
  </p:cSld>
  <p:clrMapOvr>
    <a:masterClrMapping/>
  </p:clrMapOvr>
  <p:transition/>
</p:sld>
</file>

<file path=ppt/slides/slide19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제목 1"/>
          <p:cNvSpPr>
            <a:spLocks noGrp="1"/>
          </p:cNvSpPr>
          <p:nvPr>
            <p:ph type="title"/>
          </p:nvPr>
        </p:nvSpPr>
        <p:spPr bwMode="auto">
          <a:xfrm>
            <a:off x="0" y="-2242"/>
            <a:ext cx="9144000" cy="694938"/>
          </a:xfrm>
        </p:spPr>
        <p:txBody>
          <a:bodyPr vert="horz" lIns="91440" tIns="45720" rIns="91440" bIns="45720" rtlCol="0" anchor="ctr">
            <a:normAutofit/>
          </a:bodyPr>
          <a:lstStyle/>
          <a:p>
            <a:r>
              <a:rPr lang="en-US" altLang="ko-KR" dirty="0" smtClean="0">
                <a:latin typeface="MS Mincho" pitchFamily="49" charset="-128"/>
                <a:ea typeface="MS Mincho" pitchFamily="49" charset="-128"/>
              </a:rPr>
              <a:t>Pom.xml(2/5</a:t>
            </a:r>
            <a:r>
              <a:rPr lang="en-US" altLang="ko-KR" dirty="0">
                <a:latin typeface="MS Mincho" pitchFamily="49" charset="-128"/>
                <a:ea typeface="MS Mincho" pitchFamily="49" charset="-128"/>
              </a:rPr>
              <a:t>)</a:t>
            </a:r>
            <a:endParaRPr lang="ko-KR" dirty="0">
              <a:latin typeface="MS Mincho" pitchFamily="49" charset="-128"/>
              <a:ea typeface="MS Mincho" pitchFamily="49" charset="-128"/>
            </a:endParaRPr>
          </a:p>
        </p:txBody>
      </p:sp>
      <p:sp>
        <p:nvSpPr>
          <p:cNvPr id="5" name="내용 개체 틀 2"/>
          <p:cNvSpPr>
            <a:spLocks noGrp="1"/>
          </p:cNvSpPr>
          <p:nvPr>
            <p:ph sz="half" idx="1"/>
          </p:nvPr>
        </p:nvSpPr>
        <p:spPr bwMode="auto">
          <a:xfrm>
            <a:off x="0" y="692696"/>
            <a:ext cx="9144000" cy="6165304"/>
          </a:xfrm>
          <a:solidFill>
            <a:schemeClr val="bg1"/>
          </a:solidFill>
        </p:spPr>
        <p:txBody>
          <a:bodyPr numCol="2">
            <a:noAutofit/>
          </a:bodyPr>
          <a:lstStyle>
            <a:lvl1pPr>
              <a:defRPr sz="2400"/>
            </a:lvl1pPr>
            <a:lvl2pPr>
              <a:defRPr sz="1600"/>
            </a:lvl2pPr>
            <a:lvl3pPr>
              <a:defRPr sz="1200"/>
            </a:lvl3pPr>
            <a:lvl4pPr>
              <a:defRPr sz="1200"/>
            </a:lvl4pPr>
            <a:lvl5pPr>
              <a:defRPr sz="1200"/>
            </a:lvl5pPr>
          </a:lstStyle>
          <a:p>
            <a:r>
              <a:rPr lang="ja-JP" altLang="en-US" sz="1300" dirty="0">
                <a:solidFill>
                  <a:srgbClr val="000000"/>
                </a:solidFill>
                <a:latin typeface="Consolas"/>
              </a:rPr>
              <a:t> </a:t>
            </a:r>
            <a:r>
              <a:rPr lang="en-US" altLang="ja-JP" sz="1300" dirty="0">
                <a:solidFill>
                  <a:srgbClr val="3F5FBF"/>
                </a:solidFill>
                <a:latin typeface="Consolas"/>
              </a:rPr>
              <a:t>&lt;!-- </a:t>
            </a:r>
            <a:r>
              <a:rPr lang="ja-JP" altLang="en-US" sz="1300" dirty="0">
                <a:solidFill>
                  <a:srgbClr val="3F5FBF"/>
                </a:solidFill>
                <a:latin typeface="Consolas"/>
              </a:rPr>
              <a:t>ログ出力設定：</a:t>
            </a:r>
            <a:r>
              <a:rPr lang="en-US" altLang="ja-JP" sz="1300" dirty="0">
                <a:solidFill>
                  <a:srgbClr val="3F5FBF"/>
                </a:solidFill>
                <a:latin typeface="Consolas"/>
              </a:rPr>
              <a:t>SLF4J</a:t>
            </a:r>
            <a:r>
              <a:rPr lang="ja-JP" altLang="en-US" sz="1300" dirty="0">
                <a:solidFill>
                  <a:srgbClr val="3F5FBF"/>
                </a:solidFill>
                <a:latin typeface="Consolas"/>
              </a:rPr>
              <a:t>と</a:t>
            </a:r>
            <a:r>
              <a:rPr lang="en-US" altLang="ja-JP" sz="1300" dirty="0">
                <a:solidFill>
                  <a:srgbClr val="3F5FBF"/>
                </a:solidFill>
                <a:latin typeface="Consolas"/>
              </a:rPr>
              <a:t>Log4J</a:t>
            </a:r>
            <a:r>
              <a:rPr lang="ja-JP" altLang="en-US" sz="1300" dirty="0">
                <a:solidFill>
                  <a:srgbClr val="3F5FBF"/>
                </a:solidFill>
                <a:latin typeface="Consolas"/>
              </a:rPr>
              <a:t>の連携 </a:t>
            </a:r>
            <a:r>
              <a:rPr lang="en-US" altLang="ja-JP" sz="1300" dirty="0">
                <a:solidFill>
                  <a:srgbClr val="3F5FBF"/>
                </a:solidFill>
                <a:latin typeface="Consolas"/>
              </a:rPr>
              <a:t>--&gt;</a:t>
            </a:r>
          </a:p>
          <a:p>
            <a:r>
              <a:rPr lang="en-US" altLang="ko-KR" sz="1300" dirty="0">
                <a:solidFill>
                  <a:srgbClr val="000000"/>
                </a:solidFill>
                <a:latin typeface="Consolas"/>
              </a:rPr>
              <a:t>    </a:t>
            </a:r>
            <a:r>
              <a:rPr lang="en-US" altLang="ko-KR" sz="1300" dirty="0">
                <a:solidFill>
                  <a:srgbClr val="008080"/>
                </a:solidFill>
                <a:latin typeface="Consolas"/>
              </a:rPr>
              <a:t>&lt;</a:t>
            </a:r>
            <a:r>
              <a:rPr lang="en-US" altLang="ko-KR" sz="1300" dirty="0">
                <a:solidFill>
                  <a:srgbClr val="3F7F7F"/>
                </a:solidFill>
                <a:latin typeface="Consolas"/>
              </a:rPr>
              <a:t>dependency</a:t>
            </a:r>
            <a:r>
              <a:rPr lang="en-US" altLang="ko-KR" sz="1300" dirty="0">
                <a:solidFill>
                  <a:srgbClr val="008080"/>
                </a:solidFill>
                <a:latin typeface="Consolas"/>
              </a:rPr>
              <a:t>&gt;</a:t>
            </a:r>
          </a:p>
          <a:p>
            <a:r>
              <a:rPr lang="en-US" altLang="ko-KR" sz="1300" dirty="0">
                <a:solidFill>
                  <a:srgbClr val="000000"/>
                </a:solidFill>
                <a:latin typeface="Consolas"/>
              </a:rPr>
              <a:t>      </a:t>
            </a:r>
            <a:r>
              <a:rPr lang="en-US" altLang="ko-KR" sz="1300" dirty="0">
                <a:solidFill>
                  <a:srgbClr val="008080"/>
                </a:solidFill>
                <a:latin typeface="Consolas"/>
              </a:rPr>
              <a:t>&lt;</a:t>
            </a:r>
            <a:r>
              <a:rPr lang="en-US" altLang="ko-KR" sz="1300" dirty="0" err="1">
                <a:solidFill>
                  <a:srgbClr val="3F7F7F"/>
                </a:solidFill>
                <a:latin typeface="Consolas"/>
              </a:rPr>
              <a:t>groupId</a:t>
            </a:r>
            <a:r>
              <a:rPr lang="en-US" altLang="ko-KR" sz="1300" dirty="0">
                <a:solidFill>
                  <a:srgbClr val="008080"/>
                </a:solidFill>
                <a:latin typeface="Consolas"/>
              </a:rPr>
              <a:t>&gt;</a:t>
            </a:r>
            <a:r>
              <a:rPr lang="en-US" altLang="ko-KR" sz="1300" dirty="0">
                <a:solidFill>
                  <a:srgbClr val="000000"/>
                </a:solidFill>
                <a:latin typeface="Consolas"/>
              </a:rPr>
              <a:t>org.slf4j</a:t>
            </a:r>
            <a:r>
              <a:rPr lang="en-US" altLang="ko-KR" sz="1300" dirty="0">
                <a:solidFill>
                  <a:srgbClr val="008080"/>
                </a:solidFill>
                <a:latin typeface="Consolas"/>
              </a:rPr>
              <a:t>&lt;/</a:t>
            </a:r>
            <a:r>
              <a:rPr lang="en-US" altLang="ko-KR" sz="1300" dirty="0" err="1">
                <a:solidFill>
                  <a:srgbClr val="3F7F7F"/>
                </a:solidFill>
                <a:latin typeface="Consolas"/>
              </a:rPr>
              <a:t>groupId</a:t>
            </a:r>
            <a:r>
              <a:rPr lang="en-US" altLang="ko-KR" sz="1300" dirty="0">
                <a:solidFill>
                  <a:srgbClr val="008080"/>
                </a:solidFill>
                <a:latin typeface="Consolas"/>
              </a:rPr>
              <a:t>&gt;</a:t>
            </a:r>
          </a:p>
          <a:p>
            <a:r>
              <a:rPr lang="en-US" altLang="ko-KR" sz="1300" dirty="0">
                <a:solidFill>
                  <a:srgbClr val="000000"/>
                </a:solidFill>
                <a:latin typeface="Consolas"/>
              </a:rPr>
              <a:t>      </a:t>
            </a:r>
            <a:r>
              <a:rPr lang="en-US" altLang="ko-KR" sz="1300" dirty="0">
                <a:solidFill>
                  <a:srgbClr val="008080"/>
                </a:solidFill>
                <a:latin typeface="Consolas"/>
              </a:rPr>
              <a:t>&lt;</a:t>
            </a:r>
            <a:r>
              <a:rPr lang="en-US" altLang="ko-KR" sz="1300" dirty="0" err="1">
                <a:solidFill>
                  <a:srgbClr val="3F7F7F"/>
                </a:solidFill>
                <a:latin typeface="Consolas"/>
              </a:rPr>
              <a:t>artifactId</a:t>
            </a:r>
            <a:r>
              <a:rPr lang="en-US" altLang="ko-KR" sz="1300" dirty="0">
                <a:solidFill>
                  <a:srgbClr val="008080"/>
                </a:solidFill>
                <a:latin typeface="Consolas"/>
              </a:rPr>
              <a:t>&gt;</a:t>
            </a:r>
            <a:r>
              <a:rPr lang="en-US" altLang="ko-KR" sz="1300" dirty="0">
                <a:solidFill>
                  <a:srgbClr val="000000"/>
                </a:solidFill>
                <a:latin typeface="Consolas"/>
              </a:rPr>
              <a:t>slf4j-api</a:t>
            </a:r>
            <a:r>
              <a:rPr lang="en-US" altLang="ko-KR" sz="1300" dirty="0">
                <a:solidFill>
                  <a:srgbClr val="008080"/>
                </a:solidFill>
                <a:latin typeface="Consolas"/>
              </a:rPr>
              <a:t>&lt;/</a:t>
            </a:r>
            <a:r>
              <a:rPr lang="en-US" altLang="ko-KR" sz="1300" dirty="0" err="1">
                <a:solidFill>
                  <a:srgbClr val="3F7F7F"/>
                </a:solidFill>
                <a:latin typeface="Consolas"/>
              </a:rPr>
              <a:t>artifactId</a:t>
            </a:r>
            <a:r>
              <a:rPr lang="en-US" altLang="ko-KR" sz="1300" dirty="0">
                <a:solidFill>
                  <a:srgbClr val="008080"/>
                </a:solidFill>
                <a:latin typeface="Consolas"/>
              </a:rPr>
              <a:t>&gt;</a:t>
            </a:r>
          </a:p>
          <a:p>
            <a:r>
              <a:rPr lang="en-US" altLang="ko-KR" sz="1300" dirty="0">
                <a:solidFill>
                  <a:srgbClr val="000000"/>
                </a:solidFill>
                <a:latin typeface="Consolas"/>
              </a:rPr>
              <a:t>      </a:t>
            </a:r>
            <a:r>
              <a:rPr lang="en-US" altLang="ko-KR" sz="1300" dirty="0">
                <a:solidFill>
                  <a:srgbClr val="008080"/>
                </a:solidFill>
                <a:latin typeface="Consolas"/>
              </a:rPr>
              <a:t>&lt;</a:t>
            </a:r>
            <a:r>
              <a:rPr lang="en-US" altLang="ko-KR" sz="1300" dirty="0">
                <a:solidFill>
                  <a:srgbClr val="3F7F7F"/>
                </a:solidFill>
                <a:latin typeface="Consolas"/>
              </a:rPr>
              <a:t>version</a:t>
            </a:r>
            <a:r>
              <a:rPr lang="en-US" altLang="ko-KR" sz="1300" dirty="0">
                <a:solidFill>
                  <a:srgbClr val="008080"/>
                </a:solidFill>
                <a:latin typeface="Consolas"/>
              </a:rPr>
              <a:t>&gt;</a:t>
            </a:r>
            <a:r>
              <a:rPr lang="en-US" altLang="ko-KR" sz="1300" dirty="0">
                <a:solidFill>
                  <a:srgbClr val="000000"/>
                </a:solidFill>
                <a:latin typeface="Consolas"/>
              </a:rPr>
              <a:t>${org.slf4j-version}</a:t>
            </a:r>
            <a:r>
              <a:rPr lang="en-US" altLang="ko-KR" sz="1300" dirty="0">
                <a:solidFill>
                  <a:srgbClr val="008080"/>
                </a:solidFill>
                <a:latin typeface="Consolas"/>
              </a:rPr>
              <a:t>&lt;/</a:t>
            </a:r>
            <a:r>
              <a:rPr lang="en-US" altLang="ko-KR" sz="1300" dirty="0">
                <a:solidFill>
                  <a:srgbClr val="3F7F7F"/>
                </a:solidFill>
                <a:latin typeface="Consolas"/>
              </a:rPr>
              <a:t>version</a:t>
            </a:r>
            <a:r>
              <a:rPr lang="en-US" altLang="ko-KR" sz="1300" dirty="0">
                <a:solidFill>
                  <a:srgbClr val="008080"/>
                </a:solidFill>
                <a:latin typeface="Consolas"/>
              </a:rPr>
              <a:t>&gt;</a:t>
            </a:r>
          </a:p>
          <a:p>
            <a:r>
              <a:rPr lang="en-US" altLang="ko-KR" sz="1300" dirty="0">
                <a:solidFill>
                  <a:srgbClr val="000000"/>
                </a:solidFill>
                <a:latin typeface="Consolas"/>
              </a:rPr>
              <a:t>    </a:t>
            </a:r>
            <a:r>
              <a:rPr lang="en-US" altLang="ko-KR" sz="1300" dirty="0">
                <a:solidFill>
                  <a:srgbClr val="008080"/>
                </a:solidFill>
                <a:latin typeface="Consolas"/>
              </a:rPr>
              <a:t>&lt;/</a:t>
            </a:r>
            <a:r>
              <a:rPr lang="en-US" altLang="ko-KR" sz="1300" dirty="0">
                <a:solidFill>
                  <a:srgbClr val="3F7F7F"/>
                </a:solidFill>
                <a:latin typeface="Consolas"/>
              </a:rPr>
              <a:t>dependency</a:t>
            </a:r>
            <a:r>
              <a:rPr lang="en-US" altLang="ko-KR" sz="1300" dirty="0">
                <a:solidFill>
                  <a:srgbClr val="008080"/>
                </a:solidFill>
                <a:latin typeface="Consolas"/>
              </a:rPr>
              <a:t>&gt;</a:t>
            </a:r>
          </a:p>
          <a:p>
            <a:r>
              <a:rPr lang="en-US" altLang="ko-KR" sz="1300" dirty="0">
                <a:solidFill>
                  <a:srgbClr val="000000"/>
                </a:solidFill>
                <a:latin typeface="Consolas"/>
              </a:rPr>
              <a:t>    </a:t>
            </a:r>
            <a:r>
              <a:rPr lang="en-US" altLang="ko-KR" sz="1300" dirty="0">
                <a:solidFill>
                  <a:srgbClr val="008080"/>
                </a:solidFill>
                <a:latin typeface="Consolas"/>
              </a:rPr>
              <a:t>&lt;</a:t>
            </a:r>
            <a:r>
              <a:rPr lang="en-US" altLang="ko-KR" sz="1300" dirty="0">
                <a:solidFill>
                  <a:srgbClr val="3F7F7F"/>
                </a:solidFill>
                <a:latin typeface="Consolas"/>
              </a:rPr>
              <a:t>dependency</a:t>
            </a:r>
            <a:r>
              <a:rPr lang="en-US" altLang="ko-KR" sz="1300" dirty="0">
                <a:solidFill>
                  <a:srgbClr val="008080"/>
                </a:solidFill>
                <a:latin typeface="Consolas"/>
              </a:rPr>
              <a:t>&gt;</a:t>
            </a:r>
          </a:p>
          <a:p>
            <a:r>
              <a:rPr lang="en-US" altLang="ko-KR" sz="1300" dirty="0">
                <a:solidFill>
                  <a:srgbClr val="000000"/>
                </a:solidFill>
                <a:latin typeface="Consolas"/>
              </a:rPr>
              <a:t>      </a:t>
            </a:r>
            <a:r>
              <a:rPr lang="en-US" altLang="ko-KR" sz="1300" dirty="0">
                <a:solidFill>
                  <a:srgbClr val="008080"/>
                </a:solidFill>
                <a:latin typeface="Consolas"/>
              </a:rPr>
              <a:t>&lt;</a:t>
            </a:r>
            <a:r>
              <a:rPr lang="en-US" altLang="ko-KR" sz="1300" dirty="0" err="1">
                <a:solidFill>
                  <a:srgbClr val="3F7F7F"/>
                </a:solidFill>
                <a:latin typeface="Consolas"/>
              </a:rPr>
              <a:t>groupId</a:t>
            </a:r>
            <a:r>
              <a:rPr lang="en-US" altLang="ko-KR" sz="1300" dirty="0">
                <a:solidFill>
                  <a:srgbClr val="008080"/>
                </a:solidFill>
                <a:latin typeface="Consolas"/>
              </a:rPr>
              <a:t>&gt;</a:t>
            </a:r>
            <a:r>
              <a:rPr lang="en-US" altLang="ko-KR" sz="1300" dirty="0">
                <a:solidFill>
                  <a:srgbClr val="000000"/>
                </a:solidFill>
                <a:latin typeface="Consolas"/>
              </a:rPr>
              <a:t>org.slf4j</a:t>
            </a:r>
            <a:r>
              <a:rPr lang="en-US" altLang="ko-KR" sz="1300" dirty="0">
                <a:solidFill>
                  <a:srgbClr val="008080"/>
                </a:solidFill>
                <a:latin typeface="Consolas"/>
              </a:rPr>
              <a:t>&lt;/</a:t>
            </a:r>
            <a:r>
              <a:rPr lang="en-US" altLang="ko-KR" sz="1300" dirty="0" err="1">
                <a:solidFill>
                  <a:srgbClr val="3F7F7F"/>
                </a:solidFill>
                <a:latin typeface="Consolas"/>
              </a:rPr>
              <a:t>groupId</a:t>
            </a:r>
            <a:r>
              <a:rPr lang="en-US" altLang="ko-KR" sz="1300" dirty="0">
                <a:solidFill>
                  <a:srgbClr val="008080"/>
                </a:solidFill>
                <a:latin typeface="Consolas"/>
              </a:rPr>
              <a:t>&gt;</a:t>
            </a:r>
          </a:p>
          <a:p>
            <a:r>
              <a:rPr lang="en-US" altLang="ko-KR" sz="1300" dirty="0">
                <a:solidFill>
                  <a:srgbClr val="000000"/>
                </a:solidFill>
                <a:latin typeface="Consolas"/>
              </a:rPr>
              <a:t>      </a:t>
            </a:r>
            <a:r>
              <a:rPr lang="en-US" altLang="ko-KR" sz="1300" dirty="0">
                <a:solidFill>
                  <a:srgbClr val="008080"/>
                </a:solidFill>
                <a:latin typeface="Consolas"/>
              </a:rPr>
              <a:t>&lt;</a:t>
            </a:r>
            <a:r>
              <a:rPr lang="en-US" altLang="ko-KR" sz="1300" dirty="0" err="1">
                <a:solidFill>
                  <a:srgbClr val="3F7F7F"/>
                </a:solidFill>
                <a:latin typeface="Consolas"/>
              </a:rPr>
              <a:t>artifactId</a:t>
            </a:r>
            <a:r>
              <a:rPr lang="en-US" altLang="ko-KR" sz="1300" dirty="0">
                <a:solidFill>
                  <a:srgbClr val="008080"/>
                </a:solidFill>
                <a:latin typeface="Consolas"/>
              </a:rPr>
              <a:t>&gt;</a:t>
            </a:r>
            <a:r>
              <a:rPr lang="en-US" altLang="ko-KR" sz="1300" dirty="0">
                <a:solidFill>
                  <a:srgbClr val="000000"/>
                </a:solidFill>
                <a:latin typeface="Consolas"/>
              </a:rPr>
              <a:t>jcl-over-slf4j</a:t>
            </a:r>
            <a:r>
              <a:rPr lang="en-US" altLang="ko-KR" sz="1300" dirty="0">
                <a:solidFill>
                  <a:srgbClr val="008080"/>
                </a:solidFill>
                <a:latin typeface="Consolas"/>
              </a:rPr>
              <a:t>&lt;/</a:t>
            </a:r>
            <a:r>
              <a:rPr lang="en-US" altLang="ko-KR" sz="1300" dirty="0" err="1">
                <a:solidFill>
                  <a:srgbClr val="3F7F7F"/>
                </a:solidFill>
                <a:latin typeface="Consolas"/>
              </a:rPr>
              <a:t>artifactId</a:t>
            </a:r>
            <a:r>
              <a:rPr lang="en-US" altLang="ko-KR" sz="1300" dirty="0">
                <a:solidFill>
                  <a:srgbClr val="008080"/>
                </a:solidFill>
                <a:latin typeface="Consolas"/>
              </a:rPr>
              <a:t>&gt;</a:t>
            </a:r>
          </a:p>
          <a:p>
            <a:r>
              <a:rPr lang="en-US" altLang="ko-KR" sz="1300" dirty="0">
                <a:solidFill>
                  <a:srgbClr val="000000"/>
                </a:solidFill>
                <a:latin typeface="Consolas"/>
              </a:rPr>
              <a:t>      </a:t>
            </a:r>
            <a:r>
              <a:rPr lang="en-US" altLang="ko-KR" sz="1300" dirty="0">
                <a:solidFill>
                  <a:srgbClr val="008080"/>
                </a:solidFill>
                <a:latin typeface="Consolas"/>
              </a:rPr>
              <a:t>&lt;</a:t>
            </a:r>
            <a:r>
              <a:rPr lang="en-US" altLang="ko-KR" sz="1300" dirty="0">
                <a:solidFill>
                  <a:srgbClr val="3F7F7F"/>
                </a:solidFill>
                <a:latin typeface="Consolas"/>
              </a:rPr>
              <a:t>version</a:t>
            </a:r>
            <a:r>
              <a:rPr lang="en-US" altLang="ko-KR" sz="1300" dirty="0">
                <a:solidFill>
                  <a:srgbClr val="008080"/>
                </a:solidFill>
                <a:latin typeface="Consolas"/>
              </a:rPr>
              <a:t>&gt;</a:t>
            </a:r>
            <a:r>
              <a:rPr lang="en-US" altLang="ko-KR" sz="1300" dirty="0">
                <a:solidFill>
                  <a:srgbClr val="000000"/>
                </a:solidFill>
                <a:latin typeface="Consolas"/>
              </a:rPr>
              <a:t>${org.slf4j-version}</a:t>
            </a:r>
            <a:r>
              <a:rPr lang="en-US" altLang="ko-KR" sz="1300" dirty="0">
                <a:solidFill>
                  <a:srgbClr val="008080"/>
                </a:solidFill>
                <a:latin typeface="Consolas"/>
              </a:rPr>
              <a:t>&lt;/</a:t>
            </a:r>
            <a:r>
              <a:rPr lang="en-US" altLang="ko-KR" sz="1300" dirty="0">
                <a:solidFill>
                  <a:srgbClr val="3F7F7F"/>
                </a:solidFill>
                <a:latin typeface="Consolas"/>
              </a:rPr>
              <a:t>version</a:t>
            </a:r>
            <a:r>
              <a:rPr lang="en-US" altLang="ko-KR" sz="1300" dirty="0">
                <a:solidFill>
                  <a:srgbClr val="008080"/>
                </a:solidFill>
                <a:latin typeface="Consolas"/>
              </a:rPr>
              <a:t>&gt;</a:t>
            </a:r>
          </a:p>
          <a:p>
            <a:r>
              <a:rPr lang="en-US" altLang="ko-KR" sz="1300" dirty="0">
                <a:solidFill>
                  <a:srgbClr val="000000"/>
                </a:solidFill>
                <a:latin typeface="Consolas"/>
              </a:rPr>
              <a:t>      </a:t>
            </a:r>
            <a:r>
              <a:rPr lang="en-US" altLang="ko-KR" sz="1300" dirty="0">
                <a:solidFill>
                  <a:srgbClr val="008080"/>
                </a:solidFill>
                <a:latin typeface="Consolas"/>
              </a:rPr>
              <a:t>&lt;</a:t>
            </a:r>
            <a:r>
              <a:rPr lang="en-US" altLang="ko-KR" sz="1300" dirty="0">
                <a:solidFill>
                  <a:srgbClr val="3F7F7F"/>
                </a:solidFill>
                <a:latin typeface="Consolas"/>
              </a:rPr>
              <a:t>scope</a:t>
            </a:r>
            <a:r>
              <a:rPr lang="en-US" altLang="ko-KR" sz="1300" dirty="0">
                <a:solidFill>
                  <a:srgbClr val="008080"/>
                </a:solidFill>
                <a:latin typeface="Consolas"/>
              </a:rPr>
              <a:t>&gt;</a:t>
            </a:r>
            <a:r>
              <a:rPr lang="en-US" altLang="ko-KR" sz="1300" dirty="0">
                <a:solidFill>
                  <a:srgbClr val="000000"/>
                </a:solidFill>
                <a:latin typeface="Consolas"/>
              </a:rPr>
              <a:t>runtime</a:t>
            </a:r>
            <a:r>
              <a:rPr lang="en-US" altLang="ko-KR" sz="1300" dirty="0">
                <a:solidFill>
                  <a:srgbClr val="008080"/>
                </a:solidFill>
                <a:latin typeface="Consolas"/>
              </a:rPr>
              <a:t>&lt;/</a:t>
            </a:r>
            <a:r>
              <a:rPr lang="en-US" altLang="ko-KR" sz="1300" dirty="0">
                <a:solidFill>
                  <a:srgbClr val="3F7F7F"/>
                </a:solidFill>
                <a:latin typeface="Consolas"/>
              </a:rPr>
              <a:t>scope</a:t>
            </a:r>
            <a:r>
              <a:rPr lang="en-US" altLang="ko-KR" sz="1300" dirty="0">
                <a:solidFill>
                  <a:srgbClr val="008080"/>
                </a:solidFill>
                <a:latin typeface="Consolas"/>
              </a:rPr>
              <a:t>&gt;</a:t>
            </a:r>
          </a:p>
          <a:p>
            <a:r>
              <a:rPr lang="en-US" altLang="ko-KR" sz="1300" dirty="0">
                <a:solidFill>
                  <a:srgbClr val="000000"/>
                </a:solidFill>
                <a:latin typeface="Consolas"/>
              </a:rPr>
              <a:t>    </a:t>
            </a:r>
            <a:r>
              <a:rPr lang="en-US" altLang="ko-KR" sz="1300" dirty="0">
                <a:solidFill>
                  <a:srgbClr val="008080"/>
                </a:solidFill>
                <a:latin typeface="Consolas"/>
              </a:rPr>
              <a:t>&lt;/</a:t>
            </a:r>
            <a:r>
              <a:rPr lang="en-US" altLang="ko-KR" sz="1300" dirty="0">
                <a:solidFill>
                  <a:srgbClr val="3F7F7F"/>
                </a:solidFill>
                <a:latin typeface="Consolas"/>
              </a:rPr>
              <a:t>dependency</a:t>
            </a:r>
            <a:r>
              <a:rPr lang="en-US" altLang="ko-KR" sz="1300" dirty="0">
                <a:solidFill>
                  <a:srgbClr val="008080"/>
                </a:solidFill>
                <a:latin typeface="Consolas"/>
              </a:rPr>
              <a:t>&gt;</a:t>
            </a:r>
          </a:p>
          <a:p>
            <a:r>
              <a:rPr lang="en-US" altLang="ko-KR" sz="1300" dirty="0">
                <a:solidFill>
                  <a:srgbClr val="000000"/>
                </a:solidFill>
                <a:latin typeface="Consolas"/>
              </a:rPr>
              <a:t>    </a:t>
            </a:r>
            <a:r>
              <a:rPr lang="en-US" altLang="ko-KR" sz="1300" dirty="0">
                <a:solidFill>
                  <a:srgbClr val="008080"/>
                </a:solidFill>
                <a:latin typeface="Consolas"/>
              </a:rPr>
              <a:t>&lt;</a:t>
            </a:r>
            <a:r>
              <a:rPr lang="en-US" altLang="ko-KR" sz="1300" dirty="0">
                <a:solidFill>
                  <a:srgbClr val="3F7F7F"/>
                </a:solidFill>
                <a:latin typeface="Consolas"/>
              </a:rPr>
              <a:t>dependency</a:t>
            </a:r>
            <a:r>
              <a:rPr lang="en-US" altLang="ko-KR" sz="1300" dirty="0">
                <a:solidFill>
                  <a:srgbClr val="008080"/>
                </a:solidFill>
                <a:latin typeface="Consolas"/>
              </a:rPr>
              <a:t>&gt;</a:t>
            </a:r>
          </a:p>
          <a:p>
            <a:r>
              <a:rPr lang="en-US" altLang="ko-KR" sz="1300" dirty="0">
                <a:solidFill>
                  <a:srgbClr val="000000"/>
                </a:solidFill>
                <a:latin typeface="Consolas"/>
              </a:rPr>
              <a:t>      </a:t>
            </a:r>
            <a:r>
              <a:rPr lang="en-US" altLang="ko-KR" sz="1300" dirty="0">
                <a:solidFill>
                  <a:srgbClr val="008080"/>
                </a:solidFill>
                <a:latin typeface="Consolas"/>
              </a:rPr>
              <a:t>&lt;</a:t>
            </a:r>
            <a:r>
              <a:rPr lang="en-US" altLang="ko-KR" sz="1300" dirty="0" err="1">
                <a:solidFill>
                  <a:srgbClr val="3F7F7F"/>
                </a:solidFill>
                <a:latin typeface="Consolas"/>
              </a:rPr>
              <a:t>groupId</a:t>
            </a:r>
            <a:r>
              <a:rPr lang="en-US" altLang="ko-KR" sz="1300" dirty="0">
                <a:solidFill>
                  <a:srgbClr val="008080"/>
                </a:solidFill>
                <a:latin typeface="Consolas"/>
              </a:rPr>
              <a:t>&gt;</a:t>
            </a:r>
            <a:r>
              <a:rPr lang="en-US" altLang="ko-KR" sz="1300" dirty="0">
                <a:solidFill>
                  <a:srgbClr val="000000"/>
                </a:solidFill>
                <a:latin typeface="Consolas"/>
              </a:rPr>
              <a:t>org.slf4j</a:t>
            </a:r>
            <a:r>
              <a:rPr lang="en-US" altLang="ko-KR" sz="1300" dirty="0">
                <a:solidFill>
                  <a:srgbClr val="008080"/>
                </a:solidFill>
                <a:latin typeface="Consolas"/>
              </a:rPr>
              <a:t>&lt;/</a:t>
            </a:r>
            <a:r>
              <a:rPr lang="en-US" altLang="ko-KR" sz="1300" dirty="0" err="1">
                <a:solidFill>
                  <a:srgbClr val="3F7F7F"/>
                </a:solidFill>
                <a:latin typeface="Consolas"/>
              </a:rPr>
              <a:t>groupId</a:t>
            </a:r>
            <a:r>
              <a:rPr lang="en-US" altLang="ko-KR" sz="1300" dirty="0">
                <a:solidFill>
                  <a:srgbClr val="008080"/>
                </a:solidFill>
                <a:latin typeface="Consolas"/>
              </a:rPr>
              <a:t>&gt;</a:t>
            </a:r>
          </a:p>
          <a:p>
            <a:r>
              <a:rPr lang="en-US" altLang="ko-KR" sz="1300" dirty="0">
                <a:solidFill>
                  <a:srgbClr val="000000"/>
                </a:solidFill>
                <a:latin typeface="Consolas"/>
              </a:rPr>
              <a:t>      </a:t>
            </a:r>
            <a:r>
              <a:rPr lang="en-US" altLang="ko-KR" sz="1300" dirty="0">
                <a:solidFill>
                  <a:srgbClr val="008080"/>
                </a:solidFill>
                <a:latin typeface="Consolas"/>
              </a:rPr>
              <a:t>&lt;</a:t>
            </a:r>
            <a:r>
              <a:rPr lang="en-US" altLang="ko-KR" sz="1300" dirty="0" err="1">
                <a:solidFill>
                  <a:srgbClr val="3F7F7F"/>
                </a:solidFill>
                <a:latin typeface="Consolas"/>
              </a:rPr>
              <a:t>artifactId</a:t>
            </a:r>
            <a:r>
              <a:rPr lang="en-US" altLang="ko-KR" sz="1300" dirty="0">
                <a:solidFill>
                  <a:srgbClr val="008080"/>
                </a:solidFill>
                <a:latin typeface="Consolas"/>
              </a:rPr>
              <a:t>&gt;</a:t>
            </a:r>
            <a:r>
              <a:rPr lang="en-US" altLang="ko-KR" sz="1300" dirty="0">
                <a:solidFill>
                  <a:srgbClr val="000000"/>
                </a:solidFill>
                <a:latin typeface="Consolas"/>
              </a:rPr>
              <a:t>slf4j-log4j12</a:t>
            </a:r>
            <a:r>
              <a:rPr lang="en-US" altLang="ko-KR" sz="1300" dirty="0">
                <a:solidFill>
                  <a:srgbClr val="008080"/>
                </a:solidFill>
                <a:latin typeface="Consolas"/>
              </a:rPr>
              <a:t>&lt;/</a:t>
            </a:r>
            <a:r>
              <a:rPr lang="en-US" altLang="ko-KR" sz="1300" dirty="0" err="1">
                <a:solidFill>
                  <a:srgbClr val="3F7F7F"/>
                </a:solidFill>
                <a:latin typeface="Consolas"/>
              </a:rPr>
              <a:t>artifactId</a:t>
            </a:r>
            <a:r>
              <a:rPr lang="en-US" altLang="ko-KR" sz="1300" dirty="0">
                <a:solidFill>
                  <a:srgbClr val="008080"/>
                </a:solidFill>
                <a:latin typeface="Consolas"/>
              </a:rPr>
              <a:t>&gt;</a:t>
            </a:r>
          </a:p>
          <a:p>
            <a:r>
              <a:rPr lang="en-US" altLang="ko-KR" sz="1300" dirty="0">
                <a:solidFill>
                  <a:srgbClr val="000000"/>
                </a:solidFill>
                <a:latin typeface="Consolas"/>
              </a:rPr>
              <a:t>      </a:t>
            </a:r>
            <a:r>
              <a:rPr lang="en-US" altLang="ko-KR" sz="1300" dirty="0">
                <a:solidFill>
                  <a:srgbClr val="008080"/>
                </a:solidFill>
                <a:latin typeface="Consolas"/>
              </a:rPr>
              <a:t>&lt;</a:t>
            </a:r>
            <a:r>
              <a:rPr lang="en-US" altLang="ko-KR" sz="1300" dirty="0">
                <a:solidFill>
                  <a:srgbClr val="3F7F7F"/>
                </a:solidFill>
                <a:latin typeface="Consolas"/>
              </a:rPr>
              <a:t>version</a:t>
            </a:r>
            <a:r>
              <a:rPr lang="en-US" altLang="ko-KR" sz="1300" dirty="0">
                <a:solidFill>
                  <a:srgbClr val="008080"/>
                </a:solidFill>
                <a:latin typeface="Consolas"/>
              </a:rPr>
              <a:t>&gt;</a:t>
            </a:r>
            <a:r>
              <a:rPr lang="en-US" altLang="ko-KR" sz="1300" dirty="0">
                <a:solidFill>
                  <a:srgbClr val="000000"/>
                </a:solidFill>
                <a:latin typeface="Consolas"/>
              </a:rPr>
              <a:t>${org.slf4j-version}</a:t>
            </a:r>
            <a:r>
              <a:rPr lang="en-US" altLang="ko-KR" sz="1300" dirty="0">
                <a:solidFill>
                  <a:srgbClr val="008080"/>
                </a:solidFill>
                <a:latin typeface="Consolas"/>
              </a:rPr>
              <a:t>&lt;/</a:t>
            </a:r>
            <a:r>
              <a:rPr lang="en-US" altLang="ko-KR" sz="1300" dirty="0">
                <a:solidFill>
                  <a:srgbClr val="3F7F7F"/>
                </a:solidFill>
                <a:latin typeface="Consolas"/>
              </a:rPr>
              <a:t>version</a:t>
            </a:r>
            <a:r>
              <a:rPr lang="en-US" altLang="ko-KR" sz="1300" dirty="0">
                <a:solidFill>
                  <a:srgbClr val="008080"/>
                </a:solidFill>
                <a:latin typeface="Consolas"/>
              </a:rPr>
              <a:t>&gt;</a:t>
            </a:r>
          </a:p>
          <a:p>
            <a:r>
              <a:rPr lang="en-US" altLang="ko-KR" sz="1300" dirty="0">
                <a:solidFill>
                  <a:srgbClr val="000000"/>
                </a:solidFill>
                <a:latin typeface="Consolas"/>
              </a:rPr>
              <a:t>      </a:t>
            </a:r>
            <a:r>
              <a:rPr lang="en-US" altLang="ko-KR" sz="1300" dirty="0">
                <a:solidFill>
                  <a:srgbClr val="008080"/>
                </a:solidFill>
                <a:latin typeface="Consolas"/>
              </a:rPr>
              <a:t>&lt;</a:t>
            </a:r>
            <a:r>
              <a:rPr lang="en-US" altLang="ko-KR" sz="1300" dirty="0">
                <a:solidFill>
                  <a:srgbClr val="3F7F7F"/>
                </a:solidFill>
                <a:latin typeface="Consolas"/>
              </a:rPr>
              <a:t>scope</a:t>
            </a:r>
            <a:r>
              <a:rPr lang="en-US" altLang="ko-KR" sz="1300" dirty="0">
                <a:solidFill>
                  <a:srgbClr val="008080"/>
                </a:solidFill>
                <a:latin typeface="Consolas"/>
              </a:rPr>
              <a:t>&gt;</a:t>
            </a:r>
            <a:r>
              <a:rPr lang="en-US" altLang="ko-KR" sz="1300" dirty="0">
                <a:solidFill>
                  <a:srgbClr val="000000"/>
                </a:solidFill>
                <a:latin typeface="Consolas"/>
              </a:rPr>
              <a:t>runtime</a:t>
            </a:r>
            <a:r>
              <a:rPr lang="en-US" altLang="ko-KR" sz="1300" dirty="0">
                <a:solidFill>
                  <a:srgbClr val="008080"/>
                </a:solidFill>
                <a:latin typeface="Consolas"/>
              </a:rPr>
              <a:t>&lt;/</a:t>
            </a:r>
            <a:r>
              <a:rPr lang="en-US" altLang="ko-KR" sz="1300" dirty="0">
                <a:solidFill>
                  <a:srgbClr val="3F7F7F"/>
                </a:solidFill>
                <a:latin typeface="Consolas"/>
              </a:rPr>
              <a:t>scope</a:t>
            </a:r>
            <a:r>
              <a:rPr lang="en-US" altLang="ko-KR" sz="1300" dirty="0">
                <a:solidFill>
                  <a:srgbClr val="008080"/>
                </a:solidFill>
                <a:latin typeface="Consolas"/>
              </a:rPr>
              <a:t>&gt;</a:t>
            </a:r>
          </a:p>
          <a:p>
            <a:r>
              <a:rPr lang="en-US" altLang="ko-KR" sz="1300" dirty="0">
                <a:solidFill>
                  <a:srgbClr val="000000"/>
                </a:solidFill>
                <a:latin typeface="Consolas"/>
              </a:rPr>
              <a:t>    </a:t>
            </a:r>
            <a:r>
              <a:rPr lang="en-US" altLang="ko-KR" sz="1300" dirty="0">
                <a:solidFill>
                  <a:srgbClr val="008080"/>
                </a:solidFill>
                <a:latin typeface="Consolas"/>
              </a:rPr>
              <a:t>&lt;/</a:t>
            </a:r>
            <a:r>
              <a:rPr lang="en-US" altLang="ko-KR" sz="1300" dirty="0">
                <a:solidFill>
                  <a:srgbClr val="3F7F7F"/>
                </a:solidFill>
                <a:latin typeface="Consolas"/>
              </a:rPr>
              <a:t>dependency</a:t>
            </a:r>
            <a:r>
              <a:rPr lang="en-US" altLang="ko-KR" sz="1300" dirty="0">
                <a:solidFill>
                  <a:srgbClr val="008080"/>
                </a:solidFill>
                <a:latin typeface="Consolas"/>
              </a:rPr>
              <a:t>&gt;</a:t>
            </a:r>
          </a:p>
          <a:p>
            <a:r>
              <a:rPr lang="en-US" altLang="ko-KR" sz="1300" dirty="0">
                <a:solidFill>
                  <a:srgbClr val="000000"/>
                </a:solidFill>
                <a:latin typeface="Consolas"/>
              </a:rPr>
              <a:t>    </a:t>
            </a:r>
            <a:r>
              <a:rPr lang="en-US" altLang="ko-KR" sz="1300" dirty="0">
                <a:solidFill>
                  <a:srgbClr val="008080"/>
                </a:solidFill>
                <a:latin typeface="Consolas"/>
              </a:rPr>
              <a:t>&lt;</a:t>
            </a:r>
            <a:r>
              <a:rPr lang="en-US" altLang="ko-KR" sz="1300" dirty="0">
                <a:solidFill>
                  <a:srgbClr val="3F7F7F"/>
                </a:solidFill>
                <a:latin typeface="Consolas"/>
              </a:rPr>
              <a:t>dependency</a:t>
            </a:r>
            <a:r>
              <a:rPr lang="en-US" altLang="ko-KR" sz="1300" dirty="0">
                <a:solidFill>
                  <a:srgbClr val="008080"/>
                </a:solidFill>
                <a:latin typeface="Consolas"/>
              </a:rPr>
              <a:t>&gt;</a:t>
            </a:r>
          </a:p>
          <a:p>
            <a:r>
              <a:rPr lang="en-US" altLang="ko-KR" sz="1300" dirty="0">
                <a:solidFill>
                  <a:srgbClr val="000000"/>
                </a:solidFill>
                <a:latin typeface="Consolas"/>
              </a:rPr>
              <a:t>      </a:t>
            </a:r>
            <a:r>
              <a:rPr lang="en-US" altLang="ko-KR" sz="1300" dirty="0">
                <a:solidFill>
                  <a:srgbClr val="008080"/>
                </a:solidFill>
                <a:latin typeface="Consolas"/>
              </a:rPr>
              <a:t>&lt;</a:t>
            </a:r>
            <a:r>
              <a:rPr lang="en-US" altLang="ko-KR" sz="1300" dirty="0" err="1">
                <a:solidFill>
                  <a:srgbClr val="3F7F7F"/>
                </a:solidFill>
                <a:latin typeface="Consolas"/>
              </a:rPr>
              <a:t>groupId</a:t>
            </a:r>
            <a:r>
              <a:rPr lang="en-US" altLang="ko-KR" sz="1300" dirty="0">
                <a:solidFill>
                  <a:srgbClr val="008080"/>
                </a:solidFill>
                <a:latin typeface="Consolas"/>
              </a:rPr>
              <a:t>&gt;</a:t>
            </a:r>
            <a:r>
              <a:rPr lang="en-US" altLang="ko-KR" sz="1300" dirty="0">
                <a:solidFill>
                  <a:srgbClr val="000000"/>
                </a:solidFill>
                <a:latin typeface="Consolas"/>
              </a:rPr>
              <a:t>log4j</a:t>
            </a:r>
            <a:r>
              <a:rPr lang="en-US" altLang="ko-KR" sz="1300" dirty="0">
                <a:solidFill>
                  <a:srgbClr val="008080"/>
                </a:solidFill>
                <a:latin typeface="Consolas"/>
              </a:rPr>
              <a:t>&lt;/</a:t>
            </a:r>
            <a:r>
              <a:rPr lang="en-US" altLang="ko-KR" sz="1300" dirty="0" err="1">
                <a:solidFill>
                  <a:srgbClr val="3F7F7F"/>
                </a:solidFill>
                <a:latin typeface="Consolas"/>
              </a:rPr>
              <a:t>groupId</a:t>
            </a:r>
            <a:r>
              <a:rPr lang="en-US" altLang="ko-KR" sz="1300" dirty="0">
                <a:solidFill>
                  <a:srgbClr val="008080"/>
                </a:solidFill>
                <a:latin typeface="Consolas"/>
              </a:rPr>
              <a:t>&gt;</a:t>
            </a:r>
          </a:p>
          <a:p>
            <a:r>
              <a:rPr lang="en-US" altLang="ko-KR" sz="1300" dirty="0">
                <a:solidFill>
                  <a:srgbClr val="000000"/>
                </a:solidFill>
                <a:latin typeface="Consolas"/>
              </a:rPr>
              <a:t>      </a:t>
            </a:r>
            <a:r>
              <a:rPr lang="en-US" altLang="ko-KR" sz="1300" dirty="0">
                <a:solidFill>
                  <a:srgbClr val="008080"/>
                </a:solidFill>
                <a:latin typeface="Consolas"/>
              </a:rPr>
              <a:t>&lt;</a:t>
            </a:r>
            <a:r>
              <a:rPr lang="en-US" altLang="ko-KR" sz="1300" dirty="0" err="1">
                <a:solidFill>
                  <a:srgbClr val="3F7F7F"/>
                </a:solidFill>
                <a:latin typeface="Consolas"/>
              </a:rPr>
              <a:t>artifactId</a:t>
            </a:r>
            <a:r>
              <a:rPr lang="en-US" altLang="ko-KR" sz="1300" dirty="0">
                <a:solidFill>
                  <a:srgbClr val="008080"/>
                </a:solidFill>
                <a:latin typeface="Consolas"/>
              </a:rPr>
              <a:t>&gt;</a:t>
            </a:r>
            <a:r>
              <a:rPr lang="en-US" altLang="ko-KR" sz="1300" dirty="0">
                <a:solidFill>
                  <a:srgbClr val="000000"/>
                </a:solidFill>
                <a:latin typeface="Consolas"/>
              </a:rPr>
              <a:t>log4j</a:t>
            </a:r>
            <a:r>
              <a:rPr lang="en-US" altLang="ko-KR" sz="1300" dirty="0">
                <a:solidFill>
                  <a:srgbClr val="008080"/>
                </a:solidFill>
                <a:latin typeface="Consolas"/>
              </a:rPr>
              <a:t>&lt;/</a:t>
            </a:r>
            <a:r>
              <a:rPr lang="en-US" altLang="ko-KR" sz="1300" dirty="0" err="1">
                <a:solidFill>
                  <a:srgbClr val="3F7F7F"/>
                </a:solidFill>
                <a:latin typeface="Consolas"/>
              </a:rPr>
              <a:t>artifactId</a:t>
            </a:r>
            <a:r>
              <a:rPr lang="en-US" altLang="ko-KR" sz="1300" dirty="0">
                <a:solidFill>
                  <a:srgbClr val="008080"/>
                </a:solidFill>
                <a:latin typeface="Consolas"/>
              </a:rPr>
              <a:t>&gt;</a:t>
            </a:r>
          </a:p>
          <a:p>
            <a:r>
              <a:rPr lang="en-US" altLang="ko-KR" sz="1300" dirty="0">
                <a:solidFill>
                  <a:srgbClr val="000000"/>
                </a:solidFill>
                <a:latin typeface="Consolas"/>
              </a:rPr>
              <a:t>      </a:t>
            </a:r>
            <a:r>
              <a:rPr lang="en-US" altLang="ko-KR" sz="1300" dirty="0">
                <a:solidFill>
                  <a:srgbClr val="008080"/>
                </a:solidFill>
                <a:latin typeface="Consolas"/>
              </a:rPr>
              <a:t>&lt;</a:t>
            </a:r>
            <a:r>
              <a:rPr lang="en-US" altLang="ko-KR" sz="1300" dirty="0">
                <a:solidFill>
                  <a:srgbClr val="3F7F7F"/>
                </a:solidFill>
                <a:latin typeface="Consolas"/>
              </a:rPr>
              <a:t>version</a:t>
            </a:r>
            <a:r>
              <a:rPr lang="en-US" altLang="ko-KR" sz="1300" dirty="0">
                <a:solidFill>
                  <a:srgbClr val="008080"/>
                </a:solidFill>
                <a:latin typeface="Consolas"/>
              </a:rPr>
              <a:t>&gt;</a:t>
            </a:r>
            <a:r>
              <a:rPr lang="en-US" altLang="ko-KR" sz="1300" dirty="0">
                <a:solidFill>
                  <a:srgbClr val="000000"/>
                </a:solidFill>
                <a:latin typeface="Consolas"/>
              </a:rPr>
              <a:t>1.2.15</a:t>
            </a:r>
            <a:r>
              <a:rPr lang="en-US" altLang="ko-KR" sz="1300" dirty="0">
                <a:solidFill>
                  <a:srgbClr val="008080"/>
                </a:solidFill>
                <a:latin typeface="Consolas"/>
              </a:rPr>
              <a:t>&lt;/</a:t>
            </a:r>
            <a:r>
              <a:rPr lang="en-US" altLang="ko-KR" sz="1300" dirty="0">
                <a:solidFill>
                  <a:srgbClr val="3F7F7F"/>
                </a:solidFill>
                <a:latin typeface="Consolas"/>
              </a:rPr>
              <a:t>version</a:t>
            </a:r>
            <a:r>
              <a:rPr lang="en-US" altLang="ko-KR" sz="1300" dirty="0">
                <a:solidFill>
                  <a:srgbClr val="008080"/>
                </a:solidFill>
                <a:latin typeface="Consolas"/>
              </a:rPr>
              <a:t>&gt;</a:t>
            </a:r>
          </a:p>
          <a:p>
            <a:r>
              <a:rPr lang="en-US" altLang="ko-KR" sz="1300" dirty="0">
                <a:solidFill>
                  <a:srgbClr val="000000"/>
                </a:solidFill>
                <a:latin typeface="Consolas"/>
              </a:rPr>
              <a:t>      </a:t>
            </a:r>
            <a:r>
              <a:rPr lang="en-US" altLang="ko-KR" sz="1300" dirty="0">
                <a:solidFill>
                  <a:srgbClr val="008080"/>
                </a:solidFill>
                <a:latin typeface="Consolas"/>
              </a:rPr>
              <a:t>&lt;</a:t>
            </a:r>
            <a:r>
              <a:rPr lang="en-US" altLang="ko-KR" sz="1300" dirty="0">
                <a:solidFill>
                  <a:srgbClr val="3F7F7F"/>
                </a:solidFill>
                <a:latin typeface="Consolas"/>
              </a:rPr>
              <a:t>exclusions</a:t>
            </a:r>
            <a:r>
              <a:rPr lang="en-US" altLang="ko-KR" sz="1300" dirty="0">
                <a:solidFill>
                  <a:srgbClr val="008080"/>
                </a:solidFill>
                <a:latin typeface="Consolas"/>
              </a:rPr>
              <a:t>&gt;</a:t>
            </a:r>
          </a:p>
          <a:p>
            <a:r>
              <a:rPr lang="ja-JP" altLang="en-US" sz="1300" dirty="0">
                <a:solidFill>
                  <a:srgbClr val="000000"/>
                </a:solidFill>
                <a:latin typeface="Consolas"/>
              </a:rPr>
              <a:t>        </a:t>
            </a:r>
            <a:r>
              <a:rPr lang="en-US" altLang="ja-JP" sz="1300" dirty="0">
                <a:solidFill>
                  <a:srgbClr val="3F5FBF"/>
                </a:solidFill>
                <a:latin typeface="Consolas"/>
              </a:rPr>
              <a:t>&lt;!-- </a:t>
            </a:r>
            <a:r>
              <a:rPr lang="ja-JP" altLang="en-US" sz="1300" dirty="0">
                <a:solidFill>
                  <a:srgbClr val="3F5FBF"/>
                </a:solidFill>
                <a:latin typeface="Consolas"/>
              </a:rPr>
              <a:t>ログ出力に不要なライブラリの除外 </a:t>
            </a:r>
            <a:r>
              <a:rPr lang="en-US" altLang="ja-JP" sz="1300" dirty="0">
                <a:solidFill>
                  <a:srgbClr val="3F5FBF"/>
                </a:solidFill>
                <a:latin typeface="Consolas"/>
              </a:rPr>
              <a:t>--&gt;</a:t>
            </a:r>
          </a:p>
          <a:p>
            <a:r>
              <a:rPr lang="en-US" altLang="ko-KR" sz="1300" dirty="0">
                <a:solidFill>
                  <a:srgbClr val="000000"/>
                </a:solidFill>
                <a:latin typeface="Consolas"/>
              </a:rPr>
              <a:t>        </a:t>
            </a:r>
            <a:r>
              <a:rPr lang="en-US" altLang="ko-KR" sz="1300" dirty="0">
                <a:solidFill>
                  <a:srgbClr val="008080"/>
                </a:solidFill>
                <a:latin typeface="Consolas"/>
              </a:rPr>
              <a:t>&lt;</a:t>
            </a:r>
            <a:r>
              <a:rPr lang="en-US" altLang="ko-KR" sz="1300" dirty="0">
                <a:solidFill>
                  <a:srgbClr val="3F7F7F"/>
                </a:solidFill>
                <a:latin typeface="Consolas"/>
              </a:rPr>
              <a:t>exclusion</a:t>
            </a:r>
            <a:r>
              <a:rPr lang="en-US" altLang="ko-KR" sz="1300" dirty="0">
                <a:solidFill>
                  <a:srgbClr val="008080"/>
                </a:solidFill>
                <a:latin typeface="Consolas"/>
              </a:rPr>
              <a:t>&gt;</a:t>
            </a:r>
          </a:p>
          <a:p>
            <a:r>
              <a:rPr lang="en-US" altLang="ko-KR" sz="1300" dirty="0">
                <a:solidFill>
                  <a:srgbClr val="000000"/>
                </a:solidFill>
                <a:latin typeface="Consolas"/>
              </a:rPr>
              <a:t>          </a:t>
            </a:r>
            <a:r>
              <a:rPr lang="en-US" altLang="ko-KR" sz="1300" dirty="0">
                <a:solidFill>
                  <a:srgbClr val="008080"/>
                </a:solidFill>
                <a:latin typeface="Consolas"/>
              </a:rPr>
              <a:t>&lt;</a:t>
            </a:r>
            <a:r>
              <a:rPr lang="en-US" altLang="ko-KR" sz="1300" dirty="0" err="1">
                <a:solidFill>
                  <a:srgbClr val="3F7F7F"/>
                </a:solidFill>
                <a:latin typeface="Consolas"/>
              </a:rPr>
              <a:t>groupId</a:t>
            </a:r>
            <a:r>
              <a:rPr lang="en-US" altLang="ko-KR" sz="1300" dirty="0">
                <a:solidFill>
                  <a:srgbClr val="008080"/>
                </a:solidFill>
                <a:latin typeface="Consolas"/>
              </a:rPr>
              <a:t>&gt;</a:t>
            </a:r>
            <a:r>
              <a:rPr lang="en-US" altLang="ko-KR" sz="1300" dirty="0" err="1">
                <a:solidFill>
                  <a:srgbClr val="000000"/>
                </a:solidFill>
                <a:latin typeface="Consolas"/>
              </a:rPr>
              <a:t>javax.mail</a:t>
            </a:r>
            <a:r>
              <a:rPr lang="en-US" altLang="ko-KR" sz="1300" dirty="0">
                <a:solidFill>
                  <a:srgbClr val="008080"/>
                </a:solidFill>
                <a:latin typeface="Consolas"/>
              </a:rPr>
              <a:t>&lt;/</a:t>
            </a:r>
            <a:r>
              <a:rPr lang="en-US" altLang="ko-KR" sz="1300" dirty="0" err="1">
                <a:solidFill>
                  <a:srgbClr val="3F7F7F"/>
                </a:solidFill>
                <a:latin typeface="Consolas"/>
              </a:rPr>
              <a:t>groupId</a:t>
            </a:r>
            <a:r>
              <a:rPr lang="en-US" altLang="ko-KR" sz="1300" dirty="0">
                <a:solidFill>
                  <a:srgbClr val="008080"/>
                </a:solidFill>
                <a:latin typeface="Consolas"/>
              </a:rPr>
              <a:t>&gt;</a:t>
            </a:r>
          </a:p>
          <a:p>
            <a:r>
              <a:rPr lang="en-US" altLang="ko-KR" sz="1300" dirty="0">
                <a:solidFill>
                  <a:srgbClr val="000000"/>
                </a:solidFill>
                <a:latin typeface="Consolas"/>
              </a:rPr>
              <a:t>          </a:t>
            </a:r>
            <a:r>
              <a:rPr lang="en-US" altLang="ko-KR" sz="1300" dirty="0">
                <a:solidFill>
                  <a:srgbClr val="008080"/>
                </a:solidFill>
                <a:latin typeface="Consolas"/>
              </a:rPr>
              <a:t>&lt;</a:t>
            </a:r>
            <a:r>
              <a:rPr lang="en-US" altLang="ko-KR" sz="1300" dirty="0" err="1">
                <a:solidFill>
                  <a:srgbClr val="3F7F7F"/>
                </a:solidFill>
                <a:latin typeface="Consolas"/>
              </a:rPr>
              <a:t>artifactId</a:t>
            </a:r>
            <a:r>
              <a:rPr lang="en-US" altLang="ko-KR" sz="1300" dirty="0">
                <a:solidFill>
                  <a:srgbClr val="008080"/>
                </a:solidFill>
                <a:latin typeface="Consolas"/>
              </a:rPr>
              <a:t>&gt;</a:t>
            </a:r>
            <a:r>
              <a:rPr lang="en-US" altLang="ko-KR" sz="1300" dirty="0">
                <a:solidFill>
                  <a:srgbClr val="000000"/>
                </a:solidFill>
                <a:latin typeface="Consolas"/>
              </a:rPr>
              <a:t>mail</a:t>
            </a:r>
            <a:r>
              <a:rPr lang="en-US" altLang="ko-KR" sz="1300" dirty="0">
                <a:solidFill>
                  <a:srgbClr val="008080"/>
                </a:solidFill>
                <a:latin typeface="Consolas"/>
              </a:rPr>
              <a:t>&lt;/</a:t>
            </a:r>
            <a:r>
              <a:rPr lang="en-US" altLang="ko-KR" sz="1300" dirty="0" err="1">
                <a:solidFill>
                  <a:srgbClr val="3F7F7F"/>
                </a:solidFill>
                <a:latin typeface="Consolas"/>
              </a:rPr>
              <a:t>artifactId</a:t>
            </a:r>
            <a:r>
              <a:rPr lang="en-US" altLang="ko-KR" sz="1300" dirty="0">
                <a:solidFill>
                  <a:srgbClr val="008080"/>
                </a:solidFill>
                <a:latin typeface="Consolas"/>
              </a:rPr>
              <a:t>&gt;</a:t>
            </a:r>
          </a:p>
          <a:p>
            <a:r>
              <a:rPr lang="en-US" altLang="ko-KR" sz="1300" dirty="0">
                <a:solidFill>
                  <a:srgbClr val="000000"/>
                </a:solidFill>
                <a:latin typeface="Consolas"/>
              </a:rPr>
              <a:t>        </a:t>
            </a:r>
            <a:r>
              <a:rPr lang="en-US" altLang="ko-KR" sz="1300" dirty="0">
                <a:solidFill>
                  <a:srgbClr val="008080"/>
                </a:solidFill>
                <a:latin typeface="Consolas"/>
              </a:rPr>
              <a:t>&lt;/</a:t>
            </a:r>
            <a:r>
              <a:rPr lang="en-US" altLang="ko-KR" sz="1300" dirty="0">
                <a:solidFill>
                  <a:srgbClr val="3F7F7F"/>
                </a:solidFill>
                <a:latin typeface="Consolas"/>
              </a:rPr>
              <a:t>exclusion</a:t>
            </a:r>
            <a:r>
              <a:rPr lang="en-US" altLang="ko-KR" sz="1300" dirty="0" smtClean="0">
                <a:solidFill>
                  <a:srgbClr val="008080"/>
                </a:solidFill>
                <a:latin typeface="Consolas"/>
              </a:rPr>
              <a:t>&gt;</a:t>
            </a:r>
          </a:p>
          <a:p>
            <a:endParaRPr lang="en-US" altLang="ko-KR" sz="1300" dirty="0">
              <a:solidFill>
                <a:srgbClr val="008080"/>
              </a:solidFill>
              <a:latin typeface="Consolas"/>
            </a:endParaRPr>
          </a:p>
          <a:p>
            <a:r>
              <a:rPr lang="en-US" altLang="ko-KR" sz="1300" dirty="0">
                <a:solidFill>
                  <a:srgbClr val="000000"/>
                </a:solidFill>
                <a:latin typeface="Consolas"/>
              </a:rPr>
              <a:t>        </a:t>
            </a:r>
            <a:r>
              <a:rPr lang="en-US" altLang="ko-KR" sz="1300" dirty="0">
                <a:solidFill>
                  <a:srgbClr val="008080"/>
                </a:solidFill>
                <a:latin typeface="Consolas"/>
              </a:rPr>
              <a:t>&lt;</a:t>
            </a:r>
            <a:r>
              <a:rPr lang="en-US" altLang="ko-KR" sz="1300" dirty="0">
                <a:solidFill>
                  <a:srgbClr val="3F7F7F"/>
                </a:solidFill>
                <a:latin typeface="Consolas"/>
              </a:rPr>
              <a:t>exclusion</a:t>
            </a:r>
            <a:r>
              <a:rPr lang="en-US" altLang="ko-KR" sz="1300" dirty="0">
                <a:solidFill>
                  <a:srgbClr val="008080"/>
                </a:solidFill>
                <a:latin typeface="Consolas"/>
              </a:rPr>
              <a:t>&gt;</a:t>
            </a:r>
          </a:p>
          <a:p>
            <a:r>
              <a:rPr lang="en-US" altLang="ko-KR" sz="1300" dirty="0">
                <a:solidFill>
                  <a:srgbClr val="000000"/>
                </a:solidFill>
                <a:latin typeface="Consolas"/>
              </a:rPr>
              <a:t>          </a:t>
            </a:r>
            <a:r>
              <a:rPr lang="en-US" altLang="ko-KR" sz="1300" dirty="0">
                <a:solidFill>
                  <a:srgbClr val="008080"/>
                </a:solidFill>
                <a:latin typeface="Consolas"/>
              </a:rPr>
              <a:t>&lt;</a:t>
            </a:r>
            <a:r>
              <a:rPr lang="en-US" altLang="ko-KR" sz="1300" dirty="0" err="1">
                <a:solidFill>
                  <a:srgbClr val="3F7F7F"/>
                </a:solidFill>
                <a:latin typeface="Consolas"/>
              </a:rPr>
              <a:t>groupId</a:t>
            </a:r>
            <a:r>
              <a:rPr lang="en-US" altLang="ko-KR" sz="1300" dirty="0">
                <a:solidFill>
                  <a:srgbClr val="008080"/>
                </a:solidFill>
                <a:latin typeface="Consolas"/>
              </a:rPr>
              <a:t>&gt;</a:t>
            </a:r>
            <a:r>
              <a:rPr lang="en-US" altLang="ko-KR" sz="1300" dirty="0" err="1">
                <a:solidFill>
                  <a:srgbClr val="000000"/>
                </a:solidFill>
                <a:latin typeface="Consolas"/>
              </a:rPr>
              <a:t>javax.jms</a:t>
            </a:r>
            <a:r>
              <a:rPr lang="en-US" altLang="ko-KR" sz="1300" dirty="0">
                <a:solidFill>
                  <a:srgbClr val="008080"/>
                </a:solidFill>
                <a:latin typeface="Consolas"/>
              </a:rPr>
              <a:t>&lt;/</a:t>
            </a:r>
            <a:r>
              <a:rPr lang="en-US" altLang="ko-KR" sz="1300" dirty="0" err="1">
                <a:solidFill>
                  <a:srgbClr val="3F7F7F"/>
                </a:solidFill>
                <a:latin typeface="Consolas"/>
              </a:rPr>
              <a:t>groupId</a:t>
            </a:r>
            <a:r>
              <a:rPr lang="en-US" altLang="ko-KR" sz="1300" dirty="0">
                <a:solidFill>
                  <a:srgbClr val="008080"/>
                </a:solidFill>
                <a:latin typeface="Consolas"/>
              </a:rPr>
              <a:t>&gt;</a:t>
            </a:r>
          </a:p>
          <a:p>
            <a:r>
              <a:rPr lang="en-US" altLang="ko-KR" sz="1300" dirty="0">
                <a:solidFill>
                  <a:srgbClr val="000000"/>
                </a:solidFill>
                <a:latin typeface="Consolas"/>
              </a:rPr>
              <a:t>          </a:t>
            </a:r>
            <a:r>
              <a:rPr lang="en-US" altLang="ko-KR" sz="1300" dirty="0">
                <a:solidFill>
                  <a:srgbClr val="008080"/>
                </a:solidFill>
                <a:latin typeface="Consolas"/>
              </a:rPr>
              <a:t>&lt;</a:t>
            </a:r>
            <a:r>
              <a:rPr lang="en-US" altLang="ko-KR" sz="1300" dirty="0" err="1">
                <a:solidFill>
                  <a:srgbClr val="3F7F7F"/>
                </a:solidFill>
                <a:latin typeface="Consolas"/>
              </a:rPr>
              <a:t>artifactId</a:t>
            </a:r>
            <a:r>
              <a:rPr lang="en-US" altLang="ko-KR" sz="1300" dirty="0">
                <a:solidFill>
                  <a:srgbClr val="008080"/>
                </a:solidFill>
                <a:latin typeface="Consolas"/>
              </a:rPr>
              <a:t>&gt;</a:t>
            </a:r>
            <a:r>
              <a:rPr lang="en-US" altLang="ko-KR" sz="1300" dirty="0" err="1">
                <a:solidFill>
                  <a:srgbClr val="000000"/>
                </a:solidFill>
                <a:latin typeface="Consolas"/>
              </a:rPr>
              <a:t>jms</a:t>
            </a:r>
            <a:r>
              <a:rPr lang="en-US" altLang="ko-KR" sz="1300" dirty="0">
                <a:solidFill>
                  <a:srgbClr val="008080"/>
                </a:solidFill>
                <a:latin typeface="Consolas"/>
              </a:rPr>
              <a:t>&lt;/</a:t>
            </a:r>
            <a:r>
              <a:rPr lang="en-US" altLang="ko-KR" sz="1300" dirty="0" err="1">
                <a:solidFill>
                  <a:srgbClr val="3F7F7F"/>
                </a:solidFill>
                <a:latin typeface="Consolas"/>
              </a:rPr>
              <a:t>artifactId</a:t>
            </a:r>
            <a:r>
              <a:rPr lang="en-US" altLang="ko-KR" sz="1300" dirty="0">
                <a:solidFill>
                  <a:srgbClr val="008080"/>
                </a:solidFill>
                <a:latin typeface="Consolas"/>
              </a:rPr>
              <a:t>&gt;</a:t>
            </a:r>
          </a:p>
          <a:p>
            <a:r>
              <a:rPr lang="en-US" altLang="ko-KR" sz="1300" dirty="0">
                <a:solidFill>
                  <a:srgbClr val="000000"/>
                </a:solidFill>
                <a:latin typeface="Consolas"/>
              </a:rPr>
              <a:t>        </a:t>
            </a:r>
            <a:r>
              <a:rPr lang="en-US" altLang="ko-KR" sz="1300" dirty="0">
                <a:solidFill>
                  <a:srgbClr val="008080"/>
                </a:solidFill>
                <a:latin typeface="Consolas"/>
              </a:rPr>
              <a:t>&lt;/</a:t>
            </a:r>
            <a:r>
              <a:rPr lang="en-US" altLang="ko-KR" sz="1300" dirty="0">
                <a:solidFill>
                  <a:srgbClr val="3F7F7F"/>
                </a:solidFill>
                <a:latin typeface="Consolas"/>
              </a:rPr>
              <a:t>exclusion</a:t>
            </a:r>
            <a:r>
              <a:rPr lang="en-US" altLang="ko-KR" sz="1300" dirty="0">
                <a:solidFill>
                  <a:srgbClr val="008080"/>
                </a:solidFill>
                <a:latin typeface="Consolas"/>
              </a:rPr>
              <a:t>&gt;</a:t>
            </a:r>
          </a:p>
          <a:p>
            <a:r>
              <a:rPr lang="en-US" altLang="ko-KR" sz="1300" dirty="0">
                <a:solidFill>
                  <a:srgbClr val="000000"/>
                </a:solidFill>
                <a:latin typeface="Consolas"/>
              </a:rPr>
              <a:t>        </a:t>
            </a:r>
            <a:r>
              <a:rPr lang="en-US" altLang="ko-KR" sz="1300" dirty="0">
                <a:solidFill>
                  <a:srgbClr val="008080"/>
                </a:solidFill>
                <a:latin typeface="Consolas"/>
              </a:rPr>
              <a:t>&lt;</a:t>
            </a:r>
            <a:r>
              <a:rPr lang="en-US" altLang="ko-KR" sz="1300" dirty="0">
                <a:solidFill>
                  <a:srgbClr val="3F7F7F"/>
                </a:solidFill>
                <a:latin typeface="Consolas"/>
              </a:rPr>
              <a:t>exclusion</a:t>
            </a:r>
            <a:r>
              <a:rPr lang="en-US" altLang="ko-KR" sz="1300" dirty="0">
                <a:solidFill>
                  <a:srgbClr val="008080"/>
                </a:solidFill>
                <a:latin typeface="Consolas"/>
              </a:rPr>
              <a:t>&gt;</a:t>
            </a:r>
          </a:p>
          <a:p>
            <a:r>
              <a:rPr lang="en-US" altLang="ko-KR" sz="1300" dirty="0">
                <a:solidFill>
                  <a:srgbClr val="000000"/>
                </a:solidFill>
                <a:latin typeface="Consolas"/>
              </a:rPr>
              <a:t>          </a:t>
            </a:r>
            <a:r>
              <a:rPr lang="en-US" altLang="ko-KR" sz="1300" dirty="0">
                <a:solidFill>
                  <a:srgbClr val="008080"/>
                </a:solidFill>
                <a:latin typeface="Consolas"/>
              </a:rPr>
              <a:t>&lt;</a:t>
            </a:r>
            <a:r>
              <a:rPr lang="en-US" altLang="ko-KR" sz="1300" dirty="0" err="1">
                <a:solidFill>
                  <a:srgbClr val="3F7F7F"/>
                </a:solidFill>
                <a:latin typeface="Consolas"/>
              </a:rPr>
              <a:t>groupId</a:t>
            </a:r>
            <a:r>
              <a:rPr lang="en-US" altLang="ko-KR" sz="1300" dirty="0">
                <a:solidFill>
                  <a:srgbClr val="008080"/>
                </a:solidFill>
                <a:latin typeface="Consolas"/>
              </a:rPr>
              <a:t>&gt;</a:t>
            </a:r>
            <a:r>
              <a:rPr lang="en-US" altLang="ko-KR" sz="1300" dirty="0" err="1">
                <a:solidFill>
                  <a:srgbClr val="000000"/>
                </a:solidFill>
                <a:latin typeface="Consolas"/>
              </a:rPr>
              <a:t>com.sun.jdmk</a:t>
            </a:r>
            <a:r>
              <a:rPr lang="en-US" altLang="ko-KR" sz="1300" dirty="0">
                <a:solidFill>
                  <a:srgbClr val="008080"/>
                </a:solidFill>
                <a:latin typeface="Consolas"/>
              </a:rPr>
              <a:t>&lt;/</a:t>
            </a:r>
            <a:r>
              <a:rPr lang="en-US" altLang="ko-KR" sz="1300" dirty="0" err="1">
                <a:solidFill>
                  <a:srgbClr val="3F7F7F"/>
                </a:solidFill>
                <a:latin typeface="Consolas"/>
              </a:rPr>
              <a:t>groupId</a:t>
            </a:r>
            <a:r>
              <a:rPr lang="en-US" altLang="ko-KR" sz="1300" dirty="0">
                <a:solidFill>
                  <a:srgbClr val="008080"/>
                </a:solidFill>
                <a:latin typeface="Consolas"/>
              </a:rPr>
              <a:t>&gt;</a:t>
            </a:r>
          </a:p>
          <a:p>
            <a:r>
              <a:rPr lang="en-US" altLang="ko-KR" sz="1300" dirty="0">
                <a:solidFill>
                  <a:srgbClr val="000000"/>
                </a:solidFill>
                <a:latin typeface="Consolas"/>
              </a:rPr>
              <a:t>          </a:t>
            </a:r>
            <a:r>
              <a:rPr lang="en-US" altLang="ko-KR" sz="1300" dirty="0">
                <a:solidFill>
                  <a:srgbClr val="008080"/>
                </a:solidFill>
                <a:latin typeface="Consolas"/>
              </a:rPr>
              <a:t>&lt;</a:t>
            </a:r>
            <a:r>
              <a:rPr lang="en-US" altLang="ko-KR" sz="1300" dirty="0" err="1">
                <a:solidFill>
                  <a:srgbClr val="3F7F7F"/>
                </a:solidFill>
                <a:latin typeface="Consolas"/>
              </a:rPr>
              <a:t>artifactId</a:t>
            </a:r>
            <a:r>
              <a:rPr lang="en-US" altLang="ko-KR" sz="1300" dirty="0">
                <a:solidFill>
                  <a:srgbClr val="008080"/>
                </a:solidFill>
                <a:latin typeface="Consolas"/>
              </a:rPr>
              <a:t>&gt;</a:t>
            </a:r>
            <a:r>
              <a:rPr lang="en-US" altLang="ko-KR" sz="1300" dirty="0" err="1">
                <a:solidFill>
                  <a:srgbClr val="000000"/>
                </a:solidFill>
                <a:latin typeface="Consolas"/>
              </a:rPr>
              <a:t>jmxtools</a:t>
            </a:r>
            <a:r>
              <a:rPr lang="en-US" altLang="ko-KR" sz="1300" dirty="0">
                <a:solidFill>
                  <a:srgbClr val="008080"/>
                </a:solidFill>
                <a:latin typeface="Consolas"/>
              </a:rPr>
              <a:t>&lt;/</a:t>
            </a:r>
            <a:r>
              <a:rPr lang="en-US" altLang="ko-KR" sz="1300" dirty="0" err="1">
                <a:solidFill>
                  <a:srgbClr val="3F7F7F"/>
                </a:solidFill>
                <a:latin typeface="Consolas"/>
              </a:rPr>
              <a:t>artifactId</a:t>
            </a:r>
            <a:r>
              <a:rPr lang="en-US" altLang="ko-KR" sz="1300" dirty="0">
                <a:solidFill>
                  <a:srgbClr val="008080"/>
                </a:solidFill>
                <a:latin typeface="Consolas"/>
              </a:rPr>
              <a:t>&gt;</a:t>
            </a:r>
          </a:p>
          <a:p>
            <a:r>
              <a:rPr lang="en-US" altLang="ko-KR" sz="1300" dirty="0">
                <a:solidFill>
                  <a:srgbClr val="000000"/>
                </a:solidFill>
                <a:latin typeface="Consolas"/>
              </a:rPr>
              <a:t>        </a:t>
            </a:r>
            <a:r>
              <a:rPr lang="en-US" altLang="ko-KR" sz="1300" dirty="0">
                <a:solidFill>
                  <a:srgbClr val="008080"/>
                </a:solidFill>
                <a:latin typeface="Consolas"/>
              </a:rPr>
              <a:t>&lt;/</a:t>
            </a:r>
            <a:r>
              <a:rPr lang="en-US" altLang="ko-KR" sz="1300" dirty="0">
                <a:solidFill>
                  <a:srgbClr val="3F7F7F"/>
                </a:solidFill>
                <a:latin typeface="Consolas"/>
              </a:rPr>
              <a:t>exclusion</a:t>
            </a:r>
            <a:r>
              <a:rPr lang="en-US" altLang="ko-KR" sz="1300" dirty="0">
                <a:solidFill>
                  <a:srgbClr val="008080"/>
                </a:solidFill>
                <a:latin typeface="Consolas"/>
              </a:rPr>
              <a:t>&gt;</a:t>
            </a:r>
          </a:p>
          <a:p>
            <a:r>
              <a:rPr lang="en-US" altLang="ko-KR" sz="1300" dirty="0">
                <a:solidFill>
                  <a:srgbClr val="000000"/>
                </a:solidFill>
                <a:latin typeface="Consolas"/>
              </a:rPr>
              <a:t>        </a:t>
            </a:r>
            <a:r>
              <a:rPr lang="en-US" altLang="ko-KR" sz="1300" dirty="0">
                <a:solidFill>
                  <a:srgbClr val="008080"/>
                </a:solidFill>
                <a:latin typeface="Consolas"/>
              </a:rPr>
              <a:t>&lt;</a:t>
            </a:r>
            <a:r>
              <a:rPr lang="en-US" altLang="ko-KR" sz="1300" dirty="0">
                <a:solidFill>
                  <a:srgbClr val="3F7F7F"/>
                </a:solidFill>
                <a:latin typeface="Consolas"/>
              </a:rPr>
              <a:t>exclusion</a:t>
            </a:r>
            <a:r>
              <a:rPr lang="en-US" altLang="ko-KR" sz="1300" dirty="0">
                <a:solidFill>
                  <a:srgbClr val="008080"/>
                </a:solidFill>
                <a:latin typeface="Consolas"/>
              </a:rPr>
              <a:t>&gt;</a:t>
            </a:r>
          </a:p>
          <a:p>
            <a:r>
              <a:rPr lang="en-US" altLang="ko-KR" sz="1300" dirty="0">
                <a:solidFill>
                  <a:srgbClr val="000000"/>
                </a:solidFill>
                <a:latin typeface="Consolas"/>
              </a:rPr>
              <a:t>          </a:t>
            </a:r>
            <a:r>
              <a:rPr lang="en-US" altLang="ko-KR" sz="1300" dirty="0">
                <a:solidFill>
                  <a:srgbClr val="008080"/>
                </a:solidFill>
                <a:latin typeface="Consolas"/>
              </a:rPr>
              <a:t>&lt;</a:t>
            </a:r>
            <a:r>
              <a:rPr lang="en-US" altLang="ko-KR" sz="1300" dirty="0" err="1">
                <a:solidFill>
                  <a:srgbClr val="3F7F7F"/>
                </a:solidFill>
                <a:latin typeface="Consolas"/>
              </a:rPr>
              <a:t>groupId</a:t>
            </a:r>
            <a:r>
              <a:rPr lang="en-US" altLang="ko-KR" sz="1300" dirty="0">
                <a:solidFill>
                  <a:srgbClr val="008080"/>
                </a:solidFill>
                <a:latin typeface="Consolas"/>
              </a:rPr>
              <a:t>&gt;</a:t>
            </a:r>
            <a:r>
              <a:rPr lang="en-US" altLang="ko-KR" sz="1300" dirty="0" err="1">
                <a:solidFill>
                  <a:srgbClr val="000000"/>
                </a:solidFill>
                <a:latin typeface="Consolas"/>
              </a:rPr>
              <a:t>com.sun.jmx</a:t>
            </a:r>
            <a:r>
              <a:rPr lang="en-US" altLang="ko-KR" sz="1300" dirty="0">
                <a:solidFill>
                  <a:srgbClr val="008080"/>
                </a:solidFill>
                <a:latin typeface="Consolas"/>
              </a:rPr>
              <a:t>&lt;/</a:t>
            </a:r>
            <a:r>
              <a:rPr lang="en-US" altLang="ko-KR" sz="1300" dirty="0" err="1">
                <a:solidFill>
                  <a:srgbClr val="3F7F7F"/>
                </a:solidFill>
                <a:latin typeface="Consolas"/>
              </a:rPr>
              <a:t>groupId</a:t>
            </a:r>
            <a:r>
              <a:rPr lang="en-US" altLang="ko-KR" sz="1300" dirty="0">
                <a:solidFill>
                  <a:srgbClr val="008080"/>
                </a:solidFill>
                <a:latin typeface="Consolas"/>
              </a:rPr>
              <a:t>&gt;</a:t>
            </a:r>
          </a:p>
          <a:p>
            <a:r>
              <a:rPr lang="en-US" altLang="ko-KR" sz="1300" dirty="0">
                <a:solidFill>
                  <a:srgbClr val="000000"/>
                </a:solidFill>
                <a:latin typeface="Consolas"/>
              </a:rPr>
              <a:t>          </a:t>
            </a:r>
            <a:r>
              <a:rPr lang="en-US" altLang="ko-KR" sz="1300" dirty="0">
                <a:solidFill>
                  <a:srgbClr val="008080"/>
                </a:solidFill>
                <a:latin typeface="Consolas"/>
              </a:rPr>
              <a:t>&lt;</a:t>
            </a:r>
            <a:r>
              <a:rPr lang="en-US" altLang="ko-KR" sz="1300" dirty="0" err="1">
                <a:solidFill>
                  <a:srgbClr val="3F7F7F"/>
                </a:solidFill>
                <a:latin typeface="Consolas"/>
              </a:rPr>
              <a:t>artifactId</a:t>
            </a:r>
            <a:r>
              <a:rPr lang="en-US" altLang="ko-KR" sz="1300" dirty="0">
                <a:solidFill>
                  <a:srgbClr val="008080"/>
                </a:solidFill>
                <a:latin typeface="Consolas"/>
              </a:rPr>
              <a:t>&gt;</a:t>
            </a:r>
            <a:r>
              <a:rPr lang="en-US" altLang="ko-KR" sz="1300" dirty="0" err="1">
                <a:solidFill>
                  <a:srgbClr val="000000"/>
                </a:solidFill>
                <a:latin typeface="Consolas"/>
              </a:rPr>
              <a:t>jmxri</a:t>
            </a:r>
            <a:r>
              <a:rPr lang="en-US" altLang="ko-KR" sz="1300" dirty="0">
                <a:solidFill>
                  <a:srgbClr val="008080"/>
                </a:solidFill>
                <a:latin typeface="Consolas"/>
              </a:rPr>
              <a:t>&lt;/</a:t>
            </a:r>
            <a:r>
              <a:rPr lang="en-US" altLang="ko-KR" sz="1300" dirty="0" err="1">
                <a:solidFill>
                  <a:srgbClr val="3F7F7F"/>
                </a:solidFill>
                <a:latin typeface="Consolas"/>
              </a:rPr>
              <a:t>artifactId</a:t>
            </a:r>
            <a:r>
              <a:rPr lang="en-US" altLang="ko-KR" sz="1300" dirty="0">
                <a:solidFill>
                  <a:srgbClr val="008080"/>
                </a:solidFill>
                <a:latin typeface="Consolas"/>
              </a:rPr>
              <a:t>&gt;</a:t>
            </a:r>
          </a:p>
          <a:p>
            <a:r>
              <a:rPr lang="en-US" altLang="ko-KR" sz="1300" dirty="0">
                <a:solidFill>
                  <a:srgbClr val="000000"/>
                </a:solidFill>
                <a:latin typeface="Consolas"/>
              </a:rPr>
              <a:t>        </a:t>
            </a:r>
            <a:r>
              <a:rPr lang="en-US" altLang="ko-KR" sz="1300" dirty="0">
                <a:solidFill>
                  <a:srgbClr val="008080"/>
                </a:solidFill>
                <a:latin typeface="Consolas"/>
              </a:rPr>
              <a:t>&lt;/</a:t>
            </a:r>
            <a:r>
              <a:rPr lang="en-US" altLang="ko-KR" sz="1300" dirty="0">
                <a:solidFill>
                  <a:srgbClr val="3F7F7F"/>
                </a:solidFill>
                <a:latin typeface="Consolas"/>
              </a:rPr>
              <a:t>exclusion</a:t>
            </a:r>
            <a:r>
              <a:rPr lang="en-US" altLang="ko-KR" sz="1300" dirty="0">
                <a:solidFill>
                  <a:srgbClr val="008080"/>
                </a:solidFill>
                <a:latin typeface="Consolas"/>
              </a:rPr>
              <a:t>&gt;</a:t>
            </a:r>
          </a:p>
          <a:p>
            <a:r>
              <a:rPr lang="en-US" altLang="ko-KR" sz="1300" dirty="0">
                <a:solidFill>
                  <a:srgbClr val="000000"/>
                </a:solidFill>
                <a:latin typeface="Consolas"/>
              </a:rPr>
              <a:t>      </a:t>
            </a:r>
            <a:r>
              <a:rPr lang="en-US" altLang="ko-KR" sz="1300" dirty="0">
                <a:solidFill>
                  <a:srgbClr val="008080"/>
                </a:solidFill>
                <a:latin typeface="Consolas"/>
              </a:rPr>
              <a:t>&lt;/</a:t>
            </a:r>
            <a:r>
              <a:rPr lang="en-US" altLang="ko-KR" sz="1300" dirty="0">
                <a:solidFill>
                  <a:srgbClr val="3F7F7F"/>
                </a:solidFill>
                <a:latin typeface="Consolas"/>
              </a:rPr>
              <a:t>exclusions</a:t>
            </a:r>
            <a:r>
              <a:rPr lang="en-US" altLang="ko-KR" sz="1300" dirty="0">
                <a:solidFill>
                  <a:srgbClr val="008080"/>
                </a:solidFill>
                <a:latin typeface="Consolas"/>
              </a:rPr>
              <a:t>&gt;</a:t>
            </a:r>
          </a:p>
          <a:p>
            <a:r>
              <a:rPr lang="en-US" altLang="ko-KR" sz="1300" dirty="0">
                <a:solidFill>
                  <a:srgbClr val="000000"/>
                </a:solidFill>
                <a:latin typeface="Consolas"/>
              </a:rPr>
              <a:t>      </a:t>
            </a:r>
            <a:r>
              <a:rPr lang="en-US" altLang="ko-KR" sz="1300" dirty="0">
                <a:solidFill>
                  <a:srgbClr val="008080"/>
                </a:solidFill>
                <a:latin typeface="Consolas"/>
              </a:rPr>
              <a:t>&lt;</a:t>
            </a:r>
            <a:r>
              <a:rPr lang="en-US" altLang="ko-KR" sz="1300" dirty="0">
                <a:solidFill>
                  <a:srgbClr val="3F7F7F"/>
                </a:solidFill>
                <a:latin typeface="Consolas"/>
              </a:rPr>
              <a:t>scope</a:t>
            </a:r>
            <a:r>
              <a:rPr lang="en-US" altLang="ko-KR" sz="1300" dirty="0">
                <a:solidFill>
                  <a:srgbClr val="008080"/>
                </a:solidFill>
                <a:latin typeface="Consolas"/>
              </a:rPr>
              <a:t>&gt;</a:t>
            </a:r>
            <a:r>
              <a:rPr lang="en-US" altLang="ko-KR" sz="1300" dirty="0">
                <a:solidFill>
                  <a:srgbClr val="000000"/>
                </a:solidFill>
                <a:latin typeface="Consolas"/>
              </a:rPr>
              <a:t>runtime</a:t>
            </a:r>
            <a:r>
              <a:rPr lang="en-US" altLang="ko-KR" sz="1300" dirty="0">
                <a:solidFill>
                  <a:srgbClr val="008080"/>
                </a:solidFill>
                <a:latin typeface="Consolas"/>
              </a:rPr>
              <a:t>&lt;/</a:t>
            </a:r>
            <a:r>
              <a:rPr lang="en-US" altLang="ko-KR" sz="1300" dirty="0">
                <a:solidFill>
                  <a:srgbClr val="3F7F7F"/>
                </a:solidFill>
                <a:latin typeface="Consolas"/>
              </a:rPr>
              <a:t>scope</a:t>
            </a:r>
            <a:r>
              <a:rPr lang="en-US" altLang="ko-KR" sz="1300" dirty="0">
                <a:solidFill>
                  <a:srgbClr val="008080"/>
                </a:solidFill>
                <a:latin typeface="Consolas"/>
              </a:rPr>
              <a:t>&gt;</a:t>
            </a:r>
          </a:p>
          <a:p>
            <a:r>
              <a:rPr lang="en-US" altLang="ko-KR" sz="1300" dirty="0">
                <a:solidFill>
                  <a:srgbClr val="000000"/>
                </a:solidFill>
                <a:latin typeface="Consolas"/>
              </a:rPr>
              <a:t>    </a:t>
            </a:r>
            <a:r>
              <a:rPr lang="en-US" altLang="ko-KR" sz="1300" dirty="0">
                <a:solidFill>
                  <a:srgbClr val="008080"/>
                </a:solidFill>
                <a:latin typeface="Consolas"/>
              </a:rPr>
              <a:t>&lt;/</a:t>
            </a:r>
            <a:r>
              <a:rPr lang="en-US" altLang="ko-KR" sz="1300" dirty="0">
                <a:solidFill>
                  <a:srgbClr val="3F7F7F"/>
                </a:solidFill>
                <a:latin typeface="Consolas"/>
              </a:rPr>
              <a:t>dependency</a:t>
            </a:r>
            <a:r>
              <a:rPr lang="en-US" altLang="ko-KR" sz="1300" dirty="0">
                <a:solidFill>
                  <a:srgbClr val="008080"/>
                </a:solidFill>
                <a:latin typeface="Consolas"/>
              </a:rPr>
              <a:t>&gt;</a:t>
            </a:r>
          </a:p>
          <a:p>
            <a:r>
              <a:rPr lang="ko-KR" altLang="en-US" sz="1300" dirty="0">
                <a:solidFill>
                  <a:srgbClr val="000000"/>
                </a:solidFill>
                <a:latin typeface="Consolas"/>
              </a:rPr>
              <a:t>    </a:t>
            </a:r>
          </a:p>
          <a:p>
            <a:r>
              <a:rPr lang="en-US" altLang="ko-KR" sz="1300" dirty="0">
                <a:solidFill>
                  <a:srgbClr val="000000"/>
                </a:solidFill>
                <a:latin typeface="Consolas"/>
              </a:rPr>
              <a:t>    </a:t>
            </a:r>
            <a:r>
              <a:rPr lang="en-US" altLang="ko-KR" sz="1300" dirty="0">
                <a:solidFill>
                  <a:srgbClr val="3F5FBF"/>
                </a:solidFill>
                <a:latin typeface="Consolas"/>
              </a:rPr>
              <a:t>&lt;!-- DI</a:t>
            </a:r>
            <a:r>
              <a:rPr lang="ko-KR" altLang="en-US" sz="1300" dirty="0">
                <a:solidFill>
                  <a:srgbClr val="3F5FBF"/>
                </a:solidFill>
                <a:latin typeface="Consolas"/>
              </a:rPr>
              <a:t>注入用：</a:t>
            </a:r>
            <a:r>
              <a:rPr lang="en-US" altLang="ko-KR" sz="1300" dirty="0">
                <a:solidFill>
                  <a:srgbClr val="3F5FBF"/>
                </a:solidFill>
                <a:latin typeface="Consolas"/>
              </a:rPr>
              <a:t>@Inject</a:t>
            </a:r>
            <a:r>
              <a:rPr lang="ko-KR" altLang="en-US" sz="1300" dirty="0">
                <a:solidFill>
                  <a:srgbClr val="3F5FBF"/>
                </a:solidFill>
                <a:latin typeface="Consolas"/>
              </a:rPr>
              <a:t>用 </a:t>
            </a:r>
            <a:r>
              <a:rPr lang="en-US" altLang="ko-KR" sz="1300" dirty="0">
                <a:solidFill>
                  <a:srgbClr val="3F5FBF"/>
                </a:solidFill>
                <a:latin typeface="Consolas"/>
              </a:rPr>
              <a:t>--&gt;</a:t>
            </a:r>
          </a:p>
          <a:p>
            <a:r>
              <a:rPr lang="en-US" altLang="ko-KR" sz="1300" dirty="0">
                <a:solidFill>
                  <a:srgbClr val="000000"/>
                </a:solidFill>
                <a:latin typeface="Consolas"/>
              </a:rPr>
              <a:t>    </a:t>
            </a:r>
            <a:r>
              <a:rPr lang="en-US" altLang="ko-KR" sz="1300" dirty="0">
                <a:solidFill>
                  <a:srgbClr val="008080"/>
                </a:solidFill>
                <a:latin typeface="Consolas"/>
              </a:rPr>
              <a:t>&lt;</a:t>
            </a:r>
            <a:r>
              <a:rPr lang="en-US" altLang="ko-KR" sz="1300" dirty="0">
                <a:solidFill>
                  <a:srgbClr val="3F7F7F"/>
                </a:solidFill>
                <a:latin typeface="Consolas"/>
              </a:rPr>
              <a:t>dependency</a:t>
            </a:r>
            <a:r>
              <a:rPr lang="en-US" altLang="ko-KR" sz="1300" dirty="0">
                <a:solidFill>
                  <a:srgbClr val="008080"/>
                </a:solidFill>
                <a:latin typeface="Consolas"/>
              </a:rPr>
              <a:t>&gt;</a:t>
            </a:r>
          </a:p>
          <a:p>
            <a:r>
              <a:rPr lang="en-US" altLang="ko-KR" sz="1300" dirty="0">
                <a:solidFill>
                  <a:srgbClr val="000000"/>
                </a:solidFill>
                <a:latin typeface="Consolas"/>
              </a:rPr>
              <a:t>      </a:t>
            </a:r>
            <a:r>
              <a:rPr lang="en-US" altLang="ko-KR" sz="1300" dirty="0">
                <a:solidFill>
                  <a:srgbClr val="008080"/>
                </a:solidFill>
                <a:latin typeface="Consolas"/>
              </a:rPr>
              <a:t>&lt;</a:t>
            </a:r>
            <a:r>
              <a:rPr lang="en-US" altLang="ko-KR" sz="1300" dirty="0" err="1">
                <a:solidFill>
                  <a:srgbClr val="3F7F7F"/>
                </a:solidFill>
                <a:latin typeface="Consolas"/>
              </a:rPr>
              <a:t>groupId</a:t>
            </a:r>
            <a:r>
              <a:rPr lang="en-US" altLang="ko-KR" sz="1300" dirty="0">
                <a:solidFill>
                  <a:srgbClr val="008080"/>
                </a:solidFill>
                <a:latin typeface="Consolas"/>
              </a:rPr>
              <a:t>&gt;</a:t>
            </a:r>
            <a:r>
              <a:rPr lang="en-US" altLang="ko-KR" sz="1300" dirty="0" err="1">
                <a:solidFill>
                  <a:srgbClr val="000000"/>
                </a:solidFill>
                <a:latin typeface="Consolas"/>
              </a:rPr>
              <a:t>javax.inject</a:t>
            </a:r>
            <a:r>
              <a:rPr lang="en-US" altLang="ko-KR" sz="1300" dirty="0">
                <a:solidFill>
                  <a:srgbClr val="008080"/>
                </a:solidFill>
                <a:latin typeface="Consolas"/>
              </a:rPr>
              <a:t>&lt;/</a:t>
            </a:r>
            <a:r>
              <a:rPr lang="en-US" altLang="ko-KR" sz="1300" dirty="0" err="1">
                <a:solidFill>
                  <a:srgbClr val="3F7F7F"/>
                </a:solidFill>
                <a:latin typeface="Consolas"/>
              </a:rPr>
              <a:t>groupId</a:t>
            </a:r>
            <a:r>
              <a:rPr lang="en-US" altLang="ko-KR" sz="1300" dirty="0">
                <a:solidFill>
                  <a:srgbClr val="008080"/>
                </a:solidFill>
                <a:latin typeface="Consolas"/>
              </a:rPr>
              <a:t>&gt;</a:t>
            </a:r>
          </a:p>
          <a:p>
            <a:r>
              <a:rPr lang="en-US" altLang="ko-KR" sz="1300" dirty="0">
                <a:solidFill>
                  <a:srgbClr val="000000"/>
                </a:solidFill>
                <a:latin typeface="Consolas"/>
              </a:rPr>
              <a:t>      </a:t>
            </a:r>
            <a:r>
              <a:rPr lang="en-US" altLang="ko-KR" sz="1300" dirty="0">
                <a:solidFill>
                  <a:srgbClr val="008080"/>
                </a:solidFill>
                <a:latin typeface="Consolas"/>
              </a:rPr>
              <a:t>&lt;</a:t>
            </a:r>
            <a:r>
              <a:rPr lang="en-US" altLang="ko-KR" sz="1300" dirty="0" err="1">
                <a:solidFill>
                  <a:srgbClr val="3F7F7F"/>
                </a:solidFill>
                <a:latin typeface="Consolas"/>
              </a:rPr>
              <a:t>artifactId</a:t>
            </a:r>
            <a:r>
              <a:rPr lang="en-US" altLang="ko-KR" sz="1300" dirty="0">
                <a:solidFill>
                  <a:srgbClr val="008080"/>
                </a:solidFill>
                <a:latin typeface="Consolas"/>
              </a:rPr>
              <a:t>&gt;</a:t>
            </a:r>
            <a:r>
              <a:rPr lang="en-US" altLang="ko-KR" sz="1300" dirty="0" err="1">
                <a:solidFill>
                  <a:srgbClr val="000000"/>
                </a:solidFill>
                <a:latin typeface="Consolas"/>
              </a:rPr>
              <a:t>javax.inject</a:t>
            </a:r>
            <a:r>
              <a:rPr lang="en-US" altLang="ko-KR" sz="1300" dirty="0">
                <a:solidFill>
                  <a:srgbClr val="008080"/>
                </a:solidFill>
                <a:latin typeface="Consolas"/>
              </a:rPr>
              <a:t>&lt;/</a:t>
            </a:r>
            <a:r>
              <a:rPr lang="en-US" altLang="ko-KR" sz="1300" dirty="0" err="1">
                <a:solidFill>
                  <a:srgbClr val="3F7F7F"/>
                </a:solidFill>
                <a:latin typeface="Consolas"/>
              </a:rPr>
              <a:t>artifactId</a:t>
            </a:r>
            <a:r>
              <a:rPr lang="en-US" altLang="ko-KR" sz="1300" dirty="0">
                <a:solidFill>
                  <a:srgbClr val="008080"/>
                </a:solidFill>
                <a:latin typeface="Consolas"/>
              </a:rPr>
              <a:t>&gt;</a:t>
            </a:r>
          </a:p>
          <a:p>
            <a:r>
              <a:rPr lang="en-US" altLang="ko-KR" sz="1300" dirty="0">
                <a:solidFill>
                  <a:srgbClr val="000000"/>
                </a:solidFill>
                <a:latin typeface="Consolas"/>
              </a:rPr>
              <a:t>      </a:t>
            </a:r>
            <a:r>
              <a:rPr lang="en-US" altLang="ko-KR" sz="1300" dirty="0">
                <a:solidFill>
                  <a:srgbClr val="008080"/>
                </a:solidFill>
                <a:latin typeface="Consolas"/>
              </a:rPr>
              <a:t>&lt;</a:t>
            </a:r>
            <a:r>
              <a:rPr lang="en-US" altLang="ko-KR" sz="1300" dirty="0">
                <a:solidFill>
                  <a:srgbClr val="3F7F7F"/>
                </a:solidFill>
                <a:latin typeface="Consolas"/>
              </a:rPr>
              <a:t>version</a:t>
            </a:r>
            <a:r>
              <a:rPr lang="en-US" altLang="ko-KR" sz="1300" dirty="0">
                <a:solidFill>
                  <a:srgbClr val="008080"/>
                </a:solidFill>
                <a:latin typeface="Consolas"/>
              </a:rPr>
              <a:t>&gt;</a:t>
            </a:r>
            <a:r>
              <a:rPr lang="en-US" altLang="ko-KR" sz="1300" dirty="0">
                <a:solidFill>
                  <a:srgbClr val="000000"/>
                </a:solidFill>
                <a:latin typeface="Consolas"/>
              </a:rPr>
              <a:t>1</a:t>
            </a:r>
            <a:r>
              <a:rPr lang="en-US" altLang="ko-KR" sz="1300" dirty="0">
                <a:solidFill>
                  <a:srgbClr val="008080"/>
                </a:solidFill>
                <a:latin typeface="Consolas"/>
              </a:rPr>
              <a:t>&lt;/</a:t>
            </a:r>
            <a:r>
              <a:rPr lang="en-US" altLang="ko-KR" sz="1300" dirty="0">
                <a:solidFill>
                  <a:srgbClr val="3F7F7F"/>
                </a:solidFill>
                <a:latin typeface="Consolas"/>
              </a:rPr>
              <a:t>version</a:t>
            </a:r>
            <a:r>
              <a:rPr lang="en-US" altLang="ko-KR" sz="1300" dirty="0">
                <a:solidFill>
                  <a:srgbClr val="008080"/>
                </a:solidFill>
                <a:latin typeface="Consolas"/>
              </a:rPr>
              <a:t>&gt;</a:t>
            </a:r>
          </a:p>
          <a:p>
            <a:r>
              <a:rPr lang="en-US" altLang="ko-KR" sz="1300" dirty="0">
                <a:solidFill>
                  <a:srgbClr val="000000"/>
                </a:solidFill>
                <a:latin typeface="Consolas"/>
              </a:rPr>
              <a:t>    </a:t>
            </a:r>
            <a:r>
              <a:rPr lang="en-US" altLang="ko-KR" sz="1300" dirty="0">
                <a:solidFill>
                  <a:srgbClr val="008080"/>
                </a:solidFill>
                <a:latin typeface="Consolas"/>
              </a:rPr>
              <a:t>&lt;/</a:t>
            </a:r>
            <a:r>
              <a:rPr lang="en-US" altLang="ko-KR" sz="1300" dirty="0">
                <a:solidFill>
                  <a:srgbClr val="3F7F7F"/>
                </a:solidFill>
                <a:latin typeface="Consolas"/>
              </a:rPr>
              <a:t>dependency</a:t>
            </a:r>
            <a:r>
              <a:rPr lang="en-US" altLang="ko-KR" sz="1300" dirty="0">
                <a:solidFill>
                  <a:srgbClr val="008080"/>
                </a:solidFill>
                <a:latin typeface="Consolas"/>
              </a:rPr>
              <a:t>&gt;</a:t>
            </a:r>
            <a:endParaRPr lang="en-US" altLang="ja-JP" sz="1300" dirty="0" smtClean="0">
              <a:ea typeface="MS Mincho" pitchFamily="49" charset="-128"/>
            </a:endParaRPr>
          </a:p>
        </p:txBody>
      </p:sp>
    </p:spTree>
    <p:extLst>
      <p:ext uri="{BB962C8B-B14F-4D97-AF65-F5344CB8AC3E}">
        <p14:creationId xmlns:p14="http://schemas.microsoft.com/office/powerpoint/2010/main" val="2102202250"/>
      </p:ext>
    </p:extLst>
  </p:cSld>
  <p:clrMapOvr>
    <a:masterClrMapping/>
  </p:clrMapOvr>
  <p:transition/>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제목 1"/>
          <p:cNvSpPr>
            <a:spLocks noGrp="1"/>
          </p:cNvSpPr>
          <p:nvPr>
            <p:ph type="title"/>
          </p:nvPr>
        </p:nvSpPr>
        <p:spPr bwMode="auto">
          <a:xfrm>
            <a:off x="0" y="-2242"/>
            <a:ext cx="9144000" cy="694938"/>
          </a:xfrm>
        </p:spPr>
        <p:txBody>
          <a:bodyPr vert="horz" lIns="91440" tIns="45720" rIns="91440" bIns="45720" rtlCol="0" anchor="ctr">
            <a:normAutofit/>
          </a:bodyPr>
          <a:lstStyle/>
          <a:p>
            <a:r>
              <a:rPr lang="en-US" altLang="ko-KR" dirty="0" smtClean="0">
                <a:latin typeface="MS Mincho" pitchFamily="49" charset="-128"/>
                <a:ea typeface="MS Mincho" pitchFamily="49" charset="-128"/>
              </a:rPr>
              <a:t>Pom.xml(3/5</a:t>
            </a:r>
            <a:r>
              <a:rPr lang="en-US" altLang="ko-KR" dirty="0">
                <a:latin typeface="MS Mincho" pitchFamily="49" charset="-128"/>
                <a:ea typeface="MS Mincho" pitchFamily="49" charset="-128"/>
              </a:rPr>
              <a:t>)</a:t>
            </a:r>
            <a:endParaRPr lang="ko-KR" dirty="0">
              <a:latin typeface="MS Mincho" pitchFamily="49" charset="-128"/>
              <a:ea typeface="MS Mincho" pitchFamily="49" charset="-128"/>
            </a:endParaRPr>
          </a:p>
        </p:txBody>
      </p:sp>
      <p:sp>
        <p:nvSpPr>
          <p:cNvPr id="5" name="내용 개체 틀 2"/>
          <p:cNvSpPr>
            <a:spLocks noGrp="1"/>
          </p:cNvSpPr>
          <p:nvPr>
            <p:ph sz="half" idx="1"/>
          </p:nvPr>
        </p:nvSpPr>
        <p:spPr bwMode="auto">
          <a:xfrm>
            <a:off x="0" y="692696"/>
            <a:ext cx="9144000" cy="6165304"/>
          </a:xfrm>
          <a:solidFill>
            <a:schemeClr val="bg1"/>
          </a:solidFill>
        </p:spPr>
        <p:txBody>
          <a:bodyPr numCol="2">
            <a:noAutofit/>
          </a:bodyPr>
          <a:lstStyle>
            <a:lvl1pPr>
              <a:defRPr sz="2400"/>
            </a:lvl1pPr>
            <a:lvl2pPr>
              <a:defRPr sz="1600"/>
            </a:lvl2pPr>
            <a:lvl3pPr>
              <a:defRPr sz="1200"/>
            </a:lvl3pPr>
            <a:lvl4pPr>
              <a:defRPr sz="1200"/>
            </a:lvl4pPr>
            <a:lvl5pPr>
              <a:defRPr sz="1200"/>
            </a:lvl5pPr>
          </a:lstStyle>
          <a:p>
            <a:r>
              <a:rPr lang="en-US" altLang="ja-JP" sz="1200" dirty="0">
                <a:solidFill>
                  <a:srgbClr val="3F5FBF"/>
                </a:solidFill>
                <a:latin typeface="Consolas"/>
              </a:rPr>
              <a:t>&lt;!-- </a:t>
            </a:r>
            <a:r>
              <a:rPr lang="ja-JP" altLang="en-US" sz="1200" dirty="0">
                <a:solidFill>
                  <a:srgbClr val="3F5FBF"/>
                </a:solidFill>
                <a:latin typeface="Consolas"/>
              </a:rPr>
              <a:t>サーブレット</a:t>
            </a:r>
            <a:r>
              <a:rPr lang="en-US" altLang="ja-JP" sz="1200" dirty="0">
                <a:solidFill>
                  <a:srgbClr val="3F5FBF"/>
                </a:solidFill>
                <a:latin typeface="Consolas"/>
              </a:rPr>
              <a:t>/JSP</a:t>
            </a:r>
            <a:r>
              <a:rPr lang="ja-JP" altLang="en-US" sz="1200" dirty="0">
                <a:solidFill>
                  <a:srgbClr val="3F5FBF"/>
                </a:solidFill>
                <a:latin typeface="Consolas"/>
              </a:rPr>
              <a:t>関連 </a:t>
            </a:r>
            <a:r>
              <a:rPr lang="en-US" altLang="ja-JP" sz="1200" dirty="0">
                <a:solidFill>
                  <a:srgbClr val="3F5FBF"/>
                </a:solidFill>
                <a:latin typeface="Consolas"/>
              </a:rPr>
              <a:t>--&gt;</a:t>
            </a:r>
          </a:p>
          <a:p>
            <a:r>
              <a:rPr lang="en-US" altLang="ko-KR" sz="1200" dirty="0">
                <a:solidFill>
                  <a:srgbClr val="000000"/>
                </a:solidFill>
                <a:latin typeface="Consolas"/>
              </a:rPr>
              <a:t>    </a:t>
            </a:r>
            <a:r>
              <a:rPr lang="en-US" altLang="ko-KR" sz="1200" dirty="0">
                <a:solidFill>
                  <a:srgbClr val="008080"/>
                </a:solidFill>
                <a:latin typeface="Consolas"/>
              </a:rPr>
              <a:t>&lt;</a:t>
            </a:r>
            <a:r>
              <a:rPr lang="en-US" altLang="ko-KR" sz="1200" dirty="0">
                <a:solidFill>
                  <a:srgbClr val="3F7F7F"/>
                </a:solidFill>
                <a:latin typeface="Consolas"/>
              </a:rPr>
              <a:t>dependency</a:t>
            </a:r>
            <a:r>
              <a:rPr lang="en-US" altLang="ko-KR" sz="1200" dirty="0">
                <a:solidFill>
                  <a:srgbClr val="008080"/>
                </a:solidFill>
                <a:latin typeface="Consolas"/>
              </a:rPr>
              <a:t>&gt;</a:t>
            </a:r>
          </a:p>
          <a:p>
            <a:r>
              <a:rPr lang="en-US" altLang="ko-KR" sz="1200" dirty="0">
                <a:solidFill>
                  <a:srgbClr val="000000"/>
                </a:solidFill>
                <a:latin typeface="Consolas"/>
              </a:rPr>
              <a:t>      </a:t>
            </a:r>
            <a:r>
              <a:rPr lang="en-US" altLang="ko-KR" sz="1200" dirty="0">
                <a:solidFill>
                  <a:srgbClr val="008080"/>
                </a:solidFill>
                <a:latin typeface="Consolas"/>
              </a:rPr>
              <a:t>&lt;</a:t>
            </a:r>
            <a:r>
              <a:rPr lang="en-US" altLang="ko-KR" sz="1200" dirty="0" err="1">
                <a:solidFill>
                  <a:srgbClr val="3F7F7F"/>
                </a:solidFill>
                <a:latin typeface="Consolas"/>
              </a:rPr>
              <a:t>groupId</a:t>
            </a:r>
            <a:r>
              <a:rPr lang="en-US" altLang="ko-KR" sz="1200" dirty="0">
                <a:solidFill>
                  <a:srgbClr val="008080"/>
                </a:solidFill>
                <a:latin typeface="Consolas"/>
              </a:rPr>
              <a:t>&gt;</a:t>
            </a:r>
            <a:r>
              <a:rPr lang="en-US" altLang="ko-KR" sz="1200" dirty="0" err="1">
                <a:solidFill>
                  <a:srgbClr val="000000"/>
                </a:solidFill>
                <a:latin typeface="Consolas"/>
              </a:rPr>
              <a:t>javax.servlet</a:t>
            </a:r>
            <a:r>
              <a:rPr lang="en-US" altLang="ko-KR" sz="1200" dirty="0">
                <a:solidFill>
                  <a:srgbClr val="008080"/>
                </a:solidFill>
                <a:latin typeface="Consolas"/>
              </a:rPr>
              <a:t>&lt;/</a:t>
            </a:r>
            <a:r>
              <a:rPr lang="en-US" altLang="ko-KR" sz="1200" dirty="0" err="1">
                <a:solidFill>
                  <a:srgbClr val="3F7F7F"/>
                </a:solidFill>
                <a:latin typeface="Consolas"/>
              </a:rPr>
              <a:t>groupId</a:t>
            </a:r>
            <a:r>
              <a:rPr lang="en-US" altLang="ko-KR" sz="1200" dirty="0">
                <a:solidFill>
                  <a:srgbClr val="008080"/>
                </a:solidFill>
                <a:latin typeface="Consolas"/>
              </a:rPr>
              <a:t>&gt;</a:t>
            </a:r>
          </a:p>
          <a:p>
            <a:r>
              <a:rPr lang="en-US" altLang="ko-KR" sz="1200" dirty="0">
                <a:solidFill>
                  <a:srgbClr val="000000"/>
                </a:solidFill>
                <a:latin typeface="Consolas"/>
              </a:rPr>
              <a:t>      </a:t>
            </a:r>
            <a:r>
              <a:rPr lang="en-US" altLang="ko-KR" sz="1200" dirty="0">
                <a:solidFill>
                  <a:srgbClr val="008080"/>
                </a:solidFill>
                <a:latin typeface="Consolas"/>
              </a:rPr>
              <a:t>&lt;</a:t>
            </a:r>
            <a:r>
              <a:rPr lang="en-US" altLang="ko-KR" sz="1200" dirty="0" err="1">
                <a:solidFill>
                  <a:srgbClr val="3F7F7F"/>
                </a:solidFill>
                <a:latin typeface="Consolas"/>
              </a:rPr>
              <a:t>artifactId</a:t>
            </a:r>
            <a:r>
              <a:rPr lang="en-US" altLang="ko-KR" sz="1200" dirty="0">
                <a:solidFill>
                  <a:srgbClr val="008080"/>
                </a:solidFill>
                <a:latin typeface="Consolas"/>
              </a:rPr>
              <a:t>&gt;</a:t>
            </a:r>
            <a:r>
              <a:rPr lang="en-US" altLang="ko-KR" sz="1200" dirty="0">
                <a:solidFill>
                  <a:srgbClr val="000000"/>
                </a:solidFill>
                <a:latin typeface="Consolas"/>
              </a:rPr>
              <a:t>servlet-</a:t>
            </a:r>
            <a:r>
              <a:rPr lang="en-US" altLang="ko-KR" sz="1200" dirty="0" err="1">
                <a:solidFill>
                  <a:srgbClr val="000000"/>
                </a:solidFill>
                <a:latin typeface="Consolas"/>
              </a:rPr>
              <a:t>api</a:t>
            </a:r>
            <a:r>
              <a:rPr lang="en-US" altLang="ko-KR" sz="1200" dirty="0">
                <a:solidFill>
                  <a:srgbClr val="008080"/>
                </a:solidFill>
                <a:latin typeface="Consolas"/>
              </a:rPr>
              <a:t>&lt;/</a:t>
            </a:r>
            <a:r>
              <a:rPr lang="en-US" altLang="ko-KR" sz="1200" dirty="0" err="1">
                <a:solidFill>
                  <a:srgbClr val="3F7F7F"/>
                </a:solidFill>
                <a:latin typeface="Consolas"/>
              </a:rPr>
              <a:t>artifactId</a:t>
            </a:r>
            <a:r>
              <a:rPr lang="en-US" altLang="ko-KR" sz="1200" dirty="0">
                <a:solidFill>
                  <a:srgbClr val="008080"/>
                </a:solidFill>
                <a:latin typeface="Consolas"/>
              </a:rPr>
              <a:t>&gt;</a:t>
            </a:r>
          </a:p>
          <a:p>
            <a:r>
              <a:rPr lang="en-US" altLang="ko-KR" sz="1200" dirty="0">
                <a:solidFill>
                  <a:srgbClr val="000000"/>
                </a:solidFill>
                <a:latin typeface="Consolas"/>
              </a:rPr>
              <a:t>      </a:t>
            </a:r>
            <a:r>
              <a:rPr lang="en-US" altLang="ko-KR" sz="1200" dirty="0">
                <a:solidFill>
                  <a:srgbClr val="008080"/>
                </a:solidFill>
                <a:latin typeface="Consolas"/>
              </a:rPr>
              <a:t>&lt;</a:t>
            </a:r>
            <a:r>
              <a:rPr lang="en-US" altLang="ko-KR" sz="1200" dirty="0">
                <a:solidFill>
                  <a:srgbClr val="3F7F7F"/>
                </a:solidFill>
                <a:latin typeface="Consolas"/>
              </a:rPr>
              <a:t>version</a:t>
            </a:r>
            <a:r>
              <a:rPr lang="en-US" altLang="ko-KR" sz="1200" dirty="0">
                <a:solidFill>
                  <a:srgbClr val="008080"/>
                </a:solidFill>
                <a:latin typeface="Consolas"/>
              </a:rPr>
              <a:t>&gt;</a:t>
            </a:r>
            <a:r>
              <a:rPr lang="en-US" altLang="ko-KR" sz="1200" dirty="0">
                <a:solidFill>
                  <a:srgbClr val="000000"/>
                </a:solidFill>
                <a:latin typeface="Consolas"/>
              </a:rPr>
              <a:t>2.5</a:t>
            </a:r>
            <a:r>
              <a:rPr lang="en-US" altLang="ko-KR" sz="1200" dirty="0">
                <a:solidFill>
                  <a:srgbClr val="008080"/>
                </a:solidFill>
                <a:latin typeface="Consolas"/>
              </a:rPr>
              <a:t>&lt;/</a:t>
            </a:r>
            <a:r>
              <a:rPr lang="en-US" altLang="ko-KR" sz="1200" dirty="0">
                <a:solidFill>
                  <a:srgbClr val="3F7F7F"/>
                </a:solidFill>
                <a:latin typeface="Consolas"/>
              </a:rPr>
              <a:t>version</a:t>
            </a:r>
            <a:r>
              <a:rPr lang="en-US" altLang="ko-KR" sz="1200" dirty="0">
                <a:solidFill>
                  <a:srgbClr val="008080"/>
                </a:solidFill>
                <a:latin typeface="Consolas"/>
              </a:rPr>
              <a:t>&gt;</a:t>
            </a:r>
          </a:p>
          <a:p>
            <a:r>
              <a:rPr lang="en-US" altLang="ko-KR" sz="1200" dirty="0">
                <a:solidFill>
                  <a:srgbClr val="000000"/>
                </a:solidFill>
                <a:latin typeface="Consolas"/>
              </a:rPr>
              <a:t>      </a:t>
            </a:r>
            <a:r>
              <a:rPr lang="en-US" altLang="ko-KR" sz="1200" dirty="0">
                <a:solidFill>
                  <a:srgbClr val="008080"/>
                </a:solidFill>
                <a:latin typeface="Consolas"/>
              </a:rPr>
              <a:t>&lt;</a:t>
            </a:r>
            <a:r>
              <a:rPr lang="en-US" altLang="ko-KR" sz="1200" dirty="0">
                <a:solidFill>
                  <a:srgbClr val="3F7F7F"/>
                </a:solidFill>
                <a:latin typeface="Consolas"/>
              </a:rPr>
              <a:t>scope</a:t>
            </a:r>
            <a:r>
              <a:rPr lang="en-US" altLang="ko-KR" sz="1200" dirty="0">
                <a:solidFill>
                  <a:srgbClr val="008080"/>
                </a:solidFill>
                <a:latin typeface="Consolas"/>
              </a:rPr>
              <a:t>&gt;</a:t>
            </a:r>
            <a:r>
              <a:rPr lang="en-US" altLang="ko-KR" sz="1200" dirty="0">
                <a:solidFill>
                  <a:srgbClr val="000000"/>
                </a:solidFill>
                <a:latin typeface="Consolas"/>
              </a:rPr>
              <a:t>provided</a:t>
            </a:r>
            <a:r>
              <a:rPr lang="en-US" altLang="ko-KR" sz="1200" dirty="0">
                <a:solidFill>
                  <a:srgbClr val="008080"/>
                </a:solidFill>
                <a:latin typeface="Consolas"/>
              </a:rPr>
              <a:t>&lt;/</a:t>
            </a:r>
            <a:r>
              <a:rPr lang="en-US" altLang="ko-KR" sz="1200" dirty="0">
                <a:solidFill>
                  <a:srgbClr val="3F7F7F"/>
                </a:solidFill>
                <a:latin typeface="Consolas"/>
              </a:rPr>
              <a:t>scope</a:t>
            </a:r>
            <a:r>
              <a:rPr lang="en-US" altLang="ko-KR" sz="1200" dirty="0">
                <a:solidFill>
                  <a:srgbClr val="008080"/>
                </a:solidFill>
                <a:latin typeface="Consolas"/>
              </a:rPr>
              <a:t>&gt;</a:t>
            </a:r>
          </a:p>
          <a:p>
            <a:r>
              <a:rPr lang="en-US" altLang="ko-KR" sz="1200" dirty="0">
                <a:solidFill>
                  <a:srgbClr val="000000"/>
                </a:solidFill>
                <a:latin typeface="Consolas"/>
              </a:rPr>
              <a:t>    </a:t>
            </a:r>
            <a:r>
              <a:rPr lang="en-US" altLang="ko-KR" sz="1200" dirty="0">
                <a:solidFill>
                  <a:srgbClr val="008080"/>
                </a:solidFill>
                <a:latin typeface="Consolas"/>
              </a:rPr>
              <a:t>&lt;/</a:t>
            </a:r>
            <a:r>
              <a:rPr lang="en-US" altLang="ko-KR" sz="1200" dirty="0">
                <a:solidFill>
                  <a:srgbClr val="3F7F7F"/>
                </a:solidFill>
                <a:latin typeface="Consolas"/>
              </a:rPr>
              <a:t>dependency</a:t>
            </a:r>
            <a:r>
              <a:rPr lang="en-US" altLang="ko-KR" sz="1200" dirty="0">
                <a:solidFill>
                  <a:srgbClr val="008080"/>
                </a:solidFill>
                <a:latin typeface="Consolas"/>
              </a:rPr>
              <a:t>&gt;</a:t>
            </a:r>
          </a:p>
          <a:p>
            <a:r>
              <a:rPr lang="en-US" altLang="ko-KR" sz="1200" dirty="0">
                <a:solidFill>
                  <a:srgbClr val="000000"/>
                </a:solidFill>
                <a:latin typeface="Consolas"/>
              </a:rPr>
              <a:t>    </a:t>
            </a:r>
            <a:r>
              <a:rPr lang="en-US" altLang="ko-KR" sz="1200" dirty="0">
                <a:solidFill>
                  <a:srgbClr val="008080"/>
                </a:solidFill>
                <a:latin typeface="Consolas"/>
              </a:rPr>
              <a:t>&lt;</a:t>
            </a:r>
            <a:r>
              <a:rPr lang="en-US" altLang="ko-KR" sz="1200" dirty="0">
                <a:solidFill>
                  <a:srgbClr val="3F7F7F"/>
                </a:solidFill>
                <a:latin typeface="Consolas"/>
              </a:rPr>
              <a:t>dependency</a:t>
            </a:r>
            <a:r>
              <a:rPr lang="en-US" altLang="ko-KR" sz="1200" dirty="0">
                <a:solidFill>
                  <a:srgbClr val="008080"/>
                </a:solidFill>
                <a:latin typeface="Consolas"/>
              </a:rPr>
              <a:t>&gt;</a:t>
            </a:r>
          </a:p>
          <a:p>
            <a:r>
              <a:rPr lang="en-US" altLang="ko-KR" sz="1200" dirty="0">
                <a:solidFill>
                  <a:srgbClr val="000000"/>
                </a:solidFill>
                <a:latin typeface="Consolas"/>
              </a:rPr>
              <a:t>      </a:t>
            </a:r>
            <a:r>
              <a:rPr lang="en-US" altLang="ko-KR" sz="1200" dirty="0">
                <a:solidFill>
                  <a:srgbClr val="008080"/>
                </a:solidFill>
                <a:latin typeface="Consolas"/>
              </a:rPr>
              <a:t>&lt;</a:t>
            </a:r>
            <a:r>
              <a:rPr lang="en-US" altLang="ko-KR" sz="1200" dirty="0" err="1">
                <a:solidFill>
                  <a:srgbClr val="3F7F7F"/>
                </a:solidFill>
                <a:latin typeface="Consolas"/>
              </a:rPr>
              <a:t>groupId</a:t>
            </a:r>
            <a:r>
              <a:rPr lang="en-US" altLang="ko-KR" sz="1200" dirty="0">
                <a:solidFill>
                  <a:srgbClr val="008080"/>
                </a:solidFill>
                <a:latin typeface="Consolas"/>
              </a:rPr>
              <a:t>&gt;</a:t>
            </a:r>
            <a:r>
              <a:rPr lang="en-US" altLang="ko-KR" sz="1200" dirty="0" err="1">
                <a:solidFill>
                  <a:srgbClr val="000000"/>
                </a:solidFill>
                <a:latin typeface="Consolas"/>
              </a:rPr>
              <a:t>javax.servlet.jsp</a:t>
            </a:r>
            <a:r>
              <a:rPr lang="en-US" altLang="ko-KR" sz="1200" dirty="0">
                <a:solidFill>
                  <a:srgbClr val="008080"/>
                </a:solidFill>
                <a:latin typeface="Consolas"/>
              </a:rPr>
              <a:t>&lt;/</a:t>
            </a:r>
            <a:r>
              <a:rPr lang="en-US" altLang="ko-KR" sz="1200" dirty="0" err="1">
                <a:solidFill>
                  <a:srgbClr val="3F7F7F"/>
                </a:solidFill>
                <a:latin typeface="Consolas"/>
              </a:rPr>
              <a:t>groupId</a:t>
            </a:r>
            <a:r>
              <a:rPr lang="en-US" altLang="ko-KR" sz="1200" dirty="0">
                <a:solidFill>
                  <a:srgbClr val="008080"/>
                </a:solidFill>
                <a:latin typeface="Consolas"/>
              </a:rPr>
              <a:t>&gt;</a:t>
            </a:r>
          </a:p>
          <a:p>
            <a:r>
              <a:rPr lang="en-US" altLang="ko-KR" sz="1200" dirty="0">
                <a:solidFill>
                  <a:srgbClr val="000000"/>
                </a:solidFill>
                <a:latin typeface="Consolas"/>
              </a:rPr>
              <a:t>      </a:t>
            </a:r>
            <a:r>
              <a:rPr lang="en-US" altLang="ko-KR" sz="1200" dirty="0">
                <a:solidFill>
                  <a:srgbClr val="008080"/>
                </a:solidFill>
                <a:latin typeface="Consolas"/>
              </a:rPr>
              <a:t>&lt;</a:t>
            </a:r>
            <a:r>
              <a:rPr lang="en-US" altLang="ko-KR" sz="1200" dirty="0" err="1">
                <a:solidFill>
                  <a:srgbClr val="3F7F7F"/>
                </a:solidFill>
                <a:latin typeface="Consolas"/>
              </a:rPr>
              <a:t>artifactId</a:t>
            </a:r>
            <a:r>
              <a:rPr lang="en-US" altLang="ko-KR" sz="1200" dirty="0">
                <a:solidFill>
                  <a:srgbClr val="008080"/>
                </a:solidFill>
                <a:latin typeface="Consolas"/>
              </a:rPr>
              <a:t>&gt;</a:t>
            </a:r>
            <a:r>
              <a:rPr lang="en-US" altLang="ko-KR" sz="1200" dirty="0" err="1">
                <a:solidFill>
                  <a:srgbClr val="000000"/>
                </a:solidFill>
                <a:latin typeface="Consolas"/>
              </a:rPr>
              <a:t>jsp-api</a:t>
            </a:r>
            <a:r>
              <a:rPr lang="en-US" altLang="ko-KR" sz="1200" dirty="0">
                <a:solidFill>
                  <a:srgbClr val="008080"/>
                </a:solidFill>
                <a:latin typeface="Consolas"/>
              </a:rPr>
              <a:t>&lt;/</a:t>
            </a:r>
            <a:r>
              <a:rPr lang="en-US" altLang="ko-KR" sz="1200" dirty="0" err="1">
                <a:solidFill>
                  <a:srgbClr val="3F7F7F"/>
                </a:solidFill>
                <a:latin typeface="Consolas"/>
              </a:rPr>
              <a:t>artifactId</a:t>
            </a:r>
            <a:r>
              <a:rPr lang="en-US" altLang="ko-KR" sz="1200" dirty="0">
                <a:solidFill>
                  <a:srgbClr val="008080"/>
                </a:solidFill>
                <a:latin typeface="Consolas"/>
              </a:rPr>
              <a:t>&gt;</a:t>
            </a:r>
          </a:p>
          <a:p>
            <a:r>
              <a:rPr lang="en-US" altLang="ko-KR" sz="1200" dirty="0">
                <a:solidFill>
                  <a:srgbClr val="000000"/>
                </a:solidFill>
                <a:latin typeface="Consolas"/>
              </a:rPr>
              <a:t>      </a:t>
            </a:r>
            <a:r>
              <a:rPr lang="en-US" altLang="ko-KR" sz="1200" dirty="0">
                <a:solidFill>
                  <a:srgbClr val="008080"/>
                </a:solidFill>
                <a:latin typeface="Consolas"/>
              </a:rPr>
              <a:t>&lt;</a:t>
            </a:r>
            <a:r>
              <a:rPr lang="en-US" altLang="ko-KR" sz="1200" dirty="0">
                <a:solidFill>
                  <a:srgbClr val="3F7F7F"/>
                </a:solidFill>
                <a:latin typeface="Consolas"/>
              </a:rPr>
              <a:t>version</a:t>
            </a:r>
            <a:r>
              <a:rPr lang="en-US" altLang="ko-KR" sz="1200" dirty="0">
                <a:solidFill>
                  <a:srgbClr val="008080"/>
                </a:solidFill>
                <a:latin typeface="Consolas"/>
              </a:rPr>
              <a:t>&gt;</a:t>
            </a:r>
            <a:r>
              <a:rPr lang="en-US" altLang="ko-KR" sz="1200" dirty="0">
                <a:solidFill>
                  <a:srgbClr val="000000"/>
                </a:solidFill>
                <a:latin typeface="Consolas"/>
              </a:rPr>
              <a:t>2.1</a:t>
            </a:r>
            <a:r>
              <a:rPr lang="en-US" altLang="ko-KR" sz="1200" dirty="0">
                <a:solidFill>
                  <a:srgbClr val="008080"/>
                </a:solidFill>
                <a:latin typeface="Consolas"/>
              </a:rPr>
              <a:t>&lt;/</a:t>
            </a:r>
            <a:r>
              <a:rPr lang="en-US" altLang="ko-KR" sz="1200" dirty="0">
                <a:solidFill>
                  <a:srgbClr val="3F7F7F"/>
                </a:solidFill>
                <a:latin typeface="Consolas"/>
              </a:rPr>
              <a:t>version</a:t>
            </a:r>
            <a:r>
              <a:rPr lang="en-US" altLang="ko-KR" sz="1200" dirty="0">
                <a:solidFill>
                  <a:srgbClr val="008080"/>
                </a:solidFill>
                <a:latin typeface="Consolas"/>
              </a:rPr>
              <a:t>&gt;</a:t>
            </a:r>
          </a:p>
          <a:p>
            <a:r>
              <a:rPr lang="en-US" altLang="ko-KR" sz="1200" dirty="0">
                <a:solidFill>
                  <a:srgbClr val="000000"/>
                </a:solidFill>
                <a:latin typeface="Consolas"/>
              </a:rPr>
              <a:t>      </a:t>
            </a:r>
            <a:r>
              <a:rPr lang="en-US" altLang="ko-KR" sz="1200" dirty="0">
                <a:solidFill>
                  <a:srgbClr val="008080"/>
                </a:solidFill>
                <a:latin typeface="Consolas"/>
              </a:rPr>
              <a:t>&lt;</a:t>
            </a:r>
            <a:r>
              <a:rPr lang="en-US" altLang="ko-KR" sz="1200" dirty="0">
                <a:solidFill>
                  <a:srgbClr val="3F7F7F"/>
                </a:solidFill>
                <a:latin typeface="Consolas"/>
              </a:rPr>
              <a:t>scope</a:t>
            </a:r>
            <a:r>
              <a:rPr lang="en-US" altLang="ko-KR" sz="1200" dirty="0">
                <a:solidFill>
                  <a:srgbClr val="008080"/>
                </a:solidFill>
                <a:latin typeface="Consolas"/>
              </a:rPr>
              <a:t>&gt;</a:t>
            </a:r>
            <a:r>
              <a:rPr lang="en-US" altLang="ko-KR" sz="1200" dirty="0">
                <a:solidFill>
                  <a:srgbClr val="000000"/>
                </a:solidFill>
                <a:latin typeface="Consolas"/>
              </a:rPr>
              <a:t>provided</a:t>
            </a:r>
            <a:r>
              <a:rPr lang="en-US" altLang="ko-KR" sz="1200" dirty="0">
                <a:solidFill>
                  <a:srgbClr val="008080"/>
                </a:solidFill>
                <a:latin typeface="Consolas"/>
              </a:rPr>
              <a:t>&lt;/</a:t>
            </a:r>
            <a:r>
              <a:rPr lang="en-US" altLang="ko-KR" sz="1200" dirty="0">
                <a:solidFill>
                  <a:srgbClr val="3F7F7F"/>
                </a:solidFill>
                <a:latin typeface="Consolas"/>
              </a:rPr>
              <a:t>scope</a:t>
            </a:r>
            <a:r>
              <a:rPr lang="en-US" altLang="ko-KR" sz="1200" dirty="0">
                <a:solidFill>
                  <a:srgbClr val="008080"/>
                </a:solidFill>
                <a:latin typeface="Consolas"/>
              </a:rPr>
              <a:t>&gt;</a:t>
            </a:r>
          </a:p>
          <a:p>
            <a:r>
              <a:rPr lang="en-US" altLang="ko-KR" sz="1200" dirty="0">
                <a:solidFill>
                  <a:srgbClr val="000000"/>
                </a:solidFill>
                <a:latin typeface="Consolas"/>
              </a:rPr>
              <a:t>    </a:t>
            </a:r>
            <a:r>
              <a:rPr lang="en-US" altLang="ko-KR" sz="1200" dirty="0">
                <a:solidFill>
                  <a:srgbClr val="008080"/>
                </a:solidFill>
                <a:latin typeface="Consolas"/>
              </a:rPr>
              <a:t>&lt;/</a:t>
            </a:r>
            <a:r>
              <a:rPr lang="en-US" altLang="ko-KR" sz="1200" dirty="0">
                <a:solidFill>
                  <a:srgbClr val="3F7F7F"/>
                </a:solidFill>
                <a:latin typeface="Consolas"/>
              </a:rPr>
              <a:t>dependency</a:t>
            </a:r>
            <a:r>
              <a:rPr lang="en-US" altLang="ko-KR" sz="1200" dirty="0">
                <a:solidFill>
                  <a:srgbClr val="008080"/>
                </a:solidFill>
                <a:latin typeface="Consolas"/>
              </a:rPr>
              <a:t>&gt;</a:t>
            </a:r>
          </a:p>
          <a:p>
            <a:r>
              <a:rPr lang="en-US" altLang="ko-KR" sz="1200" dirty="0">
                <a:solidFill>
                  <a:srgbClr val="000000"/>
                </a:solidFill>
                <a:latin typeface="Consolas"/>
              </a:rPr>
              <a:t>    </a:t>
            </a:r>
            <a:r>
              <a:rPr lang="en-US" altLang="ko-KR" sz="1200" dirty="0">
                <a:solidFill>
                  <a:srgbClr val="008080"/>
                </a:solidFill>
                <a:latin typeface="Consolas"/>
              </a:rPr>
              <a:t>&lt;</a:t>
            </a:r>
            <a:r>
              <a:rPr lang="en-US" altLang="ko-KR" sz="1200" dirty="0">
                <a:solidFill>
                  <a:srgbClr val="3F7F7F"/>
                </a:solidFill>
                <a:latin typeface="Consolas"/>
              </a:rPr>
              <a:t>dependency</a:t>
            </a:r>
            <a:r>
              <a:rPr lang="en-US" altLang="ko-KR" sz="1200" dirty="0">
                <a:solidFill>
                  <a:srgbClr val="008080"/>
                </a:solidFill>
                <a:latin typeface="Consolas"/>
              </a:rPr>
              <a:t>&gt;</a:t>
            </a:r>
          </a:p>
          <a:p>
            <a:r>
              <a:rPr lang="en-US" altLang="ko-KR" sz="1200" dirty="0">
                <a:solidFill>
                  <a:srgbClr val="000000"/>
                </a:solidFill>
                <a:latin typeface="Consolas"/>
              </a:rPr>
              <a:t>      </a:t>
            </a:r>
            <a:r>
              <a:rPr lang="en-US" altLang="ko-KR" sz="1200" dirty="0">
                <a:solidFill>
                  <a:srgbClr val="008080"/>
                </a:solidFill>
                <a:latin typeface="Consolas"/>
              </a:rPr>
              <a:t>&lt;</a:t>
            </a:r>
            <a:r>
              <a:rPr lang="en-US" altLang="ko-KR" sz="1200" dirty="0" err="1">
                <a:solidFill>
                  <a:srgbClr val="3F7F7F"/>
                </a:solidFill>
                <a:latin typeface="Consolas"/>
              </a:rPr>
              <a:t>groupId</a:t>
            </a:r>
            <a:r>
              <a:rPr lang="en-US" altLang="ko-KR" sz="1200" dirty="0">
                <a:solidFill>
                  <a:srgbClr val="008080"/>
                </a:solidFill>
                <a:latin typeface="Consolas"/>
              </a:rPr>
              <a:t>&gt;</a:t>
            </a:r>
            <a:r>
              <a:rPr lang="en-US" altLang="ko-KR" sz="1200" dirty="0" err="1">
                <a:solidFill>
                  <a:srgbClr val="000000"/>
                </a:solidFill>
                <a:latin typeface="Consolas"/>
              </a:rPr>
              <a:t>javax.servlet</a:t>
            </a:r>
            <a:r>
              <a:rPr lang="en-US" altLang="ko-KR" sz="1200" dirty="0">
                <a:solidFill>
                  <a:srgbClr val="008080"/>
                </a:solidFill>
                <a:latin typeface="Consolas"/>
              </a:rPr>
              <a:t>&lt;/</a:t>
            </a:r>
            <a:r>
              <a:rPr lang="en-US" altLang="ko-KR" sz="1200" dirty="0" err="1">
                <a:solidFill>
                  <a:srgbClr val="3F7F7F"/>
                </a:solidFill>
                <a:latin typeface="Consolas"/>
              </a:rPr>
              <a:t>groupId</a:t>
            </a:r>
            <a:r>
              <a:rPr lang="en-US" altLang="ko-KR" sz="1200" dirty="0">
                <a:solidFill>
                  <a:srgbClr val="008080"/>
                </a:solidFill>
                <a:latin typeface="Consolas"/>
              </a:rPr>
              <a:t>&gt;</a:t>
            </a:r>
          </a:p>
          <a:p>
            <a:r>
              <a:rPr lang="en-US" altLang="ko-KR" sz="1200" dirty="0">
                <a:solidFill>
                  <a:srgbClr val="000000"/>
                </a:solidFill>
                <a:latin typeface="Consolas"/>
              </a:rPr>
              <a:t>      </a:t>
            </a:r>
            <a:r>
              <a:rPr lang="en-US" altLang="ko-KR" sz="1200" dirty="0">
                <a:solidFill>
                  <a:srgbClr val="008080"/>
                </a:solidFill>
                <a:latin typeface="Consolas"/>
              </a:rPr>
              <a:t>&lt;</a:t>
            </a:r>
            <a:r>
              <a:rPr lang="en-US" altLang="ko-KR" sz="1200" dirty="0" err="1">
                <a:solidFill>
                  <a:srgbClr val="3F7F7F"/>
                </a:solidFill>
                <a:latin typeface="Consolas"/>
              </a:rPr>
              <a:t>artifactId</a:t>
            </a:r>
            <a:r>
              <a:rPr lang="en-US" altLang="ko-KR" sz="1200" dirty="0">
                <a:solidFill>
                  <a:srgbClr val="008080"/>
                </a:solidFill>
                <a:latin typeface="Consolas"/>
              </a:rPr>
              <a:t>&gt;</a:t>
            </a:r>
            <a:r>
              <a:rPr lang="en-US" altLang="ko-KR" sz="1200" dirty="0" err="1">
                <a:solidFill>
                  <a:srgbClr val="000000"/>
                </a:solidFill>
                <a:latin typeface="Consolas"/>
              </a:rPr>
              <a:t>jstl</a:t>
            </a:r>
            <a:r>
              <a:rPr lang="en-US" altLang="ko-KR" sz="1200" dirty="0">
                <a:solidFill>
                  <a:srgbClr val="008080"/>
                </a:solidFill>
                <a:latin typeface="Consolas"/>
              </a:rPr>
              <a:t>&lt;/</a:t>
            </a:r>
            <a:r>
              <a:rPr lang="en-US" altLang="ko-KR" sz="1200" dirty="0" err="1">
                <a:solidFill>
                  <a:srgbClr val="3F7F7F"/>
                </a:solidFill>
                <a:latin typeface="Consolas"/>
              </a:rPr>
              <a:t>artifactId</a:t>
            </a:r>
            <a:r>
              <a:rPr lang="en-US" altLang="ko-KR" sz="1200" dirty="0">
                <a:solidFill>
                  <a:srgbClr val="008080"/>
                </a:solidFill>
                <a:latin typeface="Consolas"/>
              </a:rPr>
              <a:t>&gt;</a:t>
            </a:r>
          </a:p>
          <a:p>
            <a:r>
              <a:rPr lang="en-US" altLang="ko-KR" sz="1200" dirty="0">
                <a:solidFill>
                  <a:srgbClr val="000000"/>
                </a:solidFill>
                <a:latin typeface="Consolas"/>
              </a:rPr>
              <a:t>      </a:t>
            </a:r>
            <a:r>
              <a:rPr lang="en-US" altLang="ko-KR" sz="1200" dirty="0">
                <a:solidFill>
                  <a:srgbClr val="008080"/>
                </a:solidFill>
                <a:latin typeface="Consolas"/>
              </a:rPr>
              <a:t>&lt;</a:t>
            </a:r>
            <a:r>
              <a:rPr lang="en-US" altLang="ko-KR" sz="1200" dirty="0">
                <a:solidFill>
                  <a:srgbClr val="3F7F7F"/>
                </a:solidFill>
                <a:latin typeface="Consolas"/>
              </a:rPr>
              <a:t>version</a:t>
            </a:r>
            <a:r>
              <a:rPr lang="en-US" altLang="ko-KR" sz="1200" dirty="0">
                <a:solidFill>
                  <a:srgbClr val="008080"/>
                </a:solidFill>
                <a:latin typeface="Consolas"/>
              </a:rPr>
              <a:t>&gt;</a:t>
            </a:r>
            <a:r>
              <a:rPr lang="en-US" altLang="ko-KR" sz="1200" dirty="0">
                <a:solidFill>
                  <a:srgbClr val="000000"/>
                </a:solidFill>
                <a:latin typeface="Consolas"/>
              </a:rPr>
              <a:t>1.2</a:t>
            </a:r>
            <a:r>
              <a:rPr lang="en-US" altLang="ko-KR" sz="1200" dirty="0">
                <a:solidFill>
                  <a:srgbClr val="008080"/>
                </a:solidFill>
                <a:latin typeface="Consolas"/>
              </a:rPr>
              <a:t>&lt;/</a:t>
            </a:r>
            <a:r>
              <a:rPr lang="en-US" altLang="ko-KR" sz="1200" dirty="0">
                <a:solidFill>
                  <a:srgbClr val="3F7F7F"/>
                </a:solidFill>
                <a:latin typeface="Consolas"/>
              </a:rPr>
              <a:t>version</a:t>
            </a:r>
            <a:r>
              <a:rPr lang="en-US" altLang="ko-KR" sz="1200" dirty="0">
                <a:solidFill>
                  <a:srgbClr val="008080"/>
                </a:solidFill>
                <a:latin typeface="Consolas"/>
              </a:rPr>
              <a:t>&gt;</a:t>
            </a:r>
          </a:p>
          <a:p>
            <a:r>
              <a:rPr lang="en-US" altLang="ko-KR" sz="1200" dirty="0">
                <a:solidFill>
                  <a:srgbClr val="000000"/>
                </a:solidFill>
                <a:latin typeface="Consolas"/>
              </a:rPr>
              <a:t>    </a:t>
            </a:r>
            <a:r>
              <a:rPr lang="en-US" altLang="ko-KR" sz="1200" dirty="0">
                <a:solidFill>
                  <a:srgbClr val="008080"/>
                </a:solidFill>
                <a:latin typeface="Consolas"/>
              </a:rPr>
              <a:t>&lt;/</a:t>
            </a:r>
            <a:r>
              <a:rPr lang="en-US" altLang="ko-KR" sz="1200" dirty="0">
                <a:solidFill>
                  <a:srgbClr val="3F7F7F"/>
                </a:solidFill>
                <a:latin typeface="Consolas"/>
              </a:rPr>
              <a:t>dependency</a:t>
            </a:r>
            <a:r>
              <a:rPr lang="en-US" altLang="ko-KR" sz="1200" dirty="0">
                <a:solidFill>
                  <a:srgbClr val="008080"/>
                </a:solidFill>
                <a:latin typeface="Consolas"/>
              </a:rPr>
              <a:t>&gt;</a:t>
            </a:r>
          </a:p>
          <a:p>
            <a:r>
              <a:rPr lang="ko-KR" altLang="en-US" sz="1200" dirty="0">
                <a:solidFill>
                  <a:srgbClr val="000000"/>
                </a:solidFill>
                <a:latin typeface="Consolas"/>
              </a:rPr>
              <a:t>    </a:t>
            </a:r>
          </a:p>
          <a:p>
            <a:r>
              <a:rPr lang="ja-JP" altLang="en-US" sz="1200" dirty="0">
                <a:solidFill>
                  <a:srgbClr val="000000"/>
                </a:solidFill>
                <a:latin typeface="Consolas"/>
              </a:rPr>
              <a:t>    </a:t>
            </a:r>
            <a:r>
              <a:rPr lang="en-US" altLang="ja-JP" sz="1200" dirty="0">
                <a:solidFill>
                  <a:srgbClr val="3F5FBF"/>
                </a:solidFill>
                <a:latin typeface="Consolas"/>
              </a:rPr>
              <a:t>&lt;!-- </a:t>
            </a:r>
            <a:r>
              <a:rPr lang="ja-JP" altLang="en-US" sz="1200" dirty="0">
                <a:solidFill>
                  <a:srgbClr val="3F5FBF"/>
                </a:solidFill>
                <a:latin typeface="Consolas"/>
              </a:rPr>
              <a:t>テスト</a:t>
            </a:r>
            <a:r>
              <a:rPr lang="ko-KR" altLang="en-US" sz="1200" dirty="0">
                <a:solidFill>
                  <a:srgbClr val="3F5FBF"/>
                </a:solidFill>
                <a:latin typeface="Consolas"/>
              </a:rPr>
              <a:t>用 </a:t>
            </a:r>
            <a:r>
              <a:rPr lang="en-US" altLang="ko-KR" sz="1200" dirty="0">
                <a:solidFill>
                  <a:srgbClr val="3F5FBF"/>
                </a:solidFill>
                <a:latin typeface="Consolas"/>
              </a:rPr>
              <a:t>--&gt;</a:t>
            </a:r>
          </a:p>
          <a:p>
            <a:r>
              <a:rPr lang="en-US" altLang="ko-KR" sz="1200" dirty="0">
                <a:solidFill>
                  <a:srgbClr val="000000"/>
                </a:solidFill>
                <a:latin typeface="Consolas"/>
              </a:rPr>
              <a:t>    </a:t>
            </a:r>
            <a:r>
              <a:rPr lang="en-US" altLang="ko-KR" sz="1200" dirty="0">
                <a:solidFill>
                  <a:srgbClr val="008080"/>
                </a:solidFill>
                <a:latin typeface="Consolas"/>
              </a:rPr>
              <a:t>&lt;</a:t>
            </a:r>
            <a:r>
              <a:rPr lang="en-US" altLang="ko-KR" sz="1200" dirty="0">
                <a:solidFill>
                  <a:srgbClr val="3F7F7F"/>
                </a:solidFill>
                <a:latin typeface="Consolas"/>
              </a:rPr>
              <a:t>dependency</a:t>
            </a:r>
            <a:r>
              <a:rPr lang="en-US" altLang="ko-KR" sz="1200" dirty="0">
                <a:solidFill>
                  <a:srgbClr val="008080"/>
                </a:solidFill>
                <a:latin typeface="Consolas"/>
              </a:rPr>
              <a:t>&gt;</a:t>
            </a:r>
          </a:p>
          <a:p>
            <a:r>
              <a:rPr lang="en-US" altLang="ko-KR" sz="1200" dirty="0">
                <a:solidFill>
                  <a:srgbClr val="000000"/>
                </a:solidFill>
                <a:latin typeface="Consolas"/>
              </a:rPr>
              <a:t>      </a:t>
            </a:r>
            <a:r>
              <a:rPr lang="en-US" altLang="ko-KR" sz="1200" dirty="0">
                <a:solidFill>
                  <a:srgbClr val="008080"/>
                </a:solidFill>
                <a:latin typeface="Consolas"/>
              </a:rPr>
              <a:t>&lt;</a:t>
            </a:r>
            <a:r>
              <a:rPr lang="en-US" altLang="ko-KR" sz="1200" dirty="0" err="1">
                <a:solidFill>
                  <a:srgbClr val="3F7F7F"/>
                </a:solidFill>
                <a:latin typeface="Consolas"/>
              </a:rPr>
              <a:t>groupId</a:t>
            </a:r>
            <a:r>
              <a:rPr lang="en-US" altLang="ko-KR" sz="1200" dirty="0">
                <a:solidFill>
                  <a:srgbClr val="008080"/>
                </a:solidFill>
                <a:latin typeface="Consolas"/>
              </a:rPr>
              <a:t>&gt;</a:t>
            </a:r>
            <a:r>
              <a:rPr lang="en-US" altLang="ko-KR" sz="1200" dirty="0" err="1">
                <a:solidFill>
                  <a:srgbClr val="000000"/>
                </a:solidFill>
                <a:latin typeface="Consolas"/>
              </a:rPr>
              <a:t>junit</a:t>
            </a:r>
            <a:r>
              <a:rPr lang="en-US" altLang="ko-KR" sz="1200" dirty="0">
                <a:solidFill>
                  <a:srgbClr val="008080"/>
                </a:solidFill>
                <a:latin typeface="Consolas"/>
              </a:rPr>
              <a:t>&lt;/</a:t>
            </a:r>
            <a:r>
              <a:rPr lang="en-US" altLang="ko-KR" sz="1200" dirty="0" err="1">
                <a:solidFill>
                  <a:srgbClr val="3F7F7F"/>
                </a:solidFill>
                <a:latin typeface="Consolas"/>
              </a:rPr>
              <a:t>groupId</a:t>
            </a:r>
            <a:r>
              <a:rPr lang="en-US" altLang="ko-KR" sz="1200" dirty="0">
                <a:solidFill>
                  <a:srgbClr val="008080"/>
                </a:solidFill>
                <a:latin typeface="Consolas"/>
              </a:rPr>
              <a:t>&gt;</a:t>
            </a:r>
          </a:p>
          <a:p>
            <a:r>
              <a:rPr lang="en-US" altLang="ko-KR" sz="1200" dirty="0">
                <a:solidFill>
                  <a:srgbClr val="000000"/>
                </a:solidFill>
                <a:latin typeface="Consolas"/>
              </a:rPr>
              <a:t>      </a:t>
            </a:r>
            <a:r>
              <a:rPr lang="en-US" altLang="ko-KR" sz="1200" dirty="0">
                <a:solidFill>
                  <a:srgbClr val="008080"/>
                </a:solidFill>
                <a:latin typeface="Consolas"/>
              </a:rPr>
              <a:t>&lt;</a:t>
            </a:r>
            <a:r>
              <a:rPr lang="en-US" altLang="ko-KR" sz="1200" dirty="0" err="1">
                <a:solidFill>
                  <a:srgbClr val="3F7F7F"/>
                </a:solidFill>
                <a:latin typeface="Consolas"/>
              </a:rPr>
              <a:t>artifactId</a:t>
            </a:r>
            <a:r>
              <a:rPr lang="en-US" altLang="ko-KR" sz="1200" dirty="0">
                <a:solidFill>
                  <a:srgbClr val="008080"/>
                </a:solidFill>
                <a:latin typeface="Consolas"/>
              </a:rPr>
              <a:t>&gt;</a:t>
            </a:r>
            <a:r>
              <a:rPr lang="en-US" altLang="ko-KR" sz="1200" dirty="0" err="1">
                <a:solidFill>
                  <a:srgbClr val="000000"/>
                </a:solidFill>
                <a:latin typeface="Consolas"/>
              </a:rPr>
              <a:t>junit</a:t>
            </a:r>
            <a:r>
              <a:rPr lang="en-US" altLang="ko-KR" sz="1200" dirty="0">
                <a:solidFill>
                  <a:srgbClr val="008080"/>
                </a:solidFill>
                <a:latin typeface="Consolas"/>
              </a:rPr>
              <a:t>&lt;/</a:t>
            </a:r>
            <a:r>
              <a:rPr lang="en-US" altLang="ko-KR" sz="1200" dirty="0" err="1">
                <a:solidFill>
                  <a:srgbClr val="3F7F7F"/>
                </a:solidFill>
                <a:latin typeface="Consolas"/>
              </a:rPr>
              <a:t>artifactId</a:t>
            </a:r>
            <a:r>
              <a:rPr lang="en-US" altLang="ko-KR" sz="1200" dirty="0">
                <a:solidFill>
                  <a:srgbClr val="008080"/>
                </a:solidFill>
                <a:latin typeface="Consolas"/>
              </a:rPr>
              <a:t>&gt;</a:t>
            </a:r>
          </a:p>
          <a:p>
            <a:r>
              <a:rPr lang="en-US" altLang="ko-KR" sz="1200" dirty="0">
                <a:solidFill>
                  <a:srgbClr val="000000"/>
                </a:solidFill>
                <a:latin typeface="Consolas"/>
              </a:rPr>
              <a:t>      </a:t>
            </a:r>
            <a:r>
              <a:rPr lang="en-US" altLang="ko-KR" sz="1200" dirty="0">
                <a:solidFill>
                  <a:srgbClr val="008080"/>
                </a:solidFill>
                <a:latin typeface="Consolas"/>
              </a:rPr>
              <a:t>&lt;</a:t>
            </a:r>
            <a:r>
              <a:rPr lang="en-US" altLang="ko-KR" sz="1200" dirty="0">
                <a:solidFill>
                  <a:srgbClr val="3F7F7F"/>
                </a:solidFill>
                <a:latin typeface="Consolas"/>
              </a:rPr>
              <a:t>version</a:t>
            </a:r>
            <a:r>
              <a:rPr lang="en-US" altLang="ko-KR" sz="1200" dirty="0">
                <a:solidFill>
                  <a:srgbClr val="008080"/>
                </a:solidFill>
                <a:latin typeface="Consolas"/>
              </a:rPr>
              <a:t>&gt;</a:t>
            </a:r>
            <a:r>
              <a:rPr lang="en-US" altLang="ko-KR" sz="1200" dirty="0">
                <a:solidFill>
                  <a:srgbClr val="000000"/>
                </a:solidFill>
                <a:latin typeface="Consolas"/>
              </a:rPr>
              <a:t>4.7</a:t>
            </a:r>
            <a:r>
              <a:rPr lang="en-US" altLang="ko-KR" sz="1200" dirty="0">
                <a:solidFill>
                  <a:srgbClr val="008080"/>
                </a:solidFill>
                <a:latin typeface="Consolas"/>
              </a:rPr>
              <a:t>&lt;/</a:t>
            </a:r>
            <a:r>
              <a:rPr lang="en-US" altLang="ko-KR" sz="1200" dirty="0">
                <a:solidFill>
                  <a:srgbClr val="3F7F7F"/>
                </a:solidFill>
                <a:latin typeface="Consolas"/>
              </a:rPr>
              <a:t>version</a:t>
            </a:r>
            <a:r>
              <a:rPr lang="en-US" altLang="ko-KR" sz="1200" dirty="0">
                <a:solidFill>
                  <a:srgbClr val="008080"/>
                </a:solidFill>
                <a:latin typeface="Consolas"/>
              </a:rPr>
              <a:t>&gt;</a:t>
            </a:r>
          </a:p>
          <a:p>
            <a:r>
              <a:rPr lang="en-US" altLang="ko-KR" sz="1200" dirty="0">
                <a:solidFill>
                  <a:srgbClr val="000000"/>
                </a:solidFill>
                <a:latin typeface="Consolas"/>
              </a:rPr>
              <a:t>      </a:t>
            </a:r>
            <a:r>
              <a:rPr lang="en-US" altLang="ko-KR" sz="1200" dirty="0">
                <a:solidFill>
                  <a:srgbClr val="008080"/>
                </a:solidFill>
                <a:latin typeface="Consolas"/>
              </a:rPr>
              <a:t>&lt;</a:t>
            </a:r>
            <a:r>
              <a:rPr lang="en-US" altLang="ko-KR" sz="1200" dirty="0">
                <a:solidFill>
                  <a:srgbClr val="3F7F7F"/>
                </a:solidFill>
                <a:latin typeface="Consolas"/>
              </a:rPr>
              <a:t>scope</a:t>
            </a:r>
            <a:r>
              <a:rPr lang="en-US" altLang="ko-KR" sz="1200" dirty="0">
                <a:solidFill>
                  <a:srgbClr val="008080"/>
                </a:solidFill>
                <a:latin typeface="Consolas"/>
              </a:rPr>
              <a:t>&gt;</a:t>
            </a:r>
            <a:r>
              <a:rPr lang="en-US" altLang="ko-KR" sz="1200" dirty="0">
                <a:solidFill>
                  <a:srgbClr val="000000"/>
                </a:solidFill>
                <a:latin typeface="Consolas"/>
              </a:rPr>
              <a:t>test</a:t>
            </a:r>
            <a:r>
              <a:rPr lang="en-US" altLang="ko-KR" sz="1200" dirty="0">
                <a:solidFill>
                  <a:srgbClr val="008080"/>
                </a:solidFill>
                <a:latin typeface="Consolas"/>
              </a:rPr>
              <a:t>&lt;/</a:t>
            </a:r>
            <a:r>
              <a:rPr lang="en-US" altLang="ko-KR" sz="1200" dirty="0">
                <a:solidFill>
                  <a:srgbClr val="3F7F7F"/>
                </a:solidFill>
                <a:latin typeface="Consolas"/>
              </a:rPr>
              <a:t>scope</a:t>
            </a:r>
            <a:r>
              <a:rPr lang="en-US" altLang="ko-KR" sz="1200" dirty="0">
                <a:solidFill>
                  <a:srgbClr val="008080"/>
                </a:solidFill>
                <a:latin typeface="Consolas"/>
              </a:rPr>
              <a:t>&gt;</a:t>
            </a:r>
          </a:p>
          <a:p>
            <a:r>
              <a:rPr lang="en-US" altLang="ko-KR" sz="1200" dirty="0">
                <a:solidFill>
                  <a:srgbClr val="000000"/>
                </a:solidFill>
                <a:latin typeface="Consolas"/>
              </a:rPr>
              <a:t>    </a:t>
            </a:r>
            <a:r>
              <a:rPr lang="en-US" altLang="ko-KR" sz="1200" dirty="0">
                <a:solidFill>
                  <a:srgbClr val="008080"/>
                </a:solidFill>
                <a:latin typeface="Consolas"/>
              </a:rPr>
              <a:t>&lt;/</a:t>
            </a:r>
            <a:r>
              <a:rPr lang="en-US" altLang="ko-KR" sz="1200" dirty="0">
                <a:solidFill>
                  <a:srgbClr val="3F7F7F"/>
                </a:solidFill>
                <a:latin typeface="Consolas"/>
              </a:rPr>
              <a:t>dependency</a:t>
            </a:r>
            <a:r>
              <a:rPr lang="en-US" altLang="ko-KR" sz="1200" dirty="0">
                <a:solidFill>
                  <a:srgbClr val="008080"/>
                </a:solidFill>
                <a:latin typeface="Consolas"/>
              </a:rPr>
              <a:t>&gt;</a:t>
            </a:r>
          </a:p>
          <a:p>
            <a:r>
              <a:rPr lang="ko-KR" altLang="en-US" sz="1200" dirty="0">
                <a:solidFill>
                  <a:srgbClr val="000000"/>
                </a:solidFill>
                <a:latin typeface="Consolas"/>
              </a:rPr>
              <a:t>    </a:t>
            </a:r>
            <a:endParaRPr lang="en-US" altLang="ko-KR" sz="1200" dirty="0" smtClean="0">
              <a:solidFill>
                <a:srgbClr val="000000"/>
              </a:solidFill>
              <a:latin typeface="Consolas"/>
            </a:endParaRPr>
          </a:p>
          <a:p>
            <a:endParaRPr lang="en-US" altLang="ko-KR" sz="1200" dirty="0">
              <a:solidFill>
                <a:srgbClr val="000000"/>
              </a:solidFill>
              <a:latin typeface="Consolas"/>
            </a:endParaRPr>
          </a:p>
          <a:p>
            <a:endParaRPr lang="en-US" altLang="ko-KR" sz="1200" dirty="0" smtClean="0">
              <a:solidFill>
                <a:srgbClr val="000000"/>
              </a:solidFill>
              <a:latin typeface="Consolas"/>
            </a:endParaRPr>
          </a:p>
          <a:p>
            <a:endParaRPr lang="en-US" altLang="ko-KR" sz="1200" dirty="0">
              <a:solidFill>
                <a:srgbClr val="000000"/>
              </a:solidFill>
              <a:latin typeface="Consolas"/>
            </a:endParaRPr>
          </a:p>
          <a:p>
            <a:endParaRPr lang="en-US" altLang="ko-KR" sz="1200" dirty="0" smtClean="0">
              <a:solidFill>
                <a:srgbClr val="000000"/>
              </a:solidFill>
              <a:latin typeface="Consolas"/>
            </a:endParaRPr>
          </a:p>
          <a:p>
            <a:endParaRPr lang="en-US" altLang="ko-KR" sz="1200" dirty="0">
              <a:solidFill>
                <a:srgbClr val="000000"/>
              </a:solidFill>
              <a:latin typeface="Consolas"/>
            </a:endParaRPr>
          </a:p>
          <a:p>
            <a:endParaRPr lang="ko-KR" altLang="en-US" sz="1200" dirty="0">
              <a:solidFill>
                <a:srgbClr val="000000"/>
              </a:solidFill>
              <a:latin typeface="Consolas"/>
            </a:endParaRPr>
          </a:p>
          <a:p>
            <a:r>
              <a:rPr lang="ja-JP" altLang="en-US" sz="1200" dirty="0">
                <a:solidFill>
                  <a:srgbClr val="000000"/>
                </a:solidFill>
                <a:latin typeface="Consolas"/>
              </a:rPr>
              <a:t>    </a:t>
            </a:r>
            <a:r>
              <a:rPr lang="en-US" altLang="ja-JP" sz="1200" dirty="0">
                <a:solidFill>
                  <a:srgbClr val="3F5FBF"/>
                </a:solidFill>
                <a:latin typeface="Consolas"/>
              </a:rPr>
              <a:t>&lt;!-- </a:t>
            </a:r>
            <a:r>
              <a:rPr lang="ja-JP" altLang="en-US" sz="1200" dirty="0">
                <a:solidFill>
                  <a:srgbClr val="3F5FBF"/>
                </a:solidFill>
                <a:latin typeface="Consolas"/>
              </a:rPr>
              <a:t>データベース関連 </a:t>
            </a:r>
            <a:r>
              <a:rPr lang="en-US" altLang="ja-JP" sz="1200" dirty="0">
                <a:solidFill>
                  <a:srgbClr val="3F5FBF"/>
                </a:solidFill>
                <a:latin typeface="Consolas"/>
              </a:rPr>
              <a:t>--&gt;</a:t>
            </a:r>
          </a:p>
          <a:p>
            <a:r>
              <a:rPr lang="en-US" altLang="ko-KR" sz="1200" dirty="0">
                <a:solidFill>
                  <a:srgbClr val="000000"/>
                </a:solidFill>
                <a:latin typeface="Consolas"/>
              </a:rPr>
              <a:t>    </a:t>
            </a:r>
            <a:r>
              <a:rPr lang="en-US" altLang="ko-KR" sz="1200" dirty="0">
                <a:solidFill>
                  <a:srgbClr val="3F5FBF"/>
                </a:solidFill>
                <a:latin typeface="Consolas"/>
              </a:rPr>
              <a:t>&lt;!-- </a:t>
            </a:r>
            <a:r>
              <a:rPr lang="en-US" altLang="ko-KR" sz="1200" dirty="0" err="1">
                <a:solidFill>
                  <a:srgbClr val="3F5FBF"/>
                </a:solidFill>
                <a:latin typeface="Consolas"/>
              </a:rPr>
              <a:t>MyBatis</a:t>
            </a:r>
            <a:r>
              <a:rPr lang="ko-KR" altLang="en-US" sz="1200" dirty="0">
                <a:solidFill>
                  <a:srgbClr val="3F5FBF"/>
                </a:solidFill>
                <a:latin typeface="Consolas"/>
              </a:rPr>
              <a:t>：</a:t>
            </a:r>
            <a:r>
              <a:rPr lang="en-US" altLang="ko-KR" sz="1200" dirty="0">
                <a:solidFill>
                  <a:srgbClr val="3F5FBF"/>
                </a:solidFill>
                <a:latin typeface="Consolas"/>
              </a:rPr>
              <a:t>ORM</a:t>
            </a:r>
            <a:r>
              <a:rPr lang="ja-JP" altLang="en-US" sz="1200" dirty="0">
                <a:solidFill>
                  <a:srgbClr val="3F5FBF"/>
                </a:solidFill>
                <a:latin typeface="Consolas"/>
              </a:rPr>
              <a:t>ツール </a:t>
            </a:r>
            <a:r>
              <a:rPr lang="en-US" altLang="ja-JP" sz="1200" dirty="0">
                <a:solidFill>
                  <a:srgbClr val="3F5FBF"/>
                </a:solidFill>
                <a:latin typeface="Consolas"/>
              </a:rPr>
              <a:t>--&gt;</a:t>
            </a:r>
          </a:p>
          <a:p>
            <a:r>
              <a:rPr lang="en-US" altLang="ko-KR" sz="1200" dirty="0">
                <a:solidFill>
                  <a:srgbClr val="000000"/>
                </a:solidFill>
                <a:latin typeface="Consolas"/>
              </a:rPr>
              <a:t>    </a:t>
            </a:r>
            <a:r>
              <a:rPr lang="en-US" altLang="ko-KR" sz="1200" dirty="0">
                <a:solidFill>
                  <a:srgbClr val="008080"/>
                </a:solidFill>
                <a:latin typeface="Consolas"/>
              </a:rPr>
              <a:t>&lt;</a:t>
            </a:r>
            <a:r>
              <a:rPr lang="en-US" altLang="ko-KR" sz="1200" dirty="0">
                <a:solidFill>
                  <a:srgbClr val="3F7F7F"/>
                </a:solidFill>
                <a:latin typeface="Consolas"/>
              </a:rPr>
              <a:t>dependency</a:t>
            </a:r>
            <a:r>
              <a:rPr lang="en-US" altLang="ko-KR" sz="1200" dirty="0">
                <a:solidFill>
                  <a:srgbClr val="008080"/>
                </a:solidFill>
                <a:latin typeface="Consolas"/>
              </a:rPr>
              <a:t>&gt;</a:t>
            </a:r>
          </a:p>
          <a:p>
            <a:r>
              <a:rPr lang="en-US" altLang="ko-KR" sz="1200" dirty="0">
                <a:solidFill>
                  <a:srgbClr val="000000"/>
                </a:solidFill>
                <a:latin typeface="Consolas"/>
              </a:rPr>
              <a:t>      </a:t>
            </a:r>
            <a:r>
              <a:rPr lang="en-US" altLang="ko-KR" sz="1200" dirty="0">
                <a:solidFill>
                  <a:srgbClr val="008080"/>
                </a:solidFill>
                <a:latin typeface="Consolas"/>
              </a:rPr>
              <a:t>&lt;</a:t>
            </a:r>
            <a:r>
              <a:rPr lang="en-US" altLang="ko-KR" sz="1200" dirty="0" err="1">
                <a:solidFill>
                  <a:srgbClr val="3F7F7F"/>
                </a:solidFill>
                <a:latin typeface="Consolas"/>
              </a:rPr>
              <a:t>groupId</a:t>
            </a:r>
            <a:r>
              <a:rPr lang="en-US" altLang="ko-KR" sz="1200" dirty="0">
                <a:solidFill>
                  <a:srgbClr val="008080"/>
                </a:solidFill>
                <a:latin typeface="Consolas"/>
              </a:rPr>
              <a:t>&gt;</a:t>
            </a:r>
            <a:r>
              <a:rPr lang="en-US" altLang="ko-KR" sz="1200" dirty="0" err="1">
                <a:solidFill>
                  <a:srgbClr val="000000"/>
                </a:solidFill>
                <a:latin typeface="Consolas"/>
              </a:rPr>
              <a:t>org.mybatis</a:t>
            </a:r>
            <a:r>
              <a:rPr lang="en-US" altLang="ko-KR" sz="1200" dirty="0">
                <a:solidFill>
                  <a:srgbClr val="008080"/>
                </a:solidFill>
                <a:latin typeface="Consolas"/>
              </a:rPr>
              <a:t>&lt;/</a:t>
            </a:r>
            <a:r>
              <a:rPr lang="en-US" altLang="ko-KR" sz="1200" dirty="0" err="1">
                <a:solidFill>
                  <a:srgbClr val="3F7F7F"/>
                </a:solidFill>
                <a:latin typeface="Consolas"/>
              </a:rPr>
              <a:t>groupId</a:t>
            </a:r>
            <a:r>
              <a:rPr lang="en-US" altLang="ko-KR" sz="1200" dirty="0">
                <a:solidFill>
                  <a:srgbClr val="008080"/>
                </a:solidFill>
                <a:latin typeface="Consolas"/>
              </a:rPr>
              <a:t>&gt;</a:t>
            </a:r>
          </a:p>
          <a:p>
            <a:r>
              <a:rPr lang="en-US" altLang="ko-KR" sz="1200" dirty="0">
                <a:solidFill>
                  <a:srgbClr val="000000"/>
                </a:solidFill>
                <a:latin typeface="Consolas"/>
              </a:rPr>
              <a:t>      </a:t>
            </a:r>
            <a:r>
              <a:rPr lang="en-US" altLang="ko-KR" sz="1200" dirty="0">
                <a:solidFill>
                  <a:srgbClr val="008080"/>
                </a:solidFill>
                <a:latin typeface="Consolas"/>
              </a:rPr>
              <a:t>&lt;</a:t>
            </a:r>
            <a:r>
              <a:rPr lang="en-US" altLang="ko-KR" sz="1200" dirty="0" err="1">
                <a:solidFill>
                  <a:srgbClr val="3F7F7F"/>
                </a:solidFill>
                <a:latin typeface="Consolas"/>
              </a:rPr>
              <a:t>artifactId</a:t>
            </a:r>
            <a:r>
              <a:rPr lang="en-US" altLang="ko-KR" sz="1200" dirty="0">
                <a:solidFill>
                  <a:srgbClr val="008080"/>
                </a:solidFill>
                <a:latin typeface="Consolas"/>
              </a:rPr>
              <a:t>&gt;</a:t>
            </a:r>
            <a:r>
              <a:rPr lang="en-US" altLang="ko-KR" sz="1200" dirty="0" err="1">
                <a:solidFill>
                  <a:srgbClr val="000000"/>
                </a:solidFill>
                <a:latin typeface="Consolas"/>
              </a:rPr>
              <a:t>mybatis</a:t>
            </a:r>
            <a:r>
              <a:rPr lang="en-US" altLang="ko-KR" sz="1200" dirty="0">
                <a:solidFill>
                  <a:srgbClr val="008080"/>
                </a:solidFill>
                <a:latin typeface="Consolas"/>
              </a:rPr>
              <a:t>&lt;/</a:t>
            </a:r>
            <a:r>
              <a:rPr lang="en-US" altLang="ko-KR" sz="1200" dirty="0" err="1">
                <a:solidFill>
                  <a:srgbClr val="3F7F7F"/>
                </a:solidFill>
                <a:latin typeface="Consolas"/>
              </a:rPr>
              <a:t>artifactId</a:t>
            </a:r>
            <a:r>
              <a:rPr lang="en-US" altLang="ko-KR" sz="1200" dirty="0">
                <a:solidFill>
                  <a:srgbClr val="008080"/>
                </a:solidFill>
                <a:latin typeface="Consolas"/>
              </a:rPr>
              <a:t>&gt;</a:t>
            </a:r>
          </a:p>
          <a:p>
            <a:r>
              <a:rPr lang="en-US" altLang="ko-KR" sz="1200" dirty="0">
                <a:solidFill>
                  <a:srgbClr val="000000"/>
                </a:solidFill>
                <a:latin typeface="Consolas"/>
              </a:rPr>
              <a:t>      </a:t>
            </a:r>
            <a:r>
              <a:rPr lang="en-US" altLang="ko-KR" sz="1200" dirty="0">
                <a:solidFill>
                  <a:srgbClr val="008080"/>
                </a:solidFill>
                <a:latin typeface="Consolas"/>
              </a:rPr>
              <a:t>&lt;</a:t>
            </a:r>
            <a:r>
              <a:rPr lang="en-US" altLang="ko-KR" sz="1200" dirty="0">
                <a:solidFill>
                  <a:srgbClr val="3F7F7F"/>
                </a:solidFill>
                <a:latin typeface="Consolas"/>
              </a:rPr>
              <a:t>version</a:t>
            </a:r>
            <a:r>
              <a:rPr lang="en-US" altLang="ko-KR" sz="1200" dirty="0">
                <a:solidFill>
                  <a:srgbClr val="008080"/>
                </a:solidFill>
                <a:latin typeface="Consolas"/>
              </a:rPr>
              <a:t>&gt;</a:t>
            </a:r>
            <a:r>
              <a:rPr lang="en-US" altLang="ko-KR" sz="1200" dirty="0">
                <a:solidFill>
                  <a:srgbClr val="000000"/>
                </a:solidFill>
                <a:latin typeface="Consolas"/>
              </a:rPr>
              <a:t>3.5.13</a:t>
            </a:r>
            <a:r>
              <a:rPr lang="en-US" altLang="ko-KR" sz="1200" dirty="0">
                <a:solidFill>
                  <a:srgbClr val="008080"/>
                </a:solidFill>
                <a:latin typeface="Consolas"/>
              </a:rPr>
              <a:t>&lt;/</a:t>
            </a:r>
            <a:r>
              <a:rPr lang="en-US" altLang="ko-KR" sz="1200" dirty="0">
                <a:solidFill>
                  <a:srgbClr val="3F7F7F"/>
                </a:solidFill>
                <a:latin typeface="Consolas"/>
              </a:rPr>
              <a:t>version</a:t>
            </a:r>
            <a:r>
              <a:rPr lang="en-US" altLang="ko-KR" sz="1200" dirty="0">
                <a:solidFill>
                  <a:srgbClr val="008080"/>
                </a:solidFill>
                <a:latin typeface="Consolas"/>
              </a:rPr>
              <a:t>&gt;</a:t>
            </a:r>
          </a:p>
          <a:p>
            <a:r>
              <a:rPr lang="en-US" altLang="ko-KR" sz="1200" dirty="0">
                <a:solidFill>
                  <a:srgbClr val="000000"/>
                </a:solidFill>
                <a:latin typeface="Consolas"/>
              </a:rPr>
              <a:t>    </a:t>
            </a:r>
            <a:r>
              <a:rPr lang="en-US" altLang="ko-KR" sz="1200" dirty="0">
                <a:solidFill>
                  <a:srgbClr val="008080"/>
                </a:solidFill>
                <a:latin typeface="Consolas"/>
              </a:rPr>
              <a:t>&lt;/</a:t>
            </a:r>
            <a:r>
              <a:rPr lang="en-US" altLang="ko-KR" sz="1200" dirty="0">
                <a:solidFill>
                  <a:srgbClr val="3F7F7F"/>
                </a:solidFill>
                <a:latin typeface="Consolas"/>
              </a:rPr>
              <a:t>dependency</a:t>
            </a:r>
            <a:r>
              <a:rPr lang="en-US" altLang="ko-KR" sz="1200" dirty="0">
                <a:solidFill>
                  <a:srgbClr val="008080"/>
                </a:solidFill>
                <a:latin typeface="Consolas"/>
              </a:rPr>
              <a:t>&gt;</a:t>
            </a:r>
          </a:p>
          <a:p>
            <a:r>
              <a:rPr lang="en-US" altLang="ko-KR" sz="1200" dirty="0">
                <a:solidFill>
                  <a:srgbClr val="000000"/>
                </a:solidFill>
                <a:latin typeface="Consolas"/>
              </a:rPr>
              <a:t>    </a:t>
            </a:r>
            <a:r>
              <a:rPr lang="en-US" altLang="ko-KR" sz="1200" dirty="0">
                <a:solidFill>
                  <a:srgbClr val="008080"/>
                </a:solidFill>
                <a:latin typeface="Consolas"/>
              </a:rPr>
              <a:t>&lt;</a:t>
            </a:r>
            <a:r>
              <a:rPr lang="en-US" altLang="ko-KR" sz="1200" dirty="0">
                <a:solidFill>
                  <a:srgbClr val="3F7F7F"/>
                </a:solidFill>
                <a:latin typeface="Consolas"/>
              </a:rPr>
              <a:t>dependency</a:t>
            </a:r>
            <a:r>
              <a:rPr lang="en-US" altLang="ko-KR" sz="1200" dirty="0">
                <a:solidFill>
                  <a:srgbClr val="008080"/>
                </a:solidFill>
                <a:latin typeface="Consolas"/>
              </a:rPr>
              <a:t>&gt;</a:t>
            </a:r>
          </a:p>
          <a:p>
            <a:r>
              <a:rPr lang="en-US" altLang="ko-KR" sz="1200" dirty="0">
                <a:solidFill>
                  <a:srgbClr val="000000"/>
                </a:solidFill>
                <a:latin typeface="Consolas"/>
              </a:rPr>
              <a:t>      </a:t>
            </a:r>
            <a:r>
              <a:rPr lang="en-US" altLang="ko-KR" sz="1200" dirty="0">
                <a:solidFill>
                  <a:srgbClr val="008080"/>
                </a:solidFill>
                <a:latin typeface="Consolas"/>
              </a:rPr>
              <a:t>&lt;</a:t>
            </a:r>
            <a:r>
              <a:rPr lang="en-US" altLang="ko-KR" sz="1200" dirty="0" err="1">
                <a:solidFill>
                  <a:srgbClr val="3F7F7F"/>
                </a:solidFill>
                <a:latin typeface="Consolas"/>
              </a:rPr>
              <a:t>groupId</a:t>
            </a:r>
            <a:r>
              <a:rPr lang="en-US" altLang="ko-KR" sz="1200" dirty="0">
                <a:solidFill>
                  <a:srgbClr val="008080"/>
                </a:solidFill>
                <a:latin typeface="Consolas"/>
              </a:rPr>
              <a:t>&gt;</a:t>
            </a:r>
            <a:r>
              <a:rPr lang="en-US" altLang="ko-KR" sz="1200" dirty="0" err="1">
                <a:solidFill>
                  <a:srgbClr val="000000"/>
                </a:solidFill>
                <a:latin typeface="Consolas"/>
              </a:rPr>
              <a:t>org.mybatis</a:t>
            </a:r>
            <a:r>
              <a:rPr lang="en-US" altLang="ko-KR" sz="1200" dirty="0">
                <a:solidFill>
                  <a:srgbClr val="008080"/>
                </a:solidFill>
                <a:latin typeface="Consolas"/>
              </a:rPr>
              <a:t>&lt;/</a:t>
            </a:r>
            <a:r>
              <a:rPr lang="en-US" altLang="ko-KR" sz="1200" dirty="0" err="1">
                <a:solidFill>
                  <a:srgbClr val="3F7F7F"/>
                </a:solidFill>
                <a:latin typeface="Consolas"/>
              </a:rPr>
              <a:t>groupId</a:t>
            </a:r>
            <a:r>
              <a:rPr lang="en-US" altLang="ko-KR" sz="1200" dirty="0">
                <a:solidFill>
                  <a:srgbClr val="008080"/>
                </a:solidFill>
                <a:latin typeface="Consolas"/>
              </a:rPr>
              <a:t>&gt;</a:t>
            </a:r>
          </a:p>
          <a:p>
            <a:r>
              <a:rPr lang="en-US" altLang="ko-KR" sz="1200" dirty="0">
                <a:solidFill>
                  <a:srgbClr val="000000"/>
                </a:solidFill>
                <a:latin typeface="Consolas"/>
              </a:rPr>
              <a:t>      </a:t>
            </a:r>
            <a:r>
              <a:rPr lang="en-US" altLang="ko-KR" sz="1200" dirty="0">
                <a:solidFill>
                  <a:srgbClr val="008080"/>
                </a:solidFill>
                <a:latin typeface="Consolas"/>
              </a:rPr>
              <a:t>&lt;</a:t>
            </a:r>
            <a:r>
              <a:rPr lang="en-US" altLang="ko-KR" sz="1200" dirty="0" err="1">
                <a:solidFill>
                  <a:srgbClr val="3F7F7F"/>
                </a:solidFill>
                <a:latin typeface="Consolas"/>
              </a:rPr>
              <a:t>artifactId</a:t>
            </a:r>
            <a:r>
              <a:rPr lang="en-US" altLang="ko-KR" sz="1200" dirty="0">
                <a:solidFill>
                  <a:srgbClr val="008080"/>
                </a:solidFill>
                <a:latin typeface="Consolas"/>
              </a:rPr>
              <a:t>&gt;</a:t>
            </a:r>
            <a:r>
              <a:rPr lang="en-US" altLang="ko-KR" sz="1200" dirty="0" err="1">
                <a:solidFill>
                  <a:srgbClr val="000000"/>
                </a:solidFill>
                <a:latin typeface="Consolas"/>
              </a:rPr>
              <a:t>mybatis</a:t>
            </a:r>
            <a:r>
              <a:rPr lang="en-US" altLang="ko-KR" sz="1200" dirty="0">
                <a:solidFill>
                  <a:srgbClr val="000000"/>
                </a:solidFill>
                <a:latin typeface="Consolas"/>
              </a:rPr>
              <a:t>-spring</a:t>
            </a:r>
            <a:r>
              <a:rPr lang="en-US" altLang="ko-KR" sz="1200" dirty="0">
                <a:solidFill>
                  <a:srgbClr val="008080"/>
                </a:solidFill>
                <a:latin typeface="Consolas"/>
              </a:rPr>
              <a:t>&lt;/</a:t>
            </a:r>
            <a:r>
              <a:rPr lang="en-US" altLang="ko-KR" sz="1200" dirty="0" err="1">
                <a:solidFill>
                  <a:srgbClr val="3F7F7F"/>
                </a:solidFill>
                <a:latin typeface="Consolas"/>
              </a:rPr>
              <a:t>artifactId</a:t>
            </a:r>
            <a:r>
              <a:rPr lang="en-US" altLang="ko-KR" sz="1200" dirty="0">
                <a:solidFill>
                  <a:srgbClr val="008080"/>
                </a:solidFill>
                <a:latin typeface="Consolas"/>
              </a:rPr>
              <a:t>&gt;</a:t>
            </a:r>
          </a:p>
          <a:p>
            <a:r>
              <a:rPr lang="en-US" altLang="ko-KR" sz="1200" dirty="0">
                <a:solidFill>
                  <a:srgbClr val="000000"/>
                </a:solidFill>
                <a:latin typeface="Consolas"/>
              </a:rPr>
              <a:t>      </a:t>
            </a:r>
            <a:r>
              <a:rPr lang="en-US" altLang="ko-KR" sz="1200" dirty="0">
                <a:solidFill>
                  <a:srgbClr val="008080"/>
                </a:solidFill>
                <a:latin typeface="Consolas"/>
              </a:rPr>
              <a:t>&lt;</a:t>
            </a:r>
            <a:r>
              <a:rPr lang="en-US" altLang="ko-KR" sz="1200" dirty="0">
                <a:solidFill>
                  <a:srgbClr val="3F7F7F"/>
                </a:solidFill>
                <a:latin typeface="Consolas"/>
              </a:rPr>
              <a:t>version</a:t>
            </a:r>
            <a:r>
              <a:rPr lang="en-US" altLang="ko-KR" sz="1200" dirty="0">
                <a:solidFill>
                  <a:srgbClr val="008080"/>
                </a:solidFill>
                <a:latin typeface="Consolas"/>
              </a:rPr>
              <a:t>&gt;</a:t>
            </a:r>
            <a:r>
              <a:rPr lang="en-US" altLang="ko-KR" sz="1200" dirty="0">
                <a:solidFill>
                  <a:srgbClr val="000000"/>
                </a:solidFill>
                <a:latin typeface="Consolas"/>
              </a:rPr>
              <a:t>2.1.1</a:t>
            </a:r>
            <a:r>
              <a:rPr lang="en-US" altLang="ko-KR" sz="1200" dirty="0">
                <a:solidFill>
                  <a:srgbClr val="008080"/>
                </a:solidFill>
                <a:latin typeface="Consolas"/>
              </a:rPr>
              <a:t>&lt;/</a:t>
            </a:r>
            <a:r>
              <a:rPr lang="en-US" altLang="ko-KR" sz="1200" dirty="0">
                <a:solidFill>
                  <a:srgbClr val="3F7F7F"/>
                </a:solidFill>
                <a:latin typeface="Consolas"/>
              </a:rPr>
              <a:t>version</a:t>
            </a:r>
            <a:r>
              <a:rPr lang="en-US" altLang="ko-KR" sz="1200" dirty="0">
                <a:solidFill>
                  <a:srgbClr val="008080"/>
                </a:solidFill>
                <a:latin typeface="Consolas"/>
              </a:rPr>
              <a:t>&gt;</a:t>
            </a:r>
          </a:p>
          <a:p>
            <a:r>
              <a:rPr lang="en-US" altLang="ko-KR" sz="1200" dirty="0">
                <a:solidFill>
                  <a:srgbClr val="000000"/>
                </a:solidFill>
                <a:latin typeface="Consolas"/>
              </a:rPr>
              <a:t>    </a:t>
            </a:r>
            <a:r>
              <a:rPr lang="en-US" altLang="ko-KR" sz="1200" dirty="0">
                <a:solidFill>
                  <a:srgbClr val="008080"/>
                </a:solidFill>
                <a:latin typeface="Consolas"/>
              </a:rPr>
              <a:t>&lt;/</a:t>
            </a:r>
            <a:r>
              <a:rPr lang="en-US" altLang="ko-KR" sz="1200" dirty="0">
                <a:solidFill>
                  <a:srgbClr val="3F7F7F"/>
                </a:solidFill>
                <a:latin typeface="Consolas"/>
              </a:rPr>
              <a:t>dependency</a:t>
            </a:r>
            <a:r>
              <a:rPr lang="en-US" altLang="ko-KR" sz="1200" dirty="0">
                <a:solidFill>
                  <a:srgbClr val="008080"/>
                </a:solidFill>
                <a:latin typeface="Consolas"/>
              </a:rPr>
              <a:t>&gt;</a:t>
            </a:r>
          </a:p>
          <a:p>
            <a:r>
              <a:rPr lang="ko-KR" altLang="en-US" sz="1200" dirty="0">
                <a:solidFill>
                  <a:srgbClr val="000000"/>
                </a:solidFill>
                <a:latin typeface="Consolas"/>
              </a:rPr>
              <a:t>    </a:t>
            </a:r>
          </a:p>
          <a:p>
            <a:r>
              <a:rPr lang="en-US" altLang="ko-KR" sz="1200" dirty="0">
                <a:solidFill>
                  <a:srgbClr val="000000"/>
                </a:solidFill>
                <a:latin typeface="Consolas"/>
              </a:rPr>
              <a:t>    </a:t>
            </a:r>
            <a:r>
              <a:rPr lang="en-US" altLang="ko-KR" sz="1200" dirty="0">
                <a:solidFill>
                  <a:srgbClr val="3F5FBF"/>
                </a:solidFill>
                <a:latin typeface="Consolas"/>
              </a:rPr>
              <a:t>&lt;!-- Spring JDBC</a:t>
            </a:r>
            <a:r>
              <a:rPr lang="ko-KR" altLang="en-US" sz="1200" dirty="0">
                <a:solidFill>
                  <a:srgbClr val="3F5FBF"/>
                </a:solidFill>
                <a:latin typeface="Consolas"/>
              </a:rPr>
              <a:t>：</a:t>
            </a:r>
            <a:r>
              <a:rPr lang="en-US" altLang="ko-KR" sz="1200" dirty="0">
                <a:solidFill>
                  <a:srgbClr val="3F5FBF"/>
                </a:solidFill>
                <a:latin typeface="Consolas"/>
              </a:rPr>
              <a:t>DB</a:t>
            </a:r>
            <a:r>
              <a:rPr lang="ja-JP" altLang="en-US" sz="1200" dirty="0">
                <a:solidFill>
                  <a:srgbClr val="3F5FBF"/>
                </a:solidFill>
                <a:latin typeface="Consolas"/>
              </a:rPr>
              <a:t>アクセス</a:t>
            </a:r>
            <a:r>
              <a:rPr lang="ko-KR" altLang="en-US" sz="1200" dirty="0">
                <a:solidFill>
                  <a:srgbClr val="3F5FBF"/>
                </a:solidFill>
                <a:latin typeface="Consolas"/>
              </a:rPr>
              <a:t>用 </a:t>
            </a:r>
            <a:r>
              <a:rPr lang="en-US" altLang="ko-KR" sz="1200" dirty="0">
                <a:solidFill>
                  <a:srgbClr val="3F5FBF"/>
                </a:solidFill>
                <a:latin typeface="Consolas"/>
              </a:rPr>
              <a:t>--&gt;</a:t>
            </a:r>
          </a:p>
          <a:p>
            <a:r>
              <a:rPr lang="en-US" altLang="ko-KR" sz="1200" dirty="0">
                <a:solidFill>
                  <a:srgbClr val="000000"/>
                </a:solidFill>
                <a:latin typeface="Consolas"/>
              </a:rPr>
              <a:t>    </a:t>
            </a:r>
            <a:r>
              <a:rPr lang="en-US" altLang="ko-KR" sz="1200" dirty="0">
                <a:solidFill>
                  <a:srgbClr val="008080"/>
                </a:solidFill>
                <a:latin typeface="Consolas"/>
              </a:rPr>
              <a:t>&lt;</a:t>
            </a:r>
            <a:r>
              <a:rPr lang="en-US" altLang="ko-KR" sz="1200" dirty="0">
                <a:solidFill>
                  <a:srgbClr val="3F7F7F"/>
                </a:solidFill>
                <a:latin typeface="Consolas"/>
              </a:rPr>
              <a:t>dependency</a:t>
            </a:r>
            <a:r>
              <a:rPr lang="en-US" altLang="ko-KR" sz="1200" dirty="0">
                <a:solidFill>
                  <a:srgbClr val="008080"/>
                </a:solidFill>
                <a:latin typeface="Consolas"/>
              </a:rPr>
              <a:t>&gt;</a:t>
            </a:r>
          </a:p>
          <a:p>
            <a:r>
              <a:rPr lang="en-US" altLang="ko-KR" sz="1200" dirty="0">
                <a:solidFill>
                  <a:srgbClr val="000000"/>
                </a:solidFill>
                <a:latin typeface="Consolas"/>
              </a:rPr>
              <a:t>      </a:t>
            </a:r>
            <a:r>
              <a:rPr lang="en-US" altLang="ko-KR" sz="1200" dirty="0">
                <a:solidFill>
                  <a:srgbClr val="008080"/>
                </a:solidFill>
                <a:latin typeface="Consolas"/>
              </a:rPr>
              <a:t>&lt;</a:t>
            </a:r>
            <a:r>
              <a:rPr lang="en-US" altLang="ko-KR" sz="1200" dirty="0" err="1">
                <a:solidFill>
                  <a:srgbClr val="3F7F7F"/>
                </a:solidFill>
                <a:latin typeface="Consolas"/>
              </a:rPr>
              <a:t>groupId</a:t>
            </a:r>
            <a:r>
              <a:rPr lang="en-US" altLang="ko-KR" sz="1200" dirty="0">
                <a:solidFill>
                  <a:srgbClr val="008080"/>
                </a:solidFill>
                <a:latin typeface="Consolas"/>
              </a:rPr>
              <a:t>&gt;</a:t>
            </a:r>
            <a:r>
              <a:rPr lang="en-US" altLang="ko-KR" sz="1200" dirty="0" err="1">
                <a:solidFill>
                  <a:srgbClr val="000000"/>
                </a:solidFill>
                <a:latin typeface="Consolas"/>
              </a:rPr>
              <a:t>org.springframework</a:t>
            </a:r>
            <a:r>
              <a:rPr lang="en-US" altLang="ko-KR" sz="1200" dirty="0">
                <a:solidFill>
                  <a:srgbClr val="008080"/>
                </a:solidFill>
                <a:latin typeface="Consolas"/>
              </a:rPr>
              <a:t>&lt;/</a:t>
            </a:r>
            <a:r>
              <a:rPr lang="en-US" altLang="ko-KR" sz="1200" dirty="0" err="1">
                <a:solidFill>
                  <a:srgbClr val="3F7F7F"/>
                </a:solidFill>
                <a:latin typeface="Consolas"/>
              </a:rPr>
              <a:t>groupId</a:t>
            </a:r>
            <a:r>
              <a:rPr lang="en-US" altLang="ko-KR" sz="1200" dirty="0">
                <a:solidFill>
                  <a:srgbClr val="008080"/>
                </a:solidFill>
                <a:latin typeface="Consolas"/>
              </a:rPr>
              <a:t>&gt;</a:t>
            </a:r>
          </a:p>
          <a:p>
            <a:r>
              <a:rPr lang="en-US" altLang="ko-KR" sz="1200" dirty="0">
                <a:solidFill>
                  <a:srgbClr val="000000"/>
                </a:solidFill>
                <a:latin typeface="Consolas"/>
              </a:rPr>
              <a:t>      </a:t>
            </a:r>
            <a:r>
              <a:rPr lang="en-US" altLang="ko-KR" sz="1200" dirty="0">
                <a:solidFill>
                  <a:srgbClr val="008080"/>
                </a:solidFill>
                <a:latin typeface="Consolas"/>
              </a:rPr>
              <a:t>&lt;</a:t>
            </a:r>
            <a:r>
              <a:rPr lang="en-US" altLang="ko-KR" sz="1200" dirty="0" err="1">
                <a:solidFill>
                  <a:srgbClr val="3F7F7F"/>
                </a:solidFill>
                <a:latin typeface="Consolas"/>
              </a:rPr>
              <a:t>artifactId</a:t>
            </a:r>
            <a:r>
              <a:rPr lang="en-US" altLang="ko-KR" sz="1200" dirty="0">
                <a:solidFill>
                  <a:srgbClr val="008080"/>
                </a:solidFill>
                <a:latin typeface="Consolas"/>
              </a:rPr>
              <a:t>&gt;</a:t>
            </a:r>
            <a:r>
              <a:rPr lang="en-US" altLang="ko-KR" sz="1200" dirty="0">
                <a:solidFill>
                  <a:srgbClr val="000000"/>
                </a:solidFill>
                <a:latin typeface="Consolas"/>
              </a:rPr>
              <a:t>spring-</a:t>
            </a:r>
            <a:r>
              <a:rPr lang="en-US" altLang="ko-KR" sz="1200" dirty="0" err="1">
                <a:solidFill>
                  <a:srgbClr val="000000"/>
                </a:solidFill>
                <a:latin typeface="Consolas"/>
              </a:rPr>
              <a:t>jdbc</a:t>
            </a:r>
            <a:r>
              <a:rPr lang="en-US" altLang="ko-KR" sz="1200" dirty="0">
                <a:solidFill>
                  <a:srgbClr val="008080"/>
                </a:solidFill>
                <a:latin typeface="Consolas"/>
              </a:rPr>
              <a:t>&lt;/</a:t>
            </a:r>
            <a:r>
              <a:rPr lang="en-US" altLang="ko-KR" sz="1200" dirty="0" err="1">
                <a:solidFill>
                  <a:srgbClr val="3F7F7F"/>
                </a:solidFill>
                <a:latin typeface="Consolas"/>
              </a:rPr>
              <a:t>artifactId</a:t>
            </a:r>
            <a:r>
              <a:rPr lang="en-US" altLang="ko-KR" sz="1200" dirty="0">
                <a:solidFill>
                  <a:srgbClr val="008080"/>
                </a:solidFill>
                <a:latin typeface="Consolas"/>
              </a:rPr>
              <a:t>&gt;</a:t>
            </a:r>
          </a:p>
          <a:p>
            <a:r>
              <a:rPr lang="en-US" altLang="ko-KR" sz="1200" dirty="0">
                <a:solidFill>
                  <a:srgbClr val="000000"/>
                </a:solidFill>
                <a:latin typeface="Consolas"/>
              </a:rPr>
              <a:t>      </a:t>
            </a:r>
            <a:r>
              <a:rPr lang="en-US" altLang="ko-KR" sz="1200" dirty="0">
                <a:solidFill>
                  <a:srgbClr val="008080"/>
                </a:solidFill>
                <a:latin typeface="Consolas"/>
              </a:rPr>
              <a:t>&lt;</a:t>
            </a:r>
            <a:r>
              <a:rPr lang="en-US" altLang="ko-KR" sz="1200" dirty="0">
                <a:solidFill>
                  <a:srgbClr val="3F7F7F"/>
                </a:solidFill>
                <a:latin typeface="Consolas"/>
              </a:rPr>
              <a:t>version</a:t>
            </a:r>
            <a:r>
              <a:rPr lang="en-US" altLang="ko-KR" sz="1200" dirty="0">
                <a:solidFill>
                  <a:srgbClr val="008080"/>
                </a:solidFill>
                <a:latin typeface="Consolas"/>
              </a:rPr>
              <a:t>&gt;</a:t>
            </a:r>
            <a:r>
              <a:rPr lang="en-US" altLang="ko-KR" sz="1200" dirty="0">
                <a:solidFill>
                  <a:srgbClr val="000000"/>
                </a:solidFill>
                <a:latin typeface="Consolas"/>
              </a:rPr>
              <a:t>${</a:t>
            </a:r>
            <a:r>
              <a:rPr lang="en-US" altLang="ko-KR" sz="1200" dirty="0" err="1">
                <a:solidFill>
                  <a:srgbClr val="000000"/>
                </a:solidFill>
                <a:latin typeface="Consolas"/>
              </a:rPr>
              <a:t>org.springframework</a:t>
            </a:r>
            <a:r>
              <a:rPr lang="en-US" altLang="ko-KR" sz="1200" dirty="0">
                <a:solidFill>
                  <a:srgbClr val="000000"/>
                </a:solidFill>
                <a:latin typeface="Consolas"/>
              </a:rPr>
              <a:t>-version}</a:t>
            </a:r>
            <a:r>
              <a:rPr lang="en-US" altLang="ko-KR" sz="1200" dirty="0">
                <a:solidFill>
                  <a:srgbClr val="008080"/>
                </a:solidFill>
                <a:latin typeface="Consolas"/>
              </a:rPr>
              <a:t>&lt;/</a:t>
            </a:r>
            <a:r>
              <a:rPr lang="en-US" altLang="ko-KR" sz="1200" dirty="0">
                <a:solidFill>
                  <a:srgbClr val="3F7F7F"/>
                </a:solidFill>
                <a:latin typeface="Consolas"/>
              </a:rPr>
              <a:t>version</a:t>
            </a:r>
            <a:r>
              <a:rPr lang="en-US" altLang="ko-KR" sz="1200" dirty="0">
                <a:solidFill>
                  <a:srgbClr val="008080"/>
                </a:solidFill>
                <a:latin typeface="Consolas"/>
              </a:rPr>
              <a:t>&gt;</a:t>
            </a:r>
          </a:p>
          <a:p>
            <a:r>
              <a:rPr lang="en-US" altLang="ko-KR" sz="1200" dirty="0">
                <a:solidFill>
                  <a:srgbClr val="000000"/>
                </a:solidFill>
                <a:latin typeface="Consolas"/>
              </a:rPr>
              <a:t>    </a:t>
            </a:r>
            <a:r>
              <a:rPr lang="en-US" altLang="ko-KR" sz="1200" dirty="0">
                <a:solidFill>
                  <a:srgbClr val="008080"/>
                </a:solidFill>
                <a:latin typeface="Consolas"/>
              </a:rPr>
              <a:t>&lt;/</a:t>
            </a:r>
            <a:r>
              <a:rPr lang="en-US" altLang="ko-KR" sz="1200" dirty="0">
                <a:solidFill>
                  <a:srgbClr val="3F7F7F"/>
                </a:solidFill>
                <a:latin typeface="Consolas"/>
              </a:rPr>
              <a:t>dependency</a:t>
            </a:r>
            <a:r>
              <a:rPr lang="en-US" altLang="ko-KR" sz="1200" dirty="0">
                <a:solidFill>
                  <a:srgbClr val="008080"/>
                </a:solidFill>
                <a:latin typeface="Consolas"/>
              </a:rPr>
              <a:t>&gt;</a:t>
            </a:r>
          </a:p>
          <a:p>
            <a:r>
              <a:rPr lang="ko-KR" altLang="en-US" sz="1200" dirty="0">
                <a:solidFill>
                  <a:srgbClr val="000000"/>
                </a:solidFill>
                <a:latin typeface="Consolas"/>
              </a:rPr>
              <a:t>    </a:t>
            </a:r>
          </a:p>
          <a:p>
            <a:r>
              <a:rPr lang="ja-JP" altLang="en-US" sz="1200" dirty="0">
                <a:solidFill>
                  <a:srgbClr val="000000"/>
                </a:solidFill>
                <a:latin typeface="Consolas"/>
              </a:rPr>
              <a:t>    </a:t>
            </a:r>
            <a:r>
              <a:rPr lang="en-US" altLang="ja-JP" sz="1200" dirty="0">
                <a:solidFill>
                  <a:srgbClr val="3F5FBF"/>
                </a:solidFill>
                <a:latin typeface="Consolas"/>
              </a:rPr>
              <a:t>&lt;!-- Apache Commons DBCP</a:t>
            </a:r>
            <a:r>
              <a:rPr lang="ja-JP" altLang="en-US" sz="1200" dirty="0">
                <a:solidFill>
                  <a:srgbClr val="3F5FBF"/>
                </a:solidFill>
                <a:latin typeface="Consolas"/>
              </a:rPr>
              <a:t>：コネクションプール </a:t>
            </a:r>
            <a:r>
              <a:rPr lang="en-US" altLang="ja-JP" sz="1200" dirty="0">
                <a:solidFill>
                  <a:srgbClr val="3F5FBF"/>
                </a:solidFill>
                <a:latin typeface="Consolas"/>
              </a:rPr>
              <a:t>--&gt;</a:t>
            </a:r>
          </a:p>
          <a:p>
            <a:r>
              <a:rPr lang="en-US" altLang="ko-KR" sz="1200" dirty="0">
                <a:solidFill>
                  <a:srgbClr val="000000"/>
                </a:solidFill>
                <a:latin typeface="Consolas"/>
              </a:rPr>
              <a:t>    </a:t>
            </a:r>
            <a:r>
              <a:rPr lang="en-US" altLang="ko-KR" sz="1200" dirty="0">
                <a:solidFill>
                  <a:srgbClr val="008080"/>
                </a:solidFill>
                <a:latin typeface="Consolas"/>
              </a:rPr>
              <a:t>&lt;</a:t>
            </a:r>
            <a:r>
              <a:rPr lang="en-US" altLang="ko-KR" sz="1200" dirty="0">
                <a:solidFill>
                  <a:srgbClr val="3F7F7F"/>
                </a:solidFill>
                <a:latin typeface="Consolas"/>
              </a:rPr>
              <a:t>dependency</a:t>
            </a:r>
            <a:r>
              <a:rPr lang="en-US" altLang="ko-KR" sz="1200" dirty="0">
                <a:solidFill>
                  <a:srgbClr val="008080"/>
                </a:solidFill>
                <a:latin typeface="Consolas"/>
              </a:rPr>
              <a:t>&gt;</a:t>
            </a:r>
          </a:p>
          <a:p>
            <a:r>
              <a:rPr lang="en-US" altLang="ko-KR" sz="1200" dirty="0">
                <a:solidFill>
                  <a:srgbClr val="000000"/>
                </a:solidFill>
                <a:latin typeface="Consolas"/>
              </a:rPr>
              <a:t>      </a:t>
            </a:r>
            <a:r>
              <a:rPr lang="en-US" altLang="ko-KR" sz="1200" dirty="0">
                <a:solidFill>
                  <a:srgbClr val="008080"/>
                </a:solidFill>
                <a:latin typeface="Consolas"/>
              </a:rPr>
              <a:t>&lt;</a:t>
            </a:r>
            <a:r>
              <a:rPr lang="en-US" altLang="ko-KR" sz="1200" dirty="0" err="1">
                <a:solidFill>
                  <a:srgbClr val="3F7F7F"/>
                </a:solidFill>
                <a:latin typeface="Consolas"/>
              </a:rPr>
              <a:t>groupId</a:t>
            </a:r>
            <a:r>
              <a:rPr lang="en-US" altLang="ko-KR" sz="1200" dirty="0">
                <a:solidFill>
                  <a:srgbClr val="008080"/>
                </a:solidFill>
                <a:latin typeface="Consolas"/>
              </a:rPr>
              <a:t>&gt;</a:t>
            </a:r>
            <a:r>
              <a:rPr lang="en-US" altLang="ko-KR" sz="1200" dirty="0" err="1">
                <a:solidFill>
                  <a:srgbClr val="000000"/>
                </a:solidFill>
                <a:latin typeface="Consolas"/>
              </a:rPr>
              <a:t>org.apache.commons</a:t>
            </a:r>
            <a:r>
              <a:rPr lang="en-US" altLang="ko-KR" sz="1200" dirty="0">
                <a:solidFill>
                  <a:srgbClr val="008080"/>
                </a:solidFill>
                <a:latin typeface="Consolas"/>
              </a:rPr>
              <a:t>&lt;/</a:t>
            </a:r>
            <a:r>
              <a:rPr lang="en-US" altLang="ko-KR" sz="1200" dirty="0" err="1">
                <a:solidFill>
                  <a:srgbClr val="3F7F7F"/>
                </a:solidFill>
                <a:latin typeface="Consolas"/>
              </a:rPr>
              <a:t>groupId</a:t>
            </a:r>
            <a:r>
              <a:rPr lang="en-US" altLang="ko-KR" sz="1200" dirty="0">
                <a:solidFill>
                  <a:srgbClr val="008080"/>
                </a:solidFill>
                <a:latin typeface="Consolas"/>
              </a:rPr>
              <a:t>&gt;</a:t>
            </a:r>
          </a:p>
          <a:p>
            <a:r>
              <a:rPr lang="en-US" altLang="ko-KR" sz="1200" dirty="0">
                <a:solidFill>
                  <a:srgbClr val="000000"/>
                </a:solidFill>
                <a:latin typeface="Consolas"/>
              </a:rPr>
              <a:t>      </a:t>
            </a:r>
            <a:r>
              <a:rPr lang="en-US" altLang="ko-KR" sz="1200" dirty="0">
                <a:solidFill>
                  <a:srgbClr val="008080"/>
                </a:solidFill>
                <a:latin typeface="Consolas"/>
              </a:rPr>
              <a:t>&lt;</a:t>
            </a:r>
            <a:r>
              <a:rPr lang="en-US" altLang="ko-KR" sz="1200" dirty="0" err="1">
                <a:solidFill>
                  <a:srgbClr val="3F7F7F"/>
                </a:solidFill>
                <a:latin typeface="Consolas"/>
              </a:rPr>
              <a:t>artifactId</a:t>
            </a:r>
            <a:r>
              <a:rPr lang="en-US" altLang="ko-KR" sz="1200" dirty="0">
                <a:solidFill>
                  <a:srgbClr val="008080"/>
                </a:solidFill>
                <a:latin typeface="Consolas"/>
              </a:rPr>
              <a:t>&gt;</a:t>
            </a:r>
            <a:r>
              <a:rPr lang="en-US" altLang="ko-KR" sz="1200" dirty="0">
                <a:solidFill>
                  <a:srgbClr val="000000"/>
                </a:solidFill>
                <a:latin typeface="Consolas"/>
              </a:rPr>
              <a:t>commons-dbcp2</a:t>
            </a:r>
            <a:r>
              <a:rPr lang="en-US" altLang="ko-KR" sz="1200" dirty="0">
                <a:solidFill>
                  <a:srgbClr val="008080"/>
                </a:solidFill>
                <a:latin typeface="Consolas"/>
              </a:rPr>
              <a:t>&lt;/</a:t>
            </a:r>
            <a:r>
              <a:rPr lang="en-US" altLang="ko-KR" sz="1200" dirty="0" err="1">
                <a:solidFill>
                  <a:srgbClr val="3F7F7F"/>
                </a:solidFill>
                <a:latin typeface="Consolas"/>
              </a:rPr>
              <a:t>artifactId</a:t>
            </a:r>
            <a:r>
              <a:rPr lang="en-US" altLang="ko-KR" sz="1200" dirty="0">
                <a:solidFill>
                  <a:srgbClr val="008080"/>
                </a:solidFill>
                <a:latin typeface="Consolas"/>
              </a:rPr>
              <a:t>&gt;</a:t>
            </a:r>
          </a:p>
          <a:p>
            <a:r>
              <a:rPr lang="en-US" altLang="ko-KR" sz="1200" dirty="0">
                <a:solidFill>
                  <a:srgbClr val="000000"/>
                </a:solidFill>
                <a:latin typeface="Consolas"/>
              </a:rPr>
              <a:t>      </a:t>
            </a:r>
            <a:r>
              <a:rPr lang="en-US" altLang="ko-KR" sz="1200" dirty="0">
                <a:solidFill>
                  <a:srgbClr val="008080"/>
                </a:solidFill>
                <a:latin typeface="Consolas"/>
              </a:rPr>
              <a:t>&lt;</a:t>
            </a:r>
            <a:r>
              <a:rPr lang="en-US" altLang="ko-KR" sz="1200" dirty="0">
                <a:solidFill>
                  <a:srgbClr val="3F7F7F"/>
                </a:solidFill>
                <a:latin typeface="Consolas"/>
              </a:rPr>
              <a:t>version</a:t>
            </a:r>
            <a:r>
              <a:rPr lang="en-US" altLang="ko-KR" sz="1200" dirty="0">
                <a:solidFill>
                  <a:srgbClr val="008080"/>
                </a:solidFill>
                <a:latin typeface="Consolas"/>
              </a:rPr>
              <a:t>&gt;</a:t>
            </a:r>
            <a:r>
              <a:rPr lang="en-US" altLang="ko-KR" sz="1200" dirty="0">
                <a:solidFill>
                  <a:srgbClr val="000000"/>
                </a:solidFill>
                <a:latin typeface="Consolas"/>
              </a:rPr>
              <a:t>2.10.0</a:t>
            </a:r>
            <a:r>
              <a:rPr lang="en-US" altLang="ko-KR" sz="1200" dirty="0">
                <a:solidFill>
                  <a:srgbClr val="008080"/>
                </a:solidFill>
                <a:latin typeface="Consolas"/>
              </a:rPr>
              <a:t>&lt;/</a:t>
            </a:r>
            <a:r>
              <a:rPr lang="en-US" altLang="ko-KR" sz="1200" dirty="0">
                <a:solidFill>
                  <a:srgbClr val="3F7F7F"/>
                </a:solidFill>
                <a:latin typeface="Consolas"/>
              </a:rPr>
              <a:t>version</a:t>
            </a:r>
            <a:r>
              <a:rPr lang="en-US" altLang="ko-KR" sz="1200" dirty="0">
                <a:solidFill>
                  <a:srgbClr val="008080"/>
                </a:solidFill>
                <a:latin typeface="Consolas"/>
              </a:rPr>
              <a:t>&gt;</a:t>
            </a:r>
          </a:p>
          <a:p>
            <a:r>
              <a:rPr lang="en-US" altLang="ko-KR" sz="1200" dirty="0">
                <a:solidFill>
                  <a:srgbClr val="000000"/>
                </a:solidFill>
                <a:latin typeface="Consolas"/>
              </a:rPr>
              <a:t>    </a:t>
            </a:r>
            <a:r>
              <a:rPr lang="en-US" altLang="ko-KR" sz="1200" dirty="0">
                <a:solidFill>
                  <a:srgbClr val="008080"/>
                </a:solidFill>
                <a:latin typeface="Consolas"/>
              </a:rPr>
              <a:t>&lt;/</a:t>
            </a:r>
            <a:r>
              <a:rPr lang="en-US" altLang="ko-KR" sz="1200" dirty="0">
                <a:solidFill>
                  <a:srgbClr val="3F7F7F"/>
                </a:solidFill>
                <a:latin typeface="Consolas"/>
              </a:rPr>
              <a:t>dependency</a:t>
            </a:r>
            <a:r>
              <a:rPr lang="en-US" altLang="ko-KR" sz="1200" dirty="0">
                <a:solidFill>
                  <a:srgbClr val="008080"/>
                </a:solidFill>
                <a:latin typeface="Consolas"/>
              </a:rPr>
              <a:t>&gt;</a:t>
            </a:r>
            <a:endParaRPr lang="en-US" altLang="ja-JP" sz="1200" dirty="0" smtClean="0">
              <a:ea typeface="MS Mincho" pitchFamily="49" charset="-128"/>
            </a:endParaRPr>
          </a:p>
        </p:txBody>
      </p:sp>
    </p:spTree>
    <p:extLst>
      <p:ext uri="{BB962C8B-B14F-4D97-AF65-F5344CB8AC3E}">
        <p14:creationId xmlns:p14="http://schemas.microsoft.com/office/powerpoint/2010/main" val="2102202250"/>
      </p:ext>
    </p:extLst>
  </p:cSld>
  <p:clrMapOvr>
    <a:masterClrMapping/>
  </p:clrMapOvr>
  <p:transition/>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제목 1"/>
          <p:cNvSpPr>
            <a:spLocks noGrp="1"/>
          </p:cNvSpPr>
          <p:nvPr>
            <p:ph type="title"/>
          </p:nvPr>
        </p:nvSpPr>
        <p:spPr bwMode="auto">
          <a:xfrm>
            <a:off x="0" y="-2242"/>
            <a:ext cx="9144000" cy="694938"/>
          </a:xfrm>
        </p:spPr>
        <p:txBody>
          <a:bodyPr vert="horz" lIns="91440" tIns="45720" rIns="91440" bIns="45720" rtlCol="0" anchor="ctr">
            <a:normAutofit/>
          </a:bodyPr>
          <a:lstStyle/>
          <a:p>
            <a:r>
              <a:rPr lang="en-US" altLang="ko-KR" dirty="0" smtClean="0">
                <a:latin typeface="MS Mincho" pitchFamily="49" charset="-128"/>
                <a:ea typeface="MS Mincho" pitchFamily="49" charset="-128"/>
              </a:rPr>
              <a:t>Pom.xml(4/5</a:t>
            </a:r>
            <a:r>
              <a:rPr lang="en-US" altLang="ko-KR" dirty="0">
                <a:latin typeface="MS Mincho" pitchFamily="49" charset="-128"/>
                <a:ea typeface="MS Mincho" pitchFamily="49" charset="-128"/>
              </a:rPr>
              <a:t>)</a:t>
            </a:r>
            <a:endParaRPr lang="ko-KR" dirty="0">
              <a:latin typeface="MS Mincho" pitchFamily="49" charset="-128"/>
              <a:ea typeface="MS Mincho" pitchFamily="49" charset="-128"/>
            </a:endParaRPr>
          </a:p>
        </p:txBody>
      </p:sp>
      <p:sp>
        <p:nvSpPr>
          <p:cNvPr id="5" name="내용 개체 틀 2"/>
          <p:cNvSpPr>
            <a:spLocks noGrp="1"/>
          </p:cNvSpPr>
          <p:nvPr>
            <p:ph sz="half" idx="1"/>
          </p:nvPr>
        </p:nvSpPr>
        <p:spPr bwMode="auto">
          <a:xfrm>
            <a:off x="0" y="692696"/>
            <a:ext cx="9144000" cy="6165304"/>
          </a:xfrm>
          <a:solidFill>
            <a:schemeClr val="bg1"/>
          </a:solidFill>
        </p:spPr>
        <p:txBody>
          <a:bodyPr numCol="2">
            <a:noAutofit/>
          </a:bodyPr>
          <a:lstStyle>
            <a:lvl1pPr>
              <a:defRPr sz="2400"/>
            </a:lvl1pPr>
            <a:lvl2pPr>
              <a:defRPr sz="1600"/>
            </a:lvl2pPr>
            <a:lvl3pPr>
              <a:defRPr sz="1200"/>
            </a:lvl3pPr>
            <a:lvl4pPr>
              <a:defRPr sz="1200"/>
            </a:lvl4pPr>
            <a:lvl5pPr>
              <a:defRPr sz="1200"/>
            </a:lvl5pPr>
          </a:lstStyle>
          <a:p>
            <a:r>
              <a:rPr lang="en-US" altLang="ko-KR" sz="1300" dirty="0">
                <a:solidFill>
                  <a:srgbClr val="000000"/>
                </a:solidFill>
                <a:latin typeface="Consolas"/>
              </a:rPr>
              <a:t> </a:t>
            </a:r>
            <a:r>
              <a:rPr lang="en-US" altLang="ko-KR" sz="1300" dirty="0">
                <a:solidFill>
                  <a:srgbClr val="3F5FBF"/>
                </a:solidFill>
                <a:latin typeface="Consolas"/>
              </a:rPr>
              <a:t>&lt;!-- Oracle JDBC</a:t>
            </a:r>
            <a:r>
              <a:rPr lang="ja-JP" altLang="en-US" sz="1300" dirty="0">
                <a:solidFill>
                  <a:srgbClr val="3F5FBF"/>
                </a:solidFill>
                <a:latin typeface="Consolas"/>
              </a:rPr>
              <a:t>ドライバ </a:t>
            </a:r>
            <a:r>
              <a:rPr lang="en-US" altLang="ja-JP" sz="1300" dirty="0">
                <a:solidFill>
                  <a:srgbClr val="3F5FBF"/>
                </a:solidFill>
                <a:latin typeface="Consolas"/>
              </a:rPr>
              <a:t>--&gt;</a:t>
            </a:r>
          </a:p>
          <a:p>
            <a:r>
              <a:rPr lang="en-US" altLang="ko-KR" sz="1300" dirty="0">
                <a:solidFill>
                  <a:srgbClr val="000000"/>
                </a:solidFill>
                <a:latin typeface="Consolas"/>
              </a:rPr>
              <a:t>    </a:t>
            </a:r>
            <a:r>
              <a:rPr lang="en-US" altLang="ko-KR" sz="1300" dirty="0">
                <a:solidFill>
                  <a:srgbClr val="008080"/>
                </a:solidFill>
                <a:latin typeface="Consolas"/>
              </a:rPr>
              <a:t>&lt;</a:t>
            </a:r>
            <a:r>
              <a:rPr lang="en-US" altLang="ko-KR" sz="1300" dirty="0">
                <a:solidFill>
                  <a:srgbClr val="3F7F7F"/>
                </a:solidFill>
                <a:latin typeface="Consolas"/>
              </a:rPr>
              <a:t>dependency</a:t>
            </a:r>
            <a:r>
              <a:rPr lang="en-US" altLang="ko-KR" sz="1300" dirty="0">
                <a:solidFill>
                  <a:srgbClr val="008080"/>
                </a:solidFill>
                <a:latin typeface="Consolas"/>
              </a:rPr>
              <a:t>&gt;</a:t>
            </a:r>
          </a:p>
          <a:p>
            <a:r>
              <a:rPr lang="en-US" altLang="ko-KR" sz="1300" dirty="0">
                <a:solidFill>
                  <a:srgbClr val="000000"/>
                </a:solidFill>
                <a:latin typeface="Consolas"/>
              </a:rPr>
              <a:t>      </a:t>
            </a:r>
            <a:r>
              <a:rPr lang="en-US" altLang="ko-KR" sz="1300" dirty="0">
                <a:solidFill>
                  <a:srgbClr val="008080"/>
                </a:solidFill>
                <a:latin typeface="Consolas"/>
              </a:rPr>
              <a:t>&lt;</a:t>
            </a:r>
            <a:r>
              <a:rPr lang="en-US" altLang="ko-KR" sz="1300" dirty="0" err="1">
                <a:solidFill>
                  <a:srgbClr val="3F7F7F"/>
                </a:solidFill>
                <a:latin typeface="Consolas"/>
              </a:rPr>
              <a:t>groupId</a:t>
            </a:r>
            <a:r>
              <a:rPr lang="en-US" altLang="ko-KR" sz="1300" dirty="0">
                <a:solidFill>
                  <a:srgbClr val="008080"/>
                </a:solidFill>
                <a:latin typeface="Consolas"/>
              </a:rPr>
              <a:t>&gt;</a:t>
            </a:r>
            <a:r>
              <a:rPr lang="en-US" altLang="ko-KR" sz="1300" dirty="0" err="1">
                <a:solidFill>
                  <a:srgbClr val="000000"/>
                </a:solidFill>
                <a:latin typeface="Consolas"/>
              </a:rPr>
              <a:t>com.oracle.database.jdbc</a:t>
            </a:r>
            <a:r>
              <a:rPr lang="en-US" altLang="ko-KR" sz="1300" dirty="0">
                <a:solidFill>
                  <a:srgbClr val="008080"/>
                </a:solidFill>
                <a:latin typeface="Consolas"/>
              </a:rPr>
              <a:t>&lt;/</a:t>
            </a:r>
            <a:r>
              <a:rPr lang="en-US" altLang="ko-KR" sz="1300" dirty="0" err="1">
                <a:solidFill>
                  <a:srgbClr val="3F7F7F"/>
                </a:solidFill>
                <a:latin typeface="Consolas"/>
              </a:rPr>
              <a:t>groupId</a:t>
            </a:r>
            <a:r>
              <a:rPr lang="en-US" altLang="ko-KR" sz="1300" dirty="0">
                <a:solidFill>
                  <a:srgbClr val="008080"/>
                </a:solidFill>
                <a:latin typeface="Consolas"/>
              </a:rPr>
              <a:t>&gt;</a:t>
            </a:r>
          </a:p>
          <a:p>
            <a:r>
              <a:rPr lang="en-US" altLang="ko-KR" sz="1300" dirty="0">
                <a:solidFill>
                  <a:srgbClr val="000000"/>
                </a:solidFill>
                <a:latin typeface="Consolas"/>
              </a:rPr>
              <a:t>      </a:t>
            </a:r>
            <a:r>
              <a:rPr lang="en-US" altLang="ko-KR" sz="1300" dirty="0">
                <a:solidFill>
                  <a:srgbClr val="008080"/>
                </a:solidFill>
                <a:latin typeface="Consolas"/>
              </a:rPr>
              <a:t>&lt;</a:t>
            </a:r>
            <a:r>
              <a:rPr lang="en-US" altLang="ko-KR" sz="1300" dirty="0" err="1">
                <a:solidFill>
                  <a:srgbClr val="3F7F7F"/>
                </a:solidFill>
                <a:latin typeface="Consolas"/>
              </a:rPr>
              <a:t>artifactId</a:t>
            </a:r>
            <a:r>
              <a:rPr lang="en-US" altLang="ko-KR" sz="1300" dirty="0">
                <a:solidFill>
                  <a:srgbClr val="008080"/>
                </a:solidFill>
                <a:latin typeface="Consolas"/>
              </a:rPr>
              <a:t>&gt;</a:t>
            </a:r>
            <a:r>
              <a:rPr lang="en-US" altLang="ko-KR" sz="1300" dirty="0">
                <a:solidFill>
                  <a:srgbClr val="000000"/>
                </a:solidFill>
                <a:latin typeface="Consolas"/>
              </a:rPr>
              <a:t>ojdbc8</a:t>
            </a:r>
            <a:r>
              <a:rPr lang="en-US" altLang="ko-KR" sz="1300" dirty="0">
                <a:solidFill>
                  <a:srgbClr val="008080"/>
                </a:solidFill>
                <a:latin typeface="Consolas"/>
              </a:rPr>
              <a:t>&lt;/</a:t>
            </a:r>
            <a:r>
              <a:rPr lang="en-US" altLang="ko-KR" sz="1300" dirty="0" err="1">
                <a:solidFill>
                  <a:srgbClr val="3F7F7F"/>
                </a:solidFill>
                <a:latin typeface="Consolas"/>
              </a:rPr>
              <a:t>artifactId</a:t>
            </a:r>
            <a:r>
              <a:rPr lang="en-US" altLang="ko-KR" sz="1300" dirty="0">
                <a:solidFill>
                  <a:srgbClr val="008080"/>
                </a:solidFill>
                <a:latin typeface="Consolas"/>
              </a:rPr>
              <a:t>&gt;</a:t>
            </a:r>
          </a:p>
          <a:p>
            <a:r>
              <a:rPr lang="en-US" altLang="ko-KR" sz="1300" dirty="0">
                <a:solidFill>
                  <a:srgbClr val="000000"/>
                </a:solidFill>
                <a:latin typeface="Consolas"/>
              </a:rPr>
              <a:t>      </a:t>
            </a:r>
            <a:r>
              <a:rPr lang="en-US" altLang="ko-KR" sz="1300" dirty="0">
                <a:solidFill>
                  <a:srgbClr val="008080"/>
                </a:solidFill>
                <a:latin typeface="Consolas"/>
              </a:rPr>
              <a:t>&lt;</a:t>
            </a:r>
            <a:r>
              <a:rPr lang="en-US" altLang="ko-KR" sz="1300" dirty="0">
                <a:solidFill>
                  <a:srgbClr val="3F7F7F"/>
                </a:solidFill>
                <a:latin typeface="Consolas"/>
              </a:rPr>
              <a:t>version</a:t>
            </a:r>
            <a:r>
              <a:rPr lang="en-US" altLang="ko-KR" sz="1300" dirty="0">
                <a:solidFill>
                  <a:srgbClr val="008080"/>
                </a:solidFill>
                <a:latin typeface="Consolas"/>
              </a:rPr>
              <a:t>&gt;</a:t>
            </a:r>
            <a:r>
              <a:rPr lang="en-US" altLang="ko-KR" sz="1300" dirty="0">
                <a:solidFill>
                  <a:srgbClr val="000000"/>
                </a:solidFill>
                <a:latin typeface="Consolas"/>
              </a:rPr>
              <a:t>21.11.0.0</a:t>
            </a:r>
            <a:r>
              <a:rPr lang="en-US" altLang="ko-KR" sz="1300" dirty="0">
                <a:solidFill>
                  <a:srgbClr val="008080"/>
                </a:solidFill>
                <a:latin typeface="Consolas"/>
              </a:rPr>
              <a:t>&lt;/</a:t>
            </a:r>
            <a:r>
              <a:rPr lang="en-US" altLang="ko-KR" sz="1300" dirty="0">
                <a:solidFill>
                  <a:srgbClr val="3F7F7F"/>
                </a:solidFill>
                <a:latin typeface="Consolas"/>
              </a:rPr>
              <a:t>version</a:t>
            </a:r>
            <a:r>
              <a:rPr lang="en-US" altLang="ko-KR" sz="1300" dirty="0">
                <a:solidFill>
                  <a:srgbClr val="008080"/>
                </a:solidFill>
                <a:latin typeface="Consolas"/>
              </a:rPr>
              <a:t>&gt;</a:t>
            </a:r>
          </a:p>
          <a:p>
            <a:r>
              <a:rPr lang="en-US" altLang="ko-KR" sz="1300" dirty="0">
                <a:solidFill>
                  <a:srgbClr val="000000"/>
                </a:solidFill>
                <a:latin typeface="Consolas"/>
              </a:rPr>
              <a:t>    </a:t>
            </a:r>
            <a:r>
              <a:rPr lang="en-US" altLang="ko-KR" sz="1300" dirty="0">
                <a:solidFill>
                  <a:srgbClr val="008080"/>
                </a:solidFill>
                <a:latin typeface="Consolas"/>
              </a:rPr>
              <a:t>&lt;/</a:t>
            </a:r>
            <a:r>
              <a:rPr lang="en-US" altLang="ko-KR" sz="1300" dirty="0">
                <a:solidFill>
                  <a:srgbClr val="3F7F7F"/>
                </a:solidFill>
                <a:latin typeface="Consolas"/>
              </a:rPr>
              <a:t>dependency</a:t>
            </a:r>
            <a:r>
              <a:rPr lang="en-US" altLang="ko-KR" sz="1300" dirty="0">
                <a:solidFill>
                  <a:srgbClr val="008080"/>
                </a:solidFill>
                <a:latin typeface="Consolas"/>
              </a:rPr>
              <a:t>&gt;</a:t>
            </a:r>
          </a:p>
          <a:p>
            <a:r>
              <a:rPr lang="ko-KR" altLang="en-US" sz="1300" dirty="0">
                <a:solidFill>
                  <a:srgbClr val="000000"/>
                </a:solidFill>
                <a:latin typeface="Consolas"/>
              </a:rPr>
              <a:t>    </a:t>
            </a:r>
          </a:p>
          <a:p>
            <a:r>
              <a:rPr lang="en-US" altLang="ko-KR" sz="1300" dirty="0">
                <a:solidFill>
                  <a:srgbClr val="000000"/>
                </a:solidFill>
                <a:latin typeface="Consolas"/>
              </a:rPr>
              <a:t>    </a:t>
            </a:r>
            <a:r>
              <a:rPr lang="en-US" altLang="ko-KR" sz="1300" dirty="0">
                <a:solidFill>
                  <a:srgbClr val="3F5FBF"/>
                </a:solidFill>
                <a:latin typeface="Consolas"/>
              </a:rPr>
              <a:t>&lt;!-- </a:t>
            </a:r>
            <a:r>
              <a:rPr lang="en-US" altLang="ko-KR" sz="1300" dirty="0" err="1">
                <a:solidFill>
                  <a:srgbClr val="3F5FBF"/>
                </a:solidFill>
                <a:latin typeface="Consolas"/>
              </a:rPr>
              <a:t>ModelMapper</a:t>
            </a:r>
            <a:r>
              <a:rPr lang="ko-KR" altLang="en-US" sz="1300" dirty="0">
                <a:solidFill>
                  <a:srgbClr val="3F5FBF"/>
                </a:solidFill>
                <a:latin typeface="Consolas"/>
              </a:rPr>
              <a:t>：</a:t>
            </a:r>
            <a:r>
              <a:rPr lang="en-US" altLang="ko-KR" sz="1300" dirty="0">
                <a:solidFill>
                  <a:srgbClr val="3F5FBF"/>
                </a:solidFill>
                <a:latin typeface="Consolas"/>
              </a:rPr>
              <a:t>DTO</a:t>
            </a:r>
            <a:r>
              <a:rPr lang="ko-KR" altLang="en-US" sz="1300" dirty="0">
                <a:solidFill>
                  <a:srgbClr val="3F5FBF"/>
                </a:solidFill>
                <a:latin typeface="Consolas"/>
              </a:rPr>
              <a:t>変換用 </a:t>
            </a:r>
            <a:r>
              <a:rPr lang="en-US" altLang="ko-KR" sz="1300" dirty="0">
                <a:solidFill>
                  <a:srgbClr val="3F5FBF"/>
                </a:solidFill>
                <a:latin typeface="Consolas"/>
              </a:rPr>
              <a:t>--&gt;</a:t>
            </a:r>
          </a:p>
          <a:p>
            <a:r>
              <a:rPr lang="en-US" altLang="ko-KR" sz="1300" dirty="0">
                <a:solidFill>
                  <a:srgbClr val="000000"/>
                </a:solidFill>
                <a:latin typeface="Consolas"/>
              </a:rPr>
              <a:t>    </a:t>
            </a:r>
            <a:r>
              <a:rPr lang="en-US" altLang="ko-KR" sz="1300" dirty="0">
                <a:solidFill>
                  <a:srgbClr val="008080"/>
                </a:solidFill>
                <a:latin typeface="Consolas"/>
              </a:rPr>
              <a:t>&lt;</a:t>
            </a:r>
            <a:r>
              <a:rPr lang="en-US" altLang="ko-KR" sz="1300" dirty="0">
                <a:solidFill>
                  <a:srgbClr val="3F7F7F"/>
                </a:solidFill>
                <a:latin typeface="Consolas"/>
              </a:rPr>
              <a:t>dependency</a:t>
            </a:r>
            <a:r>
              <a:rPr lang="en-US" altLang="ko-KR" sz="1300" dirty="0">
                <a:solidFill>
                  <a:srgbClr val="008080"/>
                </a:solidFill>
                <a:latin typeface="Consolas"/>
              </a:rPr>
              <a:t>&gt;</a:t>
            </a:r>
          </a:p>
          <a:p>
            <a:r>
              <a:rPr lang="en-US" altLang="ko-KR" sz="1300" dirty="0">
                <a:solidFill>
                  <a:srgbClr val="000000"/>
                </a:solidFill>
                <a:latin typeface="Consolas"/>
              </a:rPr>
              <a:t>      </a:t>
            </a:r>
            <a:r>
              <a:rPr lang="en-US" altLang="ko-KR" sz="1300" dirty="0">
                <a:solidFill>
                  <a:srgbClr val="008080"/>
                </a:solidFill>
                <a:latin typeface="Consolas"/>
              </a:rPr>
              <a:t>&lt;</a:t>
            </a:r>
            <a:r>
              <a:rPr lang="en-US" altLang="ko-KR" sz="1300" dirty="0" err="1">
                <a:solidFill>
                  <a:srgbClr val="3F7F7F"/>
                </a:solidFill>
                <a:latin typeface="Consolas"/>
              </a:rPr>
              <a:t>groupId</a:t>
            </a:r>
            <a:r>
              <a:rPr lang="en-US" altLang="ko-KR" sz="1300" dirty="0">
                <a:solidFill>
                  <a:srgbClr val="008080"/>
                </a:solidFill>
                <a:latin typeface="Consolas"/>
              </a:rPr>
              <a:t>&gt;</a:t>
            </a:r>
            <a:r>
              <a:rPr lang="en-US" altLang="ko-KR" sz="1300" dirty="0" err="1">
                <a:solidFill>
                  <a:srgbClr val="000000"/>
                </a:solidFill>
                <a:latin typeface="Consolas"/>
              </a:rPr>
              <a:t>org.modelmapper</a:t>
            </a:r>
            <a:r>
              <a:rPr lang="en-US" altLang="ko-KR" sz="1300" dirty="0">
                <a:solidFill>
                  <a:srgbClr val="008080"/>
                </a:solidFill>
                <a:latin typeface="Consolas"/>
              </a:rPr>
              <a:t>&lt;/</a:t>
            </a:r>
            <a:r>
              <a:rPr lang="en-US" altLang="ko-KR" sz="1300" dirty="0" err="1">
                <a:solidFill>
                  <a:srgbClr val="3F7F7F"/>
                </a:solidFill>
                <a:latin typeface="Consolas"/>
              </a:rPr>
              <a:t>groupId</a:t>
            </a:r>
            <a:r>
              <a:rPr lang="en-US" altLang="ko-KR" sz="1300" dirty="0">
                <a:solidFill>
                  <a:srgbClr val="008080"/>
                </a:solidFill>
                <a:latin typeface="Consolas"/>
              </a:rPr>
              <a:t>&gt;</a:t>
            </a:r>
          </a:p>
          <a:p>
            <a:r>
              <a:rPr lang="en-US" altLang="ko-KR" sz="1300" dirty="0">
                <a:solidFill>
                  <a:srgbClr val="000000"/>
                </a:solidFill>
                <a:latin typeface="Consolas"/>
              </a:rPr>
              <a:t>      </a:t>
            </a:r>
            <a:r>
              <a:rPr lang="en-US" altLang="ko-KR" sz="1300" dirty="0">
                <a:solidFill>
                  <a:srgbClr val="008080"/>
                </a:solidFill>
                <a:latin typeface="Consolas"/>
              </a:rPr>
              <a:t>&lt;</a:t>
            </a:r>
            <a:r>
              <a:rPr lang="en-US" altLang="ko-KR" sz="1300" dirty="0" err="1">
                <a:solidFill>
                  <a:srgbClr val="3F7F7F"/>
                </a:solidFill>
                <a:latin typeface="Consolas"/>
              </a:rPr>
              <a:t>artifactId</a:t>
            </a:r>
            <a:r>
              <a:rPr lang="en-US" altLang="ko-KR" sz="1300" dirty="0">
                <a:solidFill>
                  <a:srgbClr val="008080"/>
                </a:solidFill>
                <a:latin typeface="Consolas"/>
              </a:rPr>
              <a:t>&gt;</a:t>
            </a:r>
            <a:r>
              <a:rPr lang="en-US" altLang="ko-KR" sz="1300" dirty="0" err="1">
                <a:solidFill>
                  <a:srgbClr val="000000"/>
                </a:solidFill>
                <a:latin typeface="Consolas"/>
              </a:rPr>
              <a:t>modelmapper</a:t>
            </a:r>
            <a:r>
              <a:rPr lang="en-US" altLang="ko-KR" sz="1300" dirty="0">
                <a:solidFill>
                  <a:srgbClr val="008080"/>
                </a:solidFill>
                <a:latin typeface="Consolas"/>
              </a:rPr>
              <a:t>&lt;/</a:t>
            </a:r>
            <a:r>
              <a:rPr lang="en-US" altLang="ko-KR" sz="1300" dirty="0" err="1">
                <a:solidFill>
                  <a:srgbClr val="3F7F7F"/>
                </a:solidFill>
                <a:latin typeface="Consolas"/>
              </a:rPr>
              <a:t>artifactId</a:t>
            </a:r>
            <a:r>
              <a:rPr lang="en-US" altLang="ko-KR" sz="1300" dirty="0">
                <a:solidFill>
                  <a:srgbClr val="008080"/>
                </a:solidFill>
                <a:latin typeface="Consolas"/>
              </a:rPr>
              <a:t>&gt;</a:t>
            </a:r>
          </a:p>
          <a:p>
            <a:r>
              <a:rPr lang="en-US" altLang="ko-KR" sz="1300" dirty="0">
                <a:solidFill>
                  <a:srgbClr val="000000"/>
                </a:solidFill>
                <a:latin typeface="Consolas"/>
              </a:rPr>
              <a:t>      </a:t>
            </a:r>
            <a:r>
              <a:rPr lang="en-US" altLang="ko-KR" sz="1300" dirty="0">
                <a:solidFill>
                  <a:srgbClr val="008080"/>
                </a:solidFill>
                <a:latin typeface="Consolas"/>
              </a:rPr>
              <a:t>&lt;</a:t>
            </a:r>
            <a:r>
              <a:rPr lang="en-US" altLang="ko-KR" sz="1300" dirty="0">
                <a:solidFill>
                  <a:srgbClr val="3F7F7F"/>
                </a:solidFill>
                <a:latin typeface="Consolas"/>
              </a:rPr>
              <a:t>version</a:t>
            </a:r>
            <a:r>
              <a:rPr lang="en-US" altLang="ko-KR" sz="1300" dirty="0">
                <a:solidFill>
                  <a:srgbClr val="008080"/>
                </a:solidFill>
                <a:latin typeface="Consolas"/>
              </a:rPr>
              <a:t>&gt;</a:t>
            </a:r>
            <a:r>
              <a:rPr lang="en-US" altLang="ko-KR" sz="1300" dirty="0">
                <a:solidFill>
                  <a:srgbClr val="000000"/>
                </a:solidFill>
                <a:latin typeface="Consolas"/>
              </a:rPr>
              <a:t>3.2.0</a:t>
            </a:r>
            <a:r>
              <a:rPr lang="en-US" altLang="ko-KR" sz="1300" dirty="0">
                <a:solidFill>
                  <a:srgbClr val="008080"/>
                </a:solidFill>
                <a:latin typeface="Consolas"/>
              </a:rPr>
              <a:t>&lt;/</a:t>
            </a:r>
            <a:r>
              <a:rPr lang="en-US" altLang="ko-KR" sz="1300" dirty="0">
                <a:solidFill>
                  <a:srgbClr val="3F7F7F"/>
                </a:solidFill>
                <a:latin typeface="Consolas"/>
              </a:rPr>
              <a:t>version</a:t>
            </a:r>
            <a:r>
              <a:rPr lang="en-US" altLang="ko-KR" sz="1300" dirty="0">
                <a:solidFill>
                  <a:srgbClr val="008080"/>
                </a:solidFill>
                <a:latin typeface="Consolas"/>
              </a:rPr>
              <a:t>&gt;</a:t>
            </a:r>
          </a:p>
          <a:p>
            <a:r>
              <a:rPr lang="en-US" altLang="ko-KR" sz="1300" dirty="0">
                <a:solidFill>
                  <a:srgbClr val="000000"/>
                </a:solidFill>
                <a:latin typeface="Consolas"/>
              </a:rPr>
              <a:t>    </a:t>
            </a:r>
            <a:r>
              <a:rPr lang="en-US" altLang="ko-KR" sz="1300" dirty="0">
                <a:solidFill>
                  <a:srgbClr val="008080"/>
                </a:solidFill>
                <a:latin typeface="Consolas"/>
              </a:rPr>
              <a:t>&lt;/</a:t>
            </a:r>
            <a:r>
              <a:rPr lang="en-US" altLang="ko-KR" sz="1300" dirty="0">
                <a:solidFill>
                  <a:srgbClr val="3F7F7F"/>
                </a:solidFill>
                <a:latin typeface="Consolas"/>
              </a:rPr>
              <a:t>dependency</a:t>
            </a:r>
            <a:r>
              <a:rPr lang="en-US" altLang="ko-KR" sz="1300" dirty="0">
                <a:solidFill>
                  <a:srgbClr val="008080"/>
                </a:solidFill>
                <a:latin typeface="Consolas"/>
              </a:rPr>
              <a:t>&gt;</a:t>
            </a:r>
          </a:p>
          <a:p>
            <a:r>
              <a:rPr lang="ko-KR" altLang="en-US" sz="1300" dirty="0">
                <a:solidFill>
                  <a:srgbClr val="000000"/>
                </a:solidFill>
                <a:latin typeface="Consolas"/>
              </a:rPr>
              <a:t>    </a:t>
            </a:r>
          </a:p>
          <a:p>
            <a:r>
              <a:rPr lang="ja-JP" altLang="en-US" sz="1300" dirty="0">
                <a:solidFill>
                  <a:srgbClr val="000000"/>
                </a:solidFill>
                <a:latin typeface="Consolas"/>
              </a:rPr>
              <a:t>    </a:t>
            </a:r>
            <a:r>
              <a:rPr lang="en-US" altLang="ja-JP" sz="1300" dirty="0">
                <a:solidFill>
                  <a:srgbClr val="3F5FBF"/>
                </a:solidFill>
                <a:latin typeface="Consolas"/>
              </a:rPr>
              <a:t>&lt;!-- Commons </a:t>
            </a:r>
            <a:r>
              <a:rPr lang="en-US" altLang="ja-JP" sz="1300" u="sng" dirty="0">
                <a:solidFill>
                  <a:srgbClr val="3F5FBF"/>
                </a:solidFill>
                <a:latin typeface="Consolas"/>
              </a:rPr>
              <a:t>Codec</a:t>
            </a:r>
            <a:r>
              <a:rPr lang="ja-JP" altLang="en-US" sz="1300" u="sng" dirty="0">
                <a:solidFill>
                  <a:srgbClr val="3F5FBF"/>
                </a:solidFill>
                <a:latin typeface="Consolas"/>
              </a:rPr>
              <a:t>：エンコード</a:t>
            </a:r>
            <a:r>
              <a:rPr lang="en-US" altLang="ja-JP" sz="1300" u="sng" dirty="0">
                <a:solidFill>
                  <a:srgbClr val="3F5FBF"/>
                </a:solidFill>
                <a:latin typeface="Consolas"/>
              </a:rPr>
              <a:t>/</a:t>
            </a:r>
            <a:r>
              <a:rPr lang="ja-JP" altLang="en-US" sz="1300" u="sng" dirty="0">
                <a:solidFill>
                  <a:srgbClr val="3F5FBF"/>
                </a:solidFill>
                <a:latin typeface="Consolas"/>
              </a:rPr>
              <a:t>デコード用 </a:t>
            </a:r>
            <a:r>
              <a:rPr lang="en-US" altLang="ja-JP" sz="1300" u="sng" dirty="0">
                <a:solidFill>
                  <a:srgbClr val="3F5FBF"/>
                </a:solidFill>
                <a:latin typeface="Consolas"/>
              </a:rPr>
              <a:t>--&gt;</a:t>
            </a:r>
          </a:p>
          <a:p>
            <a:r>
              <a:rPr lang="en-US" altLang="ko-KR" sz="1300" dirty="0">
                <a:solidFill>
                  <a:srgbClr val="000000"/>
                </a:solidFill>
                <a:latin typeface="Consolas"/>
              </a:rPr>
              <a:t>    </a:t>
            </a:r>
            <a:r>
              <a:rPr lang="en-US" altLang="ko-KR" sz="1300" dirty="0">
                <a:solidFill>
                  <a:srgbClr val="008080"/>
                </a:solidFill>
                <a:latin typeface="Consolas"/>
              </a:rPr>
              <a:t>&lt;</a:t>
            </a:r>
            <a:r>
              <a:rPr lang="en-US" altLang="ko-KR" sz="1300" dirty="0">
                <a:solidFill>
                  <a:srgbClr val="3F7F7F"/>
                </a:solidFill>
                <a:latin typeface="Consolas"/>
              </a:rPr>
              <a:t>dependency</a:t>
            </a:r>
            <a:r>
              <a:rPr lang="en-US" altLang="ko-KR" sz="1300" dirty="0">
                <a:solidFill>
                  <a:srgbClr val="008080"/>
                </a:solidFill>
                <a:latin typeface="Consolas"/>
              </a:rPr>
              <a:t>&gt;</a:t>
            </a:r>
          </a:p>
          <a:p>
            <a:r>
              <a:rPr lang="en-US" altLang="ko-KR" sz="1300" dirty="0">
                <a:solidFill>
                  <a:srgbClr val="000000"/>
                </a:solidFill>
                <a:latin typeface="Consolas"/>
              </a:rPr>
              <a:t>      </a:t>
            </a:r>
            <a:r>
              <a:rPr lang="en-US" altLang="ko-KR" sz="1300" dirty="0">
                <a:solidFill>
                  <a:srgbClr val="008080"/>
                </a:solidFill>
                <a:latin typeface="Consolas"/>
              </a:rPr>
              <a:t>&lt;</a:t>
            </a:r>
            <a:r>
              <a:rPr lang="en-US" altLang="ko-KR" sz="1300" dirty="0" err="1">
                <a:solidFill>
                  <a:srgbClr val="3F7F7F"/>
                </a:solidFill>
                <a:latin typeface="Consolas"/>
              </a:rPr>
              <a:t>groupId</a:t>
            </a:r>
            <a:r>
              <a:rPr lang="en-US" altLang="ko-KR" sz="1300" dirty="0">
                <a:solidFill>
                  <a:srgbClr val="008080"/>
                </a:solidFill>
                <a:latin typeface="Consolas"/>
              </a:rPr>
              <a:t>&gt;</a:t>
            </a:r>
            <a:r>
              <a:rPr lang="en-US" altLang="ko-KR" sz="1300" dirty="0">
                <a:solidFill>
                  <a:srgbClr val="000000"/>
                </a:solidFill>
                <a:latin typeface="Consolas"/>
              </a:rPr>
              <a:t>commons-codec</a:t>
            </a:r>
            <a:r>
              <a:rPr lang="en-US" altLang="ko-KR" sz="1300" dirty="0">
                <a:solidFill>
                  <a:srgbClr val="008080"/>
                </a:solidFill>
                <a:latin typeface="Consolas"/>
              </a:rPr>
              <a:t>&lt;/</a:t>
            </a:r>
            <a:r>
              <a:rPr lang="en-US" altLang="ko-KR" sz="1300" dirty="0" err="1">
                <a:solidFill>
                  <a:srgbClr val="3F7F7F"/>
                </a:solidFill>
                <a:latin typeface="Consolas"/>
              </a:rPr>
              <a:t>groupId</a:t>
            </a:r>
            <a:r>
              <a:rPr lang="en-US" altLang="ko-KR" sz="1300" dirty="0">
                <a:solidFill>
                  <a:srgbClr val="008080"/>
                </a:solidFill>
                <a:latin typeface="Consolas"/>
              </a:rPr>
              <a:t>&gt;</a:t>
            </a:r>
          </a:p>
          <a:p>
            <a:r>
              <a:rPr lang="en-US" altLang="ko-KR" sz="1300" dirty="0">
                <a:solidFill>
                  <a:srgbClr val="000000"/>
                </a:solidFill>
                <a:latin typeface="Consolas"/>
              </a:rPr>
              <a:t>      </a:t>
            </a:r>
            <a:r>
              <a:rPr lang="en-US" altLang="ko-KR" sz="1300" dirty="0">
                <a:solidFill>
                  <a:srgbClr val="008080"/>
                </a:solidFill>
                <a:latin typeface="Consolas"/>
              </a:rPr>
              <a:t>&lt;</a:t>
            </a:r>
            <a:r>
              <a:rPr lang="en-US" altLang="ko-KR" sz="1300" dirty="0" err="1">
                <a:solidFill>
                  <a:srgbClr val="3F7F7F"/>
                </a:solidFill>
                <a:latin typeface="Consolas"/>
              </a:rPr>
              <a:t>artifactId</a:t>
            </a:r>
            <a:r>
              <a:rPr lang="en-US" altLang="ko-KR" sz="1300" dirty="0">
                <a:solidFill>
                  <a:srgbClr val="008080"/>
                </a:solidFill>
                <a:latin typeface="Consolas"/>
              </a:rPr>
              <a:t>&gt;</a:t>
            </a:r>
            <a:r>
              <a:rPr lang="en-US" altLang="ko-KR" sz="1300" dirty="0">
                <a:solidFill>
                  <a:srgbClr val="000000"/>
                </a:solidFill>
                <a:latin typeface="Consolas"/>
              </a:rPr>
              <a:t>commons-codec</a:t>
            </a:r>
            <a:r>
              <a:rPr lang="en-US" altLang="ko-KR" sz="1300" dirty="0">
                <a:solidFill>
                  <a:srgbClr val="008080"/>
                </a:solidFill>
                <a:latin typeface="Consolas"/>
              </a:rPr>
              <a:t>&lt;/</a:t>
            </a:r>
            <a:r>
              <a:rPr lang="en-US" altLang="ko-KR" sz="1300" dirty="0" err="1">
                <a:solidFill>
                  <a:srgbClr val="3F7F7F"/>
                </a:solidFill>
                <a:latin typeface="Consolas"/>
              </a:rPr>
              <a:t>artifactId</a:t>
            </a:r>
            <a:r>
              <a:rPr lang="en-US" altLang="ko-KR" sz="1300" dirty="0">
                <a:solidFill>
                  <a:srgbClr val="008080"/>
                </a:solidFill>
                <a:latin typeface="Consolas"/>
              </a:rPr>
              <a:t>&gt;</a:t>
            </a:r>
          </a:p>
          <a:p>
            <a:r>
              <a:rPr lang="en-US" altLang="ko-KR" sz="1300" dirty="0">
                <a:solidFill>
                  <a:srgbClr val="000000"/>
                </a:solidFill>
                <a:latin typeface="Consolas"/>
              </a:rPr>
              <a:t>      </a:t>
            </a:r>
            <a:r>
              <a:rPr lang="en-US" altLang="ko-KR" sz="1300" dirty="0">
                <a:solidFill>
                  <a:srgbClr val="008080"/>
                </a:solidFill>
                <a:latin typeface="Consolas"/>
              </a:rPr>
              <a:t>&lt;</a:t>
            </a:r>
            <a:r>
              <a:rPr lang="en-US" altLang="ko-KR" sz="1300" dirty="0">
                <a:solidFill>
                  <a:srgbClr val="3F7F7F"/>
                </a:solidFill>
                <a:latin typeface="Consolas"/>
              </a:rPr>
              <a:t>version</a:t>
            </a:r>
            <a:r>
              <a:rPr lang="en-US" altLang="ko-KR" sz="1300" dirty="0">
                <a:solidFill>
                  <a:srgbClr val="008080"/>
                </a:solidFill>
                <a:latin typeface="Consolas"/>
              </a:rPr>
              <a:t>&gt;</a:t>
            </a:r>
            <a:r>
              <a:rPr lang="en-US" altLang="ko-KR" sz="1300" dirty="0">
                <a:solidFill>
                  <a:srgbClr val="000000"/>
                </a:solidFill>
                <a:latin typeface="Consolas"/>
              </a:rPr>
              <a:t>1.16.0</a:t>
            </a:r>
            <a:r>
              <a:rPr lang="en-US" altLang="ko-KR" sz="1300" dirty="0">
                <a:solidFill>
                  <a:srgbClr val="008080"/>
                </a:solidFill>
                <a:latin typeface="Consolas"/>
              </a:rPr>
              <a:t>&lt;/</a:t>
            </a:r>
            <a:r>
              <a:rPr lang="en-US" altLang="ko-KR" sz="1300" dirty="0">
                <a:solidFill>
                  <a:srgbClr val="3F7F7F"/>
                </a:solidFill>
                <a:latin typeface="Consolas"/>
              </a:rPr>
              <a:t>version</a:t>
            </a:r>
            <a:r>
              <a:rPr lang="en-US" altLang="ko-KR" sz="1300" dirty="0">
                <a:solidFill>
                  <a:srgbClr val="008080"/>
                </a:solidFill>
                <a:latin typeface="Consolas"/>
              </a:rPr>
              <a:t>&gt;</a:t>
            </a:r>
          </a:p>
          <a:p>
            <a:r>
              <a:rPr lang="en-US" altLang="ko-KR" sz="1300" dirty="0">
                <a:solidFill>
                  <a:srgbClr val="000000"/>
                </a:solidFill>
                <a:latin typeface="Consolas"/>
              </a:rPr>
              <a:t>    </a:t>
            </a:r>
            <a:r>
              <a:rPr lang="en-US" altLang="ko-KR" sz="1300" dirty="0">
                <a:solidFill>
                  <a:srgbClr val="008080"/>
                </a:solidFill>
                <a:latin typeface="Consolas"/>
              </a:rPr>
              <a:t>&lt;/</a:t>
            </a:r>
            <a:r>
              <a:rPr lang="en-US" altLang="ko-KR" sz="1300" dirty="0">
                <a:solidFill>
                  <a:srgbClr val="3F7F7F"/>
                </a:solidFill>
                <a:latin typeface="Consolas"/>
              </a:rPr>
              <a:t>dependency</a:t>
            </a:r>
            <a:r>
              <a:rPr lang="en-US" altLang="ko-KR" sz="1300" dirty="0">
                <a:solidFill>
                  <a:srgbClr val="008080"/>
                </a:solidFill>
                <a:latin typeface="Consolas"/>
              </a:rPr>
              <a:t>&gt;</a:t>
            </a:r>
          </a:p>
          <a:p>
            <a:r>
              <a:rPr lang="ko-KR" altLang="en-US" sz="1300" dirty="0">
                <a:solidFill>
                  <a:srgbClr val="000000"/>
                </a:solidFill>
                <a:latin typeface="Consolas"/>
              </a:rPr>
              <a:t>    </a:t>
            </a:r>
            <a:endParaRPr lang="en-US" altLang="ko-KR" sz="1300" dirty="0" smtClean="0">
              <a:solidFill>
                <a:srgbClr val="000000"/>
              </a:solidFill>
              <a:latin typeface="Consolas"/>
            </a:endParaRPr>
          </a:p>
          <a:p>
            <a:endParaRPr lang="en-US" altLang="ko-KR" sz="1300" dirty="0">
              <a:solidFill>
                <a:srgbClr val="000000"/>
              </a:solidFill>
              <a:latin typeface="Consolas"/>
            </a:endParaRPr>
          </a:p>
          <a:p>
            <a:endParaRPr lang="en-US" altLang="ko-KR" sz="1300" dirty="0" smtClean="0">
              <a:solidFill>
                <a:srgbClr val="000000"/>
              </a:solidFill>
              <a:latin typeface="Consolas"/>
            </a:endParaRPr>
          </a:p>
          <a:p>
            <a:endParaRPr lang="en-US" altLang="ko-KR" sz="1300" dirty="0">
              <a:solidFill>
                <a:srgbClr val="000000"/>
              </a:solidFill>
              <a:latin typeface="Consolas"/>
            </a:endParaRPr>
          </a:p>
          <a:p>
            <a:endParaRPr lang="en-US" altLang="ko-KR" sz="1300" dirty="0" smtClean="0">
              <a:solidFill>
                <a:srgbClr val="000000"/>
              </a:solidFill>
              <a:latin typeface="Consolas"/>
            </a:endParaRPr>
          </a:p>
          <a:p>
            <a:endParaRPr lang="en-US" altLang="ko-KR" sz="1300" dirty="0">
              <a:solidFill>
                <a:srgbClr val="000000"/>
              </a:solidFill>
              <a:latin typeface="Consolas"/>
            </a:endParaRPr>
          </a:p>
          <a:p>
            <a:endParaRPr lang="en-US" altLang="ko-KR" sz="1300" dirty="0" smtClean="0">
              <a:solidFill>
                <a:srgbClr val="000000"/>
              </a:solidFill>
              <a:latin typeface="Consolas"/>
            </a:endParaRPr>
          </a:p>
          <a:p>
            <a:endParaRPr lang="en-US" altLang="ko-KR" sz="1300" dirty="0">
              <a:solidFill>
                <a:srgbClr val="000000"/>
              </a:solidFill>
              <a:latin typeface="Consolas"/>
            </a:endParaRPr>
          </a:p>
          <a:p>
            <a:endParaRPr lang="ko-KR" altLang="en-US" sz="1300" dirty="0">
              <a:solidFill>
                <a:srgbClr val="000000"/>
              </a:solidFill>
              <a:latin typeface="Consolas"/>
            </a:endParaRPr>
          </a:p>
          <a:p>
            <a:r>
              <a:rPr lang="en-US" altLang="ko-KR" sz="1300" dirty="0">
                <a:solidFill>
                  <a:srgbClr val="000000"/>
                </a:solidFill>
                <a:latin typeface="Consolas"/>
              </a:rPr>
              <a:t>    </a:t>
            </a:r>
            <a:r>
              <a:rPr lang="en-US" altLang="ko-KR" sz="1300" dirty="0">
                <a:solidFill>
                  <a:srgbClr val="3F5FBF"/>
                </a:solidFill>
                <a:latin typeface="Consolas"/>
              </a:rPr>
              <a:t>&lt;!-- Spring Security</a:t>
            </a:r>
            <a:r>
              <a:rPr lang="ko-KR" altLang="en-US" sz="1300" dirty="0">
                <a:solidFill>
                  <a:srgbClr val="3F5FBF"/>
                </a:solidFill>
                <a:latin typeface="Consolas"/>
              </a:rPr>
              <a:t>：</a:t>
            </a:r>
            <a:r>
              <a:rPr lang="ja-JP" altLang="en-US" sz="1300" dirty="0">
                <a:solidFill>
                  <a:srgbClr val="3F5FBF"/>
                </a:solidFill>
                <a:latin typeface="Consolas"/>
              </a:rPr>
              <a:t>セキュリティ</a:t>
            </a:r>
            <a:r>
              <a:rPr lang="ko-KR" altLang="en-US" sz="1300" dirty="0">
                <a:solidFill>
                  <a:srgbClr val="3F5FBF"/>
                </a:solidFill>
                <a:latin typeface="Consolas"/>
              </a:rPr>
              <a:t>機能 </a:t>
            </a:r>
            <a:r>
              <a:rPr lang="en-US" altLang="ko-KR" sz="1300" dirty="0">
                <a:solidFill>
                  <a:srgbClr val="3F5FBF"/>
                </a:solidFill>
                <a:latin typeface="Consolas"/>
              </a:rPr>
              <a:t>--&gt;</a:t>
            </a:r>
          </a:p>
          <a:p>
            <a:r>
              <a:rPr lang="en-US" altLang="ko-KR" sz="1300" dirty="0">
                <a:solidFill>
                  <a:srgbClr val="000000"/>
                </a:solidFill>
                <a:latin typeface="Consolas"/>
              </a:rPr>
              <a:t>    </a:t>
            </a:r>
            <a:r>
              <a:rPr lang="en-US" altLang="ko-KR" sz="1300" dirty="0">
                <a:solidFill>
                  <a:srgbClr val="008080"/>
                </a:solidFill>
                <a:latin typeface="Consolas"/>
              </a:rPr>
              <a:t>&lt;</a:t>
            </a:r>
            <a:r>
              <a:rPr lang="en-US" altLang="ko-KR" sz="1300" dirty="0">
                <a:solidFill>
                  <a:srgbClr val="3F7F7F"/>
                </a:solidFill>
                <a:latin typeface="Consolas"/>
              </a:rPr>
              <a:t>dependency</a:t>
            </a:r>
            <a:r>
              <a:rPr lang="en-US" altLang="ko-KR" sz="1300" dirty="0" smtClean="0">
                <a:solidFill>
                  <a:srgbClr val="008080"/>
                </a:solidFill>
                <a:latin typeface="Consolas"/>
              </a:rPr>
              <a:t>&gt;</a:t>
            </a:r>
            <a:r>
              <a:rPr lang="en-US" altLang="ko-KR" sz="1300" dirty="0" smtClean="0">
                <a:solidFill>
                  <a:srgbClr val="000000"/>
                </a:solidFill>
                <a:latin typeface="Consolas"/>
              </a:rPr>
              <a:t>      </a:t>
            </a:r>
          </a:p>
          <a:p>
            <a:r>
              <a:rPr lang="en-US" altLang="ko-KR" sz="1300" dirty="0" smtClean="0">
                <a:solidFill>
                  <a:srgbClr val="008080"/>
                </a:solidFill>
                <a:latin typeface="Consolas"/>
              </a:rPr>
              <a:t>&lt;</a:t>
            </a:r>
            <a:r>
              <a:rPr lang="en-US" altLang="ko-KR" sz="1300" dirty="0" err="1">
                <a:solidFill>
                  <a:srgbClr val="3F7F7F"/>
                </a:solidFill>
                <a:latin typeface="Consolas"/>
              </a:rPr>
              <a:t>groupId</a:t>
            </a:r>
            <a:r>
              <a:rPr lang="en-US" altLang="ko-KR" sz="1300" dirty="0">
                <a:solidFill>
                  <a:srgbClr val="008080"/>
                </a:solidFill>
                <a:latin typeface="Consolas"/>
              </a:rPr>
              <a:t>&gt;</a:t>
            </a:r>
            <a:r>
              <a:rPr lang="en-US" altLang="ko-KR" sz="1300" dirty="0" err="1">
                <a:solidFill>
                  <a:srgbClr val="000000"/>
                </a:solidFill>
                <a:latin typeface="Consolas"/>
              </a:rPr>
              <a:t>org.springframework.security</a:t>
            </a:r>
            <a:r>
              <a:rPr lang="en-US" altLang="ko-KR" sz="1300" dirty="0">
                <a:solidFill>
                  <a:srgbClr val="008080"/>
                </a:solidFill>
                <a:latin typeface="Consolas"/>
              </a:rPr>
              <a:t>&lt;/</a:t>
            </a:r>
            <a:r>
              <a:rPr lang="en-US" altLang="ko-KR" sz="1300" dirty="0" err="1">
                <a:solidFill>
                  <a:srgbClr val="3F7F7F"/>
                </a:solidFill>
                <a:latin typeface="Consolas"/>
              </a:rPr>
              <a:t>groupId</a:t>
            </a:r>
            <a:r>
              <a:rPr lang="en-US" altLang="ko-KR" sz="1300" dirty="0">
                <a:solidFill>
                  <a:srgbClr val="008080"/>
                </a:solidFill>
                <a:latin typeface="Consolas"/>
              </a:rPr>
              <a:t>&gt;</a:t>
            </a:r>
          </a:p>
          <a:p>
            <a:r>
              <a:rPr lang="en-US" altLang="ko-KR" sz="1300" dirty="0">
                <a:solidFill>
                  <a:srgbClr val="000000"/>
                </a:solidFill>
                <a:latin typeface="Consolas"/>
              </a:rPr>
              <a:t>      </a:t>
            </a:r>
            <a:r>
              <a:rPr lang="en-US" altLang="ko-KR" sz="1300" dirty="0">
                <a:solidFill>
                  <a:srgbClr val="008080"/>
                </a:solidFill>
                <a:latin typeface="Consolas"/>
              </a:rPr>
              <a:t>&lt;</a:t>
            </a:r>
            <a:r>
              <a:rPr lang="en-US" altLang="ko-KR" sz="1300" dirty="0" err="1">
                <a:solidFill>
                  <a:srgbClr val="3F7F7F"/>
                </a:solidFill>
                <a:latin typeface="Consolas"/>
              </a:rPr>
              <a:t>artifactId</a:t>
            </a:r>
            <a:r>
              <a:rPr lang="en-US" altLang="ko-KR" sz="1300" dirty="0">
                <a:solidFill>
                  <a:srgbClr val="008080"/>
                </a:solidFill>
                <a:latin typeface="Consolas"/>
              </a:rPr>
              <a:t>&gt;</a:t>
            </a:r>
            <a:r>
              <a:rPr lang="en-US" altLang="ko-KR" sz="1300" dirty="0">
                <a:solidFill>
                  <a:srgbClr val="000000"/>
                </a:solidFill>
                <a:latin typeface="Consolas"/>
              </a:rPr>
              <a:t>spring-security-core</a:t>
            </a:r>
            <a:r>
              <a:rPr lang="en-US" altLang="ko-KR" sz="1300" dirty="0">
                <a:solidFill>
                  <a:srgbClr val="008080"/>
                </a:solidFill>
                <a:latin typeface="Consolas"/>
              </a:rPr>
              <a:t>&lt;/</a:t>
            </a:r>
            <a:r>
              <a:rPr lang="en-US" altLang="ko-KR" sz="1300" dirty="0" err="1">
                <a:solidFill>
                  <a:srgbClr val="3F7F7F"/>
                </a:solidFill>
                <a:latin typeface="Consolas"/>
              </a:rPr>
              <a:t>artifactId</a:t>
            </a:r>
            <a:r>
              <a:rPr lang="en-US" altLang="ko-KR" sz="1300" dirty="0">
                <a:solidFill>
                  <a:srgbClr val="008080"/>
                </a:solidFill>
                <a:latin typeface="Consolas"/>
              </a:rPr>
              <a:t>&gt;</a:t>
            </a:r>
          </a:p>
          <a:p>
            <a:r>
              <a:rPr lang="en-US" altLang="ko-KR" sz="1300" dirty="0">
                <a:solidFill>
                  <a:srgbClr val="000000"/>
                </a:solidFill>
                <a:latin typeface="Consolas"/>
              </a:rPr>
              <a:t>      </a:t>
            </a:r>
            <a:r>
              <a:rPr lang="en-US" altLang="ko-KR" sz="1300" dirty="0">
                <a:solidFill>
                  <a:srgbClr val="008080"/>
                </a:solidFill>
                <a:latin typeface="Consolas"/>
              </a:rPr>
              <a:t>&lt;</a:t>
            </a:r>
            <a:r>
              <a:rPr lang="en-US" altLang="ko-KR" sz="1300" dirty="0">
                <a:solidFill>
                  <a:srgbClr val="3F7F7F"/>
                </a:solidFill>
                <a:latin typeface="Consolas"/>
              </a:rPr>
              <a:t>version</a:t>
            </a:r>
            <a:r>
              <a:rPr lang="en-US" altLang="ko-KR" sz="1300" dirty="0">
                <a:solidFill>
                  <a:srgbClr val="008080"/>
                </a:solidFill>
                <a:latin typeface="Consolas"/>
              </a:rPr>
              <a:t>&gt;</a:t>
            </a:r>
            <a:r>
              <a:rPr lang="en-US" altLang="ko-KR" sz="1300" dirty="0">
                <a:solidFill>
                  <a:srgbClr val="000000"/>
                </a:solidFill>
                <a:latin typeface="Consolas"/>
              </a:rPr>
              <a:t>5.7.1</a:t>
            </a:r>
            <a:r>
              <a:rPr lang="en-US" altLang="ko-KR" sz="1300" dirty="0">
                <a:solidFill>
                  <a:srgbClr val="008080"/>
                </a:solidFill>
                <a:latin typeface="Consolas"/>
              </a:rPr>
              <a:t>&lt;/</a:t>
            </a:r>
            <a:r>
              <a:rPr lang="en-US" altLang="ko-KR" sz="1300" dirty="0">
                <a:solidFill>
                  <a:srgbClr val="3F7F7F"/>
                </a:solidFill>
                <a:latin typeface="Consolas"/>
              </a:rPr>
              <a:t>version</a:t>
            </a:r>
            <a:r>
              <a:rPr lang="en-US" altLang="ko-KR" sz="1300" dirty="0">
                <a:solidFill>
                  <a:srgbClr val="008080"/>
                </a:solidFill>
                <a:latin typeface="Consolas"/>
              </a:rPr>
              <a:t>&gt;</a:t>
            </a:r>
          </a:p>
          <a:p>
            <a:r>
              <a:rPr lang="en-US" altLang="ko-KR" sz="1300" dirty="0">
                <a:solidFill>
                  <a:srgbClr val="000000"/>
                </a:solidFill>
                <a:latin typeface="Consolas"/>
              </a:rPr>
              <a:t>    </a:t>
            </a:r>
            <a:r>
              <a:rPr lang="en-US" altLang="ko-KR" sz="1300" dirty="0">
                <a:solidFill>
                  <a:srgbClr val="008080"/>
                </a:solidFill>
                <a:latin typeface="Consolas"/>
              </a:rPr>
              <a:t>&lt;/</a:t>
            </a:r>
            <a:r>
              <a:rPr lang="en-US" altLang="ko-KR" sz="1300" dirty="0">
                <a:solidFill>
                  <a:srgbClr val="3F7F7F"/>
                </a:solidFill>
                <a:latin typeface="Consolas"/>
              </a:rPr>
              <a:t>dependency</a:t>
            </a:r>
            <a:r>
              <a:rPr lang="en-US" altLang="ko-KR" sz="1300" dirty="0">
                <a:solidFill>
                  <a:srgbClr val="008080"/>
                </a:solidFill>
                <a:latin typeface="Consolas"/>
              </a:rPr>
              <a:t>&gt;</a:t>
            </a:r>
          </a:p>
          <a:p>
            <a:r>
              <a:rPr lang="ko-KR" altLang="en-US" sz="1300" dirty="0">
                <a:solidFill>
                  <a:srgbClr val="000000"/>
                </a:solidFill>
                <a:latin typeface="Consolas"/>
              </a:rPr>
              <a:t>    </a:t>
            </a:r>
          </a:p>
          <a:p>
            <a:r>
              <a:rPr lang="ja-JP" altLang="en-US" sz="1300" dirty="0">
                <a:solidFill>
                  <a:srgbClr val="000000"/>
                </a:solidFill>
                <a:latin typeface="Consolas"/>
              </a:rPr>
              <a:t>    </a:t>
            </a:r>
            <a:r>
              <a:rPr lang="en-US" altLang="ja-JP" sz="1300" dirty="0">
                <a:solidFill>
                  <a:srgbClr val="3F5FBF"/>
                </a:solidFill>
                <a:latin typeface="Consolas"/>
              </a:rPr>
              <a:t>&lt;!-- Jackson</a:t>
            </a:r>
            <a:r>
              <a:rPr lang="ja-JP" altLang="en-US" sz="1300" dirty="0">
                <a:solidFill>
                  <a:srgbClr val="3F5FBF"/>
                </a:solidFill>
                <a:latin typeface="Consolas"/>
              </a:rPr>
              <a:t>：</a:t>
            </a:r>
            <a:r>
              <a:rPr lang="en-US" altLang="ja-JP" sz="1300" dirty="0">
                <a:solidFill>
                  <a:srgbClr val="3F5FBF"/>
                </a:solidFill>
                <a:latin typeface="Consolas"/>
              </a:rPr>
              <a:t>JSON</a:t>
            </a:r>
            <a:r>
              <a:rPr lang="ja-JP" altLang="en-US" sz="1300" dirty="0">
                <a:solidFill>
                  <a:srgbClr val="3F5FBF"/>
                </a:solidFill>
                <a:latin typeface="Consolas"/>
              </a:rPr>
              <a:t>データ処理 </a:t>
            </a:r>
            <a:r>
              <a:rPr lang="en-US" altLang="ja-JP" sz="1300" dirty="0">
                <a:solidFill>
                  <a:srgbClr val="3F5FBF"/>
                </a:solidFill>
                <a:latin typeface="Consolas"/>
              </a:rPr>
              <a:t>--&gt;</a:t>
            </a:r>
          </a:p>
          <a:p>
            <a:r>
              <a:rPr lang="en-US" altLang="ko-KR" sz="1300" dirty="0">
                <a:solidFill>
                  <a:srgbClr val="000000"/>
                </a:solidFill>
                <a:latin typeface="Consolas"/>
              </a:rPr>
              <a:t>    </a:t>
            </a:r>
            <a:r>
              <a:rPr lang="en-US" altLang="ko-KR" sz="1300" dirty="0">
                <a:solidFill>
                  <a:srgbClr val="008080"/>
                </a:solidFill>
                <a:latin typeface="Consolas"/>
              </a:rPr>
              <a:t>&lt;</a:t>
            </a:r>
            <a:r>
              <a:rPr lang="en-US" altLang="ko-KR" sz="1300" dirty="0">
                <a:solidFill>
                  <a:srgbClr val="3F7F7F"/>
                </a:solidFill>
                <a:latin typeface="Consolas"/>
              </a:rPr>
              <a:t>dependency</a:t>
            </a:r>
            <a:r>
              <a:rPr lang="en-US" altLang="ko-KR" sz="1300" dirty="0">
                <a:solidFill>
                  <a:srgbClr val="008080"/>
                </a:solidFill>
                <a:latin typeface="Consolas"/>
              </a:rPr>
              <a:t>&gt;</a:t>
            </a:r>
          </a:p>
          <a:p>
            <a:r>
              <a:rPr lang="en-US" altLang="ko-KR" sz="1300" dirty="0">
                <a:solidFill>
                  <a:srgbClr val="000000"/>
                </a:solidFill>
                <a:latin typeface="Consolas"/>
              </a:rPr>
              <a:t>      </a:t>
            </a:r>
            <a:r>
              <a:rPr lang="en-US" altLang="ko-KR" sz="1300" dirty="0">
                <a:solidFill>
                  <a:srgbClr val="008080"/>
                </a:solidFill>
                <a:latin typeface="Consolas"/>
              </a:rPr>
              <a:t>&lt;</a:t>
            </a:r>
            <a:r>
              <a:rPr lang="en-US" altLang="ko-KR" sz="1300" dirty="0" err="1">
                <a:solidFill>
                  <a:srgbClr val="3F7F7F"/>
                </a:solidFill>
                <a:latin typeface="Consolas"/>
              </a:rPr>
              <a:t>groupId</a:t>
            </a:r>
            <a:r>
              <a:rPr lang="en-US" altLang="ko-KR" sz="1300" dirty="0">
                <a:solidFill>
                  <a:srgbClr val="008080"/>
                </a:solidFill>
                <a:latin typeface="Consolas"/>
              </a:rPr>
              <a:t>&gt;</a:t>
            </a:r>
            <a:r>
              <a:rPr lang="en-US" altLang="ko-KR" sz="1300" dirty="0" err="1">
                <a:solidFill>
                  <a:srgbClr val="000000"/>
                </a:solidFill>
                <a:latin typeface="Consolas"/>
              </a:rPr>
              <a:t>com.fasterxml.jackson.core</a:t>
            </a:r>
            <a:r>
              <a:rPr lang="en-US" altLang="ko-KR" sz="1300" dirty="0">
                <a:solidFill>
                  <a:srgbClr val="008080"/>
                </a:solidFill>
                <a:latin typeface="Consolas"/>
              </a:rPr>
              <a:t>&lt;/</a:t>
            </a:r>
            <a:r>
              <a:rPr lang="en-US" altLang="ko-KR" sz="1300" dirty="0" err="1">
                <a:solidFill>
                  <a:srgbClr val="3F7F7F"/>
                </a:solidFill>
                <a:latin typeface="Consolas"/>
              </a:rPr>
              <a:t>groupId</a:t>
            </a:r>
            <a:r>
              <a:rPr lang="en-US" altLang="ko-KR" sz="1300" dirty="0">
                <a:solidFill>
                  <a:srgbClr val="008080"/>
                </a:solidFill>
                <a:latin typeface="Consolas"/>
              </a:rPr>
              <a:t>&gt;</a:t>
            </a:r>
          </a:p>
          <a:p>
            <a:r>
              <a:rPr lang="en-US" altLang="ko-KR" sz="1300" dirty="0">
                <a:solidFill>
                  <a:srgbClr val="000000"/>
                </a:solidFill>
                <a:latin typeface="Consolas"/>
              </a:rPr>
              <a:t>      </a:t>
            </a:r>
            <a:r>
              <a:rPr lang="en-US" altLang="ko-KR" sz="1300" dirty="0">
                <a:solidFill>
                  <a:srgbClr val="008080"/>
                </a:solidFill>
                <a:latin typeface="Consolas"/>
              </a:rPr>
              <a:t>&lt;</a:t>
            </a:r>
            <a:r>
              <a:rPr lang="en-US" altLang="ko-KR" sz="1300" dirty="0" err="1">
                <a:solidFill>
                  <a:srgbClr val="3F7F7F"/>
                </a:solidFill>
                <a:latin typeface="Consolas"/>
              </a:rPr>
              <a:t>artifactId</a:t>
            </a:r>
            <a:r>
              <a:rPr lang="en-US" altLang="ko-KR" sz="1300" dirty="0">
                <a:solidFill>
                  <a:srgbClr val="008080"/>
                </a:solidFill>
                <a:latin typeface="Consolas"/>
              </a:rPr>
              <a:t>&gt;</a:t>
            </a:r>
            <a:r>
              <a:rPr lang="en-US" altLang="ko-KR" sz="1300" dirty="0" err="1">
                <a:solidFill>
                  <a:srgbClr val="000000"/>
                </a:solidFill>
                <a:latin typeface="Consolas"/>
              </a:rPr>
              <a:t>jackson-databind</a:t>
            </a:r>
            <a:r>
              <a:rPr lang="en-US" altLang="ko-KR" sz="1300" dirty="0">
                <a:solidFill>
                  <a:srgbClr val="008080"/>
                </a:solidFill>
                <a:latin typeface="Consolas"/>
              </a:rPr>
              <a:t>&lt;/</a:t>
            </a:r>
            <a:r>
              <a:rPr lang="en-US" altLang="ko-KR" sz="1300" dirty="0" err="1">
                <a:solidFill>
                  <a:srgbClr val="3F7F7F"/>
                </a:solidFill>
                <a:latin typeface="Consolas"/>
              </a:rPr>
              <a:t>artifactId</a:t>
            </a:r>
            <a:r>
              <a:rPr lang="en-US" altLang="ko-KR" sz="1300" dirty="0">
                <a:solidFill>
                  <a:srgbClr val="008080"/>
                </a:solidFill>
                <a:latin typeface="Consolas"/>
              </a:rPr>
              <a:t>&gt;</a:t>
            </a:r>
          </a:p>
          <a:p>
            <a:r>
              <a:rPr lang="en-US" altLang="ko-KR" sz="1300" dirty="0">
                <a:solidFill>
                  <a:srgbClr val="000000"/>
                </a:solidFill>
                <a:latin typeface="Consolas"/>
              </a:rPr>
              <a:t>      </a:t>
            </a:r>
            <a:r>
              <a:rPr lang="en-US" altLang="ko-KR" sz="1300" dirty="0">
                <a:solidFill>
                  <a:srgbClr val="008080"/>
                </a:solidFill>
                <a:latin typeface="Consolas"/>
              </a:rPr>
              <a:t>&lt;</a:t>
            </a:r>
            <a:r>
              <a:rPr lang="en-US" altLang="ko-KR" sz="1300" dirty="0">
                <a:solidFill>
                  <a:srgbClr val="3F7F7F"/>
                </a:solidFill>
                <a:latin typeface="Consolas"/>
              </a:rPr>
              <a:t>version</a:t>
            </a:r>
            <a:r>
              <a:rPr lang="en-US" altLang="ko-KR" sz="1300" dirty="0">
                <a:solidFill>
                  <a:srgbClr val="008080"/>
                </a:solidFill>
                <a:latin typeface="Consolas"/>
              </a:rPr>
              <a:t>&gt;</a:t>
            </a:r>
            <a:r>
              <a:rPr lang="en-US" altLang="ko-KR" sz="1300" dirty="0">
                <a:solidFill>
                  <a:srgbClr val="000000"/>
                </a:solidFill>
                <a:latin typeface="Consolas"/>
              </a:rPr>
              <a:t>2.9.10</a:t>
            </a:r>
            <a:r>
              <a:rPr lang="en-US" altLang="ko-KR" sz="1300" dirty="0">
                <a:solidFill>
                  <a:srgbClr val="008080"/>
                </a:solidFill>
                <a:latin typeface="Consolas"/>
              </a:rPr>
              <a:t>&lt;/</a:t>
            </a:r>
            <a:r>
              <a:rPr lang="en-US" altLang="ko-KR" sz="1300" dirty="0">
                <a:solidFill>
                  <a:srgbClr val="3F7F7F"/>
                </a:solidFill>
                <a:latin typeface="Consolas"/>
              </a:rPr>
              <a:t>version</a:t>
            </a:r>
            <a:r>
              <a:rPr lang="en-US" altLang="ko-KR" sz="1300" dirty="0">
                <a:solidFill>
                  <a:srgbClr val="008080"/>
                </a:solidFill>
                <a:latin typeface="Consolas"/>
              </a:rPr>
              <a:t>&gt;</a:t>
            </a:r>
          </a:p>
          <a:p>
            <a:r>
              <a:rPr lang="en-US" altLang="ko-KR" sz="1300" dirty="0">
                <a:solidFill>
                  <a:srgbClr val="000000"/>
                </a:solidFill>
                <a:latin typeface="Consolas"/>
              </a:rPr>
              <a:t>    </a:t>
            </a:r>
            <a:r>
              <a:rPr lang="en-US" altLang="ko-KR" sz="1300" dirty="0">
                <a:solidFill>
                  <a:srgbClr val="008080"/>
                </a:solidFill>
                <a:latin typeface="Consolas"/>
              </a:rPr>
              <a:t>&lt;/</a:t>
            </a:r>
            <a:r>
              <a:rPr lang="en-US" altLang="ko-KR" sz="1300" dirty="0">
                <a:solidFill>
                  <a:srgbClr val="3F7F7F"/>
                </a:solidFill>
                <a:latin typeface="Consolas"/>
              </a:rPr>
              <a:t>dependency</a:t>
            </a:r>
            <a:r>
              <a:rPr lang="en-US" altLang="ko-KR" sz="1300" dirty="0">
                <a:solidFill>
                  <a:srgbClr val="008080"/>
                </a:solidFill>
                <a:latin typeface="Consolas"/>
              </a:rPr>
              <a:t>&gt;</a:t>
            </a:r>
          </a:p>
          <a:p>
            <a:r>
              <a:rPr lang="en-US" altLang="ko-KR" sz="1300" dirty="0">
                <a:solidFill>
                  <a:srgbClr val="000000"/>
                </a:solidFill>
                <a:latin typeface="Consolas"/>
              </a:rPr>
              <a:t>    </a:t>
            </a:r>
            <a:r>
              <a:rPr lang="en-US" altLang="ko-KR" sz="1300" dirty="0">
                <a:solidFill>
                  <a:srgbClr val="008080"/>
                </a:solidFill>
                <a:latin typeface="Consolas"/>
              </a:rPr>
              <a:t>&lt;</a:t>
            </a:r>
            <a:r>
              <a:rPr lang="en-US" altLang="ko-KR" sz="1300" dirty="0">
                <a:solidFill>
                  <a:srgbClr val="3F7F7F"/>
                </a:solidFill>
                <a:latin typeface="Consolas"/>
              </a:rPr>
              <a:t>dependency</a:t>
            </a:r>
            <a:r>
              <a:rPr lang="en-US" altLang="ko-KR" sz="1300" dirty="0">
                <a:solidFill>
                  <a:srgbClr val="008080"/>
                </a:solidFill>
                <a:latin typeface="Consolas"/>
              </a:rPr>
              <a:t>&gt;</a:t>
            </a:r>
          </a:p>
          <a:p>
            <a:r>
              <a:rPr lang="en-US" altLang="ko-KR" sz="1300" dirty="0">
                <a:solidFill>
                  <a:srgbClr val="000000"/>
                </a:solidFill>
                <a:latin typeface="Consolas"/>
              </a:rPr>
              <a:t>      </a:t>
            </a:r>
            <a:r>
              <a:rPr lang="en-US" altLang="ko-KR" sz="1300" dirty="0">
                <a:solidFill>
                  <a:srgbClr val="008080"/>
                </a:solidFill>
                <a:latin typeface="Consolas"/>
              </a:rPr>
              <a:t>&lt;</a:t>
            </a:r>
            <a:r>
              <a:rPr lang="en-US" altLang="ko-KR" sz="1300" dirty="0" err="1">
                <a:solidFill>
                  <a:srgbClr val="3F7F7F"/>
                </a:solidFill>
                <a:latin typeface="Consolas"/>
              </a:rPr>
              <a:t>groupId</a:t>
            </a:r>
            <a:r>
              <a:rPr lang="en-US" altLang="ko-KR" sz="1300" dirty="0">
                <a:solidFill>
                  <a:srgbClr val="008080"/>
                </a:solidFill>
                <a:latin typeface="Consolas"/>
              </a:rPr>
              <a:t>&gt;</a:t>
            </a:r>
            <a:r>
              <a:rPr lang="en-US" altLang="ko-KR" sz="1300" dirty="0" err="1">
                <a:solidFill>
                  <a:srgbClr val="000000"/>
                </a:solidFill>
                <a:latin typeface="Consolas"/>
              </a:rPr>
              <a:t>org.codehaus.jackson</a:t>
            </a:r>
            <a:r>
              <a:rPr lang="en-US" altLang="ko-KR" sz="1300" dirty="0">
                <a:solidFill>
                  <a:srgbClr val="008080"/>
                </a:solidFill>
                <a:latin typeface="Consolas"/>
              </a:rPr>
              <a:t>&lt;/</a:t>
            </a:r>
            <a:r>
              <a:rPr lang="en-US" altLang="ko-KR" sz="1300" dirty="0" err="1">
                <a:solidFill>
                  <a:srgbClr val="3F7F7F"/>
                </a:solidFill>
                <a:latin typeface="Consolas"/>
              </a:rPr>
              <a:t>groupId</a:t>
            </a:r>
            <a:r>
              <a:rPr lang="en-US" altLang="ko-KR" sz="1300" dirty="0">
                <a:solidFill>
                  <a:srgbClr val="008080"/>
                </a:solidFill>
                <a:latin typeface="Consolas"/>
              </a:rPr>
              <a:t>&gt;</a:t>
            </a:r>
          </a:p>
          <a:p>
            <a:r>
              <a:rPr lang="en-US" altLang="ko-KR" sz="1300" dirty="0">
                <a:solidFill>
                  <a:srgbClr val="000000"/>
                </a:solidFill>
                <a:latin typeface="Consolas"/>
              </a:rPr>
              <a:t>      </a:t>
            </a:r>
            <a:r>
              <a:rPr lang="en-US" altLang="ko-KR" sz="1300" dirty="0">
                <a:solidFill>
                  <a:srgbClr val="008080"/>
                </a:solidFill>
                <a:latin typeface="Consolas"/>
              </a:rPr>
              <a:t>&lt;</a:t>
            </a:r>
            <a:r>
              <a:rPr lang="en-US" altLang="ko-KR" sz="1300" dirty="0" err="1">
                <a:solidFill>
                  <a:srgbClr val="3F7F7F"/>
                </a:solidFill>
                <a:latin typeface="Consolas"/>
              </a:rPr>
              <a:t>artifactId</a:t>
            </a:r>
            <a:r>
              <a:rPr lang="en-US" altLang="ko-KR" sz="1300" dirty="0">
                <a:solidFill>
                  <a:srgbClr val="008080"/>
                </a:solidFill>
                <a:latin typeface="Consolas"/>
              </a:rPr>
              <a:t>&gt;</a:t>
            </a:r>
            <a:r>
              <a:rPr lang="en-US" altLang="ko-KR" sz="1300" dirty="0" err="1">
                <a:solidFill>
                  <a:srgbClr val="000000"/>
                </a:solidFill>
                <a:latin typeface="Consolas"/>
              </a:rPr>
              <a:t>jackson</a:t>
            </a:r>
            <a:r>
              <a:rPr lang="en-US" altLang="ko-KR" sz="1300" dirty="0">
                <a:solidFill>
                  <a:srgbClr val="000000"/>
                </a:solidFill>
                <a:latin typeface="Consolas"/>
              </a:rPr>
              <a:t>-mapper-</a:t>
            </a:r>
            <a:r>
              <a:rPr lang="en-US" altLang="ko-KR" sz="1300" dirty="0" err="1">
                <a:solidFill>
                  <a:srgbClr val="000000"/>
                </a:solidFill>
                <a:latin typeface="Consolas"/>
              </a:rPr>
              <a:t>asl</a:t>
            </a:r>
            <a:r>
              <a:rPr lang="en-US" altLang="ko-KR" sz="1300" dirty="0">
                <a:solidFill>
                  <a:srgbClr val="008080"/>
                </a:solidFill>
                <a:latin typeface="Consolas"/>
              </a:rPr>
              <a:t>&lt;/</a:t>
            </a:r>
            <a:r>
              <a:rPr lang="en-US" altLang="ko-KR" sz="1300" dirty="0" err="1">
                <a:solidFill>
                  <a:srgbClr val="3F7F7F"/>
                </a:solidFill>
                <a:latin typeface="Consolas"/>
              </a:rPr>
              <a:t>artifactId</a:t>
            </a:r>
            <a:r>
              <a:rPr lang="en-US" altLang="ko-KR" sz="1300" dirty="0">
                <a:solidFill>
                  <a:srgbClr val="008080"/>
                </a:solidFill>
                <a:latin typeface="Consolas"/>
              </a:rPr>
              <a:t>&gt;</a:t>
            </a:r>
          </a:p>
          <a:p>
            <a:r>
              <a:rPr lang="en-US" altLang="ko-KR" sz="1300" dirty="0">
                <a:solidFill>
                  <a:srgbClr val="000000"/>
                </a:solidFill>
                <a:latin typeface="Consolas"/>
              </a:rPr>
              <a:t>      </a:t>
            </a:r>
            <a:r>
              <a:rPr lang="en-US" altLang="ko-KR" sz="1300" dirty="0">
                <a:solidFill>
                  <a:srgbClr val="008080"/>
                </a:solidFill>
                <a:latin typeface="Consolas"/>
              </a:rPr>
              <a:t>&lt;</a:t>
            </a:r>
            <a:r>
              <a:rPr lang="en-US" altLang="ko-KR" sz="1300" dirty="0">
                <a:solidFill>
                  <a:srgbClr val="3F7F7F"/>
                </a:solidFill>
                <a:latin typeface="Consolas"/>
              </a:rPr>
              <a:t>version</a:t>
            </a:r>
            <a:r>
              <a:rPr lang="en-US" altLang="ko-KR" sz="1300" dirty="0">
                <a:solidFill>
                  <a:srgbClr val="008080"/>
                </a:solidFill>
                <a:latin typeface="Consolas"/>
              </a:rPr>
              <a:t>&gt;</a:t>
            </a:r>
            <a:r>
              <a:rPr lang="en-US" altLang="ko-KR" sz="1300" dirty="0">
                <a:solidFill>
                  <a:srgbClr val="000000"/>
                </a:solidFill>
                <a:latin typeface="Consolas"/>
              </a:rPr>
              <a:t>1.9.13</a:t>
            </a:r>
            <a:r>
              <a:rPr lang="en-US" altLang="ko-KR" sz="1300" dirty="0">
                <a:solidFill>
                  <a:srgbClr val="008080"/>
                </a:solidFill>
                <a:latin typeface="Consolas"/>
              </a:rPr>
              <a:t>&lt;/</a:t>
            </a:r>
            <a:r>
              <a:rPr lang="en-US" altLang="ko-KR" sz="1300" dirty="0">
                <a:solidFill>
                  <a:srgbClr val="3F7F7F"/>
                </a:solidFill>
                <a:latin typeface="Consolas"/>
              </a:rPr>
              <a:t>version</a:t>
            </a:r>
            <a:r>
              <a:rPr lang="en-US" altLang="ko-KR" sz="1300" dirty="0">
                <a:solidFill>
                  <a:srgbClr val="008080"/>
                </a:solidFill>
                <a:latin typeface="Consolas"/>
              </a:rPr>
              <a:t>&gt;</a:t>
            </a:r>
          </a:p>
          <a:p>
            <a:r>
              <a:rPr lang="en-US" altLang="ko-KR" sz="1300" dirty="0">
                <a:solidFill>
                  <a:srgbClr val="000000"/>
                </a:solidFill>
                <a:latin typeface="Consolas"/>
              </a:rPr>
              <a:t>    </a:t>
            </a:r>
            <a:r>
              <a:rPr lang="en-US" altLang="ko-KR" sz="1300" dirty="0">
                <a:solidFill>
                  <a:srgbClr val="008080"/>
                </a:solidFill>
                <a:latin typeface="Consolas"/>
              </a:rPr>
              <a:t>&lt;/</a:t>
            </a:r>
            <a:r>
              <a:rPr lang="en-US" altLang="ko-KR" sz="1300" dirty="0">
                <a:solidFill>
                  <a:srgbClr val="3F7F7F"/>
                </a:solidFill>
                <a:latin typeface="Consolas"/>
              </a:rPr>
              <a:t>dependency</a:t>
            </a:r>
            <a:r>
              <a:rPr lang="en-US" altLang="ko-KR" sz="1300" dirty="0">
                <a:solidFill>
                  <a:srgbClr val="008080"/>
                </a:solidFill>
                <a:latin typeface="Consolas"/>
              </a:rPr>
              <a:t>&gt;</a:t>
            </a:r>
          </a:p>
          <a:p>
            <a:r>
              <a:rPr lang="en-US" altLang="ko-KR" sz="1300" dirty="0">
                <a:solidFill>
                  <a:srgbClr val="000000"/>
                </a:solidFill>
                <a:latin typeface="Consolas"/>
              </a:rPr>
              <a:t>    </a:t>
            </a:r>
            <a:r>
              <a:rPr lang="en-US" altLang="ko-KR" sz="1300" dirty="0">
                <a:solidFill>
                  <a:srgbClr val="008080"/>
                </a:solidFill>
                <a:latin typeface="Consolas"/>
              </a:rPr>
              <a:t>&lt;</a:t>
            </a:r>
            <a:r>
              <a:rPr lang="en-US" altLang="ko-KR" sz="1300" dirty="0">
                <a:solidFill>
                  <a:srgbClr val="3F7F7F"/>
                </a:solidFill>
                <a:latin typeface="Consolas"/>
              </a:rPr>
              <a:t>dependency</a:t>
            </a:r>
            <a:r>
              <a:rPr lang="en-US" altLang="ko-KR" sz="1300" dirty="0">
                <a:solidFill>
                  <a:srgbClr val="008080"/>
                </a:solidFill>
                <a:latin typeface="Consolas"/>
              </a:rPr>
              <a:t>&gt;</a:t>
            </a:r>
          </a:p>
          <a:p>
            <a:r>
              <a:rPr lang="en-US" altLang="ko-KR" sz="1300" dirty="0">
                <a:solidFill>
                  <a:srgbClr val="000000"/>
                </a:solidFill>
                <a:latin typeface="Consolas"/>
              </a:rPr>
              <a:t>      </a:t>
            </a:r>
            <a:r>
              <a:rPr lang="en-US" altLang="ko-KR" sz="1300" dirty="0">
                <a:solidFill>
                  <a:srgbClr val="008080"/>
                </a:solidFill>
                <a:latin typeface="Consolas"/>
              </a:rPr>
              <a:t>&lt;</a:t>
            </a:r>
            <a:r>
              <a:rPr lang="en-US" altLang="ko-KR" sz="1300" dirty="0" err="1">
                <a:solidFill>
                  <a:srgbClr val="3F7F7F"/>
                </a:solidFill>
                <a:latin typeface="Consolas"/>
              </a:rPr>
              <a:t>groupId</a:t>
            </a:r>
            <a:r>
              <a:rPr lang="en-US" altLang="ko-KR" sz="1300" dirty="0">
                <a:solidFill>
                  <a:srgbClr val="008080"/>
                </a:solidFill>
                <a:latin typeface="Consolas"/>
              </a:rPr>
              <a:t>&gt;</a:t>
            </a:r>
            <a:r>
              <a:rPr lang="en-US" altLang="ko-KR" sz="1300" dirty="0" err="1">
                <a:solidFill>
                  <a:srgbClr val="000000"/>
                </a:solidFill>
                <a:latin typeface="Consolas"/>
              </a:rPr>
              <a:t>net.sf.json</a:t>
            </a:r>
            <a:r>
              <a:rPr lang="en-US" altLang="ko-KR" sz="1300" dirty="0">
                <a:solidFill>
                  <a:srgbClr val="000000"/>
                </a:solidFill>
                <a:latin typeface="Consolas"/>
              </a:rPr>
              <a:t>-lib</a:t>
            </a:r>
            <a:r>
              <a:rPr lang="en-US" altLang="ko-KR" sz="1300" dirty="0">
                <a:solidFill>
                  <a:srgbClr val="008080"/>
                </a:solidFill>
                <a:latin typeface="Consolas"/>
              </a:rPr>
              <a:t>&lt;/</a:t>
            </a:r>
            <a:r>
              <a:rPr lang="en-US" altLang="ko-KR" sz="1300" dirty="0" err="1">
                <a:solidFill>
                  <a:srgbClr val="3F7F7F"/>
                </a:solidFill>
                <a:latin typeface="Consolas"/>
              </a:rPr>
              <a:t>groupId</a:t>
            </a:r>
            <a:r>
              <a:rPr lang="en-US" altLang="ko-KR" sz="1300" dirty="0">
                <a:solidFill>
                  <a:srgbClr val="008080"/>
                </a:solidFill>
                <a:latin typeface="Consolas"/>
              </a:rPr>
              <a:t>&gt;</a:t>
            </a:r>
          </a:p>
          <a:p>
            <a:r>
              <a:rPr lang="en-US" altLang="ko-KR" sz="1300" dirty="0">
                <a:solidFill>
                  <a:srgbClr val="000000"/>
                </a:solidFill>
                <a:latin typeface="Consolas"/>
              </a:rPr>
              <a:t>      </a:t>
            </a:r>
            <a:r>
              <a:rPr lang="en-US" altLang="ko-KR" sz="1300" dirty="0">
                <a:solidFill>
                  <a:srgbClr val="008080"/>
                </a:solidFill>
                <a:latin typeface="Consolas"/>
              </a:rPr>
              <a:t>&lt;</a:t>
            </a:r>
            <a:r>
              <a:rPr lang="en-US" altLang="ko-KR" sz="1300" dirty="0" err="1">
                <a:solidFill>
                  <a:srgbClr val="3F7F7F"/>
                </a:solidFill>
                <a:latin typeface="Consolas"/>
              </a:rPr>
              <a:t>artifactId</a:t>
            </a:r>
            <a:r>
              <a:rPr lang="en-US" altLang="ko-KR" sz="1300" dirty="0">
                <a:solidFill>
                  <a:srgbClr val="008080"/>
                </a:solidFill>
                <a:latin typeface="Consolas"/>
              </a:rPr>
              <a:t>&gt;</a:t>
            </a:r>
            <a:r>
              <a:rPr lang="en-US" altLang="ko-KR" sz="1300" dirty="0" err="1">
                <a:solidFill>
                  <a:srgbClr val="000000"/>
                </a:solidFill>
                <a:latin typeface="Consolas"/>
              </a:rPr>
              <a:t>json</a:t>
            </a:r>
            <a:r>
              <a:rPr lang="en-US" altLang="ko-KR" sz="1300" dirty="0">
                <a:solidFill>
                  <a:srgbClr val="000000"/>
                </a:solidFill>
                <a:latin typeface="Consolas"/>
              </a:rPr>
              <a:t>-lib</a:t>
            </a:r>
            <a:r>
              <a:rPr lang="en-US" altLang="ko-KR" sz="1300" dirty="0">
                <a:solidFill>
                  <a:srgbClr val="008080"/>
                </a:solidFill>
                <a:latin typeface="Consolas"/>
              </a:rPr>
              <a:t>&lt;/</a:t>
            </a:r>
            <a:r>
              <a:rPr lang="en-US" altLang="ko-KR" sz="1300" dirty="0" err="1">
                <a:solidFill>
                  <a:srgbClr val="3F7F7F"/>
                </a:solidFill>
                <a:latin typeface="Consolas"/>
              </a:rPr>
              <a:t>artifactId</a:t>
            </a:r>
            <a:r>
              <a:rPr lang="en-US" altLang="ko-KR" sz="1300" dirty="0">
                <a:solidFill>
                  <a:srgbClr val="008080"/>
                </a:solidFill>
                <a:latin typeface="Consolas"/>
              </a:rPr>
              <a:t>&gt;</a:t>
            </a:r>
          </a:p>
          <a:p>
            <a:r>
              <a:rPr lang="en-US" altLang="ko-KR" sz="1300" dirty="0">
                <a:solidFill>
                  <a:srgbClr val="000000"/>
                </a:solidFill>
                <a:latin typeface="Consolas"/>
              </a:rPr>
              <a:t>      </a:t>
            </a:r>
            <a:r>
              <a:rPr lang="en-US" altLang="ko-KR" sz="1300" dirty="0">
                <a:solidFill>
                  <a:srgbClr val="008080"/>
                </a:solidFill>
                <a:latin typeface="Consolas"/>
              </a:rPr>
              <a:t>&lt;</a:t>
            </a:r>
            <a:r>
              <a:rPr lang="en-US" altLang="ko-KR" sz="1300" dirty="0">
                <a:solidFill>
                  <a:srgbClr val="3F7F7F"/>
                </a:solidFill>
                <a:latin typeface="Consolas"/>
              </a:rPr>
              <a:t>version</a:t>
            </a:r>
            <a:r>
              <a:rPr lang="en-US" altLang="ko-KR" sz="1300" dirty="0">
                <a:solidFill>
                  <a:srgbClr val="008080"/>
                </a:solidFill>
                <a:latin typeface="Consolas"/>
              </a:rPr>
              <a:t>&gt;</a:t>
            </a:r>
            <a:r>
              <a:rPr lang="en-US" altLang="ko-KR" sz="1300" dirty="0">
                <a:solidFill>
                  <a:srgbClr val="000000"/>
                </a:solidFill>
                <a:latin typeface="Consolas"/>
              </a:rPr>
              <a:t>2.4</a:t>
            </a:r>
            <a:r>
              <a:rPr lang="en-US" altLang="ko-KR" sz="1300" dirty="0">
                <a:solidFill>
                  <a:srgbClr val="008080"/>
                </a:solidFill>
                <a:latin typeface="Consolas"/>
              </a:rPr>
              <a:t>&lt;/</a:t>
            </a:r>
            <a:r>
              <a:rPr lang="en-US" altLang="ko-KR" sz="1300" dirty="0">
                <a:solidFill>
                  <a:srgbClr val="3F7F7F"/>
                </a:solidFill>
                <a:latin typeface="Consolas"/>
              </a:rPr>
              <a:t>version</a:t>
            </a:r>
            <a:r>
              <a:rPr lang="en-US" altLang="ko-KR" sz="1300" dirty="0">
                <a:solidFill>
                  <a:srgbClr val="008080"/>
                </a:solidFill>
                <a:latin typeface="Consolas"/>
              </a:rPr>
              <a:t>&gt;</a:t>
            </a:r>
          </a:p>
          <a:p>
            <a:r>
              <a:rPr lang="en-US" altLang="ko-KR" sz="1300" dirty="0">
                <a:solidFill>
                  <a:srgbClr val="000000"/>
                </a:solidFill>
                <a:latin typeface="Consolas"/>
              </a:rPr>
              <a:t>      </a:t>
            </a:r>
            <a:r>
              <a:rPr lang="en-US" altLang="ko-KR" sz="1300" dirty="0">
                <a:solidFill>
                  <a:srgbClr val="008080"/>
                </a:solidFill>
                <a:latin typeface="Consolas"/>
              </a:rPr>
              <a:t>&lt;</a:t>
            </a:r>
            <a:r>
              <a:rPr lang="en-US" altLang="ko-KR" sz="1300" dirty="0">
                <a:solidFill>
                  <a:srgbClr val="3F7F7F"/>
                </a:solidFill>
                <a:latin typeface="Consolas"/>
              </a:rPr>
              <a:t>classifier</a:t>
            </a:r>
            <a:r>
              <a:rPr lang="en-US" altLang="ko-KR" sz="1300" dirty="0">
                <a:solidFill>
                  <a:srgbClr val="008080"/>
                </a:solidFill>
                <a:latin typeface="Consolas"/>
              </a:rPr>
              <a:t>&gt;</a:t>
            </a:r>
            <a:r>
              <a:rPr lang="en-US" altLang="ko-KR" sz="1300" dirty="0">
                <a:solidFill>
                  <a:srgbClr val="000000"/>
                </a:solidFill>
                <a:latin typeface="Consolas"/>
              </a:rPr>
              <a:t>jdk15</a:t>
            </a:r>
            <a:r>
              <a:rPr lang="en-US" altLang="ko-KR" sz="1300" dirty="0">
                <a:solidFill>
                  <a:srgbClr val="008080"/>
                </a:solidFill>
                <a:latin typeface="Consolas"/>
              </a:rPr>
              <a:t>&lt;/</a:t>
            </a:r>
            <a:r>
              <a:rPr lang="en-US" altLang="ko-KR" sz="1300" dirty="0">
                <a:solidFill>
                  <a:srgbClr val="3F7F7F"/>
                </a:solidFill>
                <a:latin typeface="Consolas"/>
              </a:rPr>
              <a:t>classifier</a:t>
            </a:r>
            <a:r>
              <a:rPr lang="en-US" altLang="ko-KR" sz="1300" dirty="0">
                <a:solidFill>
                  <a:srgbClr val="008080"/>
                </a:solidFill>
                <a:latin typeface="Consolas"/>
              </a:rPr>
              <a:t>&gt;</a:t>
            </a:r>
          </a:p>
          <a:p>
            <a:r>
              <a:rPr lang="en-US" altLang="ko-KR" sz="1300" dirty="0">
                <a:solidFill>
                  <a:srgbClr val="000000"/>
                </a:solidFill>
                <a:latin typeface="Consolas"/>
              </a:rPr>
              <a:t>    </a:t>
            </a:r>
            <a:r>
              <a:rPr lang="en-US" altLang="ko-KR" sz="1300" dirty="0">
                <a:solidFill>
                  <a:srgbClr val="008080"/>
                </a:solidFill>
                <a:latin typeface="Consolas"/>
              </a:rPr>
              <a:t>&lt;/</a:t>
            </a:r>
            <a:r>
              <a:rPr lang="en-US" altLang="ko-KR" sz="1300" dirty="0">
                <a:solidFill>
                  <a:srgbClr val="3F7F7F"/>
                </a:solidFill>
                <a:latin typeface="Consolas"/>
              </a:rPr>
              <a:t>dependency</a:t>
            </a:r>
            <a:r>
              <a:rPr lang="en-US" altLang="ko-KR" sz="1300" dirty="0">
                <a:solidFill>
                  <a:srgbClr val="008080"/>
                </a:solidFill>
                <a:latin typeface="Consolas"/>
              </a:rPr>
              <a:t>&gt;</a:t>
            </a:r>
          </a:p>
          <a:p>
            <a:r>
              <a:rPr lang="ko-KR" altLang="en-US" sz="1300" dirty="0">
                <a:solidFill>
                  <a:srgbClr val="000000"/>
                </a:solidFill>
                <a:latin typeface="Consolas"/>
              </a:rPr>
              <a:t> </a:t>
            </a:r>
            <a:endParaRPr lang="en-US" altLang="ja-JP" sz="1300" dirty="0" smtClean="0">
              <a:ea typeface="MS Mincho" pitchFamily="49" charset="-128"/>
            </a:endParaRPr>
          </a:p>
        </p:txBody>
      </p:sp>
    </p:spTree>
    <p:extLst>
      <p:ext uri="{BB962C8B-B14F-4D97-AF65-F5344CB8AC3E}">
        <p14:creationId xmlns:p14="http://schemas.microsoft.com/office/powerpoint/2010/main" val="2102202250"/>
      </p:ext>
    </p:extLst>
  </p:cSld>
  <p:clrMapOvr>
    <a:masterClrMapping/>
  </p:clrMapOvr>
  <p:transition/>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제목 1"/>
          <p:cNvSpPr>
            <a:spLocks noGrp="1"/>
          </p:cNvSpPr>
          <p:nvPr>
            <p:ph type="title"/>
          </p:nvPr>
        </p:nvSpPr>
        <p:spPr bwMode="auto">
          <a:xfrm>
            <a:off x="0" y="-2242"/>
            <a:ext cx="9144000" cy="694938"/>
          </a:xfrm>
        </p:spPr>
        <p:txBody>
          <a:bodyPr vert="horz" lIns="91440" tIns="45720" rIns="91440" bIns="45720" rtlCol="0" anchor="ctr">
            <a:normAutofit/>
          </a:bodyPr>
          <a:lstStyle/>
          <a:p>
            <a:r>
              <a:rPr lang="en-US" altLang="ko-KR" dirty="0" smtClean="0">
                <a:latin typeface="MS Mincho" pitchFamily="49" charset="-128"/>
                <a:ea typeface="MS Mincho" pitchFamily="49" charset="-128"/>
              </a:rPr>
              <a:t>Pom.xml(5/5</a:t>
            </a:r>
            <a:r>
              <a:rPr lang="en-US" altLang="ko-KR" dirty="0">
                <a:latin typeface="MS Mincho" pitchFamily="49" charset="-128"/>
                <a:ea typeface="MS Mincho" pitchFamily="49" charset="-128"/>
              </a:rPr>
              <a:t>)</a:t>
            </a:r>
            <a:endParaRPr lang="ko-KR" dirty="0">
              <a:latin typeface="MS Mincho" pitchFamily="49" charset="-128"/>
              <a:ea typeface="MS Mincho" pitchFamily="49" charset="-128"/>
            </a:endParaRPr>
          </a:p>
        </p:txBody>
      </p:sp>
      <p:sp>
        <p:nvSpPr>
          <p:cNvPr id="5" name="내용 개체 틀 2"/>
          <p:cNvSpPr>
            <a:spLocks noGrp="1"/>
          </p:cNvSpPr>
          <p:nvPr>
            <p:ph sz="half" idx="1"/>
          </p:nvPr>
        </p:nvSpPr>
        <p:spPr bwMode="auto">
          <a:xfrm>
            <a:off x="0" y="692696"/>
            <a:ext cx="9144000" cy="6165304"/>
          </a:xfrm>
          <a:solidFill>
            <a:schemeClr val="bg1"/>
          </a:solidFill>
        </p:spPr>
        <p:txBody>
          <a:bodyPr numCol="2">
            <a:noAutofit/>
          </a:bodyPr>
          <a:lstStyle>
            <a:lvl1pPr>
              <a:defRPr sz="2400"/>
            </a:lvl1pPr>
            <a:lvl2pPr>
              <a:defRPr sz="1600"/>
            </a:lvl2pPr>
            <a:lvl3pPr>
              <a:defRPr sz="1200"/>
            </a:lvl3pPr>
            <a:lvl4pPr>
              <a:defRPr sz="1200"/>
            </a:lvl4pPr>
            <a:lvl5pPr>
              <a:defRPr sz="1200"/>
            </a:lvl5pPr>
          </a:lstStyle>
          <a:p>
            <a:r>
              <a:rPr lang="en-US" altLang="ja-JP" sz="1100" dirty="0">
                <a:solidFill>
                  <a:srgbClr val="3F5FBF"/>
                </a:solidFill>
                <a:latin typeface="Consolas"/>
              </a:rPr>
              <a:t>&lt;!-- </a:t>
            </a:r>
            <a:r>
              <a:rPr lang="ja-JP" altLang="en-US" sz="1100" dirty="0">
                <a:solidFill>
                  <a:srgbClr val="3F5FBF"/>
                </a:solidFill>
                <a:latin typeface="Consolas"/>
              </a:rPr>
              <a:t>画像サムネイル生成 </a:t>
            </a:r>
            <a:r>
              <a:rPr lang="en-US" altLang="ja-JP" sz="1100" dirty="0">
                <a:solidFill>
                  <a:srgbClr val="3F5FBF"/>
                </a:solidFill>
                <a:latin typeface="Consolas"/>
              </a:rPr>
              <a:t>--&gt;</a:t>
            </a:r>
          </a:p>
          <a:p>
            <a:r>
              <a:rPr lang="en-US" altLang="ko-KR" sz="1100" dirty="0">
                <a:solidFill>
                  <a:srgbClr val="000000"/>
                </a:solidFill>
                <a:latin typeface="Consolas"/>
              </a:rPr>
              <a:t>    </a:t>
            </a:r>
            <a:r>
              <a:rPr lang="en-US" altLang="ko-KR" sz="1100" dirty="0">
                <a:solidFill>
                  <a:srgbClr val="008080"/>
                </a:solidFill>
                <a:latin typeface="Consolas"/>
              </a:rPr>
              <a:t>&lt;</a:t>
            </a:r>
            <a:r>
              <a:rPr lang="en-US" altLang="ko-KR" sz="1100" dirty="0">
                <a:solidFill>
                  <a:srgbClr val="3F7F7F"/>
                </a:solidFill>
                <a:latin typeface="Consolas"/>
              </a:rPr>
              <a:t>dependency</a:t>
            </a:r>
            <a:r>
              <a:rPr lang="en-US" altLang="ko-KR" sz="1100" dirty="0">
                <a:solidFill>
                  <a:srgbClr val="008080"/>
                </a:solidFill>
                <a:latin typeface="Consolas"/>
              </a:rPr>
              <a:t>&gt;</a:t>
            </a:r>
          </a:p>
          <a:p>
            <a:r>
              <a:rPr lang="en-US" altLang="ko-KR" sz="1100" dirty="0">
                <a:solidFill>
                  <a:srgbClr val="000000"/>
                </a:solidFill>
                <a:latin typeface="Consolas"/>
              </a:rPr>
              <a:t>      </a:t>
            </a:r>
            <a:r>
              <a:rPr lang="en-US" altLang="ko-KR" sz="1100" dirty="0">
                <a:solidFill>
                  <a:srgbClr val="008080"/>
                </a:solidFill>
                <a:latin typeface="Consolas"/>
              </a:rPr>
              <a:t>&lt;</a:t>
            </a:r>
            <a:r>
              <a:rPr lang="en-US" altLang="ko-KR" sz="1100" dirty="0" err="1">
                <a:solidFill>
                  <a:srgbClr val="3F7F7F"/>
                </a:solidFill>
                <a:latin typeface="Consolas"/>
              </a:rPr>
              <a:t>groupId</a:t>
            </a:r>
            <a:r>
              <a:rPr lang="en-US" altLang="ko-KR" sz="1100" dirty="0">
                <a:solidFill>
                  <a:srgbClr val="008080"/>
                </a:solidFill>
                <a:latin typeface="Consolas"/>
              </a:rPr>
              <a:t>&gt;</a:t>
            </a:r>
            <a:r>
              <a:rPr lang="en-US" altLang="ko-KR" sz="1100" dirty="0" err="1">
                <a:solidFill>
                  <a:srgbClr val="000000"/>
                </a:solidFill>
                <a:latin typeface="Consolas"/>
              </a:rPr>
              <a:t>net.coobird</a:t>
            </a:r>
            <a:r>
              <a:rPr lang="en-US" altLang="ko-KR" sz="1100" dirty="0">
                <a:solidFill>
                  <a:srgbClr val="008080"/>
                </a:solidFill>
                <a:latin typeface="Consolas"/>
              </a:rPr>
              <a:t>&lt;/</a:t>
            </a:r>
            <a:r>
              <a:rPr lang="en-US" altLang="ko-KR" sz="1100" dirty="0" err="1">
                <a:solidFill>
                  <a:srgbClr val="3F7F7F"/>
                </a:solidFill>
                <a:latin typeface="Consolas"/>
              </a:rPr>
              <a:t>groupId</a:t>
            </a:r>
            <a:r>
              <a:rPr lang="en-US" altLang="ko-KR" sz="1100" dirty="0">
                <a:solidFill>
                  <a:srgbClr val="008080"/>
                </a:solidFill>
                <a:latin typeface="Consolas"/>
              </a:rPr>
              <a:t>&gt;</a:t>
            </a:r>
          </a:p>
          <a:p>
            <a:r>
              <a:rPr lang="en-US" altLang="ko-KR" sz="1100" dirty="0">
                <a:solidFill>
                  <a:srgbClr val="000000"/>
                </a:solidFill>
                <a:latin typeface="Consolas"/>
              </a:rPr>
              <a:t>      </a:t>
            </a:r>
            <a:r>
              <a:rPr lang="en-US" altLang="ko-KR" sz="1100" dirty="0">
                <a:solidFill>
                  <a:srgbClr val="008080"/>
                </a:solidFill>
                <a:latin typeface="Consolas"/>
              </a:rPr>
              <a:t>&lt;</a:t>
            </a:r>
            <a:r>
              <a:rPr lang="en-US" altLang="ko-KR" sz="1100" dirty="0" err="1">
                <a:solidFill>
                  <a:srgbClr val="3F7F7F"/>
                </a:solidFill>
                <a:latin typeface="Consolas"/>
              </a:rPr>
              <a:t>artifactId</a:t>
            </a:r>
            <a:r>
              <a:rPr lang="en-US" altLang="ko-KR" sz="1100" dirty="0">
                <a:solidFill>
                  <a:srgbClr val="008080"/>
                </a:solidFill>
                <a:latin typeface="Consolas"/>
              </a:rPr>
              <a:t>&gt;</a:t>
            </a:r>
            <a:r>
              <a:rPr lang="en-US" altLang="ko-KR" sz="1100" dirty="0" err="1">
                <a:solidFill>
                  <a:srgbClr val="000000"/>
                </a:solidFill>
                <a:latin typeface="Consolas"/>
              </a:rPr>
              <a:t>thumbnailator</a:t>
            </a:r>
            <a:r>
              <a:rPr lang="en-US" altLang="ko-KR" sz="1100" dirty="0">
                <a:solidFill>
                  <a:srgbClr val="008080"/>
                </a:solidFill>
                <a:latin typeface="Consolas"/>
              </a:rPr>
              <a:t>&lt;/</a:t>
            </a:r>
            <a:r>
              <a:rPr lang="en-US" altLang="ko-KR" sz="1100" dirty="0" err="1">
                <a:solidFill>
                  <a:srgbClr val="3F7F7F"/>
                </a:solidFill>
                <a:latin typeface="Consolas"/>
              </a:rPr>
              <a:t>artifactId</a:t>
            </a:r>
            <a:r>
              <a:rPr lang="en-US" altLang="ko-KR" sz="1100" dirty="0">
                <a:solidFill>
                  <a:srgbClr val="008080"/>
                </a:solidFill>
                <a:latin typeface="Consolas"/>
              </a:rPr>
              <a:t>&gt;</a:t>
            </a:r>
          </a:p>
          <a:p>
            <a:r>
              <a:rPr lang="en-US" altLang="ko-KR" sz="1100" dirty="0">
                <a:solidFill>
                  <a:srgbClr val="000000"/>
                </a:solidFill>
                <a:latin typeface="Consolas"/>
              </a:rPr>
              <a:t>      </a:t>
            </a:r>
            <a:r>
              <a:rPr lang="en-US" altLang="ko-KR" sz="1100" dirty="0">
                <a:solidFill>
                  <a:srgbClr val="008080"/>
                </a:solidFill>
                <a:latin typeface="Consolas"/>
              </a:rPr>
              <a:t>&lt;</a:t>
            </a:r>
            <a:r>
              <a:rPr lang="en-US" altLang="ko-KR" sz="1100" dirty="0">
                <a:solidFill>
                  <a:srgbClr val="3F7F7F"/>
                </a:solidFill>
                <a:latin typeface="Consolas"/>
              </a:rPr>
              <a:t>version</a:t>
            </a:r>
            <a:r>
              <a:rPr lang="en-US" altLang="ko-KR" sz="1100" dirty="0">
                <a:solidFill>
                  <a:srgbClr val="008080"/>
                </a:solidFill>
                <a:latin typeface="Consolas"/>
              </a:rPr>
              <a:t>&gt;</a:t>
            </a:r>
            <a:r>
              <a:rPr lang="en-US" altLang="ko-KR" sz="1100" dirty="0">
                <a:solidFill>
                  <a:srgbClr val="000000"/>
                </a:solidFill>
                <a:latin typeface="Consolas"/>
              </a:rPr>
              <a:t>0.4.8</a:t>
            </a:r>
            <a:r>
              <a:rPr lang="en-US" altLang="ko-KR" sz="1100" dirty="0">
                <a:solidFill>
                  <a:srgbClr val="008080"/>
                </a:solidFill>
                <a:latin typeface="Consolas"/>
              </a:rPr>
              <a:t>&lt;/</a:t>
            </a:r>
            <a:r>
              <a:rPr lang="en-US" altLang="ko-KR" sz="1100" dirty="0">
                <a:solidFill>
                  <a:srgbClr val="3F7F7F"/>
                </a:solidFill>
                <a:latin typeface="Consolas"/>
              </a:rPr>
              <a:t>version</a:t>
            </a:r>
            <a:r>
              <a:rPr lang="en-US" altLang="ko-KR" sz="1100" dirty="0">
                <a:solidFill>
                  <a:srgbClr val="008080"/>
                </a:solidFill>
                <a:latin typeface="Consolas"/>
              </a:rPr>
              <a:t>&gt;</a:t>
            </a:r>
          </a:p>
          <a:p>
            <a:r>
              <a:rPr lang="en-US" altLang="ko-KR" sz="1100" dirty="0">
                <a:solidFill>
                  <a:srgbClr val="000000"/>
                </a:solidFill>
                <a:latin typeface="Consolas"/>
              </a:rPr>
              <a:t>    </a:t>
            </a:r>
            <a:r>
              <a:rPr lang="en-US" altLang="ko-KR" sz="1100" dirty="0">
                <a:solidFill>
                  <a:srgbClr val="008080"/>
                </a:solidFill>
                <a:latin typeface="Consolas"/>
              </a:rPr>
              <a:t>&lt;/</a:t>
            </a:r>
            <a:r>
              <a:rPr lang="en-US" altLang="ko-KR" sz="1100" dirty="0">
                <a:solidFill>
                  <a:srgbClr val="3F7F7F"/>
                </a:solidFill>
                <a:latin typeface="Consolas"/>
              </a:rPr>
              <a:t>dependency</a:t>
            </a:r>
            <a:r>
              <a:rPr lang="en-US" altLang="ko-KR" sz="1100" dirty="0">
                <a:solidFill>
                  <a:srgbClr val="008080"/>
                </a:solidFill>
                <a:latin typeface="Consolas"/>
              </a:rPr>
              <a:t>&gt;</a:t>
            </a:r>
          </a:p>
          <a:p>
            <a:r>
              <a:rPr lang="ko-KR" altLang="en-US" sz="1100" dirty="0">
                <a:solidFill>
                  <a:srgbClr val="000000"/>
                </a:solidFill>
                <a:latin typeface="Consolas"/>
              </a:rPr>
              <a:t>    </a:t>
            </a:r>
          </a:p>
          <a:p>
            <a:r>
              <a:rPr lang="ja-JP" altLang="en-US" sz="1100" dirty="0">
                <a:solidFill>
                  <a:srgbClr val="000000"/>
                </a:solidFill>
                <a:latin typeface="Consolas"/>
              </a:rPr>
              <a:t>    </a:t>
            </a:r>
            <a:r>
              <a:rPr lang="en-US" altLang="ja-JP" sz="1100" dirty="0">
                <a:solidFill>
                  <a:srgbClr val="3F5FBF"/>
                </a:solidFill>
                <a:latin typeface="Consolas"/>
              </a:rPr>
              <a:t>&lt;!-- </a:t>
            </a:r>
            <a:r>
              <a:rPr lang="ja-JP" altLang="en-US" sz="1100" dirty="0">
                <a:solidFill>
                  <a:srgbClr val="3F5FBF"/>
                </a:solidFill>
                <a:latin typeface="Consolas"/>
              </a:rPr>
              <a:t>ファイルアップロード </a:t>
            </a:r>
            <a:r>
              <a:rPr lang="en-US" altLang="ja-JP" sz="1100" dirty="0">
                <a:solidFill>
                  <a:srgbClr val="3F5FBF"/>
                </a:solidFill>
                <a:latin typeface="Consolas"/>
              </a:rPr>
              <a:t>--&gt;</a:t>
            </a:r>
          </a:p>
          <a:p>
            <a:r>
              <a:rPr lang="en-US" altLang="ko-KR" sz="1100" dirty="0">
                <a:solidFill>
                  <a:srgbClr val="000000"/>
                </a:solidFill>
                <a:latin typeface="Consolas"/>
              </a:rPr>
              <a:t>    </a:t>
            </a:r>
            <a:r>
              <a:rPr lang="en-US" altLang="ko-KR" sz="1100" dirty="0">
                <a:solidFill>
                  <a:srgbClr val="008080"/>
                </a:solidFill>
                <a:latin typeface="Consolas"/>
              </a:rPr>
              <a:t>&lt;</a:t>
            </a:r>
            <a:r>
              <a:rPr lang="en-US" altLang="ko-KR" sz="1100" dirty="0">
                <a:solidFill>
                  <a:srgbClr val="3F7F7F"/>
                </a:solidFill>
                <a:latin typeface="Consolas"/>
              </a:rPr>
              <a:t>dependency</a:t>
            </a:r>
            <a:r>
              <a:rPr lang="en-US" altLang="ko-KR" sz="1100" dirty="0">
                <a:solidFill>
                  <a:srgbClr val="008080"/>
                </a:solidFill>
                <a:latin typeface="Consolas"/>
              </a:rPr>
              <a:t>&gt;</a:t>
            </a:r>
          </a:p>
          <a:p>
            <a:r>
              <a:rPr lang="en-US" altLang="ko-KR" sz="1100" dirty="0">
                <a:solidFill>
                  <a:srgbClr val="000000"/>
                </a:solidFill>
                <a:latin typeface="Consolas"/>
              </a:rPr>
              <a:t>      </a:t>
            </a:r>
            <a:r>
              <a:rPr lang="en-US" altLang="ko-KR" sz="1100" dirty="0">
                <a:solidFill>
                  <a:srgbClr val="008080"/>
                </a:solidFill>
                <a:latin typeface="Consolas"/>
              </a:rPr>
              <a:t>&lt;</a:t>
            </a:r>
            <a:r>
              <a:rPr lang="en-US" altLang="ko-KR" sz="1100" dirty="0" err="1">
                <a:solidFill>
                  <a:srgbClr val="3F7F7F"/>
                </a:solidFill>
                <a:latin typeface="Consolas"/>
              </a:rPr>
              <a:t>groupId</a:t>
            </a:r>
            <a:r>
              <a:rPr lang="en-US" altLang="ko-KR" sz="1100" dirty="0">
                <a:solidFill>
                  <a:srgbClr val="008080"/>
                </a:solidFill>
                <a:latin typeface="Consolas"/>
              </a:rPr>
              <a:t>&gt;</a:t>
            </a:r>
            <a:r>
              <a:rPr lang="en-US" altLang="ko-KR" sz="1100" dirty="0">
                <a:solidFill>
                  <a:srgbClr val="000000"/>
                </a:solidFill>
                <a:latin typeface="Consolas"/>
              </a:rPr>
              <a:t>commons-</a:t>
            </a:r>
            <a:r>
              <a:rPr lang="en-US" altLang="ko-KR" sz="1100" dirty="0" err="1">
                <a:solidFill>
                  <a:srgbClr val="000000"/>
                </a:solidFill>
                <a:latin typeface="Consolas"/>
              </a:rPr>
              <a:t>fileupload</a:t>
            </a:r>
            <a:r>
              <a:rPr lang="en-US" altLang="ko-KR" sz="1100" dirty="0">
                <a:solidFill>
                  <a:srgbClr val="008080"/>
                </a:solidFill>
                <a:latin typeface="Consolas"/>
              </a:rPr>
              <a:t>&lt;/</a:t>
            </a:r>
            <a:r>
              <a:rPr lang="en-US" altLang="ko-KR" sz="1100" dirty="0" err="1">
                <a:solidFill>
                  <a:srgbClr val="3F7F7F"/>
                </a:solidFill>
                <a:latin typeface="Consolas"/>
              </a:rPr>
              <a:t>groupId</a:t>
            </a:r>
            <a:r>
              <a:rPr lang="en-US" altLang="ko-KR" sz="1100" dirty="0">
                <a:solidFill>
                  <a:srgbClr val="008080"/>
                </a:solidFill>
                <a:latin typeface="Consolas"/>
              </a:rPr>
              <a:t>&gt;</a:t>
            </a:r>
          </a:p>
          <a:p>
            <a:r>
              <a:rPr lang="en-US" altLang="ko-KR" sz="1100" dirty="0">
                <a:solidFill>
                  <a:srgbClr val="000000"/>
                </a:solidFill>
                <a:latin typeface="Consolas"/>
              </a:rPr>
              <a:t>      </a:t>
            </a:r>
            <a:r>
              <a:rPr lang="en-US" altLang="ko-KR" sz="1100" dirty="0">
                <a:solidFill>
                  <a:srgbClr val="008080"/>
                </a:solidFill>
                <a:latin typeface="Consolas"/>
              </a:rPr>
              <a:t>&lt;</a:t>
            </a:r>
            <a:r>
              <a:rPr lang="en-US" altLang="ko-KR" sz="1100" dirty="0" err="1">
                <a:solidFill>
                  <a:srgbClr val="3F7F7F"/>
                </a:solidFill>
                <a:latin typeface="Consolas"/>
              </a:rPr>
              <a:t>artifactId</a:t>
            </a:r>
            <a:r>
              <a:rPr lang="en-US" altLang="ko-KR" sz="1100" dirty="0">
                <a:solidFill>
                  <a:srgbClr val="008080"/>
                </a:solidFill>
                <a:latin typeface="Consolas"/>
              </a:rPr>
              <a:t>&gt;</a:t>
            </a:r>
            <a:r>
              <a:rPr lang="en-US" altLang="ko-KR" sz="1100" dirty="0">
                <a:solidFill>
                  <a:srgbClr val="000000"/>
                </a:solidFill>
                <a:latin typeface="Consolas"/>
              </a:rPr>
              <a:t>commons-</a:t>
            </a:r>
            <a:r>
              <a:rPr lang="en-US" altLang="ko-KR" sz="1100" dirty="0" err="1">
                <a:solidFill>
                  <a:srgbClr val="000000"/>
                </a:solidFill>
                <a:latin typeface="Consolas"/>
              </a:rPr>
              <a:t>fileupload</a:t>
            </a:r>
            <a:r>
              <a:rPr lang="en-US" altLang="ko-KR" sz="1100" dirty="0">
                <a:solidFill>
                  <a:srgbClr val="008080"/>
                </a:solidFill>
                <a:latin typeface="Consolas"/>
              </a:rPr>
              <a:t>&lt;/</a:t>
            </a:r>
            <a:r>
              <a:rPr lang="en-US" altLang="ko-KR" sz="1100" dirty="0" err="1">
                <a:solidFill>
                  <a:srgbClr val="3F7F7F"/>
                </a:solidFill>
                <a:latin typeface="Consolas"/>
              </a:rPr>
              <a:t>artifactId</a:t>
            </a:r>
            <a:r>
              <a:rPr lang="en-US" altLang="ko-KR" sz="1100" dirty="0">
                <a:solidFill>
                  <a:srgbClr val="008080"/>
                </a:solidFill>
                <a:latin typeface="Consolas"/>
              </a:rPr>
              <a:t>&gt;</a:t>
            </a:r>
          </a:p>
          <a:p>
            <a:r>
              <a:rPr lang="en-US" altLang="ko-KR" sz="1100" dirty="0">
                <a:solidFill>
                  <a:srgbClr val="000000"/>
                </a:solidFill>
                <a:latin typeface="Consolas"/>
              </a:rPr>
              <a:t>      </a:t>
            </a:r>
            <a:r>
              <a:rPr lang="en-US" altLang="ko-KR" sz="1100" dirty="0">
                <a:solidFill>
                  <a:srgbClr val="008080"/>
                </a:solidFill>
                <a:latin typeface="Consolas"/>
              </a:rPr>
              <a:t>&lt;</a:t>
            </a:r>
            <a:r>
              <a:rPr lang="en-US" altLang="ko-KR" sz="1100" dirty="0">
                <a:solidFill>
                  <a:srgbClr val="3F7F7F"/>
                </a:solidFill>
                <a:latin typeface="Consolas"/>
              </a:rPr>
              <a:t>version</a:t>
            </a:r>
            <a:r>
              <a:rPr lang="en-US" altLang="ko-KR" sz="1100" dirty="0">
                <a:solidFill>
                  <a:srgbClr val="008080"/>
                </a:solidFill>
                <a:latin typeface="Consolas"/>
              </a:rPr>
              <a:t>&gt;</a:t>
            </a:r>
            <a:r>
              <a:rPr lang="en-US" altLang="ko-KR" sz="1100" dirty="0">
                <a:solidFill>
                  <a:srgbClr val="000000"/>
                </a:solidFill>
                <a:latin typeface="Consolas"/>
              </a:rPr>
              <a:t>1.3.3</a:t>
            </a:r>
            <a:r>
              <a:rPr lang="en-US" altLang="ko-KR" sz="1100" dirty="0">
                <a:solidFill>
                  <a:srgbClr val="008080"/>
                </a:solidFill>
                <a:latin typeface="Consolas"/>
              </a:rPr>
              <a:t>&lt;/</a:t>
            </a:r>
            <a:r>
              <a:rPr lang="en-US" altLang="ko-KR" sz="1100" dirty="0">
                <a:solidFill>
                  <a:srgbClr val="3F7F7F"/>
                </a:solidFill>
                <a:latin typeface="Consolas"/>
              </a:rPr>
              <a:t>version</a:t>
            </a:r>
            <a:r>
              <a:rPr lang="en-US" altLang="ko-KR" sz="1100" dirty="0">
                <a:solidFill>
                  <a:srgbClr val="008080"/>
                </a:solidFill>
                <a:latin typeface="Consolas"/>
              </a:rPr>
              <a:t>&gt;</a:t>
            </a:r>
          </a:p>
          <a:p>
            <a:r>
              <a:rPr lang="en-US" altLang="ko-KR" sz="1100" dirty="0">
                <a:solidFill>
                  <a:srgbClr val="000000"/>
                </a:solidFill>
                <a:latin typeface="Consolas"/>
              </a:rPr>
              <a:t>    </a:t>
            </a:r>
            <a:r>
              <a:rPr lang="en-US" altLang="ko-KR" sz="1100" dirty="0">
                <a:solidFill>
                  <a:srgbClr val="008080"/>
                </a:solidFill>
                <a:latin typeface="Consolas"/>
              </a:rPr>
              <a:t>&lt;/</a:t>
            </a:r>
            <a:r>
              <a:rPr lang="en-US" altLang="ko-KR" sz="1100" dirty="0">
                <a:solidFill>
                  <a:srgbClr val="3F7F7F"/>
                </a:solidFill>
                <a:latin typeface="Consolas"/>
              </a:rPr>
              <a:t>dependency</a:t>
            </a:r>
            <a:r>
              <a:rPr lang="en-US" altLang="ko-KR" sz="1100" dirty="0">
                <a:solidFill>
                  <a:srgbClr val="008080"/>
                </a:solidFill>
                <a:latin typeface="Consolas"/>
              </a:rPr>
              <a:t>&gt;</a:t>
            </a:r>
          </a:p>
          <a:p>
            <a:r>
              <a:rPr lang="en-US" altLang="ko-KR" sz="1100" dirty="0">
                <a:solidFill>
                  <a:srgbClr val="000000"/>
                </a:solidFill>
                <a:latin typeface="Consolas"/>
              </a:rPr>
              <a:t>    </a:t>
            </a:r>
            <a:r>
              <a:rPr lang="en-US" altLang="ko-KR" sz="1100" dirty="0">
                <a:solidFill>
                  <a:srgbClr val="008080"/>
                </a:solidFill>
                <a:latin typeface="Consolas"/>
              </a:rPr>
              <a:t>&lt;</a:t>
            </a:r>
            <a:r>
              <a:rPr lang="en-US" altLang="ko-KR" sz="1100" dirty="0">
                <a:solidFill>
                  <a:srgbClr val="3F7F7F"/>
                </a:solidFill>
                <a:latin typeface="Consolas"/>
              </a:rPr>
              <a:t>dependency</a:t>
            </a:r>
            <a:r>
              <a:rPr lang="en-US" altLang="ko-KR" sz="1100" dirty="0">
                <a:solidFill>
                  <a:srgbClr val="008080"/>
                </a:solidFill>
                <a:latin typeface="Consolas"/>
              </a:rPr>
              <a:t>&gt;</a:t>
            </a:r>
          </a:p>
          <a:p>
            <a:r>
              <a:rPr lang="en-US" altLang="ko-KR" sz="1100" dirty="0">
                <a:solidFill>
                  <a:srgbClr val="000000"/>
                </a:solidFill>
                <a:latin typeface="Consolas"/>
              </a:rPr>
              <a:t>      </a:t>
            </a:r>
            <a:r>
              <a:rPr lang="en-US" altLang="ko-KR" sz="1100" dirty="0">
                <a:solidFill>
                  <a:srgbClr val="008080"/>
                </a:solidFill>
                <a:latin typeface="Consolas"/>
              </a:rPr>
              <a:t>&lt;</a:t>
            </a:r>
            <a:r>
              <a:rPr lang="en-US" altLang="ko-KR" sz="1100" dirty="0" err="1">
                <a:solidFill>
                  <a:srgbClr val="3F7F7F"/>
                </a:solidFill>
                <a:latin typeface="Consolas"/>
              </a:rPr>
              <a:t>groupId</a:t>
            </a:r>
            <a:r>
              <a:rPr lang="en-US" altLang="ko-KR" sz="1100" dirty="0">
                <a:solidFill>
                  <a:srgbClr val="008080"/>
                </a:solidFill>
                <a:latin typeface="Consolas"/>
              </a:rPr>
              <a:t>&gt;</a:t>
            </a:r>
            <a:r>
              <a:rPr lang="en-US" altLang="ko-KR" sz="1100" dirty="0" err="1">
                <a:solidFill>
                  <a:srgbClr val="000000"/>
                </a:solidFill>
                <a:latin typeface="Consolas"/>
              </a:rPr>
              <a:t>javax.annotation</a:t>
            </a:r>
            <a:r>
              <a:rPr lang="en-US" altLang="ko-KR" sz="1100" dirty="0">
                <a:solidFill>
                  <a:srgbClr val="008080"/>
                </a:solidFill>
                <a:latin typeface="Consolas"/>
              </a:rPr>
              <a:t>&lt;/</a:t>
            </a:r>
            <a:r>
              <a:rPr lang="en-US" altLang="ko-KR" sz="1100" dirty="0" err="1">
                <a:solidFill>
                  <a:srgbClr val="3F7F7F"/>
                </a:solidFill>
                <a:latin typeface="Consolas"/>
              </a:rPr>
              <a:t>groupId</a:t>
            </a:r>
            <a:r>
              <a:rPr lang="en-US" altLang="ko-KR" sz="1100" dirty="0">
                <a:solidFill>
                  <a:srgbClr val="008080"/>
                </a:solidFill>
                <a:latin typeface="Consolas"/>
              </a:rPr>
              <a:t>&gt;</a:t>
            </a:r>
          </a:p>
          <a:p>
            <a:r>
              <a:rPr lang="en-US" altLang="ko-KR" sz="1100" dirty="0">
                <a:solidFill>
                  <a:srgbClr val="000000"/>
                </a:solidFill>
                <a:latin typeface="Consolas"/>
              </a:rPr>
              <a:t>      </a:t>
            </a:r>
            <a:r>
              <a:rPr lang="en-US" altLang="ko-KR" sz="1100" dirty="0">
                <a:solidFill>
                  <a:srgbClr val="008080"/>
                </a:solidFill>
                <a:latin typeface="Consolas"/>
              </a:rPr>
              <a:t>&lt;</a:t>
            </a:r>
            <a:r>
              <a:rPr lang="en-US" altLang="ko-KR" sz="1100" dirty="0" err="1">
                <a:solidFill>
                  <a:srgbClr val="3F7F7F"/>
                </a:solidFill>
                <a:latin typeface="Consolas"/>
              </a:rPr>
              <a:t>artifactId</a:t>
            </a:r>
            <a:r>
              <a:rPr lang="en-US" altLang="ko-KR" sz="1100" dirty="0">
                <a:solidFill>
                  <a:srgbClr val="008080"/>
                </a:solidFill>
                <a:latin typeface="Consolas"/>
              </a:rPr>
              <a:t>&gt;</a:t>
            </a:r>
            <a:r>
              <a:rPr lang="en-US" altLang="ko-KR" sz="1100" dirty="0" err="1">
                <a:solidFill>
                  <a:srgbClr val="000000"/>
                </a:solidFill>
                <a:latin typeface="Consolas"/>
              </a:rPr>
              <a:t>javax.annotation-api</a:t>
            </a:r>
            <a:r>
              <a:rPr lang="en-US" altLang="ko-KR" sz="1100" dirty="0">
                <a:solidFill>
                  <a:srgbClr val="008080"/>
                </a:solidFill>
                <a:latin typeface="Consolas"/>
              </a:rPr>
              <a:t>&lt;/</a:t>
            </a:r>
            <a:r>
              <a:rPr lang="en-US" altLang="ko-KR" sz="1100" dirty="0" err="1">
                <a:solidFill>
                  <a:srgbClr val="3F7F7F"/>
                </a:solidFill>
                <a:latin typeface="Consolas"/>
              </a:rPr>
              <a:t>artifactId</a:t>
            </a:r>
            <a:r>
              <a:rPr lang="en-US" altLang="ko-KR" sz="1100" dirty="0">
                <a:solidFill>
                  <a:srgbClr val="008080"/>
                </a:solidFill>
                <a:latin typeface="Consolas"/>
              </a:rPr>
              <a:t>&gt;</a:t>
            </a:r>
          </a:p>
          <a:p>
            <a:r>
              <a:rPr lang="en-US" altLang="ko-KR" sz="1100" dirty="0">
                <a:solidFill>
                  <a:srgbClr val="000000"/>
                </a:solidFill>
                <a:latin typeface="Consolas"/>
              </a:rPr>
              <a:t>      </a:t>
            </a:r>
            <a:r>
              <a:rPr lang="en-US" altLang="ko-KR" sz="1100" dirty="0">
                <a:solidFill>
                  <a:srgbClr val="008080"/>
                </a:solidFill>
                <a:latin typeface="Consolas"/>
              </a:rPr>
              <a:t>&lt;</a:t>
            </a:r>
            <a:r>
              <a:rPr lang="en-US" altLang="ko-KR" sz="1100" dirty="0">
                <a:solidFill>
                  <a:srgbClr val="3F7F7F"/>
                </a:solidFill>
                <a:latin typeface="Consolas"/>
              </a:rPr>
              <a:t>version</a:t>
            </a:r>
            <a:r>
              <a:rPr lang="en-US" altLang="ko-KR" sz="1100" dirty="0">
                <a:solidFill>
                  <a:srgbClr val="008080"/>
                </a:solidFill>
                <a:latin typeface="Consolas"/>
              </a:rPr>
              <a:t>&gt;</a:t>
            </a:r>
            <a:r>
              <a:rPr lang="en-US" altLang="ko-KR" sz="1100" dirty="0">
                <a:solidFill>
                  <a:srgbClr val="000000"/>
                </a:solidFill>
                <a:latin typeface="Consolas"/>
              </a:rPr>
              <a:t>1.3.2</a:t>
            </a:r>
            <a:r>
              <a:rPr lang="en-US" altLang="ko-KR" sz="1100" dirty="0">
                <a:solidFill>
                  <a:srgbClr val="008080"/>
                </a:solidFill>
                <a:latin typeface="Consolas"/>
              </a:rPr>
              <a:t>&lt;/</a:t>
            </a:r>
            <a:r>
              <a:rPr lang="en-US" altLang="ko-KR" sz="1100" dirty="0">
                <a:solidFill>
                  <a:srgbClr val="3F7F7F"/>
                </a:solidFill>
                <a:latin typeface="Consolas"/>
              </a:rPr>
              <a:t>version</a:t>
            </a:r>
            <a:r>
              <a:rPr lang="en-US" altLang="ko-KR" sz="1100" dirty="0">
                <a:solidFill>
                  <a:srgbClr val="008080"/>
                </a:solidFill>
                <a:latin typeface="Consolas"/>
              </a:rPr>
              <a:t>&gt;</a:t>
            </a:r>
          </a:p>
          <a:p>
            <a:r>
              <a:rPr lang="en-US" altLang="ko-KR" sz="1100" dirty="0">
                <a:solidFill>
                  <a:srgbClr val="000000"/>
                </a:solidFill>
                <a:latin typeface="Consolas"/>
              </a:rPr>
              <a:t>    </a:t>
            </a:r>
            <a:r>
              <a:rPr lang="en-US" altLang="ko-KR" sz="1100" dirty="0">
                <a:solidFill>
                  <a:srgbClr val="008080"/>
                </a:solidFill>
                <a:latin typeface="Consolas"/>
              </a:rPr>
              <a:t>&lt;/</a:t>
            </a:r>
            <a:r>
              <a:rPr lang="en-US" altLang="ko-KR" sz="1100" dirty="0">
                <a:solidFill>
                  <a:srgbClr val="3F7F7F"/>
                </a:solidFill>
                <a:latin typeface="Consolas"/>
              </a:rPr>
              <a:t>dependency</a:t>
            </a:r>
            <a:r>
              <a:rPr lang="en-US" altLang="ko-KR" sz="1100" dirty="0">
                <a:solidFill>
                  <a:srgbClr val="008080"/>
                </a:solidFill>
                <a:latin typeface="Consolas"/>
              </a:rPr>
              <a:t>&gt;</a:t>
            </a:r>
          </a:p>
          <a:p>
            <a:r>
              <a:rPr lang="en-US" altLang="ko-KR" sz="1100" dirty="0">
                <a:solidFill>
                  <a:srgbClr val="000000"/>
                </a:solidFill>
                <a:latin typeface="Consolas"/>
              </a:rPr>
              <a:t>  </a:t>
            </a:r>
            <a:r>
              <a:rPr lang="en-US" altLang="ko-KR" sz="1100" dirty="0">
                <a:solidFill>
                  <a:srgbClr val="008080"/>
                </a:solidFill>
                <a:latin typeface="Consolas"/>
              </a:rPr>
              <a:t>&lt;/</a:t>
            </a:r>
            <a:r>
              <a:rPr lang="en-US" altLang="ko-KR" sz="1100" dirty="0">
                <a:solidFill>
                  <a:srgbClr val="3F7F7F"/>
                </a:solidFill>
                <a:latin typeface="Consolas"/>
              </a:rPr>
              <a:t>dependencies</a:t>
            </a:r>
            <a:r>
              <a:rPr lang="en-US" altLang="ko-KR" sz="1100" dirty="0">
                <a:solidFill>
                  <a:srgbClr val="008080"/>
                </a:solidFill>
                <a:latin typeface="Consolas"/>
              </a:rPr>
              <a:t>&gt;</a:t>
            </a:r>
          </a:p>
          <a:p>
            <a:r>
              <a:rPr lang="ko-KR" altLang="en-US" sz="1100" dirty="0">
                <a:solidFill>
                  <a:srgbClr val="000000"/>
                </a:solidFill>
                <a:latin typeface="Consolas"/>
              </a:rPr>
              <a:t>  </a:t>
            </a:r>
          </a:p>
          <a:p>
            <a:r>
              <a:rPr lang="ja-JP" altLang="en-US" sz="1100" dirty="0">
                <a:solidFill>
                  <a:srgbClr val="000000"/>
                </a:solidFill>
                <a:latin typeface="Consolas"/>
              </a:rPr>
              <a:t>  </a:t>
            </a:r>
            <a:r>
              <a:rPr lang="en-US" altLang="ja-JP" sz="1100" dirty="0">
                <a:solidFill>
                  <a:srgbClr val="3F5FBF"/>
                </a:solidFill>
                <a:latin typeface="Consolas"/>
              </a:rPr>
              <a:t>&lt;!-- </a:t>
            </a:r>
            <a:r>
              <a:rPr lang="ja-JP" altLang="en-US" sz="1100" dirty="0">
                <a:solidFill>
                  <a:srgbClr val="3F5FBF"/>
                </a:solidFill>
                <a:latin typeface="Consolas"/>
              </a:rPr>
              <a:t>ビルド</a:t>
            </a:r>
            <a:r>
              <a:rPr lang="ko-KR" altLang="en-US" sz="1100" dirty="0">
                <a:solidFill>
                  <a:srgbClr val="3F5FBF"/>
                </a:solidFill>
                <a:latin typeface="Consolas"/>
              </a:rPr>
              <a:t>設定 </a:t>
            </a:r>
            <a:r>
              <a:rPr lang="en-US" altLang="ko-KR" sz="1100" dirty="0">
                <a:solidFill>
                  <a:srgbClr val="3F5FBF"/>
                </a:solidFill>
                <a:latin typeface="Consolas"/>
              </a:rPr>
              <a:t>--&gt;</a:t>
            </a:r>
          </a:p>
          <a:p>
            <a:r>
              <a:rPr lang="en-US" altLang="ko-KR" sz="1100" dirty="0">
                <a:solidFill>
                  <a:srgbClr val="000000"/>
                </a:solidFill>
                <a:latin typeface="Consolas"/>
              </a:rPr>
              <a:t>  </a:t>
            </a:r>
            <a:r>
              <a:rPr lang="en-US" altLang="ko-KR" sz="1100" dirty="0">
                <a:solidFill>
                  <a:srgbClr val="008080"/>
                </a:solidFill>
                <a:latin typeface="Consolas"/>
              </a:rPr>
              <a:t>&lt;</a:t>
            </a:r>
            <a:r>
              <a:rPr lang="en-US" altLang="ko-KR" sz="1100" dirty="0">
                <a:solidFill>
                  <a:srgbClr val="3F7F7F"/>
                </a:solidFill>
                <a:latin typeface="Consolas"/>
              </a:rPr>
              <a:t>build</a:t>
            </a:r>
            <a:r>
              <a:rPr lang="en-US" altLang="ko-KR" sz="1100" dirty="0">
                <a:solidFill>
                  <a:srgbClr val="008080"/>
                </a:solidFill>
                <a:latin typeface="Consolas"/>
              </a:rPr>
              <a:t>&gt;</a:t>
            </a:r>
          </a:p>
          <a:p>
            <a:r>
              <a:rPr lang="en-US" altLang="ko-KR" sz="1100" dirty="0">
                <a:solidFill>
                  <a:srgbClr val="000000"/>
                </a:solidFill>
                <a:latin typeface="Consolas"/>
              </a:rPr>
              <a:t>    </a:t>
            </a:r>
            <a:r>
              <a:rPr lang="en-US" altLang="ko-KR" sz="1100" dirty="0">
                <a:solidFill>
                  <a:srgbClr val="008080"/>
                </a:solidFill>
                <a:latin typeface="Consolas"/>
              </a:rPr>
              <a:t>&lt;</a:t>
            </a:r>
            <a:r>
              <a:rPr lang="en-US" altLang="ko-KR" sz="1100" dirty="0">
                <a:solidFill>
                  <a:srgbClr val="3F7F7F"/>
                </a:solidFill>
                <a:latin typeface="Consolas"/>
              </a:rPr>
              <a:t>plugins</a:t>
            </a:r>
            <a:r>
              <a:rPr lang="en-US" altLang="ko-KR" sz="1100" dirty="0">
                <a:solidFill>
                  <a:srgbClr val="008080"/>
                </a:solidFill>
                <a:latin typeface="Consolas"/>
              </a:rPr>
              <a:t>&gt;</a:t>
            </a:r>
          </a:p>
          <a:p>
            <a:r>
              <a:rPr lang="ja-JP" altLang="en-US" sz="1100" dirty="0">
                <a:solidFill>
                  <a:srgbClr val="000000"/>
                </a:solidFill>
                <a:latin typeface="Consolas"/>
              </a:rPr>
              <a:t>      </a:t>
            </a:r>
            <a:r>
              <a:rPr lang="en-US" altLang="ja-JP" sz="1100" dirty="0">
                <a:solidFill>
                  <a:srgbClr val="3F5FBF"/>
                </a:solidFill>
                <a:latin typeface="Consolas"/>
              </a:rPr>
              <a:t>&lt;!-- Eclipse</a:t>
            </a:r>
            <a:r>
              <a:rPr lang="ja-JP" altLang="en-US" sz="1100" dirty="0">
                <a:solidFill>
                  <a:srgbClr val="3F5FBF"/>
                </a:solidFill>
                <a:latin typeface="Consolas"/>
              </a:rPr>
              <a:t>用プラグイン：</a:t>
            </a:r>
            <a:r>
              <a:rPr lang="en-US" altLang="ja-JP" sz="1100" dirty="0">
                <a:solidFill>
                  <a:srgbClr val="3F5FBF"/>
                </a:solidFill>
                <a:latin typeface="Consolas"/>
              </a:rPr>
              <a:t>Eclipse</a:t>
            </a:r>
            <a:r>
              <a:rPr lang="ja-JP" altLang="en-US" sz="1100" dirty="0">
                <a:solidFill>
                  <a:srgbClr val="3F5FBF"/>
                </a:solidFill>
                <a:latin typeface="Consolas"/>
              </a:rPr>
              <a:t>プロジェクトの設定 </a:t>
            </a:r>
            <a:r>
              <a:rPr lang="en-US" altLang="ja-JP" sz="1100" dirty="0">
                <a:solidFill>
                  <a:srgbClr val="3F5FBF"/>
                </a:solidFill>
                <a:latin typeface="Consolas"/>
              </a:rPr>
              <a:t>--&gt;</a:t>
            </a:r>
          </a:p>
          <a:p>
            <a:r>
              <a:rPr lang="en-US" altLang="ko-KR" sz="1100" dirty="0">
                <a:solidFill>
                  <a:srgbClr val="000000"/>
                </a:solidFill>
                <a:latin typeface="Consolas"/>
              </a:rPr>
              <a:t>      </a:t>
            </a:r>
            <a:r>
              <a:rPr lang="en-US" altLang="ko-KR" sz="1100" dirty="0">
                <a:solidFill>
                  <a:srgbClr val="008080"/>
                </a:solidFill>
                <a:latin typeface="Consolas"/>
              </a:rPr>
              <a:t>&lt;</a:t>
            </a:r>
            <a:r>
              <a:rPr lang="en-US" altLang="ko-KR" sz="1100" dirty="0">
                <a:solidFill>
                  <a:srgbClr val="3F7F7F"/>
                </a:solidFill>
                <a:latin typeface="Consolas"/>
              </a:rPr>
              <a:t>plugin</a:t>
            </a:r>
            <a:r>
              <a:rPr lang="en-US" altLang="ko-KR" sz="1100" dirty="0">
                <a:solidFill>
                  <a:srgbClr val="008080"/>
                </a:solidFill>
                <a:latin typeface="Consolas"/>
              </a:rPr>
              <a:t>&gt;</a:t>
            </a:r>
          </a:p>
          <a:p>
            <a:r>
              <a:rPr lang="en-US" altLang="ko-KR" sz="1100" dirty="0">
                <a:solidFill>
                  <a:srgbClr val="000000"/>
                </a:solidFill>
                <a:latin typeface="Consolas"/>
              </a:rPr>
              <a:t>        </a:t>
            </a:r>
            <a:r>
              <a:rPr lang="en-US" altLang="ko-KR" sz="1100" dirty="0">
                <a:solidFill>
                  <a:srgbClr val="008080"/>
                </a:solidFill>
                <a:latin typeface="Consolas"/>
              </a:rPr>
              <a:t>&lt;</a:t>
            </a:r>
            <a:r>
              <a:rPr lang="en-US" altLang="ko-KR" sz="1100" dirty="0" err="1">
                <a:solidFill>
                  <a:srgbClr val="3F7F7F"/>
                </a:solidFill>
                <a:latin typeface="Consolas"/>
              </a:rPr>
              <a:t>artifactId</a:t>
            </a:r>
            <a:r>
              <a:rPr lang="en-US" altLang="ko-KR" sz="1100" dirty="0">
                <a:solidFill>
                  <a:srgbClr val="008080"/>
                </a:solidFill>
                <a:latin typeface="Consolas"/>
              </a:rPr>
              <a:t>&gt;</a:t>
            </a:r>
            <a:r>
              <a:rPr lang="en-US" altLang="ko-KR" sz="1100" dirty="0">
                <a:solidFill>
                  <a:srgbClr val="000000"/>
                </a:solidFill>
                <a:latin typeface="Consolas"/>
              </a:rPr>
              <a:t>maven-eclipse-plugin</a:t>
            </a:r>
            <a:r>
              <a:rPr lang="en-US" altLang="ko-KR" sz="1100" dirty="0">
                <a:solidFill>
                  <a:srgbClr val="008080"/>
                </a:solidFill>
                <a:latin typeface="Consolas"/>
              </a:rPr>
              <a:t>&lt;/</a:t>
            </a:r>
            <a:r>
              <a:rPr lang="en-US" altLang="ko-KR" sz="1100" dirty="0" err="1">
                <a:solidFill>
                  <a:srgbClr val="3F7F7F"/>
                </a:solidFill>
                <a:latin typeface="Consolas"/>
              </a:rPr>
              <a:t>artifactId</a:t>
            </a:r>
            <a:r>
              <a:rPr lang="en-US" altLang="ko-KR" sz="1100" dirty="0">
                <a:solidFill>
                  <a:srgbClr val="008080"/>
                </a:solidFill>
                <a:latin typeface="Consolas"/>
              </a:rPr>
              <a:t>&gt;</a:t>
            </a:r>
          </a:p>
          <a:p>
            <a:r>
              <a:rPr lang="en-US" altLang="ko-KR" sz="1100" dirty="0">
                <a:solidFill>
                  <a:srgbClr val="000000"/>
                </a:solidFill>
                <a:latin typeface="Consolas"/>
              </a:rPr>
              <a:t>        </a:t>
            </a:r>
            <a:r>
              <a:rPr lang="en-US" altLang="ko-KR" sz="1100" dirty="0">
                <a:solidFill>
                  <a:srgbClr val="008080"/>
                </a:solidFill>
                <a:latin typeface="Consolas"/>
              </a:rPr>
              <a:t>&lt;</a:t>
            </a:r>
            <a:r>
              <a:rPr lang="en-US" altLang="ko-KR" sz="1100" dirty="0">
                <a:solidFill>
                  <a:srgbClr val="3F7F7F"/>
                </a:solidFill>
                <a:latin typeface="Consolas"/>
              </a:rPr>
              <a:t>version</a:t>
            </a:r>
            <a:r>
              <a:rPr lang="en-US" altLang="ko-KR" sz="1100" dirty="0">
                <a:solidFill>
                  <a:srgbClr val="008080"/>
                </a:solidFill>
                <a:latin typeface="Consolas"/>
              </a:rPr>
              <a:t>&gt;</a:t>
            </a:r>
            <a:r>
              <a:rPr lang="en-US" altLang="ko-KR" sz="1100" dirty="0">
                <a:solidFill>
                  <a:srgbClr val="000000"/>
                </a:solidFill>
                <a:latin typeface="Consolas"/>
              </a:rPr>
              <a:t>2.9</a:t>
            </a:r>
            <a:r>
              <a:rPr lang="en-US" altLang="ko-KR" sz="1100" dirty="0">
                <a:solidFill>
                  <a:srgbClr val="008080"/>
                </a:solidFill>
                <a:latin typeface="Consolas"/>
              </a:rPr>
              <a:t>&lt;/</a:t>
            </a:r>
            <a:r>
              <a:rPr lang="en-US" altLang="ko-KR" sz="1100" dirty="0">
                <a:solidFill>
                  <a:srgbClr val="3F7F7F"/>
                </a:solidFill>
                <a:latin typeface="Consolas"/>
              </a:rPr>
              <a:t>version</a:t>
            </a:r>
            <a:r>
              <a:rPr lang="en-US" altLang="ko-KR" sz="1100" dirty="0">
                <a:solidFill>
                  <a:srgbClr val="008080"/>
                </a:solidFill>
                <a:latin typeface="Consolas"/>
              </a:rPr>
              <a:t>&gt;</a:t>
            </a:r>
          </a:p>
          <a:p>
            <a:r>
              <a:rPr lang="en-US" altLang="ko-KR" sz="1100" dirty="0">
                <a:solidFill>
                  <a:srgbClr val="000000"/>
                </a:solidFill>
                <a:latin typeface="Consolas"/>
              </a:rPr>
              <a:t>        </a:t>
            </a:r>
            <a:r>
              <a:rPr lang="en-US" altLang="ko-KR" sz="1100" dirty="0">
                <a:solidFill>
                  <a:srgbClr val="008080"/>
                </a:solidFill>
                <a:latin typeface="Consolas"/>
              </a:rPr>
              <a:t>&lt;</a:t>
            </a:r>
            <a:r>
              <a:rPr lang="en-US" altLang="ko-KR" sz="1100" dirty="0">
                <a:solidFill>
                  <a:srgbClr val="3F7F7F"/>
                </a:solidFill>
                <a:latin typeface="Consolas"/>
              </a:rPr>
              <a:t>configuration</a:t>
            </a:r>
            <a:r>
              <a:rPr lang="en-US" altLang="ko-KR" sz="1100" dirty="0">
                <a:solidFill>
                  <a:srgbClr val="008080"/>
                </a:solidFill>
                <a:latin typeface="Consolas"/>
              </a:rPr>
              <a:t>&gt;</a:t>
            </a:r>
          </a:p>
          <a:p>
            <a:r>
              <a:rPr lang="en-US" altLang="ko-KR" sz="1100" dirty="0">
                <a:solidFill>
                  <a:srgbClr val="000000"/>
                </a:solidFill>
                <a:latin typeface="Consolas"/>
              </a:rPr>
              <a:t>          </a:t>
            </a:r>
            <a:r>
              <a:rPr lang="en-US" altLang="ko-KR" sz="1100" dirty="0">
                <a:solidFill>
                  <a:srgbClr val="008080"/>
                </a:solidFill>
                <a:latin typeface="Consolas"/>
              </a:rPr>
              <a:t>&lt;</a:t>
            </a:r>
            <a:r>
              <a:rPr lang="en-US" altLang="ko-KR" sz="1100" dirty="0" err="1">
                <a:solidFill>
                  <a:srgbClr val="3F7F7F"/>
                </a:solidFill>
                <a:latin typeface="Consolas"/>
              </a:rPr>
              <a:t>additionalProjectnatures</a:t>
            </a:r>
            <a:r>
              <a:rPr lang="en-US" altLang="ko-KR" sz="1100" dirty="0">
                <a:solidFill>
                  <a:srgbClr val="008080"/>
                </a:solidFill>
                <a:latin typeface="Consolas"/>
              </a:rPr>
              <a:t>&gt;</a:t>
            </a:r>
          </a:p>
          <a:p>
            <a:r>
              <a:rPr lang="en-US" altLang="ko-KR" sz="1100" dirty="0">
                <a:solidFill>
                  <a:srgbClr val="000000"/>
                </a:solidFill>
                <a:latin typeface="Consolas"/>
              </a:rPr>
              <a:t>            </a:t>
            </a:r>
            <a:r>
              <a:rPr lang="en-US" altLang="ko-KR" sz="1100" dirty="0">
                <a:solidFill>
                  <a:srgbClr val="008080"/>
                </a:solidFill>
                <a:latin typeface="Consolas"/>
              </a:rPr>
              <a:t>&lt;</a:t>
            </a:r>
            <a:r>
              <a:rPr lang="en-US" altLang="ko-KR" sz="1100" dirty="0" err="1">
                <a:solidFill>
                  <a:srgbClr val="3F7F7F"/>
                </a:solidFill>
                <a:latin typeface="Consolas"/>
              </a:rPr>
              <a:t>projectnature</a:t>
            </a:r>
            <a:r>
              <a:rPr lang="en-US" altLang="ko-KR" sz="1100" dirty="0">
                <a:solidFill>
                  <a:srgbClr val="008080"/>
                </a:solidFill>
                <a:latin typeface="Consolas"/>
              </a:rPr>
              <a:t>&gt;</a:t>
            </a:r>
            <a:r>
              <a:rPr lang="en-US" altLang="ko-KR" sz="1100" dirty="0" err="1">
                <a:solidFill>
                  <a:srgbClr val="000000"/>
                </a:solidFill>
                <a:latin typeface="Consolas"/>
              </a:rPr>
              <a:t>org.springframework.ide.eclipse.core.springnature</a:t>
            </a:r>
            <a:r>
              <a:rPr lang="en-US" altLang="ko-KR" sz="1100" dirty="0">
                <a:solidFill>
                  <a:srgbClr val="008080"/>
                </a:solidFill>
                <a:latin typeface="Consolas"/>
              </a:rPr>
              <a:t>&lt;/</a:t>
            </a:r>
            <a:r>
              <a:rPr lang="en-US" altLang="ko-KR" sz="1100" dirty="0" err="1">
                <a:solidFill>
                  <a:srgbClr val="3F7F7F"/>
                </a:solidFill>
                <a:latin typeface="Consolas"/>
              </a:rPr>
              <a:t>projectnature</a:t>
            </a:r>
            <a:r>
              <a:rPr lang="en-US" altLang="ko-KR" sz="1100" dirty="0">
                <a:solidFill>
                  <a:srgbClr val="008080"/>
                </a:solidFill>
                <a:latin typeface="Consolas"/>
              </a:rPr>
              <a:t>&gt;</a:t>
            </a:r>
          </a:p>
          <a:p>
            <a:r>
              <a:rPr lang="en-US" altLang="ko-KR" sz="1100" dirty="0">
                <a:solidFill>
                  <a:srgbClr val="000000"/>
                </a:solidFill>
                <a:latin typeface="Consolas"/>
              </a:rPr>
              <a:t>          </a:t>
            </a:r>
            <a:r>
              <a:rPr lang="en-US" altLang="ko-KR" sz="1100" dirty="0">
                <a:solidFill>
                  <a:srgbClr val="008080"/>
                </a:solidFill>
                <a:latin typeface="Consolas"/>
              </a:rPr>
              <a:t>&lt;/</a:t>
            </a:r>
            <a:r>
              <a:rPr lang="en-US" altLang="ko-KR" sz="1100" dirty="0" err="1">
                <a:solidFill>
                  <a:srgbClr val="3F7F7F"/>
                </a:solidFill>
                <a:latin typeface="Consolas"/>
              </a:rPr>
              <a:t>additionalProjectnatures</a:t>
            </a:r>
            <a:r>
              <a:rPr lang="en-US" altLang="ko-KR" sz="1100" dirty="0" smtClean="0">
                <a:solidFill>
                  <a:srgbClr val="008080"/>
                </a:solidFill>
                <a:latin typeface="Consolas"/>
              </a:rPr>
              <a:t>&gt;</a:t>
            </a:r>
          </a:p>
          <a:p>
            <a:endParaRPr lang="en-US" altLang="ko-KR" sz="1100" dirty="0">
              <a:solidFill>
                <a:srgbClr val="008080"/>
              </a:solidFill>
              <a:latin typeface="Consolas"/>
            </a:endParaRPr>
          </a:p>
          <a:p>
            <a:endParaRPr lang="en-US" altLang="ko-KR" sz="1100" dirty="0">
              <a:solidFill>
                <a:srgbClr val="008080"/>
              </a:solidFill>
              <a:latin typeface="Consolas"/>
            </a:endParaRPr>
          </a:p>
          <a:p>
            <a:r>
              <a:rPr lang="en-US" altLang="ko-KR" sz="1100" dirty="0">
                <a:solidFill>
                  <a:srgbClr val="000000"/>
                </a:solidFill>
                <a:latin typeface="Consolas"/>
              </a:rPr>
              <a:t>          </a:t>
            </a:r>
            <a:r>
              <a:rPr lang="en-US" altLang="ko-KR" sz="1100" dirty="0">
                <a:solidFill>
                  <a:srgbClr val="008080"/>
                </a:solidFill>
                <a:latin typeface="Consolas"/>
              </a:rPr>
              <a:t>&lt;</a:t>
            </a:r>
            <a:r>
              <a:rPr lang="en-US" altLang="ko-KR" sz="1100" dirty="0" err="1">
                <a:solidFill>
                  <a:srgbClr val="3F7F7F"/>
                </a:solidFill>
                <a:latin typeface="Consolas"/>
              </a:rPr>
              <a:t>additionalBuildcommands</a:t>
            </a:r>
            <a:r>
              <a:rPr lang="en-US" altLang="ko-KR" sz="1100" dirty="0" smtClean="0">
                <a:solidFill>
                  <a:srgbClr val="008080"/>
                </a:solidFill>
                <a:latin typeface="Consolas"/>
              </a:rPr>
              <a:t>&gt;</a:t>
            </a:r>
            <a:r>
              <a:rPr lang="en-US" altLang="ko-KR" sz="1100" dirty="0" smtClean="0">
                <a:solidFill>
                  <a:srgbClr val="000000"/>
                </a:solidFill>
                <a:latin typeface="Consolas"/>
              </a:rPr>
              <a:t>           </a:t>
            </a:r>
            <a:r>
              <a:rPr lang="en-US" altLang="ko-KR" sz="1100" dirty="0" smtClean="0">
                <a:solidFill>
                  <a:srgbClr val="008080"/>
                </a:solidFill>
                <a:latin typeface="Consolas"/>
              </a:rPr>
              <a:t>&lt;</a:t>
            </a:r>
            <a:r>
              <a:rPr lang="en-US" altLang="ko-KR" sz="1100" dirty="0" err="1">
                <a:solidFill>
                  <a:srgbClr val="3F7F7F"/>
                </a:solidFill>
                <a:latin typeface="Consolas"/>
              </a:rPr>
              <a:t>buildcommand</a:t>
            </a:r>
            <a:r>
              <a:rPr lang="en-US" altLang="ko-KR" sz="1100" dirty="0">
                <a:solidFill>
                  <a:srgbClr val="008080"/>
                </a:solidFill>
                <a:latin typeface="Consolas"/>
              </a:rPr>
              <a:t>&gt;</a:t>
            </a:r>
            <a:r>
              <a:rPr lang="en-US" altLang="ko-KR" sz="1100" dirty="0" err="1">
                <a:solidFill>
                  <a:srgbClr val="000000"/>
                </a:solidFill>
                <a:latin typeface="Consolas"/>
              </a:rPr>
              <a:t>org.springframework.ide.eclipse.core.springbuilder</a:t>
            </a:r>
            <a:r>
              <a:rPr lang="en-US" altLang="ko-KR" sz="1100" dirty="0">
                <a:solidFill>
                  <a:srgbClr val="008080"/>
                </a:solidFill>
                <a:latin typeface="Consolas"/>
              </a:rPr>
              <a:t>&lt;/</a:t>
            </a:r>
            <a:r>
              <a:rPr lang="en-US" altLang="ko-KR" sz="1100" dirty="0" err="1">
                <a:solidFill>
                  <a:srgbClr val="3F7F7F"/>
                </a:solidFill>
                <a:latin typeface="Consolas"/>
              </a:rPr>
              <a:t>buildcommand</a:t>
            </a:r>
            <a:r>
              <a:rPr lang="en-US" altLang="ko-KR" sz="1100" dirty="0">
                <a:solidFill>
                  <a:srgbClr val="008080"/>
                </a:solidFill>
                <a:latin typeface="Consolas"/>
              </a:rPr>
              <a:t>&gt;</a:t>
            </a:r>
          </a:p>
          <a:p>
            <a:r>
              <a:rPr lang="en-US" altLang="ko-KR" sz="1100" dirty="0">
                <a:solidFill>
                  <a:srgbClr val="000000"/>
                </a:solidFill>
                <a:latin typeface="Consolas"/>
              </a:rPr>
              <a:t>          </a:t>
            </a:r>
            <a:r>
              <a:rPr lang="en-US" altLang="ko-KR" sz="1100" dirty="0">
                <a:solidFill>
                  <a:srgbClr val="008080"/>
                </a:solidFill>
                <a:latin typeface="Consolas"/>
              </a:rPr>
              <a:t>&lt;/</a:t>
            </a:r>
            <a:r>
              <a:rPr lang="en-US" altLang="ko-KR" sz="1100" dirty="0" err="1">
                <a:solidFill>
                  <a:srgbClr val="3F7F7F"/>
                </a:solidFill>
                <a:latin typeface="Consolas"/>
              </a:rPr>
              <a:t>additionalBuildcommands</a:t>
            </a:r>
            <a:r>
              <a:rPr lang="en-US" altLang="ko-KR" sz="1100" dirty="0">
                <a:solidFill>
                  <a:srgbClr val="008080"/>
                </a:solidFill>
                <a:latin typeface="Consolas"/>
              </a:rPr>
              <a:t>&gt;</a:t>
            </a:r>
          </a:p>
          <a:p>
            <a:r>
              <a:rPr lang="en-US" altLang="ko-KR" sz="1100" dirty="0">
                <a:solidFill>
                  <a:srgbClr val="000000"/>
                </a:solidFill>
                <a:latin typeface="Consolas"/>
              </a:rPr>
              <a:t>          </a:t>
            </a:r>
            <a:r>
              <a:rPr lang="en-US" altLang="ko-KR" sz="1100" dirty="0">
                <a:solidFill>
                  <a:srgbClr val="008080"/>
                </a:solidFill>
                <a:latin typeface="Consolas"/>
              </a:rPr>
              <a:t>&lt;</a:t>
            </a:r>
            <a:r>
              <a:rPr lang="en-US" altLang="ko-KR" sz="1100" dirty="0" err="1">
                <a:solidFill>
                  <a:srgbClr val="3F7F7F"/>
                </a:solidFill>
                <a:latin typeface="Consolas"/>
              </a:rPr>
              <a:t>downloadSources</a:t>
            </a:r>
            <a:r>
              <a:rPr lang="en-US" altLang="ko-KR" sz="1100" dirty="0">
                <a:solidFill>
                  <a:srgbClr val="008080"/>
                </a:solidFill>
                <a:latin typeface="Consolas"/>
              </a:rPr>
              <a:t>&gt;</a:t>
            </a:r>
            <a:r>
              <a:rPr lang="en-US" altLang="ko-KR" sz="1100" dirty="0">
                <a:solidFill>
                  <a:srgbClr val="000000"/>
                </a:solidFill>
                <a:latin typeface="Consolas"/>
              </a:rPr>
              <a:t>true</a:t>
            </a:r>
            <a:r>
              <a:rPr lang="en-US" altLang="ko-KR" sz="1100" dirty="0">
                <a:solidFill>
                  <a:srgbClr val="008080"/>
                </a:solidFill>
                <a:latin typeface="Consolas"/>
              </a:rPr>
              <a:t>&lt;/</a:t>
            </a:r>
            <a:r>
              <a:rPr lang="en-US" altLang="ko-KR" sz="1100" dirty="0" err="1">
                <a:solidFill>
                  <a:srgbClr val="3F7F7F"/>
                </a:solidFill>
                <a:latin typeface="Consolas"/>
              </a:rPr>
              <a:t>downloadSources</a:t>
            </a:r>
            <a:r>
              <a:rPr lang="en-US" altLang="ko-KR" sz="1100" dirty="0">
                <a:solidFill>
                  <a:srgbClr val="008080"/>
                </a:solidFill>
                <a:latin typeface="Consolas"/>
              </a:rPr>
              <a:t>&gt;</a:t>
            </a:r>
          </a:p>
          <a:p>
            <a:r>
              <a:rPr lang="en-US" altLang="ko-KR" sz="1100" dirty="0">
                <a:solidFill>
                  <a:srgbClr val="000000"/>
                </a:solidFill>
                <a:latin typeface="Consolas"/>
              </a:rPr>
              <a:t>          </a:t>
            </a:r>
            <a:r>
              <a:rPr lang="en-US" altLang="ko-KR" sz="1100" dirty="0">
                <a:solidFill>
                  <a:srgbClr val="008080"/>
                </a:solidFill>
                <a:latin typeface="Consolas"/>
              </a:rPr>
              <a:t>&lt;</a:t>
            </a:r>
            <a:r>
              <a:rPr lang="en-US" altLang="ko-KR" sz="1100" dirty="0" err="1">
                <a:solidFill>
                  <a:srgbClr val="3F7F7F"/>
                </a:solidFill>
                <a:latin typeface="Consolas"/>
              </a:rPr>
              <a:t>downloadJavadocs</a:t>
            </a:r>
            <a:r>
              <a:rPr lang="en-US" altLang="ko-KR" sz="1100" dirty="0">
                <a:solidFill>
                  <a:srgbClr val="008080"/>
                </a:solidFill>
                <a:latin typeface="Consolas"/>
              </a:rPr>
              <a:t>&gt;</a:t>
            </a:r>
            <a:r>
              <a:rPr lang="en-US" altLang="ko-KR" sz="1100" dirty="0">
                <a:solidFill>
                  <a:srgbClr val="000000"/>
                </a:solidFill>
                <a:latin typeface="Consolas"/>
              </a:rPr>
              <a:t>true</a:t>
            </a:r>
            <a:r>
              <a:rPr lang="en-US" altLang="ko-KR" sz="1100" dirty="0">
                <a:solidFill>
                  <a:srgbClr val="008080"/>
                </a:solidFill>
                <a:latin typeface="Consolas"/>
              </a:rPr>
              <a:t>&lt;/</a:t>
            </a:r>
            <a:r>
              <a:rPr lang="en-US" altLang="ko-KR" sz="1100" dirty="0" err="1">
                <a:solidFill>
                  <a:srgbClr val="3F7F7F"/>
                </a:solidFill>
                <a:latin typeface="Consolas"/>
              </a:rPr>
              <a:t>downloadJavadocs</a:t>
            </a:r>
            <a:r>
              <a:rPr lang="en-US" altLang="ko-KR" sz="1100" dirty="0">
                <a:solidFill>
                  <a:srgbClr val="008080"/>
                </a:solidFill>
                <a:latin typeface="Consolas"/>
              </a:rPr>
              <a:t>&gt;</a:t>
            </a:r>
          </a:p>
          <a:p>
            <a:r>
              <a:rPr lang="en-US" altLang="ko-KR" sz="1100" dirty="0">
                <a:solidFill>
                  <a:srgbClr val="000000"/>
                </a:solidFill>
                <a:latin typeface="Consolas"/>
              </a:rPr>
              <a:t>        </a:t>
            </a:r>
            <a:r>
              <a:rPr lang="en-US" altLang="ko-KR" sz="1100" dirty="0">
                <a:solidFill>
                  <a:srgbClr val="008080"/>
                </a:solidFill>
                <a:latin typeface="Consolas"/>
              </a:rPr>
              <a:t>&lt;/</a:t>
            </a:r>
            <a:r>
              <a:rPr lang="en-US" altLang="ko-KR" sz="1100" dirty="0">
                <a:solidFill>
                  <a:srgbClr val="3F7F7F"/>
                </a:solidFill>
                <a:latin typeface="Consolas"/>
              </a:rPr>
              <a:t>configuration</a:t>
            </a:r>
            <a:r>
              <a:rPr lang="en-US" altLang="ko-KR" sz="1100" dirty="0">
                <a:solidFill>
                  <a:srgbClr val="008080"/>
                </a:solidFill>
                <a:latin typeface="Consolas"/>
              </a:rPr>
              <a:t>&gt;</a:t>
            </a:r>
          </a:p>
          <a:p>
            <a:r>
              <a:rPr lang="en-US" altLang="ko-KR" sz="1100" dirty="0">
                <a:solidFill>
                  <a:srgbClr val="000000"/>
                </a:solidFill>
                <a:latin typeface="Consolas"/>
              </a:rPr>
              <a:t>      </a:t>
            </a:r>
            <a:r>
              <a:rPr lang="en-US" altLang="ko-KR" sz="1100" dirty="0">
                <a:solidFill>
                  <a:srgbClr val="008080"/>
                </a:solidFill>
                <a:latin typeface="Consolas"/>
              </a:rPr>
              <a:t>&lt;/</a:t>
            </a:r>
            <a:r>
              <a:rPr lang="en-US" altLang="ko-KR" sz="1100" dirty="0">
                <a:solidFill>
                  <a:srgbClr val="3F7F7F"/>
                </a:solidFill>
                <a:latin typeface="Consolas"/>
              </a:rPr>
              <a:t>plugin</a:t>
            </a:r>
            <a:r>
              <a:rPr lang="en-US" altLang="ko-KR" sz="1100" dirty="0">
                <a:solidFill>
                  <a:srgbClr val="008080"/>
                </a:solidFill>
                <a:latin typeface="Consolas"/>
              </a:rPr>
              <a:t>&gt;</a:t>
            </a:r>
          </a:p>
          <a:p>
            <a:r>
              <a:rPr lang="ja-JP" altLang="en-US" sz="1100" dirty="0">
                <a:solidFill>
                  <a:srgbClr val="000000"/>
                </a:solidFill>
                <a:latin typeface="Consolas"/>
              </a:rPr>
              <a:t>      </a:t>
            </a:r>
            <a:r>
              <a:rPr lang="en-US" altLang="ja-JP" sz="1100" dirty="0">
                <a:solidFill>
                  <a:srgbClr val="3F5FBF"/>
                </a:solidFill>
                <a:latin typeface="Consolas"/>
              </a:rPr>
              <a:t>&lt;!-- </a:t>
            </a:r>
            <a:r>
              <a:rPr lang="ja-JP" altLang="en-US" sz="1100" dirty="0">
                <a:solidFill>
                  <a:srgbClr val="3F5FBF"/>
                </a:solidFill>
                <a:latin typeface="Consolas"/>
              </a:rPr>
              <a:t>コンパイラプラグイン：</a:t>
            </a:r>
            <a:r>
              <a:rPr lang="en-US" altLang="ja-JP" sz="1100" dirty="0">
                <a:solidFill>
                  <a:srgbClr val="3F5FBF"/>
                </a:solidFill>
                <a:latin typeface="Consolas"/>
              </a:rPr>
              <a:t>Java</a:t>
            </a:r>
            <a:r>
              <a:rPr lang="ja-JP" altLang="en-US" sz="1100" dirty="0">
                <a:solidFill>
                  <a:srgbClr val="3F5FBF"/>
                </a:solidFill>
                <a:latin typeface="Consolas"/>
              </a:rPr>
              <a:t>ソースのコンパイル設定 </a:t>
            </a:r>
            <a:r>
              <a:rPr lang="en-US" altLang="ja-JP" sz="1100" dirty="0">
                <a:solidFill>
                  <a:srgbClr val="3F5FBF"/>
                </a:solidFill>
                <a:latin typeface="Consolas"/>
              </a:rPr>
              <a:t>--&gt;</a:t>
            </a:r>
          </a:p>
          <a:p>
            <a:r>
              <a:rPr lang="en-US" altLang="ko-KR" sz="1100" dirty="0">
                <a:solidFill>
                  <a:srgbClr val="000000"/>
                </a:solidFill>
                <a:latin typeface="Consolas"/>
              </a:rPr>
              <a:t>      </a:t>
            </a:r>
            <a:r>
              <a:rPr lang="en-US" altLang="ko-KR" sz="1100" dirty="0">
                <a:solidFill>
                  <a:srgbClr val="008080"/>
                </a:solidFill>
                <a:latin typeface="Consolas"/>
              </a:rPr>
              <a:t>&lt;</a:t>
            </a:r>
            <a:r>
              <a:rPr lang="en-US" altLang="ko-KR" sz="1100" dirty="0">
                <a:solidFill>
                  <a:srgbClr val="3F7F7F"/>
                </a:solidFill>
                <a:latin typeface="Consolas"/>
              </a:rPr>
              <a:t>plugin</a:t>
            </a:r>
            <a:r>
              <a:rPr lang="en-US" altLang="ko-KR" sz="1100" dirty="0">
                <a:solidFill>
                  <a:srgbClr val="008080"/>
                </a:solidFill>
                <a:latin typeface="Consolas"/>
              </a:rPr>
              <a:t>&gt;</a:t>
            </a:r>
          </a:p>
          <a:p>
            <a:r>
              <a:rPr lang="en-US" altLang="ko-KR" sz="1100" dirty="0">
                <a:solidFill>
                  <a:srgbClr val="000000"/>
                </a:solidFill>
                <a:latin typeface="Consolas"/>
              </a:rPr>
              <a:t>        </a:t>
            </a:r>
            <a:r>
              <a:rPr lang="en-US" altLang="ko-KR" sz="1100" dirty="0">
                <a:solidFill>
                  <a:srgbClr val="008080"/>
                </a:solidFill>
                <a:latin typeface="Consolas"/>
              </a:rPr>
              <a:t>&lt;</a:t>
            </a:r>
            <a:r>
              <a:rPr lang="en-US" altLang="ko-KR" sz="1100" dirty="0" err="1">
                <a:solidFill>
                  <a:srgbClr val="3F7F7F"/>
                </a:solidFill>
                <a:latin typeface="Consolas"/>
              </a:rPr>
              <a:t>groupId</a:t>
            </a:r>
            <a:r>
              <a:rPr lang="en-US" altLang="ko-KR" sz="1100" dirty="0">
                <a:solidFill>
                  <a:srgbClr val="008080"/>
                </a:solidFill>
                <a:latin typeface="Consolas"/>
              </a:rPr>
              <a:t>&gt;</a:t>
            </a:r>
            <a:r>
              <a:rPr lang="en-US" altLang="ko-KR" sz="1100" dirty="0" err="1">
                <a:solidFill>
                  <a:srgbClr val="000000"/>
                </a:solidFill>
                <a:latin typeface="Consolas"/>
              </a:rPr>
              <a:t>org.apache.maven.plugins</a:t>
            </a:r>
            <a:r>
              <a:rPr lang="en-US" altLang="ko-KR" sz="1100" dirty="0">
                <a:solidFill>
                  <a:srgbClr val="008080"/>
                </a:solidFill>
                <a:latin typeface="Consolas"/>
              </a:rPr>
              <a:t>&lt;/</a:t>
            </a:r>
            <a:r>
              <a:rPr lang="en-US" altLang="ko-KR" sz="1100" dirty="0" err="1">
                <a:solidFill>
                  <a:srgbClr val="3F7F7F"/>
                </a:solidFill>
                <a:latin typeface="Consolas"/>
              </a:rPr>
              <a:t>groupId</a:t>
            </a:r>
            <a:r>
              <a:rPr lang="en-US" altLang="ko-KR" sz="1100" dirty="0">
                <a:solidFill>
                  <a:srgbClr val="008080"/>
                </a:solidFill>
                <a:latin typeface="Consolas"/>
              </a:rPr>
              <a:t>&gt;</a:t>
            </a:r>
          </a:p>
          <a:p>
            <a:r>
              <a:rPr lang="en-US" altLang="ko-KR" sz="1100" dirty="0">
                <a:solidFill>
                  <a:srgbClr val="000000"/>
                </a:solidFill>
                <a:latin typeface="Consolas"/>
              </a:rPr>
              <a:t>        </a:t>
            </a:r>
            <a:r>
              <a:rPr lang="en-US" altLang="ko-KR" sz="1100" dirty="0">
                <a:solidFill>
                  <a:srgbClr val="008080"/>
                </a:solidFill>
                <a:latin typeface="Consolas"/>
              </a:rPr>
              <a:t>&lt;</a:t>
            </a:r>
            <a:r>
              <a:rPr lang="en-US" altLang="ko-KR" sz="1100" dirty="0" err="1">
                <a:solidFill>
                  <a:srgbClr val="3F7F7F"/>
                </a:solidFill>
                <a:latin typeface="Consolas"/>
              </a:rPr>
              <a:t>artifactId</a:t>
            </a:r>
            <a:r>
              <a:rPr lang="en-US" altLang="ko-KR" sz="1100" dirty="0">
                <a:solidFill>
                  <a:srgbClr val="008080"/>
                </a:solidFill>
                <a:latin typeface="Consolas"/>
              </a:rPr>
              <a:t>&gt;</a:t>
            </a:r>
            <a:r>
              <a:rPr lang="en-US" altLang="ko-KR" sz="1100" dirty="0">
                <a:solidFill>
                  <a:srgbClr val="000000"/>
                </a:solidFill>
                <a:latin typeface="Consolas"/>
              </a:rPr>
              <a:t>maven-compiler-plugin</a:t>
            </a:r>
            <a:r>
              <a:rPr lang="en-US" altLang="ko-KR" sz="1100" dirty="0">
                <a:solidFill>
                  <a:srgbClr val="008080"/>
                </a:solidFill>
                <a:latin typeface="Consolas"/>
              </a:rPr>
              <a:t>&lt;/</a:t>
            </a:r>
            <a:r>
              <a:rPr lang="en-US" altLang="ko-KR" sz="1100" dirty="0" err="1">
                <a:solidFill>
                  <a:srgbClr val="3F7F7F"/>
                </a:solidFill>
                <a:latin typeface="Consolas"/>
              </a:rPr>
              <a:t>artifactId</a:t>
            </a:r>
            <a:r>
              <a:rPr lang="en-US" altLang="ko-KR" sz="1100" dirty="0">
                <a:solidFill>
                  <a:srgbClr val="008080"/>
                </a:solidFill>
                <a:latin typeface="Consolas"/>
              </a:rPr>
              <a:t>&gt;</a:t>
            </a:r>
          </a:p>
          <a:p>
            <a:r>
              <a:rPr lang="en-US" altLang="ko-KR" sz="1100" dirty="0">
                <a:solidFill>
                  <a:srgbClr val="000000"/>
                </a:solidFill>
                <a:latin typeface="Consolas"/>
              </a:rPr>
              <a:t>        </a:t>
            </a:r>
            <a:r>
              <a:rPr lang="en-US" altLang="ko-KR" sz="1100" dirty="0">
                <a:solidFill>
                  <a:srgbClr val="008080"/>
                </a:solidFill>
                <a:latin typeface="Consolas"/>
              </a:rPr>
              <a:t>&lt;</a:t>
            </a:r>
            <a:r>
              <a:rPr lang="en-US" altLang="ko-KR" sz="1100" dirty="0">
                <a:solidFill>
                  <a:srgbClr val="3F7F7F"/>
                </a:solidFill>
                <a:latin typeface="Consolas"/>
              </a:rPr>
              <a:t>version</a:t>
            </a:r>
            <a:r>
              <a:rPr lang="en-US" altLang="ko-KR" sz="1100" dirty="0">
                <a:solidFill>
                  <a:srgbClr val="008080"/>
                </a:solidFill>
                <a:latin typeface="Consolas"/>
              </a:rPr>
              <a:t>&gt;</a:t>
            </a:r>
            <a:r>
              <a:rPr lang="en-US" altLang="ko-KR" sz="1100" dirty="0">
                <a:solidFill>
                  <a:srgbClr val="000000"/>
                </a:solidFill>
                <a:latin typeface="Consolas"/>
              </a:rPr>
              <a:t>3.8.1</a:t>
            </a:r>
            <a:r>
              <a:rPr lang="en-US" altLang="ko-KR" sz="1100" dirty="0">
                <a:solidFill>
                  <a:srgbClr val="008080"/>
                </a:solidFill>
                <a:latin typeface="Consolas"/>
              </a:rPr>
              <a:t>&lt;/</a:t>
            </a:r>
            <a:r>
              <a:rPr lang="en-US" altLang="ko-KR" sz="1100" dirty="0">
                <a:solidFill>
                  <a:srgbClr val="3F7F7F"/>
                </a:solidFill>
                <a:latin typeface="Consolas"/>
              </a:rPr>
              <a:t>version</a:t>
            </a:r>
            <a:r>
              <a:rPr lang="en-US" altLang="ko-KR" sz="1100" dirty="0">
                <a:solidFill>
                  <a:srgbClr val="008080"/>
                </a:solidFill>
                <a:latin typeface="Consolas"/>
              </a:rPr>
              <a:t>&gt;</a:t>
            </a:r>
          </a:p>
          <a:p>
            <a:r>
              <a:rPr lang="en-US" altLang="ko-KR" sz="1100" dirty="0">
                <a:solidFill>
                  <a:srgbClr val="000000"/>
                </a:solidFill>
                <a:latin typeface="Consolas"/>
              </a:rPr>
              <a:t>        </a:t>
            </a:r>
            <a:r>
              <a:rPr lang="en-US" altLang="ko-KR" sz="1100" dirty="0">
                <a:solidFill>
                  <a:srgbClr val="008080"/>
                </a:solidFill>
                <a:latin typeface="Consolas"/>
              </a:rPr>
              <a:t>&lt;</a:t>
            </a:r>
            <a:r>
              <a:rPr lang="en-US" altLang="ko-KR" sz="1100" dirty="0">
                <a:solidFill>
                  <a:srgbClr val="3F7F7F"/>
                </a:solidFill>
                <a:latin typeface="Consolas"/>
              </a:rPr>
              <a:t>configuration</a:t>
            </a:r>
            <a:r>
              <a:rPr lang="en-US" altLang="ko-KR" sz="1100" dirty="0">
                <a:solidFill>
                  <a:srgbClr val="008080"/>
                </a:solidFill>
                <a:latin typeface="Consolas"/>
              </a:rPr>
              <a:t>&gt;</a:t>
            </a:r>
          </a:p>
          <a:p>
            <a:r>
              <a:rPr lang="en-US" altLang="ko-KR" sz="1100" dirty="0">
                <a:solidFill>
                  <a:srgbClr val="000000"/>
                </a:solidFill>
                <a:latin typeface="Consolas"/>
              </a:rPr>
              <a:t>          </a:t>
            </a:r>
            <a:r>
              <a:rPr lang="en-US" altLang="ko-KR" sz="1100" dirty="0">
                <a:solidFill>
                  <a:srgbClr val="008080"/>
                </a:solidFill>
                <a:latin typeface="Consolas"/>
              </a:rPr>
              <a:t>&lt;</a:t>
            </a:r>
            <a:r>
              <a:rPr lang="en-US" altLang="ko-KR" sz="1100" dirty="0">
                <a:solidFill>
                  <a:srgbClr val="3F7F7F"/>
                </a:solidFill>
                <a:latin typeface="Consolas"/>
              </a:rPr>
              <a:t>source</a:t>
            </a:r>
            <a:r>
              <a:rPr lang="en-US" altLang="ko-KR" sz="1100" dirty="0">
                <a:solidFill>
                  <a:srgbClr val="008080"/>
                </a:solidFill>
                <a:latin typeface="Consolas"/>
              </a:rPr>
              <a:t>&gt;</a:t>
            </a:r>
            <a:r>
              <a:rPr lang="en-US" altLang="ko-KR" sz="1100" dirty="0">
                <a:solidFill>
                  <a:srgbClr val="000000"/>
                </a:solidFill>
                <a:latin typeface="Consolas"/>
              </a:rPr>
              <a:t>1.8</a:t>
            </a:r>
            <a:r>
              <a:rPr lang="en-US" altLang="ko-KR" sz="1100" dirty="0">
                <a:solidFill>
                  <a:srgbClr val="008080"/>
                </a:solidFill>
                <a:latin typeface="Consolas"/>
              </a:rPr>
              <a:t>&lt;/</a:t>
            </a:r>
            <a:r>
              <a:rPr lang="en-US" altLang="ko-KR" sz="1100" dirty="0">
                <a:solidFill>
                  <a:srgbClr val="3F7F7F"/>
                </a:solidFill>
                <a:latin typeface="Consolas"/>
              </a:rPr>
              <a:t>source</a:t>
            </a:r>
            <a:r>
              <a:rPr lang="en-US" altLang="ko-KR" sz="1100" dirty="0">
                <a:solidFill>
                  <a:srgbClr val="008080"/>
                </a:solidFill>
                <a:latin typeface="Consolas"/>
              </a:rPr>
              <a:t>&gt;</a:t>
            </a:r>
          </a:p>
          <a:p>
            <a:r>
              <a:rPr lang="en-US" altLang="ko-KR" sz="1100" dirty="0">
                <a:solidFill>
                  <a:srgbClr val="000000"/>
                </a:solidFill>
                <a:latin typeface="Consolas"/>
              </a:rPr>
              <a:t>          </a:t>
            </a:r>
            <a:r>
              <a:rPr lang="en-US" altLang="ko-KR" sz="1100" dirty="0">
                <a:solidFill>
                  <a:srgbClr val="008080"/>
                </a:solidFill>
                <a:latin typeface="Consolas"/>
              </a:rPr>
              <a:t>&lt;</a:t>
            </a:r>
            <a:r>
              <a:rPr lang="en-US" altLang="ko-KR" sz="1100" dirty="0">
                <a:solidFill>
                  <a:srgbClr val="3F7F7F"/>
                </a:solidFill>
                <a:latin typeface="Consolas"/>
              </a:rPr>
              <a:t>target</a:t>
            </a:r>
            <a:r>
              <a:rPr lang="en-US" altLang="ko-KR" sz="1100" dirty="0">
                <a:solidFill>
                  <a:srgbClr val="008080"/>
                </a:solidFill>
                <a:latin typeface="Consolas"/>
              </a:rPr>
              <a:t>&gt;</a:t>
            </a:r>
            <a:r>
              <a:rPr lang="en-US" altLang="ko-KR" sz="1100" dirty="0">
                <a:solidFill>
                  <a:srgbClr val="000000"/>
                </a:solidFill>
                <a:latin typeface="Consolas"/>
              </a:rPr>
              <a:t>1.8</a:t>
            </a:r>
            <a:r>
              <a:rPr lang="en-US" altLang="ko-KR" sz="1100" dirty="0">
                <a:solidFill>
                  <a:srgbClr val="008080"/>
                </a:solidFill>
                <a:latin typeface="Consolas"/>
              </a:rPr>
              <a:t>&lt;/</a:t>
            </a:r>
            <a:r>
              <a:rPr lang="en-US" altLang="ko-KR" sz="1100" dirty="0">
                <a:solidFill>
                  <a:srgbClr val="3F7F7F"/>
                </a:solidFill>
                <a:latin typeface="Consolas"/>
              </a:rPr>
              <a:t>target</a:t>
            </a:r>
            <a:r>
              <a:rPr lang="en-US" altLang="ko-KR" sz="1100" dirty="0">
                <a:solidFill>
                  <a:srgbClr val="008080"/>
                </a:solidFill>
                <a:latin typeface="Consolas"/>
              </a:rPr>
              <a:t>&gt;</a:t>
            </a:r>
          </a:p>
          <a:p>
            <a:r>
              <a:rPr lang="en-US" altLang="ko-KR" sz="1100" dirty="0">
                <a:solidFill>
                  <a:srgbClr val="000000"/>
                </a:solidFill>
                <a:latin typeface="Consolas"/>
              </a:rPr>
              <a:t>          </a:t>
            </a:r>
            <a:r>
              <a:rPr lang="en-US" altLang="ko-KR" sz="1100" dirty="0">
                <a:solidFill>
                  <a:srgbClr val="008080"/>
                </a:solidFill>
                <a:latin typeface="Consolas"/>
              </a:rPr>
              <a:t>&lt;</a:t>
            </a:r>
            <a:r>
              <a:rPr lang="en-US" altLang="ko-KR" sz="1100" dirty="0" err="1">
                <a:solidFill>
                  <a:srgbClr val="3F7F7F"/>
                </a:solidFill>
                <a:latin typeface="Consolas"/>
              </a:rPr>
              <a:t>compilerArgument</a:t>
            </a:r>
            <a:r>
              <a:rPr lang="en-US" altLang="ko-KR" sz="1100" dirty="0">
                <a:solidFill>
                  <a:srgbClr val="008080"/>
                </a:solidFill>
                <a:latin typeface="Consolas"/>
              </a:rPr>
              <a:t>&gt;</a:t>
            </a:r>
            <a:r>
              <a:rPr lang="en-US" altLang="ko-KR" sz="1100" dirty="0">
                <a:solidFill>
                  <a:srgbClr val="000000"/>
                </a:solidFill>
                <a:latin typeface="Consolas"/>
              </a:rPr>
              <a:t>-</a:t>
            </a:r>
            <a:r>
              <a:rPr lang="en-US" altLang="ko-KR" sz="1100" dirty="0" err="1">
                <a:solidFill>
                  <a:srgbClr val="000000"/>
                </a:solidFill>
                <a:latin typeface="Consolas"/>
              </a:rPr>
              <a:t>Xlint:all</a:t>
            </a:r>
            <a:r>
              <a:rPr lang="en-US" altLang="ko-KR" sz="1100" dirty="0">
                <a:solidFill>
                  <a:srgbClr val="008080"/>
                </a:solidFill>
                <a:latin typeface="Consolas"/>
              </a:rPr>
              <a:t>&lt;/</a:t>
            </a:r>
            <a:r>
              <a:rPr lang="en-US" altLang="ko-KR" sz="1100" dirty="0" err="1">
                <a:solidFill>
                  <a:srgbClr val="3F7F7F"/>
                </a:solidFill>
                <a:latin typeface="Consolas"/>
              </a:rPr>
              <a:t>compilerArgument</a:t>
            </a:r>
            <a:r>
              <a:rPr lang="en-US" altLang="ko-KR" sz="1100" dirty="0">
                <a:solidFill>
                  <a:srgbClr val="008080"/>
                </a:solidFill>
                <a:latin typeface="Consolas"/>
              </a:rPr>
              <a:t>&gt;</a:t>
            </a:r>
          </a:p>
          <a:p>
            <a:r>
              <a:rPr lang="en-US" altLang="ko-KR" sz="1100" dirty="0">
                <a:solidFill>
                  <a:srgbClr val="000000"/>
                </a:solidFill>
                <a:latin typeface="Consolas"/>
              </a:rPr>
              <a:t>          </a:t>
            </a:r>
            <a:r>
              <a:rPr lang="en-US" altLang="ko-KR" sz="1100" dirty="0">
                <a:solidFill>
                  <a:srgbClr val="008080"/>
                </a:solidFill>
                <a:latin typeface="Consolas"/>
              </a:rPr>
              <a:t>&lt;</a:t>
            </a:r>
            <a:r>
              <a:rPr lang="en-US" altLang="ko-KR" sz="1100" dirty="0" err="1">
                <a:solidFill>
                  <a:srgbClr val="3F7F7F"/>
                </a:solidFill>
                <a:latin typeface="Consolas"/>
              </a:rPr>
              <a:t>showWarnings</a:t>
            </a:r>
            <a:r>
              <a:rPr lang="en-US" altLang="ko-KR" sz="1100" dirty="0">
                <a:solidFill>
                  <a:srgbClr val="008080"/>
                </a:solidFill>
                <a:latin typeface="Consolas"/>
              </a:rPr>
              <a:t>&gt;</a:t>
            </a:r>
            <a:r>
              <a:rPr lang="en-US" altLang="ko-KR" sz="1100" dirty="0">
                <a:solidFill>
                  <a:srgbClr val="000000"/>
                </a:solidFill>
                <a:latin typeface="Consolas"/>
              </a:rPr>
              <a:t>true</a:t>
            </a:r>
            <a:r>
              <a:rPr lang="en-US" altLang="ko-KR" sz="1100" dirty="0">
                <a:solidFill>
                  <a:srgbClr val="008080"/>
                </a:solidFill>
                <a:latin typeface="Consolas"/>
              </a:rPr>
              <a:t>&lt;/</a:t>
            </a:r>
            <a:r>
              <a:rPr lang="en-US" altLang="ko-KR" sz="1100" dirty="0" err="1">
                <a:solidFill>
                  <a:srgbClr val="3F7F7F"/>
                </a:solidFill>
                <a:latin typeface="Consolas"/>
              </a:rPr>
              <a:t>showWarnings</a:t>
            </a:r>
            <a:r>
              <a:rPr lang="en-US" altLang="ko-KR" sz="1100" dirty="0">
                <a:solidFill>
                  <a:srgbClr val="008080"/>
                </a:solidFill>
                <a:latin typeface="Consolas"/>
              </a:rPr>
              <a:t>&gt;</a:t>
            </a:r>
          </a:p>
          <a:p>
            <a:r>
              <a:rPr lang="en-US" altLang="ko-KR" sz="1100" dirty="0">
                <a:solidFill>
                  <a:srgbClr val="000000"/>
                </a:solidFill>
                <a:latin typeface="Consolas"/>
              </a:rPr>
              <a:t>          </a:t>
            </a:r>
            <a:r>
              <a:rPr lang="en-US" altLang="ko-KR" sz="1100" dirty="0">
                <a:solidFill>
                  <a:srgbClr val="008080"/>
                </a:solidFill>
                <a:latin typeface="Consolas"/>
              </a:rPr>
              <a:t>&lt;</a:t>
            </a:r>
            <a:r>
              <a:rPr lang="en-US" altLang="ko-KR" sz="1100" dirty="0" err="1">
                <a:solidFill>
                  <a:srgbClr val="3F7F7F"/>
                </a:solidFill>
                <a:latin typeface="Consolas"/>
              </a:rPr>
              <a:t>showDeprecation</a:t>
            </a:r>
            <a:r>
              <a:rPr lang="en-US" altLang="ko-KR" sz="1100" dirty="0">
                <a:solidFill>
                  <a:srgbClr val="008080"/>
                </a:solidFill>
                <a:latin typeface="Consolas"/>
              </a:rPr>
              <a:t>&gt;</a:t>
            </a:r>
            <a:r>
              <a:rPr lang="en-US" altLang="ko-KR" sz="1100" dirty="0">
                <a:solidFill>
                  <a:srgbClr val="000000"/>
                </a:solidFill>
                <a:latin typeface="Consolas"/>
              </a:rPr>
              <a:t>true</a:t>
            </a:r>
            <a:r>
              <a:rPr lang="en-US" altLang="ko-KR" sz="1100" dirty="0">
                <a:solidFill>
                  <a:srgbClr val="008080"/>
                </a:solidFill>
                <a:latin typeface="Consolas"/>
              </a:rPr>
              <a:t>&lt;/</a:t>
            </a:r>
            <a:r>
              <a:rPr lang="en-US" altLang="ko-KR" sz="1100" dirty="0" err="1">
                <a:solidFill>
                  <a:srgbClr val="3F7F7F"/>
                </a:solidFill>
                <a:latin typeface="Consolas"/>
              </a:rPr>
              <a:t>showDeprecation</a:t>
            </a:r>
            <a:r>
              <a:rPr lang="en-US" altLang="ko-KR" sz="1100" dirty="0">
                <a:solidFill>
                  <a:srgbClr val="008080"/>
                </a:solidFill>
                <a:latin typeface="Consolas"/>
              </a:rPr>
              <a:t>&gt;</a:t>
            </a:r>
          </a:p>
          <a:p>
            <a:r>
              <a:rPr lang="en-US" altLang="ko-KR" sz="1100" dirty="0">
                <a:solidFill>
                  <a:srgbClr val="000000"/>
                </a:solidFill>
                <a:latin typeface="Consolas"/>
              </a:rPr>
              <a:t>        </a:t>
            </a:r>
            <a:r>
              <a:rPr lang="en-US" altLang="ko-KR" sz="1100" dirty="0">
                <a:solidFill>
                  <a:srgbClr val="008080"/>
                </a:solidFill>
                <a:latin typeface="Consolas"/>
              </a:rPr>
              <a:t>&lt;/</a:t>
            </a:r>
            <a:r>
              <a:rPr lang="en-US" altLang="ko-KR" sz="1100" dirty="0">
                <a:solidFill>
                  <a:srgbClr val="3F7F7F"/>
                </a:solidFill>
                <a:latin typeface="Consolas"/>
              </a:rPr>
              <a:t>configuration</a:t>
            </a:r>
            <a:r>
              <a:rPr lang="en-US" altLang="ko-KR" sz="1100" dirty="0">
                <a:solidFill>
                  <a:srgbClr val="008080"/>
                </a:solidFill>
                <a:latin typeface="Consolas"/>
              </a:rPr>
              <a:t>&gt;</a:t>
            </a:r>
          </a:p>
          <a:p>
            <a:r>
              <a:rPr lang="en-US" altLang="ko-KR" sz="1100" dirty="0">
                <a:solidFill>
                  <a:srgbClr val="000000"/>
                </a:solidFill>
                <a:latin typeface="Consolas"/>
              </a:rPr>
              <a:t>      </a:t>
            </a:r>
            <a:r>
              <a:rPr lang="en-US" altLang="ko-KR" sz="1100" dirty="0">
                <a:solidFill>
                  <a:srgbClr val="008080"/>
                </a:solidFill>
                <a:latin typeface="Consolas"/>
              </a:rPr>
              <a:t>&lt;/</a:t>
            </a:r>
            <a:r>
              <a:rPr lang="en-US" altLang="ko-KR" sz="1100" dirty="0">
                <a:solidFill>
                  <a:srgbClr val="3F7F7F"/>
                </a:solidFill>
                <a:latin typeface="Consolas"/>
              </a:rPr>
              <a:t>plugin</a:t>
            </a:r>
            <a:r>
              <a:rPr lang="en-US" altLang="ko-KR" sz="1100" dirty="0">
                <a:solidFill>
                  <a:srgbClr val="008080"/>
                </a:solidFill>
                <a:latin typeface="Consolas"/>
              </a:rPr>
              <a:t>&gt;</a:t>
            </a:r>
          </a:p>
          <a:p>
            <a:r>
              <a:rPr lang="ja-JP" altLang="en-US" sz="1100" dirty="0">
                <a:solidFill>
                  <a:srgbClr val="000000"/>
                </a:solidFill>
                <a:latin typeface="Consolas"/>
              </a:rPr>
              <a:t>      </a:t>
            </a:r>
            <a:r>
              <a:rPr lang="en-US" altLang="ja-JP" sz="1100" dirty="0">
                <a:solidFill>
                  <a:srgbClr val="3F5FBF"/>
                </a:solidFill>
                <a:latin typeface="Consolas"/>
              </a:rPr>
              <a:t>&lt;!-- </a:t>
            </a:r>
            <a:r>
              <a:rPr lang="en-US" altLang="ja-JP" sz="1100" u="sng" dirty="0">
                <a:solidFill>
                  <a:srgbClr val="3F5FBF"/>
                </a:solidFill>
                <a:latin typeface="Consolas"/>
              </a:rPr>
              <a:t>Exec</a:t>
            </a:r>
            <a:r>
              <a:rPr lang="ja-JP" altLang="en-US" sz="1100" u="sng" dirty="0">
                <a:solidFill>
                  <a:srgbClr val="3F5FBF"/>
                </a:solidFill>
                <a:latin typeface="Consolas"/>
              </a:rPr>
              <a:t>プラグイン：メインクラスの実行 </a:t>
            </a:r>
            <a:r>
              <a:rPr lang="en-US" altLang="ja-JP" sz="1100" u="sng" dirty="0">
                <a:solidFill>
                  <a:srgbClr val="3F5FBF"/>
                </a:solidFill>
                <a:latin typeface="Consolas"/>
              </a:rPr>
              <a:t>--&gt;</a:t>
            </a:r>
          </a:p>
          <a:p>
            <a:r>
              <a:rPr lang="en-US" altLang="ko-KR" sz="1100" dirty="0">
                <a:solidFill>
                  <a:srgbClr val="000000"/>
                </a:solidFill>
                <a:latin typeface="Consolas"/>
              </a:rPr>
              <a:t>      </a:t>
            </a:r>
            <a:r>
              <a:rPr lang="en-US" altLang="ko-KR" sz="1100" dirty="0">
                <a:solidFill>
                  <a:srgbClr val="008080"/>
                </a:solidFill>
                <a:latin typeface="Consolas"/>
              </a:rPr>
              <a:t>&lt;</a:t>
            </a:r>
            <a:r>
              <a:rPr lang="en-US" altLang="ko-KR" sz="1100" dirty="0">
                <a:solidFill>
                  <a:srgbClr val="3F7F7F"/>
                </a:solidFill>
                <a:latin typeface="Consolas"/>
              </a:rPr>
              <a:t>plugin</a:t>
            </a:r>
            <a:r>
              <a:rPr lang="en-US" altLang="ko-KR" sz="1100" dirty="0">
                <a:solidFill>
                  <a:srgbClr val="008080"/>
                </a:solidFill>
                <a:latin typeface="Consolas"/>
              </a:rPr>
              <a:t>&gt;</a:t>
            </a:r>
          </a:p>
          <a:p>
            <a:r>
              <a:rPr lang="en-US" altLang="ko-KR" sz="1100" dirty="0">
                <a:solidFill>
                  <a:srgbClr val="000000"/>
                </a:solidFill>
                <a:latin typeface="Consolas"/>
              </a:rPr>
              <a:t>        </a:t>
            </a:r>
            <a:r>
              <a:rPr lang="en-US" altLang="ko-KR" sz="1100" dirty="0">
                <a:solidFill>
                  <a:srgbClr val="008080"/>
                </a:solidFill>
                <a:latin typeface="Consolas"/>
              </a:rPr>
              <a:t>&lt;</a:t>
            </a:r>
            <a:r>
              <a:rPr lang="en-US" altLang="ko-KR" sz="1100" dirty="0" err="1">
                <a:solidFill>
                  <a:srgbClr val="3F7F7F"/>
                </a:solidFill>
                <a:latin typeface="Consolas"/>
              </a:rPr>
              <a:t>groupId</a:t>
            </a:r>
            <a:r>
              <a:rPr lang="en-US" altLang="ko-KR" sz="1100" dirty="0">
                <a:solidFill>
                  <a:srgbClr val="008080"/>
                </a:solidFill>
                <a:latin typeface="Consolas"/>
              </a:rPr>
              <a:t>&gt;</a:t>
            </a:r>
            <a:r>
              <a:rPr lang="en-US" altLang="ko-KR" sz="1100" dirty="0" err="1">
                <a:solidFill>
                  <a:srgbClr val="000000"/>
                </a:solidFill>
                <a:latin typeface="Consolas"/>
              </a:rPr>
              <a:t>org.codehaus.mojo</a:t>
            </a:r>
            <a:r>
              <a:rPr lang="en-US" altLang="ko-KR" sz="1100" dirty="0">
                <a:solidFill>
                  <a:srgbClr val="008080"/>
                </a:solidFill>
                <a:latin typeface="Consolas"/>
              </a:rPr>
              <a:t>&lt;/</a:t>
            </a:r>
            <a:r>
              <a:rPr lang="en-US" altLang="ko-KR" sz="1100" dirty="0" err="1">
                <a:solidFill>
                  <a:srgbClr val="3F7F7F"/>
                </a:solidFill>
                <a:latin typeface="Consolas"/>
              </a:rPr>
              <a:t>groupId</a:t>
            </a:r>
            <a:r>
              <a:rPr lang="en-US" altLang="ko-KR" sz="1100" dirty="0">
                <a:solidFill>
                  <a:srgbClr val="008080"/>
                </a:solidFill>
                <a:latin typeface="Consolas"/>
              </a:rPr>
              <a:t>&gt;</a:t>
            </a:r>
          </a:p>
          <a:p>
            <a:r>
              <a:rPr lang="en-US" altLang="ko-KR" sz="1100" dirty="0">
                <a:solidFill>
                  <a:srgbClr val="000000"/>
                </a:solidFill>
                <a:latin typeface="Consolas"/>
              </a:rPr>
              <a:t>        </a:t>
            </a:r>
            <a:r>
              <a:rPr lang="en-US" altLang="ko-KR" sz="1100" dirty="0">
                <a:solidFill>
                  <a:srgbClr val="008080"/>
                </a:solidFill>
                <a:latin typeface="Consolas"/>
              </a:rPr>
              <a:t>&lt;</a:t>
            </a:r>
            <a:r>
              <a:rPr lang="en-US" altLang="ko-KR" sz="1100" dirty="0" err="1">
                <a:solidFill>
                  <a:srgbClr val="3F7F7F"/>
                </a:solidFill>
                <a:latin typeface="Consolas"/>
              </a:rPr>
              <a:t>artifactId</a:t>
            </a:r>
            <a:r>
              <a:rPr lang="en-US" altLang="ko-KR" sz="1100" dirty="0">
                <a:solidFill>
                  <a:srgbClr val="008080"/>
                </a:solidFill>
                <a:latin typeface="Consolas"/>
              </a:rPr>
              <a:t>&gt;</a:t>
            </a:r>
            <a:r>
              <a:rPr lang="en-US" altLang="ko-KR" sz="1100" dirty="0">
                <a:solidFill>
                  <a:srgbClr val="000000"/>
                </a:solidFill>
                <a:latin typeface="Consolas"/>
              </a:rPr>
              <a:t>exec-maven-plugin</a:t>
            </a:r>
            <a:r>
              <a:rPr lang="en-US" altLang="ko-KR" sz="1100" dirty="0">
                <a:solidFill>
                  <a:srgbClr val="008080"/>
                </a:solidFill>
                <a:latin typeface="Consolas"/>
              </a:rPr>
              <a:t>&lt;/</a:t>
            </a:r>
            <a:r>
              <a:rPr lang="en-US" altLang="ko-KR" sz="1100" dirty="0" err="1">
                <a:solidFill>
                  <a:srgbClr val="3F7F7F"/>
                </a:solidFill>
                <a:latin typeface="Consolas"/>
              </a:rPr>
              <a:t>artifactId</a:t>
            </a:r>
            <a:r>
              <a:rPr lang="en-US" altLang="ko-KR" sz="1100" dirty="0">
                <a:solidFill>
                  <a:srgbClr val="008080"/>
                </a:solidFill>
                <a:latin typeface="Consolas"/>
              </a:rPr>
              <a:t>&gt;</a:t>
            </a:r>
          </a:p>
          <a:p>
            <a:r>
              <a:rPr lang="en-US" altLang="ko-KR" sz="1100" dirty="0">
                <a:solidFill>
                  <a:srgbClr val="000000"/>
                </a:solidFill>
                <a:latin typeface="Consolas"/>
              </a:rPr>
              <a:t>        </a:t>
            </a:r>
            <a:r>
              <a:rPr lang="en-US" altLang="ko-KR" sz="1100" dirty="0">
                <a:solidFill>
                  <a:srgbClr val="008080"/>
                </a:solidFill>
                <a:latin typeface="Consolas"/>
              </a:rPr>
              <a:t>&lt;</a:t>
            </a:r>
            <a:r>
              <a:rPr lang="en-US" altLang="ko-KR" sz="1100" dirty="0">
                <a:solidFill>
                  <a:srgbClr val="3F7F7F"/>
                </a:solidFill>
                <a:latin typeface="Consolas"/>
              </a:rPr>
              <a:t>version</a:t>
            </a:r>
            <a:r>
              <a:rPr lang="en-US" altLang="ko-KR" sz="1100" dirty="0">
                <a:solidFill>
                  <a:srgbClr val="008080"/>
                </a:solidFill>
                <a:latin typeface="Consolas"/>
              </a:rPr>
              <a:t>&gt;</a:t>
            </a:r>
            <a:r>
              <a:rPr lang="en-US" altLang="ko-KR" sz="1100" dirty="0">
                <a:solidFill>
                  <a:srgbClr val="000000"/>
                </a:solidFill>
                <a:latin typeface="Consolas"/>
              </a:rPr>
              <a:t>1.2.1</a:t>
            </a:r>
            <a:r>
              <a:rPr lang="en-US" altLang="ko-KR" sz="1100" dirty="0">
                <a:solidFill>
                  <a:srgbClr val="008080"/>
                </a:solidFill>
                <a:latin typeface="Consolas"/>
              </a:rPr>
              <a:t>&lt;/</a:t>
            </a:r>
            <a:r>
              <a:rPr lang="en-US" altLang="ko-KR" sz="1100" dirty="0">
                <a:solidFill>
                  <a:srgbClr val="3F7F7F"/>
                </a:solidFill>
                <a:latin typeface="Consolas"/>
              </a:rPr>
              <a:t>version</a:t>
            </a:r>
            <a:r>
              <a:rPr lang="en-US" altLang="ko-KR" sz="1100" dirty="0">
                <a:solidFill>
                  <a:srgbClr val="008080"/>
                </a:solidFill>
                <a:latin typeface="Consolas"/>
              </a:rPr>
              <a:t>&gt;</a:t>
            </a:r>
          </a:p>
          <a:p>
            <a:r>
              <a:rPr lang="en-US" altLang="ko-KR" sz="1100" dirty="0">
                <a:solidFill>
                  <a:srgbClr val="000000"/>
                </a:solidFill>
                <a:latin typeface="Consolas"/>
              </a:rPr>
              <a:t>        </a:t>
            </a:r>
            <a:r>
              <a:rPr lang="en-US" altLang="ko-KR" sz="1100" dirty="0">
                <a:solidFill>
                  <a:srgbClr val="008080"/>
                </a:solidFill>
                <a:latin typeface="Consolas"/>
              </a:rPr>
              <a:t>&lt;</a:t>
            </a:r>
            <a:r>
              <a:rPr lang="en-US" altLang="ko-KR" sz="1100" dirty="0">
                <a:solidFill>
                  <a:srgbClr val="3F7F7F"/>
                </a:solidFill>
                <a:latin typeface="Consolas"/>
              </a:rPr>
              <a:t>configuration</a:t>
            </a:r>
            <a:r>
              <a:rPr lang="en-US" altLang="ko-KR" sz="1100" dirty="0">
                <a:solidFill>
                  <a:srgbClr val="008080"/>
                </a:solidFill>
                <a:latin typeface="Consolas"/>
              </a:rPr>
              <a:t>&gt;</a:t>
            </a:r>
          </a:p>
          <a:p>
            <a:r>
              <a:rPr lang="en-US" altLang="ko-KR" sz="1100" dirty="0">
                <a:solidFill>
                  <a:srgbClr val="000000"/>
                </a:solidFill>
                <a:latin typeface="Consolas"/>
              </a:rPr>
              <a:t>          </a:t>
            </a:r>
            <a:r>
              <a:rPr lang="en-US" altLang="ko-KR" sz="1100" dirty="0">
                <a:solidFill>
                  <a:srgbClr val="008080"/>
                </a:solidFill>
                <a:latin typeface="Consolas"/>
              </a:rPr>
              <a:t>&lt;</a:t>
            </a:r>
            <a:r>
              <a:rPr lang="en-US" altLang="ko-KR" sz="1100" dirty="0" err="1">
                <a:solidFill>
                  <a:srgbClr val="3F7F7F"/>
                </a:solidFill>
                <a:latin typeface="Consolas"/>
              </a:rPr>
              <a:t>mainClass</a:t>
            </a:r>
            <a:r>
              <a:rPr lang="en-US" altLang="ko-KR" sz="1100" dirty="0">
                <a:solidFill>
                  <a:srgbClr val="008080"/>
                </a:solidFill>
                <a:latin typeface="Consolas"/>
              </a:rPr>
              <a:t>&gt;</a:t>
            </a:r>
            <a:r>
              <a:rPr lang="en-US" altLang="ko-KR" sz="1100" dirty="0">
                <a:solidFill>
                  <a:srgbClr val="000000"/>
                </a:solidFill>
                <a:latin typeface="Consolas"/>
              </a:rPr>
              <a:t>org.test.int1.Main</a:t>
            </a:r>
            <a:r>
              <a:rPr lang="en-US" altLang="ko-KR" sz="1100" dirty="0">
                <a:solidFill>
                  <a:srgbClr val="008080"/>
                </a:solidFill>
                <a:latin typeface="Consolas"/>
              </a:rPr>
              <a:t>&lt;/</a:t>
            </a:r>
            <a:r>
              <a:rPr lang="en-US" altLang="ko-KR" sz="1100" dirty="0" err="1">
                <a:solidFill>
                  <a:srgbClr val="3F7F7F"/>
                </a:solidFill>
                <a:latin typeface="Consolas"/>
              </a:rPr>
              <a:t>mainClass</a:t>
            </a:r>
            <a:r>
              <a:rPr lang="en-US" altLang="ko-KR" sz="1100" dirty="0">
                <a:solidFill>
                  <a:srgbClr val="008080"/>
                </a:solidFill>
                <a:latin typeface="Consolas"/>
              </a:rPr>
              <a:t>&gt;</a:t>
            </a:r>
          </a:p>
          <a:p>
            <a:r>
              <a:rPr lang="en-US" altLang="ko-KR" sz="1100" dirty="0">
                <a:solidFill>
                  <a:srgbClr val="000000"/>
                </a:solidFill>
                <a:latin typeface="Consolas"/>
              </a:rPr>
              <a:t>        </a:t>
            </a:r>
            <a:r>
              <a:rPr lang="en-US" altLang="ko-KR" sz="1100" dirty="0">
                <a:solidFill>
                  <a:srgbClr val="008080"/>
                </a:solidFill>
                <a:latin typeface="Consolas"/>
              </a:rPr>
              <a:t>&lt;/</a:t>
            </a:r>
            <a:r>
              <a:rPr lang="en-US" altLang="ko-KR" sz="1100" dirty="0">
                <a:solidFill>
                  <a:srgbClr val="3F7F7F"/>
                </a:solidFill>
                <a:latin typeface="Consolas"/>
              </a:rPr>
              <a:t>configuration</a:t>
            </a:r>
            <a:r>
              <a:rPr lang="en-US" altLang="ko-KR" sz="1100" dirty="0">
                <a:solidFill>
                  <a:srgbClr val="008080"/>
                </a:solidFill>
                <a:latin typeface="Consolas"/>
              </a:rPr>
              <a:t>&gt;</a:t>
            </a:r>
          </a:p>
          <a:p>
            <a:r>
              <a:rPr lang="en-US" altLang="ko-KR" sz="1100" dirty="0">
                <a:solidFill>
                  <a:srgbClr val="000000"/>
                </a:solidFill>
                <a:latin typeface="Consolas"/>
              </a:rPr>
              <a:t>      </a:t>
            </a:r>
            <a:r>
              <a:rPr lang="en-US" altLang="ko-KR" sz="1100" dirty="0">
                <a:solidFill>
                  <a:srgbClr val="008080"/>
                </a:solidFill>
                <a:latin typeface="Consolas"/>
              </a:rPr>
              <a:t>&lt;/</a:t>
            </a:r>
            <a:r>
              <a:rPr lang="en-US" altLang="ko-KR" sz="1100" dirty="0">
                <a:solidFill>
                  <a:srgbClr val="3F7F7F"/>
                </a:solidFill>
                <a:latin typeface="Consolas"/>
              </a:rPr>
              <a:t>plugin</a:t>
            </a:r>
            <a:r>
              <a:rPr lang="en-US" altLang="ko-KR" sz="1100" dirty="0">
                <a:solidFill>
                  <a:srgbClr val="008080"/>
                </a:solidFill>
                <a:latin typeface="Consolas"/>
              </a:rPr>
              <a:t>&gt;</a:t>
            </a:r>
          </a:p>
          <a:p>
            <a:r>
              <a:rPr lang="en-US" altLang="ko-KR" sz="1100" dirty="0">
                <a:solidFill>
                  <a:srgbClr val="000000"/>
                </a:solidFill>
                <a:latin typeface="Consolas"/>
              </a:rPr>
              <a:t>    </a:t>
            </a:r>
            <a:r>
              <a:rPr lang="en-US" altLang="ko-KR" sz="1100" dirty="0">
                <a:solidFill>
                  <a:srgbClr val="008080"/>
                </a:solidFill>
                <a:latin typeface="Consolas"/>
              </a:rPr>
              <a:t>&lt;/</a:t>
            </a:r>
            <a:r>
              <a:rPr lang="en-US" altLang="ko-KR" sz="1100" dirty="0">
                <a:solidFill>
                  <a:srgbClr val="3F7F7F"/>
                </a:solidFill>
                <a:latin typeface="Consolas"/>
              </a:rPr>
              <a:t>plugins</a:t>
            </a:r>
            <a:r>
              <a:rPr lang="en-US" altLang="ko-KR" sz="1100" dirty="0">
                <a:solidFill>
                  <a:srgbClr val="008080"/>
                </a:solidFill>
                <a:latin typeface="Consolas"/>
              </a:rPr>
              <a:t>&gt;</a:t>
            </a:r>
          </a:p>
          <a:p>
            <a:r>
              <a:rPr lang="en-US" altLang="ko-KR" sz="1100" dirty="0">
                <a:solidFill>
                  <a:srgbClr val="000000"/>
                </a:solidFill>
                <a:latin typeface="Consolas"/>
              </a:rPr>
              <a:t>  </a:t>
            </a:r>
            <a:r>
              <a:rPr lang="en-US" altLang="ko-KR" sz="1100" dirty="0">
                <a:solidFill>
                  <a:srgbClr val="008080"/>
                </a:solidFill>
                <a:latin typeface="Consolas"/>
              </a:rPr>
              <a:t>&lt;/</a:t>
            </a:r>
            <a:r>
              <a:rPr lang="en-US" altLang="ko-KR" sz="1100" dirty="0">
                <a:solidFill>
                  <a:srgbClr val="3F7F7F"/>
                </a:solidFill>
                <a:latin typeface="Consolas"/>
              </a:rPr>
              <a:t>build</a:t>
            </a:r>
            <a:r>
              <a:rPr lang="en-US" altLang="ko-KR" sz="1100" dirty="0">
                <a:solidFill>
                  <a:srgbClr val="008080"/>
                </a:solidFill>
                <a:latin typeface="Consolas"/>
              </a:rPr>
              <a:t>&gt;</a:t>
            </a:r>
          </a:p>
          <a:p>
            <a:r>
              <a:rPr lang="en-US" altLang="ko-KR" sz="1100" dirty="0">
                <a:solidFill>
                  <a:srgbClr val="008080"/>
                </a:solidFill>
                <a:latin typeface="Consolas"/>
              </a:rPr>
              <a:t>&lt;/</a:t>
            </a:r>
            <a:r>
              <a:rPr lang="en-US" altLang="ko-KR" sz="1100" dirty="0">
                <a:solidFill>
                  <a:srgbClr val="3F7F7F"/>
                </a:solidFill>
                <a:latin typeface="Consolas"/>
              </a:rPr>
              <a:t>project</a:t>
            </a:r>
            <a:r>
              <a:rPr lang="en-US" altLang="ko-KR" sz="1100" dirty="0">
                <a:solidFill>
                  <a:srgbClr val="008080"/>
                </a:solidFill>
                <a:latin typeface="Consolas"/>
              </a:rPr>
              <a:t>&gt;</a:t>
            </a:r>
            <a:endParaRPr lang="en-US" altLang="ja-JP" sz="1100" dirty="0" smtClean="0">
              <a:ea typeface="MS Mincho" pitchFamily="49" charset="-128"/>
            </a:endParaRPr>
          </a:p>
        </p:txBody>
      </p:sp>
    </p:spTree>
    <p:extLst>
      <p:ext uri="{BB962C8B-B14F-4D97-AF65-F5344CB8AC3E}">
        <p14:creationId xmlns:p14="http://schemas.microsoft.com/office/powerpoint/2010/main" val="2102202250"/>
      </p:ext>
    </p:extLst>
  </p:cSld>
  <p:clrMapOvr>
    <a:masterClrMapping/>
  </p:clrMapOvr>
  <p:transition/>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showMasterPhAnim="0">
  <p:cSld>
    <p:bg>
      <p:bgPr>
        <a:blipFill dpi="0" rotWithShape="1">
          <a:blip r:embed="rId3">
            <a:alphaModFix amt="30000"/>
            <a:lum/>
          </a:blip>
          <a:srcRect l="4545" r="4545"/>
          <a:stretch>
            <a:fillRect/>
          </a:stretch>
        </a:blipFill>
        <a:effectLst/>
      </p:bgPr>
    </p:bg>
    <p:spTree>
      <p:nvGrpSpPr>
        <p:cNvPr id="1" name=""/>
        <p:cNvGrpSpPr/>
        <p:nvPr/>
      </p:nvGrpSpPr>
      <p:grpSpPr bwMode="auto">
        <a:xfrm>
          <a:off x="0" y="0"/>
          <a:ext cx="0" cy="0"/>
          <a:chOff x="0" y="0"/>
          <a:chExt cx="0" cy="0"/>
        </a:xfrm>
      </p:grpSpPr>
      <p:sp>
        <p:nvSpPr>
          <p:cNvPr id="2" name="내용 개체 틀 1"/>
          <p:cNvSpPr>
            <a:spLocks noGrp="1"/>
          </p:cNvSpPr>
          <p:nvPr>
            <p:ph idx="1"/>
          </p:nvPr>
        </p:nvSpPr>
        <p:spPr bwMode="auto"/>
        <p:txBody>
          <a:bodyPr vert="horz" lIns="91440" tIns="45720" rIns="91440" bIns="45720" numCol="1" rtlCol="0">
            <a:noAutofit/>
          </a:bodyPr>
          <a:lstStyle/>
          <a:p>
            <a:r>
              <a:rPr lang="ja-JP" altLang="en-US" sz="1800" dirty="0">
                <a:latin typeface="MS Mincho" pitchFamily="49" charset="-128"/>
                <a:ea typeface="MS Mincho" pitchFamily="49" charset="-128"/>
              </a:rPr>
              <a:t>ウェブ開発を本格的に始めるために、最も普及しているウェブ開発フレームワークである </a:t>
            </a:r>
            <a:r>
              <a:rPr lang="en-US" altLang="ja-JP" sz="1800" dirty="0">
                <a:latin typeface="MS Mincho" pitchFamily="49" charset="-128"/>
                <a:ea typeface="MS Mincho" pitchFamily="49" charset="-128"/>
              </a:rPr>
              <a:t>Spring Legacy Framework </a:t>
            </a:r>
            <a:r>
              <a:rPr lang="ja-JP" altLang="en-US" sz="1800" dirty="0">
                <a:latin typeface="MS Mincho" pitchFamily="49" charset="-128"/>
                <a:ea typeface="MS Mincho" pitchFamily="49" charset="-128"/>
              </a:rPr>
              <a:t>を採用しました</a:t>
            </a:r>
            <a:r>
              <a:rPr lang="ja-JP" altLang="en-US" sz="1800" dirty="0" smtClean="0">
                <a:latin typeface="MS Mincho" pitchFamily="49" charset="-128"/>
                <a:ea typeface="MS Mincho" pitchFamily="49" charset="-128"/>
              </a:rPr>
              <a:t>。</a:t>
            </a:r>
            <a:endParaRPr lang="en-US" altLang="ja-JP" sz="1800" dirty="0" smtClean="0">
              <a:latin typeface="MS Mincho" pitchFamily="49" charset="-128"/>
              <a:ea typeface="MS Mincho" pitchFamily="49" charset="-128"/>
            </a:endParaRPr>
          </a:p>
          <a:p>
            <a:endParaRPr lang="en-US" altLang="ja-JP" sz="1800" dirty="0" smtClean="0">
              <a:latin typeface="MS Mincho" pitchFamily="49" charset="-128"/>
              <a:ea typeface="MS Mincho" pitchFamily="49" charset="-128"/>
            </a:endParaRPr>
          </a:p>
          <a:p>
            <a:r>
              <a:rPr lang="ja-JP" altLang="en-US" sz="1800" dirty="0" smtClean="0">
                <a:latin typeface="MS Mincho" pitchFamily="49" charset="-128"/>
                <a:ea typeface="MS Mincho" pitchFamily="49" charset="-128"/>
              </a:rPr>
              <a:t>シ</a:t>
            </a:r>
            <a:r>
              <a:rPr lang="ja-JP" altLang="en-US" sz="1800" dirty="0">
                <a:latin typeface="MS Mincho" pitchFamily="49" charset="-128"/>
                <a:ea typeface="MS Mincho" pitchFamily="49" charset="-128"/>
              </a:rPr>
              <a:t>ョッピングモールをテーマとするプロジェクトを選定し、ウェブ開発に役立つさまざまな機能の利用と、開発の基礎を習得することができました</a:t>
            </a:r>
            <a:r>
              <a:rPr lang="ja-JP" altLang="en-US" sz="1800" dirty="0" smtClean="0">
                <a:latin typeface="MS Mincho" pitchFamily="49" charset="-128"/>
                <a:ea typeface="MS Mincho" pitchFamily="49" charset="-128"/>
              </a:rPr>
              <a:t>。</a:t>
            </a:r>
            <a:endParaRPr lang="en-US" altLang="ja-JP" sz="1800" dirty="0" smtClean="0">
              <a:latin typeface="MS Mincho" pitchFamily="49" charset="-128"/>
              <a:ea typeface="MS Mincho" pitchFamily="49" charset="-128"/>
            </a:endParaRPr>
          </a:p>
          <a:p>
            <a:endParaRPr lang="en-US" altLang="ja-JP" sz="1800" dirty="0" smtClean="0">
              <a:latin typeface="MS Mincho" pitchFamily="49" charset="-128"/>
              <a:ea typeface="MS Mincho" pitchFamily="49" charset="-128"/>
            </a:endParaRPr>
          </a:p>
          <a:p>
            <a:r>
              <a:rPr lang="ja-JP" altLang="en-US" sz="1800" dirty="0" smtClean="0">
                <a:latin typeface="MS Mincho" pitchFamily="49" charset="-128"/>
                <a:ea typeface="MS Mincho" pitchFamily="49" charset="-128"/>
              </a:rPr>
              <a:t>さ</a:t>
            </a:r>
            <a:r>
              <a:rPr lang="ja-JP" altLang="en-US" sz="1800" dirty="0">
                <a:latin typeface="MS Mincho" pitchFamily="49" charset="-128"/>
                <a:ea typeface="MS Mincho" pitchFamily="49" charset="-128"/>
              </a:rPr>
              <a:t>らに、非同期データ通信を実現する </a:t>
            </a:r>
            <a:r>
              <a:rPr lang="en-US" altLang="ja-JP" sz="1800" dirty="0">
                <a:latin typeface="MS Mincho" pitchFamily="49" charset="-128"/>
                <a:ea typeface="MS Mincho" pitchFamily="49" charset="-128"/>
              </a:rPr>
              <a:t>AJAX </a:t>
            </a:r>
            <a:r>
              <a:rPr lang="ja-JP" altLang="en-US" sz="1800" dirty="0">
                <a:latin typeface="MS Mincho" pitchFamily="49" charset="-128"/>
                <a:ea typeface="MS Mincho" pitchFamily="49" charset="-128"/>
              </a:rPr>
              <a:t>のような未知の技術を取り入れ、</a:t>
            </a:r>
            <a:r>
              <a:rPr lang="en-US" altLang="ja-JP" sz="1800" dirty="0">
                <a:latin typeface="MS Mincho" pitchFamily="49" charset="-128"/>
                <a:ea typeface="MS Mincho" pitchFamily="49" charset="-128"/>
              </a:rPr>
              <a:t>MVC </a:t>
            </a:r>
            <a:r>
              <a:rPr lang="ja-JP" altLang="en-US" sz="1800" dirty="0">
                <a:latin typeface="MS Mincho" pitchFamily="49" charset="-128"/>
                <a:ea typeface="MS Mincho" pitchFamily="49" charset="-128"/>
              </a:rPr>
              <a:t>パターンの実行ロジックを理解するとともに、</a:t>
            </a:r>
            <a:r>
              <a:rPr lang="en-US" altLang="ja-JP" sz="1800" dirty="0">
                <a:latin typeface="MS Mincho" pitchFamily="49" charset="-128"/>
                <a:ea typeface="MS Mincho" pitchFamily="49" charset="-128"/>
              </a:rPr>
              <a:t>@Inject </a:t>
            </a:r>
            <a:r>
              <a:rPr lang="ja-JP" altLang="en-US" sz="1800" dirty="0">
                <a:latin typeface="MS Mincho" pitchFamily="49" charset="-128"/>
                <a:ea typeface="MS Mincho" pitchFamily="49" charset="-128"/>
              </a:rPr>
              <a:t>や </a:t>
            </a:r>
            <a:r>
              <a:rPr lang="en-US" altLang="ja-JP" sz="1800" dirty="0">
                <a:latin typeface="MS Mincho" pitchFamily="49" charset="-128"/>
                <a:ea typeface="MS Mincho" pitchFamily="49" charset="-128"/>
              </a:rPr>
              <a:t>@Service</a:t>
            </a:r>
            <a:r>
              <a:rPr lang="ja-JP" altLang="en-US" sz="1800" dirty="0">
                <a:latin typeface="MS Mincho" pitchFamily="49" charset="-128"/>
                <a:ea typeface="MS Mincho" pitchFamily="49" charset="-128"/>
              </a:rPr>
              <a:t>、</a:t>
            </a:r>
            <a:r>
              <a:rPr lang="en-US" altLang="ja-JP" sz="1800" dirty="0">
                <a:latin typeface="MS Mincho" pitchFamily="49" charset="-128"/>
                <a:ea typeface="MS Mincho" pitchFamily="49" charset="-128"/>
              </a:rPr>
              <a:t>@Repository </a:t>
            </a:r>
            <a:r>
              <a:rPr lang="ja-JP" altLang="en-US" sz="1800" dirty="0">
                <a:latin typeface="MS Mincho" pitchFamily="49" charset="-128"/>
                <a:ea typeface="MS Mincho" pitchFamily="49" charset="-128"/>
              </a:rPr>
              <a:t>といったアノテーションを使用することで、ウェブ開発に対する理解を一層深めることができました</a:t>
            </a:r>
            <a:r>
              <a:rPr lang="ja-JP" altLang="en-US" sz="1800" dirty="0" smtClean="0">
                <a:latin typeface="MS Mincho" pitchFamily="49" charset="-128"/>
                <a:ea typeface="MS Mincho" pitchFamily="49" charset="-128"/>
              </a:rPr>
              <a:t>。</a:t>
            </a:r>
            <a:endParaRPr lang="en-US" altLang="ja-JP" sz="1800" dirty="0" smtClean="0">
              <a:latin typeface="MS Mincho" pitchFamily="49" charset="-128"/>
              <a:ea typeface="MS Mincho" pitchFamily="49" charset="-128"/>
            </a:endParaRPr>
          </a:p>
          <a:p>
            <a:endParaRPr lang="en-US" altLang="ja-JP" sz="1800" dirty="0" smtClean="0">
              <a:latin typeface="MS Mincho" pitchFamily="49" charset="-128"/>
              <a:ea typeface="MS Mincho" pitchFamily="49" charset="-128"/>
            </a:endParaRPr>
          </a:p>
          <a:p>
            <a:r>
              <a:rPr lang="ja-JP" altLang="en-US" sz="1800" dirty="0" smtClean="0">
                <a:latin typeface="MS Mincho" pitchFamily="49" charset="-128"/>
                <a:ea typeface="MS Mincho" pitchFamily="49" charset="-128"/>
              </a:rPr>
              <a:t>ま</a:t>
            </a:r>
            <a:r>
              <a:rPr lang="ja-JP" altLang="en-US" sz="1800" dirty="0">
                <a:latin typeface="MS Mincho" pitchFamily="49" charset="-128"/>
                <a:ea typeface="MS Mincho" pitchFamily="49" charset="-128"/>
              </a:rPr>
              <a:t>た、このプロジェクト成果をもとにポートフォリオを作成することで、自身が記述したコードの詳細な役割や機能を明確に認識できるようになりました</a:t>
            </a:r>
            <a:r>
              <a:rPr lang="ja-JP" altLang="en-US" sz="1800" dirty="0" smtClean="0">
                <a:latin typeface="MS Mincho" pitchFamily="49" charset="-128"/>
                <a:ea typeface="MS Mincho" pitchFamily="49" charset="-128"/>
              </a:rPr>
              <a:t>。</a:t>
            </a:r>
            <a:endParaRPr lang="en-US" altLang="ja-JP" sz="1800" dirty="0" smtClean="0">
              <a:latin typeface="MS Mincho" pitchFamily="49" charset="-128"/>
              <a:ea typeface="MS Mincho" pitchFamily="49" charset="-128"/>
            </a:endParaRPr>
          </a:p>
          <a:p>
            <a:endParaRPr lang="en-US" altLang="ja-JP" sz="1800" dirty="0" smtClean="0">
              <a:latin typeface="MS Mincho" pitchFamily="49" charset="-128"/>
              <a:ea typeface="MS Mincho" pitchFamily="49" charset="-128"/>
            </a:endParaRPr>
          </a:p>
          <a:p>
            <a:r>
              <a:rPr lang="ja-JP" altLang="en-US" sz="1800" dirty="0" smtClean="0">
                <a:latin typeface="MS Mincho" pitchFamily="49" charset="-128"/>
                <a:ea typeface="MS Mincho" pitchFamily="49" charset="-128"/>
              </a:rPr>
              <a:t>学</a:t>
            </a:r>
            <a:r>
              <a:rPr lang="ja-JP" altLang="en-US" sz="1800" dirty="0">
                <a:latin typeface="MS Mincho" pitchFamily="49" charset="-128"/>
                <a:ea typeface="MS Mincho" pitchFamily="49" charset="-128"/>
              </a:rPr>
              <a:t>習面には自信があるため、今後もさまざまなプロジェクトを経験し、スキルを磨き発揮していきたいと考えています。</a:t>
            </a:r>
            <a:endParaRPr lang="ko-KR" sz="1800" dirty="0">
              <a:latin typeface="MS Mincho" pitchFamily="49" charset="-128"/>
              <a:ea typeface="MS Mincho" pitchFamily="49" charset="-128"/>
            </a:endParaRPr>
          </a:p>
        </p:txBody>
      </p:sp>
      <p:sp>
        <p:nvSpPr>
          <p:cNvPr id="3" name="제목 2"/>
          <p:cNvSpPr>
            <a:spLocks noGrp="1"/>
          </p:cNvSpPr>
          <p:nvPr>
            <p:ph type="title"/>
          </p:nvPr>
        </p:nvSpPr>
        <p:spPr bwMode="auto"/>
        <p:txBody>
          <a:bodyPr/>
          <a:lstStyle/>
          <a:p>
            <a:pPr>
              <a:defRPr/>
            </a:pPr>
            <a:r>
              <a:rPr lang="ja-JP" dirty="0">
                <a:latin typeface="MS Mincho" pitchFamily="49" charset="-128"/>
                <a:ea typeface="MS Mincho" pitchFamily="49" charset="-128"/>
              </a:rPr>
              <a:t>まとめ</a:t>
            </a:r>
            <a:endParaRPr lang="ko-KR" dirty="0">
              <a:latin typeface="MS Mincho" pitchFamily="49" charset="-128"/>
            </a:endParaRPr>
          </a:p>
        </p:txBody>
      </p:sp>
    </p:spTree>
  </p:cSld>
  <p:clrMapOvr>
    <a:masterClrMapping/>
  </p:clrMapOvr>
  <p:transition/>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제목 1"/>
          <p:cNvSpPr>
            <a:spLocks noGrp="1"/>
          </p:cNvSpPr>
          <p:nvPr>
            <p:ph type="ctrTitle"/>
          </p:nvPr>
        </p:nvSpPr>
        <p:spPr bwMode="auto">
          <a:xfrm>
            <a:off x="395536" y="2132856"/>
            <a:ext cx="7772400" cy="1470025"/>
          </a:xfrm>
        </p:spPr>
        <p:txBody>
          <a:bodyPr/>
          <a:lstStyle/>
          <a:p>
            <a:pPr>
              <a:defRPr/>
            </a:pPr>
            <a:r>
              <a:rPr lang="ja-JP" dirty="0">
                <a:latin typeface="MS Mincho" pitchFamily="49" charset="-128"/>
                <a:ea typeface="MS Mincho" pitchFamily="49" charset="-128"/>
              </a:rPr>
              <a:t>おわり</a:t>
            </a:r>
            <a:endParaRPr lang="ko-KR" dirty="0">
              <a:latin typeface="MS Mincho" pitchFamily="49" charset="-128"/>
            </a:endParaRPr>
          </a:p>
        </p:txBody>
      </p:sp>
      <p:sp>
        <p:nvSpPr>
          <p:cNvPr id="3" name="부제목 2"/>
          <p:cNvSpPr>
            <a:spLocks noGrp="1"/>
          </p:cNvSpPr>
          <p:nvPr>
            <p:ph type="subTitle" idx="1"/>
          </p:nvPr>
        </p:nvSpPr>
        <p:spPr bwMode="auto"/>
        <p:txBody>
          <a:bodyPr/>
          <a:lstStyle/>
          <a:p>
            <a:pPr>
              <a:defRPr/>
            </a:pPr>
            <a:r>
              <a:rPr lang="en-US" dirty="0">
                <a:latin typeface="MS Mincho" pitchFamily="49" charset="-128"/>
                <a:ea typeface="MS Mincho" pitchFamily="49" charset="-128"/>
              </a:rPr>
              <a:t>2025</a:t>
            </a:r>
            <a:r>
              <a:rPr lang="ja-JP" dirty="0">
                <a:latin typeface="MS Mincho" pitchFamily="49" charset="-128"/>
                <a:ea typeface="MS Mincho" pitchFamily="49" charset="-128"/>
              </a:rPr>
              <a:t>年</a:t>
            </a:r>
            <a:r>
              <a:rPr lang="en-US" dirty="0">
                <a:latin typeface="MS Mincho" pitchFamily="49" charset="-128"/>
                <a:ea typeface="MS Mincho" pitchFamily="49" charset="-128"/>
              </a:rPr>
              <a:t>4</a:t>
            </a:r>
            <a:r>
              <a:rPr lang="ja-JP" dirty="0" smtClean="0">
                <a:latin typeface="MS Mincho" pitchFamily="49" charset="-128"/>
                <a:ea typeface="MS Mincho" pitchFamily="49" charset="-128"/>
              </a:rPr>
              <a:t>月</a:t>
            </a:r>
            <a:r>
              <a:rPr lang="en-US" altLang="ja-JP" dirty="0" smtClean="0">
                <a:latin typeface="MS Mincho" pitchFamily="49" charset="-128"/>
                <a:ea typeface="MS Mincho" pitchFamily="49" charset="-128"/>
              </a:rPr>
              <a:t>25</a:t>
            </a:r>
            <a:r>
              <a:rPr lang="ja-JP" dirty="0" smtClean="0">
                <a:latin typeface="MS Mincho" pitchFamily="49" charset="-128"/>
                <a:ea typeface="MS Mincho" pitchFamily="49" charset="-128"/>
              </a:rPr>
              <a:t>日</a:t>
            </a:r>
            <a:endParaRPr lang="ko-KR" dirty="0">
              <a:latin typeface="MS Mincho" pitchFamily="49" charset="-128"/>
            </a:endParaRPr>
          </a:p>
        </p:txBody>
      </p:sp>
    </p:spTree>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531724848" name="내용 개체 틀 2"/>
          <p:cNvSpPr>
            <a:spLocks noGrp="1"/>
          </p:cNvSpPr>
          <p:nvPr>
            <p:ph idx="1"/>
          </p:nvPr>
        </p:nvSpPr>
        <p:spPr bwMode="auto">
          <a:xfrm>
            <a:off x="467544" y="1412776"/>
            <a:ext cx="8229600" cy="5184000"/>
          </a:xfrm>
        </p:spPr>
        <p:txBody>
          <a:bodyPr/>
          <a:lstStyle>
            <a:lvl1pPr>
              <a:defRPr sz="2400"/>
            </a:lvl1pPr>
            <a:lvl2pPr>
              <a:defRPr sz="1600"/>
            </a:lvl2pPr>
            <a:lvl3pPr>
              <a:defRPr sz="1200"/>
            </a:lvl3pPr>
            <a:lvl4pPr>
              <a:defRPr sz="1200"/>
            </a:lvl4pPr>
            <a:lvl5pPr>
              <a:defRPr sz="1200"/>
            </a:lvl5pPr>
          </a:lstStyle>
          <a:p>
            <a:pPr>
              <a:defRPr/>
            </a:pPr>
            <a:r>
              <a:rPr lang="ja-JP" altLang="en-US" dirty="0">
                <a:ea typeface="MS Mincho" pitchFamily="49" charset="-128"/>
              </a:rPr>
              <a:t>韓国の某大学でスマートメディア学科を履修</a:t>
            </a:r>
            <a:r>
              <a:rPr lang="ja-JP" altLang="en-US" dirty="0" smtClean="0">
                <a:ea typeface="MS Mincho" pitchFamily="49" charset="-128"/>
              </a:rPr>
              <a:t>。</a:t>
            </a:r>
            <a:r>
              <a:rPr lang="ja-JP" altLang="en-US" dirty="0">
                <a:ea typeface="MS Mincho" pitchFamily="49" charset="-128"/>
              </a:rPr>
              <a:t/>
            </a:r>
            <a:br>
              <a:rPr lang="ja-JP" altLang="en-US" dirty="0">
                <a:ea typeface="MS Mincho" pitchFamily="49" charset="-128"/>
              </a:rPr>
            </a:br>
            <a:r>
              <a:rPr lang="en-US" altLang="ja-JP" dirty="0">
                <a:ea typeface="MS Mincho" pitchFamily="49" charset="-128"/>
              </a:rPr>
              <a:t>• C</a:t>
            </a:r>
            <a:r>
              <a:rPr lang="ja-JP" altLang="en-US" dirty="0">
                <a:ea typeface="MS Mincho" pitchFamily="49" charset="-128"/>
              </a:rPr>
              <a:t>や</a:t>
            </a:r>
            <a:r>
              <a:rPr lang="en-US" altLang="ja-JP" dirty="0">
                <a:ea typeface="MS Mincho" pitchFamily="49" charset="-128"/>
              </a:rPr>
              <a:t>JAVA</a:t>
            </a:r>
            <a:r>
              <a:rPr lang="ja-JP" altLang="en-US" dirty="0">
                <a:ea typeface="MS Mincho" pitchFamily="49" charset="-128"/>
              </a:rPr>
              <a:t>、</a:t>
            </a:r>
            <a:r>
              <a:rPr lang="en-US" altLang="ja-JP" dirty="0">
                <a:ea typeface="MS Mincho" pitchFamily="49" charset="-128"/>
              </a:rPr>
              <a:t>PYTHON</a:t>
            </a:r>
            <a:r>
              <a:rPr lang="ja-JP" altLang="en-US" dirty="0">
                <a:ea typeface="MS Mincho" pitchFamily="49" charset="-128"/>
              </a:rPr>
              <a:t>、</a:t>
            </a:r>
            <a:r>
              <a:rPr lang="en-US" altLang="ja-JP" dirty="0">
                <a:ea typeface="MS Mincho" pitchFamily="49" charset="-128"/>
              </a:rPr>
              <a:t>R</a:t>
            </a:r>
            <a:r>
              <a:rPr lang="ja-JP" altLang="en-US" dirty="0">
                <a:ea typeface="MS Mincho" pitchFamily="49" charset="-128"/>
              </a:rPr>
              <a:t>など、さまざまなプログラミング言語の基礎と</a:t>
            </a:r>
            <a:r>
              <a:rPr lang="en-US" altLang="ja-JP" dirty="0">
                <a:ea typeface="MS Mincho" pitchFamily="49" charset="-128"/>
              </a:rPr>
              <a:t>IT</a:t>
            </a:r>
            <a:r>
              <a:rPr lang="ja-JP" altLang="en-US" dirty="0">
                <a:ea typeface="MS Mincho" pitchFamily="49" charset="-128"/>
              </a:rPr>
              <a:t>全般のさまざまな理論を学んだため、これらの経験を活かして多角的な視点を持ち、プロジェクトを進められるエンジニアとして活躍したいと考えています。</a:t>
            </a:r>
            <a:br>
              <a:rPr lang="ja-JP" altLang="en-US" dirty="0">
                <a:ea typeface="MS Mincho" pitchFamily="49" charset="-128"/>
              </a:rPr>
            </a:br>
            <a:r>
              <a:rPr lang="en-US" altLang="ja-JP" dirty="0">
                <a:ea typeface="MS Mincho" pitchFamily="49" charset="-128"/>
              </a:rPr>
              <a:t>• </a:t>
            </a:r>
            <a:r>
              <a:rPr lang="en-US" altLang="ja-JP" dirty="0" err="1">
                <a:ea typeface="MS Mincho" pitchFamily="49" charset="-128"/>
              </a:rPr>
              <a:t>Kosea</a:t>
            </a:r>
            <a:r>
              <a:rPr lang="ja-JP" altLang="en-US" dirty="0">
                <a:ea typeface="MS Mincho" pitchFamily="49" charset="-128"/>
              </a:rPr>
              <a:t>で</a:t>
            </a:r>
            <a:r>
              <a:rPr lang="en-US" altLang="ja-JP" dirty="0">
                <a:ea typeface="MS Mincho" pitchFamily="49" charset="-128"/>
              </a:rPr>
              <a:t>Spring Framework</a:t>
            </a:r>
            <a:r>
              <a:rPr lang="ja-JP" altLang="en-US" dirty="0">
                <a:ea typeface="MS Mincho" pitchFamily="49" charset="-128"/>
              </a:rPr>
              <a:t>を通じたウェブ開発を学び、大学時代からウェブ開発について理解していたため、新しい開発環境であっても十分に理解し、適応できる自信があります。</a:t>
            </a:r>
            <a:br>
              <a:rPr lang="ja-JP" altLang="en-US" dirty="0">
                <a:ea typeface="MS Mincho" pitchFamily="49" charset="-128"/>
              </a:rPr>
            </a:br>
            <a:r>
              <a:rPr lang="en-US" altLang="ja-JP" dirty="0">
                <a:ea typeface="MS Mincho" pitchFamily="49" charset="-128"/>
              </a:rPr>
              <a:t>• </a:t>
            </a:r>
            <a:r>
              <a:rPr lang="ja-JP" altLang="en-US" dirty="0">
                <a:ea typeface="MS Mincho" pitchFamily="49" charset="-128"/>
              </a:rPr>
              <a:t>データやディープラーニングの開発にも興味があるため、開発分野を限定せず、多様な分野で成長していく貴社とともに成長していきたいです。</a:t>
            </a:r>
          </a:p>
          <a:p>
            <a:pPr>
              <a:defRPr/>
            </a:pPr>
            <a:endParaRPr dirty="0">
              <a:ea typeface="MS Mincho" pitchFamily="49" charset="-128"/>
            </a:endParaRPr>
          </a:p>
        </p:txBody>
      </p:sp>
      <p:sp>
        <p:nvSpPr>
          <p:cNvPr id="1616166873" name="제목 6"/>
          <p:cNvSpPr>
            <a:spLocks noGrp="1"/>
          </p:cNvSpPr>
          <p:nvPr>
            <p:ph type="title"/>
          </p:nvPr>
        </p:nvSpPr>
        <p:spPr bwMode="auto"/>
        <p:txBody>
          <a:bodyPr vert="horz" lIns="91440" tIns="45720" rIns="91440" bIns="45720" rtlCol="0" anchor="ctr">
            <a:normAutofit/>
          </a:bodyPr>
          <a:lstStyle/>
          <a:p>
            <a:r>
              <a:rPr lang="ko-KR" dirty="0">
                <a:latin typeface="MS Mincho" pitchFamily="49" charset="-128"/>
                <a:ea typeface="MS Mincho" pitchFamily="49" charset="-128"/>
              </a:rPr>
              <a:t>自己紹介</a:t>
            </a:r>
            <a:endParaRPr dirty="0">
              <a:latin typeface="MS Mincho" pitchFamily="49" charset="-128"/>
              <a:ea typeface="MS Mincho" pitchFamily="49" charset="-128"/>
            </a:endParaRPr>
          </a:p>
        </p:txBody>
      </p:sp>
    </p:spTree>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531724848" name="내용 개체 틀 2"/>
          <p:cNvSpPr>
            <a:spLocks noGrp="1"/>
          </p:cNvSpPr>
          <p:nvPr>
            <p:ph idx="1"/>
          </p:nvPr>
        </p:nvSpPr>
        <p:spPr bwMode="auto">
          <a:xfrm>
            <a:off x="467544" y="1412776"/>
            <a:ext cx="8229600" cy="5184000"/>
          </a:xfrm>
        </p:spPr>
        <p:txBody>
          <a:bodyPr vert="horz" lIns="91440" tIns="45720" rIns="91440" bIns="45720" numCol="2" rtlCol="0">
            <a:normAutofit/>
          </a:bodyPr>
          <a:lstStyle/>
          <a:p>
            <a:r>
              <a:rPr lang="ja-JP" altLang="en-US" sz="1800" dirty="0">
                <a:ea typeface="MS Mincho" pitchFamily="49" charset="-128"/>
              </a:rPr>
              <a:t>カートリスト</a:t>
            </a:r>
            <a:r>
              <a:rPr lang="ko-KR" altLang="en-US" sz="1800" dirty="0" smtClean="0">
                <a:ea typeface="MS Mincho" pitchFamily="49" charset="-128"/>
              </a:rPr>
              <a:t>機能</a:t>
            </a:r>
            <a:endParaRPr lang="en-US" altLang="ko-KR" sz="1800" dirty="0" smtClean="0">
              <a:ea typeface="MS Mincho" pitchFamily="49" charset="-128"/>
            </a:endParaRPr>
          </a:p>
          <a:p>
            <a:endParaRPr lang="en-US" sz="1800" dirty="0">
              <a:ea typeface="MS Mincho" pitchFamily="49" charset="-128"/>
            </a:endParaRPr>
          </a:p>
          <a:p>
            <a:endParaRPr lang="en-US" sz="1800" dirty="0" smtClean="0">
              <a:ea typeface="MS Mincho" pitchFamily="49" charset="-128"/>
            </a:endParaRPr>
          </a:p>
          <a:p>
            <a:endParaRPr lang="en-US" sz="1800" dirty="0">
              <a:ea typeface="MS Mincho" pitchFamily="49" charset="-128"/>
            </a:endParaRPr>
          </a:p>
          <a:p>
            <a:endParaRPr lang="en-US" sz="1800" dirty="0" smtClean="0">
              <a:ea typeface="MS Mincho" pitchFamily="49" charset="-128"/>
            </a:endParaRPr>
          </a:p>
          <a:p>
            <a:endParaRPr lang="en-US" sz="1800" dirty="0">
              <a:ea typeface="MS Mincho" pitchFamily="49" charset="-128"/>
            </a:endParaRPr>
          </a:p>
          <a:p>
            <a:endParaRPr lang="en-US" sz="1800" dirty="0" smtClean="0">
              <a:ea typeface="MS Mincho" pitchFamily="49" charset="-128"/>
            </a:endParaRPr>
          </a:p>
          <a:p>
            <a:endParaRPr lang="en-US" sz="1800" dirty="0">
              <a:ea typeface="MS Mincho" pitchFamily="49" charset="-128"/>
            </a:endParaRPr>
          </a:p>
          <a:p>
            <a:endParaRPr lang="en-US" sz="1800" dirty="0" smtClean="0">
              <a:ea typeface="MS Mincho" pitchFamily="49" charset="-128"/>
            </a:endParaRPr>
          </a:p>
          <a:p>
            <a:endParaRPr lang="en-US" sz="1800" dirty="0">
              <a:ea typeface="MS Mincho" pitchFamily="49" charset="-128"/>
            </a:endParaRPr>
          </a:p>
          <a:p>
            <a:endParaRPr lang="en-US" sz="1800" dirty="0" smtClean="0">
              <a:ea typeface="MS Mincho" pitchFamily="49" charset="-128"/>
            </a:endParaRPr>
          </a:p>
          <a:p>
            <a:endParaRPr lang="en-US" sz="1800" dirty="0">
              <a:ea typeface="MS Mincho" pitchFamily="49" charset="-128"/>
            </a:endParaRPr>
          </a:p>
          <a:p>
            <a:endParaRPr lang="en-US" sz="1800" dirty="0" smtClean="0">
              <a:ea typeface="MS Mincho" pitchFamily="49" charset="-128"/>
            </a:endParaRPr>
          </a:p>
          <a:p>
            <a:endParaRPr lang="en-US" sz="1800" dirty="0">
              <a:ea typeface="MS Mincho" pitchFamily="49" charset="-128"/>
            </a:endParaRPr>
          </a:p>
          <a:p>
            <a:endParaRPr lang="en-US" sz="1800" dirty="0" smtClean="0">
              <a:ea typeface="MS Mincho" pitchFamily="49" charset="-128"/>
            </a:endParaRPr>
          </a:p>
          <a:p>
            <a:endParaRPr lang="en-US" sz="1800" dirty="0">
              <a:ea typeface="MS Mincho" pitchFamily="49" charset="-128"/>
            </a:endParaRPr>
          </a:p>
          <a:p>
            <a:endParaRPr lang="en-US" sz="1800" dirty="0" smtClean="0">
              <a:ea typeface="MS Mincho" pitchFamily="49" charset="-128"/>
            </a:endParaRPr>
          </a:p>
          <a:p>
            <a:endParaRPr lang="en-US" sz="1800" dirty="0">
              <a:ea typeface="MS Mincho" pitchFamily="49" charset="-128"/>
            </a:endParaRPr>
          </a:p>
          <a:p>
            <a:pPr marL="0" indent="0">
              <a:buNone/>
            </a:pPr>
            <a:endParaRPr lang="en-US" sz="1800" dirty="0" smtClean="0">
              <a:ea typeface="MS Mincho" pitchFamily="49" charset="-128"/>
            </a:endParaRPr>
          </a:p>
          <a:p>
            <a:pPr marL="0" indent="0">
              <a:buNone/>
            </a:pPr>
            <a:endParaRPr lang="en-US" sz="1800" dirty="0">
              <a:ea typeface="MS Mincho" pitchFamily="49" charset="-128"/>
            </a:endParaRPr>
          </a:p>
        </p:txBody>
      </p:sp>
      <p:sp>
        <p:nvSpPr>
          <p:cNvPr id="1616166873" name="제목 6"/>
          <p:cNvSpPr>
            <a:spLocks noGrp="1"/>
          </p:cNvSpPr>
          <p:nvPr>
            <p:ph type="title"/>
          </p:nvPr>
        </p:nvSpPr>
        <p:spPr bwMode="auto"/>
        <p:txBody>
          <a:bodyPr>
            <a:normAutofit/>
          </a:bodyPr>
          <a:lstStyle>
            <a:lvl1pPr algn="l">
              <a:defRPr sz="3600">
                <a:latin typeface="MS PGothic (제목)"/>
              </a:defRPr>
            </a:lvl1pPr>
          </a:lstStyle>
          <a:p>
            <a:pPr>
              <a:defRPr/>
            </a:pPr>
            <a:r>
              <a:rPr lang="ja-JP" altLang="en-US" dirty="0">
                <a:latin typeface="MS Mincho" pitchFamily="49" charset="-128"/>
                <a:ea typeface="MS Mincho" pitchFamily="49" charset="-128"/>
              </a:rPr>
              <a:t>カートリスト画面</a:t>
            </a:r>
            <a:endParaRPr dirty="0">
              <a:latin typeface="MS Mincho" pitchFamily="49" charset="-128"/>
              <a:ea typeface="MS Mincho" pitchFamily="49" charset="-128"/>
            </a:endParaRPr>
          </a:p>
        </p:txBody>
      </p:sp>
      <p:grpSp>
        <p:nvGrpSpPr>
          <p:cNvPr id="2" name="그룹 1"/>
          <p:cNvGrpSpPr/>
          <p:nvPr/>
        </p:nvGrpSpPr>
        <p:grpSpPr>
          <a:xfrm>
            <a:off x="2180846" y="2063859"/>
            <a:ext cx="4248472" cy="3957690"/>
            <a:chOff x="2293116" y="2188690"/>
            <a:chExt cx="4248472" cy="3957690"/>
          </a:xfrm>
        </p:grpSpPr>
        <p:grpSp>
          <p:nvGrpSpPr>
            <p:cNvPr id="17" name="그룹 16"/>
            <p:cNvGrpSpPr/>
            <p:nvPr/>
          </p:nvGrpSpPr>
          <p:grpSpPr>
            <a:xfrm>
              <a:off x="2293116" y="2188690"/>
              <a:ext cx="4248472" cy="3957690"/>
              <a:chOff x="3393840" y="3246244"/>
              <a:chExt cx="2880320" cy="2613890"/>
            </a:xfrm>
          </p:grpSpPr>
          <p:grpSp>
            <p:nvGrpSpPr>
              <p:cNvPr id="18" name="그룹 17"/>
              <p:cNvGrpSpPr/>
              <p:nvPr/>
            </p:nvGrpSpPr>
            <p:grpSpPr>
              <a:xfrm>
                <a:off x="3393840" y="3246244"/>
                <a:ext cx="2880320" cy="2613890"/>
                <a:chOff x="3393840" y="3246244"/>
                <a:chExt cx="2880320" cy="2613890"/>
              </a:xfrm>
            </p:grpSpPr>
            <p:sp>
              <p:nvSpPr>
                <p:cNvPr id="37" name="직사각형 36"/>
                <p:cNvSpPr/>
                <p:nvPr/>
              </p:nvSpPr>
              <p:spPr bwMode="auto">
                <a:xfrm>
                  <a:off x="3393840" y="3246244"/>
                  <a:ext cx="2880320" cy="2613890"/>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ko-KR" sz="1200" dirty="0" smtClean="0">
                    <a:solidFill>
                      <a:schemeClr val="tx1"/>
                    </a:solidFill>
                    <a:latin typeface="MS Mincho" pitchFamily="49" charset="-128"/>
                    <a:ea typeface="MS Mincho" pitchFamily="49" charset="-128"/>
                  </a:endParaRPr>
                </a:p>
                <a:p>
                  <a:pPr algn="ctr"/>
                  <a:endParaRPr lang="en-US" altLang="ko-KR" sz="1200" dirty="0" smtClean="0">
                    <a:solidFill>
                      <a:schemeClr val="tx1"/>
                    </a:solidFill>
                    <a:latin typeface="MS Mincho" pitchFamily="49" charset="-128"/>
                    <a:ea typeface="MS Mincho" pitchFamily="49" charset="-128"/>
                  </a:endParaRPr>
                </a:p>
                <a:p>
                  <a:pPr algn="ctr"/>
                  <a:endParaRPr lang="en-US" altLang="ko-KR" sz="1200" dirty="0" smtClean="0">
                    <a:solidFill>
                      <a:schemeClr val="tx1"/>
                    </a:solidFill>
                    <a:latin typeface="MS Mincho" pitchFamily="49" charset="-128"/>
                    <a:ea typeface="MS Mincho" pitchFamily="49" charset="-128"/>
                  </a:endParaRPr>
                </a:p>
                <a:p>
                  <a:pPr algn="ctr"/>
                  <a:endParaRPr lang="en-US" altLang="ko-KR" sz="1200" dirty="0">
                    <a:solidFill>
                      <a:schemeClr val="tx1"/>
                    </a:solidFill>
                    <a:latin typeface="MS Mincho" pitchFamily="49" charset="-128"/>
                    <a:ea typeface="MS Mincho" pitchFamily="49" charset="-128"/>
                  </a:endParaRPr>
                </a:p>
                <a:p>
                  <a:pPr algn="ctr"/>
                  <a:endParaRPr lang="en-US" altLang="ko-KR" sz="1200" dirty="0" smtClean="0">
                    <a:solidFill>
                      <a:schemeClr val="tx1"/>
                    </a:solidFill>
                    <a:latin typeface="MS Mincho" pitchFamily="49" charset="-128"/>
                    <a:ea typeface="MS Mincho" pitchFamily="49" charset="-128"/>
                  </a:endParaRPr>
                </a:p>
                <a:p>
                  <a:pPr algn="ctr"/>
                  <a:endParaRPr lang="en-US" altLang="ko-KR" sz="1200" dirty="0">
                    <a:solidFill>
                      <a:schemeClr val="tx1"/>
                    </a:solidFill>
                    <a:latin typeface="MS Mincho" pitchFamily="49" charset="-128"/>
                    <a:ea typeface="MS Mincho" pitchFamily="49" charset="-128"/>
                  </a:endParaRPr>
                </a:p>
                <a:p>
                  <a:pPr algn="ctr"/>
                  <a:r>
                    <a:rPr lang="en-US" altLang="ja-JP" sz="1200" dirty="0">
                      <a:solidFill>
                        <a:schemeClr val="tx1"/>
                      </a:solidFill>
                      <a:latin typeface="MS Mincho" pitchFamily="49" charset="-128"/>
                      <a:ea typeface="MS Mincho" pitchFamily="49" charset="-128"/>
                    </a:rPr>
                    <a:t>	</a:t>
                  </a:r>
                  <a:r>
                    <a:rPr lang="ja-JP" altLang="en-US" sz="1200" dirty="0" smtClean="0">
                      <a:solidFill>
                        <a:schemeClr val="tx1"/>
                      </a:solidFill>
                      <a:latin typeface="MS Mincho" pitchFamily="49" charset="-128"/>
                      <a:ea typeface="MS Mincho" pitchFamily="49" charset="-128"/>
                    </a:rPr>
                    <a:t>カ</a:t>
                  </a:r>
                  <a:r>
                    <a:rPr lang="ja-JP" altLang="en-US" sz="1200" dirty="0">
                      <a:solidFill>
                        <a:schemeClr val="tx1"/>
                      </a:solidFill>
                      <a:latin typeface="MS Mincho" pitchFamily="49" charset="-128"/>
                      <a:ea typeface="MS Mincho" pitchFamily="49" charset="-128"/>
                    </a:rPr>
                    <a:t>ートリスト</a:t>
                  </a:r>
                  <a:r>
                    <a:rPr lang="en-US" altLang="ko-KR" sz="1200" dirty="0" smtClean="0">
                      <a:solidFill>
                        <a:schemeClr val="tx1"/>
                      </a:solidFill>
                      <a:latin typeface="MS Mincho" pitchFamily="49" charset="-128"/>
                      <a:ea typeface="MS Mincho" pitchFamily="49" charset="-128"/>
                    </a:rPr>
                    <a:t>	</a:t>
                  </a:r>
                </a:p>
                <a:p>
                  <a:pPr algn="ctr"/>
                  <a:endParaRPr lang="en-US" altLang="ko-KR" sz="1200" dirty="0" smtClean="0">
                    <a:solidFill>
                      <a:schemeClr val="tx1"/>
                    </a:solidFill>
                    <a:latin typeface="MS Mincho" pitchFamily="49" charset="-128"/>
                    <a:ea typeface="MS Mincho" pitchFamily="49" charset="-128"/>
                  </a:endParaRPr>
                </a:p>
                <a:p>
                  <a:pPr algn="ctr"/>
                  <a:endParaRPr lang="en-US" altLang="ko-KR" sz="1200" dirty="0">
                    <a:solidFill>
                      <a:schemeClr val="tx1"/>
                    </a:solidFill>
                    <a:latin typeface="MS Mincho" pitchFamily="49" charset="-128"/>
                    <a:ea typeface="MS Mincho" pitchFamily="49" charset="-128"/>
                  </a:endParaRPr>
                </a:p>
                <a:p>
                  <a:pPr algn="ctr"/>
                  <a:r>
                    <a:rPr lang="en-US" altLang="ko-KR" sz="1200" dirty="0" smtClean="0">
                      <a:solidFill>
                        <a:schemeClr val="tx1"/>
                      </a:solidFill>
                      <a:latin typeface="MS Mincho" pitchFamily="49" charset="-128"/>
                      <a:ea typeface="MS Mincho" pitchFamily="49" charset="-128"/>
                    </a:rPr>
                    <a:t>			</a:t>
                  </a:r>
                  <a:endParaRPr lang="en-US" altLang="ko-KR" sz="1200" dirty="0">
                    <a:solidFill>
                      <a:schemeClr val="tx1"/>
                    </a:solidFill>
                    <a:latin typeface="MS Mincho" pitchFamily="49" charset="-128"/>
                    <a:ea typeface="MS Mincho" pitchFamily="49" charset="-128"/>
                  </a:endParaRPr>
                </a:p>
                <a:p>
                  <a:r>
                    <a:rPr lang="en-US" altLang="ja-JP" sz="1200" dirty="0" smtClean="0">
                      <a:solidFill>
                        <a:schemeClr val="tx1"/>
                      </a:solidFill>
                      <a:latin typeface="MS Mincho" pitchFamily="49" charset="-128"/>
                      <a:ea typeface="MS Mincho" pitchFamily="49" charset="-128"/>
                    </a:rPr>
                    <a:t>	</a:t>
                  </a:r>
                  <a:endParaRPr lang="ja-JP" altLang="en-US" sz="1200" dirty="0">
                    <a:solidFill>
                      <a:schemeClr val="tx1"/>
                    </a:solidFill>
                    <a:latin typeface="MS Mincho" pitchFamily="49" charset="-128"/>
                    <a:ea typeface="MS Mincho" pitchFamily="49" charset="-128"/>
                  </a:endParaRPr>
                </a:p>
                <a:p>
                  <a:r>
                    <a:rPr lang="en-US" altLang="ja-JP" sz="1200" dirty="0" smtClean="0">
                      <a:solidFill>
                        <a:schemeClr val="tx1"/>
                      </a:solidFill>
                      <a:latin typeface="MS Mincho" pitchFamily="49" charset="-128"/>
                      <a:ea typeface="MS Mincho" pitchFamily="49" charset="-128"/>
                    </a:rPr>
                    <a:t>	</a:t>
                  </a:r>
                </a:p>
                <a:p>
                  <a:endParaRPr lang="en-US" altLang="ja-JP" sz="1200" dirty="0" smtClean="0">
                    <a:solidFill>
                      <a:schemeClr val="tx1"/>
                    </a:solidFill>
                    <a:latin typeface="MS Mincho" pitchFamily="49" charset="-128"/>
                    <a:ea typeface="MS Mincho" pitchFamily="49" charset="-128"/>
                  </a:endParaRPr>
                </a:p>
                <a:p>
                  <a:endParaRPr lang="en-US" altLang="ko-KR" sz="1200" dirty="0" smtClean="0">
                    <a:solidFill>
                      <a:schemeClr val="tx1"/>
                    </a:solidFill>
                    <a:latin typeface="MS Mincho" pitchFamily="49" charset="-128"/>
                    <a:ea typeface="MS Mincho" pitchFamily="49" charset="-128"/>
                  </a:endParaRPr>
                </a:p>
                <a:p>
                  <a:endParaRPr lang="en-US" altLang="ko-KR" sz="1200" dirty="0">
                    <a:solidFill>
                      <a:schemeClr val="tx1"/>
                    </a:solidFill>
                    <a:latin typeface="MS Mincho" pitchFamily="49" charset="-128"/>
                    <a:ea typeface="MS Mincho" pitchFamily="49" charset="-128"/>
                  </a:endParaRPr>
                </a:p>
                <a:p>
                  <a:endParaRPr lang="en-US" altLang="ko-KR" sz="1200" dirty="0" smtClean="0">
                    <a:solidFill>
                      <a:schemeClr val="tx1"/>
                    </a:solidFill>
                    <a:latin typeface="MS Mincho" pitchFamily="49" charset="-128"/>
                    <a:ea typeface="MS Mincho" pitchFamily="49" charset="-128"/>
                  </a:endParaRPr>
                </a:p>
                <a:p>
                  <a:endParaRPr lang="en-US" altLang="ko-KR" sz="1200" dirty="0">
                    <a:solidFill>
                      <a:schemeClr val="tx1"/>
                    </a:solidFill>
                    <a:latin typeface="MS Mincho" pitchFamily="49" charset="-128"/>
                    <a:ea typeface="MS Mincho" pitchFamily="49" charset="-128"/>
                  </a:endParaRPr>
                </a:p>
                <a:p>
                  <a:endParaRPr lang="en-US" altLang="ko-KR" sz="1200" dirty="0" smtClean="0">
                    <a:solidFill>
                      <a:schemeClr val="tx1"/>
                    </a:solidFill>
                    <a:latin typeface="MS Mincho" pitchFamily="49" charset="-128"/>
                    <a:ea typeface="MS Mincho" pitchFamily="49" charset="-128"/>
                  </a:endParaRPr>
                </a:p>
                <a:p>
                  <a:endParaRPr lang="en-US" altLang="ko-KR" sz="1200" dirty="0">
                    <a:solidFill>
                      <a:schemeClr val="tx1"/>
                    </a:solidFill>
                    <a:latin typeface="MS Mincho" pitchFamily="49" charset="-128"/>
                    <a:ea typeface="MS Mincho" pitchFamily="49" charset="-128"/>
                  </a:endParaRPr>
                </a:p>
                <a:p>
                  <a:endParaRPr lang="en-US" altLang="ko-KR" sz="1200" dirty="0" smtClean="0">
                    <a:solidFill>
                      <a:schemeClr val="tx1"/>
                    </a:solidFill>
                    <a:latin typeface="MS Mincho" pitchFamily="49" charset="-128"/>
                    <a:ea typeface="MS Mincho" pitchFamily="49" charset="-128"/>
                  </a:endParaRPr>
                </a:p>
                <a:p>
                  <a:endParaRPr lang="en-US" altLang="ko-KR" sz="1200" dirty="0">
                    <a:solidFill>
                      <a:schemeClr val="tx1"/>
                    </a:solidFill>
                    <a:latin typeface="MS Mincho" pitchFamily="49" charset="-128"/>
                    <a:ea typeface="MS Mincho" pitchFamily="49" charset="-128"/>
                  </a:endParaRPr>
                </a:p>
                <a:p>
                  <a:endParaRPr lang="en-US" altLang="ko-KR" sz="1200" dirty="0" smtClean="0">
                    <a:solidFill>
                      <a:schemeClr val="tx1"/>
                    </a:solidFill>
                    <a:latin typeface="MS Mincho" pitchFamily="49" charset="-128"/>
                    <a:ea typeface="MS Mincho" pitchFamily="49" charset="-128"/>
                  </a:endParaRPr>
                </a:p>
                <a:p>
                  <a:endParaRPr lang="en-US" altLang="ko-KR" sz="1200" dirty="0">
                    <a:solidFill>
                      <a:schemeClr val="tx1"/>
                    </a:solidFill>
                    <a:latin typeface="MS Mincho" pitchFamily="49" charset="-128"/>
                    <a:ea typeface="MS Mincho" pitchFamily="49" charset="-128"/>
                  </a:endParaRPr>
                </a:p>
                <a:p>
                  <a:endParaRPr lang="en-US" altLang="ko-KR" sz="1200" dirty="0" smtClean="0">
                    <a:solidFill>
                      <a:schemeClr val="tx1"/>
                    </a:solidFill>
                    <a:latin typeface="MS Mincho" pitchFamily="49" charset="-128"/>
                    <a:ea typeface="MS Mincho" pitchFamily="49" charset="-128"/>
                  </a:endParaRPr>
                </a:p>
                <a:p>
                  <a:endParaRPr lang="en-US" altLang="ko-KR" sz="1200" dirty="0">
                    <a:solidFill>
                      <a:schemeClr val="tx1"/>
                    </a:solidFill>
                    <a:latin typeface="MS Mincho" pitchFamily="49" charset="-128"/>
                    <a:ea typeface="MS Mincho" pitchFamily="49" charset="-128"/>
                  </a:endParaRPr>
                </a:p>
                <a:p>
                  <a:endParaRPr lang="en-US" altLang="ko-KR" sz="1200" dirty="0" smtClean="0">
                    <a:solidFill>
                      <a:schemeClr val="tx1"/>
                    </a:solidFill>
                    <a:latin typeface="MS Mincho" pitchFamily="49" charset="-128"/>
                    <a:ea typeface="MS Mincho" pitchFamily="49" charset="-128"/>
                  </a:endParaRPr>
                </a:p>
                <a:p>
                  <a:endParaRPr lang="en-US" altLang="ko-KR" sz="1200" dirty="0">
                    <a:solidFill>
                      <a:schemeClr val="tx1"/>
                    </a:solidFill>
                    <a:latin typeface="MS Mincho" pitchFamily="49" charset="-128"/>
                    <a:ea typeface="MS Mincho" pitchFamily="49" charset="-128"/>
                  </a:endParaRPr>
                </a:p>
                <a:p>
                  <a:endParaRPr lang="en-US" altLang="ko-KR" sz="1200" dirty="0" smtClean="0">
                    <a:solidFill>
                      <a:schemeClr val="tx1"/>
                    </a:solidFill>
                    <a:latin typeface="MS Mincho" pitchFamily="49" charset="-128"/>
                    <a:ea typeface="MS Mincho" pitchFamily="49" charset="-128"/>
                  </a:endParaRPr>
                </a:p>
                <a:p>
                  <a:r>
                    <a:rPr lang="en-US" altLang="ko-KR" sz="1200" dirty="0" smtClean="0">
                      <a:solidFill>
                        <a:schemeClr val="tx1"/>
                      </a:solidFill>
                      <a:latin typeface="MS Mincho" pitchFamily="49" charset="-128"/>
                      <a:ea typeface="MS Mincho" pitchFamily="49" charset="-128"/>
                    </a:rPr>
                    <a:t>	</a:t>
                  </a:r>
                </a:p>
                <a:p>
                  <a:r>
                    <a:rPr lang="en-US" altLang="ko-KR" sz="1200" dirty="0">
                      <a:solidFill>
                        <a:schemeClr val="tx1"/>
                      </a:solidFill>
                      <a:latin typeface="MS Mincho" pitchFamily="49" charset="-128"/>
                      <a:ea typeface="MS Mincho" pitchFamily="49" charset="-128"/>
                    </a:rPr>
                    <a:t>	</a:t>
                  </a:r>
                  <a:endParaRPr lang="en-US" altLang="ko-KR" sz="1200" dirty="0" smtClean="0">
                    <a:solidFill>
                      <a:schemeClr val="tx1"/>
                    </a:solidFill>
                    <a:latin typeface="MS Mincho" pitchFamily="49" charset="-128"/>
                    <a:ea typeface="MS Mincho" pitchFamily="49" charset="-128"/>
                  </a:endParaRPr>
                </a:p>
                <a:p>
                  <a:endParaRPr lang="en-US" altLang="ko-KR" sz="1200" dirty="0" smtClean="0">
                    <a:solidFill>
                      <a:schemeClr val="tx1"/>
                    </a:solidFill>
                    <a:latin typeface="MS Mincho" pitchFamily="49" charset="-128"/>
                    <a:ea typeface="MS Mincho" pitchFamily="49" charset="-128"/>
                  </a:endParaRPr>
                </a:p>
              </p:txBody>
            </p:sp>
            <p:sp>
              <p:nvSpPr>
                <p:cNvPr id="38" name="직사각형 37"/>
                <p:cNvSpPr/>
                <p:nvPr/>
              </p:nvSpPr>
              <p:spPr bwMode="auto">
                <a:xfrm>
                  <a:off x="3403267" y="3516658"/>
                  <a:ext cx="771153" cy="1264906"/>
                </a:xfrm>
                <a:prstGeom prst="rect">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200" dirty="0">
                      <a:solidFill>
                        <a:schemeClr val="tx1"/>
                      </a:solidFill>
                      <a:latin typeface="MS Mincho" pitchFamily="49" charset="-128"/>
                      <a:ea typeface="MS Mincho" pitchFamily="49" charset="-128"/>
                    </a:rPr>
                    <a:t>カテゴリー</a:t>
                  </a:r>
                  <a:r>
                    <a:rPr lang="en-US" altLang="ja-JP" sz="1200" dirty="0">
                      <a:solidFill>
                        <a:schemeClr val="tx1"/>
                      </a:solidFill>
                      <a:latin typeface="MS Mincho" pitchFamily="49" charset="-128"/>
                      <a:ea typeface="MS Mincho" pitchFamily="49" charset="-128"/>
                    </a:rPr>
                    <a:t>1</a:t>
                  </a:r>
                </a:p>
                <a:p>
                  <a:r>
                    <a:rPr lang="ja-JP" altLang="en-US" sz="1200" dirty="0">
                      <a:solidFill>
                        <a:schemeClr val="tx1"/>
                      </a:solidFill>
                      <a:latin typeface="MS Mincho" pitchFamily="49" charset="-128"/>
                      <a:ea typeface="MS Mincho" pitchFamily="49" charset="-128"/>
                    </a:rPr>
                    <a:t>カテゴリー</a:t>
                  </a:r>
                  <a:r>
                    <a:rPr lang="en-US" altLang="ja-JP" sz="1200" dirty="0">
                      <a:solidFill>
                        <a:schemeClr val="tx1"/>
                      </a:solidFill>
                      <a:latin typeface="MS Mincho" pitchFamily="49" charset="-128"/>
                      <a:ea typeface="MS Mincho" pitchFamily="49" charset="-128"/>
                    </a:rPr>
                    <a:t>2</a:t>
                  </a:r>
                </a:p>
                <a:p>
                  <a:r>
                    <a:rPr lang="ja-JP" altLang="en-US" sz="1200" dirty="0">
                      <a:solidFill>
                        <a:schemeClr val="tx1"/>
                      </a:solidFill>
                      <a:latin typeface="MS Mincho" pitchFamily="49" charset="-128"/>
                      <a:ea typeface="MS Mincho" pitchFamily="49" charset="-128"/>
                    </a:rPr>
                    <a:t>カテゴリー</a:t>
                  </a:r>
                  <a:r>
                    <a:rPr lang="en-US" altLang="ja-JP" sz="1200" dirty="0">
                      <a:solidFill>
                        <a:schemeClr val="tx1"/>
                      </a:solidFill>
                      <a:latin typeface="MS Mincho" pitchFamily="49" charset="-128"/>
                      <a:ea typeface="MS Mincho" pitchFamily="49" charset="-128"/>
                    </a:rPr>
                    <a:t>3</a:t>
                  </a:r>
                </a:p>
                <a:p>
                  <a:r>
                    <a:rPr lang="ja-JP" altLang="en-US" sz="1200" dirty="0">
                      <a:solidFill>
                        <a:schemeClr val="tx1"/>
                      </a:solidFill>
                      <a:latin typeface="MS Mincho" pitchFamily="49" charset="-128"/>
                      <a:ea typeface="MS Mincho" pitchFamily="49" charset="-128"/>
                    </a:rPr>
                    <a:t>カテゴリー</a:t>
                  </a:r>
                  <a:r>
                    <a:rPr lang="en-US" altLang="ja-JP" sz="1200" dirty="0">
                      <a:solidFill>
                        <a:schemeClr val="tx1"/>
                      </a:solidFill>
                      <a:latin typeface="MS Mincho" pitchFamily="49" charset="-128"/>
                      <a:ea typeface="MS Mincho" pitchFamily="49" charset="-128"/>
                    </a:rPr>
                    <a:t>4</a:t>
                  </a:r>
                </a:p>
                <a:p>
                  <a:r>
                    <a:rPr lang="ja-JP" altLang="en-US" sz="1200" dirty="0">
                      <a:solidFill>
                        <a:schemeClr val="tx1"/>
                      </a:solidFill>
                      <a:latin typeface="MS Mincho" pitchFamily="49" charset="-128"/>
                      <a:ea typeface="MS Mincho" pitchFamily="49" charset="-128"/>
                    </a:rPr>
                    <a:t>カテゴリー</a:t>
                  </a:r>
                  <a:r>
                    <a:rPr lang="en-US" altLang="ja-JP" sz="1200" dirty="0">
                      <a:solidFill>
                        <a:schemeClr val="tx1"/>
                      </a:solidFill>
                      <a:latin typeface="MS Mincho" pitchFamily="49" charset="-128"/>
                      <a:ea typeface="MS Mincho" pitchFamily="49" charset="-128"/>
                    </a:rPr>
                    <a:t>5</a:t>
                  </a:r>
                </a:p>
                <a:p>
                  <a:r>
                    <a:rPr lang="ja-JP" altLang="en-US" sz="1200" dirty="0">
                      <a:solidFill>
                        <a:schemeClr val="tx1"/>
                      </a:solidFill>
                      <a:latin typeface="MS Mincho" pitchFamily="49" charset="-128"/>
                      <a:ea typeface="MS Mincho" pitchFamily="49" charset="-128"/>
                    </a:rPr>
                    <a:t>カテゴリー</a:t>
                  </a:r>
                  <a:r>
                    <a:rPr lang="en-US" altLang="ja-JP" sz="1200" dirty="0">
                      <a:solidFill>
                        <a:schemeClr val="tx1"/>
                      </a:solidFill>
                      <a:latin typeface="MS Mincho" pitchFamily="49" charset="-128"/>
                      <a:ea typeface="MS Mincho" pitchFamily="49" charset="-128"/>
                    </a:rPr>
                    <a:t>6</a:t>
                  </a:r>
                  <a:endParaRPr lang="ko-KR" altLang="en-US" sz="1200" dirty="0">
                    <a:solidFill>
                      <a:schemeClr val="tx1"/>
                    </a:solidFill>
                    <a:latin typeface="MS Mincho" pitchFamily="49" charset="-128"/>
                  </a:endParaRPr>
                </a:p>
              </p:txBody>
            </p:sp>
            <p:cxnSp>
              <p:nvCxnSpPr>
                <p:cNvPr id="39" name="직선 연결선 38"/>
                <p:cNvCxnSpPr/>
                <p:nvPr/>
              </p:nvCxnSpPr>
              <p:spPr bwMode="auto">
                <a:xfrm>
                  <a:off x="4165513" y="3591571"/>
                  <a:ext cx="0" cy="10991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9" name="모서리가 둥근 직사각형 18"/>
              <p:cNvSpPr/>
              <p:nvPr/>
            </p:nvSpPr>
            <p:spPr bwMode="auto">
              <a:xfrm>
                <a:off x="4230200" y="4000944"/>
                <a:ext cx="701840" cy="540060"/>
              </a:xfrm>
              <a:prstGeom prst="round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200" dirty="0">
                    <a:solidFill>
                      <a:schemeClr val="tx1"/>
                    </a:solidFill>
                    <a:latin typeface="MS Mincho" pitchFamily="49" charset="-128"/>
                    <a:ea typeface="MS Mincho" pitchFamily="49" charset="-128"/>
                  </a:rPr>
                  <a:t>商品イメージ</a:t>
                </a:r>
                <a:endParaRPr lang="ko-KR" altLang="en-US" sz="1200" dirty="0">
                  <a:solidFill>
                    <a:schemeClr val="tx1"/>
                  </a:solidFill>
                  <a:latin typeface="MS Mincho" pitchFamily="49" charset="-128"/>
                </a:endParaRPr>
              </a:p>
            </p:txBody>
          </p:sp>
          <p:sp>
            <p:nvSpPr>
              <p:cNvPr id="20" name="직사각형 19"/>
              <p:cNvSpPr/>
              <p:nvPr/>
            </p:nvSpPr>
            <p:spPr bwMode="auto">
              <a:xfrm>
                <a:off x="4948839" y="3645024"/>
                <a:ext cx="1317845" cy="1264906"/>
              </a:xfrm>
              <a:prstGeom prst="rect">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200" dirty="0">
                    <a:solidFill>
                      <a:schemeClr val="tx1"/>
                    </a:solidFill>
                    <a:latin typeface="MS Mincho" pitchFamily="49" charset="-128"/>
                    <a:ea typeface="MS Mincho" pitchFamily="49" charset="-128"/>
                  </a:rPr>
                  <a:t>商品名手作りキャラメル</a:t>
                </a:r>
              </a:p>
              <a:p>
                <a:r>
                  <a:rPr lang="ja-JP" altLang="en-US" sz="1200" dirty="0" smtClean="0">
                    <a:solidFill>
                      <a:schemeClr val="tx1"/>
                    </a:solidFill>
                    <a:latin typeface="MS Mincho" pitchFamily="49" charset="-128"/>
                    <a:ea typeface="MS Mincho" pitchFamily="49" charset="-128"/>
                  </a:rPr>
                  <a:t>単</a:t>
                </a:r>
                <a:r>
                  <a:rPr lang="ja-JP" altLang="en-US" sz="1200" dirty="0">
                    <a:solidFill>
                      <a:schemeClr val="tx1"/>
                    </a:solidFill>
                    <a:latin typeface="MS Mincho" pitchFamily="49" charset="-128"/>
                    <a:ea typeface="MS Mincho" pitchFamily="49" charset="-128"/>
                  </a:rPr>
                  <a:t>価</a:t>
                </a:r>
                <a:r>
                  <a:rPr lang="en-US" altLang="ja-JP" sz="1200" dirty="0">
                    <a:solidFill>
                      <a:schemeClr val="tx1"/>
                    </a:solidFill>
                    <a:latin typeface="MS Mincho" pitchFamily="49" charset="-128"/>
                    <a:ea typeface="MS Mincho" pitchFamily="49" charset="-128"/>
                  </a:rPr>
                  <a:t>600 </a:t>
                </a:r>
                <a:r>
                  <a:rPr lang="ja-JP" altLang="en-US" sz="1200" dirty="0">
                    <a:solidFill>
                      <a:schemeClr val="tx1"/>
                    </a:solidFill>
                    <a:latin typeface="MS Mincho" pitchFamily="49" charset="-128"/>
                    <a:ea typeface="MS Mincho" pitchFamily="49" charset="-128"/>
                  </a:rPr>
                  <a:t>円 </a:t>
                </a:r>
              </a:p>
              <a:p>
                <a:r>
                  <a:rPr lang="ja-JP" altLang="en-US" sz="1200" dirty="0" smtClean="0">
                    <a:solidFill>
                      <a:schemeClr val="tx1"/>
                    </a:solidFill>
                    <a:latin typeface="MS Mincho" pitchFamily="49" charset="-128"/>
                    <a:ea typeface="MS Mincho" pitchFamily="49" charset="-128"/>
                  </a:rPr>
                  <a:t>購</a:t>
                </a:r>
                <a:r>
                  <a:rPr lang="ja-JP" altLang="en-US" sz="1200" dirty="0">
                    <a:solidFill>
                      <a:schemeClr val="tx1"/>
                    </a:solidFill>
                    <a:latin typeface="MS Mincho" pitchFamily="49" charset="-128"/>
                    <a:ea typeface="MS Mincho" pitchFamily="49" charset="-128"/>
                  </a:rPr>
                  <a:t>入数量</a:t>
                </a:r>
                <a:r>
                  <a:rPr lang="en-US" altLang="ja-JP" sz="1200" dirty="0">
                    <a:solidFill>
                      <a:schemeClr val="tx1"/>
                    </a:solidFill>
                    <a:latin typeface="MS Mincho" pitchFamily="49" charset="-128"/>
                    <a:ea typeface="MS Mincho" pitchFamily="49" charset="-128"/>
                  </a:rPr>
                  <a:t>3 </a:t>
                </a:r>
                <a:r>
                  <a:rPr lang="ja-JP" altLang="en-US" sz="1200" dirty="0">
                    <a:solidFill>
                      <a:schemeClr val="tx1"/>
                    </a:solidFill>
                    <a:latin typeface="MS Mincho" pitchFamily="49" charset="-128"/>
                    <a:ea typeface="MS Mincho" pitchFamily="49" charset="-128"/>
                  </a:rPr>
                  <a:t>個</a:t>
                </a:r>
              </a:p>
              <a:p>
                <a:r>
                  <a:rPr lang="ja-JP" altLang="en-US" sz="1200" dirty="0" smtClean="0">
                    <a:solidFill>
                      <a:schemeClr val="tx1"/>
                    </a:solidFill>
                    <a:latin typeface="MS Mincho" pitchFamily="49" charset="-128"/>
                    <a:ea typeface="MS Mincho" pitchFamily="49" charset="-128"/>
                  </a:rPr>
                  <a:t>最</a:t>
                </a:r>
                <a:r>
                  <a:rPr lang="ja-JP" altLang="en-US" sz="1200" dirty="0">
                    <a:solidFill>
                      <a:schemeClr val="tx1"/>
                    </a:solidFill>
                    <a:latin typeface="MS Mincho" pitchFamily="49" charset="-128"/>
                    <a:ea typeface="MS Mincho" pitchFamily="49" charset="-128"/>
                  </a:rPr>
                  <a:t>終価格</a:t>
                </a:r>
                <a:r>
                  <a:rPr lang="en-US" altLang="ja-JP" sz="1200" dirty="0">
                    <a:solidFill>
                      <a:schemeClr val="tx1"/>
                    </a:solidFill>
                    <a:latin typeface="MS Mincho" pitchFamily="49" charset="-128"/>
                    <a:ea typeface="MS Mincho" pitchFamily="49" charset="-128"/>
                  </a:rPr>
                  <a:t>1,800 </a:t>
                </a:r>
                <a:r>
                  <a:rPr lang="ja-JP" altLang="en-US" sz="1200" dirty="0">
                    <a:solidFill>
                      <a:schemeClr val="tx1"/>
                    </a:solidFill>
                    <a:latin typeface="MS Mincho" pitchFamily="49" charset="-128"/>
                    <a:ea typeface="MS Mincho" pitchFamily="49" charset="-128"/>
                  </a:rPr>
                  <a:t>円</a:t>
                </a:r>
              </a:p>
            </p:txBody>
          </p:sp>
          <p:sp>
            <p:nvSpPr>
              <p:cNvPr id="21" name="직사각형 20"/>
              <p:cNvSpPr/>
              <p:nvPr/>
            </p:nvSpPr>
            <p:spPr bwMode="auto">
              <a:xfrm>
                <a:off x="3978861" y="4706213"/>
                <a:ext cx="2247654" cy="836912"/>
              </a:xfrm>
              <a:prstGeom prst="rect">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TW" altLang="en-US" sz="1200" dirty="0">
                    <a:solidFill>
                      <a:schemeClr val="tx1"/>
                    </a:solidFill>
                    <a:latin typeface="MS Mincho" pitchFamily="49" charset="-128"/>
                    <a:ea typeface="MS Mincho" pitchFamily="49" charset="-128"/>
                  </a:rPr>
                  <a:t>合計 </a:t>
                </a:r>
                <a:r>
                  <a:rPr lang="en-US" altLang="zh-TW" sz="1200" dirty="0">
                    <a:solidFill>
                      <a:schemeClr val="tx1"/>
                    </a:solidFill>
                    <a:latin typeface="MS Mincho" pitchFamily="49" charset="-128"/>
                    <a:ea typeface="MS Mincho" pitchFamily="49" charset="-128"/>
                  </a:rPr>
                  <a:t>: 3,100</a:t>
                </a:r>
                <a:r>
                  <a:rPr lang="zh-TW" altLang="en-US" sz="1200" dirty="0" smtClean="0">
                    <a:solidFill>
                      <a:schemeClr val="tx1"/>
                    </a:solidFill>
                    <a:latin typeface="MS Mincho" pitchFamily="49" charset="-128"/>
                    <a:ea typeface="MS Mincho" pitchFamily="49" charset="-128"/>
                  </a:rPr>
                  <a:t>円</a:t>
                </a:r>
                <a:endParaRPr lang="en-US" altLang="zh-TW" sz="1200" dirty="0" smtClean="0">
                  <a:solidFill>
                    <a:schemeClr val="tx1"/>
                  </a:solidFill>
                  <a:latin typeface="MS Mincho" pitchFamily="49" charset="-128"/>
                  <a:ea typeface="MS Mincho" pitchFamily="49" charset="-128"/>
                </a:endParaRPr>
              </a:p>
              <a:p>
                <a:endParaRPr lang="zh-TW" altLang="en-US" sz="1200" dirty="0">
                  <a:solidFill>
                    <a:schemeClr val="tx1"/>
                  </a:solidFill>
                  <a:latin typeface="MS Mincho" pitchFamily="49" charset="-128"/>
                  <a:ea typeface="MS Mincho" pitchFamily="49" charset="-128"/>
                </a:endParaRPr>
              </a:p>
              <a:p>
                <a:r>
                  <a:rPr lang="zh-TW" altLang="en-US" sz="1200" dirty="0">
                    <a:solidFill>
                      <a:schemeClr val="tx1"/>
                    </a:solidFill>
                    <a:latin typeface="MS Mincho" pitchFamily="49" charset="-128"/>
                    <a:ea typeface="MS Mincho" pitchFamily="49" charset="-128"/>
                  </a:rPr>
                  <a:t>受取人</a:t>
                </a:r>
              </a:p>
              <a:p>
                <a:r>
                  <a:rPr lang="zh-TW" altLang="en-US" sz="1200" dirty="0">
                    <a:solidFill>
                      <a:schemeClr val="tx1"/>
                    </a:solidFill>
                    <a:latin typeface="MS Mincho" pitchFamily="49" charset="-128"/>
                    <a:ea typeface="MS Mincho" pitchFamily="49" charset="-128"/>
                  </a:rPr>
                  <a:t>受取人連絡</a:t>
                </a:r>
                <a:r>
                  <a:rPr lang="zh-TW" altLang="en-US" sz="1200" dirty="0" smtClean="0">
                    <a:solidFill>
                      <a:schemeClr val="tx1"/>
                    </a:solidFill>
                    <a:latin typeface="MS Mincho" pitchFamily="49" charset="-128"/>
                    <a:ea typeface="MS Mincho" pitchFamily="49" charset="-128"/>
                  </a:rPr>
                  <a:t>先</a:t>
                </a:r>
                <a:endParaRPr lang="en-US" altLang="zh-TW" sz="1200" dirty="0" smtClean="0">
                  <a:solidFill>
                    <a:schemeClr val="tx1"/>
                  </a:solidFill>
                  <a:latin typeface="MS Mincho" pitchFamily="49" charset="-128"/>
                  <a:ea typeface="MS Mincho" pitchFamily="49" charset="-128"/>
                </a:endParaRPr>
              </a:p>
              <a:p>
                <a:endParaRPr lang="en-US" altLang="ja-JP" sz="1200" dirty="0">
                  <a:solidFill>
                    <a:schemeClr val="tx1"/>
                  </a:solidFill>
                  <a:latin typeface="MS Mincho" pitchFamily="49" charset="-128"/>
                  <a:ea typeface="MS Mincho" pitchFamily="49" charset="-128"/>
                </a:endParaRPr>
              </a:p>
              <a:p>
                <a:endParaRPr lang="ja-JP" altLang="en-US" sz="1200" dirty="0">
                  <a:solidFill>
                    <a:schemeClr val="tx1"/>
                  </a:solidFill>
                  <a:latin typeface="MS Mincho" pitchFamily="49" charset="-128"/>
                  <a:ea typeface="MS Mincho" pitchFamily="49" charset="-128"/>
                </a:endParaRPr>
              </a:p>
            </p:txBody>
          </p:sp>
          <p:sp>
            <p:nvSpPr>
              <p:cNvPr id="22" name="직사각형 21"/>
              <p:cNvSpPr/>
              <p:nvPr/>
            </p:nvSpPr>
            <p:spPr bwMode="auto">
              <a:xfrm>
                <a:off x="5776580" y="4533573"/>
                <a:ext cx="447118" cy="119563"/>
              </a:xfrm>
              <a:prstGeom prst="rect">
                <a:avLst/>
              </a:prstGeom>
              <a:solidFill>
                <a:srgbClr val="FFFF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200" dirty="0" smtClean="0">
                    <a:solidFill>
                      <a:schemeClr val="tx1"/>
                    </a:solidFill>
                    <a:latin typeface="MS Mincho" pitchFamily="49" charset="-128"/>
                    <a:ea typeface="MS Mincho" pitchFamily="49" charset="-128"/>
                  </a:rPr>
                  <a:t>削除</a:t>
                </a:r>
                <a:endParaRPr lang="ko-KR" altLang="en-US" sz="1200" dirty="0">
                  <a:solidFill>
                    <a:schemeClr val="tx1"/>
                  </a:solidFill>
                  <a:latin typeface="MS Mincho" pitchFamily="49" charset="-128"/>
                </a:endParaRPr>
              </a:p>
            </p:txBody>
          </p:sp>
          <p:sp>
            <p:nvSpPr>
              <p:cNvPr id="23" name="직사각형 22"/>
              <p:cNvSpPr/>
              <p:nvPr/>
            </p:nvSpPr>
            <p:spPr bwMode="auto">
              <a:xfrm>
                <a:off x="4355976" y="3574863"/>
                <a:ext cx="894235" cy="130924"/>
              </a:xfrm>
              <a:prstGeom prst="rect">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200" dirty="0">
                    <a:solidFill>
                      <a:schemeClr val="tx1"/>
                    </a:solidFill>
                    <a:latin typeface="MS Mincho" pitchFamily="49" charset="-128"/>
                    <a:ea typeface="MS Mincho" pitchFamily="49" charset="-128"/>
                  </a:rPr>
                  <a:t>すべて</a:t>
                </a:r>
                <a:r>
                  <a:rPr lang="ko-KR" altLang="en-US" sz="1200" dirty="0">
                    <a:solidFill>
                      <a:schemeClr val="tx1"/>
                    </a:solidFill>
                    <a:latin typeface="MS Mincho" pitchFamily="49" charset="-128"/>
                    <a:ea typeface="MS Mincho" pitchFamily="49" charset="-128"/>
                  </a:rPr>
                  <a:t>選択</a:t>
                </a:r>
              </a:p>
            </p:txBody>
          </p:sp>
          <p:sp>
            <p:nvSpPr>
              <p:cNvPr id="24" name="직사각형 23"/>
              <p:cNvSpPr/>
              <p:nvPr/>
            </p:nvSpPr>
            <p:spPr bwMode="auto">
              <a:xfrm>
                <a:off x="4221585" y="3555187"/>
                <a:ext cx="123657" cy="144016"/>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MS Mincho" pitchFamily="49" charset="-128"/>
                </a:endParaRPr>
              </a:p>
            </p:txBody>
          </p:sp>
          <p:sp>
            <p:nvSpPr>
              <p:cNvPr id="25" name="직사각형 24"/>
              <p:cNvSpPr/>
              <p:nvPr/>
            </p:nvSpPr>
            <p:spPr bwMode="auto">
              <a:xfrm>
                <a:off x="4232319" y="3845603"/>
                <a:ext cx="123657" cy="144016"/>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MS Mincho" pitchFamily="49" charset="-128"/>
                </a:endParaRPr>
              </a:p>
            </p:txBody>
          </p:sp>
          <p:cxnSp>
            <p:nvCxnSpPr>
              <p:cNvPr id="26" name="직선 연결선 25"/>
              <p:cNvCxnSpPr/>
              <p:nvPr/>
            </p:nvCxnSpPr>
            <p:spPr bwMode="auto">
              <a:xfrm flipH="1">
                <a:off x="4184997" y="3743971"/>
                <a:ext cx="2038702"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27" name="직사각형 26"/>
              <p:cNvSpPr/>
              <p:nvPr/>
            </p:nvSpPr>
            <p:spPr bwMode="auto">
              <a:xfrm>
                <a:off x="4054604" y="4890513"/>
                <a:ext cx="894235" cy="108202"/>
              </a:xfrm>
              <a:prstGeom prst="rect">
                <a:avLst/>
              </a:prstGeom>
              <a:solidFill>
                <a:srgbClr val="FFFF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200" dirty="0">
                    <a:solidFill>
                      <a:schemeClr val="tx1"/>
                    </a:solidFill>
                    <a:latin typeface="MS Mincho" pitchFamily="49" charset="-128"/>
                    <a:ea typeface="MS Mincho" pitchFamily="49" charset="-128"/>
                  </a:rPr>
                  <a:t>注文情報入力</a:t>
                </a:r>
                <a:endParaRPr lang="ko-KR" altLang="en-US" sz="1200" dirty="0">
                  <a:solidFill>
                    <a:schemeClr val="tx1"/>
                  </a:solidFill>
                  <a:latin typeface="MS Mincho" pitchFamily="49" charset="-128"/>
                </a:endParaRPr>
              </a:p>
            </p:txBody>
          </p:sp>
          <p:sp>
            <p:nvSpPr>
              <p:cNvPr id="28" name="직사각형 27"/>
              <p:cNvSpPr/>
              <p:nvPr/>
            </p:nvSpPr>
            <p:spPr bwMode="auto">
              <a:xfrm>
                <a:off x="4757885" y="5016467"/>
                <a:ext cx="894235" cy="108202"/>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dirty="0">
                  <a:solidFill>
                    <a:schemeClr val="tx1"/>
                  </a:solidFill>
                  <a:latin typeface="MS Mincho" pitchFamily="49" charset="-128"/>
                </a:endParaRPr>
              </a:p>
            </p:txBody>
          </p:sp>
          <p:sp>
            <p:nvSpPr>
              <p:cNvPr id="29" name="직사각형 28"/>
              <p:cNvSpPr/>
              <p:nvPr/>
            </p:nvSpPr>
            <p:spPr bwMode="auto">
              <a:xfrm>
                <a:off x="4757885" y="5124377"/>
                <a:ext cx="894235" cy="108202"/>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dirty="0">
                  <a:solidFill>
                    <a:schemeClr val="tx1"/>
                  </a:solidFill>
                  <a:latin typeface="MS Mincho" pitchFamily="49" charset="-128"/>
                </a:endParaRPr>
              </a:p>
            </p:txBody>
          </p:sp>
          <p:sp>
            <p:nvSpPr>
              <p:cNvPr id="30" name="직사각형 29"/>
              <p:cNvSpPr/>
              <p:nvPr/>
            </p:nvSpPr>
            <p:spPr bwMode="auto">
              <a:xfrm>
                <a:off x="4054603" y="5241588"/>
                <a:ext cx="894235" cy="108202"/>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200" dirty="0">
                    <a:solidFill>
                      <a:schemeClr val="tx1"/>
                    </a:solidFill>
                    <a:latin typeface="MS Mincho" pitchFamily="49" charset="-128"/>
                    <a:ea typeface="MS Mincho" pitchFamily="49" charset="-128"/>
                  </a:rPr>
                  <a:t>郵便番号</a:t>
                </a:r>
                <a:endParaRPr lang="ko-KR" altLang="en-US" sz="1200" dirty="0">
                  <a:solidFill>
                    <a:schemeClr val="tx1"/>
                  </a:solidFill>
                  <a:latin typeface="MS Mincho" pitchFamily="49" charset="-128"/>
                </a:endParaRPr>
              </a:p>
            </p:txBody>
          </p:sp>
          <p:sp>
            <p:nvSpPr>
              <p:cNvPr id="31" name="직사각형 30"/>
              <p:cNvSpPr/>
              <p:nvPr/>
            </p:nvSpPr>
            <p:spPr bwMode="auto">
              <a:xfrm>
                <a:off x="4054603" y="5349498"/>
                <a:ext cx="894235" cy="108202"/>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200" dirty="0">
                    <a:solidFill>
                      <a:schemeClr val="tx1"/>
                    </a:solidFill>
                    <a:latin typeface="MS Mincho" pitchFamily="49" charset="-128"/>
                    <a:ea typeface="MS Mincho" pitchFamily="49" charset="-128"/>
                  </a:rPr>
                  <a:t>住所</a:t>
                </a:r>
                <a:endParaRPr lang="ko-KR" altLang="en-US" sz="1200" dirty="0">
                  <a:solidFill>
                    <a:schemeClr val="tx1"/>
                  </a:solidFill>
                  <a:latin typeface="MS Mincho" pitchFamily="49" charset="-128"/>
                </a:endParaRPr>
              </a:p>
            </p:txBody>
          </p:sp>
          <p:sp>
            <p:nvSpPr>
              <p:cNvPr id="32" name="직사각형 31"/>
              <p:cNvSpPr/>
              <p:nvPr/>
            </p:nvSpPr>
            <p:spPr bwMode="auto">
              <a:xfrm>
                <a:off x="4054604" y="5489024"/>
                <a:ext cx="894235" cy="108202"/>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200" dirty="0">
                    <a:solidFill>
                      <a:schemeClr val="tx1"/>
                    </a:solidFill>
                    <a:latin typeface="MS Mincho" pitchFamily="49" charset="-128"/>
                    <a:ea typeface="MS Mincho" pitchFamily="49" charset="-128"/>
                  </a:rPr>
                  <a:t>詳細住所</a:t>
                </a:r>
                <a:endParaRPr lang="ko-KR" altLang="en-US" sz="1200" dirty="0">
                  <a:solidFill>
                    <a:schemeClr val="tx1"/>
                  </a:solidFill>
                  <a:latin typeface="MS Mincho" pitchFamily="49" charset="-128"/>
                </a:endParaRPr>
              </a:p>
            </p:txBody>
          </p:sp>
          <p:sp>
            <p:nvSpPr>
              <p:cNvPr id="33" name="직사각형 32"/>
              <p:cNvSpPr/>
              <p:nvPr/>
            </p:nvSpPr>
            <p:spPr bwMode="auto">
              <a:xfrm>
                <a:off x="4054604" y="5596934"/>
                <a:ext cx="894235" cy="108202"/>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200" dirty="0">
                    <a:solidFill>
                      <a:schemeClr val="tx1"/>
                    </a:solidFill>
                    <a:latin typeface="MS Mincho" pitchFamily="49" charset="-128"/>
                    <a:ea typeface="MS Mincho" pitchFamily="49" charset="-128"/>
                  </a:rPr>
                  <a:t>参考項目</a:t>
                </a:r>
                <a:endParaRPr lang="ko-KR" altLang="en-US" sz="1200" dirty="0">
                  <a:solidFill>
                    <a:schemeClr val="tx1"/>
                  </a:solidFill>
                  <a:latin typeface="MS Mincho" pitchFamily="49" charset="-128"/>
                </a:endParaRPr>
              </a:p>
            </p:txBody>
          </p:sp>
          <p:sp>
            <p:nvSpPr>
              <p:cNvPr id="34" name="직사각형 33"/>
              <p:cNvSpPr/>
              <p:nvPr/>
            </p:nvSpPr>
            <p:spPr bwMode="auto">
              <a:xfrm>
                <a:off x="5076056" y="5717907"/>
                <a:ext cx="447118" cy="119563"/>
              </a:xfrm>
              <a:prstGeom prst="rect">
                <a:avLst/>
              </a:prstGeom>
              <a:solidFill>
                <a:srgbClr val="FFFF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200" dirty="0">
                    <a:solidFill>
                      <a:schemeClr val="tx1"/>
                    </a:solidFill>
                    <a:latin typeface="MS Mincho" pitchFamily="49" charset="-128"/>
                    <a:ea typeface="MS Mincho" pitchFamily="49" charset="-128"/>
                  </a:rPr>
                  <a:t>注文</a:t>
                </a:r>
                <a:endParaRPr lang="ko-KR" altLang="en-US" sz="1200" dirty="0">
                  <a:solidFill>
                    <a:schemeClr val="tx1"/>
                  </a:solidFill>
                  <a:latin typeface="MS Mincho" pitchFamily="49" charset="-128"/>
                </a:endParaRPr>
              </a:p>
            </p:txBody>
          </p:sp>
          <p:sp>
            <p:nvSpPr>
              <p:cNvPr id="35" name="직사각형 34"/>
              <p:cNvSpPr/>
              <p:nvPr/>
            </p:nvSpPr>
            <p:spPr bwMode="auto">
              <a:xfrm>
                <a:off x="5529532" y="5717234"/>
                <a:ext cx="720088" cy="119563"/>
              </a:xfrm>
              <a:prstGeom prst="rect">
                <a:avLst/>
              </a:prstGeom>
              <a:solidFill>
                <a:srgbClr val="FFFF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200" dirty="0">
                    <a:solidFill>
                      <a:schemeClr val="tx1"/>
                    </a:solidFill>
                    <a:latin typeface="MS Mincho" pitchFamily="49" charset="-128"/>
                    <a:ea typeface="MS Mincho" pitchFamily="49" charset="-128"/>
                  </a:rPr>
                  <a:t>キャンセル</a:t>
                </a:r>
                <a:endParaRPr lang="ko-KR" altLang="en-US" sz="1200" dirty="0">
                  <a:solidFill>
                    <a:schemeClr val="tx1"/>
                  </a:solidFill>
                  <a:latin typeface="MS Mincho" pitchFamily="49" charset="-128"/>
                </a:endParaRPr>
              </a:p>
            </p:txBody>
          </p:sp>
          <p:sp>
            <p:nvSpPr>
              <p:cNvPr id="36" name="직사각형 35"/>
              <p:cNvSpPr/>
              <p:nvPr/>
            </p:nvSpPr>
            <p:spPr bwMode="auto">
              <a:xfrm>
                <a:off x="4944705" y="5241588"/>
                <a:ext cx="802541" cy="110554"/>
              </a:xfrm>
              <a:prstGeom prst="rect">
                <a:avLst/>
              </a:prstGeom>
              <a:solidFill>
                <a:srgbClr val="FFFF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200" dirty="0">
                    <a:solidFill>
                      <a:schemeClr val="tx1"/>
                    </a:solidFill>
                    <a:latin typeface="MS Mincho" pitchFamily="49" charset="-128"/>
                    <a:ea typeface="MS Mincho" pitchFamily="49" charset="-128"/>
                  </a:rPr>
                  <a:t>郵便番号検索</a:t>
                </a:r>
                <a:endParaRPr lang="ko-KR" altLang="en-US" sz="1200" dirty="0">
                  <a:solidFill>
                    <a:schemeClr val="tx1"/>
                  </a:solidFill>
                  <a:latin typeface="MS Mincho" pitchFamily="49" charset="-128"/>
                </a:endParaRPr>
              </a:p>
            </p:txBody>
          </p:sp>
        </p:grpSp>
        <p:sp>
          <p:nvSpPr>
            <p:cNvPr id="40" name="직사각형 39"/>
            <p:cNvSpPr/>
            <p:nvPr/>
          </p:nvSpPr>
          <p:spPr bwMode="auto">
            <a:xfrm>
              <a:off x="4825001" y="2685446"/>
              <a:ext cx="797994" cy="181030"/>
            </a:xfrm>
            <a:prstGeom prst="rect">
              <a:avLst/>
            </a:prstGeom>
            <a:solidFill>
              <a:srgbClr val="FFFF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200" dirty="0">
                  <a:solidFill>
                    <a:schemeClr val="tx1"/>
                  </a:solidFill>
                  <a:latin typeface="MS Mincho" pitchFamily="49" charset="-128"/>
                  <a:ea typeface="MS Mincho" pitchFamily="49" charset="-128"/>
                </a:rPr>
                <a:t>選択削除</a:t>
              </a:r>
              <a:endParaRPr lang="ko-KR" altLang="en-US" sz="1200" dirty="0">
                <a:solidFill>
                  <a:schemeClr val="tx1"/>
                </a:solidFill>
                <a:latin typeface="MS Mincho" pitchFamily="49" charset="-128"/>
              </a:endParaRPr>
            </a:p>
          </p:txBody>
        </p:sp>
      </p:grpSp>
      <p:sp>
        <p:nvSpPr>
          <p:cNvPr id="43" name="사각형 설명선 42"/>
          <p:cNvSpPr/>
          <p:nvPr/>
        </p:nvSpPr>
        <p:spPr bwMode="auto">
          <a:xfrm>
            <a:off x="5695388" y="764705"/>
            <a:ext cx="2693036" cy="1496452"/>
          </a:xfrm>
          <a:prstGeom prst="wedgeRectCallout">
            <a:avLst>
              <a:gd name="adj1" fmla="val -57254"/>
              <a:gd name="adj2" fmla="val 74211"/>
            </a:avLst>
          </a:prstGeom>
          <a:solidFill>
            <a:schemeClr val="tx2">
              <a:lumMod val="20000"/>
              <a:lumOff val="80000"/>
            </a:schemeClr>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200" dirty="0">
                <a:solidFill>
                  <a:schemeClr val="tx1"/>
                </a:solidFill>
                <a:latin typeface="MS Mincho" pitchFamily="49" charset="-128"/>
                <a:ea typeface="MS Mincho" pitchFamily="49" charset="-128"/>
              </a:rPr>
              <a:t>ボタンに割り当てられたメソッドを通じて、全選択チェックボックスおよび個別チェックボックスを使用し、削除対象のカート項目の情報を</a:t>
            </a:r>
            <a:r>
              <a:rPr lang="en-US" altLang="ja-JP" sz="1200" dirty="0">
                <a:solidFill>
                  <a:schemeClr val="tx1"/>
                </a:solidFill>
                <a:latin typeface="MS Mincho" pitchFamily="49" charset="-128"/>
                <a:ea typeface="MS Mincho" pitchFamily="49" charset="-128"/>
              </a:rPr>
              <a:t>AJAX</a:t>
            </a:r>
            <a:r>
              <a:rPr lang="ja-JP" altLang="en-US" sz="1200" dirty="0">
                <a:solidFill>
                  <a:schemeClr val="tx1"/>
                </a:solidFill>
                <a:latin typeface="MS Mincho" pitchFamily="49" charset="-128"/>
                <a:ea typeface="MS Mincho" pitchFamily="49" charset="-128"/>
              </a:rPr>
              <a:t>で</a:t>
            </a:r>
            <a:r>
              <a:rPr lang="en-US" altLang="ja-JP" sz="1200" dirty="0">
                <a:solidFill>
                  <a:schemeClr val="tx1"/>
                </a:solidFill>
                <a:latin typeface="MS Mincho" pitchFamily="49" charset="-128"/>
                <a:ea typeface="MS Mincho" pitchFamily="49" charset="-128"/>
              </a:rPr>
              <a:t>POST</a:t>
            </a:r>
            <a:r>
              <a:rPr lang="ja-JP" altLang="en-US" sz="1200" dirty="0">
                <a:solidFill>
                  <a:schemeClr val="tx1"/>
                </a:solidFill>
                <a:latin typeface="MS Mincho" pitchFamily="49" charset="-128"/>
                <a:ea typeface="MS Mincho" pitchFamily="49" charset="-128"/>
              </a:rPr>
              <a:t>リクエストとして送信し、一括で削除することが可能です。</a:t>
            </a:r>
          </a:p>
        </p:txBody>
      </p:sp>
      <p:sp>
        <p:nvSpPr>
          <p:cNvPr id="44" name="사각형 설명선 43"/>
          <p:cNvSpPr/>
          <p:nvPr/>
        </p:nvSpPr>
        <p:spPr bwMode="auto">
          <a:xfrm>
            <a:off x="6516216" y="2749684"/>
            <a:ext cx="2178921" cy="966495"/>
          </a:xfrm>
          <a:prstGeom prst="wedgeRectCallout">
            <a:avLst>
              <a:gd name="adj1" fmla="val -57604"/>
              <a:gd name="adj2" fmla="val 86810"/>
            </a:avLst>
          </a:prstGeom>
          <a:solidFill>
            <a:schemeClr val="tx2">
              <a:lumMod val="20000"/>
              <a:lumOff val="80000"/>
            </a:schemeClr>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200" dirty="0">
                <a:solidFill>
                  <a:schemeClr val="tx1"/>
                </a:solidFill>
                <a:latin typeface="MS Mincho" pitchFamily="49" charset="-128"/>
                <a:ea typeface="MS Mincho" pitchFamily="49" charset="-128"/>
              </a:rPr>
              <a:t>カート項目の番号を動的に付与し、それぞれの項目を個別に</a:t>
            </a:r>
            <a:r>
              <a:rPr lang="en-US" altLang="ja-JP" sz="1200" dirty="0">
                <a:solidFill>
                  <a:schemeClr val="tx1"/>
                </a:solidFill>
                <a:latin typeface="MS Mincho" pitchFamily="49" charset="-128"/>
                <a:ea typeface="MS Mincho" pitchFamily="49" charset="-128"/>
              </a:rPr>
              <a:t>1</a:t>
            </a:r>
            <a:r>
              <a:rPr lang="ja-JP" altLang="en-US" sz="1200" dirty="0">
                <a:solidFill>
                  <a:schemeClr val="tx1"/>
                </a:solidFill>
                <a:latin typeface="MS Mincho" pitchFamily="49" charset="-128"/>
                <a:ea typeface="MS Mincho" pitchFamily="49" charset="-128"/>
              </a:rPr>
              <a:t>つずつ削除できるクラス名が付与されたボタンです。</a:t>
            </a:r>
          </a:p>
        </p:txBody>
      </p:sp>
      <p:sp>
        <p:nvSpPr>
          <p:cNvPr id="45" name="사각형 설명선 44"/>
          <p:cNvSpPr/>
          <p:nvPr/>
        </p:nvSpPr>
        <p:spPr bwMode="auto">
          <a:xfrm>
            <a:off x="15830" y="4342819"/>
            <a:ext cx="2178921" cy="966495"/>
          </a:xfrm>
          <a:prstGeom prst="wedgeRectCallout">
            <a:avLst>
              <a:gd name="adj1" fmla="val 92088"/>
              <a:gd name="adj2" fmla="val -19504"/>
            </a:avLst>
          </a:prstGeom>
          <a:solidFill>
            <a:schemeClr val="tx2">
              <a:lumMod val="20000"/>
              <a:lumOff val="80000"/>
            </a:schemeClr>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dirty="0">
                <a:solidFill>
                  <a:schemeClr val="tx1"/>
                </a:solidFill>
                <a:latin typeface="MS Mincho" pitchFamily="49" charset="-128"/>
                <a:ea typeface="MS Mincho" pitchFamily="49" charset="-128"/>
              </a:rPr>
              <a:t>JavaScript</a:t>
            </a:r>
            <a:r>
              <a:rPr lang="ja-JP" altLang="en-US" sz="1200" dirty="0">
                <a:solidFill>
                  <a:schemeClr val="tx1"/>
                </a:solidFill>
                <a:latin typeface="MS Mincho" pitchFamily="49" charset="-128"/>
                <a:ea typeface="MS Mincho" pitchFamily="49" charset="-128"/>
              </a:rPr>
              <a:t>を使用して、ボタンを押すと注文情報入力フォームがスライド形式で表示されるように設定されています。</a:t>
            </a:r>
          </a:p>
        </p:txBody>
      </p:sp>
      <p:sp>
        <p:nvSpPr>
          <p:cNvPr id="46" name="사각형 설명선 45"/>
          <p:cNvSpPr/>
          <p:nvPr/>
        </p:nvSpPr>
        <p:spPr bwMode="auto">
          <a:xfrm>
            <a:off x="6660232" y="4103518"/>
            <a:ext cx="2178921" cy="966495"/>
          </a:xfrm>
          <a:prstGeom prst="wedgeRectCallout">
            <a:avLst>
              <a:gd name="adj1" fmla="val -96974"/>
              <a:gd name="adj2" fmla="val 63401"/>
            </a:avLst>
          </a:prstGeom>
          <a:solidFill>
            <a:schemeClr val="tx2">
              <a:lumMod val="20000"/>
              <a:lumOff val="80000"/>
            </a:schemeClr>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200" dirty="0">
                <a:solidFill>
                  <a:schemeClr val="tx1"/>
                </a:solidFill>
                <a:latin typeface="MS Mincho" pitchFamily="49" charset="-128"/>
                <a:ea typeface="MS Mincho" pitchFamily="49" charset="-128"/>
              </a:rPr>
              <a:t>会員登録時の動作と同様に、</a:t>
            </a:r>
            <a:r>
              <a:rPr lang="en-US" altLang="ja-JP" sz="1200" dirty="0">
                <a:solidFill>
                  <a:schemeClr val="tx1"/>
                </a:solidFill>
                <a:latin typeface="MS Mincho" pitchFamily="49" charset="-128"/>
                <a:ea typeface="MS Mincho" pitchFamily="49" charset="-128"/>
              </a:rPr>
              <a:t>KAKAO</a:t>
            </a:r>
            <a:r>
              <a:rPr lang="ja-JP" altLang="en-US" sz="1200" dirty="0">
                <a:solidFill>
                  <a:schemeClr val="tx1"/>
                </a:solidFill>
                <a:latin typeface="MS Mincho" pitchFamily="49" charset="-128"/>
                <a:ea typeface="MS Mincho" pitchFamily="49" charset="-128"/>
              </a:rPr>
              <a:t>が提供する</a:t>
            </a:r>
            <a:r>
              <a:rPr lang="en-US" altLang="ja-JP" sz="1200" dirty="0">
                <a:solidFill>
                  <a:schemeClr val="tx1"/>
                </a:solidFill>
                <a:latin typeface="MS Mincho" pitchFamily="49" charset="-128"/>
                <a:ea typeface="MS Mincho" pitchFamily="49" charset="-128"/>
              </a:rPr>
              <a:t>API</a:t>
            </a:r>
            <a:r>
              <a:rPr lang="ja-JP" altLang="en-US" sz="1200" dirty="0">
                <a:solidFill>
                  <a:schemeClr val="tx1"/>
                </a:solidFill>
                <a:latin typeface="MS Mincho" pitchFamily="49" charset="-128"/>
                <a:ea typeface="MS Mincho" pitchFamily="49" charset="-128"/>
              </a:rPr>
              <a:t>を使用して住所を検索できるモーダルウィンドウを表示するように設定されたボタンです。</a:t>
            </a:r>
          </a:p>
        </p:txBody>
      </p:sp>
      <p:sp>
        <p:nvSpPr>
          <p:cNvPr id="47" name="사각형 설명선 46"/>
          <p:cNvSpPr/>
          <p:nvPr/>
        </p:nvSpPr>
        <p:spPr bwMode="auto">
          <a:xfrm>
            <a:off x="1691680" y="5926734"/>
            <a:ext cx="2322937" cy="1153048"/>
          </a:xfrm>
          <a:prstGeom prst="wedgeRectCallout">
            <a:avLst>
              <a:gd name="adj1" fmla="val 78377"/>
              <a:gd name="adj2" fmla="val -50873"/>
            </a:avLst>
          </a:prstGeom>
          <a:solidFill>
            <a:schemeClr val="tx2">
              <a:lumMod val="20000"/>
              <a:lumOff val="80000"/>
            </a:schemeClr>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200" dirty="0">
                <a:solidFill>
                  <a:schemeClr val="tx1"/>
                </a:solidFill>
                <a:latin typeface="MS Mincho" pitchFamily="49" charset="-128"/>
                <a:ea typeface="MS Mincho" pitchFamily="49" charset="-128"/>
              </a:rPr>
              <a:t>購入商品の情報と購入者の情報をデータ送信するためのボタンです。</a:t>
            </a:r>
          </a:p>
          <a:p>
            <a:pPr algn="ctr"/>
            <a:r>
              <a:rPr lang="ja-JP" altLang="en-US" sz="1200" dirty="0">
                <a:solidFill>
                  <a:schemeClr val="tx1"/>
                </a:solidFill>
                <a:latin typeface="MS Mincho" pitchFamily="49" charset="-128"/>
                <a:ea typeface="MS Mincho" pitchFamily="49" charset="-128"/>
              </a:rPr>
              <a:t>この操作は</a:t>
            </a:r>
            <a:r>
              <a:rPr lang="en-US" altLang="ja-JP" sz="1200" dirty="0">
                <a:solidFill>
                  <a:schemeClr val="tx1"/>
                </a:solidFill>
                <a:latin typeface="MS Mincho" pitchFamily="49" charset="-128"/>
                <a:ea typeface="MS Mincho" pitchFamily="49" charset="-128"/>
              </a:rPr>
              <a:t>JavaScript</a:t>
            </a:r>
            <a:r>
              <a:rPr lang="ja-JP" altLang="en-US" sz="1200" dirty="0">
                <a:solidFill>
                  <a:schemeClr val="tx1"/>
                </a:solidFill>
                <a:latin typeface="MS Mincho" pitchFamily="49" charset="-128"/>
                <a:ea typeface="MS Mincho" pitchFamily="49" charset="-128"/>
              </a:rPr>
              <a:t>を使用して実行されるように設定されています。</a:t>
            </a:r>
          </a:p>
        </p:txBody>
      </p:sp>
    </p:spTree>
    <p:extLst>
      <p:ext uri="{BB962C8B-B14F-4D97-AF65-F5344CB8AC3E}">
        <p14:creationId xmlns:p14="http://schemas.microsoft.com/office/powerpoint/2010/main" val="4272065364"/>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531724848" name="내용 개체 틀 2"/>
          <p:cNvSpPr>
            <a:spLocks noGrp="1"/>
          </p:cNvSpPr>
          <p:nvPr>
            <p:ph idx="1"/>
          </p:nvPr>
        </p:nvSpPr>
        <p:spPr bwMode="auto">
          <a:xfrm>
            <a:off x="467544" y="1412776"/>
            <a:ext cx="8229600" cy="5184000"/>
          </a:xfrm>
        </p:spPr>
        <p:txBody>
          <a:bodyPr numCol="2">
            <a:normAutofit/>
          </a:bodyPr>
          <a:lstStyle>
            <a:lvl1pPr>
              <a:defRPr sz="2400"/>
            </a:lvl1pPr>
            <a:lvl2pPr>
              <a:defRPr sz="1600"/>
            </a:lvl2pPr>
            <a:lvl3pPr>
              <a:defRPr sz="1200"/>
            </a:lvl3pPr>
            <a:lvl4pPr>
              <a:defRPr sz="1200"/>
            </a:lvl4pPr>
            <a:lvl5pPr>
              <a:defRPr sz="1200"/>
            </a:lvl5pPr>
          </a:lstStyle>
          <a:p>
            <a:pPr>
              <a:defRPr/>
            </a:pPr>
            <a:r>
              <a:rPr lang="ja-JP" altLang="en-US" sz="1800" dirty="0">
                <a:ea typeface="MS Mincho" pitchFamily="49" charset="-128"/>
              </a:rPr>
              <a:t>カートリスト</a:t>
            </a:r>
            <a:r>
              <a:rPr lang="ja-JP" altLang="en-US" sz="1800" dirty="0" smtClean="0">
                <a:ea typeface="MS Mincho" pitchFamily="49" charset="-128"/>
              </a:rPr>
              <a:t>実</a:t>
            </a:r>
            <a:r>
              <a:rPr lang="ja-JP" altLang="en-US" sz="1800" dirty="0">
                <a:ea typeface="MS Mincho" pitchFamily="49" charset="-128"/>
              </a:rPr>
              <a:t>画面</a:t>
            </a:r>
            <a:endParaRPr lang="en-US" altLang="ja-JP" sz="1800" dirty="0" smtClean="0">
              <a:ea typeface="MS Mincho" pitchFamily="49" charset="-128"/>
            </a:endParaRPr>
          </a:p>
          <a:p>
            <a:pPr>
              <a:defRPr/>
            </a:pPr>
            <a:endParaRPr lang="en-US" sz="1800" dirty="0">
              <a:ea typeface="MS Mincho" pitchFamily="49" charset="-128"/>
            </a:endParaRPr>
          </a:p>
          <a:p>
            <a:pPr>
              <a:defRPr/>
            </a:pPr>
            <a:endParaRPr lang="en-US" sz="1800" dirty="0" smtClean="0">
              <a:ea typeface="MS Mincho" pitchFamily="49" charset="-128"/>
            </a:endParaRPr>
          </a:p>
          <a:p>
            <a:pPr>
              <a:defRPr/>
            </a:pPr>
            <a:endParaRPr lang="en-US" sz="1800" dirty="0">
              <a:ea typeface="MS Mincho" pitchFamily="49" charset="-128"/>
            </a:endParaRPr>
          </a:p>
          <a:p>
            <a:pPr>
              <a:defRPr/>
            </a:pPr>
            <a:endParaRPr lang="en-US" sz="1800" dirty="0" smtClean="0">
              <a:ea typeface="MS Mincho" pitchFamily="49" charset="-128"/>
            </a:endParaRPr>
          </a:p>
          <a:p>
            <a:pPr>
              <a:defRPr/>
            </a:pPr>
            <a:endParaRPr lang="en-US" sz="1800" dirty="0">
              <a:ea typeface="MS Mincho" pitchFamily="49" charset="-128"/>
            </a:endParaRPr>
          </a:p>
          <a:p>
            <a:pPr>
              <a:defRPr/>
            </a:pPr>
            <a:endParaRPr lang="en-US" sz="1800" dirty="0" smtClean="0">
              <a:ea typeface="MS Mincho" pitchFamily="49" charset="-128"/>
            </a:endParaRPr>
          </a:p>
          <a:p>
            <a:pPr>
              <a:defRPr/>
            </a:pPr>
            <a:endParaRPr lang="en-US" sz="1800" dirty="0">
              <a:ea typeface="MS Mincho" pitchFamily="49" charset="-128"/>
            </a:endParaRPr>
          </a:p>
          <a:p>
            <a:pPr>
              <a:defRPr/>
            </a:pPr>
            <a:endParaRPr lang="en-US" sz="1800" dirty="0" smtClean="0">
              <a:ea typeface="MS Mincho" pitchFamily="49" charset="-128"/>
            </a:endParaRPr>
          </a:p>
          <a:p>
            <a:pPr>
              <a:defRPr/>
            </a:pPr>
            <a:endParaRPr lang="en-US" sz="1800" dirty="0">
              <a:ea typeface="MS Mincho" pitchFamily="49" charset="-128"/>
            </a:endParaRPr>
          </a:p>
          <a:p>
            <a:pPr>
              <a:defRPr/>
            </a:pPr>
            <a:endParaRPr lang="en-US" sz="1800" dirty="0" smtClean="0">
              <a:ea typeface="MS Mincho" pitchFamily="49" charset="-128"/>
            </a:endParaRPr>
          </a:p>
          <a:p>
            <a:pPr>
              <a:defRPr/>
            </a:pPr>
            <a:endParaRPr lang="en-US" sz="1800" dirty="0">
              <a:ea typeface="MS Mincho" pitchFamily="49" charset="-128"/>
            </a:endParaRPr>
          </a:p>
          <a:p>
            <a:pPr>
              <a:defRPr/>
            </a:pPr>
            <a:endParaRPr lang="en-US" sz="1800" dirty="0" smtClean="0">
              <a:ea typeface="MS Mincho" pitchFamily="49" charset="-128"/>
            </a:endParaRPr>
          </a:p>
          <a:p>
            <a:pPr>
              <a:defRPr/>
            </a:pPr>
            <a:endParaRPr lang="en-US" sz="1800" dirty="0">
              <a:ea typeface="MS Mincho" pitchFamily="49" charset="-128"/>
            </a:endParaRPr>
          </a:p>
          <a:p>
            <a:pPr marL="0" indent="0">
              <a:buNone/>
              <a:defRPr/>
            </a:pPr>
            <a:endParaRPr lang="en-US" altLang="ja-JP" sz="1800" dirty="0" smtClean="0"/>
          </a:p>
          <a:p>
            <a:pPr marL="0" indent="0">
              <a:buNone/>
              <a:defRPr/>
            </a:pPr>
            <a:endParaRPr lang="en-US" altLang="ja-JP" sz="1800" dirty="0"/>
          </a:p>
          <a:p>
            <a:pPr marL="0" indent="0">
              <a:buNone/>
              <a:defRPr/>
            </a:pPr>
            <a:endParaRPr lang="en-US" altLang="ja-JP" sz="1800" dirty="0" smtClean="0"/>
          </a:p>
          <a:p>
            <a:pPr marL="0" indent="0">
              <a:buNone/>
              <a:defRPr/>
            </a:pPr>
            <a:endParaRPr lang="en-US" altLang="ja-JP" sz="1800" dirty="0"/>
          </a:p>
          <a:p>
            <a:pPr marL="0" indent="0">
              <a:buNone/>
              <a:defRPr/>
            </a:pPr>
            <a:endParaRPr lang="en-US" altLang="ja-JP" sz="1800" dirty="0" smtClean="0"/>
          </a:p>
          <a:p>
            <a:pPr marL="0" indent="0">
              <a:buNone/>
              <a:defRPr/>
            </a:pPr>
            <a:endParaRPr lang="en-US" sz="1800" dirty="0">
              <a:ea typeface="MS Mincho" pitchFamily="49" charset="-128"/>
            </a:endParaRPr>
          </a:p>
        </p:txBody>
      </p:sp>
      <p:sp>
        <p:nvSpPr>
          <p:cNvPr id="1616166873" name="제목 6"/>
          <p:cNvSpPr>
            <a:spLocks noGrp="1"/>
          </p:cNvSpPr>
          <p:nvPr>
            <p:ph type="title"/>
          </p:nvPr>
        </p:nvSpPr>
        <p:spPr bwMode="auto"/>
        <p:txBody>
          <a:bodyPr>
            <a:normAutofit/>
          </a:bodyPr>
          <a:lstStyle>
            <a:lvl1pPr algn="l">
              <a:defRPr sz="3600">
                <a:latin typeface="MS PGothic (제목)"/>
              </a:defRPr>
            </a:lvl1pPr>
          </a:lstStyle>
          <a:p>
            <a:pPr>
              <a:defRPr/>
            </a:pPr>
            <a:r>
              <a:rPr lang="ja-JP" altLang="en-US" dirty="0">
                <a:latin typeface="MS Mincho" pitchFamily="49" charset="-128"/>
                <a:ea typeface="MS Mincho" pitchFamily="49" charset="-128"/>
              </a:rPr>
              <a:t>カートリスト</a:t>
            </a:r>
            <a:r>
              <a:rPr lang="ja-JP" altLang="en-US" dirty="0" smtClean="0">
                <a:latin typeface="MS Mincho" pitchFamily="49" charset="-128"/>
                <a:ea typeface="MS Mincho" pitchFamily="49" charset="-128"/>
              </a:rPr>
              <a:t>画</a:t>
            </a:r>
            <a:r>
              <a:rPr lang="ja-JP" altLang="en-US" dirty="0">
                <a:latin typeface="MS Mincho" pitchFamily="49" charset="-128"/>
                <a:ea typeface="MS Mincho" pitchFamily="49" charset="-128"/>
              </a:rPr>
              <a:t>面</a:t>
            </a:r>
            <a:endParaRPr dirty="0">
              <a:latin typeface="MS Mincho" pitchFamily="49" charset="-128"/>
              <a:ea typeface="MS Mincho" pitchFamily="49" charset="-128"/>
            </a:endParaRPr>
          </a:p>
        </p:txBody>
      </p:sp>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23" y="1844824"/>
            <a:ext cx="9117777" cy="487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99558481"/>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531724848" name="내용 개체 틀 2"/>
          <p:cNvSpPr>
            <a:spLocks noGrp="1"/>
          </p:cNvSpPr>
          <p:nvPr>
            <p:ph idx="1"/>
          </p:nvPr>
        </p:nvSpPr>
        <p:spPr bwMode="auto">
          <a:xfrm>
            <a:off x="467544" y="1412776"/>
            <a:ext cx="8229600" cy="5184000"/>
          </a:xfrm>
        </p:spPr>
        <p:txBody>
          <a:bodyPr vert="horz" lIns="91440" tIns="45720" rIns="91440" bIns="45720" numCol="2" rtlCol="0">
            <a:normAutofit/>
          </a:bodyPr>
          <a:lstStyle/>
          <a:p>
            <a:r>
              <a:rPr lang="ko-KR" altLang="en-US" sz="1800" dirty="0">
                <a:ea typeface="MS Mincho" pitchFamily="49" charset="-128"/>
              </a:rPr>
              <a:t>注文</a:t>
            </a:r>
            <a:r>
              <a:rPr lang="ja-JP" altLang="en-US" sz="1800" dirty="0">
                <a:ea typeface="MS Mincho" pitchFamily="49" charset="-128"/>
              </a:rPr>
              <a:t>リス</a:t>
            </a:r>
            <a:r>
              <a:rPr lang="ja-JP" altLang="en-US" sz="1800" dirty="0" smtClean="0">
                <a:ea typeface="MS Mincho" pitchFamily="49" charset="-128"/>
              </a:rPr>
              <a:t>ト</a:t>
            </a:r>
            <a:r>
              <a:rPr lang="ko-KR" altLang="en-US" sz="1800" dirty="0" smtClean="0">
                <a:ea typeface="MS Mincho" pitchFamily="49" charset="-128"/>
              </a:rPr>
              <a:t>機能</a:t>
            </a:r>
            <a:endParaRPr lang="en-US" altLang="ko-KR" sz="1800" dirty="0" smtClean="0">
              <a:ea typeface="MS Mincho" pitchFamily="49" charset="-128"/>
            </a:endParaRPr>
          </a:p>
          <a:p>
            <a:endParaRPr lang="en-US" sz="1800" dirty="0">
              <a:ea typeface="MS Mincho" pitchFamily="49" charset="-128"/>
            </a:endParaRPr>
          </a:p>
          <a:p>
            <a:endParaRPr lang="en-US" sz="1800" dirty="0" smtClean="0">
              <a:ea typeface="MS Mincho" pitchFamily="49" charset="-128"/>
            </a:endParaRPr>
          </a:p>
          <a:p>
            <a:endParaRPr lang="en-US" sz="1800" dirty="0">
              <a:ea typeface="MS Mincho" pitchFamily="49" charset="-128"/>
            </a:endParaRPr>
          </a:p>
          <a:p>
            <a:endParaRPr lang="en-US" sz="1800" dirty="0" smtClean="0">
              <a:ea typeface="MS Mincho" pitchFamily="49" charset="-128"/>
            </a:endParaRPr>
          </a:p>
          <a:p>
            <a:endParaRPr lang="en-US" sz="1800" dirty="0">
              <a:ea typeface="MS Mincho" pitchFamily="49" charset="-128"/>
            </a:endParaRPr>
          </a:p>
          <a:p>
            <a:endParaRPr lang="en-US" sz="1800" dirty="0" smtClean="0">
              <a:ea typeface="MS Mincho" pitchFamily="49" charset="-128"/>
            </a:endParaRPr>
          </a:p>
          <a:p>
            <a:endParaRPr lang="en-US" sz="1800" dirty="0">
              <a:ea typeface="MS Mincho" pitchFamily="49" charset="-128"/>
            </a:endParaRPr>
          </a:p>
          <a:p>
            <a:endParaRPr lang="en-US" sz="1800" dirty="0" smtClean="0">
              <a:ea typeface="MS Mincho" pitchFamily="49" charset="-128"/>
            </a:endParaRPr>
          </a:p>
          <a:p>
            <a:endParaRPr lang="en-US" sz="1800" dirty="0">
              <a:ea typeface="MS Mincho" pitchFamily="49" charset="-128"/>
            </a:endParaRPr>
          </a:p>
          <a:p>
            <a:endParaRPr lang="en-US" sz="1800" dirty="0" smtClean="0">
              <a:ea typeface="MS Mincho" pitchFamily="49" charset="-128"/>
            </a:endParaRPr>
          </a:p>
          <a:p>
            <a:endParaRPr lang="en-US" sz="1800" dirty="0">
              <a:ea typeface="MS Mincho" pitchFamily="49" charset="-128"/>
            </a:endParaRPr>
          </a:p>
          <a:p>
            <a:endParaRPr lang="en-US" sz="1800" dirty="0" smtClean="0">
              <a:ea typeface="MS Mincho" pitchFamily="49" charset="-128"/>
            </a:endParaRPr>
          </a:p>
          <a:p>
            <a:endParaRPr lang="en-US" sz="1800" dirty="0">
              <a:ea typeface="MS Mincho" pitchFamily="49" charset="-128"/>
            </a:endParaRPr>
          </a:p>
          <a:p>
            <a:endParaRPr lang="en-US" sz="1800" dirty="0" smtClean="0">
              <a:ea typeface="MS Mincho" pitchFamily="49" charset="-128"/>
            </a:endParaRPr>
          </a:p>
          <a:p>
            <a:endParaRPr lang="en-US" sz="1800" dirty="0">
              <a:ea typeface="MS Mincho" pitchFamily="49" charset="-128"/>
            </a:endParaRPr>
          </a:p>
          <a:p>
            <a:endParaRPr lang="en-US" sz="1800" dirty="0" smtClean="0">
              <a:ea typeface="MS Mincho" pitchFamily="49" charset="-128"/>
            </a:endParaRPr>
          </a:p>
          <a:p>
            <a:endParaRPr lang="en-US" sz="1800" dirty="0">
              <a:ea typeface="MS Mincho" pitchFamily="49" charset="-128"/>
            </a:endParaRPr>
          </a:p>
          <a:p>
            <a:pPr marL="0" indent="0">
              <a:buNone/>
            </a:pPr>
            <a:endParaRPr lang="en-US" sz="1800" dirty="0" smtClean="0">
              <a:ea typeface="MS Mincho" pitchFamily="49" charset="-128"/>
            </a:endParaRPr>
          </a:p>
          <a:p>
            <a:pPr marL="0" indent="0">
              <a:buNone/>
            </a:pPr>
            <a:r>
              <a:rPr lang="ja-JP" altLang="en-US" sz="1800" dirty="0">
                <a:ea typeface="MS Mincho" pitchFamily="49" charset="-128"/>
              </a:rPr>
              <a:t>カートリストで該当ユーザーが注文した注文一覧を表示する機能を持っています。</a:t>
            </a:r>
          </a:p>
          <a:p>
            <a:pPr marL="0" indent="0">
              <a:buNone/>
            </a:pPr>
            <a:r>
              <a:rPr lang="ja-JP" altLang="en-US" sz="1800" dirty="0">
                <a:ea typeface="MS Mincho" pitchFamily="49" charset="-128"/>
              </a:rPr>
              <a:t>注文番号、受取人、住所、購入総額、および配送状況を表示します。</a:t>
            </a:r>
          </a:p>
          <a:p>
            <a:pPr marL="0" indent="0">
              <a:buNone/>
            </a:pPr>
            <a:r>
              <a:rPr lang="ja-JP" altLang="en-US" sz="1800" dirty="0">
                <a:ea typeface="MS Mincho" pitchFamily="49" charset="-128"/>
              </a:rPr>
              <a:t>さらに、注文番号にリンクを付与し、そのリンクをクリックすることで該当注文の詳細内容を確認できるページに移動することが可能です。</a:t>
            </a:r>
            <a:endParaRPr lang="en-US" sz="1800" dirty="0">
              <a:ea typeface="MS Mincho" pitchFamily="49" charset="-128"/>
            </a:endParaRPr>
          </a:p>
        </p:txBody>
      </p:sp>
      <p:sp>
        <p:nvSpPr>
          <p:cNvPr id="1616166873" name="제목 6"/>
          <p:cNvSpPr>
            <a:spLocks noGrp="1"/>
          </p:cNvSpPr>
          <p:nvPr>
            <p:ph type="title"/>
          </p:nvPr>
        </p:nvSpPr>
        <p:spPr bwMode="auto"/>
        <p:txBody>
          <a:bodyPr>
            <a:normAutofit/>
          </a:bodyPr>
          <a:lstStyle>
            <a:lvl1pPr algn="l">
              <a:defRPr sz="3600">
                <a:latin typeface="MS PGothic (제목)"/>
              </a:defRPr>
            </a:lvl1pPr>
          </a:lstStyle>
          <a:p>
            <a:pPr>
              <a:defRPr/>
            </a:pPr>
            <a:r>
              <a:rPr lang="ja-JP" altLang="en-US" dirty="0">
                <a:latin typeface="MS Mincho" pitchFamily="49" charset="-128"/>
                <a:ea typeface="MS Mincho" pitchFamily="49" charset="-128"/>
              </a:rPr>
              <a:t>注文リス</a:t>
            </a:r>
            <a:r>
              <a:rPr lang="ja-JP" altLang="en-US" dirty="0" smtClean="0">
                <a:latin typeface="MS Mincho" pitchFamily="49" charset="-128"/>
                <a:ea typeface="MS Mincho" pitchFamily="49" charset="-128"/>
              </a:rPr>
              <a:t>ト画</a:t>
            </a:r>
            <a:r>
              <a:rPr lang="ja-JP" altLang="en-US" dirty="0">
                <a:latin typeface="MS Mincho" pitchFamily="49" charset="-128"/>
                <a:ea typeface="MS Mincho" pitchFamily="49" charset="-128"/>
              </a:rPr>
              <a:t>面</a:t>
            </a:r>
            <a:endParaRPr dirty="0">
              <a:latin typeface="MS Mincho" pitchFamily="49" charset="-128"/>
              <a:ea typeface="MS Mincho" pitchFamily="49" charset="-128"/>
            </a:endParaRPr>
          </a:p>
        </p:txBody>
      </p:sp>
      <p:grpSp>
        <p:nvGrpSpPr>
          <p:cNvPr id="17" name="그룹 16"/>
          <p:cNvGrpSpPr/>
          <p:nvPr/>
        </p:nvGrpSpPr>
        <p:grpSpPr>
          <a:xfrm>
            <a:off x="71216" y="1772816"/>
            <a:ext cx="4356768" cy="3732070"/>
            <a:chOff x="191503" y="1180977"/>
            <a:chExt cx="2520280" cy="1512168"/>
          </a:xfrm>
        </p:grpSpPr>
        <p:grpSp>
          <p:nvGrpSpPr>
            <p:cNvPr id="18" name="그룹 17"/>
            <p:cNvGrpSpPr/>
            <p:nvPr/>
          </p:nvGrpSpPr>
          <p:grpSpPr>
            <a:xfrm>
              <a:off x="191503" y="1180977"/>
              <a:ext cx="2520280" cy="1512168"/>
              <a:chOff x="911583" y="3214527"/>
              <a:chExt cx="2520280" cy="1512168"/>
            </a:xfrm>
          </p:grpSpPr>
          <p:sp>
            <p:nvSpPr>
              <p:cNvPr id="20" name="직사각형 19"/>
              <p:cNvSpPr/>
              <p:nvPr/>
            </p:nvSpPr>
            <p:spPr bwMode="auto">
              <a:xfrm>
                <a:off x="911583" y="3214527"/>
                <a:ext cx="2520280" cy="1512168"/>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2"/>
                <a:r>
                  <a:rPr lang="en-US" altLang="ko-KR" sz="1400" dirty="0" smtClean="0">
                    <a:solidFill>
                      <a:schemeClr val="tx1"/>
                    </a:solidFill>
                    <a:latin typeface="MS Mincho" pitchFamily="49" charset="-128"/>
                    <a:ea typeface="MS Mincho" pitchFamily="49" charset="-128"/>
                  </a:rPr>
                  <a:t>          </a:t>
                </a:r>
                <a:r>
                  <a:rPr lang="ko-KR" altLang="en-US" sz="1400" dirty="0">
                    <a:solidFill>
                      <a:schemeClr val="tx1"/>
                    </a:solidFill>
                    <a:latin typeface="MS Mincho" pitchFamily="49" charset="-128"/>
                    <a:ea typeface="MS Mincho" pitchFamily="49" charset="-128"/>
                  </a:rPr>
                  <a:t>注文</a:t>
                </a:r>
                <a:r>
                  <a:rPr lang="ja-JP" altLang="en-US" sz="1400" dirty="0">
                    <a:solidFill>
                      <a:schemeClr val="tx1"/>
                    </a:solidFill>
                    <a:latin typeface="MS Mincho" pitchFamily="49" charset="-128"/>
                    <a:ea typeface="MS Mincho" pitchFamily="49" charset="-128"/>
                  </a:rPr>
                  <a:t>リス</a:t>
                </a:r>
                <a:r>
                  <a:rPr lang="ja-JP" altLang="en-US" sz="1400" dirty="0" smtClean="0">
                    <a:solidFill>
                      <a:schemeClr val="tx1"/>
                    </a:solidFill>
                    <a:latin typeface="MS Mincho" pitchFamily="49" charset="-128"/>
                    <a:ea typeface="MS Mincho" pitchFamily="49" charset="-128"/>
                  </a:rPr>
                  <a:t>ト</a:t>
                </a:r>
                <a:endParaRPr lang="en-US" altLang="ja-JP" sz="1400" dirty="0" smtClean="0">
                  <a:solidFill>
                    <a:schemeClr val="tx1"/>
                  </a:solidFill>
                  <a:latin typeface="MS Mincho" pitchFamily="49" charset="-128"/>
                  <a:ea typeface="MS Mincho" pitchFamily="49" charset="-128"/>
                </a:endParaRPr>
              </a:p>
              <a:p>
                <a:pPr lvl="2"/>
                <a:endParaRPr lang="en-US" altLang="ko-KR" sz="1400" dirty="0" smtClean="0">
                  <a:solidFill>
                    <a:schemeClr val="tx1"/>
                  </a:solidFill>
                  <a:latin typeface="MS Mincho" pitchFamily="49" charset="-128"/>
                  <a:ea typeface="MS Mincho" pitchFamily="49" charset="-128"/>
                </a:endParaRPr>
              </a:p>
              <a:p>
                <a:pPr lvl="4"/>
                <a:r>
                  <a:rPr lang="ko-KR" altLang="en-US" sz="1400" dirty="0">
                    <a:solidFill>
                      <a:schemeClr val="tx1"/>
                    </a:solidFill>
                    <a:latin typeface="MS Mincho" pitchFamily="49" charset="-128"/>
                    <a:ea typeface="MS Mincho" pitchFamily="49" charset="-128"/>
                  </a:rPr>
                  <a:t>注文番号</a:t>
                </a:r>
                <a:r>
                  <a:rPr lang="ko-KR" altLang="en-US" sz="1400" dirty="0">
                    <a:solidFill>
                      <a:schemeClr val="tx1"/>
                    </a:solidFill>
                    <a:latin typeface="MS Mincho" pitchFamily="49" charset="-128"/>
                  </a:rPr>
                  <a:t> </a:t>
                </a:r>
                <a:r>
                  <a:rPr lang="en-US" altLang="ko-KR" sz="1400" u="sng" dirty="0" smtClean="0">
                    <a:solidFill>
                      <a:schemeClr val="tx2"/>
                    </a:solidFill>
                    <a:latin typeface="MS Mincho" pitchFamily="49" charset="-128"/>
                    <a:ea typeface="MS Mincho" pitchFamily="49" charset="-128"/>
                  </a:rPr>
                  <a:t>20251723_259952</a:t>
                </a:r>
              </a:p>
              <a:p>
                <a:pPr lvl="4"/>
                <a:r>
                  <a:rPr lang="ko-KR" altLang="en-US" sz="1400" dirty="0">
                    <a:solidFill>
                      <a:schemeClr val="tx1"/>
                    </a:solidFill>
                    <a:latin typeface="MS Mincho" pitchFamily="49" charset="-128"/>
                    <a:ea typeface="MS Mincho" pitchFamily="49" charset="-128"/>
                  </a:rPr>
                  <a:t>受取人</a:t>
                </a:r>
                <a:r>
                  <a:rPr lang="ko-KR" altLang="en-US" sz="1400" dirty="0" smtClean="0">
                    <a:solidFill>
                      <a:schemeClr val="tx1"/>
                    </a:solidFill>
                    <a:latin typeface="MS Mincho" pitchFamily="49" charset="-128"/>
                  </a:rPr>
                  <a:t> </a:t>
                </a:r>
                <a:r>
                  <a:rPr lang="en-US" altLang="ko-KR" sz="1400" dirty="0" smtClean="0">
                    <a:solidFill>
                      <a:schemeClr val="tx1"/>
                    </a:solidFill>
                    <a:latin typeface="MS Mincho" pitchFamily="49" charset="-128"/>
                    <a:ea typeface="MS Mincho" pitchFamily="49" charset="-128"/>
                  </a:rPr>
                  <a:t>Son</a:t>
                </a:r>
              </a:p>
              <a:p>
                <a:pPr lvl="4"/>
                <a:r>
                  <a:rPr lang="ko-KR" altLang="en-US" sz="1400" dirty="0">
                    <a:solidFill>
                      <a:schemeClr val="tx1"/>
                    </a:solidFill>
                    <a:latin typeface="MS Mincho" pitchFamily="49" charset="-128"/>
                    <a:ea typeface="MS Mincho" pitchFamily="49" charset="-128"/>
                  </a:rPr>
                  <a:t>住所</a:t>
                </a:r>
                <a:r>
                  <a:rPr lang="ko-KR" altLang="en-US" sz="1400" dirty="0">
                    <a:solidFill>
                      <a:schemeClr val="tx1"/>
                    </a:solidFill>
                    <a:latin typeface="MS Mincho" pitchFamily="49" charset="-128"/>
                  </a:rPr>
                  <a:t> </a:t>
                </a:r>
                <a:r>
                  <a:rPr lang="ko-KR" altLang="en-US" sz="1400" dirty="0" err="1">
                    <a:solidFill>
                      <a:schemeClr val="tx1"/>
                    </a:solidFill>
                    <a:latin typeface="MS Mincho" pitchFamily="49" charset="-128"/>
                  </a:rPr>
                  <a:t>配送先住所</a:t>
                </a:r>
                <a:endParaRPr lang="en-US" altLang="ko-KR" sz="1400" dirty="0" smtClean="0">
                  <a:solidFill>
                    <a:schemeClr val="tx1"/>
                  </a:solidFill>
                  <a:latin typeface="MS Mincho" pitchFamily="49" charset="-128"/>
                  <a:ea typeface="MS Mincho" pitchFamily="49" charset="-128"/>
                </a:endParaRPr>
              </a:p>
              <a:p>
                <a:pPr lvl="4"/>
                <a:r>
                  <a:rPr lang="ko-KR" altLang="en-US" sz="1400" dirty="0">
                    <a:solidFill>
                      <a:schemeClr val="tx1"/>
                    </a:solidFill>
                    <a:latin typeface="MS Mincho" pitchFamily="49" charset="-128"/>
                    <a:ea typeface="MS Mincho" pitchFamily="49" charset="-128"/>
                  </a:rPr>
                  <a:t>価格</a:t>
                </a:r>
                <a:r>
                  <a:rPr lang="ko-KR" altLang="en-US" sz="1400" dirty="0" smtClean="0">
                    <a:solidFill>
                      <a:schemeClr val="tx1"/>
                    </a:solidFill>
                    <a:latin typeface="MS Mincho" pitchFamily="49" charset="-128"/>
                  </a:rPr>
                  <a:t> </a:t>
                </a:r>
                <a:r>
                  <a:rPr lang="en-US" altLang="ko-KR" sz="1400" dirty="0">
                    <a:solidFill>
                      <a:schemeClr val="tx1"/>
                    </a:solidFill>
                    <a:latin typeface="MS Mincho" pitchFamily="49" charset="-128"/>
                    <a:ea typeface="MS Mincho" pitchFamily="49" charset="-128"/>
                  </a:rPr>
                  <a:t>27,000 </a:t>
                </a:r>
                <a:r>
                  <a:rPr lang="ko-KR" altLang="en-US" sz="1400" dirty="0">
                    <a:solidFill>
                      <a:schemeClr val="tx1"/>
                    </a:solidFill>
                    <a:latin typeface="MS Mincho" pitchFamily="49" charset="-128"/>
                  </a:rPr>
                  <a:t>円 </a:t>
                </a:r>
                <a:endParaRPr lang="en-US" altLang="ko-KR" sz="1400" dirty="0" smtClean="0">
                  <a:solidFill>
                    <a:schemeClr val="tx1"/>
                  </a:solidFill>
                  <a:latin typeface="MS Mincho" pitchFamily="49" charset="-128"/>
                  <a:ea typeface="MS Mincho" pitchFamily="49" charset="-128"/>
                </a:endParaRPr>
              </a:p>
              <a:p>
                <a:pPr lvl="4"/>
                <a:r>
                  <a:rPr lang="ko-KR" altLang="en-US" sz="1400" dirty="0">
                    <a:solidFill>
                      <a:schemeClr val="tx1"/>
                    </a:solidFill>
                    <a:latin typeface="MS Mincho" pitchFamily="49" charset="-128"/>
                    <a:ea typeface="MS Mincho" pitchFamily="49" charset="-128"/>
                  </a:rPr>
                  <a:t>状態</a:t>
                </a:r>
                <a:r>
                  <a:rPr lang="ko-KR" altLang="en-US" sz="1400" dirty="0" smtClean="0">
                    <a:solidFill>
                      <a:schemeClr val="tx1"/>
                    </a:solidFill>
                    <a:latin typeface="MS Mincho" pitchFamily="49" charset="-128"/>
                  </a:rPr>
                  <a:t> </a:t>
                </a:r>
                <a:endParaRPr lang="en-US" altLang="ko-KR" sz="1400" dirty="0" smtClean="0">
                  <a:solidFill>
                    <a:schemeClr val="tx1"/>
                  </a:solidFill>
                  <a:latin typeface="MS Mincho" pitchFamily="49" charset="-128"/>
                  <a:ea typeface="MS Mincho" pitchFamily="49" charset="-128"/>
                </a:endParaRPr>
              </a:p>
              <a:p>
                <a:endParaRPr lang="en-US" altLang="ko-KR" sz="1400" dirty="0">
                  <a:solidFill>
                    <a:schemeClr val="tx1"/>
                  </a:solidFill>
                  <a:latin typeface="MS Mincho" pitchFamily="49" charset="-128"/>
                  <a:ea typeface="MS Mincho" pitchFamily="49" charset="-128"/>
                </a:endParaRPr>
              </a:p>
              <a:p>
                <a:endParaRPr lang="en-US" altLang="ko-KR" sz="1400" dirty="0" smtClean="0">
                  <a:solidFill>
                    <a:schemeClr val="tx1"/>
                  </a:solidFill>
                  <a:latin typeface="MS Mincho" pitchFamily="49" charset="-128"/>
                  <a:ea typeface="MS Mincho" pitchFamily="49" charset="-128"/>
                </a:endParaRPr>
              </a:p>
              <a:p>
                <a:endParaRPr lang="en-US" altLang="ko-KR" sz="1400" dirty="0" smtClean="0">
                  <a:solidFill>
                    <a:schemeClr val="tx1"/>
                  </a:solidFill>
                  <a:latin typeface="MS Mincho" pitchFamily="49" charset="-128"/>
                  <a:ea typeface="MS Mincho" pitchFamily="49" charset="-128"/>
                </a:endParaRPr>
              </a:p>
              <a:p>
                <a:endParaRPr lang="en-US" altLang="ko-KR" sz="1400" dirty="0" smtClean="0">
                  <a:solidFill>
                    <a:schemeClr val="tx1"/>
                  </a:solidFill>
                  <a:latin typeface="MS Mincho" pitchFamily="49" charset="-128"/>
                  <a:ea typeface="MS Mincho" pitchFamily="49" charset="-128"/>
                </a:endParaRPr>
              </a:p>
              <a:p>
                <a:endParaRPr lang="en-US" altLang="ko-KR" sz="1400" dirty="0" smtClean="0">
                  <a:solidFill>
                    <a:schemeClr val="tx1"/>
                  </a:solidFill>
                  <a:latin typeface="MS Mincho" pitchFamily="49" charset="-128"/>
                  <a:ea typeface="MS Mincho" pitchFamily="49" charset="-128"/>
                </a:endParaRPr>
              </a:p>
            </p:txBody>
          </p:sp>
          <p:cxnSp>
            <p:nvCxnSpPr>
              <p:cNvPr id="21" name="직선 연결선 20"/>
              <p:cNvCxnSpPr/>
              <p:nvPr/>
            </p:nvCxnSpPr>
            <p:spPr>
              <a:xfrm>
                <a:off x="1748836" y="3429000"/>
                <a:ext cx="0" cy="93610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9" name="직사각형 18"/>
            <p:cNvSpPr/>
            <p:nvPr/>
          </p:nvSpPr>
          <p:spPr>
            <a:xfrm>
              <a:off x="242260" y="1239330"/>
              <a:ext cx="756515" cy="1264906"/>
            </a:xfrm>
            <a:prstGeom prst="rect">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400" dirty="0">
                  <a:solidFill>
                    <a:schemeClr val="tx1"/>
                  </a:solidFill>
                  <a:latin typeface="MS Mincho" pitchFamily="49" charset="-128"/>
                  <a:ea typeface="MS Mincho" pitchFamily="49" charset="-128"/>
                </a:rPr>
                <a:t>カテゴリー</a:t>
              </a:r>
              <a:r>
                <a:rPr lang="en-US" altLang="ja-JP" sz="1400" dirty="0">
                  <a:solidFill>
                    <a:schemeClr val="tx1"/>
                  </a:solidFill>
                  <a:latin typeface="MS Mincho" pitchFamily="49" charset="-128"/>
                  <a:ea typeface="MS Mincho" pitchFamily="49" charset="-128"/>
                </a:rPr>
                <a:t>1</a:t>
              </a:r>
            </a:p>
            <a:p>
              <a:r>
                <a:rPr lang="ja-JP" altLang="en-US" sz="1400" dirty="0">
                  <a:solidFill>
                    <a:schemeClr val="tx1"/>
                  </a:solidFill>
                  <a:latin typeface="MS Mincho" pitchFamily="49" charset="-128"/>
                  <a:ea typeface="MS Mincho" pitchFamily="49" charset="-128"/>
                </a:rPr>
                <a:t>カテゴリー</a:t>
              </a:r>
              <a:r>
                <a:rPr lang="en-US" altLang="ja-JP" sz="1400" dirty="0">
                  <a:solidFill>
                    <a:schemeClr val="tx1"/>
                  </a:solidFill>
                  <a:latin typeface="MS Mincho" pitchFamily="49" charset="-128"/>
                  <a:ea typeface="MS Mincho" pitchFamily="49" charset="-128"/>
                </a:rPr>
                <a:t>2</a:t>
              </a:r>
            </a:p>
            <a:p>
              <a:r>
                <a:rPr lang="ja-JP" altLang="en-US" sz="1400" dirty="0">
                  <a:solidFill>
                    <a:schemeClr val="tx1"/>
                  </a:solidFill>
                  <a:latin typeface="MS Mincho" pitchFamily="49" charset="-128"/>
                  <a:ea typeface="MS Mincho" pitchFamily="49" charset="-128"/>
                </a:rPr>
                <a:t>カテゴリー</a:t>
              </a:r>
              <a:r>
                <a:rPr lang="en-US" altLang="ja-JP" sz="1400" dirty="0">
                  <a:solidFill>
                    <a:schemeClr val="tx1"/>
                  </a:solidFill>
                  <a:latin typeface="MS Mincho" pitchFamily="49" charset="-128"/>
                  <a:ea typeface="MS Mincho" pitchFamily="49" charset="-128"/>
                </a:rPr>
                <a:t>3</a:t>
              </a:r>
            </a:p>
            <a:p>
              <a:r>
                <a:rPr lang="ja-JP" altLang="en-US" sz="1400" dirty="0">
                  <a:solidFill>
                    <a:schemeClr val="tx1"/>
                  </a:solidFill>
                  <a:latin typeface="MS Mincho" pitchFamily="49" charset="-128"/>
                  <a:ea typeface="MS Mincho" pitchFamily="49" charset="-128"/>
                </a:rPr>
                <a:t>カテゴリー</a:t>
              </a:r>
              <a:r>
                <a:rPr lang="en-US" altLang="ja-JP" sz="1400" dirty="0">
                  <a:solidFill>
                    <a:schemeClr val="tx1"/>
                  </a:solidFill>
                  <a:latin typeface="MS Mincho" pitchFamily="49" charset="-128"/>
                  <a:ea typeface="MS Mincho" pitchFamily="49" charset="-128"/>
                </a:rPr>
                <a:t>4</a:t>
              </a:r>
            </a:p>
            <a:p>
              <a:r>
                <a:rPr lang="ja-JP" altLang="en-US" sz="1400" dirty="0">
                  <a:solidFill>
                    <a:schemeClr val="tx1"/>
                  </a:solidFill>
                  <a:latin typeface="MS Mincho" pitchFamily="49" charset="-128"/>
                  <a:ea typeface="MS Mincho" pitchFamily="49" charset="-128"/>
                </a:rPr>
                <a:t>カテゴリー</a:t>
              </a:r>
              <a:r>
                <a:rPr lang="en-US" altLang="ja-JP" sz="1400" dirty="0">
                  <a:solidFill>
                    <a:schemeClr val="tx1"/>
                  </a:solidFill>
                  <a:latin typeface="MS Mincho" pitchFamily="49" charset="-128"/>
                  <a:ea typeface="MS Mincho" pitchFamily="49" charset="-128"/>
                </a:rPr>
                <a:t>5</a:t>
              </a:r>
            </a:p>
            <a:p>
              <a:r>
                <a:rPr lang="ja-JP" altLang="en-US" sz="1400" dirty="0">
                  <a:solidFill>
                    <a:schemeClr val="tx1"/>
                  </a:solidFill>
                  <a:latin typeface="MS Mincho" pitchFamily="49" charset="-128"/>
                  <a:ea typeface="MS Mincho" pitchFamily="49" charset="-128"/>
                </a:rPr>
                <a:t>カテゴリー</a:t>
              </a:r>
              <a:r>
                <a:rPr lang="en-US" altLang="ja-JP" sz="1400" dirty="0">
                  <a:solidFill>
                    <a:schemeClr val="tx1"/>
                  </a:solidFill>
                  <a:latin typeface="MS Mincho" pitchFamily="49" charset="-128"/>
                  <a:ea typeface="MS Mincho" pitchFamily="49" charset="-128"/>
                </a:rPr>
                <a:t>6</a:t>
              </a:r>
              <a:endParaRPr lang="ko-KR" altLang="en-US" sz="1400" dirty="0">
                <a:solidFill>
                  <a:schemeClr val="tx1"/>
                </a:solidFill>
                <a:latin typeface="MS Mincho" pitchFamily="49" charset="-128"/>
                <a:ea typeface="MS Mincho" pitchFamily="49" charset="-128"/>
              </a:endParaRPr>
            </a:p>
          </p:txBody>
        </p:sp>
      </p:grpSp>
    </p:spTree>
    <p:extLst>
      <p:ext uri="{BB962C8B-B14F-4D97-AF65-F5344CB8AC3E}">
        <p14:creationId xmlns:p14="http://schemas.microsoft.com/office/powerpoint/2010/main" val="4272065364"/>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531724848" name="내용 개체 틀 2"/>
          <p:cNvSpPr>
            <a:spLocks noGrp="1"/>
          </p:cNvSpPr>
          <p:nvPr>
            <p:ph idx="1"/>
          </p:nvPr>
        </p:nvSpPr>
        <p:spPr bwMode="auto">
          <a:xfrm>
            <a:off x="467544" y="1412776"/>
            <a:ext cx="8229600" cy="5184000"/>
          </a:xfrm>
        </p:spPr>
        <p:txBody>
          <a:bodyPr numCol="2">
            <a:normAutofit/>
          </a:bodyPr>
          <a:lstStyle>
            <a:lvl1pPr>
              <a:defRPr sz="2400"/>
            </a:lvl1pPr>
            <a:lvl2pPr>
              <a:defRPr sz="1600"/>
            </a:lvl2pPr>
            <a:lvl3pPr>
              <a:defRPr sz="1200"/>
            </a:lvl3pPr>
            <a:lvl4pPr>
              <a:defRPr sz="1200"/>
            </a:lvl4pPr>
            <a:lvl5pPr>
              <a:defRPr sz="1200"/>
            </a:lvl5pPr>
          </a:lstStyle>
          <a:p>
            <a:pPr>
              <a:defRPr/>
            </a:pPr>
            <a:r>
              <a:rPr lang="ja-JP" altLang="en-US" sz="1800" dirty="0">
                <a:ea typeface="MS Mincho" pitchFamily="49" charset="-128"/>
              </a:rPr>
              <a:t>注文リスト</a:t>
            </a:r>
            <a:r>
              <a:rPr lang="ja-JP" altLang="en-US" sz="1800" dirty="0" smtClean="0">
                <a:ea typeface="MS Mincho" pitchFamily="49" charset="-128"/>
              </a:rPr>
              <a:t>実</a:t>
            </a:r>
            <a:r>
              <a:rPr lang="ja-JP" altLang="en-US" sz="1800" dirty="0">
                <a:ea typeface="MS Mincho" pitchFamily="49" charset="-128"/>
              </a:rPr>
              <a:t>画面</a:t>
            </a:r>
            <a:endParaRPr lang="en-US" altLang="ja-JP" sz="1800" dirty="0" smtClean="0">
              <a:ea typeface="MS Mincho" pitchFamily="49" charset="-128"/>
            </a:endParaRPr>
          </a:p>
          <a:p>
            <a:pPr>
              <a:defRPr/>
            </a:pPr>
            <a:endParaRPr lang="en-US" sz="1800" dirty="0">
              <a:ea typeface="MS Mincho" pitchFamily="49" charset="-128"/>
            </a:endParaRPr>
          </a:p>
          <a:p>
            <a:pPr>
              <a:defRPr/>
            </a:pPr>
            <a:endParaRPr lang="en-US" sz="1800" dirty="0" smtClean="0">
              <a:ea typeface="MS Mincho" pitchFamily="49" charset="-128"/>
            </a:endParaRPr>
          </a:p>
          <a:p>
            <a:pPr>
              <a:defRPr/>
            </a:pPr>
            <a:endParaRPr lang="en-US" sz="1800" dirty="0">
              <a:ea typeface="MS Mincho" pitchFamily="49" charset="-128"/>
            </a:endParaRPr>
          </a:p>
          <a:p>
            <a:pPr>
              <a:defRPr/>
            </a:pPr>
            <a:endParaRPr lang="en-US" sz="1800" dirty="0" smtClean="0">
              <a:ea typeface="MS Mincho" pitchFamily="49" charset="-128"/>
            </a:endParaRPr>
          </a:p>
          <a:p>
            <a:pPr>
              <a:defRPr/>
            </a:pPr>
            <a:endParaRPr lang="en-US" sz="1800" dirty="0">
              <a:ea typeface="MS Mincho" pitchFamily="49" charset="-128"/>
            </a:endParaRPr>
          </a:p>
          <a:p>
            <a:pPr>
              <a:defRPr/>
            </a:pPr>
            <a:endParaRPr lang="en-US" sz="1800" dirty="0" smtClean="0">
              <a:ea typeface="MS Mincho" pitchFamily="49" charset="-128"/>
            </a:endParaRPr>
          </a:p>
          <a:p>
            <a:pPr>
              <a:defRPr/>
            </a:pPr>
            <a:endParaRPr lang="en-US" sz="1800" dirty="0">
              <a:ea typeface="MS Mincho" pitchFamily="49" charset="-128"/>
            </a:endParaRPr>
          </a:p>
          <a:p>
            <a:pPr>
              <a:defRPr/>
            </a:pPr>
            <a:endParaRPr lang="en-US" sz="1800" dirty="0" smtClean="0">
              <a:ea typeface="MS Mincho" pitchFamily="49" charset="-128"/>
            </a:endParaRPr>
          </a:p>
          <a:p>
            <a:pPr>
              <a:defRPr/>
            </a:pPr>
            <a:endParaRPr lang="en-US" sz="1800" dirty="0">
              <a:ea typeface="MS Mincho" pitchFamily="49" charset="-128"/>
            </a:endParaRPr>
          </a:p>
          <a:p>
            <a:pPr>
              <a:defRPr/>
            </a:pPr>
            <a:endParaRPr lang="en-US" sz="1800" dirty="0" smtClean="0">
              <a:ea typeface="MS Mincho" pitchFamily="49" charset="-128"/>
            </a:endParaRPr>
          </a:p>
          <a:p>
            <a:pPr>
              <a:defRPr/>
            </a:pPr>
            <a:endParaRPr lang="en-US" sz="1800" dirty="0">
              <a:ea typeface="MS Mincho" pitchFamily="49" charset="-128"/>
            </a:endParaRPr>
          </a:p>
          <a:p>
            <a:pPr>
              <a:defRPr/>
            </a:pPr>
            <a:endParaRPr lang="en-US" sz="1800" dirty="0" smtClean="0">
              <a:ea typeface="MS Mincho" pitchFamily="49" charset="-128"/>
            </a:endParaRPr>
          </a:p>
          <a:p>
            <a:pPr>
              <a:defRPr/>
            </a:pPr>
            <a:endParaRPr lang="en-US" sz="1800" dirty="0">
              <a:ea typeface="MS Mincho" pitchFamily="49" charset="-128"/>
            </a:endParaRPr>
          </a:p>
          <a:p>
            <a:pPr marL="0" indent="0">
              <a:buNone/>
              <a:defRPr/>
            </a:pPr>
            <a:endParaRPr lang="en-US" altLang="ja-JP" sz="1800" dirty="0" smtClean="0"/>
          </a:p>
          <a:p>
            <a:pPr marL="0" indent="0">
              <a:buNone/>
              <a:defRPr/>
            </a:pPr>
            <a:endParaRPr lang="en-US" altLang="ja-JP" sz="1800" dirty="0"/>
          </a:p>
          <a:p>
            <a:pPr marL="0" indent="0">
              <a:buNone/>
              <a:defRPr/>
            </a:pPr>
            <a:endParaRPr lang="en-US" altLang="ja-JP" sz="1800" dirty="0" smtClean="0"/>
          </a:p>
          <a:p>
            <a:pPr marL="0" indent="0">
              <a:buNone/>
              <a:defRPr/>
            </a:pPr>
            <a:endParaRPr lang="en-US" altLang="ja-JP" sz="1800" dirty="0"/>
          </a:p>
          <a:p>
            <a:pPr marL="0" indent="0">
              <a:buNone/>
              <a:defRPr/>
            </a:pPr>
            <a:endParaRPr lang="en-US" altLang="ja-JP" sz="1800" dirty="0" smtClean="0"/>
          </a:p>
          <a:p>
            <a:pPr marL="0" indent="0">
              <a:buNone/>
              <a:defRPr/>
            </a:pPr>
            <a:endParaRPr lang="en-US" sz="1800" dirty="0">
              <a:ea typeface="MS Mincho" pitchFamily="49" charset="-128"/>
            </a:endParaRPr>
          </a:p>
        </p:txBody>
      </p:sp>
      <p:sp>
        <p:nvSpPr>
          <p:cNvPr id="1616166873" name="제목 6"/>
          <p:cNvSpPr>
            <a:spLocks noGrp="1"/>
          </p:cNvSpPr>
          <p:nvPr>
            <p:ph type="title"/>
          </p:nvPr>
        </p:nvSpPr>
        <p:spPr bwMode="auto"/>
        <p:txBody>
          <a:bodyPr>
            <a:normAutofit/>
          </a:bodyPr>
          <a:lstStyle>
            <a:lvl1pPr algn="l">
              <a:defRPr sz="3600">
                <a:latin typeface="MS PGothic (제목)"/>
              </a:defRPr>
            </a:lvl1pPr>
          </a:lstStyle>
          <a:p>
            <a:pPr>
              <a:defRPr/>
            </a:pPr>
            <a:r>
              <a:rPr lang="ja-JP" altLang="en-US" dirty="0">
                <a:latin typeface="MS Mincho" pitchFamily="49" charset="-128"/>
                <a:ea typeface="MS Mincho" pitchFamily="49" charset="-128"/>
              </a:rPr>
              <a:t>注文リスト</a:t>
            </a:r>
            <a:r>
              <a:rPr lang="ja-JP" altLang="en-US" dirty="0" smtClean="0">
                <a:latin typeface="MS Mincho" pitchFamily="49" charset="-128"/>
                <a:ea typeface="MS Mincho" pitchFamily="49" charset="-128"/>
              </a:rPr>
              <a:t>画</a:t>
            </a:r>
            <a:r>
              <a:rPr lang="ja-JP" altLang="en-US" dirty="0">
                <a:latin typeface="MS Mincho" pitchFamily="49" charset="-128"/>
                <a:ea typeface="MS Mincho" pitchFamily="49" charset="-128"/>
              </a:rPr>
              <a:t>面</a:t>
            </a:r>
            <a:endParaRPr dirty="0">
              <a:latin typeface="MS Mincho" pitchFamily="49" charset="-128"/>
              <a:ea typeface="MS Mincho" pitchFamily="49" charset="-128"/>
            </a:endParaRPr>
          </a:p>
        </p:txBody>
      </p:sp>
      <p:pic>
        <p:nvPicPr>
          <p:cNvPr id="133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060848"/>
            <a:ext cx="9167348" cy="32403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직사각형 5"/>
          <p:cNvSpPr/>
          <p:nvPr/>
        </p:nvSpPr>
        <p:spPr bwMode="auto">
          <a:xfrm>
            <a:off x="5667285" y="2747392"/>
            <a:ext cx="3153187" cy="220489"/>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327701912"/>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531724848" name="내용 개체 틀 2"/>
          <p:cNvSpPr>
            <a:spLocks noGrp="1"/>
          </p:cNvSpPr>
          <p:nvPr>
            <p:ph idx="1"/>
          </p:nvPr>
        </p:nvSpPr>
        <p:spPr bwMode="auto">
          <a:xfrm>
            <a:off x="467544" y="1412776"/>
            <a:ext cx="8229600" cy="5184000"/>
          </a:xfrm>
        </p:spPr>
        <p:txBody>
          <a:bodyPr vert="horz" lIns="91440" tIns="45720" rIns="91440" bIns="45720" numCol="2" rtlCol="0">
            <a:normAutofit fontScale="92500" lnSpcReduction="20000"/>
          </a:bodyPr>
          <a:lstStyle/>
          <a:p>
            <a:r>
              <a:rPr lang="ko-KR" altLang="en-US" sz="1800" dirty="0">
                <a:ea typeface="MS Mincho" pitchFamily="49" charset="-128"/>
              </a:rPr>
              <a:t>注文詳細</a:t>
            </a:r>
            <a:r>
              <a:rPr lang="en-US" altLang="ko-KR" sz="1800" dirty="0" smtClean="0">
                <a:ea typeface="MS Mincho" pitchFamily="49" charset="-128"/>
              </a:rPr>
              <a:t>View</a:t>
            </a:r>
            <a:r>
              <a:rPr lang="ko-KR" altLang="en-US" sz="1800" dirty="0" smtClean="0">
                <a:ea typeface="MS Mincho" pitchFamily="49" charset="-128"/>
              </a:rPr>
              <a:t>機能</a:t>
            </a:r>
            <a:endParaRPr lang="en-US" altLang="ko-KR" sz="1800" dirty="0" smtClean="0">
              <a:ea typeface="MS Mincho" pitchFamily="49" charset="-128"/>
            </a:endParaRPr>
          </a:p>
          <a:p>
            <a:endParaRPr lang="en-US" sz="1800" dirty="0">
              <a:ea typeface="MS Mincho" pitchFamily="49" charset="-128"/>
            </a:endParaRPr>
          </a:p>
          <a:p>
            <a:endParaRPr lang="en-US" sz="1800" dirty="0" smtClean="0">
              <a:ea typeface="MS Mincho" pitchFamily="49" charset="-128"/>
            </a:endParaRPr>
          </a:p>
          <a:p>
            <a:endParaRPr lang="en-US" sz="1800" dirty="0">
              <a:ea typeface="MS Mincho" pitchFamily="49" charset="-128"/>
            </a:endParaRPr>
          </a:p>
          <a:p>
            <a:endParaRPr lang="en-US" sz="1800" dirty="0" smtClean="0">
              <a:ea typeface="MS Mincho" pitchFamily="49" charset="-128"/>
            </a:endParaRPr>
          </a:p>
          <a:p>
            <a:endParaRPr lang="en-US" sz="1800" dirty="0">
              <a:ea typeface="MS Mincho" pitchFamily="49" charset="-128"/>
            </a:endParaRPr>
          </a:p>
          <a:p>
            <a:endParaRPr lang="en-US" sz="1800" dirty="0" smtClean="0">
              <a:ea typeface="MS Mincho" pitchFamily="49" charset="-128"/>
            </a:endParaRPr>
          </a:p>
          <a:p>
            <a:endParaRPr lang="en-US" sz="1800" dirty="0">
              <a:ea typeface="MS Mincho" pitchFamily="49" charset="-128"/>
            </a:endParaRPr>
          </a:p>
          <a:p>
            <a:endParaRPr lang="en-US" sz="1800" dirty="0" smtClean="0">
              <a:ea typeface="MS Mincho" pitchFamily="49" charset="-128"/>
            </a:endParaRPr>
          </a:p>
          <a:p>
            <a:endParaRPr lang="en-US" sz="1800" dirty="0">
              <a:ea typeface="MS Mincho" pitchFamily="49" charset="-128"/>
            </a:endParaRPr>
          </a:p>
          <a:p>
            <a:endParaRPr lang="en-US" sz="1800" dirty="0" smtClean="0">
              <a:ea typeface="MS Mincho" pitchFamily="49" charset="-128"/>
            </a:endParaRPr>
          </a:p>
          <a:p>
            <a:endParaRPr lang="en-US" sz="1800" dirty="0">
              <a:ea typeface="MS Mincho" pitchFamily="49" charset="-128"/>
            </a:endParaRPr>
          </a:p>
          <a:p>
            <a:endParaRPr lang="en-US" sz="1800" dirty="0" smtClean="0">
              <a:ea typeface="MS Mincho" pitchFamily="49" charset="-128"/>
            </a:endParaRPr>
          </a:p>
          <a:p>
            <a:endParaRPr lang="en-US" sz="1800" dirty="0">
              <a:ea typeface="MS Mincho" pitchFamily="49" charset="-128"/>
            </a:endParaRPr>
          </a:p>
          <a:p>
            <a:endParaRPr lang="en-US" sz="1800" dirty="0" smtClean="0">
              <a:ea typeface="MS Mincho" pitchFamily="49" charset="-128"/>
            </a:endParaRPr>
          </a:p>
          <a:p>
            <a:endParaRPr lang="en-US" sz="1800" dirty="0">
              <a:ea typeface="MS Mincho" pitchFamily="49" charset="-128"/>
            </a:endParaRPr>
          </a:p>
          <a:p>
            <a:endParaRPr lang="en-US" sz="1800" dirty="0" smtClean="0">
              <a:ea typeface="MS Mincho" pitchFamily="49" charset="-128"/>
            </a:endParaRPr>
          </a:p>
          <a:p>
            <a:endParaRPr lang="en-US" sz="1800" dirty="0">
              <a:ea typeface="MS Mincho" pitchFamily="49" charset="-128"/>
            </a:endParaRPr>
          </a:p>
          <a:p>
            <a:pPr marL="0" indent="0">
              <a:buNone/>
            </a:pPr>
            <a:endParaRPr lang="en-US" sz="1800" dirty="0" smtClean="0">
              <a:ea typeface="MS Mincho" pitchFamily="49" charset="-128"/>
            </a:endParaRPr>
          </a:p>
          <a:p>
            <a:pPr marL="0" indent="0">
              <a:buNone/>
            </a:pPr>
            <a:endParaRPr lang="en-US" altLang="ja-JP" sz="1800" dirty="0" smtClean="0">
              <a:ea typeface="MS Mincho" pitchFamily="49" charset="-128"/>
            </a:endParaRPr>
          </a:p>
          <a:p>
            <a:pPr marL="0" indent="0">
              <a:buNone/>
            </a:pPr>
            <a:endParaRPr lang="en-US" altLang="ja-JP" sz="1800" dirty="0">
              <a:ea typeface="MS Mincho" pitchFamily="49" charset="-128"/>
            </a:endParaRPr>
          </a:p>
          <a:p>
            <a:pPr marL="0" indent="0">
              <a:buNone/>
            </a:pPr>
            <a:endParaRPr lang="en-US" altLang="ja-JP" sz="1800" dirty="0" smtClean="0">
              <a:ea typeface="MS Mincho" pitchFamily="49" charset="-128"/>
            </a:endParaRPr>
          </a:p>
          <a:p>
            <a:pPr marL="0" indent="0">
              <a:buNone/>
            </a:pPr>
            <a:endParaRPr lang="en-US" altLang="ja-JP" sz="1800" dirty="0">
              <a:ea typeface="MS Mincho" pitchFamily="49" charset="-128"/>
            </a:endParaRPr>
          </a:p>
          <a:p>
            <a:pPr marL="0" indent="0">
              <a:buNone/>
            </a:pPr>
            <a:endParaRPr lang="en-US" altLang="ja-JP" sz="1800" dirty="0" smtClean="0">
              <a:ea typeface="MS Mincho" pitchFamily="49" charset="-128"/>
            </a:endParaRPr>
          </a:p>
          <a:p>
            <a:pPr marL="0" indent="0">
              <a:buNone/>
            </a:pPr>
            <a:endParaRPr lang="en-US" altLang="ja-JP" sz="1800" dirty="0">
              <a:ea typeface="MS Mincho" pitchFamily="49" charset="-128"/>
            </a:endParaRPr>
          </a:p>
          <a:p>
            <a:pPr marL="0" indent="0">
              <a:buNone/>
            </a:pPr>
            <a:endParaRPr lang="en-US" altLang="ja-JP" sz="1800" dirty="0" smtClean="0">
              <a:ea typeface="MS Mincho" pitchFamily="49" charset="-128"/>
            </a:endParaRPr>
          </a:p>
          <a:p>
            <a:pPr marL="0" indent="0">
              <a:buNone/>
            </a:pPr>
            <a:endParaRPr lang="en-US" altLang="ja-JP" sz="1800" dirty="0">
              <a:ea typeface="MS Mincho" pitchFamily="49" charset="-128"/>
            </a:endParaRPr>
          </a:p>
          <a:p>
            <a:pPr marL="0" indent="0">
              <a:buNone/>
            </a:pPr>
            <a:r>
              <a:rPr lang="ja-JP" altLang="en-US" sz="1800" dirty="0" smtClean="0">
                <a:ea typeface="MS Mincho" pitchFamily="49" charset="-128"/>
              </a:rPr>
              <a:t>各</a:t>
            </a:r>
            <a:r>
              <a:rPr lang="ja-JP" altLang="en-US" sz="1800" dirty="0">
                <a:ea typeface="MS Mincho" pitchFamily="49" charset="-128"/>
              </a:rPr>
              <a:t>注文の注文者情報と、そのユーザーが注文した商品の詳細内容を確認する機能を持っています。</a:t>
            </a:r>
          </a:p>
          <a:p>
            <a:pPr marL="0" indent="0">
              <a:buNone/>
            </a:pPr>
            <a:r>
              <a:rPr lang="ja-JP" altLang="en-US" sz="1800" dirty="0">
                <a:ea typeface="MS Mincho" pitchFamily="49" charset="-128"/>
              </a:rPr>
              <a:t>表示される情報は以下の通りです：</a:t>
            </a:r>
          </a:p>
          <a:p>
            <a:pPr marL="0" indent="0">
              <a:buNone/>
            </a:pPr>
            <a:r>
              <a:rPr lang="en-US" altLang="ja-JP" sz="1800" dirty="0">
                <a:ea typeface="MS Mincho" pitchFamily="49" charset="-128"/>
              </a:rPr>
              <a:t>- </a:t>
            </a:r>
            <a:r>
              <a:rPr lang="ja-JP" altLang="en-US" sz="1800" dirty="0">
                <a:ea typeface="MS Mincho" pitchFamily="49" charset="-128"/>
              </a:rPr>
              <a:t>注文者関連の情報</a:t>
            </a:r>
            <a:r>
              <a:rPr lang="en-US" altLang="ja-JP" sz="1800" dirty="0">
                <a:ea typeface="MS Mincho" pitchFamily="49" charset="-128"/>
              </a:rPr>
              <a:t>:- </a:t>
            </a:r>
            <a:r>
              <a:rPr lang="ja-JP" altLang="en-US" sz="1800" dirty="0">
                <a:ea typeface="MS Mincho" pitchFamily="49" charset="-128"/>
              </a:rPr>
              <a:t>注文者</a:t>
            </a:r>
          </a:p>
          <a:p>
            <a:pPr marL="0" indent="0">
              <a:buNone/>
            </a:pPr>
            <a:r>
              <a:rPr lang="en-US" altLang="ja-JP" sz="1800" dirty="0">
                <a:ea typeface="MS Mincho" pitchFamily="49" charset="-128"/>
              </a:rPr>
              <a:t>- </a:t>
            </a:r>
            <a:r>
              <a:rPr lang="ja-JP" altLang="en-US" sz="1800" dirty="0">
                <a:ea typeface="MS Mincho" pitchFamily="49" charset="-128"/>
              </a:rPr>
              <a:t>受取人</a:t>
            </a:r>
          </a:p>
          <a:p>
            <a:pPr marL="0" indent="0">
              <a:buNone/>
            </a:pPr>
            <a:r>
              <a:rPr lang="en-US" altLang="ja-JP" sz="1800" dirty="0">
                <a:ea typeface="MS Mincho" pitchFamily="49" charset="-128"/>
              </a:rPr>
              <a:t>- </a:t>
            </a:r>
            <a:r>
              <a:rPr lang="ja-JP" altLang="en-US" sz="1800" dirty="0">
                <a:ea typeface="MS Mincho" pitchFamily="49" charset="-128"/>
              </a:rPr>
              <a:t>住所</a:t>
            </a:r>
          </a:p>
          <a:p>
            <a:pPr marL="0" indent="0">
              <a:buNone/>
            </a:pPr>
            <a:r>
              <a:rPr lang="en-US" altLang="ja-JP" sz="1800" dirty="0">
                <a:ea typeface="MS Mincho" pitchFamily="49" charset="-128"/>
              </a:rPr>
              <a:t>- </a:t>
            </a:r>
            <a:r>
              <a:rPr lang="ja-JP" altLang="en-US" sz="1800" dirty="0">
                <a:ea typeface="MS Mincho" pitchFamily="49" charset="-128"/>
              </a:rPr>
              <a:t>購入総額</a:t>
            </a:r>
          </a:p>
          <a:p>
            <a:pPr marL="0" indent="0">
              <a:buNone/>
            </a:pPr>
            <a:r>
              <a:rPr lang="en-US" altLang="ja-JP" sz="1800" dirty="0">
                <a:ea typeface="MS Mincho" pitchFamily="49" charset="-128"/>
              </a:rPr>
              <a:t>- </a:t>
            </a:r>
            <a:r>
              <a:rPr lang="ja-JP" altLang="en-US" sz="1800" dirty="0">
                <a:ea typeface="MS Mincho" pitchFamily="49" charset="-128"/>
              </a:rPr>
              <a:t>配送状況</a:t>
            </a:r>
          </a:p>
          <a:p>
            <a:pPr marL="0" indent="0">
              <a:buNone/>
            </a:pPr>
            <a:endParaRPr lang="ja-JP" altLang="en-US" sz="1800" dirty="0">
              <a:ea typeface="MS Mincho" pitchFamily="49" charset="-128"/>
            </a:endParaRPr>
          </a:p>
          <a:p>
            <a:pPr marL="0" indent="0">
              <a:buNone/>
            </a:pPr>
            <a:r>
              <a:rPr lang="en-US" altLang="ja-JP" sz="1800" dirty="0">
                <a:ea typeface="MS Mincho" pitchFamily="49" charset="-128"/>
              </a:rPr>
              <a:t>- </a:t>
            </a:r>
            <a:r>
              <a:rPr lang="ja-JP" altLang="en-US" sz="1800" dirty="0">
                <a:ea typeface="MS Mincho" pitchFamily="49" charset="-128"/>
              </a:rPr>
              <a:t>注文に含まれる商品購入情報</a:t>
            </a:r>
            <a:r>
              <a:rPr lang="en-US" altLang="ja-JP" sz="1800" dirty="0">
                <a:ea typeface="MS Mincho" pitchFamily="49" charset="-128"/>
              </a:rPr>
              <a:t>:- </a:t>
            </a:r>
            <a:r>
              <a:rPr lang="ja-JP" altLang="en-US" sz="1800" dirty="0">
                <a:ea typeface="MS Mincho" pitchFamily="49" charset="-128"/>
              </a:rPr>
              <a:t>商品画像</a:t>
            </a:r>
          </a:p>
          <a:p>
            <a:pPr marL="0" indent="0">
              <a:buNone/>
            </a:pPr>
            <a:r>
              <a:rPr lang="en-US" altLang="ja-JP" sz="1800" dirty="0">
                <a:ea typeface="MS Mincho" pitchFamily="49" charset="-128"/>
              </a:rPr>
              <a:t>- </a:t>
            </a:r>
            <a:r>
              <a:rPr lang="ja-JP" altLang="en-US" sz="1800" dirty="0">
                <a:ea typeface="MS Mincho" pitchFamily="49" charset="-128"/>
              </a:rPr>
              <a:t>商品名</a:t>
            </a:r>
          </a:p>
          <a:p>
            <a:pPr marL="0" indent="0">
              <a:buNone/>
            </a:pPr>
            <a:r>
              <a:rPr lang="en-US" altLang="ja-JP" sz="1800" dirty="0">
                <a:ea typeface="MS Mincho" pitchFamily="49" charset="-128"/>
              </a:rPr>
              <a:t>- </a:t>
            </a:r>
            <a:r>
              <a:rPr lang="ja-JP" altLang="en-US" sz="1800" dirty="0">
                <a:ea typeface="MS Mincho" pitchFamily="49" charset="-128"/>
              </a:rPr>
              <a:t>単価</a:t>
            </a:r>
          </a:p>
          <a:p>
            <a:pPr marL="0" indent="0">
              <a:buNone/>
            </a:pPr>
            <a:r>
              <a:rPr lang="en-US" altLang="ja-JP" sz="1800" dirty="0">
                <a:ea typeface="MS Mincho" pitchFamily="49" charset="-128"/>
              </a:rPr>
              <a:t>- </a:t>
            </a:r>
            <a:r>
              <a:rPr lang="ja-JP" altLang="en-US" sz="1800" dirty="0">
                <a:ea typeface="MS Mincho" pitchFamily="49" charset="-128"/>
              </a:rPr>
              <a:t>購入数量</a:t>
            </a:r>
          </a:p>
          <a:p>
            <a:pPr marL="0" indent="0">
              <a:buNone/>
            </a:pPr>
            <a:r>
              <a:rPr lang="en-US" altLang="ja-JP" sz="1800" dirty="0">
                <a:ea typeface="MS Mincho" pitchFamily="49" charset="-128"/>
              </a:rPr>
              <a:t>- </a:t>
            </a:r>
            <a:r>
              <a:rPr lang="ja-JP" altLang="en-US" sz="1800" dirty="0">
                <a:ea typeface="MS Mincho" pitchFamily="49" charset="-128"/>
              </a:rPr>
              <a:t>最終価格</a:t>
            </a:r>
          </a:p>
          <a:p>
            <a:pPr marL="0" indent="0">
              <a:buNone/>
            </a:pPr>
            <a:endParaRPr lang="ja-JP" altLang="en-US" sz="1800" dirty="0">
              <a:ea typeface="MS Mincho" pitchFamily="49" charset="-128"/>
            </a:endParaRPr>
          </a:p>
          <a:p>
            <a:pPr marL="0" indent="0">
              <a:buNone/>
            </a:pPr>
            <a:endParaRPr lang="ja-JP" altLang="en-US" sz="1800" dirty="0">
              <a:ea typeface="MS Mincho" pitchFamily="49" charset="-128"/>
            </a:endParaRPr>
          </a:p>
          <a:p>
            <a:pPr marL="0" indent="0">
              <a:buNone/>
            </a:pPr>
            <a:endParaRPr lang="ja-JP" altLang="en-US" sz="1800" dirty="0">
              <a:ea typeface="MS Mincho" pitchFamily="49" charset="-128"/>
            </a:endParaRPr>
          </a:p>
          <a:p>
            <a:pPr marL="0" indent="0">
              <a:buNone/>
            </a:pPr>
            <a:endParaRPr lang="en-US" sz="1800" dirty="0">
              <a:ea typeface="MS Mincho" pitchFamily="49" charset="-128"/>
            </a:endParaRPr>
          </a:p>
        </p:txBody>
      </p:sp>
      <p:sp>
        <p:nvSpPr>
          <p:cNvPr id="1616166873" name="제목 6"/>
          <p:cNvSpPr>
            <a:spLocks noGrp="1"/>
          </p:cNvSpPr>
          <p:nvPr>
            <p:ph type="title"/>
          </p:nvPr>
        </p:nvSpPr>
        <p:spPr bwMode="auto"/>
        <p:txBody>
          <a:bodyPr>
            <a:normAutofit/>
          </a:bodyPr>
          <a:lstStyle>
            <a:lvl1pPr algn="l">
              <a:defRPr sz="3600">
                <a:latin typeface="MS PGothic (제목)"/>
              </a:defRPr>
            </a:lvl1pPr>
          </a:lstStyle>
          <a:p>
            <a:pPr>
              <a:defRPr/>
            </a:pPr>
            <a:r>
              <a:rPr lang="ja-JP" altLang="en-US" dirty="0">
                <a:latin typeface="MS Mincho" pitchFamily="49" charset="-128"/>
                <a:ea typeface="MS Mincho" pitchFamily="49" charset="-128"/>
              </a:rPr>
              <a:t>注文詳細</a:t>
            </a:r>
            <a:r>
              <a:rPr lang="en-US" altLang="ja-JP" dirty="0" smtClean="0">
                <a:latin typeface="MS Mincho" pitchFamily="49" charset="-128"/>
                <a:ea typeface="MS Mincho" pitchFamily="49" charset="-128"/>
              </a:rPr>
              <a:t>View</a:t>
            </a:r>
            <a:r>
              <a:rPr lang="ja-JP" altLang="en-US" dirty="0" smtClean="0">
                <a:latin typeface="MS Mincho" pitchFamily="49" charset="-128"/>
                <a:ea typeface="MS Mincho" pitchFamily="49" charset="-128"/>
              </a:rPr>
              <a:t>画面</a:t>
            </a:r>
            <a:endParaRPr dirty="0">
              <a:latin typeface="MS Mincho" pitchFamily="49" charset="-128"/>
              <a:ea typeface="MS Mincho" pitchFamily="49" charset="-128"/>
            </a:endParaRPr>
          </a:p>
        </p:txBody>
      </p:sp>
      <p:grpSp>
        <p:nvGrpSpPr>
          <p:cNvPr id="17" name="그룹 16"/>
          <p:cNvGrpSpPr/>
          <p:nvPr/>
        </p:nvGrpSpPr>
        <p:grpSpPr>
          <a:xfrm>
            <a:off x="179512" y="2060848"/>
            <a:ext cx="4248472" cy="3240360"/>
            <a:chOff x="5700541" y="3291439"/>
            <a:chExt cx="3496286" cy="2710066"/>
          </a:xfrm>
        </p:grpSpPr>
        <p:grpSp>
          <p:nvGrpSpPr>
            <p:cNvPr id="18" name="그룹 17"/>
            <p:cNvGrpSpPr/>
            <p:nvPr/>
          </p:nvGrpSpPr>
          <p:grpSpPr>
            <a:xfrm>
              <a:off x="5700541" y="3291439"/>
              <a:ext cx="3496286" cy="2710066"/>
              <a:chOff x="201886" y="1168512"/>
              <a:chExt cx="2520280" cy="1512168"/>
            </a:xfrm>
          </p:grpSpPr>
          <p:grpSp>
            <p:nvGrpSpPr>
              <p:cNvPr id="24" name="그룹 23"/>
              <p:cNvGrpSpPr/>
              <p:nvPr/>
            </p:nvGrpSpPr>
            <p:grpSpPr>
              <a:xfrm>
                <a:off x="201886" y="1168512"/>
                <a:ext cx="2520280" cy="1512168"/>
                <a:chOff x="921966" y="3202062"/>
                <a:chExt cx="2520280" cy="1512168"/>
              </a:xfrm>
            </p:grpSpPr>
            <p:sp>
              <p:nvSpPr>
                <p:cNvPr id="26" name="직사각형 25"/>
                <p:cNvSpPr/>
                <p:nvPr/>
              </p:nvSpPr>
              <p:spPr bwMode="auto">
                <a:xfrm>
                  <a:off x="921966" y="3202062"/>
                  <a:ext cx="2520280" cy="1512168"/>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3"/>
                  <a:r>
                    <a:rPr lang="ko-KR" altLang="en-US" sz="1200" dirty="0">
                      <a:solidFill>
                        <a:schemeClr val="tx1"/>
                      </a:solidFill>
                      <a:latin typeface="MS Mincho" pitchFamily="49" charset="-128"/>
                      <a:ea typeface="MS Mincho" pitchFamily="49" charset="-128"/>
                    </a:rPr>
                    <a:t>注文者</a:t>
                  </a:r>
                  <a:r>
                    <a:rPr lang="ko-KR" altLang="en-US" sz="1200" dirty="0" smtClean="0">
                      <a:solidFill>
                        <a:schemeClr val="tx1"/>
                      </a:solidFill>
                      <a:latin typeface="MS Mincho" pitchFamily="49" charset="-128"/>
                    </a:rPr>
                    <a:t> </a:t>
                  </a:r>
                  <a:r>
                    <a:rPr lang="en-US" altLang="ko-KR" sz="1200" dirty="0" smtClean="0">
                      <a:solidFill>
                        <a:schemeClr val="tx1"/>
                      </a:solidFill>
                      <a:latin typeface="MS Mincho" pitchFamily="49" charset="-128"/>
                      <a:ea typeface="MS Mincho" pitchFamily="49" charset="-128"/>
                    </a:rPr>
                    <a:t>admin</a:t>
                  </a:r>
                </a:p>
                <a:p>
                  <a:pPr lvl="3"/>
                  <a:r>
                    <a:rPr lang="ko-KR" altLang="en-US" sz="1200" dirty="0">
                      <a:solidFill>
                        <a:schemeClr val="tx1"/>
                      </a:solidFill>
                      <a:latin typeface="MS Mincho" pitchFamily="49" charset="-128"/>
                      <a:ea typeface="MS Mincho" pitchFamily="49" charset="-128"/>
                    </a:rPr>
                    <a:t>受取人</a:t>
                  </a:r>
                  <a:r>
                    <a:rPr lang="ko-KR" altLang="en-US" sz="1200" dirty="0" smtClean="0">
                      <a:solidFill>
                        <a:schemeClr val="tx1"/>
                      </a:solidFill>
                      <a:latin typeface="MS Mincho" pitchFamily="49" charset="-128"/>
                    </a:rPr>
                    <a:t> </a:t>
                  </a:r>
                  <a:r>
                    <a:rPr lang="en-US" altLang="ko-KR" sz="1200" dirty="0" smtClean="0">
                      <a:solidFill>
                        <a:schemeClr val="tx1"/>
                      </a:solidFill>
                      <a:latin typeface="MS Mincho" pitchFamily="49" charset="-128"/>
                      <a:ea typeface="MS Mincho" pitchFamily="49" charset="-128"/>
                    </a:rPr>
                    <a:t>Son</a:t>
                  </a:r>
                </a:p>
                <a:p>
                  <a:pPr lvl="3"/>
                  <a:r>
                    <a:rPr lang="ko-KR" altLang="en-US" sz="1200" dirty="0">
                      <a:solidFill>
                        <a:schemeClr val="tx1"/>
                      </a:solidFill>
                      <a:latin typeface="MS Mincho" pitchFamily="49" charset="-128"/>
                      <a:ea typeface="MS Mincho" pitchFamily="49" charset="-128"/>
                    </a:rPr>
                    <a:t>住所</a:t>
                  </a:r>
                  <a:r>
                    <a:rPr lang="ko-KR" altLang="en-US" sz="1200" dirty="0">
                      <a:solidFill>
                        <a:schemeClr val="tx1"/>
                      </a:solidFill>
                      <a:latin typeface="MS Mincho" pitchFamily="49" charset="-128"/>
                    </a:rPr>
                    <a:t> </a:t>
                  </a:r>
                  <a:r>
                    <a:rPr lang="ko-KR" altLang="en-US" sz="1200" u="sng" dirty="0" err="1">
                      <a:solidFill>
                        <a:schemeClr val="tx1"/>
                      </a:solidFill>
                      <a:latin typeface="MS Mincho" pitchFamily="49" charset="-128"/>
                      <a:ea typeface="MS Mincho" pitchFamily="49" charset="-128"/>
                    </a:rPr>
                    <a:t>配送先住所</a:t>
                  </a:r>
                  <a:endParaRPr lang="en-US" altLang="ko-KR" sz="1200" u="sng" dirty="0">
                    <a:solidFill>
                      <a:schemeClr val="tx1"/>
                    </a:solidFill>
                    <a:latin typeface="MS Mincho" pitchFamily="49" charset="-128"/>
                    <a:ea typeface="MS Mincho" pitchFamily="49" charset="-128"/>
                  </a:endParaRPr>
                </a:p>
                <a:p>
                  <a:pPr lvl="3"/>
                  <a:r>
                    <a:rPr lang="ko-KR" altLang="en-US" sz="1200" dirty="0">
                      <a:solidFill>
                        <a:schemeClr val="tx1"/>
                      </a:solidFill>
                      <a:latin typeface="MS Mincho" pitchFamily="49" charset="-128"/>
                      <a:ea typeface="MS Mincho" pitchFamily="49" charset="-128"/>
                    </a:rPr>
                    <a:t>価格</a:t>
                  </a:r>
                  <a:r>
                    <a:rPr lang="ko-KR" altLang="en-US" sz="1200" dirty="0" smtClean="0">
                      <a:solidFill>
                        <a:schemeClr val="tx1"/>
                      </a:solidFill>
                      <a:latin typeface="MS Mincho" pitchFamily="49" charset="-128"/>
                    </a:rPr>
                    <a:t> </a:t>
                  </a:r>
                  <a:r>
                    <a:rPr lang="en-US" altLang="ko-KR" sz="1200" dirty="0">
                      <a:solidFill>
                        <a:schemeClr val="tx1"/>
                      </a:solidFill>
                      <a:latin typeface="MS Mincho" pitchFamily="49" charset="-128"/>
                      <a:ea typeface="MS Mincho" pitchFamily="49" charset="-128"/>
                    </a:rPr>
                    <a:t>27,000 </a:t>
                  </a:r>
                  <a:r>
                    <a:rPr lang="ko-KR" altLang="en-US" sz="1200" dirty="0">
                      <a:solidFill>
                        <a:schemeClr val="tx1"/>
                      </a:solidFill>
                      <a:latin typeface="MS Mincho" pitchFamily="49" charset="-128"/>
                    </a:rPr>
                    <a:t>円 </a:t>
                  </a:r>
                  <a:endParaRPr lang="en-US" altLang="ko-KR" sz="1200" dirty="0" smtClean="0">
                    <a:solidFill>
                      <a:schemeClr val="tx1"/>
                    </a:solidFill>
                    <a:latin typeface="MS Mincho" pitchFamily="49" charset="-128"/>
                    <a:ea typeface="MS Mincho" pitchFamily="49" charset="-128"/>
                  </a:endParaRPr>
                </a:p>
                <a:p>
                  <a:pPr lvl="3"/>
                  <a:r>
                    <a:rPr lang="ko-KR" altLang="en-US" sz="1200" dirty="0">
                      <a:solidFill>
                        <a:schemeClr val="tx1"/>
                      </a:solidFill>
                      <a:latin typeface="MS Mincho" pitchFamily="49" charset="-128"/>
                      <a:ea typeface="MS Mincho" pitchFamily="49" charset="-128"/>
                    </a:rPr>
                    <a:t>状態</a:t>
                  </a:r>
                  <a:r>
                    <a:rPr lang="ko-KR" altLang="en-US" sz="1200" dirty="0" smtClean="0">
                      <a:solidFill>
                        <a:schemeClr val="tx1"/>
                      </a:solidFill>
                      <a:latin typeface="MS Mincho" pitchFamily="49" charset="-128"/>
                    </a:rPr>
                    <a:t> </a:t>
                  </a:r>
                  <a:endParaRPr lang="en-US" altLang="ko-KR" sz="1200" dirty="0" smtClean="0">
                    <a:solidFill>
                      <a:schemeClr val="tx1"/>
                    </a:solidFill>
                    <a:latin typeface="MS Mincho" pitchFamily="49" charset="-128"/>
                    <a:ea typeface="MS Mincho" pitchFamily="49" charset="-128"/>
                  </a:endParaRPr>
                </a:p>
                <a:p>
                  <a:pPr lvl="1"/>
                  <a:r>
                    <a:rPr lang="en-US" altLang="ko-KR" sz="1200" dirty="0" smtClean="0">
                      <a:solidFill>
                        <a:schemeClr val="tx1"/>
                      </a:solidFill>
                      <a:latin typeface="MS Mincho" pitchFamily="49" charset="-128"/>
                      <a:ea typeface="MS Mincho" pitchFamily="49" charset="-128"/>
                    </a:rPr>
                    <a:t>	         </a:t>
                  </a:r>
                  <a:r>
                    <a:rPr lang="ko-KR" altLang="en-US" sz="1200" dirty="0">
                      <a:solidFill>
                        <a:schemeClr val="tx1"/>
                      </a:solidFill>
                      <a:latin typeface="MS Mincho" pitchFamily="49" charset="-128"/>
                      <a:ea typeface="MS Mincho" pitchFamily="49" charset="-128"/>
                    </a:rPr>
                    <a:t>注文詳細</a:t>
                  </a:r>
                  <a:endParaRPr lang="en-US" altLang="ko-KR" sz="1200" dirty="0">
                    <a:solidFill>
                      <a:schemeClr val="tx1"/>
                    </a:solidFill>
                    <a:latin typeface="MS Mincho" pitchFamily="49" charset="-128"/>
                    <a:ea typeface="MS Mincho" pitchFamily="49" charset="-128"/>
                  </a:endParaRPr>
                </a:p>
                <a:p>
                  <a:endParaRPr lang="en-US" altLang="ko-KR" sz="1200" dirty="0" smtClean="0">
                    <a:solidFill>
                      <a:schemeClr val="tx1"/>
                    </a:solidFill>
                    <a:latin typeface="MS Mincho" pitchFamily="49" charset="-128"/>
                    <a:ea typeface="MS Mincho" pitchFamily="49" charset="-128"/>
                  </a:endParaRPr>
                </a:p>
                <a:p>
                  <a:endParaRPr lang="en-US" altLang="ko-KR" sz="1200" dirty="0" smtClean="0">
                    <a:solidFill>
                      <a:schemeClr val="tx1"/>
                    </a:solidFill>
                    <a:latin typeface="MS Mincho" pitchFamily="49" charset="-128"/>
                    <a:ea typeface="MS Mincho" pitchFamily="49" charset="-128"/>
                  </a:endParaRPr>
                </a:p>
                <a:p>
                  <a:endParaRPr lang="en-US" altLang="ko-KR" sz="1200" dirty="0" smtClean="0">
                    <a:solidFill>
                      <a:schemeClr val="tx1"/>
                    </a:solidFill>
                    <a:latin typeface="MS Mincho" pitchFamily="49" charset="-128"/>
                    <a:ea typeface="MS Mincho" pitchFamily="49" charset="-128"/>
                  </a:endParaRPr>
                </a:p>
              </p:txBody>
            </p:sp>
            <p:cxnSp>
              <p:nvCxnSpPr>
                <p:cNvPr id="27" name="직선 연결선 26"/>
                <p:cNvCxnSpPr/>
                <p:nvPr/>
              </p:nvCxnSpPr>
              <p:spPr>
                <a:xfrm>
                  <a:off x="1561848" y="3412160"/>
                  <a:ext cx="0" cy="93610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5" name="직사각형 24"/>
              <p:cNvSpPr/>
              <p:nvPr/>
            </p:nvSpPr>
            <p:spPr>
              <a:xfrm>
                <a:off x="216549" y="1205090"/>
                <a:ext cx="625219" cy="1264906"/>
              </a:xfrm>
              <a:prstGeom prst="rect">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200" dirty="0">
                    <a:solidFill>
                      <a:schemeClr val="tx1"/>
                    </a:solidFill>
                    <a:latin typeface="MS Mincho" pitchFamily="49" charset="-128"/>
                    <a:ea typeface="MS Mincho" pitchFamily="49" charset="-128"/>
                  </a:rPr>
                  <a:t>カテゴリー</a:t>
                </a:r>
                <a:r>
                  <a:rPr lang="en-US" altLang="ja-JP" sz="1200" dirty="0">
                    <a:solidFill>
                      <a:schemeClr val="tx1"/>
                    </a:solidFill>
                    <a:latin typeface="MS Mincho" pitchFamily="49" charset="-128"/>
                    <a:ea typeface="MS Mincho" pitchFamily="49" charset="-128"/>
                  </a:rPr>
                  <a:t>1</a:t>
                </a:r>
              </a:p>
              <a:p>
                <a:r>
                  <a:rPr lang="ja-JP" altLang="en-US" sz="1200" dirty="0">
                    <a:solidFill>
                      <a:schemeClr val="tx1"/>
                    </a:solidFill>
                    <a:latin typeface="MS Mincho" pitchFamily="49" charset="-128"/>
                    <a:ea typeface="MS Mincho" pitchFamily="49" charset="-128"/>
                  </a:rPr>
                  <a:t>カテゴリー</a:t>
                </a:r>
                <a:r>
                  <a:rPr lang="en-US" altLang="ja-JP" sz="1200" dirty="0">
                    <a:solidFill>
                      <a:schemeClr val="tx1"/>
                    </a:solidFill>
                    <a:latin typeface="MS Mincho" pitchFamily="49" charset="-128"/>
                    <a:ea typeface="MS Mincho" pitchFamily="49" charset="-128"/>
                  </a:rPr>
                  <a:t>2</a:t>
                </a:r>
              </a:p>
              <a:p>
                <a:r>
                  <a:rPr lang="ja-JP" altLang="en-US" sz="1200" dirty="0">
                    <a:solidFill>
                      <a:schemeClr val="tx1"/>
                    </a:solidFill>
                    <a:latin typeface="MS Mincho" pitchFamily="49" charset="-128"/>
                    <a:ea typeface="MS Mincho" pitchFamily="49" charset="-128"/>
                  </a:rPr>
                  <a:t>カテゴリー</a:t>
                </a:r>
                <a:r>
                  <a:rPr lang="en-US" altLang="ja-JP" sz="1200" dirty="0">
                    <a:solidFill>
                      <a:schemeClr val="tx1"/>
                    </a:solidFill>
                    <a:latin typeface="MS Mincho" pitchFamily="49" charset="-128"/>
                    <a:ea typeface="MS Mincho" pitchFamily="49" charset="-128"/>
                  </a:rPr>
                  <a:t>3</a:t>
                </a:r>
              </a:p>
              <a:p>
                <a:r>
                  <a:rPr lang="ja-JP" altLang="en-US" sz="1200" dirty="0">
                    <a:solidFill>
                      <a:schemeClr val="tx1"/>
                    </a:solidFill>
                    <a:latin typeface="MS Mincho" pitchFamily="49" charset="-128"/>
                    <a:ea typeface="MS Mincho" pitchFamily="49" charset="-128"/>
                  </a:rPr>
                  <a:t>カテゴリー</a:t>
                </a:r>
                <a:r>
                  <a:rPr lang="en-US" altLang="ja-JP" sz="1200" dirty="0">
                    <a:solidFill>
                      <a:schemeClr val="tx1"/>
                    </a:solidFill>
                    <a:latin typeface="MS Mincho" pitchFamily="49" charset="-128"/>
                    <a:ea typeface="MS Mincho" pitchFamily="49" charset="-128"/>
                  </a:rPr>
                  <a:t>4</a:t>
                </a:r>
              </a:p>
              <a:p>
                <a:r>
                  <a:rPr lang="ja-JP" altLang="en-US" sz="1200" dirty="0">
                    <a:solidFill>
                      <a:schemeClr val="tx1"/>
                    </a:solidFill>
                    <a:latin typeface="MS Mincho" pitchFamily="49" charset="-128"/>
                    <a:ea typeface="MS Mincho" pitchFamily="49" charset="-128"/>
                  </a:rPr>
                  <a:t>カテゴリー</a:t>
                </a:r>
                <a:r>
                  <a:rPr lang="en-US" altLang="ja-JP" sz="1200" dirty="0">
                    <a:solidFill>
                      <a:schemeClr val="tx1"/>
                    </a:solidFill>
                    <a:latin typeface="MS Mincho" pitchFamily="49" charset="-128"/>
                    <a:ea typeface="MS Mincho" pitchFamily="49" charset="-128"/>
                  </a:rPr>
                  <a:t>5</a:t>
                </a:r>
              </a:p>
              <a:p>
                <a:r>
                  <a:rPr lang="ja-JP" altLang="en-US" sz="1200" dirty="0">
                    <a:solidFill>
                      <a:schemeClr val="tx1"/>
                    </a:solidFill>
                    <a:latin typeface="MS Mincho" pitchFamily="49" charset="-128"/>
                    <a:ea typeface="MS Mincho" pitchFamily="49" charset="-128"/>
                  </a:rPr>
                  <a:t>カテゴリー</a:t>
                </a:r>
                <a:r>
                  <a:rPr lang="en-US" altLang="ja-JP" sz="1200" dirty="0" smtClean="0">
                    <a:solidFill>
                      <a:schemeClr val="tx1"/>
                    </a:solidFill>
                    <a:latin typeface="MS Mincho" pitchFamily="49" charset="-128"/>
                    <a:ea typeface="MS Mincho" pitchFamily="49" charset="-128"/>
                  </a:rPr>
                  <a:t>6</a:t>
                </a:r>
                <a:endParaRPr lang="ko-KR" altLang="en-US" sz="1200" dirty="0">
                  <a:solidFill>
                    <a:schemeClr val="tx1"/>
                  </a:solidFill>
                  <a:latin typeface="MS Mincho" pitchFamily="49" charset="-128"/>
                </a:endParaRPr>
              </a:p>
            </p:txBody>
          </p:sp>
        </p:grpSp>
        <p:sp>
          <p:nvSpPr>
            <p:cNvPr id="19" name="직사각형 18"/>
            <p:cNvSpPr/>
            <p:nvPr/>
          </p:nvSpPr>
          <p:spPr bwMode="auto">
            <a:xfrm>
              <a:off x="6691089" y="4917408"/>
              <a:ext cx="802278" cy="167776"/>
            </a:xfrm>
            <a:prstGeom prst="rect">
              <a:avLst/>
            </a:prstGeom>
            <a:solidFill>
              <a:schemeClr val="tx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smtClean="0">
                  <a:solidFill>
                    <a:schemeClr val="bg1"/>
                  </a:solidFill>
                  <a:latin typeface="MS Mincho" pitchFamily="49" charset="-128"/>
                  <a:ea typeface="MS Mincho" pitchFamily="49" charset="-128"/>
                </a:rPr>
                <a:t>IMAGE</a:t>
              </a:r>
              <a:endParaRPr lang="ko-KR" altLang="en-US" sz="1200" dirty="0">
                <a:solidFill>
                  <a:schemeClr val="bg1"/>
                </a:solidFill>
                <a:latin typeface="MS Mincho" pitchFamily="49" charset="-128"/>
              </a:endParaRPr>
            </a:p>
          </p:txBody>
        </p:sp>
        <p:sp>
          <p:nvSpPr>
            <p:cNvPr id="20" name="직사각형 19"/>
            <p:cNvSpPr/>
            <p:nvPr/>
          </p:nvSpPr>
          <p:spPr bwMode="auto">
            <a:xfrm>
              <a:off x="7493367" y="4917408"/>
              <a:ext cx="1650633" cy="163558"/>
            </a:xfrm>
            <a:prstGeom prst="rect">
              <a:avLst/>
            </a:prstGeom>
            <a:solidFill>
              <a:schemeClr val="tx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smtClean="0">
                  <a:solidFill>
                    <a:schemeClr val="bg1"/>
                  </a:solidFill>
                  <a:latin typeface="MS Mincho" pitchFamily="49" charset="-128"/>
                  <a:ea typeface="MS Mincho" pitchFamily="49" charset="-128"/>
                </a:rPr>
                <a:t>CONTENT</a:t>
              </a:r>
              <a:endParaRPr lang="ko-KR" altLang="en-US" sz="1200" dirty="0">
                <a:solidFill>
                  <a:schemeClr val="bg1"/>
                </a:solidFill>
                <a:latin typeface="MS Mincho" pitchFamily="49" charset="-128"/>
              </a:endParaRPr>
            </a:p>
          </p:txBody>
        </p:sp>
        <p:sp>
          <p:nvSpPr>
            <p:cNvPr id="21" name="직사각형 20"/>
            <p:cNvSpPr/>
            <p:nvPr/>
          </p:nvSpPr>
          <p:spPr bwMode="auto">
            <a:xfrm>
              <a:off x="7493366" y="5085184"/>
              <a:ext cx="1650634" cy="792088"/>
            </a:xfrm>
            <a:prstGeom prst="rect">
              <a:avLst/>
            </a:prstGeom>
            <a:solidFill>
              <a:schemeClr val="tx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200" b="1" dirty="0">
                  <a:latin typeface="MS Mincho" pitchFamily="49" charset="-128"/>
                  <a:ea typeface="MS Mincho" pitchFamily="49" charset="-128"/>
                </a:rPr>
                <a:t>商品名</a:t>
              </a:r>
              <a:r>
                <a:rPr lang="ja-JP" altLang="en-US" sz="1200" dirty="0">
                  <a:latin typeface="MS Mincho" pitchFamily="49" charset="-128"/>
                  <a:ea typeface="MS Mincho" pitchFamily="49" charset="-128"/>
                </a:rPr>
                <a:t> パッピンスキット </a:t>
              </a:r>
              <a:endParaRPr lang="en-US" altLang="ja-JP" sz="1200" dirty="0" smtClean="0">
                <a:latin typeface="MS Mincho" pitchFamily="49" charset="-128"/>
                <a:ea typeface="MS Mincho" pitchFamily="49" charset="-128"/>
              </a:endParaRPr>
            </a:p>
            <a:p>
              <a:r>
                <a:rPr lang="ja-JP" altLang="en-US" sz="1200" b="1" dirty="0" smtClean="0">
                  <a:latin typeface="MS Mincho" pitchFamily="49" charset="-128"/>
                  <a:ea typeface="MS Mincho" pitchFamily="49" charset="-128"/>
                </a:rPr>
                <a:t>単</a:t>
              </a:r>
              <a:r>
                <a:rPr lang="ja-JP" altLang="en-US" sz="1200" b="1" dirty="0">
                  <a:latin typeface="MS Mincho" pitchFamily="49" charset="-128"/>
                  <a:ea typeface="MS Mincho" pitchFamily="49" charset="-128"/>
                </a:rPr>
                <a:t>価</a:t>
              </a:r>
              <a:r>
                <a:rPr lang="ja-JP" altLang="en-US" sz="1200" dirty="0">
                  <a:latin typeface="MS Mincho" pitchFamily="49" charset="-128"/>
                  <a:ea typeface="MS Mincho" pitchFamily="49" charset="-128"/>
                </a:rPr>
                <a:t> </a:t>
              </a:r>
              <a:r>
                <a:rPr lang="en-US" altLang="ja-JP" sz="1200" dirty="0">
                  <a:latin typeface="MS Mincho" pitchFamily="49" charset="-128"/>
                  <a:ea typeface="MS Mincho" pitchFamily="49" charset="-128"/>
                </a:rPr>
                <a:t>4,500 </a:t>
              </a:r>
              <a:r>
                <a:rPr lang="ja-JP" altLang="en-US" sz="1200" dirty="0">
                  <a:latin typeface="MS Mincho" pitchFamily="49" charset="-128"/>
                  <a:ea typeface="MS Mincho" pitchFamily="49" charset="-128"/>
                </a:rPr>
                <a:t>円 </a:t>
              </a:r>
              <a:endParaRPr lang="en-US" altLang="ja-JP" sz="1200" dirty="0" smtClean="0">
                <a:latin typeface="MS Mincho" pitchFamily="49" charset="-128"/>
                <a:ea typeface="MS Mincho" pitchFamily="49" charset="-128"/>
              </a:endParaRPr>
            </a:p>
            <a:p>
              <a:r>
                <a:rPr lang="ja-JP" altLang="en-US" sz="1200" b="1" dirty="0" smtClean="0">
                  <a:latin typeface="MS Mincho" pitchFamily="49" charset="-128"/>
                  <a:ea typeface="MS Mincho" pitchFamily="49" charset="-128"/>
                </a:rPr>
                <a:t>購</a:t>
              </a:r>
              <a:r>
                <a:rPr lang="ja-JP" altLang="en-US" sz="1200" b="1" dirty="0">
                  <a:latin typeface="MS Mincho" pitchFamily="49" charset="-128"/>
                  <a:ea typeface="MS Mincho" pitchFamily="49" charset="-128"/>
                </a:rPr>
                <a:t>入数量</a:t>
              </a:r>
              <a:r>
                <a:rPr lang="ja-JP" altLang="en-US" sz="1200" dirty="0">
                  <a:latin typeface="MS Mincho" pitchFamily="49" charset="-128"/>
                  <a:ea typeface="MS Mincho" pitchFamily="49" charset="-128"/>
                </a:rPr>
                <a:t> </a:t>
              </a:r>
              <a:r>
                <a:rPr lang="en-US" altLang="ja-JP" sz="1200" dirty="0">
                  <a:latin typeface="MS Mincho" pitchFamily="49" charset="-128"/>
                  <a:ea typeface="MS Mincho" pitchFamily="49" charset="-128"/>
                </a:rPr>
                <a:t>5 </a:t>
              </a:r>
              <a:r>
                <a:rPr lang="ja-JP" altLang="en-US" sz="1200" dirty="0">
                  <a:latin typeface="MS Mincho" pitchFamily="49" charset="-128"/>
                  <a:ea typeface="MS Mincho" pitchFamily="49" charset="-128"/>
                </a:rPr>
                <a:t>個 </a:t>
              </a:r>
              <a:endParaRPr lang="en-US" altLang="ja-JP" sz="1200" dirty="0" smtClean="0">
                <a:latin typeface="MS Mincho" pitchFamily="49" charset="-128"/>
                <a:ea typeface="MS Mincho" pitchFamily="49" charset="-128"/>
              </a:endParaRPr>
            </a:p>
            <a:p>
              <a:r>
                <a:rPr lang="ja-JP" altLang="en-US" sz="1200" b="1" dirty="0" smtClean="0">
                  <a:latin typeface="MS Mincho" pitchFamily="49" charset="-128"/>
                  <a:ea typeface="MS Mincho" pitchFamily="49" charset="-128"/>
                </a:rPr>
                <a:t>最</a:t>
              </a:r>
              <a:r>
                <a:rPr lang="ja-JP" altLang="en-US" sz="1200" b="1" dirty="0">
                  <a:latin typeface="MS Mincho" pitchFamily="49" charset="-128"/>
                  <a:ea typeface="MS Mincho" pitchFamily="49" charset="-128"/>
                </a:rPr>
                <a:t>終価格</a:t>
              </a:r>
              <a:r>
                <a:rPr lang="ja-JP" altLang="en-US" sz="1200" dirty="0">
                  <a:latin typeface="MS Mincho" pitchFamily="49" charset="-128"/>
                  <a:ea typeface="MS Mincho" pitchFamily="49" charset="-128"/>
                </a:rPr>
                <a:t> </a:t>
              </a:r>
              <a:r>
                <a:rPr lang="en-US" altLang="ja-JP" sz="1200" dirty="0">
                  <a:latin typeface="MS Mincho" pitchFamily="49" charset="-128"/>
                  <a:ea typeface="MS Mincho" pitchFamily="49" charset="-128"/>
                </a:rPr>
                <a:t>22,500 </a:t>
              </a:r>
              <a:r>
                <a:rPr lang="ja-JP" altLang="en-US" sz="1200" dirty="0">
                  <a:latin typeface="MS Mincho" pitchFamily="49" charset="-128"/>
                  <a:ea typeface="MS Mincho" pitchFamily="49" charset="-128"/>
                </a:rPr>
                <a:t>円</a:t>
              </a:r>
              <a:endParaRPr lang="ko-KR" altLang="en-US" sz="1200" dirty="0">
                <a:solidFill>
                  <a:schemeClr val="bg1"/>
                </a:solidFill>
                <a:latin typeface="MS Mincho" pitchFamily="49" charset="-128"/>
              </a:endParaRPr>
            </a:p>
          </p:txBody>
        </p:sp>
        <p:sp>
          <p:nvSpPr>
            <p:cNvPr id="22" name="직사각형 21"/>
            <p:cNvSpPr/>
            <p:nvPr/>
          </p:nvSpPr>
          <p:spPr bwMode="auto">
            <a:xfrm>
              <a:off x="6692908" y="5088686"/>
              <a:ext cx="802278" cy="788585"/>
            </a:xfrm>
            <a:prstGeom prst="rect">
              <a:avLst/>
            </a:prstGeom>
            <a:solidFill>
              <a:schemeClr val="tx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200" dirty="0">
                  <a:solidFill>
                    <a:schemeClr val="bg1"/>
                  </a:solidFill>
                  <a:latin typeface="MS Mincho" pitchFamily="49" charset="-128"/>
                  <a:ea typeface="MS Mincho" pitchFamily="49" charset="-128"/>
                </a:rPr>
                <a:t>商品イメージ</a:t>
              </a:r>
            </a:p>
          </p:txBody>
        </p:sp>
        <p:sp>
          <p:nvSpPr>
            <p:cNvPr id="23" name="직사각형 22"/>
            <p:cNvSpPr/>
            <p:nvPr/>
          </p:nvSpPr>
          <p:spPr bwMode="auto">
            <a:xfrm>
              <a:off x="6939229" y="3414323"/>
              <a:ext cx="983658" cy="144016"/>
            </a:xfrm>
            <a:prstGeom prst="rect">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latin typeface="MS Mincho" pitchFamily="49" charset="-128"/>
                </a:rPr>
                <a:t>注文詳細</a:t>
              </a:r>
              <a:r>
                <a:rPr lang="en-US" altLang="ko-KR" sz="1200" dirty="0">
                  <a:solidFill>
                    <a:schemeClr val="tx1"/>
                  </a:solidFill>
                  <a:latin typeface="MS Mincho" pitchFamily="49" charset="-128"/>
                  <a:ea typeface="MS Mincho" pitchFamily="49" charset="-128"/>
                </a:rPr>
                <a:t>View</a:t>
              </a:r>
              <a:endParaRPr lang="ko-KR" altLang="en-US" sz="1200" dirty="0">
                <a:solidFill>
                  <a:schemeClr val="tx1"/>
                </a:solidFill>
                <a:latin typeface="MS Mincho" pitchFamily="49" charset="-128"/>
              </a:endParaRPr>
            </a:p>
          </p:txBody>
        </p:sp>
      </p:grpSp>
    </p:spTree>
    <p:extLst>
      <p:ext uri="{BB962C8B-B14F-4D97-AF65-F5344CB8AC3E}">
        <p14:creationId xmlns:p14="http://schemas.microsoft.com/office/powerpoint/2010/main" val="4272065364"/>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531724848" name="내용 개체 틀 2"/>
          <p:cNvSpPr>
            <a:spLocks noGrp="1"/>
          </p:cNvSpPr>
          <p:nvPr>
            <p:ph idx="1"/>
          </p:nvPr>
        </p:nvSpPr>
        <p:spPr bwMode="auto">
          <a:xfrm>
            <a:off x="467544" y="1412776"/>
            <a:ext cx="8229600" cy="5184000"/>
          </a:xfrm>
        </p:spPr>
        <p:txBody>
          <a:bodyPr numCol="2">
            <a:normAutofit/>
          </a:bodyPr>
          <a:lstStyle>
            <a:lvl1pPr>
              <a:defRPr sz="2400"/>
            </a:lvl1pPr>
            <a:lvl2pPr>
              <a:defRPr sz="1600"/>
            </a:lvl2pPr>
            <a:lvl3pPr>
              <a:defRPr sz="1200"/>
            </a:lvl3pPr>
            <a:lvl4pPr>
              <a:defRPr sz="1200"/>
            </a:lvl4pPr>
            <a:lvl5pPr>
              <a:defRPr sz="1200"/>
            </a:lvl5pPr>
          </a:lstStyle>
          <a:p>
            <a:pPr>
              <a:defRPr/>
            </a:pPr>
            <a:r>
              <a:rPr lang="ko-KR" altLang="en-US" sz="1800" dirty="0">
                <a:ea typeface="MS Mincho" pitchFamily="49" charset="-128"/>
              </a:rPr>
              <a:t>注文詳細</a:t>
            </a:r>
            <a:r>
              <a:rPr lang="en-US" altLang="ko-KR" sz="1800" dirty="0">
                <a:ea typeface="MS Mincho" pitchFamily="49" charset="-128"/>
              </a:rPr>
              <a:t>View</a:t>
            </a:r>
            <a:r>
              <a:rPr lang="ja-JP" altLang="en-US" sz="1800" dirty="0" smtClean="0">
                <a:ea typeface="MS Mincho" pitchFamily="49" charset="-128"/>
              </a:rPr>
              <a:t>実</a:t>
            </a:r>
            <a:r>
              <a:rPr lang="ja-JP" altLang="en-US" sz="1800" dirty="0">
                <a:ea typeface="MS Mincho" pitchFamily="49" charset="-128"/>
              </a:rPr>
              <a:t>画面</a:t>
            </a:r>
            <a:endParaRPr lang="en-US" altLang="ja-JP" sz="1800" dirty="0" smtClean="0">
              <a:ea typeface="MS Mincho" pitchFamily="49" charset="-128"/>
            </a:endParaRPr>
          </a:p>
          <a:p>
            <a:pPr>
              <a:defRPr/>
            </a:pPr>
            <a:endParaRPr lang="en-US" sz="1800" dirty="0">
              <a:ea typeface="MS Mincho" pitchFamily="49" charset="-128"/>
            </a:endParaRPr>
          </a:p>
          <a:p>
            <a:pPr>
              <a:defRPr/>
            </a:pPr>
            <a:endParaRPr lang="en-US" sz="1800" dirty="0" smtClean="0">
              <a:ea typeface="MS Mincho" pitchFamily="49" charset="-128"/>
            </a:endParaRPr>
          </a:p>
          <a:p>
            <a:pPr>
              <a:defRPr/>
            </a:pPr>
            <a:endParaRPr lang="en-US" sz="1800" dirty="0">
              <a:ea typeface="MS Mincho" pitchFamily="49" charset="-128"/>
            </a:endParaRPr>
          </a:p>
          <a:p>
            <a:pPr>
              <a:defRPr/>
            </a:pPr>
            <a:endParaRPr lang="en-US" sz="1800" dirty="0" smtClean="0">
              <a:ea typeface="MS Mincho" pitchFamily="49" charset="-128"/>
            </a:endParaRPr>
          </a:p>
          <a:p>
            <a:pPr>
              <a:defRPr/>
            </a:pPr>
            <a:endParaRPr lang="en-US" sz="1800" dirty="0">
              <a:ea typeface="MS Mincho" pitchFamily="49" charset="-128"/>
            </a:endParaRPr>
          </a:p>
          <a:p>
            <a:pPr>
              <a:defRPr/>
            </a:pPr>
            <a:endParaRPr lang="en-US" sz="1800" dirty="0" smtClean="0">
              <a:ea typeface="MS Mincho" pitchFamily="49" charset="-128"/>
            </a:endParaRPr>
          </a:p>
          <a:p>
            <a:pPr>
              <a:defRPr/>
            </a:pPr>
            <a:endParaRPr lang="en-US" sz="1800" dirty="0">
              <a:ea typeface="MS Mincho" pitchFamily="49" charset="-128"/>
            </a:endParaRPr>
          </a:p>
          <a:p>
            <a:pPr>
              <a:defRPr/>
            </a:pPr>
            <a:endParaRPr lang="en-US" sz="1800" dirty="0" smtClean="0">
              <a:ea typeface="MS Mincho" pitchFamily="49" charset="-128"/>
            </a:endParaRPr>
          </a:p>
          <a:p>
            <a:pPr>
              <a:defRPr/>
            </a:pPr>
            <a:endParaRPr lang="en-US" sz="1800" dirty="0">
              <a:ea typeface="MS Mincho" pitchFamily="49" charset="-128"/>
            </a:endParaRPr>
          </a:p>
          <a:p>
            <a:pPr>
              <a:defRPr/>
            </a:pPr>
            <a:endParaRPr lang="en-US" sz="1800" dirty="0" smtClean="0">
              <a:ea typeface="MS Mincho" pitchFamily="49" charset="-128"/>
            </a:endParaRPr>
          </a:p>
          <a:p>
            <a:pPr>
              <a:defRPr/>
            </a:pPr>
            <a:endParaRPr lang="en-US" sz="1800" dirty="0">
              <a:ea typeface="MS Mincho" pitchFamily="49" charset="-128"/>
            </a:endParaRPr>
          </a:p>
          <a:p>
            <a:pPr>
              <a:defRPr/>
            </a:pPr>
            <a:endParaRPr lang="en-US" sz="1800" dirty="0" smtClean="0">
              <a:ea typeface="MS Mincho" pitchFamily="49" charset="-128"/>
            </a:endParaRPr>
          </a:p>
          <a:p>
            <a:pPr>
              <a:defRPr/>
            </a:pPr>
            <a:endParaRPr lang="en-US" sz="1800" dirty="0">
              <a:ea typeface="MS Mincho" pitchFamily="49" charset="-128"/>
            </a:endParaRPr>
          </a:p>
          <a:p>
            <a:pPr marL="0" indent="0">
              <a:buNone/>
              <a:defRPr/>
            </a:pPr>
            <a:endParaRPr lang="en-US" altLang="ja-JP" sz="1800" dirty="0" smtClean="0"/>
          </a:p>
          <a:p>
            <a:pPr marL="0" indent="0">
              <a:buNone/>
              <a:defRPr/>
            </a:pPr>
            <a:endParaRPr lang="en-US" altLang="ja-JP" sz="1800" dirty="0"/>
          </a:p>
          <a:p>
            <a:pPr marL="0" indent="0">
              <a:buNone/>
              <a:defRPr/>
            </a:pPr>
            <a:endParaRPr lang="en-US" altLang="ja-JP" sz="1800" dirty="0" smtClean="0"/>
          </a:p>
          <a:p>
            <a:pPr marL="0" indent="0">
              <a:buNone/>
              <a:defRPr/>
            </a:pPr>
            <a:endParaRPr lang="en-US" altLang="ja-JP" sz="1800" dirty="0"/>
          </a:p>
          <a:p>
            <a:pPr marL="0" indent="0">
              <a:buNone/>
              <a:defRPr/>
            </a:pPr>
            <a:endParaRPr lang="en-US" altLang="ja-JP" sz="1800" dirty="0" smtClean="0"/>
          </a:p>
          <a:p>
            <a:pPr marL="0" indent="0">
              <a:buNone/>
              <a:defRPr/>
            </a:pPr>
            <a:endParaRPr lang="en-US" sz="1800" dirty="0">
              <a:ea typeface="MS Mincho" pitchFamily="49" charset="-128"/>
            </a:endParaRPr>
          </a:p>
        </p:txBody>
      </p:sp>
      <p:sp>
        <p:nvSpPr>
          <p:cNvPr id="1616166873" name="제목 6"/>
          <p:cNvSpPr>
            <a:spLocks noGrp="1"/>
          </p:cNvSpPr>
          <p:nvPr>
            <p:ph type="title"/>
          </p:nvPr>
        </p:nvSpPr>
        <p:spPr bwMode="auto"/>
        <p:txBody>
          <a:bodyPr>
            <a:normAutofit/>
          </a:bodyPr>
          <a:lstStyle>
            <a:lvl1pPr algn="l">
              <a:defRPr sz="3600">
                <a:latin typeface="MS PGothic (제목)"/>
              </a:defRPr>
            </a:lvl1pPr>
          </a:lstStyle>
          <a:p>
            <a:pPr>
              <a:defRPr/>
            </a:pPr>
            <a:r>
              <a:rPr lang="ko-KR" altLang="en-US" dirty="0">
                <a:ea typeface="MS Mincho" pitchFamily="49" charset="-128"/>
              </a:rPr>
              <a:t>注文詳細</a:t>
            </a:r>
            <a:r>
              <a:rPr lang="en-US" altLang="ko-KR" dirty="0">
                <a:ea typeface="MS Mincho" pitchFamily="49" charset="-128"/>
              </a:rPr>
              <a:t>View</a:t>
            </a:r>
            <a:r>
              <a:rPr lang="ja-JP" altLang="en-US" dirty="0" smtClean="0">
                <a:latin typeface="MS Mincho" pitchFamily="49" charset="-128"/>
                <a:ea typeface="MS Mincho" pitchFamily="49" charset="-128"/>
              </a:rPr>
              <a:t>画</a:t>
            </a:r>
            <a:r>
              <a:rPr lang="ja-JP" altLang="en-US" dirty="0">
                <a:latin typeface="MS Mincho" pitchFamily="49" charset="-128"/>
                <a:ea typeface="MS Mincho" pitchFamily="49" charset="-128"/>
              </a:rPr>
              <a:t>面</a:t>
            </a:r>
            <a:endParaRPr dirty="0">
              <a:latin typeface="MS Mincho" pitchFamily="49" charset="-128"/>
              <a:ea typeface="MS Mincho" pitchFamily="49" charset="-128"/>
            </a:endParaRPr>
          </a:p>
        </p:txBody>
      </p:sp>
      <p:pic>
        <p:nvPicPr>
          <p:cNvPr id="122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844824"/>
            <a:ext cx="9144000" cy="4787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직사각형 5"/>
          <p:cNvSpPr/>
          <p:nvPr/>
        </p:nvSpPr>
        <p:spPr bwMode="auto">
          <a:xfrm>
            <a:off x="1115616" y="2430910"/>
            <a:ext cx="2808312" cy="200445"/>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899640342"/>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531724848" name="내용 개체 틀 2"/>
          <p:cNvSpPr>
            <a:spLocks noGrp="1"/>
          </p:cNvSpPr>
          <p:nvPr>
            <p:ph idx="1"/>
          </p:nvPr>
        </p:nvSpPr>
        <p:spPr bwMode="auto">
          <a:xfrm>
            <a:off x="467544" y="1412776"/>
            <a:ext cx="8229600" cy="5184000"/>
          </a:xfrm>
        </p:spPr>
        <p:txBody>
          <a:bodyPr vert="horz" lIns="91440" tIns="45720" rIns="91440" bIns="45720" numCol="2" rtlCol="0">
            <a:normAutofit/>
          </a:bodyPr>
          <a:lstStyle/>
          <a:p>
            <a:endParaRPr lang="en-US" sz="1800" dirty="0" smtClean="0">
              <a:ea typeface="MS Mincho" pitchFamily="49" charset="-128"/>
            </a:endParaRPr>
          </a:p>
          <a:p>
            <a:r>
              <a:rPr lang="en-US" altLang="ja-JP" sz="1800" dirty="0" smtClean="0">
                <a:ea typeface="MS Mincho" pitchFamily="49" charset="-128"/>
              </a:rPr>
              <a:t>ADMIN</a:t>
            </a:r>
            <a:r>
              <a:rPr lang="ja-JP" altLang="en-US" sz="1800" dirty="0">
                <a:ea typeface="MS Mincho" pitchFamily="49" charset="-128"/>
              </a:rPr>
              <a:t>専用メニュー</a:t>
            </a:r>
            <a:r>
              <a:rPr lang="ko-KR" altLang="en-US" sz="1800" dirty="0" smtClean="0">
                <a:ea typeface="MS Mincho" pitchFamily="49" charset="-128"/>
              </a:rPr>
              <a:t>機能</a:t>
            </a:r>
            <a:endParaRPr lang="en-US" altLang="ko-KR" sz="1800" dirty="0" smtClean="0">
              <a:ea typeface="MS Mincho" pitchFamily="49" charset="-128"/>
            </a:endParaRPr>
          </a:p>
          <a:p>
            <a:endParaRPr lang="en-US" sz="1800" dirty="0">
              <a:ea typeface="MS Mincho" pitchFamily="49" charset="-128"/>
            </a:endParaRPr>
          </a:p>
          <a:p>
            <a:endParaRPr lang="en-US" sz="1800" dirty="0">
              <a:ea typeface="MS Mincho" pitchFamily="49" charset="-128"/>
            </a:endParaRPr>
          </a:p>
          <a:p>
            <a:endParaRPr lang="en-US" sz="1800" dirty="0" smtClean="0">
              <a:ea typeface="MS Mincho" pitchFamily="49" charset="-128"/>
            </a:endParaRPr>
          </a:p>
          <a:p>
            <a:endParaRPr lang="en-US" sz="1800" dirty="0">
              <a:ea typeface="MS Mincho" pitchFamily="49" charset="-128"/>
            </a:endParaRPr>
          </a:p>
          <a:p>
            <a:endParaRPr lang="en-US" sz="1800" dirty="0" smtClean="0">
              <a:ea typeface="MS Mincho" pitchFamily="49" charset="-128"/>
            </a:endParaRPr>
          </a:p>
          <a:p>
            <a:endParaRPr lang="en-US" sz="1800" dirty="0">
              <a:ea typeface="MS Mincho" pitchFamily="49" charset="-128"/>
            </a:endParaRPr>
          </a:p>
          <a:p>
            <a:endParaRPr lang="en-US" sz="1800" dirty="0" smtClean="0">
              <a:ea typeface="MS Mincho" pitchFamily="49" charset="-128"/>
            </a:endParaRPr>
          </a:p>
          <a:p>
            <a:endParaRPr lang="en-US" sz="1800" dirty="0">
              <a:ea typeface="MS Mincho" pitchFamily="49" charset="-128"/>
            </a:endParaRPr>
          </a:p>
          <a:p>
            <a:endParaRPr lang="en-US" sz="1800" dirty="0" smtClean="0">
              <a:ea typeface="MS Mincho" pitchFamily="49" charset="-128"/>
            </a:endParaRPr>
          </a:p>
          <a:p>
            <a:endParaRPr lang="en-US" sz="1800" dirty="0">
              <a:ea typeface="MS Mincho" pitchFamily="49" charset="-128"/>
            </a:endParaRPr>
          </a:p>
          <a:p>
            <a:endParaRPr lang="en-US" sz="1800" dirty="0" smtClean="0">
              <a:ea typeface="MS Mincho" pitchFamily="49" charset="-128"/>
            </a:endParaRPr>
          </a:p>
          <a:p>
            <a:endParaRPr lang="en-US" sz="1800" dirty="0">
              <a:ea typeface="MS Mincho" pitchFamily="49" charset="-128"/>
            </a:endParaRPr>
          </a:p>
          <a:p>
            <a:endParaRPr lang="en-US" sz="1800" dirty="0" smtClean="0">
              <a:ea typeface="MS Mincho" pitchFamily="49" charset="-128"/>
            </a:endParaRPr>
          </a:p>
          <a:p>
            <a:endParaRPr lang="en-US" sz="1800" dirty="0">
              <a:ea typeface="MS Mincho" pitchFamily="49" charset="-128"/>
            </a:endParaRPr>
          </a:p>
          <a:p>
            <a:endParaRPr lang="en-US" sz="1800" dirty="0" smtClean="0">
              <a:ea typeface="MS Mincho" pitchFamily="49" charset="-128"/>
            </a:endParaRPr>
          </a:p>
          <a:p>
            <a:endParaRPr lang="en-US" sz="1800" dirty="0">
              <a:ea typeface="MS Mincho" pitchFamily="49" charset="-128"/>
            </a:endParaRPr>
          </a:p>
          <a:p>
            <a:pPr marL="0" indent="0">
              <a:buNone/>
            </a:pPr>
            <a:endParaRPr lang="en-US" sz="1800" dirty="0" smtClean="0">
              <a:ea typeface="MS Mincho" pitchFamily="49" charset="-128"/>
            </a:endParaRPr>
          </a:p>
          <a:p>
            <a:pPr>
              <a:buFont typeface="Arial" pitchFamily="34" charset="0"/>
              <a:buChar char="•"/>
            </a:pPr>
            <a:r>
              <a:rPr lang="ja-JP" altLang="en-US" sz="1800" dirty="0">
                <a:ea typeface="MS Mincho" pitchFamily="49" charset="-128"/>
              </a:rPr>
              <a:t>商品登録は、販売する商品の登録機能を提供します。</a:t>
            </a:r>
          </a:p>
          <a:p>
            <a:pPr>
              <a:buFont typeface="Arial" pitchFamily="34" charset="0"/>
              <a:buChar char="•"/>
            </a:pPr>
            <a:r>
              <a:rPr lang="ja-JP" altLang="en-US" sz="1800" dirty="0">
                <a:ea typeface="MS Mincho" pitchFamily="49" charset="-128"/>
              </a:rPr>
              <a:t>商品一覧は、登録された商品の全体リストと詳細情報を確認し、修正または削除できる機能を提供します。</a:t>
            </a:r>
          </a:p>
          <a:p>
            <a:pPr>
              <a:buFont typeface="Arial" pitchFamily="34" charset="0"/>
              <a:buChar char="•"/>
            </a:pPr>
            <a:r>
              <a:rPr lang="ja-JP" altLang="en-US" sz="1800" dirty="0">
                <a:ea typeface="MS Mincho" pitchFamily="49" charset="-128"/>
              </a:rPr>
              <a:t>注文一覧は、ユーザーが注文した項目をリスト形式で表示し、注文番号をリンクとして利用して注文の詳細情報を確認できる機能を提供します。</a:t>
            </a:r>
          </a:p>
          <a:p>
            <a:pPr>
              <a:buFont typeface="Arial" pitchFamily="34" charset="0"/>
              <a:buChar char="•"/>
            </a:pPr>
            <a:r>
              <a:rPr lang="ja-JP" altLang="en-US" sz="1800" dirty="0">
                <a:ea typeface="MS Mincho" pitchFamily="49" charset="-128"/>
              </a:rPr>
              <a:t>商品感想は、ログインしたユーザーが各商品に関して残した全体コメントのリストを確認する機能を提供します。</a:t>
            </a:r>
          </a:p>
          <a:p>
            <a:pPr>
              <a:buFont typeface="Arial" pitchFamily="34" charset="0"/>
              <a:buChar char="•"/>
            </a:pPr>
            <a:r>
              <a:rPr lang="ja-JP" altLang="en-US" sz="1800" dirty="0">
                <a:ea typeface="MS Mincho" pitchFamily="49" charset="-128"/>
              </a:rPr>
              <a:t>ユーザー一覧は、管理者を含む、会員登録を通じて</a:t>
            </a:r>
            <a:r>
              <a:rPr lang="en-US" altLang="ja-JP" sz="1800" dirty="0">
                <a:ea typeface="MS Mincho" pitchFamily="49" charset="-128"/>
              </a:rPr>
              <a:t>TBL_MEMBER</a:t>
            </a:r>
            <a:r>
              <a:rPr lang="ja-JP" altLang="en-US" sz="1800" dirty="0">
                <a:ea typeface="MS Mincho" pitchFamily="49" charset="-128"/>
              </a:rPr>
              <a:t>に登録された全ユーザーの情報付きリストを表示する機能を提供します。</a:t>
            </a:r>
            <a:endParaRPr lang="en-US" sz="1800" dirty="0">
              <a:ea typeface="MS Mincho" pitchFamily="49" charset="-128"/>
            </a:endParaRPr>
          </a:p>
        </p:txBody>
      </p:sp>
      <p:sp>
        <p:nvSpPr>
          <p:cNvPr id="1616166873" name="제목 6"/>
          <p:cNvSpPr>
            <a:spLocks noGrp="1"/>
          </p:cNvSpPr>
          <p:nvPr>
            <p:ph type="title"/>
          </p:nvPr>
        </p:nvSpPr>
        <p:spPr bwMode="auto"/>
        <p:txBody>
          <a:bodyPr>
            <a:normAutofit/>
          </a:bodyPr>
          <a:lstStyle>
            <a:lvl1pPr algn="l">
              <a:defRPr sz="3600">
                <a:latin typeface="MS PGothic (제목)"/>
              </a:defRPr>
            </a:lvl1pPr>
          </a:lstStyle>
          <a:p>
            <a:pPr>
              <a:defRPr/>
            </a:pPr>
            <a:r>
              <a:rPr lang="en-US" altLang="ja-JP" dirty="0">
                <a:latin typeface="MS Mincho" pitchFamily="49" charset="-128"/>
                <a:ea typeface="MS Mincho" pitchFamily="49" charset="-128"/>
              </a:rPr>
              <a:t>ADMIN</a:t>
            </a:r>
            <a:r>
              <a:rPr lang="ja-JP" altLang="en-US" dirty="0">
                <a:latin typeface="MS Mincho" pitchFamily="49" charset="-128"/>
                <a:ea typeface="MS Mincho" pitchFamily="49" charset="-128"/>
              </a:rPr>
              <a:t>メニュー画面</a:t>
            </a:r>
            <a:endParaRPr dirty="0">
              <a:latin typeface="MS Mincho" pitchFamily="49" charset="-128"/>
              <a:ea typeface="MS Mincho" pitchFamily="49" charset="-128"/>
            </a:endParaRPr>
          </a:p>
        </p:txBody>
      </p:sp>
      <p:grpSp>
        <p:nvGrpSpPr>
          <p:cNvPr id="28" name="그룹 27"/>
          <p:cNvGrpSpPr/>
          <p:nvPr/>
        </p:nvGrpSpPr>
        <p:grpSpPr>
          <a:xfrm>
            <a:off x="467544" y="2133433"/>
            <a:ext cx="3672408" cy="4392488"/>
            <a:chOff x="654815" y="1844824"/>
            <a:chExt cx="3672408" cy="4392488"/>
          </a:xfrm>
          <a:solidFill>
            <a:schemeClr val="accent1"/>
          </a:solidFill>
        </p:grpSpPr>
        <p:sp>
          <p:nvSpPr>
            <p:cNvPr id="17" name="직사각형 16"/>
            <p:cNvSpPr/>
            <p:nvPr/>
          </p:nvSpPr>
          <p:spPr>
            <a:xfrm>
              <a:off x="654815" y="1844824"/>
              <a:ext cx="3672408" cy="4392488"/>
            </a:xfrm>
            <a:prstGeom prst="rect">
              <a:avLst/>
            </a:pr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latin typeface="MS Mincho" pitchFamily="49" charset="-128"/>
              </a:endParaRPr>
            </a:p>
          </p:txBody>
        </p:sp>
        <p:grpSp>
          <p:nvGrpSpPr>
            <p:cNvPr id="3" name="그룹 2"/>
            <p:cNvGrpSpPr/>
            <p:nvPr/>
          </p:nvGrpSpPr>
          <p:grpSpPr>
            <a:xfrm>
              <a:off x="891414" y="2132856"/>
              <a:ext cx="1297522" cy="3600400"/>
              <a:chOff x="703504" y="2420888"/>
              <a:chExt cx="1297522" cy="3600400"/>
            </a:xfrm>
            <a:grpFill/>
          </p:grpSpPr>
          <p:sp>
            <p:nvSpPr>
              <p:cNvPr id="2" name="모서리가 둥근 직사각형 1"/>
              <p:cNvSpPr/>
              <p:nvPr/>
            </p:nvSpPr>
            <p:spPr>
              <a:xfrm>
                <a:off x="704882" y="2420888"/>
                <a:ext cx="1296144" cy="720080"/>
              </a:xfrm>
              <a:prstGeom prst="round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latin typeface="MS Mincho" pitchFamily="49" charset="-128"/>
                </a:endParaRPr>
              </a:p>
            </p:txBody>
          </p:sp>
          <p:sp>
            <p:nvSpPr>
              <p:cNvPr id="18" name="모서리가 둥근 직사각형 17"/>
              <p:cNvSpPr/>
              <p:nvPr/>
            </p:nvSpPr>
            <p:spPr bwMode="auto">
              <a:xfrm>
                <a:off x="704882" y="3140968"/>
                <a:ext cx="1296144" cy="720080"/>
              </a:xfrm>
              <a:prstGeom prst="round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latin typeface="MS Mincho" pitchFamily="49" charset="-128"/>
                </a:endParaRPr>
              </a:p>
            </p:txBody>
          </p:sp>
          <p:sp>
            <p:nvSpPr>
              <p:cNvPr id="19" name="모서리가 둥근 직사각형 18"/>
              <p:cNvSpPr/>
              <p:nvPr/>
            </p:nvSpPr>
            <p:spPr bwMode="auto">
              <a:xfrm>
                <a:off x="704882" y="3861048"/>
                <a:ext cx="1296144" cy="720080"/>
              </a:xfrm>
              <a:prstGeom prst="round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latin typeface="MS Mincho" pitchFamily="49" charset="-128"/>
                </a:endParaRPr>
              </a:p>
            </p:txBody>
          </p:sp>
          <p:sp>
            <p:nvSpPr>
              <p:cNvPr id="20" name="모서리가 둥근 직사각형 19"/>
              <p:cNvSpPr/>
              <p:nvPr/>
            </p:nvSpPr>
            <p:spPr bwMode="auto">
              <a:xfrm>
                <a:off x="703504" y="4581128"/>
                <a:ext cx="1296144" cy="720080"/>
              </a:xfrm>
              <a:prstGeom prst="round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latin typeface="MS Mincho" pitchFamily="49" charset="-128"/>
                </a:endParaRPr>
              </a:p>
            </p:txBody>
          </p:sp>
          <p:sp>
            <p:nvSpPr>
              <p:cNvPr id="21" name="모서리가 둥근 직사각형 20"/>
              <p:cNvSpPr/>
              <p:nvPr/>
            </p:nvSpPr>
            <p:spPr bwMode="auto">
              <a:xfrm>
                <a:off x="704882" y="5301208"/>
                <a:ext cx="1296144" cy="720080"/>
              </a:xfrm>
              <a:prstGeom prst="round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latin typeface="MS Mincho" pitchFamily="49" charset="-128"/>
                </a:endParaRPr>
              </a:p>
            </p:txBody>
          </p:sp>
        </p:grpSp>
        <p:sp>
          <p:nvSpPr>
            <p:cNvPr id="23" name="직사각형 22"/>
            <p:cNvSpPr/>
            <p:nvPr/>
          </p:nvSpPr>
          <p:spPr>
            <a:xfrm>
              <a:off x="1048148" y="2318006"/>
              <a:ext cx="902811" cy="307777"/>
            </a:xfrm>
            <a:prstGeom prst="rect">
              <a:avLst/>
            </a:prstGeom>
            <a:solidFill>
              <a:schemeClr val="bg1"/>
            </a:solidFill>
          </p:spPr>
          <p:txBody>
            <a:bodyPr wrap="none">
              <a:spAutoFit/>
            </a:bodyPr>
            <a:lstStyle/>
            <a:p>
              <a:r>
                <a:rPr lang="ko-KR" altLang="en-US" sz="1400" dirty="0">
                  <a:solidFill>
                    <a:schemeClr val="accent1"/>
                  </a:solidFill>
                  <a:latin typeface="MS Mincho" pitchFamily="49" charset="-128"/>
                  <a:ea typeface="MS Mincho" pitchFamily="49" charset="-128"/>
                </a:rPr>
                <a:t>商品登録</a:t>
              </a:r>
              <a:endParaRPr lang="ko-KR" altLang="en-US" sz="1400" dirty="0">
                <a:solidFill>
                  <a:schemeClr val="accent1"/>
                </a:solidFill>
                <a:latin typeface="MS Mincho" pitchFamily="49" charset="-128"/>
                <a:ea typeface="MS Mincho" pitchFamily="49" charset="-128"/>
              </a:endParaRPr>
            </a:p>
          </p:txBody>
        </p:sp>
        <p:sp>
          <p:nvSpPr>
            <p:cNvPr id="24" name="직사각형 23"/>
            <p:cNvSpPr/>
            <p:nvPr/>
          </p:nvSpPr>
          <p:spPr>
            <a:xfrm>
              <a:off x="1048148" y="3028310"/>
              <a:ext cx="902811" cy="307777"/>
            </a:xfrm>
            <a:prstGeom prst="rect">
              <a:avLst/>
            </a:prstGeom>
            <a:solidFill>
              <a:schemeClr val="bg1"/>
            </a:solidFill>
          </p:spPr>
          <p:txBody>
            <a:bodyPr wrap="none">
              <a:spAutoFit/>
            </a:bodyPr>
            <a:lstStyle/>
            <a:p>
              <a:r>
                <a:rPr lang="ko-KR" altLang="en-US" sz="1400" dirty="0">
                  <a:solidFill>
                    <a:schemeClr val="accent1"/>
                  </a:solidFill>
                  <a:latin typeface="MS Mincho" pitchFamily="49" charset="-128"/>
                  <a:ea typeface="MS Mincho" pitchFamily="49" charset="-128"/>
                </a:rPr>
                <a:t>商品一覧</a:t>
              </a:r>
              <a:endParaRPr lang="ko-KR" altLang="en-US" sz="1400" dirty="0">
                <a:solidFill>
                  <a:schemeClr val="accent1"/>
                </a:solidFill>
                <a:latin typeface="MS Mincho" pitchFamily="49" charset="-128"/>
                <a:ea typeface="MS Mincho" pitchFamily="49" charset="-128"/>
              </a:endParaRPr>
            </a:p>
          </p:txBody>
        </p:sp>
        <p:sp>
          <p:nvSpPr>
            <p:cNvPr id="25" name="직사각형 24"/>
            <p:cNvSpPr/>
            <p:nvPr/>
          </p:nvSpPr>
          <p:spPr>
            <a:xfrm>
              <a:off x="1048148" y="3748390"/>
              <a:ext cx="902811" cy="307777"/>
            </a:xfrm>
            <a:prstGeom prst="rect">
              <a:avLst/>
            </a:prstGeom>
            <a:solidFill>
              <a:schemeClr val="bg1"/>
            </a:solidFill>
          </p:spPr>
          <p:txBody>
            <a:bodyPr wrap="none">
              <a:spAutoFit/>
            </a:bodyPr>
            <a:lstStyle/>
            <a:p>
              <a:r>
                <a:rPr lang="ko-KR" altLang="en-US" sz="1400" dirty="0">
                  <a:solidFill>
                    <a:schemeClr val="accent1"/>
                  </a:solidFill>
                  <a:latin typeface="MS Mincho" pitchFamily="49" charset="-128"/>
                  <a:ea typeface="MS Mincho" pitchFamily="49" charset="-128"/>
                </a:rPr>
                <a:t>注文一覧</a:t>
              </a:r>
              <a:endParaRPr lang="ko-KR" altLang="en-US" sz="1400" dirty="0">
                <a:solidFill>
                  <a:schemeClr val="accent1"/>
                </a:solidFill>
                <a:latin typeface="MS Mincho" pitchFamily="49" charset="-128"/>
                <a:ea typeface="MS Mincho" pitchFamily="49" charset="-128"/>
              </a:endParaRPr>
            </a:p>
          </p:txBody>
        </p:sp>
        <p:sp>
          <p:nvSpPr>
            <p:cNvPr id="26" name="직사각형 25"/>
            <p:cNvSpPr/>
            <p:nvPr/>
          </p:nvSpPr>
          <p:spPr>
            <a:xfrm>
              <a:off x="1048148" y="4468470"/>
              <a:ext cx="902811" cy="307777"/>
            </a:xfrm>
            <a:prstGeom prst="rect">
              <a:avLst/>
            </a:prstGeom>
            <a:solidFill>
              <a:schemeClr val="bg1"/>
            </a:solidFill>
          </p:spPr>
          <p:txBody>
            <a:bodyPr wrap="none">
              <a:spAutoFit/>
            </a:bodyPr>
            <a:lstStyle/>
            <a:p>
              <a:r>
                <a:rPr lang="ko-KR" altLang="en-US" sz="1400" dirty="0">
                  <a:solidFill>
                    <a:schemeClr val="accent1"/>
                  </a:solidFill>
                  <a:latin typeface="MS Mincho" pitchFamily="49" charset="-128"/>
                  <a:ea typeface="MS Mincho" pitchFamily="49" charset="-128"/>
                </a:rPr>
                <a:t>商品感想</a:t>
              </a:r>
            </a:p>
          </p:txBody>
        </p:sp>
        <p:sp>
          <p:nvSpPr>
            <p:cNvPr id="27" name="직사각형 26"/>
            <p:cNvSpPr/>
            <p:nvPr/>
          </p:nvSpPr>
          <p:spPr>
            <a:xfrm>
              <a:off x="910245" y="5237692"/>
              <a:ext cx="1261238" cy="307777"/>
            </a:xfrm>
            <a:prstGeom prst="rect">
              <a:avLst/>
            </a:prstGeom>
            <a:solidFill>
              <a:schemeClr val="bg1"/>
            </a:solidFill>
          </p:spPr>
          <p:txBody>
            <a:bodyPr wrap="square">
              <a:spAutoFit/>
            </a:bodyPr>
            <a:lstStyle/>
            <a:p>
              <a:r>
                <a:rPr lang="ja-JP" altLang="en-US" sz="1400" dirty="0">
                  <a:solidFill>
                    <a:schemeClr val="accent1"/>
                  </a:solidFill>
                  <a:latin typeface="MS Mincho" pitchFamily="49" charset="-128"/>
                  <a:ea typeface="MS Mincho" pitchFamily="49" charset="-128"/>
                </a:rPr>
                <a:t>ユーザー一覧</a:t>
              </a:r>
              <a:endParaRPr lang="ko-KR" altLang="en-US" sz="1400" dirty="0">
                <a:solidFill>
                  <a:schemeClr val="accent1"/>
                </a:solidFill>
                <a:latin typeface="MS Mincho" pitchFamily="49" charset="-128"/>
                <a:ea typeface="MS Mincho" pitchFamily="49" charset="-128"/>
              </a:endParaRPr>
            </a:p>
          </p:txBody>
        </p:sp>
      </p:grpSp>
    </p:spTree>
    <p:extLst>
      <p:ext uri="{BB962C8B-B14F-4D97-AF65-F5344CB8AC3E}">
        <p14:creationId xmlns:p14="http://schemas.microsoft.com/office/powerpoint/2010/main" val="4272065364"/>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531724848" name="내용 개체 틀 2"/>
          <p:cNvSpPr>
            <a:spLocks noGrp="1"/>
          </p:cNvSpPr>
          <p:nvPr>
            <p:ph idx="1"/>
          </p:nvPr>
        </p:nvSpPr>
        <p:spPr bwMode="auto">
          <a:xfrm>
            <a:off x="467544" y="1412776"/>
            <a:ext cx="8229600" cy="5184000"/>
          </a:xfrm>
        </p:spPr>
        <p:txBody>
          <a:bodyPr numCol="2">
            <a:normAutofit/>
          </a:bodyPr>
          <a:lstStyle>
            <a:lvl1pPr>
              <a:defRPr sz="2400"/>
            </a:lvl1pPr>
            <a:lvl2pPr>
              <a:defRPr sz="1600"/>
            </a:lvl2pPr>
            <a:lvl3pPr>
              <a:defRPr sz="1200"/>
            </a:lvl3pPr>
            <a:lvl4pPr>
              <a:defRPr sz="1200"/>
            </a:lvl4pPr>
            <a:lvl5pPr>
              <a:defRPr sz="1200"/>
            </a:lvl5pPr>
          </a:lstStyle>
          <a:p>
            <a:pPr>
              <a:defRPr/>
            </a:pPr>
            <a:r>
              <a:rPr lang="en-US" altLang="ja-JP" sz="1800" dirty="0">
                <a:ea typeface="MS Mincho" pitchFamily="49" charset="-128"/>
              </a:rPr>
              <a:t>ADMIN</a:t>
            </a:r>
            <a:r>
              <a:rPr lang="ja-JP" altLang="en-US" sz="1800" dirty="0">
                <a:ea typeface="MS Mincho" pitchFamily="49" charset="-128"/>
              </a:rPr>
              <a:t>メニュー</a:t>
            </a:r>
            <a:r>
              <a:rPr lang="ja-JP" altLang="en-US" sz="1800" dirty="0" smtClean="0">
                <a:ea typeface="MS Mincho" pitchFamily="49" charset="-128"/>
              </a:rPr>
              <a:t>実</a:t>
            </a:r>
            <a:r>
              <a:rPr lang="ja-JP" altLang="en-US" sz="1800" dirty="0">
                <a:ea typeface="MS Mincho" pitchFamily="49" charset="-128"/>
              </a:rPr>
              <a:t>画面</a:t>
            </a:r>
            <a:endParaRPr lang="en-US" altLang="ja-JP" sz="1800" dirty="0" smtClean="0">
              <a:ea typeface="MS Mincho" pitchFamily="49" charset="-128"/>
            </a:endParaRPr>
          </a:p>
          <a:p>
            <a:pPr>
              <a:defRPr/>
            </a:pPr>
            <a:endParaRPr lang="en-US" sz="1800" dirty="0">
              <a:ea typeface="MS Mincho" pitchFamily="49" charset="-128"/>
            </a:endParaRPr>
          </a:p>
          <a:p>
            <a:pPr>
              <a:defRPr/>
            </a:pPr>
            <a:endParaRPr lang="en-US" sz="1800" dirty="0" smtClean="0">
              <a:ea typeface="MS Mincho" pitchFamily="49" charset="-128"/>
            </a:endParaRPr>
          </a:p>
          <a:p>
            <a:pPr>
              <a:defRPr/>
            </a:pPr>
            <a:endParaRPr lang="en-US" sz="1800" dirty="0">
              <a:ea typeface="MS Mincho" pitchFamily="49" charset="-128"/>
            </a:endParaRPr>
          </a:p>
          <a:p>
            <a:pPr>
              <a:defRPr/>
            </a:pPr>
            <a:endParaRPr lang="en-US" sz="1800" dirty="0" smtClean="0">
              <a:ea typeface="MS Mincho" pitchFamily="49" charset="-128"/>
            </a:endParaRPr>
          </a:p>
          <a:p>
            <a:pPr>
              <a:defRPr/>
            </a:pPr>
            <a:endParaRPr lang="en-US" sz="1800" dirty="0">
              <a:ea typeface="MS Mincho" pitchFamily="49" charset="-128"/>
            </a:endParaRPr>
          </a:p>
          <a:p>
            <a:pPr>
              <a:defRPr/>
            </a:pPr>
            <a:endParaRPr lang="en-US" sz="1800" dirty="0" smtClean="0">
              <a:ea typeface="MS Mincho" pitchFamily="49" charset="-128"/>
            </a:endParaRPr>
          </a:p>
          <a:p>
            <a:pPr>
              <a:defRPr/>
            </a:pPr>
            <a:endParaRPr lang="en-US" sz="1800" dirty="0">
              <a:ea typeface="MS Mincho" pitchFamily="49" charset="-128"/>
            </a:endParaRPr>
          </a:p>
          <a:p>
            <a:pPr>
              <a:defRPr/>
            </a:pPr>
            <a:endParaRPr lang="en-US" sz="1800" dirty="0" smtClean="0">
              <a:ea typeface="MS Mincho" pitchFamily="49" charset="-128"/>
            </a:endParaRPr>
          </a:p>
          <a:p>
            <a:pPr>
              <a:defRPr/>
            </a:pPr>
            <a:endParaRPr lang="en-US" sz="1800" dirty="0">
              <a:ea typeface="MS Mincho" pitchFamily="49" charset="-128"/>
            </a:endParaRPr>
          </a:p>
          <a:p>
            <a:pPr>
              <a:defRPr/>
            </a:pPr>
            <a:endParaRPr lang="en-US" sz="1800" dirty="0" smtClean="0">
              <a:ea typeface="MS Mincho" pitchFamily="49" charset="-128"/>
            </a:endParaRPr>
          </a:p>
          <a:p>
            <a:pPr>
              <a:defRPr/>
            </a:pPr>
            <a:endParaRPr lang="en-US" sz="1800" dirty="0">
              <a:ea typeface="MS Mincho" pitchFamily="49" charset="-128"/>
            </a:endParaRPr>
          </a:p>
          <a:p>
            <a:pPr>
              <a:defRPr/>
            </a:pPr>
            <a:endParaRPr lang="en-US" sz="1800" dirty="0" smtClean="0">
              <a:ea typeface="MS Mincho" pitchFamily="49" charset="-128"/>
            </a:endParaRPr>
          </a:p>
          <a:p>
            <a:pPr>
              <a:defRPr/>
            </a:pPr>
            <a:endParaRPr lang="en-US" sz="1800" dirty="0">
              <a:ea typeface="MS Mincho" pitchFamily="49" charset="-128"/>
            </a:endParaRPr>
          </a:p>
          <a:p>
            <a:pPr marL="0" indent="0">
              <a:buNone/>
              <a:defRPr/>
            </a:pPr>
            <a:endParaRPr lang="en-US" altLang="ja-JP" sz="1800" dirty="0" smtClean="0"/>
          </a:p>
          <a:p>
            <a:pPr marL="0" indent="0">
              <a:buNone/>
              <a:defRPr/>
            </a:pPr>
            <a:endParaRPr lang="en-US" altLang="ja-JP" sz="1800" dirty="0"/>
          </a:p>
          <a:p>
            <a:pPr marL="0" indent="0">
              <a:buNone/>
              <a:defRPr/>
            </a:pPr>
            <a:endParaRPr lang="en-US" altLang="ja-JP" sz="1800" dirty="0" smtClean="0"/>
          </a:p>
          <a:p>
            <a:pPr marL="0" indent="0">
              <a:buNone/>
              <a:defRPr/>
            </a:pPr>
            <a:endParaRPr lang="en-US" altLang="ja-JP" sz="1800" dirty="0"/>
          </a:p>
          <a:p>
            <a:pPr marL="0" indent="0">
              <a:buNone/>
              <a:defRPr/>
            </a:pPr>
            <a:endParaRPr lang="en-US" altLang="ja-JP" sz="1800" dirty="0" smtClean="0"/>
          </a:p>
          <a:p>
            <a:pPr marL="0" indent="0">
              <a:buNone/>
              <a:defRPr/>
            </a:pPr>
            <a:endParaRPr lang="en-US" sz="1800" dirty="0">
              <a:ea typeface="MS Mincho" pitchFamily="49" charset="-128"/>
            </a:endParaRPr>
          </a:p>
        </p:txBody>
      </p:sp>
      <p:sp>
        <p:nvSpPr>
          <p:cNvPr id="1616166873" name="제목 6"/>
          <p:cNvSpPr>
            <a:spLocks noGrp="1"/>
          </p:cNvSpPr>
          <p:nvPr>
            <p:ph type="title"/>
          </p:nvPr>
        </p:nvSpPr>
        <p:spPr bwMode="auto"/>
        <p:txBody>
          <a:bodyPr>
            <a:normAutofit/>
          </a:bodyPr>
          <a:lstStyle>
            <a:lvl1pPr algn="l">
              <a:defRPr sz="3600">
                <a:latin typeface="MS PGothic (제목)"/>
              </a:defRPr>
            </a:lvl1pPr>
          </a:lstStyle>
          <a:p>
            <a:pPr>
              <a:defRPr/>
            </a:pPr>
            <a:r>
              <a:rPr lang="en-US" altLang="ja-JP" dirty="0">
                <a:latin typeface="MS Mincho" pitchFamily="49" charset="-128"/>
                <a:ea typeface="MS Mincho" pitchFamily="49" charset="-128"/>
              </a:rPr>
              <a:t>ADMIN</a:t>
            </a:r>
            <a:r>
              <a:rPr lang="ja-JP" altLang="en-US" dirty="0">
                <a:latin typeface="MS Mincho" pitchFamily="49" charset="-128"/>
                <a:ea typeface="MS Mincho" pitchFamily="49" charset="-128"/>
              </a:rPr>
              <a:t>メニュー</a:t>
            </a:r>
            <a:r>
              <a:rPr lang="ja-JP" altLang="en-US" dirty="0" smtClean="0">
                <a:latin typeface="MS Mincho" pitchFamily="49" charset="-128"/>
                <a:ea typeface="MS Mincho" pitchFamily="49" charset="-128"/>
              </a:rPr>
              <a:t>画</a:t>
            </a:r>
            <a:r>
              <a:rPr lang="ja-JP" altLang="en-US" dirty="0">
                <a:latin typeface="MS Mincho" pitchFamily="49" charset="-128"/>
                <a:ea typeface="MS Mincho" pitchFamily="49" charset="-128"/>
              </a:rPr>
              <a:t>面</a:t>
            </a:r>
            <a:endParaRPr dirty="0">
              <a:latin typeface="MS Mincho" pitchFamily="49" charset="-128"/>
              <a:ea typeface="MS Mincho" pitchFamily="49" charset="-128"/>
            </a:endParaRPr>
          </a:p>
        </p:txBody>
      </p:sp>
      <p:pic>
        <p:nvPicPr>
          <p:cNvPr id="1433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552" y="1791368"/>
            <a:ext cx="2376264" cy="50666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25388839"/>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531724848" name="내용 개체 틀 2"/>
          <p:cNvSpPr>
            <a:spLocks noGrp="1"/>
          </p:cNvSpPr>
          <p:nvPr>
            <p:ph idx="1"/>
          </p:nvPr>
        </p:nvSpPr>
        <p:spPr bwMode="auto">
          <a:xfrm>
            <a:off x="467544" y="1412776"/>
            <a:ext cx="8229600" cy="5184000"/>
          </a:xfrm>
        </p:spPr>
        <p:txBody>
          <a:bodyPr vert="horz" lIns="91440" tIns="45720" rIns="91440" bIns="45720" numCol="2" rtlCol="0">
            <a:normAutofit lnSpcReduction="10000"/>
          </a:bodyPr>
          <a:lstStyle/>
          <a:p>
            <a:r>
              <a:rPr lang="ko-KR" altLang="en-US" sz="1800" dirty="0" smtClean="0">
                <a:ea typeface="MS Mincho" pitchFamily="49" charset="-128"/>
              </a:rPr>
              <a:t>商品登録機能</a:t>
            </a:r>
            <a:endParaRPr lang="en-US" altLang="ko-KR" sz="1800" dirty="0" smtClean="0">
              <a:ea typeface="MS Mincho" pitchFamily="49" charset="-128"/>
            </a:endParaRPr>
          </a:p>
          <a:p>
            <a:pPr>
              <a:buFont typeface="Arial" pitchFamily="34" charset="0"/>
              <a:buChar char="•"/>
            </a:pPr>
            <a:endParaRPr lang="en-US" sz="1800" dirty="0" smtClean="0">
              <a:ea typeface="MS Mincho" pitchFamily="49" charset="-128"/>
            </a:endParaRPr>
          </a:p>
          <a:p>
            <a:pPr>
              <a:buFont typeface="Arial" pitchFamily="34" charset="0"/>
              <a:buChar char="•"/>
            </a:pPr>
            <a:endParaRPr lang="en-US" sz="1800" dirty="0" smtClean="0">
              <a:ea typeface="MS Mincho" pitchFamily="49" charset="-128"/>
            </a:endParaRPr>
          </a:p>
          <a:p>
            <a:pPr>
              <a:buFont typeface="Arial" pitchFamily="34" charset="0"/>
              <a:buChar char="•"/>
            </a:pPr>
            <a:endParaRPr lang="en-US" sz="1800" dirty="0" smtClean="0">
              <a:ea typeface="MS Mincho" pitchFamily="49" charset="-128"/>
            </a:endParaRPr>
          </a:p>
          <a:p>
            <a:pPr>
              <a:buFont typeface="Arial" pitchFamily="34" charset="0"/>
              <a:buChar char="•"/>
            </a:pPr>
            <a:endParaRPr lang="en-US" sz="1800" dirty="0" smtClean="0">
              <a:ea typeface="MS Mincho" pitchFamily="49" charset="-128"/>
            </a:endParaRPr>
          </a:p>
          <a:p>
            <a:pPr>
              <a:buFont typeface="Arial" pitchFamily="34" charset="0"/>
              <a:buChar char="•"/>
            </a:pPr>
            <a:endParaRPr lang="en-US" sz="1800" dirty="0" smtClean="0">
              <a:ea typeface="MS Mincho" pitchFamily="49" charset="-128"/>
            </a:endParaRPr>
          </a:p>
          <a:p>
            <a:pPr>
              <a:buFont typeface="Arial" pitchFamily="34" charset="0"/>
              <a:buChar char="•"/>
            </a:pPr>
            <a:endParaRPr lang="en-US" sz="1800" dirty="0" smtClean="0">
              <a:ea typeface="MS Mincho" pitchFamily="49" charset="-128"/>
            </a:endParaRPr>
          </a:p>
          <a:p>
            <a:pPr>
              <a:buFont typeface="Arial" pitchFamily="34" charset="0"/>
              <a:buChar char="•"/>
            </a:pPr>
            <a:endParaRPr lang="en-US" sz="1800" dirty="0" smtClean="0">
              <a:ea typeface="MS Mincho" pitchFamily="49" charset="-128"/>
            </a:endParaRPr>
          </a:p>
          <a:p>
            <a:pPr>
              <a:buFont typeface="Arial" pitchFamily="34" charset="0"/>
              <a:buChar char="•"/>
            </a:pPr>
            <a:endParaRPr lang="en-US" sz="1800" dirty="0" smtClean="0">
              <a:ea typeface="MS Mincho" pitchFamily="49" charset="-128"/>
            </a:endParaRPr>
          </a:p>
          <a:p>
            <a:pPr>
              <a:buFont typeface="Arial" pitchFamily="34" charset="0"/>
              <a:buChar char="•"/>
            </a:pPr>
            <a:endParaRPr lang="en-US" sz="1800" dirty="0" smtClean="0">
              <a:ea typeface="MS Mincho" pitchFamily="49" charset="-128"/>
            </a:endParaRPr>
          </a:p>
          <a:p>
            <a:pPr>
              <a:buFont typeface="Arial" pitchFamily="34" charset="0"/>
              <a:buChar char="•"/>
            </a:pPr>
            <a:endParaRPr lang="en-US" sz="1800" dirty="0" smtClean="0">
              <a:ea typeface="MS Mincho" pitchFamily="49" charset="-128"/>
            </a:endParaRPr>
          </a:p>
          <a:p>
            <a:pPr>
              <a:buFont typeface="Arial" pitchFamily="34" charset="0"/>
              <a:buChar char="•"/>
            </a:pPr>
            <a:endParaRPr lang="en-US" sz="1800" dirty="0" smtClean="0">
              <a:ea typeface="MS Mincho" pitchFamily="49" charset="-128"/>
            </a:endParaRPr>
          </a:p>
          <a:p>
            <a:pPr>
              <a:buFont typeface="Arial" pitchFamily="34" charset="0"/>
              <a:buChar char="•"/>
            </a:pPr>
            <a:endParaRPr lang="en-US" sz="1800" dirty="0" smtClean="0">
              <a:ea typeface="MS Mincho" pitchFamily="49" charset="-128"/>
            </a:endParaRPr>
          </a:p>
          <a:p>
            <a:pPr>
              <a:buFont typeface="Arial" pitchFamily="34" charset="0"/>
              <a:buChar char="•"/>
            </a:pPr>
            <a:endParaRPr lang="en-US" sz="1800" dirty="0" smtClean="0">
              <a:ea typeface="MS Mincho" pitchFamily="49" charset="-128"/>
            </a:endParaRPr>
          </a:p>
          <a:p>
            <a:pPr>
              <a:buFont typeface="Arial" pitchFamily="34" charset="0"/>
              <a:buChar char="•"/>
            </a:pPr>
            <a:endParaRPr lang="en-US" sz="1800" dirty="0" smtClean="0">
              <a:ea typeface="MS Mincho" pitchFamily="49" charset="-128"/>
            </a:endParaRPr>
          </a:p>
          <a:p>
            <a:pPr>
              <a:buFont typeface="Arial" pitchFamily="34" charset="0"/>
              <a:buChar char="•"/>
            </a:pPr>
            <a:endParaRPr lang="en-US" sz="1800" dirty="0" smtClean="0">
              <a:ea typeface="MS Mincho" pitchFamily="49" charset="-128"/>
            </a:endParaRPr>
          </a:p>
          <a:p>
            <a:pPr>
              <a:buFont typeface="Arial" pitchFamily="34" charset="0"/>
              <a:buChar char="•"/>
            </a:pPr>
            <a:endParaRPr lang="en-US" sz="1800" dirty="0" smtClean="0">
              <a:ea typeface="MS Mincho" pitchFamily="49" charset="-128"/>
            </a:endParaRPr>
          </a:p>
          <a:p>
            <a:pPr>
              <a:buFont typeface="Arial" pitchFamily="34" charset="0"/>
              <a:buChar char="•"/>
            </a:pPr>
            <a:endParaRPr lang="en-US" sz="1800" dirty="0" smtClean="0">
              <a:ea typeface="MS Mincho" pitchFamily="49" charset="-128"/>
            </a:endParaRPr>
          </a:p>
          <a:p>
            <a:pPr>
              <a:buFont typeface="Arial" pitchFamily="34" charset="0"/>
              <a:buChar char="•"/>
            </a:pPr>
            <a:endParaRPr lang="en-US" sz="1800" dirty="0">
              <a:ea typeface="MS Mincho" pitchFamily="49" charset="-128"/>
            </a:endParaRPr>
          </a:p>
          <a:p>
            <a:pPr>
              <a:buFont typeface="Arial" pitchFamily="34" charset="0"/>
              <a:buChar char="•"/>
            </a:pPr>
            <a:endParaRPr lang="en-US" sz="1800" dirty="0" smtClean="0">
              <a:ea typeface="MS Mincho" pitchFamily="49" charset="-128"/>
            </a:endParaRPr>
          </a:p>
          <a:p>
            <a:pPr>
              <a:buFont typeface="Arial" pitchFamily="34" charset="0"/>
              <a:buChar char="•"/>
            </a:pPr>
            <a:endParaRPr lang="en-US" sz="1800" dirty="0" smtClean="0">
              <a:ea typeface="MS Mincho" pitchFamily="49" charset="-128"/>
            </a:endParaRPr>
          </a:p>
          <a:p>
            <a:pPr>
              <a:buFont typeface="Arial" pitchFamily="34" charset="0"/>
              <a:buChar char="•"/>
            </a:pPr>
            <a:endParaRPr lang="en-US" sz="1800" dirty="0" smtClean="0">
              <a:ea typeface="MS Mincho" pitchFamily="49" charset="-128"/>
            </a:endParaRPr>
          </a:p>
          <a:p>
            <a:pPr>
              <a:buFont typeface="Arial" pitchFamily="34" charset="0"/>
              <a:buChar char="•"/>
            </a:pPr>
            <a:r>
              <a:rPr lang="ja-JP" altLang="en-US" sz="1800" dirty="0">
                <a:ea typeface="MS Mincho" pitchFamily="49" charset="-128"/>
              </a:rPr>
              <a:t>商品登</a:t>
            </a:r>
            <a:r>
              <a:rPr lang="ja-JP" altLang="en-US" sz="1800" dirty="0" smtClean="0">
                <a:ea typeface="MS Mincho" pitchFamily="49" charset="-128"/>
              </a:rPr>
              <a:t>録は、商品分類、商品名、商品価格、商品数量、商品紹介、概要画像（パス）、元画像（パス）を含み、登録ボタンを押すことで</a:t>
            </a:r>
            <a:r>
              <a:rPr lang="en-US" altLang="ja-JP" sz="1800" dirty="0" smtClean="0">
                <a:ea typeface="MS Mincho" pitchFamily="49" charset="-128"/>
              </a:rPr>
              <a:t>TBL_GOODS</a:t>
            </a:r>
            <a:r>
              <a:rPr lang="ja-JP" altLang="en-US" sz="1800" dirty="0" smtClean="0">
                <a:ea typeface="MS Mincho" pitchFamily="49" charset="-128"/>
              </a:rPr>
              <a:t>に登録することが可能です。</a:t>
            </a:r>
          </a:p>
          <a:p>
            <a:pPr>
              <a:buFont typeface="Arial" pitchFamily="34" charset="0"/>
              <a:buChar char="•"/>
            </a:pPr>
            <a:r>
              <a:rPr lang="en-US" altLang="ja-JP" sz="1800" dirty="0" smtClean="0">
                <a:ea typeface="MS Mincho" pitchFamily="49" charset="-128"/>
              </a:rPr>
              <a:t>1</a:t>
            </a:r>
            <a:r>
              <a:rPr lang="ja-JP" altLang="en-US" sz="1800" dirty="0">
                <a:ea typeface="MS Mincho" pitchFamily="49" charset="-128"/>
              </a:rPr>
              <a:t>次分類（上位カテゴリー）を選択すると、そのカテゴリーに属する</a:t>
            </a:r>
            <a:r>
              <a:rPr lang="en-US" altLang="ja-JP" sz="1800" dirty="0">
                <a:ea typeface="MS Mincho" pitchFamily="49" charset="-128"/>
              </a:rPr>
              <a:t>2</a:t>
            </a:r>
            <a:r>
              <a:rPr lang="ja-JP" altLang="en-US" sz="1800" dirty="0">
                <a:ea typeface="MS Mincho" pitchFamily="49" charset="-128"/>
              </a:rPr>
              <a:t>次分類（下位カテゴリー）を選択することができます。</a:t>
            </a:r>
          </a:p>
          <a:p>
            <a:pPr>
              <a:buFont typeface="Arial" pitchFamily="34" charset="0"/>
              <a:buChar char="•"/>
            </a:pPr>
            <a:r>
              <a:rPr lang="ja-JP" altLang="en-US" sz="1800" dirty="0">
                <a:ea typeface="MS Mincho" pitchFamily="49" charset="-128"/>
              </a:rPr>
              <a:t>概要画像と元画像のデータ登録方法は、</a:t>
            </a:r>
            <a:r>
              <a:rPr lang="en-US" altLang="ja-JP" sz="1800" dirty="0">
                <a:ea typeface="MS Mincho" pitchFamily="49" charset="-128"/>
              </a:rPr>
              <a:t>Servlet-context.xml</a:t>
            </a:r>
            <a:r>
              <a:rPr lang="ja-JP" altLang="en-US" sz="1800" dirty="0">
                <a:ea typeface="MS Mincho" pitchFamily="49" charset="-128"/>
              </a:rPr>
              <a:t>で経路変数を生成し、コントローラーで</a:t>
            </a:r>
            <a:r>
              <a:rPr lang="en-US" altLang="ja-JP" sz="1800" dirty="0">
                <a:ea typeface="MS Mincho" pitchFamily="49" charset="-128"/>
              </a:rPr>
              <a:t>File</a:t>
            </a:r>
            <a:r>
              <a:rPr lang="ja-JP" altLang="en-US" sz="1800" dirty="0">
                <a:ea typeface="MS Mincho" pitchFamily="49" charset="-128"/>
              </a:rPr>
              <a:t>インターフェースを利用して、プロジェクト内の指定フォルダに画像を保存し、その保存先パスをデータベースに登録する形式で商品画像の登録を行いました。</a:t>
            </a:r>
          </a:p>
        </p:txBody>
      </p:sp>
      <p:sp>
        <p:nvSpPr>
          <p:cNvPr id="1616166873" name="제목 6"/>
          <p:cNvSpPr>
            <a:spLocks noGrp="1"/>
          </p:cNvSpPr>
          <p:nvPr>
            <p:ph type="title"/>
          </p:nvPr>
        </p:nvSpPr>
        <p:spPr bwMode="auto"/>
        <p:txBody>
          <a:bodyPr>
            <a:normAutofit/>
          </a:bodyPr>
          <a:lstStyle>
            <a:lvl1pPr algn="l">
              <a:defRPr sz="3600">
                <a:latin typeface="MS PGothic (제목)"/>
              </a:defRPr>
            </a:lvl1pPr>
          </a:lstStyle>
          <a:p>
            <a:pPr>
              <a:defRPr/>
            </a:pPr>
            <a:r>
              <a:rPr lang="en-US" altLang="ja-JP" dirty="0">
                <a:latin typeface="MS Mincho" pitchFamily="49" charset="-128"/>
                <a:ea typeface="MS Mincho" pitchFamily="49" charset="-128"/>
              </a:rPr>
              <a:t>ADMIN</a:t>
            </a:r>
            <a:r>
              <a:rPr lang="ja-JP" altLang="en-US" dirty="0">
                <a:latin typeface="MS Mincho" pitchFamily="49" charset="-128"/>
                <a:ea typeface="MS Mincho" pitchFamily="49" charset="-128"/>
              </a:rPr>
              <a:t>メニュー画面</a:t>
            </a:r>
            <a:endParaRPr dirty="0">
              <a:latin typeface="MS Mincho" pitchFamily="49" charset="-128"/>
              <a:ea typeface="MS Mincho" pitchFamily="49" charset="-128"/>
            </a:endParaRPr>
          </a:p>
        </p:txBody>
      </p:sp>
      <p:grpSp>
        <p:nvGrpSpPr>
          <p:cNvPr id="48" name="그룹 47"/>
          <p:cNvGrpSpPr/>
          <p:nvPr/>
        </p:nvGrpSpPr>
        <p:grpSpPr>
          <a:xfrm>
            <a:off x="467544" y="1876258"/>
            <a:ext cx="4032448" cy="4865110"/>
            <a:chOff x="467544" y="1876258"/>
            <a:chExt cx="4032448" cy="4865110"/>
          </a:xfrm>
        </p:grpSpPr>
        <p:grpSp>
          <p:nvGrpSpPr>
            <p:cNvPr id="17" name="그룹 16"/>
            <p:cNvGrpSpPr/>
            <p:nvPr/>
          </p:nvGrpSpPr>
          <p:grpSpPr>
            <a:xfrm>
              <a:off x="467544" y="1876258"/>
              <a:ext cx="4032448" cy="4865110"/>
              <a:chOff x="539552" y="2348880"/>
              <a:chExt cx="2520280" cy="1512168"/>
            </a:xfrm>
          </p:grpSpPr>
          <p:sp>
            <p:nvSpPr>
              <p:cNvPr id="18" name="직사각형 17"/>
              <p:cNvSpPr/>
              <p:nvPr/>
            </p:nvSpPr>
            <p:spPr>
              <a:xfrm>
                <a:off x="539552" y="2348880"/>
                <a:ext cx="2520280" cy="1512168"/>
              </a:xfrm>
              <a:prstGeom prst="rect">
                <a:avLst/>
              </a:prstGeom>
              <a:solidFill>
                <a:schemeClr val="accent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400" dirty="0" smtClean="0">
                    <a:solidFill>
                      <a:schemeClr val="tx1"/>
                    </a:solidFill>
                    <a:latin typeface="MS Mincho" pitchFamily="49" charset="-128"/>
                    <a:ea typeface="MS Mincho" pitchFamily="49" charset="-128"/>
                  </a:rPr>
                  <a:t>                </a:t>
                </a:r>
                <a:endParaRPr lang="en-US" altLang="ja-JP" sz="1400" dirty="0" smtClean="0">
                  <a:solidFill>
                    <a:schemeClr val="tx1"/>
                  </a:solidFill>
                  <a:latin typeface="MS Mincho" pitchFamily="49" charset="-128"/>
                  <a:ea typeface="MS Mincho" pitchFamily="49" charset="-128"/>
                </a:endParaRPr>
              </a:p>
            </p:txBody>
          </p:sp>
          <p:sp>
            <p:nvSpPr>
              <p:cNvPr id="20" name="빗면 19"/>
              <p:cNvSpPr/>
              <p:nvPr/>
            </p:nvSpPr>
            <p:spPr bwMode="auto">
              <a:xfrm>
                <a:off x="539552" y="3716829"/>
                <a:ext cx="2494869" cy="144219"/>
              </a:xfrm>
              <a:prstGeom prst="bevel">
                <a:avLst/>
              </a:prstGeom>
              <a:solidFill>
                <a:srgbClr val="FFFF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dirty="0">
                    <a:solidFill>
                      <a:schemeClr val="tx1"/>
                    </a:solidFill>
                    <a:latin typeface="MS Mincho" pitchFamily="49" charset="-128"/>
                    <a:ea typeface="MS Mincho" pitchFamily="49" charset="-128"/>
                  </a:rPr>
                  <a:t>登録</a:t>
                </a:r>
              </a:p>
            </p:txBody>
          </p:sp>
          <p:sp>
            <p:nvSpPr>
              <p:cNvPr id="21" name="직사각형 20"/>
              <p:cNvSpPr/>
              <p:nvPr/>
            </p:nvSpPr>
            <p:spPr>
              <a:xfrm>
                <a:off x="1116818" y="2501065"/>
                <a:ext cx="543418" cy="95663"/>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MS Mincho" pitchFamily="49" charset="-128"/>
                </a:endParaRPr>
              </a:p>
            </p:txBody>
          </p:sp>
          <p:sp>
            <p:nvSpPr>
              <p:cNvPr id="22" name="직사각형 21"/>
              <p:cNvSpPr/>
              <p:nvPr/>
            </p:nvSpPr>
            <p:spPr bwMode="auto">
              <a:xfrm>
                <a:off x="2272927" y="2501065"/>
                <a:ext cx="676257" cy="95663"/>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MS Mincho" pitchFamily="49" charset="-128"/>
                </a:endParaRPr>
              </a:p>
            </p:txBody>
          </p:sp>
          <p:sp>
            <p:nvSpPr>
              <p:cNvPr id="23" name="직사각형 22"/>
              <p:cNvSpPr/>
              <p:nvPr/>
            </p:nvSpPr>
            <p:spPr bwMode="auto">
              <a:xfrm>
                <a:off x="1115138" y="2624808"/>
                <a:ext cx="1827536" cy="87153"/>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MS Mincho" pitchFamily="49" charset="-128"/>
                </a:endParaRPr>
              </a:p>
            </p:txBody>
          </p:sp>
          <p:sp>
            <p:nvSpPr>
              <p:cNvPr id="24" name="직사각형 23"/>
              <p:cNvSpPr/>
              <p:nvPr/>
            </p:nvSpPr>
            <p:spPr bwMode="auto">
              <a:xfrm>
                <a:off x="1100078" y="3402942"/>
                <a:ext cx="494871" cy="108202"/>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MS Mincho" pitchFamily="49" charset="-128"/>
                </a:endParaRPr>
              </a:p>
            </p:txBody>
          </p:sp>
          <p:sp>
            <p:nvSpPr>
              <p:cNvPr id="25" name="직사각형 24"/>
              <p:cNvSpPr/>
              <p:nvPr/>
            </p:nvSpPr>
            <p:spPr bwMode="auto">
              <a:xfrm>
                <a:off x="1116818" y="2986526"/>
                <a:ext cx="1817158" cy="393624"/>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MS Mincho" pitchFamily="49" charset="-128"/>
                </a:endParaRPr>
              </a:p>
            </p:txBody>
          </p:sp>
        </p:grpSp>
        <p:sp>
          <p:nvSpPr>
            <p:cNvPr id="2" name="직사각형 1"/>
            <p:cNvSpPr/>
            <p:nvPr/>
          </p:nvSpPr>
          <p:spPr>
            <a:xfrm>
              <a:off x="1872753" y="1948297"/>
              <a:ext cx="1107996" cy="369332"/>
            </a:xfrm>
            <a:prstGeom prst="rect">
              <a:avLst/>
            </a:prstGeom>
          </p:spPr>
          <p:txBody>
            <a:bodyPr wrap="none">
              <a:spAutoFit/>
            </a:bodyPr>
            <a:lstStyle/>
            <a:p>
              <a:r>
                <a:rPr lang="ko-KR" altLang="en-US" b="1" dirty="0">
                  <a:latin typeface="MS Mincho" pitchFamily="49" charset="-128"/>
                  <a:ea typeface="MS Mincho" pitchFamily="49" charset="-128"/>
                </a:rPr>
                <a:t>商品登録</a:t>
              </a:r>
            </a:p>
          </p:txBody>
        </p:sp>
        <p:sp>
          <p:nvSpPr>
            <p:cNvPr id="3" name="직사각형 2"/>
            <p:cNvSpPr/>
            <p:nvPr/>
          </p:nvSpPr>
          <p:spPr>
            <a:xfrm>
              <a:off x="539552" y="2365884"/>
              <a:ext cx="902811" cy="307777"/>
            </a:xfrm>
            <a:prstGeom prst="rect">
              <a:avLst/>
            </a:prstGeom>
          </p:spPr>
          <p:txBody>
            <a:bodyPr wrap="none">
              <a:spAutoFit/>
            </a:bodyPr>
            <a:lstStyle/>
            <a:p>
              <a:r>
                <a:rPr lang="ko-KR" altLang="en-US" sz="1400" dirty="0">
                  <a:latin typeface="MS Mincho" pitchFamily="49" charset="-128"/>
                  <a:ea typeface="MS Mincho" pitchFamily="49" charset="-128"/>
                </a:rPr>
                <a:t>一次分類</a:t>
              </a:r>
            </a:p>
          </p:txBody>
        </p:sp>
        <p:sp>
          <p:nvSpPr>
            <p:cNvPr id="30" name="직사각형 29"/>
            <p:cNvSpPr/>
            <p:nvPr/>
          </p:nvSpPr>
          <p:spPr>
            <a:xfrm>
              <a:off x="2260639" y="2386054"/>
              <a:ext cx="902811" cy="307777"/>
            </a:xfrm>
            <a:prstGeom prst="rect">
              <a:avLst/>
            </a:prstGeom>
          </p:spPr>
          <p:txBody>
            <a:bodyPr wrap="none">
              <a:spAutoFit/>
            </a:bodyPr>
            <a:lstStyle/>
            <a:p>
              <a:r>
                <a:rPr lang="ko-KR" altLang="en-US" sz="1400" dirty="0">
                  <a:latin typeface="MS Mincho" pitchFamily="49" charset="-128"/>
                  <a:ea typeface="MS Mincho" pitchFamily="49" charset="-128"/>
                </a:rPr>
                <a:t>二次分類</a:t>
              </a:r>
            </a:p>
          </p:txBody>
        </p:sp>
        <p:sp>
          <p:nvSpPr>
            <p:cNvPr id="31" name="아래쪽 화살표 30"/>
            <p:cNvSpPr/>
            <p:nvPr/>
          </p:nvSpPr>
          <p:spPr>
            <a:xfrm>
              <a:off x="2051720" y="2386054"/>
              <a:ext cx="208919" cy="287607"/>
            </a:xfrm>
            <a:prstGeom prst="downArrow">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S Mincho" pitchFamily="49" charset="-128"/>
              </a:endParaRPr>
            </a:p>
          </p:txBody>
        </p:sp>
        <p:sp>
          <p:nvSpPr>
            <p:cNvPr id="34" name="아래쪽 화살표 33"/>
            <p:cNvSpPr/>
            <p:nvPr/>
          </p:nvSpPr>
          <p:spPr bwMode="auto">
            <a:xfrm>
              <a:off x="4103621" y="2386054"/>
              <a:ext cx="208919" cy="287607"/>
            </a:xfrm>
            <a:prstGeom prst="downArrow">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S Mincho" pitchFamily="49" charset="-128"/>
              </a:endParaRPr>
            </a:p>
          </p:txBody>
        </p:sp>
        <p:sp>
          <p:nvSpPr>
            <p:cNvPr id="32" name="직사각형 31"/>
            <p:cNvSpPr/>
            <p:nvPr/>
          </p:nvSpPr>
          <p:spPr>
            <a:xfrm>
              <a:off x="597971" y="2764002"/>
              <a:ext cx="723275" cy="307777"/>
            </a:xfrm>
            <a:prstGeom prst="rect">
              <a:avLst/>
            </a:prstGeom>
          </p:spPr>
          <p:txBody>
            <a:bodyPr wrap="none">
              <a:spAutoFit/>
            </a:bodyPr>
            <a:lstStyle/>
            <a:p>
              <a:r>
                <a:rPr lang="ko-KR" altLang="en-US" sz="1400" dirty="0">
                  <a:latin typeface="MS Mincho" pitchFamily="49" charset="-128"/>
                  <a:ea typeface="MS Mincho" pitchFamily="49" charset="-128"/>
                </a:rPr>
                <a:t>商品名</a:t>
              </a:r>
            </a:p>
          </p:txBody>
        </p:sp>
        <p:sp>
          <p:nvSpPr>
            <p:cNvPr id="36" name="직사각형 35"/>
            <p:cNvSpPr/>
            <p:nvPr/>
          </p:nvSpPr>
          <p:spPr bwMode="auto">
            <a:xfrm>
              <a:off x="1388482" y="3120027"/>
              <a:ext cx="2924058" cy="280398"/>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MS Mincho" pitchFamily="49" charset="-128"/>
              </a:endParaRPr>
            </a:p>
          </p:txBody>
        </p:sp>
        <p:sp>
          <p:nvSpPr>
            <p:cNvPr id="37" name="직사각형 36"/>
            <p:cNvSpPr/>
            <p:nvPr/>
          </p:nvSpPr>
          <p:spPr bwMode="auto">
            <a:xfrm>
              <a:off x="1391170" y="3501008"/>
              <a:ext cx="2924058" cy="280398"/>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MS Mincho" pitchFamily="49" charset="-128"/>
              </a:endParaRPr>
            </a:p>
          </p:txBody>
        </p:sp>
        <p:sp>
          <p:nvSpPr>
            <p:cNvPr id="33" name="직사각형 32"/>
            <p:cNvSpPr/>
            <p:nvPr/>
          </p:nvSpPr>
          <p:spPr>
            <a:xfrm>
              <a:off x="539552" y="3131676"/>
              <a:ext cx="902811" cy="307777"/>
            </a:xfrm>
            <a:prstGeom prst="rect">
              <a:avLst/>
            </a:prstGeom>
          </p:spPr>
          <p:txBody>
            <a:bodyPr wrap="none">
              <a:spAutoFit/>
            </a:bodyPr>
            <a:lstStyle/>
            <a:p>
              <a:r>
                <a:rPr lang="ko-KR" altLang="en-US" sz="1400" dirty="0">
                  <a:latin typeface="MS Mincho" pitchFamily="49" charset="-128"/>
                  <a:ea typeface="MS Mincho" pitchFamily="49" charset="-128"/>
                </a:rPr>
                <a:t>商品価格</a:t>
              </a:r>
            </a:p>
          </p:txBody>
        </p:sp>
        <p:sp>
          <p:nvSpPr>
            <p:cNvPr id="38" name="직사각형 37"/>
            <p:cNvSpPr/>
            <p:nvPr/>
          </p:nvSpPr>
          <p:spPr>
            <a:xfrm>
              <a:off x="539551" y="3473629"/>
              <a:ext cx="902811" cy="307777"/>
            </a:xfrm>
            <a:prstGeom prst="rect">
              <a:avLst/>
            </a:prstGeom>
          </p:spPr>
          <p:txBody>
            <a:bodyPr wrap="none">
              <a:spAutoFit/>
            </a:bodyPr>
            <a:lstStyle/>
            <a:p>
              <a:r>
                <a:rPr lang="ko-KR" altLang="en-US" sz="1400" dirty="0">
                  <a:latin typeface="MS Mincho" pitchFamily="49" charset="-128"/>
                  <a:ea typeface="MS Mincho" pitchFamily="49" charset="-128"/>
                </a:rPr>
                <a:t>商品数量</a:t>
              </a:r>
            </a:p>
          </p:txBody>
        </p:sp>
        <p:sp>
          <p:nvSpPr>
            <p:cNvPr id="39" name="직사각형 38"/>
            <p:cNvSpPr/>
            <p:nvPr/>
          </p:nvSpPr>
          <p:spPr>
            <a:xfrm>
              <a:off x="1482984" y="4376300"/>
              <a:ext cx="2159566" cy="307777"/>
            </a:xfrm>
            <a:prstGeom prst="rect">
              <a:avLst/>
            </a:prstGeom>
          </p:spPr>
          <p:txBody>
            <a:bodyPr wrap="none">
              <a:spAutoFit/>
            </a:bodyPr>
            <a:lstStyle/>
            <a:p>
              <a:r>
                <a:rPr lang="ja-JP" altLang="en-US" sz="1400" dirty="0">
                  <a:latin typeface="MS Mincho" pitchFamily="49" charset="-128"/>
                  <a:ea typeface="MS Mincho" pitchFamily="49" charset="-128"/>
                </a:rPr>
                <a:t>内容を記入してください</a:t>
              </a:r>
              <a:endParaRPr lang="ko-KR" altLang="en-US" sz="1400" dirty="0">
                <a:latin typeface="MS Mincho" pitchFamily="49" charset="-128"/>
              </a:endParaRPr>
            </a:p>
          </p:txBody>
        </p:sp>
        <p:sp>
          <p:nvSpPr>
            <p:cNvPr id="40" name="직사각형 39"/>
            <p:cNvSpPr/>
            <p:nvPr/>
          </p:nvSpPr>
          <p:spPr>
            <a:xfrm>
              <a:off x="539552" y="3915118"/>
              <a:ext cx="902811" cy="307777"/>
            </a:xfrm>
            <a:prstGeom prst="rect">
              <a:avLst/>
            </a:prstGeom>
          </p:spPr>
          <p:txBody>
            <a:bodyPr wrap="none">
              <a:spAutoFit/>
            </a:bodyPr>
            <a:lstStyle/>
            <a:p>
              <a:r>
                <a:rPr lang="ko-KR" altLang="en-US" sz="1400" dirty="0">
                  <a:latin typeface="MS Mincho" pitchFamily="49" charset="-128"/>
                  <a:ea typeface="MS Mincho" pitchFamily="49" charset="-128"/>
                </a:rPr>
                <a:t>商品紹介</a:t>
              </a:r>
            </a:p>
          </p:txBody>
        </p:sp>
        <p:sp>
          <p:nvSpPr>
            <p:cNvPr id="41" name="직사각형 40"/>
            <p:cNvSpPr/>
            <p:nvPr/>
          </p:nvSpPr>
          <p:spPr>
            <a:xfrm>
              <a:off x="508202" y="5237088"/>
              <a:ext cx="902811" cy="307777"/>
            </a:xfrm>
            <a:prstGeom prst="rect">
              <a:avLst/>
            </a:prstGeom>
          </p:spPr>
          <p:txBody>
            <a:bodyPr wrap="none">
              <a:spAutoFit/>
            </a:bodyPr>
            <a:lstStyle/>
            <a:p>
              <a:r>
                <a:rPr lang="ja-JP" altLang="en-US" sz="1400" dirty="0">
                  <a:latin typeface="MS Mincho" pitchFamily="49" charset="-128"/>
                  <a:ea typeface="MS Mincho" pitchFamily="49" charset="-128"/>
                </a:rPr>
                <a:t>イメージ</a:t>
              </a:r>
              <a:endParaRPr lang="ko-KR" altLang="en-US" sz="1400" dirty="0">
                <a:latin typeface="MS Mincho" pitchFamily="49" charset="-128"/>
              </a:endParaRPr>
            </a:p>
          </p:txBody>
        </p:sp>
        <p:sp>
          <p:nvSpPr>
            <p:cNvPr id="44" name="직사각형 43"/>
            <p:cNvSpPr/>
            <p:nvPr/>
          </p:nvSpPr>
          <p:spPr bwMode="auto">
            <a:xfrm>
              <a:off x="2158738" y="5267272"/>
              <a:ext cx="2130457" cy="348119"/>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dirty="0">
                <a:solidFill>
                  <a:schemeClr val="tx1"/>
                </a:solidFill>
                <a:latin typeface="MS Mincho" pitchFamily="49" charset="-128"/>
              </a:endParaRPr>
            </a:p>
          </p:txBody>
        </p:sp>
        <p:sp>
          <p:nvSpPr>
            <p:cNvPr id="45" name="직사각형 44"/>
            <p:cNvSpPr/>
            <p:nvPr/>
          </p:nvSpPr>
          <p:spPr>
            <a:xfrm>
              <a:off x="467544" y="5662888"/>
              <a:ext cx="1082348" cy="307777"/>
            </a:xfrm>
            <a:prstGeom prst="rect">
              <a:avLst/>
            </a:prstGeom>
          </p:spPr>
          <p:txBody>
            <a:bodyPr wrap="none">
              <a:spAutoFit/>
            </a:bodyPr>
            <a:lstStyle/>
            <a:p>
              <a:r>
                <a:rPr lang="ja-JP" altLang="en-US" sz="1400" dirty="0">
                  <a:latin typeface="MS Mincho" pitchFamily="49" charset="-128"/>
                  <a:ea typeface="MS Mincho" pitchFamily="49" charset="-128"/>
                </a:rPr>
                <a:t>サムネイル</a:t>
              </a:r>
              <a:endParaRPr lang="ko-KR" altLang="en-US" sz="1400" dirty="0">
                <a:latin typeface="MS Mincho" pitchFamily="49" charset="-128"/>
              </a:endParaRPr>
            </a:p>
          </p:txBody>
        </p:sp>
        <p:sp>
          <p:nvSpPr>
            <p:cNvPr id="46" name="직사각형 45"/>
            <p:cNvSpPr/>
            <p:nvPr/>
          </p:nvSpPr>
          <p:spPr>
            <a:xfrm>
              <a:off x="1354518" y="5333837"/>
              <a:ext cx="800219" cy="215444"/>
            </a:xfrm>
            <a:prstGeom prst="rect">
              <a:avLst/>
            </a:prstGeom>
          </p:spPr>
          <p:txBody>
            <a:bodyPr wrap="none">
              <a:spAutoFit/>
            </a:bodyPr>
            <a:lstStyle/>
            <a:p>
              <a:r>
                <a:rPr lang="ja-JP" altLang="en-US" sz="800" dirty="0">
                  <a:latin typeface="MS Mincho" pitchFamily="49" charset="-128"/>
                  <a:ea typeface="MS Mincho" pitchFamily="49" charset="-128"/>
                </a:rPr>
                <a:t>ファイル検索</a:t>
              </a:r>
              <a:endParaRPr lang="ko-KR" altLang="en-US" sz="800" dirty="0">
                <a:latin typeface="MS Mincho" pitchFamily="49" charset="-128"/>
              </a:endParaRPr>
            </a:p>
          </p:txBody>
        </p:sp>
        <p:sp>
          <p:nvSpPr>
            <p:cNvPr id="47" name="직사각형 46"/>
            <p:cNvSpPr/>
            <p:nvPr/>
          </p:nvSpPr>
          <p:spPr>
            <a:xfrm>
              <a:off x="1536743" y="5662888"/>
              <a:ext cx="2761879" cy="307777"/>
            </a:xfrm>
            <a:prstGeom prst="rect">
              <a:avLst/>
            </a:prstGeom>
          </p:spPr>
          <p:txBody>
            <a:bodyPr wrap="square">
              <a:spAutoFit/>
            </a:bodyPr>
            <a:lstStyle/>
            <a:p>
              <a:r>
                <a:rPr lang="en-US" altLang="ko-KR" sz="1400" dirty="0">
                  <a:latin typeface="MS Mincho" pitchFamily="49" charset="-128"/>
                  <a:ea typeface="MS Mincho" pitchFamily="49" charset="-128"/>
                </a:rPr>
                <a:t>C</a:t>
              </a:r>
              <a:r>
                <a:rPr lang="en-US" altLang="ko-KR" sz="1400" dirty="0" smtClean="0">
                  <a:latin typeface="MS Mincho" pitchFamily="49" charset="-128"/>
                  <a:ea typeface="MS Mincho" pitchFamily="49" charset="-128"/>
                </a:rPr>
                <a:t>:\/aaaa/webapps/shop/</a:t>
              </a:r>
              <a:endParaRPr lang="ko-KR" altLang="en-US" sz="1400" dirty="0">
                <a:latin typeface="MS Mincho" pitchFamily="49" charset="-128"/>
              </a:endParaRPr>
            </a:p>
          </p:txBody>
        </p:sp>
      </p:grpSp>
    </p:spTree>
    <p:extLst>
      <p:ext uri="{BB962C8B-B14F-4D97-AF65-F5344CB8AC3E}">
        <p14:creationId xmlns:p14="http://schemas.microsoft.com/office/powerpoint/2010/main" val="4272065364"/>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531724848" name="내용 개체 틀 2"/>
          <p:cNvSpPr>
            <a:spLocks noGrp="1"/>
          </p:cNvSpPr>
          <p:nvPr>
            <p:ph idx="1"/>
          </p:nvPr>
        </p:nvSpPr>
        <p:spPr bwMode="auto">
          <a:xfrm>
            <a:off x="467544" y="1412776"/>
            <a:ext cx="8229600" cy="5184000"/>
          </a:xfrm>
        </p:spPr>
        <p:txBody>
          <a:bodyPr numCol="2">
            <a:normAutofit/>
          </a:bodyPr>
          <a:lstStyle>
            <a:lvl1pPr>
              <a:defRPr sz="2400"/>
            </a:lvl1pPr>
            <a:lvl2pPr>
              <a:defRPr sz="1600"/>
            </a:lvl2pPr>
            <a:lvl3pPr>
              <a:defRPr sz="1200"/>
            </a:lvl3pPr>
            <a:lvl4pPr>
              <a:defRPr sz="1200"/>
            </a:lvl4pPr>
            <a:lvl5pPr>
              <a:defRPr sz="1200"/>
            </a:lvl5pPr>
          </a:lstStyle>
          <a:p>
            <a:pPr>
              <a:defRPr/>
            </a:pPr>
            <a:r>
              <a:rPr lang="ko-KR" altLang="en-US" sz="1800" dirty="0">
                <a:ea typeface="MS Mincho" pitchFamily="49" charset="-128"/>
              </a:rPr>
              <a:t>商品登録</a:t>
            </a:r>
            <a:r>
              <a:rPr lang="ja-JP" altLang="en-US" sz="1800" dirty="0" smtClean="0">
                <a:ea typeface="MS Mincho" pitchFamily="49" charset="-128"/>
              </a:rPr>
              <a:t>実</a:t>
            </a:r>
            <a:r>
              <a:rPr lang="ja-JP" altLang="en-US" sz="1800" dirty="0">
                <a:ea typeface="MS Mincho" pitchFamily="49" charset="-128"/>
              </a:rPr>
              <a:t>画面</a:t>
            </a:r>
            <a:endParaRPr lang="en-US" altLang="ja-JP" sz="1800" dirty="0" smtClean="0">
              <a:ea typeface="MS Mincho" pitchFamily="49" charset="-128"/>
            </a:endParaRPr>
          </a:p>
          <a:p>
            <a:pPr>
              <a:defRPr/>
            </a:pPr>
            <a:endParaRPr lang="en-US" sz="1800" dirty="0">
              <a:ea typeface="MS Mincho" pitchFamily="49" charset="-128"/>
            </a:endParaRPr>
          </a:p>
          <a:p>
            <a:pPr>
              <a:defRPr/>
            </a:pPr>
            <a:endParaRPr lang="en-US" sz="1800" dirty="0" smtClean="0">
              <a:ea typeface="MS Mincho" pitchFamily="49" charset="-128"/>
            </a:endParaRPr>
          </a:p>
          <a:p>
            <a:pPr>
              <a:defRPr/>
            </a:pPr>
            <a:endParaRPr lang="en-US" sz="1800" dirty="0">
              <a:ea typeface="MS Mincho" pitchFamily="49" charset="-128"/>
            </a:endParaRPr>
          </a:p>
          <a:p>
            <a:pPr>
              <a:defRPr/>
            </a:pPr>
            <a:endParaRPr lang="en-US" sz="1800" dirty="0" smtClean="0">
              <a:ea typeface="MS Mincho" pitchFamily="49" charset="-128"/>
            </a:endParaRPr>
          </a:p>
          <a:p>
            <a:pPr>
              <a:defRPr/>
            </a:pPr>
            <a:endParaRPr lang="en-US" sz="1800" dirty="0">
              <a:ea typeface="MS Mincho" pitchFamily="49" charset="-128"/>
            </a:endParaRPr>
          </a:p>
          <a:p>
            <a:pPr>
              <a:defRPr/>
            </a:pPr>
            <a:endParaRPr lang="en-US" sz="1800" dirty="0" smtClean="0">
              <a:ea typeface="MS Mincho" pitchFamily="49" charset="-128"/>
            </a:endParaRPr>
          </a:p>
          <a:p>
            <a:pPr>
              <a:defRPr/>
            </a:pPr>
            <a:endParaRPr lang="en-US" sz="1800" dirty="0">
              <a:ea typeface="MS Mincho" pitchFamily="49" charset="-128"/>
            </a:endParaRPr>
          </a:p>
          <a:p>
            <a:pPr>
              <a:defRPr/>
            </a:pPr>
            <a:endParaRPr lang="en-US" sz="1800" dirty="0" smtClean="0">
              <a:ea typeface="MS Mincho" pitchFamily="49" charset="-128"/>
            </a:endParaRPr>
          </a:p>
          <a:p>
            <a:pPr>
              <a:defRPr/>
            </a:pPr>
            <a:endParaRPr lang="en-US" sz="1800" dirty="0">
              <a:ea typeface="MS Mincho" pitchFamily="49" charset="-128"/>
            </a:endParaRPr>
          </a:p>
          <a:p>
            <a:pPr>
              <a:defRPr/>
            </a:pPr>
            <a:endParaRPr lang="en-US" sz="1800" dirty="0" smtClean="0">
              <a:ea typeface="MS Mincho" pitchFamily="49" charset="-128"/>
            </a:endParaRPr>
          </a:p>
          <a:p>
            <a:pPr>
              <a:defRPr/>
            </a:pPr>
            <a:endParaRPr lang="en-US" sz="1800" dirty="0">
              <a:ea typeface="MS Mincho" pitchFamily="49" charset="-128"/>
            </a:endParaRPr>
          </a:p>
          <a:p>
            <a:pPr>
              <a:defRPr/>
            </a:pPr>
            <a:endParaRPr lang="en-US" sz="1800" dirty="0" smtClean="0">
              <a:ea typeface="MS Mincho" pitchFamily="49" charset="-128"/>
            </a:endParaRPr>
          </a:p>
          <a:p>
            <a:pPr>
              <a:defRPr/>
            </a:pPr>
            <a:endParaRPr lang="en-US" sz="1800" dirty="0">
              <a:ea typeface="MS Mincho" pitchFamily="49" charset="-128"/>
            </a:endParaRPr>
          </a:p>
          <a:p>
            <a:pPr marL="0" indent="0">
              <a:buNone/>
              <a:defRPr/>
            </a:pPr>
            <a:endParaRPr lang="en-US" altLang="ja-JP" sz="1800" dirty="0" smtClean="0"/>
          </a:p>
          <a:p>
            <a:pPr marL="0" indent="0">
              <a:buNone/>
              <a:defRPr/>
            </a:pPr>
            <a:endParaRPr lang="en-US" altLang="ja-JP" sz="1800" dirty="0"/>
          </a:p>
          <a:p>
            <a:pPr marL="0" indent="0">
              <a:buNone/>
              <a:defRPr/>
            </a:pPr>
            <a:endParaRPr lang="en-US" altLang="ja-JP" sz="1800" dirty="0" smtClean="0"/>
          </a:p>
          <a:p>
            <a:pPr marL="0" indent="0">
              <a:buNone/>
              <a:defRPr/>
            </a:pPr>
            <a:endParaRPr lang="en-US" altLang="ja-JP" sz="1800" dirty="0"/>
          </a:p>
          <a:p>
            <a:pPr marL="0" indent="0">
              <a:buNone/>
              <a:defRPr/>
            </a:pPr>
            <a:endParaRPr lang="en-US" altLang="ja-JP" sz="1800" dirty="0" smtClean="0"/>
          </a:p>
          <a:p>
            <a:pPr marL="0" indent="0">
              <a:buNone/>
              <a:defRPr/>
            </a:pPr>
            <a:endParaRPr lang="en-US" sz="1800" dirty="0">
              <a:ea typeface="MS Mincho" pitchFamily="49" charset="-128"/>
            </a:endParaRPr>
          </a:p>
        </p:txBody>
      </p:sp>
      <p:sp>
        <p:nvSpPr>
          <p:cNvPr id="1616166873" name="제목 6"/>
          <p:cNvSpPr>
            <a:spLocks noGrp="1"/>
          </p:cNvSpPr>
          <p:nvPr>
            <p:ph type="title"/>
          </p:nvPr>
        </p:nvSpPr>
        <p:spPr bwMode="auto"/>
        <p:txBody>
          <a:bodyPr>
            <a:normAutofit/>
          </a:bodyPr>
          <a:lstStyle>
            <a:lvl1pPr algn="l">
              <a:defRPr sz="3600">
                <a:latin typeface="MS PGothic (제목)"/>
              </a:defRPr>
            </a:lvl1pPr>
          </a:lstStyle>
          <a:p>
            <a:pPr>
              <a:defRPr/>
            </a:pPr>
            <a:r>
              <a:rPr lang="en-US" altLang="ja-JP" dirty="0">
                <a:latin typeface="MS Mincho" pitchFamily="49" charset="-128"/>
                <a:ea typeface="MS Mincho" pitchFamily="49" charset="-128"/>
              </a:rPr>
              <a:t>ADMIN</a:t>
            </a:r>
            <a:r>
              <a:rPr lang="ja-JP" altLang="en-US" dirty="0">
                <a:latin typeface="MS Mincho" pitchFamily="49" charset="-128"/>
                <a:ea typeface="MS Mincho" pitchFamily="49" charset="-128"/>
              </a:rPr>
              <a:t>メニュー</a:t>
            </a:r>
            <a:r>
              <a:rPr lang="ja-JP" altLang="en-US" dirty="0" smtClean="0">
                <a:latin typeface="MS Mincho" pitchFamily="49" charset="-128"/>
                <a:ea typeface="MS Mincho" pitchFamily="49" charset="-128"/>
              </a:rPr>
              <a:t>画</a:t>
            </a:r>
            <a:r>
              <a:rPr lang="ja-JP" altLang="en-US" dirty="0">
                <a:latin typeface="MS Mincho" pitchFamily="49" charset="-128"/>
                <a:ea typeface="MS Mincho" pitchFamily="49" charset="-128"/>
              </a:rPr>
              <a:t>面</a:t>
            </a:r>
            <a:endParaRPr dirty="0">
              <a:latin typeface="MS Mincho" pitchFamily="49" charset="-128"/>
              <a:ea typeface="MS Mincho" pitchFamily="49" charset="-128"/>
            </a:endParaRPr>
          </a:p>
        </p:txBody>
      </p:sp>
      <p:pic>
        <p:nvPicPr>
          <p:cNvPr id="1536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849" y="1803400"/>
            <a:ext cx="8856984" cy="5054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47915648"/>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531724848" name="내용 개체 틀 2"/>
          <p:cNvSpPr>
            <a:spLocks noGrp="1"/>
          </p:cNvSpPr>
          <p:nvPr>
            <p:ph idx="1"/>
          </p:nvPr>
        </p:nvSpPr>
        <p:spPr bwMode="auto">
          <a:xfrm>
            <a:off x="467544" y="1412776"/>
            <a:ext cx="8229600" cy="5184000"/>
          </a:xfrm>
        </p:spPr>
        <p:txBody>
          <a:bodyPr/>
          <a:lstStyle>
            <a:lvl1pPr>
              <a:defRPr sz="2400"/>
            </a:lvl1pPr>
            <a:lvl2pPr>
              <a:defRPr sz="1600"/>
            </a:lvl2pPr>
            <a:lvl3pPr>
              <a:defRPr sz="1200"/>
            </a:lvl3pPr>
            <a:lvl4pPr>
              <a:defRPr sz="1200"/>
            </a:lvl4pPr>
            <a:lvl5pPr>
              <a:defRPr sz="1200"/>
            </a:lvl5pPr>
          </a:lstStyle>
          <a:p>
            <a:pPr marL="0" indent="0">
              <a:buNone/>
              <a:defRPr/>
            </a:pPr>
            <a:r>
              <a:rPr lang="en-US" altLang="ja-JP" dirty="0" err="1">
                <a:ea typeface="MS Mincho" pitchFamily="49" charset="-128"/>
              </a:rPr>
              <a:t>Kosea</a:t>
            </a:r>
            <a:r>
              <a:rPr lang="ja-JP" altLang="en-US" dirty="0">
                <a:ea typeface="MS Mincho" pitchFamily="49" charset="-128"/>
              </a:rPr>
              <a:t>で学んだ内容を基に進めた個人的なプロジェクトです。</a:t>
            </a:r>
          </a:p>
          <a:p>
            <a:pPr>
              <a:defRPr/>
            </a:pPr>
            <a:endParaRPr lang="en-US" altLang="ja-JP" dirty="0" smtClean="0">
              <a:ea typeface="MS Mincho" pitchFamily="49" charset="-128"/>
            </a:endParaRPr>
          </a:p>
          <a:p>
            <a:pPr>
              <a:defRPr/>
            </a:pPr>
            <a:r>
              <a:rPr lang="ja-JP" altLang="en-US" dirty="0" smtClean="0">
                <a:ea typeface="MS Mincho" pitchFamily="49" charset="-128"/>
              </a:rPr>
              <a:t>スイーツショッピ</a:t>
            </a:r>
            <a:r>
              <a:rPr lang="ja-JP" altLang="en-US" dirty="0">
                <a:ea typeface="MS Mincho" pitchFamily="49" charset="-128"/>
              </a:rPr>
              <a:t>ングモー</a:t>
            </a:r>
            <a:r>
              <a:rPr lang="ja-JP" altLang="en-US" dirty="0" smtClean="0">
                <a:ea typeface="MS Mincho" pitchFamily="49" charset="-128"/>
              </a:rPr>
              <a:t>ルプ</a:t>
            </a:r>
            <a:r>
              <a:rPr lang="ja-JP" altLang="en-US" dirty="0">
                <a:ea typeface="MS Mincho" pitchFamily="49" charset="-128"/>
              </a:rPr>
              <a:t>ロジェクト</a:t>
            </a:r>
          </a:p>
          <a:p>
            <a:pPr>
              <a:defRPr/>
            </a:pPr>
            <a:endParaRPr lang="ja-JP" altLang="en-US" dirty="0">
              <a:ea typeface="MS Mincho" pitchFamily="49" charset="-128"/>
            </a:endParaRPr>
          </a:p>
          <a:p>
            <a:pPr>
              <a:defRPr/>
            </a:pPr>
            <a:endParaRPr lang="ja-JP" altLang="en-US" dirty="0">
              <a:ea typeface="MS Mincho" pitchFamily="49" charset="-128"/>
            </a:endParaRPr>
          </a:p>
          <a:p>
            <a:pPr>
              <a:defRPr/>
            </a:pPr>
            <a:endParaRPr dirty="0">
              <a:latin typeface="MS Mincho" pitchFamily="49" charset="-128"/>
              <a:ea typeface="MS Mincho" pitchFamily="49" charset="-128"/>
            </a:endParaRPr>
          </a:p>
        </p:txBody>
      </p:sp>
      <p:sp>
        <p:nvSpPr>
          <p:cNvPr id="1616166873" name="제목 6"/>
          <p:cNvSpPr>
            <a:spLocks noGrp="1"/>
          </p:cNvSpPr>
          <p:nvPr>
            <p:ph type="title"/>
          </p:nvPr>
        </p:nvSpPr>
        <p:spPr bwMode="auto"/>
        <p:txBody>
          <a:bodyPr vert="horz" lIns="91440" tIns="45720" rIns="91440" bIns="45720" rtlCol="0" anchor="ctr">
            <a:normAutofit/>
          </a:bodyPr>
          <a:lstStyle/>
          <a:p>
            <a:r>
              <a:rPr lang="ko-KR" altLang="ko-KR" dirty="0">
                <a:latin typeface="MS Mincho" pitchFamily="49" charset="-128"/>
                <a:ea typeface="MS Mincho" pitchFamily="49" charset="-128"/>
              </a:rPr>
              <a:t>作品紹介</a:t>
            </a:r>
            <a:endParaRPr dirty="0">
              <a:latin typeface="MS Mincho" pitchFamily="49" charset="-128"/>
              <a:ea typeface="MS Mincho" pitchFamily="49" charset="-128"/>
            </a:endParaRPr>
          </a:p>
        </p:txBody>
      </p:sp>
    </p:spTree>
    <p:extLst>
      <p:ext uri="{BB962C8B-B14F-4D97-AF65-F5344CB8AC3E}">
        <p14:creationId xmlns:p14="http://schemas.microsoft.com/office/powerpoint/2010/main" val="2198284099"/>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531724848" name="내용 개체 틀 2"/>
          <p:cNvSpPr>
            <a:spLocks noGrp="1"/>
          </p:cNvSpPr>
          <p:nvPr>
            <p:ph idx="1"/>
          </p:nvPr>
        </p:nvSpPr>
        <p:spPr bwMode="auto">
          <a:xfrm>
            <a:off x="467544" y="1412776"/>
            <a:ext cx="8229600" cy="5184000"/>
          </a:xfrm>
        </p:spPr>
        <p:txBody>
          <a:bodyPr vert="horz" lIns="91440" tIns="45720" rIns="91440" bIns="45720" numCol="2" rtlCol="0">
            <a:normAutofit/>
          </a:bodyPr>
          <a:lstStyle/>
          <a:p>
            <a:r>
              <a:rPr lang="ko-KR" altLang="en-US" sz="1800" dirty="0" smtClean="0">
                <a:ea typeface="MS Mincho" pitchFamily="49" charset="-128"/>
              </a:rPr>
              <a:t>商品一覧機能</a:t>
            </a:r>
            <a:endParaRPr lang="en-US" altLang="ko-KR" sz="1800" dirty="0" smtClean="0">
              <a:ea typeface="MS Mincho" pitchFamily="49" charset="-128"/>
            </a:endParaRPr>
          </a:p>
          <a:p>
            <a:endParaRPr lang="en-US" sz="1800" dirty="0">
              <a:ea typeface="MS Mincho" pitchFamily="49" charset="-128"/>
            </a:endParaRPr>
          </a:p>
          <a:p>
            <a:endParaRPr lang="en-US" sz="1800" dirty="0" smtClean="0">
              <a:ea typeface="MS Mincho" pitchFamily="49" charset="-128"/>
            </a:endParaRPr>
          </a:p>
          <a:p>
            <a:endParaRPr lang="en-US" sz="1800" dirty="0">
              <a:ea typeface="MS Mincho" pitchFamily="49" charset="-128"/>
            </a:endParaRPr>
          </a:p>
          <a:p>
            <a:endParaRPr lang="en-US" sz="1800" dirty="0" smtClean="0">
              <a:ea typeface="MS Mincho" pitchFamily="49" charset="-128"/>
            </a:endParaRPr>
          </a:p>
          <a:p>
            <a:endParaRPr lang="en-US" sz="1800" dirty="0">
              <a:ea typeface="MS Mincho" pitchFamily="49" charset="-128"/>
            </a:endParaRPr>
          </a:p>
          <a:p>
            <a:endParaRPr lang="en-US" sz="1800" dirty="0" smtClean="0">
              <a:ea typeface="MS Mincho" pitchFamily="49" charset="-128"/>
            </a:endParaRPr>
          </a:p>
          <a:p>
            <a:endParaRPr lang="en-US" sz="1800" dirty="0">
              <a:ea typeface="MS Mincho" pitchFamily="49" charset="-128"/>
            </a:endParaRPr>
          </a:p>
          <a:p>
            <a:endParaRPr lang="en-US" sz="1800" dirty="0" smtClean="0">
              <a:ea typeface="MS Mincho" pitchFamily="49" charset="-128"/>
            </a:endParaRPr>
          </a:p>
          <a:p>
            <a:endParaRPr lang="en-US" sz="1800" dirty="0">
              <a:ea typeface="MS Mincho" pitchFamily="49" charset="-128"/>
            </a:endParaRPr>
          </a:p>
          <a:p>
            <a:endParaRPr lang="en-US" sz="1800" dirty="0" smtClean="0">
              <a:ea typeface="MS Mincho" pitchFamily="49" charset="-128"/>
            </a:endParaRPr>
          </a:p>
          <a:p>
            <a:endParaRPr lang="en-US" sz="1800" dirty="0">
              <a:ea typeface="MS Mincho" pitchFamily="49" charset="-128"/>
            </a:endParaRPr>
          </a:p>
          <a:p>
            <a:endParaRPr lang="en-US" sz="1800" dirty="0" smtClean="0">
              <a:ea typeface="MS Mincho" pitchFamily="49" charset="-128"/>
            </a:endParaRPr>
          </a:p>
          <a:p>
            <a:endParaRPr lang="en-US" sz="1800" dirty="0">
              <a:ea typeface="MS Mincho" pitchFamily="49" charset="-128"/>
            </a:endParaRPr>
          </a:p>
          <a:p>
            <a:endParaRPr lang="en-US" sz="1800" dirty="0" smtClean="0">
              <a:ea typeface="MS Mincho" pitchFamily="49" charset="-128"/>
            </a:endParaRPr>
          </a:p>
          <a:p>
            <a:endParaRPr lang="en-US" sz="1800" dirty="0">
              <a:ea typeface="MS Mincho" pitchFamily="49" charset="-128"/>
            </a:endParaRPr>
          </a:p>
          <a:p>
            <a:endParaRPr lang="en-US" sz="1800" dirty="0" smtClean="0">
              <a:ea typeface="MS Mincho" pitchFamily="49" charset="-128"/>
            </a:endParaRPr>
          </a:p>
          <a:p>
            <a:endParaRPr lang="en-US" sz="1800" dirty="0">
              <a:ea typeface="MS Mincho" pitchFamily="49" charset="-128"/>
            </a:endParaRPr>
          </a:p>
          <a:p>
            <a:pPr marL="0" indent="0">
              <a:buNone/>
            </a:pPr>
            <a:endParaRPr lang="en-US" sz="1800" dirty="0" smtClean="0">
              <a:ea typeface="MS Mincho" pitchFamily="49" charset="-128"/>
            </a:endParaRPr>
          </a:p>
          <a:p>
            <a:pPr marL="0" indent="0">
              <a:buNone/>
            </a:pPr>
            <a:endParaRPr lang="en-US" sz="1800" dirty="0">
              <a:ea typeface="MS Mincho" pitchFamily="49" charset="-128"/>
            </a:endParaRPr>
          </a:p>
          <a:p>
            <a:pPr marL="0" indent="0">
              <a:buNone/>
            </a:pPr>
            <a:r>
              <a:rPr lang="ja-JP" altLang="en-US" sz="1800" dirty="0">
                <a:ea typeface="MS Mincho" pitchFamily="49" charset="-128"/>
              </a:rPr>
              <a:t>商品一覧は、商品登録を通じて</a:t>
            </a:r>
            <a:r>
              <a:rPr lang="en-US" altLang="ja-JP" sz="1800" dirty="0">
                <a:ea typeface="MS Mincho" pitchFamily="49" charset="-128"/>
              </a:rPr>
              <a:t>TBL_GOODS</a:t>
            </a:r>
            <a:r>
              <a:rPr lang="ja-JP" altLang="en-US" sz="1800" dirty="0">
                <a:ea typeface="MS Mincho" pitchFamily="49" charset="-128"/>
              </a:rPr>
              <a:t>に登録された商品の情報を、登録されている商品の数に応じてリスト形式で表示する機能を持っています。</a:t>
            </a:r>
          </a:p>
          <a:p>
            <a:pPr marL="0" indent="0">
              <a:buNone/>
            </a:pPr>
            <a:r>
              <a:rPr lang="ja-JP" altLang="en-US" sz="1800" dirty="0">
                <a:ea typeface="MS Mincho" pitchFamily="49" charset="-128"/>
              </a:rPr>
              <a:t>表示される情報は以下の通りです：</a:t>
            </a:r>
          </a:p>
          <a:p>
            <a:pPr marL="0" indent="0">
              <a:buNone/>
            </a:pPr>
            <a:r>
              <a:rPr lang="en-US" altLang="ja-JP" sz="1800" dirty="0">
                <a:ea typeface="MS Mincho" pitchFamily="49" charset="-128"/>
              </a:rPr>
              <a:t>- </a:t>
            </a:r>
            <a:r>
              <a:rPr lang="ja-JP" altLang="en-US" sz="1800" dirty="0">
                <a:ea typeface="MS Mincho" pitchFamily="49" charset="-128"/>
              </a:rPr>
              <a:t>商品番号</a:t>
            </a:r>
          </a:p>
          <a:p>
            <a:pPr marL="0" indent="0">
              <a:buNone/>
            </a:pPr>
            <a:r>
              <a:rPr lang="en-US" altLang="ja-JP" sz="1800" dirty="0">
                <a:ea typeface="MS Mincho" pitchFamily="49" charset="-128"/>
              </a:rPr>
              <a:t>- </a:t>
            </a:r>
            <a:r>
              <a:rPr lang="ja-JP" altLang="en-US" sz="1800" dirty="0">
                <a:ea typeface="MS Mincho" pitchFamily="49" charset="-128"/>
              </a:rPr>
              <a:t>商品画像</a:t>
            </a:r>
          </a:p>
          <a:p>
            <a:pPr marL="0" indent="0">
              <a:buNone/>
            </a:pPr>
            <a:r>
              <a:rPr lang="en-US" altLang="ja-JP" sz="1800" dirty="0">
                <a:ea typeface="MS Mincho" pitchFamily="49" charset="-128"/>
              </a:rPr>
              <a:t>- </a:t>
            </a:r>
            <a:r>
              <a:rPr lang="ja-JP" altLang="en-US" sz="1800" dirty="0">
                <a:ea typeface="MS Mincho" pitchFamily="49" charset="-128"/>
              </a:rPr>
              <a:t>商品名</a:t>
            </a:r>
          </a:p>
          <a:p>
            <a:pPr marL="0" indent="0">
              <a:buNone/>
            </a:pPr>
            <a:r>
              <a:rPr lang="en-US" altLang="ja-JP" sz="1800" dirty="0">
                <a:ea typeface="MS Mincho" pitchFamily="49" charset="-128"/>
              </a:rPr>
              <a:t>- </a:t>
            </a:r>
            <a:r>
              <a:rPr lang="ja-JP" altLang="en-US" sz="1800" dirty="0">
                <a:ea typeface="MS Mincho" pitchFamily="49" charset="-128"/>
              </a:rPr>
              <a:t>下位カテゴリー</a:t>
            </a:r>
          </a:p>
          <a:p>
            <a:pPr marL="0" indent="0">
              <a:buNone/>
            </a:pPr>
            <a:r>
              <a:rPr lang="en-US" altLang="ja-JP" sz="1800" dirty="0">
                <a:ea typeface="MS Mincho" pitchFamily="49" charset="-128"/>
              </a:rPr>
              <a:t>- </a:t>
            </a:r>
            <a:r>
              <a:rPr lang="ja-JP" altLang="en-US" sz="1800" dirty="0">
                <a:ea typeface="MS Mincho" pitchFamily="49" charset="-128"/>
              </a:rPr>
              <a:t>単価</a:t>
            </a:r>
          </a:p>
          <a:p>
            <a:pPr marL="0" indent="0">
              <a:buNone/>
            </a:pPr>
            <a:r>
              <a:rPr lang="en-US" altLang="ja-JP" sz="1800" dirty="0">
                <a:ea typeface="MS Mincho" pitchFamily="49" charset="-128"/>
              </a:rPr>
              <a:t>- </a:t>
            </a:r>
            <a:r>
              <a:rPr lang="ja-JP" altLang="en-US" sz="1800" dirty="0">
                <a:ea typeface="MS Mincho" pitchFamily="49" charset="-128"/>
              </a:rPr>
              <a:t>数量</a:t>
            </a:r>
          </a:p>
          <a:p>
            <a:pPr marL="0" indent="0">
              <a:buNone/>
            </a:pPr>
            <a:r>
              <a:rPr lang="en-US" altLang="ja-JP" sz="1800" dirty="0">
                <a:ea typeface="MS Mincho" pitchFamily="49" charset="-128"/>
              </a:rPr>
              <a:t>- </a:t>
            </a:r>
            <a:r>
              <a:rPr lang="ja-JP" altLang="en-US" sz="1800" dirty="0">
                <a:ea typeface="MS Mincho" pitchFamily="49" charset="-128"/>
              </a:rPr>
              <a:t>登録日</a:t>
            </a:r>
          </a:p>
          <a:p>
            <a:pPr marL="0" indent="0">
              <a:buNone/>
            </a:pPr>
            <a:endParaRPr lang="ja-JP" altLang="en-US" sz="1800" dirty="0">
              <a:ea typeface="MS Mincho" pitchFamily="49" charset="-128"/>
            </a:endParaRPr>
          </a:p>
          <a:p>
            <a:pPr marL="0" indent="0">
              <a:buNone/>
            </a:pPr>
            <a:r>
              <a:rPr lang="ja-JP" altLang="en-US" sz="1800" dirty="0">
                <a:ea typeface="MS Mincho" pitchFamily="49" charset="-128"/>
              </a:rPr>
              <a:t>また、該当商品の名前のリンクを利用して、その商品の詳細情報ページに移動することが可能です。</a:t>
            </a:r>
          </a:p>
        </p:txBody>
      </p:sp>
      <p:sp>
        <p:nvSpPr>
          <p:cNvPr id="1616166873" name="제목 6"/>
          <p:cNvSpPr>
            <a:spLocks noGrp="1"/>
          </p:cNvSpPr>
          <p:nvPr>
            <p:ph type="title"/>
          </p:nvPr>
        </p:nvSpPr>
        <p:spPr bwMode="auto"/>
        <p:txBody>
          <a:bodyPr>
            <a:normAutofit/>
          </a:bodyPr>
          <a:lstStyle>
            <a:lvl1pPr algn="l">
              <a:defRPr sz="3600">
                <a:latin typeface="MS PGothic (제목)"/>
              </a:defRPr>
            </a:lvl1pPr>
          </a:lstStyle>
          <a:p>
            <a:pPr>
              <a:defRPr/>
            </a:pPr>
            <a:r>
              <a:rPr lang="en-US" altLang="ja-JP" dirty="0">
                <a:latin typeface="MS Mincho" pitchFamily="49" charset="-128"/>
                <a:ea typeface="MS Mincho" pitchFamily="49" charset="-128"/>
              </a:rPr>
              <a:t>ADMIN</a:t>
            </a:r>
            <a:r>
              <a:rPr lang="ja-JP" altLang="en-US" dirty="0">
                <a:latin typeface="MS Mincho" pitchFamily="49" charset="-128"/>
                <a:ea typeface="MS Mincho" pitchFamily="49" charset="-128"/>
              </a:rPr>
              <a:t>メニュー画面</a:t>
            </a:r>
            <a:endParaRPr dirty="0">
              <a:latin typeface="MS Mincho" pitchFamily="49" charset="-128"/>
              <a:ea typeface="MS Mincho" pitchFamily="49" charset="-128"/>
            </a:endParaRPr>
          </a:p>
        </p:txBody>
      </p:sp>
      <p:sp>
        <p:nvSpPr>
          <p:cNvPr id="3" name="직사각형 2"/>
          <p:cNvSpPr/>
          <p:nvPr/>
        </p:nvSpPr>
        <p:spPr>
          <a:xfrm>
            <a:off x="107504" y="1958666"/>
            <a:ext cx="4248472" cy="4752528"/>
          </a:xfrm>
          <a:prstGeom prst="rect">
            <a:avLst/>
          </a:prstGeom>
          <a:solidFill>
            <a:schemeClr val="accent1">
              <a:lumMod val="40000"/>
              <a:lumOff val="60000"/>
            </a:schemeClr>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MS Mincho" pitchFamily="49" charset="-128"/>
            </a:endParaRPr>
          </a:p>
        </p:txBody>
      </p:sp>
      <p:graphicFrame>
        <p:nvGraphicFramePr>
          <p:cNvPr id="2" name="표 1"/>
          <p:cNvGraphicFramePr>
            <a:graphicFrameLocks noGrp="1"/>
          </p:cNvGraphicFramePr>
          <p:nvPr>
            <p:extLst>
              <p:ext uri="{D42A27DB-BD31-4B8C-83A1-F6EECF244321}">
                <p14:modId xmlns:p14="http://schemas.microsoft.com/office/powerpoint/2010/main" val="3424391887"/>
              </p:ext>
            </p:extLst>
          </p:nvPr>
        </p:nvGraphicFramePr>
        <p:xfrm>
          <a:off x="323528" y="2821476"/>
          <a:ext cx="3840330" cy="3899618"/>
        </p:xfrm>
        <a:graphic>
          <a:graphicData uri="http://schemas.openxmlformats.org/drawingml/2006/table">
            <a:tbl>
              <a:tblPr bandRow="1">
                <a:tableStyleId>{5C22544A-7EE6-4342-B048-85BDC9FD1C3A}</a:tableStyleId>
              </a:tblPr>
              <a:tblGrid>
                <a:gridCol w="288032"/>
                <a:gridCol w="720080"/>
                <a:gridCol w="864096"/>
                <a:gridCol w="487680"/>
                <a:gridCol w="360040"/>
                <a:gridCol w="418762"/>
                <a:gridCol w="701640"/>
              </a:tblGrid>
              <a:tr h="882098">
                <a:tc>
                  <a:txBody>
                    <a:bodyPr/>
                    <a:lstStyle/>
                    <a:p>
                      <a:pPr algn="ctr" latinLnBrk="1"/>
                      <a:endParaRPr lang="ko-KR" altLang="en-US" sz="1200" dirty="0">
                        <a:solidFill>
                          <a:schemeClr val="bg1"/>
                        </a:solidFill>
                        <a:latin typeface="MS Mincho" pitchFamily="49" charset="-128"/>
                      </a:endParaRPr>
                    </a:p>
                  </a:txBody>
                  <a:tcPr>
                    <a:solidFill>
                      <a:schemeClr val="tx1"/>
                    </a:solidFill>
                  </a:tcPr>
                </a:tc>
                <a:tc>
                  <a:txBody>
                    <a:bodyPr/>
                    <a:lstStyle/>
                    <a:p>
                      <a:pPr algn="ctr" latinLnBrk="1"/>
                      <a:endParaRPr lang="ko-KR" altLang="en-US" sz="1200" dirty="0">
                        <a:solidFill>
                          <a:schemeClr val="bg1"/>
                        </a:solidFill>
                        <a:latin typeface="MS Mincho" pitchFamily="49" charset="-128"/>
                      </a:endParaRPr>
                    </a:p>
                  </a:txBody>
                  <a:tcPr>
                    <a:solidFill>
                      <a:schemeClr val="tx1"/>
                    </a:solidFill>
                  </a:tcPr>
                </a:tc>
                <a:tc>
                  <a:txBody>
                    <a:bodyPr/>
                    <a:lstStyle/>
                    <a:p>
                      <a:pPr algn="ctr" latinLnBrk="1"/>
                      <a:endParaRPr lang="ko-KR" altLang="en-US" sz="1200" dirty="0">
                        <a:solidFill>
                          <a:schemeClr val="bg1"/>
                        </a:solidFill>
                        <a:latin typeface="MS Mincho" pitchFamily="49" charset="-128"/>
                      </a:endParaRPr>
                    </a:p>
                  </a:txBody>
                  <a:tcPr>
                    <a:solidFill>
                      <a:schemeClr val="tx1"/>
                    </a:solidFill>
                  </a:tcPr>
                </a:tc>
                <a:tc>
                  <a:txBody>
                    <a:bodyPr/>
                    <a:lstStyle/>
                    <a:p>
                      <a:pPr algn="ctr" latinLnBrk="1"/>
                      <a:endParaRPr lang="ko-KR" altLang="en-US" sz="1200" dirty="0">
                        <a:solidFill>
                          <a:schemeClr val="bg1"/>
                        </a:solidFill>
                        <a:latin typeface="MS Mincho" pitchFamily="49" charset="-128"/>
                      </a:endParaRPr>
                    </a:p>
                  </a:txBody>
                  <a:tcPr>
                    <a:solidFill>
                      <a:schemeClr val="tx1"/>
                    </a:solidFill>
                  </a:tcPr>
                </a:tc>
                <a:tc>
                  <a:txBody>
                    <a:bodyPr/>
                    <a:lstStyle/>
                    <a:p>
                      <a:pPr marL="0" algn="l" defTabSz="914400" latinLnBrk="1"/>
                      <a:endParaRPr lang="ko-KR" altLang="en-US" sz="1200" dirty="0">
                        <a:solidFill>
                          <a:schemeClr val="bg1"/>
                        </a:solidFill>
                        <a:latin typeface="MS Mincho" pitchFamily="49" charset="-128"/>
                        <a:ea typeface="MS Mincho" pitchFamily="49" charset="-128"/>
                        <a:cs typeface="+mn-cs"/>
                      </a:endParaRPr>
                    </a:p>
                  </a:txBody>
                  <a:tcPr>
                    <a:solidFill>
                      <a:schemeClr val="tx1"/>
                    </a:solidFill>
                  </a:tcPr>
                </a:tc>
                <a:tc>
                  <a:txBody>
                    <a:bodyPr/>
                    <a:lstStyle/>
                    <a:p>
                      <a:pPr algn="ctr" latinLnBrk="1"/>
                      <a:endParaRPr lang="ko-KR" altLang="en-US" sz="1200" dirty="0">
                        <a:solidFill>
                          <a:schemeClr val="bg1"/>
                        </a:solidFill>
                        <a:latin typeface="MS Mincho" pitchFamily="49" charset="-128"/>
                      </a:endParaRPr>
                    </a:p>
                  </a:txBody>
                  <a:tcPr>
                    <a:solidFill>
                      <a:schemeClr val="tx1"/>
                    </a:solidFill>
                  </a:tcPr>
                </a:tc>
                <a:tc>
                  <a:txBody>
                    <a:bodyPr/>
                    <a:lstStyle/>
                    <a:p>
                      <a:pPr algn="ctr" latinLnBrk="1"/>
                      <a:endParaRPr lang="ko-KR" altLang="en-US" sz="1200" dirty="0">
                        <a:solidFill>
                          <a:schemeClr val="bg1"/>
                        </a:solidFill>
                        <a:latin typeface="MS Mincho" pitchFamily="49" charset="-128"/>
                      </a:endParaRPr>
                    </a:p>
                  </a:txBody>
                  <a:tcPr>
                    <a:solidFill>
                      <a:schemeClr val="tx1"/>
                    </a:solidFill>
                  </a:tcPr>
                </a:tc>
              </a:tr>
              <a:tr h="882098">
                <a:tc>
                  <a:txBody>
                    <a:bodyPr/>
                    <a:lstStyle/>
                    <a:p>
                      <a:pPr algn="ctr" latinLnBrk="1"/>
                      <a:r>
                        <a:rPr lang="en-US" altLang="ko-KR" sz="1200" dirty="0" smtClean="0">
                          <a:solidFill>
                            <a:schemeClr val="bg1"/>
                          </a:solidFill>
                          <a:latin typeface="MS Mincho" pitchFamily="49" charset="-128"/>
                        </a:rPr>
                        <a:t>1</a:t>
                      </a:r>
                      <a:endParaRPr lang="ko-KR" altLang="en-US" sz="1200" dirty="0">
                        <a:solidFill>
                          <a:schemeClr val="bg1"/>
                        </a:solidFill>
                        <a:latin typeface="MS Mincho" pitchFamily="49" charset="-128"/>
                      </a:endParaRPr>
                    </a:p>
                  </a:txBody>
                  <a:tcPr>
                    <a:solidFill>
                      <a:schemeClr val="tx1"/>
                    </a:solidFill>
                  </a:tcPr>
                </a:tc>
                <a:tc>
                  <a:txBody>
                    <a:bodyPr/>
                    <a:lstStyle/>
                    <a:p>
                      <a:pPr algn="ctr" latinLnBrk="1"/>
                      <a:endParaRPr lang="ko-KR" altLang="en-US" sz="1200" dirty="0">
                        <a:solidFill>
                          <a:schemeClr val="bg1"/>
                        </a:solidFill>
                        <a:latin typeface="MS Mincho" pitchFamily="49" charset="-128"/>
                      </a:endParaRPr>
                    </a:p>
                  </a:txBody>
                  <a:tcPr>
                    <a:solidFill>
                      <a:schemeClr val="tx1"/>
                    </a:solidFill>
                  </a:tcPr>
                </a:tc>
                <a:tc>
                  <a:txBody>
                    <a:bodyPr/>
                    <a:lstStyle/>
                    <a:p>
                      <a:pPr algn="ctr" latinLnBrk="1"/>
                      <a:r>
                        <a:rPr lang="ko-KR" altLang="en-US" sz="1200" i="1" u="sng" dirty="0" smtClean="0">
                          <a:solidFill>
                            <a:schemeClr val="bg1"/>
                          </a:solidFill>
                          <a:latin typeface="MS Mincho" pitchFamily="49" charset="-128"/>
                          <a:ea typeface="MS Mincho" pitchFamily="49" charset="-128"/>
                          <a:cs typeface="+mn-cs"/>
                        </a:rPr>
                        <a:t>商品名</a:t>
                      </a:r>
                      <a:endParaRPr lang="ko-KR" altLang="en-US" sz="1200" i="1" u="sng" dirty="0">
                        <a:solidFill>
                          <a:schemeClr val="bg1"/>
                        </a:solidFill>
                        <a:latin typeface="MS Mincho" pitchFamily="49" charset="-128"/>
                        <a:ea typeface="MS Mincho" pitchFamily="49" charset="-128"/>
                        <a:cs typeface="+mn-cs"/>
                      </a:endParaRPr>
                    </a:p>
                  </a:txBody>
                  <a:tcPr>
                    <a:solidFill>
                      <a:schemeClr val="tx1"/>
                    </a:solidFill>
                  </a:tcPr>
                </a:tc>
                <a:tc>
                  <a:txBody>
                    <a:bodyPr/>
                    <a:lstStyle/>
                    <a:p>
                      <a:pPr algn="ctr" latinLnBrk="1"/>
                      <a:r>
                        <a:rPr lang="en-US" altLang="ko-KR" sz="1200" dirty="0" smtClean="0">
                          <a:solidFill>
                            <a:schemeClr val="bg1"/>
                          </a:solidFill>
                          <a:latin typeface="MS Mincho" pitchFamily="49" charset="-128"/>
                        </a:rPr>
                        <a:t>602</a:t>
                      </a:r>
                      <a:endParaRPr lang="ko-KR" altLang="en-US" sz="1200" dirty="0">
                        <a:solidFill>
                          <a:schemeClr val="bg1"/>
                        </a:solidFill>
                        <a:latin typeface="MS Mincho" pitchFamily="49" charset="-128"/>
                      </a:endParaRPr>
                    </a:p>
                  </a:txBody>
                  <a:tcPr>
                    <a:solidFill>
                      <a:schemeClr val="tx1"/>
                    </a:solidFill>
                  </a:tcPr>
                </a:tc>
                <a:tc>
                  <a:txBody>
                    <a:bodyPr/>
                    <a:lstStyle/>
                    <a:p>
                      <a:pPr algn="ctr" latinLnBrk="1"/>
                      <a:r>
                        <a:rPr lang="en-US" altLang="ko-KR" sz="1200" dirty="0" smtClean="0">
                          <a:solidFill>
                            <a:schemeClr val="bg1"/>
                          </a:solidFill>
                          <a:latin typeface="MS Mincho" pitchFamily="49" charset="-128"/>
                        </a:rPr>
                        <a:t>3000</a:t>
                      </a:r>
                      <a:endParaRPr lang="ko-KR" altLang="en-US" sz="1200" dirty="0">
                        <a:solidFill>
                          <a:schemeClr val="bg1"/>
                        </a:solidFill>
                        <a:latin typeface="MS Mincho" pitchFamily="49" charset="-128"/>
                      </a:endParaRPr>
                    </a:p>
                  </a:txBody>
                  <a:tcPr>
                    <a:solidFill>
                      <a:schemeClr val="tx1"/>
                    </a:solidFill>
                  </a:tcPr>
                </a:tc>
                <a:tc>
                  <a:txBody>
                    <a:bodyPr/>
                    <a:lstStyle/>
                    <a:p>
                      <a:pPr algn="ctr" latinLnBrk="1"/>
                      <a:r>
                        <a:rPr lang="en-US" altLang="ko-KR" sz="1200" dirty="0" smtClean="0">
                          <a:solidFill>
                            <a:schemeClr val="bg1"/>
                          </a:solidFill>
                          <a:latin typeface="MS Mincho" pitchFamily="49" charset="-128"/>
                        </a:rPr>
                        <a:t>20</a:t>
                      </a:r>
                      <a:endParaRPr lang="ko-KR" altLang="en-US" sz="1200" dirty="0">
                        <a:solidFill>
                          <a:schemeClr val="bg1"/>
                        </a:solidFill>
                        <a:latin typeface="MS Mincho" pitchFamily="49" charset="-128"/>
                      </a:endParaRPr>
                    </a:p>
                  </a:txBody>
                  <a:tcPr>
                    <a:solidFill>
                      <a:schemeClr val="tx1"/>
                    </a:solidFill>
                  </a:tcPr>
                </a:tc>
                <a:tc>
                  <a:txBody>
                    <a:bodyPr/>
                    <a:lstStyle/>
                    <a:p>
                      <a:pPr algn="ctr" latinLnBrk="1"/>
                      <a:r>
                        <a:rPr lang="en-US" altLang="ko-KR" sz="1200" dirty="0" smtClean="0">
                          <a:solidFill>
                            <a:schemeClr val="bg1"/>
                          </a:solidFill>
                          <a:latin typeface="MS Mincho" pitchFamily="49" charset="-128"/>
                        </a:rPr>
                        <a:t>Wed Apr 23 15:17:01 KST 2025</a:t>
                      </a:r>
                      <a:endParaRPr lang="ko-KR" altLang="en-US" sz="1200" dirty="0">
                        <a:solidFill>
                          <a:schemeClr val="bg1"/>
                        </a:solidFill>
                        <a:latin typeface="MS Mincho" pitchFamily="49" charset="-128"/>
                      </a:endParaRPr>
                    </a:p>
                  </a:txBody>
                  <a:tcPr>
                    <a:solidFill>
                      <a:schemeClr val="tx1"/>
                    </a:solidFill>
                  </a:tcPr>
                </a:tc>
              </a:tr>
              <a:tr h="882098">
                <a:tc>
                  <a:txBody>
                    <a:bodyPr/>
                    <a:lstStyle/>
                    <a:p>
                      <a:pPr algn="ctr" latinLnBrk="1"/>
                      <a:r>
                        <a:rPr lang="en-US" altLang="ko-KR" sz="1200" dirty="0" smtClean="0">
                          <a:solidFill>
                            <a:schemeClr val="bg1"/>
                          </a:solidFill>
                          <a:latin typeface="MS Mincho" pitchFamily="49" charset="-128"/>
                        </a:rPr>
                        <a:t>2</a:t>
                      </a:r>
                      <a:endParaRPr lang="ko-KR" altLang="en-US" sz="1200" dirty="0">
                        <a:solidFill>
                          <a:schemeClr val="bg1"/>
                        </a:solidFill>
                        <a:latin typeface="MS Mincho" pitchFamily="49" charset="-128"/>
                      </a:endParaRPr>
                    </a:p>
                  </a:txBody>
                  <a:tcPr>
                    <a:solidFill>
                      <a:schemeClr val="tx1"/>
                    </a:solidFill>
                  </a:tcPr>
                </a:tc>
                <a:tc>
                  <a:txBody>
                    <a:bodyPr/>
                    <a:lstStyle/>
                    <a:p>
                      <a:pPr algn="ctr" latinLnBrk="1"/>
                      <a:endParaRPr lang="ko-KR" altLang="en-US" sz="1200">
                        <a:solidFill>
                          <a:schemeClr val="bg1"/>
                        </a:solidFill>
                        <a:latin typeface="MS Mincho" pitchFamily="49" charset="-128"/>
                      </a:endParaRPr>
                    </a:p>
                  </a:txBody>
                  <a:tcPr>
                    <a:solidFill>
                      <a:schemeClr val="tx1"/>
                    </a:solidFill>
                  </a:tcPr>
                </a:tc>
                <a:tc>
                  <a:txBody>
                    <a:bodyPr/>
                    <a:lstStyle/>
                    <a:p>
                      <a:pPr marL="0" marR="0" indent="0" algn="ctr" defTabSz="914400" eaLnBrk="1" fontAlgn="auto" latinLnBrk="1" hangingPunct="1">
                        <a:lnSpc>
                          <a:spcPct val="100000"/>
                        </a:lnSpc>
                        <a:spcBef>
                          <a:spcPts val="0"/>
                        </a:spcBef>
                        <a:spcAft>
                          <a:spcPts val="0"/>
                        </a:spcAft>
                        <a:buClrTx/>
                        <a:buSzTx/>
                        <a:buFontTx/>
                        <a:buNone/>
                        <a:tabLst/>
                        <a:defRPr/>
                      </a:pPr>
                      <a:r>
                        <a:rPr lang="ko-KR" altLang="en-US" sz="1200" i="1" u="sng" dirty="0" smtClean="0">
                          <a:solidFill>
                            <a:schemeClr val="bg1"/>
                          </a:solidFill>
                          <a:latin typeface="MS Mincho" pitchFamily="49" charset="-128"/>
                          <a:ea typeface="MS Mincho" pitchFamily="49" charset="-128"/>
                          <a:cs typeface="+mn-cs"/>
                        </a:rPr>
                        <a:t>商品名</a:t>
                      </a:r>
                    </a:p>
                    <a:p>
                      <a:pPr algn="ctr" latinLnBrk="1"/>
                      <a:endParaRPr lang="ko-KR" altLang="en-US" sz="1200" dirty="0">
                        <a:solidFill>
                          <a:schemeClr val="bg1"/>
                        </a:solidFill>
                        <a:latin typeface="MS Mincho" pitchFamily="49" charset="-128"/>
                      </a:endParaRPr>
                    </a:p>
                  </a:txBody>
                  <a:tcPr>
                    <a:solidFill>
                      <a:schemeClr val="tx1"/>
                    </a:solidFill>
                  </a:tcPr>
                </a:tc>
                <a:tc>
                  <a:txBody>
                    <a:bodyPr/>
                    <a:lstStyle/>
                    <a:p>
                      <a:pPr algn="ctr" latinLnBrk="1"/>
                      <a:r>
                        <a:rPr lang="en-US" altLang="ko-KR" sz="1200" dirty="0" smtClean="0">
                          <a:solidFill>
                            <a:schemeClr val="bg1"/>
                          </a:solidFill>
                          <a:latin typeface="MS Mincho" pitchFamily="49" charset="-128"/>
                        </a:rPr>
                        <a:t>504</a:t>
                      </a:r>
                      <a:endParaRPr lang="ko-KR" altLang="en-US" sz="1200" dirty="0">
                        <a:solidFill>
                          <a:schemeClr val="bg1"/>
                        </a:solidFill>
                        <a:latin typeface="MS Mincho" pitchFamily="49" charset="-128"/>
                      </a:endParaRPr>
                    </a:p>
                  </a:txBody>
                  <a:tcPr>
                    <a:solidFill>
                      <a:schemeClr val="tx1"/>
                    </a:solidFill>
                  </a:tcPr>
                </a:tc>
                <a:tc>
                  <a:txBody>
                    <a:bodyPr/>
                    <a:lstStyle/>
                    <a:p>
                      <a:pPr algn="ctr" latinLnBrk="1"/>
                      <a:r>
                        <a:rPr lang="en-US" altLang="ko-KR" sz="1200" dirty="0" smtClean="0">
                          <a:solidFill>
                            <a:schemeClr val="bg1"/>
                          </a:solidFill>
                          <a:latin typeface="MS Mincho" pitchFamily="49" charset="-128"/>
                        </a:rPr>
                        <a:t>1500</a:t>
                      </a:r>
                      <a:endParaRPr lang="ko-KR" altLang="en-US" sz="1200" dirty="0">
                        <a:solidFill>
                          <a:schemeClr val="bg1"/>
                        </a:solidFill>
                        <a:latin typeface="MS Mincho" pitchFamily="49" charset="-128"/>
                      </a:endParaRPr>
                    </a:p>
                  </a:txBody>
                  <a:tcPr>
                    <a:solidFill>
                      <a:schemeClr val="tx1"/>
                    </a:solidFill>
                  </a:tcPr>
                </a:tc>
                <a:tc>
                  <a:txBody>
                    <a:bodyPr/>
                    <a:lstStyle/>
                    <a:p>
                      <a:pPr algn="ctr" latinLnBrk="1"/>
                      <a:r>
                        <a:rPr lang="en-US" altLang="ko-KR" sz="1200" dirty="0" smtClean="0">
                          <a:solidFill>
                            <a:schemeClr val="bg1"/>
                          </a:solidFill>
                          <a:latin typeface="MS Mincho" pitchFamily="49" charset="-128"/>
                        </a:rPr>
                        <a:t>30</a:t>
                      </a:r>
                      <a:endParaRPr lang="ko-KR" altLang="en-US" sz="1200" dirty="0">
                        <a:solidFill>
                          <a:schemeClr val="bg1"/>
                        </a:solidFill>
                        <a:latin typeface="MS Mincho" pitchFamily="49" charset="-128"/>
                      </a:endParaRPr>
                    </a:p>
                  </a:txBody>
                  <a:tcPr>
                    <a:solidFill>
                      <a:schemeClr val="tx1"/>
                    </a:solidFill>
                  </a:tcPr>
                </a:tc>
                <a:tc>
                  <a:txBody>
                    <a:bodyPr/>
                    <a:lstStyle/>
                    <a:p>
                      <a:pPr algn="ctr" latinLnBrk="1"/>
                      <a:r>
                        <a:rPr lang="en-US" altLang="ko-KR" sz="1200" dirty="0" smtClean="0">
                          <a:solidFill>
                            <a:schemeClr val="bg1"/>
                          </a:solidFill>
                          <a:latin typeface="MS Mincho" pitchFamily="49" charset="-128"/>
                        </a:rPr>
                        <a:t>Wed Apr 23 15:16:07 KST 2025</a:t>
                      </a:r>
                      <a:endParaRPr lang="ko-KR" altLang="en-US" sz="1200" dirty="0">
                        <a:solidFill>
                          <a:schemeClr val="bg1"/>
                        </a:solidFill>
                        <a:latin typeface="MS Mincho" pitchFamily="49" charset="-128"/>
                      </a:endParaRPr>
                    </a:p>
                  </a:txBody>
                  <a:tcPr>
                    <a:solidFill>
                      <a:schemeClr val="tx1"/>
                    </a:solidFill>
                  </a:tcPr>
                </a:tc>
              </a:tr>
              <a:tr h="882098">
                <a:tc>
                  <a:txBody>
                    <a:bodyPr/>
                    <a:lstStyle/>
                    <a:p>
                      <a:pPr algn="ctr" latinLnBrk="1"/>
                      <a:r>
                        <a:rPr lang="en-US" altLang="ko-KR" sz="1200" dirty="0" smtClean="0">
                          <a:solidFill>
                            <a:schemeClr val="bg1"/>
                          </a:solidFill>
                          <a:latin typeface="MS Mincho" pitchFamily="49" charset="-128"/>
                        </a:rPr>
                        <a:t>3</a:t>
                      </a:r>
                      <a:endParaRPr lang="ko-KR" altLang="en-US" sz="1200" dirty="0">
                        <a:solidFill>
                          <a:schemeClr val="bg1"/>
                        </a:solidFill>
                        <a:latin typeface="MS Mincho" pitchFamily="49" charset="-128"/>
                      </a:endParaRPr>
                    </a:p>
                  </a:txBody>
                  <a:tcPr>
                    <a:solidFill>
                      <a:schemeClr val="tx1"/>
                    </a:solidFill>
                  </a:tcPr>
                </a:tc>
                <a:tc>
                  <a:txBody>
                    <a:bodyPr/>
                    <a:lstStyle/>
                    <a:p>
                      <a:pPr algn="ctr" latinLnBrk="1"/>
                      <a:endParaRPr lang="ko-KR" altLang="en-US" sz="1200">
                        <a:solidFill>
                          <a:schemeClr val="bg1"/>
                        </a:solidFill>
                        <a:latin typeface="MS Mincho" pitchFamily="49" charset="-128"/>
                      </a:endParaRPr>
                    </a:p>
                  </a:txBody>
                  <a:tcPr>
                    <a:solidFill>
                      <a:schemeClr val="tx1"/>
                    </a:solidFill>
                  </a:tcPr>
                </a:tc>
                <a:tc>
                  <a:txBody>
                    <a:bodyPr/>
                    <a:lstStyle/>
                    <a:p>
                      <a:pPr marL="0" marR="0" indent="0" algn="ctr" defTabSz="914400" eaLnBrk="1" fontAlgn="auto" latinLnBrk="1" hangingPunct="1">
                        <a:lnSpc>
                          <a:spcPct val="100000"/>
                        </a:lnSpc>
                        <a:spcBef>
                          <a:spcPts val="0"/>
                        </a:spcBef>
                        <a:spcAft>
                          <a:spcPts val="0"/>
                        </a:spcAft>
                        <a:buClrTx/>
                        <a:buSzTx/>
                        <a:buFontTx/>
                        <a:buNone/>
                        <a:tabLst/>
                        <a:defRPr/>
                      </a:pPr>
                      <a:r>
                        <a:rPr lang="ko-KR" altLang="en-US" sz="1200" i="1" u="sng" dirty="0" smtClean="0">
                          <a:solidFill>
                            <a:schemeClr val="bg1"/>
                          </a:solidFill>
                          <a:latin typeface="MS Mincho" pitchFamily="49" charset="-128"/>
                          <a:ea typeface="MS Mincho" pitchFamily="49" charset="-128"/>
                          <a:cs typeface="+mn-cs"/>
                        </a:rPr>
                        <a:t>商品名</a:t>
                      </a:r>
                    </a:p>
                    <a:p>
                      <a:pPr algn="ctr" latinLnBrk="1"/>
                      <a:endParaRPr lang="ko-KR" altLang="en-US" sz="1200" dirty="0">
                        <a:solidFill>
                          <a:schemeClr val="bg1"/>
                        </a:solidFill>
                        <a:latin typeface="MS Mincho" pitchFamily="49" charset="-128"/>
                      </a:endParaRPr>
                    </a:p>
                  </a:txBody>
                  <a:tcPr>
                    <a:solidFill>
                      <a:schemeClr val="tx1"/>
                    </a:solidFill>
                  </a:tcPr>
                </a:tc>
                <a:tc>
                  <a:txBody>
                    <a:bodyPr/>
                    <a:lstStyle/>
                    <a:p>
                      <a:pPr algn="ctr" latinLnBrk="1"/>
                      <a:r>
                        <a:rPr lang="en-US" altLang="ko-KR" sz="1200" dirty="0" smtClean="0">
                          <a:solidFill>
                            <a:schemeClr val="bg1"/>
                          </a:solidFill>
                          <a:latin typeface="MS Mincho" pitchFamily="49" charset="-128"/>
                        </a:rPr>
                        <a:t>601</a:t>
                      </a:r>
                      <a:endParaRPr lang="ko-KR" altLang="en-US" sz="1200" dirty="0">
                        <a:solidFill>
                          <a:schemeClr val="bg1"/>
                        </a:solidFill>
                        <a:latin typeface="MS Mincho" pitchFamily="49" charset="-128"/>
                      </a:endParaRPr>
                    </a:p>
                  </a:txBody>
                  <a:tcPr>
                    <a:solidFill>
                      <a:schemeClr val="tx1"/>
                    </a:solidFill>
                  </a:tcPr>
                </a:tc>
                <a:tc>
                  <a:txBody>
                    <a:bodyPr/>
                    <a:lstStyle/>
                    <a:p>
                      <a:pPr algn="ctr" latinLnBrk="1"/>
                      <a:r>
                        <a:rPr lang="en-US" altLang="ko-KR" sz="1200" dirty="0" smtClean="0">
                          <a:solidFill>
                            <a:schemeClr val="bg1"/>
                          </a:solidFill>
                          <a:latin typeface="MS Mincho" pitchFamily="49" charset="-128"/>
                        </a:rPr>
                        <a:t>1000</a:t>
                      </a:r>
                      <a:endParaRPr lang="ko-KR" altLang="en-US" sz="1200" dirty="0">
                        <a:solidFill>
                          <a:schemeClr val="bg1"/>
                        </a:solidFill>
                        <a:latin typeface="MS Mincho" pitchFamily="49" charset="-128"/>
                      </a:endParaRPr>
                    </a:p>
                  </a:txBody>
                  <a:tcPr>
                    <a:solidFill>
                      <a:schemeClr val="tx1"/>
                    </a:solidFill>
                  </a:tcPr>
                </a:tc>
                <a:tc>
                  <a:txBody>
                    <a:bodyPr/>
                    <a:lstStyle/>
                    <a:p>
                      <a:pPr algn="ctr" latinLnBrk="1"/>
                      <a:r>
                        <a:rPr lang="en-US" altLang="ko-KR" sz="1200" dirty="0" smtClean="0">
                          <a:solidFill>
                            <a:schemeClr val="bg1"/>
                          </a:solidFill>
                          <a:latin typeface="MS Mincho" pitchFamily="49" charset="-128"/>
                        </a:rPr>
                        <a:t>10</a:t>
                      </a:r>
                      <a:endParaRPr lang="ko-KR" altLang="en-US" sz="1200" dirty="0">
                        <a:solidFill>
                          <a:schemeClr val="bg1"/>
                        </a:solidFill>
                        <a:latin typeface="MS Mincho" pitchFamily="49" charset="-128"/>
                      </a:endParaRPr>
                    </a:p>
                  </a:txBody>
                  <a:tcPr>
                    <a:solidFill>
                      <a:schemeClr val="tx1"/>
                    </a:solidFill>
                  </a:tcPr>
                </a:tc>
                <a:tc>
                  <a:txBody>
                    <a:bodyPr/>
                    <a:lstStyle/>
                    <a:p>
                      <a:pPr algn="ctr" latinLnBrk="1"/>
                      <a:r>
                        <a:rPr lang="en-US" altLang="ko-KR" sz="1200" dirty="0" smtClean="0">
                          <a:solidFill>
                            <a:schemeClr val="bg1"/>
                          </a:solidFill>
                          <a:latin typeface="MS Mincho" pitchFamily="49" charset="-128"/>
                        </a:rPr>
                        <a:t>Wed Apr 23 15:15:06 KST 2025</a:t>
                      </a:r>
                      <a:endParaRPr lang="ko-KR" altLang="en-US" sz="1200" dirty="0">
                        <a:solidFill>
                          <a:schemeClr val="bg1"/>
                        </a:solidFill>
                        <a:latin typeface="MS Mincho" pitchFamily="49" charset="-128"/>
                      </a:endParaRPr>
                    </a:p>
                  </a:txBody>
                  <a:tcPr>
                    <a:solidFill>
                      <a:schemeClr val="tx1"/>
                    </a:solidFill>
                  </a:tcPr>
                </a:tc>
              </a:tr>
            </a:tbl>
          </a:graphicData>
        </a:graphic>
      </p:graphicFrame>
      <p:sp>
        <p:nvSpPr>
          <p:cNvPr id="17" name="직사각형 16"/>
          <p:cNvSpPr/>
          <p:nvPr/>
        </p:nvSpPr>
        <p:spPr>
          <a:xfrm>
            <a:off x="298012" y="2383088"/>
            <a:ext cx="1114408" cy="369332"/>
          </a:xfrm>
          <a:prstGeom prst="rect">
            <a:avLst/>
          </a:prstGeom>
        </p:spPr>
        <p:txBody>
          <a:bodyPr wrap="none">
            <a:spAutoFit/>
          </a:bodyPr>
          <a:lstStyle/>
          <a:p>
            <a:r>
              <a:rPr lang="ko-KR" altLang="en-US" b="1" dirty="0">
                <a:latin typeface="MS Mincho" pitchFamily="49" charset="-128"/>
                <a:ea typeface="MS Mincho" pitchFamily="49" charset="-128"/>
              </a:rPr>
              <a:t>商品一覧</a:t>
            </a:r>
          </a:p>
        </p:txBody>
      </p:sp>
      <p:sp>
        <p:nvSpPr>
          <p:cNvPr id="18" name="직사각형 17"/>
          <p:cNvSpPr/>
          <p:nvPr/>
        </p:nvSpPr>
        <p:spPr>
          <a:xfrm>
            <a:off x="323528" y="3111351"/>
            <a:ext cx="94507" cy="461665"/>
          </a:xfrm>
          <a:prstGeom prst="rect">
            <a:avLst/>
          </a:prstGeom>
        </p:spPr>
        <p:txBody>
          <a:bodyPr wrap="square">
            <a:spAutoFit/>
          </a:bodyPr>
          <a:lstStyle/>
          <a:p>
            <a:r>
              <a:rPr lang="ko-KR" altLang="en-US" sz="1200" dirty="0">
                <a:solidFill>
                  <a:schemeClr val="bg1"/>
                </a:solidFill>
                <a:latin typeface="MS Mincho" pitchFamily="49" charset="-128"/>
                <a:ea typeface="MS Mincho" pitchFamily="49" charset="-128"/>
              </a:rPr>
              <a:t>番号</a:t>
            </a:r>
          </a:p>
        </p:txBody>
      </p:sp>
      <p:sp>
        <p:nvSpPr>
          <p:cNvPr id="19" name="직사각형 18"/>
          <p:cNvSpPr/>
          <p:nvPr/>
        </p:nvSpPr>
        <p:spPr>
          <a:xfrm>
            <a:off x="567833" y="3203683"/>
            <a:ext cx="794448" cy="276999"/>
          </a:xfrm>
          <a:prstGeom prst="rect">
            <a:avLst/>
          </a:prstGeom>
        </p:spPr>
        <p:txBody>
          <a:bodyPr wrap="square">
            <a:spAutoFit/>
          </a:bodyPr>
          <a:lstStyle/>
          <a:p>
            <a:r>
              <a:rPr lang="ko-KR" altLang="en-US" sz="1200" dirty="0">
                <a:solidFill>
                  <a:schemeClr val="bg1"/>
                </a:solidFill>
                <a:latin typeface="MS Mincho" pitchFamily="49" charset="-128"/>
                <a:ea typeface="MS Mincho" pitchFamily="49" charset="-128"/>
              </a:rPr>
              <a:t>商品画像</a:t>
            </a:r>
            <a:endParaRPr lang="ko-KR" altLang="en-US" sz="1200" dirty="0">
              <a:solidFill>
                <a:schemeClr val="bg1"/>
              </a:solidFill>
              <a:latin typeface="MS Mincho" pitchFamily="49" charset="-128"/>
              <a:ea typeface="MS Mincho" pitchFamily="49" charset="-128"/>
            </a:endParaRPr>
          </a:p>
        </p:txBody>
      </p:sp>
      <p:sp>
        <p:nvSpPr>
          <p:cNvPr id="20" name="직사각형 19"/>
          <p:cNvSpPr/>
          <p:nvPr/>
        </p:nvSpPr>
        <p:spPr>
          <a:xfrm>
            <a:off x="1406008" y="3111349"/>
            <a:ext cx="779964" cy="461665"/>
          </a:xfrm>
          <a:prstGeom prst="rect">
            <a:avLst/>
          </a:prstGeom>
        </p:spPr>
        <p:txBody>
          <a:bodyPr wrap="square">
            <a:spAutoFit/>
          </a:bodyPr>
          <a:lstStyle/>
          <a:p>
            <a:r>
              <a:rPr lang="ja-JP" altLang="en-US" sz="1200" dirty="0">
                <a:solidFill>
                  <a:schemeClr val="bg1"/>
                </a:solidFill>
                <a:latin typeface="MS Mincho" pitchFamily="49" charset="-128"/>
                <a:ea typeface="MS Mincho" pitchFamily="49" charset="-128"/>
              </a:rPr>
              <a:t>商品タイトル</a:t>
            </a:r>
            <a:endParaRPr lang="ko-KR" altLang="en-US" sz="1200" dirty="0">
              <a:solidFill>
                <a:schemeClr val="bg1"/>
              </a:solidFill>
              <a:latin typeface="MS Mincho" pitchFamily="49" charset="-128"/>
            </a:endParaRPr>
          </a:p>
        </p:txBody>
      </p:sp>
      <p:sp>
        <p:nvSpPr>
          <p:cNvPr id="21" name="직사각형 20"/>
          <p:cNvSpPr/>
          <p:nvPr/>
        </p:nvSpPr>
        <p:spPr>
          <a:xfrm>
            <a:off x="2267744" y="2794905"/>
            <a:ext cx="396499" cy="839391"/>
          </a:xfrm>
          <a:prstGeom prst="rect">
            <a:avLst/>
          </a:prstGeom>
        </p:spPr>
        <p:txBody>
          <a:bodyPr wrap="square">
            <a:spAutoFit/>
          </a:bodyPr>
          <a:lstStyle/>
          <a:p>
            <a:r>
              <a:rPr lang="ja-JP" altLang="en-US" sz="1200" dirty="0">
                <a:solidFill>
                  <a:schemeClr val="bg1"/>
                </a:solidFill>
                <a:latin typeface="MS Mincho" pitchFamily="49" charset="-128"/>
                <a:ea typeface="MS Mincho" pitchFamily="49" charset="-128"/>
              </a:rPr>
              <a:t>カテゴリー</a:t>
            </a:r>
            <a:endParaRPr lang="ko-KR" altLang="en-US" sz="1200" dirty="0">
              <a:solidFill>
                <a:schemeClr val="bg1"/>
              </a:solidFill>
              <a:latin typeface="MS Mincho" pitchFamily="49" charset="-128"/>
            </a:endParaRPr>
          </a:p>
        </p:txBody>
      </p:sp>
      <p:sp>
        <p:nvSpPr>
          <p:cNvPr id="22" name="직사각형 21"/>
          <p:cNvSpPr/>
          <p:nvPr/>
        </p:nvSpPr>
        <p:spPr>
          <a:xfrm>
            <a:off x="2700268" y="3111348"/>
            <a:ext cx="347680" cy="461665"/>
          </a:xfrm>
          <a:prstGeom prst="rect">
            <a:avLst/>
          </a:prstGeom>
        </p:spPr>
        <p:txBody>
          <a:bodyPr wrap="square">
            <a:spAutoFit/>
          </a:bodyPr>
          <a:lstStyle/>
          <a:p>
            <a:r>
              <a:rPr lang="ko-KR" altLang="en-US" sz="1200" dirty="0">
                <a:solidFill>
                  <a:schemeClr val="bg1"/>
                </a:solidFill>
                <a:latin typeface="MS Mincho" pitchFamily="49" charset="-128"/>
                <a:ea typeface="MS Mincho" pitchFamily="49" charset="-128"/>
              </a:rPr>
              <a:t>価格</a:t>
            </a:r>
          </a:p>
        </p:txBody>
      </p:sp>
      <p:sp>
        <p:nvSpPr>
          <p:cNvPr id="23" name="직사각형 22"/>
          <p:cNvSpPr/>
          <p:nvPr/>
        </p:nvSpPr>
        <p:spPr>
          <a:xfrm>
            <a:off x="3021853" y="3177842"/>
            <a:ext cx="492443" cy="276999"/>
          </a:xfrm>
          <a:prstGeom prst="rect">
            <a:avLst/>
          </a:prstGeom>
        </p:spPr>
        <p:txBody>
          <a:bodyPr wrap="none">
            <a:spAutoFit/>
          </a:bodyPr>
          <a:lstStyle/>
          <a:p>
            <a:r>
              <a:rPr lang="ko-KR" altLang="en-US" sz="1200" dirty="0">
                <a:solidFill>
                  <a:schemeClr val="bg1"/>
                </a:solidFill>
                <a:latin typeface="MS Mincho" pitchFamily="49" charset="-128"/>
                <a:ea typeface="MS Mincho" pitchFamily="49" charset="-128"/>
              </a:rPr>
              <a:t>数量</a:t>
            </a:r>
          </a:p>
        </p:txBody>
      </p:sp>
      <p:sp>
        <p:nvSpPr>
          <p:cNvPr id="24" name="직사각형 23"/>
          <p:cNvSpPr/>
          <p:nvPr/>
        </p:nvSpPr>
        <p:spPr>
          <a:xfrm>
            <a:off x="3493621" y="3188781"/>
            <a:ext cx="646331" cy="276999"/>
          </a:xfrm>
          <a:prstGeom prst="rect">
            <a:avLst/>
          </a:prstGeom>
        </p:spPr>
        <p:txBody>
          <a:bodyPr wrap="none">
            <a:spAutoFit/>
          </a:bodyPr>
          <a:lstStyle/>
          <a:p>
            <a:r>
              <a:rPr lang="ko-KR" altLang="en-US" sz="1200" dirty="0">
                <a:solidFill>
                  <a:schemeClr val="bg1"/>
                </a:solidFill>
                <a:latin typeface="MS Mincho" pitchFamily="49" charset="-128"/>
                <a:ea typeface="MS Mincho" pitchFamily="49" charset="-128"/>
              </a:rPr>
              <a:t>登録日</a:t>
            </a:r>
          </a:p>
        </p:txBody>
      </p:sp>
      <p:sp>
        <p:nvSpPr>
          <p:cNvPr id="27" name="모서리가 둥근 직사각형 26"/>
          <p:cNvSpPr/>
          <p:nvPr/>
        </p:nvSpPr>
        <p:spPr bwMode="auto">
          <a:xfrm>
            <a:off x="614137" y="4005064"/>
            <a:ext cx="701840" cy="540060"/>
          </a:xfrm>
          <a:prstGeom prst="round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800" dirty="0">
                <a:solidFill>
                  <a:schemeClr val="tx1"/>
                </a:solidFill>
                <a:latin typeface="MS Mincho" pitchFamily="49" charset="-128"/>
                <a:ea typeface="MS Mincho" pitchFamily="49" charset="-128"/>
              </a:rPr>
              <a:t>商品イメージ</a:t>
            </a:r>
            <a:endParaRPr lang="ko-KR" altLang="en-US" sz="800" dirty="0">
              <a:solidFill>
                <a:schemeClr val="tx1"/>
              </a:solidFill>
              <a:latin typeface="MS Mincho" pitchFamily="49" charset="-128"/>
            </a:endParaRPr>
          </a:p>
        </p:txBody>
      </p:sp>
      <p:sp>
        <p:nvSpPr>
          <p:cNvPr id="28" name="모서리가 둥근 직사각형 27"/>
          <p:cNvSpPr/>
          <p:nvPr/>
        </p:nvSpPr>
        <p:spPr bwMode="auto">
          <a:xfrm>
            <a:off x="614137" y="4869160"/>
            <a:ext cx="701840" cy="540060"/>
          </a:xfrm>
          <a:prstGeom prst="round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800" dirty="0">
                <a:solidFill>
                  <a:schemeClr val="tx1"/>
                </a:solidFill>
                <a:latin typeface="MS Mincho" pitchFamily="49" charset="-128"/>
                <a:ea typeface="MS Mincho" pitchFamily="49" charset="-128"/>
              </a:rPr>
              <a:t>商品イメージ</a:t>
            </a:r>
            <a:endParaRPr lang="ko-KR" altLang="en-US" sz="800" dirty="0">
              <a:solidFill>
                <a:schemeClr val="tx1"/>
              </a:solidFill>
              <a:latin typeface="MS Mincho" pitchFamily="49" charset="-128"/>
            </a:endParaRPr>
          </a:p>
        </p:txBody>
      </p:sp>
      <p:sp>
        <p:nvSpPr>
          <p:cNvPr id="29" name="모서리가 둥근 직사각형 28"/>
          <p:cNvSpPr/>
          <p:nvPr/>
        </p:nvSpPr>
        <p:spPr bwMode="auto">
          <a:xfrm>
            <a:off x="614137" y="5877272"/>
            <a:ext cx="701840" cy="540060"/>
          </a:xfrm>
          <a:prstGeom prst="round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800" dirty="0">
                <a:solidFill>
                  <a:schemeClr val="tx1"/>
                </a:solidFill>
                <a:latin typeface="MS Mincho" pitchFamily="49" charset="-128"/>
                <a:ea typeface="MS Mincho" pitchFamily="49" charset="-128"/>
              </a:rPr>
              <a:t>商品イメージ</a:t>
            </a:r>
            <a:endParaRPr lang="ko-KR" altLang="en-US" sz="800" dirty="0">
              <a:solidFill>
                <a:schemeClr val="tx1"/>
              </a:solidFill>
              <a:latin typeface="MS Mincho" pitchFamily="49" charset="-128"/>
            </a:endParaRPr>
          </a:p>
        </p:txBody>
      </p:sp>
    </p:spTree>
    <p:extLst>
      <p:ext uri="{BB962C8B-B14F-4D97-AF65-F5344CB8AC3E}">
        <p14:creationId xmlns:p14="http://schemas.microsoft.com/office/powerpoint/2010/main" val="4272065364"/>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531724848" name="내용 개체 틀 2"/>
          <p:cNvSpPr>
            <a:spLocks noGrp="1"/>
          </p:cNvSpPr>
          <p:nvPr>
            <p:ph idx="1"/>
          </p:nvPr>
        </p:nvSpPr>
        <p:spPr bwMode="auto">
          <a:xfrm>
            <a:off x="467544" y="1412776"/>
            <a:ext cx="8229600" cy="5184000"/>
          </a:xfrm>
        </p:spPr>
        <p:txBody>
          <a:bodyPr numCol="2">
            <a:normAutofit/>
          </a:bodyPr>
          <a:lstStyle>
            <a:lvl1pPr>
              <a:defRPr sz="2400"/>
            </a:lvl1pPr>
            <a:lvl2pPr>
              <a:defRPr sz="1600"/>
            </a:lvl2pPr>
            <a:lvl3pPr>
              <a:defRPr sz="1200"/>
            </a:lvl3pPr>
            <a:lvl4pPr>
              <a:defRPr sz="1200"/>
            </a:lvl4pPr>
            <a:lvl5pPr>
              <a:defRPr sz="1200"/>
            </a:lvl5pPr>
          </a:lstStyle>
          <a:p>
            <a:pPr>
              <a:defRPr/>
            </a:pPr>
            <a:r>
              <a:rPr lang="ko-KR" altLang="en-US" sz="1800" dirty="0">
                <a:ea typeface="MS Mincho" pitchFamily="49" charset="-128"/>
              </a:rPr>
              <a:t>商品一覧</a:t>
            </a:r>
            <a:r>
              <a:rPr lang="ja-JP" altLang="en-US" sz="1800" dirty="0" smtClean="0">
                <a:ea typeface="MS Mincho" pitchFamily="49" charset="-128"/>
              </a:rPr>
              <a:t>実</a:t>
            </a:r>
            <a:r>
              <a:rPr lang="ja-JP" altLang="en-US" sz="1800" dirty="0">
                <a:ea typeface="MS Mincho" pitchFamily="49" charset="-128"/>
              </a:rPr>
              <a:t>画面</a:t>
            </a:r>
            <a:endParaRPr lang="en-US" altLang="ja-JP" sz="1800" dirty="0" smtClean="0">
              <a:ea typeface="MS Mincho" pitchFamily="49" charset="-128"/>
            </a:endParaRPr>
          </a:p>
          <a:p>
            <a:pPr>
              <a:defRPr/>
            </a:pPr>
            <a:endParaRPr lang="en-US" sz="1800" dirty="0">
              <a:ea typeface="MS Mincho" pitchFamily="49" charset="-128"/>
            </a:endParaRPr>
          </a:p>
          <a:p>
            <a:pPr>
              <a:defRPr/>
            </a:pPr>
            <a:endParaRPr lang="en-US" sz="1800" dirty="0" smtClean="0">
              <a:ea typeface="MS Mincho" pitchFamily="49" charset="-128"/>
            </a:endParaRPr>
          </a:p>
          <a:p>
            <a:pPr>
              <a:defRPr/>
            </a:pPr>
            <a:endParaRPr lang="en-US" sz="1800" dirty="0">
              <a:ea typeface="MS Mincho" pitchFamily="49" charset="-128"/>
            </a:endParaRPr>
          </a:p>
          <a:p>
            <a:pPr>
              <a:defRPr/>
            </a:pPr>
            <a:endParaRPr lang="en-US" sz="1800" dirty="0" smtClean="0">
              <a:ea typeface="MS Mincho" pitchFamily="49" charset="-128"/>
            </a:endParaRPr>
          </a:p>
          <a:p>
            <a:pPr>
              <a:defRPr/>
            </a:pPr>
            <a:endParaRPr lang="en-US" sz="1800" dirty="0">
              <a:ea typeface="MS Mincho" pitchFamily="49" charset="-128"/>
            </a:endParaRPr>
          </a:p>
          <a:p>
            <a:pPr>
              <a:defRPr/>
            </a:pPr>
            <a:endParaRPr lang="en-US" sz="1800" dirty="0" smtClean="0">
              <a:ea typeface="MS Mincho" pitchFamily="49" charset="-128"/>
            </a:endParaRPr>
          </a:p>
          <a:p>
            <a:pPr>
              <a:defRPr/>
            </a:pPr>
            <a:endParaRPr lang="en-US" sz="1800" dirty="0">
              <a:ea typeface="MS Mincho" pitchFamily="49" charset="-128"/>
            </a:endParaRPr>
          </a:p>
          <a:p>
            <a:pPr>
              <a:defRPr/>
            </a:pPr>
            <a:endParaRPr lang="en-US" sz="1800" dirty="0" smtClean="0">
              <a:ea typeface="MS Mincho" pitchFamily="49" charset="-128"/>
            </a:endParaRPr>
          </a:p>
          <a:p>
            <a:pPr>
              <a:defRPr/>
            </a:pPr>
            <a:endParaRPr lang="en-US" sz="1800" dirty="0">
              <a:ea typeface="MS Mincho" pitchFamily="49" charset="-128"/>
            </a:endParaRPr>
          </a:p>
          <a:p>
            <a:pPr>
              <a:defRPr/>
            </a:pPr>
            <a:endParaRPr lang="en-US" sz="1800" dirty="0" smtClean="0">
              <a:ea typeface="MS Mincho" pitchFamily="49" charset="-128"/>
            </a:endParaRPr>
          </a:p>
          <a:p>
            <a:pPr>
              <a:defRPr/>
            </a:pPr>
            <a:endParaRPr lang="en-US" sz="1800" dirty="0">
              <a:ea typeface="MS Mincho" pitchFamily="49" charset="-128"/>
            </a:endParaRPr>
          </a:p>
          <a:p>
            <a:pPr>
              <a:defRPr/>
            </a:pPr>
            <a:endParaRPr lang="en-US" sz="1800" dirty="0" smtClean="0">
              <a:ea typeface="MS Mincho" pitchFamily="49" charset="-128"/>
            </a:endParaRPr>
          </a:p>
          <a:p>
            <a:pPr>
              <a:defRPr/>
            </a:pPr>
            <a:endParaRPr lang="en-US" sz="1800" dirty="0">
              <a:ea typeface="MS Mincho" pitchFamily="49" charset="-128"/>
            </a:endParaRPr>
          </a:p>
          <a:p>
            <a:pPr marL="0" indent="0">
              <a:buNone/>
              <a:defRPr/>
            </a:pPr>
            <a:endParaRPr lang="en-US" altLang="ja-JP" sz="1800" dirty="0" smtClean="0"/>
          </a:p>
          <a:p>
            <a:pPr marL="0" indent="0">
              <a:buNone/>
              <a:defRPr/>
            </a:pPr>
            <a:endParaRPr lang="en-US" altLang="ja-JP" sz="1800" dirty="0"/>
          </a:p>
          <a:p>
            <a:pPr marL="0" indent="0">
              <a:buNone/>
              <a:defRPr/>
            </a:pPr>
            <a:endParaRPr lang="en-US" altLang="ja-JP" sz="1800" dirty="0" smtClean="0"/>
          </a:p>
          <a:p>
            <a:pPr marL="0" indent="0">
              <a:buNone/>
              <a:defRPr/>
            </a:pPr>
            <a:endParaRPr lang="en-US" altLang="ja-JP" sz="1800" dirty="0"/>
          </a:p>
          <a:p>
            <a:pPr marL="0" indent="0">
              <a:buNone/>
              <a:defRPr/>
            </a:pPr>
            <a:endParaRPr lang="en-US" altLang="ja-JP" sz="1800" dirty="0" smtClean="0"/>
          </a:p>
          <a:p>
            <a:pPr marL="0" indent="0">
              <a:buNone/>
              <a:defRPr/>
            </a:pPr>
            <a:endParaRPr lang="en-US" sz="1800" dirty="0">
              <a:ea typeface="MS Mincho" pitchFamily="49" charset="-128"/>
            </a:endParaRPr>
          </a:p>
        </p:txBody>
      </p:sp>
      <p:sp>
        <p:nvSpPr>
          <p:cNvPr id="1616166873" name="제목 6"/>
          <p:cNvSpPr>
            <a:spLocks noGrp="1"/>
          </p:cNvSpPr>
          <p:nvPr>
            <p:ph type="title"/>
          </p:nvPr>
        </p:nvSpPr>
        <p:spPr bwMode="auto"/>
        <p:txBody>
          <a:bodyPr>
            <a:normAutofit/>
          </a:bodyPr>
          <a:lstStyle>
            <a:lvl1pPr algn="l">
              <a:defRPr sz="3600">
                <a:latin typeface="MS PGothic (제목)"/>
              </a:defRPr>
            </a:lvl1pPr>
          </a:lstStyle>
          <a:p>
            <a:pPr>
              <a:defRPr/>
            </a:pPr>
            <a:r>
              <a:rPr lang="en-US" altLang="ja-JP" dirty="0">
                <a:latin typeface="MS Mincho" pitchFamily="49" charset="-128"/>
                <a:ea typeface="MS Mincho" pitchFamily="49" charset="-128"/>
              </a:rPr>
              <a:t>ADMIN</a:t>
            </a:r>
            <a:r>
              <a:rPr lang="ja-JP" altLang="en-US" dirty="0">
                <a:latin typeface="MS Mincho" pitchFamily="49" charset="-128"/>
                <a:ea typeface="MS Mincho" pitchFamily="49" charset="-128"/>
              </a:rPr>
              <a:t>メニュー</a:t>
            </a:r>
            <a:r>
              <a:rPr lang="ja-JP" altLang="en-US" dirty="0" smtClean="0">
                <a:latin typeface="MS Mincho" pitchFamily="49" charset="-128"/>
                <a:ea typeface="MS Mincho" pitchFamily="49" charset="-128"/>
              </a:rPr>
              <a:t>画</a:t>
            </a:r>
            <a:r>
              <a:rPr lang="ja-JP" altLang="en-US" dirty="0">
                <a:latin typeface="MS Mincho" pitchFamily="49" charset="-128"/>
                <a:ea typeface="MS Mincho" pitchFamily="49" charset="-128"/>
              </a:rPr>
              <a:t>面</a:t>
            </a:r>
            <a:endParaRPr dirty="0">
              <a:latin typeface="MS Mincho" pitchFamily="49" charset="-128"/>
              <a:ea typeface="MS Mincho" pitchFamily="49" charset="-128"/>
            </a:endParaRPr>
          </a:p>
        </p:txBody>
      </p:sp>
      <p:pic>
        <p:nvPicPr>
          <p:cNvPr id="1638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772816"/>
            <a:ext cx="9144000" cy="49102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86555860"/>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531724848" name="내용 개체 틀 2"/>
          <p:cNvSpPr>
            <a:spLocks noGrp="1"/>
          </p:cNvSpPr>
          <p:nvPr>
            <p:ph idx="1"/>
          </p:nvPr>
        </p:nvSpPr>
        <p:spPr bwMode="auto">
          <a:xfrm>
            <a:off x="467544" y="1412776"/>
            <a:ext cx="8229600" cy="5184000"/>
          </a:xfrm>
        </p:spPr>
        <p:txBody>
          <a:bodyPr vert="horz" lIns="91440" tIns="45720" rIns="91440" bIns="45720" numCol="2" rtlCol="0">
            <a:normAutofit/>
          </a:bodyPr>
          <a:lstStyle/>
          <a:p>
            <a:r>
              <a:rPr lang="ko-KR" altLang="en-US" sz="1800" dirty="0" smtClean="0">
                <a:ea typeface="MS Mincho" pitchFamily="49" charset="-128"/>
              </a:rPr>
              <a:t>注文一覧機能</a:t>
            </a:r>
            <a:endParaRPr lang="en-US" altLang="ko-KR" sz="1800" dirty="0" smtClean="0">
              <a:ea typeface="MS Mincho" pitchFamily="49" charset="-128"/>
            </a:endParaRPr>
          </a:p>
          <a:p>
            <a:endParaRPr lang="en-US" sz="1800" dirty="0">
              <a:ea typeface="MS Mincho" pitchFamily="49" charset="-128"/>
            </a:endParaRPr>
          </a:p>
          <a:p>
            <a:endParaRPr lang="en-US" sz="1800" dirty="0" smtClean="0">
              <a:ea typeface="MS Mincho" pitchFamily="49" charset="-128"/>
            </a:endParaRPr>
          </a:p>
          <a:p>
            <a:endParaRPr lang="en-US" sz="1800" dirty="0">
              <a:ea typeface="MS Mincho" pitchFamily="49" charset="-128"/>
            </a:endParaRPr>
          </a:p>
          <a:p>
            <a:endParaRPr lang="en-US" sz="1800" dirty="0" smtClean="0">
              <a:ea typeface="MS Mincho" pitchFamily="49" charset="-128"/>
            </a:endParaRPr>
          </a:p>
          <a:p>
            <a:endParaRPr lang="en-US" sz="1800" dirty="0">
              <a:ea typeface="MS Mincho" pitchFamily="49" charset="-128"/>
            </a:endParaRPr>
          </a:p>
          <a:p>
            <a:endParaRPr lang="en-US" sz="1800" dirty="0" smtClean="0">
              <a:ea typeface="MS Mincho" pitchFamily="49" charset="-128"/>
            </a:endParaRPr>
          </a:p>
          <a:p>
            <a:endParaRPr lang="en-US" sz="1800" dirty="0">
              <a:ea typeface="MS Mincho" pitchFamily="49" charset="-128"/>
            </a:endParaRPr>
          </a:p>
          <a:p>
            <a:endParaRPr lang="en-US" sz="1800" dirty="0" smtClean="0">
              <a:ea typeface="MS Mincho" pitchFamily="49" charset="-128"/>
            </a:endParaRPr>
          </a:p>
          <a:p>
            <a:endParaRPr lang="en-US" sz="1800" dirty="0">
              <a:ea typeface="MS Mincho" pitchFamily="49" charset="-128"/>
            </a:endParaRPr>
          </a:p>
          <a:p>
            <a:endParaRPr lang="en-US" sz="1800" dirty="0" smtClean="0">
              <a:ea typeface="MS Mincho" pitchFamily="49" charset="-128"/>
            </a:endParaRPr>
          </a:p>
          <a:p>
            <a:endParaRPr lang="en-US" sz="1800" dirty="0">
              <a:ea typeface="MS Mincho" pitchFamily="49" charset="-128"/>
            </a:endParaRPr>
          </a:p>
          <a:p>
            <a:endParaRPr lang="en-US" sz="1800" dirty="0" smtClean="0">
              <a:ea typeface="MS Mincho" pitchFamily="49" charset="-128"/>
            </a:endParaRPr>
          </a:p>
          <a:p>
            <a:endParaRPr lang="en-US" sz="1800" dirty="0">
              <a:ea typeface="MS Mincho" pitchFamily="49" charset="-128"/>
            </a:endParaRPr>
          </a:p>
          <a:p>
            <a:endParaRPr lang="en-US" sz="1800" dirty="0" smtClean="0">
              <a:ea typeface="MS Mincho" pitchFamily="49" charset="-128"/>
            </a:endParaRPr>
          </a:p>
          <a:p>
            <a:endParaRPr lang="en-US" sz="1800" dirty="0">
              <a:ea typeface="MS Mincho" pitchFamily="49" charset="-128"/>
            </a:endParaRPr>
          </a:p>
          <a:p>
            <a:endParaRPr lang="en-US" sz="1800" dirty="0" smtClean="0">
              <a:ea typeface="MS Mincho" pitchFamily="49" charset="-128"/>
            </a:endParaRPr>
          </a:p>
          <a:p>
            <a:endParaRPr lang="en-US" sz="1800" dirty="0">
              <a:ea typeface="MS Mincho" pitchFamily="49" charset="-128"/>
            </a:endParaRPr>
          </a:p>
          <a:p>
            <a:pPr marL="0" indent="0">
              <a:buNone/>
            </a:pPr>
            <a:endParaRPr lang="en-US" sz="1800" dirty="0" smtClean="0">
              <a:ea typeface="MS Mincho" pitchFamily="49" charset="-128"/>
            </a:endParaRPr>
          </a:p>
          <a:p>
            <a:pPr marL="0" indent="0">
              <a:buNone/>
            </a:pPr>
            <a:endParaRPr lang="en-US" sz="1800" dirty="0">
              <a:ea typeface="MS Mincho" pitchFamily="49" charset="-128"/>
            </a:endParaRPr>
          </a:p>
          <a:p>
            <a:pPr>
              <a:buFont typeface="Arial" pitchFamily="34" charset="0"/>
              <a:buChar char="•"/>
            </a:pPr>
            <a:r>
              <a:rPr lang="ja-JP" altLang="en-US" sz="1800" dirty="0">
                <a:ea typeface="MS Mincho" pitchFamily="49" charset="-128"/>
              </a:rPr>
              <a:t>注文一覧は、すべてのユーザーの注文をリスト形式で表示する機能を持っています。</a:t>
            </a:r>
          </a:p>
          <a:p>
            <a:pPr>
              <a:buFont typeface="Arial" pitchFamily="34" charset="0"/>
              <a:buChar char="•"/>
            </a:pPr>
            <a:r>
              <a:rPr lang="ja-JP" altLang="en-US" sz="1800" dirty="0">
                <a:ea typeface="MS Mincho" pitchFamily="49" charset="-128"/>
              </a:rPr>
              <a:t>表示される情報には、注文番号、注文者、受取人、配送先、合計金額、配送状況が含まれます。</a:t>
            </a:r>
          </a:p>
          <a:p>
            <a:pPr>
              <a:buFont typeface="Arial" pitchFamily="34" charset="0"/>
              <a:buChar char="•"/>
            </a:pPr>
            <a:r>
              <a:rPr lang="ja-JP" altLang="en-US" sz="1800" dirty="0">
                <a:ea typeface="MS Mincho" pitchFamily="49" charset="-128"/>
              </a:rPr>
              <a:t>商品番号にリンクを付与し、コントローラーで該当注文の詳細情報を確認できるページへのアドレスをマッピングしています。</a:t>
            </a:r>
          </a:p>
          <a:p>
            <a:pPr>
              <a:buFont typeface="Arial" pitchFamily="34" charset="0"/>
              <a:buChar char="•"/>
            </a:pPr>
            <a:r>
              <a:rPr lang="ja-JP" altLang="en-US" sz="1800" dirty="0">
                <a:ea typeface="MS Mincho" pitchFamily="49" charset="-128"/>
              </a:rPr>
              <a:t>配送状況のフィールドはまだ実装されていませんが、配送前の状態として、</a:t>
            </a:r>
            <a:r>
              <a:rPr lang="en-US" altLang="ja-JP" sz="1800" dirty="0">
                <a:ea typeface="MS Mincho" pitchFamily="49" charset="-128"/>
              </a:rPr>
              <a:t>0</a:t>
            </a:r>
            <a:r>
              <a:rPr lang="ja-JP" altLang="en-US" sz="1800" dirty="0">
                <a:ea typeface="MS Mincho" pitchFamily="49" charset="-128"/>
              </a:rPr>
              <a:t>（配送前）、</a:t>
            </a:r>
            <a:r>
              <a:rPr lang="en-US" altLang="ja-JP" sz="1800" dirty="0">
                <a:ea typeface="MS Mincho" pitchFamily="49" charset="-128"/>
              </a:rPr>
              <a:t>1</a:t>
            </a:r>
            <a:r>
              <a:rPr lang="ja-JP" altLang="en-US" sz="1800" dirty="0">
                <a:ea typeface="MS Mincho" pitchFamily="49" charset="-128"/>
              </a:rPr>
              <a:t>（配送中）、</a:t>
            </a:r>
            <a:r>
              <a:rPr lang="en-US" altLang="ja-JP" sz="1800" dirty="0">
                <a:ea typeface="MS Mincho" pitchFamily="49" charset="-128"/>
              </a:rPr>
              <a:t>2</a:t>
            </a:r>
            <a:r>
              <a:rPr lang="ja-JP" altLang="en-US" sz="1800" dirty="0">
                <a:ea typeface="MS Mincho" pitchFamily="49" charset="-128"/>
              </a:rPr>
              <a:t>（配送完了）の値を設定する予定です。</a:t>
            </a:r>
          </a:p>
        </p:txBody>
      </p:sp>
      <p:sp>
        <p:nvSpPr>
          <p:cNvPr id="1616166873" name="제목 6"/>
          <p:cNvSpPr>
            <a:spLocks noGrp="1"/>
          </p:cNvSpPr>
          <p:nvPr>
            <p:ph type="title"/>
          </p:nvPr>
        </p:nvSpPr>
        <p:spPr bwMode="auto"/>
        <p:txBody>
          <a:bodyPr>
            <a:normAutofit/>
          </a:bodyPr>
          <a:lstStyle>
            <a:lvl1pPr algn="l">
              <a:defRPr sz="3600">
                <a:latin typeface="MS PGothic (제목)"/>
              </a:defRPr>
            </a:lvl1pPr>
          </a:lstStyle>
          <a:p>
            <a:pPr>
              <a:defRPr/>
            </a:pPr>
            <a:r>
              <a:rPr lang="en-US" altLang="ja-JP" dirty="0">
                <a:latin typeface="MS Mincho" pitchFamily="49" charset="-128"/>
                <a:ea typeface="MS Mincho" pitchFamily="49" charset="-128"/>
              </a:rPr>
              <a:t>ADMIN</a:t>
            </a:r>
            <a:r>
              <a:rPr lang="ja-JP" altLang="en-US" dirty="0">
                <a:latin typeface="MS Mincho" pitchFamily="49" charset="-128"/>
                <a:ea typeface="MS Mincho" pitchFamily="49" charset="-128"/>
              </a:rPr>
              <a:t>メニュー画面</a:t>
            </a:r>
            <a:endParaRPr dirty="0">
              <a:latin typeface="MS Mincho" pitchFamily="49" charset="-128"/>
              <a:ea typeface="MS Mincho" pitchFamily="49" charset="-128"/>
            </a:endParaRPr>
          </a:p>
        </p:txBody>
      </p:sp>
      <p:grpSp>
        <p:nvGrpSpPr>
          <p:cNvPr id="20" name="그룹 19"/>
          <p:cNvGrpSpPr/>
          <p:nvPr/>
        </p:nvGrpSpPr>
        <p:grpSpPr>
          <a:xfrm>
            <a:off x="10775" y="1916832"/>
            <a:ext cx="4537255" cy="4752528"/>
            <a:chOff x="10775" y="1916832"/>
            <a:chExt cx="4537255" cy="4752528"/>
          </a:xfrm>
        </p:grpSpPr>
        <p:sp>
          <p:nvSpPr>
            <p:cNvPr id="2" name="직사각형 1"/>
            <p:cNvSpPr/>
            <p:nvPr/>
          </p:nvSpPr>
          <p:spPr>
            <a:xfrm>
              <a:off x="10775" y="1916832"/>
              <a:ext cx="4537255" cy="4752528"/>
            </a:xfrm>
            <a:prstGeom prst="rect">
              <a:avLst/>
            </a:prstGeom>
            <a:solidFill>
              <a:schemeClr val="accent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S Mincho" pitchFamily="49" charset="-128"/>
              </a:endParaRPr>
            </a:p>
          </p:txBody>
        </p:sp>
        <p:sp>
          <p:nvSpPr>
            <p:cNvPr id="17" name="직사각형 16"/>
            <p:cNvSpPr/>
            <p:nvPr/>
          </p:nvSpPr>
          <p:spPr>
            <a:xfrm>
              <a:off x="254925" y="2104576"/>
              <a:ext cx="1107996" cy="369332"/>
            </a:xfrm>
            <a:prstGeom prst="rect">
              <a:avLst/>
            </a:prstGeom>
          </p:spPr>
          <p:txBody>
            <a:bodyPr wrap="none">
              <a:spAutoFit/>
            </a:bodyPr>
            <a:lstStyle/>
            <a:p>
              <a:r>
                <a:rPr lang="ko-KR" altLang="en-US" b="1" dirty="0">
                  <a:solidFill>
                    <a:schemeClr val="bg1"/>
                  </a:solidFill>
                  <a:latin typeface="MS Mincho" pitchFamily="49" charset="-128"/>
                </a:rPr>
                <a:t>注文一覧</a:t>
              </a:r>
            </a:p>
          </p:txBody>
        </p:sp>
        <p:sp>
          <p:nvSpPr>
            <p:cNvPr id="19" name="Rectangle 2"/>
            <p:cNvSpPr>
              <a:spLocks noChangeArrowheads="1"/>
            </p:cNvSpPr>
            <p:nvPr/>
          </p:nvSpPr>
          <p:spPr bwMode="auto">
            <a:xfrm>
              <a:off x="282803" y="2602110"/>
              <a:ext cx="4200189" cy="1154162"/>
            </a:xfrm>
            <a:prstGeom prst="rect">
              <a:avLst/>
            </a:prstGeom>
            <a:solidFill>
              <a:srgbClr val="FF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45720" numCol="1" anchor="ctr" anchorCtr="0" compatLnSpc="1">
              <a:prstTxWarp prst="textNoShape">
                <a:avLst/>
              </a:prstTxWarp>
              <a:spAutoFit/>
            </a:bodyPr>
            <a:lstStyle/>
            <a:p>
              <a:pPr marL="0" marR="0" lvl="0" indent="0" algn="l" defTabSz="914400" rtl="0" eaLnBrk="1" fontAlgn="base" latinLnBrk="1" hangingPunct="1">
                <a:lnSpc>
                  <a:spcPct val="100000"/>
                </a:lnSpc>
                <a:spcBef>
                  <a:spcPct val="0"/>
                </a:spcBef>
                <a:spcAft>
                  <a:spcPct val="0"/>
                </a:spcAft>
                <a:buClrTx/>
                <a:buSzTx/>
                <a:buFontTx/>
                <a:buNone/>
                <a:tabLst/>
              </a:pPr>
              <a:r>
                <a:rPr kumimoji="1" lang="ko-KR" sz="1200" b="1" i="0" u="none" strike="noStrike" cap="none" normalizeH="0" baseline="0" dirty="0" smtClean="0">
                  <a:ln>
                    <a:noFill/>
                  </a:ln>
                  <a:solidFill>
                    <a:srgbClr val="212529"/>
                  </a:solidFill>
                  <a:effectLst/>
                  <a:latin typeface="MS Mincho" pitchFamily="49" charset="-128"/>
                  <a:ea typeface="Pretendard-Regular"/>
                  <a:cs typeface="굴림" pitchFamily="50" charset="-127"/>
                </a:rPr>
                <a:t>注文番号</a:t>
              </a:r>
              <a:r>
                <a:rPr kumimoji="1" lang="ko-KR" sz="1200" b="0" i="0" u="none" strike="noStrike" cap="none" normalizeH="0" baseline="0" dirty="0" smtClean="0">
                  <a:ln>
                    <a:noFill/>
                  </a:ln>
                  <a:solidFill>
                    <a:srgbClr val="212529"/>
                  </a:solidFill>
                  <a:effectLst/>
                  <a:latin typeface="MS Mincho" pitchFamily="49" charset="-128"/>
                  <a:ea typeface="Pretendard-Regular"/>
                  <a:cs typeface="굴림" pitchFamily="50" charset="-127"/>
                </a:rPr>
                <a:t> </a:t>
              </a:r>
              <a:r>
                <a:rPr kumimoji="1" lang="en-US" altLang="ko-KR" sz="1200" b="0" i="0" u="none" strike="noStrike" cap="none" normalizeH="0" baseline="0" dirty="0" smtClean="0">
                  <a:ln>
                    <a:noFill/>
                  </a:ln>
                  <a:solidFill>
                    <a:srgbClr val="212529"/>
                  </a:solidFill>
                  <a:effectLst/>
                  <a:latin typeface="MS Mincho" pitchFamily="49" charset="-128"/>
                  <a:ea typeface="MS Mincho" pitchFamily="49" charset="-128"/>
                  <a:cs typeface="굴림" pitchFamily="50" charset="-127"/>
                </a:rPr>
                <a:t>	</a:t>
              </a:r>
              <a:r>
                <a:rPr kumimoji="1" lang="ko-KR" altLang="ko-KR" sz="1200" b="0" i="0" u="sng" strike="noStrike" cap="none" normalizeH="0" baseline="0" dirty="0" smtClean="0">
                  <a:ln>
                    <a:noFill/>
                  </a:ln>
                  <a:solidFill>
                    <a:srgbClr val="0D6EFD"/>
                  </a:solidFill>
                  <a:effectLst/>
                  <a:latin typeface="MS Mincho" pitchFamily="49" charset="-128"/>
                  <a:ea typeface="Pretendard-Regular"/>
                  <a:cs typeface="굴림" pitchFamily="50" charset="-127"/>
                </a:rPr>
                <a:t>20251723_259952</a:t>
              </a:r>
              <a:endParaRPr kumimoji="1" lang="en-US" altLang="ko-KR" sz="1200" b="0" i="0" u="none" strike="noStrike" cap="none" normalizeH="0" baseline="0" dirty="0" smtClean="0">
                <a:ln>
                  <a:noFill/>
                </a:ln>
                <a:solidFill>
                  <a:srgbClr val="212529"/>
                </a:solidFill>
                <a:effectLst/>
                <a:latin typeface="MS Mincho" pitchFamily="49" charset="-128"/>
                <a:ea typeface="MS Mincho" pitchFamily="49" charset="-128"/>
                <a:cs typeface="굴림" pitchFamily="50" charset="-127"/>
              </a:endParaRPr>
            </a:p>
            <a:p>
              <a:pPr marL="0" marR="0" lvl="0" indent="0" algn="l" defTabSz="914400" rtl="0" eaLnBrk="1" fontAlgn="base" latinLnBrk="1" hangingPunct="1">
                <a:lnSpc>
                  <a:spcPct val="100000"/>
                </a:lnSpc>
                <a:spcBef>
                  <a:spcPct val="0"/>
                </a:spcBef>
                <a:spcAft>
                  <a:spcPct val="0"/>
                </a:spcAft>
                <a:buClrTx/>
                <a:buSzTx/>
                <a:buFontTx/>
                <a:buNone/>
                <a:tabLst/>
              </a:pPr>
              <a:r>
                <a:rPr kumimoji="1" lang="ko-KR" sz="1200" b="1" i="0" u="none" strike="noStrike" cap="none" normalizeH="0" baseline="0" dirty="0" smtClean="0">
                  <a:ln>
                    <a:noFill/>
                  </a:ln>
                  <a:solidFill>
                    <a:srgbClr val="212529"/>
                  </a:solidFill>
                  <a:effectLst/>
                  <a:latin typeface="MS Mincho" pitchFamily="49" charset="-128"/>
                  <a:ea typeface="Pretendard-Regular"/>
                  <a:cs typeface="굴림" pitchFamily="50" charset="-127"/>
                </a:rPr>
                <a:t>注文者</a:t>
              </a:r>
              <a:r>
                <a:rPr kumimoji="1" lang="ko-KR" sz="1200" b="0" i="0" u="none" strike="noStrike" cap="none" normalizeH="0" baseline="0" dirty="0" smtClean="0">
                  <a:ln>
                    <a:noFill/>
                  </a:ln>
                  <a:solidFill>
                    <a:srgbClr val="212529"/>
                  </a:solidFill>
                  <a:effectLst/>
                  <a:latin typeface="MS Mincho" pitchFamily="49" charset="-128"/>
                  <a:ea typeface="Pretendard-Regular"/>
                  <a:cs typeface="굴림" pitchFamily="50" charset="-127"/>
                </a:rPr>
                <a:t> </a:t>
              </a:r>
              <a:r>
                <a:rPr kumimoji="1" lang="en-US" altLang="ko-KR" sz="1200" b="0" i="0" u="none" strike="noStrike" cap="none" normalizeH="0" baseline="0" dirty="0" smtClean="0">
                  <a:ln>
                    <a:noFill/>
                  </a:ln>
                  <a:solidFill>
                    <a:srgbClr val="212529"/>
                  </a:solidFill>
                  <a:effectLst/>
                  <a:latin typeface="MS Mincho" pitchFamily="49" charset="-128"/>
                  <a:ea typeface="MS Mincho" pitchFamily="49" charset="-128"/>
                  <a:cs typeface="굴림" pitchFamily="50" charset="-127"/>
                </a:rPr>
                <a:t>	</a:t>
              </a:r>
              <a:r>
                <a:rPr kumimoji="1" lang="ko-KR" altLang="ko-KR" sz="1200" b="0" i="0" u="none" strike="noStrike" cap="none" normalizeH="0" baseline="0" dirty="0" smtClean="0">
                  <a:ln>
                    <a:noFill/>
                  </a:ln>
                  <a:solidFill>
                    <a:srgbClr val="212529"/>
                  </a:solidFill>
                  <a:effectLst/>
                  <a:latin typeface="MS Mincho" pitchFamily="49" charset="-128"/>
                  <a:ea typeface="Pretendard-Regular"/>
                  <a:cs typeface="굴림" pitchFamily="50" charset="-127"/>
                </a:rPr>
                <a:t>admin </a:t>
              </a:r>
              <a:endParaRPr kumimoji="1" lang="en-US" altLang="ko-KR" sz="1200" b="0" i="0" u="none" strike="noStrike" cap="none" normalizeH="0" baseline="0" dirty="0" smtClean="0">
                <a:ln>
                  <a:noFill/>
                </a:ln>
                <a:solidFill>
                  <a:srgbClr val="212529"/>
                </a:solidFill>
                <a:effectLst/>
                <a:latin typeface="MS Mincho" pitchFamily="49" charset="-128"/>
                <a:ea typeface="MS Mincho" pitchFamily="49" charset="-128"/>
                <a:cs typeface="굴림" pitchFamily="50" charset="-127"/>
              </a:endParaRPr>
            </a:p>
            <a:p>
              <a:pPr marL="0" marR="0" lvl="0" indent="0" algn="l" defTabSz="914400" rtl="0" eaLnBrk="1" fontAlgn="base" latinLnBrk="1" hangingPunct="1">
                <a:lnSpc>
                  <a:spcPct val="100000"/>
                </a:lnSpc>
                <a:spcBef>
                  <a:spcPct val="0"/>
                </a:spcBef>
                <a:spcAft>
                  <a:spcPct val="0"/>
                </a:spcAft>
                <a:buClrTx/>
                <a:buSzTx/>
                <a:buFontTx/>
                <a:buNone/>
                <a:tabLst/>
              </a:pPr>
              <a:r>
                <a:rPr kumimoji="1" lang="ko-KR" sz="1200" b="1" i="0" u="none" strike="noStrike" cap="none" normalizeH="0" baseline="0" dirty="0" smtClean="0">
                  <a:ln>
                    <a:noFill/>
                  </a:ln>
                  <a:solidFill>
                    <a:srgbClr val="212529"/>
                  </a:solidFill>
                  <a:effectLst/>
                  <a:latin typeface="MS Mincho" pitchFamily="49" charset="-128"/>
                  <a:ea typeface="Pretendard-Regular"/>
                  <a:cs typeface="굴림" pitchFamily="50" charset="-127"/>
                </a:rPr>
                <a:t>受取人</a:t>
              </a:r>
              <a:r>
                <a:rPr kumimoji="1" lang="ko-KR" sz="1200" b="0" i="0" u="none" strike="noStrike" cap="none" normalizeH="0" baseline="0" dirty="0" smtClean="0">
                  <a:ln>
                    <a:noFill/>
                  </a:ln>
                  <a:solidFill>
                    <a:srgbClr val="212529"/>
                  </a:solidFill>
                  <a:effectLst/>
                  <a:latin typeface="MS Mincho" pitchFamily="49" charset="-128"/>
                  <a:ea typeface="Pretendard-Regular"/>
                  <a:cs typeface="굴림" pitchFamily="50" charset="-127"/>
                </a:rPr>
                <a:t> </a:t>
              </a:r>
              <a:r>
                <a:rPr kumimoji="1" lang="en-US" altLang="ko-KR" sz="1200" b="0" i="0" u="none" strike="noStrike" cap="none" normalizeH="0" baseline="0" dirty="0" smtClean="0">
                  <a:ln>
                    <a:noFill/>
                  </a:ln>
                  <a:solidFill>
                    <a:srgbClr val="212529"/>
                  </a:solidFill>
                  <a:effectLst/>
                  <a:latin typeface="MS Mincho" pitchFamily="49" charset="-128"/>
                  <a:ea typeface="MS Mincho" pitchFamily="49" charset="-128"/>
                  <a:cs typeface="굴림" pitchFamily="50" charset="-127"/>
                </a:rPr>
                <a:t>	</a:t>
              </a:r>
              <a:r>
                <a:rPr kumimoji="1" lang="ko-KR" altLang="ko-KR" sz="1200" b="0" i="0" u="none" strike="noStrike" cap="none" normalizeH="0" baseline="0" dirty="0" smtClean="0">
                  <a:ln>
                    <a:noFill/>
                  </a:ln>
                  <a:solidFill>
                    <a:srgbClr val="212529"/>
                  </a:solidFill>
                  <a:effectLst/>
                  <a:latin typeface="MS Mincho" pitchFamily="49" charset="-128"/>
                  <a:ea typeface="Pretendard-Regular"/>
                  <a:cs typeface="굴림" pitchFamily="50" charset="-127"/>
                </a:rPr>
                <a:t>Son </a:t>
              </a:r>
              <a:endParaRPr kumimoji="1" lang="en-US" altLang="ko-KR" sz="1200" b="0" i="0" u="none" strike="noStrike" cap="none" normalizeH="0" baseline="0" dirty="0" smtClean="0">
                <a:ln>
                  <a:noFill/>
                </a:ln>
                <a:solidFill>
                  <a:srgbClr val="212529"/>
                </a:solidFill>
                <a:effectLst/>
                <a:latin typeface="MS Mincho" pitchFamily="49" charset="-128"/>
                <a:ea typeface="MS Mincho" pitchFamily="49" charset="-128"/>
                <a:cs typeface="굴림" pitchFamily="50" charset="-127"/>
              </a:endParaRPr>
            </a:p>
            <a:p>
              <a:pPr marL="0" marR="0" lvl="0" indent="0" algn="l" defTabSz="914400" rtl="0" eaLnBrk="1" fontAlgn="base" latinLnBrk="1" hangingPunct="1">
                <a:lnSpc>
                  <a:spcPct val="100000"/>
                </a:lnSpc>
                <a:spcBef>
                  <a:spcPct val="0"/>
                </a:spcBef>
                <a:spcAft>
                  <a:spcPct val="0"/>
                </a:spcAft>
                <a:buClrTx/>
                <a:buSzTx/>
                <a:buFontTx/>
                <a:buNone/>
                <a:tabLst/>
              </a:pPr>
              <a:r>
                <a:rPr kumimoji="1" lang="ko-KR" sz="1200" b="1" i="0" u="none" strike="noStrike" cap="none" normalizeH="0" baseline="0" dirty="0" smtClean="0">
                  <a:ln>
                    <a:noFill/>
                  </a:ln>
                  <a:solidFill>
                    <a:srgbClr val="212529"/>
                  </a:solidFill>
                  <a:effectLst/>
                  <a:latin typeface="MS Mincho" pitchFamily="49" charset="-128"/>
                  <a:ea typeface="Pretendard-Regular"/>
                  <a:cs typeface="굴림" pitchFamily="50" charset="-127"/>
                </a:rPr>
                <a:t>住所</a:t>
              </a:r>
              <a:r>
                <a:rPr kumimoji="1" lang="ko-KR" sz="1200" b="0" i="0" u="none" strike="noStrike" cap="none" normalizeH="0" baseline="0" dirty="0" smtClean="0">
                  <a:ln>
                    <a:noFill/>
                  </a:ln>
                  <a:solidFill>
                    <a:srgbClr val="212529"/>
                  </a:solidFill>
                  <a:effectLst/>
                  <a:latin typeface="MS Mincho" pitchFamily="49" charset="-128"/>
                  <a:ea typeface="Pretendard-Regular"/>
                  <a:cs typeface="굴림" pitchFamily="50" charset="-127"/>
                </a:rPr>
                <a:t> </a:t>
              </a:r>
              <a:r>
                <a:rPr kumimoji="1" lang="en-US" altLang="ko-KR" sz="1200" b="0" i="0" u="none" strike="noStrike" cap="none" normalizeH="0" baseline="0" dirty="0" smtClean="0">
                  <a:ln>
                    <a:noFill/>
                  </a:ln>
                  <a:solidFill>
                    <a:srgbClr val="212529"/>
                  </a:solidFill>
                  <a:effectLst/>
                  <a:latin typeface="MS Mincho" pitchFamily="49" charset="-128"/>
                  <a:ea typeface="MS Mincho" pitchFamily="49" charset="-128"/>
                  <a:cs typeface="굴림" pitchFamily="50" charset="-127"/>
                </a:rPr>
                <a:t>	</a:t>
              </a:r>
              <a:r>
                <a:rPr kumimoji="1" lang="ko-KR" altLang="ko-KR" sz="1200" b="0" i="0" u="none" strike="noStrike" cap="none" normalizeH="0" baseline="0" dirty="0" smtClean="0">
                  <a:ln>
                    <a:noFill/>
                  </a:ln>
                  <a:solidFill>
                    <a:srgbClr val="212529"/>
                  </a:solidFill>
                  <a:effectLst/>
                  <a:latin typeface="MS Mincho" pitchFamily="49" charset="-128"/>
                  <a:ea typeface="Pretendard-Regular"/>
                  <a:cs typeface="굴림" pitchFamily="50" charset="-127"/>
                </a:rPr>
                <a:t>(</a:t>
              </a:r>
              <a:r>
                <a:rPr kumimoji="1" lang="ko-KR" sz="1200" b="0" i="0" u="none" strike="noStrike" cap="none" normalizeH="0" baseline="0" dirty="0" smtClean="0">
                  <a:ln>
                    <a:noFill/>
                  </a:ln>
                  <a:solidFill>
                    <a:srgbClr val="212529"/>
                  </a:solidFill>
                  <a:effectLst/>
                  <a:latin typeface="MS Mincho" pitchFamily="49" charset="-128"/>
                  <a:ea typeface="Pretendard-Regular"/>
                  <a:cs typeface="굴림" pitchFamily="50" charset="-127"/>
                </a:rPr>
                <a:t>전북특별자치도 전주시 완산구 노송여울</a:t>
              </a:r>
              <a:r>
                <a:rPr kumimoji="1" lang="ko-KR" altLang="ko-KR" sz="1200" b="0" i="0" u="none" strike="noStrike" cap="none" normalizeH="0" baseline="0" dirty="0" smtClean="0">
                  <a:ln>
                    <a:noFill/>
                  </a:ln>
                  <a:solidFill>
                    <a:srgbClr val="212529"/>
                  </a:solidFill>
                  <a:effectLst/>
                  <a:latin typeface="MS Mincho" pitchFamily="49" charset="-128"/>
                  <a:ea typeface="Pretendard-Regular"/>
                  <a:cs typeface="굴림" pitchFamily="50" charset="-127"/>
                </a:rPr>
                <a:t>1</a:t>
              </a:r>
              <a:r>
                <a:rPr kumimoji="1" lang="ko-KR" sz="1200" b="0" i="0" u="none" strike="noStrike" cap="none" normalizeH="0" baseline="0" dirty="0" smtClean="0">
                  <a:ln>
                    <a:noFill/>
                  </a:ln>
                  <a:solidFill>
                    <a:srgbClr val="212529"/>
                  </a:solidFill>
                  <a:effectLst/>
                  <a:latin typeface="MS Mincho" pitchFamily="49" charset="-128"/>
                  <a:ea typeface="Pretendard-Regular"/>
                  <a:cs typeface="굴림" pitchFamily="50" charset="-127"/>
                </a:rPr>
                <a:t>길 </a:t>
              </a:r>
              <a:r>
                <a:rPr kumimoji="1" lang="ko-KR" altLang="ko-KR" sz="1200" b="0" i="0" u="none" strike="noStrike" cap="none" normalizeH="0" baseline="0" dirty="0" smtClean="0">
                  <a:ln>
                    <a:noFill/>
                  </a:ln>
                  <a:solidFill>
                    <a:srgbClr val="212529"/>
                  </a:solidFill>
                  <a:effectLst/>
                  <a:latin typeface="MS Mincho" pitchFamily="49" charset="-128"/>
                  <a:ea typeface="Pretendard-Regular"/>
                  <a:cs typeface="굴림" pitchFamily="50" charset="-127"/>
                </a:rPr>
                <a:t>65) HOME 560-080 </a:t>
              </a:r>
              <a:endParaRPr kumimoji="1" lang="en-US" altLang="ko-KR" sz="1200" b="0" i="0" u="none" strike="noStrike" cap="none" normalizeH="0" baseline="0" dirty="0" smtClean="0">
                <a:ln>
                  <a:noFill/>
                </a:ln>
                <a:solidFill>
                  <a:srgbClr val="212529"/>
                </a:solidFill>
                <a:effectLst/>
                <a:latin typeface="MS Mincho" pitchFamily="49" charset="-128"/>
                <a:ea typeface="MS Mincho" pitchFamily="49" charset="-128"/>
                <a:cs typeface="굴림" pitchFamily="50" charset="-127"/>
              </a:endParaRPr>
            </a:p>
            <a:p>
              <a:pPr marL="0" marR="0" lvl="0" indent="0" algn="l" defTabSz="914400" rtl="0" eaLnBrk="1" fontAlgn="base" latinLnBrk="1" hangingPunct="1">
                <a:lnSpc>
                  <a:spcPct val="100000"/>
                </a:lnSpc>
                <a:spcBef>
                  <a:spcPct val="0"/>
                </a:spcBef>
                <a:spcAft>
                  <a:spcPct val="0"/>
                </a:spcAft>
                <a:buClrTx/>
                <a:buSzTx/>
                <a:buFontTx/>
                <a:buNone/>
                <a:tabLst/>
              </a:pPr>
              <a:r>
                <a:rPr kumimoji="1" lang="ko-KR" sz="1200" b="1" i="0" u="none" strike="noStrike" cap="none" normalizeH="0" baseline="0" dirty="0" smtClean="0">
                  <a:ln>
                    <a:noFill/>
                  </a:ln>
                  <a:solidFill>
                    <a:srgbClr val="212529"/>
                  </a:solidFill>
                  <a:effectLst/>
                  <a:latin typeface="MS Mincho" pitchFamily="49" charset="-128"/>
                  <a:ea typeface="Pretendard-Regular"/>
                  <a:cs typeface="굴림" pitchFamily="50" charset="-127"/>
                </a:rPr>
                <a:t>価格</a:t>
              </a:r>
              <a:r>
                <a:rPr kumimoji="1" lang="ko-KR" sz="1200" b="0" i="0" u="none" strike="noStrike" cap="none" normalizeH="0" baseline="0" dirty="0" smtClean="0">
                  <a:ln>
                    <a:noFill/>
                  </a:ln>
                  <a:solidFill>
                    <a:srgbClr val="212529"/>
                  </a:solidFill>
                  <a:effectLst/>
                  <a:latin typeface="MS Mincho" pitchFamily="49" charset="-128"/>
                  <a:ea typeface="Pretendard-Regular"/>
                  <a:cs typeface="굴림" pitchFamily="50" charset="-127"/>
                </a:rPr>
                <a:t> </a:t>
              </a:r>
              <a:r>
                <a:rPr kumimoji="1" lang="en-US" altLang="ko-KR" sz="1200" b="0" i="0" u="none" strike="noStrike" cap="none" normalizeH="0" baseline="0" dirty="0" smtClean="0">
                  <a:ln>
                    <a:noFill/>
                  </a:ln>
                  <a:solidFill>
                    <a:srgbClr val="212529"/>
                  </a:solidFill>
                  <a:effectLst/>
                  <a:latin typeface="MS Mincho" pitchFamily="49" charset="-128"/>
                  <a:ea typeface="MS Mincho" pitchFamily="49" charset="-128"/>
                  <a:cs typeface="굴림" pitchFamily="50" charset="-127"/>
                </a:rPr>
                <a:t>	</a:t>
              </a:r>
              <a:r>
                <a:rPr kumimoji="1" lang="ko-KR" altLang="ko-KR" sz="1200" b="0" i="0" u="none" strike="noStrike" cap="none" normalizeH="0" baseline="0" dirty="0" smtClean="0">
                  <a:ln>
                    <a:noFill/>
                  </a:ln>
                  <a:solidFill>
                    <a:srgbClr val="212529"/>
                  </a:solidFill>
                  <a:effectLst/>
                  <a:latin typeface="MS Mincho" pitchFamily="49" charset="-128"/>
                  <a:ea typeface="Pretendard-Regular"/>
                  <a:cs typeface="굴림" pitchFamily="50" charset="-127"/>
                </a:rPr>
                <a:t>27,000 </a:t>
              </a:r>
              <a:endParaRPr kumimoji="1" lang="en-US" altLang="ko-KR" sz="1200" b="0" i="0" u="none" strike="noStrike" cap="none" normalizeH="0" baseline="0" dirty="0" smtClean="0">
                <a:ln>
                  <a:noFill/>
                </a:ln>
                <a:solidFill>
                  <a:srgbClr val="212529"/>
                </a:solidFill>
                <a:effectLst/>
                <a:latin typeface="MS Mincho" pitchFamily="49" charset="-128"/>
                <a:ea typeface="MS Mincho" pitchFamily="49" charset="-128"/>
                <a:cs typeface="굴림" pitchFamily="50" charset="-127"/>
              </a:endParaRPr>
            </a:p>
            <a:p>
              <a:pPr marL="0" marR="0" lvl="0" indent="0" algn="l" defTabSz="914400" rtl="0" eaLnBrk="1" fontAlgn="base" latinLnBrk="1" hangingPunct="1">
                <a:lnSpc>
                  <a:spcPct val="100000"/>
                </a:lnSpc>
                <a:spcBef>
                  <a:spcPct val="0"/>
                </a:spcBef>
                <a:spcAft>
                  <a:spcPct val="0"/>
                </a:spcAft>
                <a:buClrTx/>
                <a:buSzTx/>
                <a:buFontTx/>
                <a:buNone/>
                <a:tabLst/>
              </a:pPr>
              <a:r>
                <a:rPr kumimoji="1" lang="ko-KR" sz="1200" b="1" i="0" u="none" strike="noStrike" cap="none" normalizeH="0" baseline="0" dirty="0" smtClean="0">
                  <a:ln>
                    <a:noFill/>
                  </a:ln>
                  <a:solidFill>
                    <a:srgbClr val="212529"/>
                  </a:solidFill>
                  <a:effectLst/>
                  <a:latin typeface="MS Mincho" pitchFamily="49" charset="-128"/>
                  <a:ea typeface="Pretendard-Regular"/>
                  <a:cs typeface="굴림" pitchFamily="50" charset="-127"/>
                </a:rPr>
                <a:t>状態</a:t>
              </a:r>
              <a:r>
                <a:rPr kumimoji="1" lang="ko-KR" sz="1200" b="0" i="0" u="none" strike="noStrike" cap="none" normalizeH="0" baseline="0" dirty="0" smtClean="0">
                  <a:ln>
                    <a:noFill/>
                  </a:ln>
                  <a:solidFill>
                    <a:schemeClr val="tx1"/>
                  </a:solidFill>
                  <a:effectLst/>
                  <a:latin typeface="MS Mincho" pitchFamily="49" charset="-128"/>
                  <a:ea typeface="굴림" pitchFamily="50" charset="-127"/>
                  <a:cs typeface="굴림" pitchFamily="50" charset="-127"/>
                </a:rPr>
                <a:t> </a:t>
              </a:r>
            </a:p>
          </p:txBody>
        </p:sp>
        <p:sp>
          <p:nvSpPr>
            <p:cNvPr id="22" name="Rectangle 2"/>
            <p:cNvSpPr>
              <a:spLocks noChangeArrowheads="1"/>
            </p:cNvSpPr>
            <p:nvPr/>
          </p:nvSpPr>
          <p:spPr bwMode="auto">
            <a:xfrm>
              <a:off x="282803" y="3756272"/>
              <a:ext cx="4200189" cy="1154162"/>
            </a:xfrm>
            <a:prstGeom prst="rect">
              <a:avLst/>
            </a:prstGeom>
            <a:solidFill>
              <a:srgbClr val="FF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45720" numCol="1" anchor="ctr" anchorCtr="0" compatLnSpc="1">
              <a:prstTxWarp prst="textNoShape">
                <a:avLst/>
              </a:prstTxWarp>
              <a:spAutoFit/>
            </a:bodyPr>
            <a:lstStyle/>
            <a:p>
              <a:pPr marL="0" marR="0" lvl="0" indent="0" algn="l" defTabSz="914400" rtl="0" eaLnBrk="1" fontAlgn="base" latinLnBrk="1" hangingPunct="1">
                <a:lnSpc>
                  <a:spcPct val="100000"/>
                </a:lnSpc>
                <a:spcBef>
                  <a:spcPct val="0"/>
                </a:spcBef>
                <a:spcAft>
                  <a:spcPct val="0"/>
                </a:spcAft>
                <a:buClrTx/>
                <a:buSzTx/>
                <a:buFontTx/>
                <a:buNone/>
                <a:tabLst/>
              </a:pPr>
              <a:r>
                <a:rPr kumimoji="1" lang="ko-KR" sz="1200" b="1" i="0" u="none" strike="noStrike" cap="none" normalizeH="0" baseline="0" dirty="0" smtClean="0">
                  <a:ln>
                    <a:noFill/>
                  </a:ln>
                  <a:solidFill>
                    <a:srgbClr val="212529"/>
                  </a:solidFill>
                  <a:effectLst/>
                  <a:latin typeface="MS Mincho" pitchFamily="49" charset="-128"/>
                  <a:ea typeface="Pretendard-Regular"/>
                  <a:cs typeface="굴림" pitchFamily="50" charset="-127"/>
                </a:rPr>
                <a:t>注文番号</a:t>
              </a:r>
              <a:r>
                <a:rPr kumimoji="1" lang="ko-KR" sz="1200" b="0" i="0" u="none" strike="noStrike" cap="none" normalizeH="0" baseline="0" dirty="0" smtClean="0">
                  <a:ln>
                    <a:noFill/>
                  </a:ln>
                  <a:solidFill>
                    <a:srgbClr val="212529"/>
                  </a:solidFill>
                  <a:effectLst/>
                  <a:latin typeface="MS Mincho" pitchFamily="49" charset="-128"/>
                  <a:ea typeface="Pretendard-Regular"/>
                  <a:cs typeface="굴림" pitchFamily="50" charset="-127"/>
                </a:rPr>
                <a:t> </a:t>
              </a:r>
              <a:r>
                <a:rPr kumimoji="1" lang="en-US" altLang="ko-KR" sz="1200" b="0" i="0" u="none" strike="noStrike" cap="none" normalizeH="0" baseline="0" dirty="0" smtClean="0">
                  <a:ln>
                    <a:noFill/>
                  </a:ln>
                  <a:solidFill>
                    <a:srgbClr val="212529"/>
                  </a:solidFill>
                  <a:effectLst/>
                  <a:latin typeface="MS Mincho" pitchFamily="49" charset="-128"/>
                  <a:ea typeface="MS Mincho" pitchFamily="49" charset="-128"/>
                  <a:cs typeface="굴림" pitchFamily="50" charset="-127"/>
                </a:rPr>
                <a:t>	</a:t>
              </a:r>
              <a:r>
                <a:rPr kumimoji="1" lang="ko-KR" altLang="ko-KR" sz="1200" b="0" i="0" u="sng" strike="noStrike" cap="none" normalizeH="0" baseline="0" dirty="0" smtClean="0">
                  <a:ln>
                    <a:noFill/>
                  </a:ln>
                  <a:solidFill>
                    <a:srgbClr val="0D6EFD"/>
                  </a:solidFill>
                  <a:effectLst/>
                  <a:latin typeface="MS Mincho" pitchFamily="49" charset="-128"/>
                  <a:ea typeface="Pretendard-Regular"/>
                  <a:cs typeface="굴림" pitchFamily="50" charset="-127"/>
                </a:rPr>
                <a:t>20251723_25995</a:t>
              </a:r>
              <a:r>
                <a:rPr kumimoji="1" lang="en-US" altLang="ko-KR" sz="1200" b="0" i="0" u="sng" strike="noStrike" cap="none" normalizeH="0" baseline="0" dirty="0" smtClean="0">
                  <a:ln>
                    <a:noFill/>
                  </a:ln>
                  <a:solidFill>
                    <a:srgbClr val="0D6EFD"/>
                  </a:solidFill>
                  <a:effectLst/>
                  <a:latin typeface="MS Mincho" pitchFamily="49" charset="-128"/>
                  <a:ea typeface="MS Mincho" pitchFamily="49" charset="-128"/>
                  <a:cs typeface="굴림" pitchFamily="50" charset="-127"/>
                </a:rPr>
                <a:t>3</a:t>
              </a:r>
              <a:r>
                <a:rPr kumimoji="1" lang="ko-KR" altLang="ko-KR" sz="1200" b="0" i="0" u="none" strike="noStrike" cap="none" normalizeH="0" baseline="0" dirty="0" smtClean="0">
                  <a:ln>
                    <a:noFill/>
                  </a:ln>
                  <a:solidFill>
                    <a:srgbClr val="212529"/>
                  </a:solidFill>
                  <a:effectLst/>
                  <a:latin typeface="MS Mincho" pitchFamily="49" charset="-128"/>
                  <a:ea typeface="Pretendard-Regular"/>
                  <a:cs typeface="굴림" pitchFamily="50" charset="-127"/>
                </a:rPr>
                <a:t> </a:t>
              </a:r>
              <a:endParaRPr kumimoji="1" lang="en-US" altLang="ko-KR" sz="1200" b="0" i="0" u="none" strike="noStrike" cap="none" normalizeH="0" baseline="0" dirty="0" smtClean="0">
                <a:ln>
                  <a:noFill/>
                </a:ln>
                <a:solidFill>
                  <a:srgbClr val="212529"/>
                </a:solidFill>
                <a:effectLst/>
                <a:latin typeface="MS Mincho" pitchFamily="49" charset="-128"/>
                <a:ea typeface="MS Mincho" pitchFamily="49" charset="-128"/>
                <a:cs typeface="굴림" pitchFamily="50" charset="-127"/>
              </a:endParaRPr>
            </a:p>
            <a:p>
              <a:pPr marL="0" marR="0" lvl="0" indent="0" algn="l" defTabSz="914400" rtl="0" eaLnBrk="1" fontAlgn="base" latinLnBrk="1" hangingPunct="1">
                <a:lnSpc>
                  <a:spcPct val="100000"/>
                </a:lnSpc>
                <a:spcBef>
                  <a:spcPct val="0"/>
                </a:spcBef>
                <a:spcAft>
                  <a:spcPct val="0"/>
                </a:spcAft>
                <a:buClrTx/>
                <a:buSzTx/>
                <a:buFontTx/>
                <a:buNone/>
                <a:tabLst/>
              </a:pPr>
              <a:r>
                <a:rPr kumimoji="1" lang="ko-KR" sz="1200" b="1" i="0" u="none" strike="noStrike" cap="none" normalizeH="0" baseline="0" dirty="0" smtClean="0">
                  <a:ln>
                    <a:noFill/>
                  </a:ln>
                  <a:solidFill>
                    <a:srgbClr val="212529"/>
                  </a:solidFill>
                  <a:effectLst/>
                  <a:latin typeface="MS Mincho" pitchFamily="49" charset="-128"/>
                  <a:ea typeface="Pretendard-Regular"/>
                  <a:cs typeface="굴림" pitchFamily="50" charset="-127"/>
                </a:rPr>
                <a:t>注文者</a:t>
              </a:r>
              <a:r>
                <a:rPr kumimoji="1" lang="ko-KR" sz="1200" b="0" i="0" u="none" strike="noStrike" cap="none" normalizeH="0" baseline="0" dirty="0" smtClean="0">
                  <a:ln>
                    <a:noFill/>
                  </a:ln>
                  <a:solidFill>
                    <a:srgbClr val="212529"/>
                  </a:solidFill>
                  <a:effectLst/>
                  <a:latin typeface="MS Mincho" pitchFamily="49" charset="-128"/>
                  <a:ea typeface="Pretendard-Regular"/>
                  <a:cs typeface="굴림" pitchFamily="50" charset="-127"/>
                </a:rPr>
                <a:t> </a:t>
              </a:r>
              <a:r>
                <a:rPr kumimoji="1" lang="en-US" altLang="ko-KR" sz="1200" b="0" i="0" u="none" strike="noStrike" cap="none" normalizeH="0" baseline="0" dirty="0" smtClean="0">
                  <a:ln>
                    <a:noFill/>
                  </a:ln>
                  <a:solidFill>
                    <a:srgbClr val="212529"/>
                  </a:solidFill>
                  <a:effectLst/>
                  <a:latin typeface="MS Mincho" pitchFamily="49" charset="-128"/>
                  <a:ea typeface="MS Mincho" pitchFamily="49" charset="-128"/>
                  <a:cs typeface="굴림" pitchFamily="50" charset="-127"/>
                </a:rPr>
                <a:t>	</a:t>
              </a:r>
              <a:r>
                <a:rPr kumimoji="1" lang="ko-KR" altLang="ko-KR" sz="1200" b="0" i="0" u="none" strike="noStrike" cap="none" normalizeH="0" baseline="0" dirty="0" smtClean="0">
                  <a:ln>
                    <a:noFill/>
                  </a:ln>
                  <a:solidFill>
                    <a:srgbClr val="212529"/>
                  </a:solidFill>
                  <a:effectLst/>
                  <a:latin typeface="MS Mincho" pitchFamily="49" charset="-128"/>
                  <a:ea typeface="Pretendard-Regular"/>
                  <a:cs typeface="굴림" pitchFamily="50" charset="-127"/>
                </a:rPr>
                <a:t>admin </a:t>
              </a:r>
              <a:endParaRPr kumimoji="1" lang="en-US" altLang="ko-KR" sz="1200" b="0" i="0" u="none" strike="noStrike" cap="none" normalizeH="0" baseline="0" dirty="0" smtClean="0">
                <a:ln>
                  <a:noFill/>
                </a:ln>
                <a:solidFill>
                  <a:srgbClr val="212529"/>
                </a:solidFill>
                <a:effectLst/>
                <a:latin typeface="MS Mincho" pitchFamily="49" charset="-128"/>
                <a:ea typeface="MS Mincho" pitchFamily="49" charset="-128"/>
                <a:cs typeface="굴림" pitchFamily="50" charset="-127"/>
              </a:endParaRPr>
            </a:p>
            <a:p>
              <a:pPr marL="0" marR="0" lvl="0" indent="0" algn="l" defTabSz="914400" rtl="0" eaLnBrk="1" fontAlgn="base" latinLnBrk="1" hangingPunct="1">
                <a:lnSpc>
                  <a:spcPct val="100000"/>
                </a:lnSpc>
                <a:spcBef>
                  <a:spcPct val="0"/>
                </a:spcBef>
                <a:spcAft>
                  <a:spcPct val="0"/>
                </a:spcAft>
                <a:buClrTx/>
                <a:buSzTx/>
                <a:buFontTx/>
                <a:buNone/>
                <a:tabLst/>
              </a:pPr>
              <a:r>
                <a:rPr kumimoji="1" lang="ko-KR" sz="1200" b="1" i="0" u="none" strike="noStrike" cap="none" normalizeH="0" baseline="0" dirty="0" smtClean="0">
                  <a:ln>
                    <a:noFill/>
                  </a:ln>
                  <a:solidFill>
                    <a:srgbClr val="212529"/>
                  </a:solidFill>
                  <a:effectLst/>
                  <a:latin typeface="MS Mincho" pitchFamily="49" charset="-128"/>
                  <a:ea typeface="Pretendard-Regular"/>
                  <a:cs typeface="굴림" pitchFamily="50" charset="-127"/>
                </a:rPr>
                <a:t>受取人</a:t>
              </a:r>
              <a:r>
                <a:rPr kumimoji="1" lang="ko-KR" sz="1200" b="0" i="0" u="none" strike="noStrike" cap="none" normalizeH="0" baseline="0" dirty="0" smtClean="0">
                  <a:ln>
                    <a:noFill/>
                  </a:ln>
                  <a:solidFill>
                    <a:srgbClr val="212529"/>
                  </a:solidFill>
                  <a:effectLst/>
                  <a:latin typeface="MS Mincho" pitchFamily="49" charset="-128"/>
                  <a:ea typeface="Pretendard-Regular"/>
                  <a:cs typeface="굴림" pitchFamily="50" charset="-127"/>
                </a:rPr>
                <a:t> </a:t>
              </a:r>
              <a:r>
                <a:rPr kumimoji="1" lang="en-US" altLang="ko-KR" sz="1200" b="0" i="0" u="none" strike="noStrike" cap="none" normalizeH="0" baseline="0" dirty="0" smtClean="0">
                  <a:ln>
                    <a:noFill/>
                  </a:ln>
                  <a:solidFill>
                    <a:srgbClr val="212529"/>
                  </a:solidFill>
                  <a:effectLst/>
                  <a:latin typeface="MS Mincho" pitchFamily="49" charset="-128"/>
                  <a:ea typeface="MS Mincho" pitchFamily="49" charset="-128"/>
                  <a:cs typeface="굴림" pitchFamily="50" charset="-127"/>
                </a:rPr>
                <a:t>	</a:t>
              </a:r>
              <a:r>
                <a:rPr kumimoji="1" lang="ko-KR" altLang="ko-KR" sz="1200" b="0" i="0" u="none" strike="noStrike" cap="none" normalizeH="0" baseline="0" dirty="0" smtClean="0">
                  <a:ln>
                    <a:noFill/>
                  </a:ln>
                  <a:solidFill>
                    <a:srgbClr val="212529"/>
                  </a:solidFill>
                  <a:effectLst/>
                  <a:latin typeface="MS Mincho" pitchFamily="49" charset="-128"/>
                  <a:ea typeface="Pretendard-Regular"/>
                  <a:cs typeface="굴림" pitchFamily="50" charset="-127"/>
                </a:rPr>
                <a:t>Son </a:t>
              </a:r>
              <a:endParaRPr kumimoji="1" lang="en-US" altLang="ko-KR" sz="1200" b="0" i="0" u="none" strike="noStrike" cap="none" normalizeH="0" baseline="0" dirty="0" smtClean="0">
                <a:ln>
                  <a:noFill/>
                </a:ln>
                <a:solidFill>
                  <a:srgbClr val="212529"/>
                </a:solidFill>
                <a:effectLst/>
                <a:latin typeface="MS Mincho" pitchFamily="49" charset="-128"/>
                <a:ea typeface="MS Mincho" pitchFamily="49" charset="-128"/>
                <a:cs typeface="굴림" pitchFamily="50" charset="-127"/>
              </a:endParaRPr>
            </a:p>
            <a:p>
              <a:pPr marL="0" marR="0" lvl="0" indent="0" algn="l" defTabSz="914400" rtl="0" eaLnBrk="1" fontAlgn="base" latinLnBrk="1" hangingPunct="1">
                <a:lnSpc>
                  <a:spcPct val="100000"/>
                </a:lnSpc>
                <a:spcBef>
                  <a:spcPct val="0"/>
                </a:spcBef>
                <a:spcAft>
                  <a:spcPct val="0"/>
                </a:spcAft>
                <a:buClrTx/>
                <a:buSzTx/>
                <a:buFontTx/>
                <a:buNone/>
                <a:tabLst/>
              </a:pPr>
              <a:r>
                <a:rPr kumimoji="1" lang="ko-KR" sz="1200" b="1" i="0" u="none" strike="noStrike" cap="none" normalizeH="0" baseline="0" dirty="0" smtClean="0">
                  <a:ln>
                    <a:noFill/>
                  </a:ln>
                  <a:solidFill>
                    <a:srgbClr val="212529"/>
                  </a:solidFill>
                  <a:effectLst/>
                  <a:latin typeface="MS Mincho" pitchFamily="49" charset="-128"/>
                  <a:ea typeface="Pretendard-Regular"/>
                  <a:cs typeface="굴림" pitchFamily="50" charset="-127"/>
                </a:rPr>
                <a:t>住所</a:t>
              </a:r>
              <a:r>
                <a:rPr kumimoji="1" lang="ko-KR" sz="1200" b="0" i="0" u="none" strike="noStrike" cap="none" normalizeH="0" baseline="0" dirty="0" smtClean="0">
                  <a:ln>
                    <a:noFill/>
                  </a:ln>
                  <a:solidFill>
                    <a:srgbClr val="212529"/>
                  </a:solidFill>
                  <a:effectLst/>
                  <a:latin typeface="MS Mincho" pitchFamily="49" charset="-128"/>
                  <a:ea typeface="Pretendard-Regular"/>
                  <a:cs typeface="굴림" pitchFamily="50" charset="-127"/>
                </a:rPr>
                <a:t> </a:t>
              </a:r>
              <a:r>
                <a:rPr kumimoji="1" lang="en-US" altLang="ko-KR" sz="1200" b="0" i="0" u="none" strike="noStrike" cap="none" normalizeH="0" baseline="0" dirty="0" smtClean="0">
                  <a:ln>
                    <a:noFill/>
                  </a:ln>
                  <a:solidFill>
                    <a:srgbClr val="212529"/>
                  </a:solidFill>
                  <a:effectLst/>
                  <a:latin typeface="MS Mincho" pitchFamily="49" charset="-128"/>
                  <a:ea typeface="MS Mincho" pitchFamily="49" charset="-128"/>
                  <a:cs typeface="굴림" pitchFamily="50" charset="-127"/>
                </a:rPr>
                <a:t>	</a:t>
              </a:r>
              <a:r>
                <a:rPr kumimoji="1" lang="ko-KR" altLang="ko-KR" sz="1200" b="0" i="0" u="none" strike="noStrike" cap="none" normalizeH="0" baseline="0" dirty="0" smtClean="0">
                  <a:ln>
                    <a:noFill/>
                  </a:ln>
                  <a:solidFill>
                    <a:srgbClr val="212529"/>
                  </a:solidFill>
                  <a:effectLst/>
                  <a:latin typeface="MS Mincho" pitchFamily="49" charset="-128"/>
                  <a:ea typeface="Pretendard-Regular"/>
                  <a:cs typeface="굴림" pitchFamily="50" charset="-127"/>
                </a:rPr>
                <a:t>(</a:t>
              </a:r>
              <a:r>
                <a:rPr kumimoji="1" lang="ko-KR" sz="1200" b="0" i="0" u="none" strike="noStrike" cap="none" normalizeH="0" baseline="0" dirty="0" smtClean="0">
                  <a:ln>
                    <a:noFill/>
                  </a:ln>
                  <a:solidFill>
                    <a:srgbClr val="212529"/>
                  </a:solidFill>
                  <a:effectLst/>
                  <a:latin typeface="MS Mincho" pitchFamily="49" charset="-128"/>
                  <a:ea typeface="Pretendard-Regular"/>
                  <a:cs typeface="굴림" pitchFamily="50" charset="-127"/>
                </a:rPr>
                <a:t>전북특별자치도 전주시 완산구 노송여울</a:t>
              </a:r>
              <a:r>
                <a:rPr kumimoji="1" lang="ko-KR" altLang="ko-KR" sz="1200" b="0" i="0" u="none" strike="noStrike" cap="none" normalizeH="0" baseline="0" dirty="0" smtClean="0">
                  <a:ln>
                    <a:noFill/>
                  </a:ln>
                  <a:solidFill>
                    <a:srgbClr val="212529"/>
                  </a:solidFill>
                  <a:effectLst/>
                  <a:latin typeface="MS Mincho" pitchFamily="49" charset="-128"/>
                  <a:ea typeface="Pretendard-Regular"/>
                  <a:cs typeface="굴림" pitchFamily="50" charset="-127"/>
                </a:rPr>
                <a:t>1</a:t>
              </a:r>
              <a:r>
                <a:rPr kumimoji="1" lang="ko-KR" sz="1200" b="0" i="0" u="none" strike="noStrike" cap="none" normalizeH="0" baseline="0" dirty="0" smtClean="0">
                  <a:ln>
                    <a:noFill/>
                  </a:ln>
                  <a:solidFill>
                    <a:srgbClr val="212529"/>
                  </a:solidFill>
                  <a:effectLst/>
                  <a:latin typeface="MS Mincho" pitchFamily="49" charset="-128"/>
                  <a:ea typeface="Pretendard-Regular"/>
                  <a:cs typeface="굴림" pitchFamily="50" charset="-127"/>
                </a:rPr>
                <a:t>길 </a:t>
              </a:r>
              <a:r>
                <a:rPr kumimoji="1" lang="ko-KR" altLang="ko-KR" sz="1200" b="0" i="0" u="none" strike="noStrike" cap="none" normalizeH="0" baseline="0" dirty="0" smtClean="0">
                  <a:ln>
                    <a:noFill/>
                  </a:ln>
                  <a:solidFill>
                    <a:srgbClr val="212529"/>
                  </a:solidFill>
                  <a:effectLst/>
                  <a:latin typeface="MS Mincho" pitchFamily="49" charset="-128"/>
                  <a:ea typeface="Pretendard-Regular"/>
                  <a:cs typeface="굴림" pitchFamily="50" charset="-127"/>
                </a:rPr>
                <a:t>65) HOME 560-080 </a:t>
              </a:r>
              <a:endParaRPr kumimoji="1" lang="en-US" altLang="ko-KR" sz="1200" b="0" i="0" u="none" strike="noStrike" cap="none" normalizeH="0" baseline="0" dirty="0" smtClean="0">
                <a:ln>
                  <a:noFill/>
                </a:ln>
                <a:solidFill>
                  <a:srgbClr val="212529"/>
                </a:solidFill>
                <a:effectLst/>
                <a:latin typeface="MS Mincho" pitchFamily="49" charset="-128"/>
                <a:ea typeface="MS Mincho" pitchFamily="49" charset="-128"/>
                <a:cs typeface="굴림" pitchFamily="50" charset="-127"/>
              </a:endParaRPr>
            </a:p>
            <a:p>
              <a:pPr marL="0" marR="0" lvl="0" indent="0" algn="l" defTabSz="914400" rtl="0" eaLnBrk="1" fontAlgn="base" latinLnBrk="1" hangingPunct="1">
                <a:lnSpc>
                  <a:spcPct val="100000"/>
                </a:lnSpc>
                <a:spcBef>
                  <a:spcPct val="0"/>
                </a:spcBef>
                <a:spcAft>
                  <a:spcPct val="0"/>
                </a:spcAft>
                <a:buClrTx/>
                <a:buSzTx/>
                <a:buFontTx/>
                <a:buNone/>
                <a:tabLst/>
              </a:pPr>
              <a:r>
                <a:rPr kumimoji="1" lang="ko-KR" sz="1200" b="1" i="0" u="none" strike="noStrike" cap="none" normalizeH="0" baseline="0" dirty="0" smtClean="0">
                  <a:ln>
                    <a:noFill/>
                  </a:ln>
                  <a:solidFill>
                    <a:srgbClr val="212529"/>
                  </a:solidFill>
                  <a:effectLst/>
                  <a:latin typeface="MS Mincho" pitchFamily="49" charset="-128"/>
                  <a:ea typeface="Pretendard-Regular"/>
                  <a:cs typeface="굴림" pitchFamily="50" charset="-127"/>
                </a:rPr>
                <a:t>価格</a:t>
              </a:r>
              <a:r>
                <a:rPr kumimoji="1" lang="ko-KR" sz="1200" b="0" i="0" u="none" strike="noStrike" cap="none" normalizeH="0" baseline="0" dirty="0" smtClean="0">
                  <a:ln>
                    <a:noFill/>
                  </a:ln>
                  <a:solidFill>
                    <a:srgbClr val="212529"/>
                  </a:solidFill>
                  <a:effectLst/>
                  <a:latin typeface="MS Mincho" pitchFamily="49" charset="-128"/>
                  <a:ea typeface="Pretendard-Regular"/>
                  <a:cs typeface="굴림" pitchFamily="50" charset="-127"/>
                </a:rPr>
                <a:t> </a:t>
              </a:r>
              <a:r>
                <a:rPr kumimoji="1" lang="en-US" altLang="ko-KR" sz="1200" b="0" i="0" u="none" strike="noStrike" cap="none" normalizeH="0" baseline="0" dirty="0" smtClean="0">
                  <a:ln>
                    <a:noFill/>
                  </a:ln>
                  <a:solidFill>
                    <a:srgbClr val="212529"/>
                  </a:solidFill>
                  <a:effectLst/>
                  <a:latin typeface="MS Mincho" pitchFamily="49" charset="-128"/>
                  <a:ea typeface="MS Mincho" pitchFamily="49" charset="-128"/>
                  <a:cs typeface="굴림" pitchFamily="50" charset="-127"/>
                </a:rPr>
                <a:t>	11,000</a:t>
              </a:r>
            </a:p>
            <a:p>
              <a:pPr marL="0" marR="0" lvl="0" indent="0" algn="l" defTabSz="914400" rtl="0" eaLnBrk="1" fontAlgn="base" latinLnBrk="1" hangingPunct="1">
                <a:lnSpc>
                  <a:spcPct val="100000"/>
                </a:lnSpc>
                <a:spcBef>
                  <a:spcPct val="0"/>
                </a:spcBef>
                <a:spcAft>
                  <a:spcPct val="0"/>
                </a:spcAft>
                <a:buClrTx/>
                <a:buSzTx/>
                <a:buFontTx/>
                <a:buNone/>
                <a:tabLst/>
              </a:pPr>
              <a:r>
                <a:rPr kumimoji="1" lang="ko-KR" sz="1200" b="1" i="0" u="none" strike="noStrike" cap="none" normalizeH="0" baseline="0" dirty="0" smtClean="0">
                  <a:ln>
                    <a:noFill/>
                  </a:ln>
                  <a:solidFill>
                    <a:srgbClr val="212529"/>
                  </a:solidFill>
                  <a:effectLst/>
                  <a:latin typeface="MS Mincho" pitchFamily="49" charset="-128"/>
                  <a:ea typeface="Pretendard-Regular"/>
                  <a:cs typeface="굴림" pitchFamily="50" charset="-127"/>
                </a:rPr>
                <a:t>状態</a:t>
              </a:r>
              <a:r>
                <a:rPr kumimoji="1" lang="ko-KR" sz="1200" b="0" i="0" u="none" strike="noStrike" cap="none" normalizeH="0" baseline="0" dirty="0" smtClean="0">
                  <a:ln>
                    <a:noFill/>
                  </a:ln>
                  <a:solidFill>
                    <a:schemeClr val="tx1"/>
                  </a:solidFill>
                  <a:effectLst/>
                  <a:latin typeface="MS Mincho" pitchFamily="49" charset="-128"/>
                  <a:ea typeface="굴림" pitchFamily="50" charset="-127"/>
                  <a:cs typeface="굴림" pitchFamily="50" charset="-127"/>
                </a:rPr>
                <a:t> </a:t>
              </a:r>
            </a:p>
          </p:txBody>
        </p:sp>
        <p:sp>
          <p:nvSpPr>
            <p:cNvPr id="23" name="Rectangle 2"/>
            <p:cNvSpPr>
              <a:spLocks noChangeArrowheads="1"/>
            </p:cNvSpPr>
            <p:nvPr/>
          </p:nvSpPr>
          <p:spPr bwMode="auto">
            <a:xfrm>
              <a:off x="277338" y="4906982"/>
              <a:ext cx="4200189" cy="1154162"/>
            </a:xfrm>
            <a:prstGeom prst="rect">
              <a:avLst/>
            </a:prstGeom>
            <a:solidFill>
              <a:srgbClr val="FF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45720" numCol="1" anchor="ctr" anchorCtr="0" compatLnSpc="1">
              <a:prstTxWarp prst="textNoShape">
                <a:avLst/>
              </a:prstTxWarp>
              <a:spAutoFit/>
            </a:bodyPr>
            <a:lstStyle/>
            <a:p>
              <a:pPr marL="0" marR="0" lvl="0" indent="0" algn="l" defTabSz="914400" rtl="0" eaLnBrk="1" fontAlgn="base" latinLnBrk="1" hangingPunct="1">
                <a:lnSpc>
                  <a:spcPct val="100000"/>
                </a:lnSpc>
                <a:spcBef>
                  <a:spcPct val="0"/>
                </a:spcBef>
                <a:spcAft>
                  <a:spcPct val="0"/>
                </a:spcAft>
                <a:buClrTx/>
                <a:buSzTx/>
                <a:buFontTx/>
                <a:buNone/>
                <a:tabLst/>
              </a:pPr>
              <a:r>
                <a:rPr kumimoji="1" lang="ko-KR" sz="1200" b="1" i="0" u="none" strike="noStrike" cap="none" normalizeH="0" baseline="0" dirty="0" smtClean="0">
                  <a:ln>
                    <a:noFill/>
                  </a:ln>
                  <a:solidFill>
                    <a:srgbClr val="212529"/>
                  </a:solidFill>
                  <a:effectLst/>
                  <a:latin typeface="MS Mincho" pitchFamily="49" charset="-128"/>
                  <a:ea typeface="Pretendard-Regular"/>
                  <a:cs typeface="굴림" pitchFamily="50" charset="-127"/>
                </a:rPr>
                <a:t>注文番号</a:t>
              </a:r>
              <a:r>
                <a:rPr kumimoji="1" lang="ko-KR" sz="1200" b="0" i="0" u="none" strike="noStrike" cap="none" normalizeH="0" baseline="0" dirty="0" smtClean="0">
                  <a:ln>
                    <a:noFill/>
                  </a:ln>
                  <a:solidFill>
                    <a:srgbClr val="212529"/>
                  </a:solidFill>
                  <a:effectLst/>
                  <a:latin typeface="MS Mincho" pitchFamily="49" charset="-128"/>
                  <a:ea typeface="Pretendard-Regular"/>
                  <a:cs typeface="굴림" pitchFamily="50" charset="-127"/>
                </a:rPr>
                <a:t> </a:t>
              </a:r>
              <a:r>
                <a:rPr kumimoji="1" lang="en-US" altLang="ko-KR" sz="1200" b="0" i="0" u="none" strike="noStrike" cap="none" normalizeH="0" baseline="0" dirty="0" smtClean="0">
                  <a:ln>
                    <a:noFill/>
                  </a:ln>
                  <a:solidFill>
                    <a:srgbClr val="212529"/>
                  </a:solidFill>
                  <a:effectLst/>
                  <a:latin typeface="MS Mincho" pitchFamily="49" charset="-128"/>
                  <a:ea typeface="MS Mincho" pitchFamily="49" charset="-128"/>
                  <a:cs typeface="굴림" pitchFamily="50" charset="-127"/>
                </a:rPr>
                <a:t>	</a:t>
              </a:r>
              <a:r>
                <a:rPr kumimoji="1" lang="ko-KR" altLang="ko-KR" sz="1200" b="0" i="0" u="sng" strike="noStrike" cap="none" normalizeH="0" baseline="0" dirty="0" smtClean="0">
                  <a:ln>
                    <a:noFill/>
                  </a:ln>
                  <a:solidFill>
                    <a:srgbClr val="0D6EFD"/>
                  </a:solidFill>
                  <a:effectLst/>
                  <a:latin typeface="MS Mincho" pitchFamily="49" charset="-128"/>
                  <a:ea typeface="Pretendard-Regular"/>
                  <a:cs typeface="굴림" pitchFamily="50" charset="-127"/>
                </a:rPr>
                <a:t>20251723_25995</a:t>
              </a:r>
              <a:r>
                <a:rPr kumimoji="1" lang="en-US" altLang="ko-KR" sz="1200" b="0" i="0" u="sng" strike="noStrike" cap="none" normalizeH="0" baseline="0" dirty="0" smtClean="0">
                  <a:ln>
                    <a:noFill/>
                  </a:ln>
                  <a:solidFill>
                    <a:srgbClr val="0D6EFD"/>
                  </a:solidFill>
                  <a:effectLst/>
                  <a:latin typeface="MS Mincho" pitchFamily="49" charset="-128"/>
                  <a:ea typeface="MS Mincho" pitchFamily="49" charset="-128"/>
                  <a:cs typeface="굴림" pitchFamily="50" charset="-127"/>
                </a:rPr>
                <a:t>5</a:t>
              </a:r>
              <a:endParaRPr kumimoji="1" lang="en-US" altLang="ko-KR" sz="1200" b="0" i="0" u="none" strike="noStrike" cap="none" normalizeH="0" baseline="0" dirty="0" smtClean="0">
                <a:ln>
                  <a:noFill/>
                </a:ln>
                <a:solidFill>
                  <a:srgbClr val="212529"/>
                </a:solidFill>
                <a:effectLst/>
                <a:latin typeface="MS Mincho" pitchFamily="49" charset="-128"/>
                <a:ea typeface="MS Mincho" pitchFamily="49" charset="-128"/>
                <a:cs typeface="굴림" pitchFamily="50" charset="-127"/>
              </a:endParaRPr>
            </a:p>
            <a:p>
              <a:pPr marL="0" marR="0" lvl="0" indent="0" algn="l" defTabSz="914400" rtl="0" eaLnBrk="1" fontAlgn="base" latinLnBrk="1" hangingPunct="1">
                <a:lnSpc>
                  <a:spcPct val="100000"/>
                </a:lnSpc>
                <a:spcBef>
                  <a:spcPct val="0"/>
                </a:spcBef>
                <a:spcAft>
                  <a:spcPct val="0"/>
                </a:spcAft>
                <a:buClrTx/>
                <a:buSzTx/>
                <a:buFontTx/>
                <a:buNone/>
                <a:tabLst/>
              </a:pPr>
              <a:r>
                <a:rPr kumimoji="1" lang="ko-KR" sz="1200" b="1" i="0" u="none" strike="noStrike" cap="none" normalizeH="0" baseline="0" dirty="0" smtClean="0">
                  <a:ln>
                    <a:noFill/>
                  </a:ln>
                  <a:solidFill>
                    <a:srgbClr val="212529"/>
                  </a:solidFill>
                  <a:effectLst/>
                  <a:latin typeface="MS Mincho" pitchFamily="49" charset="-128"/>
                  <a:ea typeface="Pretendard-Regular"/>
                  <a:cs typeface="굴림" pitchFamily="50" charset="-127"/>
                </a:rPr>
                <a:t>注文者</a:t>
              </a:r>
              <a:r>
                <a:rPr kumimoji="1" lang="ko-KR" sz="1200" b="0" i="0" u="none" strike="noStrike" cap="none" normalizeH="0" baseline="0" dirty="0" smtClean="0">
                  <a:ln>
                    <a:noFill/>
                  </a:ln>
                  <a:solidFill>
                    <a:srgbClr val="212529"/>
                  </a:solidFill>
                  <a:effectLst/>
                  <a:latin typeface="MS Mincho" pitchFamily="49" charset="-128"/>
                  <a:ea typeface="Pretendard-Regular"/>
                  <a:cs typeface="굴림" pitchFamily="50" charset="-127"/>
                </a:rPr>
                <a:t> </a:t>
              </a:r>
              <a:r>
                <a:rPr kumimoji="1" lang="en-US" altLang="ko-KR" sz="1200" b="0" i="0" u="none" strike="noStrike" cap="none" normalizeH="0" baseline="0" dirty="0" smtClean="0">
                  <a:ln>
                    <a:noFill/>
                  </a:ln>
                  <a:solidFill>
                    <a:srgbClr val="212529"/>
                  </a:solidFill>
                  <a:effectLst/>
                  <a:latin typeface="MS Mincho" pitchFamily="49" charset="-128"/>
                  <a:ea typeface="MS Mincho" pitchFamily="49" charset="-128"/>
                  <a:cs typeface="굴림" pitchFamily="50" charset="-127"/>
                </a:rPr>
                <a:t>	</a:t>
              </a:r>
              <a:r>
                <a:rPr kumimoji="1" lang="ko-KR" altLang="ko-KR" sz="1200" b="0" i="0" u="none" strike="noStrike" cap="none" normalizeH="0" baseline="0" dirty="0" smtClean="0">
                  <a:ln>
                    <a:noFill/>
                  </a:ln>
                  <a:solidFill>
                    <a:srgbClr val="212529"/>
                  </a:solidFill>
                  <a:effectLst/>
                  <a:latin typeface="MS Mincho" pitchFamily="49" charset="-128"/>
                  <a:ea typeface="Pretendard-Regular"/>
                  <a:cs typeface="굴림" pitchFamily="50" charset="-127"/>
                </a:rPr>
                <a:t>admin </a:t>
              </a:r>
              <a:endParaRPr kumimoji="1" lang="en-US" altLang="ko-KR" sz="1200" b="0" i="0" u="none" strike="noStrike" cap="none" normalizeH="0" baseline="0" dirty="0" smtClean="0">
                <a:ln>
                  <a:noFill/>
                </a:ln>
                <a:solidFill>
                  <a:srgbClr val="212529"/>
                </a:solidFill>
                <a:effectLst/>
                <a:latin typeface="MS Mincho" pitchFamily="49" charset="-128"/>
                <a:ea typeface="MS Mincho" pitchFamily="49" charset="-128"/>
                <a:cs typeface="굴림" pitchFamily="50" charset="-127"/>
              </a:endParaRPr>
            </a:p>
            <a:p>
              <a:pPr marL="0" marR="0" lvl="0" indent="0" algn="l" defTabSz="914400" rtl="0" eaLnBrk="1" fontAlgn="base" latinLnBrk="1" hangingPunct="1">
                <a:lnSpc>
                  <a:spcPct val="100000"/>
                </a:lnSpc>
                <a:spcBef>
                  <a:spcPct val="0"/>
                </a:spcBef>
                <a:spcAft>
                  <a:spcPct val="0"/>
                </a:spcAft>
                <a:buClrTx/>
                <a:buSzTx/>
                <a:buFontTx/>
                <a:buNone/>
                <a:tabLst/>
              </a:pPr>
              <a:r>
                <a:rPr kumimoji="1" lang="ko-KR" sz="1200" b="1" i="0" u="none" strike="noStrike" cap="none" normalizeH="0" baseline="0" dirty="0" smtClean="0">
                  <a:ln>
                    <a:noFill/>
                  </a:ln>
                  <a:solidFill>
                    <a:srgbClr val="212529"/>
                  </a:solidFill>
                  <a:effectLst/>
                  <a:latin typeface="MS Mincho" pitchFamily="49" charset="-128"/>
                  <a:ea typeface="Pretendard-Regular"/>
                  <a:cs typeface="굴림" pitchFamily="50" charset="-127"/>
                </a:rPr>
                <a:t>受取人</a:t>
              </a:r>
              <a:r>
                <a:rPr kumimoji="1" lang="ko-KR" sz="1200" b="0" i="0" u="none" strike="noStrike" cap="none" normalizeH="0" baseline="0" dirty="0" smtClean="0">
                  <a:ln>
                    <a:noFill/>
                  </a:ln>
                  <a:solidFill>
                    <a:srgbClr val="212529"/>
                  </a:solidFill>
                  <a:effectLst/>
                  <a:latin typeface="MS Mincho" pitchFamily="49" charset="-128"/>
                  <a:ea typeface="Pretendard-Regular"/>
                  <a:cs typeface="굴림" pitchFamily="50" charset="-127"/>
                </a:rPr>
                <a:t> </a:t>
              </a:r>
              <a:r>
                <a:rPr kumimoji="1" lang="en-US" altLang="ko-KR" sz="1200" b="0" i="0" u="none" strike="noStrike" cap="none" normalizeH="0" baseline="0" dirty="0" smtClean="0">
                  <a:ln>
                    <a:noFill/>
                  </a:ln>
                  <a:solidFill>
                    <a:srgbClr val="212529"/>
                  </a:solidFill>
                  <a:effectLst/>
                  <a:latin typeface="MS Mincho" pitchFamily="49" charset="-128"/>
                  <a:ea typeface="MS Mincho" pitchFamily="49" charset="-128"/>
                  <a:cs typeface="굴림" pitchFamily="50" charset="-127"/>
                </a:rPr>
                <a:t>	</a:t>
              </a:r>
              <a:r>
                <a:rPr kumimoji="1" lang="ko-KR" altLang="ko-KR" sz="1200" b="0" i="0" u="none" strike="noStrike" cap="none" normalizeH="0" baseline="0" dirty="0" smtClean="0">
                  <a:ln>
                    <a:noFill/>
                  </a:ln>
                  <a:solidFill>
                    <a:srgbClr val="212529"/>
                  </a:solidFill>
                  <a:effectLst/>
                  <a:latin typeface="MS Mincho" pitchFamily="49" charset="-128"/>
                  <a:ea typeface="Pretendard-Regular"/>
                  <a:cs typeface="굴림" pitchFamily="50" charset="-127"/>
                </a:rPr>
                <a:t>Son </a:t>
              </a:r>
              <a:endParaRPr kumimoji="1" lang="en-US" altLang="ko-KR" sz="1200" b="0" i="0" u="none" strike="noStrike" cap="none" normalizeH="0" baseline="0" dirty="0" smtClean="0">
                <a:ln>
                  <a:noFill/>
                </a:ln>
                <a:solidFill>
                  <a:srgbClr val="212529"/>
                </a:solidFill>
                <a:effectLst/>
                <a:latin typeface="MS Mincho" pitchFamily="49" charset="-128"/>
                <a:ea typeface="MS Mincho" pitchFamily="49" charset="-128"/>
                <a:cs typeface="굴림" pitchFamily="50" charset="-127"/>
              </a:endParaRPr>
            </a:p>
            <a:p>
              <a:pPr marL="0" marR="0" lvl="0" indent="0" algn="l" defTabSz="914400" rtl="0" eaLnBrk="1" fontAlgn="base" latinLnBrk="1" hangingPunct="1">
                <a:lnSpc>
                  <a:spcPct val="100000"/>
                </a:lnSpc>
                <a:spcBef>
                  <a:spcPct val="0"/>
                </a:spcBef>
                <a:spcAft>
                  <a:spcPct val="0"/>
                </a:spcAft>
                <a:buClrTx/>
                <a:buSzTx/>
                <a:buFontTx/>
                <a:buNone/>
                <a:tabLst/>
              </a:pPr>
              <a:r>
                <a:rPr kumimoji="1" lang="ko-KR" sz="1200" b="1" i="0" u="none" strike="noStrike" cap="none" normalizeH="0" baseline="0" dirty="0" smtClean="0">
                  <a:ln>
                    <a:noFill/>
                  </a:ln>
                  <a:solidFill>
                    <a:srgbClr val="212529"/>
                  </a:solidFill>
                  <a:effectLst/>
                  <a:latin typeface="MS Mincho" pitchFamily="49" charset="-128"/>
                  <a:ea typeface="Pretendard-Regular"/>
                  <a:cs typeface="굴림" pitchFamily="50" charset="-127"/>
                </a:rPr>
                <a:t>住所</a:t>
              </a:r>
              <a:r>
                <a:rPr kumimoji="1" lang="ko-KR" sz="1200" b="0" i="0" u="none" strike="noStrike" cap="none" normalizeH="0" baseline="0" dirty="0" smtClean="0">
                  <a:ln>
                    <a:noFill/>
                  </a:ln>
                  <a:solidFill>
                    <a:srgbClr val="212529"/>
                  </a:solidFill>
                  <a:effectLst/>
                  <a:latin typeface="MS Mincho" pitchFamily="49" charset="-128"/>
                  <a:ea typeface="Pretendard-Regular"/>
                  <a:cs typeface="굴림" pitchFamily="50" charset="-127"/>
                </a:rPr>
                <a:t> </a:t>
              </a:r>
              <a:r>
                <a:rPr kumimoji="1" lang="en-US" altLang="ko-KR" sz="1200" b="0" i="0" u="none" strike="noStrike" cap="none" normalizeH="0" baseline="0" dirty="0" smtClean="0">
                  <a:ln>
                    <a:noFill/>
                  </a:ln>
                  <a:solidFill>
                    <a:srgbClr val="212529"/>
                  </a:solidFill>
                  <a:effectLst/>
                  <a:latin typeface="MS Mincho" pitchFamily="49" charset="-128"/>
                  <a:ea typeface="MS Mincho" pitchFamily="49" charset="-128"/>
                  <a:cs typeface="굴림" pitchFamily="50" charset="-127"/>
                </a:rPr>
                <a:t>	</a:t>
              </a:r>
              <a:r>
                <a:rPr kumimoji="1" lang="ko-KR" altLang="ko-KR" sz="1200" b="0" i="0" u="none" strike="noStrike" cap="none" normalizeH="0" baseline="0" dirty="0" smtClean="0">
                  <a:ln>
                    <a:noFill/>
                  </a:ln>
                  <a:solidFill>
                    <a:srgbClr val="212529"/>
                  </a:solidFill>
                  <a:effectLst/>
                  <a:latin typeface="MS Mincho" pitchFamily="49" charset="-128"/>
                  <a:ea typeface="Pretendard-Regular"/>
                  <a:cs typeface="굴림" pitchFamily="50" charset="-127"/>
                </a:rPr>
                <a:t>(</a:t>
              </a:r>
              <a:r>
                <a:rPr kumimoji="1" lang="ko-KR" sz="1200" b="0" i="0" u="none" strike="noStrike" cap="none" normalizeH="0" baseline="0" dirty="0" smtClean="0">
                  <a:ln>
                    <a:noFill/>
                  </a:ln>
                  <a:solidFill>
                    <a:srgbClr val="212529"/>
                  </a:solidFill>
                  <a:effectLst/>
                  <a:latin typeface="MS Mincho" pitchFamily="49" charset="-128"/>
                  <a:ea typeface="Pretendard-Regular"/>
                  <a:cs typeface="굴림" pitchFamily="50" charset="-127"/>
                </a:rPr>
                <a:t>전북특별자치도 전주시 완산구 노송여울</a:t>
              </a:r>
              <a:r>
                <a:rPr kumimoji="1" lang="ko-KR" altLang="ko-KR" sz="1200" b="0" i="0" u="none" strike="noStrike" cap="none" normalizeH="0" baseline="0" dirty="0" smtClean="0">
                  <a:ln>
                    <a:noFill/>
                  </a:ln>
                  <a:solidFill>
                    <a:srgbClr val="212529"/>
                  </a:solidFill>
                  <a:effectLst/>
                  <a:latin typeface="MS Mincho" pitchFamily="49" charset="-128"/>
                  <a:ea typeface="Pretendard-Regular"/>
                  <a:cs typeface="굴림" pitchFamily="50" charset="-127"/>
                </a:rPr>
                <a:t>1</a:t>
              </a:r>
              <a:r>
                <a:rPr kumimoji="1" lang="ko-KR" sz="1200" b="0" i="0" u="none" strike="noStrike" cap="none" normalizeH="0" baseline="0" dirty="0" smtClean="0">
                  <a:ln>
                    <a:noFill/>
                  </a:ln>
                  <a:solidFill>
                    <a:srgbClr val="212529"/>
                  </a:solidFill>
                  <a:effectLst/>
                  <a:latin typeface="MS Mincho" pitchFamily="49" charset="-128"/>
                  <a:ea typeface="Pretendard-Regular"/>
                  <a:cs typeface="굴림" pitchFamily="50" charset="-127"/>
                </a:rPr>
                <a:t>길 </a:t>
              </a:r>
              <a:r>
                <a:rPr kumimoji="1" lang="ko-KR" altLang="ko-KR" sz="1200" b="0" i="0" u="none" strike="noStrike" cap="none" normalizeH="0" baseline="0" dirty="0" smtClean="0">
                  <a:ln>
                    <a:noFill/>
                  </a:ln>
                  <a:solidFill>
                    <a:srgbClr val="212529"/>
                  </a:solidFill>
                  <a:effectLst/>
                  <a:latin typeface="MS Mincho" pitchFamily="49" charset="-128"/>
                  <a:ea typeface="Pretendard-Regular"/>
                  <a:cs typeface="굴림" pitchFamily="50" charset="-127"/>
                </a:rPr>
                <a:t>65) HOME 560-080 </a:t>
              </a:r>
              <a:endParaRPr kumimoji="1" lang="en-US" altLang="ko-KR" sz="1200" b="0" i="0" u="none" strike="noStrike" cap="none" normalizeH="0" baseline="0" dirty="0" smtClean="0">
                <a:ln>
                  <a:noFill/>
                </a:ln>
                <a:solidFill>
                  <a:srgbClr val="212529"/>
                </a:solidFill>
                <a:effectLst/>
                <a:latin typeface="MS Mincho" pitchFamily="49" charset="-128"/>
                <a:ea typeface="MS Mincho" pitchFamily="49" charset="-128"/>
                <a:cs typeface="굴림" pitchFamily="50" charset="-127"/>
              </a:endParaRPr>
            </a:p>
            <a:p>
              <a:pPr marL="0" marR="0" lvl="0" indent="0" algn="l" defTabSz="914400" rtl="0" eaLnBrk="1" fontAlgn="base" latinLnBrk="1" hangingPunct="1">
                <a:lnSpc>
                  <a:spcPct val="100000"/>
                </a:lnSpc>
                <a:spcBef>
                  <a:spcPct val="0"/>
                </a:spcBef>
                <a:spcAft>
                  <a:spcPct val="0"/>
                </a:spcAft>
                <a:buClrTx/>
                <a:buSzTx/>
                <a:buFontTx/>
                <a:buNone/>
                <a:tabLst/>
              </a:pPr>
              <a:r>
                <a:rPr kumimoji="1" lang="ko-KR" sz="1200" b="1" i="0" u="none" strike="noStrike" cap="none" normalizeH="0" baseline="0" dirty="0" smtClean="0">
                  <a:ln>
                    <a:noFill/>
                  </a:ln>
                  <a:solidFill>
                    <a:srgbClr val="212529"/>
                  </a:solidFill>
                  <a:effectLst/>
                  <a:latin typeface="MS Mincho" pitchFamily="49" charset="-128"/>
                  <a:ea typeface="Pretendard-Regular"/>
                  <a:cs typeface="굴림" pitchFamily="50" charset="-127"/>
                </a:rPr>
                <a:t>価格</a:t>
              </a:r>
              <a:r>
                <a:rPr kumimoji="1" lang="ko-KR" sz="1200" b="0" i="0" u="none" strike="noStrike" cap="none" normalizeH="0" baseline="0" dirty="0" smtClean="0">
                  <a:ln>
                    <a:noFill/>
                  </a:ln>
                  <a:solidFill>
                    <a:srgbClr val="212529"/>
                  </a:solidFill>
                  <a:effectLst/>
                  <a:latin typeface="MS Mincho" pitchFamily="49" charset="-128"/>
                  <a:ea typeface="Pretendard-Regular"/>
                  <a:cs typeface="굴림" pitchFamily="50" charset="-127"/>
                </a:rPr>
                <a:t> </a:t>
              </a:r>
              <a:r>
                <a:rPr kumimoji="1" lang="en-US" altLang="ko-KR" sz="1200" b="0" i="0" u="none" strike="noStrike" cap="none" normalizeH="0" baseline="0" dirty="0" smtClean="0">
                  <a:ln>
                    <a:noFill/>
                  </a:ln>
                  <a:solidFill>
                    <a:srgbClr val="212529"/>
                  </a:solidFill>
                  <a:effectLst/>
                  <a:latin typeface="MS Mincho" pitchFamily="49" charset="-128"/>
                  <a:ea typeface="MS Mincho" pitchFamily="49" charset="-128"/>
                  <a:cs typeface="굴림" pitchFamily="50" charset="-127"/>
                </a:rPr>
                <a:t>	</a:t>
              </a:r>
              <a:r>
                <a:rPr kumimoji="1" lang="en-US" altLang="ko-KR" sz="1200" dirty="0" smtClean="0">
                  <a:solidFill>
                    <a:srgbClr val="212529"/>
                  </a:solidFill>
                  <a:latin typeface="MS Mincho" pitchFamily="49" charset="-128"/>
                  <a:ea typeface="MS Mincho" pitchFamily="49" charset="-128"/>
                  <a:cs typeface="굴림" pitchFamily="50" charset="-127"/>
                </a:rPr>
                <a:t>22,000</a:t>
              </a:r>
              <a:r>
                <a:rPr kumimoji="1" lang="ko-KR" altLang="ko-KR" sz="1200" b="0" i="0" u="none" strike="noStrike" cap="none" normalizeH="0" baseline="0" dirty="0" smtClean="0">
                  <a:ln>
                    <a:noFill/>
                  </a:ln>
                  <a:solidFill>
                    <a:srgbClr val="212529"/>
                  </a:solidFill>
                  <a:effectLst/>
                  <a:latin typeface="MS Mincho" pitchFamily="49" charset="-128"/>
                  <a:ea typeface="Pretendard-Regular"/>
                  <a:cs typeface="굴림" pitchFamily="50" charset="-127"/>
                </a:rPr>
                <a:t> </a:t>
              </a:r>
              <a:endParaRPr kumimoji="1" lang="en-US" altLang="ko-KR" sz="1200" b="0" i="0" u="none" strike="noStrike" cap="none" normalizeH="0" baseline="0" dirty="0" smtClean="0">
                <a:ln>
                  <a:noFill/>
                </a:ln>
                <a:solidFill>
                  <a:srgbClr val="212529"/>
                </a:solidFill>
                <a:effectLst/>
                <a:latin typeface="MS Mincho" pitchFamily="49" charset="-128"/>
                <a:ea typeface="MS Mincho" pitchFamily="49" charset="-128"/>
                <a:cs typeface="굴림" pitchFamily="50" charset="-127"/>
              </a:endParaRPr>
            </a:p>
            <a:p>
              <a:pPr marL="0" marR="0" lvl="0" indent="0" algn="l" defTabSz="914400" rtl="0" eaLnBrk="1" fontAlgn="base" latinLnBrk="1" hangingPunct="1">
                <a:lnSpc>
                  <a:spcPct val="100000"/>
                </a:lnSpc>
                <a:spcBef>
                  <a:spcPct val="0"/>
                </a:spcBef>
                <a:spcAft>
                  <a:spcPct val="0"/>
                </a:spcAft>
                <a:buClrTx/>
                <a:buSzTx/>
                <a:buFontTx/>
                <a:buNone/>
                <a:tabLst/>
              </a:pPr>
              <a:r>
                <a:rPr kumimoji="1" lang="ko-KR" sz="1200" b="1" i="0" u="none" strike="noStrike" cap="none" normalizeH="0" baseline="0" dirty="0" smtClean="0">
                  <a:ln>
                    <a:noFill/>
                  </a:ln>
                  <a:solidFill>
                    <a:srgbClr val="212529"/>
                  </a:solidFill>
                  <a:effectLst/>
                  <a:latin typeface="MS Mincho" pitchFamily="49" charset="-128"/>
                  <a:ea typeface="Pretendard-Regular"/>
                  <a:cs typeface="굴림" pitchFamily="50" charset="-127"/>
                </a:rPr>
                <a:t>状態</a:t>
              </a:r>
              <a:r>
                <a:rPr kumimoji="1" lang="ko-KR" sz="1200" b="0" i="0" u="none" strike="noStrike" cap="none" normalizeH="0" baseline="0" dirty="0" smtClean="0">
                  <a:ln>
                    <a:noFill/>
                  </a:ln>
                  <a:solidFill>
                    <a:schemeClr val="tx1"/>
                  </a:solidFill>
                  <a:effectLst/>
                  <a:latin typeface="MS Mincho" pitchFamily="49" charset="-128"/>
                  <a:ea typeface="굴림" pitchFamily="50" charset="-127"/>
                  <a:cs typeface="굴림" pitchFamily="50" charset="-127"/>
                </a:rPr>
                <a:t> </a:t>
              </a:r>
            </a:p>
          </p:txBody>
        </p:sp>
      </p:grpSp>
      <p:sp>
        <p:nvSpPr>
          <p:cNvPr id="25" name="직사각형 24"/>
          <p:cNvSpPr/>
          <p:nvPr/>
        </p:nvSpPr>
        <p:spPr bwMode="auto">
          <a:xfrm>
            <a:off x="1259632" y="3146525"/>
            <a:ext cx="3024336" cy="200445"/>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 name="직사각형 25"/>
          <p:cNvSpPr/>
          <p:nvPr/>
        </p:nvSpPr>
        <p:spPr bwMode="auto">
          <a:xfrm>
            <a:off x="1259632" y="4308429"/>
            <a:ext cx="3024336" cy="200445"/>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7" name="직사각형 26"/>
          <p:cNvSpPr/>
          <p:nvPr/>
        </p:nvSpPr>
        <p:spPr bwMode="auto">
          <a:xfrm>
            <a:off x="1259632" y="5454453"/>
            <a:ext cx="3024336" cy="200445"/>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4272065364"/>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531724848" name="내용 개체 틀 2"/>
          <p:cNvSpPr>
            <a:spLocks noGrp="1"/>
          </p:cNvSpPr>
          <p:nvPr>
            <p:ph idx="1"/>
          </p:nvPr>
        </p:nvSpPr>
        <p:spPr bwMode="auto">
          <a:xfrm>
            <a:off x="467544" y="1412776"/>
            <a:ext cx="8229600" cy="5184000"/>
          </a:xfrm>
        </p:spPr>
        <p:txBody>
          <a:bodyPr numCol="2">
            <a:normAutofit/>
          </a:bodyPr>
          <a:lstStyle>
            <a:lvl1pPr>
              <a:defRPr sz="2400"/>
            </a:lvl1pPr>
            <a:lvl2pPr>
              <a:defRPr sz="1600"/>
            </a:lvl2pPr>
            <a:lvl3pPr>
              <a:defRPr sz="1200"/>
            </a:lvl3pPr>
            <a:lvl4pPr>
              <a:defRPr sz="1200"/>
            </a:lvl4pPr>
            <a:lvl5pPr>
              <a:defRPr sz="1200"/>
            </a:lvl5pPr>
          </a:lstStyle>
          <a:p>
            <a:pPr>
              <a:defRPr/>
            </a:pPr>
            <a:r>
              <a:rPr lang="ko-KR" altLang="en-US" sz="1800" dirty="0">
                <a:ea typeface="MS Mincho" pitchFamily="49" charset="-128"/>
              </a:rPr>
              <a:t>注文一覧</a:t>
            </a:r>
            <a:r>
              <a:rPr lang="ja-JP" altLang="en-US" sz="1800" dirty="0" smtClean="0">
                <a:ea typeface="MS Mincho" pitchFamily="49" charset="-128"/>
              </a:rPr>
              <a:t>実</a:t>
            </a:r>
            <a:r>
              <a:rPr lang="ja-JP" altLang="en-US" sz="1800" dirty="0">
                <a:ea typeface="MS Mincho" pitchFamily="49" charset="-128"/>
              </a:rPr>
              <a:t>画面</a:t>
            </a:r>
            <a:endParaRPr lang="en-US" altLang="ja-JP" sz="1800" dirty="0" smtClean="0">
              <a:ea typeface="MS Mincho" pitchFamily="49" charset="-128"/>
            </a:endParaRPr>
          </a:p>
          <a:p>
            <a:pPr>
              <a:defRPr/>
            </a:pPr>
            <a:endParaRPr lang="en-US" sz="1800" dirty="0">
              <a:ea typeface="MS Mincho" pitchFamily="49" charset="-128"/>
            </a:endParaRPr>
          </a:p>
          <a:p>
            <a:pPr>
              <a:defRPr/>
            </a:pPr>
            <a:endParaRPr lang="en-US" sz="1800" dirty="0" smtClean="0">
              <a:ea typeface="MS Mincho" pitchFamily="49" charset="-128"/>
            </a:endParaRPr>
          </a:p>
          <a:p>
            <a:pPr>
              <a:defRPr/>
            </a:pPr>
            <a:endParaRPr lang="en-US" sz="1800" dirty="0">
              <a:ea typeface="MS Mincho" pitchFamily="49" charset="-128"/>
            </a:endParaRPr>
          </a:p>
          <a:p>
            <a:pPr>
              <a:defRPr/>
            </a:pPr>
            <a:endParaRPr lang="en-US" sz="1800" dirty="0" smtClean="0">
              <a:ea typeface="MS Mincho" pitchFamily="49" charset="-128"/>
            </a:endParaRPr>
          </a:p>
          <a:p>
            <a:pPr>
              <a:defRPr/>
            </a:pPr>
            <a:endParaRPr lang="en-US" sz="1800" dirty="0">
              <a:ea typeface="MS Mincho" pitchFamily="49" charset="-128"/>
            </a:endParaRPr>
          </a:p>
          <a:p>
            <a:pPr>
              <a:defRPr/>
            </a:pPr>
            <a:endParaRPr lang="en-US" sz="1800" dirty="0" smtClean="0">
              <a:ea typeface="MS Mincho" pitchFamily="49" charset="-128"/>
            </a:endParaRPr>
          </a:p>
          <a:p>
            <a:pPr>
              <a:defRPr/>
            </a:pPr>
            <a:endParaRPr lang="en-US" sz="1800" dirty="0">
              <a:ea typeface="MS Mincho" pitchFamily="49" charset="-128"/>
            </a:endParaRPr>
          </a:p>
          <a:p>
            <a:pPr>
              <a:defRPr/>
            </a:pPr>
            <a:endParaRPr lang="en-US" sz="1800" dirty="0" smtClean="0">
              <a:ea typeface="MS Mincho" pitchFamily="49" charset="-128"/>
            </a:endParaRPr>
          </a:p>
          <a:p>
            <a:pPr>
              <a:defRPr/>
            </a:pPr>
            <a:endParaRPr lang="en-US" sz="1800" dirty="0">
              <a:ea typeface="MS Mincho" pitchFamily="49" charset="-128"/>
            </a:endParaRPr>
          </a:p>
          <a:p>
            <a:pPr>
              <a:defRPr/>
            </a:pPr>
            <a:endParaRPr lang="en-US" sz="1800" dirty="0" smtClean="0">
              <a:ea typeface="MS Mincho" pitchFamily="49" charset="-128"/>
            </a:endParaRPr>
          </a:p>
          <a:p>
            <a:pPr>
              <a:defRPr/>
            </a:pPr>
            <a:endParaRPr lang="en-US" sz="1800" dirty="0">
              <a:ea typeface="MS Mincho" pitchFamily="49" charset="-128"/>
            </a:endParaRPr>
          </a:p>
          <a:p>
            <a:pPr>
              <a:defRPr/>
            </a:pPr>
            <a:endParaRPr lang="en-US" sz="1800" dirty="0" smtClean="0">
              <a:ea typeface="MS Mincho" pitchFamily="49" charset="-128"/>
            </a:endParaRPr>
          </a:p>
          <a:p>
            <a:pPr>
              <a:defRPr/>
            </a:pPr>
            <a:endParaRPr lang="en-US" sz="1800" dirty="0">
              <a:ea typeface="MS Mincho" pitchFamily="49" charset="-128"/>
            </a:endParaRPr>
          </a:p>
          <a:p>
            <a:pPr marL="0" indent="0">
              <a:buNone/>
              <a:defRPr/>
            </a:pPr>
            <a:endParaRPr lang="en-US" altLang="ja-JP" sz="1800" dirty="0" smtClean="0"/>
          </a:p>
          <a:p>
            <a:pPr marL="0" indent="0">
              <a:buNone/>
              <a:defRPr/>
            </a:pPr>
            <a:endParaRPr lang="en-US" altLang="ja-JP" sz="1800" dirty="0"/>
          </a:p>
          <a:p>
            <a:pPr marL="0" indent="0">
              <a:buNone/>
              <a:defRPr/>
            </a:pPr>
            <a:endParaRPr lang="en-US" altLang="ja-JP" sz="1800" dirty="0" smtClean="0"/>
          </a:p>
          <a:p>
            <a:pPr marL="0" indent="0">
              <a:buNone/>
              <a:defRPr/>
            </a:pPr>
            <a:endParaRPr lang="en-US" altLang="ja-JP" sz="1800" dirty="0"/>
          </a:p>
          <a:p>
            <a:pPr marL="0" indent="0">
              <a:buNone/>
              <a:defRPr/>
            </a:pPr>
            <a:endParaRPr lang="en-US" altLang="ja-JP" sz="1800" dirty="0" smtClean="0"/>
          </a:p>
          <a:p>
            <a:pPr marL="0" indent="0">
              <a:buNone/>
              <a:defRPr/>
            </a:pPr>
            <a:endParaRPr lang="en-US" sz="1800" dirty="0">
              <a:ea typeface="MS Mincho" pitchFamily="49" charset="-128"/>
            </a:endParaRPr>
          </a:p>
        </p:txBody>
      </p:sp>
      <p:sp>
        <p:nvSpPr>
          <p:cNvPr id="1616166873" name="제목 6"/>
          <p:cNvSpPr>
            <a:spLocks noGrp="1"/>
          </p:cNvSpPr>
          <p:nvPr>
            <p:ph type="title"/>
          </p:nvPr>
        </p:nvSpPr>
        <p:spPr bwMode="auto"/>
        <p:txBody>
          <a:bodyPr>
            <a:normAutofit/>
          </a:bodyPr>
          <a:lstStyle>
            <a:lvl1pPr algn="l">
              <a:defRPr sz="3600">
                <a:latin typeface="MS PGothic (제목)"/>
              </a:defRPr>
            </a:lvl1pPr>
          </a:lstStyle>
          <a:p>
            <a:pPr>
              <a:defRPr/>
            </a:pPr>
            <a:r>
              <a:rPr lang="en-US" altLang="ja-JP" dirty="0">
                <a:latin typeface="MS Mincho" pitchFamily="49" charset="-128"/>
                <a:ea typeface="MS Mincho" pitchFamily="49" charset="-128"/>
              </a:rPr>
              <a:t>ADMIN</a:t>
            </a:r>
            <a:r>
              <a:rPr lang="ja-JP" altLang="en-US" dirty="0">
                <a:latin typeface="MS Mincho" pitchFamily="49" charset="-128"/>
                <a:ea typeface="MS Mincho" pitchFamily="49" charset="-128"/>
              </a:rPr>
              <a:t>メニュー</a:t>
            </a:r>
            <a:r>
              <a:rPr lang="ja-JP" altLang="en-US" dirty="0" smtClean="0">
                <a:latin typeface="MS Mincho" pitchFamily="49" charset="-128"/>
                <a:ea typeface="MS Mincho" pitchFamily="49" charset="-128"/>
              </a:rPr>
              <a:t>画</a:t>
            </a:r>
            <a:r>
              <a:rPr lang="ja-JP" altLang="en-US" dirty="0">
                <a:latin typeface="MS Mincho" pitchFamily="49" charset="-128"/>
                <a:ea typeface="MS Mincho" pitchFamily="49" charset="-128"/>
              </a:rPr>
              <a:t>面</a:t>
            </a:r>
            <a:endParaRPr dirty="0">
              <a:latin typeface="MS Mincho" pitchFamily="49" charset="-128"/>
              <a:ea typeface="MS Mincho" pitchFamily="49" charset="-128"/>
            </a:endParaRPr>
          </a:p>
        </p:txBody>
      </p:sp>
      <p:pic>
        <p:nvPicPr>
          <p:cNvPr id="1741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837" y="1844824"/>
            <a:ext cx="9036496" cy="34653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직사각형 1"/>
          <p:cNvSpPr/>
          <p:nvPr/>
        </p:nvSpPr>
        <p:spPr>
          <a:xfrm>
            <a:off x="4575085" y="3356992"/>
            <a:ext cx="2445187" cy="220489"/>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137688302"/>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531724848" name="내용 개체 틀 2"/>
          <p:cNvSpPr>
            <a:spLocks noGrp="1"/>
          </p:cNvSpPr>
          <p:nvPr>
            <p:ph idx="1"/>
          </p:nvPr>
        </p:nvSpPr>
        <p:spPr bwMode="auto">
          <a:xfrm>
            <a:off x="467544" y="1412776"/>
            <a:ext cx="8229600" cy="5184000"/>
          </a:xfrm>
        </p:spPr>
        <p:txBody>
          <a:bodyPr vert="horz" lIns="91440" tIns="45720" rIns="91440" bIns="45720" numCol="2" rtlCol="0">
            <a:normAutofit lnSpcReduction="10000"/>
          </a:bodyPr>
          <a:lstStyle/>
          <a:p>
            <a:r>
              <a:rPr lang="zh-TW" altLang="en-US" sz="1800" dirty="0">
                <a:ea typeface="MS Mincho" pitchFamily="49" charset="-128"/>
              </a:rPr>
              <a:t>注文一覧詳細</a:t>
            </a:r>
            <a:r>
              <a:rPr lang="ko-KR" altLang="en-US" sz="1800" dirty="0" smtClean="0">
                <a:ea typeface="MS Mincho" pitchFamily="49" charset="-128"/>
              </a:rPr>
              <a:t>機能</a:t>
            </a:r>
            <a:endParaRPr lang="en-US" altLang="ko-KR" sz="1800" dirty="0" smtClean="0">
              <a:ea typeface="MS Mincho" pitchFamily="49" charset="-128"/>
            </a:endParaRPr>
          </a:p>
          <a:p>
            <a:endParaRPr lang="en-US" altLang="ko-KR" sz="1200" dirty="0">
              <a:ea typeface="MS Mincho" pitchFamily="49" charset="-128"/>
            </a:endParaRPr>
          </a:p>
          <a:p>
            <a:endParaRPr lang="en-US" altLang="ko-KR" sz="1200" dirty="0" smtClean="0">
              <a:ea typeface="MS Mincho" pitchFamily="49" charset="-128"/>
            </a:endParaRPr>
          </a:p>
          <a:p>
            <a:endParaRPr lang="en-US" altLang="ko-KR" sz="1200" dirty="0">
              <a:ea typeface="MS Mincho" pitchFamily="49" charset="-128"/>
            </a:endParaRPr>
          </a:p>
          <a:p>
            <a:endParaRPr lang="en-US" altLang="ko-KR" sz="1200" dirty="0" smtClean="0">
              <a:ea typeface="MS Mincho" pitchFamily="49" charset="-128"/>
            </a:endParaRPr>
          </a:p>
          <a:p>
            <a:endParaRPr lang="en-US" altLang="ko-KR" sz="1200" dirty="0">
              <a:ea typeface="MS Mincho" pitchFamily="49" charset="-128"/>
            </a:endParaRPr>
          </a:p>
          <a:p>
            <a:endParaRPr lang="en-US" altLang="ko-KR" sz="1200" dirty="0" smtClean="0">
              <a:ea typeface="MS Mincho" pitchFamily="49" charset="-128"/>
            </a:endParaRPr>
          </a:p>
          <a:p>
            <a:endParaRPr lang="en-US" altLang="ko-KR" sz="1200" dirty="0">
              <a:ea typeface="MS Mincho" pitchFamily="49" charset="-128"/>
            </a:endParaRPr>
          </a:p>
          <a:p>
            <a:endParaRPr lang="en-US" altLang="ko-KR" sz="1200" dirty="0" smtClean="0">
              <a:ea typeface="MS Mincho" pitchFamily="49" charset="-128"/>
            </a:endParaRPr>
          </a:p>
          <a:p>
            <a:endParaRPr lang="en-US" altLang="ko-KR" sz="1200" dirty="0">
              <a:ea typeface="MS Mincho" pitchFamily="49" charset="-128"/>
            </a:endParaRPr>
          </a:p>
          <a:p>
            <a:endParaRPr lang="en-US" altLang="ko-KR" sz="1200" dirty="0" smtClean="0">
              <a:ea typeface="MS Mincho" pitchFamily="49" charset="-128"/>
            </a:endParaRPr>
          </a:p>
          <a:p>
            <a:endParaRPr lang="en-US" altLang="ko-KR" sz="1200" dirty="0">
              <a:ea typeface="MS Mincho" pitchFamily="49" charset="-128"/>
            </a:endParaRPr>
          </a:p>
          <a:p>
            <a:endParaRPr lang="en-US" altLang="ko-KR" sz="1200" dirty="0" smtClean="0">
              <a:ea typeface="MS Mincho" pitchFamily="49" charset="-128"/>
            </a:endParaRPr>
          </a:p>
          <a:p>
            <a:endParaRPr lang="en-US" altLang="ko-KR" sz="1200" dirty="0">
              <a:ea typeface="MS Mincho" pitchFamily="49" charset="-128"/>
            </a:endParaRPr>
          </a:p>
          <a:p>
            <a:pPr marL="0" indent="0">
              <a:buNone/>
            </a:pPr>
            <a:endParaRPr lang="en-US" altLang="ko-KR" sz="1200" dirty="0">
              <a:ea typeface="MS Mincho" pitchFamily="49" charset="-128"/>
            </a:endParaRPr>
          </a:p>
          <a:p>
            <a:pPr marL="0" indent="0">
              <a:buNone/>
            </a:pPr>
            <a:endParaRPr lang="en-US" altLang="ko-KR" sz="1200" dirty="0" smtClean="0">
              <a:ea typeface="MS Mincho" pitchFamily="49" charset="-128"/>
            </a:endParaRPr>
          </a:p>
          <a:p>
            <a:endParaRPr lang="en-US" sz="1200" dirty="0">
              <a:ea typeface="MS Mincho" pitchFamily="49" charset="-128"/>
            </a:endParaRPr>
          </a:p>
          <a:p>
            <a:endParaRPr lang="en-US" sz="1200" dirty="0" smtClean="0">
              <a:ea typeface="MS Mincho" pitchFamily="49" charset="-128"/>
            </a:endParaRPr>
          </a:p>
          <a:p>
            <a:endParaRPr lang="en-US" sz="1200" dirty="0">
              <a:ea typeface="MS Mincho" pitchFamily="49" charset="-128"/>
            </a:endParaRPr>
          </a:p>
          <a:p>
            <a:endParaRPr lang="en-US" sz="1200" dirty="0" smtClean="0">
              <a:ea typeface="MS Mincho" pitchFamily="49" charset="-128"/>
            </a:endParaRPr>
          </a:p>
          <a:p>
            <a:endParaRPr lang="en-US" sz="1200" dirty="0">
              <a:ea typeface="MS Mincho" pitchFamily="49" charset="-128"/>
            </a:endParaRPr>
          </a:p>
          <a:p>
            <a:endParaRPr lang="en-US" sz="1200" dirty="0" smtClean="0">
              <a:ea typeface="MS Mincho" pitchFamily="49" charset="-128"/>
            </a:endParaRPr>
          </a:p>
          <a:p>
            <a:endParaRPr lang="en-US" sz="1200" dirty="0">
              <a:ea typeface="MS Mincho" pitchFamily="49" charset="-128"/>
            </a:endParaRPr>
          </a:p>
          <a:p>
            <a:endParaRPr lang="en-US" sz="1200" dirty="0" smtClean="0">
              <a:ea typeface="MS Mincho" pitchFamily="49" charset="-128"/>
            </a:endParaRPr>
          </a:p>
          <a:p>
            <a:endParaRPr lang="en-US" sz="1200" dirty="0">
              <a:ea typeface="MS Mincho" pitchFamily="49" charset="-128"/>
            </a:endParaRPr>
          </a:p>
          <a:p>
            <a:endParaRPr lang="en-US" sz="1200" dirty="0" smtClean="0">
              <a:ea typeface="MS Mincho" pitchFamily="49" charset="-128"/>
            </a:endParaRPr>
          </a:p>
          <a:p>
            <a:endParaRPr lang="en-US" sz="1200" dirty="0">
              <a:ea typeface="MS Mincho" pitchFamily="49" charset="-128"/>
            </a:endParaRPr>
          </a:p>
          <a:p>
            <a:endParaRPr lang="en-US" sz="1200" dirty="0" smtClean="0">
              <a:ea typeface="MS Mincho" pitchFamily="49" charset="-128"/>
            </a:endParaRPr>
          </a:p>
          <a:p>
            <a:endParaRPr lang="en-US" sz="1200" dirty="0">
              <a:ea typeface="MS Mincho" pitchFamily="49" charset="-128"/>
            </a:endParaRPr>
          </a:p>
          <a:p>
            <a:endParaRPr lang="en-US" sz="1200" dirty="0" smtClean="0">
              <a:ea typeface="MS Mincho" pitchFamily="49" charset="-128"/>
            </a:endParaRPr>
          </a:p>
          <a:p>
            <a:endParaRPr lang="en-US" sz="1200" dirty="0">
              <a:ea typeface="MS Mincho" pitchFamily="49" charset="-128"/>
            </a:endParaRPr>
          </a:p>
          <a:p>
            <a:r>
              <a:rPr lang="ja-JP" altLang="en-US" sz="1200" dirty="0">
                <a:ea typeface="MS Mincho" pitchFamily="49" charset="-128"/>
              </a:rPr>
              <a:t>注文一覧詳細は、各注文の詳細情報を表示する機能を持っています。</a:t>
            </a:r>
          </a:p>
          <a:p>
            <a:r>
              <a:rPr lang="ja-JP" altLang="en-US" sz="1200" dirty="0">
                <a:ea typeface="MS Mincho" pitchFamily="49" charset="-128"/>
              </a:rPr>
              <a:t>表示される情報は、大きく注文者情報と注文商品詳細リストに分かれます。</a:t>
            </a:r>
          </a:p>
          <a:p>
            <a:r>
              <a:rPr lang="ja-JP" altLang="en-US" sz="1200" dirty="0">
                <a:ea typeface="MS Mincho" pitchFamily="49" charset="-128"/>
              </a:rPr>
              <a:t>注文者情報として表示される内容</a:t>
            </a:r>
            <a:r>
              <a:rPr lang="en-US" altLang="ja-JP" sz="1200" dirty="0">
                <a:ea typeface="MS Mincho" pitchFamily="49" charset="-128"/>
              </a:rPr>
              <a:t>:</a:t>
            </a:r>
          </a:p>
          <a:p>
            <a:pPr marL="0" indent="0">
              <a:buNone/>
            </a:pPr>
            <a:r>
              <a:rPr lang="en-US" altLang="ja-JP" sz="1200" dirty="0" smtClean="0">
                <a:ea typeface="MS Mincho" pitchFamily="49" charset="-128"/>
              </a:rPr>
              <a:t>	- </a:t>
            </a:r>
            <a:r>
              <a:rPr lang="ja-JP" altLang="en-US" sz="1200" dirty="0">
                <a:ea typeface="MS Mincho" pitchFamily="49" charset="-128"/>
              </a:rPr>
              <a:t>注文者</a:t>
            </a:r>
          </a:p>
          <a:p>
            <a:pPr marL="0" indent="0">
              <a:buNone/>
            </a:pPr>
            <a:r>
              <a:rPr lang="en-US" altLang="ja-JP" sz="1200" dirty="0" smtClean="0">
                <a:ea typeface="MS Mincho" pitchFamily="49" charset="-128"/>
              </a:rPr>
              <a:t>	- </a:t>
            </a:r>
            <a:r>
              <a:rPr lang="ja-JP" altLang="en-US" sz="1200" dirty="0">
                <a:ea typeface="MS Mincho" pitchFamily="49" charset="-128"/>
              </a:rPr>
              <a:t>受取人</a:t>
            </a:r>
          </a:p>
          <a:p>
            <a:pPr marL="0" indent="0">
              <a:buNone/>
            </a:pPr>
            <a:r>
              <a:rPr lang="en-US" altLang="ja-JP" sz="1200" dirty="0" smtClean="0">
                <a:ea typeface="MS Mincho" pitchFamily="49" charset="-128"/>
              </a:rPr>
              <a:t>	- </a:t>
            </a:r>
            <a:r>
              <a:rPr lang="ja-JP" altLang="en-US" sz="1200" dirty="0">
                <a:ea typeface="MS Mincho" pitchFamily="49" charset="-128"/>
              </a:rPr>
              <a:t>配送先</a:t>
            </a:r>
          </a:p>
          <a:p>
            <a:pPr marL="0" indent="0">
              <a:buNone/>
            </a:pPr>
            <a:r>
              <a:rPr lang="en-US" altLang="ja-JP" sz="1200" dirty="0" smtClean="0">
                <a:ea typeface="MS Mincho" pitchFamily="49" charset="-128"/>
              </a:rPr>
              <a:t>	- </a:t>
            </a:r>
            <a:r>
              <a:rPr lang="ja-JP" altLang="en-US" sz="1200" dirty="0">
                <a:ea typeface="MS Mincho" pitchFamily="49" charset="-128"/>
              </a:rPr>
              <a:t>合計金額</a:t>
            </a:r>
          </a:p>
          <a:p>
            <a:pPr marL="0" indent="0">
              <a:buNone/>
            </a:pPr>
            <a:r>
              <a:rPr lang="en-US" altLang="ja-JP" sz="1200" dirty="0" smtClean="0">
                <a:ea typeface="MS Mincho" pitchFamily="49" charset="-128"/>
              </a:rPr>
              <a:t>	- </a:t>
            </a:r>
            <a:r>
              <a:rPr lang="ja-JP" altLang="en-US" sz="1200" dirty="0">
                <a:ea typeface="MS Mincho" pitchFamily="49" charset="-128"/>
              </a:rPr>
              <a:t>配送状況</a:t>
            </a:r>
          </a:p>
          <a:p>
            <a:endParaRPr lang="ja-JP" altLang="en-US" sz="1200" dirty="0">
              <a:ea typeface="MS Mincho" pitchFamily="49" charset="-128"/>
            </a:endParaRPr>
          </a:p>
          <a:p>
            <a:r>
              <a:rPr lang="ja-JP" altLang="en-US" sz="1200" dirty="0">
                <a:ea typeface="MS Mincho" pitchFamily="49" charset="-128"/>
              </a:rPr>
              <a:t>配送状況に関するボタン</a:t>
            </a:r>
            <a:r>
              <a:rPr lang="en-US" altLang="ja-JP" sz="1200" dirty="0">
                <a:ea typeface="MS Mincho" pitchFamily="49" charset="-128"/>
              </a:rPr>
              <a:t>:</a:t>
            </a:r>
          </a:p>
          <a:p>
            <a:pPr lvl="1"/>
            <a:r>
              <a:rPr lang="ja-JP" altLang="en-US" sz="1000" dirty="0">
                <a:ea typeface="MS Mincho" pitchFamily="49" charset="-128"/>
              </a:rPr>
              <a:t>「配送中」ボタンと「配送完了」ボタンの動作はまだ実装されていませんが、注文情報が登録された際に配送状況をデフォルトで「</a:t>
            </a:r>
            <a:r>
              <a:rPr lang="en-US" altLang="ja-JP" sz="1000" dirty="0">
                <a:ea typeface="MS Mincho" pitchFamily="49" charset="-128"/>
              </a:rPr>
              <a:t>0</a:t>
            </a:r>
            <a:r>
              <a:rPr lang="ja-JP" altLang="en-US" sz="1000" dirty="0">
                <a:ea typeface="MS Mincho" pitchFamily="49" charset="-128"/>
              </a:rPr>
              <a:t>（配送前）」に設定し、「配送中」ボタンを押すと「</a:t>
            </a:r>
            <a:r>
              <a:rPr lang="en-US" altLang="ja-JP" sz="1000" dirty="0">
                <a:ea typeface="MS Mincho" pitchFamily="49" charset="-128"/>
              </a:rPr>
              <a:t>1</a:t>
            </a:r>
            <a:r>
              <a:rPr lang="ja-JP" altLang="en-US" sz="1000" dirty="0">
                <a:ea typeface="MS Mincho" pitchFamily="49" charset="-128"/>
              </a:rPr>
              <a:t>」、「配送完了」ボタンを押すと「</a:t>
            </a:r>
            <a:r>
              <a:rPr lang="en-US" altLang="ja-JP" sz="1000" dirty="0">
                <a:ea typeface="MS Mincho" pitchFamily="49" charset="-128"/>
              </a:rPr>
              <a:t>2</a:t>
            </a:r>
            <a:r>
              <a:rPr lang="ja-JP" altLang="en-US" sz="1000" dirty="0">
                <a:ea typeface="MS Mincho" pitchFamily="49" charset="-128"/>
              </a:rPr>
              <a:t>」と設定する機能を検討しています。</a:t>
            </a:r>
          </a:p>
          <a:p>
            <a:r>
              <a:rPr lang="ja-JP" altLang="en-US" sz="1200" dirty="0">
                <a:ea typeface="MS Mincho" pitchFamily="49" charset="-128"/>
              </a:rPr>
              <a:t>注文商品詳細情報として表示される内容</a:t>
            </a:r>
            <a:r>
              <a:rPr lang="en-US" altLang="ja-JP" sz="1200" dirty="0">
                <a:ea typeface="MS Mincho" pitchFamily="49" charset="-128"/>
              </a:rPr>
              <a:t>:</a:t>
            </a:r>
          </a:p>
          <a:p>
            <a:r>
              <a:rPr lang="ja-JP" altLang="en-US" sz="1200" dirty="0">
                <a:ea typeface="MS Mincho" pitchFamily="49" charset="-128"/>
              </a:rPr>
              <a:t>注文内で購入された商品がリスト形式で表示され、以下の情報が含まれます：</a:t>
            </a:r>
          </a:p>
          <a:p>
            <a:pPr marL="0" indent="0">
              <a:buNone/>
            </a:pPr>
            <a:r>
              <a:rPr lang="en-US" altLang="ja-JP" sz="1200" dirty="0" smtClean="0">
                <a:ea typeface="MS Mincho" pitchFamily="49" charset="-128"/>
              </a:rPr>
              <a:t>	- </a:t>
            </a:r>
            <a:r>
              <a:rPr lang="ja-JP" altLang="en-US" sz="1200" dirty="0">
                <a:ea typeface="MS Mincho" pitchFamily="49" charset="-128"/>
              </a:rPr>
              <a:t>商品画像</a:t>
            </a:r>
          </a:p>
          <a:p>
            <a:pPr marL="0" indent="0">
              <a:buNone/>
            </a:pPr>
            <a:r>
              <a:rPr lang="en-US" altLang="ja-JP" sz="1200" dirty="0" smtClean="0">
                <a:ea typeface="MS Mincho" pitchFamily="49" charset="-128"/>
              </a:rPr>
              <a:t>	- </a:t>
            </a:r>
            <a:r>
              <a:rPr lang="ja-JP" altLang="en-US" sz="1200" dirty="0">
                <a:ea typeface="MS Mincho" pitchFamily="49" charset="-128"/>
              </a:rPr>
              <a:t>商品名</a:t>
            </a:r>
          </a:p>
          <a:p>
            <a:pPr marL="0" indent="0">
              <a:buNone/>
            </a:pPr>
            <a:r>
              <a:rPr lang="en-US" altLang="ja-JP" sz="1200" dirty="0" smtClean="0">
                <a:ea typeface="MS Mincho" pitchFamily="49" charset="-128"/>
              </a:rPr>
              <a:t>	- </a:t>
            </a:r>
            <a:r>
              <a:rPr lang="ja-JP" altLang="en-US" sz="1200" dirty="0">
                <a:ea typeface="MS Mincho" pitchFamily="49" charset="-128"/>
              </a:rPr>
              <a:t>単価</a:t>
            </a:r>
          </a:p>
          <a:p>
            <a:pPr marL="0" indent="0">
              <a:buNone/>
            </a:pPr>
            <a:r>
              <a:rPr lang="en-US" altLang="ja-JP" sz="1200" dirty="0" smtClean="0">
                <a:ea typeface="MS Mincho" pitchFamily="49" charset="-128"/>
              </a:rPr>
              <a:t>	- </a:t>
            </a:r>
            <a:r>
              <a:rPr lang="ja-JP" altLang="en-US" sz="1200" dirty="0">
                <a:ea typeface="MS Mincho" pitchFamily="49" charset="-128"/>
              </a:rPr>
              <a:t>購入数量</a:t>
            </a:r>
          </a:p>
          <a:p>
            <a:pPr marL="0" indent="0">
              <a:buNone/>
            </a:pPr>
            <a:r>
              <a:rPr lang="en-US" altLang="ja-JP" sz="1200" dirty="0" smtClean="0">
                <a:ea typeface="MS Mincho" pitchFamily="49" charset="-128"/>
              </a:rPr>
              <a:t>	- </a:t>
            </a:r>
            <a:r>
              <a:rPr lang="ja-JP" altLang="en-US" sz="1200" dirty="0">
                <a:ea typeface="MS Mincho" pitchFamily="49" charset="-128"/>
              </a:rPr>
              <a:t>総購入金額</a:t>
            </a:r>
          </a:p>
          <a:p>
            <a:endParaRPr lang="ja-JP" altLang="en-US" sz="1200" dirty="0">
              <a:ea typeface="MS Mincho" pitchFamily="49" charset="-128"/>
            </a:endParaRPr>
          </a:p>
          <a:p>
            <a:r>
              <a:rPr lang="ja-JP" altLang="en-US" sz="1200" dirty="0">
                <a:ea typeface="MS Mincho" pitchFamily="49" charset="-128"/>
              </a:rPr>
              <a:t>このプロジェクトが実際にサービスされる場合、注文データはデータベース内で安全に取り扱うべきと考え、削除や修正機能は導入していません。</a:t>
            </a:r>
          </a:p>
        </p:txBody>
      </p:sp>
      <p:sp>
        <p:nvSpPr>
          <p:cNvPr id="1616166873" name="제목 6"/>
          <p:cNvSpPr>
            <a:spLocks noGrp="1"/>
          </p:cNvSpPr>
          <p:nvPr>
            <p:ph type="title"/>
          </p:nvPr>
        </p:nvSpPr>
        <p:spPr bwMode="auto"/>
        <p:txBody>
          <a:bodyPr>
            <a:normAutofit/>
          </a:bodyPr>
          <a:lstStyle>
            <a:lvl1pPr algn="l">
              <a:defRPr sz="3600">
                <a:latin typeface="MS PGothic (제목)"/>
              </a:defRPr>
            </a:lvl1pPr>
          </a:lstStyle>
          <a:p>
            <a:pPr>
              <a:defRPr/>
            </a:pPr>
            <a:r>
              <a:rPr lang="en-US" altLang="ja-JP" dirty="0">
                <a:latin typeface="MS Mincho" pitchFamily="49" charset="-128"/>
                <a:ea typeface="MS Mincho" pitchFamily="49" charset="-128"/>
              </a:rPr>
              <a:t>ADMIN</a:t>
            </a:r>
            <a:r>
              <a:rPr lang="ja-JP" altLang="en-US" dirty="0">
                <a:latin typeface="MS Mincho" pitchFamily="49" charset="-128"/>
                <a:ea typeface="MS Mincho" pitchFamily="49" charset="-128"/>
              </a:rPr>
              <a:t>メニュー画面</a:t>
            </a:r>
            <a:endParaRPr dirty="0">
              <a:latin typeface="MS Mincho" pitchFamily="49" charset="-128"/>
              <a:ea typeface="MS Mincho" pitchFamily="49" charset="-128"/>
            </a:endParaRPr>
          </a:p>
        </p:txBody>
      </p:sp>
      <p:grpSp>
        <p:nvGrpSpPr>
          <p:cNvPr id="25" name="그룹 24"/>
          <p:cNvGrpSpPr/>
          <p:nvPr/>
        </p:nvGrpSpPr>
        <p:grpSpPr>
          <a:xfrm>
            <a:off x="10775" y="1916832"/>
            <a:ext cx="4537255" cy="4851944"/>
            <a:chOff x="10775" y="2055043"/>
            <a:chExt cx="4537255" cy="4851944"/>
          </a:xfrm>
        </p:grpSpPr>
        <p:sp>
          <p:nvSpPr>
            <p:cNvPr id="17" name="직사각형 16"/>
            <p:cNvSpPr/>
            <p:nvPr/>
          </p:nvSpPr>
          <p:spPr bwMode="auto">
            <a:xfrm>
              <a:off x="10775" y="2055043"/>
              <a:ext cx="4537255" cy="4851944"/>
            </a:xfrm>
            <a:prstGeom prst="rect">
              <a:avLst/>
            </a:prstGeom>
            <a:solidFill>
              <a:schemeClr val="accent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ko-KR">
                <a:ea typeface="MS Mincho" pitchFamily="49" charset="-128"/>
              </a:endParaRPr>
            </a:p>
            <a:p>
              <a:pPr algn="ctr"/>
              <a:endParaRPr lang="ko-KR" altLang="en-US" dirty="0">
                <a:latin typeface="MS Mincho" pitchFamily="49" charset="-128"/>
              </a:endParaRPr>
            </a:p>
          </p:txBody>
        </p:sp>
        <p:sp>
          <p:nvSpPr>
            <p:cNvPr id="2" name="직사각형 1"/>
            <p:cNvSpPr/>
            <p:nvPr/>
          </p:nvSpPr>
          <p:spPr>
            <a:xfrm>
              <a:off x="33828" y="2132856"/>
              <a:ext cx="1576072" cy="369332"/>
            </a:xfrm>
            <a:prstGeom prst="rect">
              <a:avLst/>
            </a:prstGeom>
          </p:spPr>
          <p:txBody>
            <a:bodyPr wrap="none">
              <a:spAutoFit/>
            </a:bodyPr>
            <a:lstStyle/>
            <a:p>
              <a:r>
                <a:rPr lang="ko-KR" altLang="en-US" b="1" dirty="0" smtClean="0">
                  <a:solidFill>
                    <a:schemeClr val="bg1"/>
                  </a:solidFill>
                  <a:ea typeface="MS Mincho" pitchFamily="49" charset="-128"/>
                </a:rPr>
                <a:t>注文一覧</a:t>
              </a:r>
              <a:r>
                <a:rPr lang="zh-TW" altLang="en-US" b="1" dirty="0">
                  <a:solidFill>
                    <a:schemeClr val="bg1"/>
                  </a:solidFill>
                  <a:ea typeface="MS Mincho" pitchFamily="49" charset="-128"/>
                </a:rPr>
                <a:t>詳細</a:t>
              </a:r>
              <a:endParaRPr lang="en-US" altLang="ko-KR" b="1" dirty="0">
                <a:solidFill>
                  <a:schemeClr val="bg1"/>
                </a:solidFill>
                <a:ea typeface="MS Mincho" pitchFamily="49" charset="-128"/>
              </a:endParaRPr>
            </a:p>
          </p:txBody>
        </p:sp>
        <p:sp>
          <p:nvSpPr>
            <p:cNvPr id="3" name="Rectangle 1"/>
            <p:cNvSpPr>
              <a:spLocks noChangeArrowheads="1"/>
            </p:cNvSpPr>
            <p:nvPr/>
          </p:nvSpPr>
          <p:spPr bwMode="auto">
            <a:xfrm>
              <a:off x="165682" y="2521640"/>
              <a:ext cx="4227439" cy="1123384"/>
            </a:xfrm>
            <a:prstGeom prst="rect">
              <a:avLst/>
            </a:prstGeom>
            <a:solidFill>
              <a:srgbClr val="4E73D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45720" numCol="1" anchor="ctr" anchorCtr="0" compatLnSpc="1">
              <a:prstTxWarp prst="textNoShape">
                <a:avLst/>
              </a:prstTxWarp>
              <a:spAutoFit/>
            </a:bodyPr>
            <a:lstStyle/>
            <a:p>
              <a:pPr marL="0" marR="0" lvl="0" indent="0" algn="l" defTabSz="914400" rtl="0" eaLnBrk="1" fontAlgn="base" latinLnBrk="1" hangingPunct="1">
                <a:lnSpc>
                  <a:spcPct val="100000"/>
                </a:lnSpc>
                <a:spcBef>
                  <a:spcPct val="0"/>
                </a:spcBef>
                <a:spcAft>
                  <a:spcPct val="0"/>
                </a:spcAft>
                <a:buClrTx/>
                <a:buSzTx/>
                <a:buFontTx/>
                <a:buNone/>
                <a:tabLst/>
              </a:pPr>
              <a:r>
                <a:rPr kumimoji="1" lang="ko-KR" sz="1400" b="1" i="0" u="none" strike="noStrike" cap="none" normalizeH="0" baseline="0" dirty="0" smtClean="0">
                  <a:ln>
                    <a:noFill/>
                  </a:ln>
                  <a:solidFill>
                    <a:srgbClr val="212529"/>
                  </a:solidFill>
                  <a:effectLst/>
                  <a:latin typeface="MS Mincho" pitchFamily="49" charset="-128"/>
                  <a:ea typeface="Pretendard-Regular"/>
                  <a:cs typeface="굴림" pitchFamily="50" charset="-127"/>
                </a:rPr>
                <a:t>注文者</a:t>
              </a:r>
              <a:r>
                <a:rPr kumimoji="1" lang="ko-KR" sz="1400" b="0" i="0" u="none" strike="noStrike" cap="none" normalizeH="0" baseline="0" dirty="0" smtClean="0">
                  <a:ln>
                    <a:noFill/>
                  </a:ln>
                  <a:solidFill>
                    <a:srgbClr val="212529"/>
                  </a:solidFill>
                  <a:effectLst/>
                  <a:latin typeface="MS Mincho" pitchFamily="49" charset="-128"/>
                  <a:ea typeface="Pretendard-Regular"/>
                  <a:cs typeface="굴림" pitchFamily="50" charset="-127"/>
                </a:rPr>
                <a:t> </a:t>
              </a:r>
              <a:r>
                <a:rPr kumimoji="1" lang="ko-KR" altLang="ko-KR" sz="1400" b="0" i="0" u="none" strike="noStrike" cap="none" normalizeH="0" baseline="0" dirty="0" smtClean="0">
                  <a:ln>
                    <a:noFill/>
                  </a:ln>
                  <a:solidFill>
                    <a:srgbClr val="212529"/>
                  </a:solidFill>
                  <a:effectLst/>
                  <a:latin typeface="MS Mincho" pitchFamily="49" charset="-128"/>
                  <a:ea typeface="Pretendard-Regular"/>
                  <a:cs typeface="굴림" pitchFamily="50" charset="-127"/>
                </a:rPr>
                <a:t>admin </a:t>
              </a:r>
              <a:endParaRPr kumimoji="1" lang="en-US" altLang="ko-KR" sz="1400" b="0" i="0" u="none" strike="noStrike" cap="none" normalizeH="0" baseline="0" dirty="0" smtClean="0">
                <a:ln>
                  <a:noFill/>
                </a:ln>
                <a:solidFill>
                  <a:srgbClr val="212529"/>
                </a:solidFill>
                <a:effectLst/>
                <a:latin typeface="MS Mincho" pitchFamily="49" charset="-128"/>
                <a:ea typeface="MS Mincho" pitchFamily="49" charset="-128"/>
                <a:cs typeface="굴림" pitchFamily="50" charset="-127"/>
              </a:endParaRPr>
            </a:p>
            <a:p>
              <a:pPr marL="0" marR="0" lvl="0" indent="0" algn="l" defTabSz="914400" rtl="0" eaLnBrk="1" fontAlgn="base" latinLnBrk="1" hangingPunct="1">
                <a:lnSpc>
                  <a:spcPct val="100000"/>
                </a:lnSpc>
                <a:spcBef>
                  <a:spcPct val="0"/>
                </a:spcBef>
                <a:spcAft>
                  <a:spcPct val="0"/>
                </a:spcAft>
                <a:buClrTx/>
                <a:buSzTx/>
                <a:buFontTx/>
                <a:buNone/>
                <a:tabLst/>
              </a:pPr>
              <a:r>
                <a:rPr kumimoji="1" lang="ko-KR" sz="1400" b="1" i="0" u="none" strike="noStrike" cap="none" normalizeH="0" baseline="0" dirty="0" smtClean="0">
                  <a:ln>
                    <a:noFill/>
                  </a:ln>
                  <a:solidFill>
                    <a:srgbClr val="212529"/>
                  </a:solidFill>
                  <a:effectLst/>
                  <a:latin typeface="MS Mincho" pitchFamily="49" charset="-128"/>
                  <a:ea typeface="Pretendard-Regular"/>
                  <a:cs typeface="굴림" pitchFamily="50" charset="-127"/>
                </a:rPr>
                <a:t>受取人</a:t>
              </a:r>
              <a:r>
                <a:rPr kumimoji="1" lang="ko-KR" sz="1400" b="0" i="0" u="none" strike="noStrike" cap="none" normalizeH="0" baseline="0" dirty="0" smtClean="0">
                  <a:ln>
                    <a:noFill/>
                  </a:ln>
                  <a:solidFill>
                    <a:srgbClr val="212529"/>
                  </a:solidFill>
                  <a:effectLst/>
                  <a:latin typeface="MS Mincho" pitchFamily="49" charset="-128"/>
                  <a:ea typeface="Pretendard-Regular"/>
                  <a:cs typeface="굴림" pitchFamily="50" charset="-127"/>
                </a:rPr>
                <a:t> </a:t>
              </a:r>
              <a:r>
                <a:rPr kumimoji="1" lang="ko-KR" altLang="ko-KR" sz="1400" b="0" i="0" u="none" strike="noStrike" cap="none" normalizeH="0" baseline="0" dirty="0" smtClean="0">
                  <a:ln>
                    <a:noFill/>
                  </a:ln>
                  <a:solidFill>
                    <a:srgbClr val="212529"/>
                  </a:solidFill>
                  <a:effectLst/>
                  <a:latin typeface="MS Mincho" pitchFamily="49" charset="-128"/>
                  <a:ea typeface="Pretendard-Regular"/>
                  <a:cs typeface="굴림" pitchFamily="50" charset="-127"/>
                </a:rPr>
                <a:t>Son </a:t>
              </a:r>
              <a:endParaRPr kumimoji="1" lang="en-US" altLang="ko-KR" sz="1400" b="0" i="0" u="none" strike="noStrike" cap="none" normalizeH="0" baseline="0" dirty="0" smtClean="0">
                <a:ln>
                  <a:noFill/>
                </a:ln>
                <a:solidFill>
                  <a:srgbClr val="212529"/>
                </a:solidFill>
                <a:effectLst/>
                <a:latin typeface="MS Mincho" pitchFamily="49" charset="-128"/>
                <a:ea typeface="MS Mincho" pitchFamily="49" charset="-128"/>
                <a:cs typeface="굴림" pitchFamily="50" charset="-127"/>
              </a:endParaRPr>
            </a:p>
            <a:p>
              <a:pPr marL="0" marR="0" lvl="0" indent="0" algn="l" defTabSz="914400" rtl="0" eaLnBrk="1" fontAlgn="base" latinLnBrk="1" hangingPunct="1">
                <a:lnSpc>
                  <a:spcPct val="100000"/>
                </a:lnSpc>
                <a:spcBef>
                  <a:spcPct val="0"/>
                </a:spcBef>
                <a:spcAft>
                  <a:spcPct val="0"/>
                </a:spcAft>
                <a:buClrTx/>
                <a:buSzTx/>
                <a:buFontTx/>
                <a:buNone/>
                <a:tabLst/>
              </a:pPr>
              <a:r>
                <a:rPr kumimoji="1" lang="ko-KR" sz="1400" b="1" i="0" u="none" strike="noStrike" cap="none" normalizeH="0" baseline="0" dirty="0" smtClean="0">
                  <a:ln>
                    <a:noFill/>
                  </a:ln>
                  <a:solidFill>
                    <a:srgbClr val="212529"/>
                  </a:solidFill>
                  <a:effectLst/>
                  <a:latin typeface="MS Mincho" pitchFamily="49" charset="-128"/>
                  <a:ea typeface="Pretendard-Regular"/>
                  <a:cs typeface="굴림" pitchFamily="50" charset="-127"/>
                </a:rPr>
                <a:t>住所</a:t>
              </a:r>
              <a:r>
                <a:rPr kumimoji="1" lang="ko-KR" sz="1400" b="0" i="0" u="none" strike="noStrike" cap="none" normalizeH="0" baseline="0" dirty="0" smtClean="0">
                  <a:ln>
                    <a:noFill/>
                  </a:ln>
                  <a:solidFill>
                    <a:srgbClr val="212529"/>
                  </a:solidFill>
                  <a:effectLst/>
                  <a:latin typeface="MS Mincho" pitchFamily="49" charset="-128"/>
                  <a:ea typeface="Pretendard-Regular"/>
                  <a:cs typeface="굴림" pitchFamily="50" charset="-127"/>
                </a:rPr>
                <a:t> </a:t>
              </a:r>
              <a:r>
                <a:rPr kumimoji="1" lang="ko-KR" altLang="ko-KR" sz="1400" b="0" i="0" u="none" strike="noStrike" cap="none" normalizeH="0" baseline="0" dirty="0" smtClean="0">
                  <a:ln>
                    <a:noFill/>
                  </a:ln>
                  <a:solidFill>
                    <a:srgbClr val="212529"/>
                  </a:solidFill>
                  <a:effectLst/>
                  <a:latin typeface="MS Mincho" pitchFamily="49" charset="-128"/>
                  <a:ea typeface="Pretendard-Regular"/>
                  <a:cs typeface="굴림" pitchFamily="50" charset="-127"/>
                </a:rPr>
                <a:t>(</a:t>
              </a:r>
              <a:r>
                <a:rPr kumimoji="1" lang="ko-KR" sz="1400" b="0" i="0" u="none" strike="noStrike" cap="none" normalizeH="0" baseline="0" dirty="0" smtClean="0">
                  <a:ln>
                    <a:noFill/>
                  </a:ln>
                  <a:solidFill>
                    <a:srgbClr val="212529"/>
                  </a:solidFill>
                  <a:effectLst/>
                  <a:latin typeface="MS Mincho" pitchFamily="49" charset="-128"/>
                  <a:ea typeface="Pretendard-Regular"/>
                  <a:cs typeface="굴림" pitchFamily="50" charset="-127"/>
                </a:rPr>
                <a:t>전북특별자치도 전주시 완산구 노송여울</a:t>
              </a:r>
              <a:r>
                <a:rPr kumimoji="1" lang="ko-KR" altLang="ko-KR" sz="1400" b="0" i="0" u="none" strike="noStrike" cap="none" normalizeH="0" baseline="0" dirty="0" smtClean="0">
                  <a:ln>
                    <a:noFill/>
                  </a:ln>
                  <a:solidFill>
                    <a:srgbClr val="212529"/>
                  </a:solidFill>
                  <a:effectLst/>
                  <a:latin typeface="MS Mincho" pitchFamily="49" charset="-128"/>
                  <a:ea typeface="Pretendard-Regular"/>
                  <a:cs typeface="굴림" pitchFamily="50" charset="-127"/>
                </a:rPr>
                <a:t>1</a:t>
              </a:r>
              <a:r>
                <a:rPr kumimoji="1" lang="ko-KR" sz="1400" b="0" i="0" u="none" strike="noStrike" cap="none" normalizeH="0" baseline="0" dirty="0" smtClean="0">
                  <a:ln>
                    <a:noFill/>
                  </a:ln>
                  <a:solidFill>
                    <a:srgbClr val="212529"/>
                  </a:solidFill>
                  <a:effectLst/>
                  <a:latin typeface="MS Mincho" pitchFamily="49" charset="-128"/>
                  <a:ea typeface="Pretendard-Regular"/>
                  <a:cs typeface="굴림" pitchFamily="50" charset="-127"/>
                </a:rPr>
                <a:t>길 </a:t>
              </a:r>
              <a:r>
                <a:rPr kumimoji="1" lang="ko-KR" altLang="ko-KR" sz="1400" b="0" i="0" u="none" strike="noStrike" cap="none" normalizeH="0" baseline="0" dirty="0" smtClean="0">
                  <a:ln>
                    <a:noFill/>
                  </a:ln>
                  <a:solidFill>
                    <a:srgbClr val="212529"/>
                  </a:solidFill>
                  <a:effectLst/>
                  <a:latin typeface="MS Mincho" pitchFamily="49" charset="-128"/>
                  <a:ea typeface="Pretendard-Regular"/>
                  <a:cs typeface="굴림" pitchFamily="50" charset="-127"/>
                </a:rPr>
                <a:t>65) HOME 560-080 </a:t>
              </a:r>
              <a:endParaRPr kumimoji="1" lang="en-US" altLang="ko-KR" sz="1400" b="0" i="0" u="none" strike="noStrike" cap="none" normalizeH="0" baseline="0" dirty="0" smtClean="0">
                <a:ln>
                  <a:noFill/>
                </a:ln>
                <a:solidFill>
                  <a:srgbClr val="212529"/>
                </a:solidFill>
                <a:effectLst/>
                <a:latin typeface="MS Mincho" pitchFamily="49" charset="-128"/>
                <a:ea typeface="MS Mincho" pitchFamily="49" charset="-128"/>
                <a:cs typeface="굴림" pitchFamily="50" charset="-127"/>
              </a:endParaRPr>
            </a:p>
            <a:p>
              <a:pPr marL="0" marR="0" lvl="0" indent="0" algn="l" defTabSz="914400" rtl="0" eaLnBrk="1" fontAlgn="base" latinLnBrk="1" hangingPunct="1">
                <a:lnSpc>
                  <a:spcPct val="100000"/>
                </a:lnSpc>
                <a:spcBef>
                  <a:spcPct val="0"/>
                </a:spcBef>
                <a:spcAft>
                  <a:spcPct val="0"/>
                </a:spcAft>
                <a:buClrTx/>
                <a:buSzTx/>
                <a:buFontTx/>
                <a:buNone/>
                <a:tabLst/>
              </a:pPr>
              <a:r>
                <a:rPr kumimoji="1" lang="ko-KR" sz="1400" b="1" i="0" u="none" strike="noStrike" cap="none" normalizeH="0" baseline="0" dirty="0" smtClean="0">
                  <a:ln>
                    <a:noFill/>
                  </a:ln>
                  <a:solidFill>
                    <a:srgbClr val="212529"/>
                  </a:solidFill>
                  <a:effectLst/>
                  <a:latin typeface="MS Mincho" pitchFamily="49" charset="-128"/>
                  <a:ea typeface="Pretendard-Regular"/>
                  <a:cs typeface="굴림" pitchFamily="50" charset="-127"/>
                </a:rPr>
                <a:t>価格</a:t>
              </a:r>
              <a:r>
                <a:rPr kumimoji="1" lang="ko-KR" sz="1400" b="0" i="0" u="none" strike="noStrike" cap="none" normalizeH="0" baseline="0" dirty="0" smtClean="0">
                  <a:ln>
                    <a:noFill/>
                  </a:ln>
                  <a:solidFill>
                    <a:srgbClr val="212529"/>
                  </a:solidFill>
                  <a:effectLst/>
                  <a:latin typeface="MS Mincho" pitchFamily="49" charset="-128"/>
                  <a:ea typeface="Pretendard-Regular"/>
                  <a:cs typeface="굴림" pitchFamily="50" charset="-127"/>
                </a:rPr>
                <a:t> </a:t>
              </a:r>
              <a:r>
                <a:rPr kumimoji="1" lang="ko-KR" altLang="ko-KR" sz="1400" b="0" i="0" u="none" strike="noStrike" cap="none" normalizeH="0" baseline="0" dirty="0" smtClean="0">
                  <a:ln>
                    <a:noFill/>
                  </a:ln>
                  <a:solidFill>
                    <a:srgbClr val="212529"/>
                  </a:solidFill>
                  <a:effectLst/>
                  <a:latin typeface="MS Mincho" pitchFamily="49" charset="-128"/>
                  <a:ea typeface="Pretendard-Regular"/>
                  <a:cs typeface="굴림" pitchFamily="50" charset="-127"/>
                </a:rPr>
                <a:t>27,000 </a:t>
              </a:r>
              <a:endParaRPr kumimoji="1" lang="en-US" altLang="ko-KR" sz="1400" b="0" i="0" u="none" strike="noStrike" cap="none" normalizeH="0" baseline="0" dirty="0" smtClean="0">
                <a:ln>
                  <a:noFill/>
                </a:ln>
                <a:solidFill>
                  <a:srgbClr val="212529"/>
                </a:solidFill>
                <a:effectLst/>
                <a:latin typeface="MS Mincho" pitchFamily="49" charset="-128"/>
                <a:ea typeface="MS Mincho" pitchFamily="49" charset="-128"/>
                <a:cs typeface="굴림" pitchFamily="50" charset="-127"/>
              </a:endParaRPr>
            </a:p>
            <a:p>
              <a:pPr marL="0" marR="0" lvl="0" indent="0" algn="l" defTabSz="914400" rtl="0" eaLnBrk="1" fontAlgn="base" latinLnBrk="1" hangingPunct="1">
                <a:lnSpc>
                  <a:spcPct val="100000"/>
                </a:lnSpc>
                <a:spcBef>
                  <a:spcPct val="0"/>
                </a:spcBef>
                <a:spcAft>
                  <a:spcPct val="0"/>
                </a:spcAft>
                <a:buClrTx/>
                <a:buSzTx/>
                <a:buFontTx/>
                <a:buNone/>
                <a:tabLst/>
              </a:pPr>
              <a:r>
                <a:rPr kumimoji="1" lang="ko-KR" sz="1400" b="1" i="0" u="none" strike="noStrike" cap="none" normalizeH="0" baseline="0" dirty="0" smtClean="0">
                  <a:ln>
                    <a:noFill/>
                  </a:ln>
                  <a:solidFill>
                    <a:srgbClr val="212529"/>
                  </a:solidFill>
                  <a:effectLst/>
                  <a:latin typeface="MS Mincho" pitchFamily="49" charset="-128"/>
                  <a:ea typeface="Pretendard-Regular"/>
                  <a:cs typeface="굴림" pitchFamily="50" charset="-127"/>
                </a:rPr>
                <a:t>状態</a:t>
              </a:r>
              <a:r>
                <a:rPr kumimoji="1" lang="ko-KR" sz="1400" b="0" i="0" u="none" strike="noStrike" cap="none" normalizeH="0" baseline="0" dirty="0" smtClean="0">
                  <a:ln>
                    <a:noFill/>
                  </a:ln>
                  <a:solidFill>
                    <a:srgbClr val="212529"/>
                  </a:solidFill>
                  <a:effectLst/>
                  <a:latin typeface="MS Mincho" pitchFamily="49" charset="-128"/>
                  <a:ea typeface="Pretendard-Regular"/>
                  <a:cs typeface="굴림" pitchFamily="50" charset="-127"/>
                </a:rPr>
                <a:t> </a:t>
              </a:r>
              <a:endParaRPr kumimoji="1" lang="ko-KR" sz="1400" b="0" i="0" u="none" strike="noStrike" cap="none" normalizeH="0" baseline="0" dirty="0" smtClean="0">
                <a:ln>
                  <a:noFill/>
                </a:ln>
                <a:solidFill>
                  <a:schemeClr val="tx1"/>
                </a:solidFill>
                <a:effectLst/>
                <a:latin typeface="MS Mincho" pitchFamily="49" charset="-128"/>
                <a:ea typeface="굴림" pitchFamily="50" charset="-127"/>
                <a:cs typeface="굴림" pitchFamily="50" charset="-127"/>
              </a:endParaRPr>
            </a:p>
          </p:txBody>
        </p:sp>
        <p:grpSp>
          <p:nvGrpSpPr>
            <p:cNvPr id="22" name="그룹 21"/>
            <p:cNvGrpSpPr/>
            <p:nvPr/>
          </p:nvGrpSpPr>
          <p:grpSpPr>
            <a:xfrm>
              <a:off x="2634004" y="3645024"/>
              <a:ext cx="1756976" cy="360040"/>
              <a:chOff x="5652120" y="188640"/>
              <a:chExt cx="1756976" cy="360040"/>
            </a:xfrm>
          </p:grpSpPr>
          <p:sp>
            <p:nvSpPr>
              <p:cNvPr id="18" name="모서리가 둥근 직사각형 17"/>
              <p:cNvSpPr/>
              <p:nvPr/>
            </p:nvSpPr>
            <p:spPr>
              <a:xfrm>
                <a:off x="5652120" y="188640"/>
                <a:ext cx="864096" cy="360040"/>
              </a:xfrm>
              <a:prstGeom prst="roundRect">
                <a:avLst/>
              </a:prstGeom>
              <a:solidFill>
                <a:schemeClr val="tx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b="1">
                  <a:latin typeface="MS Mincho" pitchFamily="49" charset="-128"/>
                </a:endParaRPr>
              </a:p>
            </p:txBody>
          </p:sp>
          <p:sp>
            <p:nvSpPr>
              <p:cNvPr id="21" name="모서리가 둥근 직사각형 20"/>
              <p:cNvSpPr/>
              <p:nvPr/>
            </p:nvSpPr>
            <p:spPr bwMode="auto">
              <a:xfrm>
                <a:off x="6516216" y="188640"/>
                <a:ext cx="864096" cy="360040"/>
              </a:xfrm>
              <a:prstGeom prst="round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b="1">
                  <a:latin typeface="MS Mincho" pitchFamily="49" charset="-128"/>
                </a:endParaRPr>
              </a:p>
            </p:txBody>
          </p:sp>
          <p:sp>
            <p:nvSpPr>
              <p:cNvPr id="19" name="직사각형 18"/>
              <p:cNvSpPr/>
              <p:nvPr/>
            </p:nvSpPr>
            <p:spPr>
              <a:xfrm>
                <a:off x="5722530" y="222049"/>
                <a:ext cx="723275" cy="307777"/>
              </a:xfrm>
              <a:prstGeom prst="rect">
                <a:avLst/>
              </a:prstGeom>
            </p:spPr>
            <p:txBody>
              <a:bodyPr wrap="none">
                <a:spAutoFit/>
              </a:bodyPr>
              <a:lstStyle/>
              <a:p>
                <a:r>
                  <a:rPr lang="ko-KR" altLang="en-US" sz="1400" b="1" dirty="0" err="1">
                    <a:solidFill>
                      <a:schemeClr val="bg1"/>
                    </a:solidFill>
                    <a:latin typeface="MS Mincho" pitchFamily="49" charset="-128"/>
                  </a:rPr>
                  <a:t>配送中</a:t>
                </a:r>
                <a:endParaRPr lang="ko-KR" altLang="en-US" sz="1400" b="1" dirty="0">
                  <a:solidFill>
                    <a:schemeClr val="bg1"/>
                  </a:solidFill>
                  <a:latin typeface="MS Mincho" pitchFamily="49" charset="-128"/>
                </a:endParaRPr>
              </a:p>
            </p:txBody>
          </p:sp>
          <p:sp>
            <p:nvSpPr>
              <p:cNvPr id="20" name="직사각형 19"/>
              <p:cNvSpPr/>
              <p:nvPr/>
            </p:nvSpPr>
            <p:spPr>
              <a:xfrm>
                <a:off x="6506285" y="218434"/>
                <a:ext cx="902811" cy="307777"/>
              </a:xfrm>
              <a:prstGeom prst="rect">
                <a:avLst/>
              </a:prstGeom>
            </p:spPr>
            <p:txBody>
              <a:bodyPr wrap="none">
                <a:spAutoFit/>
              </a:bodyPr>
              <a:lstStyle/>
              <a:p>
                <a:r>
                  <a:rPr lang="ko-KR" altLang="en-US" sz="1400" b="1" dirty="0">
                    <a:solidFill>
                      <a:schemeClr val="bg1"/>
                    </a:solidFill>
                    <a:latin typeface="MS Mincho" pitchFamily="49" charset="-128"/>
                  </a:rPr>
                  <a:t>配送完了</a:t>
                </a:r>
                <a:endParaRPr lang="ko-KR" altLang="en-US" sz="1400" b="1" dirty="0">
                  <a:solidFill>
                    <a:schemeClr val="bg1"/>
                  </a:solidFill>
                  <a:latin typeface="MS Mincho" pitchFamily="49" charset="-128"/>
                </a:endParaRPr>
              </a:p>
            </p:txBody>
          </p:sp>
        </p:grpSp>
        <p:sp>
          <p:nvSpPr>
            <p:cNvPr id="23" name="직사각형 22"/>
            <p:cNvSpPr/>
            <p:nvPr/>
          </p:nvSpPr>
          <p:spPr>
            <a:xfrm>
              <a:off x="267866" y="4108430"/>
              <a:ext cx="1107996" cy="369332"/>
            </a:xfrm>
            <a:prstGeom prst="rect">
              <a:avLst/>
            </a:prstGeom>
          </p:spPr>
          <p:txBody>
            <a:bodyPr wrap="none">
              <a:spAutoFit/>
            </a:bodyPr>
            <a:lstStyle/>
            <a:p>
              <a:r>
                <a:rPr lang="ko-KR" altLang="en-US" b="1" dirty="0">
                  <a:solidFill>
                    <a:schemeClr val="bg1"/>
                  </a:solidFill>
                </a:rPr>
                <a:t>注文詳細</a:t>
              </a:r>
            </a:p>
          </p:txBody>
        </p:sp>
        <p:grpSp>
          <p:nvGrpSpPr>
            <p:cNvPr id="24" name="그룹 23"/>
            <p:cNvGrpSpPr/>
            <p:nvPr/>
          </p:nvGrpSpPr>
          <p:grpSpPr>
            <a:xfrm>
              <a:off x="277293" y="4528416"/>
              <a:ext cx="4130808" cy="844861"/>
              <a:chOff x="6859312" y="5989436"/>
              <a:chExt cx="2233046" cy="793276"/>
            </a:xfrm>
          </p:grpSpPr>
          <p:sp>
            <p:nvSpPr>
              <p:cNvPr id="26" name="직사각형 25"/>
              <p:cNvSpPr/>
              <p:nvPr/>
            </p:nvSpPr>
            <p:spPr bwMode="auto">
              <a:xfrm>
                <a:off x="6859312" y="5989436"/>
                <a:ext cx="729344" cy="138658"/>
              </a:xfrm>
              <a:prstGeom prst="rect">
                <a:avLst/>
              </a:prstGeom>
              <a:solidFill>
                <a:schemeClr val="tx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smtClean="0">
                    <a:solidFill>
                      <a:schemeClr val="bg1"/>
                    </a:solidFill>
                    <a:latin typeface="MS Mincho" pitchFamily="49" charset="-128"/>
                    <a:ea typeface="MS Mincho" pitchFamily="49" charset="-128"/>
                  </a:rPr>
                  <a:t>IMAGE</a:t>
                </a:r>
                <a:endParaRPr lang="ko-KR" altLang="en-US" sz="1200" dirty="0">
                  <a:solidFill>
                    <a:schemeClr val="bg1"/>
                  </a:solidFill>
                  <a:latin typeface="MS Mincho" pitchFamily="49" charset="-128"/>
                </a:endParaRPr>
              </a:p>
            </p:txBody>
          </p:sp>
          <p:sp>
            <p:nvSpPr>
              <p:cNvPr id="27" name="직사각형 26"/>
              <p:cNvSpPr/>
              <p:nvPr/>
            </p:nvSpPr>
            <p:spPr bwMode="auto">
              <a:xfrm>
                <a:off x="7588656" y="5989436"/>
                <a:ext cx="1500576" cy="135172"/>
              </a:xfrm>
              <a:prstGeom prst="rect">
                <a:avLst/>
              </a:prstGeom>
              <a:solidFill>
                <a:schemeClr val="tx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smtClean="0">
                    <a:solidFill>
                      <a:schemeClr val="bg1"/>
                    </a:solidFill>
                    <a:latin typeface="MS Mincho" pitchFamily="49" charset="-128"/>
                    <a:ea typeface="MS Mincho" pitchFamily="49" charset="-128"/>
                  </a:rPr>
                  <a:t>CONTENT</a:t>
                </a:r>
                <a:endParaRPr lang="ko-KR" altLang="en-US" sz="1200" dirty="0">
                  <a:solidFill>
                    <a:schemeClr val="bg1"/>
                  </a:solidFill>
                  <a:latin typeface="MS Mincho" pitchFamily="49" charset="-128"/>
                </a:endParaRPr>
              </a:p>
            </p:txBody>
          </p:sp>
          <p:sp>
            <p:nvSpPr>
              <p:cNvPr id="28" name="직사각형 27"/>
              <p:cNvSpPr/>
              <p:nvPr/>
            </p:nvSpPr>
            <p:spPr bwMode="auto">
              <a:xfrm>
                <a:off x="7588655" y="6128094"/>
                <a:ext cx="1500576" cy="654618"/>
              </a:xfrm>
              <a:prstGeom prst="rect">
                <a:avLst/>
              </a:prstGeom>
              <a:solidFill>
                <a:schemeClr val="tx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200" b="1" dirty="0">
                    <a:latin typeface="MS Mincho" pitchFamily="49" charset="-128"/>
                    <a:ea typeface="MS Mincho" pitchFamily="49" charset="-128"/>
                  </a:rPr>
                  <a:t>商品名</a:t>
                </a:r>
                <a:r>
                  <a:rPr lang="ja-JP" altLang="en-US" sz="1200" dirty="0">
                    <a:latin typeface="MS Mincho" pitchFamily="49" charset="-128"/>
                    <a:ea typeface="MS Mincho" pitchFamily="49" charset="-128"/>
                  </a:rPr>
                  <a:t> パッピンスキット </a:t>
                </a:r>
                <a:endParaRPr lang="en-US" altLang="ja-JP" sz="1200" dirty="0" smtClean="0">
                  <a:latin typeface="MS Mincho" pitchFamily="49" charset="-128"/>
                  <a:ea typeface="MS Mincho" pitchFamily="49" charset="-128"/>
                </a:endParaRPr>
              </a:p>
              <a:p>
                <a:r>
                  <a:rPr lang="ja-JP" altLang="en-US" sz="1200" b="1" dirty="0" smtClean="0">
                    <a:latin typeface="MS Mincho" pitchFamily="49" charset="-128"/>
                    <a:ea typeface="MS Mincho" pitchFamily="49" charset="-128"/>
                  </a:rPr>
                  <a:t>単</a:t>
                </a:r>
                <a:r>
                  <a:rPr lang="ja-JP" altLang="en-US" sz="1200" b="1" dirty="0">
                    <a:latin typeface="MS Mincho" pitchFamily="49" charset="-128"/>
                    <a:ea typeface="MS Mincho" pitchFamily="49" charset="-128"/>
                  </a:rPr>
                  <a:t>価</a:t>
                </a:r>
                <a:r>
                  <a:rPr lang="ja-JP" altLang="en-US" sz="1200" dirty="0">
                    <a:latin typeface="MS Mincho" pitchFamily="49" charset="-128"/>
                    <a:ea typeface="MS Mincho" pitchFamily="49" charset="-128"/>
                  </a:rPr>
                  <a:t> </a:t>
                </a:r>
                <a:r>
                  <a:rPr lang="en-US" altLang="ja-JP" sz="1200" dirty="0">
                    <a:latin typeface="MS Mincho" pitchFamily="49" charset="-128"/>
                    <a:ea typeface="MS Mincho" pitchFamily="49" charset="-128"/>
                  </a:rPr>
                  <a:t>4,500 </a:t>
                </a:r>
                <a:r>
                  <a:rPr lang="ja-JP" altLang="en-US" sz="1200" dirty="0">
                    <a:latin typeface="MS Mincho" pitchFamily="49" charset="-128"/>
                    <a:ea typeface="MS Mincho" pitchFamily="49" charset="-128"/>
                  </a:rPr>
                  <a:t>円 </a:t>
                </a:r>
                <a:endParaRPr lang="en-US" altLang="ja-JP" sz="1200" dirty="0" smtClean="0">
                  <a:latin typeface="MS Mincho" pitchFamily="49" charset="-128"/>
                  <a:ea typeface="MS Mincho" pitchFamily="49" charset="-128"/>
                </a:endParaRPr>
              </a:p>
              <a:p>
                <a:r>
                  <a:rPr lang="ja-JP" altLang="en-US" sz="1200" b="1" dirty="0" smtClean="0">
                    <a:latin typeface="MS Mincho" pitchFamily="49" charset="-128"/>
                    <a:ea typeface="MS Mincho" pitchFamily="49" charset="-128"/>
                  </a:rPr>
                  <a:t>購</a:t>
                </a:r>
                <a:r>
                  <a:rPr lang="ja-JP" altLang="en-US" sz="1200" b="1" dirty="0">
                    <a:latin typeface="MS Mincho" pitchFamily="49" charset="-128"/>
                    <a:ea typeface="MS Mincho" pitchFamily="49" charset="-128"/>
                  </a:rPr>
                  <a:t>入数量</a:t>
                </a:r>
                <a:r>
                  <a:rPr lang="ja-JP" altLang="en-US" sz="1200" dirty="0">
                    <a:latin typeface="MS Mincho" pitchFamily="49" charset="-128"/>
                    <a:ea typeface="MS Mincho" pitchFamily="49" charset="-128"/>
                  </a:rPr>
                  <a:t> </a:t>
                </a:r>
                <a:r>
                  <a:rPr lang="en-US" altLang="ja-JP" sz="1200" dirty="0">
                    <a:latin typeface="MS Mincho" pitchFamily="49" charset="-128"/>
                    <a:ea typeface="MS Mincho" pitchFamily="49" charset="-128"/>
                  </a:rPr>
                  <a:t>5 </a:t>
                </a:r>
                <a:r>
                  <a:rPr lang="ja-JP" altLang="en-US" sz="1200" dirty="0">
                    <a:latin typeface="MS Mincho" pitchFamily="49" charset="-128"/>
                    <a:ea typeface="MS Mincho" pitchFamily="49" charset="-128"/>
                  </a:rPr>
                  <a:t>個 </a:t>
                </a:r>
                <a:endParaRPr lang="en-US" altLang="ja-JP" sz="1200" dirty="0" smtClean="0">
                  <a:latin typeface="MS Mincho" pitchFamily="49" charset="-128"/>
                  <a:ea typeface="MS Mincho" pitchFamily="49" charset="-128"/>
                </a:endParaRPr>
              </a:p>
              <a:p>
                <a:r>
                  <a:rPr lang="ja-JP" altLang="en-US" sz="1200" b="1" dirty="0" smtClean="0">
                    <a:latin typeface="MS Mincho" pitchFamily="49" charset="-128"/>
                    <a:ea typeface="MS Mincho" pitchFamily="49" charset="-128"/>
                  </a:rPr>
                  <a:t>最</a:t>
                </a:r>
                <a:r>
                  <a:rPr lang="ja-JP" altLang="en-US" sz="1200" b="1" dirty="0">
                    <a:latin typeface="MS Mincho" pitchFamily="49" charset="-128"/>
                    <a:ea typeface="MS Mincho" pitchFamily="49" charset="-128"/>
                  </a:rPr>
                  <a:t>終価格</a:t>
                </a:r>
                <a:r>
                  <a:rPr lang="ja-JP" altLang="en-US" sz="1200" dirty="0">
                    <a:latin typeface="MS Mincho" pitchFamily="49" charset="-128"/>
                    <a:ea typeface="MS Mincho" pitchFamily="49" charset="-128"/>
                  </a:rPr>
                  <a:t> </a:t>
                </a:r>
                <a:r>
                  <a:rPr lang="en-US" altLang="ja-JP" sz="1200" dirty="0">
                    <a:latin typeface="MS Mincho" pitchFamily="49" charset="-128"/>
                    <a:ea typeface="MS Mincho" pitchFamily="49" charset="-128"/>
                  </a:rPr>
                  <a:t>22,500 </a:t>
                </a:r>
                <a:r>
                  <a:rPr lang="ja-JP" altLang="en-US" sz="1200" dirty="0">
                    <a:latin typeface="MS Mincho" pitchFamily="49" charset="-128"/>
                    <a:ea typeface="MS Mincho" pitchFamily="49" charset="-128"/>
                  </a:rPr>
                  <a:t>円</a:t>
                </a:r>
                <a:endParaRPr lang="ko-KR" altLang="en-US" sz="1200" dirty="0">
                  <a:solidFill>
                    <a:schemeClr val="bg1"/>
                  </a:solidFill>
                  <a:latin typeface="MS Mincho" pitchFamily="49" charset="-128"/>
                </a:endParaRPr>
              </a:p>
            </p:txBody>
          </p:sp>
          <p:sp>
            <p:nvSpPr>
              <p:cNvPr id="29" name="직사각형 28"/>
              <p:cNvSpPr/>
              <p:nvPr/>
            </p:nvSpPr>
            <p:spPr bwMode="auto">
              <a:xfrm>
                <a:off x="6860966" y="6130988"/>
                <a:ext cx="729344" cy="651723"/>
              </a:xfrm>
              <a:prstGeom prst="rect">
                <a:avLst/>
              </a:prstGeom>
              <a:solidFill>
                <a:schemeClr val="tx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200" dirty="0">
                    <a:solidFill>
                      <a:schemeClr val="bg1"/>
                    </a:solidFill>
                    <a:latin typeface="MS Mincho" pitchFamily="49" charset="-128"/>
                    <a:ea typeface="MS Mincho" pitchFamily="49" charset="-128"/>
                  </a:rPr>
                  <a:t>商品イメー</a:t>
                </a:r>
                <a:r>
                  <a:rPr lang="ja-JP" altLang="en-US" sz="1200" dirty="0" smtClean="0">
                    <a:solidFill>
                      <a:schemeClr val="bg1"/>
                    </a:solidFill>
                    <a:latin typeface="MS Mincho" pitchFamily="49" charset="-128"/>
                    <a:ea typeface="MS Mincho" pitchFamily="49" charset="-128"/>
                  </a:rPr>
                  <a:t>ジ </a:t>
                </a:r>
                <a:r>
                  <a:rPr lang="en-US" altLang="ja-JP" sz="1200" dirty="0" smtClean="0">
                    <a:solidFill>
                      <a:schemeClr val="bg1"/>
                    </a:solidFill>
                    <a:latin typeface="MS Mincho" pitchFamily="49" charset="-128"/>
                    <a:ea typeface="MS Mincho" pitchFamily="49" charset="-128"/>
                  </a:rPr>
                  <a:t>1</a:t>
                </a:r>
                <a:endParaRPr lang="ja-JP" altLang="en-US" sz="1200" dirty="0">
                  <a:solidFill>
                    <a:schemeClr val="bg1"/>
                  </a:solidFill>
                  <a:latin typeface="MS Mincho" pitchFamily="49" charset="-128"/>
                  <a:ea typeface="MS Mincho" pitchFamily="49" charset="-128"/>
                </a:endParaRPr>
              </a:p>
            </p:txBody>
          </p:sp>
          <p:sp>
            <p:nvSpPr>
              <p:cNvPr id="37" name="직사각형 36"/>
              <p:cNvSpPr/>
              <p:nvPr/>
            </p:nvSpPr>
            <p:spPr bwMode="auto">
              <a:xfrm>
                <a:off x="6862439" y="5989436"/>
                <a:ext cx="729344" cy="138658"/>
              </a:xfrm>
              <a:prstGeom prst="rect">
                <a:avLst/>
              </a:prstGeom>
              <a:solidFill>
                <a:schemeClr val="tx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smtClean="0">
                    <a:solidFill>
                      <a:schemeClr val="bg1"/>
                    </a:solidFill>
                    <a:latin typeface="MS Mincho" pitchFamily="49" charset="-128"/>
                    <a:ea typeface="MS Mincho" pitchFamily="49" charset="-128"/>
                  </a:rPr>
                  <a:t>IMAGE</a:t>
                </a:r>
                <a:endParaRPr lang="ko-KR" altLang="en-US" sz="1200" dirty="0">
                  <a:solidFill>
                    <a:schemeClr val="bg1"/>
                  </a:solidFill>
                  <a:latin typeface="MS Mincho" pitchFamily="49" charset="-128"/>
                </a:endParaRPr>
              </a:p>
            </p:txBody>
          </p:sp>
          <p:sp>
            <p:nvSpPr>
              <p:cNvPr id="38" name="직사각형 37"/>
              <p:cNvSpPr/>
              <p:nvPr/>
            </p:nvSpPr>
            <p:spPr bwMode="auto">
              <a:xfrm>
                <a:off x="7591782" y="5989436"/>
                <a:ext cx="1500576" cy="135172"/>
              </a:xfrm>
              <a:prstGeom prst="rect">
                <a:avLst/>
              </a:prstGeom>
              <a:solidFill>
                <a:schemeClr val="tx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smtClean="0">
                    <a:solidFill>
                      <a:schemeClr val="bg1"/>
                    </a:solidFill>
                    <a:latin typeface="MS Mincho" pitchFamily="49" charset="-128"/>
                    <a:ea typeface="MS Mincho" pitchFamily="49" charset="-128"/>
                  </a:rPr>
                  <a:t>CONTENT</a:t>
                </a:r>
                <a:endParaRPr lang="ko-KR" altLang="en-US" sz="1200" dirty="0">
                  <a:solidFill>
                    <a:schemeClr val="bg1"/>
                  </a:solidFill>
                  <a:latin typeface="MS Mincho" pitchFamily="49" charset="-128"/>
                </a:endParaRPr>
              </a:p>
            </p:txBody>
          </p:sp>
        </p:grpSp>
        <p:sp>
          <p:nvSpPr>
            <p:cNvPr id="33" name="직사각형 32"/>
            <p:cNvSpPr/>
            <p:nvPr/>
          </p:nvSpPr>
          <p:spPr bwMode="auto">
            <a:xfrm>
              <a:off x="1629194" y="5373277"/>
              <a:ext cx="2775846" cy="697186"/>
            </a:xfrm>
            <a:prstGeom prst="rect">
              <a:avLst/>
            </a:prstGeom>
            <a:solidFill>
              <a:schemeClr val="tx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200" b="1" dirty="0">
                  <a:latin typeface="MS Mincho" pitchFamily="49" charset="-128"/>
                  <a:ea typeface="MS Mincho" pitchFamily="49" charset="-128"/>
                </a:rPr>
                <a:t>商品名</a:t>
              </a:r>
              <a:r>
                <a:rPr lang="ja-JP" altLang="en-US" sz="1200" dirty="0">
                  <a:latin typeface="MS Mincho" pitchFamily="49" charset="-128"/>
                  <a:ea typeface="MS Mincho" pitchFamily="49" charset="-128"/>
                </a:rPr>
                <a:t> ガナッシュ生チョコレート </a:t>
              </a:r>
              <a:endParaRPr lang="en-US" altLang="ja-JP" sz="1200" dirty="0" smtClean="0">
                <a:latin typeface="MS Mincho" pitchFamily="49" charset="-128"/>
                <a:ea typeface="MS Mincho" pitchFamily="49" charset="-128"/>
              </a:endParaRPr>
            </a:p>
            <a:p>
              <a:r>
                <a:rPr lang="ja-JP" altLang="en-US" sz="1200" b="1" dirty="0" smtClean="0">
                  <a:latin typeface="MS Mincho" pitchFamily="49" charset="-128"/>
                  <a:ea typeface="MS Mincho" pitchFamily="49" charset="-128"/>
                </a:rPr>
                <a:t>単</a:t>
              </a:r>
              <a:r>
                <a:rPr lang="ja-JP" altLang="en-US" sz="1200" b="1" dirty="0">
                  <a:latin typeface="MS Mincho" pitchFamily="49" charset="-128"/>
                  <a:ea typeface="MS Mincho" pitchFamily="49" charset="-128"/>
                </a:rPr>
                <a:t>価</a:t>
              </a:r>
              <a:r>
                <a:rPr lang="ja-JP" altLang="en-US" sz="1200" dirty="0">
                  <a:latin typeface="MS Mincho" pitchFamily="49" charset="-128"/>
                  <a:ea typeface="MS Mincho" pitchFamily="49" charset="-128"/>
                </a:rPr>
                <a:t> </a:t>
              </a:r>
              <a:r>
                <a:rPr lang="en-US" altLang="ja-JP" sz="1200" dirty="0" smtClean="0">
                  <a:latin typeface="MS Mincho" pitchFamily="49" charset="-128"/>
                  <a:ea typeface="MS Mincho" pitchFamily="49" charset="-128"/>
                </a:rPr>
                <a:t>1,500 </a:t>
              </a:r>
              <a:r>
                <a:rPr lang="ja-JP" altLang="en-US" sz="1200" dirty="0">
                  <a:latin typeface="MS Mincho" pitchFamily="49" charset="-128"/>
                  <a:ea typeface="MS Mincho" pitchFamily="49" charset="-128"/>
                </a:rPr>
                <a:t>円 </a:t>
              </a:r>
              <a:endParaRPr lang="en-US" altLang="ja-JP" sz="1200" dirty="0" smtClean="0">
                <a:latin typeface="MS Mincho" pitchFamily="49" charset="-128"/>
                <a:ea typeface="MS Mincho" pitchFamily="49" charset="-128"/>
              </a:endParaRPr>
            </a:p>
            <a:p>
              <a:r>
                <a:rPr lang="ja-JP" altLang="en-US" sz="1200" b="1" dirty="0" smtClean="0">
                  <a:latin typeface="MS Mincho" pitchFamily="49" charset="-128"/>
                  <a:ea typeface="MS Mincho" pitchFamily="49" charset="-128"/>
                </a:rPr>
                <a:t>購</a:t>
              </a:r>
              <a:r>
                <a:rPr lang="ja-JP" altLang="en-US" sz="1200" b="1" dirty="0">
                  <a:latin typeface="MS Mincho" pitchFamily="49" charset="-128"/>
                  <a:ea typeface="MS Mincho" pitchFamily="49" charset="-128"/>
                </a:rPr>
                <a:t>入数量</a:t>
              </a:r>
              <a:r>
                <a:rPr lang="ja-JP" altLang="en-US" sz="1200" dirty="0">
                  <a:latin typeface="MS Mincho" pitchFamily="49" charset="-128"/>
                  <a:ea typeface="MS Mincho" pitchFamily="49" charset="-128"/>
                </a:rPr>
                <a:t> </a:t>
              </a:r>
              <a:r>
                <a:rPr lang="en-US" altLang="ja-JP" sz="1200" dirty="0" smtClean="0">
                  <a:latin typeface="MS Mincho" pitchFamily="49" charset="-128"/>
                  <a:ea typeface="MS Mincho" pitchFamily="49" charset="-128"/>
                </a:rPr>
                <a:t>3 </a:t>
              </a:r>
              <a:r>
                <a:rPr lang="ja-JP" altLang="en-US" sz="1200" dirty="0">
                  <a:latin typeface="MS Mincho" pitchFamily="49" charset="-128"/>
                  <a:ea typeface="MS Mincho" pitchFamily="49" charset="-128"/>
                </a:rPr>
                <a:t>個 </a:t>
              </a:r>
              <a:endParaRPr lang="en-US" altLang="ja-JP" sz="1200" dirty="0" smtClean="0">
                <a:latin typeface="MS Mincho" pitchFamily="49" charset="-128"/>
                <a:ea typeface="MS Mincho" pitchFamily="49" charset="-128"/>
              </a:endParaRPr>
            </a:p>
            <a:p>
              <a:r>
                <a:rPr lang="ja-JP" altLang="en-US" sz="1200" b="1" dirty="0" smtClean="0">
                  <a:latin typeface="MS Mincho" pitchFamily="49" charset="-128"/>
                  <a:ea typeface="MS Mincho" pitchFamily="49" charset="-128"/>
                </a:rPr>
                <a:t>最</a:t>
              </a:r>
              <a:r>
                <a:rPr lang="ja-JP" altLang="en-US" sz="1200" b="1" dirty="0">
                  <a:latin typeface="MS Mincho" pitchFamily="49" charset="-128"/>
                  <a:ea typeface="MS Mincho" pitchFamily="49" charset="-128"/>
                </a:rPr>
                <a:t>終価格</a:t>
              </a:r>
              <a:r>
                <a:rPr lang="ja-JP" altLang="en-US" sz="1200" dirty="0">
                  <a:latin typeface="MS Mincho" pitchFamily="49" charset="-128"/>
                  <a:ea typeface="MS Mincho" pitchFamily="49" charset="-128"/>
                </a:rPr>
                <a:t> </a:t>
              </a:r>
              <a:r>
                <a:rPr lang="en-US" altLang="ja-JP" sz="1200" dirty="0">
                  <a:latin typeface="MS Mincho" pitchFamily="49" charset="-128"/>
                  <a:ea typeface="MS Mincho" pitchFamily="49" charset="-128"/>
                </a:rPr>
                <a:t>4</a:t>
              </a:r>
              <a:r>
                <a:rPr lang="en-US" altLang="ja-JP" sz="1200" dirty="0" smtClean="0">
                  <a:latin typeface="MS Mincho" pitchFamily="49" charset="-128"/>
                  <a:ea typeface="MS Mincho" pitchFamily="49" charset="-128"/>
                </a:rPr>
                <a:t>,500 </a:t>
              </a:r>
              <a:r>
                <a:rPr lang="ja-JP" altLang="en-US" sz="1200" dirty="0">
                  <a:latin typeface="MS Mincho" pitchFamily="49" charset="-128"/>
                  <a:ea typeface="MS Mincho" pitchFamily="49" charset="-128"/>
                </a:rPr>
                <a:t>円</a:t>
              </a:r>
              <a:endParaRPr lang="ko-KR" altLang="en-US" sz="1200" dirty="0">
                <a:solidFill>
                  <a:schemeClr val="bg1"/>
                </a:solidFill>
                <a:latin typeface="MS Mincho" pitchFamily="49" charset="-128"/>
              </a:endParaRPr>
            </a:p>
          </p:txBody>
        </p:sp>
        <p:sp>
          <p:nvSpPr>
            <p:cNvPr id="34" name="직사각형 33"/>
            <p:cNvSpPr/>
            <p:nvPr/>
          </p:nvSpPr>
          <p:spPr bwMode="auto">
            <a:xfrm>
              <a:off x="283076" y="5376359"/>
              <a:ext cx="1349179" cy="694103"/>
            </a:xfrm>
            <a:prstGeom prst="rect">
              <a:avLst/>
            </a:prstGeom>
            <a:solidFill>
              <a:schemeClr val="tx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200" dirty="0">
                  <a:solidFill>
                    <a:schemeClr val="bg1"/>
                  </a:solidFill>
                  <a:latin typeface="MS Mincho" pitchFamily="49" charset="-128"/>
                  <a:ea typeface="MS Mincho" pitchFamily="49" charset="-128"/>
                </a:rPr>
                <a:t>商品イメー</a:t>
              </a:r>
              <a:r>
                <a:rPr lang="ja-JP" altLang="en-US" sz="1200" dirty="0" smtClean="0">
                  <a:solidFill>
                    <a:schemeClr val="bg1"/>
                  </a:solidFill>
                  <a:latin typeface="MS Mincho" pitchFamily="49" charset="-128"/>
                  <a:ea typeface="MS Mincho" pitchFamily="49" charset="-128"/>
                </a:rPr>
                <a:t>ジ </a:t>
              </a:r>
              <a:r>
                <a:rPr lang="en-US" altLang="ja-JP" sz="1200" dirty="0" smtClean="0">
                  <a:solidFill>
                    <a:schemeClr val="bg1"/>
                  </a:solidFill>
                  <a:latin typeface="MS Mincho" pitchFamily="49" charset="-128"/>
                  <a:ea typeface="MS Mincho" pitchFamily="49" charset="-128"/>
                </a:rPr>
                <a:t>2</a:t>
              </a:r>
              <a:endParaRPr lang="ja-JP" altLang="en-US" sz="1200" dirty="0">
                <a:solidFill>
                  <a:schemeClr val="bg1"/>
                </a:solidFill>
                <a:latin typeface="MS Mincho" pitchFamily="49" charset="-128"/>
                <a:ea typeface="MS Mincho" pitchFamily="49" charset="-128"/>
              </a:endParaRPr>
            </a:p>
          </p:txBody>
        </p:sp>
        <p:sp>
          <p:nvSpPr>
            <p:cNvPr id="35" name="직사각형 34"/>
            <p:cNvSpPr/>
            <p:nvPr/>
          </p:nvSpPr>
          <p:spPr bwMode="auto">
            <a:xfrm>
              <a:off x="1629194" y="6074442"/>
              <a:ext cx="2775846" cy="697186"/>
            </a:xfrm>
            <a:prstGeom prst="rect">
              <a:avLst/>
            </a:prstGeom>
            <a:solidFill>
              <a:schemeClr val="tx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200" b="1" dirty="0">
                  <a:latin typeface="MS Mincho" pitchFamily="49" charset="-128"/>
                  <a:ea typeface="MS Mincho" pitchFamily="49" charset="-128"/>
                </a:rPr>
                <a:t>商品名</a:t>
              </a:r>
              <a:r>
                <a:rPr lang="ja-JP" altLang="en-US" sz="1200" dirty="0">
                  <a:latin typeface="MS Mincho" pitchFamily="49" charset="-128"/>
                  <a:ea typeface="MS Mincho" pitchFamily="49" charset="-128"/>
                </a:rPr>
                <a:t> 抹茶チョコレー</a:t>
              </a:r>
              <a:r>
                <a:rPr lang="ja-JP" altLang="en-US" sz="1200" dirty="0" smtClean="0">
                  <a:latin typeface="MS Mincho" pitchFamily="49" charset="-128"/>
                  <a:ea typeface="MS Mincho" pitchFamily="49" charset="-128"/>
                </a:rPr>
                <a:t>ト </a:t>
              </a:r>
              <a:endParaRPr lang="en-US" altLang="ja-JP" sz="1200" dirty="0" smtClean="0">
                <a:latin typeface="MS Mincho" pitchFamily="49" charset="-128"/>
                <a:ea typeface="MS Mincho" pitchFamily="49" charset="-128"/>
              </a:endParaRPr>
            </a:p>
            <a:p>
              <a:r>
                <a:rPr lang="ja-JP" altLang="en-US" sz="1200" b="1" dirty="0" smtClean="0">
                  <a:latin typeface="MS Mincho" pitchFamily="49" charset="-128"/>
                  <a:ea typeface="MS Mincho" pitchFamily="49" charset="-128"/>
                </a:rPr>
                <a:t>単</a:t>
              </a:r>
              <a:r>
                <a:rPr lang="ja-JP" altLang="en-US" sz="1200" b="1" dirty="0">
                  <a:latin typeface="MS Mincho" pitchFamily="49" charset="-128"/>
                  <a:ea typeface="MS Mincho" pitchFamily="49" charset="-128"/>
                </a:rPr>
                <a:t>価</a:t>
              </a:r>
              <a:r>
                <a:rPr lang="ja-JP" altLang="en-US" sz="1200" dirty="0">
                  <a:latin typeface="MS Mincho" pitchFamily="49" charset="-128"/>
                  <a:ea typeface="MS Mincho" pitchFamily="49" charset="-128"/>
                </a:rPr>
                <a:t> </a:t>
              </a:r>
              <a:r>
                <a:rPr lang="en-US" altLang="ja-JP" sz="1200" dirty="0" smtClean="0">
                  <a:latin typeface="MS Mincho" pitchFamily="49" charset="-128"/>
                  <a:ea typeface="MS Mincho" pitchFamily="49" charset="-128"/>
                </a:rPr>
                <a:t>5,500 </a:t>
              </a:r>
              <a:r>
                <a:rPr lang="ja-JP" altLang="en-US" sz="1200" dirty="0">
                  <a:latin typeface="MS Mincho" pitchFamily="49" charset="-128"/>
                  <a:ea typeface="MS Mincho" pitchFamily="49" charset="-128"/>
                </a:rPr>
                <a:t>円 </a:t>
              </a:r>
              <a:endParaRPr lang="en-US" altLang="ja-JP" sz="1200" dirty="0" smtClean="0">
                <a:latin typeface="MS Mincho" pitchFamily="49" charset="-128"/>
                <a:ea typeface="MS Mincho" pitchFamily="49" charset="-128"/>
              </a:endParaRPr>
            </a:p>
            <a:p>
              <a:r>
                <a:rPr lang="ja-JP" altLang="en-US" sz="1200" b="1" dirty="0" smtClean="0">
                  <a:latin typeface="MS Mincho" pitchFamily="49" charset="-128"/>
                  <a:ea typeface="MS Mincho" pitchFamily="49" charset="-128"/>
                </a:rPr>
                <a:t>購</a:t>
              </a:r>
              <a:r>
                <a:rPr lang="ja-JP" altLang="en-US" sz="1200" b="1" dirty="0">
                  <a:latin typeface="MS Mincho" pitchFamily="49" charset="-128"/>
                  <a:ea typeface="MS Mincho" pitchFamily="49" charset="-128"/>
                </a:rPr>
                <a:t>入数量</a:t>
              </a:r>
              <a:r>
                <a:rPr lang="ja-JP" altLang="en-US" sz="1200" dirty="0">
                  <a:latin typeface="MS Mincho" pitchFamily="49" charset="-128"/>
                  <a:ea typeface="MS Mincho" pitchFamily="49" charset="-128"/>
                </a:rPr>
                <a:t> </a:t>
              </a:r>
              <a:r>
                <a:rPr lang="en-US" altLang="ja-JP" sz="1200" dirty="0">
                  <a:latin typeface="MS Mincho" pitchFamily="49" charset="-128"/>
                  <a:ea typeface="MS Mincho" pitchFamily="49" charset="-128"/>
                </a:rPr>
                <a:t>5 </a:t>
              </a:r>
              <a:r>
                <a:rPr lang="ja-JP" altLang="en-US" sz="1200" dirty="0">
                  <a:latin typeface="MS Mincho" pitchFamily="49" charset="-128"/>
                  <a:ea typeface="MS Mincho" pitchFamily="49" charset="-128"/>
                </a:rPr>
                <a:t>個 </a:t>
              </a:r>
              <a:endParaRPr lang="en-US" altLang="ja-JP" sz="1200" dirty="0" smtClean="0">
                <a:latin typeface="MS Mincho" pitchFamily="49" charset="-128"/>
                <a:ea typeface="MS Mincho" pitchFamily="49" charset="-128"/>
              </a:endParaRPr>
            </a:p>
            <a:p>
              <a:r>
                <a:rPr lang="ja-JP" altLang="en-US" sz="1200" b="1" dirty="0" smtClean="0">
                  <a:latin typeface="MS Mincho" pitchFamily="49" charset="-128"/>
                  <a:ea typeface="MS Mincho" pitchFamily="49" charset="-128"/>
                </a:rPr>
                <a:t>最</a:t>
              </a:r>
              <a:r>
                <a:rPr lang="ja-JP" altLang="en-US" sz="1200" b="1" dirty="0">
                  <a:latin typeface="MS Mincho" pitchFamily="49" charset="-128"/>
                  <a:ea typeface="MS Mincho" pitchFamily="49" charset="-128"/>
                </a:rPr>
                <a:t>終価格</a:t>
              </a:r>
              <a:r>
                <a:rPr lang="ja-JP" altLang="en-US" sz="1200" dirty="0">
                  <a:latin typeface="MS Mincho" pitchFamily="49" charset="-128"/>
                  <a:ea typeface="MS Mincho" pitchFamily="49" charset="-128"/>
                </a:rPr>
                <a:t> </a:t>
              </a:r>
              <a:r>
                <a:rPr lang="en-US" altLang="ja-JP" sz="1200" dirty="0" smtClean="0">
                  <a:latin typeface="MS Mincho" pitchFamily="49" charset="-128"/>
                  <a:ea typeface="MS Mincho" pitchFamily="49" charset="-128"/>
                </a:rPr>
                <a:t>27,500 </a:t>
              </a:r>
              <a:r>
                <a:rPr lang="ja-JP" altLang="en-US" sz="1200" dirty="0">
                  <a:latin typeface="MS Mincho" pitchFamily="49" charset="-128"/>
                  <a:ea typeface="MS Mincho" pitchFamily="49" charset="-128"/>
                </a:rPr>
                <a:t>円</a:t>
              </a:r>
              <a:endParaRPr lang="ko-KR" altLang="en-US" sz="1200" dirty="0">
                <a:solidFill>
                  <a:schemeClr val="bg1"/>
                </a:solidFill>
                <a:latin typeface="MS Mincho" pitchFamily="49" charset="-128"/>
              </a:endParaRPr>
            </a:p>
          </p:txBody>
        </p:sp>
        <p:sp>
          <p:nvSpPr>
            <p:cNvPr id="36" name="직사각형 35"/>
            <p:cNvSpPr/>
            <p:nvPr/>
          </p:nvSpPr>
          <p:spPr bwMode="auto">
            <a:xfrm>
              <a:off x="283076" y="6077524"/>
              <a:ext cx="1349179" cy="694103"/>
            </a:xfrm>
            <a:prstGeom prst="rect">
              <a:avLst/>
            </a:prstGeom>
            <a:solidFill>
              <a:schemeClr val="tx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200" dirty="0">
                  <a:solidFill>
                    <a:schemeClr val="bg1"/>
                  </a:solidFill>
                  <a:latin typeface="MS Mincho" pitchFamily="49" charset="-128"/>
                  <a:ea typeface="MS Mincho" pitchFamily="49" charset="-128"/>
                </a:rPr>
                <a:t>商品イメー</a:t>
              </a:r>
              <a:r>
                <a:rPr lang="ja-JP" altLang="en-US" sz="1200" dirty="0" smtClean="0">
                  <a:solidFill>
                    <a:schemeClr val="bg1"/>
                  </a:solidFill>
                  <a:latin typeface="MS Mincho" pitchFamily="49" charset="-128"/>
                  <a:ea typeface="MS Mincho" pitchFamily="49" charset="-128"/>
                </a:rPr>
                <a:t>ジ </a:t>
              </a:r>
              <a:r>
                <a:rPr lang="en-US" altLang="ja-JP" sz="1200" dirty="0" smtClean="0">
                  <a:solidFill>
                    <a:schemeClr val="bg1"/>
                  </a:solidFill>
                  <a:latin typeface="MS Mincho" pitchFamily="49" charset="-128"/>
                  <a:ea typeface="MS Mincho" pitchFamily="49" charset="-128"/>
                </a:rPr>
                <a:t>3</a:t>
              </a:r>
              <a:endParaRPr lang="ja-JP" altLang="en-US" sz="1200" dirty="0">
                <a:solidFill>
                  <a:schemeClr val="bg1"/>
                </a:solidFill>
                <a:latin typeface="MS Mincho" pitchFamily="49" charset="-128"/>
                <a:ea typeface="MS Mincho" pitchFamily="49" charset="-128"/>
              </a:endParaRPr>
            </a:p>
          </p:txBody>
        </p:sp>
      </p:grpSp>
      <p:sp>
        <p:nvSpPr>
          <p:cNvPr id="40" name="직사각형 39"/>
          <p:cNvSpPr/>
          <p:nvPr/>
        </p:nvSpPr>
        <p:spPr bwMode="auto">
          <a:xfrm>
            <a:off x="658189" y="2805037"/>
            <a:ext cx="3591095" cy="220489"/>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4272065364"/>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531724848" name="내용 개체 틀 2"/>
          <p:cNvSpPr>
            <a:spLocks noGrp="1"/>
          </p:cNvSpPr>
          <p:nvPr>
            <p:ph idx="1"/>
          </p:nvPr>
        </p:nvSpPr>
        <p:spPr bwMode="auto">
          <a:xfrm>
            <a:off x="467544" y="1412776"/>
            <a:ext cx="8229600" cy="5184000"/>
          </a:xfrm>
        </p:spPr>
        <p:txBody>
          <a:bodyPr numCol="2">
            <a:normAutofit/>
          </a:bodyPr>
          <a:lstStyle>
            <a:lvl1pPr>
              <a:defRPr sz="2400"/>
            </a:lvl1pPr>
            <a:lvl2pPr>
              <a:defRPr sz="1600"/>
            </a:lvl2pPr>
            <a:lvl3pPr>
              <a:defRPr sz="1200"/>
            </a:lvl3pPr>
            <a:lvl4pPr>
              <a:defRPr sz="1200"/>
            </a:lvl4pPr>
            <a:lvl5pPr>
              <a:defRPr sz="1200"/>
            </a:lvl5pPr>
          </a:lstStyle>
          <a:p>
            <a:pPr>
              <a:defRPr/>
            </a:pPr>
            <a:r>
              <a:rPr lang="zh-TW" altLang="en-US" sz="1800" dirty="0">
                <a:ea typeface="MS Mincho" pitchFamily="49" charset="-128"/>
              </a:rPr>
              <a:t>注文一覧詳細</a:t>
            </a:r>
            <a:r>
              <a:rPr lang="ja-JP" altLang="en-US" sz="1800" dirty="0" smtClean="0">
                <a:ea typeface="MS Mincho" pitchFamily="49" charset="-128"/>
              </a:rPr>
              <a:t>実</a:t>
            </a:r>
            <a:r>
              <a:rPr lang="ja-JP" altLang="en-US" sz="1800" dirty="0">
                <a:ea typeface="MS Mincho" pitchFamily="49" charset="-128"/>
              </a:rPr>
              <a:t>画面</a:t>
            </a:r>
            <a:endParaRPr lang="en-US" altLang="ja-JP" sz="1800" dirty="0" smtClean="0">
              <a:ea typeface="MS Mincho" pitchFamily="49" charset="-128"/>
            </a:endParaRPr>
          </a:p>
          <a:p>
            <a:pPr>
              <a:defRPr/>
            </a:pPr>
            <a:endParaRPr lang="en-US" sz="1800" dirty="0">
              <a:ea typeface="MS Mincho" pitchFamily="49" charset="-128"/>
            </a:endParaRPr>
          </a:p>
          <a:p>
            <a:pPr>
              <a:defRPr/>
            </a:pPr>
            <a:endParaRPr lang="en-US" sz="1800" dirty="0" smtClean="0">
              <a:ea typeface="MS Mincho" pitchFamily="49" charset="-128"/>
            </a:endParaRPr>
          </a:p>
          <a:p>
            <a:pPr>
              <a:defRPr/>
            </a:pPr>
            <a:endParaRPr lang="en-US" sz="1800" dirty="0">
              <a:ea typeface="MS Mincho" pitchFamily="49" charset="-128"/>
            </a:endParaRPr>
          </a:p>
          <a:p>
            <a:pPr>
              <a:defRPr/>
            </a:pPr>
            <a:endParaRPr lang="en-US" sz="1800" dirty="0" smtClean="0">
              <a:ea typeface="MS Mincho" pitchFamily="49" charset="-128"/>
            </a:endParaRPr>
          </a:p>
          <a:p>
            <a:pPr>
              <a:defRPr/>
            </a:pPr>
            <a:endParaRPr lang="en-US" sz="1800" dirty="0">
              <a:ea typeface="MS Mincho" pitchFamily="49" charset="-128"/>
            </a:endParaRPr>
          </a:p>
          <a:p>
            <a:pPr>
              <a:defRPr/>
            </a:pPr>
            <a:endParaRPr lang="en-US" sz="1800" dirty="0" smtClean="0">
              <a:ea typeface="MS Mincho" pitchFamily="49" charset="-128"/>
            </a:endParaRPr>
          </a:p>
          <a:p>
            <a:pPr>
              <a:defRPr/>
            </a:pPr>
            <a:endParaRPr lang="en-US" sz="1800" dirty="0">
              <a:ea typeface="MS Mincho" pitchFamily="49" charset="-128"/>
            </a:endParaRPr>
          </a:p>
          <a:p>
            <a:pPr>
              <a:defRPr/>
            </a:pPr>
            <a:endParaRPr lang="en-US" sz="1800" dirty="0" smtClean="0">
              <a:ea typeface="MS Mincho" pitchFamily="49" charset="-128"/>
            </a:endParaRPr>
          </a:p>
          <a:p>
            <a:pPr>
              <a:defRPr/>
            </a:pPr>
            <a:endParaRPr lang="en-US" sz="1800" dirty="0">
              <a:ea typeface="MS Mincho" pitchFamily="49" charset="-128"/>
            </a:endParaRPr>
          </a:p>
          <a:p>
            <a:pPr>
              <a:defRPr/>
            </a:pPr>
            <a:endParaRPr lang="en-US" sz="1800" dirty="0" smtClean="0">
              <a:ea typeface="MS Mincho" pitchFamily="49" charset="-128"/>
            </a:endParaRPr>
          </a:p>
          <a:p>
            <a:pPr>
              <a:defRPr/>
            </a:pPr>
            <a:endParaRPr lang="en-US" sz="1800" dirty="0">
              <a:ea typeface="MS Mincho" pitchFamily="49" charset="-128"/>
            </a:endParaRPr>
          </a:p>
          <a:p>
            <a:pPr>
              <a:defRPr/>
            </a:pPr>
            <a:endParaRPr lang="en-US" sz="1800" dirty="0" smtClean="0">
              <a:ea typeface="MS Mincho" pitchFamily="49" charset="-128"/>
            </a:endParaRPr>
          </a:p>
          <a:p>
            <a:pPr>
              <a:defRPr/>
            </a:pPr>
            <a:endParaRPr lang="en-US" sz="1800" dirty="0">
              <a:ea typeface="MS Mincho" pitchFamily="49" charset="-128"/>
            </a:endParaRPr>
          </a:p>
          <a:p>
            <a:pPr marL="0" indent="0">
              <a:buNone/>
              <a:defRPr/>
            </a:pPr>
            <a:endParaRPr lang="en-US" altLang="ja-JP" sz="1800" dirty="0" smtClean="0"/>
          </a:p>
          <a:p>
            <a:pPr marL="0" indent="0">
              <a:buNone/>
              <a:defRPr/>
            </a:pPr>
            <a:endParaRPr lang="en-US" altLang="ja-JP" sz="1800" dirty="0"/>
          </a:p>
          <a:p>
            <a:pPr marL="0" indent="0">
              <a:buNone/>
              <a:defRPr/>
            </a:pPr>
            <a:endParaRPr lang="en-US" altLang="ja-JP" sz="1800" dirty="0" smtClean="0"/>
          </a:p>
          <a:p>
            <a:pPr marL="0" indent="0">
              <a:buNone/>
              <a:defRPr/>
            </a:pPr>
            <a:endParaRPr lang="en-US" altLang="ja-JP" sz="1800" dirty="0"/>
          </a:p>
          <a:p>
            <a:pPr marL="0" indent="0">
              <a:buNone/>
              <a:defRPr/>
            </a:pPr>
            <a:endParaRPr lang="en-US" altLang="ja-JP" sz="1800" dirty="0" smtClean="0"/>
          </a:p>
          <a:p>
            <a:pPr marL="0" indent="0">
              <a:buNone/>
              <a:defRPr/>
            </a:pPr>
            <a:endParaRPr lang="en-US" sz="1800" dirty="0">
              <a:ea typeface="MS Mincho" pitchFamily="49" charset="-128"/>
            </a:endParaRPr>
          </a:p>
        </p:txBody>
      </p:sp>
      <p:sp>
        <p:nvSpPr>
          <p:cNvPr id="1616166873" name="제목 6"/>
          <p:cNvSpPr>
            <a:spLocks noGrp="1"/>
          </p:cNvSpPr>
          <p:nvPr>
            <p:ph type="title"/>
          </p:nvPr>
        </p:nvSpPr>
        <p:spPr bwMode="auto"/>
        <p:txBody>
          <a:bodyPr>
            <a:normAutofit/>
          </a:bodyPr>
          <a:lstStyle>
            <a:lvl1pPr algn="l">
              <a:defRPr sz="3600">
                <a:latin typeface="MS PGothic (제목)"/>
              </a:defRPr>
            </a:lvl1pPr>
          </a:lstStyle>
          <a:p>
            <a:pPr>
              <a:defRPr/>
            </a:pPr>
            <a:r>
              <a:rPr lang="en-US" altLang="ja-JP" dirty="0">
                <a:latin typeface="MS Mincho" pitchFamily="49" charset="-128"/>
                <a:ea typeface="MS Mincho" pitchFamily="49" charset="-128"/>
              </a:rPr>
              <a:t>ADMIN</a:t>
            </a:r>
            <a:r>
              <a:rPr lang="ja-JP" altLang="en-US" dirty="0">
                <a:latin typeface="MS Mincho" pitchFamily="49" charset="-128"/>
                <a:ea typeface="MS Mincho" pitchFamily="49" charset="-128"/>
              </a:rPr>
              <a:t>メニュー</a:t>
            </a:r>
            <a:r>
              <a:rPr lang="ja-JP" altLang="en-US" dirty="0" smtClean="0">
                <a:latin typeface="MS Mincho" pitchFamily="49" charset="-128"/>
                <a:ea typeface="MS Mincho" pitchFamily="49" charset="-128"/>
              </a:rPr>
              <a:t>画</a:t>
            </a:r>
            <a:r>
              <a:rPr lang="ja-JP" altLang="en-US" dirty="0">
                <a:latin typeface="MS Mincho" pitchFamily="49" charset="-128"/>
                <a:ea typeface="MS Mincho" pitchFamily="49" charset="-128"/>
              </a:rPr>
              <a:t>面</a:t>
            </a:r>
            <a:endParaRPr dirty="0">
              <a:latin typeface="MS Mincho" pitchFamily="49" charset="-128"/>
              <a:ea typeface="MS Mincho" pitchFamily="49" charset="-128"/>
            </a:endParaRPr>
          </a:p>
        </p:txBody>
      </p:sp>
      <p:pic>
        <p:nvPicPr>
          <p:cNvPr id="1843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740" y="1818531"/>
            <a:ext cx="9111887" cy="44907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직사각형 5"/>
          <p:cNvSpPr/>
          <p:nvPr/>
        </p:nvSpPr>
        <p:spPr bwMode="auto">
          <a:xfrm>
            <a:off x="3059832" y="2315108"/>
            <a:ext cx="2445187" cy="110245"/>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916598547"/>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531724848" name="내용 개체 틀 2"/>
          <p:cNvSpPr>
            <a:spLocks noGrp="1"/>
          </p:cNvSpPr>
          <p:nvPr>
            <p:ph idx="1"/>
          </p:nvPr>
        </p:nvSpPr>
        <p:spPr bwMode="auto">
          <a:xfrm>
            <a:off x="467544" y="1412776"/>
            <a:ext cx="8229600" cy="5184000"/>
          </a:xfrm>
        </p:spPr>
        <p:txBody>
          <a:bodyPr vert="horz" lIns="91440" tIns="45720" rIns="91440" bIns="45720" numCol="2" rtlCol="0">
            <a:noAutofit/>
          </a:bodyPr>
          <a:lstStyle/>
          <a:p>
            <a:r>
              <a:rPr lang="zh-TW" altLang="en-US" sz="1800" dirty="0">
                <a:ea typeface="MS Mincho" pitchFamily="49" charset="-128"/>
              </a:rPr>
              <a:t>商品感</a:t>
            </a:r>
            <a:r>
              <a:rPr lang="zh-TW" altLang="en-US" sz="1800" dirty="0" smtClean="0">
                <a:ea typeface="MS Mincho" pitchFamily="49" charset="-128"/>
              </a:rPr>
              <a:t>想</a:t>
            </a:r>
            <a:r>
              <a:rPr lang="ko-KR" altLang="en-US" sz="1800" dirty="0" smtClean="0">
                <a:ea typeface="MS Mincho" pitchFamily="49" charset="-128"/>
              </a:rPr>
              <a:t>機能</a:t>
            </a:r>
            <a:endParaRPr lang="en-US" altLang="ko-KR" sz="1800" dirty="0" smtClean="0">
              <a:ea typeface="MS Mincho" pitchFamily="49" charset="-128"/>
            </a:endParaRPr>
          </a:p>
          <a:p>
            <a:endParaRPr lang="en-US" altLang="ko-KR" sz="1800" dirty="0" smtClean="0">
              <a:ea typeface="MS Mincho" pitchFamily="49" charset="-128"/>
            </a:endParaRPr>
          </a:p>
          <a:p>
            <a:endParaRPr lang="en-US" altLang="ko-KR" sz="1800" dirty="0">
              <a:ea typeface="MS Mincho" pitchFamily="49" charset="-128"/>
            </a:endParaRPr>
          </a:p>
          <a:p>
            <a:endParaRPr lang="en-US" altLang="ko-KR" sz="1800" dirty="0" smtClean="0">
              <a:ea typeface="MS Mincho" pitchFamily="49" charset="-128"/>
            </a:endParaRPr>
          </a:p>
          <a:p>
            <a:endParaRPr lang="en-US" altLang="ko-KR" sz="1800" dirty="0">
              <a:ea typeface="MS Mincho" pitchFamily="49" charset="-128"/>
            </a:endParaRPr>
          </a:p>
          <a:p>
            <a:endParaRPr lang="en-US" altLang="ko-KR" sz="1800" dirty="0" smtClean="0">
              <a:ea typeface="MS Mincho" pitchFamily="49" charset="-128"/>
            </a:endParaRPr>
          </a:p>
          <a:p>
            <a:endParaRPr lang="en-US" altLang="ko-KR" sz="1800" dirty="0" smtClean="0">
              <a:ea typeface="MS Mincho" pitchFamily="49" charset="-128"/>
            </a:endParaRPr>
          </a:p>
          <a:p>
            <a:endParaRPr lang="en-US" altLang="ko-KR" sz="1800" dirty="0">
              <a:ea typeface="MS Mincho" pitchFamily="49" charset="-128"/>
            </a:endParaRPr>
          </a:p>
          <a:p>
            <a:endParaRPr lang="en-US" altLang="ko-KR" sz="1800" dirty="0" smtClean="0">
              <a:ea typeface="MS Mincho" pitchFamily="49" charset="-128"/>
            </a:endParaRPr>
          </a:p>
          <a:p>
            <a:endParaRPr lang="en-US" altLang="ko-KR" sz="1800" dirty="0" smtClean="0">
              <a:ea typeface="MS Mincho" pitchFamily="49" charset="-128"/>
            </a:endParaRPr>
          </a:p>
          <a:p>
            <a:endParaRPr lang="en-US" altLang="ko-KR" sz="1800" dirty="0" smtClean="0">
              <a:ea typeface="MS Mincho" pitchFamily="49" charset="-128"/>
            </a:endParaRPr>
          </a:p>
          <a:p>
            <a:endParaRPr lang="en-US" altLang="ko-KR" sz="1800" dirty="0" smtClean="0">
              <a:ea typeface="MS Mincho" pitchFamily="49" charset="-128"/>
            </a:endParaRPr>
          </a:p>
          <a:p>
            <a:pPr marL="0" indent="0">
              <a:buNone/>
            </a:pPr>
            <a:endParaRPr lang="en-US" altLang="ko-KR" sz="1800" dirty="0" smtClean="0">
              <a:ea typeface="MS Mincho" pitchFamily="49" charset="-128"/>
            </a:endParaRPr>
          </a:p>
          <a:p>
            <a:endParaRPr lang="en-US" altLang="ko-KR" sz="1800" dirty="0">
              <a:ea typeface="MS Mincho" pitchFamily="49" charset="-128"/>
            </a:endParaRPr>
          </a:p>
          <a:p>
            <a:endParaRPr lang="en-US" altLang="ko-KR" sz="1800" dirty="0" smtClean="0">
              <a:ea typeface="MS Mincho" pitchFamily="49" charset="-128"/>
            </a:endParaRPr>
          </a:p>
          <a:p>
            <a:endParaRPr lang="en-US" altLang="ko-KR" sz="1800" dirty="0">
              <a:ea typeface="MS Mincho" pitchFamily="49" charset="-128"/>
            </a:endParaRPr>
          </a:p>
          <a:p>
            <a:endParaRPr lang="en-US" altLang="ko-KR" sz="1800" dirty="0" smtClean="0">
              <a:ea typeface="MS Mincho" pitchFamily="49" charset="-128"/>
            </a:endParaRPr>
          </a:p>
          <a:p>
            <a:endParaRPr lang="en-US" altLang="ko-KR" sz="1800" dirty="0">
              <a:ea typeface="MS Mincho" pitchFamily="49" charset="-128"/>
            </a:endParaRPr>
          </a:p>
          <a:p>
            <a:pPr marL="0" indent="0">
              <a:buNone/>
            </a:pPr>
            <a:endParaRPr lang="en-US" altLang="ko-KR" sz="1800" dirty="0">
              <a:ea typeface="MS Mincho" pitchFamily="49" charset="-128"/>
            </a:endParaRPr>
          </a:p>
          <a:p>
            <a:pPr marL="0" indent="0">
              <a:buNone/>
            </a:pPr>
            <a:endParaRPr lang="en-US" sz="1800" dirty="0" smtClean="0">
              <a:ea typeface="MS Mincho" pitchFamily="49" charset="-128"/>
            </a:endParaRPr>
          </a:p>
          <a:p>
            <a:endParaRPr lang="en-US" altLang="ja-JP" sz="1800" dirty="0" smtClean="0">
              <a:ea typeface="MS Mincho" pitchFamily="49" charset="-128"/>
            </a:endParaRPr>
          </a:p>
          <a:p>
            <a:r>
              <a:rPr lang="ja-JP" altLang="en-US" sz="1800" dirty="0" smtClean="0">
                <a:ea typeface="MS Mincho" pitchFamily="49" charset="-128"/>
              </a:rPr>
              <a:t>商</a:t>
            </a:r>
            <a:r>
              <a:rPr lang="ja-JP" altLang="en-US" sz="1800" dirty="0">
                <a:ea typeface="MS Mincho" pitchFamily="49" charset="-128"/>
              </a:rPr>
              <a:t>品感想は、すべてのユーザーが各商品に対して投稿したコメントのリストを表示する機能を持っています。</a:t>
            </a:r>
            <a:br>
              <a:rPr lang="ja-JP" altLang="en-US" sz="1800" dirty="0">
                <a:ea typeface="MS Mincho" pitchFamily="49" charset="-128"/>
              </a:rPr>
            </a:br>
            <a:r>
              <a:rPr lang="ja-JP" altLang="en-US" sz="1800" dirty="0">
                <a:ea typeface="MS Mincho" pitchFamily="49" charset="-128"/>
              </a:rPr>
              <a:t>表示される情報は以下の通りです：</a:t>
            </a:r>
          </a:p>
          <a:p>
            <a:pPr lvl="1"/>
            <a:r>
              <a:rPr lang="ja-JP" altLang="en-US" sz="1800" dirty="0">
                <a:ea typeface="MS Mincho" pitchFamily="49" charset="-128"/>
              </a:rPr>
              <a:t>作成者</a:t>
            </a:r>
          </a:p>
          <a:p>
            <a:pPr lvl="1"/>
            <a:r>
              <a:rPr lang="ja-JP" altLang="en-US" sz="1800" dirty="0">
                <a:ea typeface="MS Mincho" pitchFamily="49" charset="-128"/>
              </a:rPr>
              <a:t>コメントが投稿された商品のリンク</a:t>
            </a:r>
          </a:p>
          <a:p>
            <a:pPr lvl="1"/>
            <a:r>
              <a:rPr lang="ja-JP" altLang="en-US" sz="1800" dirty="0">
                <a:ea typeface="MS Mincho" pitchFamily="49" charset="-128"/>
              </a:rPr>
              <a:t>コメント内</a:t>
            </a:r>
            <a:r>
              <a:rPr lang="ja-JP" altLang="en-US" sz="1800" dirty="0" smtClean="0">
                <a:ea typeface="MS Mincho" pitchFamily="49" charset="-128"/>
              </a:rPr>
              <a:t>容</a:t>
            </a:r>
            <a:endParaRPr lang="en-US" altLang="ja-JP" sz="1800" dirty="0" smtClean="0">
              <a:ea typeface="MS Mincho" pitchFamily="49" charset="-128"/>
            </a:endParaRPr>
          </a:p>
          <a:p>
            <a:pPr lvl="1"/>
            <a:endParaRPr lang="ja-JP" altLang="en-US" sz="1800" dirty="0">
              <a:ea typeface="MS Mincho" pitchFamily="49" charset="-128"/>
            </a:endParaRPr>
          </a:p>
          <a:p>
            <a:r>
              <a:rPr lang="ja-JP" altLang="en-US" sz="1800" dirty="0">
                <a:ea typeface="MS Mincho" pitchFamily="49" charset="-128"/>
              </a:rPr>
              <a:t>各コメントリスト項目のリンクを通じて、該当商品のコメントページへ移動することが可能です</a:t>
            </a:r>
            <a:r>
              <a:rPr lang="ja-JP" altLang="en-US" sz="1800" dirty="0" smtClean="0">
                <a:ea typeface="MS Mincho" pitchFamily="49" charset="-128"/>
              </a:rPr>
              <a:t>。</a:t>
            </a:r>
            <a:endParaRPr lang="en-US" altLang="ja-JP" sz="1800" dirty="0" smtClean="0">
              <a:ea typeface="MS Mincho" pitchFamily="49" charset="-128"/>
            </a:endParaRPr>
          </a:p>
          <a:p>
            <a:endParaRPr lang="en-US" altLang="ja-JP" sz="1800" dirty="0" smtClean="0">
              <a:ea typeface="MS Mincho" pitchFamily="49" charset="-128"/>
            </a:endParaRPr>
          </a:p>
          <a:p>
            <a:r>
              <a:rPr lang="ja-JP" altLang="en-US" sz="1800" dirty="0">
                <a:ea typeface="MS Mincho" pitchFamily="49" charset="-128"/>
              </a:rPr>
              <a:t>削除ボタンはコメントの識別番号である</a:t>
            </a:r>
            <a:r>
              <a:rPr lang="en-US" altLang="ja-JP" sz="1800" dirty="0" err="1">
                <a:ea typeface="MS Mincho" pitchFamily="49" charset="-128"/>
              </a:rPr>
              <a:t>rep_Num</a:t>
            </a:r>
            <a:r>
              <a:rPr lang="ja-JP" altLang="en-US" sz="1800" dirty="0">
                <a:ea typeface="MS Mincho" pitchFamily="49" charset="-128"/>
              </a:rPr>
              <a:t>を動的に付与する表現式を使用し、</a:t>
            </a:r>
            <a:r>
              <a:rPr lang="en-US" altLang="ja-JP" sz="1800" dirty="0">
                <a:ea typeface="MS Mincho" pitchFamily="49" charset="-128"/>
              </a:rPr>
              <a:t>JavaScript</a:t>
            </a:r>
            <a:r>
              <a:rPr lang="ja-JP" altLang="en-US" sz="1800" dirty="0">
                <a:ea typeface="MS Mincho" pitchFamily="49" charset="-128"/>
              </a:rPr>
              <a:t>でデータを受け取り、</a:t>
            </a:r>
            <a:r>
              <a:rPr lang="en-US" altLang="ja-JP" sz="1800" dirty="0">
                <a:ea typeface="MS Mincho" pitchFamily="49" charset="-128"/>
              </a:rPr>
              <a:t>AJAX</a:t>
            </a:r>
            <a:r>
              <a:rPr lang="ja-JP" altLang="en-US" sz="1800" dirty="0">
                <a:ea typeface="MS Mincho" pitchFamily="49" charset="-128"/>
              </a:rPr>
              <a:t>を活用して削除機能を実現しています</a:t>
            </a:r>
            <a:r>
              <a:rPr lang="ja-JP" altLang="en-US" sz="1800" dirty="0" smtClean="0">
                <a:ea typeface="MS Mincho" pitchFamily="49" charset="-128"/>
              </a:rPr>
              <a:t>。</a:t>
            </a:r>
            <a:endParaRPr lang="ja-JP" altLang="en-US" sz="1800" dirty="0">
              <a:ea typeface="MS Mincho" pitchFamily="49" charset="-128"/>
            </a:endParaRPr>
          </a:p>
        </p:txBody>
      </p:sp>
      <p:sp>
        <p:nvSpPr>
          <p:cNvPr id="1616166873" name="제목 6"/>
          <p:cNvSpPr>
            <a:spLocks noGrp="1"/>
          </p:cNvSpPr>
          <p:nvPr>
            <p:ph type="title"/>
          </p:nvPr>
        </p:nvSpPr>
        <p:spPr bwMode="auto"/>
        <p:txBody>
          <a:bodyPr>
            <a:normAutofit/>
          </a:bodyPr>
          <a:lstStyle>
            <a:lvl1pPr algn="l">
              <a:defRPr sz="3600">
                <a:latin typeface="MS PGothic (제목)"/>
              </a:defRPr>
            </a:lvl1pPr>
          </a:lstStyle>
          <a:p>
            <a:pPr>
              <a:defRPr/>
            </a:pPr>
            <a:r>
              <a:rPr lang="en-US" altLang="ja-JP" dirty="0">
                <a:latin typeface="MS Mincho" pitchFamily="49" charset="-128"/>
                <a:ea typeface="MS Mincho" pitchFamily="49" charset="-128"/>
              </a:rPr>
              <a:t>ADMIN</a:t>
            </a:r>
            <a:r>
              <a:rPr lang="ja-JP" altLang="en-US" dirty="0">
                <a:latin typeface="MS Mincho" pitchFamily="49" charset="-128"/>
                <a:ea typeface="MS Mincho" pitchFamily="49" charset="-128"/>
              </a:rPr>
              <a:t>メニュー画面</a:t>
            </a:r>
            <a:endParaRPr dirty="0">
              <a:latin typeface="MS Mincho" pitchFamily="49" charset="-128"/>
              <a:ea typeface="MS Mincho" pitchFamily="49" charset="-128"/>
            </a:endParaRPr>
          </a:p>
        </p:txBody>
      </p:sp>
      <p:grpSp>
        <p:nvGrpSpPr>
          <p:cNvPr id="9" name="그룹 8"/>
          <p:cNvGrpSpPr/>
          <p:nvPr/>
        </p:nvGrpSpPr>
        <p:grpSpPr>
          <a:xfrm>
            <a:off x="228903" y="1916832"/>
            <a:ext cx="4124777" cy="4851944"/>
            <a:chOff x="22664" y="1916832"/>
            <a:chExt cx="4537255" cy="4851944"/>
          </a:xfrm>
        </p:grpSpPr>
        <p:sp>
          <p:nvSpPr>
            <p:cNvPr id="30" name="직사각형 29"/>
            <p:cNvSpPr/>
            <p:nvPr/>
          </p:nvSpPr>
          <p:spPr bwMode="auto">
            <a:xfrm>
              <a:off x="22664" y="1916832"/>
              <a:ext cx="4537255" cy="4851944"/>
            </a:xfrm>
            <a:prstGeom prst="rect">
              <a:avLst/>
            </a:prstGeom>
            <a:solidFill>
              <a:schemeClr val="accent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ko-KR">
                <a:latin typeface="MS Mincho" pitchFamily="49" charset="-128"/>
                <a:ea typeface="MS Mincho" pitchFamily="49" charset="-128"/>
              </a:endParaRPr>
            </a:p>
            <a:p>
              <a:pPr algn="ctr"/>
              <a:endParaRPr lang="ko-KR" altLang="en-US" dirty="0">
                <a:latin typeface="MS Mincho" pitchFamily="49" charset="-128"/>
              </a:endParaRPr>
            </a:p>
          </p:txBody>
        </p:sp>
        <p:sp>
          <p:nvSpPr>
            <p:cNvPr id="4" name="직사각형 3"/>
            <p:cNvSpPr/>
            <p:nvPr/>
          </p:nvSpPr>
          <p:spPr>
            <a:xfrm>
              <a:off x="71217" y="2060848"/>
              <a:ext cx="1579278" cy="369332"/>
            </a:xfrm>
            <a:prstGeom prst="rect">
              <a:avLst/>
            </a:prstGeom>
          </p:spPr>
          <p:txBody>
            <a:bodyPr wrap="none">
              <a:spAutoFit/>
            </a:bodyPr>
            <a:lstStyle/>
            <a:p>
              <a:r>
                <a:rPr lang="ja-JP" altLang="en-US" b="1" dirty="0">
                  <a:solidFill>
                    <a:schemeClr val="bg1"/>
                  </a:solidFill>
                  <a:latin typeface="MS Mincho" pitchFamily="49" charset="-128"/>
                  <a:ea typeface="MS Mincho" pitchFamily="49" charset="-128"/>
                </a:rPr>
                <a:t>コメント一覧</a:t>
              </a:r>
            </a:p>
          </p:txBody>
        </p:sp>
        <p:grpSp>
          <p:nvGrpSpPr>
            <p:cNvPr id="6" name="그룹 5"/>
            <p:cNvGrpSpPr/>
            <p:nvPr/>
          </p:nvGrpSpPr>
          <p:grpSpPr>
            <a:xfrm>
              <a:off x="71216" y="2567120"/>
              <a:ext cx="4341322" cy="907941"/>
              <a:chOff x="71216" y="2567120"/>
              <a:chExt cx="4341322" cy="907941"/>
            </a:xfrm>
          </p:grpSpPr>
          <p:sp>
            <p:nvSpPr>
              <p:cNvPr id="5" name="Rectangle 1"/>
              <p:cNvSpPr>
                <a:spLocks noChangeArrowheads="1"/>
              </p:cNvSpPr>
              <p:nvPr/>
            </p:nvSpPr>
            <p:spPr bwMode="auto">
              <a:xfrm>
                <a:off x="71216" y="2567120"/>
                <a:ext cx="4341322" cy="907941"/>
              </a:xfrm>
              <a:prstGeom prst="rect">
                <a:avLst/>
              </a:prstGeom>
              <a:solidFill>
                <a:schemeClr val="bg1"/>
              </a:solidFill>
              <a:ln w="3175">
                <a:solidFill>
                  <a:schemeClr val="tx1"/>
                </a:solidFill>
              </a:ln>
              <a:effectLst/>
            </p:spPr>
            <p:txBody>
              <a:bodyPr vert="horz" wrap="square" lIns="91440" tIns="0" rIns="91440" bIns="45720" numCol="1" anchor="ctr" anchorCtr="0" compatLnSpc="1">
                <a:prstTxWarp prst="textNoShape">
                  <a:avLst/>
                </a:prstTxWarp>
                <a:spAutoFit/>
              </a:bodyPr>
              <a:lstStyle/>
              <a:p>
                <a:pPr marL="0" marR="0" lvl="0" indent="0" algn="l" defTabSz="914400" rtl="0" eaLnBrk="1" fontAlgn="base" latinLnBrk="1" hangingPunct="1">
                  <a:lnSpc>
                    <a:spcPct val="100000"/>
                  </a:lnSpc>
                  <a:spcBef>
                    <a:spcPct val="0"/>
                  </a:spcBef>
                  <a:spcAft>
                    <a:spcPct val="0"/>
                  </a:spcAft>
                  <a:buClrTx/>
                  <a:buSzTx/>
                  <a:buFontTx/>
                  <a:buNone/>
                  <a:tabLst/>
                </a:pPr>
                <a:r>
                  <a:rPr kumimoji="1" lang="ko-KR" sz="1400" b="1" i="0" u="none" strike="noStrike" cap="none" normalizeH="0" baseline="0" dirty="0" smtClean="0">
                    <a:ln>
                      <a:noFill/>
                    </a:ln>
                    <a:solidFill>
                      <a:srgbClr val="212529"/>
                    </a:solidFill>
                    <a:effectLst/>
                    <a:latin typeface="MS Mincho" pitchFamily="49" charset="-128"/>
                    <a:ea typeface="Pretendard-Regular"/>
                    <a:cs typeface="굴림" pitchFamily="50" charset="-127"/>
                  </a:rPr>
                  <a:t>作成者</a:t>
                </a:r>
                <a:r>
                  <a:rPr kumimoji="1" lang="ko-KR" sz="1400" b="0" i="0" u="none" strike="noStrike" cap="none" normalizeH="0" baseline="0" dirty="0" smtClean="0">
                    <a:ln>
                      <a:noFill/>
                    </a:ln>
                    <a:solidFill>
                      <a:srgbClr val="212529"/>
                    </a:solidFill>
                    <a:effectLst/>
                    <a:latin typeface="MS Mincho" pitchFamily="49" charset="-128"/>
                    <a:ea typeface="Pretendard-Regular"/>
                    <a:cs typeface="굴림" pitchFamily="50" charset="-127"/>
                  </a:rPr>
                  <a:t> </a:t>
                </a:r>
                <a:r>
                  <a:rPr kumimoji="1" lang="en-US" altLang="ko-KR" sz="1400" b="0" i="0" u="none" strike="noStrike" cap="none" normalizeH="0" baseline="0" dirty="0" smtClean="0">
                    <a:ln>
                      <a:noFill/>
                    </a:ln>
                    <a:solidFill>
                      <a:srgbClr val="212529"/>
                    </a:solidFill>
                    <a:effectLst/>
                    <a:latin typeface="MS Mincho" pitchFamily="49" charset="-128"/>
                    <a:ea typeface="MS Mincho" pitchFamily="49" charset="-128"/>
                    <a:cs typeface="굴림" pitchFamily="50" charset="-127"/>
                  </a:rPr>
                  <a:t>			</a:t>
                </a:r>
                <a:r>
                  <a:rPr kumimoji="1" lang="ko-KR" altLang="ko-KR" sz="1400" b="0" i="0" u="none" strike="noStrike" cap="none" normalizeH="0" baseline="0" dirty="0" smtClean="0">
                    <a:ln>
                      <a:noFill/>
                    </a:ln>
                    <a:solidFill>
                      <a:srgbClr val="212529"/>
                    </a:solidFill>
                    <a:effectLst/>
                    <a:latin typeface="MS Mincho" pitchFamily="49" charset="-128"/>
                    <a:ea typeface="Pretendard-Regular"/>
                    <a:cs typeface="굴림" pitchFamily="50" charset="-127"/>
                  </a:rPr>
                  <a:t>Son(admin) </a:t>
                </a:r>
                <a:endParaRPr kumimoji="1" lang="en-US" altLang="ko-KR" sz="1400" b="0" i="0" u="none" strike="noStrike" cap="none" normalizeH="0" baseline="0" dirty="0" smtClean="0">
                  <a:ln>
                    <a:noFill/>
                  </a:ln>
                  <a:solidFill>
                    <a:srgbClr val="212529"/>
                  </a:solidFill>
                  <a:effectLst/>
                  <a:latin typeface="MS Mincho" pitchFamily="49" charset="-128"/>
                  <a:ea typeface="MS Mincho" pitchFamily="49" charset="-128"/>
                  <a:cs typeface="굴림" pitchFamily="50" charset="-127"/>
                </a:endParaRPr>
              </a:p>
              <a:p>
                <a:pPr marL="0" marR="0" lvl="0" indent="0" algn="l" defTabSz="914400" rtl="0" eaLnBrk="1" fontAlgn="base" latinLnBrk="1" hangingPunct="1">
                  <a:lnSpc>
                    <a:spcPct val="100000"/>
                  </a:lnSpc>
                  <a:spcBef>
                    <a:spcPct val="0"/>
                  </a:spcBef>
                  <a:spcAft>
                    <a:spcPct val="0"/>
                  </a:spcAft>
                  <a:buClrTx/>
                  <a:buSzTx/>
                  <a:buFontTx/>
                  <a:buNone/>
                  <a:tabLst/>
                </a:pPr>
                <a:r>
                  <a:rPr kumimoji="1" lang="ko-KR" sz="1400" b="1" i="0" u="none" strike="noStrike" cap="none" normalizeH="0" baseline="0" dirty="0" smtClean="0">
                    <a:ln>
                      <a:noFill/>
                    </a:ln>
                    <a:solidFill>
                      <a:srgbClr val="212529"/>
                    </a:solidFill>
                    <a:effectLst/>
                    <a:latin typeface="MS Mincho" pitchFamily="49" charset="-128"/>
                    <a:ea typeface="Pretendard-Regular"/>
                    <a:cs typeface="굴림" pitchFamily="50" charset="-127"/>
                  </a:rPr>
                  <a:t>コメントを付けた製品</a:t>
                </a:r>
                <a:r>
                  <a:rPr kumimoji="1" lang="ko-KR" sz="1400" b="0" i="0" u="none" strike="noStrike" cap="none" normalizeH="0" baseline="0" dirty="0" smtClean="0">
                    <a:ln>
                      <a:noFill/>
                    </a:ln>
                    <a:solidFill>
                      <a:srgbClr val="212529"/>
                    </a:solidFill>
                    <a:effectLst/>
                    <a:latin typeface="MS Mincho" pitchFamily="49" charset="-128"/>
                    <a:ea typeface="Pretendard-Regular"/>
                    <a:cs typeface="굴림" pitchFamily="50" charset="-127"/>
                  </a:rPr>
                  <a:t> </a:t>
                </a:r>
                <a:r>
                  <a:rPr kumimoji="1" lang="en-US" altLang="ko-KR" sz="1400" b="0" i="0" u="none" strike="noStrike" cap="none" normalizeH="0" baseline="0" dirty="0" smtClean="0">
                    <a:ln>
                      <a:noFill/>
                    </a:ln>
                    <a:solidFill>
                      <a:srgbClr val="212529"/>
                    </a:solidFill>
                    <a:effectLst/>
                    <a:latin typeface="MS Mincho" pitchFamily="49" charset="-128"/>
                    <a:ea typeface="MS Mincho" pitchFamily="49" charset="-128"/>
                    <a:cs typeface="굴림" pitchFamily="50" charset="-127"/>
                  </a:rPr>
                  <a:t>	</a:t>
                </a:r>
                <a:r>
                  <a:rPr kumimoji="1" lang="ko-KR" sz="1400" b="0" i="0" u="sng" strike="noStrike" cap="none" normalizeH="0" baseline="0" dirty="0" smtClean="0">
                    <a:ln>
                      <a:noFill/>
                    </a:ln>
                    <a:solidFill>
                      <a:srgbClr val="0D6EFD"/>
                    </a:solidFill>
                    <a:effectLst/>
                    <a:latin typeface="MS Mincho" pitchFamily="49" charset="-128"/>
                    <a:ea typeface="Pretendard-Regular"/>
                    <a:cs typeface="굴림" pitchFamily="50" charset="-127"/>
                    <a:hlinkClick r:id="rId3"/>
                  </a:rPr>
                  <a:t>リンク</a:t>
                </a:r>
                <a:r>
                  <a:rPr kumimoji="1" lang="ko-KR" sz="1400" b="0" i="0" u="none" strike="noStrike" cap="none" normalizeH="0" baseline="0" dirty="0" smtClean="0">
                    <a:ln>
                      <a:noFill/>
                    </a:ln>
                    <a:solidFill>
                      <a:srgbClr val="212529"/>
                    </a:solidFill>
                    <a:effectLst/>
                    <a:latin typeface="MS Mincho" pitchFamily="49" charset="-128"/>
                    <a:ea typeface="Pretendard-Regular"/>
                    <a:cs typeface="굴림" pitchFamily="50" charset="-127"/>
                  </a:rPr>
                  <a:t> </a:t>
                </a:r>
                <a:endParaRPr kumimoji="1" lang="en-US" altLang="ko-KR" sz="1400" b="0" i="0" u="none" strike="noStrike" cap="none" normalizeH="0" baseline="0" dirty="0" smtClean="0">
                  <a:ln>
                    <a:noFill/>
                  </a:ln>
                  <a:solidFill>
                    <a:srgbClr val="212529"/>
                  </a:solidFill>
                  <a:effectLst/>
                  <a:latin typeface="MS Mincho" pitchFamily="49" charset="-128"/>
                  <a:ea typeface="MS Mincho" pitchFamily="49" charset="-128"/>
                  <a:cs typeface="굴림" pitchFamily="50" charset="-127"/>
                </a:endParaRPr>
              </a:p>
              <a:p>
                <a:pPr marL="0" marR="0" lvl="0" indent="0" algn="l" defTabSz="914400" rtl="0" eaLnBrk="1" fontAlgn="base" latinLnBrk="1" hangingPunct="1">
                  <a:lnSpc>
                    <a:spcPct val="100000"/>
                  </a:lnSpc>
                  <a:spcBef>
                    <a:spcPct val="0"/>
                  </a:spcBef>
                  <a:spcAft>
                    <a:spcPct val="0"/>
                  </a:spcAft>
                  <a:buClrTx/>
                  <a:buSzTx/>
                  <a:buFontTx/>
                  <a:buNone/>
                  <a:tabLst/>
                </a:pPr>
                <a:r>
                  <a:rPr kumimoji="1" lang="ko-KR" sz="1400" b="1" i="0" u="none" strike="noStrike" cap="none" normalizeH="0" baseline="0" dirty="0" smtClean="0">
                    <a:ln>
                      <a:noFill/>
                    </a:ln>
                    <a:solidFill>
                      <a:srgbClr val="212529"/>
                    </a:solidFill>
                    <a:effectLst/>
                    <a:latin typeface="MS Mincho" pitchFamily="49" charset="-128"/>
                    <a:ea typeface="Pretendard-Regular"/>
                    <a:cs typeface="굴림" pitchFamily="50" charset="-127"/>
                  </a:rPr>
                  <a:t>内容</a:t>
                </a:r>
                <a:r>
                  <a:rPr kumimoji="1" lang="ko-KR" sz="1400" b="0" i="0" u="none" strike="noStrike" cap="none" normalizeH="0" baseline="0" dirty="0" smtClean="0">
                    <a:ln>
                      <a:noFill/>
                    </a:ln>
                    <a:solidFill>
                      <a:srgbClr val="212529"/>
                    </a:solidFill>
                    <a:effectLst/>
                    <a:latin typeface="MS Mincho" pitchFamily="49" charset="-128"/>
                    <a:ea typeface="Pretendard-Regular"/>
                    <a:cs typeface="굴림" pitchFamily="50" charset="-127"/>
                  </a:rPr>
                  <a:t> </a:t>
                </a:r>
                <a:endParaRPr kumimoji="1" lang="en-US" altLang="ko-KR" sz="1400" b="0" i="0" u="none" strike="noStrike" cap="none" normalizeH="0" baseline="0" dirty="0" smtClean="0">
                  <a:ln>
                    <a:noFill/>
                  </a:ln>
                  <a:solidFill>
                    <a:srgbClr val="212529"/>
                  </a:solidFill>
                  <a:effectLst/>
                  <a:latin typeface="MS Mincho" pitchFamily="49" charset="-128"/>
                  <a:ea typeface="MS Mincho" pitchFamily="49" charset="-128"/>
                  <a:cs typeface="굴림" pitchFamily="50" charset="-127"/>
                </a:endParaRPr>
              </a:p>
              <a:p>
                <a:pPr marL="0" marR="0" lvl="0" indent="0" algn="l" defTabSz="914400" rtl="0" eaLnBrk="1" fontAlgn="base" latinLnBrk="1" hangingPunct="1">
                  <a:lnSpc>
                    <a:spcPct val="100000"/>
                  </a:lnSpc>
                  <a:spcBef>
                    <a:spcPct val="0"/>
                  </a:spcBef>
                  <a:spcAft>
                    <a:spcPct val="0"/>
                  </a:spcAft>
                  <a:buClrTx/>
                  <a:buSzTx/>
                  <a:buFontTx/>
                  <a:buNone/>
                  <a:tabLst/>
                </a:pPr>
                <a:r>
                  <a:rPr kumimoji="1" lang="ko-KR" sz="1400" b="0" i="0" u="none" strike="noStrike" cap="none" normalizeH="0" baseline="0" dirty="0" smtClean="0">
                    <a:ln>
                      <a:noFill/>
                    </a:ln>
                    <a:solidFill>
                      <a:srgbClr val="212529"/>
                    </a:solidFill>
                    <a:effectLst/>
                    <a:latin typeface="MS Mincho" pitchFamily="49" charset="-128"/>
                    <a:ea typeface="Pretendard-Regular"/>
                    <a:cs typeface="굴림" pitchFamily="50" charset="-127"/>
                  </a:rPr>
                  <a:t>おいしい </a:t>
                </a:r>
                <a:endParaRPr kumimoji="1" lang="ko-KR" sz="1400" b="0" i="0" u="none" strike="noStrike" cap="none" normalizeH="0" baseline="0" dirty="0" smtClean="0">
                  <a:ln>
                    <a:noFill/>
                  </a:ln>
                  <a:solidFill>
                    <a:schemeClr val="tx1"/>
                  </a:solidFill>
                  <a:effectLst/>
                  <a:latin typeface="MS Mincho" pitchFamily="49" charset="-128"/>
                  <a:ea typeface="굴림" pitchFamily="50" charset="-127"/>
                  <a:cs typeface="굴림" pitchFamily="50" charset="-127"/>
                </a:endParaRPr>
              </a:p>
            </p:txBody>
          </p:sp>
          <p:sp>
            <p:nvSpPr>
              <p:cNvPr id="32" name="모서리가 둥근 직사각형 31"/>
              <p:cNvSpPr/>
              <p:nvPr/>
            </p:nvSpPr>
            <p:spPr bwMode="auto">
              <a:xfrm>
                <a:off x="3476434" y="3068960"/>
                <a:ext cx="864096" cy="360040"/>
              </a:xfrm>
              <a:prstGeom prst="round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a:solidFill>
                      <a:srgbClr val="FF0000"/>
                    </a:solidFill>
                    <a:latin typeface="MS Mincho" pitchFamily="49" charset="-128"/>
                    <a:ea typeface="MS Mincho" pitchFamily="49" charset="-128"/>
                  </a:rPr>
                  <a:t>削除</a:t>
                </a:r>
                <a:endParaRPr lang="ko-KR" altLang="en-US" sz="1400" dirty="0">
                  <a:solidFill>
                    <a:srgbClr val="FF0000"/>
                  </a:solidFill>
                  <a:latin typeface="MS Mincho" pitchFamily="49" charset="-128"/>
                </a:endParaRPr>
              </a:p>
            </p:txBody>
          </p:sp>
        </p:grpSp>
        <p:grpSp>
          <p:nvGrpSpPr>
            <p:cNvPr id="39" name="그룹 38"/>
            <p:cNvGrpSpPr/>
            <p:nvPr/>
          </p:nvGrpSpPr>
          <p:grpSpPr>
            <a:xfrm>
              <a:off x="71217" y="3475061"/>
              <a:ext cx="4341322" cy="907941"/>
              <a:chOff x="71216" y="2567120"/>
              <a:chExt cx="4341322" cy="907941"/>
            </a:xfrm>
          </p:grpSpPr>
          <p:sp>
            <p:nvSpPr>
              <p:cNvPr id="40" name="Rectangle 1"/>
              <p:cNvSpPr>
                <a:spLocks noChangeArrowheads="1"/>
              </p:cNvSpPr>
              <p:nvPr/>
            </p:nvSpPr>
            <p:spPr bwMode="auto">
              <a:xfrm>
                <a:off x="71216" y="2567120"/>
                <a:ext cx="4341322" cy="907941"/>
              </a:xfrm>
              <a:prstGeom prst="rect">
                <a:avLst/>
              </a:prstGeom>
              <a:solidFill>
                <a:schemeClr val="bg1"/>
              </a:solidFill>
              <a:ln w="3175">
                <a:solidFill>
                  <a:schemeClr val="tx1"/>
                </a:solidFill>
              </a:ln>
              <a:effectLst/>
            </p:spPr>
            <p:txBody>
              <a:bodyPr vert="horz" wrap="square" lIns="91440" tIns="0" rIns="91440" bIns="45720" numCol="1" anchor="ctr" anchorCtr="0" compatLnSpc="1">
                <a:prstTxWarp prst="textNoShape">
                  <a:avLst/>
                </a:prstTxWarp>
                <a:spAutoFit/>
              </a:bodyPr>
              <a:lstStyle/>
              <a:p>
                <a:pPr marL="0" marR="0" lvl="0" indent="0" algn="l" defTabSz="914400" rtl="0" eaLnBrk="1" fontAlgn="base" latinLnBrk="1" hangingPunct="1">
                  <a:lnSpc>
                    <a:spcPct val="100000"/>
                  </a:lnSpc>
                  <a:spcBef>
                    <a:spcPct val="0"/>
                  </a:spcBef>
                  <a:spcAft>
                    <a:spcPct val="0"/>
                  </a:spcAft>
                  <a:buClrTx/>
                  <a:buSzTx/>
                  <a:buFontTx/>
                  <a:buNone/>
                  <a:tabLst/>
                </a:pPr>
                <a:r>
                  <a:rPr kumimoji="1" lang="ko-KR" sz="1400" b="1" i="0" u="none" strike="noStrike" cap="none" normalizeH="0" baseline="0" dirty="0" smtClean="0">
                    <a:ln>
                      <a:noFill/>
                    </a:ln>
                    <a:solidFill>
                      <a:srgbClr val="212529"/>
                    </a:solidFill>
                    <a:effectLst/>
                    <a:latin typeface="MS Mincho" pitchFamily="49" charset="-128"/>
                    <a:ea typeface="Pretendard-Regular"/>
                    <a:cs typeface="굴림" pitchFamily="50" charset="-127"/>
                  </a:rPr>
                  <a:t>作成者</a:t>
                </a:r>
                <a:r>
                  <a:rPr kumimoji="1" lang="ko-KR" sz="1400" b="0" i="0" u="none" strike="noStrike" cap="none" normalizeH="0" baseline="0" dirty="0" smtClean="0">
                    <a:ln>
                      <a:noFill/>
                    </a:ln>
                    <a:solidFill>
                      <a:srgbClr val="212529"/>
                    </a:solidFill>
                    <a:effectLst/>
                    <a:latin typeface="MS Mincho" pitchFamily="49" charset="-128"/>
                    <a:ea typeface="Pretendard-Regular"/>
                    <a:cs typeface="굴림" pitchFamily="50" charset="-127"/>
                  </a:rPr>
                  <a:t> </a:t>
                </a:r>
                <a:r>
                  <a:rPr kumimoji="1" lang="en-US" altLang="ko-KR" sz="1400" b="0" i="0" u="none" strike="noStrike" cap="none" normalizeH="0" baseline="0" dirty="0" smtClean="0">
                    <a:ln>
                      <a:noFill/>
                    </a:ln>
                    <a:solidFill>
                      <a:srgbClr val="212529"/>
                    </a:solidFill>
                    <a:effectLst/>
                    <a:latin typeface="MS Mincho" pitchFamily="49" charset="-128"/>
                    <a:ea typeface="MS Mincho" pitchFamily="49" charset="-128"/>
                    <a:cs typeface="굴림" pitchFamily="50" charset="-127"/>
                  </a:rPr>
                  <a:t>			</a:t>
                </a:r>
                <a:r>
                  <a:rPr kumimoji="1" lang="en-US" altLang="ko-KR" sz="1400" dirty="0" err="1" smtClean="0">
                    <a:solidFill>
                      <a:srgbClr val="212529"/>
                    </a:solidFill>
                    <a:latin typeface="MS Mincho" pitchFamily="49" charset="-128"/>
                    <a:ea typeface="MS Mincho" pitchFamily="49" charset="-128"/>
                    <a:cs typeface="굴림" pitchFamily="50" charset="-127"/>
                  </a:rPr>
                  <a:t>kim</a:t>
                </a:r>
                <a:r>
                  <a:rPr kumimoji="1" lang="ko-KR" altLang="ko-KR" sz="1400" b="0" i="0" u="none" strike="noStrike" cap="none" normalizeH="0" baseline="0" dirty="0" smtClean="0">
                    <a:ln>
                      <a:noFill/>
                    </a:ln>
                    <a:solidFill>
                      <a:srgbClr val="212529"/>
                    </a:solidFill>
                    <a:effectLst/>
                    <a:latin typeface="MS Mincho" pitchFamily="49" charset="-128"/>
                    <a:ea typeface="Pretendard-Regular"/>
                    <a:cs typeface="굴림" pitchFamily="50" charset="-127"/>
                  </a:rPr>
                  <a:t>(</a:t>
                </a:r>
                <a:r>
                  <a:rPr kumimoji="1" lang="en-US" altLang="ko-KR" sz="1400" b="0" i="0" u="none" strike="noStrike" cap="none" normalizeH="0" baseline="0" dirty="0" smtClean="0">
                    <a:ln>
                      <a:noFill/>
                    </a:ln>
                    <a:solidFill>
                      <a:srgbClr val="212529"/>
                    </a:solidFill>
                    <a:effectLst/>
                    <a:latin typeface="MS Mincho" pitchFamily="49" charset="-128"/>
                    <a:ea typeface="MS Mincho" pitchFamily="49" charset="-128"/>
                    <a:cs typeface="굴림" pitchFamily="50" charset="-127"/>
                  </a:rPr>
                  <a:t>a123</a:t>
                </a:r>
                <a:r>
                  <a:rPr kumimoji="1" lang="ko-KR" altLang="ko-KR" sz="1400" b="0" i="0" u="none" strike="noStrike" cap="none" normalizeH="0" baseline="0" dirty="0" smtClean="0">
                    <a:ln>
                      <a:noFill/>
                    </a:ln>
                    <a:solidFill>
                      <a:srgbClr val="212529"/>
                    </a:solidFill>
                    <a:effectLst/>
                    <a:latin typeface="MS Mincho" pitchFamily="49" charset="-128"/>
                    <a:ea typeface="Pretendard-Regular"/>
                    <a:cs typeface="굴림" pitchFamily="50" charset="-127"/>
                  </a:rPr>
                  <a:t>) </a:t>
                </a:r>
                <a:endParaRPr kumimoji="1" lang="en-US" altLang="ko-KR" sz="1400" b="0" i="0" u="none" strike="noStrike" cap="none" normalizeH="0" baseline="0" dirty="0" smtClean="0">
                  <a:ln>
                    <a:noFill/>
                  </a:ln>
                  <a:solidFill>
                    <a:srgbClr val="212529"/>
                  </a:solidFill>
                  <a:effectLst/>
                  <a:latin typeface="MS Mincho" pitchFamily="49" charset="-128"/>
                  <a:ea typeface="MS Mincho" pitchFamily="49" charset="-128"/>
                  <a:cs typeface="굴림" pitchFamily="50" charset="-127"/>
                </a:endParaRPr>
              </a:p>
              <a:p>
                <a:pPr marL="0" marR="0" lvl="0" indent="0" algn="l" defTabSz="914400" rtl="0" eaLnBrk="1" fontAlgn="base" latinLnBrk="1" hangingPunct="1">
                  <a:lnSpc>
                    <a:spcPct val="100000"/>
                  </a:lnSpc>
                  <a:spcBef>
                    <a:spcPct val="0"/>
                  </a:spcBef>
                  <a:spcAft>
                    <a:spcPct val="0"/>
                  </a:spcAft>
                  <a:buClrTx/>
                  <a:buSzTx/>
                  <a:buFontTx/>
                  <a:buNone/>
                  <a:tabLst/>
                </a:pPr>
                <a:r>
                  <a:rPr kumimoji="1" lang="ko-KR" sz="1400" b="1" i="0" u="none" strike="noStrike" cap="none" normalizeH="0" baseline="0" dirty="0" smtClean="0">
                    <a:ln>
                      <a:noFill/>
                    </a:ln>
                    <a:solidFill>
                      <a:srgbClr val="212529"/>
                    </a:solidFill>
                    <a:effectLst/>
                    <a:latin typeface="MS Mincho" pitchFamily="49" charset="-128"/>
                    <a:ea typeface="Pretendard-Regular"/>
                    <a:cs typeface="굴림" pitchFamily="50" charset="-127"/>
                  </a:rPr>
                  <a:t>コメントを付けた製品</a:t>
                </a:r>
                <a:r>
                  <a:rPr kumimoji="1" lang="ko-KR" sz="1400" b="0" i="0" u="none" strike="noStrike" cap="none" normalizeH="0" baseline="0" dirty="0" smtClean="0">
                    <a:ln>
                      <a:noFill/>
                    </a:ln>
                    <a:solidFill>
                      <a:srgbClr val="212529"/>
                    </a:solidFill>
                    <a:effectLst/>
                    <a:latin typeface="MS Mincho" pitchFamily="49" charset="-128"/>
                    <a:ea typeface="Pretendard-Regular"/>
                    <a:cs typeface="굴림" pitchFamily="50" charset="-127"/>
                  </a:rPr>
                  <a:t> </a:t>
                </a:r>
                <a:r>
                  <a:rPr kumimoji="1" lang="en-US" altLang="ko-KR" sz="1400" b="0" i="0" u="none" strike="noStrike" cap="none" normalizeH="0" baseline="0" dirty="0" smtClean="0">
                    <a:ln>
                      <a:noFill/>
                    </a:ln>
                    <a:solidFill>
                      <a:srgbClr val="212529"/>
                    </a:solidFill>
                    <a:effectLst/>
                    <a:latin typeface="MS Mincho" pitchFamily="49" charset="-128"/>
                    <a:ea typeface="MS Mincho" pitchFamily="49" charset="-128"/>
                    <a:cs typeface="굴림" pitchFamily="50" charset="-127"/>
                  </a:rPr>
                  <a:t>	</a:t>
                </a:r>
                <a:r>
                  <a:rPr kumimoji="1" lang="ko-KR" sz="1400" b="0" i="0" u="sng" strike="noStrike" cap="none" normalizeH="0" baseline="0" dirty="0" smtClean="0">
                    <a:ln>
                      <a:noFill/>
                    </a:ln>
                    <a:solidFill>
                      <a:srgbClr val="0D6EFD"/>
                    </a:solidFill>
                    <a:effectLst/>
                    <a:latin typeface="MS Mincho" pitchFamily="49" charset="-128"/>
                    <a:ea typeface="Pretendard-Regular"/>
                    <a:cs typeface="굴림" pitchFamily="50" charset="-127"/>
                    <a:hlinkClick r:id="rId3"/>
                  </a:rPr>
                  <a:t>リンク</a:t>
                </a:r>
                <a:r>
                  <a:rPr kumimoji="1" lang="ko-KR" sz="1400" b="0" i="0" u="none" strike="noStrike" cap="none" normalizeH="0" baseline="0" dirty="0" smtClean="0">
                    <a:ln>
                      <a:noFill/>
                    </a:ln>
                    <a:solidFill>
                      <a:srgbClr val="212529"/>
                    </a:solidFill>
                    <a:effectLst/>
                    <a:latin typeface="MS Mincho" pitchFamily="49" charset="-128"/>
                    <a:ea typeface="Pretendard-Regular"/>
                    <a:cs typeface="굴림" pitchFamily="50" charset="-127"/>
                  </a:rPr>
                  <a:t> </a:t>
                </a:r>
                <a:endParaRPr kumimoji="1" lang="en-US" altLang="ko-KR" sz="1400" b="0" i="0" u="none" strike="noStrike" cap="none" normalizeH="0" baseline="0" dirty="0" smtClean="0">
                  <a:ln>
                    <a:noFill/>
                  </a:ln>
                  <a:solidFill>
                    <a:srgbClr val="212529"/>
                  </a:solidFill>
                  <a:effectLst/>
                  <a:latin typeface="MS Mincho" pitchFamily="49" charset="-128"/>
                  <a:ea typeface="MS Mincho" pitchFamily="49" charset="-128"/>
                  <a:cs typeface="굴림" pitchFamily="50" charset="-127"/>
                </a:endParaRPr>
              </a:p>
              <a:p>
                <a:pPr marL="0" marR="0" lvl="0" indent="0" algn="l" defTabSz="914400" rtl="0" eaLnBrk="1" fontAlgn="base" latinLnBrk="1" hangingPunct="1">
                  <a:lnSpc>
                    <a:spcPct val="100000"/>
                  </a:lnSpc>
                  <a:spcBef>
                    <a:spcPct val="0"/>
                  </a:spcBef>
                  <a:spcAft>
                    <a:spcPct val="0"/>
                  </a:spcAft>
                  <a:buClrTx/>
                  <a:buSzTx/>
                  <a:buFontTx/>
                  <a:buNone/>
                  <a:tabLst/>
                </a:pPr>
                <a:r>
                  <a:rPr kumimoji="1" lang="ko-KR" sz="1400" b="1" i="0" u="none" strike="noStrike" cap="none" normalizeH="0" baseline="0" dirty="0" smtClean="0">
                    <a:ln>
                      <a:noFill/>
                    </a:ln>
                    <a:solidFill>
                      <a:srgbClr val="212529"/>
                    </a:solidFill>
                    <a:effectLst/>
                    <a:latin typeface="MS Mincho" pitchFamily="49" charset="-128"/>
                    <a:ea typeface="Pretendard-Regular"/>
                    <a:cs typeface="굴림" pitchFamily="50" charset="-127"/>
                  </a:rPr>
                  <a:t>内容</a:t>
                </a:r>
                <a:r>
                  <a:rPr kumimoji="1" lang="ko-KR" sz="1400" b="0" i="0" u="none" strike="noStrike" cap="none" normalizeH="0" baseline="0" dirty="0" smtClean="0">
                    <a:ln>
                      <a:noFill/>
                    </a:ln>
                    <a:solidFill>
                      <a:srgbClr val="212529"/>
                    </a:solidFill>
                    <a:effectLst/>
                    <a:latin typeface="MS Mincho" pitchFamily="49" charset="-128"/>
                    <a:ea typeface="Pretendard-Regular"/>
                    <a:cs typeface="굴림" pitchFamily="50" charset="-127"/>
                  </a:rPr>
                  <a:t> </a:t>
                </a:r>
                <a:endParaRPr kumimoji="1" lang="en-US" altLang="ko-KR" sz="1400" b="0" i="0" u="none" strike="noStrike" cap="none" normalizeH="0" baseline="0" dirty="0" smtClean="0">
                  <a:ln>
                    <a:noFill/>
                  </a:ln>
                  <a:solidFill>
                    <a:srgbClr val="212529"/>
                  </a:solidFill>
                  <a:effectLst/>
                  <a:latin typeface="MS Mincho" pitchFamily="49" charset="-128"/>
                  <a:ea typeface="MS Mincho" pitchFamily="49" charset="-128"/>
                  <a:cs typeface="굴림" pitchFamily="50" charset="-127"/>
                </a:endParaRPr>
              </a:p>
              <a:p>
                <a:pPr rtl="0" fontAlgn="base" latinLnBrk="1">
                  <a:spcBef>
                    <a:spcPct val="0"/>
                  </a:spcBef>
                  <a:spcAft>
                    <a:spcPct val="0"/>
                  </a:spcAft>
                </a:pPr>
                <a:r>
                  <a:rPr lang="ko-KR" altLang="en-US" sz="1400" dirty="0" err="1">
                    <a:latin typeface="MS Mincho" pitchFamily="49" charset="-128"/>
                  </a:rPr>
                  <a:t>不味</a:t>
                </a:r>
                <a:r>
                  <a:rPr lang="ja-JP" altLang="en-US" sz="1400" dirty="0" smtClean="0">
                    <a:latin typeface="MS Mincho" pitchFamily="49" charset="-128"/>
                    <a:ea typeface="MS Mincho" pitchFamily="49" charset="-128"/>
                  </a:rPr>
                  <a:t>い</a:t>
                </a:r>
                <a:endParaRPr lang="ko-KR" altLang="en-US" sz="1400" dirty="0">
                  <a:latin typeface="MS Mincho" pitchFamily="49" charset="-128"/>
                </a:endParaRPr>
              </a:p>
            </p:txBody>
          </p:sp>
          <p:sp>
            <p:nvSpPr>
              <p:cNvPr id="41" name="모서리가 둥근 직사각형 40"/>
              <p:cNvSpPr/>
              <p:nvPr/>
            </p:nvSpPr>
            <p:spPr bwMode="auto">
              <a:xfrm>
                <a:off x="3476434" y="3068960"/>
                <a:ext cx="864096" cy="360040"/>
              </a:xfrm>
              <a:prstGeom prst="round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a:solidFill>
                      <a:srgbClr val="FF0000"/>
                    </a:solidFill>
                    <a:latin typeface="MS Mincho" pitchFamily="49" charset="-128"/>
                    <a:ea typeface="MS Mincho" pitchFamily="49" charset="-128"/>
                  </a:rPr>
                  <a:t>削除</a:t>
                </a:r>
                <a:endParaRPr lang="ko-KR" altLang="en-US" sz="1400" dirty="0">
                  <a:solidFill>
                    <a:srgbClr val="FF0000"/>
                  </a:solidFill>
                  <a:latin typeface="MS Mincho" pitchFamily="49" charset="-128"/>
                </a:endParaRPr>
              </a:p>
            </p:txBody>
          </p:sp>
        </p:grpSp>
        <p:grpSp>
          <p:nvGrpSpPr>
            <p:cNvPr id="42" name="그룹 41"/>
            <p:cNvGrpSpPr/>
            <p:nvPr/>
          </p:nvGrpSpPr>
          <p:grpSpPr>
            <a:xfrm>
              <a:off x="71216" y="4383002"/>
              <a:ext cx="4341322" cy="907941"/>
              <a:chOff x="71216" y="2567120"/>
              <a:chExt cx="4341322" cy="907941"/>
            </a:xfrm>
          </p:grpSpPr>
          <p:sp>
            <p:nvSpPr>
              <p:cNvPr id="43" name="Rectangle 1"/>
              <p:cNvSpPr>
                <a:spLocks noChangeArrowheads="1"/>
              </p:cNvSpPr>
              <p:nvPr/>
            </p:nvSpPr>
            <p:spPr bwMode="auto">
              <a:xfrm>
                <a:off x="71216" y="2567120"/>
                <a:ext cx="4341322" cy="907941"/>
              </a:xfrm>
              <a:prstGeom prst="rect">
                <a:avLst/>
              </a:prstGeom>
              <a:solidFill>
                <a:schemeClr val="bg1"/>
              </a:solidFill>
              <a:ln w="3175">
                <a:solidFill>
                  <a:schemeClr val="tx1"/>
                </a:solidFill>
              </a:ln>
              <a:effectLst/>
            </p:spPr>
            <p:txBody>
              <a:bodyPr vert="horz" wrap="square" lIns="91440" tIns="0" rIns="91440" bIns="45720" numCol="1" anchor="ctr" anchorCtr="0" compatLnSpc="1">
                <a:prstTxWarp prst="textNoShape">
                  <a:avLst/>
                </a:prstTxWarp>
                <a:spAutoFit/>
              </a:bodyPr>
              <a:lstStyle/>
              <a:p>
                <a:pPr marL="0" marR="0" lvl="0" indent="0" algn="l" defTabSz="914400" rtl="0" eaLnBrk="1" fontAlgn="base" latinLnBrk="1" hangingPunct="1">
                  <a:lnSpc>
                    <a:spcPct val="100000"/>
                  </a:lnSpc>
                  <a:spcBef>
                    <a:spcPct val="0"/>
                  </a:spcBef>
                  <a:spcAft>
                    <a:spcPct val="0"/>
                  </a:spcAft>
                  <a:buClrTx/>
                  <a:buSzTx/>
                  <a:buFontTx/>
                  <a:buNone/>
                  <a:tabLst/>
                </a:pPr>
                <a:r>
                  <a:rPr kumimoji="1" lang="ko-KR" sz="1400" b="1" i="0" u="none" strike="noStrike" cap="none" normalizeH="0" baseline="0" dirty="0" smtClean="0">
                    <a:ln>
                      <a:noFill/>
                    </a:ln>
                    <a:solidFill>
                      <a:srgbClr val="212529"/>
                    </a:solidFill>
                    <a:effectLst/>
                    <a:latin typeface="MS Mincho" pitchFamily="49" charset="-128"/>
                    <a:ea typeface="Pretendard-Regular"/>
                    <a:cs typeface="굴림" pitchFamily="50" charset="-127"/>
                  </a:rPr>
                  <a:t>作成者</a:t>
                </a:r>
                <a:r>
                  <a:rPr kumimoji="1" lang="ko-KR" sz="1400" b="0" i="0" u="none" strike="noStrike" cap="none" normalizeH="0" baseline="0" dirty="0" smtClean="0">
                    <a:ln>
                      <a:noFill/>
                    </a:ln>
                    <a:solidFill>
                      <a:srgbClr val="212529"/>
                    </a:solidFill>
                    <a:effectLst/>
                    <a:latin typeface="MS Mincho" pitchFamily="49" charset="-128"/>
                    <a:ea typeface="Pretendard-Regular"/>
                    <a:cs typeface="굴림" pitchFamily="50" charset="-127"/>
                  </a:rPr>
                  <a:t> </a:t>
                </a:r>
                <a:r>
                  <a:rPr kumimoji="1" lang="en-US" altLang="ko-KR" sz="1400" b="0" i="0" u="none" strike="noStrike" cap="none" normalizeH="0" baseline="0" dirty="0" smtClean="0">
                    <a:ln>
                      <a:noFill/>
                    </a:ln>
                    <a:solidFill>
                      <a:srgbClr val="212529"/>
                    </a:solidFill>
                    <a:effectLst/>
                    <a:latin typeface="MS Mincho" pitchFamily="49" charset="-128"/>
                    <a:ea typeface="MS Mincho" pitchFamily="49" charset="-128"/>
                    <a:cs typeface="굴림" pitchFamily="50" charset="-127"/>
                  </a:rPr>
                  <a:t>			Choi</a:t>
                </a:r>
                <a:r>
                  <a:rPr kumimoji="1" lang="ko-KR" altLang="ko-KR" sz="1400" b="0" i="0" u="none" strike="noStrike" cap="none" normalizeH="0" baseline="0" dirty="0" smtClean="0">
                    <a:ln>
                      <a:noFill/>
                    </a:ln>
                    <a:solidFill>
                      <a:srgbClr val="212529"/>
                    </a:solidFill>
                    <a:effectLst/>
                    <a:latin typeface="MS Mincho" pitchFamily="49" charset="-128"/>
                    <a:ea typeface="Pretendard-Regular"/>
                    <a:cs typeface="굴림" pitchFamily="50" charset="-127"/>
                  </a:rPr>
                  <a:t>(a</a:t>
                </a:r>
                <a:r>
                  <a:rPr kumimoji="1" lang="en-US" altLang="ko-KR" sz="1400" b="0" i="0" u="none" strike="noStrike" cap="none" normalizeH="0" baseline="0" dirty="0" smtClean="0">
                    <a:ln>
                      <a:noFill/>
                    </a:ln>
                    <a:solidFill>
                      <a:srgbClr val="212529"/>
                    </a:solidFill>
                    <a:effectLst/>
                    <a:latin typeface="MS Mincho" pitchFamily="49" charset="-128"/>
                    <a:ea typeface="MS Mincho" pitchFamily="49" charset="-128"/>
                    <a:cs typeface="굴림" pitchFamily="50" charset="-127"/>
                  </a:rPr>
                  <a:t>456</a:t>
                </a:r>
                <a:r>
                  <a:rPr kumimoji="1" lang="ko-KR" altLang="ko-KR" sz="1400" b="0" i="0" u="none" strike="noStrike" cap="none" normalizeH="0" baseline="0" dirty="0" smtClean="0">
                    <a:ln>
                      <a:noFill/>
                    </a:ln>
                    <a:solidFill>
                      <a:srgbClr val="212529"/>
                    </a:solidFill>
                    <a:effectLst/>
                    <a:latin typeface="MS Mincho" pitchFamily="49" charset="-128"/>
                    <a:ea typeface="Pretendard-Regular"/>
                    <a:cs typeface="굴림" pitchFamily="50" charset="-127"/>
                  </a:rPr>
                  <a:t>) </a:t>
                </a:r>
                <a:endParaRPr kumimoji="1" lang="en-US" altLang="ko-KR" sz="1400" b="0" i="0" u="none" strike="noStrike" cap="none" normalizeH="0" baseline="0" dirty="0" smtClean="0">
                  <a:ln>
                    <a:noFill/>
                  </a:ln>
                  <a:solidFill>
                    <a:srgbClr val="212529"/>
                  </a:solidFill>
                  <a:effectLst/>
                  <a:latin typeface="MS Mincho" pitchFamily="49" charset="-128"/>
                  <a:ea typeface="MS Mincho" pitchFamily="49" charset="-128"/>
                  <a:cs typeface="굴림" pitchFamily="50" charset="-127"/>
                </a:endParaRPr>
              </a:p>
              <a:p>
                <a:pPr marL="0" marR="0" lvl="0" indent="0" algn="l" defTabSz="914400" rtl="0" eaLnBrk="1" fontAlgn="base" latinLnBrk="1" hangingPunct="1">
                  <a:lnSpc>
                    <a:spcPct val="100000"/>
                  </a:lnSpc>
                  <a:spcBef>
                    <a:spcPct val="0"/>
                  </a:spcBef>
                  <a:spcAft>
                    <a:spcPct val="0"/>
                  </a:spcAft>
                  <a:buClrTx/>
                  <a:buSzTx/>
                  <a:buFontTx/>
                  <a:buNone/>
                  <a:tabLst/>
                </a:pPr>
                <a:r>
                  <a:rPr kumimoji="1" lang="ko-KR" sz="1400" b="1" i="0" u="none" strike="noStrike" cap="none" normalizeH="0" baseline="0" dirty="0" smtClean="0">
                    <a:ln>
                      <a:noFill/>
                    </a:ln>
                    <a:solidFill>
                      <a:srgbClr val="212529"/>
                    </a:solidFill>
                    <a:effectLst/>
                    <a:latin typeface="MS Mincho" pitchFamily="49" charset="-128"/>
                    <a:ea typeface="Pretendard-Regular"/>
                    <a:cs typeface="굴림" pitchFamily="50" charset="-127"/>
                  </a:rPr>
                  <a:t>コメントを付けた製品</a:t>
                </a:r>
                <a:r>
                  <a:rPr kumimoji="1" lang="ko-KR" sz="1400" b="0" i="0" u="none" strike="noStrike" cap="none" normalizeH="0" baseline="0" dirty="0" smtClean="0">
                    <a:ln>
                      <a:noFill/>
                    </a:ln>
                    <a:solidFill>
                      <a:srgbClr val="212529"/>
                    </a:solidFill>
                    <a:effectLst/>
                    <a:latin typeface="MS Mincho" pitchFamily="49" charset="-128"/>
                    <a:ea typeface="Pretendard-Regular"/>
                    <a:cs typeface="굴림" pitchFamily="50" charset="-127"/>
                  </a:rPr>
                  <a:t> </a:t>
                </a:r>
                <a:r>
                  <a:rPr kumimoji="1" lang="en-US" altLang="ko-KR" sz="1400" b="0" i="0" u="none" strike="noStrike" cap="none" normalizeH="0" baseline="0" dirty="0" smtClean="0">
                    <a:ln>
                      <a:noFill/>
                    </a:ln>
                    <a:solidFill>
                      <a:srgbClr val="212529"/>
                    </a:solidFill>
                    <a:effectLst/>
                    <a:latin typeface="MS Mincho" pitchFamily="49" charset="-128"/>
                    <a:ea typeface="MS Mincho" pitchFamily="49" charset="-128"/>
                    <a:cs typeface="굴림" pitchFamily="50" charset="-127"/>
                  </a:rPr>
                  <a:t>	</a:t>
                </a:r>
                <a:r>
                  <a:rPr kumimoji="1" lang="ko-KR" sz="1400" b="0" i="0" u="sng" strike="noStrike" cap="none" normalizeH="0" baseline="0" dirty="0" smtClean="0">
                    <a:ln>
                      <a:noFill/>
                    </a:ln>
                    <a:solidFill>
                      <a:srgbClr val="0D6EFD"/>
                    </a:solidFill>
                    <a:effectLst/>
                    <a:latin typeface="MS Mincho" pitchFamily="49" charset="-128"/>
                    <a:ea typeface="Pretendard-Regular"/>
                    <a:cs typeface="굴림" pitchFamily="50" charset="-127"/>
                    <a:hlinkClick r:id="rId3"/>
                  </a:rPr>
                  <a:t>リンク</a:t>
                </a:r>
                <a:r>
                  <a:rPr kumimoji="1" lang="ko-KR" sz="1400" b="0" i="0" u="none" strike="noStrike" cap="none" normalizeH="0" baseline="0" dirty="0" smtClean="0">
                    <a:ln>
                      <a:noFill/>
                    </a:ln>
                    <a:solidFill>
                      <a:srgbClr val="212529"/>
                    </a:solidFill>
                    <a:effectLst/>
                    <a:latin typeface="MS Mincho" pitchFamily="49" charset="-128"/>
                    <a:ea typeface="Pretendard-Regular"/>
                    <a:cs typeface="굴림" pitchFamily="50" charset="-127"/>
                  </a:rPr>
                  <a:t> </a:t>
                </a:r>
                <a:endParaRPr kumimoji="1" lang="en-US" altLang="ko-KR" sz="1400" b="0" i="0" u="none" strike="noStrike" cap="none" normalizeH="0" baseline="0" dirty="0" smtClean="0">
                  <a:ln>
                    <a:noFill/>
                  </a:ln>
                  <a:solidFill>
                    <a:srgbClr val="212529"/>
                  </a:solidFill>
                  <a:effectLst/>
                  <a:latin typeface="MS Mincho" pitchFamily="49" charset="-128"/>
                  <a:ea typeface="MS Mincho" pitchFamily="49" charset="-128"/>
                  <a:cs typeface="굴림" pitchFamily="50" charset="-127"/>
                </a:endParaRPr>
              </a:p>
              <a:p>
                <a:pPr marL="0" marR="0" lvl="0" indent="0" algn="l" defTabSz="914400" rtl="0" eaLnBrk="1" fontAlgn="base" latinLnBrk="1" hangingPunct="1">
                  <a:lnSpc>
                    <a:spcPct val="100000"/>
                  </a:lnSpc>
                  <a:spcBef>
                    <a:spcPct val="0"/>
                  </a:spcBef>
                  <a:spcAft>
                    <a:spcPct val="0"/>
                  </a:spcAft>
                  <a:buClrTx/>
                  <a:buSzTx/>
                  <a:buFontTx/>
                  <a:buNone/>
                  <a:tabLst/>
                </a:pPr>
                <a:r>
                  <a:rPr kumimoji="1" lang="ko-KR" sz="1400" b="1" i="0" u="none" strike="noStrike" cap="none" normalizeH="0" baseline="0" dirty="0" smtClean="0">
                    <a:ln>
                      <a:noFill/>
                    </a:ln>
                    <a:solidFill>
                      <a:srgbClr val="212529"/>
                    </a:solidFill>
                    <a:effectLst/>
                    <a:latin typeface="MS Mincho" pitchFamily="49" charset="-128"/>
                    <a:ea typeface="Pretendard-Regular"/>
                    <a:cs typeface="굴림" pitchFamily="50" charset="-127"/>
                  </a:rPr>
                  <a:t>内容</a:t>
                </a:r>
                <a:r>
                  <a:rPr kumimoji="1" lang="ko-KR" sz="1400" b="0" i="0" u="none" strike="noStrike" cap="none" normalizeH="0" baseline="0" dirty="0" smtClean="0">
                    <a:ln>
                      <a:noFill/>
                    </a:ln>
                    <a:solidFill>
                      <a:srgbClr val="212529"/>
                    </a:solidFill>
                    <a:effectLst/>
                    <a:latin typeface="MS Mincho" pitchFamily="49" charset="-128"/>
                    <a:ea typeface="Pretendard-Regular"/>
                    <a:cs typeface="굴림" pitchFamily="50" charset="-127"/>
                  </a:rPr>
                  <a:t> </a:t>
                </a:r>
                <a:endParaRPr kumimoji="1" lang="en-US" altLang="ko-KR" sz="1400" b="0" i="0" u="none" strike="noStrike" cap="none" normalizeH="0" baseline="0" dirty="0" smtClean="0">
                  <a:ln>
                    <a:noFill/>
                  </a:ln>
                  <a:solidFill>
                    <a:srgbClr val="212529"/>
                  </a:solidFill>
                  <a:effectLst/>
                  <a:latin typeface="MS Mincho" pitchFamily="49" charset="-128"/>
                  <a:ea typeface="MS Mincho" pitchFamily="49" charset="-128"/>
                  <a:cs typeface="굴림" pitchFamily="50" charset="-127"/>
                </a:endParaRPr>
              </a:p>
              <a:p>
                <a:pPr rtl="0" fontAlgn="base" latinLnBrk="1">
                  <a:spcBef>
                    <a:spcPct val="0"/>
                  </a:spcBef>
                  <a:spcAft>
                    <a:spcPct val="0"/>
                  </a:spcAft>
                </a:pPr>
                <a:r>
                  <a:rPr lang="ja-JP" altLang="en-US" sz="1400" dirty="0">
                    <a:latin typeface="MS Mincho" pitchFamily="49" charset="-128"/>
                    <a:ea typeface="MS Mincho" pitchFamily="49" charset="-128"/>
                  </a:rPr>
                  <a:t>残念ながら好みではな</a:t>
                </a:r>
                <a:r>
                  <a:rPr lang="ja-JP" altLang="en-US" sz="1400" dirty="0" smtClean="0">
                    <a:latin typeface="MS Mincho" pitchFamily="49" charset="-128"/>
                    <a:ea typeface="MS Mincho" pitchFamily="49" charset="-128"/>
                  </a:rPr>
                  <a:t>い</a:t>
                </a:r>
                <a:endParaRPr lang="ko-KR" altLang="en-US" sz="1400" dirty="0">
                  <a:latin typeface="MS Mincho" pitchFamily="49" charset="-128"/>
                </a:endParaRPr>
              </a:p>
            </p:txBody>
          </p:sp>
          <p:sp>
            <p:nvSpPr>
              <p:cNvPr id="44" name="모서리가 둥근 직사각형 43"/>
              <p:cNvSpPr/>
              <p:nvPr/>
            </p:nvSpPr>
            <p:spPr bwMode="auto">
              <a:xfrm>
                <a:off x="3476434" y="3068960"/>
                <a:ext cx="864096" cy="360040"/>
              </a:xfrm>
              <a:prstGeom prst="round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a:solidFill>
                      <a:srgbClr val="FF0000"/>
                    </a:solidFill>
                    <a:latin typeface="MS Mincho" pitchFamily="49" charset="-128"/>
                    <a:ea typeface="MS Mincho" pitchFamily="49" charset="-128"/>
                  </a:rPr>
                  <a:t>削除</a:t>
                </a:r>
                <a:endParaRPr lang="ko-KR" altLang="en-US" sz="1400" dirty="0">
                  <a:solidFill>
                    <a:srgbClr val="FF0000"/>
                  </a:solidFill>
                  <a:latin typeface="MS Mincho" pitchFamily="49" charset="-128"/>
                </a:endParaRPr>
              </a:p>
            </p:txBody>
          </p:sp>
        </p:grpSp>
      </p:grpSp>
    </p:spTree>
    <p:extLst>
      <p:ext uri="{BB962C8B-B14F-4D97-AF65-F5344CB8AC3E}">
        <p14:creationId xmlns:p14="http://schemas.microsoft.com/office/powerpoint/2010/main" val="2640012902"/>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531724848" name="내용 개체 틀 2"/>
          <p:cNvSpPr>
            <a:spLocks noGrp="1"/>
          </p:cNvSpPr>
          <p:nvPr>
            <p:ph idx="1"/>
          </p:nvPr>
        </p:nvSpPr>
        <p:spPr bwMode="auto">
          <a:xfrm>
            <a:off x="467544" y="1412776"/>
            <a:ext cx="8229600" cy="5184000"/>
          </a:xfrm>
        </p:spPr>
        <p:txBody>
          <a:bodyPr numCol="2">
            <a:normAutofit/>
          </a:bodyPr>
          <a:lstStyle>
            <a:lvl1pPr>
              <a:defRPr sz="2400"/>
            </a:lvl1pPr>
            <a:lvl2pPr>
              <a:defRPr sz="1600"/>
            </a:lvl2pPr>
            <a:lvl3pPr>
              <a:defRPr sz="1200"/>
            </a:lvl3pPr>
            <a:lvl4pPr>
              <a:defRPr sz="1200"/>
            </a:lvl4pPr>
            <a:lvl5pPr>
              <a:defRPr sz="1200"/>
            </a:lvl5pPr>
          </a:lstStyle>
          <a:p>
            <a:pPr>
              <a:defRPr/>
            </a:pPr>
            <a:r>
              <a:rPr lang="zh-TW" altLang="en-US" sz="1800" dirty="0">
                <a:ea typeface="MS Mincho" pitchFamily="49" charset="-128"/>
              </a:rPr>
              <a:t>商品感想</a:t>
            </a:r>
            <a:r>
              <a:rPr lang="ja-JP" altLang="en-US" sz="1800" dirty="0" smtClean="0">
                <a:ea typeface="MS Mincho" pitchFamily="49" charset="-128"/>
              </a:rPr>
              <a:t>実</a:t>
            </a:r>
            <a:r>
              <a:rPr lang="ja-JP" altLang="en-US" sz="1800" dirty="0">
                <a:ea typeface="MS Mincho" pitchFamily="49" charset="-128"/>
              </a:rPr>
              <a:t>画面</a:t>
            </a:r>
            <a:endParaRPr lang="en-US" altLang="ja-JP" sz="1800" dirty="0" smtClean="0">
              <a:ea typeface="MS Mincho" pitchFamily="49" charset="-128"/>
            </a:endParaRPr>
          </a:p>
          <a:p>
            <a:pPr>
              <a:defRPr/>
            </a:pPr>
            <a:endParaRPr lang="en-US" sz="1800" dirty="0">
              <a:ea typeface="MS Mincho" pitchFamily="49" charset="-128"/>
            </a:endParaRPr>
          </a:p>
          <a:p>
            <a:pPr>
              <a:defRPr/>
            </a:pPr>
            <a:endParaRPr lang="en-US" sz="1800" dirty="0" smtClean="0">
              <a:ea typeface="MS Mincho" pitchFamily="49" charset="-128"/>
            </a:endParaRPr>
          </a:p>
          <a:p>
            <a:pPr>
              <a:defRPr/>
            </a:pPr>
            <a:endParaRPr lang="en-US" sz="1800" dirty="0">
              <a:ea typeface="MS Mincho" pitchFamily="49" charset="-128"/>
            </a:endParaRPr>
          </a:p>
          <a:p>
            <a:pPr>
              <a:defRPr/>
            </a:pPr>
            <a:endParaRPr lang="en-US" sz="1800" dirty="0" smtClean="0">
              <a:ea typeface="MS Mincho" pitchFamily="49" charset="-128"/>
            </a:endParaRPr>
          </a:p>
          <a:p>
            <a:pPr>
              <a:defRPr/>
            </a:pPr>
            <a:endParaRPr lang="en-US" sz="1800" dirty="0">
              <a:ea typeface="MS Mincho" pitchFamily="49" charset="-128"/>
            </a:endParaRPr>
          </a:p>
          <a:p>
            <a:pPr>
              <a:defRPr/>
            </a:pPr>
            <a:endParaRPr lang="en-US" sz="1800" dirty="0" smtClean="0">
              <a:ea typeface="MS Mincho" pitchFamily="49" charset="-128"/>
            </a:endParaRPr>
          </a:p>
          <a:p>
            <a:pPr>
              <a:defRPr/>
            </a:pPr>
            <a:endParaRPr lang="en-US" sz="1800" dirty="0">
              <a:ea typeface="MS Mincho" pitchFamily="49" charset="-128"/>
            </a:endParaRPr>
          </a:p>
          <a:p>
            <a:pPr>
              <a:defRPr/>
            </a:pPr>
            <a:endParaRPr lang="en-US" sz="1800" dirty="0" smtClean="0">
              <a:ea typeface="MS Mincho" pitchFamily="49" charset="-128"/>
            </a:endParaRPr>
          </a:p>
          <a:p>
            <a:pPr>
              <a:defRPr/>
            </a:pPr>
            <a:endParaRPr lang="en-US" sz="1800" dirty="0">
              <a:ea typeface="MS Mincho" pitchFamily="49" charset="-128"/>
            </a:endParaRPr>
          </a:p>
          <a:p>
            <a:pPr>
              <a:defRPr/>
            </a:pPr>
            <a:endParaRPr lang="en-US" sz="1800" dirty="0" smtClean="0">
              <a:ea typeface="MS Mincho" pitchFamily="49" charset="-128"/>
            </a:endParaRPr>
          </a:p>
          <a:p>
            <a:pPr>
              <a:defRPr/>
            </a:pPr>
            <a:endParaRPr lang="en-US" sz="1800" dirty="0">
              <a:ea typeface="MS Mincho" pitchFamily="49" charset="-128"/>
            </a:endParaRPr>
          </a:p>
          <a:p>
            <a:pPr>
              <a:defRPr/>
            </a:pPr>
            <a:endParaRPr lang="en-US" sz="1800" dirty="0" smtClean="0">
              <a:ea typeface="MS Mincho" pitchFamily="49" charset="-128"/>
            </a:endParaRPr>
          </a:p>
          <a:p>
            <a:pPr>
              <a:defRPr/>
            </a:pPr>
            <a:endParaRPr lang="en-US" sz="1800" dirty="0">
              <a:ea typeface="MS Mincho" pitchFamily="49" charset="-128"/>
            </a:endParaRPr>
          </a:p>
          <a:p>
            <a:pPr marL="0" indent="0">
              <a:buNone/>
              <a:defRPr/>
            </a:pPr>
            <a:endParaRPr lang="en-US" altLang="ja-JP" sz="1800" dirty="0" smtClean="0"/>
          </a:p>
          <a:p>
            <a:pPr marL="0" indent="0">
              <a:buNone/>
              <a:defRPr/>
            </a:pPr>
            <a:endParaRPr lang="en-US" altLang="ja-JP" sz="1800" dirty="0"/>
          </a:p>
          <a:p>
            <a:pPr marL="0" indent="0">
              <a:buNone/>
              <a:defRPr/>
            </a:pPr>
            <a:endParaRPr lang="en-US" altLang="ja-JP" sz="1800" dirty="0" smtClean="0"/>
          </a:p>
          <a:p>
            <a:pPr marL="0" indent="0">
              <a:buNone/>
              <a:defRPr/>
            </a:pPr>
            <a:endParaRPr lang="en-US" altLang="ja-JP" sz="1800" dirty="0"/>
          </a:p>
          <a:p>
            <a:pPr marL="0" indent="0">
              <a:buNone/>
              <a:defRPr/>
            </a:pPr>
            <a:endParaRPr lang="en-US" altLang="ja-JP" sz="1800" dirty="0" smtClean="0"/>
          </a:p>
          <a:p>
            <a:pPr marL="0" indent="0">
              <a:buNone/>
              <a:defRPr/>
            </a:pPr>
            <a:endParaRPr lang="en-US" sz="1800" dirty="0">
              <a:ea typeface="MS Mincho" pitchFamily="49" charset="-128"/>
            </a:endParaRPr>
          </a:p>
        </p:txBody>
      </p:sp>
      <p:sp>
        <p:nvSpPr>
          <p:cNvPr id="1616166873" name="제목 6"/>
          <p:cNvSpPr>
            <a:spLocks noGrp="1"/>
          </p:cNvSpPr>
          <p:nvPr>
            <p:ph type="title"/>
          </p:nvPr>
        </p:nvSpPr>
        <p:spPr bwMode="auto"/>
        <p:txBody>
          <a:bodyPr>
            <a:normAutofit/>
          </a:bodyPr>
          <a:lstStyle>
            <a:lvl1pPr algn="l">
              <a:defRPr sz="3600">
                <a:latin typeface="MS PGothic (제목)"/>
              </a:defRPr>
            </a:lvl1pPr>
          </a:lstStyle>
          <a:p>
            <a:pPr>
              <a:defRPr/>
            </a:pPr>
            <a:r>
              <a:rPr lang="en-US" altLang="ja-JP" dirty="0">
                <a:latin typeface="MS Mincho" pitchFamily="49" charset="-128"/>
                <a:ea typeface="MS Mincho" pitchFamily="49" charset="-128"/>
              </a:rPr>
              <a:t>ADMIN</a:t>
            </a:r>
            <a:r>
              <a:rPr lang="ja-JP" altLang="en-US" dirty="0">
                <a:latin typeface="MS Mincho" pitchFamily="49" charset="-128"/>
                <a:ea typeface="MS Mincho" pitchFamily="49" charset="-128"/>
              </a:rPr>
              <a:t>メニュー</a:t>
            </a:r>
            <a:r>
              <a:rPr lang="ja-JP" altLang="en-US" dirty="0" smtClean="0">
                <a:latin typeface="MS Mincho" pitchFamily="49" charset="-128"/>
                <a:ea typeface="MS Mincho" pitchFamily="49" charset="-128"/>
              </a:rPr>
              <a:t>画</a:t>
            </a:r>
            <a:r>
              <a:rPr lang="ja-JP" altLang="en-US" dirty="0">
                <a:latin typeface="MS Mincho" pitchFamily="49" charset="-128"/>
                <a:ea typeface="MS Mincho" pitchFamily="49" charset="-128"/>
              </a:rPr>
              <a:t>面</a:t>
            </a:r>
            <a:endParaRPr dirty="0">
              <a:latin typeface="MS Mincho" pitchFamily="49" charset="-128"/>
              <a:ea typeface="MS Mincho" pitchFamily="49" charset="-128"/>
            </a:endParaRPr>
          </a:p>
        </p:txBody>
      </p:sp>
      <p:pic>
        <p:nvPicPr>
          <p:cNvPr id="1945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844824"/>
            <a:ext cx="9144000" cy="41764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71692734"/>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531724848" name="내용 개체 틀 2"/>
          <p:cNvSpPr>
            <a:spLocks noGrp="1"/>
          </p:cNvSpPr>
          <p:nvPr>
            <p:ph idx="1"/>
          </p:nvPr>
        </p:nvSpPr>
        <p:spPr bwMode="auto">
          <a:xfrm>
            <a:off x="467544" y="1412776"/>
            <a:ext cx="8229600" cy="5184000"/>
          </a:xfrm>
        </p:spPr>
        <p:txBody>
          <a:bodyPr vert="horz" lIns="91440" tIns="45720" rIns="91440" bIns="45720" numCol="2" rtlCol="0">
            <a:noAutofit/>
          </a:bodyPr>
          <a:lstStyle/>
          <a:p>
            <a:r>
              <a:rPr lang="ja-JP" altLang="en-US" sz="1700" dirty="0">
                <a:ea typeface="MS Mincho" pitchFamily="49" charset="-128"/>
              </a:rPr>
              <a:t>ユーザー一</a:t>
            </a:r>
            <a:r>
              <a:rPr lang="ja-JP" altLang="en-US" sz="1700" dirty="0" smtClean="0">
                <a:ea typeface="MS Mincho" pitchFamily="49" charset="-128"/>
              </a:rPr>
              <a:t>覧</a:t>
            </a:r>
            <a:r>
              <a:rPr lang="ko-KR" altLang="en-US" sz="1700" dirty="0" smtClean="0">
                <a:ea typeface="MS Mincho" pitchFamily="49" charset="-128"/>
              </a:rPr>
              <a:t>機能</a:t>
            </a:r>
            <a:endParaRPr lang="en-US" altLang="ko-KR" sz="1700" dirty="0" smtClean="0">
              <a:ea typeface="MS Mincho" pitchFamily="49" charset="-128"/>
            </a:endParaRPr>
          </a:p>
          <a:p>
            <a:endParaRPr lang="en-US" altLang="ko-KR" sz="1700" dirty="0" smtClean="0">
              <a:ea typeface="MS Mincho" pitchFamily="49" charset="-128"/>
            </a:endParaRPr>
          </a:p>
          <a:p>
            <a:endParaRPr lang="en-US" altLang="ko-KR" sz="1700" dirty="0">
              <a:ea typeface="MS Mincho" pitchFamily="49" charset="-128"/>
            </a:endParaRPr>
          </a:p>
          <a:p>
            <a:endParaRPr lang="en-US" altLang="ko-KR" sz="1700" dirty="0" smtClean="0">
              <a:ea typeface="MS Mincho" pitchFamily="49" charset="-128"/>
            </a:endParaRPr>
          </a:p>
          <a:p>
            <a:endParaRPr lang="en-US" altLang="ko-KR" sz="1700" dirty="0" smtClean="0">
              <a:ea typeface="MS Mincho" pitchFamily="49" charset="-128"/>
            </a:endParaRPr>
          </a:p>
          <a:p>
            <a:endParaRPr lang="en-US" altLang="ko-KR" sz="1700" dirty="0">
              <a:ea typeface="MS Mincho" pitchFamily="49" charset="-128"/>
            </a:endParaRPr>
          </a:p>
          <a:p>
            <a:endParaRPr lang="en-US" altLang="ko-KR" sz="1700" dirty="0" smtClean="0">
              <a:ea typeface="MS Mincho" pitchFamily="49" charset="-128"/>
            </a:endParaRPr>
          </a:p>
          <a:p>
            <a:endParaRPr lang="en-US" altLang="ko-KR" sz="1700" dirty="0">
              <a:ea typeface="MS Mincho" pitchFamily="49" charset="-128"/>
            </a:endParaRPr>
          </a:p>
          <a:p>
            <a:endParaRPr lang="en-US" altLang="ko-KR" sz="1700" dirty="0" smtClean="0">
              <a:ea typeface="MS Mincho" pitchFamily="49" charset="-128"/>
            </a:endParaRPr>
          </a:p>
          <a:p>
            <a:endParaRPr lang="en-US" altLang="ko-KR" sz="1700" dirty="0">
              <a:ea typeface="MS Mincho" pitchFamily="49" charset="-128"/>
            </a:endParaRPr>
          </a:p>
          <a:p>
            <a:endParaRPr lang="en-US" altLang="ko-KR" sz="1700" dirty="0" smtClean="0">
              <a:ea typeface="MS Mincho" pitchFamily="49" charset="-128"/>
            </a:endParaRPr>
          </a:p>
          <a:p>
            <a:endParaRPr lang="en-US" altLang="ko-KR" sz="1700" dirty="0">
              <a:ea typeface="MS Mincho" pitchFamily="49" charset="-128"/>
            </a:endParaRPr>
          </a:p>
          <a:p>
            <a:endParaRPr lang="en-US" altLang="ko-KR" sz="1700" dirty="0" smtClean="0">
              <a:ea typeface="MS Mincho" pitchFamily="49" charset="-128"/>
            </a:endParaRPr>
          </a:p>
          <a:p>
            <a:endParaRPr lang="en-US" altLang="ko-KR" sz="1700" dirty="0">
              <a:ea typeface="MS Mincho" pitchFamily="49" charset="-128"/>
            </a:endParaRPr>
          </a:p>
          <a:p>
            <a:endParaRPr lang="en-US" altLang="ko-KR" sz="1700" dirty="0" smtClean="0">
              <a:ea typeface="MS Mincho" pitchFamily="49" charset="-128"/>
            </a:endParaRPr>
          </a:p>
          <a:p>
            <a:endParaRPr lang="en-US" altLang="ko-KR" sz="1700" dirty="0">
              <a:ea typeface="MS Mincho" pitchFamily="49" charset="-128"/>
            </a:endParaRPr>
          </a:p>
          <a:p>
            <a:endParaRPr lang="en-US" altLang="ko-KR" sz="1700" dirty="0" smtClean="0">
              <a:ea typeface="MS Mincho" pitchFamily="49" charset="-128"/>
            </a:endParaRPr>
          </a:p>
          <a:p>
            <a:endParaRPr lang="en-US" altLang="ko-KR" sz="1700" dirty="0">
              <a:ea typeface="MS Mincho" pitchFamily="49" charset="-128"/>
            </a:endParaRPr>
          </a:p>
          <a:p>
            <a:pPr marL="0" indent="0">
              <a:buNone/>
            </a:pPr>
            <a:endParaRPr lang="en-US" altLang="ko-KR" sz="1700" dirty="0">
              <a:ea typeface="MS Mincho" pitchFamily="49" charset="-128"/>
            </a:endParaRPr>
          </a:p>
          <a:p>
            <a:pPr marL="0" indent="0">
              <a:buNone/>
            </a:pPr>
            <a:endParaRPr lang="en-US" altLang="ko-KR" sz="1700" dirty="0" smtClean="0">
              <a:ea typeface="MS Mincho" pitchFamily="49" charset="-128"/>
            </a:endParaRPr>
          </a:p>
          <a:p>
            <a:pPr marL="0" indent="0">
              <a:buNone/>
            </a:pPr>
            <a:endParaRPr lang="en-US" sz="1700" dirty="0" smtClean="0">
              <a:ea typeface="MS Mincho" pitchFamily="49" charset="-128"/>
            </a:endParaRPr>
          </a:p>
          <a:p>
            <a:r>
              <a:rPr lang="ja-JP" altLang="en-US" sz="1700" dirty="0" smtClean="0">
                <a:ea typeface="MS Mincho" pitchFamily="49" charset="-128"/>
              </a:rPr>
              <a:t>ユ</a:t>
            </a:r>
            <a:r>
              <a:rPr lang="ja-JP" altLang="en-US" sz="1700" dirty="0">
                <a:ea typeface="MS Mincho" pitchFamily="49" charset="-128"/>
              </a:rPr>
              <a:t>ーザー一覧は、会員登録を通じて</a:t>
            </a:r>
            <a:r>
              <a:rPr lang="en-US" altLang="ja-JP" sz="1700" dirty="0">
                <a:ea typeface="MS Mincho" pitchFamily="49" charset="-128"/>
              </a:rPr>
              <a:t>TBL_MEMBER</a:t>
            </a:r>
            <a:r>
              <a:rPr lang="ja-JP" altLang="en-US" sz="1700" dirty="0">
                <a:ea typeface="MS Mincho" pitchFamily="49" charset="-128"/>
              </a:rPr>
              <a:t>に成功的に登録されたユーザーの全リストを表示する機能を持っています。</a:t>
            </a:r>
          </a:p>
          <a:p>
            <a:r>
              <a:rPr lang="ja-JP" altLang="en-US" sz="1700" dirty="0">
                <a:ea typeface="MS Mincho" pitchFamily="49" charset="-128"/>
              </a:rPr>
              <a:t>表示される情報は以下の通りです：</a:t>
            </a:r>
          </a:p>
          <a:p>
            <a:pPr marL="400050" lvl="1" indent="0">
              <a:buNone/>
            </a:pPr>
            <a:r>
              <a:rPr lang="en-US" altLang="ja-JP" sz="1700" dirty="0">
                <a:ea typeface="MS Mincho" pitchFamily="49" charset="-128"/>
              </a:rPr>
              <a:t>- </a:t>
            </a:r>
            <a:r>
              <a:rPr lang="ja-JP" altLang="en-US" sz="1700" dirty="0">
                <a:ea typeface="MS Mincho" pitchFamily="49" charset="-128"/>
              </a:rPr>
              <a:t>ユーザー</a:t>
            </a:r>
            <a:r>
              <a:rPr lang="en-US" altLang="ja-JP" sz="1700" dirty="0">
                <a:ea typeface="MS Mincho" pitchFamily="49" charset="-128"/>
              </a:rPr>
              <a:t>ID</a:t>
            </a:r>
          </a:p>
          <a:p>
            <a:pPr marL="400050" lvl="1" indent="0">
              <a:buNone/>
            </a:pPr>
            <a:r>
              <a:rPr lang="en-US" altLang="ja-JP" sz="1700" dirty="0">
                <a:ea typeface="MS Mincho" pitchFamily="49" charset="-128"/>
              </a:rPr>
              <a:t>- </a:t>
            </a:r>
            <a:r>
              <a:rPr lang="ja-JP" altLang="en-US" sz="1700" dirty="0">
                <a:ea typeface="MS Mincho" pitchFamily="49" charset="-128"/>
              </a:rPr>
              <a:t>名前</a:t>
            </a:r>
          </a:p>
          <a:p>
            <a:pPr marL="400050" lvl="1" indent="0">
              <a:buNone/>
            </a:pPr>
            <a:r>
              <a:rPr lang="en-US" altLang="ja-JP" sz="1700" dirty="0">
                <a:ea typeface="MS Mincho" pitchFamily="49" charset="-128"/>
              </a:rPr>
              <a:t>- </a:t>
            </a:r>
            <a:r>
              <a:rPr lang="ja-JP" altLang="en-US" sz="1700" dirty="0">
                <a:ea typeface="MS Mincho" pitchFamily="49" charset="-128"/>
              </a:rPr>
              <a:t>メールアドレス</a:t>
            </a:r>
          </a:p>
          <a:p>
            <a:pPr marL="400050" lvl="1" indent="0">
              <a:buNone/>
            </a:pPr>
            <a:r>
              <a:rPr lang="en-US" altLang="ja-JP" sz="1700" dirty="0">
                <a:ea typeface="MS Mincho" pitchFamily="49" charset="-128"/>
              </a:rPr>
              <a:t>- </a:t>
            </a:r>
            <a:r>
              <a:rPr lang="ja-JP" altLang="en-US" sz="1700" dirty="0">
                <a:ea typeface="MS Mincho" pitchFamily="49" charset="-128"/>
              </a:rPr>
              <a:t>電話番号</a:t>
            </a:r>
          </a:p>
          <a:p>
            <a:pPr marL="400050" lvl="1" indent="0">
              <a:buNone/>
            </a:pPr>
            <a:r>
              <a:rPr lang="en-US" altLang="ja-JP" sz="1700" dirty="0">
                <a:ea typeface="MS Mincho" pitchFamily="49" charset="-128"/>
              </a:rPr>
              <a:t>- </a:t>
            </a:r>
            <a:r>
              <a:rPr lang="ja-JP" altLang="en-US" sz="1700" dirty="0">
                <a:ea typeface="MS Mincho" pitchFamily="49" charset="-128"/>
              </a:rPr>
              <a:t>住所</a:t>
            </a:r>
            <a:r>
              <a:rPr lang="en-US" altLang="ja-JP" sz="1700" dirty="0">
                <a:ea typeface="MS Mincho" pitchFamily="49" charset="-128"/>
              </a:rPr>
              <a:t>1</a:t>
            </a:r>
          </a:p>
          <a:p>
            <a:pPr marL="400050" lvl="1" indent="0">
              <a:buNone/>
            </a:pPr>
            <a:r>
              <a:rPr lang="en-US" altLang="ja-JP" sz="1700" dirty="0">
                <a:ea typeface="MS Mincho" pitchFamily="49" charset="-128"/>
              </a:rPr>
              <a:t>- </a:t>
            </a:r>
            <a:r>
              <a:rPr lang="ja-JP" altLang="en-US" sz="1700" dirty="0">
                <a:ea typeface="MS Mincho" pitchFamily="49" charset="-128"/>
              </a:rPr>
              <a:t>住所</a:t>
            </a:r>
            <a:r>
              <a:rPr lang="en-US" altLang="ja-JP" sz="1700" dirty="0">
                <a:ea typeface="MS Mincho" pitchFamily="49" charset="-128"/>
              </a:rPr>
              <a:t>2</a:t>
            </a:r>
          </a:p>
          <a:p>
            <a:pPr marL="400050" lvl="1" indent="0">
              <a:buNone/>
            </a:pPr>
            <a:r>
              <a:rPr lang="en-US" altLang="ja-JP" sz="1700" dirty="0">
                <a:ea typeface="MS Mincho" pitchFamily="49" charset="-128"/>
              </a:rPr>
              <a:t>- </a:t>
            </a:r>
            <a:r>
              <a:rPr lang="ja-JP" altLang="en-US" sz="1700" dirty="0">
                <a:ea typeface="MS Mincho" pitchFamily="49" charset="-128"/>
              </a:rPr>
              <a:t>住所</a:t>
            </a:r>
            <a:r>
              <a:rPr lang="en-US" altLang="ja-JP" sz="1700" dirty="0">
                <a:ea typeface="MS Mincho" pitchFamily="49" charset="-128"/>
              </a:rPr>
              <a:t>3</a:t>
            </a:r>
          </a:p>
          <a:p>
            <a:pPr marL="400050" lvl="1" indent="0">
              <a:buNone/>
            </a:pPr>
            <a:r>
              <a:rPr lang="en-US" altLang="ja-JP" sz="1700" dirty="0">
                <a:ea typeface="MS Mincho" pitchFamily="49" charset="-128"/>
              </a:rPr>
              <a:t>- </a:t>
            </a:r>
            <a:r>
              <a:rPr lang="ja-JP" altLang="en-US" sz="1700" dirty="0">
                <a:ea typeface="MS Mincho" pitchFamily="49" charset="-128"/>
              </a:rPr>
              <a:t>登録日</a:t>
            </a:r>
          </a:p>
          <a:p>
            <a:pPr marL="400050" lvl="1" indent="0">
              <a:buNone/>
            </a:pPr>
            <a:r>
              <a:rPr lang="en-US" altLang="ja-JP" sz="1700" dirty="0">
                <a:ea typeface="MS Mincho" pitchFamily="49" charset="-128"/>
              </a:rPr>
              <a:t>- </a:t>
            </a:r>
            <a:r>
              <a:rPr lang="ja-JP" altLang="en-US" sz="1700" dirty="0">
                <a:ea typeface="MS Mincho" pitchFamily="49" charset="-128"/>
              </a:rPr>
              <a:t>会員ランク</a:t>
            </a:r>
          </a:p>
          <a:p>
            <a:endParaRPr lang="ja-JP" altLang="en-US" sz="1700" dirty="0">
              <a:ea typeface="MS Mincho" pitchFamily="49" charset="-128"/>
            </a:endParaRPr>
          </a:p>
          <a:p>
            <a:r>
              <a:rPr lang="ja-JP" altLang="en-US" sz="1700" dirty="0">
                <a:ea typeface="MS Mincho" pitchFamily="49" charset="-128"/>
              </a:rPr>
              <a:t>会員ランクに関しては、</a:t>
            </a:r>
            <a:r>
              <a:rPr lang="en-US" altLang="ja-JP" sz="1700" dirty="0">
                <a:ea typeface="MS Mincho" pitchFamily="49" charset="-128"/>
              </a:rPr>
              <a:t>TBL_MEMBER</a:t>
            </a:r>
            <a:r>
              <a:rPr lang="ja-JP" altLang="en-US" sz="1700" dirty="0">
                <a:ea typeface="MS Mincho" pitchFamily="49" charset="-128"/>
              </a:rPr>
              <a:t>の各ユーザーの</a:t>
            </a:r>
            <a:r>
              <a:rPr lang="en-US" altLang="ja-JP" sz="1700" dirty="0">
                <a:ea typeface="MS Mincho" pitchFamily="49" charset="-128"/>
              </a:rPr>
              <a:t>Verify</a:t>
            </a:r>
            <a:r>
              <a:rPr lang="ja-JP" altLang="en-US" sz="1700" dirty="0">
                <a:ea typeface="MS Mincho" pitchFamily="49" charset="-128"/>
              </a:rPr>
              <a:t>フィールドを</a:t>
            </a:r>
            <a:r>
              <a:rPr lang="en-US" altLang="ja-JP" sz="1700" dirty="0">
                <a:ea typeface="MS Mincho" pitchFamily="49" charset="-128"/>
              </a:rPr>
              <a:t>C:if</a:t>
            </a:r>
            <a:r>
              <a:rPr lang="ja-JP" altLang="en-US" sz="1700" dirty="0">
                <a:ea typeface="MS Mincho" pitchFamily="49" charset="-128"/>
              </a:rPr>
              <a:t>で処理し、</a:t>
            </a:r>
            <a:r>
              <a:rPr lang="en-US" altLang="ja-JP" sz="1700" dirty="0">
                <a:ea typeface="MS Mincho" pitchFamily="49" charset="-128"/>
              </a:rPr>
              <a:t>『9』</a:t>
            </a:r>
            <a:r>
              <a:rPr lang="ja-JP" altLang="en-US" sz="1700" dirty="0">
                <a:ea typeface="MS Mincho" pitchFamily="49" charset="-128"/>
              </a:rPr>
              <a:t>の場合は管理者、</a:t>
            </a:r>
            <a:r>
              <a:rPr lang="en-US" altLang="ja-JP" sz="1700" dirty="0">
                <a:ea typeface="MS Mincho" pitchFamily="49" charset="-128"/>
              </a:rPr>
              <a:t>『0』</a:t>
            </a:r>
            <a:r>
              <a:rPr lang="ja-JP" altLang="en-US" sz="1700" dirty="0">
                <a:ea typeface="MS Mincho" pitchFamily="49" charset="-128"/>
              </a:rPr>
              <a:t>（デフォルト）の場合は一般客として表示します</a:t>
            </a:r>
            <a:r>
              <a:rPr lang="ja-JP" altLang="en-US" sz="1700" dirty="0" smtClean="0">
                <a:ea typeface="MS Mincho" pitchFamily="49" charset="-128"/>
              </a:rPr>
              <a:t>。</a:t>
            </a:r>
            <a:endParaRPr lang="ja-JP" altLang="en-US" sz="1700" dirty="0">
              <a:ea typeface="MS Mincho" pitchFamily="49" charset="-128"/>
            </a:endParaRPr>
          </a:p>
        </p:txBody>
      </p:sp>
      <p:sp>
        <p:nvSpPr>
          <p:cNvPr id="1616166873" name="제목 6"/>
          <p:cNvSpPr>
            <a:spLocks noGrp="1"/>
          </p:cNvSpPr>
          <p:nvPr>
            <p:ph type="title"/>
          </p:nvPr>
        </p:nvSpPr>
        <p:spPr bwMode="auto"/>
        <p:txBody>
          <a:bodyPr>
            <a:normAutofit/>
          </a:bodyPr>
          <a:lstStyle>
            <a:lvl1pPr algn="l">
              <a:defRPr sz="3600">
                <a:latin typeface="MS PGothic (제목)"/>
              </a:defRPr>
            </a:lvl1pPr>
          </a:lstStyle>
          <a:p>
            <a:pPr>
              <a:defRPr/>
            </a:pPr>
            <a:r>
              <a:rPr lang="en-US" altLang="ja-JP" dirty="0">
                <a:latin typeface="MS Mincho" pitchFamily="49" charset="-128"/>
                <a:ea typeface="MS Mincho" pitchFamily="49" charset="-128"/>
              </a:rPr>
              <a:t>ADMIN</a:t>
            </a:r>
            <a:r>
              <a:rPr lang="ja-JP" altLang="en-US" dirty="0">
                <a:latin typeface="MS Mincho" pitchFamily="49" charset="-128"/>
                <a:ea typeface="MS Mincho" pitchFamily="49" charset="-128"/>
              </a:rPr>
              <a:t>メニュー画面</a:t>
            </a:r>
            <a:endParaRPr dirty="0">
              <a:latin typeface="MS Mincho" pitchFamily="49" charset="-128"/>
              <a:ea typeface="MS Mincho" pitchFamily="49" charset="-128"/>
            </a:endParaRPr>
          </a:p>
        </p:txBody>
      </p:sp>
      <p:sp>
        <p:nvSpPr>
          <p:cNvPr id="17" name="직사각형 16"/>
          <p:cNvSpPr/>
          <p:nvPr/>
        </p:nvSpPr>
        <p:spPr bwMode="auto">
          <a:xfrm>
            <a:off x="23969" y="1974592"/>
            <a:ext cx="4537255" cy="4851944"/>
          </a:xfrm>
          <a:prstGeom prst="rect">
            <a:avLst/>
          </a:prstGeom>
          <a:solidFill>
            <a:schemeClr val="accent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ko-KR">
              <a:latin typeface="MS Mincho" pitchFamily="49" charset="-128"/>
              <a:ea typeface="MS Mincho" pitchFamily="49" charset="-128"/>
            </a:endParaRPr>
          </a:p>
          <a:p>
            <a:pPr algn="ctr"/>
            <a:endParaRPr lang="ko-KR" altLang="en-US" dirty="0">
              <a:latin typeface="MS Mincho" pitchFamily="49" charset="-128"/>
            </a:endParaRPr>
          </a:p>
        </p:txBody>
      </p:sp>
      <p:sp>
        <p:nvSpPr>
          <p:cNvPr id="4" name="직사각형 3"/>
          <p:cNvSpPr/>
          <p:nvPr/>
        </p:nvSpPr>
        <p:spPr>
          <a:xfrm>
            <a:off x="23969" y="2060848"/>
            <a:ext cx="1088760" cy="369332"/>
          </a:xfrm>
          <a:prstGeom prst="rect">
            <a:avLst/>
          </a:prstGeom>
        </p:spPr>
        <p:txBody>
          <a:bodyPr wrap="none">
            <a:spAutoFit/>
          </a:bodyPr>
          <a:lstStyle/>
          <a:p>
            <a:r>
              <a:rPr lang="ko-KR" altLang="en-US" b="1" dirty="0">
                <a:solidFill>
                  <a:schemeClr val="bg1"/>
                </a:solidFill>
                <a:latin typeface="MS Mincho" pitchFamily="49" charset="-128"/>
              </a:rPr>
              <a:t>会員一覧</a:t>
            </a:r>
          </a:p>
        </p:txBody>
      </p:sp>
      <p:graphicFrame>
        <p:nvGraphicFramePr>
          <p:cNvPr id="6" name="표 5"/>
          <p:cNvGraphicFramePr>
            <a:graphicFrameLocks noGrp="1"/>
          </p:cNvGraphicFramePr>
          <p:nvPr>
            <p:extLst>
              <p:ext uri="{D42A27DB-BD31-4B8C-83A1-F6EECF244321}">
                <p14:modId xmlns:p14="http://schemas.microsoft.com/office/powerpoint/2010/main" val="4149487363"/>
              </p:ext>
            </p:extLst>
          </p:nvPr>
        </p:nvGraphicFramePr>
        <p:xfrm>
          <a:off x="35496" y="2459830"/>
          <a:ext cx="4474206" cy="4203771"/>
        </p:xfrm>
        <a:graphic>
          <a:graphicData uri="http://schemas.openxmlformats.org/drawingml/2006/table">
            <a:tbl>
              <a:tblPr/>
              <a:tblGrid>
                <a:gridCol w="497134"/>
                <a:gridCol w="497134"/>
                <a:gridCol w="497134"/>
                <a:gridCol w="497134"/>
                <a:gridCol w="497134"/>
                <a:gridCol w="497134"/>
                <a:gridCol w="497134"/>
                <a:gridCol w="497134"/>
                <a:gridCol w="497134"/>
              </a:tblGrid>
              <a:tr h="609130">
                <a:tc>
                  <a:txBody>
                    <a:bodyPr/>
                    <a:lstStyle/>
                    <a:p>
                      <a:pPr algn="l"/>
                      <a:r>
                        <a:rPr lang="ja-JP" altLang="en-US" sz="1000" b="0" i="0" dirty="0">
                          <a:solidFill>
                            <a:srgbClr val="000000"/>
                          </a:solidFill>
                          <a:effectLst/>
                          <a:latin typeface="MS Mincho" pitchFamily="49" charset="-128"/>
                          <a:ea typeface="MS Mincho" pitchFamily="49" charset="-128"/>
                        </a:rPr>
                        <a:t>ユーザー</a:t>
                      </a:r>
                      <a:r>
                        <a:rPr lang="en-US" sz="1000" b="0" i="0" dirty="0">
                          <a:solidFill>
                            <a:srgbClr val="000000"/>
                          </a:solidFill>
                          <a:effectLst/>
                          <a:latin typeface="MS Mincho" pitchFamily="49" charset="-128"/>
                          <a:ea typeface="MS Mincho" pitchFamily="49" charset="-128"/>
                        </a:rPr>
                        <a:t>ID</a:t>
                      </a:r>
                    </a:p>
                  </a:txBody>
                  <a:tcPr marL="40410" marR="40410" marT="20205" marB="20205">
                    <a:lnL w="12700" cap="flat" cmpd="sng" algn="ctr">
                      <a:solidFill>
                        <a:srgbClr val="207467"/>
                      </a:solidFill>
                      <a:prstDash val="solid"/>
                      <a:round/>
                      <a:headEnd type="none" w="med" len="med"/>
                      <a:tailEnd type="none" w="med" len="med"/>
                    </a:lnL>
                    <a:lnR w="12700" cap="flat" cmpd="sng" algn="ctr">
                      <a:solidFill>
                        <a:srgbClr val="507367"/>
                      </a:solidFill>
                      <a:prstDash val="solid"/>
                      <a:round/>
                      <a:headEnd type="none" w="med" len="med"/>
                      <a:tailEnd type="none" w="med" len="med"/>
                    </a:lnR>
                    <a:lnT w="12700" cap="flat" cmpd="sng" algn="ctr">
                      <a:solidFill>
                        <a:srgbClr val="207467"/>
                      </a:solidFill>
                      <a:prstDash val="solid"/>
                      <a:round/>
                      <a:headEnd type="none" w="med" len="med"/>
                      <a:tailEnd type="none" w="med" len="med"/>
                    </a:lnT>
                    <a:lnB w="12700" cap="flat" cmpd="sng" algn="ctr">
                      <a:solidFill>
                        <a:srgbClr val="807267"/>
                      </a:solidFill>
                      <a:prstDash val="solid"/>
                      <a:round/>
                      <a:headEnd type="none" w="med" len="med"/>
                      <a:tailEnd type="none" w="med" len="med"/>
                    </a:lnB>
                    <a:solidFill>
                      <a:srgbClr val="FFFFFF"/>
                    </a:solidFill>
                  </a:tcPr>
                </a:tc>
                <a:tc>
                  <a:txBody>
                    <a:bodyPr/>
                    <a:lstStyle/>
                    <a:p>
                      <a:pPr algn="l"/>
                      <a:r>
                        <a:rPr lang="ko-KR" altLang="en-US" sz="1000" b="0" i="0">
                          <a:solidFill>
                            <a:srgbClr val="000000"/>
                          </a:solidFill>
                          <a:effectLst/>
                          <a:latin typeface="MS Mincho" pitchFamily="49" charset="-128"/>
                        </a:rPr>
                        <a:t>名前</a:t>
                      </a:r>
                    </a:p>
                  </a:txBody>
                  <a:tcPr marL="40410" marR="40410" marT="20205" marB="20205">
                    <a:lnL w="12700" cap="flat" cmpd="sng" algn="ctr">
                      <a:solidFill>
                        <a:srgbClr val="507367"/>
                      </a:solidFill>
                      <a:prstDash val="solid"/>
                      <a:round/>
                      <a:headEnd type="none" w="med" len="med"/>
                      <a:tailEnd type="none" w="med" len="med"/>
                    </a:lnL>
                    <a:lnR w="12700" cap="flat" cmpd="sng" algn="ctr">
                      <a:solidFill>
                        <a:srgbClr val="807567"/>
                      </a:solidFill>
                      <a:prstDash val="solid"/>
                      <a:round/>
                      <a:headEnd type="none" w="med" len="med"/>
                      <a:tailEnd type="none" w="med" len="med"/>
                    </a:lnR>
                    <a:lnT w="12700" cap="flat" cmpd="sng" algn="ctr">
                      <a:solidFill>
                        <a:srgbClr val="507367"/>
                      </a:solidFill>
                      <a:prstDash val="solid"/>
                      <a:round/>
                      <a:headEnd type="none" w="med" len="med"/>
                      <a:tailEnd type="none" w="med" len="med"/>
                    </a:lnT>
                    <a:lnB w="12700" cap="flat" cmpd="sng" algn="ctr">
                      <a:solidFill>
                        <a:srgbClr val="A07167"/>
                      </a:solidFill>
                      <a:prstDash val="solid"/>
                      <a:round/>
                      <a:headEnd type="none" w="med" len="med"/>
                      <a:tailEnd type="none" w="med" len="med"/>
                    </a:lnB>
                    <a:solidFill>
                      <a:srgbClr val="FFFFFF"/>
                    </a:solidFill>
                  </a:tcPr>
                </a:tc>
                <a:tc>
                  <a:txBody>
                    <a:bodyPr/>
                    <a:lstStyle/>
                    <a:p>
                      <a:pPr algn="l"/>
                      <a:r>
                        <a:rPr lang="ja-JP" altLang="en-US" sz="1000" b="0" i="0" dirty="0">
                          <a:solidFill>
                            <a:srgbClr val="000000"/>
                          </a:solidFill>
                          <a:effectLst/>
                          <a:latin typeface="MS Mincho" pitchFamily="49" charset="-128"/>
                          <a:ea typeface="MS Mincho" pitchFamily="49" charset="-128"/>
                        </a:rPr>
                        <a:t>ユーザーのメールアドレス</a:t>
                      </a:r>
                    </a:p>
                  </a:txBody>
                  <a:tcPr marL="40410" marR="40410" marT="20205" marB="20205">
                    <a:lnL w="12700" cap="flat" cmpd="sng" algn="ctr">
                      <a:solidFill>
                        <a:srgbClr val="807567"/>
                      </a:solidFill>
                      <a:prstDash val="solid"/>
                      <a:round/>
                      <a:headEnd type="none" w="med" len="med"/>
                      <a:tailEnd type="none" w="med" len="med"/>
                    </a:lnL>
                    <a:lnR w="12700" cap="flat" cmpd="sng" algn="ctr">
                      <a:solidFill>
                        <a:srgbClr val="907367"/>
                      </a:solidFill>
                      <a:prstDash val="solid"/>
                      <a:round/>
                      <a:headEnd type="none" w="med" len="med"/>
                      <a:tailEnd type="none" w="med" len="med"/>
                    </a:lnR>
                    <a:lnT w="12700" cap="flat" cmpd="sng" algn="ctr">
                      <a:solidFill>
                        <a:srgbClr val="807567"/>
                      </a:solidFill>
                      <a:prstDash val="solid"/>
                      <a:round/>
                      <a:headEnd type="none" w="med" len="med"/>
                      <a:tailEnd type="none" w="med" len="med"/>
                    </a:lnT>
                    <a:lnB w="12700" cap="flat" cmpd="sng" algn="ctr">
                      <a:solidFill>
                        <a:srgbClr val="B00919"/>
                      </a:solidFill>
                      <a:prstDash val="solid"/>
                      <a:round/>
                      <a:headEnd type="none" w="med" len="med"/>
                      <a:tailEnd type="none" w="med" len="med"/>
                    </a:lnB>
                    <a:solidFill>
                      <a:srgbClr val="FFFFFF"/>
                    </a:solidFill>
                  </a:tcPr>
                </a:tc>
                <a:tc>
                  <a:txBody>
                    <a:bodyPr/>
                    <a:lstStyle/>
                    <a:p>
                      <a:pPr algn="l"/>
                      <a:r>
                        <a:rPr lang="ko-KR" altLang="en-US" sz="1000" b="0" i="0">
                          <a:solidFill>
                            <a:srgbClr val="000000"/>
                          </a:solidFill>
                          <a:effectLst/>
                          <a:latin typeface="MS Mincho" pitchFamily="49" charset="-128"/>
                        </a:rPr>
                        <a:t>電話番号</a:t>
                      </a:r>
                    </a:p>
                  </a:txBody>
                  <a:tcPr marL="40410" marR="40410" marT="20205" marB="20205">
                    <a:lnL w="12700" cap="flat" cmpd="sng" algn="ctr">
                      <a:solidFill>
                        <a:srgbClr val="907367"/>
                      </a:solidFill>
                      <a:prstDash val="solid"/>
                      <a:round/>
                      <a:headEnd type="none" w="med" len="med"/>
                      <a:tailEnd type="none" w="med" len="med"/>
                    </a:lnL>
                    <a:lnR w="12700" cap="flat" cmpd="sng" algn="ctr">
                      <a:solidFill>
                        <a:srgbClr val="B07367"/>
                      </a:solidFill>
                      <a:prstDash val="solid"/>
                      <a:round/>
                      <a:headEnd type="none" w="med" len="med"/>
                      <a:tailEnd type="none" w="med" len="med"/>
                    </a:lnR>
                    <a:lnT w="12700" cap="flat" cmpd="sng" algn="ctr">
                      <a:solidFill>
                        <a:srgbClr val="907367"/>
                      </a:solidFill>
                      <a:prstDash val="solid"/>
                      <a:round/>
                      <a:headEnd type="none" w="med" len="med"/>
                      <a:tailEnd type="none" w="med" len="med"/>
                    </a:lnT>
                    <a:lnB w="12700" cap="flat" cmpd="sng" algn="ctr">
                      <a:solidFill>
                        <a:srgbClr val="A00C19"/>
                      </a:solidFill>
                      <a:prstDash val="solid"/>
                      <a:round/>
                      <a:headEnd type="none" w="med" len="med"/>
                      <a:tailEnd type="none" w="med" len="med"/>
                    </a:lnB>
                    <a:solidFill>
                      <a:srgbClr val="FFFFFF"/>
                    </a:solidFill>
                  </a:tcPr>
                </a:tc>
                <a:tc>
                  <a:txBody>
                    <a:bodyPr/>
                    <a:lstStyle/>
                    <a:p>
                      <a:pPr algn="l"/>
                      <a:r>
                        <a:rPr lang="ko-KR" altLang="en-US" sz="1000" b="0" i="0" dirty="0">
                          <a:solidFill>
                            <a:srgbClr val="000000"/>
                          </a:solidFill>
                          <a:effectLst/>
                          <a:latin typeface="MS Mincho" pitchFamily="49" charset="-128"/>
                        </a:rPr>
                        <a:t>住所</a:t>
                      </a:r>
                      <a:r>
                        <a:rPr lang="en-US" altLang="ko-KR" sz="1000" b="0" i="0" dirty="0">
                          <a:solidFill>
                            <a:srgbClr val="000000"/>
                          </a:solidFill>
                          <a:effectLst/>
                          <a:latin typeface="MS Mincho" pitchFamily="49" charset="-128"/>
                          <a:ea typeface="MS Mincho" pitchFamily="49" charset="-128"/>
                        </a:rPr>
                        <a:t>1</a:t>
                      </a:r>
                    </a:p>
                  </a:txBody>
                  <a:tcPr marL="40410" marR="40410" marT="20205" marB="20205">
                    <a:lnL w="12700" cap="flat" cmpd="sng" algn="ctr">
                      <a:solidFill>
                        <a:srgbClr val="B07367"/>
                      </a:solidFill>
                      <a:prstDash val="solid"/>
                      <a:round/>
                      <a:headEnd type="none" w="med" len="med"/>
                      <a:tailEnd type="none" w="med" len="med"/>
                    </a:lnL>
                    <a:lnR w="12700" cap="flat" cmpd="sng" algn="ctr">
                      <a:solidFill>
                        <a:srgbClr val="E07367"/>
                      </a:solidFill>
                      <a:prstDash val="solid"/>
                      <a:round/>
                      <a:headEnd type="none" w="med" len="med"/>
                      <a:tailEnd type="none" w="med" len="med"/>
                    </a:lnR>
                    <a:lnT w="12700" cap="flat" cmpd="sng" algn="ctr">
                      <a:solidFill>
                        <a:srgbClr val="B07367"/>
                      </a:solidFill>
                      <a:prstDash val="solid"/>
                      <a:round/>
                      <a:headEnd type="none" w="med" len="med"/>
                      <a:tailEnd type="none" w="med" len="med"/>
                    </a:lnT>
                    <a:lnB w="12700" cap="flat" cmpd="sng" algn="ctr">
                      <a:solidFill>
                        <a:srgbClr val="D00F19"/>
                      </a:solidFill>
                      <a:prstDash val="solid"/>
                      <a:round/>
                      <a:headEnd type="none" w="med" len="med"/>
                      <a:tailEnd type="none" w="med" len="med"/>
                    </a:lnB>
                    <a:solidFill>
                      <a:srgbClr val="FFFFFF"/>
                    </a:solidFill>
                  </a:tcPr>
                </a:tc>
                <a:tc>
                  <a:txBody>
                    <a:bodyPr/>
                    <a:lstStyle/>
                    <a:p>
                      <a:pPr algn="l"/>
                      <a:r>
                        <a:rPr lang="ko-KR" altLang="en-US" sz="1000" b="0" i="0" dirty="0">
                          <a:solidFill>
                            <a:srgbClr val="000000"/>
                          </a:solidFill>
                          <a:effectLst/>
                          <a:latin typeface="MS Mincho" pitchFamily="49" charset="-128"/>
                        </a:rPr>
                        <a:t>住所</a:t>
                      </a:r>
                      <a:r>
                        <a:rPr lang="en-US" altLang="ko-KR" sz="1000" b="0" i="0" dirty="0">
                          <a:solidFill>
                            <a:srgbClr val="000000"/>
                          </a:solidFill>
                          <a:effectLst/>
                          <a:latin typeface="MS Mincho" pitchFamily="49" charset="-128"/>
                          <a:ea typeface="MS Mincho" pitchFamily="49" charset="-128"/>
                        </a:rPr>
                        <a:t>2</a:t>
                      </a:r>
                    </a:p>
                  </a:txBody>
                  <a:tcPr marL="40410" marR="40410" marT="20205" marB="20205">
                    <a:lnL w="12700" cap="flat" cmpd="sng" algn="ctr">
                      <a:solidFill>
                        <a:srgbClr val="E07367"/>
                      </a:solidFill>
                      <a:prstDash val="solid"/>
                      <a:round/>
                      <a:headEnd type="none" w="med" len="med"/>
                      <a:tailEnd type="none" w="med" len="med"/>
                    </a:lnL>
                    <a:lnR w="12700" cap="flat" cmpd="sng" algn="ctr">
                      <a:solidFill>
                        <a:srgbClr val="C07267"/>
                      </a:solidFill>
                      <a:prstDash val="solid"/>
                      <a:round/>
                      <a:headEnd type="none" w="med" len="med"/>
                      <a:tailEnd type="none" w="med" len="med"/>
                    </a:lnR>
                    <a:lnT w="12700" cap="flat" cmpd="sng" algn="ctr">
                      <a:solidFill>
                        <a:srgbClr val="E07367"/>
                      </a:solidFill>
                      <a:prstDash val="solid"/>
                      <a:round/>
                      <a:headEnd type="none" w="med" len="med"/>
                      <a:tailEnd type="none" w="med" len="med"/>
                    </a:lnT>
                    <a:lnB w="12700" cap="flat" cmpd="sng" algn="ctr">
                      <a:solidFill>
                        <a:srgbClr val="E0A91A"/>
                      </a:solidFill>
                      <a:prstDash val="solid"/>
                      <a:round/>
                      <a:headEnd type="none" w="med" len="med"/>
                      <a:tailEnd type="none" w="med" len="med"/>
                    </a:lnB>
                    <a:solidFill>
                      <a:srgbClr val="FFFFFF"/>
                    </a:solidFill>
                  </a:tcPr>
                </a:tc>
                <a:tc>
                  <a:txBody>
                    <a:bodyPr/>
                    <a:lstStyle/>
                    <a:p>
                      <a:pPr algn="l"/>
                      <a:r>
                        <a:rPr lang="ko-KR" altLang="en-US" sz="1000" b="0" i="0" dirty="0">
                          <a:solidFill>
                            <a:srgbClr val="000000"/>
                          </a:solidFill>
                          <a:effectLst/>
                          <a:latin typeface="MS Mincho" pitchFamily="49" charset="-128"/>
                        </a:rPr>
                        <a:t>住所</a:t>
                      </a:r>
                      <a:r>
                        <a:rPr lang="en-US" altLang="ko-KR" sz="1000" b="0" i="0" dirty="0">
                          <a:solidFill>
                            <a:srgbClr val="000000"/>
                          </a:solidFill>
                          <a:effectLst/>
                          <a:latin typeface="MS Mincho" pitchFamily="49" charset="-128"/>
                          <a:ea typeface="MS Mincho" pitchFamily="49" charset="-128"/>
                        </a:rPr>
                        <a:t>3</a:t>
                      </a:r>
                    </a:p>
                  </a:txBody>
                  <a:tcPr marL="40410" marR="40410" marT="20205" marB="20205">
                    <a:lnL w="12700" cap="flat" cmpd="sng" algn="ctr">
                      <a:solidFill>
                        <a:srgbClr val="C07267"/>
                      </a:solidFill>
                      <a:prstDash val="solid"/>
                      <a:round/>
                      <a:headEnd type="none" w="med" len="med"/>
                      <a:tailEnd type="none" w="med" len="med"/>
                    </a:lnL>
                    <a:lnR w="12700" cap="flat" cmpd="sng" algn="ctr">
                      <a:solidFill>
                        <a:srgbClr val="F07267"/>
                      </a:solidFill>
                      <a:prstDash val="solid"/>
                      <a:round/>
                      <a:headEnd type="none" w="med" len="med"/>
                      <a:tailEnd type="none" w="med" len="med"/>
                    </a:lnR>
                    <a:lnT w="12700" cap="flat" cmpd="sng" algn="ctr">
                      <a:solidFill>
                        <a:srgbClr val="C07267"/>
                      </a:solidFill>
                      <a:prstDash val="solid"/>
                      <a:round/>
                      <a:headEnd type="none" w="med" len="med"/>
                      <a:tailEnd type="none" w="med" len="med"/>
                    </a:lnT>
                    <a:lnB w="12700" cap="flat" cmpd="sng" algn="ctr">
                      <a:solidFill>
                        <a:srgbClr val="E0AF1B"/>
                      </a:solidFill>
                      <a:prstDash val="solid"/>
                      <a:round/>
                      <a:headEnd type="none" w="med" len="med"/>
                      <a:tailEnd type="none" w="med" len="med"/>
                    </a:lnB>
                    <a:solidFill>
                      <a:srgbClr val="FFFFFF"/>
                    </a:solidFill>
                  </a:tcPr>
                </a:tc>
                <a:tc>
                  <a:txBody>
                    <a:bodyPr/>
                    <a:lstStyle/>
                    <a:p>
                      <a:pPr algn="l"/>
                      <a:r>
                        <a:rPr lang="ko-KR" altLang="en-US" sz="1000" b="0" i="0">
                          <a:solidFill>
                            <a:srgbClr val="000000"/>
                          </a:solidFill>
                          <a:effectLst/>
                          <a:latin typeface="MS Mincho" pitchFamily="49" charset="-128"/>
                        </a:rPr>
                        <a:t>登録日</a:t>
                      </a:r>
                    </a:p>
                  </a:txBody>
                  <a:tcPr marL="40410" marR="40410" marT="20205" marB="20205">
                    <a:lnL w="12700" cap="flat" cmpd="sng" algn="ctr">
                      <a:solidFill>
                        <a:srgbClr val="F07267"/>
                      </a:solidFill>
                      <a:prstDash val="solid"/>
                      <a:round/>
                      <a:headEnd type="none" w="med" len="med"/>
                      <a:tailEnd type="none" w="med" len="med"/>
                    </a:lnL>
                    <a:lnR w="12700" cap="flat" cmpd="sng" algn="ctr">
                      <a:solidFill>
                        <a:srgbClr val="207367"/>
                      </a:solidFill>
                      <a:prstDash val="solid"/>
                      <a:round/>
                      <a:headEnd type="none" w="med" len="med"/>
                      <a:tailEnd type="none" w="med" len="med"/>
                    </a:lnR>
                    <a:lnT w="12700" cap="flat" cmpd="sng" algn="ctr">
                      <a:solidFill>
                        <a:srgbClr val="F07267"/>
                      </a:solidFill>
                      <a:prstDash val="solid"/>
                      <a:round/>
                      <a:headEnd type="none" w="med" len="med"/>
                      <a:tailEnd type="none" w="med" len="med"/>
                    </a:lnT>
                    <a:lnB w="12700" cap="flat" cmpd="sng" algn="ctr">
                      <a:solidFill>
                        <a:srgbClr val="A03722"/>
                      </a:solidFill>
                      <a:prstDash val="solid"/>
                      <a:round/>
                      <a:headEnd type="none" w="med" len="med"/>
                      <a:tailEnd type="none" w="med" len="med"/>
                    </a:lnB>
                    <a:solidFill>
                      <a:srgbClr val="FFFFFF"/>
                    </a:solidFill>
                  </a:tcPr>
                </a:tc>
                <a:tc>
                  <a:txBody>
                    <a:bodyPr/>
                    <a:lstStyle/>
                    <a:p>
                      <a:pPr algn="l"/>
                      <a:r>
                        <a:rPr lang="ja-JP" altLang="en-US" sz="1000" b="0" i="0" dirty="0">
                          <a:solidFill>
                            <a:srgbClr val="000000"/>
                          </a:solidFill>
                          <a:effectLst/>
                          <a:latin typeface="MS Mincho" pitchFamily="49" charset="-128"/>
                          <a:ea typeface="MS Mincho" pitchFamily="49" charset="-128"/>
                        </a:rPr>
                        <a:t>会員グレード</a:t>
                      </a:r>
                    </a:p>
                  </a:txBody>
                  <a:tcPr marL="40410" marR="40410" marT="20205" marB="20205">
                    <a:lnL w="12700" cap="flat" cmpd="sng" algn="ctr">
                      <a:solidFill>
                        <a:srgbClr val="207367"/>
                      </a:solidFill>
                      <a:prstDash val="solid"/>
                      <a:round/>
                      <a:headEnd type="none" w="med" len="med"/>
                      <a:tailEnd type="none" w="med" len="med"/>
                    </a:lnL>
                    <a:lnR w="12700" cap="flat" cmpd="sng" algn="ctr">
                      <a:solidFill>
                        <a:srgbClr val="207367"/>
                      </a:solidFill>
                      <a:prstDash val="solid"/>
                      <a:round/>
                      <a:headEnd type="none" w="med" len="med"/>
                      <a:tailEnd type="none" w="med" len="med"/>
                    </a:lnR>
                    <a:lnT w="12700" cap="flat" cmpd="sng" algn="ctr">
                      <a:solidFill>
                        <a:srgbClr val="207367"/>
                      </a:solidFill>
                      <a:prstDash val="solid"/>
                      <a:round/>
                      <a:headEnd type="none" w="med" len="med"/>
                      <a:tailEnd type="none" w="med" len="med"/>
                    </a:lnT>
                    <a:lnB w="12700" cap="flat" cmpd="sng" algn="ctr">
                      <a:solidFill>
                        <a:srgbClr val="90C724"/>
                      </a:solidFill>
                      <a:prstDash val="solid"/>
                      <a:round/>
                      <a:headEnd type="none" w="med" len="med"/>
                      <a:tailEnd type="none" w="med" len="med"/>
                    </a:lnB>
                    <a:solidFill>
                      <a:srgbClr val="FFFFFF"/>
                    </a:solidFill>
                  </a:tcPr>
                </a:tc>
              </a:tr>
              <a:tr h="1010260">
                <a:tc>
                  <a:txBody>
                    <a:bodyPr/>
                    <a:lstStyle/>
                    <a:p>
                      <a:r>
                        <a:rPr lang="en-US" sz="1000" b="0" i="0">
                          <a:solidFill>
                            <a:srgbClr val="000000"/>
                          </a:solidFill>
                          <a:effectLst/>
                          <a:latin typeface="MS Mincho" pitchFamily="49" charset="-128"/>
                          <a:ea typeface="MS Mincho" pitchFamily="49" charset="-128"/>
                        </a:rPr>
                        <a:t>admin</a:t>
                      </a:r>
                    </a:p>
                  </a:txBody>
                  <a:tcPr marL="40410" marR="40410" marT="20205" marB="20205">
                    <a:lnL w="12700" cap="flat" cmpd="sng" algn="ctr">
                      <a:solidFill>
                        <a:srgbClr val="807267"/>
                      </a:solidFill>
                      <a:prstDash val="solid"/>
                      <a:round/>
                      <a:headEnd type="none" w="med" len="med"/>
                      <a:tailEnd type="none" w="med" len="med"/>
                    </a:lnL>
                    <a:lnR w="12700" cap="flat" cmpd="sng" algn="ctr">
                      <a:solidFill>
                        <a:srgbClr val="A07167"/>
                      </a:solidFill>
                      <a:prstDash val="solid"/>
                      <a:round/>
                      <a:headEnd type="none" w="med" len="med"/>
                      <a:tailEnd type="none" w="med" len="med"/>
                    </a:lnR>
                    <a:lnT w="12700" cap="flat" cmpd="sng" algn="ctr">
                      <a:solidFill>
                        <a:srgbClr val="807267"/>
                      </a:solidFill>
                      <a:prstDash val="solid"/>
                      <a:round/>
                      <a:headEnd type="none" w="med" len="med"/>
                      <a:tailEnd type="none" w="med" len="med"/>
                    </a:lnT>
                    <a:lnB w="12700" cap="flat" cmpd="sng" algn="ctr">
                      <a:solidFill>
                        <a:srgbClr val="00072D"/>
                      </a:solidFill>
                      <a:prstDash val="solid"/>
                      <a:round/>
                      <a:headEnd type="none" w="med" len="med"/>
                      <a:tailEnd type="none" w="med" len="med"/>
                    </a:lnB>
                    <a:solidFill>
                      <a:srgbClr val="FFFFFF"/>
                    </a:solidFill>
                  </a:tcPr>
                </a:tc>
                <a:tc>
                  <a:txBody>
                    <a:bodyPr/>
                    <a:lstStyle/>
                    <a:p>
                      <a:r>
                        <a:rPr lang="en-US" sz="1000" b="0" i="0">
                          <a:solidFill>
                            <a:srgbClr val="000000"/>
                          </a:solidFill>
                          <a:effectLst/>
                          <a:latin typeface="MS Mincho" pitchFamily="49" charset="-128"/>
                          <a:ea typeface="MS Mincho" pitchFamily="49" charset="-128"/>
                        </a:rPr>
                        <a:t>Son</a:t>
                      </a:r>
                    </a:p>
                  </a:txBody>
                  <a:tcPr marL="40410" marR="40410" marT="20205" marB="20205">
                    <a:lnL w="12700" cap="flat" cmpd="sng" algn="ctr">
                      <a:solidFill>
                        <a:srgbClr val="A07167"/>
                      </a:solidFill>
                      <a:prstDash val="solid"/>
                      <a:round/>
                      <a:headEnd type="none" w="med" len="med"/>
                      <a:tailEnd type="none" w="med" len="med"/>
                    </a:lnL>
                    <a:lnR w="12700" cap="flat" cmpd="sng" algn="ctr">
                      <a:solidFill>
                        <a:srgbClr val="B00919"/>
                      </a:solidFill>
                      <a:prstDash val="solid"/>
                      <a:round/>
                      <a:headEnd type="none" w="med" len="med"/>
                      <a:tailEnd type="none" w="med" len="med"/>
                    </a:lnR>
                    <a:lnT w="12700" cap="flat" cmpd="sng" algn="ctr">
                      <a:solidFill>
                        <a:srgbClr val="A07167"/>
                      </a:solidFill>
                      <a:prstDash val="solid"/>
                      <a:round/>
                      <a:headEnd type="none" w="med" len="med"/>
                      <a:tailEnd type="none" w="med" len="med"/>
                    </a:lnT>
                    <a:lnB w="12700" cap="flat" cmpd="sng" algn="ctr">
                      <a:solidFill>
                        <a:srgbClr val="60D038"/>
                      </a:solidFill>
                      <a:prstDash val="solid"/>
                      <a:round/>
                      <a:headEnd type="none" w="med" len="med"/>
                      <a:tailEnd type="none" w="med" len="med"/>
                    </a:lnB>
                    <a:solidFill>
                      <a:srgbClr val="FFFFFF"/>
                    </a:solidFill>
                  </a:tcPr>
                </a:tc>
                <a:tc>
                  <a:txBody>
                    <a:bodyPr/>
                    <a:lstStyle/>
                    <a:p>
                      <a:r>
                        <a:rPr lang="en-US" sz="1000" b="0" i="0" dirty="0">
                          <a:solidFill>
                            <a:srgbClr val="000000"/>
                          </a:solidFill>
                          <a:effectLst/>
                          <a:latin typeface="MS Mincho" pitchFamily="49" charset="-128"/>
                          <a:ea typeface="MS Mincho" pitchFamily="49" charset="-128"/>
                        </a:rPr>
                        <a:t>a123@gmail.com</a:t>
                      </a:r>
                    </a:p>
                  </a:txBody>
                  <a:tcPr marL="40410" marR="40410" marT="20205" marB="20205">
                    <a:lnL w="12700" cap="flat" cmpd="sng" algn="ctr">
                      <a:solidFill>
                        <a:srgbClr val="B00919"/>
                      </a:solidFill>
                      <a:prstDash val="solid"/>
                      <a:round/>
                      <a:headEnd type="none" w="med" len="med"/>
                      <a:tailEnd type="none" w="med" len="med"/>
                    </a:lnL>
                    <a:lnR w="12700" cap="flat" cmpd="sng" algn="ctr">
                      <a:solidFill>
                        <a:srgbClr val="A00C19"/>
                      </a:solidFill>
                      <a:prstDash val="solid"/>
                      <a:round/>
                      <a:headEnd type="none" w="med" len="med"/>
                      <a:tailEnd type="none" w="med" len="med"/>
                    </a:lnR>
                    <a:lnT w="12700" cap="flat" cmpd="sng" algn="ctr">
                      <a:solidFill>
                        <a:srgbClr val="B00919"/>
                      </a:solidFill>
                      <a:prstDash val="solid"/>
                      <a:round/>
                      <a:headEnd type="none" w="med" len="med"/>
                      <a:tailEnd type="none" w="med" len="med"/>
                    </a:lnT>
                    <a:lnB w="12700" cap="flat" cmpd="sng" algn="ctr">
                      <a:solidFill>
                        <a:srgbClr val="A0D038"/>
                      </a:solidFill>
                      <a:prstDash val="solid"/>
                      <a:round/>
                      <a:headEnd type="none" w="med" len="med"/>
                      <a:tailEnd type="none" w="med" len="med"/>
                    </a:lnB>
                    <a:solidFill>
                      <a:srgbClr val="FFFFFF"/>
                    </a:solidFill>
                  </a:tcPr>
                </a:tc>
                <a:tc>
                  <a:txBody>
                    <a:bodyPr/>
                    <a:lstStyle/>
                    <a:p>
                      <a:r>
                        <a:rPr lang="en-US" altLang="ko-KR" sz="1000" b="0" i="0">
                          <a:solidFill>
                            <a:srgbClr val="000000"/>
                          </a:solidFill>
                          <a:effectLst/>
                          <a:latin typeface="MS Mincho" pitchFamily="49" charset="-128"/>
                          <a:ea typeface="MS Mincho" pitchFamily="49" charset="-128"/>
                        </a:rPr>
                        <a:t>010-0008-5569</a:t>
                      </a:r>
                    </a:p>
                  </a:txBody>
                  <a:tcPr marL="40410" marR="40410" marT="20205" marB="20205">
                    <a:lnL w="12700" cap="flat" cmpd="sng" algn="ctr">
                      <a:solidFill>
                        <a:srgbClr val="A00C19"/>
                      </a:solidFill>
                      <a:prstDash val="solid"/>
                      <a:round/>
                      <a:headEnd type="none" w="med" len="med"/>
                      <a:tailEnd type="none" w="med" len="med"/>
                    </a:lnL>
                    <a:lnR w="12700" cap="flat" cmpd="sng" algn="ctr">
                      <a:solidFill>
                        <a:srgbClr val="D00F19"/>
                      </a:solidFill>
                      <a:prstDash val="solid"/>
                      <a:round/>
                      <a:headEnd type="none" w="med" len="med"/>
                      <a:tailEnd type="none" w="med" len="med"/>
                    </a:lnR>
                    <a:lnT w="12700" cap="flat" cmpd="sng" algn="ctr">
                      <a:solidFill>
                        <a:srgbClr val="A00C19"/>
                      </a:solidFill>
                      <a:prstDash val="solid"/>
                      <a:round/>
                      <a:headEnd type="none" w="med" len="med"/>
                      <a:tailEnd type="none" w="med" len="med"/>
                    </a:lnT>
                    <a:lnB w="12700" cap="flat" cmpd="sng" algn="ctr">
                      <a:solidFill>
                        <a:srgbClr val="E0D038"/>
                      </a:solidFill>
                      <a:prstDash val="solid"/>
                      <a:round/>
                      <a:headEnd type="none" w="med" len="med"/>
                      <a:tailEnd type="none" w="med" len="med"/>
                    </a:lnB>
                    <a:solidFill>
                      <a:srgbClr val="FFFFFF"/>
                    </a:solidFill>
                  </a:tcPr>
                </a:tc>
                <a:tc>
                  <a:txBody>
                    <a:bodyPr/>
                    <a:lstStyle/>
                    <a:p>
                      <a:r>
                        <a:rPr lang="en-US" altLang="ko-KR" sz="1000" b="0" i="0" dirty="0">
                          <a:solidFill>
                            <a:srgbClr val="000000"/>
                          </a:solidFill>
                          <a:effectLst/>
                          <a:latin typeface="MS Mincho" pitchFamily="49" charset="-128"/>
                          <a:ea typeface="MS Mincho" pitchFamily="49" charset="-128"/>
                        </a:rPr>
                        <a:t>03141</a:t>
                      </a:r>
                    </a:p>
                  </a:txBody>
                  <a:tcPr marL="40410" marR="40410" marT="20205" marB="20205">
                    <a:lnL w="12700" cap="flat" cmpd="sng" algn="ctr">
                      <a:solidFill>
                        <a:srgbClr val="D00F19"/>
                      </a:solidFill>
                      <a:prstDash val="solid"/>
                      <a:round/>
                      <a:headEnd type="none" w="med" len="med"/>
                      <a:tailEnd type="none" w="med" len="med"/>
                    </a:lnL>
                    <a:lnR w="12700" cap="flat" cmpd="sng" algn="ctr">
                      <a:solidFill>
                        <a:srgbClr val="E0A91A"/>
                      </a:solidFill>
                      <a:prstDash val="solid"/>
                      <a:round/>
                      <a:headEnd type="none" w="med" len="med"/>
                      <a:tailEnd type="none" w="med" len="med"/>
                    </a:lnR>
                    <a:lnT w="12700" cap="flat" cmpd="sng" algn="ctr">
                      <a:solidFill>
                        <a:srgbClr val="D00F19"/>
                      </a:solidFill>
                      <a:prstDash val="solid"/>
                      <a:round/>
                      <a:headEnd type="none" w="med" len="med"/>
                      <a:tailEnd type="none" w="med" len="med"/>
                    </a:lnT>
                    <a:lnB w="12700" cap="flat" cmpd="sng" algn="ctr">
                      <a:solidFill>
                        <a:srgbClr val="10D138"/>
                      </a:solidFill>
                      <a:prstDash val="solid"/>
                      <a:round/>
                      <a:headEnd type="none" w="med" len="med"/>
                      <a:tailEnd type="none" w="med" len="med"/>
                    </a:lnB>
                    <a:solidFill>
                      <a:srgbClr val="FFFFFF"/>
                    </a:solidFill>
                  </a:tcPr>
                </a:tc>
                <a:tc>
                  <a:txBody>
                    <a:bodyPr/>
                    <a:lstStyle/>
                    <a:p>
                      <a:r>
                        <a:rPr lang="ko-KR" altLang="en-US" sz="1000" b="0" i="0" dirty="0">
                          <a:solidFill>
                            <a:srgbClr val="000000"/>
                          </a:solidFill>
                          <a:effectLst/>
                          <a:latin typeface="MS Mincho" pitchFamily="49" charset="-128"/>
                        </a:rPr>
                        <a:t>서울 종로구 세종대로 </a:t>
                      </a:r>
                      <a:r>
                        <a:rPr lang="en-US" altLang="ko-KR" sz="1000" b="0" i="0" dirty="0">
                          <a:solidFill>
                            <a:srgbClr val="000000"/>
                          </a:solidFill>
                          <a:effectLst/>
                          <a:latin typeface="MS Mincho" pitchFamily="49" charset="-128"/>
                          <a:ea typeface="MS Mincho" pitchFamily="49" charset="-128"/>
                        </a:rPr>
                        <a:t>188(</a:t>
                      </a:r>
                      <a:r>
                        <a:rPr lang="ko-KR" altLang="en-US" sz="1000" b="0" i="0" dirty="0">
                          <a:solidFill>
                            <a:srgbClr val="000000"/>
                          </a:solidFill>
                          <a:effectLst/>
                          <a:latin typeface="MS Mincho" pitchFamily="49" charset="-128"/>
                        </a:rPr>
                        <a:t>세종로</a:t>
                      </a:r>
                      <a:r>
                        <a:rPr lang="en-US" altLang="ko-KR" sz="1000" b="0" i="0" dirty="0">
                          <a:solidFill>
                            <a:srgbClr val="000000"/>
                          </a:solidFill>
                          <a:effectLst/>
                          <a:latin typeface="MS Mincho" pitchFamily="49" charset="-128"/>
                          <a:ea typeface="MS Mincho" pitchFamily="49" charset="-128"/>
                        </a:rPr>
                        <a:t>)</a:t>
                      </a:r>
                    </a:p>
                  </a:txBody>
                  <a:tcPr marL="40410" marR="40410" marT="20205" marB="20205">
                    <a:lnL w="12700" cap="flat" cmpd="sng" algn="ctr">
                      <a:solidFill>
                        <a:srgbClr val="E0A91A"/>
                      </a:solidFill>
                      <a:prstDash val="solid"/>
                      <a:round/>
                      <a:headEnd type="none" w="med" len="med"/>
                      <a:tailEnd type="none" w="med" len="med"/>
                    </a:lnL>
                    <a:lnR w="12700" cap="flat" cmpd="sng" algn="ctr">
                      <a:solidFill>
                        <a:srgbClr val="E0AF1B"/>
                      </a:solidFill>
                      <a:prstDash val="solid"/>
                      <a:round/>
                      <a:headEnd type="none" w="med" len="med"/>
                      <a:tailEnd type="none" w="med" len="med"/>
                    </a:lnR>
                    <a:lnT w="12700" cap="flat" cmpd="sng" algn="ctr">
                      <a:solidFill>
                        <a:srgbClr val="E0A91A"/>
                      </a:solidFill>
                      <a:prstDash val="solid"/>
                      <a:round/>
                      <a:headEnd type="none" w="med" len="med"/>
                      <a:tailEnd type="none" w="med" len="med"/>
                    </a:lnT>
                    <a:lnB w="12700" cap="flat" cmpd="sng" algn="ctr">
                      <a:solidFill>
                        <a:srgbClr val="40D138"/>
                      </a:solidFill>
                      <a:prstDash val="solid"/>
                      <a:round/>
                      <a:headEnd type="none" w="med" len="med"/>
                      <a:tailEnd type="none" w="med" len="med"/>
                    </a:lnB>
                    <a:solidFill>
                      <a:srgbClr val="FFFFFF"/>
                    </a:solidFill>
                  </a:tcPr>
                </a:tc>
                <a:tc>
                  <a:txBody>
                    <a:bodyPr/>
                    <a:lstStyle/>
                    <a:p>
                      <a:r>
                        <a:rPr lang="ko-KR" altLang="en-US" sz="1000" b="0" i="0">
                          <a:solidFill>
                            <a:srgbClr val="000000"/>
                          </a:solidFill>
                          <a:effectLst/>
                          <a:latin typeface="MS Mincho" pitchFamily="49" charset="-128"/>
                        </a:rPr>
                        <a:t>집</a:t>
                      </a:r>
                    </a:p>
                  </a:txBody>
                  <a:tcPr marL="40410" marR="40410" marT="20205" marB="20205">
                    <a:lnL w="12700" cap="flat" cmpd="sng" algn="ctr">
                      <a:solidFill>
                        <a:srgbClr val="E0AF1B"/>
                      </a:solidFill>
                      <a:prstDash val="solid"/>
                      <a:round/>
                      <a:headEnd type="none" w="med" len="med"/>
                      <a:tailEnd type="none" w="med" len="med"/>
                    </a:lnL>
                    <a:lnR w="12700" cap="flat" cmpd="sng" algn="ctr">
                      <a:solidFill>
                        <a:srgbClr val="A03722"/>
                      </a:solidFill>
                      <a:prstDash val="solid"/>
                      <a:round/>
                      <a:headEnd type="none" w="med" len="med"/>
                      <a:tailEnd type="none" w="med" len="med"/>
                    </a:lnR>
                    <a:lnT w="12700" cap="flat" cmpd="sng" algn="ctr">
                      <a:solidFill>
                        <a:srgbClr val="E0AF1B"/>
                      </a:solidFill>
                      <a:prstDash val="solid"/>
                      <a:round/>
                      <a:headEnd type="none" w="med" len="med"/>
                      <a:tailEnd type="none" w="med" len="med"/>
                    </a:lnT>
                    <a:lnB w="12700" cap="flat" cmpd="sng" algn="ctr">
                      <a:solidFill>
                        <a:srgbClr val="80D138"/>
                      </a:solidFill>
                      <a:prstDash val="solid"/>
                      <a:round/>
                      <a:headEnd type="none" w="med" len="med"/>
                      <a:tailEnd type="none" w="med" len="med"/>
                    </a:lnB>
                    <a:solidFill>
                      <a:srgbClr val="FFFFFF"/>
                    </a:solidFill>
                  </a:tcPr>
                </a:tc>
                <a:tc>
                  <a:txBody>
                    <a:bodyPr/>
                    <a:lstStyle/>
                    <a:p>
                      <a:r>
                        <a:rPr lang="pl-PL" sz="1000" b="0" i="0" dirty="0">
                          <a:solidFill>
                            <a:srgbClr val="000000"/>
                          </a:solidFill>
                          <a:effectLst/>
                          <a:latin typeface="MS Mincho" pitchFamily="49" charset="-128"/>
                          <a:ea typeface="MS Mincho" pitchFamily="49" charset="-128"/>
                        </a:rPr>
                        <a:t>Thu Feb 27 00:46:14 KST 2025</a:t>
                      </a:r>
                    </a:p>
                  </a:txBody>
                  <a:tcPr marL="40410" marR="40410" marT="20205" marB="20205">
                    <a:lnL w="12700" cap="flat" cmpd="sng" algn="ctr">
                      <a:solidFill>
                        <a:srgbClr val="A03722"/>
                      </a:solidFill>
                      <a:prstDash val="solid"/>
                      <a:round/>
                      <a:headEnd type="none" w="med" len="med"/>
                      <a:tailEnd type="none" w="med" len="med"/>
                    </a:lnL>
                    <a:lnR w="12700" cap="flat" cmpd="sng" algn="ctr">
                      <a:solidFill>
                        <a:srgbClr val="90C724"/>
                      </a:solidFill>
                      <a:prstDash val="solid"/>
                      <a:round/>
                      <a:headEnd type="none" w="med" len="med"/>
                      <a:tailEnd type="none" w="med" len="med"/>
                    </a:lnR>
                    <a:lnT w="12700" cap="flat" cmpd="sng" algn="ctr">
                      <a:solidFill>
                        <a:srgbClr val="A03722"/>
                      </a:solidFill>
                      <a:prstDash val="solid"/>
                      <a:round/>
                      <a:headEnd type="none" w="med" len="med"/>
                      <a:tailEnd type="none" w="med" len="med"/>
                    </a:lnT>
                    <a:lnB w="12700" cap="flat" cmpd="sng" algn="ctr">
                      <a:solidFill>
                        <a:srgbClr val="B0D138"/>
                      </a:solidFill>
                      <a:prstDash val="solid"/>
                      <a:round/>
                      <a:headEnd type="none" w="med" len="med"/>
                      <a:tailEnd type="none" w="med" len="med"/>
                    </a:lnB>
                    <a:solidFill>
                      <a:srgbClr val="FFFFFF"/>
                    </a:solidFill>
                  </a:tcPr>
                </a:tc>
                <a:tc>
                  <a:txBody>
                    <a:bodyPr/>
                    <a:lstStyle/>
                    <a:p>
                      <a:r>
                        <a:rPr lang="ko-KR" altLang="en-US" sz="1000" b="0" i="0" dirty="0">
                          <a:solidFill>
                            <a:srgbClr val="000000"/>
                          </a:solidFill>
                          <a:effectLst/>
                          <a:latin typeface="MS Mincho" pitchFamily="49" charset="-128"/>
                        </a:rPr>
                        <a:t>管理者</a:t>
                      </a:r>
                    </a:p>
                  </a:txBody>
                  <a:tcPr marL="40410" marR="40410" marT="20205" marB="20205">
                    <a:lnL w="12700" cap="flat" cmpd="sng" algn="ctr">
                      <a:solidFill>
                        <a:srgbClr val="90C724"/>
                      </a:solidFill>
                      <a:prstDash val="solid"/>
                      <a:round/>
                      <a:headEnd type="none" w="med" len="med"/>
                      <a:tailEnd type="none" w="med" len="med"/>
                    </a:lnL>
                    <a:lnR w="12700" cap="flat" cmpd="sng" algn="ctr">
                      <a:solidFill>
                        <a:srgbClr val="90C724"/>
                      </a:solidFill>
                      <a:prstDash val="solid"/>
                      <a:round/>
                      <a:headEnd type="none" w="med" len="med"/>
                      <a:tailEnd type="none" w="med" len="med"/>
                    </a:lnR>
                    <a:lnT w="12700" cap="flat" cmpd="sng" algn="ctr">
                      <a:solidFill>
                        <a:srgbClr val="90C724"/>
                      </a:solidFill>
                      <a:prstDash val="solid"/>
                      <a:round/>
                      <a:headEnd type="none" w="med" len="med"/>
                      <a:tailEnd type="none" w="med" len="med"/>
                    </a:lnT>
                    <a:lnB w="12700" cap="flat" cmpd="sng" algn="ctr">
                      <a:solidFill>
                        <a:srgbClr val="F0D138"/>
                      </a:solidFill>
                      <a:prstDash val="solid"/>
                      <a:round/>
                      <a:headEnd type="none" w="med" len="med"/>
                      <a:tailEnd type="none" w="med" len="med"/>
                    </a:lnB>
                    <a:solidFill>
                      <a:srgbClr val="FFFFFF"/>
                    </a:solidFill>
                  </a:tcPr>
                </a:tc>
              </a:tr>
              <a:tr h="1131491">
                <a:tc>
                  <a:txBody>
                    <a:bodyPr/>
                    <a:lstStyle/>
                    <a:p>
                      <a:r>
                        <a:rPr lang="en-US" sz="1000" b="0" i="0">
                          <a:solidFill>
                            <a:srgbClr val="000000"/>
                          </a:solidFill>
                          <a:effectLst/>
                          <a:latin typeface="MS Mincho" pitchFamily="49" charset="-128"/>
                          <a:ea typeface="MS Mincho" pitchFamily="49" charset="-128"/>
                        </a:rPr>
                        <a:t>a123</a:t>
                      </a:r>
                    </a:p>
                  </a:txBody>
                  <a:tcPr marL="40410" marR="40410" marT="20205" marB="20205">
                    <a:lnL w="12700" cap="flat" cmpd="sng" algn="ctr">
                      <a:solidFill>
                        <a:srgbClr val="00072D"/>
                      </a:solidFill>
                      <a:prstDash val="solid"/>
                      <a:round/>
                      <a:headEnd type="none" w="med" len="med"/>
                      <a:tailEnd type="none" w="med" len="med"/>
                    </a:lnL>
                    <a:lnR w="12700" cap="flat" cmpd="sng" algn="ctr">
                      <a:solidFill>
                        <a:srgbClr val="60D038"/>
                      </a:solidFill>
                      <a:prstDash val="solid"/>
                      <a:round/>
                      <a:headEnd type="none" w="med" len="med"/>
                      <a:tailEnd type="none" w="med" len="med"/>
                    </a:lnR>
                    <a:lnT w="12700" cap="flat" cmpd="sng" algn="ctr">
                      <a:solidFill>
                        <a:srgbClr val="00072D"/>
                      </a:solidFill>
                      <a:prstDash val="solid"/>
                      <a:round/>
                      <a:headEnd type="none" w="med" len="med"/>
                      <a:tailEnd type="none" w="med" len="med"/>
                    </a:lnT>
                    <a:lnB w="12700" cap="flat" cmpd="sng" algn="ctr">
                      <a:solidFill>
                        <a:srgbClr val="D0C909"/>
                      </a:solidFill>
                      <a:prstDash val="solid"/>
                      <a:round/>
                      <a:headEnd type="none" w="med" len="med"/>
                      <a:tailEnd type="none" w="med" len="med"/>
                    </a:lnB>
                    <a:solidFill>
                      <a:srgbClr val="FFFFFF"/>
                    </a:solidFill>
                  </a:tcPr>
                </a:tc>
                <a:tc>
                  <a:txBody>
                    <a:bodyPr/>
                    <a:lstStyle/>
                    <a:p>
                      <a:r>
                        <a:rPr lang="en-US" sz="1000" b="0" i="0">
                          <a:solidFill>
                            <a:srgbClr val="000000"/>
                          </a:solidFill>
                          <a:effectLst/>
                          <a:latin typeface="MS Mincho" pitchFamily="49" charset="-128"/>
                          <a:ea typeface="MS Mincho" pitchFamily="49" charset="-128"/>
                        </a:rPr>
                        <a:t>son</a:t>
                      </a:r>
                    </a:p>
                  </a:txBody>
                  <a:tcPr marL="40410" marR="40410" marT="20205" marB="20205">
                    <a:lnL w="12700" cap="flat" cmpd="sng" algn="ctr">
                      <a:solidFill>
                        <a:srgbClr val="60D038"/>
                      </a:solidFill>
                      <a:prstDash val="solid"/>
                      <a:round/>
                      <a:headEnd type="none" w="med" len="med"/>
                      <a:tailEnd type="none" w="med" len="med"/>
                    </a:lnL>
                    <a:lnR w="12700" cap="flat" cmpd="sng" algn="ctr">
                      <a:solidFill>
                        <a:srgbClr val="A0D038"/>
                      </a:solidFill>
                      <a:prstDash val="solid"/>
                      <a:round/>
                      <a:headEnd type="none" w="med" len="med"/>
                      <a:tailEnd type="none" w="med" len="med"/>
                    </a:lnR>
                    <a:lnT w="12700" cap="flat" cmpd="sng" algn="ctr">
                      <a:solidFill>
                        <a:srgbClr val="60D038"/>
                      </a:solidFill>
                      <a:prstDash val="solid"/>
                      <a:round/>
                      <a:headEnd type="none" w="med" len="med"/>
                      <a:tailEnd type="none" w="med" len="med"/>
                    </a:lnT>
                    <a:lnB w="12700" cap="flat" cmpd="sng" algn="ctr">
                      <a:solidFill>
                        <a:srgbClr val="60D238"/>
                      </a:solidFill>
                      <a:prstDash val="solid"/>
                      <a:round/>
                      <a:headEnd type="none" w="med" len="med"/>
                      <a:tailEnd type="none" w="med" len="med"/>
                    </a:lnB>
                    <a:solidFill>
                      <a:srgbClr val="FFFFFF"/>
                    </a:solidFill>
                  </a:tcPr>
                </a:tc>
                <a:tc>
                  <a:txBody>
                    <a:bodyPr/>
                    <a:lstStyle/>
                    <a:p>
                      <a:r>
                        <a:rPr lang="en-US" sz="1000" b="0" i="0">
                          <a:solidFill>
                            <a:srgbClr val="000000"/>
                          </a:solidFill>
                          <a:effectLst/>
                          <a:latin typeface="MS Mincho" pitchFamily="49" charset="-128"/>
                          <a:ea typeface="MS Mincho" pitchFamily="49" charset="-128"/>
                        </a:rPr>
                        <a:t>sss@gmail.com</a:t>
                      </a:r>
                    </a:p>
                  </a:txBody>
                  <a:tcPr marL="40410" marR="40410" marT="20205" marB="20205">
                    <a:lnL w="12700" cap="flat" cmpd="sng" algn="ctr">
                      <a:solidFill>
                        <a:srgbClr val="A0D038"/>
                      </a:solidFill>
                      <a:prstDash val="solid"/>
                      <a:round/>
                      <a:headEnd type="none" w="med" len="med"/>
                      <a:tailEnd type="none" w="med" len="med"/>
                    </a:lnL>
                    <a:lnR w="12700" cap="flat" cmpd="sng" algn="ctr">
                      <a:solidFill>
                        <a:srgbClr val="E0D038"/>
                      </a:solidFill>
                      <a:prstDash val="solid"/>
                      <a:round/>
                      <a:headEnd type="none" w="med" len="med"/>
                      <a:tailEnd type="none" w="med" len="med"/>
                    </a:lnR>
                    <a:lnT w="12700" cap="flat" cmpd="sng" algn="ctr">
                      <a:solidFill>
                        <a:srgbClr val="A0D038"/>
                      </a:solidFill>
                      <a:prstDash val="solid"/>
                      <a:round/>
                      <a:headEnd type="none" w="med" len="med"/>
                      <a:tailEnd type="none" w="med" len="med"/>
                    </a:lnT>
                    <a:lnB w="12700" cap="flat" cmpd="sng" algn="ctr">
                      <a:solidFill>
                        <a:srgbClr val="A0D238"/>
                      </a:solidFill>
                      <a:prstDash val="solid"/>
                      <a:round/>
                      <a:headEnd type="none" w="med" len="med"/>
                      <a:tailEnd type="none" w="med" len="med"/>
                    </a:lnB>
                    <a:solidFill>
                      <a:srgbClr val="FFFFFF"/>
                    </a:solidFill>
                  </a:tcPr>
                </a:tc>
                <a:tc>
                  <a:txBody>
                    <a:bodyPr/>
                    <a:lstStyle/>
                    <a:p>
                      <a:r>
                        <a:rPr lang="en-US" altLang="ko-KR" sz="1000" b="0" i="0" dirty="0">
                          <a:solidFill>
                            <a:srgbClr val="000000"/>
                          </a:solidFill>
                          <a:effectLst/>
                          <a:latin typeface="MS Mincho" pitchFamily="49" charset="-128"/>
                          <a:ea typeface="MS Mincho" pitchFamily="49" charset="-128"/>
                        </a:rPr>
                        <a:t>010-0008-5568</a:t>
                      </a:r>
                    </a:p>
                  </a:txBody>
                  <a:tcPr marL="40410" marR="40410" marT="20205" marB="20205">
                    <a:lnL w="12700" cap="flat" cmpd="sng" algn="ctr">
                      <a:solidFill>
                        <a:srgbClr val="E0D038"/>
                      </a:solidFill>
                      <a:prstDash val="solid"/>
                      <a:round/>
                      <a:headEnd type="none" w="med" len="med"/>
                      <a:tailEnd type="none" w="med" len="med"/>
                    </a:lnL>
                    <a:lnR w="12700" cap="flat" cmpd="sng" algn="ctr">
                      <a:solidFill>
                        <a:srgbClr val="10D138"/>
                      </a:solidFill>
                      <a:prstDash val="solid"/>
                      <a:round/>
                      <a:headEnd type="none" w="med" len="med"/>
                      <a:tailEnd type="none" w="med" len="med"/>
                    </a:lnR>
                    <a:lnT w="12700" cap="flat" cmpd="sng" algn="ctr">
                      <a:solidFill>
                        <a:srgbClr val="E0D038"/>
                      </a:solidFill>
                      <a:prstDash val="solid"/>
                      <a:round/>
                      <a:headEnd type="none" w="med" len="med"/>
                      <a:tailEnd type="none" w="med" len="med"/>
                    </a:lnT>
                    <a:lnB w="12700" cap="flat" cmpd="sng" algn="ctr">
                      <a:solidFill>
                        <a:srgbClr val="E0D238"/>
                      </a:solidFill>
                      <a:prstDash val="solid"/>
                      <a:round/>
                      <a:headEnd type="none" w="med" len="med"/>
                      <a:tailEnd type="none" w="med" len="med"/>
                    </a:lnB>
                    <a:solidFill>
                      <a:srgbClr val="FFFFFF"/>
                    </a:solidFill>
                  </a:tcPr>
                </a:tc>
                <a:tc>
                  <a:txBody>
                    <a:bodyPr/>
                    <a:lstStyle/>
                    <a:p>
                      <a:r>
                        <a:rPr lang="en-US" altLang="ko-KR" sz="1000" b="0" i="0">
                          <a:solidFill>
                            <a:srgbClr val="000000"/>
                          </a:solidFill>
                          <a:effectLst/>
                          <a:latin typeface="MS Mincho" pitchFamily="49" charset="-128"/>
                          <a:ea typeface="MS Mincho" pitchFamily="49" charset="-128"/>
                        </a:rPr>
                        <a:t>02822</a:t>
                      </a:r>
                    </a:p>
                  </a:txBody>
                  <a:tcPr marL="40410" marR="40410" marT="20205" marB="20205">
                    <a:lnL w="12700" cap="flat" cmpd="sng" algn="ctr">
                      <a:solidFill>
                        <a:srgbClr val="10D138"/>
                      </a:solidFill>
                      <a:prstDash val="solid"/>
                      <a:round/>
                      <a:headEnd type="none" w="med" len="med"/>
                      <a:tailEnd type="none" w="med" len="med"/>
                    </a:lnL>
                    <a:lnR w="12700" cap="flat" cmpd="sng" algn="ctr">
                      <a:solidFill>
                        <a:srgbClr val="40D138"/>
                      </a:solidFill>
                      <a:prstDash val="solid"/>
                      <a:round/>
                      <a:headEnd type="none" w="med" len="med"/>
                      <a:tailEnd type="none" w="med" len="med"/>
                    </a:lnR>
                    <a:lnT w="12700" cap="flat" cmpd="sng" algn="ctr">
                      <a:solidFill>
                        <a:srgbClr val="10D138"/>
                      </a:solidFill>
                      <a:prstDash val="solid"/>
                      <a:round/>
                      <a:headEnd type="none" w="med" len="med"/>
                      <a:tailEnd type="none" w="med" len="med"/>
                    </a:lnT>
                    <a:lnB w="12700" cap="flat" cmpd="sng" algn="ctr">
                      <a:solidFill>
                        <a:srgbClr val="10D338"/>
                      </a:solidFill>
                      <a:prstDash val="solid"/>
                      <a:round/>
                      <a:headEnd type="none" w="med" len="med"/>
                      <a:tailEnd type="none" w="med" len="med"/>
                    </a:lnB>
                    <a:solidFill>
                      <a:srgbClr val="FFFFFF"/>
                    </a:solidFill>
                  </a:tcPr>
                </a:tc>
                <a:tc>
                  <a:txBody>
                    <a:bodyPr/>
                    <a:lstStyle/>
                    <a:p>
                      <a:r>
                        <a:rPr lang="ko-KR" altLang="en-US" sz="1000" b="0" i="0">
                          <a:solidFill>
                            <a:srgbClr val="000000"/>
                          </a:solidFill>
                          <a:effectLst/>
                          <a:latin typeface="MS Mincho" pitchFamily="49" charset="-128"/>
                        </a:rPr>
                        <a:t>서울 성북구 대사관로</a:t>
                      </a:r>
                      <a:r>
                        <a:rPr lang="en-US" altLang="ko-KR" sz="1000" b="0" i="0">
                          <a:solidFill>
                            <a:srgbClr val="000000"/>
                          </a:solidFill>
                          <a:effectLst/>
                          <a:latin typeface="MS Mincho" pitchFamily="49" charset="-128"/>
                          <a:ea typeface="MS Mincho" pitchFamily="49" charset="-128"/>
                        </a:rPr>
                        <a:t>1</a:t>
                      </a:r>
                      <a:r>
                        <a:rPr lang="ko-KR" altLang="en-US" sz="1000" b="0" i="0">
                          <a:solidFill>
                            <a:srgbClr val="000000"/>
                          </a:solidFill>
                          <a:effectLst/>
                          <a:latin typeface="MS Mincho" pitchFamily="49" charset="-128"/>
                        </a:rPr>
                        <a:t>길 </a:t>
                      </a:r>
                      <a:r>
                        <a:rPr lang="en-US" altLang="ko-KR" sz="1000" b="0" i="0">
                          <a:solidFill>
                            <a:srgbClr val="000000"/>
                          </a:solidFill>
                          <a:effectLst/>
                          <a:latin typeface="MS Mincho" pitchFamily="49" charset="-128"/>
                          <a:ea typeface="MS Mincho" pitchFamily="49" charset="-128"/>
                        </a:rPr>
                        <a:t>32(</a:t>
                      </a:r>
                      <a:r>
                        <a:rPr lang="ko-KR" altLang="en-US" sz="1000" b="0" i="0">
                          <a:solidFill>
                            <a:srgbClr val="000000"/>
                          </a:solidFill>
                          <a:effectLst/>
                          <a:latin typeface="MS Mincho" pitchFamily="49" charset="-128"/>
                        </a:rPr>
                        <a:t>성북동</a:t>
                      </a:r>
                      <a:r>
                        <a:rPr lang="en-US" altLang="ko-KR" sz="1000" b="0" i="0">
                          <a:solidFill>
                            <a:srgbClr val="000000"/>
                          </a:solidFill>
                          <a:effectLst/>
                          <a:latin typeface="MS Mincho" pitchFamily="49" charset="-128"/>
                          <a:ea typeface="MS Mincho" pitchFamily="49" charset="-128"/>
                        </a:rPr>
                        <a:t>)</a:t>
                      </a:r>
                    </a:p>
                  </a:txBody>
                  <a:tcPr marL="40410" marR="40410" marT="20205" marB="20205">
                    <a:lnL w="12700" cap="flat" cmpd="sng" algn="ctr">
                      <a:solidFill>
                        <a:srgbClr val="40D138"/>
                      </a:solidFill>
                      <a:prstDash val="solid"/>
                      <a:round/>
                      <a:headEnd type="none" w="med" len="med"/>
                      <a:tailEnd type="none" w="med" len="med"/>
                    </a:lnL>
                    <a:lnR w="12700" cap="flat" cmpd="sng" algn="ctr">
                      <a:solidFill>
                        <a:srgbClr val="80D138"/>
                      </a:solidFill>
                      <a:prstDash val="solid"/>
                      <a:round/>
                      <a:headEnd type="none" w="med" len="med"/>
                      <a:tailEnd type="none" w="med" len="med"/>
                    </a:lnR>
                    <a:lnT w="12700" cap="flat" cmpd="sng" algn="ctr">
                      <a:solidFill>
                        <a:srgbClr val="40D138"/>
                      </a:solidFill>
                      <a:prstDash val="solid"/>
                      <a:round/>
                      <a:headEnd type="none" w="med" len="med"/>
                      <a:tailEnd type="none" w="med" len="med"/>
                    </a:lnT>
                    <a:lnB w="12700" cap="flat" cmpd="sng" algn="ctr">
                      <a:solidFill>
                        <a:srgbClr val="40D338"/>
                      </a:solidFill>
                      <a:prstDash val="solid"/>
                      <a:round/>
                      <a:headEnd type="none" w="med" len="med"/>
                      <a:tailEnd type="none" w="med" len="med"/>
                    </a:lnB>
                    <a:solidFill>
                      <a:srgbClr val="FFFFFF"/>
                    </a:solidFill>
                  </a:tcPr>
                </a:tc>
                <a:tc>
                  <a:txBody>
                    <a:bodyPr/>
                    <a:lstStyle/>
                    <a:p>
                      <a:r>
                        <a:rPr lang="ko-KR" altLang="en-US" sz="1000" b="0" i="0" dirty="0">
                          <a:solidFill>
                            <a:srgbClr val="000000"/>
                          </a:solidFill>
                          <a:effectLst/>
                          <a:latin typeface="MS Mincho" pitchFamily="49" charset="-128"/>
                        </a:rPr>
                        <a:t>일본대사관</a:t>
                      </a:r>
                    </a:p>
                  </a:txBody>
                  <a:tcPr marL="40410" marR="40410" marT="20205" marB="20205">
                    <a:lnL w="12700" cap="flat" cmpd="sng" algn="ctr">
                      <a:solidFill>
                        <a:srgbClr val="80D138"/>
                      </a:solidFill>
                      <a:prstDash val="solid"/>
                      <a:round/>
                      <a:headEnd type="none" w="med" len="med"/>
                      <a:tailEnd type="none" w="med" len="med"/>
                    </a:lnL>
                    <a:lnR w="12700" cap="flat" cmpd="sng" algn="ctr">
                      <a:solidFill>
                        <a:srgbClr val="B0D138"/>
                      </a:solidFill>
                      <a:prstDash val="solid"/>
                      <a:round/>
                      <a:headEnd type="none" w="med" len="med"/>
                      <a:tailEnd type="none" w="med" len="med"/>
                    </a:lnR>
                    <a:lnT w="12700" cap="flat" cmpd="sng" algn="ctr">
                      <a:solidFill>
                        <a:srgbClr val="80D138"/>
                      </a:solidFill>
                      <a:prstDash val="solid"/>
                      <a:round/>
                      <a:headEnd type="none" w="med" len="med"/>
                      <a:tailEnd type="none" w="med" len="med"/>
                    </a:lnT>
                    <a:lnB w="12700" cap="flat" cmpd="sng" algn="ctr">
                      <a:solidFill>
                        <a:srgbClr val="80D338"/>
                      </a:solidFill>
                      <a:prstDash val="solid"/>
                      <a:round/>
                      <a:headEnd type="none" w="med" len="med"/>
                      <a:tailEnd type="none" w="med" len="med"/>
                    </a:lnB>
                    <a:solidFill>
                      <a:srgbClr val="FFFFFF"/>
                    </a:solidFill>
                  </a:tcPr>
                </a:tc>
                <a:tc>
                  <a:txBody>
                    <a:bodyPr/>
                    <a:lstStyle/>
                    <a:p>
                      <a:r>
                        <a:rPr lang="pl-PL" sz="1000" b="0" i="0">
                          <a:solidFill>
                            <a:srgbClr val="000000"/>
                          </a:solidFill>
                          <a:effectLst/>
                          <a:latin typeface="MS Mincho" pitchFamily="49" charset="-128"/>
                          <a:ea typeface="MS Mincho" pitchFamily="49" charset="-128"/>
                        </a:rPr>
                        <a:t>Thu Feb 27 01:48:39 KST 2025</a:t>
                      </a:r>
                    </a:p>
                  </a:txBody>
                  <a:tcPr marL="40410" marR="40410" marT="20205" marB="20205">
                    <a:lnL w="12700" cap="flat" cmpd="sng" algn="ctr">
                      <a:solidFill>
                        <a:srgbClr val="B0D138"/>
                      </a:solidFill>
                      <a:prstDash val="solid"/>
                      <a:round/>
                      <a:headEnd type="none" w="med" len="med"/>
                      <a:tailEnd type="none" w="med" len="med"/>
                    </a:lnL>
                    <a:lnR w="12700" cap="flat" cmpd="sng" algn="ctr">
                      <a:solidFill>
                        <a:srgbClr val="F0D138"/>
                      </a:solidFill>
                      <a:prstDash val="solid"/>
                      <a:round/>
                      <a:headEnd type="none" w="med" len="med"/>
                      <a:tailEnd type="none" w="med" len="med"/>
                    </a:lnR>
                    <a:lnT w="12700" cap="flat" cmpd="sng" algn="ctr">
                      <a:solidFill>
                        <a:srgbClr val="B0D138"/>
                      </a:solidFill>
                      <a:prstDash val="solid"/>
                      <a:round/>
                      <a:headEnd type="none" w="med" len="med"/>
                      <a:tailEnd type="none" w="med" len="med"/>
                    </a:lnT>
                    <a:lnB w="12700" cap="flat" cmpd="sng" algn="ctr">
                      <a:solidFill>
                        <a:srgbClr val="B0D338"/>
                      </a:solidFill>
                      <a:prstDash val="solid"/>
                      <a:round/>
                      <a:headEnd type="none" w="med" len="med"/>
                      <a:tailEnd type="none" w="med" len="med"/>
                    </a:lnB>
                    <a:solidFill>
                      <a:srgbClr val="FFFFFF"/>
                    </a:solidFill>
                  </a:tcPr>
                </a:tc>
                <a:tc>
                  <a:txBody>
                    <a:bodyPr/>
                    <a:lstStyle/>
                    <a:p>
                      <a:r>
                        <a:rPr lang="ko-KR" altLang="en-US" sz="1000" b="0" i="0" dirty="0">
                          <a:solidFill>
                            <a:srgbClr val="000000"/>
                          </a:solidFill>
                          <a:effectLst/>
                          <a:latin typeface="MS Mincho" pitchFamily="49" charset="-128"/>
                        </a:rPr>
                        <a:t>一般客</a:t>
                      </a:r>
                    </a:p>
                  </a:txBody>
                  <a:tcPr marL="40410" marR="40410" marT="20205" marB="20205">
                    <a:lnL w="12700" cap="flat" cmpd="sng" algn="ctr">
                      <a:solidFill>
                        <a:srgbClr val="F0D138"/>
                      </a:solidFill>
                      <a:prstDash val="solid"/>
                      <a:round/>
                      <a:headEnd type="none" w="med" len="med"/>
                      <a:tailEnd type="none" w="med" len="med"/>
                    </a:lnL>
                    <a:lnR w="12700" cap="flat" cmpd="sng" algn="ctr">
                      <a:solidFill>
                        <a:srgbClr val="F0D138"/>
                      </a:solidFill>
                      <a:prstDash val="solid"/>
                      <a:round/>
                      <a:headEnd type="none" w="med" len="med"/>
                      <a:tailEnd type="none" w="med" len="med"/>
                    </a:lnR>
                    <a:lnT w="12700" cap="flat" cmpd="sng" algn="ctr">
                      <a:solidFill>
                        <a:srgbClr val="F0D138"/>
                      </a:solidFill>
                      <a:prstDash val="solid"/>
                      <a:round/>
                      <a:headEnd type="none" w="med" len="med"/>
                      <a:tailEnd type="none" w="med" len="med"/>
                    </a:lnT>
                    <a:lnB w="12700" cap="flat" cmpd="sng" algn="ctr">
                      <a:solidFill>
                        <a:srgbClr val="E0D338"/>
                      </a:solidFill>
                      <a:prstDash val="solid"/>
                      <a:round/>
                      <a:headEnd type="none" w="med" len="med"/>
                      <a:tailEnd type="none" w="med" len="med"/>
                    </a:lnB>
                    <a:solidFill>
                      <a:srgbClr val="FFFFFF"/>
                    </a:solidFill>
                  </a:tcPr>
                </a:tc>
              </a:tr>
              <a:tr h="882585">
                <a:tc>
                  <a:txBody>
                    <a:bodyPr/>
                    <a:lstStyle/>
                    <a:p>
                      <a:r>
                        <a:rPr lang="en-US" sz="1000" b="0" i="0" dirty="0">
                          <a:solidFill>
                            <a:srgbClr val="000000"/>
                          </a:solidFill>
                          <a:effectLst/>
                          <a:latin typeface="MS Mincho" pitchFamily="49" charset="-128"/>
                          <a:ea typeface="MS Mincho" pitchFamily="49" charset="-128"/>
                        </a:rPr>
                        <a:t>a456</a:t>
                      </a:r>
                    </a:p>
                  </a:txBody>
                  <a:tcPr marL="40410" marR="40410" marT="20205" marB="20205">
                    <a:lnL w="12700" cap="flat" cmpd="sng" algn="ctr">
                      <a:solidFill>
                        <a:srgbClr val="D0C909"/>
                      </a:solidFill>
                      <a:prstDash val="solid"/>
                      <a:round/>
                      <a:headEnd type="none" w="med" len="med"/>
                      <a:tailEnd type="none" w="med" len="med"/>
                    </a:lnL>
                    <a:lnR w="12700" cap="flat" cmpd="sng" algn="ctr">
                      <a:solidFill>
                        <a:srgbClr val="60D238"/>
                      </a:solidFill>
                      <a:prstDash val="solid"/>
                      <a:round/>
                      <a:headEnd type="none" w="med" len="med"/>
                      <a:tailEnd type="none" w="med" len="med"/>
                    </a:lnR>
                    <a:lnT w="12700" cap="flat" cmpd="sng" algn="ctr">
                      <a:solidFill>
                        <a:srgbClr val="D0C909"/>
                      </a:solidFill>
                      <a:prstDash val="solid"/>
                      <a:round/>
                      <a:headEnd type="none" w="med" len="med"/>
                      <a:tailEnd type="none" w="med" len="med"/>
                    </a:lnT>
                    <a:lnB w="6096" cap="flat" cmpd="sng" algn="ctr">
                      <a:solidFill>
                        <a:srgbClr val="D0C909"/>
                      </a:solidFill>
                      <a:prstDash val="solid"/>
                      <a:round/>
                      <a:headEnd type="none" w="med" len="med"/>
                      <a:tailEnd type="none" w="med" len="med"/>
                    </a:lnB>
                    <a:solidFill>
                      <a:srgbClr val="FFFFFF"/>
                    </a:solidFill>
                  </a:tcPr>
                </a:tc>
                <a:tc>
                  <a:txBody>
                    <a:bodyPr/>
                    <a:lstStyle/>
                    <a:p>
                      <a:r>
                        <a:rPr lang="en-US" sz="1000" b="0" i="0">
                          <a:solidFill>
                            <a:srgbClr val="000000"/>
                          </a:solidFill>
                          <a:effectLst/>
                          <a:latin typeface="MS Mincho" pitchFamily="49" charset="-128"/>
                          <a:ea typeface="MS Mincho" pitchFamily="49" charset="-128"/>
                        </a:rPr>
                        <a:t>ssh</a:t>
                      </a:r>
                    </a:p>
                  </a:txBody>
                  <a:tcPr marL="40410" marR="40410" marT="20205" marB="20205">
                    <a:lnL w="12700" cap="flat" cmpd="sng" algn="ctr">
                      <a:solidFill>
                        <a:srgbClr val="60D238"/>
                      </a:solidFill>
                      <a:prstDash val="solid"/>
                      <a:round/>
                      <a:headEnd type="none" w="med" len="med"/>
                      <a:tailEnd type="none" w="med" len="med"/>
                    </a:lnL>
                    <a:lnR w="12700" cap="flat" cmpd="sng" algn="ctr">
                      <a:solidFill>
                        <a:srgbClr val="A0D238"/>
                      </a:solidFill>
                      <a:prstDash val="solid"/>
                      <a:round/>
                      <a:headEnd type="none" w="med" len="med"/>
                      <a:tailEnd type="none" w="med" len="med"/>
                    </a:lnR>
                    <a:lnT w="12700" cap="flat" cmpd="sng" algn="ctr">
                      <a:solidFill>
                        <a:srgbClr val="60D238"/>
                      </a:solidFill>
                      <a:prstDash val="solid"/>
                      <a:round/>
                      <a:headEnd type="none" w="med" len="med"/>
                      <a:tailEnd type="none" w="med" len="med"/>
                    </a:lnT>
                    <a:lnB w="6096" cap="flat" cmpd="sng" algn="ctr">
                      <a:solidFill>
                        <a:srgbClr val="60D238"/>
                      </a:solidFill>
                      <a:prstDash val="solid"/>
                      <a:round/>
                      <a:headEnd type="none" w="med" len="med"/>
                      <a:tailEnd type="none" w="med" len="med"/>
                    </a:lnB>
                    <a:solidFill>
                      <a:srgbClr val="FFFFFF"/>
                    </a:solidFill>
                  </a:tcPr>
                </a:tc>
                <a:tc>
                  <a:txBody>
                    <a:bodyPr/>
                    <a:lstStyle/>
                    <a:p>
                      <a:r>
                        <a:rPr lang="en-US" sz="1000" b="0" i="0">
                          <a:solidFill>
                            <a:srgbClr val="000000"/>
                          </a:solidFill>
                          <a:effectLst/>
                          <a:latin typeface="MS Mincho" pitchFamily="49" charset="-128"/>
                          <a:ea typeface="MS Mincho" pitchFamily="49" charset="-128"/>
                        </a:rPr>
                        <a:t>ths@gmail.com</a:t>
                      </a:r>
                    </a:p>
                  </a:txBody>
                  <a:tcPr marL="40410" marR="40410" marT="20205" marB="20205">
                    <a:lnL w="12700" cap="flat" cmpd="sng" algn="ctr">
                      <a:solidFill>
                        <a:srgbClr val="A0D238"/>
                      </a:solidFill>
                      <a:prstDash val="solid"/>
                      <a:round/>
                      <a:headEnd type="none" w="med" len="med"/>
                      <a:tailEnd type="none" w="med" len="med"/>
                    </a:lnL>
                    <a:lnR w="12700" cap="flat" cmpd="sng" algn="ctr">
                      <a:solidFill>
                        <a:srgbClr val="E0D238"/>
                      </a:solidFill>
                      <a:prstDash val="solid"/>
                      <a:round/>
                      <a:headEnd type="none" w="med" len="med"/>
                      <a:tailEnd type="none" w="med" len="med"/>
                    </a:lnR>
                    <a:lnT w="12700" cap="flat" cmpd="sng" algn="ctr">
                      <a:solidFill>
                        <a:srgbClr val="A0D238"/>
                      </a:solidFill>
                      <a:prstDash val="solid"/>
                      <a:round/>
                      <a:headEnd type="none" w="med" len="med"/>
                      <a:tailEnd type="none" w="med" len="med"/>
                    </a:lnT>
                    <a:lnB w="6096" cap="flat" cmpd="sng" algn="ctr">
                      <a:solidFill>
                        <a:srgbClr val="A0D238"/>
                      </a:solidFill>
                      <a:prstDash val="solid"/>
                      <a:round/>
                      <a:headEnd type="none" w="med" len="med"/>
                      <a:tailEnd type="none" w="med" len="med"/>
                    </a:lnB>
                    <a:solidFill>
                      <a:srgbClr val="FFFFFF"/>
                    </a:solidFill>
                  </a:tcPr>
                </a:tc>
                <a:tc>
                  <a:txBody>
                    <a:bodyPr/>
                    <a:lstStyle/>
                    <a:p>
                      <a:r>
                        <a:rPr lang="en-US" altLang="ko-KR" sz="1000" b="0" i="0">
                          <a:solidFill>
                            <a:srgbClr val="000000"/>
                          </a:solidFill>
                          <a:effectLst/>
                          <a:latin typeface="MS Mincho" pitchFamily="49" charset="-128"/>
                          <a:ea typeface="MS Mincho" pitchFamily="49" charset="-128"/>
                        </a:rPr>
                        <a:t>010-123-5689</a:t>
                      </a:r>
                    </a:p>
                  </a:txBody>
                  <a:tcPr marL="40410" marR="40410" marT="20205" marB="20205">
                    <a:lnL w="12700" cap="flat" cmpd="sng" algn="ctr">
                      <a:solidFill>
                        <a:srgbClr val="E0D238"/>
                      </a:solidFill>
                      <a:prstDash val="solid"/>
                      <a:round/>
                      <a:headEnd type="none" w="med" len="med"/>
                      <a:tailEnd type="none" w="med" len="med"/>
                    </a:lnL>
                    <a:lnR w="12700" cap="flat" cmpd="sng" algn="ctr">
                      <a:solidFill>
                        <a:srgbClr val="10D338"/>
                      </a:solidFill>
                      <a:prstDash val="solid"/>
                      <a:round/>
                      <a:headEnd type="none" w="med" len="med"/>
                      <a:tailEnd type="none" w="med" len="med"/>
                    </a:lnR>
                    <a:lnT w="12700" cap="flat" cmpd="sng" algn="ctr">
                      <a:solidFill>
                        <a:srgbClr val="E0D238"/>
                      </a:solidFill>
                      <a:prstDash val="solid"/>
                      <a:round/>
                      <a:headEnd type="none" w="med" len="med"/>
                      <a:tailEnd type="none" w="med" len="med"/>
                    </a:lnT>
                    <a:lnB w="6096" cap="flat" cmpd="sng" algn="ctr">
                      <a:solidFill>
                        <a:srgbClr val="E0D238"/>
                      </a:solidFill>
                      <a:prstDash val="solid"/>
                      <a:round/>
                      <a:headEnd type="none" w="med" len="med"/>
                      <a:tailEnd type="none" w="med" len="med"/>
                    </a:lnB>
                    <a:solidFill>
                      <a:srgbClr val="FFFFFF"/>
                    </a:solidFill>
                  </a:tcPr>
                </a:tc>
                <a:tc>
                  <a:txBody>
                    <a:bodyPr/>
                    <a:lstStyle/>
                    <a:p>
                      <a:r>
                        <a:rPr lang="en-US" altLang="ko-KR" sz="1000" b="0" i="0">
                          <a:solidFill>
                            <a:srgbClr val="000000"/>
                          </a:solidFill>
                          <a:effectLst/>
                          <a:latin typeface="MS Mincho" pitchFamily="49" charset="-128"/>
                          <a:ea typeface="MS Mincho" pitchFamily="49" charset="-128"/>
                        </a:rPr>
                        <a:t>54992</a:t>
                      </a:r>
                    </a:p>
                  </a:txBody>
                  <a:tcPr marL="40410" marR="40410" marT="20205" marB="20205">
                    <a:lnL w="12700" cap="flat" cmpd="sng" algn="ctr">
                      <a:solidFill>
                        <a:srgbClr val="10D338"/>
                      </a:solidFill>
                      <a:prstDash val="solid"/>
                      <a:round/>
                      <a:headEnd type="none" w="med" len="med"/>
                      <a:tailEnd type="none" w="med" len="med"/>
                    </a:lnL>
                    <a:lnR w="12700" cap="flat" cmpd="sng" algn="ctr">
                      <a:solidFill>
                        <a:srgbClr val="40D338"/>
                      </a:solidFill>
                      <a:prstDash val="solid"/>
                      <a:round/>
                      <a:headEnd type="none" w="med" len="med"/>
                      <a:tailEnd type="none" w="med" len="med"/>
                    </a:lnR>
                    <a:lnT w="12700" cap="flat" cmpd="sng" algn="ctr">
                      <a:solidFill>
                        <a:srgbClr val="10D338"/>
                      </a:solidFill>
                      <a:prstDash val="solid"/>
                      <a:round/>
                      <a:headEnd type="none" w="med" len="med"/>
                      <a:tailEnd type="none" w="med" len="med"/>
                    </a:lnT>
                    <a:lnB w="6096" cap="flat" cmpd="sng" algn="ctr">
                      <a:solidFill>
                        <a:srgbClr val="10D338"/>
                      </a:solidFill>
                      <a:prstDash val="solid"/>
                      <a:round/>
                      <a:headEnd type="none" w="med" len="med"/>
                      <a:tailEnd type="none" w="med" len="med"/>
                    </a:lnB>
                    <a:solidFill>
                      <a:srgbClr val="FFFFFF"/>
                    </a:solidFill>
                  </a:tcPr>
                </a:tc>
                <a:tc>
                  <a:txBody>
                    <a:bodyPr/>
                    <a:lstStyle/>
                    <a:p>
                      <a:r>
                        <a:rPr lang="ko-KR" altLang="en-US" sz="1000" b="0" i="0">
                          <a:solidFill>
                            <a:srgbClr val="000000"/>
                          </a:solidFill>
                          <a:effectLst/>
                          <a:latin typeface="MS Mincho" pitchFamily="49" charset="-128"/>
                        </a:rPr>
                        <a:t>전북특별자치도 전주시 완산구 노송여울</a:t>
                      </a:r>
                      <a:r>
                        <a:rPr lang="en-US" altLang="ko-KR" sz="1000" b="0" i="0">
                          <a:solidFill>
                            <a:srgbClr val="000000"/>
                          </a:solidFill>
                          <a:effectLst/>
                          <a:latin typeface="MS Mincho" pitchFamily="49" charset="-128"/>
                          <a:ea typeface="MS Mincho" pitchFamily="49" charset="-128"/>
                        </a:rPr>
                        <a:t>1</a:t>
                      </a:r>
                      <a:r>
                        <a:rPr lang="ko-KR" altLang="en-US" sz="1000" b="0" i="0">
                          <a:solidFill>
                            <a:srgbClr val="000000"/>
                          </a:solidFill>
                          <a:effectLst/>
                          <a:latin typeface="MS Mincho" pitchFamily="49" charset="-128"/>
                        </a:rPr>
                        <a:t>길 </a:t>
                      </a:r>
                      <a:r>
                        <a:rPr lang="en-US" altLang="ko-KR" sz="1000" b="0" i="0">
                          <a:solidFill>
                            <a:srgbClr val="000000"/>
                          </a:solidFill>
                          <a:effectLst/>
                          <a:latin typeface="MS Mincho" pitchFamily="49" charset="-128"/>
                          <a:ea typeface="MS Mincho" pitchFamily="49" charset="-128"/>
                        </a:rPr>
                        <a:t>65</a:t>
                      </a:r>
                    </a:p>
                  </a:txBody>
                  <a:tcPr marL="40410" marR="40410" marT="20205" marB="20205">
                    <a:lnL w="12700" cap="flat" cmpd="sng" algn="ctr">
                      <a:solidFill>
                        <a:srgbClr val="40D338"/>
                      </a:solidFill>
                      <a:prstDash val="solid"/>
                      <a:round/>
                      <a:headEnd type="none" w="med" len="med"/>
                      <a:tailEnd type="none" w="med" len="med"/>
                    </a:lnL>
                    <a:lnR w="12700" cap="flat" cmpd="sng" algn="ctr">
                      <a:solidFill>
                        <a:srgbClr val="80D338"/>
                      </a:solidFill>
                      <a:prstDash val="solid"/>
                      <a:round/>
                      <a:headEnd type="none" w="med" len="med"/>
                      <a:tailEnd type="none" w="med" len="med"/>
                    </a:lnR>
                    <a:lnT w="12700" cap="flat" cmpd="sng" algn="ctr">
                      <a:solidFill>
                        <a:srgbClr val="40D338"/>
                      </a:solidFill>
                      <a:prstDash val="solid"/>
                      <a:round/>
                      <a:headEnd type="none" w="med" len="med"/>
                      <a:tailEnd type="none" w="med" len="med"/>
                    </a:lnT>
                    <a:lnB w="6096" cap="flat" cmpd="sng" algn="ctr">
                      <a:solidFill>
                        <a:srgbClr val="40D338"/>
                      </a:solidFill>
                      <a:prstDash val="solid"/>
                      <a:round/>
                      <a:headEnd type="none" w="med" len="med"/>
                      <a:tailEnd type="none" w="med" len="med"/>
                    </a:lnB>
                    <a:solidFill>
                      <a:srgbClr val="FFFFFF"/>
                    </a:solidFill>
                  </a:tcPr>
                </a:tc>
                <a:tc>
                  <a:txBody>
                    <a:bodyPr/>
                    <a:lstStyle/>
                    <a:p>
                      <a:r>
                        <a:rPr lang="ko-KR" altLang="en-US" sz="1000" b="0" i="0">
                          <a:solidFill>
                            <a:srgbClr val="000000"/>
                          </a:solidFill>
                          <a:effectLst/>
                          <a:latin typeface="MS Mincho" pitchFamily="49" charset="-128"/>
                        </a:rPr>
                        <a:t>집</a:t>
                      </a:r>
                    </a:p>
                  </a:txBody>
                  <a:tcPr marL="40410" marR="40410" marT="20205" marB="20205">
                    <a:lnL w="12700" cap="flat" cmpd="sng" algn="ctr">
                      <a:solidFill>
                        <a:srgbClr val="80D338"/>
                      </a:solidFill>
                      <a:prstDash val="solid"/>
                      <a:round/>
                      <a:headEnd type="none" w="med" len="med"/>
                      <a:tailEnd type="none" w="med" len="med"/>
                    </a:lnL>
                    <a:lnR w="12700" cap="flat" cmpd="sng" algn="ctr">
                      <a:solidFill>
                        <a:srgbClr val="B0D338"/>
                      </a:solidFill>
                      <a:prstDash val="solid"/>
                      <a:round/>
                      <a:headEnd type="none" w="med" len="med"/>
                      <a:tailEnd type="none" w="med" len="med"/>
                    </a:lnR>
                    <a:lnT w="12700" cap="flat" cmpd="sng" algn="ctr">
                      <a:solidFill>
                        <a:srgbClr val="80D338"/>
                      </a:solidFill>
                      <a:prstDash val="solid"/>
                      <a:round/>
                      <a:headEnd type="none" w="med" len="med"/>
                      <a:tailEnd type="none" w="med" len="med"/>
                    </a:lnT>
                    <a:lnB w="6096" cap="flat" cmpd="sng" algn="ctr">
                      <a:solidFill>
                        <a:srgbClr val="80D338"/>
                      </a:solidFill>
                      <a:prstDash val="solid"/>
                      <a:round/>
                      <a:headEnd type="none" w="med" len="med"/>
                      <a:tailEnd type="none" w="med" len="med"/>
                    </a:lnB>
                    <a:solidFill>
                      <a:srgbClr val="FFFFFF"/>
                    </a:solidFill>
                  </a:tcPr>
                </a:tc>
                <a:tc>
                  <a:txBody>
                    <a:bodyPr/>
                    <a:lstStyle/>
                    <a:p>
                      <a:r>
                        <a:rPr lang="da-DK" sz="1000" b="0" i="0" dirty="0">
                          <a:solidFill>
                            <a:srgbClr val="000000"/>
                          </a:solidFill>
                          <a:effectLst/>
                          <a:latin typeface="MS Mincho" pitchFamily="49" charset="-128"/>
                          <a:ea typeface="MS Mincho" pitchFamily="49" charset="-128"/>
                        </a:rPr>
                        <a:t>Thu Apr 24 01:32:34 KST 2025</a:t>
                      </a:r>
                    </a:p>
                  </a:txBody>
                  <a:tcPr marL="40410" marR="40410" marT="20205" marB="20205">
                    <a:lnL w="12700" cap="flat" cmpd="sng" algn="ctr">
                      <a:solidFill>
                        <a:srgbClr val="B0D338"/>
                      </a:solidFill>
                      <a:prstDash val="solid"/>
                      <a:round/>
                      <a:headEnd type="none" w="med" len="med"/>
                      <a:tailEnd type="none" w="med" len="med"/>
                    </a:lnL>
                    <a:lnR w="12700" cap="flat" cmpd="sng" algn="ctr">
                      <a:solidFill>
                        <a:srgbClr val="E0D338"/>
                      </a:solidFill>
                      <a:prstDash val="solid"/>
                      <a:round/>
                      <a:headEnd type="none" w="med" len="med"/>
                      <a:tailEnd type="none" w="med" len="med"/>
                    </a:lnR>
                    <a:lnT w="12700" cap="flat" cmpd="sng" algn="ctr">
                      <a:solidFill>
                        <a:srgbClr val="B0D338"/>
                      </a:solidFill>
                      <a:prstDash val="solid"/>
                      <a:round/>
                      <a:headEnd type="none" w="med" len="med"/>
                      <a:tailEnd type="none" w="med" len="med"/>
                    </a:lnT>
                    <a:lnB w="6096" cap="flat" cmpd="sng" algn="ctr">
                      <a:solidFill>
                        <a:srgbClr val="B0D338"/>
                      </a:solidFill>
                      <a:prstDash val="solid"/>
                      <a:round/>
                      <a:headEnd type="none" w="med" len="med"/>
                      <a:tailEnd type="none" w="med" len="med"/>
                    </a:lnB>
                    <a:solidFill>
                      <a:srgbClr val="FFFFFF"/>
                    </a:solidFill>
                  </a:tcPr>
                </a:tc>
                <a:tc>
                  <a:txBody>
                    <a:bodyPr/>
                    <a:lstStyle/>
                    <a:p>
                      <a:r>
                        <a:rPr lang="ko-KR" altLang="en-US" sz="1000" b="0" i="0" dirty="0">
                          <a:solidFill>
                            <a:srgbClr val="000000"/>
                          </a:solidFill>
                          <a:effectLst/>
                          <a:latin typeface="MS Mincho" pitchFamily="49" charset="-128"/>
                        </a:rPr>
                        <a:t>一般客</a:t>
                      </a:r>
                    </a:p>
                  </a:txBody>
                  <a:tcPr marL="40410" marR="40410" marT="20205" marB="20205">
                    <a:lnL w="12700" cap="flat" cmpd="sng" algn="ctr">
                      <a:solidFill>
                        <a:srgbClr val="E0D338"/>
                      </a:solidFill>
                      <a:prstDash val="solid"/>
                      <a:round/>
                      <a:headEnd type="none" w="med" len="med"/>
                      <a:tailEnd type="none" w="med" len="med"/>
                    </a:lnL>
                    <a:lnR w="12700" cap="flat" cmpd="sng" algn="ctr">
                      <a:solidFill>
                        <a:srgbClr val="E0D338"/>
                      </a:solidFill>
                      <a:prstDash val="solid"/>
                      <a:round/>
                      <a:headEnd type="none" w="med" len="med"/>
                      <a:tailEnd type="none" w="med" len="med"/>
                    </a:lnR>
                    <a:lnT w="12700" cap="flat" cmpd="sng" algn="ctr">
                      <a:solidFill>
                        <a:srgbClr val="E0D338"/>
                      </a:solidFill>
                      <a:prstDash val="solid"/>
                      <a:round/>
                      <a:headEnd type="none" w="med" len="med"/>
                      <a:tailEnd type="none" w="med" len="med"/>
                    </a:lnT>
                    <a:lnB w="6096" cap="flat" cmpd="sng" algn="ctr">
                      <a:solidFill>
                        <a:srgbClr val="E0D338"/>
                      </a:solidFill>
                      <a:prstDash val="solid"/>
                      <a:round/>
                      <a:headEnd type="none" w="med" len="med"/>
                      <a:tailEnd type="none" w="med" len="med"/>
                    </a:lnB>
                    <a:solidFill>
                      <a:srgbClr val="FFFFFF"/>
                    </a:solidFill>
                  </a:tcPr>
                </a:tc>
              </a:tr>
            </a:tbl>
          </a:graphicData>
        </a:graphic>
      </p:graphicFrame>
      <p:sp>
        <p:nvSpPr>
          <p:cNvPr id="92" name="직사각형 91"/>
          <p:cNvSpPr/>
          <p:nvPr/>
        </p:nvSpPr>
        <p:spPr bwMode="auto">
          <a:xfrm>
            <a:off x="2546445" y="5426562"/>
            <a:ext cx="432048" cy="1224136"/>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3" name="직사각형 92"/>
          <p:cNvSpPr/>
          <p:nvPr/>
        </p:nvSpPr>
        <p:spPr bwMode="auto">
          <a:xfrm>
            <a:off x="2044818" y="5426562"/>
            <a:ext cx="458233" cy="360040"/>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640012902"/>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531724848" name="내용 개체 틀 2"/>
          <p:cNvSpPr>
            <a:spLocks noGrp="1"/>
          </p:cNvSpPr>
          <p:nvPr>
            <p:ph idx="1"/>
          </p:nvPr>
        </p:nvSpPr>
        <p:spPr bwMode="auto">
          <a:xfrm>
            <a:off x="467544" y="1412776"/>
            <a:ext cx="8229600" cy="5184000"/>
          </a:xfrm>
        </p:spPr>
        <p:txBody>
          <a:bodyPr numCol="2">
            <a:normAutofit/>
          </a:bodyPr>
          <a:lstStyle>
            <a:lvl1pPr>
              <a:defRPr sz="2400"/>
            </a:lvl1pPr>
            <a:lvl2pPr>
              <a:defRPr sz="1600"/>
            </a:lvl2pPr>
            <a:lvl3pPr>
              <a:defRPr sz="1200"/>
            </a:lvl3pPr>
            <a:lvl4pPr>
              <a:defRPr sz="1200"/>
            </a:lvl4pPr>
            <a:lvl5pPr>
              <a:defRPr sz="1200"/>
            </a:lvl5pPr>
          </a:lstStyle>
          <a:p>
            <a:pPr>
              <a:defRPr/>
            </a:pPr>
            <a:r>
              <a:rPr lang="ja-JP" altLang="en-US" sz="1800" dirty="0">
                <a:ea typeface="MS Mincho" pitchFamily="49" charset="-128"/>
              </a:rPr>
              <a:t>ユーザー一覧</a:t>
            </a:r>
            <a:r>
              <a:rPr lang="ja-JP" altLang="en-US" sz="1800" dirty="0" smtClean="0">
                <a:ea typeface="MS Mincho" pitchFamily="49" charset="-128"/>
              </a:rPr>
              <a:t>実</a:t>
            </a:r>
            <a:r>
              <a:rPr lang="ja-JP" altLang="en-US" sz="1800" dirty="0">
                <a:ea typeface="MS Mincho" pitchFamily="49" charset="-128"/>
              </a:rPr>
              <a:t>画面</a:t>
            </a:r>
            <a:endParaRPr lang="en-US" altLang="ja-JP" sz="1800" dirty="0" smtClean="0">
              <a:ea typeface="MS Mincho" pitchFamily="49" charset="-128"/>
            </a:endParaRPr>
          </a:p>
          <a:p>
            <a:pPr>
              <a:defRPr/>
            </a:pPr>
            <a:endParaRPr lang="en-US" sz="1800" dirty="0">
              <a:ea typeface="MS Mincho" pitchFamily="49" charset="-128"/>
            </a:endParaRPr>
          </a:p>
          <a:p>
            <a:pPr>
              <a:defRPr/>
            </a:pPr>
            <a:endParaRPr lang="en-US" sz="1800" dirty="0" smtClean="0">
              <a:ea typeface="MS Mincho" pitchFamily="49" charset="-128"/>
            </a:endParaRPr>
          </a:p>
          <a:p>
            <a:pPr>
              <a:defRPr/>
            </a:pPr>
            <a:endParaRPr lang="en-US" sz="1800" dirty="0">
              <a:ea typeface="MS Mincho" pitchFamily="49" charset="-128"/>
            </a:endParaRPr>
          </a:p>
          <a:p>
            <a:pPr>
              <a:defRPr/>
            </a:pPr>
            <a:endParaRPr lang="en-US" sz="1800" dirty="0" smtClean="0">
              <a:ea typeface="MS Mincho" pitchFamily="49" charset="-128"/>
            </a:endParaRPr>
          </a:p>
          <a:p>
            <a:pPr>
              <a:defRPr/>
            </a:pPr>
            <a:endParaRPr lang="en-US" sz="1800" dirty="0">
              <a:ea typeface="MS Mincho" pitchFamily="49" charset="-128"/>
            </a:endParaRPr>
          </a:p>
          <a:p>
            <a:pPr>
              <a:defRPr/>
            </a:pPr>
            <a:endParaRPr lang="en-US" sz="1800" dirty="0" smtClean="0">
              <a:ea typeface="MS Mincho" pitchFamily="49" charset="-128"/>
            </a:endParaRPr>
          </a:p>
          <a:p>
            <a:pPr>
              <a:defRPr/>
            </a:pPr>
            <a:endParaRPr lang="en-US" sz="1800" dirty="0">
              <a:ea typeface="MS Mincho" pitchFamily="49" charset="-128"/>
            </a:endParaRPr>
          </a:p>
          <a:p>
            <a:pPr>
              <a:defRPr/>
            </a:pPr>
            <a:endParaRPr lang="en-US" sz="1800" dirty="0" smtClean="0">
              <a:ea typeface="MS Mincho" pitchFamily="49" charset="-128"/>
            </a:endParaRPr>
          </a:p>
          <a:p>
            <a:pPr>
              <a:defRPr/>
            </a:pPr>
            <a:endParaRPr lang="en-US" sz="1800" dirty="0">
              <a:ea typeface="MS Mincho" pitchFamily="49" charset="-128"/>
            </a:endParaRPr>
          </a:p>
          <a:p>
            <a:pPr>
              <a:defRPr/>
            </a:pPr>
            <a:endParaRPr lang="en-US" sz="1800" dirty="0" smtClean="0">
              <a:ea typeface="MS Mincho" pitchFamily="49" charset="-128"/>
            </a:endParaRPr>
          </a:p>
          <a:p>
            <a:pPr>
              <a:defRPr/>
            </a:pPr>
            <a:endParaRPr lang="en-US" sz="1800" dirty="0">
              <a:ea typeface="MS Mincho" pitchFamily="49" charset="-128"/>
            </a:endParaRPr>
          </a:p>
          <a:p>
            <a:pPr>
              <a:defRPr/>
            </a:pPr>
            <a:endParaRPr lang="en-US" sz="1800" dirty="0" smtClean="0">
              <a:ea typeface="MS Mincho" pitchFamily="49" charset="-128"/>
            </a:endParaRPr>
          </a:p>
          <a:p>
            <a:pPr>
              <a:defRPr/>
            </a:pPr>
            <a:endParaRPr lang="en-US" sz="1800" dirty="0">
              <a:ea typeface="MS Mincho" pitchFamily="49" charset="-128"/>
            </a:endParaRPr>
          </a:p>
          <a:p>
            <a:pPr marL="0" indent="0">
              <a:buNone/>
              <a:defRPr/>
            </a:pPr>
            <a:endParaRPr lang="en-US" altLang="ja-JP" sz="1800" dirty="0" smtClean="0"/>
          </a:p>
          <a:p>
            <a:pPr marL="0" indent="0">
              <a:buNone/>
              <a:defRPr/>
            </a:pPr>
            <a:endParaRPr lang="en-US" altLang="ja-JP" sz="1800" dirty="0"/>
          </a:p>
          <a:p>
            <a:pPr marL="0" indent="0">
              <a:buNone/>
              <a:defRPr/>
            </a:pPr>
            <a:endParaRPr lang="en-US" altLang="ja-JP" sz="1800" dirty="0" smtClean="0"/>
          </a:p>
          <a:p>
            <a:pPr marL="0" indent="0">
              <a:buNone/>
              <a:defRPr/>
            </a:pPr>
            <a:endParaRPr lang="en-US" altLang="ja-JP" sz="1800" dirty="0"/>
          </a:p>
          <a:p>
            <a:pPr marL="0" indent="0">
              <a:buNone/>
              <a:defRPr/>
            </a:pPr>
            <a:endParaRPr lang="en-US" altLang="ja-JP" sz="1800" dirty="0" smtClean="0"/>
          </a:p>
          <a:p>
            <a:pPr marL="0" indent="0">
              <a:buNone/>
              <a:defRPr/>
            </a:pPr>
            <a:endParaRPr lang="en-US" sz="1800" dirty="0">
              <a:ea typeface="MS Mincho" pitchFamily="49" charset="-128"/>
            </a:endParaRPr>
          </a:p>
        </p:txBody>
      </p:sp>
      <p:sp>
        <p:nvSpPr>
          <p:cNvPr id="1616166873" name="제목 6"/>
          <p:cNvSpPr>
            <a:spLocks noGrp="1"/>
          </p:cNvSpPr>
          <p:nvPr>
            <p:ph type="title"/>
          </p:nvPr>
        </p:nvSpPr>
        <p:spPr bwMode="auto"/>
        <p:txBody>
          <a:bodyPr>
            <a:normAutofit/>
          </a:bodyPr>
          <a:lstStyle>
            <a:lvl1pPr algn="l">
              <a:defRPr sz="3600">
                <a:latin typeface="MS PGothic (제목)"/>
              </a:defRPr>
            </a:lvl1pPr>
          </a:lstStyle>
          <a:p>
            <a:pPr>
              <a:defRPr/>
            </a:pPr>
            <a:r>
              <a:rPr lang="en-US" altLang="ja-JP" dirty="0">
                <a:latin typeface="MS Mincho" pitchFamily="49" charset="-128"/>
                <a:ea typeface="MS Mincho" pitchFamily="49" charset="-128"/>
              </a:rPr>
              <a:t>ADMIN</a:t>
            </a:r>
            <a:r>
              <a:rPr lang="ja-JP" altLang="en-US" dirty="0">
                <a:latin typeface="MS Mincho" pitchFamily="49" charset="-128"/>
                <a:ea typeface="MS Mincho" pitchFamily="49" charset="-128"/>
              </a:rPr>
              <a:t>メニュー</a:t>
            </a:r>
            <a:r>
              <a:rPr lang="ja-JP" altLang="en-US" dirty="0" smtClean="0">
                <a:latin typeface="MS Mincho" pitchFamily="49" charset="-128"/>
                <a:ea typeface="MS Mincho" pitchFamily="49" charset="-128"/>
              </a:rPr>
              <a:t>画</a:t>
            </a:r>
            <a:r>
              <a:rPr lang="ja-JP" altLang="en-US" dirty="0">
                <a:latin typeface="MS Mincho" pitchFamily="49" charset="-128"/>
                <a:ea typeface="MS Mincho" pitchFamily="49" charset="-128"/>
              </a:rPr>
              <a:t>面</a:t>
            </a:r>
            <a:endParaRPr dirty="0">
              <a:latin typeface="MS Mincho" pitchFamily="49" charset="-128"/>
              <a:ea typeface="MS Mincho" pitchFamily="49" charset="-128"/>
            </a:endParaRPr>
          </a:p>
        </p:txBody>
      </p:sp>
      <p:pic>
        <p:nvPicPr>
          <p:cNvPr id="2048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50" y="1772816"/>
            <a:ext cx="9137942" cy="4392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직사각형 5"/>
          <p:cNvSpPr/>
          <p:nvPr/>
        </p:nvSpPr>
        <p:spPr bwMode="auto">
          <a:xfrm>
            <a:off x="6133984" y="4783360"/>
            <a:ext cx="648073" cy="720080"/>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직사각형 6"/>
          <p:cNvSpPr/>
          <p:nvPr/>
        </p:nvSpPr>
        <p:spPr bwMode="auto">
          <a:xfrm>
            <a:off x="5292081" y="4779372"/>
            <a:ext cx="504056" cy="360040"/>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389429274"/>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531724848" name="내용 개체 틀 2"/>
          <p:cNvSpPr>
            <a:spLocks noGrp="1"/>
          </p:cNvSpPr>
          <p:nvPr>
            <p:ph idx="1"/>
          </p:nvPr>
        </p:nvSpPr>
        <p:spPr bwMode="auto">
          <a:xfrm>
            <a:off x="467544" y="1412776"/>
            <a:ext cx="8229600" cy="5184000"/>
          </a:xfrm>
        </p:spPr>
        <p:txBody>
          <a:bodyPr/>
          <a:lstStyle>
            <a:lvl1pPr>
              <a:defRPr sz="2400"/>
            </a:lvl1pPr>
            <a:lvl2pPr>
              <a:defRPr sz="1600"/>
            </a:lvl2pPr>
            <a:lvl3pPr>
              <a:defRPr sz="1200"/>
            </a:lvl3pPr>
            <a:lvl4pPr>
              <a:defRPr sz="1200"/>
            </a:lvl4pPr>
            <a:lvl5pPr>
              <a:defRPr sz="1200"/>
            </a:lvl5pPr>
          </a:lstStyle>
          <a:p>
            <a:pPr>
              <a:defRPr/>
            </a:pPr>
            <a:r>
              <a:rPr lang="ja-JP" altLang="en-US" dirty="0">
                <a:ea typeface="MS Mincho" pitchFamily="49" charset="-128"/>
              </a:rPr>
              <a:t>プロジェクトの選定理</a:t>
            </a:r>
            <a:r>
              <a:rPr lang="ja-JP" altLang="en-US" dirty="0" smtClean="0">
                <a:ea typeface="MS Mincho" pitchFamily="49" charset="-128"/>
              </a:rPr>
              <a:t>由</a:t>
            </a:r>
            <a:endParaRPr lang="en-US" altLang="ja-JP" dirty="0" smtClean="0">
              <a:ea typeface="MS Mincho" pitchFamily="49" charset="-128"/>
            </a:endParaRPr>
          </a:p>
          <a:p>
            <a:pPr lvl="1">
              <a:defRPr/>
            </a:pPr>
            <a:r>
              <a:rPr lang="en-US" altLang="ja-JP" sz="2000" dirty="0">
                <a:ea typeface="MS Mincho" pitchFamily="49" charset="-128"/>
              </a:rPr>
              <a:t>Spring Framework</a:t>
            </a:r>
            <a:r>
              <a:rPr lang="ja-JP" altLang="en-US" sz="2000" dirty="0">
                <a:ea typeface="MS Mincho" pitchFamily="49" charset="-128"/>
              </a:rPr>
              <a:t>は最も普及しているウェブ開発フレームワークであるため、ウェブ開発スキルを向上させるには最適だと考えました。</a:t>
            </a:r>
          </a:p>
          <a:p>
            <a:pPr lvl="1">
              <a:defRPr/>
            </a:pPr>
            <a:r>
              <a:rPr lang="ja-JP" altLang="en-US" sz="2000" dirty="0">
                <a:ea typeface="MS Mincho" pitchFamily="49" charset="-128"/>
              </a:rPr>
              <a:t>また、ショッピングモールプロジェクトは、</a:t>
            </a:r>
            <a:r>
              <a:rPr lang="en-US" altLang="ja-JP" sz="2000" dirty="0">
                <a:ea typeface="MS Mincho" pitchFamily="49" charset="-128"/>
              </a:rPr>
              <a:t>1</a:t>
            </a:r>
            <a:r>
              <a:rPr lang="ja-JP" altLang="en-US" sz="2000" dirty="0">
                <a:ea typeface="MS Mincho" pitchFamily="49" charset="-128"/>
              </a:rPr>
              <a:t>つのプロジェクト内でウェブプロジェクトに活用できる最も広い分野の機能を含むことができると考えたため、このプロジェクトを選択しました。</a:t>
            </a:r>
            <a:endParaRPr sz="2000" dirty="0">
              <a:ea typeface="MS Mincho" pitchFamily="49" charset="-128"/>
            </a:endParaRPr>
          </a:p>
        </p:txBody>
      </p:sp>
      <p:sp>
        <p:nvSpPr>
          <p:cNvPr id="1616166873" name="제목 6"/>
          <p:cNvSpPr>
            <a:spLocks noGrp="1"/>
          </p:cNvSpPr>
          <p:nvPr>
            <p:ph type="title"/>
          </p:nvPr>
        </p:nvSpPr>
        <p:spPr bwMode="auto"/>
        <p:txBody>
          <a:bodyPr vert="horz" lIns="91440" tIns="45720" rIns="91440" bIns="45720" rtlCol="0" anchor="ctr">
            <a:normAutofit/>
          </a:bodyPr>
          <a:lstStyle/>
          <a:p>
            <a:r>
              <a:rPr lang="ja-JP" altLang="en-US" dirty="0">
                <a:latin typeface="MS Mincho" pitchFamily="49" charset="-128"/>
                <a:ea typeface="MS Mincho" pitchFamily="49" charset="-128"/>
              </a:rPr>
              <a:t>スイーツショッピングモール</a:t>
            </a:r>
            <a:endParaRPr dirty="0">
              <a:latin typeface="MS Mincho" pitchFamily="49" charset="-128"/>
              <a:ea typeface="MS Mincho" pitchFamily="49" charset="-128"/>
            </a:endParaRPr>
          </a:p>
        </p:txBody>
      </p:sp>
    </p:spTree>
    <p:extLst>
      <p:ext uri="{BB962C8B-B14F-4D97-AF65-F5344CB8AC3E}">
        <p14:creationId xmlns:p14="http://schemas.microsoft.com/office/powerpoint/2010/main" val="2198284099"/>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531724848" name="내용 개체 틀 2"/>
          <p:cNvSpPr>
            <a:spLocks noGrp="1"/>
          </p:cNvSpPr>
          <p:nvPr>
            <p:ph idx="1"/>
          </p:nvPr>
        </p:nvSpPr>
        <p:spPr bwMode="auto">
          <a:xfrm>
            <a:off x="467544" y="1412776"/>
            <a:ext cx="8229600" cy="5184000"/>
          </a:xfrm>
        </p:spPr>
        <p:txBody>
          <a:bodyPr>
            <a:normAutofit lnSpcReduction="10000"/>
          </a:bodyPr>
          <a:lstStyle>
            <a:lvl1pPr>
              <a:defRPr sz="2400"/>
            </a:lvl1pPr>
            <a:lvl2pPr>
              <a:defRPr sz="1600"/>
            </a:lvl2pPr>
            <a:lvl3pPr>
              <a:defRPr sz="1200"/>
            </a:lvl3pPr>
            <a:lvl4pPr>
              <a:defRPr sz="1200"/>
            </a:lvl4pPr>
            <a:lvl5pPr>
              <a:defRPr sz="1200"/>
            </a:lvl5pPr>
          </a:lstStyle>
          <a:p>
            <a:pPr>
              <a:defRPr/>
            </a:pPr>
            <a:r>
              <a:rPr lang="ja-JP" altLang="en-US" dirty="0">
                <a:ea typeface="MS Mincho" pitchFamily="49" charset="-128"/>
              </a:rPr>
              <a:t>スイーツショッピングモール利用するフレームワークと技</a:t>
            </a:r>
            <a:r>
              <a:rPr lang="ja-JP" altLang="en-US" dirty="0" smtClean="0">
                <a:ea typeface="MS Mincho" pitchFamily="49" charset="-128"/>
              </a:rPr>
              <a:t>術</a:t>
            </a:r>
            <a:endParaRPr lang="en-US" altLang="ja-JP" dirty="0" smtClean="0">
              <a:ea typeface="MS Mincho" pitchFamily="49" charset="-128"/>
            </a:endParaRPr>
          </a:p>
          <a:p>
            <a:pPr lvl="1">
              <a:defRPr/>
            </a:pPr>
            <a:r>
              <a:rPr lang="nn-NO" sz="3200" dirty="0">
                <a:ea typeface="MS Mincho" pitchFamily="49" charset="-128"/>
              </a:rPr>
              <a:t>Spring Security</a:t>
            </a:r>
          </a:p>
          <a:p>
            <a:pPr lvl="1">
              <a:defRPr/>
            </a:pPr>
            <a:r>
              <a:rPr lang="nn-NO" sz="3200" dirty="0" smtClean="0">
                <a:ea typeface="MS Mincho" pitchFamily="49" charset="-128"/>
              </a:rPr>
              <a:t>Spring </a:t>
            </a:r>
            <a:r>
              <a:rPr lang="nn-NO" sz="3200" dirty="0">
                <a:ea typeface="MS Mincho" pitchFamily="49" charset="-128"/>
              </a:rPr>
              <a:t>Legacy</a:t>
            </a:r>
          </a:p>
          <a:p>
            <a:pPr lvl="1">
              <a:defRPr/>
            </a:pPr>
            <a:r>
              <a:rPr lang="nn-NO" sz="3200" dirty="0">
                <a:ea typeface="MS Mincho" pitchFamily="49" charset="-128"/>
              </a:rPr>
              <a:t>Spring MVC</a:t>
            </a:r>
          </a:p>
          <a:p>
            <a:pPr lvl="1">
              <a:defRPr/>
            </a:pPr>
            <a:r>
              <a:rPr lang="nn-NO" sz="3200" dirty="0">
                <a:ea typeface="MS Mincho" pitchFamily="49" charset="-128"/>
              </a:rPr>
              <a:t>Spring DI × AOP</a:t>
            </a:r>
          </a:p>
          <a:p>
            <a:pPr lvl="1">
              <a:defRPr/>
            </a:pPr>
            <a:r>
              <a:rPr lang="nn-NO" sz="3200" dirty="0">
                <a:ea typeface="MS Mincho" pitchFamily="49" charset="-128"/>
              </a:rPr>
              <a:t>Spring Data </a:t>
            </a:r>
            <a:r>
              <a:rPr lang="nn-NO" sz="3200" dirty="0" smtClean="0">
                <a:ea typeface="MS Mincho" pitchFamily="49" charset="-128"/>
              </a:rPr>
              <a:t>JPA</a:t>
            </a:r>
          </a:p>
          <a:p>
            <a:pPr lvl="1">
              <a:defRPr/>
            </a:pPr>
            <a:r>
              <a:rPr lang="nn-NO" sz="3200" dirty="0">
                <a:ea typeface="MS Mincho" pitchFamily="49" charset="-128"/>
              </a:rPr>
              <a:t>Spring </a:t>
            </a:r>
            <a:r>
              <a:rPr lang="nn-NO" sz="3200" dirty="0" smtClean="0">
                <a:ea typeface="MS Mincho" pitchFamily="49" charset="-128"/>
              </a:rPr>
              <a:t>JDBC Template</a:t>
            </a:r>
          </a:p>
          <a:p>
            <a:pPr lvl="1">
              <a:defRPr/>
            </a:pPr>
            <a:r>
              <a:rPr lang="nn-NO" sz="3200" dirty="0" smtClean="0">
                <a:ea typeface="MS Mincho" pitchFamily="49" charset="-128"/>
              </a:rPr>
              <a:t>Tomcat</a:t>
            </a:r>
            <a:endParaRPr lang="nn-NO" sz="3200" dirty="0">
              <a:ea typeface="MS Mincho" pitchFamily="49" charset="-128"/>
            </a:endParaRPr>
          </a:p>
          <a:p>
            <a:pPr lvl="1">
              <a:defRPr/>
            </a:pPr>
            <a:r>
              <a:rPr lang="nn-NO" sz="3200" dirty="0">
                <a:ea typeface="MS Mincho" pitchFamily="49" charset="-128"/>
              </a:rPr>
              <a:t>Oracle</a:t>
            </a:r>
          </a:p>
          <a:p>
            <a:pPr lvl="1">
              <a:defRPr/>
            </a:pPr>
            <a:r>
              <a:rPr lang="nn-NO" sz="3200" dirty="0">
                <a:ea typeface="MS Mincho" pitchFamily="49" charset="-128"/>
              </a:rPr>
              <a:t>Bootstrap</a:t>
            </a:r>
          </a:p>
          <a:p>
            <a:pPr lvl="1">
              <a:defRPr/>
            </a:pPr>
            <a:r>
              <a:rPr lang="nn-NO" sz="3200" dirty="0">
                <a:ea typeface="MS Mincho" pitchFamily="49" charset="-128"/>
              </a:rPr>
              <a:t>JavaScript</a:t>
            </a:r>
            <a:endParaRPr sz="3200" dirty="0">
              <a:ea typeface="MS Mincho" pitchFamily="49" charset="-128"/>
            </a:endParaRPr>
          </a:p>
        </p:txBody>
      </p:sp>
      <p:sp>
        <p:nvSpPr>
          <p:cNvPr id="1616166873" name="제목 6"/>
          <p:cNvSpPr>
            <a:spLocks noGrp="1"/>
          </p:cNvSpPr>
          <p:nvPr>
            <p:ph type="title"/>
          </p:nvPr>
        </p:nvSpPr>
        <p:spPr bwMode="auto"/>
        <p:txBody>
          <a:bodyPr vert="horz" lIns="91440" tIns="45720" rIns="91440" bIns="45720" rtlCol="0" anchor="ctr">
            <a:normAutofit/>
          </a:bodyPr>
          <a:lstStyle/>
          <a:p>
            <a:r>
              <a:rPr lang="ja-JP" altLang="en-US" dirty="0">
                <a:latin typeface="MS Mincho" pitchFamily="49" charset="-128"/>
                <a:ea typeface="MS Mincho" pitchFamily="49" charset="-128"/>
              </a:rPr>
              <a:t>アプリケーションの開発</a:t>
            </a:r>
            <a:endParaRPr dirty="0">
              <a:latin typeface="MS Mincho" pitchFamily="49" charset="-128"/>
              <a:ea typeface="MS Mincho" pitchFamily="49" charset="-128"/>
            </a:endParaRPr>
          </a:p>
        </p:txBody>
      </p:sp>
    </p:spTree>
    <p:extLst>
      <p:ext uri="{BB962C8B-B14F-4D97-AF65-F5344CB8AC3E}">
        <p14:creationId xmlns:p14="http://schemas.microsoft.com/office/powerpoint/2010/main" val="3822024165"/>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531724848" name="내용 개체 틀 2"/>
          <p:cNvSpPr>
            <a:spLocks noGrp="1"/>
          </p:cNvSpPr>
          <p:nvPr>
            <p:ph idx="1"/>
          </p:nvPr>
        </p:nvSpPr>
        <p:spPr bwMode="auto">
          <a:xfrm>
            <a:off x="467544" y="1412776"/>
            <a:ext cx="8229600" cy="5184000"/>
          </a:xfrm>
        </p:spPr>
        <p:txBody>
          <a:bodyPr/>
          <a:lstStyle>
            <a:lvl1pPr>
              <a:defRPr sz="2400"/>
            </a:lvl1pPr>
            <a:lvl2pPr>
              <a:defRPr sz="1600"/>
            </a:lvl2pPr>
            <a:lvl3pPr>
              <a:defRPr sz="1200"/>
            </a:lvl3pPr>
            <a:lvl4pPr>
              <a:defRPr sz="1200"/>
            </a:lvl4pPr>
            <a:lvl5pPr>
              <a:defRPr sz="1200"/>
            </a:lvl5pPr>
          </a:lstStyle>
          <a:p>
            <a:pPr>
              <a:defRPr/>
            </a:pPr>
            <a:r>
              <a:rPr lang="ja-JP" altLang="en-US" dirty="0">
                <a:ea typeface="MS Mincho" pitchFamily="49" charset="-128"/>
              </a:rPr>
              <a:t>スイーツショッピングモール利用するフレームワークと技</a:t>
            </a:r>
            <a:r>
              <a:rPr lang="ja-JP" altLang="en-US" dirty="0" smtClean="0">
                <a:ea typeface="MS Mincho" pitchFamily="49" charset="-128"/>
              </a:rPr>
              <a:t>術</a:t>
            </a:r>
            <a:endParaRPr lang="en-US" altLang="ja-JP" dirty="0" smtClean="0">
              <a:ea typeface="MS Mincho" pitchFamily="49" charset="-128"/>
            </a:endParaRPr>
          </a:p>
        </p:txBody>
      </p:sp>
      <p:sp>
        <p:nvSpPr>
          <p:cNvPr id="1616166873" name="제목 6"/>
          <p:cNvSpPr>
            <a:spLocks noGrp="1"/>
          </p:cNvSpPr>
          <p:nvPr>
            <p:ph type="title"/>
          </p:nvPr>
        </p:nvSpPr>
        <p:spPr bwMode="auto"/>
        <p:txBody>
          <a:bodyPr vert="horz" lIns="91440" tIns="45720" rIns="91440" bIns="45720" rtlCol="0" anchor="ctr">
            <a:normAutofit/>
          </a:bodyPr>
          <a:lstStyle/>
          <a:p>
            <a:r>
              <a:rPr lang="ja-JP" altLang="en-US" dirty="0">
                <a:latin typeface="MS Mincho" pitchFamily="49" charset="-128"/>
                <a:ea typeface="MS Mincho" pitchFamily="49" charset="-128"/>
              </a:rPr>
              <a:t>アプリケーションの開発</a:t>
            </a:r>
            <a:endParaRPr dirty="0">
              <a:latin typeface="MS Mincho" pitchFamily="49" charset="-128"/>
              <a:ea typeface="MS Mincho" pitchFamily="49" charset="-128"/>
            </a:endParaRPr>
          </a:p>
        </p:txBody>
      </p:sp>
      <p:grpSp>
        <p:nvGrpSpPr>
          <p:cNvPr id="4" name="그룹 3"/>
          <p:cNvGrpSpPr/>
          <p:nvPr/>
        </p:nvGrpSpPr>
        <p:grpSpPr>
          <a:xfrm>
            <a:off x="179512" y="2267347"/>
            <a:ext cx="8352928" cy="4590653"/>
            <a:chOff x="179512" y="2267347"/>
            <a:chExt cx="8352928" cy="4590653"/>
          </a:xfrm>
        </p:grpSpPr>
        <p:sp>
          <p:nvSpPr>
            <p:cNvPr id="3" name="직사각형 2"/>
            <p:cNvSpPr/>
            <p:nvPr/>
          </p:nvSpPr>
          <p:spPr>
            <a:xfrm>
              <a:off x="179512" y="2267347"/>
              <a:ext cx="8352928" cy="4590653"/>
            </a:xfrm>
            <a:prstGeom prst="rect">
              <a:avLst/>
            </a:prstGeom>
            <a:solidFill>
              <a:schemeClr val="bg1"/>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S Mincho" pitchFamily="49" charset="-128"/>
              </a:endParaRPr>
            </a:p>
          </p:txBody>
        </p:sp>
        <p:grpSp>
          <p:nvGrpSpPr>
            <p:cNvPr id="5" name="그룹 4"/>
            <p:cNvGrpSpPr/>
            <p:nvPr/>
          </p:nvGrpSpPr>
          <p:grpSpPr>
            <a:xfrm>
              <a:off x="597886" y="2267347"/>
              <a:ext cx="7702531" cy="4474021"/>
              <a:chOff x="457200" y="182880"/>
              <a:chExt cx="8229600" cy="4822314"/>
            </a:xfrm>
          </p:grpSpPr>
          <p:sp>
            <p:nvSpPr>
              <p:cNvPr id="6" name="Rectangle 1"/>
              <p:cNvSpPr/>
              <p:nvPr/>
            </p:nvSpPr>
            <p:spPr>
              <a:xfrm>
                <a:off x="457200" y="709292"/>
                <a:ext cx="1005840" cy="2285999"/>
              </a:xfrm>
              <a:prstGeom prst="rect">
                <a:avLst/>
              </a:prstGeom>
              <a:solidFill>
                <a:srgbClr val="22552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sz="1200" b="1" dirty="0">
                    <a:latin typeface="MS Mincho" pitchFamily="49" charset="-128"/>
                    <a:ea typeface="MS Mincho" pitchFamily="49" charset="-128"/>
                  </a:rPr>
                  <a:t>Spring Security</a:t>
                </a:r>
              </a:p>
            </p:txBody>
          </p:sp>
          <p:sp>
            <p:nvSpPr>
              <p:cNvPr id="7" name="Rectangle 2"/>
              <p:cNvSpPr/>
              <p:nvPr/>
            </p:nvSpPr>
            <p:spPr>
              <a:xfrm>
                <a:off x="1554480" y="709292"/>
                <a:ext cx="1005840" cy="2285999"/>
              </a:xfrm>
              <a:prstGeom prst="rect">
                <a:avLst/>
              </a:prstGeom>
              <a:solidFill>
                <a:srgbClr val="22552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smtClean="0">
                    <a:latin typeface="MS Mincho" pitchFamily="49" charset="-128"/>
                    <a:ea typeface="MS Mincho" pitchFamily="49" charset="-128"/>
                  </a:rPr>
                  <a:t>JavaScript</a:t>
                </a:r>
                <a:endParaRPr sz="1200" b="1" dirty="0">
                  <a:latin typeface="MS Mincho" pitchFamily="49" charset="-128"/>
                  <a:ea typeface="MS Mincho" pitchFamily="49" charset="-128"/>
                </a:endParaRPr>
              </a:p>
            </p:txBody>
          </p:sp>
          <p:sp>
            <p:nvSpPr>
              <p:cNvPr id="8" name="Rectangle 3"/>
              <p:cNvSpPr/>
              <p:nvPr/>
            </p:nvSpPr>
            <p:spPr>
              <a:xfrm>
                <a:off x="2651760" y="709292"/>
                <a:ext cx="1005840" cy="2285999"/>
              </a:xfrm>
              <a:prstGeom prst="rect">
                <a:avLst/>
              </a:prstGeom>
              <a:solidFill>
                <a:srgbClr val="22552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sz="1200" b="1" dirty="0">
                    <a:latin typeface="MS Mincho" pitchFamily="49" charset="-128"/>
                    <a:ea typeface="MS Mincho" pitchFamily="49" charset="-128"/>
                  </a:rPr>
                  <a:t>Spring MVC</a:t>
                </a:r>
              </a:p>
            </p:txBody>
          </p:sp>
          <p:sp>
            <p:nvSpPr>
              <p:cNvPr id="9" name="Rectangle 4"/>
              <p:cNvSpPr/>
              <p:nvPr/>
            </p:nvSpPr>
            <p:spPr>
              <a:xfrm>
                <a:off x="3749039" y="709292"/>
                <a:ext cx="1005840" cy="2285999"/>
              </a:xfrm>
              <a:prstGeom prst="rect">
                <a:avLst/>
              </a:prstGeom>
              <a:solidFill>
                <a:srgbClr val="22552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sz="1200" b="1" dirty="0">
                    <a:latin typeface="MS Mincho" pitchFamily="49" charset="-128"/>
                    <a:ea typeface="MS Mincho" pitchFamily="49" charset="-128"/>
                  </a:rPr>
                  <a:t>Spring Data JPA</a:t>
                </a:r>
              </a:p>
            </p:txBody>
          </p:sp>
          <p:sp>
            <p:nvSpPr>
              <p:cNvPr id="10" name="Rectangle 5"/>
              <p:cNvSpPr/>
              <p:nvPr/>
            </p:nvSpPr>
            <p:spPr>
              <a:xfrm>
                <a:off x="4846320" y="709292"/>
                <a:ext cx="1005840" cy="2285999"/>
              </a:xfrm>
              <a:prstGeom prst="rect">
                <a:avLst/>
              </a:prstGeom>
              <a:solidFill>
                <a:srgbClr val="22552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smtClean="0">
                    <a:latin typeface="MS Mincho" pitchFamily="49" charset="-128"/>
                    <a:ea typeface="MS Mincho" pitchFamily="49" charset="-128"/>
                  </a:rPr>
                  <a:t>Spring JDBC Template</a:t>
                </a:r>
                <a:endParaRPr sz="1200" b="1" dirty="0">
                  <a:latin typeface="MS Mincho" pitchFamily="49" charset="-128"/>
                  <a:ea typeface="MS Mincho" pitchFamily="49" charset="-128"/>
                </a:endParaRPr>
              </a:p>
            </p:txBody>
          </p:sp>
          <p:sp>
            <p:nvSpPr>
              <p:cNvPr id="11" name="Rectangle 6"/>
              <p:cNvSpPr/>
              <p:nvPr/>
            </p:nvSpPr>
            <p:spPr>
              <a:xfrm>
                <a:off x="457200" y="3064852"/>
                <a:ext cx="5394960" cy="415636"/>
              </a:xfrm>
              <a:prstGeom prst="rect">
                <a:avLst/>
              </a:prstGeom>
              <a:solidFill>
                <a:srgbClr val="22552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sz="1200" b="1">
                    <a:latin typeface="MS Mincho" pitchFamily="49" charset="-128"/>
                    <a:ea typeface="MS Mincho" pitchFamily="49" charset="-128"/>
                  </a:rPr>
                  <a:t>Spring DI × AOP</a:t>
                </a:r>
              </a:p>
            </p:txBody>
          </p:sp>
          <p:sp>
            <p:nvSpPr>
              <p:cNvPr id="12" name="Rectangle 7"/>
              <p:cNvSpPr/>
              <p:nvPr/>
            </p:nvSpPr>
            <p:spPr>
              <a:xfrm>
                <a:off x="457200" y="3530534"/>
                <a:ext cx="5394960" cy="377851"/>
              </a:xfrm>
              <a:prstGeom prst="rect">
                <a:avLst/>
              </a:prstGeom>
              <a:solidFill>
                <a:srgbClr val="22552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sz="1200" b="1">
                    <a:latin typeface="MS Mincho" pitchFamily="49" charset="-128"/>
                    <a:ea typeface="MS Mincho" pitchFamily="49" charset="-128"/>
                  </a:rPr>
                  <a:t>Tomcat</a:t>
                </a:r>
              </a:p>
            </p:txBody>
          </p:sp>
          <p:sp>
            <p:nvSpPr>
              <p:cNvPr id="13" name="Rectangle 8"/>
              <p:cNvSpPr/>
              <p:nvPr/>
            </p:nvSpPr>
            <p:spPr>
              <a:xfrm>
                <a:off x="457200" y="4547994"/>
                <a:ext cx="5403273" cy="457200"/>
              </a:xfrm>
              <a:prstGeom prst="rect">
                <a:avLst/>
              </a:prstGeom>
              <a:solidFill>
                <a:srgbClr val="22552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sz="1200" b="1" dirty="0">
                    <a:latin typeface="MS Mincho" pitchFamily="49" charset="-128"/>
                    <a:ea typeface="MS Mincho" pitchFamily="49" charset="-128"/>
                  </a:rPr>
                  <a:t>Spring </a:t>
                </a:r>
                <a:r>
                  <a:rPr lang="en-US" sz="1200" b="1" dirty="0" smtClean="0">
                    <a:latin typeface="MS Mincho" pitchFamily="49" charset="-128"/>
                    <a:ea typeface="MS Mincho" pitchFamily="49" charset="-128"/>
                  </a:rPr>
                  <a:t>Legacy</a:t>
                </a:r>
                <a:endParaRPr sz="1200" b="1" dirty="0">
                  <a:latin typeface="MS Mincho" pitchFamily="49" charset="-128"/>
                  <a:ea typeface="MS Mincho" pitchFamily="49" charset="-128"/>
                </a:endParaRPr>
              </a:p>
            </p:txBody>
          </p:sp>
          <p:sp>
            <p:nvSpPr>
              <p:cNvPr id="14" name="Oval 9"/>
              <p:cNvSpPr/>
              <p:nvPr/>
            </p:nvSpPr>
            <p:spPr>
              <a:xfrm>
                <a:off x="6858000" y="969283"/>
                <a:ext cx="1828800" cy="1371600"/>
              </a:xfrm>
              <a:prstGeom prst="ellipse">
                <a:avLst/>
              </a:prstGeom>
              <a:solidFill>
                <a:srgbClr val="5B9BD5"/>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smtClean="0">
                    <a:latin typeface="MS Mincho" pitchFamily="49" charset="-128"/>
                    <a:ea typeface="MS Mincho" pitchFamily="49" charset="-128"/>
                  </a:rPr>
                  <a:t>Oracle</a:t>
                </a:r>
                <a:endParaRPr sz="1400" b="1" dirty="0">
                  <a:latin typeface="MS Mincho" pitchFamily="49" charset="-128"/>
                  <a:ea typeface="MS Mincho" pitchFamily="49" charset="-128"/>
                </a:endParaRPr>
              </a:p>
            </p:txBody>
          </p:sp>
          <p:sp>
            <p:nvSpPr>
              <p:cNvPr id="15" name="TextBox 14"/>
              <p:cNvSpPr txBox="1"/>
              <p:nvPr/>
            </p:nvSpPr>
            <p:spPr>
              <a:xfrm>
                <a:off x="457200" y="182880"/>
                <a:ext cx="1019395" cy="298563"/>
              </a:xfrm>
              <a:prstGeom prst="rect">
                <a:avLst/>
              </a:prstGeom>
              <a:noFill/>
            </p:spPr>
            <p:txBody>
              <a:bodyPr wrap="none">
                <a:spAutoFit/>
              </a:bodyPr>
              <a:lstStyle/>
              <a:p>
                <a:r>
                  <a:rPr sz="1200" b="1" dirty="0" err="1">
                    <a:latin typeface="MS Mincho" pitchFamily="49" charset="-128"/>
                    <a:ea typeface="MS Mincho" pitchFamily="49" charset="-128"/>
                  </a:rPr>
                  <a:t>認証</a:t>
                </a:r>
                <a:r>
                  <a:rPr sz="1200" b="1" dirty="0" err="1">
                    <a:latin typeface="MS Mincho" pitchFamily="49" charset="-128"/>
                    <a:ea typeface="MS Mincho" pitchFamily="49" charset="-128"/>
                  </a:rPr>
                  <a:t>・認可</a:t>
                </a:r>
                <a:endParaRPr sz="1200" b="1" dirty="0">
                  <a:latin typeface="MS Mincho" pitchFamily="49" charset="-128"/>
                  <a:ea typeface="MS Mincho" pitchFamily="49" charset="-128"/>
                </a:endParaRPr>
              </a:p>
            </p:txBody>
          </p:sp>
          <p:sp>
            <p:nvSpPr>
              <p:cNvPr id="16" name="TextBox 15"/>
              <p:cNvSpPr txBox="1"/>
              <p:nvPr/>
            </p:nvSpPr>
            <p:spPr>
              <a:xfrm>
                <a:off x="2160974" y="182880"/>
                <a:ext cx="772767" cy="298563"/>
              </a:xfrm>
              <a:prstGeom prst="rect">
                <a:avLst/>
              </a:prstGeom>
              <a:noFill/>
            </p:spPr>
            <p:txBody>
              <a:bodyPr wrap="none">
                <a:spAutoFit/>
              </a:bodyPr>
              <a:lstStyle/>
              <a:p>
                <a:r>
                  <a:rPr sz="1200" b="1" dirty="0">
                    <a:latin typeface="MS Mincho" pitchFamily="49" charset="-128"/>
                    <a:ea typeface="MS Mincho" pitchFamily="49" charset="-128"/>
                  </a:rPr>
                  <a:t>Web MVC</a:t>
                </a:r>
              </a:p>
            </p:txBody>
          </p:sp>
          <p:sp>
            <p:nvSpPr>
              <p:cNvPr id="17" name="TextBox 16"/>
              <p:cNvSpPr txBox="1"/>
              <p:nvPr/>
            </p:nvSpPr>
            <p:spPr>
              <a:xfrm>
                <a:off x="4069080" y="182880"/>
                <a:ext cx="1348232" cy="298563"/>
              </a:xfrm>
              <a:prstGeom prst="rect">
                <a:avLst/>
              </a:prstGeom>
              <a:noFill/>
            </p:spPr>
            <p:txBody>
              <a:bodyPr wrap="none">
                <a:spAutoFit/>
              </a:bodyPr>
              <a:lstStyle/>
              <a:p>
                <a:r>
                  <a:rPr sz="1200" b="1" dirty="0" err="1">
                    <a:latin typeface="MS Mincho" pitchFamily="49" charset="-128"/>
                    <a:ea typeface="MS Mincho" pitchFamily="49" charset="-128"/>
                  </a:rPr>
                  <a:t>データアクセス</a:t>
                </a:r>
                <a:endParaRPr sz="1200" b="1" dirty="0">
                  <a:latin typeface="MS Mincho" pitchFamily="49" charset="-128"/>
                  <a:ea typeface="MS Mincho" pitchFamily="49" charset="-128"/>
                </a:endParaRPr>
              </a:p>
            </p:txBody>
          </p:sp>
          <p:sp>
            <p:nvSpPr>
              <p:cNvPr id="18" name="TextBox 17"/>
              <p:cNvSpPr txBox="1"/>
              <p:nvPr/>
            </p:nvSpPr>
            <p:spPr>
              <a:xfrm>
                <a:off x="7086599" y="182880"/>
                <a:ext cx="1183814" cy="298563"/>
              </a:xfrm>
              <a:prstGeom prst="rect">
                <a:avLst/>
              </a:prstGeom>
              <a:noFill/>
            </p:spPr>
            <p:txBody>
              <a:bodyPr wrap="none">
                <a:spAutoFit/>
              </a:bodyPr>
              <a:lstStyle/>
              <a:p>
                <a:r>
                  <a:rPr sz="1200" b="1" dirty="0" err="1">
                    <a:latin typeface="MS Mincho" pitchFamily="49" charset="-128"/>
                    <a:ea typeface="MS Mincho" pitchFamily="49" charset="-128"/>
                  </a:rPr>
                  <a:t>データベース</a:t>
                </a:r>
                <a:endParaRPr sz="1200" b="1" dirty="0">
                  <a:latin typeface="MS Mincho" pitchFamily="49" charset="-128"/>
                  <a:ea typeface="MS Mincho" pitchFamily="49" charset="-128"/>
                </a:endParaRPr>
              </a:p>
            </p:txBody>
          </p:sp>
        </p:grpSp>
      </p:grpSp>
      <p:sp>
        <p:nvSpPr>
          <p:cNvPr id="19" name="직사각형 18"/>
          <p:cNvSpPr/>
          <p:nvPr/>
        </p:nvSpPr>
        <p:spPr>
          <a:xfrm>
            <a:off x="467544" y="2691526"/>
            <a:ext cx="5328592" cy="3545786"/>
          </a:xfrm>
          <a:prstGeom prst="rect">
            <a:avLst/>
          </a:prstGeom>
          <a:noFill/>
          <a:ln w="317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Rectangle 7"/>
          <p:cNvSpPr/>
          <p:nvPr/>
        </p:nvSpPr>
        <p:spPr bwMode="auto">
          <a:xfrm>
            <a:off x="597886" y="5780179"/>
            <a:ext cx="5049437" cy="350561"/>
          </a:xfrm>
          <a:prstGeom prst="rect">
            <a:avLst/>
          </a:prstGeom>
          <a:solidFill>
            <a:srgbClr val="22552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smtClean="0"/>
              <a:t>Bootstrap</a:t>
            </a:r>
            <a:endParaRPr sz="1200" b="1" dirty="0"/>
          </a:p>
        </p:txBody>
      </p:sp>
      <p:cxnSp>
        <p:nvCxnSpPr>
          <p:cNvPr id="26" name="구부러진 연결선 25"/>
          <p:cNvCxnSpPr>
            <a:stCxn id="8" idx="0"/>
            <a:endCxn id="7" idx="0"/>
          </p:cNvCxnSpPr>
          <p:nvPr/>
        </p:nvCxnSpPr>
        <p:spPr>
          <a:xfrm rot="16200000" flipV="1">
            <a:off x="2609102" y="2242237"/>
            <a:ext cx="12700" cy="1027004"/>
          </a:xfrm>
          <a:prstGeom prst="curvedConnector3">
            <a:avLst>
              <a:gd name="adj1" fmla="val 1800000"/>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4" name="구부러진 연결선 33"/>
          <p:cNvCxnSpPr>
            <a:stCxn id="10" idx="0"/>
            <a:endCxn id="9" idx="0"/>
          </p:cNvCxnSpPr>
          <p:nvPr/>
        </p:nvCxnSpPr>
        <p:spPr bwMode="auto">
          <a:xfrm rot="16200000" flipV="1">
            <a:off x="4663110" y="2242236"/>
            <a:ext cx="12700" cy="1027006"/>
          </a:xfrm>
          <a:prstGeom prst="curvedConnector3">
            <a:avLst>
              <a:gd name="adj1" fmla="val 1800000"/>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7" name="구부러진 연결선 36"/>
          <p:cNvCxnSpPr/>
          <p:nvPr/>
        </p:nvCxnSpPr>
        <p:spPr bwMode="auto">
          <a:xfrm rot="16200000" flipV="1">
            <a:off x="1063349" y="2336832"/>
            <a:ext cx="10495" cy="848764"/>
          </a:xfrm>
          <a:prstGeom prst="curvedConnector3">
            <a:avLst>
              <a:gd name="adj1" fmla="val 1800000"/>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9" name="왼쪽/오른쪽 화살표 38"/>
          <p:cNvSpPr/>
          <p:nvPr/>
        </p:nvSpPr>
        <p:spPr>
          <a:xfrm>
            <a:off x="5705078" y="3525208"/>
            <a:ext cx="864096" cy="216024"/>
          </a:xfrm>
          <a:prstGeom prst="leftRightArrow">
            <a:avLst/>
          </a:prstGeom>
          <a:solidFill>
            <a:schemeClr val="accent1">
              <a:lumMod val="60000"/>
              <a:lumOff val="40000"/>
            </a:schemeClr>
          </a:solid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485013342"/>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graphicFrame>
        <p:nvGraphicFramePr>
          <p:cNvPr id="2" name="내용 개체 틀 1"/>
          <p:cNvGraphicFramePr>
            <a:graphicFrameLocks noGrp="1"/>
          </p:cNvGraphicFramePr>
          <p:nvPr>
            <p:ph idx="1"/>
            <p:extLst>
              <p:ext uri="{D42A27DB-BD31-4B8C-83A1-F6EECF244321}">
                <p14:modId xmlns:p14="http://schemas.microsoft.com/office/powerpoint/2010/main" val="1125648488"/>
              </p:ext>
            </p:extLst>
          </p:nvPr>
        </p:nvGraphicFramePr>
        <p:xfrm>
          <a:off x="0" y="1124744"/>
          <a:ext cx="9143999" cy="57332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70154411" name="제목 6"/>
          <p:cNvSpPr>
            <a:spLocks noGrp="1"/>
          </p:cNvSpPr>
          <p:nvPr>
            <p:ph type="title"/>
          </p:nvPr>
        </p:nvSpPr>
        <p:spPr bwMode="auto"/>
        <p:txBody>
          <a:bodyPr vert="horz" lIns="91440" tIns="45720" rIns="91440" bIns="45720" rtlCol="0" anchor="ctr">
            <a:normAutofit/>
          </a:bodyPr>
          <a:lstStyle/>
          <a:p>
            <a:r>
              <a:rPr lang="ja-JP" altLang="en-US" dirty="0">
                <a:latin typeface="MS Mincho" pitchFamily="49" charset="-128"/>
                <a:ea typeface="MS Mincho" pitchFamily="49" charset="-128"/>
              </a:rPr>
              <a:t>プロジェクトの構</a:t>
            </a:r>
            <a:r>
              <a:rPr lang="ja-JP" altLang="en-US" dirty="0" smtClean="0">
                <a:latin typeface="MS Mincho" pitchFamily="49" charset="-128"/>
                <a:ea typeface="MS Mincho" pitchFamily="49" charset="-128"/>
              </a:rPr>
              <a:t>成</a:t>
            </a:r>
            <a:r>
              <a:rPr lang="en-US" altLang="ja-JP" dirty="0" smtClean="0">
                <a:latin typeface="MS Mincho" pitchFamily="49" charset="-128"/>
                <a:ea typeface="MS Mincho" pitchFamily="49" charset="-128"/>
              </a:rPr>
              <a:t>(JAVA PART)</a:t>
            </a:r>
            <a:endParaRPr dirty="0">
              <a:latin typeface="MS Mincho" pitchFamily="49" charset="-128"/>
              <a:ea typeface="MS Mincho" pitchFamily="49" charset="-128"/>
            </a:endParaRPr>
          </a:p>
        </p:txBody>
      </p:sp>
    </p:spTree>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081905502" name="제목 6"/>
          <p:cNvSpPr>
            <a:spLocks noGrp="1"/>
          </p:cNvSpPr>
          <p:nvPr>
            <p:ph type="title"/>
          </p:nvPr>
        </p:nvSpPr>
        <p:spPr bwMode="auto"/>
        <p:txBody>
          <a:bodyPr>
            <a:normAutofit/>
          </a:bodyPr>
          <a:lstStyle>
            <a:lvl1pPr algn="l">
              <a:defRPr sz="3600">
                <a:latin typeface="MS PGothic (제목)"/>
              </a:defRPr>
            </a:lvl1pPr>
          </a:lstStyle>
          <a:p>
            <a:pPr>
              <a:defRPr/>
            </a:pPr>
            <a:r>
              <a:rPr lang="ja-JP" altLang="en-US" dirty="0">
                <a:latin typeface="MS Mincho" pitchFamily="49" charset="-128"/>
                <a:ea typeface="MS Mincho" pitchFamily="49" charset="-128"/>
              </a:rPr>
              <a:t>プロジェクトの構成</a:t>
            </a:r>
            <a:r>
              <a:rPr lang="en-US" altLang="ja-JP" dirty="0" smtClean="0">
                <a:latin typeface="MS Mincho" pitchFamily="49" charset="-128"/>
                <a:ea typeface="MS Mincho" pitchFamily="49" charset="-128"/>
              </a:rPr>
              <a:t>(Resource Part)</a:t>
            </a:r>
            <a:endParaRPr dirty="0"/>
          </a:p>
        </p:txBody>
      </p:sp>
      <p:graphicFrame>
        <p:nvGraphicFramePr>
          <p:cNvPr id="4" name="내용 개체 틀 1"/>
          <p:cNvGraphicFramePr>
            <a:graphicFrameLocks noGrp="1"/>
          </p:cNvGraphicFramePr>
          <p:nvPr>
            <p:ph idx="1"/>
            <p:extLst>
              <p:ext uri="{D42A27DB-BD31-4B8C-83A1-F6EECF244321}">
                <p14:modId xmlns:p14="http://schemas.microsoft.com/office/powerpoint/2010/main" val="844622554"/>
              </p:ext>
            </p:extLst>
          </p:nvPr>
        </p:nvGraphicFramePr>
        <p:xfrm>
          <a:off x="0" y="1268760"/>
          <a:ext cx="9144000" cy="55892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394213318" name="제목 6"/>
          <p:cNvSpPr>
            <a:spLocks noGrp="1"/>
          </p:cNvSpPr>
          <p:nvPr>
            <p:ph type="title"/>
          </p:nvPr>
        </p:nvSpPr>
        <p:spPr bwMode="auto"/>
        <p:txBody>
          <a:bodyPr>
            <a:normAutofit/>
          </a:bodyPr>
          <a:lstStyle>
            <a:lvl1pPr algn="l">
              <a:defRPr sz="3600">
                <a:latin typeface="MS PGothic (제목)"/>
              </a:defRPr>
            </a:lvl1pPr>
          </a:lstStyle>
          <a:p>
            <a:pPr>
              <a:defRPr/>
            </a:pPr>
            <a:r>
              <a:rPr lang="ja-JP" altLang="en-US" dirty="0">
                <a:latin typeface="MS Mincho" pitchFamily="49" charset="-128"/>
                <a:ea typeface="MS Mincho" pitchFamily="49" charset="-128"/>
              </a:rPr>
              <a:t>プロジェクトの構成</a:t>
            </a:r>
            <a:r>
              <a:rPr lang="en-US" altLang="ja-JP" dirty="0" smtClean="0">
                <a:latin typeface="MS Mincho" pitchFamily="49" charset="-128"/>
                <a:ea typeface="MS Mincho" pitchFamily="49" charset="-128"/>
              </a:rPr>
              <a:t>(JSP PART)</a:t>
            </a:r>
            <a:endParaRPr dirty="0"/>
          </a:p>
        </p:txBody>
      </p:sp>
      <p:graphicFrame>
        <p:nvGraphicFramePr>
          <p:cNvPr id="4" name="내용 개체 틀 1"/>
          <p:cNvGraphicFramePr>
            <a:graphicFrameLocks noGrp="1"/>
          </p:cNvGraphicFramePr>
          <p:nvPr>
            <p:ph idx="1"/>
            <p:extLst>
              <p:ext uri="{D42A27DB-BD31-4B8C-83A1-F6EECF244321}">
                <p14:modId xmlns:p14="http://schemas.microsoft.com/office/powerpoint/2010/main" val="2428165371"/>
              </p:ext>
            </p:extLst>
          </p:nvPr>
        </p:nvGraphicFramePr>
        <p:xfrm>
          <a:off x="0" y="1196752"/>
          <a:ext cx="9144000" cy="566124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제목 1"/>
          <p:cNvSpPr>
            <a:spLocks noGrp="1"/>
          </p:cNvSpPr>
          <p:nvPr>
            <p:ph type="title"/>
          </p:nvPr>
        </p:nvSpPr>
        <p:spPr bwMode="auto">
          <a:xfrm>
            <a:off x="0" y="-2242"/>
            <a:ext cx="9144000" cy="694938"/>
          </a:xfrm>
        </p:spPr>
        <p:txBody>
          <a:bodyPr vert="horz" lIns="91440" tIns="45720" rIns="91440" bIns="45720" rtlCol="0" anchor="ctr">
            <a:normAutofit/>
          </a:bodyPr>
          <a:lstStyle/>
          <a:p>
            <a:r>
              <a:rPr lang="en-US" altLang="ja-JP" dirty="0" smtClean="0">
                <a:latin typeface="MS Mincho" pitchFamily="49" charset="-128"/>
                <a:ea typeface="MS Mincho" pitchFamily="49" charset="-128"/>
              </a:rPr>
              <a:t>ADMIN</a:t>
            </a:r>
            <a:r>
              <a:rPr lang="ja-JP" altLang="en-US" dirty="0" smtClean="0">
                <a:latin typeface="MS Mincho" pitchFamily="49" charset="-128"/>
                <a:ea typeface="MS Mincho" pitchFamily="49" charset="-128"/>
              </a:rPr>
              <a:t>コ</a:t>
            </a:r>
            <a:r>
              <a:rPr lang="ja-JP" altLang="en-US" dirty="0">
                <a:latin typeface="MS Mincho" pitchFamily="49" charset="-128"/>
                <a:ea typeface="MS Mincho" pitchFamily="49" charset="-128"/>
              </a:rPr>
              <a:t>ントローラ</a:t>
            </a:r>
            <a:r>
              <a:rPr lang="ja-JP" altLang="en-US" dirty="0" smtClean="0">
                <a:latin typeface="MS Mincho" pitchFamily="49" charset="-128"/>
                <a:ea typeface="MS Mincho" pitchFamily="49" charset="-128"/>
              </a:rPr>
              <a:t>ー</a:t>
            </a:r>
            <a:r>
              <a:rPr lang="en-US" altLang="ja-JP" dirty="0" smtClean="0">
                <a:latin typeface="MS Mincho" pitchFamily="49" charset="-128"/>
                <a:ea typeface="MS Mincho" pitchFamily="49" charset="-128"/>
              </a:rPr>
              <a:t>(1/6)</a:t>
            </a:r>
            <a:endParaRPr lang="ko-KR" dirty="0">
              <a:latin typeface="MS Mincho" pitchFamily="49" charset="-128"/>
              <a:ea typeface="MS Mincho" pitchFamily="49" charset="-128"/>
            </a:endParaRPr>
          </a:p>
        </p:txBody>
      </p:sp>
      <p:sp>
        <p:nvSpPr>
          <p:cNvPr id="5" name="내용 개체 틀 2"/>
          <p:cNvSpPr>
            <a:spLocks noGrp="1"/>
          </p:cNvSpPr>
          <p:nvPr>
            <p:ph sz="half" idx="1"/>
          </p:nvPr>
        </p:nvSpPr>
        <p:spPr bwMode="auto">
          <a:xfrm>
            <a:off x="0" y="692696"/>
            <a:ext cx="9144000" cy="6165304"/>
          </a:xfrm>
          <a:solidFill>
            <a:schemeClr val="bg1"/>
          </a:solidFill>
        </p:spPr>
        <p:txBody>
          <a:bodyPr numCol="2">
            <a:noAutofit/>
          </a:bodyPr>
          <a:lstStyle>
            <a:lvl1pPr>
              <a:defRPr sz="2400"/>
            </a:lvl1pPr>
            <a:lvl2pPr>
              <a:defRPr sz="1600"/>
            </a:lvl2pPr>
            <a:lvl3pPr>
              <a:defRPr sz="1200"/>
            </a:lvl3pPr>
            <a:lvl4pPr>
              <a:defRPr sz="1200"/>
            </a:lvl4pPr>
            <a:lvl5pPr>
              <a:defRPr sz="1200"/>
            </a:lvl5pPr>
          </a:lstStyle>
          <a:p>
            <a:r>
              <a:rPr lang="en-US" altLang="ko-KR" sz="1200" b="1" dirty="0">
                <a:solidFill>
                  <a:srgbClr val="7F0055"/>
                </a:solidFill>
                <a:latin typeface="Consolas"/>
              </a:rPr>
              <a:t>package</a:t>
            </a:r>
            <a:r>
              <a:rPr lang="en-US" altLang="ko-KR" sz="1200" b="1" dirty="0">
                <a:solidFill>
                  <a:srgbClr val="000000"/>
                </a:solidFill>
                <a:latin typeface="Consolas"/>
              </a:rPr>
              <a:t> </a:t>
            </a:r>
            <a:r>
              <a:rPr lang="en-US" altLang="ko-KR" sz="1200" b="1" dirty="0" err="1">
                <a:solidFill>
                  <a:srgbClr val="000000"/>
                </a:solidFill>
                <a:latin typeface="Consolas"/>
              </a:rPr>
              <a:t>com.my.shop.controller</a:t>
            </a:r>
            <a:r>
              <a:rPr lang="en-US" altLang="ko-KR" sz="1200" b="1" dirty="0">
                <a:solidFill>
                  <a:srgbClr val="000000"/>
                </a:solidFill>
                <a:latin typeface="Consolas"/>
              </a:rPr>
              <a:t>;</a:t>
            </a:r>
          </a:p>
          <a:p>
            <a:endParaRPr lang="ko-KR" altLang="en-US" sz="1200" dirty="0">
              <a:latin typeface="Consolas"/>
            </a:endParaRPr>
          </a:p>
          <a:p>
            <a:r>
              <a:rPr lang="en-US" altLang="ko-KR" sz="1200" b="1" dirty="0">
                <a:solidFill>
                  <a:srgbClr val="7F0055"/>
                </a:solidFill>
                <a:latin typeface="Consolas"/>
              </a:rPr>
              <a:t>import</a:t>
            </a:r>
            <a:r>
              <a:rPr lang="en-US" altLang="ko-KR" sz="1200" b="1" dirty="0">
                <a:solidFill>
                  <a:srgbClr val="000000"/>
                </a:solidFill>
                <a:latin typeface="Consolas"/>
              </a:rPr>
              <a:t> </a:t>
            </a:r>
            <a:r>
              <a:rPr lang="en-US" altLang="ko-KR" sz="1200" b="1" dirty="0" err="1">
                <a:solidFill>
                  <a:srgbClr val="000000"/>
                </a:solidFill>
                <a:latin typeface="Consolas"/>
              </a:rPr>
              <a:t>java.io.File</a:t>
            </a:r>
            <a:r>
              <a:rPr lang="en-US" altLang="ko-KR" sz="1200" b="1" dirty="0">
                <a:solidFill>
                  <a:srgbClr val="000000"/>
                </a:solidFill>
                <a:latin typeface="Consolas"/>
              </a:rPr>
              <a:t>;</a:t>
            </a:r>
          </a:p>
          <a:p>
            <a:r>
              <a:rPr lang="en-US" altLang="ko-KR" sz="1200" b="1" dirty="0">
                <a:solidFill>
                  <a:srgbClr val="7F0055"/>
                </a:solidFill>
                <a:latin typeface="Consolas"/>
              </a:rPr>
              <a:t>import</a:t>
            </a:r>
            <a:r>
              <a:rPr lang="en-US" altLang="ko-KR" sz="1200" b="1" dirty="0">
                <a:solidFill>
                  <a:srgbClr val="000000"/>
                </a:solidFill>
                <a:latin typeface="Consolas"/>
              </a:rPr>
              <a:t> </a:t>
            </a:r>
            <a:r>
              <a:rPr lang="en-US" altLang="ko-KR" sz="1200" b="1" dirty="0" err="1">
                <a:solidFill>
                  <a:srgbClr val="000000"/>
                </a:solidFill>
                <a:latin typeface="Consolas"/>
              </a:rPr>
              <a:t>java.io.FileOutputStream</a:t>
            </a:r>
            <a:r>
              <a:rPr lang="en-US" altLang="ko-KR" sz="1200" b="1" dirty="0">
                <a:solidFill>
                  <a:srgbClr val="000000"/>
                </a:solidFill>
                <a:latin typeface="Consolas"/>
              </a:rPr>
              <a:t>;</a:t>
            </a:r>
          </a:p>
          <a:p>
            <a:r>
              <a:rPr lang="en-US" altLang="ko-KR" sz="1200" b="1" dirty="0">
                <a:solidFill>
                  <a:srgbClr val="7F0055"/>
                </a:solidFill>
                <a:latin typeface="Consolas"/>
              </a:rPr>
              <a:t>import</a:t>
            </a:r>
            <a:r>
              <a:rPr lang="en-US" altLang="ko-KR" sz="1200" b="1" dirty="0">
                <a:solidFill>
                  <a:srgbClr val="000000"/>
                </a:solidFill>
                <a:latin typeface="Consolas"/>
              </a:rPr>
              <a:t> </a:t>
            </a:r>
            <a:r>
              <a:rPr lang="en-US" altLang="ko-KR" sz="1200" b="1" dirty="0" err="1">
                <a:solidFill>
                  <a:srgbClr val="000000"/>
                </a:solidFill>
                <a:latin typeface="Consolas"/>
              </a:rPr>
              <a:t>java.io.IOException</a:t>
            </a:r>
            <a:r>
              <a:rPr lang="en-US" altLang="ko-KR" sz="1200" b="1" dirty="0">
                <a:solidFill>
                  <a:srgbClr val="000000"/>
                </a:solidFill>
                <a:latin typeface="Consolas"/>
              </a:rPr>
              <a:t>;</a:t>
            </a:r>
          </a:p>
          <a:p>
            <a:r>
              <a:rPr lang="en-US" altLang="ko-KR" sz="1200" b="1" dirty="0">
                <a:solidFill>
                  <a:srgbClr val="7F0055"/>
                </a:solidFill>
                <a:latin typeface="Consolas"/>
              </a:rPr>
              <a:t>import</a:t>
            </a:r>
            <a:r>
              <a:rPr lang="en-US" altLang="ko-KR" sz="1200" b="1" dirty="0">
                <a:solidFill>
                  <a:srgbClr val="000000"/>
                </a:solidFill>
                <a:latin typeface="Consolas"/>
              </a:rPr>
              <a:t> </a:t>
            </a:r>
            <a:r>
              <a:rPr lang="en-US" altLang="ko-KR" sz="1200" b="1" dirty="0" err="1">
                <a:solidFill>
                  <a:srgbClr val="000000"/>
                </a:solidFill>
                <a:latin typeface="Consolas"/>
              </a:rPr>
              <a:t>java.io.OutputStream</a:t>
            </a:r>
            <a:r>
              <a:rPr lang="en-US" altLang="ko-KR" sz="1200" b="1" dirty="0">
                <a:solidFill>
                  <a:srgbClr val="000000"/>
                </a:solidFill>
                <a:latin typeface="Consolas"/>
              </a:rPr>
              <a:t>;</a:t>
            </a:r>
          </a:p>
          <a:p>
            <a:r>
              <a:rPr lang="en-US" altLang="ko-KR" sz="1200" b="1" dirty="0">
                <a:solidFill>
                  <a:srgbClr val="7F0055"/>
                </a:solidFill>
                <a:latin typeface="Consolas"/>
              </a:rPr>
              <a:t>import</a:t>
            </a:r>
            <a:r>
              <a:rPr lang="en-US" altLang="ko-KR" sz="1200" b="1" dirty="0">
                <a:solidFill>
                  <a:srgbClr val="000000"/>
                </a:solidFill>
                <a:latin typeface="Consolas"/>
              </a:rPr>
              <a:t> </a:t>
            </a:r>
            <a:r>
              <a:rPr lang="en-US" altLang="ko-KR" sz="1200" b="1" dirty="0" err="1">
                <a:solidFill>
                  <a:srgbClr val="000000"/>
                </a:solidFill>
                <a:latin typeface="Consolas"/>
              </a:rPr>
              <a:t>java.io.PrintWriter</a:t>
            </a:r>
            <a:r>
              <a:rPr lang="en-US" altLang="ko-KR" sz="1200" b="1" dirty="0">
                <a:solidFill>
                  <a:srgbClr val="000000"/>
                </a:solidFill>
                <a:latin typeface="Consolas"/>
              </a:rPr>
              <a:t>;</a:t>
            </a:r>
          </a:p>
          <a:p>
            <a:r>
              <a:rPr lang="en-US" altLang="ko-KR" sz="1200" b="1" dirty="0">
                <a:solidFill>
                  <a:srgbClr val="7F0055"/>
                </a:solidFill>
                <a:latin typeface="Consolas"/>
              </a:rPr>
              <a:t>import</a:t>
            </a:r>
            <a:r>
              <a:rPr lang="en-US" altLang="ko-KR" sz="1200" b="1" dirty="0">
                <a:solidFill>
                  <a:srgbClr val="000000"/>
                </a:solidFill>
                <a:latin typeface="Consolas"/>
              </a:rPr>
              <a:t> </a:t>
            </a:r>
            <a:r>
              <a:rPr lang="en-US" altLang="ko-KR" sz="1200" b="1" dirty="0" err="1">
                <a:solidFill>
                  <a:srgbClr val="000000"/>
                </a:solidFill>
                <a:latin typeface="Consolas"/>
              </a:rPr>
              <a:t>java.util.List</a:t>
            </a:r>
            <a:r>
              <a:rPr lang="en-US" altLang="ko-KR" sz="1200" b="1" dirty="0">
                <a:solidFill>
                  <a:srgbClr val="000000"/>
                </a:solidFill>
                <a:latin typeface="Consolas"/>
              </a:rPr>
              <a:t>;</a:t>
            </a:r>
          </a:p>
          <a:p>
            <a:r>
              <a:rPr lang="en-US" altLang="ko-KR" sz="1200" b="1" dirty="0">
                <a:solidFill>
                  <a:srgbClr val="7F0055"/>
                </a:solidFill>
                <a:latin typeface="Consolas"/>
              </a:rPr>
              <a:t>import</a:t>
            </a:r>
            <a:r>
              <a:rPr lang="en-US" altLang="ko-KR" sz="1200" b="1" dirty="0">
                <a:solidFill>
                  <a:srgbClr val="000000"/>
                </a:solidFill>
                <a:latin typeface="Consolas"/>
              </a:rPr>
              <a:t> </a:t>
            </a:r>
            <a:r>
              <a:rPr lang="en-US" altLang="ko-KR" sz="1200" b="1" dirty="0" err="1">
                <a:solidFill>
                  <a:srgbClr val="000000"/>
                </a:solidFill>
                <a:latin typeface="Consolas"/>
              </a:rPr>
              <a:t>java.util.UUID</a:t>
            </a:r>
            <a:r>
              <a:rPr lang="en-US" altLang="ko-KR" sz="1200" b="1" dirty="0">
                <a:solidFill>
                  <a:srgbClr val="000000"/>
                </a:solidFill>
                <a:latin typeface="Consolas"/>
              </a:rPr>
              <a:t>;</a:t>
            </a:r>
          </a:p>
          <a:p>
            <a:endParaRPr lang="ko-KR" altLang="en-US" sz="1200" dirty="0">
              <a:latin typeface="Consolas"/>
            </a:endParaRPr>
          </a:p>
          <a:p>
            <a:r>
              <a:rPr lang="en-US" altLang="ko-KR" sz="1200" b="1" dirty="0">
                <a:solidFill>
                  <a:srgbClr val="7F0055"/>
                </a:solidFill>
                <a:latin typeface="Consolas"/>
              </a:rPr>
              <a:t>import</a:t>
            </a:r>
            <a:r>
              <a:rPr lang="en-US" altLang="ko-KR" sz="1200" b="1" dirty="0">
                <a:solidFill>
                  <a:srgbClr val="000000"/>
                </a:solidFill>
                <a:latin typeface="Consolas"/>
              </a:rPr>
              <a:t> </a:t>
            </a:r>
            <a:r>
              <a:rPr lang="en-US" altLang="ko-KR" sz="1200" b="1" dirty="0" err="1">
                <a:solidFill>
                  <a:srgbClr val="000000"/>
                </a:solidFill>
                <a:latin typeface="Consolas"/>
              </a:rPr>
              <a:t>javax.annotation.Resource</a:t>
            </a:r>
            <a:r>
              <a:rPr lang="en-US" altLang="ko-KR" sz="1200" b="1" dirty="0">
                <a:solidFill>
                  <a:srgbClr val="000000"/>
                </a:solidFill>
                <a:latin typeface="Consolas"/>
              </a:rPr>
              <a:t>;</a:t>
            </a:r>
          </a:p>
          <a:p>
            <a:r>
              <a:rPr lang="en-US" altLang="ko-KR" sz="1200" b="1" dirty="0">
                <a:solidFill>
                  <a:srgbClr val="7F0055"/>
                </a:solidFill>
                <a:latin typeface="Consolas"/>
              </a:rPr>
              <a:t>import</a:t>
            </a:r>
            <a:r>
              <a:rPr lang="en-US" altLang="ko-KR" sz="1200" b="1" dirty="0">
                <a:solidFill>
                  <a:srgbClr val="000000"/>
                </a:solidFill>
                <a:latin typeface="Consolas"/>
              </a:rPr>
              <a:t> </a:t>
            </a:r>
            <a:r>
              <a:rPr lang="en-US" altLang="ko-KR" sz="1200" b="1" dirty="0" err="1">
                <a:solidFill>
                  <a:srgbClr val="000000"/>
                </a:solidFill>
                <a:latin typeface="Consolas"/>
              </a:rPr>
              <a:t>javax.inject.Inject</a:t>
            </a:r>
            <a:r>
              <a:rPr lang="en-US" altLang="ko-KR" sz="1200" b="1" dirty="0">
                <a:solidFill>
                  <a:srgbClr val="000000"/>
                </a:solidFill>
                <a:latin typeface="Consolas"/>
              </a:rPr>
              <a:t>;</a:t>
            </a:r>
          </a:p>
          <a:p>
            <a:r>
              <a:rPr lang="en-US" altLang="ko-KR" sz="1200" b="1" dirty="0">
                <a:solidFill>
                  <a:srgbClr val="7F0055"/>
                </a:solidFill>
                <a:latin typeface="Consolas"/>
              </a:rPr>
              <a:t>import</a:t>
            </a:r>
            <a:r>
              <a:rPr lang="en-US" altLang="ko-KR" sz="1200" b="1" dirty="0">
                <a:solidFill>
                  <a:srgbClr val="000000"/>
                </a:solidFill>
                <a:latin typeface="Consolas"/>
              </a:rPr>
              <a:t> </a:t>
            </a:r>
            <a:r>
              <a:rPr lang="en-US" altLang="ko-KR" sz="1200" b="1" dirty="0" err="1">
                <a:solidFill>
                  <a:srgbClr val="000000"/>
                </a:solidFill>
                <a:latin typeface="Consolas"/>
              </a:rPr>
              <a:t>javax.servlet.http.HttpServletRequest</a:t>
            </a:r>
            <a:r>
              <a:rPr lang="en-US" altLang="ko-KR" sz="1200" b="1" dirty="0">
                <a:solidFill>
                  <a:srgbClr val="000000"/>
                </a:solidFill>
                <a:latin typeface="Consolas"/>
              </a:rPr>
              <a:t>;</a:t>
            </a:r>
          </a:p>
          <a:p>
            <a:r>
              <a:rPr lang="en-US" altLang="ko-KR" sz="1200" b="1" dirty="0">
                <a:solidFill>
                  <a:srgbClr val="7F0055"/>
                </a:solidFill>
                <a:latin typeface="Consolas"/>
              </a:rPr>
              <a:t>import</a:t>
            </a:r>
            <a:r>
              <a:rPr lang="en-US" altLang="ko-KR" sz="1200" b="1" dirty="0">
                <a:solidFill>
                  <a:srgbClr val="000000"/>
                </a:solidFill>
                <a:latin typeface="Consolas"/>
              </a:rPr>
              <a:t> </a:t>
            </a:r>
            <a:r>
              <a:rPr lang="en-US" altLang="ko-KR" sz="1200" b="1" dirty="0" err="1">
                <a:solidFill>
                  <a:srgbClr val="000000"/>
                </a:solidFill>
                <a:latin typeface="Consolas"/>
              </a:rPr>
              <a:t>javax.servlet.http.HttpServletResponse</a:t>
            </a:r>
            <a:r>
              <a:rPr lang="en-US" altLang="ko-KR" sz="1200" b="1" dirty="0">
                <a:solidFill>
                  <a:srgbClr val="000000"/>
                </a:solidFill>
                <a:latin typeface="Consolas"/>
              </a:rPr>
              <a:t>;</a:t>
            </a:r>
          </a:p>
          <a:p>
            <a:endParaRPr lang="ko-KR" altLang="en-US" sz="1200" dirty="0">
              <a:latin typeface="Consolas"/>
            </a:endParaRPr>
          </a:p>
          <a:p>
            <a:r>
              <a:rPr lang="en-US" altLang="ko-KR" sz="1200" b="1" dirty="0">
                <a:solidFill>
                  <a:srgbClr val="7F0055"/>
                </a:solidFill>
                <a:latin typeface="Consolas"/>
              </a:rPr>
              <a:t>import</a:t>
            </a:r>
            <a:r>
              <a:rPr lang="en-US" altLang="ko-KR" sz="1200" b="1" dirty="0">
                <a:solidFill>
                  <a:srgbClr val="000000"/>
                </a:solidFill>
                <a:latin typeface="Consolas"/>
              </a:rPr>
              <a:t> org.slf4j.Logger;</a:t>
            </a:r>
          </a:p>
          <a:p>
            <a:r>
              <a:rPr lang="en-US" altLang="ko-KR" sz="1200" b="1" dirty="0">
                <a:solidFill>
                  <a:srgbClr val="7F0055"/>
                </a:solidFill>
                <a:latin typeface="Consolas"/>
              </a:rPr>
              <a:t>import</a:t>
            </a:r>
            <a:r>
              <a:rPr lang="en-US" altLang="ko-KR" sz="1200" b="1" dirty="0">
                <a:solidFill>
                  <a:srgbClr val="000000"/>
                </a:solidFill>
                <a:latin typeface="Consolas"/>
              </a:rPr>
              <a:t> org.slf4j.LoggerFactory;</a:t>
            </a:r>
          </a:p>
          <a:p>
            <a:r>
              <a:rPr lang="en-US" altLang="ko-KR" sz="1200" b="1" dirty="0">
                <a:solidFill>
                  <a:srgbClr val="7F0055"/>
                </a:solidFill>
                <a:latin typeface="Consolas"/>
              </a:rPr>
              <a:t>import</a:t>
            </a:r>
            <a:r>
              <a:rPr lang="en-US" altLang="ko-KR" sz="1200" b="1" dirty="0">
                <a:solidFill>
                  <a:srgbClr val="000000"/>
                </a:solidFill>
                <a:latin typeface="Consolas"/>
              </a:rPr>
              <a:t> </a:t>
            </a:r>
            <a:r>
              <a:rPr lang="en-US" altLang="ko-KR" sz="1200" b="1" dirty="0" err="1">
                <a:solidFill>
                  <a:srgbClr val="000000"/>
                </a:solidFill>
                <a:latin typeface="Consolas"/>
              </a:rPr>
              <a:t>org.springframework.stereotype.Controller</a:t>
            </a:r>
            <a:r>
              <a:rPr lang="en-US" altLang="ko-KR" sz="1200" b="1" dirty="0">
                <a:solidFill>
                  <a:srgbClr val="000000"/>
                </a:solidFill>
                <a:latin typeface="Consolas"/>
              </a:rPr>
              <a:t>;</a:t>
            </a:r>
          </a:p>
          <a:p>
            <a:r>
              <a:rPr lang="en-US" altLang="ko-KR" sz="1200" b="1" dirty="0">
                <a:solidFill>
                  <a:srgbClr val="7F0055"/>
                </a:solidFill>
                <a:latin typeface="Consolas"/>
              </a:rPr>
              <a:t>import</a:t>
            </a:r>
            <a:r>
              <a:rPr lang="en-US" altLang="ko-KR" sz="1200" b="1" dirty="0">
                <a:solidFill>
                  <a:srgbClr val="000000"/>
                </a:solidFill>
                <a:latin typeface="Consolas"/>
              </a:rPr>
              <a:t> </a:t>
            </a:r>
            <a:r>
              <a:rPr lang="en-US" altLang="ko-KR" sz="1200" b="1" dirty="0" err="1">
                <a:solidFill>
                  <a:srgbClr val="000000"/>
                </a:solidFill>
                <a:latin typeface="Consolas"/>
              </a:rPr>
              <a:t>org.springframework.ui.Model</a:t>
            </a:r>
            <a:r>
              <a:rPr lang="en-US" altLang="ko-KR" sz="1200" b="1" dirty="0">
                <a:solidFill>
                  <a:srgbClr val="000000"/>
                </a:solidFill>
                <a:latin typeface="Consolas"/>
              </a:rPr>
              <a:t>;</a:t>
            </a:r>
          </a:p>
          <a:p>
            <a:r>
              <a:rPr lang="en-US" altLang="ko-KR" sz="1200" b="1" dirty="0">
                <a:solidFill>
                  <a:srgbClr val="7F0055"/>
                </a:solidFill>
                <a:latin typeface="Consolas"/>
              </a:rPr>
              <a:t>import</a:t>
            </a:r>
            <a:r>
              <a:rPr lang="en-US" altLang="ko-KR" sz="1200" b="1" dirty="0">
                <a:solidFill>
                  <a:srgbClr val="000000"/>
                </a:solidFill>
                <a:latin typeface="Consolas"/>
              </a:rPr>
              <a:t> </a:t>
            </a:r>
            <a:r>
              <a:rPr lang="en-US" altLang="ko-KR" sz="1200" b="1" dirty="0" err="1">
                <a:solidFill>
                  <a:srgbClr val="000000"/>
                </a:solidFill>
                <a:latin typeface="Consolas"/>
              </a:rPr>
              <a:t>org.springframework.web.bind.annotation.GetMapping</a:t>
            </a:r>
            <a:r>
              <a:rPr lang="en-US" altLang="ko-KR" sz="1200" b="1" dirty="0">
                <a:solidFill>
                  <a:srgbClr val="000000"/>
                </a:solidFill>
                <a:latin typeface="Consolas"/>
              </a:rPr>
              <a:t>;</a:t>
            </a:r>
          </a:p>
          <a:p>
            <a:r>
              <a:rPr lang="en-US" altLang="ko-KR" sz="1200" b="1" dirty="0">
                <a:solidFill>
                  <a:srgbClr val="7F0055"/>
                </a:solidFill>
                <a:latin typeface="Consolas"/>
              </a:rPr>
              <a:t>import</a:t>
            </a:r>
            <a:r>
              <a:rPr lang="en-US" altLang="ko-KR" sz="1200" b="1" dirty="0">
                <a:solidFill>
                  <a:srgbClr val="000000"/>
                </a:solidFill>
                <a:latin typeface="Consolas"/>
              </a:rPr>
              <a:t> </a:t>
            </a:r>
            <a:r>
              <a:rPr lang="en-US" altLang="ko-KR" sz="1200" b="1" dirty="0" err="1">
                <a:solidFill>
                  <a:srgbClr val="000000"/>
                </a:solidFill>
                <a:latin typeface="Consolas"/>
              </a:rPr>
              <a:t>org.springframework.web.bind.annotation.PostMapping</a:t>
            </a:r>
            <a:r>
              <a:rPr lang="en-US" altLang="ko-KR" sz="1200" b="1" dirty="0">
                <a:solidFill>
                  <a:srgbClr val="000000"/>
                </a:solidFill>
                <a:latin typeface="Consolas"/>
              </a:rPr>
              <a:t>;</a:t>
            </a:r>
          </a:p>
          <a:p>
            <a:r>
              <a:rPr lang="en-US" altLang="ko-KR" sz="1200" b="1" dirty="0">
                <a:solidFill>
                  <a:srgbClr val="7F0055"/>
                </a:solidFill>
                <a:latin typeface="Consolas"/>
              </a:rPr>
              <a:t>import</a:t>
            </a:r>
            <a:r>
              <a:rPr lang="en-US" altLang="ko-KR" sz="1200" b="1" dirty="0">
                <a:solidFill>
                  <a:srgbClr val="000000"/>
                </a:solidFill>
                <a:latin typeface="Consolas"/>
              </a:rPr>
              <a:t> </a:t>
            </a:r>
            <a:r>
              <a:rPr lang="en-US" altLang="ko-KR" sz="1200" b="1" dirty="0" err="1">
                <a:solidFill>
                  <a:srgbClr val="000000"/>
                </a:solidFill>
                <a:latin typeface="Consolas"/>
              </a:rPr>
              <a:t>org.springframework.web.bind.annotation.RequestMapping</a:t>
            </a:r>
            <a:r>
              <a:rPr lang="en-US" altLang="ko-KR" sz="1200" b="1" dirty="0">
                <a:solidFill>
                  <a:srgbClr val="000000"/>
                </a:solidFill>
                <a:latin typeface="Consolas"/>
              </a:rPr>
              <a:t>;</a:t>
            </a:r>
          </a:p>
          <a:p>
            <a:r>
              <a:rPr lang="en-US" altLang="ko-KR" sz="1200" b="1" dirty="0">
                <a:solidFill>
                  <a:srgbClr val="7F0055"/>
                </a:solidFill>
                <a:latin typeface="Consolas"/>
              </a:rPr>
              <a:t>import</a:t>
            </a:r>
            <a:r>
              <a:rPr lang="en-US" altLang="ko-KR" sz="1200" b="1" dirty="0">
                <a:solidFill>
                  <a:srgbClr val="000000"/>
                </a:solidFill>
                <a:latin typeface="Consolas"/>
              </a:rPr>
              <a:t> </a:t>
            </a:r>
            <a:r>
              <a:rPr lang="en-US" altLang="ko-KR" sz="1200" b="1" dirty="0" err="1">
                <a:solidFill>
                  <a:srgbClr val="000000"/>
                </a:solidFill>
                <a:latin typeface="Consolas"/>
              </a:rPr>
              <a:t>org.springframework.web.bind.annotation.RequestParam</a:t>
            </a:r>
            <a:r>
              <a:rPr lang="en-US" altLang="ko-KR" sz="1200" b="1" dirty="0">
                <a:solidFill>
                  <a:srgbClr val="000000"/>
                </a:solidFill>
                <a:latin typeface="Consolas"/>
              </a:rPr>
              <a:t>;</a:t>
            </a:r>
          </a:p>
          <a:p>
            <a:r>
              <a:rPr lang="en-US" altLang="ko-KR" sz="1200" b="1" dirty="0">
                <a:solidFill>
                  <a:srgbClr val="7F0055"/>
                </a:solidFill>
                <a:latin typeface="Consolas"/>
              </a:rPr>
              <a:t>import</a:t>
            </a:r>
            <a:r>
              <a:rPr lang="en-US" altLang="ko-KR" sz="1200" b="1" dirty="0">
                <a:solidFill>
                  <a:srgbClr val="000000"/>
                </a:solidFill>
                <a:latin typeface="Consolas"/>
              </a:rPr>
              <a:t> </a:t>
            </a:r>
            <a:r>
              <a:rPr lang="en-US" altLang="ko-KR" sz="1200" b="1" dirty="0" err="1">
                <a:solidFill>
                  <a:srgbClr val="000000"/>
                </a:solidFill>
                <a:latin typeface="Consolas"/>
              </a:rPr>
              <a:t>org.springframework.web.multipart.MultipartFile</a:t>
            </a:r>
            <a:r>
              <a:rPr lang="en-US" altLang="ko-KR" sz="1200" b="1" dirty="0">
                <a:solidFill>
                  <a:srgbClr val="000000"/>
                </a:solidFill>
                <a:latin typeface="Consolas"/>
              </a:rPr>
              <a:t>;</a:t>
            </a:r>
          </a:p>
          <a:p>
            <a:endParaRPr lang="ko-KR" altLang="en-US" sz="1200" dirty="0">
              <a:latin typeface="Consolas"/>
            </a:endParaRPr>
          </a:p>
          <a:p>
            <a:r>
              <a:rPr lang="en-US" altLang="ko-KR" sz="1200" b="1" dirty="0">
                <a:solidFill>
                  <a:srgbClr val="7F0055"/>
                </a:solidFill>
                <a:latin typeface="Consolas"/>
              </a:rPr>
              <a:t>import</a:t>
            </a:r>
            <a:r>
              <a:rPr lang="en-US" altLang="ko-KR" sz="1200" b="1" dirty="0">
                <a:solidFill>
                  <a:srgbClr val="000000"/>
                </a:solidFill>
                <a:latin typeface="Consolas"/>
              </a:rPr>
              <a:t> </a:t>
            </a:r>
            <a:r>
              <a:rPr lang="en-US" altLang="ko-KR" sz="1200" b="1" dirty="0" err="1">
                <a:solidFill>
                  <a:srgbClr val="000000"/>
                </a:solidFill>
                <a:latin typeface="Consolas"/>
              </a:rPr>
              <a:t>com.my.shop.service.AdminService</a:t>
            </a:r>
            <a:r>
              <a:rPr lang="en-US" altLang="ko-KR" sz="1200" b="1" dirty="0">
                <a:solidFill>
                  <a:srgbClr val="000000"/>
                </a:solidFill>
                <a:latin typeface="Consolas"/>
              </a:rPr>
              <a:t>;</a:t>
            </a:r>
          </a:p>
          <a:p>
            <a:r>
              <a:rPr lang="en-US" altLang="ko-KR" sz="1200" b="1" dirty="0">
                <a:solidFill>
                  <a:srgbClr val="7F0055"/>
                </a:solidFill>
                <a:latin typeface="Consolas"/>
              </a:rPr>
              <a:t>import</a:t>
            </a:r>
            <a:r>
              <a:rPr lang="en-US" altLang="ko-KR" sz="1200" b="1" dirty="0">
                <a:solidFill>
                  <a:srgbClr val="000000"/>
                </a:solidFill>
                <a:latin typeface="Consolas"/>
              </a:rPr>
              <a:t> </a:t>
            </a:r>
            <a:r>
              <a:rPr lang="en-US" altLang="ko-KR" sz="1200" b="1" dirty="0" err="1">
                <a:solidFill>
                  <a:srgbClr val="000000"/>
                </a:solidFill>
                <a:latin typeface="Consolas"/>
              </a:rPr>
              <a:t>com.my.shop.utils.UploadFileUtils</a:t>
            </a:r>
            <a:r>
              <a:rPr lang="en-US" altLang="ko-KR" sz="1200" b="1" dirty="0">
                <a:solidFill>
                  <a:srgbClr val="000000"/>
                </a:solidFill>
                <a:latin typeface="Consolas"/>
              </a:rPr>
              <a:t>;</a:t>
            </a:r>
          </a:p>
          <a:p>
            <a:r>
              <a:rPr lang="en-US" altLang="ko-KR" sz="1200" b="1" dirty="0">
                <a:solidFill>
                  <a:srgbClr val="7F0055"/>
                </a:solidFill>
                <a:latin typeface="Consolas"/>
              </a:rPr>
              <a:t>import</a:t>
            </a:r>
            <a:r>
              <a:rPr lang="en-US" altLang="ko-KR" sz="1200" b="1" dirty="0">
                <a:solidFill>
                  <a:srgbClr val="000000"/>
                </a:solidFill>
                <a:latin typeface="Consolas"/>
              </a:rPr>
              <a:t> </a:t>
            </a:r>
            <a:r>
              <a:rPr lang="en-US" altLang="ko-KR" sz="1200" b="1" dirty="0" err="1">
                <a:solidFill>
                  <a:srgbClr val="000000"/>
                </a:solidFill>
                <a:latin typeface="Consolas"/>
              </a:rPr>
              <a:t>com.my.shop.vo.CategoryVO</a:t>
            </a:r>
            <a:r>
              <a:rPr lang="en-US" altLang="ko-KR" sz="1200" b="1" dirty="0">
                <a:solidFill>
                  <a:srgbClr val="000000"/>
                </a:solidFill>
                <a:latin typeface="Consolas"/>
              </a:rPr>
              <a:t>;</a:t>
            </a:r>
          </a:p>
          <a:p>
            <a:r>
              <a:rPr lang="en-US" altLang="ko-KR" sz="1200" b="1" dirty="0">
                <a:solidFill>
                  <a:srgbClr val="7F0055"/>
                </a:solidFill>
                <a:latin typeface="Consolas"/>
              </a:rPr>
              <a:t>import</a:t>
            </a:r>
            <a:r>
              <a:rPr lang="en-US" altLang="ko-KR" sz="1200" b="1" dirty="0">
                <a:solidFill>
                  <a:srgbClr val="000000"/>
                </a:solidFill>
                <a:latin typeface="Consolas"/>
              </a:rPr>
              <a:t> </a:t>
            </a:r>
            <a:r>
              <a:rPr lang="en-US" altLang="ko-KR" sz="1200" b="1" dirty="0" err="1">
                <a:solidFill>
                  <a:srgbClr val="000000"/>
                </a:solidFill>
                <a:latin typeface="Consolas"/>
              </a:rPr>
              <a:t>com.my.shop.vo.GoodsVO</a:t>
            </a:r>
            <a:r>
              <a:rPr lang="en-US" altLang="ko-KR" sz="1200" b="1" dirty="0">
                <a:solidFill>
                  <a:srgbClr val="000000"/>
                </a:solidFill>
                <a:latin typeface="Consolas"/>
              </a:rPr>
              <a:t>;</a:t>
            </a:r>
          </a:p>
          <a:p>
            <a:r>
              <a:rPr lang="en-US" altLang="ko-KR" sz="1200" b="1" dirty="0">
                <a:solidFill>
                  <a:srgbClr val="7F0055"/>
                </a:solidFill>
                <a:latin typeface="Consolas"/>
              </a:rPr>
              <a:t>import</a:t>
            </a:r>
            <a:r>
              <a:rPr lang="en-US" altLang="ko-KR" sz="1200" b="1" dirty="0">
                <a:solidFill>
                  <a:srgbClr val="000000"/>
                </a:solidFill>
                <a:latin typeface="Consolas"/>
              </a:rPr>
              <a:t> </a:t>
            </a:r>
            <a:r>
              <a:rPr lang="en-US" altLang="ko-KR" sz="1200" b="1" dirty="0" err="1">
                <a:solidFill>
                  <a:srgbClr val="000000"/>
                </a:solidFill>
                <a:latin typeface="Consolas"/>
              </a:rPr>
              <a:t>com.my.shop.vo.GoodsViewVO</a:t>
            </a:r>
            <a:r>
              <a:rPr lang="en-US" altLang="ko-KR" sz="1200" b="1" dirty="0">
                <a:solidFill>
                  <a:srgbClr val="000000"/>
                </a:solidFill>
                <a:latin typeface="Consolas"/>
              </a:rPr>
              <a:t>;</a:t>
            </a:r>
          </a:p>
          <a:p>
            <a:r>
              <a:rPr lang="en-US" altLang="ko-KR" sz="1200" b="1" dirty="0">
                <a:solidFill>
                  <a:srgbClr val="7F0055"/>
                </a:solidFill>
                <a:latin typeface="Consolas"/>
              </a:rPr>
              <a:t>import</a:t>
            </a:r>
            <a:r>
              <a:rPr lang="en-US" altLang="ko-KR" sz="1200" b="1" dirty="0">
                <a:solidFill>
                  <a:srgbClr val="000000"/>
                </a:solidFill>
                <a:latin typeface="Consolas"/>
              </a:rPr>
              <a:t> </a:t>
            </a:r>
            <a:r>
              <a:rPr lang="en-US" altLang="ko-KR" sz="1200" b="1" dirty="0" err="1">
                <a:solidFill>
                  <a:srgbClr val="000000"/>
                </a:solidFill>
                <a:latin typeface="Consolas"/>
              </a:rPr>
              <a:t>com.my.shop.vo.MemberVO</a:t>
            </a:r>
            <a:r>
              <a:rPr lang="en-US" altLang="ko-KR" sz="1200" b="1" dirty="0">
                <a:solidFill>
                  <a:srgbClr val="000000"/>
                </a:solidFill>
                <a:latin typeface="Consolas"/>
              </a:rPr>
              <a:t>;</a:t>
            </a:r>
          </a:p>
          <a:p>
            <a:r>
              <a:rPr lang="en-US" altLang="ko-KR" sz="1200" b="1" dirty="0">
                <a:solidFill>
                  <a:srgbClr val="7F0055"/>
                </a:solidFill>
                <a:latin typeface="Consolas"/>
              </a:rPr>
              <a:t>import</a:t>
            </a:r>
            <a:r>
              <a:rPr lang="en-US" altLang="ko-KR" sz="1200" b="1" dirty="0">
                <a:solidFill>
                  <a:srgbClr val="000000"/>
                </a:solidFill>
                <a:latin typeface="Consolas"/>
              </a:rPr>
              <a:t> </a:t>
            </a:r>
            <a:r>
              <a:rPr lang="en-US" altLang="ko-KR" sz="1200" b="1" dirty="0" err="1">
                <a:solidFill>
                  <a:srgbClr val="000000"/>
                </a:solidFill>
                <a:latin typeface="Consolas"/>
              </a:rPr>
              <a:t>com.my.shop.vo.OrderListVO</a:t>
            </a:r>
            <a:r>
              <a:rPr lang="en-US" altLang="ko-KR" sz="1200" b="1" dirty="0">
                <a:solidFill>
                  <a:srgbClr val="000000"/>
                </a:solidFill>
                <a:latin typeface="Consolas"/>
              </a:rPr>
              <a:t>;</a:t>
            </a:r>
          </a:p>
          <a:p>
            <a:r>
              <a:rPr lang="en-US" altLang="ko-KR" sz="1200" b="1" dirty="0">
                <a:solidFill>
                  <a:srgbClr val="7F0055"/>
                </a:solidFill>
                <a:latin typeface="Consolas"/>
              </a:rPr>
              <a:t>import</a:t>
            </a:r>
            <a:r>
              <a:rPr lang="en-US" altLang="ko-KR" sz="1200" b="1" dirty="0">
                <a:solidFill>
                  <a:srgbClr val="000000"/>
                </a:solidFill>
                <a:latin typeface="Consolas"/>
              </a:rPr>
              <a:t> </a:t>
            </a:r>
            <a:r>
              <a:rPr lang="en-US" altLang="ko-KR" sz="1200" b="1" dirty="0" err="1">
                <a:solidFill>
                  <a:srgbClr val="000000"/>
                </a:solidFill>
                <a:latin typeface="Consolas"/>
              </a:rPr>
              <a:t>com.my.shop.vo.OrderVO</a:t>
            </a:r>
            <a:r>
              <a:rPr lang="en-US" altLang="ko-KR" sz="1200" b="1" dirty="0">
                <a:solidFill>
                  <a:srgbClr val="000000"/>
                </a:solidFill>
                <a:latin typeface="Consolas"/>
              </a:rPr>
              <a:t>;</a:t>
            </a:r>
          </a:p>
          <a:p>
            <a:r>
              <a:rPr lang="en-US" altLang="ko-KR" sz="1200" b="1" dirty="0">
                <a:solidFill>
                  <a:srgbClr val="7F0055"/>
                </a:solidFill>
                <a:latin typeface="Consolas"/>
              </a:rPr>
              <a:t>import</a:t>
            </a:r>
            <a:r>
              <a:rPr lang="en-US" altLang="ko-KR" sz="1200" b="1" dirty="0">
                <a:solidFill>
                  <a:srgbClr val="000000"/>
                </a:solidFill>
                <a:latin typeface="Consolas"/>
              </a:rPr>
              <a:t> </a:t>
            </a:r>
            <a:r>
              <a:rPr lang="en-US" altLang="ko-KR" sz="1200" b="1" dirty="0" err="1">
                <a:solidFill>
                  <a:srgbClr val="000000"/>
                </a:solidFill>
                <a:latin typeface="Consolas"/>
              </a:rPr>
              <a:t>com.my.shop.vo.ReplyListVO</a:t>
            </a:r>
            <a:r>
              <a:rPr lang="en-US" altLang="ko-KR" sz="1200" b="1" dirty="0">
                <a:solidFill>
                  <a:srgbClr val="000000"/>
                </a:solidFill>
                <a:latin typeface="Consolas"/>
              </a:rPr>
              <a:t>;</a:t>
            </a:r>
          </a:p>
          <a:p>
            <a:r>
              <a:rPr lang="en-US" altLang="ko-KR" sz="1200" b="1" dirty="0">
                <a:solidFill>
                  <a:srgbClr val="7F0055"/>
                </a:solidFill>
                <a:latin typeface="Consolas"/>
              </a:rPr>
              <a:t>import</a:t>
            </a:r>
            <a:r>
              <a:rPr lang="en-US" altLang="ko-KR" sz="1200" b="1" dirty="0">
                <a:solidFill>
                  <a:srgbClr val="000000"/>
                </a:solidFill>
                <a:latin typeface="Consolas"/>
              </a:rPr>
              <a:t> </a:t>
            </a:r>
            <a:r>
              <a:rPr lang="en-US" altLang="ko-KR" sz="1200" b="1" dirty="0" err="1">
                <a:solidFill>
                  <a:srgbClr val="000000"/>
                </a:solidFill>
                <a:latin typeface="Consolas"/>
              </a:rPr>
              <a:t>com.my.shop.vo.ReplyVO</a:t>
            </a:r>
            <a:r>
              <a:rPr lang="en-US" altLang="ko-KR" sz="1200" b="1" dirty="0">
                <a:solidFill>
                  <a:srgbClr val="000000"/>
                </a:solidFill>
                <a:latin typeface="Consolas"/>
              </a:rPr>
              <a:t>;</a:t>
            </a:r>
          </a:p>
          <a:p>
            <a:endParaRPr lang="ko-KR" altLang="en-US" sz="1200" dirty="0">
              <a:latin typeface="Consolas"/>
            </a:endParaRPr>
          </a:p>
          <a:p>
            <a:r>
              <a:rPr lang="en-US" altLang="ko-KR" sz="1200" b="1" dirty="0">
                <a:solidFill>
                  <a:srgbClr val="7F0055"/>
                </a:solidFill>
                <a:latin typeface="Consolas"/>
              </a:rPr>
              <a:t>import</a:t>
            </a:r>
            <a:r>
              <a:rPr lang="en-US" altLang="ko-KR" sz="1200" b="1" dirty="0">
                <a:solidFill>
                  <a:srgbClr val="000000"/>
                </a:solidFill>
                <a:latin typeface="Consolas"/>
              </a:rPr>
              <a:t> </a:t>
            </a:r>
            <a:r>
              <a:rPr lang="en-US" altLang="ko-KR" sz="1200" b="1" dirty="0" err="1">
                <a:solidFill>
                  <a:srgbClr val="000000"/>
                </a:solidFill>
                <a:latin typeface="Consolas"/>
              </a:rPr>
              <a:t>net.sf.json.JSONArray</a:t>
            </a:r>
            <a:r>
              <a:rPr lang="en-US" altLang="ko-KR" sz="1200" b="1" dirty="0">
                <a:solidFill>
                  <a:srgbClr val="000000"/>
                </a:solidFill>
                <a:latin typeface="Consolas"/>
              </a:rPr>
              <a:t>;</a:t>
            </a:r>
          </a:p>
          <a:p>
            <a:endParaRPr lang="ko-KR" altLang="en-US" sz="1200" dirty="0">
              <a:latin typeface="Consolas"/>
            </a:endParaRPr>
          </a:p>
          <a:p>
            <a:r>
              <a:rPr lang="en-US" altLang="ko-KR" sz="1200" dirty="0">
                <a:solidFill>
                  <a:srgbClr val="646464"/>
                </a:solidFill>
                <a:latin typeface="Consolas"/>
              </a:rPr>
              <a:t>@Controller</a:t>
            </a:r>
          </a:p>
          <a:p>
            <a:r>
              <a:rPr lang="en-US" altLang="ja-JP" sz="1200" dirty="0">
                <a:solidFill>
                  <a:srgbClr val="646464"/>
                </a:solidFill>
                <a:latin typeface="Consolas"/>
              </a:rPr>
              <a:t>@</a:t>
            </a:r>
            <a:r>
              <a:rPr lang="en-US" altLang="ja-JP" sz="1200" dirty="0" err="1">
                <a:solidFill>
                  <a:srgbClr val="646464"/>
                </a:solidFill>
                <a:latin typeface="Consolas"/>
              </a:rPr>
              <a:t>RequestMapping</a:t>
            </a:r>
            <a:r>
              <a:rPr lang="en-US" altLang="ja-JP" sz="1200" dirty="0">
                <a:solidFill>
                  <a:srgbClr val="000000"/>
                </a:solidFill>
                <a:latin typeface="Consolas"/>
              </a:rPr>
              <a:t>(</a:t>
            </a:r>
            <a:r>
              <a:rPr lang="en-US" altLang="ja-JP" sz="1200" dirty="0">
                <a:solidFill>
                  <a:srgbClr val="2A00FF"/>
                </a:solidFill>
                <a:latin typeface="Consolas"/>
              </a:rPr>
              <a:t>"/admin/*"</a:t>
            </a:r>
            <a:r>
              <a:rPr lang="en-US" altLang="ja-JP" sz="1200" dirty="0">
                <a:solidFill>
                  <a:srgbClr val="000000"/>
                </a:solidFill>
                <a:latin typeface="Consolas"/>
              </a:rPr>
              <a:t>) </a:t>
            </a:r>
            <a:r>
              <a:rPr lang="en-US" altLang="ja-JP" sz="1200" dirty="0">
                <a:solidFill>
                  <a:srgbClr val="3F7F5F"/>
                </a:solidFill>
                <a:latin typeface="Consolas"/>
              </a:rPr>
              <a:t>// </a:t>
            </a:r>
            <a:r>
              <a:rPr lang="ja-JP" altLang="en-US" sz="1200" dirty="0">
                <a:solidFill>
                  <a:srgbClr val="3F7F5F"/>
                </a:solidFill>
                <a:latin typeface="Consolas"/>
              </a:rPr>
              <a:t>管理者関連の</a:t>
            </a:r>
            <a:r>
              <a:rPr lang="en-US" altLang="ja-JP" sz="1200" dirty="0">
                <a:solidFill>
                  <a:srgbClr val="3F7F5F"/>
                </a:solidFill>
                <a:latin typeface="Consolas"/>
              </a:rPr>
              <a:t>URL</a:t>
            </a:r>
            <a:r>
              <a:rPr lang="ja-JP" altLang="en-US" sz="1200" dirty="0">
                <a:solidFill>
                  <a:srgbClr val="3F7F5F"/>
                </a:solidFill>
                <a:latin typeface="Consolas"/>
              </a:rPr>
              <a:t>をまとめる</a:t>
            </a:r>
          </a:p>
          <a:p>
            <a:r>
              <a:rPr lang="en-US" altLang="ko-KR" sz="1200" b="1" dirty="0">
                <a:solidFill>
                  <a:srgbClr val="7F0055"/>
                </a:solidFill>
                <a:latin typeface="Consolas"/>
              </a:rPr>
              <a:t>public</a:t>
            </a:r>
            <a:r>
              <a:rPr lang="en-US" altLang="ko-KR" sz="1200" b="1" dirty="0">
                <a:solidFill>
                  <a:srgbClr val="000000"/>
                </a:solidFill>
                <a:latin typeface="Consolas"/>
              </a:rPr>
              <a:t> </a:t>
            </a:r>
            <a:r>
              <a:rPr lang="en-US" altLang="ko-KR" sz="1200" b="1" dirty="0">
                <a:solidFill>
                  <a:srgbClr val="7F0055"/>
                </a:solidFill>
                <a:latin typeface="Consolas"/>
              </a:rPr>
              <a:t>class</a:t>
            </a:r>
            <a:r>
              <a:rPr lang="en-US" altLang="ko-KR" sz="1200" b="1" dirty="0">
                <a:solidFill>
                  <a:srgbClr val="000000"/>
                </a:solidFill>
                <a:latin typeface="Consolas"/>
              </a:rPr>
              <a:t> </a:t>
            </a:r>
            <a:r>
              <a:rPr lang="en-US" altLang="ko-KR" sz="1200" b="1" dirty="0" err="1">
                <a:solidFill>
                  <a:srgbClr val="000000"/>
                </a:solidFill>
                <a:latin typeface="Consolas"/>
              </a:rPr>
              <a:t>AdminController</a:t>
            </a:r>
            <a:r>
              <a:rPr lang="en-US" altLang="ko-KR" sz="1200" b="1" dirty="0">
                <a:solidFill>
                  <a:srgbClr val="000000"/>
                </a:solidFill>
                <a:latin typeface="Consolas"/>
              </a:rPr>
              <a:t> {</a:t>
            </a:r>
          </a:p>
          <a:p>
            <a:r>
              <a:rPr lang="ko-KR" altLang="en-US" sz="1200" dirty="0">
                <a:solidFill>
                  <a:srgbClr val="000000"/>
                </a:solidFill>
                <a:latin typeface="Consolas"/>
              </a:rPr>
              <a:t>    </a:t>
            </a:r>
          </a:p>
          <a:p>
            <a:r>
              <a:rPr lang="en-US" altLang="ko-KR" sz="1200" dirty="0">
                <a:solidFill>
                  <a:srgbClr val="000000"/>
                </a:solidFill>
                <a:latin typeface="Consolas"/>
              </a:rPr>
              <a:t>    </a:t>
            </a:r>
            <a:r>
              <a:rPr lang="en-US" altLang="ko-KR" sz="1200" b="1" dirty="0">
                <a:solidFill>
                  <a:srgbClr val="7F0055"/>
                </a:solidFill>
                <a:latin typeface="Consolas"/>
              </a:rPr>
              <a:t>private</a:t>
            </a:r>
            <a:r>
              <a:rPr lang="en-US" altLang="ko-KR" sz="1200" b="1" dirty="0">
                <a:solidFill>
                  <a:srgbClr val="000000"/>
                </a:solidFill>
                <a:latin typeface="Consolas"/>
              </a:rPr>
              <a:t> </a:t>
            </a:r>
            <a:r>
              <a:rPr lang="en-US" altLang="ko-KR" sz="1200" b="1" dirty="0">
                <a:solidFill>
                  <a:srgbClr val="7F0055"/>
                </a:solidFill>
                <a:latin typeface="Consolas"/>
              </a:rPr>
              <a:t>static</a:t>
            </a:r>
            <a:r>
              <a:rPr lang="en-US" altLang="ko-KR" sz="1200" b="1" dirty="0">
                <a:solidFill>
                  <a:srgbClr val="000000"/>
                </a:solidFill>
                <a:latin typeface="Consolas"/>
              </a:rPr>
              <a:t> </a:t>
            </a:r>
            <a:r>
              <a:rPr lang="en-US" altLang="ko-KR" sz="1200" b="1" dirty="0">
                <a:solidFill>
                  <a:srgbClr val="7F0055"/>
                </a:solidFill>
                <a:latin typeface="Consolas"/>
              </a:rPr>
              <a:t>final</a:t>
            </a:r>
            <a:r>
              <a:rPr lang="en-US" altLang="ko-KR" sz="1200" b="1" dirty="0">
                <a:solidFill>
                  <a:srgbClr val="000000"/>
                </a:solidFill>
                <a:latin typeface="Consolas"/>
              </a:rPr>
              <a:t> Logger </a:t>
            </a:r>
            <a:r>
              <a:rPr lang="en-US" altLang="ko-KR" sz="1200" b="1" i="1" dirty="0" err="1">
                <a:solidFill>
                  <a:srgbClr val="0000C0"/>
                </a:solidFill>
                <a:latin typeface="Consolas"/>
              </a:rPr>
              <a:t>logger</a:t>
            </a:r>
            <a:r>
              <a:rPr lang="en-US" altLang="ko-KR" sz="1200" b="1" i="1" dirty="0">
                <a:solidFill>
                  <a:srgbClr val="000000"/>
                </a:solidFill>
                <a:latin typeface="Consolas"/>
              </a:rPr>
              <a:t> = </a:t>
            </a:r>
            <a:r>
              <a:rPr lang="en-US" altLang="ko-KR" sz="1200" b="1" i="1" dirty="0" err="1">
                <a:solidFill>
                  <a:srgbClr val="000000"/>
                </a:solidFill>
                <a:latin typeface="Consolas"/>
              </a:rPr>
              <a:t>LoggerFactory.getLogger</a:t>
            </a:r>
            <a:r>
              <a:rPr lang="en-US" altLang="ko-KR" sz="1200" b="1" i="1" dirty="0">
                <a:solidFill>
                  <a:srgbClr val="000000"/>
                </a:solidFill>
                <a:latin typeface="Consolas"/>
              </a:rPr>
              <a:t>(</a:t>
            </a:r>
            <a:r>
              <a:rPr lang="en-US" altLang="ko-KR" sz="1200" b="1" i="1" dirty="0" err="1">
                <a:solidFill>
                  <a:srgbClr val="000000"/>
                </a:solidFill>
                <a:latin typeface="Consolas"/>
              </a:rPr>
              <a:t>AdminController.</a:t>
            </a:r>
            <a:r>
              <a:rPr lang="en-US" altLang="ko-KR" sz="1200" b="1" i="1" dirty="0" err="1">
                <a:solidFill>
                  <a:srgbClr val="7F0055"/>
                </a:solidFill>
                <a:latin typeface="Consolas"/>
              </a:rPr>
              <a:t>class</a:t>
            </a:r>
            <a:r>
              <a:rPr lang="en-US" altLang="ko-KR" sz="1200" b="1" i="1" dirty="0">
                <a:solidFill>
                  <a:srgbClr val="000000"/>
                </a:solidFill>
                <a:latin typeface="Consolas"/>
              </a:rPr>
              <a:t>);</a:t>
            </a:r>
          </a:p>
          <a:p>
            <a:r>
              <a:rPr lang="ko-KR" altLang="en-US" sz="1200" dirty="0">
                <a:solidFill>
                  <a:srgbClr val="000000"/>
                </a:solidFill>
                <a:latin typeface="Consolas"/>
              </a:rPr>
              <a:t>    </a:t>
            </a:r>
          </a:p>
          <a:p>
            <a:r>
              <a:rPr lang="en-US" altLang="ko-KR" sz="1200" dirty="0">
                <a:solidFill>
                  <a:srgbClr val="000000"/>
                </a:solidFill>
                <a:latin typeface="Consolas"/>
              </a:rPr>
              <a:t>    </a:t>
            </a:r>
            <a:r>
              <a:rPr lang="en-US" altLang="ko-KR" sz="1200" dirty="0">
                <a:solidFill>
                  <a:srgbClr val="646464"/>
                </a:solidFill>
                <a:latin typeface="Consolas"/>
              </a:rPr>
              <a:t>@Inject</a:t>
            </a:r>
          </a:p>
          <a:p>
            <a:r>
              <a:rPr lang="en-US" altLang="ko-KR" sz="1200" dirty="0">
                <a:solidFill>
                  <a:srgbClr val="000000"/>
                </a:solidFill>
                <a:latin typeface="Consolas"/>
              </a:rPr>
              <a:t>    </a:t>
            </a:r>
            <a:r>
              <a:rPr lang="en-US" altLang="ko-KR" sz="1200" dirty="0" err="1">
                <a:solidFill>
                  <a:srgbClr val="000000"/>
                </a:solidFill>
                <a:latin typeface="Consolas"/>
              </a:rPr>
              <a:t>AdminService</a:t>
            </a:r>
            <a:r>
              <a:rPr lang="en-US" altLang="ko-KR" sz="1200" dirty="0">
                <a:solidFill>
                  <a:srgbClr val="000000"/>
                </a:solidFill>
                <a:latin typeface="Consolas"/>
              </a:rPr>
              <a:t> </a:t>
            </a:r>
            <a:r>
              <a:rPr lang="en-US" altLang="ko-KR" sz="1200" dirty="0" err="1">
                <a:solidFill>
                  <a:srgbClr val="0000C0"/>
                </a:solidFill>
                <a:latin typeface="Consolas"/>
              </a:rPr>
              <a:t>adminService</a:t>
            </a:r>
            <a:r>
              <a:rPr lang="en-US" altLang="ko-KR" sz="1200" dirty="0">
                <a:solidFill>
                  <a:srgbClr val="000000"/>
                </a:solidFill>
                <a:latin typeface="Consolas"/>
              </a:rPr>
              <a:t>; </a:t>
            </a:r>
            <a:r>
              <a:rPr lang="en-US" altLang="ko-KR" sz="1200" dirty="0">
                <a:solidFill>
                  <a:srgbClr val="3F7F5F"/>
                </a:solidFill>
                <a:latin typeface="Consolas"/>
              </a:rPr>
              <a:t>// </a:t>
            </a:r>
            <a:r>
              <a:rPr lang="ja-JP" altLang="en-US" sz="1200" dirty="0">
                <a:solidFill>
                  <a:srgbClr val="3F7F5F"/>
                </a:solidFill>
                <a:latin typeface="Consolas"/>
              </a:rPr>
              <a:t>サービス</a:t>
            </a:r>
            <a:r>
              <a:rPr lang="ko-KR" altLang="en-US" sz="1200" dirty="0">
                <a:solidFill>
                  <a:srgbClr val="3F7F5F"/>
                </a:solidFill>
                <a:latin typeface="Consolas"/>
              </a:rPr>
              <a:t>層</a:t>
            </a:r>
            <a:r>
              <a:rPr lang="ja-JP" altLang="en-US" sz="1200" dirty="0">
                <a:solidFill>
                  <a:srgbClr val="3F7F5F"/>
                </a:solidFill>
                <a:latin typeface="Consolas"/>
              </a:rPr>
              <a:t>との</a:t>
            </a:r>
            <a:r>
              <a:rPr lang="ko-KR" altLang="en-US" sz="1200" dirty="0" err="1">
                <a:solidFill>
                  <a:srgbClr val="3F7F5F"/>
                </a:solidFill>
                <a:latin typeface="Consolas"/>
              </a:rPr>
              <a:t>連携</a:t>
            </a:r>
            <a:endParaRPr lang="ko-KR" altLang="en-US" sz="1200" dirty="0">
              <a:solidFill>
                <a:srgbClr val="3F7F5F"/>
              </a:solidFill>
              <a:latin typeface="Consolas"/>
            </a:endParaRPr>
          </a:p>
          <a:p>
            <a:r>
              <a:rPr lang="ko-KR" altLang="en-US" sz="1200" dirty="0">
                <a:solidFill>
                  <a:srgbClr val="000000"/>
                </a:solidFill>
                <a:latin typeface="Consolas"/>
              </a:rPr>
              <a:t>    </a:t>
            </a:r>
          </a:p>
          <a:p>
            <a:r>
              <a:rPr lang="ja-JP" altLang="en-US" sz="1200" dirty="0">
                <a:solidFill>
                  <a:srgbClr val="000000"/>
                </a:solidFill>
                <a:latin typeface="Consolas"/>
              </a:rPr>
              <a:t>    </a:t>
            </a:r>
            <a:r>
              <a:rPr lang="en-US" altLang="ja-JP" sz="1200" dirty="0">
                <a:solidFill>
                  <a:srgbClr val="646464"/>
                </a:solidFill>
                <a:latin typeface="Consolas"/>
              </a:rPr>
              <a:t>@Resource</a:t>
            </a:r>
            <a:r>
              <a:rPr lang="en-US" altLang="ja-JP" sz="1200" dirty="0">
                <a:solidFill>
                  <a:srgbClr val="000000"/>
                </a:solidFill>
                <a:latin typeface="Consolas"/>
              </a:rPr>
              <a:t>(name=</a:t>
            </a:r>
            <a:r>
              <a:rPr lang="en-US" altLang="ja-JP" sz="1200" dirty="0">
                <a:solidFill>
                  <a:srgbClr val="2A00FF"/>
                </a:solidFill>
                <a:latin typeface="Consolas"/>
              </a:rPr>
              <a:t>"</a:t>
            </a:r>
            <a:r>
              <a:rPr lang="en-US" altLang="ja-JP" sz="1200" dirty="0" err="1">
                <a:solidFill>
                  <a:srgbClr val="2A00FF"/>
                </a:solidFill>
                <a:latin typeface="Consolas"/>
              </a:rPr>
              <a:t>uploadPath</a:t>
            </a:r>
            <a:r>
              <a:rPr lang="en-US" altLang="ja-JP" sz="1200" dirty="0">
                <a:solidFill>
                  <a:srgbClr val="2A00FF"/>
                </a:solidFill>
                <a:latin typeface="Consolas"/>
              </a:rPr>
              <a:t>"</a:t>
            </a:r>
            <a:r>
              <a:rPr lang="en-US" altLang="ja-JP" sz="1200" dirty="0">
                <a:solidFill>
                  <a:srgbClr val="000000"/>
                </a:solidFill>
                <a:latin typeface="Consolas"/>
              </a:rPr>
              <a:t>) </a:t>
            </a:r>
            <a:r>
              <a:rPr lang="en-US" altLang="ja-JP" sz="1200" dirty="0">
                <a:solidFill>
                  <a:srgbClr val="3F7F5F"/>
                </a:solidFill>
                <a:latin typeface="Consolas"/>
              </a:rPr>
              <a:t>// </a:t>
            </a:r>
            <a:r>
              <a:rPr lang="ja-JP" altLang="en-US" sz="1200" dirty="0">
                <a:solidFill>
                  <a:srgbClr val="3F7F5F"/>
                </a:solidFill>
                <a:latin typeface="Consolas"/>
              </a:rPr>
              <a:t>アップロードパスの定義（ファイルアップロード用のフォルダ）</a:t>
            </a:r>
          </a:p>
          <a:p>
            <a:r>
              <a:rPr lang="en-US" altLang="ko-KR" sz="1200" dirty="0">
                <a:solidFill>
                  <a:srgbClr val="000000"/>
                </a:solidFill>
                <a:latin typeface="Consolas"/>
              </a:rPr>
              <a:t>    </a:t>
            </a:r>
            <a:r>
              <a:rPr lang="en-US" altLang="ko-KR" sz="1200" b="1" dirty="0">
                <a:solidFill>
                  <a:srgbClr val="7F0055"/>
                </a:solidFill>
                <a:latin typeface="Consolas"/>
              </a:rPr>
              <a:t>private</a:t>
            </a:r>
            <a:r>
              <a:rPr lang="en-US" altLang="ko-KR" sz="1200" b="1" dirty="0">
                <a:solidFill>
                  <a:srgbClr val="000000"/>
                </a:solidFill>
                <a:latin typeface="Consolas"/>
              </a:rPr>
              <a:t> String </a:t>
            </a:r>
            <a:r>
              <a:rPr lang="en-US" altLang="ko-KR" sz="1200" b="1" dirty="0" err="1">
                <a:solidFill>
                  <a:srgbClr val="0000C0"/>
                </a:solidFill>
                <a:latin typeface="Consolas"/>
              </a:rPr>
              <a:t>uploadPath</a:t>
            </a:r>
            <a:r>
              <a:rPr lang="en-US" altLang="ko-KR" sz="1200" b="1" dirty="0">
                <a:solidFill>
                  <a:srgbClr val="000000"/>
                </a:solidFill>
                <a:latin typeface="Consolas"/>
              </a:rPr>
              <a:t>;</a:t>
            </a:r>
            <a:endParaRPr lang="en-US" altLang="ja-JP" sz="1200" dirty="0" smtClean="0">
              <a:ea typeface="MS Mincho" pitchFamily="49" charset="-128"/>
            </a:endParaRPr>
          </a:p>
        </p:txBody>
      </p:sp>
    </p:spTree>
    <p:extLst>
      <p:ext uri="{BB962C8B-B14F-4D97-AF65-F5344CB8AC3E}">
        <p14:creationId xmlns:p14="http://schemas.microsoft.com/office/powerpoint/2010/main" val="151844445"/>
      </p:ext>
    </p:extLst>
  </p:cSld>
  <p:clrMapOvr>
    <a:masterClrMapping/>
  </p:clrMapOvr>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제목 1"/>
          <p:cNvSpPr>
            <a:spLocks noGrp="1"/>
          </p:cNvSpPr>
          <p:nvPr>
            <p:ph type="title"/>
          </p:nvPr>
        </p:nvSpPr>
        <p:spPr bwMode="auto">
          <a:xfrm>
            <a:off x="0" y="-2242"/>
            <a:ext cx="9144000" cy="694938"/>
          </a:xfrm>
        </p:spPr>
        <p:txBody>
          <a:bodyPr vert="horz" lIns="91440" tIns="45720" rIns="91440" bIns="45720" rtlCol="0" anchor="ctr">
            <a:normAutofit/>
          </a:bodyPr>
          <a:lstStyle/>
          <a:p>
            <a:r>
              <a:rPr lang="en-US" altLang="ja-JP" dirty="0" smtClean="0">
                <a:latin typeface="MS Mincho" pitchFamily="49" charset="-128"/>
                <a:ea typeface="MS Mincho" pitchFamily="49" charset="-128"/>
              </a:rPr>
              <a:t>ADMIN</a:t>
            </a:r>
            <a:r>
              <a:rPr lang="ja-JP" altLang="en-US" dirty="0" smtClean="0">
                <a:latin typeface="MS Mincho" pitchFamily="49" charset="-128"/>
                <a:ea typeface="MS Mincho" pitchFamily="49" charset="-128"/>
              </a:rPr>
              <a:t>コ</a:t>
            </a:r>
            <a:r>
              <a:rPr lang="ja-JP" altLang="en-US" dirty="0">
                <a:latin typeface="MS Mincho" pitchFamily="49" charset="-128"/>
                <a:ea typeface="MS Mincho" pitchFamily="49" charset="-128"/>
              </a:rPr>
              <a:t>ントローラ</a:t>
            </a:r>
            <a:r>
              <a:rPr lang="ja-JP" altLang="en-US" dirty="0" smtClean="0">
                <a:latin typeface="MS Mincho" pitchFamily="49" charset="-128"/>
                <a:ea typeface="MS Mincho" pitchFamily="49" charset="-128"/>
              </a:rPr>
              <a:t>ー</a:t>
            </a:r>
            <a:r>
              <a:rPr lang="en-US" altLang="ja-JP" dirty="0" smtClean="0">
                <a:latin typeface="MS Mincho" pitchFamily="49" charset="-128"/>
                <a:ea typeface="MS Mincho" pitchFamily="49" charset="-128"/>
              </a:rPr>
              <a:t>(2/6</a:t>
            </a:r>
            <a:r>
              <a:rPr lang="en-US" altLang="ja-JP" dirty="0">
                <a:latin typeface="MS Mincho" pitchFamily="49" charset="-128"/>
                <a:ea typeface="MS Mincho" pitchFamily="49" charset="-128"/>
              </a:rPr>
              <a:t>)</a:t>
            </a:r>
            <a:endParaRPr lang="ko-KR" dirty="0">
              <a:latin typeface="MS Mincho" pitchFamily="49" charset="-128"/>
              <a:ea typeface="MS Mincho" pitchFamily="49" charset="-128"/>
            </a:endParaRPr>
          </a:p>
        </p:txBody>
      </p:sp>
      <p:sp>
        <p:nvSpPr>
          <p:cNvPr id="5" name="내용 개체 틀 2"/>
          <p:cNvSpPr>
            <a:spLocks noGrp="1"/>
          </p:cNvSpPr>
          <p:nvPr>
            <p:ph sz="half" idx="1"/>
          </p:nvPr>
        </p:nvSpPr>
        <p:spPr bwMode="auto">
          <a:xfrm>
            <a:off x="0" y="692696"/>
            <a:ext cx="9144000" cy="6165304"/>
          </a:xfrm>
          <a:solidFill>
            <a:schemeClr val="bg1"/>
          </a:solidFill>
        </p:spPr>
        <p:txBody>
          <a:bodyPr numCol="2">
            <a:noAutofit/>
          </a:bodyPr>
          <a:lstStyle>
            <a:lvl1pPr>
              <a:defRPr sz="2400"/>
            </a:lvl1pPr>
            <a:lvl2pPr>
              <a:defRPr sz="1600"/>
            </a:lvl2pPr>
            <a:lvl3pPr>
              <a:defRPr sz="1200"/>
            </a:lvl3pPr>
            <a:lvl4pPr>
              <a:defRPr sz="1200"/>
            </a:lvl4pPr>
            <a:lvl5pPr>
              <a:defRPr sz="1200"/>
            </a:lvl5pPr>
          </a:lstStyle>
          <a:p>
            <a:r>
              <a:rPr lang="en-US" altLang="ja-JP" sz="1200" dirty="0">
                <a:solidFill>
                  <a:srgbClr val="3F7F5F"/>
                </a:solidFill>
                <a:latin typeface="Consolas"/>
              </a:rPr>
              <a:t>// </a:t>
            </a:r>
            <a:r>
              <a:rPr lang="ja-JP" altLang="en-US" sz="1200" dirty="0">
                <a:solidFill>
                  <a:srgbClr val="3F7F5F"/>
                </a:solidFill>
                <a:latin typeface="Consolas"/>
              </a:rPr>
              <a:t>管理者メイン画面を表示する</a:t>
            </a:r>
          </a:p>
          <a:p>
            <a:r>
              <a:rPr lang="en-US" altLang="ko-KR" sz="1200" dirty="0">
                <a:solidFill>
                  <a:srgbClr val="000000"/>
                </a:solidFill>
                <a:latin typeface="Consolas"/>
              </a:rPr>
              <a:t>    </a:t>
            </a:r>
            <a:r>
              <a:rPr lang="en-US" altLang="ko-KR" sz="1200" dirty="0">
                <a:solidFill>
                  <a:srgbClr val="646464"/>
                </a:solidFill>
                <a:latin typeface="Consolas"/>
              </a:rPr>
              <a:t>@</a:t>
            </a:r>
            <a:r>
              <a:rPr lang="en-US" altLang="ko-KR" sz="1200" dirty="0" err="1">
                <a:solidFill>
                  <a:srgbClr val="646464"/>
                </a:solidFill>
                <a:latin typeface="Consolas"/>
              </a:rPr>
              <a:t>GetMapping</a:t>
            </a:r>
            <a:r>
              <a:rPr lang="en-US" altLang="ko-KR" sz="1200" dirty="0">
                <a:solidFill>
                  <a:srgbClr val="000000"/>
                </a:solidFill>
                <a:latin typeface="Consolas"/>
              </a:rPr>
              <a:t>(</a:t>
            </a:r>
            <a:r>
              <a:rPr lang="en-US" altLang="ko-KR" sz="1200" dirty="0">
                <a:solidFill>
                  <a:srgbClr val="2A00FF"/>
                </a:solidFill>
                <a:latin typeface="Consolas"/>
              </a:rPr>
              <a:t>"/index"</a:t>
            </a:r>
            <a:r>
              <a:rPr lang="en-US" altLang="ko-KR" sz="1200" dirty="0">
                <a:solidFill>
                  <a:srgbClr val="000000"/>
                </a:solidFill>
                <a:latin typeface="Consolas"/>
              </a:rPr>
              <a:t>) </a:t>
            </a:r>
            <a:r>
              <a:rPr lang="en-US" altLang="ko-KR" sz="1200" dirty="0">
                <a:solidFill>
                  <a:srgbClr val="3F7F5F"/>
                </a:solidFill>
                <a:latin typeface="Consolas"/>
              </a:rPr>
              <a:t>// </a:t>
            </a:r>
            <a:r>
              <a:rPr lang="en-US" altLang="ko-KR" sz="1200" u="sng" dirty="0">
                <a:solidFill>
                  <a:srgbClr val="3F7F5F"/>
                </a:solidFill>
                <a:latin typeface="Consolas"/>
              </a:rPr>
              <a:t>admin/index</a:t>
            </a:r>
          </a:p>
          <a:p>
            <a:r>
              <a:rPr lang="en-US" altLang="ko-KR" sz="1200" dirty="0">
                <a:solidFill>
                  <a:srgbClr val="000000"/>
                </a:solidFill>
                <a:latin typeface="Consolas"/>
              </a:rPr>
              <a:t>    </a:t>
            </a:r>
            <a:r>
              <a:rPr lang="en-US" altLang="ko-KR" sz="1200" b="1" dirty="0">
                <a:solidFill>
                  <a:srgbClr val="7F0055"/>
                </a:solidFill>
                <a:latin typeface="Consolas"/>
              </a:rPr>
              <a:t>public</a:t>
            </a:r>
            <a:r>
              <a:rPr lang="en-US" altLang="ko-KR" sz="1200" b="1" dirty="0">
                <a:solidFill>
                  <a:srgbClr val="000000"/>
                </a:solidFill>
                <a:latin typeface="Consolas"/>
              </a:rPr>
              <a:t> </a:t>
            </a:r>
            <a:r>
              <a:rPr lang="en-US" altLang="ko-KR" sz="1200" b="1" dirty="0">
                <a:solidFill>
                  <a:srgbClr val="7F0055"/>
                </a:solidFill>
                <a:latin typeface="Consolas"/>
              </a:rPr>
              <a:t>void</a:t>
            </a:r>
            <a:r>
              <a:rPr lang="en-US" altLang="ko-KR" sz="1200" b="1" dirty="0">
                <a:solidFill>
                  <a:srgbClr val="000000"/>
                </a:solidFill>
                <a:latin typeface="Consolas"/>
              </a:rPr>
              <a:t> </a:t>
            </a:r>
            <a:r>
              <a:rPr lang="en-US" altLang="ko-KR" sz="1200" b="1" dirty="0" err="1">
                <a:solidFill>
                  <a:srgbClr val="000000"/>
                </a:solidFill>
                <a:latin typeface="Consolas"/>
              </a:rPr>
              <a:t>getIndex</a:t>
            </a:r>
            <a:r>
              <a:rPr lang="en-US" altLang="ko-KR" sz="1200" b="1" dirty="0">
                <a:solidFill>
                  <a:srgbClr val="000000"/>
                </a:solidFill>
                <a:latin typeface="Consolas"/>
              </a:rPr>
              <a:t>() </a:t>
            </a:r>
            <a:r>
              <a:rPr lang="en-US" altLang="ko-KR" sz="1200" b="1" dirty="0">
                <a:solidFill>
                  <a:srgbClr val="7F0055"/>
                </a:solidFill>
                <a:latin typeface="Consolas"/>
              </a:rPr>
              <a:t>throws</a:t>
            </a:r>
            <a:r>
              <a:rPr lang="en-US" altLang="ko-KR" sz="1200" b="1" dirty="0">
                <a:solidFill>
                  <a:srgbClr val="000000"/>
                </a:solidFill>
                <a:latin typeface="Consolas"/>
              </a:rPr>
              <a:t> Exception {</a:t>
            </a:r>
          </a:p>
          <a:p>
            <a:r>
              <a:rPr lang="en-US" altLang="ko-KR" sz="1200" dirty="0">
                <a:solidFill>
                  <a:srgbClr val="000000"/>
                </a:solidFill>
                <a:latin typeface="Consolas"/>
              </a:rPr>
              <a:t>        </a:t>
            </a:r>
            <a:r>
              <a:rPr lang="en-US" altLang="ko-KR" sz="1200" b="1" i="1" dirty="0">
                <a:solidFill>
                  <a:srgbClr val="0000C0"/>
                </a:solidFill>
                <a:latin typeface="Consolas"/>
              </a:rPr>
              <a:t>logger</a:t>
            </a:r>
            <a:r>
              <a:rPr lang="en-US" altLang="ko-KR" sz="1200" b="1" i="1" dirty="0">
                <a:solidFill>
                  <a:srgbClr val="000000"/>
                </a:solidFill>
                <a:latin typeface="Consolas"/>
              </a:rPr>
              <a:t>.info(</a:t>
            </a:r>
            <a:r>
              <a:rPr lang="en-US" altLang="ko-KR" sz="1200" b="1" i="1" dirty="0">
                <a:solidFill>
                  <a:srgbClr val="2A00FF"/>
                </a:solidFill>
                <a:latin typeface="Consolas"/>
              </a:rPr>
              <a:t>"</a:t>
            </a:r>
            <a:r>
              <a:rPr lang="ko-KR" altLang="en-US" sz="1200" b="1" i="1" dirty="0">
                <a:solidFill>
                  <a:srgbClr val="2A00FF"/>
                </a:solidFill>
                <a:latin typeface="Consolas"/>
              </a:rPr>
              <a:t>管理者画面</a:t>
            </a:r>
            <a:r>
              <a:rPr lang="ja-JP" altLang="en-US" sz="1200" b="1" i="1" dirty="0">
                <a:solidFill>
                  <a:srgbClr val="2A00FF"/>
                </a:solidFill>
                <a:latin typeface="Consolas"/>
              </a:rPr>
              <a:t>に</a:t>
            </a:r>
            <a:r>
              <a:rPr lang="ko-KR" altLang="en-US" sz="1200" b="1" i="1" dirty="0">
                <a:solidFill>
                  <a:srgbClr val="2A00FF"/>
                </a:solidFill>
                <a:latin typeface="Consolas"/>
              </a:rPr>
              <a:t>入</a:t>
            </a:r>
            <a:r>
              <a:rPr lang="ja-JP" altLang="en-US" sz="1200" b="1" i="1" dirty="0">
                <a:solidFill>
                  <a:srgbClr val="2A00FF"/>
                </a:solidFill>
                <a:latin typeface="Consolas"/>
              </a:rPr>
              <a:t>る</a:t>
            </a:r>
            <a:r>
              <a:rPr lang="en-US" altLang="ja-JP" sz="1200" b="1" i="1" dirty="0">
                <a:solidFill>
                  <a:srgbClr val="2A00FF"/>
                </a:solidFill>
                <a:latin typeface="Consolas"/>
              </a:rPr>
              <a:t>"</a:t>
            </a:r>
            <a:r>
              <a:rPr lang="en-US" altLang="ja-JP" sz="1200" b="1" i="1" dirty="0">
                <a:solidFill>
                  <a:srgbClr val="000000"/>
                </a:solidFill>
                <a:latin typeface="Consolas"/>
              </a:rPr>
              <a:t>);</a:t>
            </a:r>
          </a:p>
          <a:p>
            <a:r>
              <a:rPr lang="ko-KR" altLang="en-US" sz="1200" dirty="0">
                <a:solidFill>
                  <a:srgbClr val="000000"/>
                </a:solidFill>
                <a:latin typeface="Consolas"/>
              </a:rPr>
              <a:t>    </a:t>
            </a:r>
            <a:r>
              <a:rPr lang="en-US" altLang="ko-KR" sz="1200" dirty="0">
                <a:solidFill>
                  <a:srgbClr val="000000"/>
                </a:solidFill>
                <a:latin typeface="Consolas"/>
              </a:rPr>
              <a:t>}</a:t>
            </a:r>
          </a:p>
          <a:p>
            <a:r>
              <a:rPr lang="ko-KR" altLang="en-US" sz="1200" dirty="0">
                <a:solidFill>
                  <a:srgbClr val="000000"/>
                </a:solidFill>
                <a:latin typeface="Consolas"/>
              </a:rPr>
              <a:t>    </a:t>
            </a:r>
          </a:p>
          <a:p>
            <a:r>
              <a:rPr lang="ja-JP" altLang="en-US" sz="1200" dirty="0">
                <a:solidFill>
                  <a:srgbClr val="000000"/>
                </a:solidFill>
                <a:latin typeface="Consolas"/>
              </a:rPr>
              <a:t>    </a:t>
            </a:r>
            <a:r>
              <a:rPr lang="en-US" altLang="ja-JP" sz="1200" dirty="0">
                <a:solidFill>
                  <a:srgbClr val="3F7F5F"/>
                </a:solidFill>
                <a:latin typeface="Consolas"/>
              </a:rPr>
              <a:t>// </a:t>
            </a:r>
            <a:r>
              <a:rPr lang="ja-JP" altLang="en-US" sz="1200" dirty="0">
                <a:solidFill>
                  <a:srgbClr val="3F7F5F"/>
                </a:solidFill>
                <a:latin typeface="Consolas"/>
              </a:rPr>
              <a:t>商品登録ページを表示する（</a:t>
            </a:r>
            <a:r>
              <a:rPr lang="en-US" altLang="ja-JP" sz="1200" dirty="0">
                <a:solidFill>
                  <a:srgbClr val="3F7F5F"/>
                </a:solidFill>
                <a:latin typeface="Consolas"/>
              </a:rPr>
              <a:t>GET</a:t>
            </a:r>
            <a:r>
              <a:rPr lang="ja-JP" altLang="en-US" sz="1200" dirty="0">
                <a:solidFill>
                  <a:srgbClr val="3F7F5F"/>
                </a:solidFill>
                <a:latin typeface="Consolas"/>
              </a:rPr>
              <a:t>リクエスト）</a:t>
            </a:r>
          </a:p>
          <a:p>
            <a:r>
              <a:rPr lang="en-US" altLang="ko-KR" sz="1200" dirty="0">
                <a:solidFill>
                  <a:srgbClr val="000000"/>
                </a:solidFill>
                <a:latin typeface="Consolas"/>
              </a:rPr>
              <a:t>    </a:t>
            </a:r>
            <a:r>
              <a:rPr lang="en-US" altLang="ko-KR" sz="1200" dirty="0">
                <a:solidFill>
                  <a:srgbClr val="646464"/>
                </a:solidFill>
                <a:latin typeface="Consolas"/>
              </a:rPr>
              <a:t>@</a:t>
            </a:r>
            <a:r>
              <a:rPr lang="en-US" altLang="ko-KR" sz="1200" dirty="0" err="1">
                <a:solidFill>
                  <a:srgbClr val="646464"/>
                </a:solidFill>
                <a:latin typeface="Consolas"/>
              </a:rPr>
              <a:t>GetMapping</a:t>
            </a:r>
            <a:r>
              <a:rPr lang="en-US" altLang="ko-KR" sz="1200" dirty="0">
                <a:solidFill>
                  <a:srgbClr val="000000"/>
                </a:solidFill>
                <a:latin typeface="Consolas"/>
              </a:rPr>
              <a:t>(</a:t>
            </a:r>
            <a:r>
              <a:rPr lang="en-US" altLang="ko-KR" sz="1200" dirty="0">
                <a:solidFill>
                  <a:srgbClr val="2A00FF"/>
                </a:solidFill>
                <a:latin typeface="Consolas"/>
              </a:rPr>
              <a:t>"/goods/register"</a:t>
            </a:r>
            <a:r>
              <a:rPr lang="en-US" altLang="ko-KR" sz="1200" dirty="0">
                <a:solidFill>
                  <a:srgbClr val="000000"/>
                </a:solidFill>
                <a:latin typeface="Consolas"/>
              </a:rPr>
              <a:t>)</a:t>
            </a:r>
          </a:p>
          <a:p>
            <a:r>
              <a:rPr lang="en-US" altLang="ko-KR" sz="1200" dirty="0">
                <a:solidFill>
                  <a:srgbClr val="000000"/>
                </a:solidFill>
                <a:latin typeface="Consolas"/>
              </a:rPr>
              <a:t>    </a:t>
            </a:r>
            <a:r>
              <a:rPr lang="en-US" altLang="ko-KR" sz="1200" b="1" dirty="0">
                <a:solidFill>
                  <a:srgbClr val="7F0055"/>
                </a:solidFill>
                <a:latin typeface="Consolas"/>
              </a:rPr>
              <a:t>public</a:t>
            </a:r>
            <a:r>
              <a:rPr lang="en-US" altLang="ko-KR" sz="1200" b="1" dirty="0">
                <a:solidFill>
                  <a:srgbClr val="000000"/>
                </a:solidFill>
                <a:latin typeface="Consolas"/>
              </a:rPr>
              <a:t> </a:t>
            </a:r>
            <a:r>
              <a:rPr lang="en-US" altLang="ko-KR" sz="1200" b="1" dirty="0">
                <a:solidFill>
                  <a:srgbClr val="7F0055"/>
                </a:solidFill>
                <a:latin typeface="Consolas"/>
              </a:rPr>
              <a:t>void</a:t>
            </a:r>
            <a:r>
              <a:rPr lang="en-US" altLang="ko-KR" sz="1200" b="1" dirty="0">
                <a:solidFill>
                  <a:srgbClr val="000000"/>
                </a:solidFill>
                <a:latin typeface="Consolas"/>
              </a:rPr>
              <a:t> </a:t>
            </a:r>
            <a:r>
              <a:rPr lang="en-US" altLang="ko-KR" sz="1200" b="1" dirty="0" err="1">
                <a:solidFill>
                  <a:srgbClr val="000000"/>
                </a:solidFill>
                <a:latin typeface="Consolas"/>
              </a:rPr>
              <a:t>getGoodsRegister</a:t>
            </a:r>
            <a:r>
              <a:rPr lang="en-US" altLang="ko-KR" sz="1200" b="1" dirty="0">
                <a:solidFill>
                  <a:srgbClr val="000000"/>
                </a:solidFill>
                <a:latin typeface="Consolas"/>
              </a:rPr>
              <a:t>(Model </a:t>
            </a:r>
            <a:r>
              <a:rPr lang="en-US" altLang="ko-KR" sz="1200" b="1" dirty="0">
                <a:solidFill>
                  <a:srgbClr val="6A3E3E"/>
                </a:solidFill>
                <a:latin typeface="Consolas"/>
              </a:rPr>
              <a:t>model</a:t>
            </a:r>
            <a:r>
              <a:rPr lang="en-US" altLang="ko-KR" sz="1200" b="1" dirty="0">
                <a:solidFill>
                  <a:srgbClr val="000000"/>
                </a:solidFill>
                <a:latin typeface="Consolas"/>
              </a:rPr>
              <a:t>) </a:t>
            </a:r>
            <a:r>
              <a:rPr lang="en-US" altLang="ko-KR" sz="1200" b="1" dirty="0">
                <a:solidFill>
                  <a:srgbClr val="7F0055"/>
                </a:solidFill>
                <a:latin typeface="Consolas"/>
              </a:rPr>
              <a:t>throws</a:t>
            </a:r>
            <a:r>
              <a:rPr lang="en-US" altLang="ko-KR" sz="1200" b="1" dirty="0">
                <a:solidFill>
                  <a:srgbClr val="000000"/>
                </a:solidFill>
                <a:latin typeface="Consolas"/>
              </a:rPr>
              <a:t> Exception {</a:t>
            </a:r>
          </a:p>
          <a:p>
            <a:r>
              <a:rPr lang="ja-JP" altLang="en-US" sz="1200" dirty="0">
                <a:solidFill>
                  <a:srgbClr val="000000"/>
                </a:solidFill>
                <a:latin typeface="Consolas"/>
              </a:rPr>
              <a:t>        </a:t>
            </a:r>
            <a:r>
              <a:rPr lang="en-US" altLang="ja-JP" sz="1200" b="1" i="1" dirty="0">
                <a:solidFill>
                  <a:srgbClr val="0000C0"/>
                </a:solidFill>
                <a:latin typeface="Consolas"/>
              </a:rPr>
              <a:t>logger</a:t>
            </a:r>
            <a:r>
              <a:rPr lang="en-US" altLang="ja-JP" sz="1200" b="1" i="1" dirty="0">
                <a:solidFill>
                  <a:srgbClr val="000000"/>
                </a:solidFill>
                <a:latin typeface="Consolas"/>
              </a:rPr>
              <a:t>.info(</a:t>
            </a:r>
            <a:r>
              <a:rPr lang="en-US" altLang="ja-JP" sz="1200" b="1" i="1" dirty="0">
                <a:solidFill>
                  <a:srgbClr val="2A00FF"/>
                </a:solidFill>
                <a:latin typeface="Consolas"/>
              </a:rPr>
              <a:t>"</a:t>
            </a:r>
            <a:r>
              <a:rPr lang="ja-JP" altLang="en-US" sz="1200" b="1" i="1" dirty="0">
                <a:solidFill>
                  <a:srgbClr val="2A00FF"/>
                </a:solidFill>
                <a:latin typeface="Consolas"/>
              </a:rPr>
              <a:t>商品登録ページに入る</a:t>
            </a:r>
            <a:r>
              <a:rPr lang="en-US" altLang="ja-JP" sz="1200" b="1" i="1" dirty="0">
                <a:solidFill>
                  <a:srgbClr val="2A00FF"/>
                </a:solidFill>
                <a:latin typeface="Consolas"/>
              </a:rPr>
              <a:t>"</a:t>
            </a:r>
            <a:r>
              <a:rPr lang="en-US" altLang="ja-JP" sz="1200" b="1" i="1" dirty="0">
                <a:solidFill>
                  <a:srgbClr val="000000"/>
                </a:solidFill>
                <a:latin typeface="Consolas"/>
              </a:rPr>
              <a:t>);</a:t>
            </a:r>
          </a:p>
          <a:p>
            <a:r>
              <a:rPr lang="ko-KR" altLang="en-US" sz="1200" dirty="0">
                <a:solidFill>
                  <a:srgbClr val="000000"/>
                </a:solidFill>
                <a:latin typeface="Consolas"/>
              </a:rPr>
              <a:t>        </a:t>
            </a:r>
          </a:p>
          <a:p>
            <a:r>
              <a:rPr lang="ja-JP" altLang="en-US" sz="1200" dirty="0">
                <a:solidFill>
                  <a:srgbClr val="000000"/>
                </a:solidFill>
                <a:latin typeface="Consolas"/>
              </a:rPr>
              <a:t>        </a:t>
            </a:r>
            <a:r>
              <a:rPr lang="en-US" altLang="ja-JP" sz="1200" dirty="0">
                <a:solidFill>
                  <a:srgbClr val="3F7F5F"/>
                </a:solidFill>
                <a:latin typeface="Consolas"/>
              </a:rPr>
              <a:t>// </a:t>
            </a:r>
            <a:r>
              <a:rPr lang="ja-JP" altLang="en-US" sz="1200" dirty="0">
                <a:solidFill>
                  <a:srgbClr val="3F7F5F"/>
                </a:solidFill>
                <a:latin typeface="Consolas"/>
              </a:rPr>
              <a:t>カテゴリー情報を初期化して取得する</a:t>
            </a:r>
          </a:p>
          <a:p>
            <a:r>
              <a:rPr lang="en-US" altLang="ko-KR" sz="1200" dirty="0">
                <a:solidFill>
                  <a:srgbClr val="000000"/>
                </a:solidFill>
                <a:latin typeface="Consolas"/>
              </a:rPr>
              <a:t>        List&lt;</a:t>
            </a:r>
            <a:r>
              <a:rPr lang="en-US" altLang="ko-KR" sz="1200" dirty="0" err="1">
                <a:solidFill>
                  <a:srgbClr val="000000"/>
                </a:solidFill>
                <a:latin typeface="Consolas"/>
              </a:rPr>
              <a:t>CategoryVO</a:t>
            </a:r>
            <a:r>
              <a:rPr lang="en-US" altLang="ko-KR" sz="1200" dirty="0">
                <a:solidFill>
                  <a:srgbClr val="000000"/>
                </a:solidFill>
                <a:latin typeface="Consolas"/>
              </a:rPr>
              <a:t>&gt; </a:t>
            </a:r>
            <a:r>
              <a:rPr lang="en-US" altLang="ko-KR" sz="1200" dirty="0">
                <a:solidFill>
                  <a:srgbClr val="6A3E3E"/>
                </a:solidFill>
                <a:latin typeface="Consolas"/>
              </a:rPr>
              <a:t>category</a:t>
            </a:r>
            <a:r>
              <a:rPr lang="en-US" altLang="ko-KR" sz="1200" dirty="0">
                <a:solidFill>
                  <a:srgbClr val="000000"/>
                </a:solidFill>
                <a:latin typeface="Consolas"/>
              </a:rPr>
              <a:t> = </a:t>
            </a:r>
            <a:r>
              <a:rPr lang="en-US" altLang="ko-KR" sz="1200" b="1" dirty="0">
                <a:solidFill>
                  <a:srgbClr val="7F0055"/>
                </a:solidFill>
                <a:latin typeface="Consolas"/>
              </a:rPr>
              <a:t>null</a:t>
            </a:r>
            <a:r>
              <a:rPr lang="en-US" altLang="ko-KR" sz="1200" b="1" dirty="0">
                <a:solidFill>
                  <a:srgbClr val="000000"/>
                </a:solidFill>
                <a:latin typeface="Consolas"/>
              </a:rPr>
              <a:t>; </a:t>
            </a:r>
            <a:r>
              <a:rPr lang="en-US" altLang="ko-KR" sz="1200" b="1" dirty="0">
                <a:solidFill>
                  <a:srgbClr val="3F7F5F"/>
                </a:solidFill>
                <a:latin typeface="Consolas"/>
              </a:rPr>
              <a:t>// </a:t>
            </a:r>
            <a:r>
              <a:rPr lang="en-US" altLang="ko-KR" sz="1200" b="1" dirty="0" err="1">
                <a:solidFill>
                  <a:srgbClr val="3F7F5F"/>
                </a:solidFill>
                <a:latin typeface="Consolas"/>
              </a:rPr>
              <a:t>CategoryVO</a:t>
            </a:r>
            <a:r>
              <a:rPr lang="ko-KR" altLang="en-US" sz="1200" b="1" dirty="0">
                <a:solidFill>
                  <a:srgbClr val="3F7F5F"/>
                </a:solidFill>
                <a:latin typeface="Consolas"/>
              </a:rPr>
              <a:t>型</a:t>
            </a:r>
            <a:r>
              <a:rPr lang="ja-JP" altLang="en-US" sz="1200" b="1" dirty="0">
                <a:solidFill>
                  <a:srgbClr val="3F7F5F"/>
                </a:solidFill>
                <a:latin typeface="Consolas"/>
              </a:rPr>
              <a:t>のリスト</a:t>
            </a:r>
            <a:r>
              <a:rPr lang="ko-KR" altLang="en-US" sz="1200" b="1" dirty="0">
                <a:solidFill>
                  <a:srgbClr val="3F7F5F"/>
                </a:solidFill>
                <a:latin typeface="Consolas"/>
              </a:rPr>
              <a:t>変数</a:t>
            </a:r>
            <a:r>
              <a:rPr lang="en-US" altLang="ko-KR" sz="1200" b="1" dirty="0">
                <a:solidFill>
                  <a:srgbClr val="3F7F5F"/>
                </a:solidFill>
                <a:latin typeface="Consolas"/>
              </a:rPr>
              <a:t>category</a:t>
            </a:r>
            <a:r>
              <a:rPr lang="ja-JP" altLang="en-US" sz="1200" b="1" dirty="0">
                <a:solidFill>
                  <a:srgbClr val="3F7F5F"/>
                </a:solidFill>
                <a:latin typeface="Consolas"/>
              </a:rPr>
              <a:t>を</a:t>
            </a:r>
            <a:r>
              <a:rPr lang="ko-KR" altLang="en-US" sz="1200" b="1" dirty="0">
                <a:solidFill>
                  <a:srgbClr val="3F7F5F"/>
                </a:solidFill>
                <a:latin typeface="Consolas"/>
              </a:rPr>
              <a:t>宣言</a:t>
            </a:r>
            <a:r>
              <a:rPr lang="ja-JP" altLang="en-US" sz="1200" b="1" dirty="0">
                <a:solidFill>
                  <a:srgbClr val="3F7F5F"/>
                </a:solidFill>
                <a:latin typeface="Consolas"/>
              </a:rPr>
              <a:t>する</a:t>
            </a:r>
          </a:p>
          <a:p>
            <a:r>
              <a:rPr lang="en-US" altLang="ko-KR" sz="1200" dirty="0">
                <a:solidFill>
                  <a:srgbClr val="000000"/>
                </a:solidFill>
                <a:latin typeface="Consolas"/>
              </a:rPr>
              <a:t>        </a:t>
            </a:r>
            <a:r>
              <a:rPr lang="en-US" altLang="ko-KR" sz="1200" dirty="0">
                <a:solidFill>
                  <a:srgbClr val="6A3E3E"/>
                </a:solidFill>
                <a:latin typeface="Consolas"/>
              </a:rPr>
              <a:t>category</a:t>
            </a:r>
            <a:r>
              <a:rPr lang="en-US" altLang="ko-KR" sz="1200" dirty="0">
                <a:solidFill>
                  <a:srgbClr val="000000"/>
                </a:solidFill>
                <a:latin typeface="Consolas"/>
              </a:rPr>
              <a:t> = </a:t>
            </a:r>
            <a:r>
              <a:rPr lang="en-US" altLang="ko-KR" sz="1200" dirty="0" err="1">
                <a:solidFill>
                  <a:srgbClr val="0000C0"/>
                </a:solidFill>
                <a:latin typeface="Consolas"/>
              </a:rPr>
              <a:t>adminService</a:t>
            </a:r>
            <a:r>
              <a:rPr lang="en-US" altLang="ko-KR" sz="1200" dirty="0" err="1">
                <a:solidFill>
                  <a:srgbClr val="000000"/>
                </a:solidFill>
                <a:latin typeface="Consolas"/>
              </a:rPr>
              <a:t>.category</a:t>
            </a:r>
            <a:r>
              <a:rPr lang="en-US" altLang="ko-KR" sz="1200" dirty="0">
                <a:solidFill>
                  <a:srgbClr val="000000"/>
                </a:solidFill>
                <a:latin typeface="Consolas"/>
              </a:rPr>
              <a:t>(); </a:t>
            </a:r>
            <a:r>
              <a:rPr lang="en-US" altLang="ko-KR" sz="1200" dirty="0">
                <a:solidFill>
                  <a:srgbClr val="3F7F5F"/>
                </a:solidFill>
                <a:latin typeface="Consolas"/>
              </a:rPr>
              <a:t>// DB</a:t>
            </a:r>
            <a:r>
              <a:rPr lang="ja-JP" altLang="en-US" sz="1200" dirty="0">
                <a:solidFill>
                  <a:srgbClr val="3F7F5F"/>
                </a:solidFill>
                <a:latin typeface="Consolas"/>
              </a:rPr>
              <a:t>からカテゴリー</a:t>
            </a:r>
            <a:r>
              <a:rPr lang="ko-KR" altLang="en-US" sz="1200" dirty="0">
                <a:solidFill>
                  <a:srgbClr val="3F7F5F"/>
                </a:solidFill>
                <a:latin typeface="Consolas"/>
              </a:rPr>
              <a:t>情報</a:t>
            </a:r>
            <a:r>
              <a:rPr lang="ja-JP" altLang="en-US" sz="1200" dirty="0">
                <a:solidFill>
                  <a:srgbClr val="3F7F5F"/>
                </a:solidFill>
                <a:latin typeface="Consolas"/>
              </a:rPr>
              <a:t>を</a:t>
            </a:r>
            <a:r>
              <a:rPr lang="ko-KR" altLang="en-US" sz="1200" dirty="0">
                <a:solidFill>
                  <a:srgbClr val="3F7F5F"/>
                </a:solidFill>
                <a:latin typeface="Consolas"/>
              </a:rPr>
              <a:t>取得</a:t>
            </a:r>
          </a:p>
          <a:p>
            <a:r>
              <a:rPr lang="en-US" altLang="ko-KR" sz="1200" dirty="0">
                <a:solidFill>
                  <a:srgbClr val="000000"/>
                </a:solidFill>
                <a:latin typeface="Consolas"/>
              </a:rPr>
              <a:t>        </a:t>
            </a:r>
            <a:r>
              <a:rPr lang="en-US" altLang="ko-KR" sz="1200" dirty="0" err="1">
                <a:solidFill>
                  <a:srgbClr val="6A3E3E"/>
                </a:solidFill>
                <a:latin typeface="Consolas"/>
              </a:rPr>
              <a:t>model</a:t>
            </a:r>
            <a:r>
              <a:rPr lang="en-US" altLang="ko-KR" sz="1200" dirty="0" err="1">
                <a:solidFill>
                  <a:srgbClr val="000000"/>
                </a:solidFill>
                <a:latin typeface="Consolas"/>
              </a:rPr>
              <a:t>.addAttribute</a:t>
            </a:r>
            <a:r>
              <a:rPr lang="en-US" altLang="ko-KR" sz="1200" dirty="0">
                <a:solidFill>
                  <a:srgbClr val="000000"/>
                </a:solidFill>
                <a:latin typeface="Consolas"/>
              </a:rPr>
              <a:t>(</a:t>
            </a:r>
            <a:r>
              <a:rPr lang="en-US" altLang="ko-KR" sz="1200" dirty="0">
                <a:solidFill>
                  <a:srgbClr val="2A00FF"/>
                </a:solidFill>
                <a:latin typeface="Consolas"/>
              </a:rPr>
              <a:t>"category"</a:t>
            </a:r>
            <a:r>
              <a:rPr lang="en-US" altLang="ko-KR" sz="1200" dirty="0">
                <a:solidFill>
                  <a:srgbClr val="000000"/>
                </a:solidFill>
                <a:latin typeface="Consolas"/>
              </a:rPr>
              <a:t>, </a:t>
            </a:r>
            <a:r>
              <a:rPr lang="en-US" altLang="ko-KR" sz="1200" dirty="0" err="1">
                <a:solidFill>
                  <a:srgbClr val="000000"/>
                </a:solidFill>
                <a:latin typeface="Consolas"/>
              </a:rPr>
              <a:t>JSONArray.</a:t>
            </a:r>
            <a:r>
              <a:rPr lang="en-US" altLang="ko-KR" sz="1200" i="1" dirty="0" err="1">
                <a:solidFill>
                  <a:srgbClr val="000000"/>
                </a:solidFill>
                <a:latin typeface="Consolas"/>
              </a:rPr>
              <a:t>fromObject</a:t>
            </a:r>
            <a:r>
              <a:rPr lang="en-US" altLang="ko-KR" sz="1200" i="1" dirty="0">
                <a:solidFill>
                  <a:srgbClr val="000000"/>
                </a:solidFill>
                <a:latin typeface="Consolas"/>
              </a:rPr>
              <a:t>(</a:t>
            </a:r>
            <a:r>
              <a:rPr lang="en-US" altLang="ko-KR" sz="1200" i="1" dirty="0">
                <a:solidFill>
                  <a:srgbClr val="6A3E3E"/>
                </a:solidFill>
                <a:latin typeface="Consolas"/>
              </a:rPr>
              <a:t>category</a:t>
            </a:r>
            <a:r>
              <a:rPr lang="en-US" altLang="ko-KR" sz="1200" i="1" dirty="0">
                <a:solidFill>
                  <a:srgbClr val="000000"/>
                </a:solidFill>
                <a:latin typeface="Consolas"/>
              </a:rPr>
              <a:t>)); </a:t>
            </a:r>
          </a:p>
          <a:p>
            <a:r>
              <a:rPr lang="ja-JP" altLang="en-US" sz="1200" dirty="0">
                <a:solidFill>
                  <a:srgbClr val="000000"/>
                </a:solidFill>
                <a:latin typeface="Consolas"/>
              </a:rPr>
              <a:t>        </a:t>
            </a:r>
            <a:r>
              <a:rPr lang="en-US" altLang="ja-JP" sz="1200" dirty="0">
                <a:solidFill>
                  <a:srgbClr val="3F7F5F"/>
                </a:solidFill>
                <a:latin typeface="Consolas"/>
              </a:rPr>
              <a:t>// </a:t>
            </a:r>
            <a:r>
              <a:rPr lang="ja-JP" altLang="en-US" sz="1200" dirty="0">
                <a:solidFill>
                  <a:srgbClr val="3F7F5F"/>
                </a:solidFill>
                <a:latin typeface="Consolas"/>
              </a:rPr>
              <a:t>取得したカテゴリー情報を</a:t>
            </a:r>
            <a:r>
              <a:rPr lang="en-US" altLang="ja-JP" sz="1200" dirty="0">
                <a:solidFill>
                  <a:srgbClr val="3F7F5F"/>
                </a:solidFill>
                <a:latin typeface="Consolas"/>
              </a:rPr>
              <a:t>JSON</a:t>
            </a:r>
            <a:r>
              <a:rPr lang="ja-JP" altLang="en-US" sz="1200" dirty="0">
                <a:solidFill>
                  <a:srgbClr val="3F7F5F"/>
                </a:solidFill>
                <a:latin typeface="Consolas"/>
              </a:rPr>
              <a:t>形式に変換し、ビューに渡す</a:t>
            </a:r>
          </a:p>
          <a:p>
            <a:r>
              <a:rPr lang="ko-KR" altLang="en-US" sz="1200" dirty="0">
                <a:solidFill>
                  <a:srgbClr val="000000"/>
                </a:solidFill>
                <a:latin typeface="Consolas"/>
              </a:rPr>
              <a:t>    </a:t>
            </a:r>
            <a:r>
              <a:rPr lang="en-US" altLang="ko-KR" sz="1200" dirty="0">
                <a:solidFill>
                  <a:srgbClr val="000000"/>
                </a:solidFill>
                <a:latin typeface="Consolas"/>
              </a:rPr>
              <a:t>}</a:t>
            </a:r>
          </a:p>
          <a:p>
            <a:r>
              <a:rPr lang="ko-KR" altLang="en-US" sz="1200" dirty="0">
                <a:solidFill>
                  <a:srgbClr val="000000"/>
                </a:solidFill>
                <a:latin typeface="Consolas"/>
              </a:rPr>
              <a:t>        </a:t>
            </a:r>
          </a:p>
          <a:p>
            <a:r>
              <a:rPr lang="ja-JP" altLang="en-US" sz="1200" dirty="0">
                <a:solidFill>
                  <a:srgbClr val="000000"/>
                </a:solidFill>
                <a:latin typeface="Consolas"/>
              </a:rPr>
              <a:t>    </a:t>
            </a:r>
            <a:r>
              <a:rPr lang="en-US" altLang="ja-JP" sz="1200" dirty="0">
                <a:solidFill>
                  <a:srgbClr val="3F7F5F"/>
                </a:solidFill>
                <a:latin typeface="Consolas"/>
              </a:rPr>
              <a:t>// </a:t>
            </a:r>
            <a:r>
              <a:rPr lang="ja-JP" altLang="en-US" sz="1200" dirty="0">
                <a:solidFill>
                  <a:srgbClr val="3F7F5F"/>
                </a:solidFill>
                <a:latin typeface="Consolas"/>
              </a:rPr>
              <a:t>商品登録処理（</a:t>
            </a:r>
            <a:r>
              <a:rPr lang="en-US" altLang="ja-JP" sz="1200" dirty="0">
                <a:solidFill>
                  <a:srgbClr val="3F7F5F"/>
                </a:solidFill>
                <a:latin typeface="Consolas"/>
              </a:rPr>
              <a:t>POST</a:t>
            </a:r>
            <a:r>
              <a:rPr lang="ja-JP" altLang="en-US" sz="1200" dirty="0">
                <a:solidFill>
                  <a:srgbClr val="3F7F5F"/>
                </a:solidFill>
                <a:latin typeface="Consolas"/>
              </a:rPr>
              <a:t>リクエスト）</a:t>
            </a:r>
          </a:p>
          <a:p>
            <a:r>
              <a:rPr lang="en-US" altLang="ko-KR" sz="1200" dirty="0">
                <a:solidFill>
                  <a:srgbClr val="000000"/>
                </a:solidFill>
                <a:latin typeface="Consolas"/>
              </a:rPr>
              <a:t>    </a:t>
            </a:r>
            <a:r>
              <a:rPr lang="en-US" altLang="ko-KR" sz="1200" dirty="0">
                <a:solidFill>
                  <a:srgbClr val="646464"/>
                </a:solidFill>
                <a:latin typeface="Consolas"/>
              </a:rPr>
              <a:t>@</a:t>
            </a:r>
            <a:r>
              <a:rPr lang="en-US" altLang="ko-KR" sz="1200" dirty="0" err="1">
                <a:solidFill>
                  <a:srgbClr val="646464"/>
                </a:solidFill>
                <a:latin typeface="Consolas"/>
              </a:rPr>
              <a:t>PostMapping</a:t>
            </a:r>
            <a:r>
              <a:rPr lang="en-US" altLang="ko-KR" sz="1200" dirty="0">
                <a:solidFill>
                  <a:srgbClr val="000000"/>
                </a:solidFill>
                <a:latin typeface="Consolas"/>
              </a:rPr>
              <a:t>(</a:t>
            </a:r>
            <a:r>
              <a:rPr lang="en-US" altLang="ko-KR" sz="1200" dirty="0">
                <a:solidFill>
                  <a:srgbClr val="2A00FF"/>
                </a:solidFill>
                <a:latin typeface="Consolas"/>
              </a:rPr>
              <a:t>"/goods/register"</a:t>
            </a:r>
            <a:r>
              <a:rPr lang="en-US" altLang="ko-KR" sz="1200" dirty="0">
                <a:solidFill>
                  <a:srgbClr val="000000"/>
                </a:solidFill>
                <a:latin typeface="Consolas"/>
              </a:rPr>
              <a:t>)</a:t>
            </a:r>
          </a:p>
          <a:p>
            <a:r>
              <a:rPr lang="en-US" altLang="ko-KR" sz="1200" dirty="0">
                <a:solidFill>
                  <a:srgbClr val="000000"/>
                </a:solidFill>
                <a:latin typeface="Consolas"/>
              </a:rPr>
              <a:t>    </a:t>
            </a:r>
            <a:r>
              <a:rPr lang="en-US" altLang="ko-KR" sz="1200" b="1" dirty="0">
                <a:solidFill>
                  <a:srgbClr val="7F0055"/>
                </a:solidFill>
                <a:latin typeface="Consolas"/>
              </a:rPr>
              <a:t>public</a:t>
            </a:r>
            <a:r>
              <a:rPr lang="en-US" altLang="ko-KR" sz="1200" b="1" dirty="0">
                <a:solidFill>
                  <a:srgbClr val="000000"/>
                </a:solidFill>
                <a:latin typeface="Consolas"/>
              </a:rPr>
              <a:t> String </a:t>
            </a:r>
            <a:r>
              <a:rPr lang="en-US" altLang="ko-KR" sz="1200" b="1" dirty="0" err="1">
                <a:solidFill>
                  <a:srgbClr val="000000"/>
                </a:solidFill>
                <a:latin typeface="Consolas"/>
              </a:rPr>
              <a:t>postGoodsRegister</a:t>
            </a:r>
            <a:r>
              <a:rPr lang="en-US" altLang="ko-KR" sz="1200" b="1" dirty="0">
                <a:solidFill>
                  <a:srgbClr val="000000"/>
                </a:solidFill>
                <a:latin typeface="Consolas"/>
              </a:rPr>
              <a:t>(</a:t>
            </a:r>
            <a:r>
              <a:rPr lang="en-US" altLang="ko-KR" sz="1200" b="1" dirty="0" err="1">
                <a:solidFill>
                  <a:srgbClr val="000000"/>
                </a:solidFill>
                <a:latin typeface="Consolas"/>
              </a:rPr>
              <a:t>GoodsVO</a:t>
            </a:r>
            <a:r>
              <a:rPr lang="en-US" altLang="ko-KR" sz="1200" b="1" dirty="0">
                <a:solidFill>
                  <a:srgbClr val="000000"/>
                </a:solidFill>
                <a:latin typeface="Consolas"/>
              </a:rPr>
              <a:t> </a:t>
            </a:r>
            <a:r>
              <a:rPr lang="en-US" altLang="ko-KR" sz="1200" b="1" dirty="0" err="1">
                <a:solidFill>
                  <a:srgbClr val="6A3E3E"/>
                </a:solidFill>
                <a:latin typeface="Consolas"/>
              </a:rPr>
              <a:t>vo</a:t>
            </a:r>
            <a:r>
              <a:rPr lang="en-US" altLang="ko-KR" sz="1200" b="1" dirty="0">
                <a:solidFill>
                  <a:srgbClr val="000000"/>
                </a:solidFill>
                <a:latin typeface="Consolas"/>
              </a:rPr>
              <a:t>, </a:t>
            </a:r>
            <a:r>
              <a:rPr lang="en-US" altLang="ko-KR" sz="1200" b="1" dirty="0" err="1">
                <a:solidFill>
                  <a:srgbClr val="000000"/>
                </a:solidFill>
                <a:latin typeface="Consolas"/>
              </a:rPr>
              <a:t>MultipartFile</a:t>
            </a:r>
            <a:r>
              <a:rPr lang="en-US" altLang="ko-KR" sz="1200" b="1" dirty="0">
                <a:solidFill>
                  <a:srgbClr val="000000"/>
                </a:solidFill>
                <a:latin typeface="Consolas"/>
              </a:rPr>
              <a:t> </a:t>
            </a:r>
            <a:r>
              <a:rPr lang="en-US" altLang="ko-KR" sz="1200" b="1" dirty="0">
                <a:solidFill>
                  <a:srgbClr val="6A3E3E"/>
                </a:solidFill>
                <a:latin typeface="Consolas"/>
              </a:rPr>
              <a:t>file</a:t>
            </a:r>
            <a:r>
              <a:rPr lang="en-US" altLang="ko-KR" sz="1200" b="1" dirty="0">
                <a:solidFill>
                  <a:srgbClr val="000000"/>
                </a:solidFill>
                <a:latin typeface="Consolas"/>
              </a:rPr>
              <a:t>) </a:t>
            </a:r>
            <a:r>
              <a:rPr lang="en-US" altLang="ko-KR" sz="1200" b="1" dirty="0">
                <a:solidFill>
                  <a:srgbClr val="7F0055"/>
                </a:solidFill>
                <a:latin typeface="Consolas"/>
              </a:rPr>
              <a:t>throws</a:t>
            </a:r>
            <a:r>
              <a:rPr lang="en-US" altLang="ko-KR" sz="1200" b="1" dirty="0">
                <a:solidFill>
                  <a:srgbClr val="000000"/>
                </a:solidFill>
                <a:latin typeface="Consolas"/>
              </a:rPr>
              <a:t> Exception {</a:t>
            </a:r>
          </a:p>
          <a:p>
            <a:r>
              <a:rPr lang="ja-JP" altLang="en-US" sz="1200" dirty="0">
                <a:solidFill>
                  <a:srgbClr val="000000"/>
                </a:solidFill>
                <a:latin typeface="Consolas"/>
              </a:rPr>
              <a:t>        </a:t>
            </a:r>
            <a:r>
              <a:rPr lang="en-US" altLang="ja-JP" sz="1200" dirty="0">
                <a:solidFill>
                  <a:srgbClr val="3F7F5F"/>
                </a:solidFill>
                <a:latin typeface="Consolas"/>
              </a:rPr>
              <a:t>// </a:t>
            </a:r>
            <a:r>
              <a:rPr lang="ja-JP" altLang="en-US" sz="1200" dirty="0">
                <a:solidFill>
                  <a:srgbClr val="3F7F5F"/>
                </a:solidFill>
                <a:latin typeface="Consolas"/>
              </a:rPr>
              <a:t>画像アップロード先のパスを設定</a:t>
            </a:r>
          </a:p>
          <a:p>
            <a:r>
              <a:rPr lang="en-US" altLang="ko-KR" sz="1200" dirty="0">
                <a:solidFill>
                  <a:srgbClr val="000000"/>
                </a:solidFill>
                <a:latin typeface="Consolas"/>
              </a:rPr>
              <a:t>        String </a:t>
            </a:r>
            <a:r>
              <a:rPr lang="en-US" altLang="ko-KR" sz="1200" dirty="0" err="1">
                <a:solidFill>
                  <a:srgbClr val="6A3E3E"/>
                </a:solidFill>
                <a:latin typeface="Consolas"/>
              </a:rPr>
              <a:t>imgUploadPath</a:t>
            </a:r>
            <a:r>
              <a:rPr lang="en-US" altLang="ko-KR" sz="1200" dirty="0">
                <a:solidFill>
                  <a:srgbClr val="000000"/>
                </a:solidFill>
                <a:latin typeface="Consolas"/>
              </a:rPr>
              <a:t> = </a:t>
            </a:r>
            <a:r>
              <a:rPr lang="en-US" altLang="ko-KR" sz="1200" dirty="0" err="1">
                <a:solidFill>
                  <a:srgbClr val="0000C0"/>
                </a:solidFill>
                <a:latin typeface="Consolas"/>
              </a:rPr>
              <a:t>uploadPath</a:t>
            </a:r>
            <a:r>
              <a:rPr lang="en-US" altLang="ko-KR" sz="1200" dirty="0">
                <a:solidFill>
                  <a:srgbClr val="000000"/>
                </a:solidFill>
                <a:latin typeface="Consolas"/>
              </a:rPr>
              <a:t> + </a:t>
            </a:r>
            <a:r>
              <a:rPr lang="en-US" altLang="ko-KR" sz="1200" dirty="0" err="1">
                <a:solidFill>
                  <a:srgbClr val="000000"/>
                </a:solidFill>
                <a:latin typeface="Consolas"/>
              </a:rPr>
              <a:t>File.</a:t>
            </a:r>
            <a:r>
              <a:rPr lang="en-US" altLang="ko-KR" sz="1200" b="1" i="1" dirty="0" err="1">
                <a:solidFill>
                  <a:srgbClr val="0000C0"/>
                </a:solidFill>
                <a:latin typeface="Consolas"/>
              </a:rPr>
              <a:t>separator</a:t>
            </a:r>
            <a:r>
              <a:rPr lang="en-US" altLang="ko-KR" sz="1200" b="1" i="1" dirty="0">
                <a:solidFill>
                  <a:srgbClr val="000000"/>
                </a:solidFill>
                <a:latin typeface="Consolas"/>
              </a:rPr>
              <a:t> + </a:t>
            </a:r>
            <a:r>
              <a:rPr lang="en-US" altLang="ko-KR" sz="1200" b="1" i="1" dirty="0">
                <a:solidFill>
                  <a:srgbClr val="2A00FF"/>
                </a:solidFill>
                <a:latin typeface="Consolas"/>
              </a:rPr>
              <a:t>"</a:t>
            </a:r>
            <a:r>
              <a:rPr lang="en-US" altLang="ko-KR" sz="1200" b="1" i="1" dirty="0" err="1">
                <a:solidFill>
                  <a:srgbClr val="2A00FF"/>
                </a:solidFill>
                <a:latin typeface="Consolas"/>
              </a:rPr>
              <a:t>imgUpload</a:t>
            </a:r>
            <a:r>
              <a:rPr lang="en-US" altLang="ko-KR" sz="1200" b="1" i="1" dirty="0">
                <a:solidFill>
                  <a:srgbClr val="2A00FF"/>
                </a:solidFill>
                <a:latin typeface="Consolas"/>
              </a:rPr>
              <a:t>"</a:t>
            </a:r>
            <a:r>
              <a:rPr lang="en-US" altLang="ko-KR" sz="1200" b="1" i="1" dirty="0">
                <a:solidFill>
                  <a:srgbClr val="000000"/>
                </a:solidFill>
                <a:latin typeface="Consolas"/>
              </a:rPr>
              <a:t>;</a:t>
            </a:r>
          </a:p>
          <a:p>
            <a:r>
              <a:rPr lang="ja-JP" altLang="en-US" sz="1200" dirty="0">
                <a:solidFill>
                  <a:srgbClr val="000000"/>
                </a:solidFill>
                <a:latin typeface="Consolas"/>
              </a:rPr>
              <a:t>        </a:t>
            </a:r>
            <a:r>
              <a:rPr lang="en-US" altLang="ja-JP" sz="1200" dirty="0">
                <a:solidFill>
                  <a:srgbClr val="3F7F5F"/>
                </a:solidFill>
                <a:latin typeface="Consolas"/>
              </a:rPr>
              <a:t>// </a:t>
            </a:r>
            <a:r>
              <a:rPr lang="ja-JP" altLang="en-US" sz="1200" dirty="0">
                <a:solidFill>
                  <a:srgbClr val="3F7F5F"/>
                </a:solidFill>
                <a:latin typeface="Consolas"/>
              </a:rPr>
              <a:t>年月日ごとのフォルダを作成するためのパス取得</a:t>
            </a:r>
          </a:p>
          <a:p>
            <a:r>
              <a:rPr lang="en-US" altLang="ko-KR" sz="1200" dirty="0">
                <a:solidFill>
                  <a:srgbClr val="000000"/>
                </a:solidFill>
                <a:latin typeface="Consolas"/>
              </a:rPr>
              <a:t>        String </a:t>
            </a:r>
            <a:r>
              <a:rPr lang="en-US" altLang="ko-KR" sz="1200" dirty="0" err="1">
                <a:solidFill>
                  <a:srgbClr val="6A3E3E"/>
                </a:solidFill>
                <a:latin typeface="Consolas"/>
              </a:rPr>
              <a:t>ymdPath</a:t>
            </a:r>
            <a:r>
              <a:rPr lang="en-US" altLang="ko-KR" sz="1200" dirty="0">
                <a:solidFill>
                  <a:srgbClr val="000000"/>
                </a:solidFill>
                <a:latin typeface="Consolas"/>
              </a:rPr>
              <a:t> = </a:t>
            </a:r>
            <a:r>
              <a:rPr lang="en-US" altLang="ko-KR" sz="1200" dirty="0" err="1">
                <a:solidFill>
                  <a:srgbClr val="000000"/>
                </a:solidFill>
                <a:latin typeface="Consolas"/>
              </a:rPr>
              <a:t>UploadFileUtils.</a:t>
            </a:r>
            <a:r>
              <a:rPr lang="en-US" altLang="ko-KR" sz="1200" i="1" dirty="0" err="1">
                <a:solidFill>
                  <a:srgbClr val="000000"/>
                </a:solidFill>
                <a:latin typeface="Consolas"/>
              </a:rPr>
              <a:t>calcPath</a:t>
            </a:r>
            <a:r>
              <a:rPr lang="en-US" altLang="ko-KR" sz="1200" i="1" dirty="0">
                <a:solidFill>
                  <a:srgbClr val="000000"/>
                </a:solidFill>
                <a:latin typeface="Consolas"/>
              </a:rPr>
              <a:t>(</a:t>
            </a:r>
            <a:r>
              <a:rPr lang="en-US" altLang="ko-KR" sz="1200" i="1" dirty="0" err="1">
                <a:solidFill>
                  <a:srgbClr val="6A3E3E"/>
                </a:solidFill>
                <a:latin typeface="Consolas"/>
              </a:rPr>
              <a:t>imgUploadPath</a:t>
            </a:r>
            <a:r>
              <a:rPr lang="en-US" altLang="ko-KR" sz="1200" i="1" dirty="0">
                <a:solidFill>
                  <a:srgbClr val="000000"/>
                </a:solidFill>
                <a:latin typeface="Consolas"/>
              </a:rPr>
              <a:t>);</a:t>
            </a:r>
          </a:p>
          <a:p>
            <a:r>
              <a:rPr lang="en-US" altLang="ko-KR" sz="1200" dirty="0">
                <a:solidFill>
                  <a:srgbClr val="000000"/>
                </a:solidFill>
                <a:latin typeface="Consolas"/>
              </a:rPr>
              <a:t>        String </a:t>
            </a:r>
            <a:r>
              <a:rPr lang="en-US" altLang="ko-KR" sz="1200" dirty="0" err="1">
                <a:solidFill>
                  <a:srgbClr val="6A3E3E"/>
                </a:solidFill>
                <a:latin typeface="Consolas"/>
              </a:rPr>
              <a:t>fileName</a:t>
            </a:r>
            <a:r>
              <a:rPr lang="en-US" altLang="ko-KR" sz="1200" dirty="0">
                <a:solidFill>
                  <a:srgbClr val="000000"/>
                </a:solidFill>
                <a:latin typeface="Consolas"/>
              </a:rPr>
              <a:t> = </a:t>
            </a:r>
            <a:r>
              <a:rPr lang="en-US" altLang="ko-KR" sz="1200" b="1" dirty="0">
                <a:solidFill>
                  <a:srgbClr val="7F0055"/>
                </a:solidFill>
                <a:latin typeface="Consolas"/>
              </a:rPr>
              <a:t>null</a:t>
            </a:r>
            <a:r>
              <a:rPr lang="en-US" altLang="ko-KR" sz="1200" b="1" dirty="0">
                <a:solidFill>
                  <a:srgbClr val="000000"/>
                </a:solidFill>
                <a:latin typeface="Consolas"/>
              </a:rPr>
              <a:t>;</a:t>
            </a:r>
          </a:p>
          <a:p>
            <a:r>
              <a:rPr lang="ko-KR" altLang="en-US" sz="1200" dirty="0">
                <a:solidFill>
                  <a:srgbClr val="000000"/>
                </a:solidFill>
                <a:latin typeface="Consolas"/>
              </a:rPr>
              <a:t>    </a:t>
            </a:r>
          </a:p>
          <a:p>
            <a:r>
              <a:rPr lang="ja-JP" altLang="en-US" sz="1200" dirty="0">
                <a:solidFill>
                  <a:srgbClr val="000000"/>
                </a:solidFill>
                <a:latin typeface="Consolas"/>
              </a:rPr>
              <a:t>        </a:t>
            </a:r>
            <a:r>
              <a:rPr lang="en-US" altLang="ja-JP" sz="1200" dirty="0">
                <a:solidFill>
                  <a:srgbClr val="3F7F5F"/>
                </a:solidFill>
                <a:latin typeface="Consolas"/>
              </a:rPr>
              <a:t>// </a:t>
            </a:r>
            <a:r>
              <a:rPr lang="ja-JP" altLang="en-US" sz="1200" dirty="0">
                <a:solidFill>
                  <a:srgbClr val="3F7F5F"/>
                </a:solidFill>
                <a:latin typeface="Consolas"/>
              </a:rPr>
              <a:t>添付ファイルが存在するかチェック</a:t>
            </a:r>
          </a:p>
          <a:p>
            <a:r>
              <a:rPr lang="en-US" altLang="ko-KR" sz="1200" dirty="0">
                <a:solidFill>
                  <a:srgbClr val="000000"/>
                </a:solidFill>
                <a:latin typeface="Consolas"/>
              </a:rPr>
              <a:t>        </a:t>
            </a:r>
            <a:r>
              <a:rPr lang="en-US" altLang="ko-KR" sz="1200" b="1" dirty="0">
                <a:solidFill>
                  <a:srgbClr val="7F0055"/>
                </a:solidFill>
                <a:latin typeface="Consolas"/>
              </a:rPr>
              <a:t>if</a:t>
            </a:r>
            <a:r>
              <a:rPr lang="en-US" altLang="ko-KR" sz="1200" b="1" dirty="0">
                <a:solidFill>
                  <a:srgbClr val="000000"/>
                </a:solidFill>
                <a:latin typeface="Consolas"/>
              </a:rPr>
              <a:t> (</a:t>
            </a:r>
            <a:r>
              <a:rPr lang="en-US" altLang="ko-KR" sz="1200" b="1" dirty="0" err="1">
                <a:solidFill>
                  <a:srgbClr val="6A3E3E"/>
                </a:solidFill>
                <a:latin typeface="Consolas"/>
              </a:rPr>
              <a:t>file</a:t>
            </a:r>
            <a:r>
              <a:rPr lang="en-US" altLang="ko-KR" sz="1200" b="1" dirty="0" err="1">
                <a:solidFill>
                  <a:srgbClr val="000000"/>
                </a:solidFill>
                <a:latin typeface="Consolas"/>
              </a:rPr>
              <a:t>.getOriginalFilename</a:t>
            </a:r>
            <a:r>
              <a:rPr lang="en-US" altLang="ko-KR" sz="1200" b="1" dirty="0">
                <a:solidFill>
                  <a:srgbClr val="000000"/>
                </a:solidFill>
                <a:latin typeface="Consolas"/>
              </a:rPr>
              <a:t>() != </a:t>
            </a:r>
            <a:r>
              <a:rPr lang="en-US" altLang="ko-KR" sz="1200" b="1" dirty="0">
                <a:solidFill>
                  <a:srgbClr val="7F0055"/>
                </a:solidFill>
                <a:latin typeface="Consolas"/>
              </a:rPr>
              <a:t>null</a:t>
            </a:r>
            <a:r>
              <a:rPr lang="en-US" altLang="ko-KR" sz="1200" b="1" dirty="0">
                <a:solidFill>
                  <a:srgbClr val="000000"/>
                </a:solidFill>
                <a:latin typeface="Consolas"/>
              </a:rPr>
              <a:t> &amp;&amp; </a:t>
            </a:r>
            <a:r>
              <a:rPr lang="en-US" altLang="ko-KR" sz="1200" b="1" dirty="0" err="1">
                <a:solidFill>
                  <a:srgbClr val="6A3E3E"/>
                </a:solidFill>
                <a:latin typeface="Consolas"/>
              </a:rPr>
              <a:t>file</a:t>
            </a:r>
            <a:r>
              <a:rPr lang="en-US" altLang="ko-KR" sz="1200" b="1" dirty="0" err="1">
                <a:solidFill>
                  <a:srgbClr val="000000"/>
                </a:solidFill>
                <a:latin typeface="Consolas"/>
              </a:rPr>
              <a:t>.getOriginalFilename</a:t>
            </a:r>
            <a:r>
              <a:rPr lang="en-US" altLang="ko-KR" sz="1200" b="1" dirty="0">
                <a:solidFill>
                  <a:srgbClr val="000000"/>
                </a:solidFill>
                <a:latin typeface="Consolas"/>
              </a:rPr>
              <a:t>() != </a:t>
            </a:r>
            <a:r>
              <a:rPr lang="en-US" altLang="ko-KR" sz="1200" b="1" dirty="0">
                <a:solidFill>
                  <a:srgbClr val="2A00FF"/>
                </a:solidFill>
                <a:latin typeface="Consolas"/>
              </a:rPr>
              <a:t>""</a:t>
            </a:r>
            <a:r>
              <a:rPr lang="en-US" altLang="ko-KR" sz="1200" b="1" dirty="0">
                <a:solidFill>
                  <a:srgbClr val="000000"/>
                </a:solidFill>
                <a:latin typeface="Consolas"/>
              </a:rPr>
              <a:t>) {</a:t>
            </a:r>
          </a:p>
          <a:p>
            <a:r>
              <a:rPr lang="ja-JP" altLang="en-US" sz="1200" dirty="0">
                <a:solidFill>
                  <a:srgbClr val="000000"/>
                </a:solidFill>
                <a:latin typeface="Consolas"/>
              </a:rPr>
              <a:t>            </a:t>
            </a:r>
            <a:r>
              <a:rPr lang="en-US" altLang="ja-JP" sz="1200" dirty="0">
                <a:solidFill>
                  <a:srgbClr val="3F7F5F"/>
                </a:solidFill>
                <a:latin typeface="Consolas"/>
              </a:rPr>
              <a:t>// </a:t>
            </a:r>
            <a:r>
              <a:rPr lang="ja-JP" altLang="en-US" sz="1200" dirty="0">
                <a:solidFill>
                  <a:srgbClr val="3F7F5F"/>
                </a:solidFill>
                <a:latin typeface="Consolas"/>
              </a:rPr>
              <a:t>ファイルアップロード処理（オリジナル画像とサムネイルの作成）</a:t>
            </a:r>
          </a:p>
          <a:p>
            <a:r>
              <a:rPr lang="en-US" altLang="ko-KR" sz="1200" dirty="0">
                <a:solidFill>
                  <a:srgbClr val="000000"/>
                </a:solidFill>
                <a:latin typeface="Consolas"/>
              </a:rPr>
              <a:t>            </a:t>
            </a:r>
            <a:r>
              <a:rPr lang="en-US" altLang="ko-KR" sz="1200" dirty="0" err="1">
                <a:solidFill>
                  <a:srgbClr val="6A3E3E"/>
                </a:solidFill>
                <a:latin typeface="Consolas"/>
              </a:rPr>
              <a:t>fileName</a:t>
            </a:r>
            <a:r>
              <a:rPr lang="en-US" altLang="ko-KR" sz="1200" dirty="0">
                <a:solidFill>
                  <a:srgbClr val="000000"/>
                </a:solidFill>
                <a:latin typeface="Consolas"/>
              </a:rPr>
              <a:t> = </a:t>
            </a:r>
            <a:r>
              <a:rPr lang="en-US" altLang="ko-KR" sz="1200" dirty="0" err="1">
                <a:solidFill>
                  <a:srgbClr val="000000"/>
                </a:solidFill>
                <a:latin typeface="Consolas"/>
              </a:rPr>
              <a:t>UploadFileUtils.</a:t>
            </a:r>
            <a:r>
              <a:rPr lang="en-US" altLang="ko-KR" sz="1200" i="1" dirty="0" err="1">
                <a:solidFill>
                  <a:srgbClr val="000000"/>
                </a:solidFill>
                <a:latin typeface="Consolas"/>
              </a:rPr>
              <a:t>fileUpload</a:t>
            </a:r>
            <a:r>
              <a:rPr lang="en-US" altLang="ko-KR" sz="1200" i="1" dirty="0">
                <a:solidFill>
                  <a:srgbClr val="000000"/>
                </a:solidFill>
                <a:latin typeface="Consolas"/>
              </a:rPr>
              <a:t>(</a:t>
            </a:r>
            <a:r>
              <a:rPr lang="en-US" altLang="ko-KR" sz="1200" i="1" dirty="0" err="1">
                <a:solidFill>
                  <a:srgbClr val="6A3E3E"/>
                </a:solidFill>
                <a:latin typeface="Consolas"/>
              </a:rPr>
              <a:t>imgUploadPath</a:t>
            </a:r>
            <a:r>
              <a:rPr lang="en-US" altLang="ko-KR" sz="1200" i="1" dirty="0">
                <a:solidFill>
                  <a:srgbClr val="000000"/>
                </a:solidFill>
                <a:latin typeface="Consolas"/>
              </a:rPr>
              <a:t>, </a:t>
            </a:r>
            <a:r>
              <a:rPr lang="en-US" altLang="ko-KR" sz="1200" i="1" dirty="0" err="1">
                <a:solidFill>
                  <a:srgbClr val="6A3E3E"/>
                </a:solidFill>
                <a:latin typeface="Consolas"/>
              </a:rPr>
              <a:t>file</a:t>
            </a:r>
            <a:r>
              <a:rPr lang="en-US" altLang="ko-KR" sz="1200" i="1" dirty="0" err="1">
                <a:solidFill>
                  <a:srgbClr val="000000"/>
                </a:solidFill>
                <a:latin typeface="Consolas"/>
              </a:rPr>
              <a:t>.getOriginalFilename</a:t>
            </a:r>
            <a:r>
              <a:rPr lang="en-US" altLang="ko-KR" sz="1200" i="1" dirty="0">
                <a:solidFill>
                  <a:srgbClr val="000000"/>
                </a:solidFill>
                <a:latin typeface="Consolas"/>
              </a:rPr>
              <a:t>(), </a:t>
            </a:r>
            <a:r>
              <a:rPr lang="en-US" altLang="ko-KR" sz="1200" i="1" dirty="0" err="1">
                <a:solidFill>
                  <a:srgbClr val="6A3E3E"/>
                </a:solidFill>
                <a:latin typeface="Consolas"/>
              </a:rPr>
              <a:t>file</a:t>
            </a:r>
            <a:r>
              <a:rPr lang="en-US" altLang="ko-KR" sz="1200" i="1" dirty="0" err="1">
                <a:solidFill>
                  <a:srgbClr val="000000"/>
                </a:solidFill>
                <a:latin typeface="Consolas"/>
              </a:rPr>
              <a:t>.getBytes</a:t>
            </a:r>
            <a:r>
              <a:rPr lang="en-US" altLang="ko-KR" sz="1200" i="1" dirty="0">
                <a:solidFill>
                  <a:srgbClr val="000000"/>
                </a:solidFill>
                <a:latin typeface="Consolas"/>
              </a:rPr>
              <a:t>(), </a:t>
            </a:r>
            <a:r>
              <a:rPr lang="en-US" altLang="ko-KR" sz="1200" i="1" dirty="0" err="1">
                <a:solidFill>
                  <a:srgbClr val="6A3E3E"/>
                </a:solidFill>
                <a:latin typeface="Consolas"/>
              </a:rPr>
              <a:t>ymdPath</a:t>
            </a:r>
            <a:r>
              <a:rPr lang="en-US" altLang="ko-KR" sz="1200" i="1" dirty="0">
                <a:solidFill>
                  <a:srgbClr val="000000"/>
                </a:solidFill>
                <a:latin typeface="Consolas"/>
              </a:rPr>
              <a:t>);</a:t>
            </a:r>
          </a:p>
          <a:p>
            <a:r>
              <a:rPr lang="en-US" altLang="ko-KR" sz="1200" dirty="0">
                <a:solidFill>
                  <a:srgbClr val="000000"/>
                </a:solidFill>
                <a:latin typeface="Consolas"/>
              </a:rPr>
              <a:t>            </a:t>
            </a:r>
            <a:r>
              <a:rPr lang="en-US" altLang="ko-KR" sz="1200" dirty="0" err="1">
                <a:solidFill>
                  <a:srgbClr val="6A3E3E"/>
                </a:solidFill>
                <a:latin typeface="Consolas"/>
              </a:rPr>
              <a:t>vo</a:t>
            </a:r>
            <a:r>
              <a:rPr lang="en-US" altLang="ko-KR" sz="1200" dirty="0" err="1">
                <a:solidFill>
                  <a:srgbClr val="000000"/>
                </a:solidFill>
                <a:latin typeface="Consolas"/>
              </a:rPr>
              <a:t>.setGdsImg</a:t>
            </a:r>
            <a:r>
              <a:rPr lang="en-US" altLang="ko-KR" sz="1200" dirty="0">
                <a:solidFill>
                  <a:srgbClr val="000000"/>
                </a:solidFill>
                <a:latin typeface="Consolas"/>
              </a:rPr>
              <a:t>(</a:t>
            </a:r>
            <a:r>
              <a:rPr lang="en-US" altLang="ko-KR" sz="1200" dirty="0" err="1">
                <a:solidFill>
                  <a:srgbClr val="000000"/>
                </a:solidFill>
                <a:latin typeface="Consolas"/>
              </a:rPr>
              <a:t>File.</a:t>
            </a:r>
            <a:r>
              <a:rPr lang="en-US" altLang="ko-KR" sz="1200" b="1" i="1" dirty="0" err="1">
                <a:solidFill>
                  <a:srgbClr val="0000C0"/>
                </a:solidFill>
                <a:latin typeface="Consolas"/>
              </a:rPr>
              <a:t>separator</a:t>
            </a:r>
            <a:r>
              <a:rPr lang="en-US" altLang="ko-KR" sz="1200" b="1" i="1" dirty="0">
                <a:solidFill>
                  <a:srgbClr val="000000"/>
                </a:solidFill>
                <a:latin typeface="Consolas"/>
              </a:rPr>
              <a:t> + </a:t>
            </a:r>
            <a:r>
              <a:rPr lang="en-US" altLang="ko-KR" sz="1200" b="1" i="1" dirty="0">
                <a:solidFill>
                  <a:srgbClr val="2A00FF"/>
                </a:solidFill>
                <a:latin typeface="Consolas"/>
              </a:rPr>
              <a:t>"</a:t>
            </a:r>
            <a:r>
              <a:rPr lang="en-US" altLang="ko-KR" sz="1200" b="1" i="1" dirty="0" err="1">
                <a:solidFill>
                  <a:srgbClr val="2A00FF"/>
                </a:solidFill>
                <a:latin typeface="Consolas"/>
              </a:rPr>
              <a:t>imgUpload</a:t>
            </a:r>
            <a:r>
              <a:rPr lang="en-US" altLang="ko-KR" sz="1200" b="1" i="1" dirty="0">
                <a:solidFill>
                  <a:srgbClr val="2A00FF"/>
                </a:solidFill>
                <a:latin typeface="Consolas"/>
              </a:rPr>
              <a:t>"</a:t>
            </a:r>
            <a:r>
              <a:rPr lang="en-US" altLang="ko-KR" sz="1200" b="1" i="1" dirty="0">
                <a:solidFill>
                  <a:srgbClr val="000000"/>
                </a:solidFill>
                <a:latin typeface="Consolas"/>
              </a:rPr>
              <a:t> + </a:t>
            </a:r>
            <a:r>
              <a:rPr lang="en-US" altLang="ko-KR" sz="1200" b="1" i="1" dirty="0" err="1">
                <a:solidFill>
                  <a:srgbClr val="6A3E3E"/>
                </a:solidFill>
                <a:latin typeface="Consolas"/>
              </a:rPr>
              <a:t>ymdPath</a:t>
            </a:r>
            <a:r>
              <a:rPr lang="en-US" altLang="ko-KR" sz="1200" b="1" i="1" dirty="0">
                <a:solidFill>
                  <a:srgbClr val="000000"/>
                </a:solidFill>
                <a:latin typeface="Consolas"/>
              </a:rPr>
              <a:t> + </a:t>
            </a:r>
            <a:r>
              <a:rPr lang="en-US" altLang="ko-KR" sz="1200" b="1" i="1" dirty="0" err="1">
                <a:solidFill>
                  <a:srgbClr val="000000"/>
                </a:solidFill>
                <a:latin typeface="Consolas"/>
              </a:rPr>
              <a:t>File.</a:t>
            </a:r>
            <a:r>
              <a:rPr lang="en-US" altLang="ko-KR" sz="1200" b="1" i="1" dirty="0" err="1">
                <a:solidFill>
                  <a:srgbClr val="0000C0"/>
                </a:solidFill>
                <a:latin typeface="Consolas"/>
              </a:rPr>
              <a:t>separator</a:t>
            </a:r>
            <a:r>
              <a:rPr lang="en-US" altLang="ko-KR" sz="1200" b="1" i="1" dirty="0">
                <a:solidFill>
                  <a:srgbClr val="000000"/>
                </a:solidFill>
                <a:latin typeface="Consolas"/>
              </a:rPr>
              <a:t> + </a:t>
            </a:r>
            <a:r>
              <a:rPr lang="en-US" altLang="ko-KR" sz="1200" b="1" i="1" dirty="0" err="1">
                <a:solidFill>
                  <a:srgbClr val="6A3E3E"/>
                </a:solidFill>
                <a:latin typeface="Consolas"/>
              </a:rPr>
              <a:t>fileName</a:t>
            </a:r>
            <a:r>
              <a:rPr lang="en-US" altLang="ko-KR" sz="1200" b="1" i="1" dirty="0">
                <a:solidFill>
                  <a:srgbClr val="000000"/>
                </a:solidFill>
                <a:latin typeface="Consolas"/>
              </a:rPr>
              <a:t>); </a:t>
            </a:r>
            <a:r>
              <a:rPr lang="en-US" altLang="ko-KR" sz="1200" b="1" i="1" dirty="0">
                <a:solidFill>
                  <a:srgbClr val="3F7F5F"/>
                </a:solidFill>
                <a:latin typeface="Consolas"/>
              </a:rPr>
              <a:t>// </a:t>
            </a:r>
            <a:r>
              <a:rPr lang="ja-JP" altLang="en-US" sz="1200" b="1" i="1" dirty="0">
                <a:solidFill>
                  <a:srgbClr val="3F7F5F"/>
                </a:solidFill>
                <a:latin typeface="Consolas"/>
              </a:rPr>
              <a:t>オリジナル</a:t>
            </a:r>
            <a:r>
              <a:rPr lang="ko-KR" altLang="en-US" sz="1200" b="1" i="1" dirty="0">
                <a:solidFill>
                  <a:srgbClr val="3F7F5F"/>
                </a:solidFill>
                <a:latin typeface="Consolas"/>
              </a:rPr>
              <a:t>画像</a:t>
            </a:r>
            <a:r>
              <a:rPr lang="ja-JP" altLang="en-US" sz="1200" b="1" i="1" dirty="0">
                <a:solidFill>
                  <a:srgbClr val="3F7F5F"/>
                </a:solidFill>
                <a:latin typeface="Consolas"/>
              </a:rPr>
              <a:t>パス</a:t>
            </a:r>
          </a:p>
          <a:p>
            <a:r>
              <a:rPr lang="en-US" altLang="ko-KR" sz="1200" dirty="0">
                <a:solidFill>
                  <a:srgbClr val="000000"/>
                </a:solidFill>
                <a:latin typeface="Consolas"/>
              </a:rPr>
              <a:t>            </a:t>
            </a:r>
            <a:r>
              <a:rPr lang="en-US" altLang="ko-KR" sz="1200" dirty="0" err="1">
                <a:solidFill>
                  <a:srgbClr val="6A3E3E"/>
                </a:solidFill>
                <a:latin typeface="Consolas"/>
              </a:rPr>
              <a:t>vo</a:t>
            </a:r>
            <a:r>
              <a:rPr lang="en-US" altLang="ko-KR" sz="1200" dirty="0" err="1">
                <a:solidFill>
                  <a:srgbClr val="000000"/>
                </a:solidFill>
                <a:latin typeface="Consolas"/>
              </a:rPr>
              <a:t>.setGdsThumbImg</a:t>
            </a:r>
            <a:r>
              <a:rPr lang="en-US" altLang="ko-KR" sz="1200" dirty="0">
                <a:solidFill>
                  <a:srgbClr val="000000"/>
                </a:solidFill>
                <a:latin typeface="Consolas"/>
              </a:rPr>
              <a:t>(</a:t>
            </a:r>
            <a:r>
              <a:rPr lang="en-US" altLang="ko-KR" sz="1200" dirty="0" err="1">
                <a:solidFill>
                  <a:srgbClr val="000000"/>
                </a:solidFill>
                <a:latin typeface="Consolas"/>
              </a:rPr>
              <a:t>File.</a:t>
            </a:r>
            <a:r>
              <a:rPr lang="en-US" altLang="ko-KR" sz="1200" b="1" i="1" dirty="0" err="1">
                <a:solidFill>
                  <a:srgbClr val="0000C0"/>
                </a:solidFill>
                <a:latin typeface="Consolas"/>
              </a:rPr>
              <a:t>separator</a:t>
            </a:r>
            <a:r>
              <a:rPr lang="en-US" altLang="ko-KR" sz="1200" b="1" i="1" dirty="0">
                <a:solidFill>
                  <a:srgbClr val="000000"/>
                </a:solidFill>
                <a:latin typeface="Consolas"/>
              </a:rPr>
              <a:t> + </a:t>
            </a:r>
            <a:r>
              <a:rPr lang="en-US" altLang="ko-KR" sz="1200" b="1" i="1" dirty="0">
                <a:solidFill>
                  <a:srgbClr val="2A00FF"/>
                </a:solidFill>
                <a:latin typeface="Consolas"/>
              </a:rPr>
              <a:t>"</a:t>
            </a:r>
            <a:r>
              <a:rPr lang="en-US" altLang="ko-KR" sz="1200" b="1" i="1" dirty="0" err="1">
                <a:solidFill>
                  <a:srgbClr val="2A00FF"/>
                </a:solidFill>
                <a:latin typeface="Consolas"/>
              </a:rPr>
              <a:t>imgUpload</a:t>
            </a:r>
            <a:r>
              <a:rPr lang="en-US" altLang="ko-KR" sz="1200" b="1" i="1" dirty="0">
                <a:solidFill>
                  <a:srgbClr val="2A00FF"/>
                </a:solidFill>
                <a:latin typeface="Consolas"/>
              </a:rPr>
              <a:t>"</a:t>
            </a:r>
            <a:r>
              <a:rPr lang="en-US" altLang="ko-KR" sz="1200" b="1" i="1" dirty="0">
                <a:solidFill>
                  <a:srgbClr val="000000"/>
                </a:solidFill>
                <a:latin typeface="Consolas"/>
              </a:rPr>
              <a:t> + </a:t>
            </a:r>
            <a:r>
              <a:rPr lang="en-US" altLang="ko-KR" sz="1200" b="1" i="1" dirty="0" err="1">
                <a:solidFill>
                  <a:srgbClr val="6A3E3E"/>
                </a:solidFill>
                <a:latin typeface="Consolas"/>
              </a:rPr>
              <a:t>ymdPath</a:t>
            </a:r>
            <a:r>
              <a:rPr lang="en-US" altLang="ko-KR" sz="1200" b="1" i="1" dirty="0">
                <a:solidFill>
                  <a:srgbClr val="000000"/>
                </a:solidFill>
                <a:latin typeface="Consolas"/>
              </a:rPr>
              <a:t> + </a:t>
            </a:r>
            <a:r>
              <a:rPr lang="en-US" altLang="ko-KR" sz="1200" b="1" i="1" dirty="0" err="1">
                <a:solidFill>
                  <a:srgbClr val="000000"/>
                </a:solidFill>
                <a:latin typeface="Consolas"/>
              </a:rPr>
              <a:t>File.</a:t>
            </a:r>
            <a:r>
              <a:rPr lang="en-US" altLang="ko-KR" sz="1200" b="1" i="1" dirty="0" err="1">
                <a:solidFill>
                  <a:srgbClr val="0000C0"/>
                </a:solidFill>
                <a:latin typeface="Consolas"/>
              </a:rPr>
              <a:t>separator</a:t>
            </a:r>
            <a:r>
              <a:rPr lang="en-US" altLang="ko-KR" sz="1200" b="1" i="1" dirty="0">
                <a:solidFill>
                  <a:srgbClr val="000000"/>
                </a:solidFill>
                <a:latin typeface="Consolas"/>
              </a:rPr>
              <a:t> + </a:t>
            </a:r>
            <a:r>
              <a:rPr lang="en-US" altLang="ko-KR" sz="1200" b="1" i="1" dirty="0">
                <a:solidFill>
                  <a:srgbClr val="2A00FF"/>
                </a:solidFill>
                <a:latin typeface="Consolas"/>
              </a:rPr>
              <a:t>"s"</a:t>
            </a:r>
            <a:r>
              <a:rPr lang="en-US" altLang="ko-KR" sz="1200" b="1" i="1" dirty="0">
                <a:solidFill>
                  <a:srgbClr val="000000"/>
                </a:solidFill>
                <a:latin typeface="Consolas"/>
              </a:rPr>
              <a:t> + </a:t>
            </a:r>
            <a:r>
              <a:rPr lang="en-US" altLang="ko-KR" sz="1200" b="1" i="1" dirty="0" err="1">
                <a:solidFill>
                  <a:srgbClr val="000000"/>
                </a:solidFill>
                <a:latin typeface="Consolas"/>
              </a:rPr>
              <a:t>File.</a:t>
            </a:r>
            <a:r>
              <a:rPr lang="en-US" altLang="ko-KR" sz="1200" b="1" i="1" dirty="0" err="1">
                <a:solidFill>
                  <a:srgbClr val="0000C0"/>
                </a:solidFill>
                <a:latin typeface="Consolas"/>
              </a:rPr>
              <a:t>separator</a:t>
            </a:r>
            <a:r>
              <a:rPr lang="en-US" altLang="ko-KR" sz="1200" b="1" i="1" dirty="0">
                <a:solidFill>
                  <a:srgbClr val="000000"/>
                </a:solidFill>
                <a:latin typeface="Consolas"/>
              </a:rPr>
              <a:t> + </a:t>
            </a:r>
            <a:r>
              <a:rPr lang="en-US" altLang="ko-KR" sz="1200" b="1" i="1" dirty="0">
                <a:solidFill>
                  <a:srgbClr val="2A00FF"/>
                </a:solidFill>
                <a:latin typeface="Consolas"/>
              </a:rPr>
              <a:t>"s_"</a:t>
            </a:r>
            <a:r>
              <a:rPr lang="en-US" altLang="ko-KR" sz="1200" b="1" i="1" dirty="0">
                <a:solidFill>
                  <a:srgbClr val="000000"/>
                </a:solidFill>
                <a:latin typeface="Consolas"/>
              </a:rPr>
              <a:t> + </a:t>
            </a:r>
            <a:r>
              <a:rPr lang="en-US" altLang="ko-KR" sz="1200" b="1" i="1" dirty="0" err="1">
                <a:solidFill>
                  <a:srgbClr val="6A3E3E"/>
                </a:solidFill>
                <a:latin typeface="Consolas"/>
              </a:rPr>
              <a:t>fileName</a:t>
            </a:r>
            <a:r>
              <a:rPr lang="en-US" altLang="ko-KR" sz="1200" b="1" i="1" dirty="0">
                <a:solidFill>
                  <a:srgbClr val="000000"/>
                </a:solidFill>
                <a:latin typeface="Consolas"/>
              </a:rPr>
              <a:t>); </a:t>
            </a:r>
            <a:r>
              <a:rPr lang="en-US" altLang="ko-KR" sz="1200" b="1" i="1" dirty="0">
                <a:solidFill>
                  <a:srgbClr val="3F7F5F"/>
                </a:solidFill>
                <a:latin typeface="Consolas"/>
              </a:rPr>
              <a:t>// </a:t>
            </a:r>
            <a:r>
              <a:rPr lang="ja-JP" altLang="en-US" sz="1200" b="1" i="1" dirty="0">
                <a:solidFill>
                  <a:srgbClr val="3F7F5F"/>
                </a:solidFill>
                <a:latin typeface="Consolas"/>
              </a:rPr>
              <a:t>サムネイル</a:t>
            </a:r>
            <a:r>
              <a:rPr lang="ko-KR" altLang="en-US" sz="1200" b="1" i="1" dirty="0">
                <a:solidFill>
                  <a:srgbClr val="3F7F5F"/>
                </a:solidFill>
                <a:latin typeface="Consolas"/>
              </a:rPr>
              <a:t>画像</a:t>
            </a:r>
            <a:r>
              <a:rPr lang="ja-JP" altLang="en-US" sz="1200" b="1" i="1" dirty="0">
                <a:solidFill>
                  <a:srgbClr val="3F7F5F"/>
                </a:solidFill>
                <a:latin typeface="Consolas"/>
              </a:rPr>
              <a:t>パス</a:t>
            </a:r>
          </a:p>
          <a:p>
            <a:r>
              <a:rPr lang="en-US" altLang="ko-KR" sz="1200" dirty="0">
                <a:solidFill>
                  <a:srgbClr val="000000"/>
                </a:solidFill>
                <a:latin typeface="Consolas"/>
              </a:rPr>
              <a:t>        } </a:t>
            </a:r>
            <a:r>
              <a:rPr lang="en-US" altLang="ko-KR" sz="1200" b="1" dirty="0">
                <a:solidFill>
                  <a:srgbClr val="7F0055"/>
                </a:solidFill>
                <a:latin typeface="Consolas"/>
              </a:rPr>
              <a:t>else</a:t>
            </a:r>
            <a:r>
              <a:rPr lang="en-US" altLang="ko-KR" sz="1200" b="1" dirty="0">
                <a:solidFill>
                  <a:srgbClr val="000000"/>
                </a:solidFill>
                <a:latin typeface="Consolas"/>
              </a:rPr>
              <a:t> {</a:t>
            </a:r>
          </a:p>
          <a:p>
            <a:r>
              <a:rPr lang="ja-JP" altLang="en-US" sz="1200" dirty="0">
                <a:solidFill>
                  <a:srgbClr val="000000"/>
                </a:solidFill>
                <a:latin typeface="Consolas"/>
              </a:rPr>
              <a:t>            </a:t>
            </a:r>
            <a:r>
              <a:rPr lang="en-US" altLang="ja-JP" sz="1200" dirty="0">
                <a:solidFill>
                  <a:srgbClr val="3F7F5F"/>
                </a:solidFill>
                <a:latin typeface="Consolas"/>
              </a:rPr>
              <a:t>// </a:t>
            </a:r>
            <a:r>
              <a:rPr lang="ja-JP" altLang="en-US" sz="1200" dirty="0">
                <a:solidFill>
                  <a:srgbClr val="3F7F5F"/>
                </a:solidFill>
                <a:latin typeface="Consolas"/>
              </a:rPr>
              <a:t>添付ファイルがない場合、デフォルト画像（</a:t>
            </a:r>
            <a:r>
              <a:rPr lang="en-US" altLang="ja-JP" sz="1200" dirty="0">
                <a:solidFill>
                  <a:srgbClr val="3F7F5F"/>
                </a:solidFill>
                <a:latin typeface="Consolas"/>
              </a:rPr>
              <a:t>none.png</a:t>
            </a:r>
            <a:r>
              <a:rPr lang="ja-JP" altLang="en-US" sz="1200" dirty="0">
                <a:solidFill>
                  <a:srgbClr val="3F7F5F"/>
                </a:solidFill>
                <a:latin typeface="Consolas"/>
              </a:rPr>
              <a:t>）を設定</a:t>
            </a:r>
          </a:p>
          <a:p>
            <a:r>
              <a:rPr lang="en-US" altLang="ko-KR" sz="1200" dirty="0">
                <a:solidFill>
                  <a:srgbClr val="000000"/>
                </a:solidFill>
                <a:latin typeface="Consolas"/>
              </a:rPr>
              <a:t>            </a:t>
            </a:r>
            <a:r>
              <a:rPr lang="en-US" altLang="ko-KR" sz="1200" dirty="0" err="1">
                <a:solidFill>
                  <a:srgbClr val="6A3E3E"/>
                </a:solidFill>
                <a:latin typeface="Consolas"/>
              </a:rPr>
              <a:t>fileName</a:t>
            </a:r>
            <a:r>
              <a:rPr lang="en-US" altLang="ko-KR" sz="1200" dirty="0">
                <a:solidFill>
                  <a:srgbClr val="000000"/>
                </a:solidFill>
                <a:latin typeface="Consolas"/>
              </a:rPr>
              <a:t> = </a:t>
            </a:r>
            <a:r>
              <a:rPr lang="en-US" altLang="ko-KR" sz="1200" dirty="0" err="1">
                <a:solidFill>
                  <a:srgbClr val="000000"/>
                </a:solidFill>
                <a:latin typeface="Consolas"/>
              </a:rPr>
              <a:t>File.</a:t>
            </a:r>
            <a:r>
              <a:rPr lang="en-US" altLang="ko-KR" sz="1200" b="1" i="1" dirty="0" err="1">
                <a:solidFill>
                  <a:srgbClr val="0000C0"/>
                </a:solidFill>
                <a:latin typeface="Consolas"/>
              </a:rPr>
              <a:t>separator</a:t>
            </a:r>
            <a:r>
              <a:rPr lang="en-US" altLang="ko-KR" sz="1200" b="1" i="1" dirty="0">
                <a:solidFill>
                  <a:srgbClr val="000000"/>
                </a:solidFill>
                <a:latin typeface="Consolas"/>
              </a:rPr>
              <a:t> + </a:t>
            </a:r>
            <a:r>
              <a:rPr lang="en-US" altLang="ko-KR" sz="1200" b="1" i="1" dirty="0">
                <a:solidFill>
                  <a:srgbClr val="2A00FF"/>
                </a:solidFill>
                <a:latin typeface="Consolas"/>
              </a:rPr>
              <a:t>"images"</a:t>
            </a:r>
            <a:r>
              <a:rPr lang="en-US" altLang="ko-KR" sz="1200" b="1" i="1" dirty="0">
                <a:solidFill>
                  <a:srgbClr val="000000"/>
                </a:solidFill>
                <a:latin typeface="Consolas"/>
              </a:rPr>
              <a:t> + </a:t>
            </a:r>
            <a:r>
              <a:rPr lang="en-US" altLang="ko-KR" sz="1200" b="1" i="1" dirty="0" err="1">
                <a:solidFill>
                  <a:srgbClr val="000000"/>
                </a:solidFill>
                <a:latin typeface="Consolas"/>
              </a:rPr>
              <a:t>File.</a:t>
            </a:r>
            <a:r>
              <a:rPr lang="en-US" altLang="ko-KR" sz="1200" b="1" i="1" dirty="0" err="1">
                <a:solidFill>
                  <a:srgbClr val="0000C0"/>
                </a:solidFill>
                <a:latin typeface="Consolas"/>
              </a:rPr>
              <a:t>separator</a:t>
            </a:r>
            <a:r>
              <a:rPr lang="en-US" altLang="ko-KR" sz="1200" b="1" i="1" dirty="0">
                <a:solidFill>
                  <a:srgbClr val="000000"/>
                </a:solidFill>
                <a:latin typeface="Consolas"/>
              </a:rPr>
              <a:t> + </a:t>
            </a:r>
            <a:r>
              <a:rPr lang="en-US" altLang="ko-KR" sz="1200" b="1" i="1" dirty="0">
                <a:solidFill>
                  <a:srgbClr val="2A00FF"/>
                </a:solidFill>
                <a:latin typeface="Consolas"/>
              </a:rPr>
              <a:t>"none.png"</a:t>
            </a:r>
            <a:r>
              <a:rPr lang="en-US" altLang="ko-KR" sz="1200" b="1" i="1" dirty="0">
                <a:solidFill>
                  <a:srgbClr val="000000"/>
                </a:solidFill>
                <a:latin typeface="Consolas"/>
              </a:rPr>
              <a:t>;</a:t>
            </a:r>
          </a:p>
          <a:p>
            <a:r>
              <a:rPr lang="en-US" altLang="ko-KR" sz="1200" dirty="0">
                <a:solidFill>
                  <a:srgbClr val="000000"/>
                </a:solidFill>
                <a:latin typeface="Consolas"/>
              </a:rPr>
              <a:t>            </a:t>
            </a:r>
            <a:r>
              <a:rPr lang="en-US" altLang="ko-KR" sz="1200" dirty="0" err="1">
                <a:solidFill>
                  <a:srgbClr val="6A3E3E"/>
                </a:solidFill>
                <a:latin typeface="Consolas"/>
              </a:rPr>
              <a:t>vo</a:t>
            </a:r>
            <a:r>
              <a:rPr lang="en-US" altLang="ko-KR" sz="1200" dirty="0" err="1">
                <a:solidFill>
                  <a:srgbClr val="000000"/>
                </a:solidFill>
                <a:latin typeface="Consolas"/>
              </a:rPr>
              <a:t>.setGdsImg</a:t>
            </a:r>
            <a:r>
              <a:rPr lang="en-US" altLang="ko-KR" sz="1200" dirty="0">
                <a:solidFill>
                  <a:srgbClr val="000000"/>
                </a:solidFill>
                <a:latin typeface="Consolas"/>
              </a:rPr>
              <a:t>(</a:t>
            </a:r>
            <a:r>
              <a:rPr lang="en-US" altLang="ko-KR" sz="1200" dirty="0" err="1">
                <a:solidFill>
                  <a:srgbClr val="6A3E3E"/>
                </a:solidFill>
                <a:latin typeface="Consolas"/>
              </a:rPr>
              <a:t>fileName</a:t>
            </a:r>
            <a:r>
              <a:rPr lang="en-US" altLang="ko-KR" sz="1200" dirty="0">
                <a:solidFill>
                  <a:srgbClr val="000000"/>
                </a:solidFill>
                <a:latin typeface="Consolas"/>
              </a:rPr>
              <a:t>);</a:t>
            </a:r>
          </a:p>
          <a:p>
            <a:r>
              <a:rPr lang="en-US" altLang="ko-KR" sz="1200" dirty="0">
                <a:solidFill>
                  <a:srgbClr val="000000"/>
                </a:solidFill>
                <a:latin typeface="Consolas"/>
              </a:rPr>
              <a:t>            </a:t>
            </a:r>
            <a:r>
              <a:rPr lang="en-US" altLang="ko-KR" sz="1200" dirty="0" err="1">
                <a:solidFill>
                  <a:srgbClr val="6A3E3E"/>
                </a:solidFill>
                <a:latin typeface="Consolas"/>
              </a:rPr>
              <a:t>vo</a:t>
            </a:r>
            <a:r>
              <a:rPr lang="en-US" altLang="ko-KR" sz="1200" dirty="0" err="1">
                <a:solidFill>
                  <a:srgbClr val="000000"/>
                </a:solidFill>
                <a:latin typeface="Consolas"/>
              </a:rPr>
              <a:t>.setGdsThumbImg</a:t>
            </a:r>
            <a:r>
              <a:rPr lang="en-US" altLang="ko-KR" sz="1200" dirty="0">
                <a:solidFill>
                  <a:srgbClr val="000000"/>
                </a:solidFill>
                <a:latin typeface="Consolas"/>
              </a:rPr>
              <a:t>(</a:t>
            </a:r>
            <a:r>
              <a:rPr lang="en-US" altLang="ko-KR" sz="1200" dirty="0" err="1">
                <a:solidFill>
                  <a:srgbClr val="6A3E3E"/>
                </a:solidFill>
                <a:latin typeface="Consolas"/>
              </a:rPr>
              <a:t>fileName</a:t>
            </a:r>
            <a:r>
              <a:rPr lang="en-US" altLang="ko-KR" sz="1200" dirty="0">
                <a:solidFill>
                  <a:srgbClr val="000000"/>
                </a:solidFill>
                <a:latin typeface="Consolas"/>
              </a:rPr>
              <a:t>);</a:t>
            </a:r>
          </a:p>
          <a:p>
            <a:r>
              <a:rPr lang="ko-KR" altLang="en-US" sz="1200" dirty="0">
                <a:solidFill>
                  <a:srgbClr val="000000"/>
                </a:solidFill>
                <a:latin typeface="Consolas"/>
              </a:rPr>
              <a:t>        </a:t>
            </a:r>
            <a:r>
              <a:rPr lang="en-US" altLang="ko-KR" sz="1200" dirty="0">
                <a:solidFill>
                  <a:srgbClr val="000000"/>
                </a:solidFill>
                <a:latin typeface="Consolas"/>
              </a:rPr>
              <a:t>}</a:t>
            </a:r>
          </a:p>
          <a:p>
            <a:r>
              <a:rPr lang="ko-KR" altLang="en-US" sz="1200" dirty="0">
                <a:solidFill>
                  <a:srgbClr val="000000"/>
                </a:solidFill>
                <a:latin typeface="Consolas"/>
              </a:rPr>
              <a:t>    </a:t>
            </a:r>
          </a:p>
          <a:p>
            <a:r>
              <a:rPr lang="en-US" altLang="ko-KR" sz="1200" dirty="0">
                <a:solidFill>
                  <a:srgbClr val="000000"/>
                </a:solidFill>
                <a:latin typeface="Consolas"/>
              </a:rPr>
              <a:t>        </a:t>
            </a:r>
            <a:r>
              <a:rPr lang="en-US" altLang="ko-KR" sz="1200" dirty="0" err="1">
                <a:solidFill>
                  <a:srgbClr val="0000C0"/>
                </a:solidFill>
                <a:latin typeface="Consolas"/>
              </a:rPr>
              <a:t>adminService</a:t>
            </a:r>
            <a:r>
              <a:rPr lang="en-US" altLang="ko-KR" sz="1200" dirty="0" err="1">
                <a:solidFill>
                  <a:srgbClr val="000000"/>
                </a:solidFill>
                <a:latin typeface="Consolas"/>
              </a:rPr>
              <a:t>.register</a:t>
            </a:r>
            <a:r>
              <a:rPr lang="en-US" altLang="ko-KR" sz="1200" dirty="0">
                <a:solidFill>
                  <a:srgbClr val="000000"/>
                </a:solidFill>
                <a:latin typeface="Consolas"/>
              </a:rPr>
              <a:t>(</a:t>
            </a:r>
            <a:r>
              <a:rPr lang="en-US" altLang="ko-KR" sz="1200" dirty="0" err="1">
                <a:solidFill>
                  <a:srgbClr val="6A3E3E"/>
                </a:solidFill>
                <a:latin typeface="Consolas"/>
              </a:rPr>
              <a:t>vo</a:t>
            </a:r>
            <a:r>
              <a:rPr lang="en-US" altLang="ko-KR" sz="1200" dirty="0">
                <a:solidFill>
                  <a:srgbClr val="000000"/>
                </a:solidFill>
                <a:latin typeface="Consolas"/>
              </a:rPr>
              <a:t>); </a:t>
            </a:r>
            <a:r>
              <a:rPr lang="en-US" altLang="ko-KR" sz="1200" dirty="0">
                <a:solidFill>
                  <a:srgbClr val="3F7F5F"/>
                </a:solidFill>
                <a:latin typeface="Consolas"/>
              </a:rPr>
              <a:t>// </a:t>
            </a:r>
            <a:r>
              <a:rPr lang="ko-KR" altLang="en-US" sz="1200" dirty="0">
                <a:solidFill>
                  <a:srgbClr val="3F7F5F"/>
                </a:solidFill>
                <a:latin typeface="Consolas"/>
              </a:rPr>
              <a:t>商品情報</a:t>
            </a:r>
            <a:r>
              <a:rPr lang="ja-JP" altLang="en-US" sz="1200" dirty="0">
                <a:solidFill>
                  <a:srgbClr val="3F7F5F"/>
                </a:solidFill>
                <a:latin typeface="Consolas"/>
              </a:rPr>
              <a:t>を</a:t>
            </a:r>
            <a:r>
              <a:rPr lang="en-US" altLang="ko-KR" sz="1200" dirty="0">
                <a:solidFill>
                  <a:srgbClr val="3F7F5F"/>
                </a:solidFill>
                <a:latin typeface="Consolas"/>
              </a:rPr>
              <a:t>DB</a:t>
            </a:r>
            <a:r>
              <a:rPr lang="ja-JP" altLang="en-US" sz="1200" dirty="0">
                <a:solidFill>
                  <a:srgbClr val="3F7F5F"/>
                </a:solidFill>
                <a:latin typeface="Consolas"/>
              </a:rPr>
              <a:t>に</a:t>
            </a:r>
            <a:r>
              <a:rPr lang="ko-KR" altLang="en-US" sz="1200" dirty="0">
                <a:solidFill>
                  <a:srgbClr val="3F7F5F"/>
                </a:solidFill>
                <a:latin typeface="Consolas"/>
              </a:rPr>
              <a:t>登録</a:t>
            </a:r>
            <a:r>
              <a:rPr lang="ja-JP" altLang="en-US" sz="1200" dirty="0">
                <a:solidFill>
                  <a:srgbClr val="3F7F5F"/>
                </a:solidFill>
                <a:latin typeface="Consolas"/>
              </a:rPr>
              <a:t>する</a:t>
            </a:r>
          </a:p>
          <a:p>
            <a:r>
              <a:rPr lang="en-US" altLang="ko-KR" sz="1200" dirty="0">
                <a:solidFill>
                  <a:srgbClr val="000000"/>
                </a:solidFill>
                <a:latin typeface="Consolas"/>
              </a:rPr>
              <a:t>        </a:t>
            </a:r>
            <a:r>
              <a:rPr lang="en-US" altLang="ko-KR" sz="1200" b="1" dirty="0">
                <a:solidFill>
                  <a:srgbClr val="7F0055"/>
                </a:solidFill>
                <a:latin typeface="Consolas"/>
              </a:rPr>
              <a:t>return</a:t>
            </a:r>
            <a:r>
              <a:rPr lang="en-US" altLang="ko-KR" sz="1200" b="1" dirty="0">
                <a:solidFill>
                  <a:srgbClr val="000000"/>
                </a:solidFill>
                <a:latin typeface="Consolas"/>
              </a:rPr>
              <a:t> </a:t>
            </a:r>
            <a:r>
              <a:rPr lang="en-US" altLang="ko-KR" sz="1200" b="1" dirty="0">
                <a:solidFill>
                  <a:srgbClr val="2A00FF"/>
                </a:solidFill>
                <a:latin typeface="Consolas"/>
              </a:rPr>
              <a:t>"redirect:/admin/index"</a:t>
            </a:r>
            <a:r>
              <a:rPr lang="en-US" altLang="ko-KR" sz="1200" b="1" dirty="0">
                <a:solidFill>
                  <a:srgbClr val="000000"/>
                </a:solidFill>
                <a:latin typeface="Consolas"/>
              </a:rPr>
              <a:t>; </a:t>
            </a:r>
            <a:r>
              <a:rPr lang="en-US" altLang="ko-KR" sz="1200" b="1" dirty="0">
                <a:solidFill>
                  <a:srgbClr val="3F7F5F"/>
                </a:solidFill>
                <a:latin typeface="Consolas"/>
              </a:rPr>
              <a:t>// </a:t>
            </a:r>
            <a:r>
              <a:rPr lang="ko-KR" altLang="en-US" sz="1200" b="1" dirty="0" err="1">
                <a:solidFill>
                  <a:srgbClr val="3F7F5F"/>
                </a:solidFill>
                <a:latin typeface="Consolas"/>
              </a:rPr>
              <a:t>登録完了後</a:t>
            </a:r>
            <a:r>
              <a:rPr lang="ko-KR" altLang="en-US" sz="1200" b="1" dirty="0">
                <a:solidFill>
                  <a:srgbClr val="3F7F5F"/>
                </a:solidFill>
                <a:latin typeface="Consolas"/>
              </a:rPr>
              <a:t>、管理者</a:t>
            </a:r>
            <a:r>
              <a:rPr lang="ja-JP" altLang="en-US" sz="1200" b="1" dirty="0">
                <a:solidFill>
                  <a:srgbClr val="3F7F5F"/>
                </a:solidFill>
                <a:latin typeface="Consolas"/>
              </a:rPr>
              <a:t>メイン</a:t>
            </a:r>
            <a:r>
              <a:rPr lang="ko-KR" altLang="en-US" sz="1200" b="1" dirty="0">
                <a:solidFill>
                  <a:srgbClr val="3F7F5F"/>
                </a:solidFill>
                <a:latin typeface="Consolas"/>
              </a:rPr>
              <a:t>画面</a:t>
            </a:r>
            <a:r>
              <a:rPr lang="ja-JP" altLang="en-US" sz="1200" b="1" dirty="0">
                <a:solidFill>
                  <a:srgbClr val="3F7F5F"/>
                </a:solidFill>
                <a:latin typeface="Consolas"/>
              </a:rPr>
              <a:t>にリダイレクト</a:t>
            </a:r>
          </a:p>
          <a:p>
            <a:r>
              <a:rPr lang="ko-KR" altLang="en-US" sz="1200" dirty="0">
                <a:solidFill>
                  <a:srgbClr val="000000"/>
                </a:solidFill>
                <a:latin typeface="Consolas"/>
              </a:rPr>
              <a:t>    </a:t>
            </a:r>
            <a:r>
              <a:rPr lang="en-US" altLang="ko-KR" sz="1200" dirty="0">
                <a:solidFill>
                  <a:srgbClr val="000000"/>
                </a:solidFill>
                <a:latin typeface="Consolas"/>
              </a:rPr>
              <a:t>}</a:t>
            </a:r>
            <a:endParaRPr lang="en-US" altLang="ja-JP" sz="1200" dirty="0" smtClean="0">
              <a:ea typeface="MS Mincho" pitchFamily="49" charset="-128"/>
            </a:endParaRPr>
          </a:p>
        </p:txBody>
      </p:sp>
    </p:spTree>
    <p:extLst>
      <p:ext uri="{BB962C8B-B14F-4D97-AF65-F5344CB8AC3E}">
        <p14:creationId xmlns:p14="http://schemas.microsoft.com/office/powerpoint/2010/main" val="310027748"/>
      </p:ext>
    </p:extLst>
  </p:cSld>
  <p:clrMapOvr>
    <a:masterClrMapping/>
  </p:clrMapOvr>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제목 1"/>
          <p:cNvSpPr>
            <a:spLocks noGrp="1"/>
          </p:cNvSpPr>
          <p:nvPr>
            <p:ph type="title"/>
          </p:nvPr>
        </p:nvSpPr>
        <p:spPr bwMode="auto">
          <a:xfrm>
            <a:off x="0" y="-2242"/>
            <a:ext cx="9144000" cy="694938"/>
          </a:xfrm>
        </p:spPr>
        <p:txBody>
          <a:bodyPr vert="horz" lIns="91440" tIns="45720" rIns="91440" bIns="45720" rtlCol="0" anchor="ctr">
            <a:normAutofit/>
          </a:bodyPr>
          <a:lstStyle/>
          <a:p>
            <a:r>
              <a:rPr lang="en-US" altLang="ja-JP" dirty="0" smtClean="0">
                <a:latin typeface="MS Mincho" pitchFamily="49" charset="-128"/>
                <a:ea typeface="MS Mincho" pitchFamily="49" charset="-128"/>
              </a:rPr>
              <a:t>ADMIN</a:t>
            </a:r>
            <a:r>
              <a:rPr lang="ja-JP" altLang="en-US" dirty="0" smtClean="0">
                <a:latin typeface="MS Mincho" pitchFamily="49" charset="-128"/>
                <a:ea typeface="MS Mincho" pitchFamily="49" charset="-128"/>
              </a:rPr>
              <a:t>コ</a:t>
            </a:r>
            <a:r>
              <a:rPr lang="ja-JP" altLang="en-US" dirty="0">
                <a:latin typeface="MS Mincho" pitchFamily="49" charset="-128"/>
                <a:ea typeface="MS Mincho" pitchFamily="49" charset="-128"/>
              </a:rPr>
              <a:t>ントローラ</a:t>
            </a:r>
            <a:r>
              <a:rPr lang="ja-JP" altLang="en-US" dirty="0" smtClean="0">
                <a:latin typeface="MS Mincho" pitchFamily="49" charset="-128"/>
                <a:ea typeface="MS Mincho" pitchFamily="49" charset="-128"/>
              </a:rPr>
              <a:t>ー</a:t>
            </a:r>
            <a:r>
              <a:rPr lang="en-US" altLang="ja-JP" dirty="0" smtClean="0">
                <a:latin typeface="MS Mincho" pitchFamily="49" charset="-128"/>
                <a:ea typeface="MS Mincho" pitchFamily="49" charset="-128"/>
              </a:rPr>
              <a:t>(3/6</a:t>
            </a:r>
            <a:r>
              <a:rPr lang="en-US" altLang="ja-JP" dirty="0">
                <a:latin typeface="MS Mincho" pitchFamily="49" charset="-128"/>
                <a:ea typeface="MS Mincho" pitchFamily="49" charset="-128"/>
              </a:rPr>
              <a:t>)</a:t>
            </a:r>
            <a:endParaRPr lang="ko-KR" dirty="0">
              <a:latin typeface="MS Mincho" pitchFamily="49" charset="-128"/>
              <a:ea typeface="MS Mincho" pitchFamily="49" charset="-128"/>
            </a:endParaRPr>
          </a:p>
        </p:txBody>
      </p:sp>
      <p:sp>
        <p:nvSpPr>
          <p:cNvPr id="5" name="내용 개체 틀 2"/>
          <p:cNvSpPr>
            <a:spLocks noGrp="1"/>
          </p:cNvSpPr>
          <p:nvPr>
            <p:ph sz="half" idx="1"/>
          </p:nvPr>
        </p:nvSpPr>
        <p:spPr bwMode="auto">
          <a:xfrm>
            <a:off x="0" y="692696"/>
            <a:ext cx="9144000" cy="6165304"/>
          </a:xfrm>
          <a:solidFill>
            <a:schemeClr val="bg1"/>
          </a:solidFill>
        </p:spPr>
        <p:txBody>
          <a:bodyPr numCol="2">
            <a:noAutofit/>
          </a:bodyPr>
          <a:lstStyle>
            <a:lvl1pPr>
              <a:defRPr sz="2400"/>
            </a:lvl1pPr>
            <a:lvl2pPr>
              <a:defRPr sz="1600"/>
            </a:lvl2pPr>
            <a:lvl3pPr>
              <a:defRPr sz="1200"/>
            </a:lvl3pPr>
            <a:lvl4pPr>
              <a:defRPr sz="1200"/>
            </a:lvl4pPr>
            <a:lvl5pPr>
              <a:defRPr sz="1200"/>
            </a:lvl5pPr>
          </a:lstStyle>
          <a:p>
            <a:r>
              <a:rPr lang="en-US" altLang="ja-JP" sz="1000" dirty="0">
                <a:solidFill>
                  <a:srgbClr val="3F7F5F"/>
                </a:solidFill>
                <a:latin typeface="Consolas"/>
              </a:rPr>
              <a:t>// </a:t>
            </a:r>
            <a:r>
              <a:rPr lang="ja-JP" altLang="en-US" sz="1000" dirty="0">
                <a:solidFill>
                  <a:srgbClr val="3F7F5F"/>
                </a:solidFill>
                <a:latin typeface="Consolas"/>
              </a:rPr>
              <a:t>商品リストを表示する（登録済みの商品情報を一覧表示）</a:t>
            </a:r>
          </a:p>
          <a:p>
            <a:r>
              <a:rPr lang="en-US" altLang="ko-KR" sz="1000" dirty="0">
                <a:solidFill>
                  <a:srgbClr val="000000"/>
                </a:solidFill>
                <a:latin typeface="Consolas"/>
              </a:rPr>
              <a:t>    </a:t>
            </a:r>
            <a:r>
              <a:rPr lang="en-US" altLang="ko-KR" sz="1000" dirty="0">
                <a:solidFill>
                  <a:srgbClr val="646464"/>
                </a:solidFill>
                <a:latin typeface="Consolas"/>
              </a:rPr>
              <a:t>@</a:t>
            </a:r>
            <a:r>
              <a:rPr lang="en-US" altLang="ko-KR" sz="1000" dirty="0" err="1">
                <a:solidFill>
                  <a:srgbClr val="646464"/>
                </a:solidFill>
                <a:latin typeface="Consolas"/>
              </a:rPr>
              <a:t>GetMapping</a:t>
            </a:r>
            <a:r>
              <a:rPr lang="en-US" altLang="ko-KR" sz="1000" dirty="0">
                <a:solidFill>
                  <a:srgbClr val="000000"/>
                </a:solidFill>
                <a:latin typeface="Consolas"/>
              </a:rPr>
              <a:t>(value=</a:t>
            </a:r>
            <a:r>
              <a:rPr lang="en-US" altLang="ko-KR" sz="1000" dirty="0">
                <a:solidFill>
                  <a:srgbClr val="2A00FF"/>
                </a:solidFill>
                <a:latin typeface="Consolas"/>
              </a:rPr>
              <a:t>"/goods/list"</a:t>
            </a:r>
            <a:r>
              <a:rPr lang="en-US" altLang="ko-KR" sz="1000" dirty="0">
                <a:solidFill>
                  <a:srgbClr val="000000"/>
                </a:solidFill>
                <a:latin typeface="Consolas"/>
              </a:rPr>
              <a:t>)</a:t>
            </a:r>
          </a:p>
          <a:p>
            <a:r>
              <a:rPr lang="en-US" altLang="ko-KR" sz="1000" dirty="0">
                <a:solidFill>
                  <a:srgbClr val="000000"/>
                </a:solidFill>
                <a:latin typeface="Consolas"/>
              </a:rPr>
              <a:t>    </a:t>
            </a:r>
            <a:r>
              <a:rPr lang="en-US" altLang="ko-KR" sz="1000" b="1" dirty="0">
                <a:solidFill>
                  <a:srgbClr val="7F0055"/>
                </a:solidFill>
                <a:latin typeface="Consolas"/>
              </a:rPr>
              <a:t>public</a:t>
            </a:r>
            <a:r>
              <a:rPr lang="en-US" altLang="ko-KR" sz="1000" b="1" dirty="0">
                <a:solidFill>
                  <a:srgbClr val="000000"/>
                </a:solidFill>
                <a:latin typeface="Consolas"/>
              </a:rPr>
              <a:t> </a:t>
            </a:r>
            <a:r>
              <a:rPr lang="en-US" altLang="ko-KR" sz="1000" b="1" dirty="0">
                <a:solidFill>
                  <a:srgbClr val="7F0055"/>
                </a:solidFill>
                <a:latin typeface="Consolas"/>
              </a:rPr>
              <a:t>void</a:t>
            </a:r>
            <a:r>
              <a:rPr lang="en-US" altLang="ko-KR" sz="1000" b="1" dirty="0">
                <a:solidFill>
                  <a:srgbClr val="000000"/>
                </a:solidFill>
                <a:latin typeface="Consolas"/>
              </a:rPr>
              <a:t> </a:t>
            </a:r>
            <a:r>
              <a:rPr lang="en-US" altLang="ko-KR" sz="1000" b="1" dirty="0" err="1">
                <a:solidFill>
                  <a:srgbClr val="000000"/>
                </a:solidFill>
                <a:latin typeface="Consolas"/>
              </a:rPr>
              <a:t>getGoodsList</a:t>
            </a:r>
            <a:r>
              <a:rPr lang="en-US" altLang="ko-KR" sz="1000" b="1" dirty="0">
                <a:solidFill>
                  <a:srgbClr val="000000"/>
                </a:solidFill>
                <a:latin typeface="Consolas"/>
              </a:rPr>
              <a:t>(Model </a:t>
            </a:r>
            <a:r>
              <a:rPr lang="en-US" altLang="ko-KR" sz="1000" b="1" dirty="0">
                <a:solidFill>
                  <a:srgbClr val="6A3E3E"/>
                </a:solidFill>
                <a:latin typeface="Consolas"/>
              </a:rPr>
              <a:t>model</a:t>
            </a:r>
            <a:r>
              <a:rPr lang="en-US" altLang="ko-KR" sz="1000" b="1" dirty="0">
                <a:solidFill>
                  <a:srgbClr val="000000"/>
                </a:solidFill>
                <a:latin typeface="Consolas"/>
              </a:rPr>
              <a:t>) </a:t>
            </a:r>
            <a:r>
              <a:rPr lang="en-US" altLang="ko-KR" sz="1000" b="1" dirty="0">
                <a:solidFill>
                  <a:srgbClr val="7F0055"/>
                </a:solidFill>
                <a:latin typeface="Consolas"/>
              </a:rPr>
              <a:t>throws</a:t>
            </a:r>
            <a:r>
              <a:rPr lang="en-US" altLang="ko-KR" sz="1000" b="1" dirty="0">
                <a:solidFill>
                  <a:srgbClr val="000000"/>
                </a:solidFill>
                <a:latin typeface="Consolas"/>
              </a:rPr>
              <a:t> Exception {</a:t>
            </a:r>
          </a:p>
          <a:p>
            <a:r>
              <a:rPr lang="ja-JP" altLang="en-US" sz="1000" dirty="0">
                <a:solidFill>
                  <a:srgbClr val="000000"/>
                </a:solidFill>
                <a:latin typeface="Consolas"/>
              </a:rPr>
              <a:t>        </a:t>
            </a:r>
            <a:r>
              <a:rPr lang="en-US" altLang="ja-JP" sz="1000" b="1" i="1" dirty="0">
                <a:solidFill>
                  <a:srgbClr val="0000C0"/>
                </a:solidFill>
                <a:latin typeface="Consolas"/>
              </a:rPr>
              <a:t>logger</a:t>
            </a:r>
            <a:r>
              <a:rPr lang="en-US" altLang="ja-JP" sz="1000" b="1" i="1" dirty="0">
                <a:solidFill>
                  <a:srgbClr val="000000"/>
                </a:solidFill>
                <a:latin typeface="Consolas"/>
              </a:rPr>
              <a:t>.info(</a:t>
            </a:r>
            <a:r>
              <a:rPr lang="en-US" altLang="ja-JP" sz="1000" b="1" i="1" dirty="0">
                <a:solidFill>
                  <a:srgbClr val="2A00FF"/>
                </a:solidFill>
                <a:latin typeface="Consolas"/>
              </a:rPr>
              <a:t>"</a:t>
            </a:r>
            <a:r>
              <a:rPr lang="ja-JP" altLang="en-US" sz="1000" b="1" i="1" dirty="0">
                <a:solidFill>
                  <a:srgbClr val="2A00FF"/>
                </a:solidFill>
                <a:latin typeface="Consolas"/>
              </a:rPr>
              <a:t>商品リストを表示</a:t>
            </a:r>
            <a:r>
              <a:rPr lang="en-US" altLang="ja-JP" sz="1000" b="1" i="1" dirty="0">
                <a:solidFill>
                  <a:srgbClr val="2A00FF"/>
                </a:solidFill>
                <a:latin typeface="Consolas"/>
              </a:rPr>
              <a:t>"</a:t>
            </a:r>
            <a:r>
              <a:rPr lang="en-US" altLang="ja-JP" sz="1000" b="1" i="1" dirty="0">
                <a:solidFill>
                  <a:srgbClr val="000000"/>
                </a:solidFill>
                <a:latin typeface="Consolas"/>
              </a:rPr>
              <a:t>);</a:t>
            </a:r>
          </a:p>
          <a:p>
            <a:r>
              <a:rPr lang="en-US" altLang="ko-KR" sz="1000" dirty="0">
                <a:solidFill>
                  <a:srgbClr val="000000"/>
                </a:solidFill>
                <a:latin typeface="Consolas"/>
              </a:rPr>
              <a:t>        List&lt;</a:t>
            </a:r>
            <a:r>
              <a:rPr lang="en-US" altLang="ko-KR" sz="1000" dirty="0" err="1">
                <a:solidFill>
                  <a:srgbClr val="000000"/>
                </a:solidFill>
                <a:latin typeface="Consolas"/>
              </a:rPr>
              <a:t>GoodsViewVO</a:t>
            </a:r>
            <a:r>
              <a:rPr lang="en-US" altLang="ko-KR" sz="1000" dirty="0">
                <a:solidFill>
                  <a:srgbClr val="000000"/>
                </a:solidFill>
                <a:latin typeface="Consolas"/>
              </a:rPr>
              <a:t>&gt; </a:t>
            </a:r>
            <a:r>
              <a:rPr lang="en-US" altLang="ko-KR" sz="1000" dirty="0">
                <a:solidFill>
                  <a:srgbClr val="6A3E3E"/>
                </a:solidFill>
                <a:latin typeface="Consolas"/>
              </a:rPr>
              <a:t>list</a:t>
            </a:r>
            <a:r>
              <a:rPr lang="en-US" altLang="ko-KR" sz="1000" dirty="0">
                <a:solidFill>
                  <a:srgbClr val="000000"/>
                </a:solidFill>
                <a:latin typeface="Consolas"/>
              </a:rPr>
              <a:t> = </a:t>
            </a:r>
            <a:r>
              <a:rPr lang="en-US" altLang="ko-KR" sz="1000" dirty="0" err="1">
                <a:solidFill>
                  <a:srgbClr val="0000C0"/>
                </a:solidFill>
                <a:latin typeface="Consolas"/>
              </a:rPr>
              <a:t>adminService</a:t>
            </a:r>
            <a:r>
              <a:rPr lang="en-US" altLang="ko-KR" sz="1000" dirty="0" err="1">
                <a:solidFill>
                  <a:srgbClr val="000000"/>
                </a:solidFill>
                <a:latin typeface="Consolas"/>
              </a:rPr>
              <a:t>.goodslist</a:t>
            </a:r>
            <a:r>
              <a:rPr lang="en-US" altLang="ko-KR" sz="1000" dirty="0">
                <a:solidFill>
                  <a:srgbClr val="000000"/>
                </a:solidFill>
                <a:latin typeface="Consolas"/>
              </a:rPr>
              <a:t>(); </a:t>
            </a:r>
            <a:r>
              <a:rPr lang="en-US" altLang="ko-KR" sz="1000" dirty="0">
                <a:solidFill>
                  <a:srgbClr val="3F7F5F"/>
                </a:solidFill>
                <a:latin typeface="Consolas"/>
              </a:rPr>
              <a:t>// </a:t>
            </a:r>
            <a:r>
              <a:rPr lang="ko-KR" altLang="en-US" sz="1000" dirty="0">
                <a:solidFill>
                  <a:srgbClr val="3F7F5F"/>
                </a:solidFill>
                <a:latin typeface="Consolas"/>
              </a:rPr>
              <a:t>商品</a:t>
            </a:r>
            <a:r>
              <a:rPr lang="ja-JP" altLang="en-US" sz="1000" dirty="0">
                <a:solidFill>
                  <a:srgbClr val="3F7F5F"/>
                </a:solidFill>
                <a:latin typeface="Consolas"/>
              </a:rPr>
              <a:t>リストをサービスから</a:t>
            </a:r>
            <a:r>
              <a:rPr lang="ko-KR" altLang="en-US" sz="1000" dirty="0">
                <a:solidFill>
                  <a:srgbClr val="3F7F5F"/>
                </a:solidFill>
                <a:latin typeface="Consolas"/>
              </a:rPr>
              <a:t>取得</a:t>
            </a:r>
          </a:p>
          <a:p>
            <a:r>
              <a:rPr lang="ja-JP" altLang="en-US" sz="1000" dirty="0">
                <a:solidFill>
                  <a:srgbClr val="000000"/>
                </a:solidFill>
                <a:latin typeface="Consolas"/>
              </a:rPr>
              <a:t>        </a:t>
            </a:r>
            <a:r>
              <a:rPr lang="en-US" altLang="ja-JP" sz="1000" dirty="0" err="1">
                <a:solidFill>
                  <a:srgbClr val="6A3E3E"/>
                </a:solidFill>
                <a:latin typeface="Consolas"/>
              </a:rPr>
              <a:t>model</a:t>
            </a:r>
            <a:r>
              <a:rPr lang="en-US" altLang="ja-JP" sz="1000" dirty="0" err="1">
                <a:solidFill>
                  <a:srgbClr val="000000"/>
                </a:solidFill>
                <a:latin typeface="Consolas"/>
              </a:rPr>
              <a:t>.addAttribute</a:t>
            </a:r>
            <a:r>
              <a:rPr lang="en-US" altLang="ja-JP" sz="1000" dirty="0">
                <a:solidFill>
                  <a:srgbClr val="000000"/>
                </a:solidFill>
                <a:latin typeface="Consolas"/>
              </a:rPr>
              <a:t>(</a:t>
            </a:r>
            <a:r>
              <a:rPr lang="en-US" altLang="ja-JP" sz="1000" dirty="0">
                <a:solidFill>
                  <a:srgbClr val="2A00FF"/>
                </a:solidFill>
                <a:latin typeface="Consolas"/>
              </a:rPr>
              <a:t>"list"</a:t>
            </a:r>
            <a:r>
              <a:rPr lang="en-US" altLang="ja-JP" sz="1000" dirty="0">
                <a:solidFill>
                  <a:srgbClr val="000000"/>
                </a:solidFill>
                <a:latin typeface="Consolas"/>
              </a:rPr>
              <a:t>, </a:t>
            </a:r>
            <a:r>
              <a:rPr lang="en-US" altLang="ja-JP" sz="1000" dirty="0">
                <a:solidFill>
                  <a:srgbClr val="6A3E3E"/>
                </a:solidFill>
                <a:latin typeface="Consolas"/>
              </a:rPr>
              <a:t>list</a:t>
            </a:r>
            <a:r>
              <a:rPr lang="en-US" altLang="ja-JP" sz="1000" dirty="0">
                <a:solidFill>
                  <a:srgbClr val="000000"/>
                </a:solidFill>
                <a:latin typeface="Consolas"/>
              </a:rPr>
              <a:t>); </a:t>
            </a:r>
            <a:r>
              <a:rPr lang="en-US" altLang="ja-JP" sz="1000" dirty="0">
                <a:solidFill>
                  <a:srgbClr val="3F7F5F"/>
                </a:solidFill>
                <a:latin typeface="Consolas"/>
              </a:rPr>
              <a:t>// </a:t>
            </a:r>
            <a:r>
              <a:rPr lang="ja-JP" altLang="en-US" sz="1000" dirty="0">
                <a:solidFill>
                  <a:srgbClr val="3F7F5F"/>
                </a:solidFill>
                <a:latin typeface="Consolas"/>
              </a:rPr>
              <a:t>商品リストをモデルに追加しビューへ渡す</a:t>
            </a:r>
          </a:p>
          <a:p>
            <a:r>
              <a:rPr lang="ko-KR" altLang="en-US" sz="1000" dirty="0">
                <a:solidFill>
                  <a:srgbClr val="000000"/>
                </a:solidFill>
                <a:latin typeface="Consolas"/>
              </a:rPr>
              <a:t>    </a:t>
            </a:r>
            <a:r>
              <a:rPr lang="en-US" altLang="ko-KR" sz="1000" dirty="0">
                <a:solidFill>
                  <a:srgbClr val="000000"/>
                </a:solidFill>
                <a:latin typeface="Consolas"/>
              </a:rPr>
              <a:t>}</a:t>
            </a:r>
          </a:p>
          <a:p>
            <a:r>
              <a:rPr lang="ko-KR" altLang="en-US" sz="1000" dirty="0">
                <a:solidFill>
                  <a:srgbClr val="000000"/>
                </a:solidFill>
                <a:latin typeface="Consolas"/>
              </a:rPr>
              <a:t>    </a:t>
            </a:r>
          </a:p>
          <a:p>
            <a:r>
              <a:rPr lang="ja-JP" altLang="en-US" sz="1000" dirty="0">
                <a:solidFill>
                  <a:srgbClr val="000000"/>
                </a:solidFill>
                <a:latin typeface="Consolas"/>
              </a:rPr>
              <a:t>    </a:t>
            </a:r>
            <a:r>
              <a:rPr lang="en-US" altLang="ja-JP" sz="1000" dirty="0">
                <a:solidFill>
                  <a:srgbClr val="3F7F5F"/>
                </a:solidFill>
                <a:latin typeface="Consolas"/>
              </a:rPr>
              <a:t>// </a:t>
            </a:r>
            <a:r>
              <a:rPr lang="ja-JP" altLang="en-US" sz="1000" dirty="0">
                <a:solidFill>
                  <a:srgbClr val="3F7F5F"/>
                </a:solidFill>
                <a:latin typeface="Consolas"/>
              </a:rPr>
              <a:t>商品詳細ページを表示する（リストから選択した商品の詳細情報を表示）</a:t>
            </a:r>
          </a:p>
          <a:p>
            <a:r>
              <a:rPr lang="en-US" altLang="ko-KR" sz="1000" dirty="0">
                <a:solidFill>
                  <a:srgbClr val="000000"/>
                </a:solidFill>
                <a:latin typeface="Consolas"/>
              </a:rPr>
              <a:t>    </a:t>
            </a:r>
            <a:r>
              <a:rPr lang="en-US" altLang="ko-KR" sz="1000" dirty="0">
                <a:solidFill>
                  <a:srgbClr val="646464"/>
                </a:solidFill>
                <a:latin typeface="Consolas"/>
              </a:rPr>
              <a:t>@</a:t>
            </a:r>
            <a:r>
              <a:rPr lang="en-US" altLang="ko-KR" sz="1000" dirty="0" err="1">
                <a:solidFill>
                  <a:srgbClr val="646464"/>
                </a:solidFill>
                <a:latin typeface="Consolas"/>
              </a:rPr>
              <a:t>GetMapping</a:t>
            </a:r>
            <a:r>
              <a:rPr lang="en-US" altLang="ko-KR" sz="1000" dirty="0">
                <a:solidFill>
                  <a:srgbClr val="000000"/>
                </a:solidFill>
                <a:latin typeface="Consolas"/>
              </a:rPr>
              <a:t>(value=</a:t>
            </a:r>
            <a:r>
              <a:rPr lang="en-US" altLang="ko-KR" sz="1000" dirty="0">
                <a:solidFill>
                  <a:srgbClr val="2A00FF"/>
                </a:solidFill>
                <a:latin typeface="Consolas"/>
              </a:rPr>
              <a:t>"/goods/view"</a:t>
            </a:r>
            <a:r>
              <a:rPr lang="en-US" altLang="ko-KR" sz="1000" dirty="0">
                <a:solidFill>
                  <a:srgbClr val="000000"/>
                </a:solidFill>
                <a:latin typeface="Consolas"/>
              </a:rPr>
              <a:t>)</a:t>
            </a:r>
          </a:p>
          <a:p>
            <a:r>
              <a:rPr lang="en-US" altLang="ko-KR" sz="1000" dirty="0">
                <a:solidFill>
                  <a:srgbClr val="000000"/>
                </a:solidFill>
                <a:latin typeface="Consolas"/>
              </a:rPr>
              <a:t>    </a:t>
            </a:r>
            <a:r>
              <a:rPr lang="en-US" altLang="ko-KR" sz="1000" b="1" dirty="0">
                <a:solidFill>
                  <a:srgbClr val="7F0055"/>
                </a:solidFill>
                <a:latin typeface="Consolas"/>
              </a:rPr>
              <a:t>public</a:t>
            </a:r>
            <a:r>
              <a:rPr lang="en-US" altLang="ko-KR" sz="1000" b="1" dirty="0">
                <a:solidFill>
                  <a:srgbClr val="000000"/>
                </a:solidFill>
                <a:latin typeface="Consolas"/>
              </a:rPr>
              <a:t> </a:t>
            </a:r>
            <a:r>
              <a:rPr lang="en-US" altLang="ko-KR" sz="1000" b="1" dirty="0">
                <a:solidFill>
                  <a:srgbClr val="7F0055"/>
                </a:solidFill>
                <a:latin typeface="Consolas"/>
              </a:rPr>
              <a:t>void</a:t>
            </a:r>
            <a:r>
              <a:rPr lang="en-US" altLang="ko-KR" sz="1000" b="1" dirty="0">
                <a:solidFill>
                  <a:srgbClr val="000000"/>
                </a:solidFill>
                <a:latin typeface="Consolas"/>
              </a:rPr>
              <a:t> </a:t>
            </a:r>
            <a:r>
              <a:rPr lang="en-US" altLang="ko-KR" sz="1000" b="1" dirty="0" err="1">
                <a:solidFill>
                  <a:srgbClr val="000000"/>
                </a:solidFill>
                <a:latin typeface="Consolas"/>
              </a:rPr>
              <a:t>getGoodsview</a:t>
            </a:r>
            <a:r>
              <a:rPr lang="en-US" altLang="ko-KR" sz="1000" b="1" dirty="0">
                <a:solidFill>
                  <a:srgbClr val="000000"/>
                </a:solidFill>
                <a:latin typeface="Consolas"/>
              </a:rPr>
              <a:t>(</a:t>
            </a:r>
            <a:r>
              <a:rPr lang="en-US" altLang="ko-KR" sz="1000" b="1" dirty="0">
                <a:solidFill>
                  <a:srgbClr val="646464"/>
                </a:solidFill>
                <a:latin typeface="Consolas"/>
              </a:rPr>
              <a:t>@</a:t>
            </a:r>
            <a:r>
              <a:rPr lang="en-US" altLang="ko-KR" sz="1000" b="1" dirty="0" err="1">
                <a:solidFill>
                  <a:srgbClr val="646464"/>
                </a:solidFill>
                <a:latin typeface="Consolas"/>
              </a:rPr>
              <a:t>RequestParam</a:t>
            </a:r>
            <a:r>
              <a:rPr lang="en-US" altLang="ko-KR" sz="1000" b="1" dirty="0">
                <a:solidFill>
                  <a:srgbClr val="000000"/>
                </a:solidFill>
                <a:latin typeface="Consolas"/>
              </a:rPr>
              <a:t>(</a:t>
            </a:r>
            <a:r>
              <a:rPr lang="en-US" altLang="ko-KR" sz="1000" b="1" dirty="0">
                <a:solidFill>
                  <a:srgbClr val="2A00FF"/>
                </a:solidFill>
                <a:latin typeface="Consolas"/>
              </a:rPr>
              <a:t>"n"</a:t>
            </a:r>
            <a:r>
              <a:rPr lang="en-US" altLang="ko-KR" sz="1000" b="1" dirty="0">
                <a:solidFill>
                  <a:srgbClr val="000000"/>
                </a:solidFill>
                <a:latin typeface="Consolas"/>
              </a:rPr>
              <a:t>) </a:t>
            </a:r>
            <a:r>
              <a:rPr lang="en-US" altLang="ko-KR" sz="1000" b="1" dirty="0" err="1">
                <a:solidFill>
                  <a:srgbClr val="7F0055"/>
                </a:solidFill>
                <a:latin typeface="Consolas"/>
              </a:rPr>
              <a:t>int</a:t>
            </a:r>
            <a:r>
              <a:rPr lang="en-US" altLang="ko-KR" sz="1000" b="1" dirty="0">
                <a:solidFill>
                  <a:srgbClr val="000000"/>
                </a:solidFill>
                <a:latin typeface="Consolas"/>
              </a:rPr>
              <a:t> </a:t>
            </a:r>
            <a:r>
              <a:rPr lang="en-US" altLang="ko-KR" sz="1000" b="1" dirty="0" err="1">
                <a:solidFill>
                  <a:srgbClr val="6A3E3E"/>
                </a:solidFill>
                <a:latin typeface="Consolas"/>
              </a:rPr>
              <a:t>gdsNum</a:t>
            </a:r>
            <a:r>
              <a:rPr lang="en-US" altLang="ko-KR" sz="1000" b="1" dirty="0">
                <a:solidFill>
                  <a:srgbClr val="000000"/>
                </a:solidFill>
                <a:latin typeface="Consolas"/>
              </a:rPr>
              <a:t>, Model </a:t>
            </a:r>
            <a:r>
              <a:rPr lang="en-US" altLang="ko-KR" sz="1000" b="1" dirty="0">
                <a:solidFill>
                  <a:srgbClr val="6A3E3E"/>
                </a:solidFill>
                <a:latin typeface="Consolas"/>
              </a:rPr>
              <a:t>model</a:t>
            </a:r>
            <a:r>
              <a:rPr lang="en-US" altLang="ko-KR" sz="1000" b="1" dirty="0">
                <a:solidFill>
                  <a:srgbClr val="000000"/>
                </a:solidFill>
                <a:latin typeface="Consolas"/>
              </a:rPr>
              <a:t>) </a:t>
            </a:r>
            <a:r>
              <a:rPr lang="en-US" altLang="ko-KR" sz="1000" b="1" dirty="0">
                <a:solidFill>
                  <a:srgbClr val="7F0055"/>
                </a:solidFill>
                <a:latin typeface="Consolas"/>
              </a:rPr>
              <a:t>throws</a:t>
            </a:r>
            <a:r>
              <a:rPr lang="en-US" altLang="ko-KR" sz="1000" b="1" dirty="0">
                <a:solidFill>
                  <a:srgbClr val="000000"/>
                </a:solidFill>
                <a:latin typeface="Consolas"/>
              </a:rPr>
              <a:t> Exception {</a:t>
            </a:r>
          </a:p>
          <a:p>
            <a:r>
              <a:rPr lang="en-US" altLang="ko-KR" sz="1000" dirty="0">
                <a:solidFill>
                  <a:srgbClr val="000000"/>
                </a:solidFill>
                <a:latin typeface="Consolas"/>
              </a:rPr>
              <a:t>        </a:t>
            </a:r>
            <a:r>
              <a:rPr lang="en-US" altLang="ko-KR" sz="1000" b="1" i="1" dirty="0">
                <a:solidFill>
                  <a:srgbClr val="0000C0"/>
                </a:solidFill>
                <a:latin typeface="Consolas"/>
              </a:rPr>
              <a:t>logger</a:t>
            </a:r>
            <a:r>
              <a:rPr lang="en-US" altLang="ko-KR" sz="1000" b="1" i="1" dirty="0">
                <a:solidFill>
                  <a:srgbClr val="000000"/>
                </a:solidFill>
                <a:latin typeface="Consolas"/>
              </a:rPr>
              <a:t>.info(</a:t>
            </a:r>
            <a:r>
              <a:rPr lang="en-US" altLang="ko-KR" sz="1000" b="1" i="1" dirty="0">
                <a:solidFill>
                  <a:srgbClr val="2A00FF"/>
                </a:solidFill>
                <a:latin typeface="Consolas"/>
              </a:rPr>
              <a:t>"</a:t>
            </a:r>
            <a:r>
              <a:rPr lang="ko-KR" altLang="en-US" sz="1000" b="1" i="1" dirty="0">
                <a:solidFill>
                  <a:srgbClr val="2A00FF"/>
                </a:solidFill>
                <a:latin typeface="Consolas"/>
              </a:rPr>
              <a:t>詳細</a:t>
            </a:r>
            <a:r>
              <a:rPr lang="ja-JP" altLang="en-US" sz="1000" b="1" i="1" dirty="0">
                <a:solidFill>
                  <a:srgbClr val="2A00FF"/>
                </a:solidFill>
                <a:latin typeface="Consolas"/>
              </a:rPr>
              <a:t>ページ</a:t>
            </a:r>
            <a:r>
              <a:rPr lang="en-US" altLang="ja-JP" sz="1000" b="1" i="1" dirty="0">
                <a:solidFill>
                  <a:srgbClr val="2A00FF"/>
                </a:solidFill>
                <a:latin typeface="Consolas"/>
              </a:rPr>
              <a:t>"</a:t>
            </a:r>
            <a:r>
              <a:rPr lang="en-US" altLang="ja-JP" sz="1000" b="1" i="1" dirty="0">
                <a:solidFill>
                  <a:srgbClr val="000000"/>
                </a:solidFill>
                <a:latin typeface="Consolas"/>
              </a:rPr>
              <a:t>);</a:t>
            </a:r>
          </a:p>
          <a:p>
            <a:r>
              <a:rPr lang="en-US" altLang="ko-KR" sz="1000" dirty="0">
                <a:solidFill>
                  <a:srgbClr val="000000"/>
                </a:solidFill>
                <a:latin typeface="Consolas"/>
              </a:rPr>
              <a:t>        </a:t>
            </a:r>
            <a:r>
              <a:rPr lang="en-US" altLang="ko-KR" sz="1000" dirty="0" err="1">
                <a:solidFill>
                  <a:srgbClr val="000000"/>
                </a:solidFill>
                <a:latin typeface="Consolas"/>
              </a:rPr>
              <a:t>GoodsViewVO</a:t>
            </a:r>
            <a:r>
              <a:rPr lang="en-US" altLang="ko-KR" sz="1000" dirty="0">
                <a:solidFill>
                  <a:srgbClr val="000000"/>
                </a:solidFill>
                <a:latin typeface="Consolas"/>
              </a:rPr>
              <a:t> </a:t>
            </a:r>
            <a:r>
              <a:rPr lang="en-US" altLang="ko-KR" sz="1000" dirty="0">
                <a:solidFill>
                  <a:srgbClr val="6A3E3E"/>
                </a:solidFill>
                <a:latin typeface="Consolas"/>
              </a:rPr>
              <a:t>goods</a:t>
            </a:r>
            <a:r>
              <a:rPr lang="en-US" altLang="ko-KR" sz="1000" dirty="0">
                <a:solidFill>
                  <a:srgbClr val="000000"/>
                </a:solidFill>
                <a:latin typeface="Consolas"/>
              </a:rPr>
              <a:t> = </a:t>
            </a:r>
            <a:r>
              <a:rPr lang="en-US" altLang="ko-KR" sz="1000" dirty="0" err="1">
                <a:solidFill>
                  <a:srgbClr val="0000C0"/>
                </a:solidFill>
                <a:latin typeface="Consolas"/>
              </a:rPr>
              <a:t>adminService</a:t>
            </a:r>
            <a:r>
              <a:rPr lang="en-US" altLang="ko-KR" sz="1000" dirty="0" err="1">
                <a:solidFill>
                  <a:srgbClr val="000000"/>
                </a:solidFill>
                <a:latin typeface="Consolas"/>
              </a:rPr>
              <a:t>.goodsView</a:t>
            </a:r>
            <a:r>
              <a:rPr lang="en-US" altLang="ko-KR" sz="1000" dirty="0">
                <a:solidFill>
                  <a:srgbClr val="000000"/>
                </a:solidFill>
                <a:latin typeface="Consolas"/>
              </a:rPr>
              <a:t>(</a:t>
            </a:r>
            <a:r>
              <a:rPr lang="en-US" altLang="ko-KR" sz="1000" dirty="0" err="1">
                <a:solidFill>
                  <a:srgbClr val="6A3E3E"/>
                </a:solidFill>
                <a:latin typeface="Consolas"/>
              </a:rPr>
              <a:t>gdsNum</a:t>
            </a:r>
            <a:r>
              <a:rPr lang="en-US" altLang="ko-KR" sz="1000" dirty="0">
                <a:solidFill>
                  <a:srgbClr val="000000"/>
                </a:solidFill>
                <a:latin typeface="Consolas"/>
              </a:rPr>
              <a:t>); </a:t>
            </a:r>
            <a:r>
              <a:rPr lang="en-US" altLang="ko-KR" sz="1000" dirty="0">
                <a:solidFill>
                  <a:srgbClr val="3F7F5F"/>
                </a:solidFill>
                <a:latin typeface="Consolas"/>
              </a:rPr>
              <a:t>// </a:t>
            </a:r>
            <a:r>
              <a:rPr lang="ko-KR" altLang="en-US" sz="1000" dirty="0">
                <a:solidFill>
                  <a:srgbClr val="3F7F5F"/>
                </a:solidFill>
                <a:latin typeface="Consolas"/>
              </a:rPr>
              <a:t>指定</a:t>
            </a:r>
            <a:r>
              <a:rPr lang="ja-JP" altLang="en-US" sz="1000" dirty="0">
                <a:solidFill>
                  <a:srgbClr val="3F7F5F"/>
                </a:solidFill>
                <a:latin typeface="Consolas"/>
              </a:rPr>
              <a:t>された</a:t>
            </a:r>
            <a:r>
              <a:rPr lang="ko-KR" altLang="en-US" sz="1000" dirty="0">
                <a:solidFill>
                  <a:srgbClr val="3F7F5F"/>
                </a:solidFill>
                <a:latin typeface="Consolas"/>
              </a:rPr>
              <a:t>商品</a:t>
            </a:r>
            <a:r>
              <a:rPr lang="ja-JP" altLang="en-US" sz="1000" dirty="0">
                <a:solidFill>
                  <a:srgbClr val="3F7F5F"/>
                </a:solidFill>
                <a:latin typeface="Consolas"/>
              </a:rPr>
              <a:t>の</a:t>
            </a:r>
            <a:r>
              <a:rPr lang="ko-KR" altLang="en-US" sz="1000" dirty="0">
                <a:solidFill>
                  <a:srgbClr val="3F7F5F"/>
                </a:solidFill>
                <a:latin typeface="Consolas"/>
              </a:rPr>
              <a:t>詳細情報</a:t>
            </a:r>
            <a:r>
              <a:rPr lang="ja-JP" altLang="en-US" sz="1000" dirty="0">
                <a:solidFill>
                  <a:srgbClr val="3F7F5F"/>
                </a:solidFill>
                <a:latin typeface="Consolas"/>
              </a:rPr>
              <a:t>を</a:t>
            </a:r>
            <a:r>
              <a:rPr lang="ko-KR" altLang="en-US" sz="1000" dirty="0">
                <a:solidFill>
                  <a:srgbClr val="3F7F5F"/>
                </a:solidFill>
                <a:latin typeface="Consolas"/>
              </a:rPr>
              <a:t>取得</a:t>
            </a:r>
          </a:p>
          <a:p>
            <a:r>
              <a:rPr lang="en-US" altLang="ko-KR" sz="1000" dirty="0">
                <a:solidFill>
                  <a:srgbClr val="000000"/>
                </a:solidFill>
                <a:latin typeface="Consolas"/>
              </a:rPr>
              <a:t>        </a:t>
            </a:r>
            <a:r>
              <a:rPr lang="en-US" altLang="ko-KR" sz="1000" dirty="0" err="1">
                <a:solidFill>
                  <a:srgbClr val="6A3E3E"/>
                </a:solidFill>
                <a:latin typeface="Consolas"/>
              </a:rPr>
              <a:t>model</a:t>
            </a:r>
            <a:r>
              <a:rPr lang="en-US" altLang="ko-KR" sz="1000" dirty="0" err="1">
                <a:solidFill>
                  <a:srgbClr val="000000"/>
                </a:solidFill>
                <a:latin typeface="Consolas"/>
              </a:rPr>
              <a:t>.addAttribute</a:t>
            </a:r>
            <a:r>
              <a:rPr lang="en-US" altLang="ko-KR" sz="1000" dirty="0">
                <a:solidFill>
                  <a:srgbClr val="000000"/>
                </a:solidFill>
                <a:latin typeface="Consolas"/>
              </a:rPr>
              <a:t>(</a:t>
            </a:r>
            <a:r>
              <a:rPr lang="en-US" altLang="ko-KR" sz="1000" dirty="0">
                <a:solidFill>
                  <a:srgbClr val="2A00FF"/>
                </a:solidFill>
                <a:latin typeface="Consolas"/>
              </a:rPr>
              <a:t>"goods"</a:t>
            </a:r>
            <a:r>
              <a:rPr lang="en-US" altLang="ko-KR" sz="1000" dirty="0">
                <a:solidFill>
                  <a:srgbClr val="000000"/>
                </a:solidFill>
                <a:latin typeface="Consolas"/>
              </a:rPr>
              <a:t>, </a:t>
            </a:r>
            <a:r>
              <a:rPr lang="en-US" altLang="ko-KR" sz="1000" dirty="0">
                <a:solidFill>
                  <a:srgbClr val="6A3E3E"/>
                </a:solidFill>
                <a:latin typeface="Consolas"/>
              </a:rPr>
              <a:t>goods</a:t>
            </a:r>
            <a:r>
              <a:rPr lang="en-US" altLang="ko-KR" sz="1000" dirty="0">
                <a:solidFill>
                  <a:srgbClr val="000000"/>
                </a:solidFill>
                <a:latin typeface="Consolas"/>
              </a:rPr>
              <a:t>); </a:t>
            </a:r>
            <a:r>
              <a:rPr lang="en-US" altLang="ko-KR" sz="1000" dirty="0">
                <a:solidFill>
                  <a:srgbClr val="3F7F5F"/>
                </a:solidFill>
                <a:latin typeface="Consolas"/>
              </a:rPr>
              <a:t>// </a:t>
            </a:r>
            <a:r>
              <a:rPr lang="ko-KR" altLang="en-US" sz="1000" dirty="0">
                <a:solidFill>
                  <a:srgbClr val="3F7F5F"/>
                </a:solidFill>
                <a:latin typeface="Consolas"/>
              </a:rPr>
              <a:t>取得</a:t>
            </a:r>
            <a:r>
              <a:rPr lang="ja-JP" altLang="en-US" sz="1000" dirty="0">
                <a:solidFill>
                  <a:srgbClr val="3F7F5F"/>
                </a:solidFill>
                <a:latin typeface="Consolas"/>
              </a:rPr>
              <a:t>した</a:t>
            </a:r>
            <a:r>
              <a:rPr lang="ko-KR" altLang="en-US" sz="1000" dirty="0">
                <a:solidFill>
                  <a:srgbClr val="3F7F5F"/>
                </a:solidFill>
                <a:latin typeface="Consolas"/>
              </a:rPr>
              <a:t>商品情報</a:t>
            </a:r>
            <a:r>
              <a:rPr lang="ja-JP" altLang="en-US" sz="1000" dirty="0">
                <a:solidFill>
                  <a:srgbClr val="3F7F5F"/>
                </a:solidFill>
                <a:latin typeface="Consolas"/>
              </a:rPr>
              <a:t>をビューに</a:t>
            </a:r>
            <a:r>
              <a:rPr lang="ko-KR" altLang="en-US" sz="1000" dirty="0">
                <a:solidFill>
                  <a:srgbClr val="3F7F5F"/>
                </a:solidFill>
                <a:latin typeface="Consolas"/>
              </a:rPr>
              <a:t>渡</a:t>
            </a:r>
            <a:r>
              <a:rPr lang="ja-JP" altLang="en-US" sz="1000" dirty="0">
                <a:solidFill>
                  <a:srgbClr val="3F7F5F"/>
                </a:solidFill>
                <a:latin typeface="Consolas"/>
              </a:rPr>
              <a:t>す</a:t>
            </a:r>
          </a:p>
          <a:p>
            <a:r>
              <a:rPr lang="ko-KR" altLang="en-US" sz="1000" dirty="0">
                <a:solidFill>
                  <a:srgbClr val="000000"/>
                </a:solidFill>
                <a:latin typeface="Consolas"/>
              </a:rPr>
              <a:t>    </a:t>
            </a:r>
            <a:r>
              <a:rPr lang="en-US" altLang="ko-KR" sz="1000" dirty="0">
                <a:solidFill>
                  <a:srgbClr val="000000"/>
                </a:solidFill>
                <a:latin typeface="Consolas"/>
              </a:rPr>
              <a:t>}</a:t>
            </a:r>
          </a:p>
          <a:p>
            <a:r>
              <a:rPr lang="ko-KR" altLang="en-US" sz="1000" dirty="0">
                <a:solidFill>
                  <a:srgbClr val="000000"/>
                </a:solidFill>
                <a:latin typeface="Consolas"/>
              </a:rPr>
              <a:t>    </a:t>
            </a:r>
          </a:p>
          <a:p>
            <a:r>
              <a:rPr lang="ja-JP" altLang="en-US" sz="1000" dirty="0">
                <a:solidFill>
                  <a:srgbClr val="000000"/>
                </a:solidFill>
                <a:latin typeface="Consolas"/>
              </a:rPr>
              <a:t>    </a:t>
            </a:r>
            <a:r>
              <a:rPr lang="en-US" altLang="ja-JP" sz="1000" dirty="0">
                <a:solidFill>
                  <a:srgbClr val="3F7F5F"/>
                </a:solidFill>
                <a:latin typeface="Consolas"/>
              </a:rPr>
              <a:t>// </a:t>
            </a:r>
            <a:r>
              <a:rPr lang="en-US" altLang="ja-JP" sz="1000" dirty="0" err="1">
                <a:solidFill>
                  <a:srgbClr val="3F7F5F"/>
                </a:solidFill>
                <a:latin typeface="Consolas"/>
              </a:rPr>
              <a:t>CKEditor</a:t>
            </a:r>
            <a:r>
              <a:rPr lang="ja-JP" altLang="en-US" sz="1000" dirty="0">
                <a:solidFill>
                  <a:srgbClr val="3F7F5F"/>
                </a:solidFill>
                <a:latin typeface="Consolas"/>
              </a:rPr>
              <a:t>用の画像アップロード処理</a:t>
            </a:r>
          </a:p>
          <a:p>
            <a:r>
              <a:rPr lang="en-US" altLang="ko-KR" sz="1000" dirty="0">
                <a:solidFill>
                  <a:srgbClr val="000000"/>
                </a:solidFill>
                <a:latin typeface="Consolas"/>
              </a:rPr>
              <a:t>    </a:t>
            </a:r>
            <a:r>
              <a:rPr lang="en-US" altLang="ko-KR" sz="1000" dirty="0">
                <a:solidFill>
                  <a:srgbClr val="646464"/>
                </a:solidFill>
                <a:latin typeface="Consolas"/>
              </a:rPr>
              <a:t>@</a:t>
            </a:r>
            <a:r>
              <a:rPr lang="en-US" altLang="ko-KR" sz="1000" dirty="0" err="1">
                <a:solidFill>
                  <a:srgbClr val="646464"/>
                </a:solidFill>
                <a:latin typeface="Consolas"/>
              </a:rPr>
              <a:t>PostMapping</a:t>
            </a:r>
            <a:r>
              <a:rPr lang="en-US" altLang="ko-KR" sz="1000" dirty="0">
                <a:solidFill>
                  <a:srgbClr val="000000"/>
                </a:solidFill>
                <a:latin typeface="Consolas"/>
              </a:rPr>
              <a:t>(value=</a:t>
            </a:r>
            <a:r>
              <a:rPr lang="en-US" altLang="ko-KR" sz="1000" dirty="0">
                <a:solidFill>
                  <a:srgbClr val="2A00FF"/>
                </a:solidFill>
                <a:latin typeface="Consolas"/>
              </a:rPr>
              <a:t>"/goods/</a:t>
            </a:r>
            <a:r>
              <a:rPr lang="en-US" altLang="ko-KR" sz="1000" dirty="0" err="1">
                <a:solidFill>
                  <a:srgbClr val="2A00FF"/>
                </a:solidFill>
                <a:latin typeface="Consolas"/>
              </a:rPr>
              <a:t>ckUpload</a:t>
            </a:r>
            <a:r>
              <a:rPr lang="en-US" altLang="ko-KR" sz="1000" dirty="0">
                <a:solidFill>
                  <a:srgbClr val="2A00FF"/>
                </a:solidFill>
                <a:latin typeface="Consolas"/>
              </a:rPr>
              <a:t>"</a:t>
            </a:r>
            <a:r>
              <a:rPr lang="en-US" altLang="ko-KR" sz="1000" dirty="0">
                <a:solidFill>
                  <a:srgbClr val="000000"/>
                </a:solidFill>
                <a:latin typeface="Consolas"/>
              </a:rPr>
              <a:t>)</a:t>
            </a:r>
          </a:p>
          <a:p>
            <a:r>
              <a:rPr lang="en-US" altLang="ko-KR" sz="1000" dirty="0">
                <a:solidFill>
                  <a:srgbClr val="000000"/>
                </a:solidFill>
                <a:latin typeface="Consolas"/>
              </a:rPr>
              <a:t>    </a:t>
            </a:r>
            <a:r>
              <a:rPr lang="en-US" altLang="ko-KR" sz="1000" b="1" dirty="0">
                <a:solidFill>
                  <a:srgbClr val="7F0055"/>
                </a:solidFill>
                <a:latin typeface="Consolas"/>
              </a:rPr>
              <a:t>public</a:t>
            </a:r>
            <a:r>
              <a:rPr lang="en-US" altLang="ko-KR" sz="1000" b="1" dirty="0">
                <a:solidFill>
                  <a:srgbClr val="000000"/>
                </a:solidFill>
                <a:latin typeface="Consolas"/>
              </a:rPr>
              <a:t> </a:t>
            </a:r>
            <a:r>
              <a:rPr lang="en-US" altLang="ko-KR" sz="1000" b="1" dirty="0">
                <a:solidFill>
                  <a:srgbClr val="7F0055"/>
                </a:solidFill>
                <a:latin typeface="Consolas"/>
              </a:rPr>
              <a:t>void</a:t>
            </a:r>
            <a:r>
              <a:rPr lang="en-US" altLang="ko-KR" sz="1000" b="1" dirty="0">
                <a:solidFill>
                  <a:srgbClr val="000000"/>
                </a:solidFill>
                <a:latin typeface="Consolas"/>
              </a:rPr>
              <a:t> </a:t>
            </a:r>
            <a:r>
              <a:rPr lang="en-US" altLang="ko-KR" sz="1000" b="1" dirty="0" err="1">
                <a:solidFill>
                  <a:srgbClr val="000000"/>
                </a:solidFill>
                <a:latin typeface="Consolas"/>
              </a:rPr>
              <a:t>postCKEditorImgUpload</a:t>
            </a:r>
            <a:r>
              <a:rPr lang="en-US" altLang="ko-KR" sz="1000" b="1" dirty="0">
                <a:solidFill>
                  <a:srgbClr val="000000"/>
                </a:solidFill>
                <a:latin typeface="Consolas"/>
              </a:rPr>
              <a:t>(</a:t>
            </a:r>
            <a:r>
              <a:rPr lang="en-US" altLang="ko-KR" sz="1000" b="1" dirty="0" err="1">
                <a:solidFill>
                  <a:srgbClr val="000000"/>
                </a:solidFill>
                <a:latin typeface="Consolas"/>
              </a:rPr>
              <a:t>HttpServletRequest</a:t>
            </a:r>
            <a:r>
              <a:rPr lang="en-US" altLang="ko-KR" sz="1000" b="1" dirty="0">
                <a:solidFill>
                  <a:srgbClr val="000000"/>
                </a:solidFill>
                <a:latin typeface="Consolas"/>
              </a:rPr>
              <a:t> </a:t>
            </a:r>
            <a:r>
              <a:rPr lang="en-US" altLang="ko-KR" sz="1000" b="1" dirty="0" err="1">
                <a:solidFill>
                  <a:srgbClr val="6A3E3E"/>
                </a:solidFill>
                <a:latin typeface="Consolas"/>
              </a:rPr>
              <a:t>req</a:t>
            </a:r>
            <a:r>
              <a:rPr lang="en-US" altLang="ko-KR" sz="1000" b="1" dirty="0">
                <a:solidFill>
                  <a:srgbClr val="000000"/>
                </a:solidFill>
                <a:latin typeface="Consolas"/>
              </a:rPr>
              <a:t>, </a:t>
            </a:r>
            <a:r>
              <a:rPr lang="en-US" altLang="ko-KR" sz="1000" b="1" dirty="0" err="1">
                <a:solidFill>
                  <a:srgbClr val="000000"/>
                </a:solidFill>
                <a:latin typeface="Consolas"/>
              </a:rPr>
              <a:t>HttpServletResponse</a:t>
            </a:r>
            <a:r>
              <a:rPr lang="en-US" altLang="ko-KR" sz="1000" b="1" dirty="0">
                <a:solidFill>
                  <a:srgbClr val="000000"/>
                </a:solidFill>
                <a:latin typeface="Consolas"/>
              </a:rPr>
              <a:t> </a:t>
            </a:r>
            <a:r>
              <a:rPr lang="en-US" altLang="ko-KR" sz="1000" b="1" dirty="0">
                <a:solidFill>
                  <a:srgbClr val="6A3E3E"/>
                </a:solidFill>
                <a:latin typeface="Consolas"/>
              </a:rPr>
              <a:t>res</a:t>
            </a:r>
            <a:r>
              <a:rPr lang="en-US" altLang="ko-KR" sz="1000" b="1" dirty="0">
                <a:solidFill>
                  <a:srgbClr val="000000"/>
                </a:solidFill>
                <a:latin typeface="Consolas"/>
              </a:rPr>
              <a:t>, </a:t>
            </a:r>
            <a:r>
              <a:rPr lang="en-US" altLang="ko-KR" sz="1000" b="1" dirty="0">
                <a:solidFill>
                  <a:srgbClr val="646464"/>
                </a:solidFill>
                <a:latin typeface="Consolas"/>
              </a:rPr>
              <a:t>@</a:t>
            </a:r>
            <a:r>
              <a:rPr lang="en-US" altLang="ko-KR" sz="1000" b="1" dirty="0" err="1">
                <a:solidFill>
                  <a:srgbClr val="646464"/>
                </a:solidFill>
                <a:latin typeface="Consolas"/>
              </a:rPr>
              <a:t>RequestParam</a:t>
            </a:r>
            <a:r>
              <a:rPr lang="en-US" altLang="ko-KR" sz="1000" b="1" dirty="0">
                <a:solidFill>
                  <a:srgbClr val="000000"/>
                </a:solidFill>
                <a:latin typeface="Consolas"/>
              </a:rPr>
              <a:t> </a:t>
            </a:r>
            <a:r>
              <a:rPr lang="en-US" altLang="ko-KR" sz="1000" b="1" dirty="0" err="1">
                <a:solidFill>
                  <a:srgbClr val="000000"/>
                </a:solidFill>
                <a:latin typeface="Consolas"/>
              </a:rPr>
              <a:t>MultipartFile</a:t>
            </a:r>
            <a:r>
              <a:rPr lang="en-US" altLang="ko-KR" sz="1000" b="1" dirty="0">
                <a:solidFill>
                  <a:srgbClr val="000000"/>
                </a:solidFill>
                <a:latin typeface="Consolas"/>
              </a:rPr>
              <a:t> </a:t>
            </a:r>
            <a:r>
              <a:rPr lang="en-US" altLang="ko-KR" sz="1000" b="1" dirty="0">
                <a:solidFill>
                  <a:srgbClr val="6A3E3E"/>
                </a:solidFill>
                <a:latin typeface="Consolas"/>
              </a:rPr>
              <a:t>upload</a:t>
            </a:r>
            <a:r>
              <a:rPr lang="en-US" altLang="ko-KR" sz="1000" b="1" dirty="0">
                <a:solidFill>
                  <a:srgbClr val="000000"/>
                </a:solidFill>
                <a:latin typeface="Consolas"/>
              </a:rPr>
              <a:t>) </a:t>
            </a:r>
            <a:r>
              <a:rPr lang="en-US" altLang="ko-KR" sz="1000" b="1" dirty="0">
                <a:solidFill>
                  <a:srgbClr val="7F0055"/>
                </a:solidFill>
                <a:latin typeface="Consolas"/>
              </a:rPr>
              <a:t>throws</a:t>
            </a:r>
            <a:r>
              <a:rPr lang="en-US" altLang="ko-KR" sz="1000" b="1" dirty="0">
                <a:solidFill>
                  <a:srgbClr val="000000"/>
                </a:solidFill>
                <a:latin typeface="Consolas"/>
              </a:rPr>
              <a:t> Exception {</a:t>
            </a:r>
          </a:p>
          <a:p>
            <a:r>
              <a:rPr lang="ja-JP" altLang="en-US" sz="1000" dirty="0">
                <a:solidFill>
                  <a:srgbClr val="000000"/>
                </a:solidFill>
                <a:latin typeface="Consolas"/>
              </a:rPr>
              <a:t>        </a:t>
            </a:r>
            <a:r>
              <a:rPr lang="en-US" altLang="ja-JP" sz="1000" b="1" i="1" dirty="0">
                <a:solidFill>
                  <a:srgbClr val="0000C0"/>
                </a:solidFill>
                <a:latin typeface="Consolas"/>
              </a:rPr>
              <a:t>logger</a:t>
            </a:r>
            <a:r>
              <a:rPr lang="en-US" altLang="ja-JP" sz="1000" b="1" i="1" dirty="0">
                <a:solidFill>
                  <a:srgbClr val="000000"/>
                </a:solidFill>
                <a:latin typeface="Consolas"/>
              </a:rPr>
              <a:t>.info(</a:t>
            </a:r>
            <a:r>
              <a:rPr lang="en-US" altLang="ja-JP" sz="1000" b="1" i="1" dirty="0">
                <a:solidFill>
                  <a:srgbClr val="2A00FF"/>
                </a:solidFill>
                <a:latin typeface="Consolas"/>
              </a:rPr>
              <a:t>"</a:t>
            </a:r>
            <a:r>
              <a:rPr lang="en-US" altLang="ja-JP" sz="1000" b="1" i="1" dirty="0" err="1">
                <a:solidFill>
                  <a:srgbClr val="2A00FF"/>
                </a:solidFill>
                <a:latin typeface="Consolas"/>
              </a:rPr>
              <a:t>CKEditor</a:t>
            </a:r>
            <a:r>
              <a:rPr lang="ja-JP" altLang="en-US" sz="1000" b="1" i="1" dirty="0">
                <a:solidFill>
                  <a:srgbClr val="2A00FF"/>
                </a:solidFill>
                <a:latin typeface="Consolas"/>
              </a:rPr>
              <a:t>に添付ファイルとして登録したい場合、このメソッドを使用してください</a:t>
            </a:r>
            <a:r>
              <a:rPr lang="en-US" altLang="ja-JP" sz="1000" b="1" i="1" dirty="0">
                <a:solidFill>
                  <a:srgbClr val="2A00FF"/>
                </a:solidFill>
                <a:latin typeface="Consolas"/>
              </a:rPr>
              <a:t>"</a:t>
            </a:r>
            <a:r>
              <a:rPr lang="en-US" altLang="ja-JP" sz="1000" b="1" i="1" dirty="0">
                <a:solidFill>
                  <a:srgbClr val="000000"/>
                </a:solidFill>
                <a:latin typeface="Consolas"/>
              </a:rPr>
              <a:t>);</a:t>
            </a:r>
          </a:p>
          <a:p>
            <a:r>
              <a:rPr lang="ja-JP" altLang="en-US" sz="1000" dirty="0">
                <a:solidFill>
                  <a:srgbClr val="000000"/>
                </a:solidFill>
                <a:latin typeface="Consolas"/>
              </a:rPr>
              <a:t>        </a:t>
            </a:r>
            <a:r>
              <a:rPr lang="en-US" altLang="ja-JP" sz="1000" dirty="0">
                <a:solidFill>
                  <a:srgbClr val="3F7F5F"/>
                </a:solidFill>
                <a:latin typeface="Consolas"/>
              </a:rPr>
              <a:t>// </a:t>
            </a:r>
            <a:r>
              <a:rPr lang="ja-JP" altLang="en-US" sz="1000" dirty="0">
                <a:solidFill>
                  <a:srgbClr val="3F7F5F"/>
                </a:solidFill>
                <a:latin typeface="Consolas"/>
              </a:rPr>
              <a:t>ファイル名の衝突を避けるため</a:t>
            </a:r>
            <a:r>
              <a:rPr lang="en-US" altLang="ja-JP" sz="1000" dirty="0">
                <a:solidFill>
                  <a:srgbClr val="3F7F5F"/>
                </a:solidFill>
                <a:latin typeface="Consolas"/>
              </a:rPr>
              <a:t>UUID</a:t>
            </a:r>
            <a:r>
              <a:rPr lang="ja-JP" altLang="en-US" sz="1000" dirty="0">
                <a:solidFill>
                  <a:srgbClr val="3F7F5F"/>
                </a:solidFill>
                <a:latin typeface="Consolas"/>
              </a:rPr>
              <a:t>を生成</a:t>
            </a:r>
          </a:p>
          <a:p>
            <a:r>
              <a:rPr lang="en-US" altLang="ko-KR" sz="1000" dirty="0">
                <a:solidFill>
                  <a:srgbClr val="000000"/>
                </a:solidFill>
                <a:latin typeface="Consolas"/>
              </a:rPr>
              <a:t>        UUID </a:t>
            </a:r>
            <a:r>
              <a:rPr lang="en-US" altLang="ko-KR" sz="1000" dirty="0" err="1">
                <a:solidFill>
                  <a:srgbClr val="6A3E3E"/>
                </a:solidFill>
                <a:latin typeface="Consolas"/>
              </a:rPr>
              <a:t>uid</a:t>
            </a:r>
            <a:r>
              <a:rPr lang="en-US" altLang="ko-KR" sz="1000" dirty="0">
                <a:solidFill>
                  <a:srgbClr val="000000"/>
                </a:solidFill>
                <a:latin typeface="Consolas"/>
              </a:rPr>
              <a:t> = </a:t>
            </a:r>
            <a:r>
              <a:rPr lang="en-US" altLang="ko-KR" sz="1000" dirty="0" err="1">
                <a:solidFill>
                  <a:srgbClr val="000000"/>
                </a:solidFill>
                <a:latin typeface="Consolas"/>
              </a:rPr>
              <a:t>UUID.</a:t>
            </a:r>
            <a:r>
              <a:rPr lang="en-US" altLang="ko-KR" sz="1000" i="1" dirty="0" err="1">
                <a:solidFill>
                  <a:srgbClr val="000000"/>
                </a:solidFill>
                <a:latin typeface="Consolas"/>
              </a:rPr>
              <a:t>randomUUID</a:t>
            </a:r>
            <a:r>
              <a:rPr lang="en-US" altLang="ko-KR" sz="1000" i="1" dirty="0">
                <a:solidFill>
                  <a:srgbClr val="000000"/>
                </a:solidFill>
                <a:latin typeface="Consolas"/>
              </a:rPr>
              <a:t>();</a:t>
            </a:r>
          </a:p>
          <a:p>
            <a:r>
              <a:rPr lang="ko-KR" altLang="en-US" sz="1000" dirty="0">
                <a:solidFill>
                  <a:srgbClr val="000000"/>
                </a:solidFill>
                <a:latin typeface="Consolas"/>
              </a:rPr>
              <a:t>        </a:t>
            </a:r>
          </a:p>
          <a:p>
            <a:r>
              <a:rPr lang="en-US" altLang="ko-KR" sz="1000" dirty="0">
                <a:solidFill>
                  <a:srgbClr val="000000"/>
                </a:solidFill>
                <a:latin typeface="Consolas"/>
              </a:rPr>
              <a:t>        </a:t>
            </a:r>
            <a:r>
              <a:rPr lang="en-US" altLang="ko-KR" sz="1000" dirty="0" err="1">
                <a:solidFill>
                  <a:srgbClr val="000000"/>
                </a:solidFill>
                <a:latin typeface="Consolas"/>
              </a:rPr>
              <a:t>OutputStream</a:t>
            </a:r>
            <a:r>
              <a:rPr lang="en-US" altLang="ko-KR" sz="1000" dirty="0">
                <a:solidFill>
                  <a:srgbClr val="000000"/>
                </a:solidFill>
                <a:latin typeface="Consolas"/>
              </a:rPr>
              <a:t> </a:t>
            </a:r>
            <a:r>
              <a:rPr lang="en-US" altLang="ko-KR" sz="1000" dirty="0">
                <a:solidFill>
                  <a:srgbClr val="6A3E3E"/>
                </a:solidFill>
                <a:latin typeface="Consolas"/>
              </a:rPr>
              <a:t>out</a:t>
            </a:r>
            <a:r>
              <a:rPr lang="en-US" altLang="ko-KR" sz="1000" dirty="0">
                <a:solidFill>
                  <a:srgbClr val="000000"/>
                </a:solidFill>
                <a:latin typeface="Consolas"/>
              </a:rPr>
              <a:t> = </a:t>
            </a:r>
            <a:r>
              <a:rPr lang="en-US" altLang="ko-KR" sz="1000" b="1" dirty="0">
                <a:solidFill>
                  <a:srgbClr val="7F0055"/>
                </a:solidFill>
                <a:latin typeface="Consolas"/>
              </a:rPr>
              <a:t>null</a:t>
            </a:r>
            <a:r>
              <a:rPr lang="en-US" altLang="ko-KR" sz="1000" b="1" dirty="0">
                <a:solidFill>
                  <a:srgbClr val="000000"/>
                </a:solidFill>
                <a:latin typeface="Consolas"/>
              </a:rPr>
              <a:t>;</a:t>
            </a:r>
          </a:p>
          <a:p>
            <a:r>
              <a:rPr lang="en-US" altLang="ko-KR" sz="1000" dirty="0">
                <a:solidFill>
                  <a:srgbClr val="000000"/>
                </a:solidFill>
                <a:latin typeface="Consolas"/>
              </a:rPr>
              <a:t>        </a:t>
            </a:r>
            <a:r>
              <a:rPr lang="en-US" altLang="ko-KR" sz="1000" dirty="0" err="1">
                <a:solidFill>
                  <a:srgbClr val="000000"/>
                </a:solidFill>
                <a:latin typeface="Consolas"/>
              </a:rPr>
              <a:t>PrintWriter</a:t>
            </a:r>
            <a:r>
              <a:rPr lang="en-US" altLang="ko-KR" sz="1000" dirty="0">
                <a:solidFill>
                  <a:srgbClr val="000000"/>
                </a:solidFill>
                <a:latin typeface="Consolas"/>
              </a:rPr>
              <a:t> </a:t>
            </a:r>
            <a:r>
              <a:rPr lang="en-US" altLang="ko-KR" sz="1000" dirty="0" err="1">
                <a:solidFill>
                  <a:srgbClr val="6A3E3E"/>
                </a:solidFill>
                <a:latin typeface="Consolas"/>
              </a:rPr>
              <a:t>printWriter</a:t>
            </a:r>
            <a:r>
              <a:rPr lang="en-US" altLang="ko-KR" sz="1000" dirty="0">
                <a:solidFill>
                  <a:srgbClr val="000000"/>
                </a:solidFill>
                <a:latin typeface="Consolas"/>
              </a:rPr>
              <a:t> = </a:t>
            </a:r>
            <a:r>
              <a:rPr lang="en-US" altLang="ko-KR" sz="1000" b="1" dirty="0">
                <a:solidFill>
                  <a:srgbClr val="7F0055"/>
                </a:solidFill>
                <a:latin typeface="Consolas"/>
              </a:rPr>
              <a:t>null</a:t>
            </a:r>
            <a:r>
              <a:rPr lang="en-US" altLang="ko-KR" sz="1000" b="1" dirty="0">
                <a:solidFill>
                  <a:srgbClr val="000000"/>
                </a:solidFill>
                <a:latin typeface="Consolas"/>
              </a:rPr>
              <a:t>; </a:t>
            </a:r>
            <a:r>
              <a:rPr lang="en-US" altLang="ko-KR" sz="1000" b="1" dirty="0">
                <a:solidFill>
                  <a:srgbClr val="3F7F5F"/>
                </a:solidFill>
                <a:latin typeface="Consolas"/>
              </a:rPr>
              <a:t>// </a:t>
            </a:r>
            <a:r>
              <a:rPr lang="ja-JP" altLang="en-US" sz="1000" b="1" dirty="0">
                <a:solidFill>
                  <a:srgbClr val="3F7F5F"/>
                </a:solidFill>
                <a:latin typeface="Consolas"/>
              </a:rPr>
              <a:t>スクリプト</a:t>
            </a:r>
            <a:r>
              <a:rPr lang="ko-KR" altLang="en-US" sz="1000" b="1" dirty="0">
                <a:solidFill>
                  <a:srgbClr val="3F7F5F"/>
                </a:solidFill>
                <a:latin typeface="Consolas"/>
              </a:rPr>
              <a:t>出力用</a:t>
            </a:r>
            <a:r>
              <a:rPr lang="ja-JP" altLang="en-US" sz="1000" b="1" dirty="0">
                <a:solidFill>
                  <a:srgbClr val="3F7F5F"/>
                </a:solidFill>
                <a:latin typeface="Consolas"/>
              </a:rPr>
              <a:t>オブジェク</a:t>
            </a:r>
            <a:r>
              <a:rPr lang="ja-JP" altLang="en-US" sz="1000" b="1" dirty="0" smtClean="0">
                <a:solidFill>
                  <a:srgbClr val="3F7F5F"/>
                </a:solidFill>
                <a:latin typeface="Consolas"/>
              </a:rPr>
              <a:t>ト</a:t>
            </a:r>
            <a:endParaRPr lang="ko-KR" altLang="en-US" sz="1000" dirty="0" smtClean="0">
              <a:latin typeface="Consolas"/>
            </a:endParaRPr>
          </a:p>
          <a:p>
            <a:r>
              <a:rPr lang="ja-JP" altLang="en-US" sz="1000" dirty="0" smtClean="0">
                <a:solidFill>
                  <a:srgbClr val="000000"/>
                </a:solidFill>
                <a:latin typeface="Consolas"/>
              </a:rPr>
              <a:t>        </a:t>
            </a:r>
            <a:r>
              <a:rPr lang="en-US" altLang="ja-JP" sz="1000" dirty="0">
                <a:solidFill>
                  <a:srgbClr val="3F7F5F"/>
                </a:solidFill>
                <a:latin typeface="Consolas"/>
              </a:rPr>
              <a:t>// </a:t>
            </a:r>
            <a:r>
              <a:rPr lang="ja-JP" altLang="en-US" sz="1000" dirty="0">
                <a:solidFill>
                  <a:srgbClr val="3F7F5F"/>
                </a:solidFill>
                <a:latin typeface="Consolas"/>
              </a:rPr>
              <a:t>文字化け防止のためレスポンスの文字コードを</a:t>
            </a:r>
            <a:r>
              <a:rPr lang="en-US" altLang="ja-JP" sz="1000" dirty="0">
                <a:solidFill>
                  <a:srgbClr val="3F7F5F"/>
                </a:solidFill>
                <a:latin typeface="Consolas"/>
              </a:rPr>
              <a:t>UTF-8</a:t>
            </a:r>
            <a:r>
              <a:rPr lang="ja-JP" altLang="en-US" sz="1000" dirty="0">
                <a:solidFill>
                  <a:srgbClr val="3F7F5F"/>
                </a:solidFill>
                <a:latin typeface="Consolas"/>
              </a:rPr>
              <a:t>に設定</a:t>
            </a:r>
          </a:p>
          <a:p>
            <a:r>
              <a:rPr lang="en-US" altLang="ko-KR" sz="1000" dirty="0">
                <a:solidFill>
                  <a:srgbClr val="000000"/>
                </a:solidFill>
                <a:latin typeface="Consolas"/>
              </a:rPr>
              <a:t>        </a:t>
            </a:r>
            <a:r>
              <a:rPr lang="en-US" altLang="ko-KR" sz="1000" dirty="0" err="1">
                <a:solidFill>
                  <a:srgbClr val="6A3E3E"/>
                </a:solidFill>
                <a:latin typeface="Consolas"/>
              </a:rPr>
              <a:t>res</a:t>
            </a:r>
            <a:r>
              <a:rPr lang="en-US" altLang="ko-KR" sz="1000" dirty="0" err="1">
                <a:solidFill>
                  <a:srgbClr val="000000"/>
                </a:solidFill>
                <a:latin typeface="Consolas"/>
              </a:rPr>
              <a:t>.setCharacterEncoding</a:t>
            </a:r>
            <a:r>
              <a:rPr lang="en-US" altLang="ko-KR" sz="1000" dirty="0">
                <a:solidFill>
                  <a:srgbClr val="000000"/>
                </a:solidFill>
                <a:latin typeface="Consolas"/>
              </a:rPr>
              <a:t>(</a:t>
            </a:r>
            <a:r>
              <a:rPr lang="en-US" altLang="ko-KR" sz="1000" dirty="0">
                <a:solidFill>
                  <a:srgbClr val="2A00FF"/>
                </a:solidFill>
                <a:latin typeface="Consolas"/>
              </a:rPr>
              <a:t>"utf-8"</a:t>
            </a:r>
            <a:r>
              <a:rPr lang="en-US" altLang="ko-KR" sz="1000" dirty="0">
                <a:solidFill>
                  <a:srgbClr val="000000"/>
                </a:solidFill>
                <a:latin typeface="Consolas"/>
              </a:rPr>
              <a:t>);</a:t>
            </a:r>
          </a:p>
          <a:p>
            <a:r>
              <a:rPr lang="en-US" altLang="ko-KR" sz="1000" dirty="0">
                <a:solidFill>
                  <a:srgbClr val="000000"/>
                </a:solidFill>
                <a:latin typeface="Consolas"/>
              </a:rPr>
              <a:t>        </a:t>
            </a:r>
            <a:r>
              <a:rPr lang="en-US" altLang="ko-KR" sz="1000" dirty="0" err="1">
                <a:solidFill>
                  <a:srgbClr val="6A3E3E"/>
                </a:solidFill>
                <a:latin typeface="Consolas"/>
              </a:rPr>
              <a:t>res</a:t>
            </a:r>
            <a:r>
              <a:rPr lang="en-US" altLang="ko-KR" sz="1000" dirty="0" err="1">
                <a:solidFill>
                  <a:srgbClr val="000000"/>
                </a:solidFill>
                <a:latin typeface="Consolas"/>
              </a:rPr>
              <a:t>.setContentType</a:t>
            </a:r>
            <a:r>
              <a:rPr lang="en-US" altLang="ko-KR" sz="1000" dirty="0">
                <a:solidFill>
                  <a:srgbClr val="000000"/>
                </a:solidFill>
                <a:latin typeface="Consolas"/>
              </a:rPr>
              <a:t>(</a:t>
            </a:r>
            <a:r>
              <a:rPr lang="en-US" altLang="ko-KR" sz="1000" dirty="0">
                <a:solidFill>
                  <a:srgbClr val="2A00FF"/>
                </a:solidFill>
                <a:latin typeface="Consolas"/>
              </a:rPr>
              <a:t>"text/html; charset=utf-8"</a:t>
            </a:r>
            <a:r>
              <a:rPr lang="en-US" altLang="ko-KR" sz="1000" dirty="0">
                <a:solidFill>
                  <a:srgbClr val="000000"/>
                </a:solidFill>
                <a:latin typeface="Consolas"/>
              </a:rPr>
              <a:t>);</a:t>
            </a:r>
          </a:p>
          <a:p>
            <a:r>
              <a:rPr lang="ko-KR" altLang="en-US" sz="1000" dirty="0">
                <a:solidFill>
                  <a:srgbClr val="000000"/>
                </a:solidFill>
                <a:latin typeface="Consolas"/>
              </a:rPr>
              <a:t>        </a:t>
            </a:r>
          </a:p>
          <a:p>
            <a:r>
              <a:rPr lang="en-US" altLang="ko-KR" sz="1000" dirty="0">
                <a:solidFill>
                  <a:srgbClr val="000000"/>
                </a:solidFill>
                <a:latin typeface="Consolas"/>
              </a:rPr>
              <a:t>        </a:t>
            </a:r>
            <a:r>
              <a:rPr lang="en-US" altLang="ko-KR" sz="1000" b="1" dirty="0">
                <a:solidFill>
                  <a:srgbClr val="7F0055"/>
                </a:solidFill>
                <a:latin typeface="Consolas"/>
              </a:rPr>
              <a:t>try</a:t>
            </a:r>
            <a:r>
              <a:rPr lang="en-US" altLang="ko-KR" sz="1000" b="1" dirty="0">
                <a:solidFill>
                  <a:srgbClr val="000000"/>
                </a:solidFill>
                <a:latin typeface="Consolas"/>
              </a:rPr>
              <a:t> {</a:t>
            </a:r>
          </a:p>
          <a:p>
            <a:r>
              <a:rPr lang="en-US" altLang="ko-KR" sz="1000" dirty="0">
                <a:solidFill>
                  <a:srgbClr val="000000"/>
                </a:solidFill>
                <a:latin typeface="Consolas"/>
              </a:rPr>
              <a:t>            String </a:t>
            </a:r>
            <a:r>
              <a:rPr lang="en-US" altLang="ko-KR" sz="1000" dirty="0" err="1">
                <a:solidFill>
                  <a:srgbClr val="6A3E3E"/>
                </a:solidFill>
                <a:latin typeface="Consolas"/>
              </a:rPr>
              <a:t>fileName</a:t>
            </a:r>
            <a:r>
              <a:rPr lang="en-US" altLang="ko-KR" sz="1000" dirty="0">
                <a:solidFill>
                  <a:srgbClr val="000000"/>
                </a:solidFill>
                <a:latin typeface="Consolas"/>
              </a:rPr>
              <a:t> = </a:t>
            </a:r>
            <a:r>
              <a:rPr lang="en-US" altLang="ko-KR" sz="1000" dirty="0" err="1">
                <a:solidFill>
                  <a:srgbClr val="6A3E3E"/>
                </a:solidFill>
                <a:latin typeface="Consolas"/>
              </a:rPr>
              <a:t>upload</a:t>
            </a:r>
            <a:r>
              <a:rPr lang="en-US" altLang="ko-KR" sz="1000" dirty="0" err="1">
                <a:solidFill>
                  <a:srgbClr val="000000"/>
                </a:solidFill>
                <a:latin typeface="Consolas"/>
              </a:rPr>
              <a:t>.getOriginalFilename</a:t>
            </a:r>
            <a:r>
              <a:rPr lang="en-US" altLang="ko-KR" sz="1000" dirty="0">
                <a:solidFill>
                  <a:srgbClr val="000000"/>
                </a:solidFill>
                <a:latin typeface="Consolas"/>
              </a:rPr>
              <a:t>(); </a:t>
            </a:r>
            <a:r>
              <a:rPr lang="en-US" altLang="ko-KR" sz="1000" dirty="0">
                <a:solidFill>
                  <a:srgbClr val="3F7F5F"/>
                </a:solidFill>
                <a:latin typeface="Consolas"/>
              </a:rPr>
              <a:t>// </a:t>
            </a:r>
            <a:r>
              <a:rPr lang="ja-JP" altLang="en-US" sz="1000" dirty="0">
                <a:solidFill>
                  <a:srgbClr val="3F7F5F"/>
                </a:solidFill>
                <a:latin typeface="Consolas"/>
              </a:rPr>
              <a:t>アップロードファイルの</a:t>
            </a:r>
            <a:r>
              <a:rPr lang="ko-KR" altLang="en-US" sz="1000" dirty="0">
                <a:solidFill>
                  <a:srgbClr val="3F7F5F"/>
                </a:solidFill>
                <a:latin typeface="Consolas"/>
              </a:rPr>
              <a:t>元</a:t>
            </a:r>
            <a:r>
              <a:rPr lang="ja-JP" altLang="en-US" sz="1000" dirty="0">
                <a:solidFill>
                  <a:srgbClr val="3F7F5F"/>
                </a:solidFill>
                <a:latin typeface="Consolas"/>
              </a:rPr>
              <a:t>の</a:t>
            </a:r>
            <a:r>
              <a:rPr lang="ko-KR" altLang="en-US" sz="1000" dirty="0">
                <a:solidFill>
                  <a:srgbClr val="3F7F5F"/>
                </a:solidFill>
                <a:latin typeface="Consolas"/>
              </a:rPr>
              <a:t>名前</a:t>
            </a:r>
            <a:r>
              <a:rPr lang="ja-JP" altLang="en-US" sz="1000" dirty="0">
                <a:solidFill>
                  <a:srgbClr val="3F7F5F"/>
                </a:solidFill>
                <a:latin typeface="Consolas"/>
              </a:rPr>
              <a:t>を</a:t>
            </a:r>
            <a:r>
              <a:rPr lang="ko-KR" altLang="en-US" sz="1000" dirty="0">
                <a:solidFill>
                  <a:srgbClr val="3F7F5F"/>
                </a:solidFill>
                <a:latin typeface="Consolas"/>
              </a:rPr>
              <a:t>取得</a:t>
            </a:r>
          </a:p>
          <a:p>
            <a:r>
              <a:rPr lang="en-US" altLang="ko-KR" sz="1000" dirty="0">
                <a:solidFill>
                  <a:srgbClr val="000000"/>
                </a:solidFill>
                <a:latin typeface="Consolas"/>
              </a:rPr>
              <a:t>            </a:t>
            </a:r>
            <a:r>
              <a:rPr lang="en-US" altLang="ko-KR" sz="1000" b="1" dirty="0">
                <a:solidFill>
                  <a:srgbClr val="7F0055"/>
                </a:solidFill>
                <a:latin typeface="Consolas"/>
              </a:rPr>
              <a:t>byte</a:t>
            </a:r>
            <a:r>
              <a:rPr lang="en-US" altLang="ko-KR" sz="1000" b="1" dirty="0">
                <a:solidFill>
                  <a:srgbClr val="000000"/>
                </a:solidFill>
                <a:latin typeface="Consolas"/>
              </a:rPr>
              <a:t>[] </a:t>
            </a:r>
            <a:r>
              <a:rPr lang="en-US" altLang="ko-KR" sz="1000" b="1" dirty="0">
                <a:solidFill>
                  <a:srgbClr val="6A3E3E"/>
                </a:solidFill>
                <a:latin typeface="Consolas"/>
              </a:rPr>
              <a:t>bytes</a:t>
            </a:r>
            <a:r>
              <a:rPr lang="en-US" altLang="ko-KR" sz="1000" b="1" dirty="0">
                <a:solidFill>
                  <a:srgbClr val="000000"/>
                </a:solidFill>
                <a:latin typeface="Consolas"/>
              </a:rPr>
              <a:t> = </a:t>
            </a:r>
            <a:r>
              <a:rPr lang="en-US" altLang="ko-KR" sz="1000" b="1" dirty="0" err="1">
                <a:solidFill>
                  <a:srgbClr val="6A3E3E"/>
                </a:solidFill>
                <a:latin typeface="Consolas"/>
              </a:rPr>
              <a:t>upload</a:t>
            </a:r>
            <a:r>
              <a:rPr lang="en-US" altLang="ko-KR" sz="1000" b="1" dirty="0" err="1">
                <a:solidFill>
                  <a:srgbClr val="000000"/>
                </a:solidFill>
                <a:latin typeface="Consolas"/>
              </a:rPr>
              <a:t>.getBytes</a:t>
            </a:r>
            <a:r>
              <a:rPr lang="en-US" altLang="ko-KR" sz="1000" b="1" dirty="0">
                <a:solidFill>
                  <a:srgbClr val="000000"/>
                </a:solidFill>
                <a:latin typeface="Consolas"/>
              </a:rPr>
              <a:t>();</a:t>
            </a:r>
          </a:p>
          <a:p>
            <a:r>
              <a:rPr lang="ja-JP" altLang="en-US" sz="1000" dirty="0">
                <a:solidFill>
                  <a:srgbClr val="000000"/>
                </a:solidFill>
                <a:latin typeface="Consolas"/>
              </a:rPr>
              <a:t>            </a:t>
            </a:r>
            <a:r>
              <a:rPr lang="en-US" altLang="ja-JP" sz="1000" dirty="0">
                <a:solidFill>
                  <a:srgbClr val="3F7F5F"/>
                </a:solidFill>
                <a:latin typeface="Consolas"/>
              </a:rPr>
              <a:t>// </a:t>
            </a:r>
            <a:r>
              <a:rPr lang="en-US" altLang="ja-JP" sz="1000" dirty="0" err="1">
                <a:solidFill>
                  <a:srgbClr val="3F7F5F"/>
                </a:solidFill>
                <a:latin typeface="Consolas"/>
              </a:rPr>
              <a:t>CKEditor</a:t>
            </a:r>
            <a:r>
              <a:rPr lang="ja-JP" altLang="en-US" sz="1000" dirty="0">
                <a:solidFill>
                  <a:srgbClr val="3F7F5F"/>
                </a:solidFill>
                <a:latin typeface="Consolas"/>
              </a:rPr>
              <a:t>用アップロードパスを設定</a:t>
            </a:r>
          </a:p>
          <a:p>
            <a:r>
              <a:rPr lang="en-US" altLang="ko-KR" sz="1000" dirty="0">
                <a:solidFill>
                  <a:srgbClr val="000000"/>
                </a:solidFill>
                <a:latin typeface="Consolas"/>
              </a:rPr>
              <a:t>            String </a:t>
            </a:r>
            <a:r>
              <a:rPr lang="en-US" altLang="ko-KR" sz="1000" dirty="0" err="1">
                <a:solidFill>
                  <a:srgbClr val="6A3E3E"/>
                </a:solidFill>
                <a:latin typeface="Consolas"/>
              </a:rPr>
              <a:t>ckUploadPath</a:t>
            </a:r>
            <a:r>
              <a:rPr lang="en-US" altLang="ko-KR" sz="1000" dirty="0">
                <a:solidFill>
                  <a:srgbClr val="000000"/>
                </a:solidFill>
                <a:latin typeface="Consolas"/>
              </a:rPr>
              <a:t> = </a:t>
            </a:r>
            <a:r>
              <a:rPr lang="en-US" altLang="ko-KR" sz="1000" dirty="0" err="1">
                <a:solidFill>
                  <a:srgbClr val="0000C0"/>
                </a:solidFill>
                <a:latin typeface="Consolas"/>
              </a:rPr>
              <a:t>uploadPath</a:t>
            </a:r>
            <a:r>
              <a:rPr lang="en-US" altLang="ko-KR" sz="1000" dirty="0">
                <a:solidFill>
                  <a:srgbClr val="000000"/>
                </a:solidFill>
                <a:latin typeface="Consolas"/>
              </a:rPr>
              <a:t> + </a:t>
            </a:r>
            <a:r>
              <a:rPr lang="en-US" altLang="ko-KR" sz="1000" dirty="0" err="1">
                <a:solidFill>
                  <a:srgbClr val="000000"/>
                </a:solidFill>
                <a:latin typeface="Consolas"/>
              </a:rPr>
              <a:t>File.</a:t>
            </a:r>
            <a:r>
              <a:rPr lang="en-US" altLang="ko-KR" sz="1000" b="1" i="1" dirty="0" err="1">
                <a:solidFill>
                  <a:srgbClr val="0000C0"/>
                </a:solidFill>
                <a:latin typeface="Consolas"/>
              </a:rPr>
              <a:t>separator</a:t>
            </a:r>
            <a:r>
              <a:rPr lang="en-US" altLang="ko-KR" sz="1000" b="1" i="1" dirty="0">
                <a:solidFill>
                  <a:srgbClr val="000000"/>
                </a:solidFill>
                <a:latin typeface="Consolas"/>
              </a:rPr>
              <a:t> + </a:t>
            </a:r>
            <a:r>
              <a:rPr lang="en-US" altLang="ko-KR" sz="1000" b="1" i="1" dirty="0">
                <a:solidFill>
                  <a:srgbClr val="2A00FF"/>
                </a:solidFill>
                <a:latin typeface="Consolas"/>
              </a:rPr>
              <a:t>"</a:t>
            </a:r>
            <a:r>
              <a:rPr lang="en-US" altLang="ko-KR" sz="1000" b="1" i="1" dirty="0" err="1">
                <a:solidFill>
                  <a:srgbClr val="2A00FF"/>
                </a:solidFill>
                <a:latin typeface="Consolas"/>
              </a:rPr>
              <a:t>ckUpload</a:t>
            </a:r>
            <a:r>
              <a:rPr lang="en-US" altLang="ko-KR" sz="1000" b="1" i="1" dirty="0">
                <a:solidFill>
                  <a:srgbClr val="2A00FF"/>
                </a:solidFill>
                <a:latin typeface="Consolas"/>
              </a:rPr>
              <a:t>"</a:t>
            </a:r>
            <a:r>
              <a:rPr lang="en-US" altLang="ko-KR" sz="1000" b="1" i="1" dirty="0">
                <a:solidFill>
                  <a:srgbClr val="000000"/>
                </a:solidFill>
                <a:latin typeface="Consolas"/>
              </a:rPr>
              <a:t> + </a:t>
            </a:r>
            <a:r>
              <a:rPr lang="en-US" altLang="ko-KR" sz="1000" b="1" i="1" dirty="0" err="1">
                <a:solidFill>
                  <a:srgbClr val="000000"/>
                </a:solidFill>
                <a:latin typeface="Consolas"/>
              </a:rPr>
              <a:t>File.</a:t>
            </a:r>
            <a:r>
              <a:rPr lang="en-US" altLang="ko-KR" sz="1000" b="1" i="1" dirty="0" err="1">
                <a:solidFill>
                  <a:srgbClr val="0000C0"/>
                </a:solidFill>
                <a:latin typeface="Consolas"/>
              </a:rPr>
              <a:t>separator</a:t>
            </a:r>
            <a:r>
              <a:rPr lang="en-US" altLang="ko-KR" sz="1000" b="1" i="1" dirty="0">
                <a:solidFill>
                  <a:srgbClr val="000000"/>
                </a:solidFill>
                <a:latin typeface="Consolas"/>
              </a:rPr>
              <a:t> + </a:t>
            </a:r>
            <a:r>
              <a:rPr lang="en-US" altLang="ko-KR" sz="1000" b="1" i="1" dirty="0" err="1">
                <a:solidFill>
                  <a:srgbClr val="6A3E3E"/>
                </a:solidFill>
                <a:latin typeface="Consolas"/>
              </a:rPr>
              <a:t>uid</a:t>
            </a:r>
            <a:r>
              <a:rPr lang="en-US" altLang="ko-KR" sz="1000" b="1" i="1" dirty="0">
                <a:solidFill>
                  <a:srgbClr val="000000"/>
                </a:solidFill>
                <a:latin typeface="Consolas"/>
              </a:rPr>
              <a:t> + </a:t>
            </a:r>
            <a:r>
              <a:rPr lang="en-US" altLang="ko-KR" sz="1000" b="1" i="1" dirty="0">
                <a:solidFill>
                  <a:srgbClr val="2A00FF"/>
                </a:solidFill>
                <a:latin typeface="Consolas"/>
              </a:rPr>
              <a:t>"_"</a:t>
            </a:r>
            <a:r>
              <a:rPr lang="en-US" altLang="ko-KR" sz="1000" b="1" i="1" dirty="0">
                <a:solidFill>
                  <a:srgbClr val="000000"/>
                </a:solidFill>
                <a:latin typeface="Consolas"/>
              </a:rPr>
              <a:t> + </a:t>
            </a:r>
            <a:r>
              <a:rPr lang="en-US" altLang="ko-KR" sz="1000" b="1" i="1" dirty="0" err="1">
                <a:solidFill>
                  <a:srgbClr val="6A3E3E"/>
                </a:solidFill>
                <a:latin typeface="Consolas"/>
              </a:rPr>
              <a:t>fileName</a:t>
            </a:r>
            <a:r>
              <a:rPr lang="en-US" altLang="ko-KR" sz="1000" b="1" i="1" dirty="0">
                <a:solidFill>
                  <a:srgbClr val="000000"/>
                </a:solidFill>
                <a:latin typeface="Consolas"/>
              </a:rPr>
              <a:t>;</a:t>
            </a:r>
          </a:p>
          <a:p>
            <a:r>
              <a:rPr lang="en-US" altLang="ko-KR" sz="1000" dirty="0">
                <a:solidFill>
                  <a:srgbClr val="000000"/>
                </a:solidFill>
                <a:latin typeface="Consolas"/>
              </a:rPr>
              <a:t>            </a:t>
            </a:r>
            <a:r>
              <a:rPr lang="en-US" altLang="ko-KR" sz="1000" dirty="0">
                <a:solidFill>
                  <a:srgbClr val="6A3E3E"/>
                </a:solidFill>
                <a:latin typeface="Consolas"/>
              </a:rPr>
              <a:t>out</a:t>
            </a:r>
            <a:r>
              <a:rPr lang="en-US" altLang="ko-KR" sz="1000" dirty="0">
                <a:solidFill>
                  <a:srgbClr val="000000"/>
                </a:solidFill>
                <a:latin typeface="Consolas"/>
              </a:rPr>
              <a:t> = </a:t>
            </a:r>
            <a:r>
              <a:rPr lang="en-US" altLang="ko-KR" sz="1000" b="1" dirty="0">
                <a:solidFill>
                  <a:srgbClr val="7F0055"/>
                </a:solidFill>
                <a:latin typeface="Consolas"/>
              </a:rPr>
              <a:t>new</a:t>
            </a:r>
            <a:r>
              <a:rPr lang="en-US" altLang="ko-KR" sz="1000" b="1" dirty="0">
                <a:solidFill>
                  <a:srgbClr val="000000"/>
                </a:solidFill>
                <a:latin typeface="Consolas"/>
              </a:rPr>
              <a:t> </a:t>
            </a:r>
            <a:r>
              <a:rPr lang="en-US" altLang="ko-KR" sz="1000" b="1" dirty="0" err="1">
                <a:solidFill>
                  <a:srgbClr val="000000"/>
                </a:solidFill>
                <a:latin typeface="Consolas"/>
              </a:rPr>
              <a:t>FileOutputStream</a:t>
            </a:r>
            <a:r>
              <a:rPr lang="en-US" altLang="ko-KR" sz="1000" b="1" dirty="0">
                <a:solidFill>
                  <a:srgbClr val="000000"/>
                </a:solidFill>
                <a:latin typeface="Consolas"/>
              </a:rPr>
              <a:t>(</a:t>
            </a:r>
            <a:r>
              <a:rPr lang="en-US" altLang="ko-KR" sz="1000" b="1" dirty="0">
                <a:solidFill>
                  <a:srgbClr val="7F0055"/>
                </a:solidFill>
                <a:latin typeface="Consolas"/>
              </a:rPr>
              <a:t>new</a:t>
            </a:r>
            <a:r>
              <a:rPr lang="en-US" altLang="ko-KR" sz="1000" b="1" dirty="0">
                <a:solidFill>
                  <a:srgbClr val="000000"/>
                </a:solidFill>
                <a:latin typeface="Consolas"/>
              </a:rPr>
              <a:t> File(</a:t>
            </a:r>
            <a:r>
              <a:rPr lang="en-US" altLang="ko-KR" sz="1000" b="1" dirty="0" err="1">
                <a:solidFill>
                  <a:srgbClr val="6A3E3E"/>
                </a:solidFill>
                <a:latin typeface="Consolas"/>
              </a:rPr>
              <a:t>ckUploadPath</a:t>
            </a:r>
            <a:r>
              <a:rPr lang="en-US" altLang="ko-KR" sz="1000" b="1" dirty="0">
                <a:solidFill>
                  <a:srgbClr val="000000"/>
                </a:solidFill>
                <a:latin typeface="Consolas"/>
              </a:rPr>
              <a:t>));</a:t>
            </a:r>
          </a:p>
          <a:p>
            <a:r>
              <a:rPr lang="ja-JP" altLang="en-US" sz="1000" dirty="0">
                <a:solidFill>
                  <a:srgbClr val="000000"/>
                </a:solidFill>
                <a:latin typeface="Consolas"/>
              </a:rPr>
              <a:t>            </a:t>
            </a:r>
            <a:r>
              <a:rPr lang="en-US" altLang="ja-JP" sz="1000" dirty="0" err="1">
                <a:solidFill>
                  <a:srgbClr val="6A3E3E"/>
                </a:solidFill>
                <a:latin typeface="Consolas"/>
              </a:rPr>
              <a:t>out</a:t>
            </a:r>
            <a:r>
              <a:rPr lang="en-US" altLang="ja-JP" sz="1000" dirty="0" err="1">
                <a:solidFill>
                  <a:srgbClr val="000000"/>
                </a:solidFill>
                <a:latin typeface="Consolas"/>
              </a:rPr>
              <a:t>.write</a:t>
            </a:r>
            <a:r>
              <a:rPr lang="en-US" altLang="ja-JP" sz="1000" dirty="0">
                <a:solidFill>
                  <a:srgbClr val="000000"/>
                </a:solidFill>
                <a:latin typeface="Consolas"/>
              </a:rPr>
              <a:t>(</a:t>
            </a:r>
            <a:r>
              <a:rPr lang="en-US" altLang="ja-JP" sz="1000" dirty="0">
                <a:solidFill>
                  <a:srgbClr val="6A3E3E"/>
                </a:solidFill>
                <a:latin typeface="Consolas"/>
              </a:rPr>
              <a:t>bytes</a:t>
            </a:r>
            <a:r>
              <a:rPr lang="en-US" altLang="ja-JP" sz="1000" dirty="0">
                <a:solidFill>
                  <a:srgbClr val="000000"/>
                </a:solidFill>
                <a:latin typeface="Consolas"/>
              </a:rPr>
              <a:t>); </a:t>
            </a:r>
            <a:r>
              <a:rPr lang="en-US" altLang="ja-JP" sz="1000" dirty="0">
                <a:solidFill>
                  <a:srgbClr val="3F7F5F"/>
                </a:solidFill>
                <a:latin typeface="Consolas"/>
              </a:rPr>
              <a:t>// </a:t>
            </a:r>
            <a:r>
              <a:rPr lang="ja-JP" altLang="en-US" sz="1000" dirty="0">
                <a:solidFill>
                  <a:srgbClr val="3F7F5F"/>
                </a:solidFill>
                <a:latin typeface="Consolas"/>
              </a:rPr>
              <a:t>ファイル書き込み</a:t>
            </a:r>
          </a:p>
          <a:p>
            <a:r>
              <a:rPr lang="ja-JP" altLang="en-US" sz="1000" dirty="0">
                <a:solidFill>
                  <a:srgbClr val="000000"/>
                </a:solidFill>
                <a:latin typeface="Consolas"/>
              </a:rPr>
              <a:t>            </a:t>
            </a:r>
            <a:r>
              <a:rPr lang="en-US" altLang="ja-JP" sz="1000" dirty="0" err="1">
                <a:solidFill>
                  <a:srgbClr val="6A3E3E"/>
                </a:solidFill>
                <a:latin typeface="Consolas"/>
              </a:rPr>
              <a:t>out</a:t>
            </a:r>
            <a:r>
              <a:rPr lang="en-US" altLang="ja-JP" sz="1000" dirty="0" err="1">
                <a:solidFill>
                  <a:srgbClr val="000000"/>
                </a:solidFill>
                <a:latin typeface="Consolas"/>
              </a:rPr>
              <a:t>.flush</a:t>
            </a:r>
            <a:r>
              <a:rPr lang="en-US" altLang="ja-JP" sz="1000" dirty="0">
                <a:solidFill>
                  <a:srgbClr val="000000"/>
                </a:solidFill>
                <a:latin typeface="Consolas"/>
              </a:rPr>
              <a:t>(); </a:t>
            </a:r>
            <a:r>
              <a:rPr lang="en-US" altLang="ja-JP" sz="1000" dirty="0">
                <a:solidFill>
                  <a:srgbClr val="3F7F5F"/>
                </a:solidFill>
                <a:latin typeface="Consolas"/>
              </a:rPr>
              <a:t>// </a:t>
            </a:r>
            <a:r>
              <a:rPr lang="ja-JP" altLang="en-US" sz="1000" dirty="0">
                <a:solidFill>
                  <a:srgbClr val="3F7F5F"/>
                </a:solidFill>
                <a:latin typeface="Consolas"/>
              </a:rPr>
              <a:t>バッファ内のデータ送</a:t>
            </a:r>
            <a:r>
              <a:rPr lang="ja-JP" altLang="en-US" sz="1000" dirty="0" smtClean="0">
                <a:solidFill>
                  <a:srgbClr val="3F7F5F"/>
                </a:solidFill>
                <a:latin typeface="Consolas"/>
              </a:rPr>
              <a:t>信</a:t>
            </a:r>
            <a:endParaRPr lang="ko-KR" altLang="en-US" sz="1000" dirty="0">
              <a:latin typeface="Consolas"/>
            </a:endParaRPr>
          </a:p>
          <a:p>
            <a:r>
              <a:rPr lang="ja-JP" altLang="en-US" sz="1000" dirty="0">
                <a:solidFill>
                  <a:srgbClr val="000000"/>
                </a:solidFill>
                <a:latin typeface="Consolas"/>
              </a:rPr>
              <a:t>            </a:t>
            </a:r>
            <a:r>
              <a:rPr lang="en-US" altLang="ja-JP" sz="1000" dirty="0">
                <a:solidFill>
                  <a:srgbClr val="3F7F5F"/>
                </a:solidFill>
                <a:latin typeface="Consolas"/>
              </a:rPr>
              <a:t>// </a:t>
            </a:r>
            <a:r>
              <a:rPr lang="en-US" altLang="ja-JP" sz="1000" dirty="0" err="1">
                <a:solidFill>
                  <a:srgbClr val="3F7F5F"/>
                </a:solidFill>
                <a:latin typeface="Consolas"/>
              </a:rPr>
              <a:t>CKEditor</a:t>
            </a:r>
            <a:r>
              <a:rPr lang="ja-JP" altLang="en-US" sz="1000" dirty="0">
                <a:solidFill>
                  <a:srgbClr val="3F7F5F"/>
                </a:solidFill>
                <a:latin typeface="Consolas"/>
              </a:rPr>
              <a:t>のコールバック関数用パラメータを取得</a:t>
            </a:r>
          </a:p>
          <a:p>
            <a:r>
              <a:rPr lang="en-US" altLang="ko-KR" sz="1000" dirty="0">
                <a:solidFill>
                  <a:srgbClr val="000000"/>
                </a:solidFill>
                <a:latin typeface="Consolas"/>
              </a:rPr>
              <a:t>            String </a:t>
            </a:r>
            <a:r>
              <a:rPr lang="en-US" altLang="ko-KR" sz="1000" dirty="0">
                <a:solidFill>
                  <a:srgbClr val="6A3E3E"/>
                </a:solidFill>
                <a:latin typeface="Consolas"/>
              </a:rPr>
              <a:t>callback</a:t>
            </a:r>
            <a:r>
              <a:rPr lang="en-US" altLang="ko-KR" sz="1000" dirty="0">
                <a:solidFill>
                  <a:srgbClr val="000000"/>
                </a:solidFill>
                <a:latin typeface="Consolas"/>
              </a:rPr>
              <a:t> = </a:t>
            </a:r>
            <a:r>
              <a:rPr lang="en-US" altLang="ko-KR" sz="1000" dirty="0" err="1">
                <a:solidFill>
                  <a:srgbClr val="6A3E3E"/>
                </a:solidFill>
                <a:latin typeface="Consolas"/>
              </a:rPr>
              <a:t>req</a:t>
            </a:r>
            <a:r>
              <a:rPr lang="en-US" altLang="ko-KR" sz="1000" dirty="0" err="1">
                <a:solidFill>
                  <a:srgbClr val="000000"/>
                </a:solidFill>
                <a:latin typeface="Consolas"/>
              </a:rPr>
              <a:t>.getParameter</a:t>
            </a:r>
            <a:r>
              <a:rPr lang="en-US" altLang="ko-KR" sz="1000" dirty="0">
                <a:solidFill>
                  <a:srgbClr val="000000"/>
                </a:solidFill>
                <a:latin typeface="Consolas"/>
              </a:rPr>
              <a:t>(</a:t>
            </a:r>
            <a:r>
              <a:rPr lang="en-US" altLang="ko-KR" sz="1000" dirty="0">
                <a:solidFill>
                  <a:srgbClr val="2A00FF"/>
                </a:solidFill>
                <a:latin typeface="Consolas"/>
              </a:rPr>
              <a:t>"</a:t>
            </a:r>
            <a:r>
              <a:rPr lang="en-US" altLang="ko-KR" sz="1000" dirty="0" err="1">
                <a:solidFill>
                  <a:srgbClr val="2A00FF"/>
                </a:solidFill>
                <a:latin typeface="Consolas"/>
              </a:rPr>
              <a:t>CKEditorFuncNum</a:t>
            </a:r>
            <a:r>
              <a:rPr lang="en-US" altLang="ko-KR" sz="1000" dirty="0">
                <a:solidFill>
                  <a:srgbClr val="2A00FF"/>
                </a:solidFill>
                <a:latin typeface="Consolas"/>
              </a:rPr>
              <a:t>"</a:t>
            </a:r>
            <a:r>
              <a:rPr lang="en-US" altLang="ko-KR" sz="1000" dirty="0">
                <a:solidFill>
                  <a:srgbClr val="000000"/>
                </a:solidFill>
                <a:latin typeface="Consolas"/>
              </a:rPr>
              <a:t>);</a:t>
            </a:r>
          </a:p>
          <a:p>
            <a:r>
              <a:rPr lang="en-US" altLang="ko-KR" sz="1000" dirty="0">
                <a:solidFill>
                  <a:srgbClr val="000000"/>
                </a:solidFill>
                <a:latin typeface="Consolas"/>
              </a:rPr>
              <a:t>            </a:t>
            </a:r>
            <a:r>
              <a:rPr lang="en-US" altLang="ko-KR" sz="1000" dirty="0" err="1">
                <a:solidFill>
                  <a:srgbClr val="6A3E3E"/>
                </a:solidFill>
                <a:latin typeface="Consolas"/>
              </a:rPr>
              <a:t>printWriter</a:t>
            </a:r>
            <a:r>
              <a:rPr lang="en-US" altLang="ko-KR" sz="1000" dirty="0">
                <a:solidFill>
                  <a:srgbClr val="000000"/>
                </a:solidFill>
                <a:latin typeface="Consolas"/>
              </a:rPr>
              <a:t> = </a:t>
            </a:r>
            <a:r>
              <a:rPr lang="en-US" altLang="ko-KR" sz="1000" dirty="0" err="1">
                <a:solidFill>
                  <a:srgbClr val="6A3E3E"/>
                </a:solidFill>
                <a:latin typeface="Consolas"/>
              </a:rPr>
              <a:t>res</a:t>
            </a:r>
            <a:r>
              <a:rPr lang="en-US" altLang="ko-KR" sz="1000" dirty="0" err="1">
                <a:solidFill>
                  <a:srgbClr val="000000"/>
                </a:solidFill>
                <a:latin typeface="Consolas"/>
              </a:rPr>
              <a:t>.getWriter</a:t>
            </a:r>
            <a:r>
              <a:rPr lang="en-US" altLang="ko-KR" sz="1000" dirty="0">
                <a:solidFill>
                  <a:srgbClr val="000000"/>
                </a:solidFill>
                <a:latin typeface="Consolas"/>
              </a:rPr>
              <a:t>();</a:t>
            </a:r>
          </a:p>
          <a:p>
            <a:r>
              <a:rPr lang="en-US" altLang="ko-KR" sz="1000" dirty="0">
                <a:solidFill>
                  <a:srgbClr val="000000"/>
                </a:solidFill>
                <a:latin typeface="Consolas"/>
              </a:rPr>
              <a:t>            String </a:t>
            </a:r>
            <a:r>
              <a:rPr lang="en-US" altLang="ko-KR" sz="1000" dirty="0" err="1">
                <a:solidFill>
                  <a:srgbClr val="6A3E3E"/>
                </a:solidFill>
                <a:latin typeface="Consolas"/>
              </a:rPr>
              <a:t>fileUrl</a:t>
            </a:r>
            <a:r>
              <a:rPr lang="en-US" altLang="ko-KR" sz="1000" dirty="0">
                <a:solidFill>
                  <a:srgbClr val="000000"/>
                </a:solidFill>
                <a:latin typeface="Consolas"/>
              </a:rPr>
              <a:t> = </a:t>
            </a:r>
            <a:r>
              <a:rPr lang="en-US" altLang="ko-KR" sz="1000" dirty="0">
                <a:solidFill>
                  <a:srgbClr val="2A00FF"/>
                </a:solidFill>
                <a:latin typeface="Consolas"/>
              </a:rPr>
              <a:t>"/</a:t>
            </a:r>
            <a:r>
              <a:rPr lang="en-US" altLang="ko-KR" sz="1000" dirty="0" err="1">
                <a:solidFill>
                  <a:srgbClr val="2A00FF"/>
                </a:solidFill>
                <a:latin typeface="Consolas"/>
              </a:rPr>
              <a:t>ckUpload</a:t>
            </a:r>
            <a:r>
              <a:rPr lang="en-US" altLang="ko-KR" sz="1000" dirty="0">
                <a:solidFill>
                  <a:srgbClr val="2A00FF"/>
                </a:solidFill>
                <a:latin typeface="Consolas"/>
              </a:rPr>
              <a:t>/"</a:t>
            </a:r>
            <a:r>
              <a:rPr lang="en-US" altLang="ko-KR" sz="1000" dirty="0">
                <a:solidFill>
                  <a:srgbClr val="000000"/>
                </a:solidFill>
                <a:latin typeface="Consolas"/>
              </a:rPr>
              <a:t> + </a:t>
            </a:r>
            <a:r>
              <a:rPr lang="en-US" altLang="ko-KR" sz="1000" dirty="0" err="1">
                <a:solidFill>
                  <a:srgbClr val="6A3E3E"/>
                </a:solidFill>
                <a:latin typeface="Consolas"/>
              </a:rPr>
              <a:t>uid</a:t>
            </a:r>
            <a:r>
              <a:rPr lang="en-US" altLang="ko-KR" sz="1000" dirty="0">
                <a:solidFill>
                  <a:srgbClr val="000000"/>
                </a:solidFill>
                <a:latin typeface="Consolas"/>
              </a:rPr>
              <a:t> + </a:t>
            </a:r>
            <a:r>
              <a:rPr lang="en-US" altLang="ko-KR" sz="1000" dirty="0">
                <a:solidFill>
                  <a:srgbClr val="2A00FF"/>
                </a:solidFill>
                <a:latin typeface="Consolas"/>
              </a:rPr>
              <a:t>"_"</a:t>
            </a:r>
            <a:r>
              <a:rPr lang="en-US" altLang="ko-KR" sz="1000" dirty="0">
                <a:solidFill>
                  <a:srgbClr val="000000"/>
                </a:solidFill>
                <a:latin typeface="Consolas"/>
              </a:rPr>
              <a:t> + </a:t>
            </a:r>
            <a:r>
              <a:rPr lang="en-US" altLang="ko-KR" sz="1000" dirty="0" err="1">
                <a:solidFill>
                  <a:srgbClr val="6A3E3E"/>
                </a:solidFill>
                <a:latin typeface="Consolas"/>
              </a:rPr>
              <a:t>fileName</a:t>
            </a:r>
            <a:r>
              <a:rPr lang="en-US" altLang="ko-KR" sz="1000" dirty="0">
                <a:solidFill>
                  <a:srgbClr val="000000"/>
                </a:solidFill>
                <a:latin typeface="Consolas"/>
              </a:rPr>
              <a:t>; </a:t>
            </a:r>
            <a:r>
              <a:rPr lang="en-US" altLang="ko-KR" sz="1000" dirty="0">
                <a:solidFill>
                  <a:srgbClr val="3F7F5F"/>
                </a:solidFill>
                <a:latin typeface="Consolas"/>
              </a:rPr>
              <a:t>// </a:t>
            </a:r>
            <a:r>
              <a:rPr lang="ja-JP" altLang="en-US" sz="1000" dirty="0">
                <a:solidFill>
                  <a:srgbClr val="3F7F5F"/>
                </a:solidFill>
                <a:latin typeface="Consolas"/>
              </a:rPr>
              <a:t>アップロードファイルの</a:t>
            </a:r>
            <a:r>
              <a:rPr lang="en-US" altLang="ko-KR" sz="1000" dirty="0">
                <a:solidFill>
                  <a:srgbClr val="3F7F5F"/>
                </a:solidFill>
                <a:latin typeface="Consolas"/>
              </a:rPr>
              <a:t>URL</a:t>
            </a:r>
            <a:r>
              <a:rPr lang="ko-KR" altLang="en-US" sz="1000" dirty="0">
                <a:solidFill>
                  <a:srgbClr val="3F7F5F"/>
                </a:solidFill>
                <a:latin typeface="Consolas"/>
              </a:rPr>
              <a:t>生成</a:t>
            </a:r>
          </a:p>
          <a:p>
            <a:r>
              <a:rPr lang="ja-JP" altLang="en-US" sz="1000" dirty="0">
                <a:solidFill>
                  <a:srgbClr val="000000"/>
                </a:solidFill>
                <a:latin typeface="Consolas"/>
              </a:rPr>
              <a:t>            </a:t>
            </a:r>
            <a:r>
              <a:rPr lang="en-US" altLang="ja-JP" sz="1000" dirty="0">
                <a:solidFill>
                  <a:srgbClr val="3F7F5F"/>
                </a:solidFill>
                <a:latin typeface="Consolas"/>
              </a:rPr>
              <a:t>// </a:t>
            </a:r>
            <a:r>
              <a:rPr lang="ja-JP" altLang="en-US" sz="1000" dirty="0">
                <a:solidFill>
                  <a:srgbClr val="3F7F5F"/>
                </a:solidFill>
                <a:latin typeface="Consolas"/>
              </a:rPr>
              <a:t>アップロード完了後のスクリプトをレスポンスとして返す</a:t>
            </a:r>
          </a:p>
          <a:p>
            <a:r>
              <a:rPr lang="en-US" altLang="ko-KR" sz="1000" dirty="0">
                <a:solidFill>
                  <a:srgbClr val="000000"/>
                </a:solidFill>
                <a:latin typeface="Consolas"/>
              </a:rPr>
              <a:t>            </a:t>
            </a:r>
            <a:r>
              <a:rPr lang="en-US" altLang="ko-KR" sz="1000" dirty="0" err="1">
                <a:solidFill>
                  <a:srgbClr val="6A3E3E"/>
                </a:solidFill>
                <a:latin typeface="Consolas"/>
              </a:rPr>
              <a:t>printWriter</a:t>
            </a:r>
            <a:r>
              <a:rPr lang="en-US" altLang="ko-KR" sz="1000" dirty="0" err="1">
                <a:solidFill>
                  <a:srgbClr val="000000"/>
                </a:solidFill>
                <a:latin typeface="Consolas"/>
              </a:rPr>
              <a:t>.println</a:t>
            </a:r>
            <a:r>
              <a:rPr lang="en-US" altLang="ko-KR" sz="1000" dirty="0">
                <a:solidFill>
                  <a:srgbClr val="000000"/>
                </a:solidFill>
                <a:latin typeface="Consolas"/>
              </a:rPr>
              <a:t>(</a:t>
            </a:r>
            <a:r>
              <a:rPr lang="en-US" altLang="ko-KR" sz="1000" dirty="0">
                <a:solidFill>
                  <a:srgbClr val="2A00FF"/>
                </a:solidFill>
                <a:latin typeface="Consolas"/>
              </a:rPr>
              <a:t>"&lt;script&gt; "</a:t>
            </a:r>
            <a:r>
              <a:rPr lang="en-US" altLang="ko-KR" sz="1000" dirty="0">
                <a:solidFill>
                  <a:srgbClr val="000000"/>
                </a:solidFill>
                <a:latin typeface="Consolas"/>
              </a:rPr>
              <a:t> +</a:t>
            </a:r>
          </a:p>
          <a:p>
            <a:r>
              <a:rPr lang="en-US" altLang="ko-KR" sz="1000" dirty="0">
                <a:solidFill>
                  <a:srgbClr val="000000"/>
                </a:solidFill>
                <a:latin typeface="Consolas"/>
              </a:rPr>
              <a:t>             </a:t>
            </a:r>
            <a:r>
              <a:rPr lang="en-US" altLang="ko-KR" sz="1000" dirty="0" smtClean="0">
                <a:solidFill>
                  <a:srgbClr val="000000"/>
                </a:solidFill>
                <a:latin typeface="Consolas"/>
              </a:rPr>
              <a:t>   </a:t>
            </a:r>
            <a:r>
              <a:rPr lang="en-US" altLang="ko-KR" sz="1000" dirty="0" smtClean="0">
                <a:solidFill>
                  <a:srgbClr val="2A00FF"/>
                </a:solidFill>
                <a:latin typeface="Consolas"/>
              </a:rPr>
              <a:t>"</a:t>
            </a:r>
            <a:r>
              <a:rPr lang="en-US" altLang="ko-KR" sz="1000" dirty="0" err="1">
                <a:solidFill>
                  <a:srgbClr val="2A00FF"/>
                </a:solidFill>
                <a:latin typeface="Consolas"/>
              </a:rPr>
              <a:t>window.parent.CKEDITOR.tools.callFunction</a:t>
            </a:r>
            <a:r>
              <a:rPr lang="en-US" altLang="ko-KR" sz="1000" dirty="0">
                <a:solidFill>
                  <a:srgbClr val="2A00FF"/>
                </a:solidFill>
                <a:latin typeface="Consolas"/>
              </a:rPr>
              <a:t>("</a:t>
            </a:r>
            <a:r>
              <a:rPr lang="en-US" altLang="ko-KR" sz="1000" dirty="0">
                <a:solidFill>
                  <a:srgbClr val="000000"/>
                </a:solidFill>
                <a:latin typeface="Consolas"/>
              </a:rPr>
              <a:t> +</a:t>
            </a:r>
          </a:p>
          <a:p>
            <a:r>
              <a:rPr lang="ja-JP" altLang="en-US" sz="1000" dirty="0">
                <a:solidFill>
                  <a:srgbClr val="000000"/>
                </a:solidFill>
                <a:latin typeface="Consolas"/>
              </a:rPr>
              <a:t>                </a:t>
            </a:r>
            <a:r>
              <a:rPr lang="en-US" altLang="ja-JP" sz="1000" dirty="0">
                <a:solidFill>
                  <a:srgbClr val="6A3E3E"/>
                </a:solidFill>
                <a:latin typeface="Consolas"/>
              </a:rPr>
              <a:t>callback</a:t>
            </a:r>
            <a:r>
              <a:rPr lang="ja-JP" altLang="en-US" sz="1000" dirty="0">
                <a:solidFill>
                  <a:srgbClr val="000000"/>
                </a:solidFill>
                <a:latin typeface="Consolas"/>
              </a:rPr>
              <a:t> </a:t>
            </a:r>
            <a:r>
              <a:rPr lang="en-US" altLang="ja-JP" sz="1000" dirty="0">
                <a:solidFill>
                  <a:srgbClr val="000000"/>
                </a:solidFill>
                <a:latin typeface="Consolas"/>
              </a:rPr>
              <a:t>+ </a:t>
            </a:r>
            <a:r>
              <a:rPr lang="en-US" altLang="ja-JP" sz="1000" dirty="0">
                <a:solidFill>
                  <a:srgbClr val="2A00FF"/>
                </a:solidFill>
                <a:latin typeface="Consolas"/>
              </a:rPr>
              <a:t>",'"</a:t>
            </a:r>
            <a:r>
              <a:rPr lang="ja-JP" altLang="en-US" sz="1000" dirty="0">
                <a:solidFill>
                  <a:srgbClr val="000000"/>
                </a:solidFill>
                <a:latin typeface="Consolas"/>
              </a:rPr>
              <a:t> </a:t>
            </a:r>
            <a:r>
              <a:rPr lang="en-US" altLang="ja-JP" sz="1000" dirty="0">
                <a:solidFill>
                  <a:srgbClr val="000000"/>
                </a:solidFill>
                <a:latin typeface="Consolas"/>
              </a:rPr>
              <a:t>+ </a:t>
            </a:r>
            <a:r>
              <a:rPr lang="en-US" altLang="ja-JP" sz="1000" dirty="0" err="1">
                <a:solidFill>
                  <a:srgbClr val="6A3E3E"/>
                </a:solidFill>
                <a:latin typeface="Consolas"/>
              </a:rPr>
              <a:t>fileUrl</a:t>
            </a:r>
            <a:r>
              <a:rPr lang="ja-JP" altLang="en-US" sz="1000" dirty="0">
                <a:solidFill>
                  <a:srgbClr val="000000"/>
                </a:solidFill>
                <a:latin typeface="Consolas"/>
              </a:rPr>
              <a:t> </a:t>
            </a:r>
            <a:r>
              <a:rPr lang="en-US" altLang="ja-JP" sz="1000" dirty="0">
                <a:solidFill>
                  <a:srgbClr val="000000"/>
                </a:solidFill>
                <a:latin typeface="Consolas"/>
              </a:rPr>
              <a:t>+ </a:t>
            </a:r>
            <a:r>
              <a:rPr lang="en-US" altLang="ja-JP" sz="1000" dirty="0">
                <a:solidFill>
                  <a:srgbClr val="2A00FF"/>
                </a:solidFill>
                <a:latin typeface="Consolas"/>
              </a:rPr>
              <a:t>"','</a:t>
            </a:r>
            <a:r>
              <a:rPr lang="ja-JP" altLang="en-US" sz="1000" dirty="0">
                <a:solidFill>
                  <a:srgbClr val="2A00FF"/>
                </a:solidFill>
                <a:latin typeface="Consolas"/>
              </a:rPr>
              <a:t>画像をアップロードしました</a:t>
            </a:r>
            <a:r>
              <a:rPr lang="en-US" altLang="ja-JP" sz="1000" dirty="0">
                <a:solidFill>
                  <a:srgbClr val="2A00FF"/>
                </a:solidFill>
                <a:latin typeface="Consolas"/>
              </a:rPr>
              <a:t>')"</a:t>
            </a:r>
            <a:r>
              <a:rPr lang="ja-JP" altLang="en-US" sz="1000" dirty="0">
                <a:solidFill>
                  <a:srgbClr val="000000"/>
                </a:solidFill>
                <a:latin typeface="Consolas"/>
              </a:rPr>
              <a:t> </a:t>
            </a:r>
            <a:r>
              <a:rPr lang="en-US" altLang="ja-JP" sz="1000" dirty="0">
                <a:solidFill>
                  <a:srgbClr val="000000"/>
                </a:solidFill>
                <a:latin typeface="Consolas"/>
              </a:rPr>
              <a:t>+</a:t>
            </a:r>
          </a:p>
          <a:p>
            <a:r>
              <a:rPr lang="en-US" altLang="ko-KR" sz="1000" dirty="0">
                <a:solidFill>
                  <a:srgbClr val="000000"/>
                </a:solidFill>
                <a:latin typeface="Consolas"/>
              </a:rPr>
              <a:t>                </a:t>
            </a:r>
            <a:r>
              <a:rPr lang="en-US" altLang="ko-KR" sz="1000" dirty="0">
                <a:solidFill>
                  <a:srgbClr val="2A00FF"/>
                </a:solidFill>
                <a:latin typeface="Consolas"/>
              </a:rPr>
              <a:t>"&lt;/script&gt;"</a:t>
            </a:r>
            <a:r>
              <a:rPr lang="en-US" altLang="ko-KR" sz="1000" dirty="0">
                <a:solidFill>
                  <a:srgbClr val="000000"/>
                </a:solidFill>
                <a:latin typeface="Consolas"/>
              </a:rPr>
              <a:t>);</a:t>
            </a:r>
          </a:p>
          <a:p>
            <a:r>
              <a:rPr lang="en-US" altLang="ko-KR" sz="1000" dirty="0">
                <a:solidFill>
                  <a:srgbClr val="000000"/>
                </a:solidFill>
                <a:latin typeface="Consolas"/>
              </a:rPr>
              <a:t>            </a:t>
            </a:r>
            <a:r>
              <a:rPr lang="en-US" altLang="ko-KR" sz="1000" dirty="0" err="1">
                <a:solidFill>
                  <a:srgbClr val="6A3E3E"/>
                </a:solidFill>
                <a:latin typeface="Consolas"/>
              </a:rPr>
              <a:t>printWriter</a:t>
            </a:r>
            <a:r>
              <a:rPr lang="en-US" altLang="ko-KR" sz="1000" dirty="0" err="1">
                <a:solidFill>
                  <a:srgbClr val="000000"/>
                </a:solidFill>
                <a:latin typeface="Consolas"/>
              </a:rPr>
              <a:t>.flush</a:t>
            </a:r>
            <a:r>
              <a:rPr lang="en-US" altLang="ko-KR" sz="1000" dirty="0">
                <a:solidFill>
                  <a:srgbClr val="000000"/>
                </a:solidFill>
                <a:latin typeface="Consolas"/>
              </a:rPr>
              <a:t>();</a:t>
            </a:r>
          </a:p>
          <a:p>
            <a:r>
              <a:rPr lang="en-US" altLang="ko-KR" sz="1000" dirty="0">
                <a:solidFill>
                  <a:srgbClr val="000000"/>
                </a:solidFill>
                <a:latin typeface="Consolas"/>
              </a:rPr>
              <a:t>        } </a:t>
            </a:r>
            <a:r>
              <a:rPr lang="en-US" altLang="ko-KR" sz="1000" b="1" dirty="0">
                <a:solidFill>
                  <a:srgbClr val="7F0055"/>
                </a:solidFill>
                <a:latin typeface="Consolas"/>
              </a:rPr>
              <a:t>catch</a:t>
            </a:r>
            <a:r>
              <a:rPr lang="en-US" altLang="ko-KR" sz="1000" b="1" dirty="0">
                <a:solidFill>
                  <a:srgbClr val="000000"/>
                </a:solidFill>
                <a:latin typeface="Consolas"/>
              </a:rPr>
              <a:t>(</a:t>
            </a:r>
            <a:r>
              <a:rPr lang="en-US" altLang="ko-KR" sz="1000" b="1" dirty="0" err="1">
                <a:solidFill>
                  <a:srgbClr val="000000"/>
                </a:solidFill>
                <a:latin typeface="Consolas"/>
              </a:rPr>
              <a:t>IOException</a:t>
            </a:r>
            <a:r>
              <a:rPr lang="en-US" altLang="ko-KR" sz="1000" b="1" dirty="0">
                <a:solidFill>
                  <a:srgbClr val="000000"/>
                </a:solidFill>
                <a:latin typeface="Consolas"/>
              </a:rPr>
              <a:t> </a:t>
            </a:r>
            <a:r>
              <a:rPr lang="en-US" altLang="ko-KR" sz="1000" b="1" dirty="0">
                <a:solidFill>
                  <a:srgbClr val="6A3E3E"/>
                </a:solidFill>
                <a:latin typeface="Consolas"/>
              </a:rPr>
              <a:t>e</a:t>
            </a:r>
            <a:r>
              <a:rPr lang="en-US" altLang="ko-KR" sz="1000" b="1" dirty="0">
                <a:solidFill>
                  <a:srgbClr val="000000"/>
                </a:solidFill>
                <a:latin typeface="Consolas"/>
              </a:rPr>
              <a:t>) {</a:t>
            </a:r>
          </a:p>
          <a:p>
            <a:r>
              <a:rPr lang="en-US" altLang="ko-KR" sz="1000" dirty="0">
                <a:solidFill>
                  <a:srgbClr val="000000"/>
                </a:solidFill>
                <a:latin typeface="Consolas"/>
              </a:rPr>
              <a:t>            </a:t>
            </a:r>
            <a:r>
              <a:rPr lang="en-US" altLang="ko-KR" sz="1000" dirty="0" err="1">
                <a:solidFill>
                  <a:srgbClr val="6A3E3E"/>
                </a:solidFill>
                <a:latin typeface="Consolas"/>
              </a:rPr>
              <a:t>e</a:t>
            </a:r>
            <a:r>
              <a:rPr lang="en-US" altLang="ko-KR" sz="1000" dirty="0" err="1">
                <a:solidFill>
                  <a:srgbClr val="000000"/>
                </a:solidFill>
                <a:latin typeface="Consolas"/>
              </a:rPr>
              <a:t>.printStackTrace</a:t>
            </a:r>
            <a:r>
              <a:rPr lang="en-US" altLang="ko-KR" sz="1000" dirty="0">
                <a:solidFill>
                  <a:srgbClr val="000000"/>
                </a:solidFill>
                <a:latin typeface="Consolas"/>
              </a:rPr>
              <a:t>();</a:t>
            </a:r>
          </a:p>
          <a:p>
            <a:r>
              <a:rPr lang="en-US" altLang="ko-KR" sz="1000" dirty="0">
                <a:solidFill>
                  <a:srgbClr val="000000"/>
                </a:solidFill>
                <a:latin typeface="Consolas"/>
              </a:rPr>
              <a:t>        } </a:t>
            </a:r>
            <a:r>
              <a:rPr lang="en-US" altLang="ko-KR" sz="1000" b="1" dirty="0">
                <a:solidFill>
                  <a:srgbClr val="7F0055"/>
                </a:solidFill>
                <a:latin typeface="Consolas"/>
              </a:rPr>
              <a:t>finally</a:t>
            </a:r>
            <a:r>
              <a:rPr lang="en-US" altLang="ko-KR" sz="1000" b="1" dirty="0">
                <a:solidFill>
                  <a:srgbClr val="000000"/>
                </a:solidFill>
                <a:latin typeface="Consolas"/>
              </a:rPr>
              <a:t> {</a:t>
            </a:r>
          </a:p>
          <a:p>
            <a:r>
              <a:rPr lang="en-US" altLang="ko-KR" sz="1000" dirty="0">
                <a:solidFill>
                  <a:srgbClr val="000000"/>
                </a:solidFill>
                <a:latin typeface="Consolas"/>
              </a:rPr>
              <a:t>            </a:t>
            </a:r>
            <a:r>
              <a:rPr lang="en-US" altLang="ko-KR" sz="1000" b="1" dirty="0">
                <a:solidFill>
                  <a:srgbClr val="7F0055"/>
                </a:solidFill>
                <a:latin typeface="Consolas"/>
              </a:rPr>
              <a:t>try</a:t>
            </a:r>
            <a:r>
              <a:rPr lang="en-US" altLang="ko-KR" sz="1000" b="1" dirty="0">
                <a:solidFill>
                  <a:srgbClr val="000000"/>
                </a:solidFill>
                <a:latin typeface="Consolas"/>
              </a:rPr>
              <a:t> {</a:t>
            </a:r>
          </a:p>
          <a:p>
            <a:r>
              <a:rPr lang="en-US" altLang="ko-KR" sz="1000" dirty="0">
                <a:solidFill>
                  <a:srgbClr val="000000"/>
                </a:solidFill>
                <a:latin typeface="Consolas"/>
              </a:rPr>
              <a:t>                </a:t>
            </a:r>
            <a:r>
              <a:rPr lang="en-US" altLang="ko-KR" sz="1000" b="1" dirty="0">
                <a:solidFill>
                  <a:srgbClr val="7F0055"/>
                </a:solidFill>
                <a:latin typeface="Consolas"/>
              </a:rPr>
              <a:t>if</a:t>
            </a:r>
            <a:r>
              <a:rPr lang="en-US" altLang="ko-KR" sz="1000" b="1" dirty="0">
                <a:solidFill>
                  <a:srgbClr val="000000"/>
                </a:solidFill>
                <a:latin typeface="Consolas"/>
              </a:rPr>
              <a:t>(</a:t>
            </a:r>
            <a:r>
              <a:rPr lang="en-US" altLang="ko-KR" sz="1000" b="1" dirty="0">
                <a:solidFill>
                  <a:srgbClr val="6A3E3E"/>
                </a:solidFill>
                <a:latin typeface="Consolas"/>
              </a:rPr>
              <a:t>out</a:t>
            </a:r>
            <a:r>
              <a:rPr lang="en-US" altLang="ko-KR" sz="1000" b="1" dirty="0">
                <a:solidFill>
                  <a:srgbClr val="000000"/>
                </a:solidFill>
                <a:latin typeface="Consolas"/>
              </a:rPr>
              <a:t> != </a:t>
            </a:r>
            <a:r>
              <a:rPr lang="en-US" altLang="ko-KR" sz="1000" b="1" dirty="0">
                <a:solidFill>
                  <a:srgbClr val="7F0055"/>
                </a:solidFill>
                <a:latin typeface="Consolas"/>
              </a:rPr>
              <a:t>null</a:t>
            </a:r>
            <a:r>
              <a:rPr lang="en-US" altLang="ko-KR" sz="1000" b="1" dirty="0">
                <a:solidFill>
                  <a:srgbClr val="000000"/>
                </a:solidFill>
                <a:latin typeface="Consolas"/>
              </a:rPr>
              <a:t>) { </a:t>
            </a:r>
            <a:r>
              <a:rPr lang="en-US" altLang="ko-KR" sz="1000" b="1" dirty="0" err="1">
                <a:solidFill>
                  <a:srgbClr val="6A3E3E"/>
                </a:solidFill>
                <a:latin typeface="Consolas"/>
              </a:rPr>
              <a:t>out</a:t>
            </a:r>
            <a:r>
              <a:rPr lang="en-US" altLang="ko-KR" sz="1000" b="1" dirty="0" err="1">
                <a:solidFill>
                  <a:srgbClr val="000000"/>
                </a:solidFill>
                <a:latin typeface="Consolas"/>
              </a:rPr>
              <a:t>.close</a:t>
            </a:r>
            <a:r>
              <a:rPr lang="en-US" altLang="ko-KR" sz="1000" b="1" dirty="0">
                <a:solidFill>
                  <a:srgbClr val="000000"/>
                </a:solidFill>
                <a:latin typeface="Consolas"/>
              </a:rPr>
              <a:t>(); }</a:t>
            </a:r>
          </a:p>
          <a:p>
            <a:r>
              <a:rPr lang="en-US" altLang="ko-KR" sz="1000" dirty="0">
                <a:solidFill>
                  <a:srgbClr val="000000"/>
                </a:solidFill>
                <a:latin typeface="Consolas"/>
              </a:rPr>
              <a:t>                </a:t>
            </a:r>
            <a:r>
              <a:rPr lang="en-US" altLang="ko-KR" sz="1000" b="1" dirty="0">
                <a:solidFill>
                  <a:srgbClr val="7F0055"/>
                </a:solidFill>
                <a:latin typeface="Consolas"/>
              </a:rPr>
              <a:t>if</a:t>
            </a:r>
            <a:r>
              <a:rPr lang="en-US" altLang="ko-KR" sz="1000" b="1" dirty="0">
                <a:solidFill>
                  <a:srgbClr val="000000"/>
                </a:solidFill>
                <a:latin typeface="Consolas"/>
              </a:rPr>
              <a:t>(</a:t>
            </a:r>
            <a:r>
              <a:rPr lang="en-US" altLang="ko-KR" sz="1000" b="1" dirty="0" err="1">
                <a:solidFill>
                  <a:srgbClr val="6A3E3E"/>
                </a:solidFill>
                <a:latin typeface="Consolas"/>
              </a:rPr>
              <a:t>printWriter</a:t>
            </a:r>
            <a:r>
              <a:rPr lang="en-US" altLang="ko-KR" sz="1000" b="1" dirty="0">
                <a:solidFill>
                  <a:srgbClr val="000000"/>
                </a:solidFill>
                <a:latin typeface="Consolas"/>
              </a:rPr>
              <a:t> != </a:t>
            </a:r>
            <a:r>
              <a:rPr lang="en-US" altLang="ko-KR" sz="1000" b="1" dirty="0">
                <a:solidFill>
                  <a:srgbClr val="7F0055"/>
                </a:solidFill>
                <a:latin typeface="Consolas"/>
              </a:rPr>
              <a:t>null</a:t>
            </a:r>
            <a:r>
              <a:rPr lang="en-US" altLang="ko-KR" sz="1000" b="1" dirty="0">
                <a:solidFill>
                  <a:srgbClr val="000000"/>
                </a:solidFill>
                <a:latin typeface="Consolas"/>
              </a:rPr>
              <a:t>) { </a:t>
            </a:r>
            <a:r>
              <a:rPr lang="en-US" altLang="ko-KR" sz="1000" b="1" dirty="0" err="1">
                <a:solidFill>
                  <a:srgbClr val="6A3E3E"/>
                </a:solidFill>
                <a:latin typeface="Consolas"/>
              </a:rPr>
              <a:t>printWriter</a:t>
            </a:r>
            <a:r>
              <a:rPr lang="en-US" altLang="ko-KR" sz="1000" b="1" dirty="0" err="1">
                <a:solidFill>
                  <a:srgbClr val="000000"/>
                </a:solidFill>
                <a:latin typeface="Consolas"/>
              </a:rPr>
              <a:t>.close</a:t>
            </a:r>
            <a:r>
              <a:rPr lang="en-US" altLang="ko-KR" sz="1000" b="1" dirty="0">
                <a:solidFill>
                  <a:srgbClr val="000000"/>
                </a:solidFill>
                <a:latin typeface="Consolas"/>
              </a:rPr>
              <a:t>(); }</a:t>
            </a:r>
          </a:p>
          <a:p>
            <a:r>
              <a:rPr lang="en-US" altLang="ko-KR" sz="1000" dirty="0">
                <a:solidFill>
                  <a:srgbClr val="000000"/>
                </a:solidFill>
                <a:latin typeface="Consolas"/>
              </a:rPr>
              <a:t>            } </a:t>
            </a:r>
            <a:r>
              <a:rPr lang="en-US" altLang="ko-KR" sz="1000" b="1" dirty="0">
                <a:solidFill>
                  <a:srgbClr val="7F0055"/>
                </a:solidFill>
                <a:latin typeface="Consolas"/>
              </a:rPr>
              <a:t>catch</a:t>
            </a:r>
            <a:r>
              <a:rPr lang="en-US" altLang="ko-KR" sz="1000" b="1" dirty="0">
                <a:solidFill>
                  <a:srgbClr val="000000"/>
                </a:solidFill>
                <a:latin typeface="Consolas"/>
              </a:rPr>
              <a:t>(</a:t>
            </a:r>
            <a:r>
              <a:rPr lang="en-US" altLang="ko-KR" sz="1000" b="1" dirty="0" err="1">
                <a:solidFill>
                  <a:srgbClr val="000000"/>
                </a:solidFill>
                <a:latin typeface="Consolas"/>
              </a:rPr>
              <a:t>IOException</a:t>
            </a:r>
            <a:r>
              <a:rPr lang="en-US" altLang="ko-KR" sz="1000" b="1" dirty="0">
                <a:solidFill>
                  <a:srgbClr val="000000"/>
                </a:solidFill>
                <a:latin typeface="Consolas"/>
              </a:rPr>
              <a:t> </a:t>
            </a:r>
            <a:r>
              <a:rPr lang="en-US" altLang="ko-KR" sz="1000" b="1" dirty="0">
                <a:solidFill>
                  <a:srgbClr val="6A3E3E"/>
                </a:solidFill>
                <a:latin typeface="Consolas"/>
              </a:rPr>
              <a:t>e</a:t>
            </a:r>
            <a:r>
              <a:rPr lang="en-US" altLang="ko-KR" sz="1000" b="1" dirty="0">
                <a:solidFill>
                  <a:srgbClr val="000000"/>
                </a:solidFill>
                <a:latin typeface="Consolas"/>
              </a:rPr>
              <a:t>) {</a:t>
            </a:r>
          </a:p>
          <a:p>
            <a:r>
              <a:rPr lang="en-US" altLang="ko-KR" sz="1000" dirty="0">
                <a:solidFill>
                  <a:srgbClr val="000000"/>
                </a:solidFill>
                <a:latin typeface="Consolas"/>
              </a:rPr>
              <a:t>                </a:t>
            </a:r>
            <a:r>
              <a:rPr lang="en-US" altLang="ko-KR" sz="1000" dirty="0" err="1">
                <a:solidFill>
                  <a:srgbClr val="6A3E3E"/>
                </a:solidFill>
                <a:latin typeface="Consolas"/>
              </a:rPr>
              <a:t>e</a:t>
            </a:r>
            <a:r>
              <a:rPr lang="en-US" altLang="ko-KR" sz="1000" dirty="0" err="1">
                <a:solidFill>
                  <a:srgbClr val="000000"/>
                </a:solidFill>
                <a:latin typeface="Consolas"/>
              </a:rPr>
              <a:t>.printStackTrace</a:t>
            </a:r>
            <a:r>
              <a:rPr lang="en-US" altLang="ko-KR" sz="1000" dirty="0">
                <a:solidFill>
                  <a:srgbClr val="000000"/>
                </a:solidFill>
                <a:latin typeface="Consolas"/>
              </a:rPr>
              <a:t>();</a:t>
            </a:r>
          </a:p>
          <a:p>
            <a:r>
              <a:rPr lang="ko-KR" altLang="en-US" sz="1000" dirty="0">
                <a:solidFill>
                  <a:srgbClr val="000000"/>
                </a:solidFill>
                <a:latin typeface="Consolas"/>
              </a:rPr>
              <a:t>            </a:t>
            </a:r>
            <a:r>
              <a:rPr lang="en-US" altLang="ko-KR" sz="1000" dirty="0">
                <a:solidFill>
                  <a:srgbClr val="000000"/>
                </a:solidFill>
                <a:latin typeface="Consolas"/>
              </a:rPr>
              <a:t>}</a:t>
            </a:r>
          </a:p>
          <a:p>
            <a:r>
              <a:rPr lang="ko-KR" altLang="en-US" sz="1000" dirty="0">
                <a:solidFill>
                  <a:srgbClr val="000000"/>
                </a:solidFill>
                <a:latin typeface="Consolas"/>
              </a:rPr>
              <a:t>        </a:t>
            </a:r>
            <a:r>
              <a:rPr lang="en-US" altLang="ko-KR" sz="1000" dirty="0">
                <a:solidFill>
                  <a:srgbClr val="000000"/>
                </a:solidFill>
                <a:latin typeface="Consolas"/>
              </a:rPr>
              <a:t>}</a:t>
            </a:r>
          </a:p>
          <a:p>
            <a:r>
              <a:rPr lang="en-US" altLang="ko-KR" sz="1000" dirty="0">
                <a:solidFill>
                  <a:srgbClr val="000000"/>
                </a:solidFill>
                <a:latin typeface="Consolas"/>
              </a:rPr>
              <a:t>        </a:t>
            </a:r>
            <a:r>
              <a:rPr lang="en-US" altLang="ko-KR" sz="1000" b="1" dirty="0">
                <a:solidFill>
                  <a:srgbClr val="7F0055"/>
                </a:solidFill>
                <a:latin typeface="Consolas"/>
              </a:rPr>
              <a:t>return</a:t>
            </a:r>
            <a:r>
              <a:rPr lang="en-US" altLang="ko-KR" sz="1000" b="1" dirty="0">
                <a:solidFill>
                  <a:srgbClr val="000000"/>
                </a:solidFill>
                <a:latin typeface="Consolas"/>
              </a:rPr>
              <a:t>;    </a:t>
            </a:r>
          </a:p>
          <a:p>
            <a:r>
              <a:rPr lang="ko-KR" altLang="en-US" sz="1000" dirty="0">
                <a:solidFill>
                  <a:srgbClr val="000000"/>
                </a:solidFill>
                <a:latin typeface="Consolas"/>
              </a:rPr>
              <a:t>    </a:t>
            </a:r>
            <a:r>
              <a:rPr lang="en-US" altLang="ko-KR" sz="1000" dirty="0">
                <a:solidFill>
                  <a:srgbClr val="000000"/>
                </a:solidFill>
                <a:latin typeface="Consolas"/>
              </a:rPr>
              <a:t>}</a:t>
            </a:r>
            <a:endParaRPr lang="en-US" altLang="ja-JP" sz="1000" dirty="0" smtClean="0">
              <a:ea typeface="MS Mincho" pitchFamily="49" charset="-128"/>
            </a:endParaRPr>
          </a:p>
        </p:txBody>
      </p:sp>
    </p:spTree>
    <p:extLst>
      <p:ext uri="{BB962C8B-B14F-4D97-AF65-F5344CB8AC3E}">
        <p14:creationId xmlns:p14="http://schemas.microsoft.com/office/powerpoint/2010/main" val="3975470021"/>
      </p:ext>
    </p:extLst>
  </p:cSld>
  <p:clrMapOvr>
    <a:masterClrMapping/>
  </p:clrMapOvr>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제목 1"/>
          <p:cNvSpPr>
            <a:spLocks noGrp="1"/>
          </p:cNvSpPr>
          <p:nvPr>
            <p:ph type="title"/>
          </p:nvPr>
        </p:nvSpPr>
        <p:spPr bwMode="auto">
          <a:xfrm>
            <a:off x="0" y="-2242"/>
            <a:ext cx="9144000" cy="694938"/>
          </a:xfrm>
        </p:spPr>
        <p:txBody>
          <a:bodyPr vert="horz" lIns="91440" tIns="45720" rIns="91440" bIns="45720" rtlCol="0" anchor="ctr">
            <a:normAutofit/>
          </a:bodyPr>
          <a:lstStyle/>
          <a:p>
            <a:r>
              <a:rPr lang="en-US" altLang="ja-JP" dirty="0" smtClean="0">
                <a:latin typeface="MS Mincho" pitchFamily="49" charset="-128"/>
                <a:ea typeface="MS Mincho" pitchFamily="49" charset="-128"/>
              </a:rPr>
              <a:t>ADMIN</a:t>
            </a:r>
            <a:r>
              <a:rPr lang="ja-JP" altLang="en-US" dirty="0" smtClean="0">
                <a:latin typeface="MS Mincho" pitchFamily="49" charset="-128"/>
                <a:ea typeface="MS Mincho" pitchFamily="49" charset="-128"/>
              </a:rPr>
              <a:t>コ</a:t>
            </a:r>
            <a:r>
              <a:rPr lang="ja-JP" altLang="en-US" dirty="0">
                <a:latin typeface="MS Mincho" pitchFamily="49" charset="-128"/>
                <a:ea typeface="MS Mincho" pitchFamily="49" charset="-128"/>
              </a:rPr>
              <a:t>ントローラ</a:t>
            </a:r>
            <a:r>
              <a:rPr lang="ja-JP" altLang="en-US" dirty="0" smtClean="0">
                <a:latin typeface="MS Mincho" pitchFamily="49" charset="-128"/>
                <a:ea typeface="MS Mincho" pitchFamily="49" charset="-128"/>
              </a:rPr>
              <a:t>ー</a:t>
            </a:r>
            <a:r>
              <a:rPr lang="en-US" altLang="ja-JP" dirty="0" smtClean="0">
                <a:latin typeface="MS Mincho" pitchFamily="49" charset="-128"/>
                <a:ea typeface="MS Mincho" pitchFamily="49" charset="-128"/>
              </a:rPr>
              <a:t>(4/6</a:t>
            </a:r>
            <a:r>
              <a:rPr lang="en-US" altLang="ja-JP" dirty="0">
                <a:latin typeface="MS Mincho" pitchFamily="49" charset="-128"/>
                <a:ea typeface="MS Mincho" pitchFamily="49" charset="-128"/>
              </a:rPr>
              <a:t>)</a:t>
            </a:r>
            <a:endParaRPr lang="ko-KR" dirty="0">
              <a:latin typeface="MS Mincho" pitchFamily="49" charset="-128"/>
              <a:ea typeface="MS Mincho" pitchFamily="49" charset="-128"/>
            </a:endParaRPr>
          </a:p>
        </p:txBody>
      </p:sp>
      <p:sp>
        <p:nvSpPr>
          <p:cNvPr id="5" name="내용 개체 틀 2"/>
          <p:cNvSpPr>
            <a:spLocks noGrp="1"/>
          </p:cNvSpPr>
          <p:nvPr>
            <p:ph sz="half" idx="1"/>
          </p:nvPr>
        </p:nvSpPr>
        <p:spPr bwMode="auto">
          <a:xfrm>
            <a:off x="0" y="692696"/>
            <a:ext cx="9144000" cy="6165304"/>
          </a:xfrm>
          <a:solidFill>
            <a:schemeClr val="bg1"/>
          </a:solidFill>
        </p:spPr>
        <p:txBody>
          <a:bodyPr numCol="2">
            <a:noAutofit/>
          </a:bodyPr>
          <a:lstStyle>
            <a:lvl1pPr>
              <a:defRPr sz="2400"/>
            </a:lvl1pPr>
            <a:lvl2pPr>
              <a:defRPr sz="1600"/>
            </a:lvl2pPr>
            <a:lvl3pPr>
              <a:defRPr sz="1200"/>
            </a:lvl3pPr>
            <a:lvl4pPr>
              <a:defRPr sz="1200"/>
            </a:lvl4pPr>
            <a:lvl5pPr>
              <a:defRPr sz="1200"/>
            </a:lvl5pPr>
          </a:lstStyle>
          <a:p>
            <a:r>
              <a:rPr lang="en-US" altLang="ja-JP" sz="1100" dirty="0">
                <a:solidFill>
                  <a:srgbClr val="3F7F5F"/>
                </a:solidFill>
                <a:latin typeface="Consolas"/>
              </a:rPr>
              <a:t>// </a:t>
            </a:r>
            <a:r>
              <a:rPr lang="ja-JP" altLang="en-US" sz="1100" dirty="0">
                <a:solidFill>
                  <a:srgbClr val="3F7F5F"/>
                </a:solidFill>
                <a:latin typeface="Consolas"/>
              </a:rPr>
              <a:t>商品修正ページを表示する（</a:t>
            </a:r>
            <a:r>
              <a:rPr lang="en-US" altLang="ja-JP" sz="1100" dirty="0">
                <a:solidFill>
                  <a:srgbClr val="3F7F5F"/>
                </a:solidFill>
                <a:latin typeface="Consolas"/>
              </a:rPr>
              <a:t>GET</a:t>
            </a:r>
            <a:r>
              <a:rPr lang="ja-JP" altLang="en-US" sz="1100" dirty="0">
                <a:solidFill>
                  <a:srgbClr val="3F7F5F"/>
                </a:solidFill>
                <a:latin typeface="Consolas"/>
              </a:rPr>
              <a:t>リクエスト）</a:t>
            </a:r>
          </a:p>
          <a:p>
            <a:r>
              <a:rPr lang="en-US" altLang="ko-KR" sz="1100" dirty="0">
                <a:solidFill>
                  <a:srgbClr val="000000"/>
                </a:solidFill>
                <a:latin typeface="Consolas"/>
              </a:rPr>
              <a:t>    </a:t>
            </a:r>
            <a:r>
              <a:rPr lang="en-US" altLang="ko-KR" sz="1100" dirty="0">
                <a:solidFill>
                  <a:srgbClr val="646464"/>
                </a:solidFill>
                <a:latin typeface="Consolas"/>
              </a:rPr>
              <a:t>@</a:t>
            </a:r>
            <a:r>
              <a:rPr lang="en-US" altLang="ko-KR" sz="1100" dirty="0" err="1">
                <a:solidFill>
                  <a:srgbClr val="646464"/>
                </a:solidFill>
                <a:latin typeface="Consolas"/>
              </a:rPr>
              <a:t>GetMapping</a:t>
            </a:r>
            <a:r>
              <a:rPr lang="en-US" altLang="ko-KR" sz="1100" dirty="0">
                <a:solidFill>
                  <a:srgbClr val="000000"/>
                </a:solidFill>
                <a:latin typeface="Consolas"/>
              </a:rPr>
              <a:t>(value=</a:t>
            </a:r>
            <a:r>
              <a:rPr lang="en-US" altLang="ko-KR" sz="1100" dirty="0">
                <a:solidFill>
                  <a:srgbClr val="2A00FF"/>
                </a:solidFill>
                <a:latin typeface="Consolas"/>
              </a:rPr>
              <a:t>"/goods/modify"</a:t>
            </a:r>
            <a:r>
              <a:rPr lang="en-US" altLang="ko-KR" sz="1100" dirty="0">
                <a:solidFill>
                  <a:srgbClr val="000000"/>
                </a:solidFill>
                <a:latin typeface="Consolas"/>
              </a:rPr>
              <a:t>)</a:t>
            </a:r>
          </a:p>
          <a:p>
            <a:r>
              <a:rPr lang="en-US" altLang="ko-KR" sz="1100" dirty="0">
                <a:solidFill>
                  <a:srgbClr val="000000"/>
                </a:solidFill>
                <a:latin typeface="Consolas"/>
              </a:rPr>
              <a:t>    </a:t>
            </a:r>
            <a:r>
              <a:rPr lang="en-US" altLang="ko-KR" sz="1100" b="1" dirty="0">
                <a:solidFill>
                  <a:srgbClr val="7F0055"/>
                </a:solidFill>
                <a:latin typeface="Consolas"/>
              </a:rPr>
              <a:t>public</a:t>
            </a:r>
            <a:r>
              <a:rPr lang="en-US" altLang="ko-KR" sz="1100" b="1" dirty="0">
                <a:solidFill>
                  <a:srgbClr val="000000"/>
                </a:solidFill>
                <a:latin typeface="Consolas"/>
              </a:rPr>
              <a:t> </a:t>
            </a:r>
            <a:r>
              <a:rPr lang="en-US" altLang="ko-KR" sz="1100" b="1" dirty="0">
                <a:solidFill>
                  <a:srgbClr val="7F0055"/>
                </a:solidFill>
                <a:latin typeface="Consolas"/>
              </a:rPr>
              <a:t>void</a:t>
            </a:r>
            <a:r>
              <a:rPr lang="en-US" altLang="ko-KR" sz="1100" b="1" dirty="0">
                <a:solidFill>
                  <a:srgbClr val="000000"/>
                </a:solidFill>
                <a:latin typeface="Consolas"/>
              </a:rPr>
              <a:t> </a:t>
            </a:r>
            <a:r>
              <a:rPr lang="en-US" altLang="ko-KR" sz="1100" b="1" dirty="0" err="1">
                <a:solidFill>
                  <a:srgbClr val="000000"/>
                </a:solidFill>
                <a:latin typeface="Consolas"/>
              </a:rPr>
              <a:t>getGoodsModify</a:t>
            </a:r>
            <a:r>
              <a:rPr lang="en-US" altLang="ko-KR" sz="1100" b="1" dirty="0">
                <a:solidFill>
                  <a:srgbClr val="000000"/>
                </a:solidFill>
                <a:latin typeface="Consolas"/>
              </a:rPr>
              <a:t>(</a:t>
            </a:r>
            <a:r>
              <a:rPr lang="en-US" altLang="ko-KR" sz="1100" b="1" dirty="0">
                <a:solidFill>
                  <a:srgbClr val="646464"/>
                </a:solidFill>
                <a:latin typeface="Consolas"/>
              </a:rPr>
              <a:t>@</a:t>
            </a:r>
            <a:r>
              <a:rPr lang="en-US" altLang="ko-KR" sz="1100" b="1" dirty="0" err="1">
                <a:solidFill>
                  <a:srgbClr val="646464"/>
                </a:solidFill>
                <a:latin typeface="Consolas"/>
              </a:rPr>
              <a:t>RequestParam</a:t>
            </a:r>
            <a:r>
              <a:rPr lang="en-US" altLang="ko-KR" sz="1100" b="1" dirty="0">
                <a:solidFill>
                  <a:srgbClr val="000000"/>
                </a:solidFill>
                <a:latin typeface="Consolas"/>
              </a:rPr>
              <a:t>(</a:t>
            </a:r>
            <a:r>
              <a:rPr lang="en-US" altLang="ko-KR" sz="1100" b="1" dirty="0">
                <a:solidFill>
                  <a:srgbClr val="2A00FF"/>
                </a:solidFill>
                <a:latin typeface="Consolas"/>
              </a:rPr>
              <a:t>"n"</a:t>
            </a:r>
            <a:r>
              <a:rPr lang="en-US" altLang="ko-KR" sz="1100" b="1" dirty="0">
                <a:solidFill>
                  <a:srgbClr val="000000"/>
                </a:solidFill>
                <a:latin typeface="Consolas"/>
              </a:rPr>
              <a:t>) </a:t>
            </a:r>
            <a:r>
              <a:rPr lang="en-US" altLang="ko-KR" sz="1100" b="1" dirty="0" err="1">
                <a:solidFill>
                  <a:srgbClr val="7F0055"/>
                </a:solidFill>
                <a:latin typeface="Consolas"/>
              </a:rPr>
              <a:t>int</a:t>
            </a:r>
            <a:r>
              <a:rPr lang="en-US" altLang="ko-KR" sz="1100" b="1" dirty="0">
                <a:solidFill>
                  <a:srgbClr val="000000"/>
                </a:solidFill>
                <a:latin typeface="Consolas"/>
              </a:rPr>
              <a:t> </a:t>
            </a:r>
            <a:r>
              <a:rPr lang="en-US" altLang="ko-KR" sz="1100" b="1" dirty="0" err="1">
                <a:solidFill>
                  <a:srgbClr val="6A3E3E"/>
                </a:solidFill>
                <a:latin typeface="Consolas"/>
              </a:rPr>
              <a:t>gdsNum</a:t>
            </a:r>
            <a:r>
              <a:rPr lang="en-US" altLang="ko-KR" sz="1100" b="1" dirty="0">
                <a:solidFill>
                  <a:srgbClr val="000000"/>
                </a:solidFill>
                <a:latin typeface="Consolas"/>
              </a:rPr>
              <a:t>, Model </a:t>
            </a:r>
            <a:r>
              <a:rPr lang="en-US" altLang="ko-KR" sz="1100" b="1" dirty="0">
                <a:solidFill>
                  <a:srgbClr val="6A3E3E"/>
                </a:solidFill>
                <a:latin typeface="Consolas"/>
              </a:rPr>
              <a:t>model</a:t>
            </a:r>
            <a:r>
              <a:rPr lang="en-US" altLang="ko-KR" sz="1100" b="1" dirty="0">
                <a:solidFill>
                  <a:srgbClr val="000000"/>
                </a:solidFill>
                <a:latin typeface="Consolas"/>
              </a:rPr>
              <a:t>) </a:t>
            </a:r>
            <a:r>
              <a:rPr lang="en-US" altLang="ko-KR" sz="1100" b="1" dirty="0">
                <a:solidFill>
                  <a:srgbClr val="7F0055"/>
                </a:solidFill>
                <a:latin typeface="Consolas"/>
              </a:rPr>
              <a:t>throws</a:t>
            </a:r>
            <a:r>
              <a:rPr lang="en-US" altLang="ko-KR" sz="1100" b="1" dirty="0">
                <a:solidFill>
                  <a:srgbClr val="000000"/>
                </a:solidFill>
                <a:latin typeface="Consolas"/>
              </a:rPr>
              <a:t> Exception {</a:t>
            </a:r>
          </a:p>
          <a:p>
            <a:r>
              <a:rPr lang="ja-JP" altLang="en-US" sz="1100" dirty="0">
                <a:solidFill>
                  <a:srgbClr val="000000"/>
                </a:solidFill>
                <a:latin typeface="Consolas"/>
              </a:rPr>
              <a:t>        </a:t>
            </a:r>
            <a:r>
              <a:rPr lang="en-US" altLang="ja-JP" sz="1100" dirty="0">
                <a:solidFill>
                  <a:srgbClr val="3F7F5F"/>
                </a:solidFill>
                <a:latin typeface="Consolas"/>
              </a:rPr>
              <a:t>// URL</a:t>
            </a:r>
            <a:r>
              <a:rPr lang="ja-JP" altLang="en-US" sz="1100" dirty="0">
                <a:solidFill>
                  <a:srgbClr val="3F7F5F"/>
                </a:solidFill>
                <a:latin typeface="Consolas"/>
              </a:rPr>
              <a:t>パラメータ「</a:t>
            </a:r>
            <a:r>
              <a:rPr lang="en-US" altLang="ja-JP" sz="1100" dirty="0">
                <a:solidFill>
                  <a:srgbClr val="3F7F5F"/>
                </a:solidFill>
                <a:latin typeface="Consolas"/>
              </a:rPr>
              <a:t>n</a:t>
            </a:r>
            <a:r>
              <a:rPr lang="ja-JP" altLang="en-US" sz="1100" dirty="0">
                <a:solidFill>
                  <a:srgbClr val="3F7F5F"/>
                </a:solidFill>
                <a:latin typeface="Consolas"/>
              </a:rPr>
              <a:t>」から商品番号を取得する</a:t>
            </a:r>
          </a:p>
          <a:p>
            <a:r>
              <a:rPr lang="ja-JP" altLang="en-US" sz="1100" dirty="0">
                <a:solidFill>
                  <a:srgbClr val="000000"/>
                </a:solidFill>
                <a:latin typeface="Consolas"/>
              </a:rPr>
              <a:t>        </a:t>
            </a:r>
            <a:r>
              <a:rPr lang="en-US" altLang="ja-JP" sz="1100" b="1" i="1" dirty="0">
                <a:solidFill>
                  <a:srgbClr val="0000C0"/>
                </a:solidFill>
                <a:latin typeface="Consolas"/>
              </a:rPr>
              <a:t>logger</a:t>
            </a:r>
            <a:r>
              <a:rPr lang="en-US" altLang="ja-JP" sz="1100" b="1" i="1" dirty="0">
                <a:solidFill>
                  <a:srgbClr val="000000"/>
                </a:solidFill>
                <a:latin typeface="Consolas"/>
              </a:rPr>
              <a:t>.info(</a:t>
            </a:r>
            <a:r>
              <a:rPr lang="en-US" altLang="ja-JP" sz="1100" b="1" i="1" dirty="0">
                <a:solidFill>
                  <a:srgbClr val="2A00FF"/>
                </a:solidFill>
                <a:latin typeface="Consolas"/>
              </a:rPr>
              <a:t>"</a:t>
            </a:r>
            <a:r>
              <a:rPr lang="ja-JP" altLang="en-US" sz="1100" b="1" i="1" dirty="0">
                <a:solidFill>
                  <a:srgbClr val="2A00FF"/>
                </a:solidFill>
                <a:latin typeface="Consolas"/>
              </a:rPr>
              <a:t>修正ページに入る</a:t>
            </a:r>
            <a:r>
              <a:rPr lang="en-US" altLang="ja-JP" sz="1100" b="1" i="1" dirty="0">
                <a:solidFill>
                  <a:srgbClr val="2A00FF"/>
                </a:solidFill>
                <a:latin typeface="Consolas"/>
              </a:rPr>
              <a:t>"</a:t>
            </a:r>
            <a:r>
              <a:rPr lang="en-US" altLang="ja-JP" sz="1100" b="1" i="1" dirty="0">
                <a:solidFill>
                  <a:srgbClr val="000000"/>
                </a:solidFill>
                <a:latin typeface="Consolas"/>
              </a:rPr>
              <a:t>);</a:t>
            </a:r>
          </a:p>
          <a:p>
            <a:r>
              <a:rPr lang="en-US" altLang="ko-KR" sz="1100" dirty="0">
                <a:solidFill>
                  <a:srgbClr val="000000"/>
                </a:solidFill>
                <a:latin typeface="Consolas"/>
              </a:rPr>
              <a:t>        </a:t>
            </a:r>
            <a:r>
              <a:rPr lang="en-US" altLang="ko-KR" sz="1100" dirty="0" err="1">
                <a:solidFill>
                  <a:srgbClr val="000000"/>
                </a:solidFill>
                <a:latin typeface="Consolas"/>
              </a:rPr>
              <a:t>GoodsViewVO</a:t>
            </a:r>
            <a:r>
              <a:rPr lang="en-US" altLang="ko-KR" sz="1100" dirty="0">
                <a:solidFill>
                  <a:srgbClr val="000000"/>
                </a:solidFill>
                <a:latin typeface="Consolas"/>
              </a:rPr>
              <a:t> </a:t>
            </a:r>
            <a:r>
              <a:rPr lang="en-US" altLang="ko-KR" sz="1100" dirty="0">
                <a:solidFill>
                  <a:srgbClr val="6A3E3E"/>
                </a:solidFill>
                <a:latin typeface="Consolas"/>
              </a:rPr>
              <a:t>goods</a:t>
            </a:r>
            <a:r>
              <a:rPr lang="en-US" altLang="ko-KR" sz="1100" dirty="0">
                <a:solidFill>
                  <a:srgbClr val="000000"/>
                </a:solidFill>
                <a:latin typeface="Consolas"/>
              </a:rPr>
              <a:t> = </a:t>
            </a:r>
            <a:r>
              <a:rPr lang="en-US" altLang="ko-KR" sz="1100" dirty="0" err="1">
                <a:solidFill>
                  <a:srgbClr val="0000C0"/>
                </a:solidFill>
                <a:latin typeface="Consolas"/>
              </a:rPr>
              <a:t>adminService</a:t>
            </a:r>
            <a:r>
              <a:rPr lang="en-US" altLang="ko-KR" sz="1100" dirty="0" err="1">
                <a:solidFill>
                  <a:srgbClr val="000000"/>
                </a:solidFill>
                <a:latin typeface="Consolas"/>
              </a:rPr>
              <a:t>.goodsView</a:t>
            </a:r>
            <a:r>
              <a:rPr lang="en-US" altLang="ko-KR" sz="1100" dirty="0">
                <a:solidFill>
                  <a:srgbClr val="000000"/>
                </a:solidFill>
                <a:latin typeface="Consolas"/>
              </a:rPr>
              <a:t>(</a:t>
            </a:r>
            <a:r>
              <a:rPr lang="en-US" altLang="ko-KR" sz="1100" dirty="0" err="1">
                <a:solidFill>
                  <a:srgbClr val="6A3E3E"/>
                </a:solidFill>
                <a:latin typeface="Consolas"/>
              </a:rPr>
              <a:t>gdsNum</a:t>
            </a:r>
            <a:r>
              <a:rPr lang="en-US" altLang="ko-KR" sz="1100" dirty="0">
                <a:solidFill>
                  <a:srgbClr val="000000"/>
                </a:solidFill>
                <a:latin typeface="Consolas"/>
              </a:rPr>
              <a:t>); </a:t>
            </a:r>
            <a:r>
              <a:rPr lang="en-US" altLang="ko-KR" sz="1100" dirty="0">
                <a:solidFill>
                  <a:srgbClr val="3F7F5F"/>
                </a:solidFill>
                <a:latin typeface="Consolas"/>
              </a:rPr>
              <a:t>// </a:t>
            </a:r>
            <a:r>
              <a:rPr lang="ko-KR" altLang="en-US" sz="1100" dirty="0">
                <a:solidFill>
                  <a:srgbClr val="3F7F5F"/>
                </a:solidFill>
                <a:latin typeface="Consolas"/>
              </a:rPr>
              <a:t>商品</a:t>
            </a:r>
            <a:r>
              <a:rPr lang="ja-JP" altLang="en-US" sz="1100" dirty="0">
                <a:solidFill>
                  <a:srgbClr val="3F7F5F"/>
                </a:solidFill>
                <a:latin typeface="Consolas"/>
              </a:rPr>
              <a:t>の</a:t>
            </a:r>
            <a:r>
              <a:rPr lang="ko-KR" altLang="en-US" sz="1100" dirty="0">
                <a:solidFill>
                  <a:srgbClr val="3F7F5F"/>
                </a:solidFill>
                <a:latin typeface="Consolas"/>
              </a:rPr>
              <a:t>現在情報</a:t>
            </a:r>
            <a:r>
              <a:rPr lang="ja-JP" altLang="en-US" sz="1100" dirty="0">
                <a:solidFill>
                  <a:srgbClr val="3F7F5F"/>
                </a:solidFill>
                <a:latin typeface="Consolas"/>
              </a:rPr>
              <a:t>を</a:t>
            </a:r>
            <a:r>
              <a:rPr lang="ko-KR" altLang="en-US" sz="1100" dirty="0">
                <a:solidFill>
                  <a:srgbClr val="3F7F5F"/>
                </a:solidFill>
                <a:latin typeface="Consolas"/>
              </a:rPr>
              <a:t>取得</a:t>
            </a:r>
          </a:p>
          <a:p>
            <a:r>
              <a:rPr lang="en-US" altLang="ko-KR" sz="1100" dirty="0">
                <a:solidFill>
                  <a:srgbClr val="000000"/>
                </a:solidFill>
                <a:latin typeface="Consolas"/>
              </a:rPr>
              <a:t>        </a:t>
            </a:r>
            <a:r>
              <a:rPr lang="en-US" altLang="ko-KR" sz="1100" dirty="0" err="1">
                <a:solidFill>
                  <a:srgbClr val="6A3E3E"/>
                </a:solidFill>
                <a:latin typeface="Consolas"/>
              </a:rPr>
              <a:t>model</a:t>
            </a:r>
            <a:r>
              <a:rPr lang="en-US" altLang="ko-KR" sz="1100" dirty="0" err="1">
                <a:solidFill>
                  <a:srgbClr val="000000"/>
                </a:solidFill>
                <a:latin typeface="Consolas"/>
              </a:rPr>
              <a:t>.addAttribute</a:t>
            </a:r>
            <a:r>
              <a:rPr lang="en-US" altLang="ko-KR" sz="1100" dirty="0">
                <a:solidFill>
                  <a:srgbClr val="000000"/>
                </a:solidFill>
                <a:latin typeface="Consolas"/>
              </a:rPr>
              <a:t>(</a:t>
            </a:r>
            <a:r>
              <a:rPr lang="en-US" altLang="ko-KR" sz="1100" dirty="0">
                <a:solidFill>
                  <a:srgbClr val="2A00FF"/>
                </a:solidFill>
                <a:latin typeface="Consolas"/>
              </a:rPr>
              <a:t>"goods"</a:t>
            </a:r>
            <a:r>
              <a:rPr lang="en-US" altLang="ko-KR" sz="1100" dirty="0">
                <a:solidFill>
                  <a:srgbClr val="000000"/>
                </a:solidFill>
                <a:latin typeface="Consolas"/>
              </a:rPr>
              <a:t>, </a:t>
            </a:r>
            <a:r>
              <a:rPr lang="en-US" altLang="ko-KR" sz="1100" dirty="0">
                <a:solidFill>
                  <a:srgbClr val="6A3E3E"/>
                </a:solidFill>
                <a:latin typeface="Consolas"/>
              </a:rPr>
              <a:t>goods</a:t>
            </a:r>
            <a:r>
              <a:rPr lang="en-US" altLang="ko-KR" sz="1100" dirty="0">
                <a:solidFill>
                  <a:srgbClr val="000000"/>
                </a:solidFill>
                <a:latin typeface="Consolas"/>
              </a:rPr>
              <a:t>); </a:t>
            </a:r>
            <a:r>
              <a:rPr lang="en-US" altLang="ko-KR" sz="1100" dirty="0">
                <a:solidFill>
                  <a:srgbClr val="3F7F5F"/>
                </a:solidFill>
                <a:latin typeface="Consolas"/>
              </a:rPr>
              <a:t>// </a:t>
            </a:r>
            <a:r>
              <a:rPr lang="ko-KR" altLang="en-US" sz="1100" dirty="0">
                <a:solidFill>
                  <a:srgbClr val="3F7F5F"/>
                </a:solidFill>
                <a:latin typeface="Consolas"/>
              </a:rPr>
              <a:t>既存</a:t>
            </a:r>
            <a:r>
              <a:rPr lang="ja-JP" altLang="en-US" sz="1100" dirty="0">
                <a:solidFill>
                  <a:srgbClr val="3F7F5F"/>
                </a:solidFill>
                <a:latin typeface="Consolas"/>
              </a:rPr>
              <a:t>の</a:t>
            </a:r>
            <a:r>
              <a:rPr lang="ko-KR" altLang="en-US" sz="1100" dirty="0">
                <a:solidFill>
                  <a:srgbClr val="3F7F5F"/>
                </a:solidFill>
                <a:latin typeface="Consolas"/>
              </a:rPr>
              <a:t>商品</a:t>
            </a:r>
            <a:r>
              <a:rPr lang="ja-JP" altLang="en-US" sz="1100" dirty="0">
                <a:solidFill>
                  <a:srgbClr val="3F7F5F"/>
                </a:solidFill>
                <a:latin typeface="Consolas"/>
              </a:rPr>
              <a:t>の</a:t>
            </a:r>
            <a:r>
              <a:rPr lang="ko-KR" altLang="en-US" sz="1100" dirty="0">
                <a:solidFill>
                  <a:srgbClr val="3F7F5F"/>
                </a:solidFill>
                <a:latin typeface="Consolas"/>
              </a:rPr>
              <a:t>詳細</a:t>
            </a:r>
            <a:r>
              <a:rPr lang="ja-JP" altLang="en-US" sz="1100" dirty="0">
                <a:solidFill>
                  <a:srgbClr val="3F7F5F"/>
                </a:solidFill>
                <a:latin typeface="Consolas"/>
              </a:rPr>
              <a:t>をビューに</a:t>
            </a:r>
            <a:r>
              <a:rPr lang="ko-KR" altLang="en-US" sz="1100" dirty="0">
                <a:solidFill>
                  <a:srgbClr val="3F7F5F"/>
                </a:solidFill>
                <a:latin typeface="Consolas"/>
              </a:rPr>
              <a:t>渡</a:t>
            </a:r>
            <a:r>
              <a:rPr lang="ja-JP" altLang="en-US" sz="1100" dirty="0">
                <a:solidFill>
                  <a:srgbClr val="3F7F5F"/>
                </a:solidFill>
                <a:latin typeface="Consolas"/>
              </a:rPr>
              <a:t>す</a:t>
            </a:r>
          </a:p>
          <a:p>
            <a:r>
              <a:rPr lang="en-US" altLang="ko-KR" sz="1100" dirty="0">
                <a:solidFill>
                  <a:srgbClr val="000000"/>
                </a:solidFill>
                <a:latin typeface="Consolas"/>
              </a:rPr>
              <a:t>        List&lt;</a:t>
            </a:r>
            <a:r>
              <a:rPr lang="en-US" altLang="ko-KR" sz="1100" dirty="0" err="1">
                <a:solidFill>
                  <a:srgbClr val="000000"/>
                </a:solidFill>
                <a:latin typeface="Consolas"/>
              </a:rPr>
              <a:t>CategoryVO</a:t>
            </a:r>
            <a:r>
              <a:rPr lang="en-US" altLang="ko-KR" sz="1100" dirty="0">
                <a:solidFill>
                  <a:srgbClr val="000000"/>
                </a:solidFill>
                <a:latin typeface="Consolas"/>
              </a:rPr>
              <a:t>&gt; </a:t>
            </a:r>
            <a:r>
              <a:rPr lang="en-US" altLang="ko-KR" sz="1100" dirty="0">
                <a:solidFill>
                  <a:srgbClr val="6A3E3E"/>
                </a:solidFill>
                <a:latin typeface="Consolas"/>
              </a:rPr>
              <a:t>category</a:t>
            </a:r>
            <a:r>
              <a:rPr lang="en-US" altLang="ko-KR" sz="1100" dirty="0">
                <a:solidFill>
                  <a:srgbClr val="000000"/>
                </a:solidFill>
                <a:latin typeface="Consolas"/>
              </a:rPr>
              <a:t> = </a:t>
            </a:r>
            <a:r>
              <a:rPr lang="en-US" altLang="ko-KR" sz="1100" b="1" dirty="0">
                <a:solidFill>
                  <a:srgbClr val="7F0055"/>
                </a:solidFill>
                <a:latin typeface="Consolas"/>
              </a:rPr>
              <a:t>null</a:t>
            </a:r>
            <a:r>
              <a:rPr lang="en-US" altLang="ko-KR" sz="1100" b="1" dirty="0">
                <a:solidFill>
                  <a:srgbClr val="000000"/>
                </a:solidFill>
                <a:latin typeface="Consolas"/>
              </a:rPr>
              <a:t>;</a:t>
            </a:r>
          </a:p>
          <a:p>
            <a:r>
              <a:rPr lang="en-US" altLang="ko-KR" sz="1100" dirty="0">
                <a:solidFill>
                  <a:srgbClr val="000000"/>
                </a:solidFill>
                <a:latin typeface="Consolas"/>
              </a:rPr>
              <a:t>        </a:t>
            </a:r>
            <a:r>
              <a:rPr lang="en-US" altLang="ko-KR" sz="1100" dirty="0">
                <a:solidFill>
                  <a:srgbClr val="6A3E3E"/>
                </a:solidFill>
                <a:latin typeface="Consolas"/>
              </a:rPr>
              <a:t>category</a:t>
            </a:r>
            <a:r>
              <a:rPr lang="en-US" altLang="ko-KR" sz="1100" dirty="0">
                <a:solidFill>
                  <a:srgbClr val="000000"/>
                </a:solidFill>
                <a:latin typeface="Consolas"/>
              </a:rPr>
              <a:t> = </a:t>
            </a:r>
            <a:r>
              <a:rPr lang="en-US" altLang="ko-KR" sz="1100" dirty="0" err="1">
                <a:solidFill>
                  <a:srgbClr val="0000C0"/>
                </a:solidFill>
                <a:latin typeface="Consolas"/>
              </a:rPr>
              <a:t>adminService</a:t>
            </a:r>
            <a:r>
              <a:rPr lang="en-US" altLang="ko-KR" sz="1100" dirty="0" err="1">
                <a:solidFill>
                  <a:srgbClr val="000000"/>
                </a:solidFill>
                <a:latin typeface="Consolas"/>
              </a:rPr>
              <a:t>.category</a:t>
            </a:r>
            <a:r>
              <a:rPr lang="en-US" altLang="ko-KR" sz="1100" dirty="0">
                <a:solidFill>
                  <a:srgbClr val="000000"/>
                </a:solidFill>
                <a:latin typeface="Consolas"/>
              </a:rPr>
              <a:t>(); </a:t>
            </a:r>
            <a:r>
              <a:rPr lang="en-US" altLang="ko-KR" sz="1100" dirty="0">
                <a:solidFill>
                  <a:srgbClr val="3F7F5F"/>
                </a:solidFill>
                <a:latin typeface="Consolas"/>
              </a:rPr>
              <a:t>// </a:t>
            </a:r>
            <a:r>
              <a:rPr lang="ko-KR" altLang="en-US" sz="1100" dirty="0">
                <a:solidFill>
                  <a:srgbClr val="3F7F5F"/>
                </a:solidFill>
                <a:latin typeface="Consolas"/>
              </a:rPr>
              <a:t>商品</a:t>
            </a:r>
            <a:r>
              <a:rPr lang="ja-JP" altLang="en-US" sz="1100" dirty="0">
                <a:solidFill>
                  <a:srgbClr val="3F7F5F"/>
                </a:solidFill>
                <a:latin typeface="Consolas"/>
              </a:rPr>
              <a:t>に</a:t>
            </a:r>
            <a:r>
              <a:rPr lang="ko-KR" altLang="en-US" sz="1100" dirty="0" err="1">
                <a:solidFill>
                  <a:srgbClr val="3F7F5F"/>
                </a:solidFill>
                <a:latin typeface="Consolas"/>
              </a:rPr>
              <a:t>利用可能</a:t>
            </a:r>
            <a:r>
              <a:rPr lang="ja-JP" altLang="en-US" sz="1100" dirty="0">
                <a:solidFill>
                  <a:srgbClr val="3F7F5F"/>
                </a:solidFill>
                <a:latin typeface="Consolas"/>
              </a:rPr>
              <a:t>なカテゴリーを</a:t>
            </a:r>
            <a:r>
              <a:rPr lang="ko-KR" altLang="en-US" sz="1100" dirty="0">
                <a:solidFill>
                  <a:srgbClr val="3F7F5F"/>
                </a:solidFill>
                <a:latin typeface="Consolas"/>
              </a:rPr>
              <a:t>取得</a:t>
            </a:r>
          </a:p>
          <a:p>
            <a:r>
              <a:rPr lang="en-US" altLang="ko-KR" sz="1100" dirty="0">
                <a:solidFill>
                  <a:srgbClr val="000000"/>
                </a:solidFill>
                <a:latin typeface="Consolas"/>
              </a:rPr>
              <a:t>        </a:t>
            </a:r>
            <a:r>
              <a:rPr lang="en-US" altLang="ko-KR" sz="1100" dirty="0" err="1">
                <a:solidFill>
                  <a:srgbClr val="6A3E3E"/>
                </a:solidFill>
                <a:latin typeface="Consolas"/>
              </a:rPr>
              <a:t>model</a:t>
            </a:r>
            <a:r>
              <a:rPr lang="en-US" altLang="ko-KR" sz="1100" dirty="0" err="1">
                <a:solidFill>
                  <a:srgbClr val="000000"/>
                </a:solidFill>
                <a:latin typeface="Consolas"/>
              </a:rPr>
              <a:t>.addAttribute</a:t>
            </a:r>
            <a:r>
              <a:rPr lang="en-US" altLang="ko-KR" sz="1100" dirty="0">
                <a:solidFill>
                  <a:srgbClr val="000000"/>
                </a:solidFill>
                <a:latin typeface="Consolas"/>
              </a:rPr>
              <a:t>(</a:t>
            </a:r>
            <a:r>
              <a:rPr lang="en-US" altLang="ko-KR" sz="1100" dirty="0">
                <a:solidFill>
                  <a:srgbClr val="2A00FF"/>
                </a:solidFill>
                <a:latin typeface="Consolas"/>
              </a:rPr>
              <a:t>"category"</a:t>
            </a:r>
            <a:r>
              <a:rPr lang="en-US" altLang="ko-KR" sz="1100" dirty="0">
                <a:solidFill>
                  <a:srgbClr val="000000"/>
                </a:solidFill>
                <a:latin typeface="Consolas"/>
              </a:rPr>
              <a:t>, </a:t>
            </a:r>
            <a:r>
              <a:rPr lang="en-US" altLang="ko-KR" sz="1100" dirty="0" err="1">
                <a:solidFill>
                  <a:srgbClr val="000000"/>
                </a:solidFill>
                <a:latin typeface="Consolas"/>
              </a:rPr>
              <a:t>JSONArray.</a:t>
            </a:r>
            <a:r>
              <a:rPr lang="en-US" altLang="ko-KR" sz="1100" i="1" dirty="0" err="1">
                <a:solidFill>
                  <a:srgbClr val="000000"/>
                </a:solidFill>
                <a:latin typeface="Consolas"/>
              </a:rPr>
              <a:t>fromObject</a:t>
            </a:r>
            <a:r>
              <a:rPr lang="en-US" altLang="ko-KR" sz="1100" i="1" dirty="0">
                <a:solidFill>
                  <a:srgbClr val="000000"/>
                </a:solidFill>
                <a:latin typeface="Consolas"/>
              </a:rPr>
              <a:t>(</a:t>
            </a:r>
            <a:r>
              <a:rPr lang="en-US" altLang="ko-KR" sz="1100" i="1" dirty="0">
                <a:solidFill>
                  <a:srgbClr val="6A3E3E"/>
                </a:solidFill>
                <a:latin typeface="Consolas"/>
              </a:rPr>
              <a:t>category</a:t>
            </a:r>
            <a:r>
              <a:rPr lang="en-US" altLang="ko-KR" sz="1100" i="1" dirty="0">
                <a:solidFill>
                  <a:srgbClr val="000000"/>
                </a:solidFill>
                <a:latin typeface="Consolas"/>
              </a:rPr>
              <a:t>)); </a:t>
            </a:r>
            <a:r>
              <a:rPr lang="en-US" altLang="ko-KR" sz="1100" i="1" dirty="0">
                <a:solidFill>
                  <a:srgbClr val="3F7F5F"/>
                </a:solidFill>
                <a:latin typeface="Consolas"/>
              </a:rPr>
              <a:t>// JSON</a:t>
            </a:r>
            <a:r>
              <a:rPr lang="ko-KR" altLang="en-US" sz="1100" i="1" dirty="0">
                <a:solidFill>
                  <a:srgbClr val="3F7F5F"/>
                </a:solidFill>
                <a:latin typeface="Consolas"/>
              </a:rPr>
              <a:t>形式</a:t>
            </a:r>
            <a:r>
              <a:rPr lang="ja-JP" altLang="en-US" sz="1100" i="1" dirty="0">
                <a:solidFill>
                  <a:srgbClr val="3F7F5F"/>
                </a:solidFill>
                <a:latin typeface="Consolas"/>
              </a:rPr>
              <a:t>に</a:t>
            </a:r>
            <a:r>
              <a:rPr lang="ko-KR" altLang="en-US" sz="1100" i="1" dirty="0">
                <a:solidFill>
                  <a:srgbClr val="3F7F5F"/>
                </a:solidFill>
                <a:latin typeface="Consolas"/>
              </a:rPr>
              <a:t>変換</a:t>
            </a:r>
            <a:r>
              <a:rPr lang="ja-JP" altLang="en-US" sz="1100" i="1" dirty="0">
                <a:solidFill>
                  <a:srgbClr val="3F7F5F"/>
                </a:solidFill>
                <a:latin typeface="Consolas"/>
              </a:rPr>
              <a:t>して</a:t>
            </a:r>
            <a:r>
              <a:rPr lang="ko-KR" altLang="en-US" sz="1100" i="1" dirty="0">
                <a:solidFill>
                  <a:srgbClr val="3F7F5F"/>
                </a:solidFill>
                <a:latin typeface="Consolas"/>
              </a:rPr>
              <a:t>追加</a:t>
            </a:r>
          </a:p>
          <a:p>
            <a:r>
              <a:rPr lang="ko-KR" altLang="en-US" sz="1100" dirty="0">
                <a:solidFill>
                  <a:srgbClr val="000000"/>
                </a:solidFill>
                <a:latin typeface="Consolas"/>
              </a:rPr>
              <a:t>        </a:t>
            </a:r>
          </a:p>
          <a:p>
            <a:r>
              <a:rPr lang="ja-JP" altLang="en-US" sz="1100" dirty="0">
                <a:solidFill>
                  <a:srgbClr val="000000"/>
                </a:solidFill>
                <a:latin typeface="Consolas"/>
              </a:rPr>
              <a:t>        </a:t>
            </a:r>
            <a:r>
              <a:rPr lang="en-US" altLang="ja-JP" sz="1100" dirty="0">
                <a:solidFill>
                  <a:srgbClr val="3F7F5F"/>
                </a:solidFill>
                <a:latin typeface="Consolas"/>
              </a:rPr>
              <a:t>// </a:t>
            </a:r>
            <a:r>
              <a:rPr lang="ja-JP" altLang="en-US" sz="1100" dirty="0">
                <a:solidFill>
                  <a:srgbClr val="3F7F5F"/>
                </a:solidFill>
                <a:latin typeface="Consolas"/>
              </a:rPr>
              <a:t>追加のカテゴリー情報（必要に応じて）をモデルに設定</a:t>
            </a:r>
          </a:p>
          <a:p>
            <a:r>
              <a:rPr lang="en-US" altLang="ko-KR" sz="1100" dirty="0">
                <a:solidFill>
                  <a:srgbClr val="000000"/>
                </a:solidFill>
                <a:latin typeface="Consolas"/>
              </a:rPr>
              <a:t>        List&lt;</a:t>
            </a:r>
            <a:r>
              <a:rPr lang="en-US" altLang="ko-KR" sz="1100" dirty="0" err="1">
                <a:solidFill>
                  <a:srgbClr val="000000"/>
                </a:solidFill>
                <a:latin typeface="Consolas"/>
              </a:rPr>
              <a:t>CategoryVO</a:t>
            </a:r>
            <a:r>
              <a:rPr lang="en-US" altLang="ko-KR" sz="1100" dirty="0">
                <a:solidFill>
                  <a:srgbClr val="000000"/>
                </a:solidFill>
                <a:latin typeface="Consolas"/>
              </a:rPr>
              <a:t>&gt; </a:t>
            </a:r>
            <a:r>
              <a:rPr lang="en-US" altLang="ko-KR" sz="1100" dirty="0" err="1">
                <a:solidFill>
                  <a:srgbClr val="6A3E3E"/>
                </a:solidFill>
                <a:latin typeface="Consolas"/>
              </a:rPr>
              <a:t>categoryVO</a:t>
            </a:r>
            <a:r>
              <a:rPr lang="en-US" altLang="ko-KR" sz="1100" dirty="0">
                <a:solidFill>
                  <a:srgbClr val="000000"/>
                </a:solidFill>
                <a:latin typeface="Consolas"/>
              </a:rPr>
              <a:t> = </a:t>
            </a:r>
            <a:r>
              <a:rPr lang="en-US" altLang="ko-KR" sz="1100" dirty="0" err="1">
                <a:solidFill>
                  <a:srgbClr val="0000C0"/>
                </a:solidFill>
                <a:latin typeface="Consolas"/>
              </a:rPr>
              <a:t>adminService</a:t>
            </a:r>
            <a:r>
              <a:rPr lang="en-US" altLang="ko-KR" sz="1100" dirty="0" err="1">
                <a:solidFill>
                  <a:srgbClr val="000000"/>
                </a:solidFill>
                <a:latin typeface="Consolas"/>
              </a:rPr>
              <a:t>.category</a:t>
            </a:r>
            <a:r>
              <a:rPr lang="en-US" altLang="ko-KR" sz="1100" dirty="0">
                <a:solidFill>
                  <a:srgbClr val="000000"/>
                </a:solidFill>
                <a:latin typeface="Consolas"/>
              </a:rPr>
              <a:t>();</a:t>
            </a:r>
          </a:p>
          <a:p>
            <a:r>
              <a:rPr lang="en-US" altLang="ko-KR" sz="1100" dirty="0">
                <a:solidFill>
                  <a:srgbClr val="000000"/>
                </a:solidFill>
                <a:latin typeface="Consolas"/>
              </a:rPr>
              <a:t>        </a:t>
            </a:r>
            <a:r>
              <a:rPr lang="en-US" altLang="ko-KR" sz="1100" dirty="0" err="1">
                <a:solidFill>
                  <a:srgbClr val="6A3E3E"/>
                </a:solidFill>
                <a:latin typeface="Consolas"/>
              </a:rPr>
              <a:t>model</a:t>
            </a:r>
            <a:r>
              <a:rPr lang="en-US" altLang="ko-KR" sz="1100" dirty="0" err="1">
                <a:solidFill>
                  <a:srgbClr val="000000"/>
                </a:solidFill>
                <a:latin typeface="Consolas"/>
              </a:rPr>
              <a:t>.addAttribute</a:t>
            </a:r>
            <a:r>
              <a:rPr lang="en-US" altLang="ko-KR" sz="1100" dirty="0">
                <a:solidFill>
                  <a:srgbClr val="000000"/>
                </a:solidFill>
                <a:latin typeface="Consolas"/>
              </a:rPr>
              <a:t>(</a:t>
            </a:r>
            <a:r>
              <a:rPr lang="en-US" altLang="ko-KR" sz="1100" dirty="0">
                <a:solidFill>
                  <a:srgbClr val="2A00FF"/>
                </a:solidFill>
                <a:latin typeface="Consolas"/>
              </a:rPr>
              <a:t>"</a:t>
            </a:r>
            <a:r>
              <a:rPr lang="en-US" altLang="ko-KR" sz="1100" dirty="0" err="1">
                <a:solidFill>
                  <a:srgbClr val="2A00FF"/>
                </a:solidFill>
                <a:latin typeface="Consolas"/>
              </a:rPr>
              <a:t>categoryVO</a:t>
            </a:r>
            <a:r>
              <a:rPr lang="en-US" altLang="ko-KR" sz="1100" dirty="0">
                <a:solidFill>
                  <a:srgbClr val="2A00FF"/>
                </a:solidFill>
                <a:latin typeface="Consolas"/>
              </a:rPr>
              <a:t>"</a:t>
            </a:r>
            <a:r>
              <a:rPr lang="en-US" altLang="ko-KR" sz="1100" dirty="0">
                <a:solidFill>
                  <a:srgbClr val="000000"/>
                </a:solidFill>
                <a:latin typeface="Consolas"/>
              </a:rPr>
              <a:t>, </a:t>
            </a:r>
            <a:r>
              <a:rPr lang="en-US" altLang="ko-KR" sz="1100" dirty="0" err="1">
                <a:solidFill>
                  <a:srgbClr val="6A3E3E"/>
                </a:solidFill>
                <a:latin typeface="Consolas"/>
              </a:rPr>
              <a:t>categoryVO</a:t>
            </a:r>
            <a:r>
              <a:rPr lang="en-US" altLang="ko-KR" sz="1100" dirty="0">
                <a:solidFill>
                  <a:srgbClr val="000000"/>
                </a:solidFill>
                <a:latin typeface="Consolas"/>
              </a:rPr>
              <a:t>);</a:t>
            </a:r>
          </a:p>
          <a:p>
            <a:r>
              <a:rPr lang="ko-KR" altLang="en-US" sz="1100" dirty="0">
                <a:solidFill>
                  <a:srgbClr val="000000"/>
                </a:solidFill>
                <a:latin typeface="Consolas"/>
              </a:rPr>
              <a:t>    </a:t>
            </a:r>
            <a:r>
              <a:rPr lang="en-US" altLang="ko-KR" sz="1100" dirty="0">
                <a:solidFill>
                  <a:srgbClr val="000000"/>
                </a:solidFill>
                <a:latin typeface="Consolas"/>
              </a:rPr>
              <a:t>}</a:t>
            </a:r>
          </a:p>
          <a:p>
            <a:r>
              <a:rPr lang="ko-KR" altLang="en-US" sz="1100" dirty="0">
                <a:solidFill>
                  <a:srgbClr val="000000"/>
                </a:solidFill>
                <a:latin typeface="Consolas"/>
              </a:rPr>
              <a:t>    </a:t>
            </a:r>
          </a:p>
          <a:p>
            <a:r>
              <a:rPr lang="ja-JP" altLang="en-US" sz="1100" dirty="0">
                <a:solidFill>
                  <a:srgbClr val="000000"/>
                </a:solidFill>
                <a:latin typeface="Consolas"/>
              </a:rPr>
              <a:t>    </a:t>
            </a:r>
            <a:r>
              <a:rPr lang="en-US" altLang="ja-JP" sz="1100" dirty="0">
                <a:solidFill>
                  <a:srgbClr val="3F7F5F"/>
                </a:solidFill>
                <a:latin typeface="Consolas"/>
              </a:rPr>
              <a:t>// </a:t>
            </a:r>
            <a:r>
              <a:rPr lang="ja-JP" altLang="en-US" sz="1100" dirty="0">
                <a:solidFill>
                  <a:srgbClr val="3F7F5F"/>
                </a:solidFill>
                <a:latin typeface="Consolas"/>
              </a:rPr>
              <a:t>商品修正処理（</a:t>
            </a:r>
            <a:r>
              <a:rPr lang="en-US" altLang="ja-JP" sz="1100" dirty="0">
                <a:solidFill>
                  <a:srgbClr val="3F7F5F"/>
                </a:solidFill>
                <a:latin typeface="Consolas"/>
              </a:rPr>
              <a:t>POST</a:t>
            </a:r>
            <a:r>
              <a:rPr lang="ja-JP" altLang="en-US" sz="1100" dirty="0">
                <a:solidFill>
                  <a:srgbClr val="3F7F5F"/>
                </a:solidFill>
                <a:latin typeface="Consolas"/>
              </a:rPr>
              <a:t>リクエスト）</a:t>
            </a:r>
          </a:p>
          <a:p>
            <a:r>
              <a:rPr lang="ja-JP" altLang="en-US" sz="1100" dirty="0">
                <a:solidFill>
                  <a:srgbClr val="000000"/>
                </a:solidFill>
                <a:latin typeface="Consolas"/>
              </a:rPr>
              <a:t>    </a:t>
            </a:r>
            <a:r>
              <a:rPr lang="en-US" altLang="ja-JP" sz="1100" dirty="0">
                <a:solidFill>
                  <a:srgbClr val="3F7F5F"/>
                </a:solidFill>
                <a:latin typeface="Consolas"/>
              </a:rPr>
              <a:t>// </a:t>
            </a:r>
            <a:r>
              <a:rPr lang="ja-JP" altLang="en-US" sz="1100" dirty="0">
                <a:solidFill>
                  <a:srgbClr val="3F7F5F"/>
                </a:solidFill>
                <a:latin typeface="Consolas"/>
              </a:rPr>
              <a:t>新しい画像がアップロードされた場合は更新、アップロードされなければ既存の画像を使用</a:t>
            </a:r>
          </a:p>
          <a:p>
            <a:r>
              <a:rPr lang="en-US" altLang="ko-KR" sz="1100" dirty="0">
                <a:solidFill>
                  <a:srgbClr val="000000"/>
                </a:solidFill>
                <a:latin typeface="Consolas"/>
              </a:rPr>
              <a:t>    </a:t>
            </a:r>
            <a:r>
              <a:rPr lang="en-US" altLang="ko-KR" sz="1100" dirty="0">
                <a:solidFill>
                  <a:srgbClr val="646464"/>
                </a:solidFill>
                <a:latin typeface="Consolas"/>
              </a:rPr>
              <a:t>@</a:t>
            </a:r>
            <a:r>
              <a:rPr lang="en-US" altLang="ko-KR" sz="1100" dirty="0" err="1">
                <a:solidFill>
                  <a:srgbClr val="646464"/>
                </a:solidFill>
                <a:latin typeface="Consolas"/>
              </a:rPr>
              <a:t>PostMapping</a:t>
            </a:r>
            <a:r>
              <a:rPr lang="en-US" altLang="ko-KR" sz="1100" dirty="0">
                <a:solidFill>
                  <a:srgbClr val="000000"/>
                </a:solidFill>
                <a:latin typeface="Consolas"/>
              </a:rPr>
              <a:t>(value=</a:t>
            </a:r>
            <a:r>
              <a:rPr lang="en-US" altLang="ko-KR" sz="1100" dirty="0">
                <a:solidFill>
                  <a:srgbClr val="2A00FF"/>
                </a:solidFill>
                <a:latin typeface="Consolas"/>
              </a:rPr>
              <a:t>"/goods/modify"</a:t>
            </a:r>
            <a:r>
              <a:rPr lang="en-US" altLang="ko-KR" sz="1100" dirty="0">
                <a:solidFill>
                  <a:srgbClr val="000000"/>
                </a:solidFill>
                <a:latin typeface="Consolas"/>
              </a:rPr>
              <a:t>)</a:t>
            </a:r>
          </a:p>
          <a:p>
            <a:r>
              <a:rPr lang="en-US" altLang="ko-KR" sz="1100" dirty="0">
                <a:solidFill>
                  <a:srgbClr val="000000"/>
                </a:solidFill>
                <a:latin typeface="Consolas"/>
              </a:rPr>
              <a:t>    </a:t>
            </a:r>
            <a:r>
              <a:rPr lang="en-US" altLang="ko-KR" sz="1100" b="1" dirty="0">
                <a:solidFill>
                  <a:srgbClr val="7F0055"/>
                </a:solidFill>
                <a:latin typeface="Consolas"/>
              </a:rPr>
              <a:t>public</a:t>
            </a:r>
            <a:r>
              <a:rPr lang="en-US" altLang="ko-KR" sz="1100" b="1" dirty="0">
                <a:solidFill>
                  <a:srgbClr val="000000"/>
                </a:solidFill>
                <a:latin typeface="Consolas"/>
              </a:rPr>
              <a:t> String </a:t>
            </a:r>
            <a:r>
              <a:rPr lang="en-US" altLang="ko-KR" sz="1100" b="1" dirty="0" err="1">
                <a:solidFill>
                  <a:srgbClr val="000000"/>
                </a:solidFill>
                <a:latin typeface="Consolas"/>
              </a:rPr>
              <a:t>postGoodsModify</a:t>
            </a:r>
            <a:r>
              <a:rPr lang="en-US" altLang="ko-KR" sz="1100" b="1" dirty="0">
                <a:solidFill>
                  <a:srgbClr val="000000"/>
                </a:solidFill>
                <a:latin typeface="Consolas"/>
              </a:rPr>
              <a:t>(</a:t>
            </a:r>
            <a:r>
              <a:rPr lang="en-US" altLang="ko-KR" sz="1100" b="1" dirty="0" err="1">
                <a:solidFill>
                  <a:srgbClr val="000000"/>
                </a:solidFill>
                <a:latin typeface="Consolas"/>
              </a:rPr>
              <a:t>GoodsVO</a:t>
            </a:r>
            <a:r>
              <a:rPr lang="en-US" altLang="ko-KR" sz="1100" b="1" dirty="0">
                <a:solidFill>
                  <a:srgbClr val="000000"/>
                </a:solidFill>
                <a:latin typeface="Consolas"/>
              </a:rPr>
              <a:t> </a:t>
            </a:r>
            <a:r>
              <a:rPr lang="en-US" altLang="ko-KR" sz="1100" b="1" dirty="0" err="1">
                <a:solidFill>
                  <a:srgbClr val="6A3E3E"/>
                </a:solidFill>
                <a:latin typeface="Consolas"/>
              </a:rPr>
              <a:t>vo</a:t>
            </a:r>
            <a:r>
              <a:rPr lang="en-US" altLang="ko-KR" sz="1100" b="1" dirty="0">
                <a:solidFill>
                  <a:srgbClr val="000000"/>
                </a:solidFill>
                <a:latin typeface="Consolas"/>
              </a:rPr>
              <a:t>, </a:t>
            </a:r>
            <a:r>
              <a:rPr lang="en-US" altLang="ko-KR" sz="1100" b="1" dirty="0" err="1">
                <a:solidFill>
                  <a:srgbClr val="000000"/>
                </a:solidFill>
                <a:latin typeface="Consolas"/>
              </a:rPr>
              <a:t>MultipartFile</a:t>
            </a:r>
            <a:r>
              <a:rPr lang="en-US" altLang="ko-KR" sz="1100" b="1" dirty="0">
                <a:solidFill>
                  <a:srgbClr val="000000"/>
                </a:solidFill>
                <a:latin typeface="Consolas"/>
              </a:rPr>
              <a:t> </a:t>
            </a:r>
            <a:r>
              <a:rPr lang="en-US" altLang="ko-KR" sz="1100" b="1" dirty="0">
                <a:solidFill>
                  <a:srgbClr val="6A3E3E"/>
                </a:solidFill>
                <a:latin typeface="Consolas"/>
              </a:rPr>
              <a:t>file</a:t>
            </a:r>
            <a:r>
              <a:rPr lang="en-US" altLang="ko-KR" sz="1100" b="1" dirty="0">
                <a:solidFill>
                  <a:srgbClr val="000000"/>
                </a:solidFill>
                <a:latin typeface="Consolas"/>
              </a:rPr>
              <a:t>, </a:t>
            </a:r>
            <a:r>
              <a:rPr lang="en-US" altLang="ko-KR" sz="1100" b="1" dirty="0" err="1">
                <a:solidFill>
                  <a:srgbClr val="000000"/>
                </a:solidFill>
                <a:latin typeface="Consolas"/>
              </a:rPr>
              <a:t>HttpServletRequest</a:t>
            </a:r>
            <a:r>
              <a:rPr lang="en-US" altLang="ko-KR" sz="1100" b="1" dirty="0">
                <a:solidFill>
                  <a:srgbClr val="000000"/>
                </a:solidFill>
                <a:latin typeface="Consolas"/>
              </a:rPr>
              <a:t> </a:t>
            </a:r>
            <a:r>
              <a:rPr lang="en-US" altLang="ko-KR" sz="1100" b="1" dirty="0" err="1">
                <a:solidFill>
                  <a:srgbClr val="6A3E3E"/>
                </a:solidFill>
                <a:latin typeface="Consolas"/>
              </a:rPr>
              <a:t>req</a:t>
            </a:r>
            <a:r>
              <a:rPr lang="en-US" altLang="ko-KR" sz="1100" b="1" dirty="0">
                <a:solidFill>
                  <a:srgbClr val="000000"/>
                </a:solidFill>
                <a:latin typeface="Consolas"/>
              </a:rPr>
              <a:t>) </a:t>
            </a:r>
            <a:r>
              <a:rPr lang="en-US" altLang="ko-KR" sz="1100" b="1" dirty="0">
                <a:solidFill>
                  <a:srgbClr val="7F0055"/>
                </a:solidFill>
                <a:latin typeface="Consolas"/>
              </a:rPr>
              <a:t>throws</a:t>
            </a:r>
            <a:r>
              <a:rPr lang="en-US" altLang="ko-KR" sz="1100" b="1" dirty="0">
                <a:solidFill>
                  <a:srgbClr val="000000"/>
                </a:solidFill>
                <a:latin typeface="Consolas"/>
              </a:rPr>
              <a:t> Exception {</a:t>
            </a:r>
          </a:p>
          <a:p>
            <a:r>
              <a:rPr lang="en-US" altLang="ko-KR" sz="1100" dirty="0">
                <a:solidFill>
                  <a:srgbClr val="000000"/>
                </a:solidFill>
                <a:latin typeface="Consolas"/>
              </a:rPr>
              <a:t>        </a:t>
            </a:r>
            <a:r>
              <a:rPr lang="en-US" altLang="ko-KR" sz="1100" b="1" i="1" dirty="0">
                <a:solidFill>
                  <a:srgbClr val="0000C0"/>
                </a:solidFill>
                <a:latin typeface="Consolas"/>
              </a:rPr>
              <a:t>logger</a:t>
            </a:r>
            <a:r>
              <a:rPr lang="en-US" altLang="ko-KR" sz="1100" b="1" i="1" dirty="0">
                <a:solidFill>
                  <a:srgbClr val="000000"/>
                </a:solidFill>
                <a:latin typeface="Consolas"/>
              </a:rPr>
              <a:t>.info(</a:t>
            </a:r>
            <a:r>
              <a:rPr lang="en-US" altLang="ko-KR" sz="1100" b="1" i="1" dirty="0">
                <a:solidFill>
                  <a:srgbClr val="2A00FF"/>
                </a:solidFill>
                <a:latin typeface="Consolas"/>
              </a:rPr>
              <a:t>"</a:t>
            </a:r>
            <a:r>
              <a:rPr lang="ko-KR" altLang="en-US" sz="1100" b="1" i="1" dirty="0">
                <a:solidFill>
                  <a:srgbClr val="2A00FF"/>
                </a:solidFill>
                <a:latin typeface="Consolas"/>
              </a:rPr>
              <a:t>商品修正</a:t>
            </a:r>
            <a:r>
              <a:rPr lang="en-US" altLang="ko-KR" sz="1100" b="1" i="1" dirty="0">
                <a:solidFill>
                  <a:srgbClr val="2A00FF"/>
                </a:solidFill>
                <a:latin typeface="Consolas"/>
              </a:rPr>
              <a:t>"</a:t>
            </a:r>
            <a:r>
              <a:rPr lang="en-US" altLang="ko-KR" sz="1100" b="1" i="1" dirty="0">
                <a:solidFill>
                  <a:srgbClr val="000000"/>
                </a:solidFill>
                <a:latin typeface="Consolas"/>
              </a:rPr>
              <a:t>);</a:t>
            </a:r>
          </a:p>
          <a:p>
            <a:r>
              <a:rPr lang="en-US" altLang="ko-KR" sz="1100" dirty="0">
                <a:solidFill>
                  <a:srgbClr val="000000"/>
                </a:solidFill>
                <a:latin typeface="Consolas"/>
              </a:rPr>
              <a:t>        </a:t>
            </a:r>
            <a:r>
              <a:rPr lang="en-US" altLang="ko-KR" sz="1100" b="1" dirty="0">
                <a:solidFill>
                  <a:srgbClr val="7F0055"/>
                </a:solidFill>
                <a:latin typeface="Consolas"/>
              </a:rPr>
              <a:t>if</a:t>
            </a:r>
            <a:r>
              <a:rPr lang="en-US" altLang="ko-KR" sz="1100" b="1" dirty="0">
                <a:solidFill>
                  <a:srgbClr val="000000"/>
                </a:solidFill>
                <a:latin typeface="Consolas"/>
              </a:rPr>
              <a:t> (</a:t>
            </a:r>
            <a:r>
              <a:rPr lang="en-US" altLang="ko-KR" sz="1100" b="1" dirty="0" err="1">
                <a:solidFill>
                  <a:srgbClr val="6A3E3E"/>
                </a:solidFill>
                <a:latin typeface="Consolas"/>
              </a:rPr>
              <a:t>file</a:t>
            </a:r>
            <a:r>
              <a:rPr lang="en-US" altLang="ko-KR" sz="1100" b="1" dirty="0" err="1">
                <a:solidFill>
                  <a:srgbClr val="000000"/>
                </a:solidFill>
                <a:latin typeface="Consolas"/>
              </a:rPr>
              <a:t>.getOriginalFilename</a:t>
            </a:r>
            <a:r>
              <a:rPr lang="en-US" altLang="ko-KR" sz="1100" b="1" dirty="0">
                <a:solidFill>
                  <a:srgbClr val="000000"/>
                </a:solidFill>
                <a:latin typeface="Consolas"/>
              </a:rPr>
              <a:t>() != </a:t>
            </a:r>
            <a:r>
              <a:rPr lang="en-US" altLang="ko-KR" sz="1100" b="1" dirty="0">
                <a:solidFill>
                  <a:srgbClr val="7F0055"/>
                </a:solidFill>
                <a:latin typeface="Consolas"/>
              </a:rPr>
              <a:t>null</a:t>
            </a:r>
            <a:r>
              <a:rPr lang="en-US" altLang="ko-KR" sz="1100" b="1" dirty="0">
                <a:solidFill>
                  <a:srgbClr val="000000"/>
                </a:solidFill>
                <a:latin typeface="Consolas"/>
              </a:rPr>
              <a:t> &amp;&amp; </a:t>
            </a:r>
            <a:r>
              <a:rPr lang="en-US" altLang="ko-KR" sz="1100" b="1" dirty="0" err="1">
                <a:solidFill>
                  <a:srgbClr val="6A3E3E"/>
                </a:solidFill>
                <a:latin typeface="Consolas"/>
              </a:rPr>
              <a:t>file</a:t>
            </a:r>
            <a:r>
              <a:rPr lang="en-US" altLang="ko-KR" sz="1100" b="1" dirty="0" err="1">
                <a:solidFill>
                  <a:srgbClr val="000000"/>
                </a:solidFill>
                <a:latin typeface="Consolas"/>
              </a:rPr>
              <a:t>.getOriginalFilename</a:t>
            </a:r>
            <a:r>
              <a:rPr lang="en-US" altLang="ko-KR" sz="1100" b="1" dirty="0">
                <a:solidFill>
                  <a:srgbClr val="000000"/>
                </a:solidFill>
                <a:latin typeface="Consolas"/>
              </a:rPr>
              <a:t>() != </a:t>
            </a:r>
            <a:r>
              <a:rPr lang="en-US" altLang="ko-KR" sz="1100" b="1" dirty="0">
                <a:solidFill>
                  <a:srgbClr val="2A00FF"/>
                </a:solidFill>
                <a:latin typeface="Consolas"/>
              </a:rPr>
              <a:t>""</a:t>
            </a:r>
            <a:r>
              <a:rPr lang="en-US" altLang="ko-KR" sz="1100" b="1" dirty="0">
                <a:solidFill>
                  <a:srgbClr val="000000"/>
                </a:solidFill>
                <a:latin typeface="Consolas"/>
              </a:rPr>
              <a:t>) {</a:t>
            </a:r>
          </a:p>
          <a:p>
            <a:r>
              <a:rPr lang="ja-JP" altLang="en-US" sz="1100" dirty="0">
                <a:solidFill>
                  <a:srgbClr val="000000"/>
                </a:solidFill>
                <a:latin typeface="Consolas"/>
              </a:rPr>
              <a:t>            </a:t>
            </a:r>
            <a:r>
              <a:rPr lang="en-US" altLang="ja-JP" sz="1100" dirty="0">
                <a:solidFill>
                  <a:srgbClr val="3F7F5F"/>
                </a:solidFill>
                <a:latin typeface="Consolas"/>
              </a:rPr>
              <a:t>// </a:t>
            </a:r>
            <a:r>
              <a:rPr lang="ja-JP" altLang="en-US" sz="1100" dirty="0">
                <a:solidFill>
                  <a:srgbClr val="3F7F5F"/>
                </a:solidFill>
                <a:latin typeface="Consolas"/>
              </a:rPr>
              <a:t>既存の画像およびサムネイルファイルを削除</a:t>
            </a:r>
          </a:p>
          <a:p>
            <a:r>
              <a:rPr lang="en-US" altLang="ko-KR" sz="1100" dirty="0">
                <a:solidFill>
                  <a:srgbClr val="000000"/>
                </a:solidFill>
                <a:latin typeface="Consolas"/>
              </a:rPr>
              <a:t>            </a:t>
            </a:r>
            <a:r>
              <a:rPr lang="en-US" altLang="ko-KR" sz="1100" b="1" dirty="0">
                <a:solidFill>
                  <a:srgbClr val="7F0055"/>
                </a:solidFill>
                <a:latin typeface="Consolas"/>
              </a:rPr>
              <a:t>new</a:t>
            </a:r>
            <a:r>
              <a:rPr lang="en-US" altLang="ko-KR" sz="1100" b="1" dirty="0">
                <a:solidFill>
                  <a:srgbClr val="000000"/>
                </a:solidFill>
                <a:latin typeface="Consolas"/>
              </a:rPr>
              <a:t> File(</a:t>
            </a:r>
            <a:r>
              <a:rPr lang="en-US" altLang="ko-KR" sz="1100" b="1" dirty="0" err="1">
                <a:solidFill>
                  <a:srgbClr val="0000C0"/>
                </a:solidFill>
                <a:latin typeface="Consolas"/>
              </a:rPr>
              <a:t>uploadPath</a:t>
            </a:r>
            <a:r>
              <a:rPr lang="en-US" altLang="ko-KR" sz="1100" b="1" dirty="0">
                <a:solidFill>
                  <a:srgbClr val="000000"/>
                </a:solidFill>
                <a:latin typeface="Consolas"/>
              </a:rPr>
              <a:t> + </a:t>
            </a:r>
            <a:r>
              <a:rPr lang="en-US" altLang="ko-KR" sz="1100" b="1" dirty="0" err="1">
                <a:solidFill>
                  <a:srgbClr val="6A3E3E"/>
                </a:solidFill>
                <a:latin typeface="Consolas"/>
              </a:rPr>
              <a:t>req</a:t>
            </a:r>
            <a:r>
              <a:rPr lang="en-US" altLang="ko-KR" sz="1100" b="1" dirty="0" err="1">
                <a:solidFill>
                  <a:srgbClr val="000000"/>
                </a:solidFill>
                <a:latin typeface="Consolas"/>
              </a:rPr>
              <a:t>.getParameter</a:t>
            </a:r>
            <a:r>
              <a:rPr lang="en-US" altLang="ko-KR" sz="1100" b="1" dirty="0">
                <a:solidFill>
                  <a:srgbClr val="000000"/>
                </a:solidFill>
                <a:latin typeface="Consolas"/>
              </a:rPr>
              <a:t>(</a:t>
            </a:r>
            <a:r>
              <a:rPr lang="en-US" altLang="ko-KR" sz="1100" b="1" dirty="0">
                <a:solidFill>
                  <a:srgbClr val="2A00FF"/>
                </a:solidFill>
                <a:latin typeface="Consolas"/>
              </a:rPr>
              <a:t>"</a:t>
            </a:r>
            <a:r>
              <a:rPr lang="en-US" altLang="ko-KR" sz="1100" b="1" dirty="0" err="1">
                <a:solidFill>
                  <a:srgbClr val="2A00FF"/>
                </a:solidFill>
                <a:latin typeface="Consolas"/>
              </a:rPr>
              <a:t>gdsImg</a:t>
            </a:r>
            <a:r>
              <a:rPr lang="en-US" altLang="ko-KR" sz="1100" b="1" dirty="0">
                <a:solidFill>
                  <a:srgbClr val="2A00FF"/>
                </a:solidFill>
                <a:latin typeface="Consolas"/>
              </a:rPr>
              <a:t>"</a:t>
            </a:r>
            <a:r>
              <a:rPr lang="en-US" altLang="ko-KR" sz="1100" b="1" dirty="0">
                <a:solidFill>
                  <a:srgbClr val="000000"/>
                </a:solidFill>
                <a:latin typeface="Consolas"/>
              </a:rPr>
              <a:t>)).delete();</a:t>
            </a:r>
          </a:p>
          <a:p>
            <a:r>
              <a:rPr lang="en-US" altLang="ko-KR" sz="1100" dirty="0">
                <a:solidFill>
                  <a:srgbClr val="000000"/>
                </a:solidFill>
                <a:latin typeface="Consolas"/>
              </a:rPr>
              <a:t>            </a:t>
            </a:r>
            <a:r>
              <a:rPr lang="en-US" altLang="ko-KR" sz="1100" b="1" dirty="0">
                <a:solidFill>
                  <a:srgbClr val="7F0055"/>
                </a:solidFill>
                <a:latin typeface="Consolas"/>
              </a:rPr>
              <a:t>new</a:t>
            </a:r>
            <a:r>
              <a:rPr lang="en-US" altLang="ko-KR" sz="1100" b="1" dirty="0">
                <a:solidFill>
                  <a:srgbClr val="000000"/>
                </a:solidFill>
                <a:latin typeface="Consolas"/>
              </a:rPr>
              <a:t> File(</a:t>
            </a:r>
            <a:r>
              <a:rPr lang="en-US" altLang="ko-KR" sz="1100" b="1" dirty="0" err="1">
                <a:solidFill>
                  <a:srgbClr val="0000C0"/>
                </a:solidFill>
                <a:latin typeface="Consolas"/>
              </a:rPr>
              <a:t>uploadPath</a:t>
            </a:r>
            <a:r>
              <a:rPr lang="en-US" altLang="ko-KR" sz="1100" b="1" dirty="0">
                <a:solidFill>
                  <a:srgbClr val="000000"/>
                </a:solidFill>
                <a:latin typeface="Consolas"/>
              </a:rPr>
              <a:t> + </a:t>
            </a:r>
            <a:r>
              <a:rPr lang="en-US" altLang="ko-KR" sz="1100" b="1" dirty="0" err="1">
                <a:solidFill>
                  <a:srgbClr val="6A3E3E"/>
                </a:solidFill>
                <a:latin typeface="Consolas"/>
              </a:rPr>
              <a:t>req</a:t>
            </a:r>
            <a:r>
              <a:rPr lang="en-US" altLang="ko-KR" sz="1100" b="1" dirty="0" err="1">
                <a:solidFill>
                  <a:srgbClr val="000000"/>
                </a:solidFill>
                <a:latin typeface="Consolas"/>
              </a:rPr>
              <a:t>.getParameter</a:t>
            </a:r>
            <a:r>
              <a:rPr lang="en-US" altLang="ko-KR" sz="1100" b="1" dirty="0">
                <a:solidFill>
                  <a:srgbClr val="000000"/>
                </a:solidFill>
                <a:latin typeface="Consolas"/>
              </a:rPr>
              <a:t>(</a:t>
            </a:r>
            <a:r>
              <a:rPr lang="en-US" altLang="ko-KR" sz="1100" b="1" dirty="0">
                <a:solidFill>
                  <a:srgbClr val="2A00FF"/>
                </a:solidFill>
                <a:latin typeface="Consolas"/>
              </a:rPr>
              <a:t>"</a:t>
            </a:r>
            <a:r>
              <a:rPr lang="en-US" altLang="ko-KR" sz="1100" b="1" dirty="0" err="1">
                <a:solidFill>
                  <a:srgbClr val="2A00FF"/>
                </a:solidFill>
                <a:latin typeface="Consolas"/>
              </a:rPr>
              <a:t>gdsThumbImg</a:t>
            </a:r>
            <a:r>
              <a:rPr lang="en-US" altLang="ko-KR" sz="1100" b="1" dirty="0">
                <a:solidFill>
                  <a:srgbClr val="2A00FF"/>
                </a:solidFill>
                <a:latin typeface="Consolas"/>
              </a:rPr>
              <a:t>"</a:t>
            </a:r>
            <a:r>
              <a:rPr lang="en-US" altLang="ko-KR" sz="1100" b="1" dirty="0">
                <a:solidFill>
                  <a:srgbClr val="000000"/>
                </a:solidFill>
                <a:latin typeface="Consolas"/>
              </a:rPr>
              <a:t>)).delete();</a:t>
            </a:r>
          </a:p>
          <a:p>
            <a:r>
              <a:rPr lang="ja-JP" altLang="en-US" sz="1100" dirty="0">
                <a:solidFill>
                  <a:srgbClr val="000000"/>
                </a:solidFill>
                <a:latin typeface="Consolas"/>
              </a:rPr>
              <a:t>            </a:t>
            </a:r>
            <a:r>
              <a:rPr lang="en-US" altLang="ja-JP" sz="1100" dirty="0">
                <a:solidFill>
                  <a:srgbClr val="3F7F5F"/>
                </a:solidFill>
                <a:latin typeface="Consolas"/>
              </a:rPr>
              <a:t>// </a:t>
            </a:r>
            <a:r>
              <a:rPr lang="ja-JP" altLang="en-US" sz="1100" dirty="0">
                <a:solidFill>
                  <a:srgbClr val="3F7F5F"/>
                </a:solidFill>
                <a:latin typeface="Consolas"/>
              </a:rPr>
              <a:t>新しい画像をアップロードしてファイルパスを設定する処理</a:t>
            </a:r>
          </a:p>
          <a:p>
            <a:r>
              <a:rPr lang="en-US" altLang="ko-KR" sz="1100" dirty="0">
                <a:solidFill>
                  <a:srgbClr val="000000"/>
                </a:solidFill>
                <a:latin typeface="Consolas"/>
              </a:rPr>
              <a:t>            String </a:t>
            </a:r>
            <a:r>
              <a:rPr lang="en-US" altLang="ko-KR" sz="1100" dirty="0" err="1">
                <a:solidFill>
                  <a:srgbClr val="6A3E3E"/>
                </a:solidFill>
                <a:latin typeface="Consolas"/>
              </a:rPr>
              <a:t>imgUploadPath</a:t>
            </a:r>
            <a:r>
              <a:rPr lang="en-US" altLang="ko-KR" sz="1100" dirty="0">
                <a:solidFill>
                  <a:srgbClr val="000000"/>
                </a:solidFill>
                <a:latin typeface="Consolas"/>
              </a:rPr>
              <a:t> = </a:t>
            </a:r>
            <a:r>
              <a:rPr lang="en-US" altLang="ko-KR" sz="1100" dirty="0" err="1">
                <a:solidFill>
                  <a:srgbClr val="0000C0"/>
                </a:solidFill>
                <a:latin typeface="Consolas"/>
              </a:rPr>
              <a:t>uploadPath</a:t>
            </a:r>
            <a:r>
              <a:rPr lang="en-US" altLang="ko-KR" sz="1100" dirty="0">
                <a:solidFill>
                  <a:srgbClr val="000000"/>
                </a:solidFill>
                <a:latin typeface="Consolas"/>
              </a:rPr>
              <a:t> + </a:t>
            </a:r>
            <a:r>
              <a:rPr lang="en-US" altLang="ko-KR" sz="1100" dirty="0" err="1">
                <a:solidFill>
                  <a:srgbClr val="000000"/>
                </a:solidFill>
                <a:latin typeface="Consolas"/>
              </a:rPr>
              <a:t>File.</a:t>
            </a:r>
            <a:r>
              <a:rPr lang="en-US" altLang="ko-KR" sz="1100" b="1" i="1" dirty="0" err="1">
                <a:solidFill>
                  <a:srgbClr val="0000C0"/>
                </a:solidFill>
                <a:latin typeface="Consolas"/>
              </a:rPr>
              <a:t>separator</a:t>
            </a:r>
            <a:r>
              <a:rPr lang="en-US" altLang="ko-KR" sz="1100" b="1" i="1" dirty="0">
                <a:solidFill>
                  <a:srgbClr val="000000"/>
                </a:solidFill>
                <a:latin typeface="Consolas"/>
              </a:rPr>
              <a:t> + </a:t>
            </a:r>
            <a:r>
              <a:rPr lang="en-US" altLang="ko-KR" sz="1100" b="1" i="1" dirty="0">
                <a:solidFill>
                  <a:srgbClr val="2A00FF"/>
                </a:solidFill>
                <a:latin typeface="Consolas"/>
              </a:rPr>
              <a:t>"</a:t>
            </a:r>
            <a:r>
              <a:rPr lang="en-US" altLang="ko-KR" sz="1100" b="1" i="1" dirty="0" err="1">
                <a:solidFill>
                  <a:srgbClr val="2A00FF"/>
                </a:solidFill>
                <a:latin typeface="Consolas"/>
              </a:rPr>
              <a:t>imgUpload</a:t>
            </a:r>
            <a:r>
              <a:rPr lang="en-US" altLang="ko-KR" sz="1100" b="1" i="1" dirty="0">
                <a:solidFill>
                  <a:srgbClr val="2A00FF"/>
                </a:solidFill>
                <a:latin typeface="Consolas"/>
              </a:rPr>
              <a:t>"</a:t>
            </a:r>
            <a:r>
              <a:rPr lang="en-US" altLang="ko-KR" sz="1100" b="1" i="1" dirty="0">
                <a:solidFill>
                  <a:srgbClr val="000000"/>
                </a:solidFill>
                <a:latin typeface="Consolas"/>
              </a:rPr>
              <a:t>;</a:t>
            </a:r>
          </a:p>
          <a:p>
            <a:r>
              <a:rPr lang="en-US" altLang="ko-KR" sz="1100" dirty="0">
                <a:solidFill>
                  <a:srgbClr val="000000"/>
                </a:solidFill>
                <a:latin typeface="Consolas"/>
              </a:rPr>
              <a:t>            String </a:t>
            </a:r>
            <a:r>
              <a:rPr lang="en-US" altLang="ko-KR" sz="1100" dirty="0" err="1">
                <a:solidFill>
                  <a:srgbClr val="6A3E3E"/>
                </a:solidFill>
                <a:latin typeface="Consolas"/>
              </a:rPr>
              <a:t>ymdPath</a:t>
            </a:r>
            <a:r>
              <a:rPr lang="en-US" altLang="ko-KR" sz="1100" dirty="0">
                <a:solidFill>
                  <a:srgbClr val="000000"/>
                </a:solidFill>
                <a:latin typeface="Consolas"/>
              </a:rPr>
              <a:t> = </a:t>
            </a:r>
            <a:r>
              <a:rPr lang="en-US" altLang="ko-KR" sz="1100" dirty="0" err="1">
                <a:solidFill>
                  <a:srgbClr val="000000"/>
                </a:solidFill>
                <a:latin typeface="Consolas"/>
              </a:rPr>
              <a:t>UploadFileUtils.</a:t>
            </a:r>
            <a:r>
              <a:rPr lang="en-US" altLang="ko-KR" sz="1100" i="1" dirty="0" err="1">
                <a:solidFill>
                  <a:srgbClr val="000000"/>
                </a:solidFill>
                <a:latin typeface="Consolas"/>
              </a:rPr>
              <a:t>calcPath</a:t>
            </a:r>
            <a:r>
              <a:rPr lang="en-US" altLang="ko-KR" sz="1100" i="1" dirty="0">
                <a:solidFill>
                  <a:srgbClr val="000000"/>
                </a:solidFill>
                <a:latin typeface="Consolas"/>
              </a:rPr>
              <a:t>(</a:t>
            </a:r>
            <a:r>
              <a:rPr lang="en-US" altLang="ko-KR" sz="1100" i="1" dirty="0" err="1">
                <a:solidFill>
                  <a:srgbClr val="6A3E3E"/>
                </a:solidFill>
                <a:latin typeface="Consolas"/>
              </a:rPr>
              <a:t>imgUploadPath</a:t>
            </a:r>
            <a:r>
              <a:rPr lang="en-US" altLang="ko-KR" sz="1100" i="1" dirty="0">
                <a:solidFill>
                  <a:srgbClr val="000000"/>
                </a:solidFill>
                <a:latin typeface="Consolas"/>
              </a:rPr>
              <a:t>);</a:t>
            </a:r>
          </a:p>
          <a:p>
            <a:r>
              <a:rPr lang="en-US" altLang="ko-KR" sz="1100" dirty="0">
                <a:solidFill>
                  <a:srgbClr val="000000"/>
                </a:solidFill>
                <a:latin typeface="Consolas"/>
              </a:rPr>
              <a:t>            String </a:t>
            </a:r>
            <a:r>
              <a:rPr lang="en-US" altLang="ko-KR" sz="1100" dirty="0" err="1">
                <a:solidFill>
                  <a:srgbClr val="6A3E3E"/>
                </a:solidFill>
                <a:latin typeface="Consolas"/>
              </a:rPr>
              <a:t>fileName</a:t>
            </a:r>
            <a:r>
              <a:rPr lang="en-US" altLang="ko-KR" sz="1100" dirty="0">
                <a:solidFill>
                  <a:srgbClr val="000000"/>
                </a:solidFill>
                <a:latin typeface="Consolas"/>
              </a:rPr>
              <a:t> = </a:t>
            </a:r>
            <a:r>
              <a:rPr lang="en-US" altLang="ko-KR" sz="1100" dirty="0" err="1">
                <a:solidFill>
                  <a:srgbClr val="000000"/>
                </a:solidFill>
                <a:latin typeface="Consolas"/>
              </a:rPr>
              <a:t>UploadFileUtils.</a:t>
            </a:r>
            <a:r>
              <a:rPr lang="en-US" altLang="ko-KR" sz="1100" i="1" dirty="0" err="1">
                <a:solidFill>
                  <a:srgbClr val="000000"/>
                </a:solidFill>
                <a:latin typeface="Consolas"/>
              </a:rPr>
              <a:t>fileUpload</a:t>
            </a:r>
            <a:r>
              <a:rPr lang="en-US" altLang="ko-KR" sz="1100" i="1" dirty="0">
                <a:solidFill>
                  <a:srgbClr val="000000"/>
                </a:solidFill>
                <a:latin typeface="Consolas"/>
              </a:rPr>
              <a:t>(</a:t>
            </a:r>
            <a:r>
              <a:rPr lang="en-US" altLang="ko-KR" sz="1100" i="1" dirty="0" err="1">
                <a:solidFill>
                  <a:srgbClr val="6A3E3E"/>
                </a:solidFill>
                <a:latin typeface="Consolas"/>
              </a:rPr>
              <a:t>imgUploadPath</a:t>
            </a:r>
            <a:r>
              <a:rPr lang="en-US" altLang="ko-KR" sz="1100" i="1" dirty="0">
                <a:solidFill>
                  <a:srgbClr val="000000"/>
                </a:solidFill>
                <a:latin typeface="Consolas"/>
              </a:rPr>
              <a:t>, </a:t>
            </a:r>
            <a:r>
              <a:rPr lang="en-US" altLang="ko-KR" sz="1100" i="1" dirty="0" err="1">
                <a:solidFill>
                  <a:srgbClr val="6A3E3E"/>
                </a:solidFill>
                <a:latin typeface="Consolas"/>
              </a:rPr>
              <a:t>file</a:t>
            </a:r>
            <a:r>
              <a:rPr lang="en-US" altLang="ko-KR" sz="1100" i="1" dirty="0" err="1">
                <a:solidFill>
                  <a:srgbClr val="000000"/>
                </a:solidFill>
                <a:latin typeface="Consolas"/>
              </a:rPr>
              <a:t>.getOriginalFilename</a:t>
            </a:r>
            <a:r>
              <a:rPr lang="en-US" altLang="ko-KR" sz="1100" i="1" dirty="0">
                <a:solidFill>
                  <a:srgbClr val="000000"/>
                </a:solidFill>
                <a:latin typeface="Consolas"/>
              </a:rPr>
              <a:t>(), </a:t>
            </a:r>
            <a:r>
              <a:rPr lang="en-US" altLang="ko-KR" sz="1100" i="1" dirty="0" err="1">
                <a:solidFill>
                  <a:srgbClr val="6A3E3E"/>
                </a:solidFill>
                <a:latin typeface="Consolas"/>
              </a:rPr>
              <a:t>file</a:t>
            </a:r>
            <a:r>
              <a:rPr lang="en-US" altLang="ko-KR" sz="1100" i="1" dirty="0" err="1">
                <a:solidFill>
                  <a:srgbClr val="000000"/>
                </a:solidFill>
                <a:latin typeface="Consolas"/>
              </a:rPr>
              <a:t>.getBytes</a:t>
            </a:r>
            <a:r>
              <a:rPr lang="en-US" altLang="ko-KR" sz="1100" i="1" dirty="0">
                <a:solidFill>
                  <a:srgbClr val="000000"/>
                </a:solidFill>
                <a:latin typeface="Consolas"/>
              </a:rPr>
              <a:t>(), </a:t>
            </a:r>
            <a:r>
              <a:rPr lang="en-US" altLang="ko-KR" sz="1100" i="1" dirty="0" err="1">
                <a:solidFill>
                  <a:srgbClr val="6A3E3E"/>
                </a:solidFill>
                <a:latin typeface="Consolas"/>
              </a:rPr>
              <a:t>ymdPath</a:t>
            </a:r>
            <a:r>
              <a:rPr lang="en-US" altLang="ko-KR" sz="1100" i="1" dirty="0">
                <a:solidFill>
                  <a:srgbClr val="000000"/>
                </a:solidFill>
                <a:latin typeface="Consolas"/>
              </a:rPr>
              <a:t>);</a:t>
            </a:r>
          </a:p>
          <a:p>
            <a:r>
              <a:rPr lang="en-US" altLang="ko-KR" sz="1100" dirty="0">
                <a:solidFill>
                  <a:srgbClr val="000000"/>
                </a:solidFill>
                <a:latin typeface="Consolas"/>
              </a:rPr>
              <a:t>            </a:t>
            </a:r>
            <a:r>
              <a:rPr lang="en-US" altLang="ko-KR" sz="1100" dirty="0" err="1">
                <a:solidFill>
                  <a:srgbClr val="6A3E3E"/>
                </a:solidFill>
                <a:latin typeface="Consolas"/>
              </a:rPr>
              <a:t>vo</a:t>
            </a:r>
            <a:r>
              <a:rPr lang="en-US" altLang="ko-KR" sz="1100" dirty="0" err="1">
                <a:solidFill>
                  <a:srgbClr val="000000"/>
                </a:solidFill>
                <a:latin typeface="Consolas"/>
              </a:rPr>
              <a:t>.setGdsImg</a:t>
            </a:r>
            <a:r>
              <a:rPr lang="en-US" altLang="ko-KR" sz="1100" dirty="0">
                <a:solidFill>
                  <a:srgbClr val="000000"/>
                </a:solidFill>
                <a:latin typeface="Consolas"/>
              </a:rPr>
              <a:t>(</a:t>
            </a:r>
            <a:r>
              <a:rPr lang="en-US" altLang="ko-KR" sz="1100" dirty="0" err="1">
                <a:solidFill>
                  <a:srgbClr val="000000"/>
                </a:solidFill>
                <a:latin typeface="Consolas"/>
              </a:rPr>
              <a:t>File.</a:t>
            </a:r>
            <a:r>
              <a:rPr lang="en-US" altLang="ko-KR" sz="1100" b="1" i="1" dirty="0" err="1">
                <a:solidFill>
                  <a:srgbClr val="0000C0"/>
                </a:solidFill>
                <a:latin typeface="Consolas"/>
              </a:rPr>
              <a:t>separator</a:t>
            </a:r>
            <a:r>
              <a:rPr lang="en-US" altLang="ko-KR" sz="1100" b="1" i="1" dirty="0">
                <a:solidFill>
                  <a:srgbClr val="000000"/>
                </a:solidFill>
                <a:latin typeface="Consolas"/>
              </a:rPr>
              <a:t> + </a:t>
            </a:r>
            <a:r>
              <a:rPr lang="en-US" altLang="ko-KR" sz="1100" b="1" i="1" dirty="0">
                <a:solidFill>
                  <a:srgbClr val="2A00FF"/>
                </a:solidFill>
                <a:latin typeface="Consolas"/>
              </a:rPr>
              <a:t>"</a:t>
            </a:r>
            <a:r>
              <a:rPr lang="en-US" altLang="ko-KR" sz="1100" b="1" i="1" dirty="0" err="1">
                <a:solidFill>
                  <a:srgbClr val="2A00FF"/>
                </a:solidFill>
                <a:latin typeface="Consolas"/>
              </a:rPr>
              <a:t>imgUpload</a:t>
            </a:r>
            <a:r>
              <a:rPr lang="en-US" altLang="ko-KR" sz="1100" b="1" i="1" dirty="0">
                <a:solidFill>
                  <a:srgbClr val="2A00FF"/>
                </a:solidFill>
                <a:latin typeface="Consolas"/>
              </a:rPr>
              <a:t>"</a:t>
            </a:r>
            <a:r>
              <a:rPr lang="en-US" altLang="ko-KR" sz="1100" b="1" i="1" dirty="0">
                <a:solidFill>
                  <a:srgbClr val="000000"/>
                </a:solidFill>
                <a:latin typeface="Consolas"/>
              </a:rPr>
              <a:t> + </a:t>
            </a:r>
            <a:r>
              <a:rPr lang="en-US" altLang="ko-KR" sz="1100" b="1" i="1" dirty="0" err="1">
                <a:solidFill>
                  <a:srgbClr val="6A3E3E"/>
                </a:solidFill>
                <a:latin typeface="Consolas"/>
              </a:rPr>
              <a:t>ymdPath</a:t>
            </a:r>
            <a:r>
              <a:rPr lang="en-US" altLang="ko-KR" sz="1100" b="1" i="1" dirty="0">
                <a:solidFill>
                  <a:srgbClr val="000000"/>
                </a:solidFill>
                <a:latin typeface="Consolas"/>
              </a:rPr>
              <a:t> + </a:t>
            </a:r>
            <a:r>
              <a:rPr lang="en-US" altLang="ko-KR" sz="1100" b="1" i="1" dirty="0" err="1">
                <a:solidFill>
                  <a:srgbClr val="000000"/>
                </a:solidFill>
                <a:latin typeface="Consolas"/>
              </a:rPr>
              <a:t>File.</a:t>
            </a:r>
            <a:r>
              <a:rPr lang="en-US" altLang="ko-KR" sz="1100" b="1" i="1" dirty="0" err="1">
                <a:solidFill>
                  <a:srgbClr val="0000C0"/>
                </a:solidFill>
                <a:latin typeface="Consolas"/>
              </a:rPr>
              <a:t>separator</a:t>
            </a:r>
            <a:r>
              <a:rPr lang="en-US" altLang="ko-KR" sz="1100" b="1" i="1" dirty="0">
                <a:solidFill>
                  <a:srgbClr val="000000"/>
                </a:solidFill>
                <a:latin typeface="Consolas"/>
              </a:rPr>
              <a:t> + </a:t>
            </a:r>
            <a:r>
              <a:rPr lang="en-US" altLang="ko-KR" sz="1100" b="1" i="1" dirty="0" err="1">
                <a:solidFill>
                  <a:srgbClr val="6A3E3E"/>
                </a:solidFill>
                <a:latin typeface="Consolas"/>
              </a:rPr>
              <a:t>fileName</a:t>
            </a:r>
            <a:r>
              <a:rPr lang="en-US" altLang="ko-KR" sz="1100" b="1" i="1" dirty="0">
                <a:solidFill>
                  <a:srgbClr val="000000"/>
                </a:solidFill>
                <a:latin typeface="Consolas"/>
              </a:rPr>
              <a:t>);</a:t>
            </a:r>
          </a:p>
          <a:p>
            <a:r>
              <a:rPr lang="en-US" altLang="ko-KR" sz="1100" dirty="0">
                <a:solidFill>
                  <a:srgbClr val="000000"/>
                </a:solidFill>
                <a:latin typeface="Consolas"/>
              </a:rPr>
              <a:t>            </a:t>
            </a:r>
            <a:r>
              <a:rPr lang="en-US" altLang="ko-KR" sz="1100" dirty="0" err="1">
                <a:solidFill>
                  <a:srgbClr val="6A3E3E"/>
                </a:solidFill>
                <a:latin typeface="Consolas"/>
              </a:rPr>
              <a:t>vo</a:t>
            </a:r>
            <a:r>
              <a:rPr lang="en-US" altLang="ko-KR" sz="1100" dirty="0" err="1">
                <a:solidFill>
                  <a:srgbClr val="000000"/>
                </a:solidFill>
                <a:latin typeface="Consolas"/>
              </a:rPr>
              <a:t>.setGdsThumbImg</a:t>
            </a:r>
            <a:r>
              <a:rPr lang="en-US" altLang="ko-KR" sz="1100" dirty="0">
                <a:solidFill>
                  <a:srgbClr val="000000"/>
                </a:solidFill>
                <a:latin typeface="Consolas"/>
              </a:rPr>
              <a:t>(</a:t>
            </a:r>
            <a:r>
              <a:rPr lang="en-US" altLang="ko-KR" sz="1100" dirty="0" err="1">
                <a:solidFill>
                  <a:srgbClr val="000000"/>
                </a:solidFill>
                <a:latin typeface="Consolas"/>
              </a:rPr>
              <a:t>File.</a:t>
            </a:r>
            <a:r>
              <a:rPr lang="en-US" altLang="ko-KR" sz="1100" b="1" i="1" dirty="0" err="1">
                <a:solidFill>
                  <a:srgbClr val="0000C0"/>
                </a:solidFill>
                <a:latin typeface="Consolas"/>
              </a:rPr>
              <a:t>separator</a:t>
            </a:r>
            <a:r>
              <a:rPr lang="en-US" altLang="ko-KR" sz="1100" b="1" i="1" dirty="0">
                <a:solidFill>
                  <a:srgbClr val="000000"/>
                </a:solidFill>
                <a:latin typeface="Consolas"/>
              </a:rPr>
              <a:t> + </a:t>
            </a:r>
            <a:r>
              <a:rPr lang="en-US" altLang="ko-KR" sz="1100" b="1" i="1" dirty="0">
                <a:solidFill>
                  <a:srgbClr val="2A00FF"/>
                </a:solidFill>
                <a:latin typeface="Consolas"/>
              </a:rPr>
              <a:t>"</a:t>
            </a:r>
            <a:r>
              <a:rPr lang="en-US" altLang="ko-KR" sz="1100" b="1" i="1" dirty="0" err="1">
                <a:solidFill>
                  <a:srgbClr val="2A00FF"/>
                </a:solidFill>
                <a:latin typeface="Consolas"/>
              </a:rPr>
              <a:t>imgUpload</a:t>
            </a:r>
            <a:r>
              <a:rPr lang="en-US" altLang="ko-KR" sz="1100" b="1" i="1" dirty="0">
                <a:solidFill>
                  <a:srgbClr val="2A00FF"/>
                </a:solidFill>
                <a:latin typeface="Consolas"/>
              </a:rPr>
              <a:t>"</a:t>
            </a:r>
            <a:r>
              <a:rPr lang="en-US" altLang="ko-KR" sz="1100" b="1" i="1" dirty="0">
                <a:solidFill>
                  <a:srgbClr val="000000"/>
                </a:solidFill>
                <a:latin typeface="Consolas"/>
              </a:rPr>
              <a:t> + </a:t>
            </a:r>
            <a:r>
              <a:rPr lang="en-US" altLang="ko-KR" sz="1100" b="1" i="1" dirty="0" err="1">
                <a:solidFill>
                  <a:srgbClr val="6A3E3E"/>
                </a:solidFill>
                <a:latin typeface="Consolas"/>
              </a:rPr>
              <a:t>ymdPath</a:t>
            </a:r>
            <a:r>
              <a:rPr lang="en-US" altLang="ko-KR" sz="1100" b="1" i="1" dirty="0">
                <a:solidFill>
                  <a:srgbClr val="000000"/>
                </a:solidFill>
                <a:latin typeface="Consolas"/>
              </a:rPr>
              <a:t> + </a:t>
            </a:r>
            <a:r>
              <a:rPr lang="en-US" altLang="ko-KR" sz="1100" b="1" i="1" dirty="0" err="1">
                <a:solidFill>
                  <a:srgbClr val="000000"/>
                </a:solidFill>
                <a:latin typeface="Consolas"/>
              </a:rPr>
              <a:t>File.</a:t>
            </a:r>
            <a:r>
              <a:rPr lang="en-US" altLang="ko-KR" sz="1100" b="1" i="1" dirty="0" err="1">
                <a:solidFill>
                  <a:srgbClr val="0000C0"/>
                </a:solidFill>
                <a:latin typeface="Consolas"/>
              </a:rPr>
              <a:t>separator</a:t>
            </a:r>
            <a:r>
              <a:rPr lang="en-US" altLang="ko-KR" sz="1100" b="1" i="1" dirty="0">
                <a:solidFill>
                  <a:srgbClr val="000000"/>
                </a:solidFill>
                <a:latin typeface="Consolas"/>
              </a:rPr>
              <a:t> + </a:t>
            </a:r>
            <a:r>
              <a:rPr lang="en-US" altLang="ko-KR" sz="1100" b="1" i="1" dirty="0">
                <a:solidFill>
                  <a:srgbClr val="2A00FF"/>
                </a:solidFill>
                <a:latin typeface="Consolas"/>
              </a:rPr>
              <a:t>"s"</a:t>
            </a:r>
            <a:r>
              <a:rPr lang="en-US" altLang="ko-KR" sz="1100" b="1" i="1" dirty="0">
                <a:solidFill>
                  <a:srgbClr val="000000"/>
                </a:solidFill>
                <a:latin typeface="Consolas"/>
              </a:rPr>
              <a:t> + </a:t>
            </a:r>
            <a:r>
              <a:rPr lang="en-US" altLang="ko-KR" sz="1100" b="1" i="1" dirty="0" err="1">
                <a:solidFill>
                  <a:srgbClr val="000000"/>
                </a:solidFill>
                <a:latin typeface="Consolas"/>
              </a:rPr>
              <a:t>File.</a:t>
            </a:r>
            <a:r>
              <a:rPr lang="en-US" altLang="ko-KR" sz="1100" b="1" i="1" dirty="0" err="1">
                <a:solidFill>
                  <a:srgbClr val="0000C0"/>
                </a:solidFill>
                <a:latin typeface="Consolas"/>
              </a:rPr>
              <a:t>separator</a:t>
            </a:r>
            <a:r>
              <a:rPr lang="en-US" altLang="ko-KR" sz="1100" b="1" i="1" dirty="0">
                <a:solidFill>
                  <a:srgbClr val="000000"/>
                </a:solidFill>
                <a:latin typeface="Consolas"/>
              </a:rPr>
              <a:t> + </a:t>
            </a:r>
            <a:r>
              <a:rPr lang="en-US" altLang="ko-KR" sz="1100" b="1" i="1" dirty="0">
                <a:solidFill>
                  <a:srgbClr val="2A00FF"/>
                </a:solidFill>
                <a:latin typeface="Consolas"/>
              </a:rPr>
              <a:t>"s_"</a:t>
            </a:r>
            <a:r>
              <a:rPr lang="en-US" altLang="ko-KR" sz="1100" b="1" i="1" dirty="0">
                <a:solidFill>
                  <a:srgbClr val="000000"/>
                </a:solidFill>
                <a:latin typeface="Consolas"/>
              </a:rPr>
              <a:t> + </a:t>
            </a:r>
            <a:r>
              <a:rPr lang="en-US" altLang="ko-KR" sz="1100" b="1" i="1" dirty="0" err="1">
                <a:solidFill>
                  <a:srgbClr val="6A3E3E"/>
                </a:solidFill>
                <a:latin typeface="Consolas"/>
              </a:rPr>
              <a:t>fileName</a:t>
            </a:r>
            <a:r>
              <a:rPr lang="en-US" altLang="ko-KR" sz="1100" b="1" i="1" dirty="0">
                <a:solidFill>
                  <a:srgbClr val="000000"/>
                </a:solidFill>
                <a:latin typeface="Consolas"/>
              </a:rPr>
              <a:t>);</a:t>
            </a:r>
          </a:p>
          <a:p>
            <a:r>
              <a:rPr lang="en-US" altLang="ko-KR" sz="1100" dirty="0">
                <a:solidFill>
                  <a:srgbClr val="000000"/>
                </a:solidFill>
                <a:latin typeface="Consolas"/>
              </a:rPr>
              <a:t>        } </a:t>
            </a:r>
            <a:r>
              <a:rPr lang="en-US" altLang="ko-KR" sz="1100" b="1" dirty="0">
                <a:solidFill>
                  <a:srgbClr val="7F0055"/>
                </a:solidFill>
                <a:latin typeface="Consolas"/>
              </a:rPr>
              <a:t>else</a:t>
            </a:r>
            <a:r>
              <a:rPr lang="en-US" altLang="ko-KR" sz="1100" b="1" dirty="0">
                <a:solidFill>
                  <a:srgbClr val="000000"/>
                </a:solidFill>
                <a:latin typeface="Consolas"/>
              </a:rPr>
              <a:t> {</a:t>
            </a:r>
          </a:p>
          <a:p>
            <a:r>
              <a:rPr lang="ja-JP" altLang="en-US" sz="1100" dirty="0">
                <a:solidFill>
                  <a:srgbClr val="000000"/>
                </a:solidFill>
                <a:latin typeface="Consolas"/>
              </a:rPr>
              <a:t>            </a:t>
            </a:r>
            <a:r>
              <a:rPr lang="en-US" altLang="ja-JP" sz="1100" dirty="0">
                <a:solidFill>
                  <a:srgbClr val="3F7F5F"/>
                </a:solidFill>
                <a:latin typeface="Consolas"/>
              </a:rPr>
              <a:t>// </a:t>
            </a:r>
            <a:r>
              <a:rPr lang="ja-JP" altLang="en-US" sz="1100" dirty="0">
                <a:solidFill>
                  <a:srgbClr val="3F7F5F"/>
                </a:solidFill>
                <a:latin typeface="Consolas"/>
              </a:rPr>
              <a:t>新しいファイルがアップロードされなかった場合は、既存の画像パスを使用</a:t>
            </a:r>
          </a:p>
          <a:p>
            <a:r>
              <a:rPr lang="en-US" altLang="ko-KR" sz="1100" dirty="0">
                <a:solidFill>
                  <a:srgbClr val="000000"/>
                </a:solidFill>
                <a:latin typeface="Consolas"/>
              </a:rPr>
              <a:t>            </a:t>
            </a:r>
            <a:r>
              <a:rPr lang="en-US" altLang="ko-KR" sz="1100" dirty="0" err="1">
                <a:solidFill>
                  <a:srgbClr val="6A3E3E"/>
                </a:solidFill>
                <a:latin typeface="Consolas"/>
              </a:rPr>
              <a:t>vo</a:t>
            </a:r>
            <a:r>
              <a:rPr lang="en-US" altLang="ko-KR" sz="1100" dirty="0" err="1">
                <a:solidFill>
                  <a:srgbClr val="000000"/>
                </a:solidFill>
                <a:latin typeface="Consolas"/>
              </a:rPr>
              <a:t>.setGdsImg</a:t>
            </a:r>
            <a:r>
              <a:rPr lang="en-US" altLang="ko-KR" sz="1100" dirty="0">
                <a:solidFill>
                  <a:srgbClr val="000000"/>
                </a:solidFill>
                <a:latin typeface="Consolas"/>
              </a:rPr>
              <a:t>(</a:t>
            </a:r>
            <a:r>
              <a:rPr lang="en-US" altLang="ko-KR" sz="1100" dirty="0" err="1">
                <a:solidFill>
                  <a:srgbClr val="6A3E3E"/>
                </a:solidFill>
                <a:latin typeface="Consolas"/>
              </a:rPr>
              <a:t>req</a:t>
            </a:r>
            <a:r>
              <a:rPr lang="en-US" altLang="ko-KR" sz="1100" dirty="0" err="1">
                <a:solidFill>
                  <a:srgbClr val="000000"/>
                </a:solidFill>
                <a:latin typeface="Consolas"/>
              </a:rPr>
              <a:t>.getParameter</a:t>
            </a:r>
            <a:r>
              <a:rPr lang="en-US" altLang="ko-KR" sz="1100" dirty="0">
                <a:solidFill>
                  <a:srgbClr val="000000"/>
                </a:solidFill>
                <a:latin typeface="Consolas"/>
              </a:rPr>
              <a:t>(</a:t>
            </a:r>
            <a:r>
              <a:rPr lang="en-US" altLang="ko-KR" sz="1100" dirty="0">
                <a:solidFill>
                  <a:srgbClr val="2A00FF"/>
                </a:solidFill>
                <a:latin typeface="Consolas"/>
              </a:rPr>
              <a:t>"</a:t>
            </a:r>
            <a:r>
              <a:rPr lang="en-US" altLang="ko-KR" sz="1100" dirty="0" err="1">
                <a:solidFill>
                  <a:srgbClr val="2A00FF"/>
                </a:solidFill>
                <a:latin typeface="Consolas"/>
              </a:rPr>
              <a:t>gdsImg</a:t>
            </a:r>
            <a:r>
              <a:rPr lang="en-US" altLang="ko-KR" sz="1100" dirty="0">
                <a:solidFill>
                  <a:srgbClr val="2A00FF"/>
                </a:solidFill>
                <a:latin typeface="Consolas"/>
              </a:rPr>
              <a:t>"</a:t>
            </a:r>
            <a:r>
              <a:rPr lang="en-US" altLang="ko-KR" sz="1100" dirty="0">
                <a:solidFill>
                  <a:srgbClr val="000000"/>
                </a:solidFill>
                <a:latin typeface="Consolas"/>
              </a:rPr>
              <a:t>));</a:t>
            </a:r>
          </a:p>
          <a:p>
            <a:r>
              <a:rPr lang="en-US" altLang="ko-KR" sz="1100" dirty="0">
                <a:solidFill>
                  <a:srgbClr val="000000"/>
                </a:solidFill>
                <a:latin typeface="Consolas"/>
              </a:rPr>
              <a:t>            </a:t>
            </a:r>
            <a:r>
              <a:rPr lang="en-US" altLang="ko-KR" sz="1100" dirty="0" err="1">
                <a:solidFill>
                  <a:srgbClr val="6A3E3E"/>
                </a:solidFill>
                <a:latin typeface="Consolas"/>
              </a:rPr>
              <a:t>vo</a:t>
            </a:r>
            <a:r>
              <a:rPr lang="en-US" altLang="ko-KR" sz="1100" dirty="0" err="1">
                <a:solidFill>
                  <a:srgbClr val="000000"/>
                </a:solidFill>
                <a:latin typeface="Consolas"/>
              </a:rPr>
              <a:t>.setGdsThumbImg</a:t>
            </a:r>
            <a:r>
              <a:rPr lang="en-US" altLang="ko-KR" sz="1100" dirty="0">
                <a:solidFill>
                  <a:srgbClr val="000000"/>
                </a:solidFill>
                <a:latin typeface="Consolas"/>
              </a:rPr>
              <a:t>(</a:t>
            </a:r>
            <a:r>
              <a:rPr lang="en-US" altLang="ko-KR" sz="1100" dirty="0" err="1">
                <a:solidFill>
                  <a:srgbClr val="6A3E3E"/>
                </a:solidFill>
                <a:latin typeface="Consolas"/>
              </a:rPr>
              <a:t>req</a:t>
            </a:r>
            <a:r>
              <a:rPr lang="en-US" altLang="ko-KR" sz="1100" dirty="0" err="1">
                <a:solidFill>
                  <a:srgbClr val="000000"/>
                </a:solidFill>
                <a:latin typeface="Consolas"/>
              </a:rPr>
              <a:t>.getParameter</a:t>
            </a:r>
            <a:r>
              <a:rPr lang="en-US" altLang="ko-KR" sz="1100" dirty="0">
                <a:solidFill>
                  <a:srgbClr val="000000"/>
                </a:solidFill>
                <a:latin typeface="Consolas"/>
              </a:rPr>
              <a:t>(</a:t>
            </a:r>
            <a:r>
              <a:rPr lang="en-US" altLang="ko-KR" sz="1100" dirty="0">
                <a:solidFill>
                  <a:srgbClr val="2A00FF"/>
                </a:solidFill>
                <a:latin typeface="Consolas"/>
              </a:rPr>
              <a:t>"</a:t>
            </a:r>
            <a:r>
              <a:rPr lang="en-US" altLang="ko-KR" sz="1100" dirty="0" err="1">
                <a:solidFill>
                  <a:srgbClr val="2A00FF"/>
                </a:solidFill>
                <a:latin typeface="Consolas"/>
              </a:rPr>
              <a:t>gdsThumbImg</a:t>
            </a:r>
            <a:r>
              <a:rPr lang="en-US" altLang="ko-KR" sz="1100" dirty="0">
                <a:solidFill>
                  <a:srgbClr val="2A00FF"/>
                </a:solidFill>
                <a:latin typeface="Consolas"/>
              </a:rPr>
              <a:t>"</a:t>
            </a:r>
            <a:r>
              <a:rPr lang="en-US" altLang="ko-KR" sz="1100" dirty="0">
                <a:solidFill>
                  <a:srgbClr val="000000"/>
                </a:solidFill>
                <a:latin typeface="Consolas"/>
              </a:rPr>
              <a:t>));</a:t>
            </a:r>
          </a:p>
          <a:p>
            <a:r>
              <a:rPr lang="ko-KR" altLang="en-US" sz="1100" dirty="0">
                <a:solidFill>
                  <a:srgbClr val="000000"/>
                </a:solidFill>
                <a:latin typeface="Consolas"/>
              </a:rPr>
              <a:t>        </a:t>
            </a:r>
            <a:r>
              <a:rPr lang="en-US" altLang="ko-KR" sz="1100" dirty="0">
                <a:solidFill>
                  <a:srgbClr val="000000"/>
                </a:solidFill>
                <a:latin typeface="Consolas"/>
              </a:rPr>
              <a:t>}</a:t>
            </a:r>
          </a:p>
          <a:p>
            <a:r>
              <a:rPr lang="en-US" altLang="ko-KR" sz="1100" dirty="0">
                <a:solidFill>
                  <a:srgbClr val="000000"/>
                </a:solidFill>
                <a:latin typeface="Consolas"/>
              </a:rPr>
              <a:t>        </a:t>
            </a:r>
            <a:r>
              <a:rPr lang="en-US" altLang="ko-KR" sz="1100" dirty="0" err="1">
                <a:solidFill>
                  <a:srgbClr val="0000C0"/>
                </a:solidFill>
                <a:latin typeface="Consolas"/>
              </a:rPr>
              <a:t>adminService</a:t>
            </a:r>
            <a:r>
              <a:rPr lang="en-US" altLang="ko-KR" sz="1100" dirty="0" err="1">
                <a:solidFill>
                  <a:srgbClr val="000000"/>
                </a:solidFill>
                <a:latin typeface="Consolas"/>
              </a:rPr>
              <a:t>.goodsModify</a:t>
            </a:r>
            <a:r>
              <a:rPr lang="en-US" altLang="ko-KR" sz="1100" dirty="0">
                <a:solidFill>
                  <a:srgbClr val="000000"/>
                </a:solidFill>
                <a:latin typeface="Consolas"/>
              </a:rPr>
              <a:t>(</a:t>
            </a:r>
            <a:r>
              <a:rPr lang="en-US" altLang="ko-KR" sz="1100" dirty="0" err="1">
                <a:solidFill>
                  <a:srgbClr val="6A3E3E"/>
                </a:solidFill>
                <a:latin typeface="Consolas"/>
              </a:rPr>
              <a:t>vo</a:t>
            </a:r>
            <a:r>
              <a:rPr lang="en-US" altLang="ko-KR" sz="1100" dirty="0">
                <a:solidFill>
                  <a:srgbClr val="000000"/>
                </a:solidFill>
                <a:latin typeface="Consolas"/>
              </a:rPr>
              <a:t>); </a:t>
            </a:r>
            <a:r>
              <a:rPr lang="en-US" altLang="ko-KR" sz="1100" dirty="0">
                <a:solidFill>
                  <a:srgbClr val="3F7F5F"/>
                </a:solidFill>
                <a:latin typeface="Consolas"/>
              </a:rPr>
              <a:t>// </a:t>
            </a:r>
            <a:r>
              <a:rPr lang="ko-KR" altLang="en-US" sz="1100" dirty="0">
                <a:solidFill>
                  <a:srgbClr val="3F7F5F"/>
                </a:solidFill>
                <a:latin typeface="Consolas"/>
              </a:rPr>
              <a:t>商品情報</a:t>
            </a:r>
            <a:r>
              <a:rPr lang="ja-JP" altLang="en-US" sz="1100" dirty="0">
                <a:solidFill>
                  <a:srgbClr val="3F7F5F"/>
                </a:solidFill>
                <a:latin typeface="Consolas"/>
              </a:rPr>
              <a:t>を</a:t>
            </a:r>
            <a:r>
              <a:rPr lang="ko-KR" altLang="en-US" sz="1100" dirty="0">
                <a:solidFill>
                  <a:srgbClr val="3F7F5F"/>
                </a:solidFill>
                <a:latin typeface="Consolas"/>
              </a:rPr>
              <a:t>更新</a:t>
            </a:r>
          </a:p>
          <a:p>
            <a:r>
              <a:rPr lang="en-US" altLang="ko-KR" sz="1100" dirty="0">
                <a:solidFill>
                  <a:srgbClr val="000000"/>
                </a:solidFill>
                <a:latin typeface="Consolas"/>
              </a:rPr>
              <a:t>        </a:t>
            </a:r>
            <a:r>
              <a:rPr lang="en-US" altLang="ko-KR" sz="1100" b="1" dirty="0">
                <a:solidFill>
                  <a:srgbClr val="7F0055"/>
                </a:solidFill>
                <a:latin typeface="Consolas"/>
              </a:rPr>
              <a:t>return</a:t>
            </a:r>
            <a:r>
              <a:rPr lang="en-US" altLang="ko-KR" sz="1100" b="1" dirty="0">
                <a:solidFill>
                  <a:srgbClr val="000000"/>
                </a:solidFill>
                <a:latin typeface="Consolas"/>
              </a:rPr>
              <a:t> </a:t>
            </a:r>
            <a:r>
              <a:rPr lang="en-US" altLang="ko-KR" sz="1100" b="1" dirty="0">
                <a:solidFill>
                  <a:srgbClr val="2A00FF"/>
                </a:solidFill>
                <a:latin typeface="Consolas"/>
              </a:rPr>
              <a:t>"redirect:/admin/index"</a:t>
            </a:r>
            <a:r>
              <a:rPr lang="en-US" altLang="ko-KR" sz="1100" b="1" dirty="0">
                <a:solidFill>
                  <a:srgbClr val="000000"/>
                </a:solidFill>
                <a:latin typeface="Consolas"/>
              </a:rPr>
              <a:t>; </a:t>
            </a:r>
            <a:r>
              <a:rPr lang="en-US" altLang="ko-KR" sz="1100" b="1" dirty="0">
                <a:solidFill>
                  <a:srgbClr val="3F7F5F"/>
                </a:solidFill>
                <a:latin typeface="Consolas"/>
              </a:rPr>
              <a:t>// </a:t>
            </a:r>
            <a:r>
              <a:rPr lang="ko-KR" altLang="en-US" sz="1100" b="1" dirty="0" err="1">
                <a:solidFill>
                  <a:srgbClr val="3F7F5F"/>
                </a:solidFill>
                <a:latin typeface="Consolas"/>
              </a:rPr>
              <a:t>更新後</a:t>
            </a:r>
            <a:r>
              <a:rPr lang="ko-KR" altLang="en-US" sz="1100" b="1" dirty="0">
                <a:solidFill>
                  <a:srgbClr val="3F7F5F"/>
                </a:solidFill>
                <a:latin typeface="Consolas"/>
              </a:rPr>
              <a:t>、</a:t>
            </a:r>
            <a:r>
              <a:rPr lang="ja-JP" altLang="en-US" sz="1100" b="1" dirty="0">
                <a:solidFill>
                  <a:srgbClr val="3F7F5F"/>
                </a:solidFill>
                <a:latin typeface="Consolas"/>
              </a:rPr>
              <a:t>メイン</a:t>
            </a:r>
            <a:r>
              <a:rPr lang="ko-KR" altLang="en-US" sz="1100" b="1" dirty="0">
                <a:solidFill>
                  <a:srgbClr val="3F7F5F"/>
                </a:solidFill>
                <a:latin typeface="Consolas"/>
              </a:rPr>
              <a:t>画面</a:t>
            </a:r>
            <a:r>
              <a:rPr lang="ja-JP" altLang="en-US" sz="1100" b="1" dirty="0">
                <a:solidFill>
                  <a:srgbClr val="3F7F5F"/>
                </a:solidFill>
                <a:latin typeface="Consolas"/>
              </a:rPr>
              <a:t>へリダイレクト</a:t>
            </a:r>
          </a:p>
          <a:p>
            <a:r>
              <a:rPr lang="ko-KR" altLang="en-US" sz="1100" dirty="0">
                <a:solidFill>
                  <a:srgbClr val="000000"/>
                </a:solidFill>
                <a:latin typeface="Consolas"/>
              </a:rPr>
              <a:t>    </a:t>
            </a:r>
            <a:r>
              <a:rPr lang="en-US" altLang="ko-KR" sz="1100" dirty="0">
                <a:solidFill>
                  <a:srgbClr val="000000"/>
                </a:solidFill>
                <a:latin typeface="Consolas"/>
              </a:rPr>
              <a:t>}</a:t>
            </a:r>
            <a:endParaRPr lang="en-US" altLang="ja-JP" sz="1100" dirty="0" smtClean="0">
              <a:ea typeface="MS Mincho" pitchFamily="49" charset="-128"/>
            </a:endParaRPr>
          </a:p>
        </p:txBody>
      </p:sp>
    </p:spTree>
    <p:extLst>
      <p:ext uri="{BB962C8B-B14F-4D97-AF65-F5344CB8AC3E}">
        <p14:creationId xmlns:p14="http://schemas.microsoft.com/office/powerpoint/2010/main" val="3975470021"/>
      </p:ext>
    </p:extLst>
  </p:cSld>
  <p:clrMapOvr>
    <a:masterClrMapping/>
  </p:clrMapOvr>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제목 1"/>
          <p:cNvSpPr>
            <a:spLocks noGrp="1"/>
          </p:cNvSpPr>
          <p:nvPr>
            <p:ph type="title"/>
          </p:nvPr>
        </p:nvSpPr>
        <p:spPr bwMode="auto">
          <a:xfrm>
            <a:off x="0" y="-2242"/>
            <a:ext cx="9144000" cy="694938"/>
          </a:xfrm>
        </p:spPr>
        <p:txBody>
          <a:bodyPr vert="horz" lIns="91440" tIns="45720" rIns="91440" bIns="45720" rtlCol="0" anchor="ctr">
            <a:normAutofit/>
          </a:bodyPr>
          <a:lstStyle/>
          <a:p>
            <a:r>
              <a:rPr lang="en-US" altLang="ja-JP" dirty="0" smtClean="0">
                <a:latin typeface="MS Mincho" pitchFamily="49" charset="-128"/>
                <a:ea typeface="MS Mincho" pitchFamily="49" charset="-128"/>
              </a:rPr>
              <a:t>ADMIN</a:t>
            </a:r>
            <a:r>
              <a:rPr lang="ja-JP" altLang="en-US" dirty="0" smtClean="0">
                <a:latin typeface="MS Mincho" pitchFamily="49" charset="-128"/>
                <a:ea typeface="MS Mincho" pitchFamily="49" charset="-128"/>
              </a:rPr>
              <a:t>コ</a:t>
            </a:r>
            <a:r>
              <a:rPr lang="ja-JP" altLang="en-US" dirty="0">
                <a:latin typeface="MS Mincho" pitchFamily="49" charset="-128"/>
                <a:ea typeface="MS Mincho" pitchFamily="49" charset="-128"/>
              </a:rPr>
              <a:t>ントローラ</a:t>
            </a:r>
            <a:r>
              <a:rPr lang="ja-JP" altLang="en-US" dirty="0" smtClean="0">
                <a:latin typeface="MS Mincho" pitchFamily="49" charset="-128"/>
                <a:ea typeface="MS Mincho" pitchFamily="49" charset="-128"/>
              </a:rPr>
              <a:t>ー</a:t>
            </a:r>
            <a:r>
              <a:rPr lang="en-US" altLang="ja-JP" dirty="0" smtClean="0">
                <a:latin typeface="MS Mincho" pitchFamily="49" charset="-128"/>
                <a:ea typeface="MS Mincho" pitchFamily="49" charset="-128"/>
              </a:rPr>
              <a:t>(5/6</a:t>
            </a:r>
            <a:r>
              <a:rPr lang="en-US" altLang="ja-JP" dirty="0">
                <a:latin typeface="MS Mincho" pitchFamily="49" charset="-128"/>
                <a:ea typeface="MS Mincho" pitchFamily="49" charset="-128"/>
              </a:rPr>
              <a:t>)</a:t>
            </a:r>
            <a:endParaRPr lang="ko-KR" dirty="0">
              <a:latin typeface="MS Mincho" pitchFamily="49" charset="-128"/>
              <a:ea typeface="MS Mincho" pitchFamily="49" charset="-128"/>
            </a:endParaRPr>
          </a:p>
        </p:txBody>
      </p:sp>
      <p:sp>
        <p:nvSpPr>
          <p:cNvPr id="5" name="내용 개체 틀 2"/>
          <p:cNvSpPr>
            <a:spLocks noGrp="1"/>
          </p:cNvSpPr>
          <p:nvPr>
            <p:ph sz="half" idx="1"/>
          </p:nvPr>
        </p:nvSpPr>
        <p:spPr bwMode="auto">
          <a:xfrm>
            <a:off x="0" y="692696"/>
            <a:ext cx="9144000" cy="6165304"/>
          </a:xfrm>
          <a:solidFill>
            <a:schemeClr val="bg1"/>
          </a:solidFill>
        </p:spPr>
        <p:txBody>
          <a:bodyPr numCol="2">
            <a:noAutofit/>
          </a:bodyPr>
          <a:lstStyle>
            <a:lvl1pPr>
              <a:defRPr sz="2400"/>
            </a:lvl1pPr>
            <a:lvl2pPr>
              <a:defRPr sz="1600"/>
            </a:lvl2pPr>
            <a:lvl3pPr>
              <a:defRPr sz="1200"/>
            </a:lvl3pPr>
            <a:lvl4pPr>
              <a:defRPr sz="1200"/>
            </a:lvl4pPr>
            <a:lvl5pPr>
              <a:defRPr sz="1200"/>
            </a:lvl5pPr>
          </a:lstStyle>
          <a:p>
            <a:r>
              <a:rPr lang="en-US" altLang="ja-JP" sz="1200" dirty="0">
                <a:solidFill>
                  <a:srgbClr val="3F7F5F"/>
                </a:solidFill>
                <a:latin typeface="Consolas"/>
              </a:rPr>
              <a:t>// </a:t>
            </a:r>
            <a:r>
              <a:rPr lang="ja-JP" altLang="en-US" sz="1200" dirty="0">
                <a:solidFill>
                  <a:srgbClr val="3F7F5F"/>
                </a:solidFill>
                <a:latin typeface="Consolas"/>
              </a:rPr>
              <a:t>商品削除処理（</a:t>
            </a:r>
            <a:r>
              <a:rPr lang="en-US" altLang="ja-JP" sz="1200" dirty="0">
                <a:solidFill>
                  <a:srgbClr val="3F7F5F"/>
                </a:solidFill>
                <a:latin typeface="Consolas"/>
              </a:rPr>
              <a:t>POST</a:t>
            </a:r>
            <a:r>
              <a:rPr lang="ja-JP" altLang="en-US" sz="1200" dirty="0">
                <a:solidFill>
                  <a:srgbClr val="3F7F5F"/>
                </a:solidFill>
                <a:latin typeface="Consolas"/>
              </a:rPr>
              <a:t>リクエスト）</a:t>
            </a:r>
          </a:p>
          <a:p>
            <a:r>
              <a:rPr lang="en-US" altLang="ko-KR" sz="1200" dirty="0">
                <a:solidFill>
                  <a:srgbClr val="000000"/>
                </a:solidFill>
                <a:latin typeface="Consolas"/>
              </a:rPr>
              <a:t>    </a:t>
            </a:r>
            <a:r>
              <a:rPr lang="en-US" altLang="ko-KR" sz="1200" dirty="0">
                <a:solidFill>
                  <a:srgbClr val="646464"/>
                </a:solidFill>
                <a:latin typeface="Consolas"/>
              </a:rPr>
              <a:t>@</a:t>
            </a:r>
            <a:r>
              <a:rPr lang="en-US" altLang="ko-KR" sz="1200" dirty="0" err="1">
                <a:solidFill>
                  <a:srgbClr val="646464"/>
                </a:solidFill>
                <a:latin typeface="Consolas"/>
              </a:rPr>
              <a:t>PostMapping</a:t>
            </a:r>
            <a:r>
              <a:rPr lang="en-US" altLang="ko-KR" sz="1200" dirty="0">
                <a:solidFill>
                  <a:srgbClr val="000000"/>
                </a:solidFill>
                <a:latin typeface="Consolas"/>
              </a:rPr>
              <a:t>(value=</a:t>
            </a:r>
            <a:r>
              <a:rPr lang="en-US" altLang="ko-KR" sz="1200" dirty="0">
                <a:solidFill>
                  <a:srgbClr val="2A00FF"/>
                </a:solidFill>
                <a:latin typeface="Consolas"/>
              </a:rPr>
              <a:t>"/goods/delete"</a:t>
            </a:r>
            <a:r>
              <a:rPr lang="en-US" altLang="ko-KR" sz="1200" dirty="0">
                <a:solidFill>
                  <a:srgbClr val="000000"/>
                </a:solidFill>
                <a:latin typeface="Consolas"/>
              </a:rPr>
              <a:t>)</a:t>
            </a:r>
          </a:p>
          <a:p>
            <a:r>
              <a:rPr lang="en-US" altLang="ko-KR" sz="1200" dirty="0">
                <a:solidFill>
                  <a:srgbClr val="000000"/>
                </a:solidFill>
                <a:latin typeface="Consolas"/>
              </a:rPr>
              <a:t>    </a:t>
            </a:r>
            <a:r>
              <a:rPr lang="en-US" altLang="ko-KR" sz="1200" b="1" dirty="0">
                <a:solidFill>
                  <a:srgbClr val="7F0055"/>
                </a:solidFill>
                <a:latin typeface="Consolas"/>
              </a:rPr>
              <a:t>public</a:t>
            </a:r>
            <a:r>
              <a:rPr lang="en-US" altLang="ko-KR" sz="1200" b="1" dirty="0">
                <a:solidFill>
                  <a:srgbClr val="000000"/>
                </a:solidFill>
                <a:latin typeface="Consolas"/>
              </a:rPr>
              <a:t> String </a:t>
            </a:r>
            <a:r>
              <a:rPr lang="en-US" altLang="ko-KR" sz="1200" b="1" dirty="0" err="1">
                <a:solidFill>
                  <a:srgbClr val="000000"/>
                </a:solidFill>
                <a:latin typeface="Consolas"/>
              </a:rPr>
              <a:t>postGoodsDelete</a:t>
            </a:r>
            <a:r>
              <a:rPr lang="en-US" altLang="ko-KR" sz="1200" b="1" dirty="0">
                <a:solidFill>
                  <a:srgbClr val="000000"/>
                </a:solidFill>
                <a:latin typeface="Consolas"/>
              </a:rPr>
              <a:t>(</a:t>
            </a:r>
            <a:r>
              <a:rPr lang="en-US" altLang="ko-KR" sz="1200" b="1" dirty="0">
                <a:solidFill>
                  <a:srgbClr val="646464"/>
                </a:solidFill>
                <a:latin typeface="Consolas"/>
              </a:rPr>
              <a:t>@</a:t>
            </a:r>
            <a:r>
              <a:rPr lang="en-US" altLang="ko-KR" sz="1200" b="1" dirty="0" err="1">
                <a:solidFill>
                  <a:srgbClr val="646464"/>
                </a:solidFill>
                <a:latin typeface="Consolas"/>
              </a:rPr>
              <a:t>RequestParam</a:t>
            </a:r>
            <a:r>
              <a:rPr lang="en-US" altLang="ko-KR" sz="1200" b="1" dirty="0">
                <a:solidFill>
                  <a:srgbClr val="000000"/>
                </a:solidFill>
                <a:latin typeface="Consolas"/>
              </a:rPr>
              <a:t>(</a:t>
            </a:r>
            <a:r>
              <a:rPr lang="en-US" altLang="ko-KR" sz="1200" b="1" dirty="0">
                <a:solidFill>
                  <a:srgbClr val="2A00FF"/>
                </a:solidFill>
                <a:latin typeface="Consolas"/>
              </a:rPr>
              <a:t>"n"</a:t>
            </a:r>
            <a:r>
              <a:rPr lang="en-US" altLang="ko-KR" sz="1200" b="1" dirty="0">
                <a:solidFill>
                  <a:srgbClr val="000000"/>
                </a:solidFill>
                <a:latin typeface="Consolas"/>
              </a:rPr>
              <a:t>) </a:t>
            </a:r>
            <a:r>
              <a:rPr lang="en-US" altLang="ko-KR" sz="1200" b="1" dirty="0" err="1">
                <a:solidFill>
                  <a:srgbClr val="7F0055"/>
                </a:solidFill>
                <a:latin typeface="Consolas"/>
              </a:rPr>
              <a:t>int</a:t>
            </a:r>
            <a:r>
              <a:rPr lang="en-US" altLang="ko-KR" sz="1200" b="1" dirty="0">
                <a:solidFill>
                  <a:srgbClr val="000000"/>
                </a:solidFill>
                <a:latin typeface="Consolas"/>
              </a:rPr>
              <a:t> </a:t>
            </a:r>
            <a:r>
              <a:rPr lang="en-US" altLang="ko-KR" sz="1200" b="1" dirty="0" err="1">
                <a:solidFill>
                  <a:srgbClr val="6A3E3E"/>
                </a:solidFill>
                <a:latin typeface="Consolas"/>
              </a:rPr>
              <a:t>gdsNum</a:t>
            </a:r>
            <a:r>
              <a:rPr lang="en-US" altLang="ko-KR" sz="1200" b="1" dirty="0">
                <a:solidFill>
                  <a:srgbClr val="000000"/>
                </a:solidFill>
                <a:latin typeface="Consolas"/>
              </a:rPr>
              <a:t>) </a:t>
            </a:r>
            <a:r>
              <a:rPr lang="en-US" altLang="ko-KR" sz="1200" b="1" dirty="0">
                <a:solidFill>
                  <a:srgbClr val="7F0055"/>
                </a:solidFill>
                <a:latin typeface="Consolas"/>
              </a:rPr>
              <a:t>throws</a:t>
            </a:r>
            <a:r>
              <a:rPr lang="en-US" altLang="ko-KR" sz="1200" b="1" dirty="0">
                <a:solidFill>
                  <a:srgbClr val="000000"/>
                </a:solidFill>
                <a:latin typeface="Consolas"/>
              </a:rPr>
              <a:t> Exception {</a:t>
            </a:r>
          </a:p>
          <a:p>
            <a:r>
              <a:rPr lang="en-US" altLang="ko-KR" sz="1200" dirty="0">
                <a:solidFill>
                  <a:srgbClr val="000000"/>
                </a:solidFill>
                <a:latin typeface="Consolas"/>
              </a:rPr>
              <a:t>        </a:t>
            </a:r>
            <a:r>
              <a:rPr lang="en-US" altLang="ko-KR" sz="1200" b="1" i="1" dirty="0">
                <a:solidFill>
                  <a:srgbClr val="0000C0"/>
                </a:solidFill>
                <a:latin typeface="Consolas"/>
              </a:rPr>
              <a:t>logger</a:t>
            </a:r>
            <a:r>
              <a:rPr lang="en-US" altLang="ko-KR" sz="1200" b="1" i="1" dirty="0">
                <a:solidFill>
                  <a:srgbClr val="000000"/>
                </a:solidFill>
                <a:latin typeface="Consolas"/>
              </a:rPr>
              <a:t>.info(</a:t>
            </a:r>
            <a:r>
              <a:rPr lang="en-US" altLang="ko-KR" sz="1200" b="1" i="1" dirty="0">
                <a:solidFill>
                  <a:srgbClr val="2A00FF"/>
                </a:solidFill>
                <a:latin typeface="Consolas"/>
              </a:rPr>
              <a:t>"</a:t>
            </a:r>
            <a:r>
              <a:rPr lang="ko-KR" altLang="en-US" sz="1200" b="1" i="1" dirty="0">
                <a:solidFill>
                  <a:srgbClr val="2A00FF"/>
                </a:solidFill>
                <a:latin typeface="Consolas"/>
              </a:rPr>
              <a:t>商品削除</a:t>
            </a:r>
            <a:r>
              <a:rPr lang="en-US" altLang="ko-KR" sz="1200" b="1" i="1" dirty="0">
                <a:solidFill>
                  <a:srgbClr val="2A00FF"/>
                </a:solidFill>
                <a:latin typeface="Consolas"/>
              </a:rPr>
              <a:t>"</a:t>
            </a:r>
            <a:r>
              <a:rPr lang="en-US" altLang="ko-KR" sz="1200" b="1" i="1" dirty="0">
                <a:solidFill>
                  <a:srgbClr val="000000"/>
                </a:solidFill>
                <a:latin typeface="Consolas"/>
              </a:rPr>
              <a:t>);</a:t>
            </a:r>
          </a:p>
          <a:p>
            <a:r>
              <a:rPr lang="en-US" altLang="ko-KR" sz="1200" dirty="0">
                <a:solidFill>
                  <a:srgbClr val="000000"/>
                </a:solidFill>
                <a:latin typeface="Consolas"/>
              </a:rPr>
              <a:t>        </a:t>
            </a:r>
            <a:r>
              <a:rPr lang="en-US" altLang="ko-KR" sz="1200" dirty="0" err="1">
                <a:solidFill>
                  <a:srgbClr val="0000C0"/>
                </a:solidFill>
                <a:latin typeface="Consolas"/>
              </a:rPr>
              <a:t>adminService</a:t>
            </a:r>
            <a:r>
              <a:rPr lang="en-US" altLang="ko-KR" sz="1200" dirty="0" err="1">
                <a:solidFill>
                  <a:srgbClr val="000000"/>
                </a:solidFill>
                <a:latin typeface="Consolas"/>
              </a:rPr>
              <a:t>.goodsDelete</a:t>
            </a:r>
            <a:r>
              <a:rPr lang="en-US" altLang="ko-KR" sz="1200" dirty="0">
                <a:solidFill>
                  <a:srgbClr val="000000"/>
                </a:solidFill>
                <a:latin typeface="Consolas"/>
              </a:rPr>
              <a:t>(</a:t>
            </a:r>
            <a:r>
              <a:rPr lang="en-US" altLang="ko-KR" sz="1200" dirty="0" err="1">
                <a:solidFill>
                  <a:srgbClr val="6A3E3E"/>
                </a:solidFill>
                <a:latin typeface="Consolas"/>
              </a:rPr>
              <a:t>gdsNum</a:t>
            </a:r>
            <a:r>
              <a:rPr lang="en-US" altLang="ko-KR" sz="1200" dirty="0">
                <a:solidFill>
                  <a:srgbClr val="000000"/>
                </a:solidFill>
                <a:latin typeface="Consolas"/>
              </a:rPr>
              <a:t>); </a:t>
            </a:r>
            <a:r>
              <a:rPr lang="en-US" altLang="ko-KR" sz="1200" dirty="0">
                <a:solidFill>
                  <a:srgbClr val="3F7F5F"/>
                </a:solidFill>
                <a:latin typeface="Consolas"/>
              </a:rPr>
              <a:t>// </a:t>
            </a:r>
            <a:r>
              <a:rPr lang="ko-KR" altLang="en-US" sz="1200" dirty="0">
                <a:solidFill>
                  <a:srgbClr val="3F7F5F"/>
                </a:solidFill>
                <a:latin typeface="Consolas"/>
              </a:rPr>
              <a:t>商品番号</a:t>
            </a:r>
            <a:r>
              <a:rPr lang="ja-JP" altLang="en-US" sz="1200" dirty="0">
                <a:solidFill>
                  <a:srgbClr val="3F7F5F"/>
                </a:solidFill>
                <a:latin typeface="Consolas"/>
              </a:rPr>
              <a:t>に</a:t>
            </a:r>
            <a:r>
              <a:rPr lang="ko-KR" altLang="en-US" sz="1200" dirty="0">
                <a:solidFill>
                  <a:srgbClr val="3F7F5F"/>
                </a:solidFill>
                <a:latin typeface="Consolas"/>
              </a:rPr>
              <a:t>基</a:t>
            </a:r>
            <a:r>
              <a:rPr lang="ja-JP" altLang="en-US" sz="1200" dirty="0">
                <a:solidFill>
                  <a:srgbClr val="3F7F5F"/>
                </a:solidFill>
                <a:latin typeface="Consolas"/>
              </a:rPr>
              <a:t>づいて</a:t>
            </a:r>
            <a:r>
              <a:rPr lang="ko-KR" altLang="en-US" sz="1200" dirty="0">
                <a:solidFill>
                  <a:srgbClr val="3F7F5F"/>
                </a:solidFill>
                <a:latin typeface="Consolas"/>
              </a:rPr>
              <a:t>商品</a:t>
            </a:r>
            <a:r>
              <a:rPr lang="ja-JP" altLang="en-US" sz="1200" dirty="0">
                <a:solidFill>
                  <a:srgbClr val="3F7F5F"/>
                </a:solidFill>
                <a:latin typeface="Consolas"/>
              </a:rPr>
              <a:t>を</a:t>
            </a:r>
            <a:r>
              <a:rPr lang="ko-KR" altLang="en-US" sz="1200" dirty="0">
                <a:solidFill>
                  <a:srgbClr val="3F7F5F"/>
                </a:solidFill>
                <a:latin typeface="Consolas"/>
              </a:rPr>
              <a:t>削除</a:t>
            </a:r>
          </a:p>
          <a:p>
            <a:r>
              <a:rPr lang="en-US" altLang="ko-KR" sz="1200" dirty="0">
                <a:solidFill>
                  <a:srgbClr val="000000"/>
                </a:solidFill>
                <a:latin typeface="Consolas"/>
              </a:rPr>
              <a:t>        </a:t>
            </a:r>
            <a:r>
              <a:rPr lang="en-US" altLang="ko-KR" sz="1200" b="1" dirty="0">
                <a:solidFill>
                  <a:srgbClr val="7F0055"/>
                </a:solidFill>
                <a:latin typeface="Consolas"/>
              </a:rPr>
              <a:t>return</a:t>
            </a:r>
            <a:r>
              <a:rPr lang="en-US" altLang="ko-KR" sz="1200" b="1" dirty="0">
                <a:solidFill>
                  <a:srgbClr val="000000"/>
                </a:solidFill>
                <a:latin typeface="Consolas"/>
              </a:rPr>
              <a:t> </a:t>
            </a:r>
            <a:r>
              <a:rPr lang="en-US" altLang="ko-KR" sz="1200" b="1" dirty="0">
                <a:solidFill>
                  <a:srgbClr val="2A00FF"/>
                </a:solidFill>
                <a:latin typeface="Consolas"/>
              </a:rPr>
              <a:t>"redirect:/admin/index"</a:t>
            </a:r>
            <a:r>
              <a:rPr lang="en-US" altLang="ko-KR" sz="1200" b="1" dirty="0">
                <a:solidFill>
                  <a:srgbClr val="000000"/>
                </a:solidFill>
                <a:latin typeface="Consolas"/>
              </a:rPr>
              <a:t>; </a:t>
            </a:r>
            <a:r>
              <a:rPr lang="en-US" altLang="ko-KR" sz="1200" b="1" dirty="0">
                <a:solidFill>
                  <a:srgbClr val="3F7F5F"/>
                </a:solidFill>
                <a:latin typeface="Consolas"/>
              </a:rPr>
              <a:t>// </a:t>
            </a:r>
            <a:r>
              <a:rPr lang="ko-KR" altLang="en-US" sz="1200" b="1" dirty="0" err="1">
                <a:solidFill>
                  <a:srgbClr val="3F7F5F"/>
                </a:solidFill>
                <a:latin typeface="Consolas"/>
              </a:rPr>
              <a:t>削除完了後</a:t>
            </a:r>
            <a:r>
              <a:rPr lang="ko-KR" altLang="en-US" sz="1200" b="1" dirty="0">
                <a:solidFill>
                  <a:srgbClr val="3F7F5F"/>
                </a:solidFill>
                <a:latin typeface="Consolas"/>
              </a:rPr>
              <a:t>、管理者</a:t>
            </a:r>
            <a:r>
              <a:rPr lang="ja-JP" altLang="en-US" sz="1200" b="1" dirty="0">
                <a:solidFill>
                  <a:srgbClr val="3F7F5F"/>
                </a:solidFill>
                <a:latin typeface="Consolas"/>
              </a:rPr>
              <a:t>メインへリダイレクト</a:t>
            </a:r>
          </a:p>
          <a:p>
            <a:r>
              <a:rPr lang="ko-KR" altLang="en-US" sz="1200" dirty="0">
                <a:solidFill>
                  <a:srgbClr val="000000"/>
                </a:solidFill>
                <a:latin typeface="Consolas"/>
              </a:rPr>
              <a:t>    </a:t>
            </a:r>
            <a:r>
              <a:rPr lang="en-US" altLang="ko-KR" sz="1200" dirty="0">
                <a:solidFill>
                  <a:srgbClr val="000000"/>
                </a:solidFill>
                <a:latin typeface="Consolas"/>
              </a:rPr>
              <a:t>}</a:t>
            </a:r>
          </a:p>
          <a:p>
            <a:r>
              <a:rPr lang="ko-KR" altLang="en-US" sz="1200" dirty="0">
                <a:solidFill>
                  <a:srgbClr val="000000"/>
                </a:solidFill>
                <a:latin typeface="Consolas"/>
              </a:rPr>
              <a:t>    </a:t>
            </a:r>
          </a:p>
          <a:p>
            <a:r>
              <a:rPr lang="ja-JP" altLang="en-US" sz="1200" dirty="0">
                <a:solidFill>
                  <a:srgbClr val="000000"/>
                </a:solidFill>
                <a:latin typeface="Consolas"/>
              </a:rPr>
              <a:t>    </a:t>
            </a:r>
            <a:r>
              <a:rPr lang="en-US" altLang="ja-JP" sz="1200" dirty="0">
                <a:solidFill>
                  <a:srgbClr val="3F7F5F"/>
                </a:solidFill>
                <a:latin typeface="Consolas"/>
              </a:rPr>
              <a:t>// </a:t>
            </a:r>
            <a:r>
              <a:rPr lang="ja-JP" altLang="en-US" sz="1200" dirty="0">
                <a:solidFill>
                  <a:srgbClr val="3F7F5F"/>
                </a:solidFill>
                <a:latin typeface="Consolas"/>
              </a:rPr>
              <a:t>管理者用の全顧客注文リストを表示（注文の一覧表示）</a:t>
            </a:r>
          </a:p>
          <a:p>
            <a:r>
              <a:rPr lang="en-US" altLang="ko-KR" sz="1200" dirty="0">
                <a:solidFill>
                  <a:srgbClr val="000000"/>
                </a:solidFill>
                <a:latin typeface="Consolas"/>
              </a:rPr>
              <a:t>    </a:t>
            </a:r>
            <a:r>
              <a:rPr lang="en-US" altLang="ko-KR" sz="1200" dirty="0">
                <a:solidFill>
                  <a:srgbClr val="646464"/>
                </a:solidFill>
                <a:latin typeface="Consolas"/>
              </a:rPr>
              <a:t>@</a:t>
            </a:r>
            <a:r>
              <a:rPr lang="en-US" altLang="ko-KR" sz="1200" dirty="0" err="1">
                <a:solidFill>
                  <a:srgbClr val="646464"/>
                </a:solidFill>
                <a:latin typeface="Consolas"/>
              </a:rPr>
              <a:t>GetMapping</a:t>
            </a:r>
            <a:r>
              <a:rPr lang="en-US" altLang="ko-KR" sz="1200" dirty="0">
                <a:solidFill>
                  <a:srgbClr val="000000"/>
                </a:solidFill>
                <a:latin typeface="Consolas"/>
              </a:rPr>
              <a:t>(value=</a:t>
            </a:r>
            <a:r>
              <a:rPr lang="en-US" altLang="ko-KR" sz="1200" dirty="0">
                <a:solidFill>
                  <a:srgbClr val="2A00FF"/>
                </a:solidFill>
                <a:latin typeface="Consolas"/>
              </a:rPr>
              <a:t>"/shop/</a:t>
            </a:r>
            <a:r>
              <a:rPr lang="en-US" altLang="ko-KR" sz="1200" dirty="0" err="1">
                <a:solidFill>
                  <a:srgbClr val="2A00FF"/>
                </a:solidFill>
                <a:latin typeface="Consolas"/>
              </a:rPr>
              <a:t>orderList</a:t>
            </a:r>
            <a:r>
              <a:rPr lang="en-US" altLang="ko-KR" sz="1200" dirty="0">
                <a:solidFill>
                  <a:srgbClr val="2A00FF"/>
                </a:solidFill>
                <a:latin typeface="Consolas"/>
              </a:rPr>
              <a:t>"</a:t>
            </a:r>
            <a:r>
              <a:rPr lang="en-US" altLang="ko-KR" sz="1200" dirty="0">
                <a:solidFill>
                  <a:srgbClr val="000000"/>
                </a:solidFill>
                <a:latin typeface="Consolas"/>
              </a:rPr>
              <a:t>)</a:t>
            </a:r>
          </a:p>
          <a:p>
            <a:r>
              <a:rPr lang="en-US" altLang="ko-KR" sz="1200" dirty="0">
                <a:solidFill>
                  <a:srgbClr val="000000"/>
                </a:solidFill>
                <a:latin typeface="Consolas"/>
              </a:rPr>
              <a:t>    </a:t>
            </a:r>
            <a:r>
              <a:rPr lang="en-US" altLang="ko-KR" sz="1200" b="1" dirty="0">
                <a:solidFill>
                  <a:srgbClr val="7F0055"/>
                </a:solidFill>
                <a:latin typeface="Consolas"/>
              </a:rPr>
              <a:t>public</a:t>
            </a:r>
            <a:r>
              <a:rPr lang="en-US" altLang="ko-KR" sz="1200" b="1" dirty="0">
                <a:solidFill>
                  <a:srgbClr val="000000"/>
                </a:solidFill>
                <a:latin typeface="Consolas"/>
              </a:rPr>
              <a:t> </a:t>
            </a:r>
            <a:r>
              <a:rPr lang="en-US" altLang="ko-KR" sz="1200" b="1" dirty="0">
                <a:solidFill>
                  <a:srgbClr val="7F0055"/>
                </a:solidFill>
                <a:latin typeface="Consolas"/>
              </a:rPr>
              <a:t>void</a:t>
            </a:r>
            <a:r>
              <a:rPr lang="en-US" altLang="ko-KR" sz="1200" b="1" dirty="0">
                <a:solidFill>
                  <a:srgbClr val="000000"/>
                </a:solidFill>
                <a:latin typeface="Consolas"/>
              </a:rPr>
              <a:t> </a:t>
            </a:r>
            <a:r>
              <a:rPr lang="en-US" altLang="ko-KR" sz="1200" b="1" dirty="0" err="1">
                <a:solidFill>
                  <a:srgbClr val="000000"/>
                </a:solidFill>
                <a:latin typeface="Consolas"/>
              </a:rPr>
              <a:t>getOrderList</a:t>
            </a:r>
            <a:r>
              <a:rPr lang="en-US" altLang="ko-KR" sz="1200" b="1" dirty="0">
                <a:solidFill>
                  <a:srgbClr val="000000"/>
                </a:solidFill>
                <a:latin typeface="Consolas"/>
              </a:rPr>
              <a:t>(Model </a:t>
            </a:r>
            <a:r>
              <a:rPr lang="en-US" altLang="ko-KR" sz="1200" b="1" dirty="0">
                <a:solidFill>
                  <a:srgbClr val="6A3E3E"/>
                </a:solidFill>
                <a:latin typeface="Consolas"/>
              </a:rPr>
              <a:t>model</a:t>
            </a:r>
            <a:r>
              <a:rPr lang="en-US" altLang="ko-KR" sz="1200" b="1" dirty="0">
                <a:solidFill>
                  <a:srgbClr val="000000"/>
                </a:solidFill>
                <a:latin typeface="Consolas"/>
              </a:rPr>
              <a:t>) </a:t>
            </a:r>
            <a:r>
              <a:rPr lang="en-US" altLang="ko-KR" sz="1200" b="1" dirty="0">
                <a:solidFill>
                  <a:srgbClr val="7F0055"/>
                </a:solidFill>
                <a:latin typeface="Consolas"/>
              </a:rPr>
              <a:t>throws</a:t>
            </a:r>
            <a:r>
              <a:rPr lang="en-US" altLang="ko-KR" sz="1200" b="1" dirty="0">
                <a:solidFill>
                  <a:srgbClr val="000000"/>
                </a:solidFill>
                <a:latin typeface="Consolas"/>
              </a:rPr>
              <a:t> Exception {</a:t>
            </a:r>
          </a:p>
          <a:p>
            <a:r>
              <a:rPr lang="ja-JP" altLang="en-US" sz="1200" dirty="0">
                <a:solidFill>
                  <a:srgbClr val="000000"/>
                </a:solidFill>
                <a:latin typeface="Consolas"/>
              </a:rPr>
              <a:t>        </a:t>
            </a:r>
            <a:r>
              <a:rPr lang="en-US" altLang="ja-JP" sz="1200" b="1" i="1" dirty="0">
                <a:solidFill>
                  <a:srgbClr val="0000C0"/>
                </a:solidFill>
                <a:latin typeface="Consolas"/>
              </a:rPr>
              <a:t>logger</a:t>
            </a:r>
            <a:r>
              <a:rPr lang="en-US" altLang="ja-JP" sz="1200" b="1" i="1" dirty="0">
                <a:solidFill>
                  <a:srgbClr val="000000"/>
                </a:solidFill>
                <a:latin typeface="Consolas"/>
              </a:rPr>
              <a:t>.info(</a:t>
            </a:r>
            <a:r>
              <a:rPr lang="en-US" altLang="ja-JP" sz="1200" b="1" i="1" dirty="0">
                <a:solidFill>
                  <a:srgbClr val="2A00FF"/>
                </a:solidFill>
                <a:latin typeface="Consolas"/>
              </a:rPr>
              <a:t>"</a:t>
            </a:r>
            <a:r>
              <a:rPr lang="ja-JP" altLang="en-US" sz="1200" b="1" i="1" dirty="0">
                <a:solidFill>
                  <a:srgbClr val="2A00FF"/>
                </a:solidFill>
                <a:latin typeface="Consolas"/>
              </a:rPr>
              <a:t>管理者が確認するこのサイトのすべての顧客注文リスト</a:t>
            </a:r>
            <a:r>
              <a:rPr lang="en-US" altLang="ja-JP" sz="1200" b="1" i="1" dirty="0">
                <a:solidFill>
                  <a:srgbClr val="2A00FF"/>
                </a:solidFill>
                <a:latin typeface="Consolas"/>
              </a:rPr>
              <a:t>"</a:t>
            </a:r>
            <a:r>
              <a:rPr lang="en-US" altLang="ja-JP" sz="1200" b="1" i="1" dirty="0">
                <a:solidFill>
                  <a:srgbClr val="000000"/>
                </a:solidFill>
                <a:latin typeface="Consolas"/>
              </a:rPr>
              <a:t>);</a:t>
            </a:r>
          </a:p>
          <a:p>
            <a:r>
              <a:rPr lang="en-US" altLang="ko-KR" sz="1200" dirty="0">
                <a:solidFill>
                  <a:srgbClr val="000000"/>
                </a:solidFill>
                <a:latin typeface="Consolas"/>
              </a:rPr>
              <a:t>        List&lt;</a:t>
            </a:r>
            <a:r>
              <a:rPr lang="en-US" altLang="ko-KR" sz="1200" dirty="0" err="1">
                <a:solidFill>
                  <a:srgbClr val="000000"/>
                </a:solidFill>
                <a:latin typeface="Consolas"/>
              </a:rPr>
              <a:t>OrderVO</a:t>
            </a:r>
            <a:r>
              <a:rPr lang="en-US" altLang="ko-KR" sz="1200" dirty="0">
                <a:solidFill>
                  <a:srgbClr val="000000"/>
                </a:solidFill>
                <a:latin typeface="Consolas"/>
              </a:rPr>
              <a:t>&gt; </a:t>
            </a:r>
            <a:r>
              <a:rPr lang="en-US" altLang="ko-KR" sz="1200" dirty="0" err="1">
                <a:solidFill>
                  <a:srgbClr val="6A3E3E"/>
                </a:solidFill>
                <a:latin typeface="Consolas"/>
              </a:rPr>
              <a:t>orderList</a:t>
            </a:r>
            <a:r>
              <a:rPr lang="en-US" altLang="ko-KR" sz="1200" dirty="0">
                <a:solidFill>
                  <a:srgbClr val="000000"/>
                </a:solidFill>
                <a:latin typeface="Consolas"/>
              </a:rPr>
              <a:t> = </a:t>
            </a:r>
            <a:r>
              <a:rPr lang="en-US" altLang="ko-KR" sz="1200" dirty="0" err="1">
                <a:solidFill>
                  <a:srgbClr val="0000C0"/>
                </a:solidFill>
                <a:latin typeface="Consolas"/>
              </a:rPr>
              <a:t>adminService</a:t>
            </a:r>
            <a:r>
              <a:rPr lang="en-US" altLang="ko-KR" sz="1200" dirty="0" err="1">
                <a:solidFill>
                  <a:srgbClr val="000000"/>
                </a:solidFill>
                <a:latin typeface="Consolas"/>
              </a:rPr>
              <a:t>.orderList</a:t>
            </a:r>
            <a:r>
              <a:rPr lang="en-US" altLang="ko-KR" sz="1200" dirty="0">
                <a:solidFill>
                  <a:srgbClr val="000000"/>
                </a:solidFill>
                <a:latin typeface="Consolas"/>
              </a:rPr>
              <a:t>(); </a:t>
            </a:r>
            <a:r>
              <a:rPr lang="en-US" altLang="ko-KR" sz="1200" dirty="0">
                <a:solidFill>
                  <a:srgbClr val="3F7F5F"/>
                </a:solidFill>
                <a:latin typeface="Consolas"/>
              </a:rPr>
              <a:t>// </a:t>
            </a:r>
            <a:r>
              <a:rPr lang="ko-KR" altLang="en-US" sz="1200" dirty="0" err="1">
                <a:solidFill>
                  <a:srgbClr val="3F7F5F"/>
                </a:solidFill>
                <a:latin typeface="Consolas"/>
              </a:rPr>
              <a:t>全注文</a:t>
            </a:r>
            <a:r>
              <a:rPr lang="ja-JP" altLang="en-US" sz="1200" dirty="0">
                <a:solidFill>
                  <a:srgbClr val="3F7F5F"/>
                </a:solidFill>
                <a:latin typeface="Consolas"/>
              </a:rPr>
              <a:t>を</a:t>
            </a:r>
            <a:r>
              <a:rPr lang="ko-KR" altLang="en-US" sz="1200" dirty="0">
                <a:solidFill>
                  <a:srgbClr val="3F7F5F"/>
                </a:solidFill>
                <a:latin typeface="Consolas"/>
              </a:rPr>
              <a:t>取得</a:t>
            </a:r>
          </a:p>
          <a:p>
            <a:r>
              <a:rPr lang="en-US" altLang="ko-KR" sz="1200" dirty="0">
                <a:solidFill>
                  <a:srgbClr val="000000"/>
                </a:solidFill>
                <a:latin typeface="Consolas"/>
              </a:rPr>
              <a:t>        </a:t>
            </a:r>
            <a:r>
              <a:rPr lang="en-US" altLang="ko-KR" sz="1200" dirty="0" err="1">
                <a:solidFill>
                  <a:srgbClr val="6A3E3E"/>
                </a:solidFill>
                <a:latin typeface="Consolas"/>
              </a:rPr>
              <a:t>model</a:t>
            </a:r>
            <a:r>
              <a:rPr lang="en-US" altLang="ko-KR" sz="1200" dirty="0" err="1">
                <a:solidFill>
                  <a:srgbClr val="000000"/>
                </a:solidFill>
                <a:latin typeface="Consolas"/>
              </a:rPr>
              <a:t>.addAttribute</a:t>
            </a:r>
            <a:r>
              <a:rPr lang="en-US" altLang="ko-KR" sz="1200" dirty="0">
                <a:solidFill>
                  <a:srgbClr val="000000"/>
                </a:solidFill>
                <a:latin typeface="Consolas"/>
              </a:rPr>
              <a:t>(</a:t>
            </a:r>
            <a:r>
              <a:rPr lang="en-US" altLang="ko-KR" sz="1200" dirty="0">
                <a:solidFill>
                  <a:srgbClr val="2A00FF"/>
                </a:solidFill>
                <a:latin typeface="Consolas"/>
              </a:rPr>
              <a:t>"</a:t>
            </a:r>
            <a:r>
              <a:rPr lang="en-US" altLang="ko-KR" sz="1200" dirty="0" err="1">
                <a:solidFill>
                  <a:srgbClr val="2A00FF"/>
                </a:solidFill>
                <a:latin typeface="Consolas"/>
              </a:rPr>
              <a:t>orderList</a:t>
            </a:r>
            <a:r>
              <a:rPr lang="en-US" altLang="ko-KR" sz="1200" dirty="0">
                <a:solidFill>
                  <a:srgbClr val="2A00FF"/>
                </a:solidFill>
                <a:latin typeface="Consolas"/>
              </a:rPr>
              <a:t>"</a:t>
            </a:r>
            <a:r>
              <a:rPr lang="en-US" altLang="ko-KR" sz="1200" dirty="0">
                <a:solidFill>
                  <a:srgbClr val="000000"/>
                </a:solidFill>
                <a:latin typeface="Consolas"/>
              </a:rPr>
              <a:t>, </a:t>
            </a:r>
            <a:r>
              <a:rPr lang="en-US" altLang="ko-KR" sz="1200" dirty="0" err="1">
                <a:solidFill>
                  <a:srgbClr val="6A3E3E"/>
                </a:solidFill>
                <a:latin typeface="Consolas"/>
              </a:rPr>
              <a:t>orderList</a:t>
            </a:r>
            <a:r>
              <a:rPr lang="en-US" altLang="ko-KR" sz="1200" dirty="0">
                <a:solidFill>
                  <a:srgbClr val="000000"/>
                </a:solidFill>
                <a:latin typeface="Consolas"/>
              </a:rPr>
              <a:t>); </a:t>
            </a:r>
            <a:r>
              <a:rPr lang="en-US" altLang="ko-KR" sz="1200" dirty="0">
                <a:solidFill>
                  <a:srgbClr val="3F7F5F"/>
                </a:solidFill>
                <a:latin typeface="Consolas"/>
              </a:rPr>
              <a:t>// </a:t>
            </a:r>
            <a:r>
              <a:rPr lang="ko-KR" altLang="en-US" sz="1200" dirty="0">
                <a:solidFill>
                  <a:srgbClr val="3F7F5F"/>
                </a:solidFill>
                <a:latin typeface="Consolas"/>
              </a:rPr>
              <a:t>注文</a:t>
            </a:r>
            <a:r>
              <a:rPr lang="ja-JP" altLang="en-US" sz="1200" dirty="0">
                <a:solidFill>
                  <a:srgbClr val="3F7F5F"/>
                </a:solidFill>
                <a:latin typeface="Consolas"/>
              </a:rPr>
              <a:t>リストをモデルに</a:t>
            </a:r>
            <a:r>
              <a:rPr lang="ko-KR" altLang="en-US" sz="1200" dirty="0">
                <a:solidFill>
                  <a:srgbClr val="3F7F5F"/>
                </a:solidFill>
                <a:latin typeface="Consolas"/>
              </a:rPr>
              <a:t>追加</a:t>
            </a:r>
          </a:p>
          <a:p>
            <a:r>
              <a:rPr lang="ko-KR" altLang="en-US" sz="1200" dirty="0">
                <a:solidFill>
                  <a:srgbClr val="000000"/>
                </a:solidFill>
                <a:latin typeface="Consolas"/>
              </a:rPr>
              <a:t>    </a:t>
            </a:r>
            <a:r>
              <a:rPr lang="en-US" altLang="ko-KR" sz="1200" dirty="0">
                <a:solidFill>
                  <a:srgbClr val="000000"/>
                </a:solidFill>
                <a:latin typeface="Consolas"/>
              </a:rPr>
              <a:t>}</a:t>
            </a:r>
          </a:p>
          <a:p>
            <a:r>
              <a:rPr lang="ko-KR" altLang="en-US" sz="1200" dirty="0">
                <a:solidFill>
                  <a:srgbClr val="000000"/>
                </a:solidFill>
                <a:latin typeface="Consolas"/>
              </a:rPr>
              <a:t>    </a:t>
            </a:r>
          </a:p>
          <a:p>
            <a:r>
              <a:rPr lang="ja-JP" altLang="en-US" sz="1200" dirty="0">
                <a:solidFill>
                  <a:srgbClr val="000000"/>
                </a:solidFill>
                <a:latin typeface="Consolas"/>
              </a:rPr>
              <a:t>    </a:t>
            </a:r>
            <a:r>
              <a:rPr lang="en-US" altLang="ja-JP" sz="1200" dirty="0">
                <a:solidFill>
                  <a:srgbClr val="3F7F5F"/>
                </a:solidFill>
                <a:latin typeface="Consolas"/>
              </a:rPr>
              <a:t>// </a:t>
            </a:r>
            <a:r>
              <a:rPr lang="ja-JP" altLang="en-US" sz="1200" dirty="0">
                <a:solidFill>
                  <a:srgbClr val="3F7F5F"/>
                </a:solidFill>
                <a:latin typeface="Consolas"/>
              </a:rPr>
              <a:t>注文詳細ページを表示（注文番号によって詳細情報を取得）</a:t>
            </a:r>
          </a:p>
          <a:p>
            <a:r>
              <a:rPr lang="en-US" altLang="ko-KR" sz="1200" dirty="0">
                <a:solidFill>
                  <a:srgbClr val="000000"/>
                </a:solidFill>
                <a:latin typeface="Consolas"/>
              </a:rPr>
              <a:t>    </a:t>
            </a:r>
            <a:r>
              <a:rPr lang="en-US" altLang="ko-KR" sz="1200" dirty="0">
                <a:solidFill>
                  <a:srgbClr val="646464"/>
                </a:solidFill>
                <a:latin typeface="Consolas"/>
              </a:rPr>
              <a:t>@</a:t>
            </a:r>
            <a:r>
              <a:rPr lang="en-US" altLang="ko-KR" sz="1200" dirty="0" err="1">
                <a:solidFill>
                  <a:srgbClr val="646464"/>
                </a:solidFill>
                <a:latin typeface="Consolas"/>
              </a:rPr>
              <a:t>GetMapping</a:t>
            </a:r>
            <a:r>
              <a:rPr lang="en-US" altLang="ko-KR" sz="1200" dirty="0">
                <a:solidFill>
                  <a:srgbClr val="000000"/>
                </a:solidFill>
                <a:latin typeface="Consolas"/>
              </a:rPr>
              <a:t>(value=</a:t>
            </a:r>
            <a:r>
              <a:rPr lang="en-US" altLang="ko-KR" sz="1200" dirty="0">
                <a:solidFill>
                  <a:srgbClr val="2A00FF"/>
                </a:solidFill>
                <a:latin typeface="Consolas"/>
              </a:rPr>
              <a:t>"/shop/</a:t>
            </a:r>
            <a:r>
              <a:rPr lang="en-US" altLang="ko-KR" sz="1200" dirty="0" err="1">
                <a:solidFill>
                  <a:srgbClr val="2A00FF"/>
                </a:solidFill>
                <a:latin typeface="Consolas"/>
              </a:rPr>
              <a:t>orderView</a:t>
            </a:r>
            <a:r>
              <a:rPr lang="en-US" altLang="ko-KR" sz="1200" dirty="0">
                <a:solidFill>
                  <a:srgbClr val="2A00FF"/>
                </a:solidFill>
                <a:latin typeface="Consolas"/>
              </a:rPr>
              <a:t>"</a:t>
            </a:r>
            <a:r>
              <a:rPr lang="en-US" altLang="ko-KR" sz="1200" dirty="0">
                <a:solidFill>
                  <a:srgbClr val="000000"/>
                </a:solidFill>
                <a:latin typeface="Consolas"/>
              </a:rPr>
              <a:t>)</a:t>
            </a:r>
          </a:p>
          <a:p>
            <a:r>
              <a:rPr lang="en-US" altLang="ko-KR" sz="1200" dirty="0">
                <a:solidFill>
                  <a:srgbClr val="000000"/>
                </a:solidFill>
                <a:latin typeface="Consolas"/>
              </a:rPr>
              <a:t>    </a:t>
            </a:r>
            <a:r>
              <a:rPr lang="en-US" altLang="ko-KR" sz="1200" b="1" dirty="0">
                <a:solidFill>
                  <a:srgbClr val="7F0055"/>
                </a:solidFill>
                <a:latin typeface="Consolas"/>
              </a:rPr>
              <a:t>public</a:t>
            </a:r>
            <a:r>
              <a:rPr lang="en-US" altLang="ko-KR" sz="1200" b="1" dirty="0">
                <a:solidFill>
                  <a:srgbClr val="000000"/>
                </a:solidFill>
                <a:latin typeface="Consolas"/>
              </a:rPr>
              <a:t> </a:t>
            </a:r>
            <a:r>
              <a:rPr lang="en-US" altLang="ko-KR" sz="1200" b="1" dirty="0">
                <a:solidFill>
                  <a:srgbClr val="7F0055"/>
                </a:solidFill>
                <a:latin typeface="Consolas"/>
              </a:rPr>
              <a:t>void</a:t>
            </a:r>
            <a:r>
              <a:rPr lang="en-US" altLang="ko-KR" sz="1200" b="1" dirty="0">
                <a:solidFill>
                  <a:srgbClr val="000000"/>
                </a:solidFill>
                <a:latin typeface="Consolas"/>
              </a:rPr>
              <a:t> </a:t>
            </a:r>
            <a:r>
              <a:rPr lang="en-US" altLang="ko-KR" sz="1200" b="1" dirty="0" err="1">
                <a:solidFill>
                  <a:srgbClr val="000000"/>
                </a:solidFill>
                <a:latin typeface="Consolas"/>
              </a:rPr>
              <a:t>getOrderList</a:t>
            </a:r>
            <a:r>
              <a:rPr lang="en-US" altLang="ko-KR" sz="1200" b="1" dirty="0">
                <a:solidFill>
                  <a:srgbClr val="000000"/>
                </a:solidFill>
                <a:latin typeface="Consolas"/>
              </a:rPr>
              <a:t>(</a:t>
            </a:r>
            <a:r>
              <a:rPr lang="en-US" altLang="ko-KR" sz="1200" b="1" dirty="0">
                <a:solidFill>
                  <a:srgbClr val="646464"/>
                </a:solidFill>
                <a:latin typeface="Consolas"/>
              </a:rPr>
              <a:t>@</a:t>
            </a:r>
            <a:r>
              <a:rPr lang="en-US" altLang="ko-KR" sz="1200" b="1" dirty="0" err="1">
                <a:solidFill>
                  <a:srgbClr val="646464"/>
                </a:solidFill>
                <a:latin typeface="Consolas"/>
              </a:rPr>
              <a:t>RequestParam</a:t>
            </a:r>
            <a:r>
              <a:rPr lang="en-US" altLang="ko-KR" sz="1200" b="1" dirty="0">
                <a:solidFill>
                  <a:srgbClr val="000000"/>
                </a:solidFill>
                <a:latin typeface="Consolas"/>
              </a:rPr>
              <a:t>(</a:t>
            </a:r>
            <a:r>
              <a:rPr lang="en-US" altLang="ko-KR" sz="1200" b="1" dirty="0">
                <a:solidFill>
                  <a:srgbClr val="2A00FF"/>
                </a:solidFill>
                <a:latin typeface="Consolas"/>
              </a:rPr>
              <a:t>"n"</a:t>
            </a:r>
            <a:r>
              <a:rPr lang="en-US" altLang="ko-KR" sz="1200" b="1" dirty="0">
                <a:solidFill>
                  <a:srgbClr val="000000"/>
                </a:solidFill>
                <a:latin typeface="Consolas"/>
              </a:rPr>
              <a:t>) String </a:t>
            </a:r>
            <a:r>
              <a:rPr lang="en-US" altLang="ko-KR" sz="1200" b="1" dirty="0" err="1">
                <a:solidFill>
                  <a:srgbClr val="6A3E3E"/>
                </a:solidFill>
                <a:latin typeface="Consolas"/>
              </a:rPr>
              <a:t>orderId</a:t>
            </a:r>
            <a:r>
              <a:rPr lang="en-US" altLang="ko-KR" sz="1200" b="1" dirty="0">
                <a:solidFill>
                  <a:srgbClr val="000000"/>
                </a:solidFill>
                <a:latin typeface="Consolas"/>
              </a:rPr>
              <a:t>, Model </a:t>
            </a:r>
            <a:r>
              <a:rPr lang="en-US" altLang="ko-KR" sz="1200" b="1" dirty="0" err="1">
                <a:solidFill>
                  <a:srgbClr val="6A3E3E"/>
                </a:solidFill>
                <a:latin typeface="Consolas"/>
              </a:rPr>
              <a:t>model</a:t>
            </a:r>
            <a:r>
              <a:rPr lang="en-US" altLang="ko-KR" sz="1200" b="1" dirty="0">
                <a:solidFill>
                  <a:srgbClr val="000000"/>
                </a:solidFill>
                <a:latin typeface="Consolas"/>
              </a:rPr>
              <a:t>, </a:t>
            </a:r>
            <a:r>
              <a:rPr lang="en-US" altLang="ko-KR" sz="1200" b="1" dirty="0" err="1">
                <a:solidFill>
                  <a:srgbClr val="000000"/>
                </a:solidFill>
                <a:latin typeface="Consolas"/>
              </a:rPr>
              <a:t>OrderVO</a:t>
            </a:r>
            <a:r>
              <a:rPr lang="en-US" altLang="ko-KR" sz="1200" b="1" dirty="0">
                <a:solidFill>
                  <a:srgbClr val="000000"/>
                </a:solidFill>
                <a:latin typeface="Consolas"/>
              </a:rPr>
              <a:t> </a:t>
            </a:r>
            <a:r>
              <a:rPr lang="en-US" altLang="ko-KR" sz="1200" b="1" dirty="0">
                <a:solidFill>
                  <a:srgbClr val="6A3E3E"/>
                </a:solidFill>
                <a:latin typeface="Consolas"/>
              </a:rPr>
              <a:t>order</a:t>
            </a:r>
            <a:r>
              <a:rPr lang="en-US" altLang="ko-KR" sz="1200" b="1" dirty="0">
                <a:solidFill>
                  <a:srgbClr val="000000"/>
                </a:solidFill>
                <a:latin typeface="Consolas"/>
              </a:rPr>
              <a:t>) </a:t>
            </a:r>
            <a:r>
              <a:rPr lang="en-US" altLang="ko-KR" sz="1200" b="1" dirty="0">
                <a:solidFill>
                  <a:srgbClr val="7F0055"/>
                </a:solidFill>
                <a:latin typeface="Consolas"/>
              </a:rPr>
              <a:t>throws</a:t>
            </a:r>
            <a:r>
              <a:rPr lang="en-US" altLang="ko-KR" sz="1200" b="1" dirty="0">
                <a:solidFill>
                  <a:srgbClr val="000000"/>
                </a:solidFill>
                <a:latin typeface="Consolas"/>
              </a:rPr>
              <a:t> Exception {</a:t>
            </a:r>
          </a:p>
          <a:p>
            <a:r>
              <a:rPr lang="ja-JP" altLang="en-US" sz="1200" dirty="0">
                <a:solidFill>
                  <a:srgbClr val="000000"/>
                </a:solidFill>
                <a:latin typeface="Consolas"/>
              </a:rPr>
              <a:t>        </a:t>
            </a:r>
            <a:r>
              <a:rPr lang="en-US" altLang="ja-JP" sz="1200" b="1" i="1" dirty="0">
                <a:solidFill>
                  <a:srgbClr val="0000C0"/>
                </a:solidFill>
                <a:latin typeface="Consolas"/>
              </a:rPr>
              <a:t>logger</a:t>
            </a:r>
            <a:r>
              <a:rPr lang="en-US" altLang="ja-JP" sz="1200" b="1" i="1" dirty="0">
                <a:solidFill>
                  <a:srgbClr val="000000"/>
                </a:solidFill>
                <a:latin typeface="Consolas"/>
              </a:rPr>
              <a:t>.info(</a:t>
            </a:r>
            <a:r>
              <a:rPr lang="en-US" altLang="ja-JP" sz="1200" b="1" i="1" dirty="0">
                <a:solidFill>
                  <a:srgbClr val="2A00FF"/>
                </a:solidFill>
                <a:latin typeface="Consolas"/>
              </a:rPr>
              <a:t>"</a:t>
            </a:r>
            <a:r>
              <a:rPr lang="ja-JP" altLang="en-US" sz="1200" b="1" i="1" dirty="0">
                <a:solidFill>
                  <a:srgbClr val="2A00FF"/>
                </a:solidFill>
                <a:latin typeface="Consolas"/>
              </a:rPr>
              <a:t>顧客注文の詳細ページ</a:t>
            </a:r>
            <a:r>
              <a:rPr lang="en-US" altLang="ja-JP" sz="1200" b="1" i="1" dirty="0">
                <a:solidFill>
                  <a:srgbClr val="2A00FF"/>
                </a:solidFill>
                <a:latin typeface="Consolas"/>
              </a:rPr>
              <a:t>"</a:t>
            </a:r>
            <a:r>
              <a:rPr lang="en-US" altLang="ja-JP" sz="1200" b="1" i="1" dirty="0">
                <a:solidFill>
                  <a:srgbClr val="000000"/>
                </a:solidFill>
                <a:latin typeface="Consolas"/>
              </a:rPr>
              <a:t>);</a:t>
            </a:r>
          </a:p>
          <a:p>
            <a:r>
              <a:rPr lang="en-US" altLang="ko-KR" sz="1200" dirty="0">
                <a:solidFill>
                  <a:srgbClr val="000000"/>
                </a:solidFill>
                <a:latin typeface="Consolas"/>
              </a:rPr>
              <a:t>        </a:t>
            </a:r>
            <a:r>
              <a:rPr lang="en-US" altLang="ko-KR" sz="1200" dirty="0" err="1">
                <a:solidFill>
                  <a:srgbClr val="6A3E3E"/>
                </a:solidFill>
                <a:latin typeface="Consolas"/>
              </a:rPr>
              <a:t>order</a:t>
            </a:r>
            <a:r>
              <a:rPr lang="en-US" altLang="ko-KR" sz="1200" dirty="0" err="1">
                <a:solidFill>
                  <a:srgbClr val="000000"/>
                </a:solidFill>
                <a:latin typeface="Consolas"/>
              </a:rPr>
              <a:t>.setOrderId</a:t>
            </a:r>
            <a:r>
              <a:rPr lang="en-US" altLang="ko-KR" sz="1200" dirty="0">
                <a:solidFill>
                  <a:srgbClr val="000000"/>
                </a:solidFill>
                <a:latin typeface="Consolas"/>
              </a:rPr>
              <a:t>(</a:t>
            </a:r>
            <a:r>
              <a:rPr lang="en-US" altLang="ko-KR" sz="1200" dirty="0" err="1">
                <a:solidFill>
                  <a:srgbClr val="6A3E3E"/>
                </a:solidFill>
                <a:latin typeface="Consolas"/>
              </a:rPr>
              <a:t>orderId</a:t>
            </a:r>
            <a:r>
              <a:rPr lang="en-US" altLang="ko-KR" sz="1200" dirty="0">
                <a:solidFill>
                  <a:srgbClr val="000000"/>
                </a:solidFill>
                <a:latin typeface="Consolas"/>
              </a:rPr>
              <a:t>); </a:t>
            </a:r>
            <a:r>
              <a:rPr lang="en-US" altLang="ko-KR" sz="1200" dirty="0">
                <a:solidFill>
                  <a:srgbClr val="3F7F5F"/>
                </a:solidFill>
                <a:latin typeface="Consolas"/>
              </a:rPr>
              <a:t>// </a:t>
            </a:r>
            <a:r>
              <a:rPr lang="en-US" altLang="ko-KR" sz="1200" dirty="0" err="1">
                <a:solidFill>
                  <a:srgbClr val="3F7F5F"/>
                </a:solidFill>
                <a:latin typeface="Consolas"/>
              </a:rPr>
              <a:t>OrderVO</a:t>
            </a:r>
            <a:r>
              <a:rPr lang="ja-JP" altLang="en-US" sz="1200" dirty="0">
                <a:solidFill>
                  <a:srgbClr val="3F7F5F"/>
                </a:solidFill>
                <a:latin typeface="Consolas"/>
              </a:rPr>
              <a:t>に</a:t>
            </a:r>
            <a:r>
              <a:rPr lang="ko-KR" altLang="en-US" sz="1200" dirty="0">
                <a:solidFill>
                  <a:srgbClr val="3F7F5F"/>
                </a:solidFill>
                <a:latin typeface="Consolas"/>
              </a:rPr>
              <a:t>注文</a:t>
            </a:r>
            <a:r>
              <a:rPr lang="en-US" altLang="ko-KR" sz="1200" dirty="0">
                <a:solidFill>
                  <a:srgbClr val="3F7F5F"/>
                </a:solidFill>
                <a:latin typeface="Consolas"/>
              </a:rPr>
              <a:t>ID</a:t>
            </a:r>
            <a:r>
              <a:rPr lang="ja-JP" altLang="en-US" sz="1200" dirty="0">
                <a:solidFill>
                  <a:srgbClr val="3F7F5F"/>
                </a:solidFill>
                <a:latin typeface="Consolas"/>
              </a:rPr>
              <a:t>を</a:t>
            </a:r>
            <a:r>
              <a:rPr lang="ko-KR" altLang="en-US" sz="1200" dirty="0">
                <a:solidFill>
                  <a:srgbClr val="3F7F5F"/>
                </a:solidFill>
                <a:latin typeface="Consolas"/>
              </a:rPr>
              <a:t>設定</a:t>
            </a:r>
          </a:p>
          <a:p>
            <a:r>
              <a:rPr lang="en-US" altLang="ko-KR" sz="1200" dirty="0">
                <a:solidFill>
                  <a:srgbClr val="000000"/>
                </a:solidFill>
                <a:latin typeface="Consolas"/>
              </a:rPr>
              <a:t>        List&lt;</a:t>
            </a:r>
            <a:r>
              <a:rPr lang="en-US" altLang="ko-KR" sz="1200" dirty="0" err="1">
                <a:solidFill>
                  <a:srgbClr val="000000"/>
                </a:solidFill>
                <a:latin typeface="Consolas"/>
              </a:rPr>
              <a:t>OrderListVO</a:t>
            </a:r>
            <a:r>
              <a:rPr lang="en-US" altLang="ko-KR" sz="1200" dirty="0">
                <a:solidFill>
                  <a:srgbClr val="000000"/>
                </a:solidFill>
                <a:latin typeface="Consolas"/>
              </a:rPr>
              <a:t>&gt; </a:t>
            </a:r>
            <a:r>
              <a:rPr lang="en-US" altLang="ko-KR" sz="1200" dirty="0" err="1">
                <a:solidFill>
                  <a:srgbClr val="6A3E3E"/>
                </a:solidFill>
                <a:latin typeface="Consolas"/>
              </a:rPr>
              <a:t>orderView</a:t>
            </a:r>
            <a:r>
              <a:rPr lang="en-US" altLang="ko-KR" sz="1200" dirty="0">
                <a:solidFill>
                  <a:srgbClr val="000000"/>
                </a:solidFill>
                <a:latin typeface="Consolas"/>
              </a:rPr>
              <a:t> = </a:t>
            </a:r>
            <a:r>
              <a:rPr lang="en-US" altLang="ko-KR" sz="1200" dirty="0" err="1">
                <a:solidFill>
                  <a:srgbClr val="0000C0"/>
                </a:solidFill>
                <a:latin typeface="Consolas"/>
              </a:rPr>
              <a:t>adminService</a:t>
            </a:r>
            <a:r>
              <a:rPr lang="en-US" altLang="ko-KR" sz="1200" dirty="0" err="1">
                <a:solidFill>
                  <a:srgbClr val="000000"/>
                </a:solidFill>
                <a:latin typeface="Consolas"/>
              </a:rPr>
              <a:t>.orderView</a:t>
            </a:r>
            <a:r>
              <a:rPr lang="en-US" altLang="ko-KR" sz="1200" dirty="0">
                <a:solidFill>
                  <a:srgbClr val="000000"/>
                </a:solidFill>
                <a:latin typeface="Consolas"/>
              </a:rPr>
              <a:t>(</a:t>
            </a:r>
            <a:r>
              <a:rPr lang="en-US" altLang="ko-KR" sz="1200" dirty="0">
                <a:solidFill>
                  <a:srgbClr val="6A3E3E"/>
                </a:solidFill>
                <a:latin typeface="Consolas"/>
              </a:rPr>
              <a:t>order</a:t>
            </a:r>
            <a:r>
              <a:rPr lang="en-US" altLang="ko-KR" sz="1200" dirty="0">
                <a:solidFill>
                  <a:srgbClr val="000000"/>
                </a:solidFill>
                <a:latin typeface="Consolas"/>
              </a:rPr>
              <a:t>); </a:t>
            </a:r>
            <a:r>
              <a:rPr lang="en-US" altLang="ko-KR" sz="1200" dirty="0">
                <a:solidFill>
                  <a:srgbClr val="3F7F5F"/>
                </a:solidFill>
                <a:latin typeface="Consolas"/>
              </a:rPr>
              <a:t>// </a:t>
            </a:r>
            <a:r>
              <a:rPr lang="ko-KR" altLang="en-US" sz="1200" dirty="0">
                <a:solidFill>
                  <a:srgbClr val="3F7F5F"/>
                </a:solidFill>
                <a:latin typeface="Consolas"/>
              </a:rPr>
              <a:t>注文詳細情報</a:t>
            </a:r>
            <a:r>
              <a:rPr lang="ja-JP" altLang="en-US" sz="1200" dirty="0">
                <a:solidFill>
                  <a:srgbClr val="3F7F5F"/>
                </a:solidFill>
                <a:latin typeface="Consolas"/>
              </a:rPr>
              <a:t>を</a:t>
            </a:r>
            <a:r>
              <a:rPr lang="ko-KR" altLang="en-US" sz="1200" dirty="0">
                <a:solidFill>
                  <a:srgbClr val="3F7F5F"/>
                </a:solidFill>
                <a:latin typeface="Consolas"/>
              </a:rPr>
              <a:t>取得</a:t>
            </a:r>
          </a:p>
          <a:p>
            <a:r>
              <a:rPr lang="en-US" altLang="ko-KR" sz="1200" dirty="0">
                <a:solidFill>
                  <a:srgbClr val="000000"/>
                </a:solidFill>
                <a:latin typeface="Consolas"/>
              </a:rPr>
              <a:t>        </a:t>
            </a:r>
            <a:r>
              <a:rPr lang="en-US" altLang="ko-KR" sz="1200" dirty="0" err="1">
                <a:solidFill>
                  <a:srgbClr val="6A3E3E"/>
                </a:solidFill>
                <a:latin typeface="Consolas"/>
              </a:rPr>
              <a:t>model</a:t>
            </a:r>
            <a:r>
              <a:rPr lang="en-US" altLang="ko-KR" sz="1200" dirty="0" err="1">
                <a:solidFill>
                  <a:srgbClr val="000000"/>
                </a:solidFill>
                <a:latin typeface="Consolas"/>
              </a:rPr>
              <a:t>.addAttribute</a:t>
            </a:r>
            <a:r>
              <a:rPr lang="en-US" altLang="ko-KR" sz="1200" dirty="0">
                <a:solidFill>
                  <a:srgbClr val="000000"/>
                </a:solidFill>
                <a:latin typeface="Consolas"/>
              </a:rPr>
              <a:t>(</a:t>
            </a:r>
            <a:r>
              <a:rPr lang="en-US" altLang="ko-KR" sz="1200" dirty="0">
                <a:solidFill>
                  <a:srgbClr val="2A00FF"/>
                </a:solidFill>
                <a:latin typeface="Consolas"/>
              </a:rPr>
              <a:t>"</a:t>
            </a:r>
            <a:r>
              <a:rPr lang="en-US" altLang="ko-KR" sz="1200" dirty="0" err="1">
                <a:solidFill>
                  <a:srgbClr val="2A00FF"/>
                </a:solidFill>
                <a:latin typeface="Consolas"/>
              </a:rPr>
              <a:t>orderView</a:t>
            </a:r>
            <a:r>
              <a:rPr lang="en-US" altLang="ko-KR" sz="1200" dirty="0">
                <a:solidFill>
                  <a:srgbClr val="2A00FF"/>
                </a:solidFill>
                <a:latin typeface="Consolas"/>
              </a:rPr>
              <a:t>"</a:t>
            </a:r>
            <a:r>
              <a:rPr lang="en-US" altLang="ko-KR" sz="1200" dirty="0">
                <a:solidFill>
                  <a:srgbClr val="000000"/>
                </a:solidFill>
                <a:latin typeface="Consolas"/>
              </a:rPr>
              <a:t>, </a:t>
            </a:r>
            <a:r>
              <a:rPr lang="en-US" altLang="ko-KR" sz="1200" dirty="0" err="1">
                <a:solidFill>
                  <a:srgbClr val="6A3E3E"/>
                </a:solidFill>
                <a:latin typeface="Consolas"/>
              </a:rPr>
              <a:t>orderView</a:t>
            </a:r>
            <a:r>
              <a:rPr lang="en-US" altLang="ko-KR" sz="1200" dirty="0">
                <a:solidFill>
                  <a:srgbClr val="000000"/>
                </a:solidFill>
                <a:latin typeface="Consolas"/>
              </a:rPr>
              <a:t>); </a:t>
            </a:r>
            <a:r>
              <a:rPr lang="en-US" altLang="ko-KR" sz="1200" dirty="0">
                <a:solidFill>
                  <a:srgbClr val="3F7F5F"/>
                </a:solidFill>
                <a:latin typeface="Consolas"/>
              </a:rPr>
              <a:t>// </a:t>
            </a:r>
            <a:r>
              <a:rPr lang="ja-JP" altLang="en-US" sz="1200" dirty="0">
                <a:solidFill>
                  <a:srgbClr val="3F7F5F"/>
                </a:solidFill>
                <a:latin typeface="Consolas"/>
              </a:rPr>
              <a:t>モデルに</a:t>
            </a:r>
            <a:r>
              <a:rPr lang="ko-KR" altLang="en-US" sz="1200" dirty="0">
                <a:solidFill>
                  <a:srgbClr val="3F7F5F"/>
                </a:solidFill>
                <a:latin typeface="Consolas"/>
              </a:rPr>
              <a:t>追加</a:t>
            </a:r>
            <a:r>
              <a:rPr lang="ja-JP" altLang="en-US" sz="1200" dirty="0">
                <a:solidFill>
                  <a:srgbClr val="3F7F5F"/>
                </a:solidFill>
                <a:latin typeface="Consolas"/>
              </a:rPr>
              <a:t>し、</a:t>
            </a:r>
            <a:r>
              <a:rPr lang="ko-KR" altLang="en-US" sz="1200" dirty="0">
                <a:solidFill>
                  <a:srgbClr val="3F7F5F"/>
                </a:solidFill>
                <a:latin typeface="Consolas"/>
              </a:rPr>
              <a:t>詳細</a:t>
            </a:r>
            <a:r>
              <a:rPr lang="ja-JP" altLang="en-US" sz="1200" dirty="0">
                <a:solidFill>
                  <a:srgbClr val="3F7F5F"/>
                </a:solidFill>
                <a:latin typeface="Consolas"/>
              </a:rPr>
              <a:t>ページで</a:t>
            </a:r>
            <a:r>
              <a:rPr lang="ko-KR" altLang="en-US" sz="1200" dirty="0">
                <a:solidFill>
                  <a:srgbClr val="3F7F5F"/>
                </a:solidFill>
                <a:latin typeface="Consolas"/>
              </a:rPr>
              <a:t>表示</a:t>
            </a:r>
          </a:p>
          <a:p>
            <a:r>
              <a:rPr lang="ko-KR" altLang="en-US" sz="1200" dirty="0">
                <a:solidFill>
                  <a:srgbClr val="000000"/>
                </a:solidFill>
                <a:latin typeface="Consolas"/>
              </a:rPr>
              <a:t>    </a:t>
            </a:r>
            <a:r>
              <a:rPr lang="en-US" altLang="ko-KR" sz="1200" dirty="0">
                <a:solidFill>
                  <a:srgbClr val="000000"/>
                </a:solidFill>
                <a:latin typeface="Consolas"/>
              </a:rPr>
              <a:t>}</a:t>
            </a:r>
          </a:p>
          <a:p>
            <a:r>
              <a:rPr lang="ko-KR" altLang="en-US" sz="1200" dirty="0">
                <a:solidFill>
                  <a:srgbClr val="000000"/>
                </a:solidFill>
                <a:latin typeface="Consolas"/>
              </a:rPr>
              <a:t>    </a:t>
            </a:r>
          </a:p>
          <a:p>
            <a:r>
              <a:rPr lang="ja-JP" altLang="en-US" sz="1200" dirty="0">
                <a:solidFill>
                  <a:srgbClr val="000000"/>
                </a:solidFill>
                <a:latin typeface="Consolas"/>
              </a:rPr>
              <a:t>    </a:t>
            </a:r>
            <a:r>
              <a:rPr lang="en-US" altLang="ja-JP" sz="1200" dirty="0">
                <a:solidFill>
                  <a:srgbClr val="3F7F5F"/>
                </a:solidFill>
                <a:latin typeface="Consolas"/>
              </a:rPr>
              <a:t>// </a:t>
            </a:r>
            <a:r>
              <a:rPr lang="ja-JP" altLang="en-US" sz="1200" dirty="0">
                <a:solidFill>
                  <a:srgbClr val="3F7F5F"/>
                </a:solidFill>
                <a:latin typeface="Consolas"/>
              </a:rPr>
              <a:t>注文詳細のステータス変更処理（配送ステータスの更新）</a:t>
            </a:r>
          </a:p>
          <a:p>
            <a:r>
              <a:rPr lang="en-US" altLang="ko-KR" sz="1200" dirty="0">
                <a:solidFill>
                  <a:srgbClr val="000000"/>
                </a:solidFill>
                <a:latin typeface="Consolas"/>
              </a:rPr>
              <a:t>    </a:t>
            </a:r>
            <a:r>
              <a:rPr lang="en-US" altLang="ko-KR" sz="1200" dirty="0">
                <a:solidFill>
                  <a:srgbClr val="646464"/>
                </a:solidFill>
                <a:latin typeface="Consolas"/>
              </a:rPr>
              <a:t>@</a:t>
            </a:r>
            <a:r>
              <a:rPr lang="en-US" altLang="ko-KR" sz="1200" dirty="0" err="1">
                <a:solidFill>
                  <a:srgbClr val="646464"/>
                </a:solidFill>
                <a:latin typeface="Consolas"/>
              </a:rPr>
              <a:t>PostMapping</a:t>
            </a:r>
            <a:r>
              <a:rPr lang="en-US" altLang="ko-KR" sz="1200" dirty="0">
                <a:solidFill>
                  <a:srgbClr val="000000"/>
                </a:solidFill>
                <a:latin typeface="Consolas"/>
              </a:rPr>
              <a:t>(value=</a:t>
            </a:r>
            <a:r>
              <a:rPr lang="en-US" altLang="ko-KR" sz="1200" dirty="0">
                <a:solidFill>
                  <a:srgbClr val="2A00FF"/>
                </a:solidFill>
                <a:latin typeface="Consolas"/>
              </a:rPr>
              <a:t>"/shop/</a:t>
            </a:r>
            <a:r>
              <a:rPr lang="en-US" altLang="ko-KR" sz="1200" dirty="0" err="1">
                <a:solidFill>
                  <a:srgbClr val="2A00FF"/>
                </a:solidFill>
                <a:latin typeface="Consolas"/>
              </a:rPr>
              <a:t>orderView</a:t>
            </a:r>
            <a:r>
              <a:rPr lang="en-US" altLang="ko-KR" sz="1200" dirty="0">
                <a:solidFill>
                  <a:srgbClr val="2A00FF"/>
                </a:solidFill>
                <a:latin typeface="Consolas"/>
              </a:rPr>
              <a:t>"</a:t>
            </a:r>
            <a:r>
              <a:rPr lang="en-US" altLang="ko-KR" sz="1200" dirty="0">
                <a:solidFill>
                  <a:srgbClr val="000000"/>
                </a:solidFill>
                <a:latin typeface="Consolas"/>
              </a:rPr>
              <a:t>)</a:t>
            </a:r>
          </a:p>
          <a:p>
            <a:r>
              <a:rPr lang="en-US" altLang="ko-KR" sz="1200" dirty="0">
                <a:solidFill>
                  <a:srgbClr val="000000"/>
                </a:solidFill>
                <a:latin typeface="Consolas"/>
              </a:rPr>
              <a:t>    </a:t>
            </a:r>
            <a:r>
              <a:rPr lang="en-US" altLang="ko-KR" sz="1200" b="1" dirty="0">
                <a:solidFill>
                  <a:srgbClr val="7F0055"/>
                </a:solidFill>
                <a:latin typeface="Consolas"/>
              </a:rPr>
              <a:t>public</a:t>
            </a:r>
            <a:r>
              <a:rPr lang="en-US" altLang="ko-KR" sz="1200" b="1" dirty="0">
                <a:solidFill>
                  <a:srgbClr val="000000"/>
                </a:solidFill>
                <a:latin typeface="Consolas"/>
              </a:rPr>
              <a:t> String delivery(</a:t>
            </a:r>
            <a:r>
              <a:rPr lang="en-US" altLang="ko-KR" sz="1200" b="1" dirty="0" err="1">
                <a:solidFill>
                  <a:srgbClr val="000000"/>
                </a:solidFill>
                <a:latin typeface="Consolas"/>
              </a:rPr>
              <a:t>OrderVO</a:t>
            </a:r>
            <a:r>
              <a:rPr lang="en-US" altLang="ko-KR" sz="1200" b="1" dirty="0">
                <a:solidFill>
                  <a:srgbClr val="000000"/>
                </a:solidFill>
                <a:latin typeface="Consolas"/>
              </a:rPr>
              <a:t> </a:t>
            </a:r>
            <a:r>
              <a:rPr lang="en-US" altLang="ko-KR" sz="1200" b="1" dirty="0">
                <a:solidFill>
                  <a:srgbClr val="6A3E3E"/>
                </a:solidFill>
                <a:latin typeface="Consolas"/>
              </a:rPr>
              <a:t>order</a:t>
            </a:r>
            <a:r>
              <a:rPr lang="en-US" altLang="ko-KR" sz="1200" b="1" dirty="0">
                <a:solidFill>
                  <a:srgbClr val="000000"/>
                </a:solidFill>
                <a:latin typeface="Consolas"/>
              </a:rPr>
              <a:t>) </a:t>
            </a:r>
            <a:r>
              <a:rPr lang="en-US" altLang="ko-KR" sz="1200" b="1" dirty="0">
                <a:solidFill>
                  <a:srgbClr val="7F0055"/>
                </a:solidFill>
                <a:latin typeface="Consolas"/>
              </a:rPr>
              <a:t>throws</a:t>
            </a:r>
            <a:r>
              <a:rPr lang="en-US" altLang="ko-KR" sz="1200" b="1" dirty="0">
                <a:solidFill>
                  <a:srgbClr val="000000"/>
                </a:solidFill>
                <a:latin typeface="Consolas"/>
              </a:rPr>
              <a:t> Exception {</a:t>
            </a:r>
          </a:p>
          <a:p>
            <a:r>
              <a:rPr lang="ja-JP" altLang="en-US" sz="1200" dirty="0">
                <a:solidFill>
                  <a:srgbClr val="000000"/>
                </a:solidFill>
                <a:latin typeface="Consolas"/>
              </a:rPr>
              <a:t>        </a:t>
            </a:r>
            <a:r>
              <a:rPr lang="en-US" altLang="ja-JP" sz="1200" b="1" i="1" dirty="0">
                <a:solidFill>
                  <a:srgbClr val="0000C0"/>
                </a:solidFill>
                <a:latin typeface="Consolas"/>
              </a:rPr>
              <a:t>logger</a:t>
            </a:r>
            <a:r>
              <a:rPr lang="en-US" altLang="ja-JP" sz="1200" b="1" i="1" dirty="0">
                <a:solidFill>
                  <a:srgbClr val="000000"/>
                </a:solidFill>
                <a:latin typeface="Consolas"/>
              </a:rPr>
              <a:t>.info(</a:t>
            </a:r>
            <a:r>
              <a:rPr lang="en-US" altLang="ja-JP" sz="1200" b="1" i="1" dirty="0">
                <a:solidFill>
                  <a:srgbClr val="2A00FF"/>
                </a:solidFill>
                <a:latin typeface="Consolas"/>
              </a:rPr>
              <a:t>"</a:t>
            </a:r>
            <a:r>
              <a:rPr lang="ja-JP" altLang="en-US" sz="1200" b="1" i="1" dirty="0">
                <a:solidFill>
                  <a:srgbClr val="2A00FF"/>
                </a:solidFill>
                <a:latin typeface="Consolas"/>
              </a:rPr>
              <a:t>配送ステータス設定ページに入る</a:t>
            </a:r>
            <a:r>
              <a:rPr lang="en-US" altLang="ja-JP" sz="1200" b="1" i="1" dirty="0">
                <a:solidFill>
                  <a:srgbClr val="2A00FF"/>
                </a:solidFill>
                <a:latin typeface="Consolas"/>
              </a:rPr>
              <a:t>"</a:t>
            </a:r>
            <a:r>
              <a:rPr lang="en-US" altLang="ja-JP" sz="1200" b="1" i="1" dirty="0">
                <a:solidFill>
                  <a:srgbClr val="000000"/>
                </a:solidFill>
                <a:latin typeface="Consolas"/>
              </a:rPr>
              <a:t>);</a:t>
            </a:r>
          </a:p>
          <a:p>
            <a:r>
              <a:rPr lang="en-US" altLang="ko-KR" sz="1200" dirty="0">
                <a:solidFill>
                  <a:srgbClr val="000000"/>
                </a:solidFill>
                <a:latin typeface="Consolas"/>
              </a:rPr>
              <a:t>        </a:t>
            </a:r>
            <a:r>
              <a:rPr lang="en-US" altLang="ko-KR" sz="1200" dirty="0" err="1">
                <a:solidFill>
                  <a:srgbClr val="0000C0"/>
                </a:solidFill>
                <a:latin typeface="Consolas"/>
              </a:rPr>
              <a:t>adminService</a:t>
            </a:r>
            <a:r>
              <a:rPr lang="en-US" altLang="ko-KR" sz="1200" dirty="0" err="1">
                <a:solidFill>
                  <a:srgbClr val="000000"/>
                </a:solidFill>
                <a:latin typeface="Consolas"/>
              </a:rPr>
              <a:t>.delivery</a:t>
            </a:r>
            <a:r>
              <a:rPr lang="en-US" altLang="ko-KR" sz="1200" dirty="0">
                <a:solidFill>
                  <a:srgbClr val="000000"/>
                </a:solidFill>
                <a:latin typeface="Consolas"/>
              </a:rPr>
              <a:t>(</a:t>
            </a:r>
            <a:r>
              <a:rPr lang="en-US" altLang="ko-KR" sz="1200" dirty="0">
                <a:solidFill>
                  <a:srgbClr val="6A3E3E"/>
                </a:solidFill>
                <a:latin typeface="Consolas"/>
              </a:rPr>
              <a:t>order</a:t>
            </a:r>
            <a:r>
              <a:rPr lang="en-US" altLang="ko-KR" sz="1200" dirty="0">
                <a:solidFill>
                  <a:srgbClr val="000000"/>
                </a:solidFill>
                <a:latin typeface="Consolas"/>
              </a:rPr>
              <a:t>); </a:t>
            </a:r>
            <a:r>
              <a:rPr lang="en-US" altLang="ko-KR" sz="1200" dirty="0">
                <a:solidFill>
                  <a:srgbClr val="3F7F5F"/>
                </a:solidFill>
                <a:latin typeface="Consolas"/>
              </a:rPr>
              <a:t>// </a:t>
            </a:r>
            <a:r>
              <a:rPr lang="ko-KR" altLang="en-US" sz="1200" dirty="0">
                <a:solidFill>
                  <a:srgbClr val="3F7F5F"/>
                </a:solidFill>
                <a:latin typeface="Consolas"/>
              </a:rPr>
              <a:t>注文</a:t>
            </a:r>
            <a:r>
              <a:rPr lang="ja-JP" altLang="en-US" sz="1200" dirty="0">
                <a:solidFill>
                  <a:srgbClr val="3F7F5F"/>
                </a:solidFill>
                <a:latin typeface="Consolas"/>
              </a:rPr>
              <a:t>の</a:t>
            </a:r>
            <a:r>
              <a:rPr lang="ko-KR" altLang="en-US" sz="1200" dirty="0">
                <a:solidFill>
                  <a:srgbClr val="3F7F5F"/>
                </a:solidFill>
                <a:latin typeface="Consolas"/>
              </a:rPr>
              <a:t>配送</a:t>
            </a:r>
            <a:r>
              <a:rPr lang="ja-JP" altLang="en-US" sz="1200" dirty="0">
                <a:solidFill>
                  <a:srgbClr val="3F7F5F"/>
                </a:solidFill>
                <a:latin typeface="Consolas"/>
              </a:rPr>
              <a:t>ステータスを</a:t>
            </a:r>
            <a:r>
              <a:rPr lang="ko-KR" altLang="en-US" sz="1200" dirty="0">
                <a:solidFill>
                  <a:srgbClr val="3F7F5F"/>
                </a:solidFill>
                <a:latin typeface="Consolas"/>
              </a:rPr>
              <a:t>更新</a:t>
            </a:r>
          </a:p>
          <a:p>
            <a:r>
              <a:rPr lang="ja-JP" altLang="en-US" sz="1200" dirty="0">
                <a:solidFill>
                  <a:srgbClr val="000000"/>
                </a:solidFill>
                <a:latin typeface="Consolas"/>
              </a:rPr>
              <a:t>        </a:t>
            </a:r>
            <a:r>
              <a:rPr lang="en-US" altLang="ja-JP" sz="1200" dirty="0">
                <a:solidFill>
                  <a:srgbClr val="3F7F5F"/>
                </a:solidFill>
                <a:latin typeface="Consolas"/>
              </a:rPr>
              <a:t>// </a:t>
            </a:r>
            <a:r>
              <a:rPr lang="ja-JP" altLang="en-US" sz="1200" dirty="0">
                <a:solidFill>
                  <a:srgbClr val="3F7F5F"/>
                </a:solidFill>
                <a:latin typeface="Consolas"/>
              </a:rPr>
              <a:t>配送が更新された注文の各商品の在庫を更新する</a:t>
            </a:r>
          </a:p>
          <a:p>
            <a:r>
              <a:rPr lang="en-US" altLang="ko-KR" sz="1200" dirty="0">
                <a:solidFill>
                  <a:srgbClr val="000000"/>
                </a:solidFill>
                <a:latin typeface="Consolas"/>
              </a:rPr>
              <a:t>        List&lt;</a:t>
            </a:r>
            <a:r>
              <a:rPr lang="en-US" altLang="ko-KR" sz="1200" dirty="0" err="1">
                <a:solidFill>
                  <a:srgbClr val="000000"/>
                </a:solidFill>
                <a:latin typeface="Consolas"/>
              </a:rPr>
              <a:t>OrderListVO</a:t>
            </a:r>
            <a:r>
              <a:rPr lang="en-US" altLang="ko-KR" sz="1200" dirty="0">
                <a:solidFill>
                  <a:srgbClr val="000000"/>
                </a:solidFill>
                <a:latin typeface="Consolas"/>
              </a:rPr>
              <a:t>&gt; </a:t>
            </a:r>
            <a:r>
              <a:rPr lang="en-US" altLang="ko-KR" sz="1200" dirty="0" err="1">
                <a:solidFill>
                  <a:srgbClr val="6A3E3E"/>
                </a:solidFill>
                <a:latin typeface="Consolas"/>
              </a:rPr>
              <a:t>orderView</a:t>
            </a:r>
            <a:r>
              <a:rPr lang="en-US" altLang="ko-KR" sz="1200" dirty="0">
                <a:solidFill>
                  <a:srgbClr val="000000"/>
                </a:solidFill>
                <a:latin typeface="Consolas"/>
              </a:rPr>
              <a:t> = </a:t>
            </a:r>
            <a:r>
              <a:rPr lang="en-US" altLang="ko-KR" sz="1200" dirty="0" err="1">
                <a:solidFill>
                  <a:srgbClr val="0000C0"/>
                </a:solidFill>
                <a:latin typeface="Consolas"/>
              </a:rPr>
              <a:t>adminService</a:t>
            </a:r>
            <a:r>
              <a:rPr lang="en-US" altLang="ko-KR" sz="1200" dirty="0" err="1">
                <a:solidFill>
                  <a:srgbClr val="000000"/>
                </a:solidFill>
                <a:latin typeface="Consolas"/>
              </a:rPr>
              <a:t>.orderView</a:t>
            </a:r>
            <a:r>
              <a:rPr lang="en-US" altLang="ko-KR" sz="1200" dirty="0">
                <a:solidFill>
                  <a:srgbClr val="000000"/>
                </a:solidFill>
                <a:latin typeface="Consolas"/>
              </a:rPr>
              <a:t>(</a:t>
            </a:r>
            <a:r>
              <a:rPr lang="en-US" altLang="ko-KR" sz="1200" dirty="0">
                <a:solidFill>
                  <a:srgbClr val="6A3E3E"/>
                </a:solidFill>
                <a:latin typeface="Consolas"/>
              </a:rPr>
              <a:t>order</a:t>
            </a:r>
            <a:r>
              <a:rPr lang="en-US" altLang="ko-KR" sz="1200" dirty="0">
                <a:solidFill>
                  <a:srgbClr val="000000"/>
                </a:solidFill>
                <a:latin typeface="Consolas"/>
              </a:rPr>
              <a:t>);</a:t>
            </a:r>
          </a:p>
          <a:p>
            <a:r>
              <a:rPr lang="en-US" altLang="ko-KR" sz="1200" dirty="0">
                <a:solidFill>
                  <a:srgbClr val="000000"/>
                </a:solidFill>
                <a:latin typeface="Consolas"/>
              </a:rPr>
              <a:t>        </a:t>
            </a:r>
            <a:r>
              <a:rPr lang="en-US" altLang="ko-KR" sz="1200" dirty="0" err="1">
                <a:solidFill>
                  <a:srgbClr val="000000"/>
                </a:solidFill>
                <a:latin typeface="Consolas"/>
              </a:rPr>
              <a:t>GoodsVO</a:t>
            </a:r>
            <a:r>
              <a:rPr lang="en-US" altLang="ko-KR" sz="1200" dirty="0">
                <a:solidFill>
                  <a:srgbClr val="000000"/>
                </a:solidFill>
                <a:latin typeface="Consolas"/>
              </a:rPr>
              <a:t> </a:t>
            </a:r>
            <a:r>
              <a:rPr lang="en-US" altLang="ko-KR" sz="1200" dirty="0">
                <a:solidFill>
                  <a:srgbClr val="6A3E3E"/>
                </a:solidFill>
                <a:latin typeface="Consolas"/>
              </a:rPr>
              <a:t>goods</a:t>
            </a:r>
            <a:r>
              <a:rPr lang="en-US" altLang="ko-KR" sz="1200" dirty="0">
                <a:solidFill>
                  <a:srgbClr val="000000"/>
                </a:solidFill>
                <a:latin typeface="Consolas"/>
              </a:rPr>
              <a:t> = </a:t>
            </a:r>
            <a:r>
              <a:rPr lang="en-US" altLang="ko-KR" sz="1200" b="1" dirty="0">
                <a:solidFill>
                  <a:srgbClr val="7F0055"/>
                </a:solidFill>
                <a:latin typeface="Consolas"/>
              </a:rPr>
              <a:t>new</a:t>
            </a:r>
            <a:r>
              <a:rPr lang="en-US" altLang="ko-KR" sz="1200" b="1" dirty="0">
                <a:solidFill>
                  <a:srgbClr val="000000"/>
                </a:solidFill>
                <a:latin typeface="Consolas"/>
              </a:rPr>
              <a:t> </a:t>
            </a:r>
            <a:r>
              <a:rPr lang="en-US" altLang="ko-KR" sz="1200" b="1" dirty="0" err="1">
                <a:solidFill>
                  <a:srgbClr val="000000"/>
                </a:solidFill>
                <a:latin typeface="Consolas"/>
              </a:rPr>
              <a:t>GoodsVO</a:t>
            </a:r>
            <a:r>
              <a:rPr lang="en-US" altLang="ko-KR" sz="1200" b="1" dirty="0">
                <a:solidFill>
                  <a:srgbClr val="000000"/>
                </a:solidFill>
                <a:latin typeface="Consolas"/>
              </a:rPr>
              <a:t>();</a:t>
            </a:r>
          </a:p>
          <a:p>
            <a:r>
              <a:rPr lang="en-US" altLang="ko-KR" sz="1200" dirty="0">
                <a:solidFill>
                  <a:srgbClr val="000000"/>
                </a:solidFill>
                <a:latin typeface="Consolas"/>
              </a:rPr>
              <a:t>        </a:t>
            </a:r>
            <a:r>
              <a:rPr lang="en-US" altLang="ko-KR" sz="1200" b="1" dirty="0">
                <a:solidFill>
                  <a:srgbClr val="7F0055"/>
                </a:solidFill>
                <a:latin typeface="Consolas"/>
              </a:rPr>
              <a:t>for</a:t>
            </a:r>
            <a:r>
              <a:rPr lang="en-US" altLang="ko-KR" sz="1200" b="1" dirty="0">
                <a:solidFill>
                  <a:srgbClr val="000000"/>
                </a:solidFill>
                <a:latin typeface="Consolas"/>
              </a:rPr>
              <a:t> (</a:t>
            </a:r>
            <a:r>
              <a:rPr lang="en-US" altLang="ko-KR" sz="1200" b="1" dirty="0" err="1">
                <a:solidFill>
                  <a:srgbClr val="000000"/>
                </a:solidFill>
                <a:latin typeface="Consolas"/>
              </a:rPr>
              <a:t>OrderListVO</a:t>
            </a:r>
            <a:r>
              <a:rPr lang="en-US" altLang="ko-KR" sz="1200" b="1" dirty="0">
                <a:solidFill>
                  <a:srgbClr val="000000"/>
                </a:solidFill>
                <a:latin typeface="Consolas"/>
              </a:rPr>
              <a:t> </a:t>
            </a:r>
            <a:r>
              <a:rPr lang="en-US" altLang="ko-KR" sz="1200" b="1" dirty="0" err="1">
                <a:solidFill>
                  <a:srgbClr val="6A3E3E"/>
                </a:solidFill>
                <a:latin typeface="Consolas"/>
              </a:rPr>
              <a:t>i</a:t>
            </a:r>
            <a:r>
              <a:rPr lang="en-US" altLang="ko-KR" sz="1200" b="1" dirty="0">
                <a:solidFill>
                  <a:srgbClr val="000000"/>
                </a:solidFill>
                <a:latin typeface="Consolas"/>
              </a:rPr>
              <a:t> : </a:t>
            </a:r>
            <a:r>
              <a:rPr lang="en-US" altLang="ko-KR" sz="1200" b="1" dirty="0" err="1">
                <a:solidFill>
                  <a:srgbClr val="6A3E3E"/>
                </a:solidFill>
                <a:latin typeface="Consolas"/>
              </a:rPr>
              <a:t>orderView</a:t>
            </a:r>
            <a:r>
              <a:rPr lang="en-US" altLang="ko-KR" sz="1200" b="1" dirty="0">
                <a:solidFill>
                  <a:srgbClr val="000000"/>
                </a:solidFill>
                <a:latin typeface="Consolas"/>
              </a:rPr>
              <a:t>) {</a:t>
            </a:r>
          </a:p>
          <a:p>
            <a:r>
              <a:rPr lang="en-US" altLang="ko-KR" sz="1200" dirty="0">
                <a:solidFill>
                  <a:srgbClr val="000000"/>
                </a:solidFill>
                <a:latin typeface="Consolas"/>
              </a:rPr>
              <a:t>            </a:t>
            </a:r>
            <a:r>
              <a:rPr lang="en-US" altLang="ko-KR" sz="1200" dirty="0" err="1">
                <a:solidFill>
                  <a:srgbClr val="6A3E3E"/>
                </a:solidFill>
                <a:latin typeface="Consolas"/>
              </a:rPr>
              <a:t>goods</a:t>
            </a:r>
            <a:r>
              <a:rPr lang="en-US" altLang="ko-KR" sz="1200" dirty="0" err="1">
                <a:solidFill>
                  <a:srgbClr val="000000"/>
                </a:solidFill>
                <a:latin typeface="Consolas"/>
              </a:rPr>
              <a:t>.setGdsNum</a:t>
            </a:r>
            <a:r>
              <a:rPr lang="en-US" altLang="ko-KR" sz="1200" dirty="0">
                <a:solidFill>
                  <a:srgbClr val="000000"/>
                </a:solidFill>
                <a:latin typeface="Consolas"/>
              </a:rPr>
              <a:t>(</a:t>
            </a:r>
            <a:r>
              <a:rPr lang="en-US" altLang="ko-KR" sz="1200" dirty="0" err="1">
                <a:solidFill>
                  <a:srgbClr val="6A3E3E"/>
                </a:solidFill>
                <a:latin typeface="Consolas"/>
              </a:rPr>
              <a:t>i</a:t>
            </a:r>
            <a:r>
              <a:rPr lang="en-US" altLang="ko-KR" sz="1200" dirty="0" err="1">
                <a:solidFill>
                  <a:srgbClr val="000000"/>
                </a:solidFill>
                <a:latin typeface="Consolas"/>
              </a:rPr>
              <a:t>.getGdsNum</a:t>
            </a:r>
            <a:r>
              <a:rPr lang="en-US" altLang="ko-KR" sz="1200" dirty="0">
                <a:solidFill>
                  <a:srgbClr val="000000"/>
                </a:solidFill>
                <a:latin typeface="Consolas"/>
              </a:rPr>
              <a:t>());</a:t>
            </a:r>
          </a:p>
          <a:p>
            <a:r>
              <a:rPr lang="en-US" altLang="ko-KR" sz="1200" dirty="0">
                <a:solidFill>
                  <a:srgbClr val="000000"/>
                </a:solidFill>
                <a:latin typeface="Consolas"/>
              </a:rPr>
              <a:t>            </a:t>
            </a:r>
            <a:r>
              <a:rPr lang="en-US" altLang="ko-KR" sz="1200" dirty="0" err="1">
                <a:solidFill>
                  <a:srgbClr val="6A3E3E"/>
                </a:solidFill>
                <a:latin typeface="Consolas"/>
              </a:rPr>
              <a:t>goods</a:t>
            </a:r>
            <a:r>
              <a:rPr lang="en-US" altLang="ko-KR" sz="1200" dirty="0" err="1">
                <a:solidFill>
                  <a:srgbClr val="000000"/>
                </a:solidFill>
                <a:latin typeface="Consolas"/>
              </a:rPr>
              <a:t>.setGdsStock</a:t>
            </a:r>
            <a:r>
              <a:rPr lang="en-US" altLang="ko-KR" sz="1200" dirty="0">
                <a:solidFill>
                  <a:srgbClr val="000000"/>
                </a:solidFill>
                <a:latin typeface="Consolas"/>
              </a:rPr>
              <a:t>(</a:t>
            </a:r>
            <a:r>
              <a:rPr lang="en-US" altLang="ko-KR" sz="1200" dirty="0" err="1">
                <a:solidFill>
                  <a:srgbClr val="6A3E3E"/>
                </a:solidFill>
                <a:latin typeface="Consolas"/>
              </a:rPr>
              <a:t>i</a:t>
            </a:r>
            <a:r>
              <a:rPr lang="en-US" altLang="ko-KR" sz="1200" dirty="0" err="1">
                <a:solidFill>
                  <a:srgbClr val="000000"/>
                </a:solidFill>
                <a:latin typeface="Consolas"/>
              </a:rPr>
              <a:t>.getCartStock</a:t>
            </a:r>
            <a:r>
              <a:rPr lang="en-US" altLang="ko-KR" sz="1200" dirty="0">
                <a:solidFill>
                  <a:srgbClr val="000000"/>
                </a:solidFill>
                <a:latin typeface="Consolas"/>
              </a:rPr>
              <a:t>());</a:t>
            </a:r>
          </a:p>
          <a:p>
            <a:r>
              <a:rPr lang="en-US" altLang="ko-KR" sz="1200" dirty="0">
                <a:solidFill>
                  <a:srgbClr val="000000"/>
                </a:solidFill>
                <a:latin typeface="Consolas"/>
              </a:rPr>
              <a:t>            </a:t>
            </a:r>
            <a:r>
              <a:rPr lang="en-US" altLang="ko-KR" sz="1200" dirty="0" err="1">
                <a:solidFill>
                  <a:srgbClr val="0000C0"/>
                </a:solidFill>
                <a:latin typeface="Consolas"/>
              </a:rPr>
              <a:t>adminService</a:t>
            </a:r>
            <a:r>
              <a:rPr lang="en-US" altLang="ko-KR" sz="1200" dirty="0" err="1">
                <a:solidFill>
                  <a:srgbClr val="000000"/>
                </a:solidFill>
                <a:latin typeface="Consolas"/>
              </a:rPr>
              <a:t>.changeStock</a:t>
            </a:r>
            <a:r>
              <a:rPr lang="en-US" altLang="ko-KR" sz="1200" dirty="0">
                <a:solidFill>
                  <a:srgbClr val="000000"/>
                </a:solidFill>
                <a:latin typeface="Consolas"/>
              </a:rPr>
              <a:t>(</a:t>
            </a:r>
            <a:r>
              <a:rPr lang="en-US" altLang="ko-KR" sz="1200" dirty="0">
                <a:solidFill>
                  <a:srgbClr val="6A3E3E"/>
                </a:solidFill>
                <a:latin typeface="Consolas"/>
              </a:rPr>
              <a:t>goods</a:t>
            </a:r>
            <a:r>
              <a:rPr lang="en-US" altLang="ko-KR" sz="1200" dirty="0">
                <a:solidFill>
                  <a:srgbClr val="000000"/>
                </a:solidFill>
                <a:latin typeface="Consolas"/>
              </a:rPr>
              <a:t>); </a:t>
            </a:r>
            <a:r>
              <a:rPr lang="en-US" altLang="ko-KR" sz="1200" dirty="0">
                <a:solidFill>
                  <a:srgbClr val="3F7F5F"/>
                </a:solidFill>
                <a:latin typeface="Consolas"/>
              </a:rPr>
              <a:t>// </a:t>
            </a:r>
            <a:r>
              <a:rPr lang="ko-KR" altLang="en-US" sz="1200" dirty="0" err="1">
                <a:solidFill>
                  <a:srgbClr val="3F7F5F"/>
                </a:solidFill>
                <a:latin typeface="Consolas"/>
              </a:rPr>
              <a:t>在庫数</a:t>
            </a:r>
            <a:r>
              <a:rPr lang="ja-JP" altLang="en-US" sz="1200" dirty="0">
                <a:solidFill>
                  <a:srgbClr val="3F7F5F"/>
                </a:solidFill>
                <a:latin typeface="Consolas"/>
              </a:rPr>
              <a:t>を</a:t>
            </a:r>
            <a:r>
              <a:rPr lang="ko-KR" altLang="en-US" sz="1200" dirty="0">
                <a:solidFill>
                  <a:srgbClr val="3F7F5F"/>
                </a:solidFill>
                <a:latin typeface="Consolas"/>
              </a:rPr>
              <a:t>変更</a:t>
            </a:r>
            <a:r>
              <a:rPr lang="ja-JP" altLang="en-US" sz="1200" dirty="0">
                <a:solidFill>
                  <a:srgbClr val="3F7F5F"/>
                </a:solidFill>
                <a:latin typeface="Consolas"/>
              </a:rPr>
              <a:t>する</a:t>
            </a:r>
          </a:p>
          <a:p>
            <a:r>
              <a:rPr lang="ko-KR" altLang="en-US" sz="1200" dirty="0">
                <a:solidFill>
                  <a:srgbClr val="000000"/>
                </a:solidFill>
                <a:latin typeface="Consolas"/>
              </a:rPr>
              <a:t>        </a:t>
            </a:r>
            <a:r>
              <a:rPr lang="en-US" altLang="ko-KR" sz="1200" dirty="0">
                <a:solidFill>
                  <a:srgbClr val="000000"/>
                </a:solidFill>
                <a:latin typeface="Consolas"/>
              </a:rPr>
              <a:t>}</a:t>
            </a:r>
          </a:p>
          <a:p>
            <a:r>
              <a:rPr lang="en-US" altLang="ko-KR" sz="1200" dirty="0">
                <a:solidFill>
                  <a:srgbClr val="000000"/>
                </a:solidFill>
                <a:latin typeface="Consolas"/>
              </a:rPr>
              <a:t>        </a:t>
            </a:r>
            <a:r>
              <a:rPr lang="en-US" altLang="ko-KR" sz="1200" b="1" dirty="0">
                <a:solidFill>
                  <a:srgbClr val="7F0055"/>
                </a:solidFill>
                <a:latin typeface="Consolas"/>
              </a:rPr>
              <a:t>return</a:t>
            </a:r>
            <a:r>
              <a:rPr lang="en-US" altLang="ko-KR" sz="1200" b="1" dirty="0">
                <a:solidFill>
                  <a:srgbClr val="000000"/>
                </a:solidFill>
                <a:latin typeface="Consolas"/>
              </a:rPr>
              <a:t> </a:t>
            </a:r>
            <a:r>
              <a:rPr lang="en-US" altLang="ko-KR" sz="1200" b="1" dirty="0">
                <a:solidFill>
                  <a:srgbClr val="2A00FF"/>
                </a:solidFill>
                <a:latin typeface="Consolas"/>
              </a:rPr>
              <a:t>"redirect:/admin/shop/</a:t>
            </a:r>
            <a:r>
              <a:rPr lang="en-US" altLang="ko-KR" sz="1200" b="1" dirty="0" err="1">
                <a:solidFill>
                  <a:srgbClr val="2A00FF"/>
                </a:solidFill>
                <a:latin typeface="Consolas"/>
              </a:rPr>
              <a:t>orderView?n</a:t>
            </a:r>
            <a:r>
              <a:rPr lang="en-US" altLang="ko-KR" sz="1200" b="1" dirty="0">
                <a:solidFill>
                  <a:srgbClr val="2A00FF"/>
                </a:solidFill>
                <a:latin typeface="Consolas"/>
              </a:rPr>
              <a:t>="</a:t>
            </a:r>
            <a:r>
              <a:rPr lang="en-US" altLang="ko-KR" sz="1200" b="1" dirty="0">
                <a:solidFill>
                  <a:srgbClr val="000000"/>
                </a:solidFill>
                <a:latin typeface="Consolas"/>
              </a:rPr>
              <a:t> + </a:t>
            </a:r>
            <a:r>
              <a:rPr lang="en-US" altLang="ko-KR" sz="1200" b="1" dirty="0" err="1">
                <a:solidFill>
                  <a:srgbClr val="6A3E3E"/>
                </a:solidFill>
                <a:latin typeface="Consolas"/>
              </a:rPr>
              <a:t>order</a:t>
            </a:r>
            <a:r>
              <a:rPr lang="en-US" altLang="ko-KR" sz="1200" b="1" dirty="0" err="1">
                <a:solidFill>
                  <a:srgbClr val="000000"/>
                </a:solidFill>
                <a:latin typeface="Consolas"/>
              </a:rPr>
              <a:t>.getOrderId</a:t>
            </a:r>
            <a:r>
              <a:rPr lang="en-US" altLang="ko-KR" sz="1200" b="1" dirty="0">
                <a:solidFill>
                  <a:srgbClr val="000000"/>
                </a:solidFill>
                <a:latin typeface="Consolas"/>
              </a:rPr>
              <a:t>(); </a:t>
            </a:r>
            <a:r>
              <a:rPr lang="en-US" altLang="ko-KR" sz="1200" b="1" dirty="0">
                <a:solidFill>
                  <a:srgbClr val="3F7F5F"/>
                </a:solidFill>
                <a:latin typeface="Consolas"/>
              </a:rPr>
              <a:t>// </a:t>
            </a:r>
            <a:r>
              <a:rPr lang="ko-KR" altLang="en-US" sz="1200" b="1" dirty="0" err="1">
                <a:solidFill>
                  <a:srgbClr val="3F7F5F"/>
                </a:solidFill>
                <a:latin typeface="Consolas"/>
              </a:rPr>
              <a:t>更新後</a:t>
            </a:r>
            <a:r>
              <a:rPr lang="ko-KR" altLang="en-US" sz="1200" b="1" dirty="0">
                <a:solidFill>
                  <a:srgbClr val="3F7F5F"/>
                </a:solidFill>
                <a:latin typeface="Consolas"/>
              </a:rPr>
              <a:t>、詳細</a:t>
            </a:r>
            <a:r>
              <a:rPr lang="ja-JP" altLang="en-US" sz="1200" b="1" dirty="0">
                <a:solidFill>
                  <a:srgbClr val="3F7F5F"/>
                </a:solidFill>
                <a:latin typeface="Consolas"/>
              </a:rPr>
              <a:t>ページへリダイレクト</a:t>
            </a:r>
          </a:p>
          <a:p>
            <a:r>
              <a:rPr lang="ko-KR" altLang="en-US" sz="1200" dirty="0">
                <a:solidFill>
                  <a:srgbClr val="000000"/>
                </a:solidFill>
                <a:latin typeface="Consolas"/>
              </a:rPr>
              <a:t>    </a:t>
            </a:r>
            <a:r>
              <a:rPr lang="en-US" altLang="ko-KR" sz="1200" dirty="0">
                <a:solidFill>
                  <a:srgbClr val="000000"/>
                </a:solidFill>
                <a:latin typeface="Consolas"/>
              </a:rPr>
              <a:t>}</a:t>
            </a:r>
            <a:endParaRPr lang="en-US" altLang="ja-JP" sz="1200" dirty="0" smtClean="0">
              <a:ea typeface="MS Mincho" pitchFamily="49" charset="-128"/>
            </a:endParaRPr>
          </a:p>
        </p:txBody>
      </p:sp>
    </p:spTree>
    <p:extLst>
      <p:ext uri="{BB962C8B-B14F-4D97-AF65-F5344CB8AC3E}">
        <p14:creationId xmlns:p14="http://schemas.microsoft.com/office/powerpoint/2010/main" val="86724362"/>
      </p:ext>
    </p:extLst>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84840989" name="내용 개체 틀 2"/>
          <p:cNvSpPr>
            <a:spLocks noGrp="1"/>
          </p:cNvSpPr>
          <p:nvPr>
            <p:ph idx="1"/>
          </p:nvPr>
        </p:nvSpPr>
        <p:spPr bwMode="auto">
          <a:xfrm>
            <a:off x="467544" y="1412776"/>
            <a:ext cx="8229600" cy="5184000"/>
          </a:xfrm>
        </p:spPr>
        <p:txBody>
          <a:bodyPr/>
          <a:lstStyle>
            <a:lvl1pPr>
              <a:defRPr sz="2400"/>
            </a:lvl1pPr>
            <a:lvl2pPr>
              <a:defRPr sz="1600"/>
            </a:lvl2pPr>
            <a:lvl3pPr>
              <a:defRPr sz="1200"/>
            </a:lvl3pPr>
            <a:lvl4pPr>
              <a:defRPr sz="1200"/>
            </a:lvl4pPr>
            <a:lvl5pPr>
              <a:defRPr sz="1200"/>
            </a:lvl5pPr>
          </a:lstStyle>
          <a:p>
            <a:pPr>
              <a:defRPr/>
            </a:pPr>
            <a:r>
              <a:rPr lang="en-US" altLang="ja-JP" dirty="0">
                <a:ea typeface="MS Mincho" pitchFamily="49" charset="-128"/>
              </a:rPr>
              <a:t>Spring Framework</a:t>
            </a:r>
            <a:r>
              <a:rPr lang="ja-JP" altLang="en-US" dirty="0">
                <a:ea typeface="MS Mincho" pitchFamily="49" charset="-128"/>
              </a:rPr>
              <a:t>を通じて開発し、</a:t>
            </a:r>
            <a:r>
              <a:rPr lang="en-US" altLang="ja-JP" dirty="0" err="1">
                <a:ea typeface="MS Mincho" pitchFamily="49" charset="-128"/>
              </a:rPr>
              <a:t>Kosea</a:t>
            </a:r>
            <a:r>
              <a:rPr lang="ja-JP" altLang="en-US" dirty="0">
                <a:ea typeface="MS Mincho" pitchFamily="49" charset="-128"/>
              </a:rPr>
              <a:t>で学んだショッピングモールプロジェクトを基に、</a:t>
            </a:r>
            <a:r>
              <a:rPr lang="en-US" altLang="ja-JP" dirty="0">
                <a:ea typeface="MS Mincho" pitchFamily="49" charset="-128"/>
              </a:rPr>
              <a:t>UI</a:t>
            </a:r>
            <a:r>
              <a:rPr lang="ja-JP" altLang="en-US" dirty="0">
                <a:ea typeface="MS Mincho" pitchFamily="49" charset="-128"/>
              </a:rPr>
              <a:t>の改善や個人的にさまざまな機能を追加したプロジェクトです</a:t>
            </a:r>
            <a:r>
              <a:rPr lang="ja-JP" altLang="en-US" dirty="0" smtClean="0">
                <a:ea typeface="MS Mincho" pitchFamily="49" charset="-128"/>
              </a:rPr>
              <a:t>。</a:t>
            </a:r>
            <a:endParaRPr lang="en-US" altLang="ja-JP" dirty="0" smtClean="0">
              <a:ea typeface="MS Mincho" pitchFamily="49" charset="-128"/>
            </a:endParaRPr>
          </a:p>
          <a:p>
            <a:pPr>
              <a:defRPr/>
            </a:pPr>
            <a:endParaRPr lang="ja-JP" altLang="en-US" dirty="0">
              <a:ea typeface="MS Mincho" pitchFamily="49" charset="-128"/>
            </a:endParaRPr>
          </a:p>
          <a:p>
            <a:pPr>
              <a:defRPr/>
            </a:pPr>
            <a:r>
              <a:rPr lang="ja-JP" altLang="en-US" dirty="0">
                <a:ea typeface="MS Mincho" pitchFamily="49" charset="-128"/>
              </a:rPr>
              <a:t>現在、決済機能を追加するために</a:t>
            </a:r>
            <a:r>
              <a:rPr lang="en-US" altLang="ja-JP" dirty="0">
                <a:ea typeface="MS Mincho" pitchFamily="49" charset="-128"/>
              </a:rPr>
              <a:t>PG</a:t>
            </a:r>
            <a:r>
              <a:rPr lang="ja-JP" altLang="en-US" dirty="0">
                <a:ea typeface="MS Mincho" pitchFamily="49" charset="-128"/>
              </a:rPr>
              <a:t>システムについて学習しており、今後このプロジェクトにも適用する予定です。</a:t>
            </a:r>
          </a:p>
          <a:p>
            <a:pPr>
              <a:defRPr/>
            </a:pPr>
            <a:endParaRPr dirty="0">
              <a:ea typeface="MS Mincho" pitchFamily="49" charset="-128"/>
            </a:endParaRPr>
          </a:p>
        </p:txBody>
      </p:sp>
      <p:sp>
        <p:nvSpPr>
          <p:cNvPr id="1778598613" name="제목 6"/>
          <p:cNvSpPr>
            <a:spLocks noGrp="1"/>
          </p:cNvSpPr>
          <p:nvPr>
            <p:ph type="title"/>
          </p:nvPr>
        </p:nvSpPr>
        <p:spPr bwMode="auto"/>
        <p:txBody>
          <a:bodyPr vert="horz" lIns="91440" tIns="45720" rIns="91440" bIns="45720" rtlCol="0" anchor="ctr">
            <a:normAutofit/>
          </a:bodyPr>
          <a:lstStyle/>
          <a:p>
            <a:r>
              <a:rPr lang="ja-JP" altLang="en-US" dirty="0">
                <a:latin typeface="MS Mincho" pitchFamily="49" charset="-128"/>
                <a:ea typeface="MS Mincho" pitchFamily="49" charset="-128"/>
              </a:rPr>
              <a:t>スイーツショッピングモー</a:t>
            </a:r>
            <a:r>
              <a:rPr lang="ja-JP" altLang="en-US" dirty="0">
                <a:latin typeface="MS Mincho" pitchFamily="49" charset="-128"/>
                <a:ea typeface="MS Mincho" pitchFamily="49" charset="-128"/>
              </a:rPr>
              <a:t>ルについて</a:t>
            </a:r>
            <a:endParaRPr dirty="0">
              <a:latin typeface="MS Mincho" pitchFamily="49" charset="-128"/>
              <a:ea typeface="MS Mincho" pitchFamily="49" charset="-128"/>
            </a:endParaRPr>
          </a:p>
        </p:txBody>
      </p:sp>
    </p:spTree>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제목 1"/>
          <p:cNvSpPr>
            <a:spLocks noGrp="1"/>
          </p:cNvSpPr>
          <p:nvPr>
            <p:ph type="title"/>
          </p:nvPr>
        </p:nvSpPr>
        <p:spPr bwMode="auto">
          <a:xfrm>
            <a:off x="0" y="-2242"/>
            <a:ext cx="9144000" cy="694938"/>
          </a:xfrm>
        </p:spPr>
        <p:txBody>
          <a:bodyPr vert="horz" lIns="91440" tIns="45720" rIns="91440" bIns="45720" rtlCol="0" anchor="ctr">
            <a:normAutofit/>
          </a:bodyPr>
          <a:lstStyle/>
          <a:p>
            <a:r>
              <a:rPr lang="en-US" altLang="ja-JP" dirty="0" smtClean="0">
                <a:latin typeface="MS Mincho" pitchFamily="49" charset="-128"/>
                <a:ea typeface="MS Mincho" pitchFamily="49" charset="-128"/>
              </a:rPr>
              <a:t>ADMIN</a:t>
            </a:r>
            <a:r>
              <a:rPr lang="ja-JP" altLang="en-US" dirty="0" smtClean="0">
                <a:latin typeface="MS Mincho" pitchFamily="49" charset="-128"/>
                <a:ea typeface="MS Mincho" pitchFamily="49" charset="-128"/>
              </a:rPr>
              <a:t>コ</a:t>
            </a:r>
            <a:r>
              <a:rPr lang="ja-JP" altLang="en-US" dirty="0">
                <a:latin typeface="MS Mincho" pitchFamily="49" charset="-128"/>
                <a:ea typeface="MS Mincho" pitchFamily="49" charset="-128"/>
              </a:rPr>
              <a:t>ントローラ</a:t>
            </a:r>
            <a:r>
              <a:rPr lang="ja-JP" altLang="en-US" dirty="0" smtClean="0">
                <a:latin typeface="MS Mincho" pitchFamily="49" charset="-128"/>
                <a:ea typeface="MS Mincho" pitchFamily="49" charset="-128"/>
              </a:rPr>
              <a:t>ー</a:t>
            </a:r>
            <a:r>
              <a:rPr lang="en-US" altLang="ja-JP" dirty="0" smtClean="0">
                <a:latin typeface="MS Mincho" pitchFamily="49" charset="-128"/>
                <a:ea typeface="MS Mincho" pitchFamily="49" charset="-128"/>
              </a:rPr>
              <a:t>(6/6</a:t>
            </a:r>
            <a:r>
              <a:rPr lang="en-US" altLang="ja-JP" dirty="0">
                <a:latin typeface="MS Mincho" pitchFamily="49" charset="-128"/>
                <a:ea typeface="MS Mincho" pitchFamily="49" charset="-128"/>
              </a:rPr>
              <a:t>)</a:t>
            </a:r>
            <a:endParaRPr lang="ko-KR" dirty="0">
              <a:latin typeface="MS Mincho" pitchFamily="49" charset="-128"/>
              <a:ea typeface="MS Mincho" pitchFamily="49" charset="-128"/>
            </a:endParaRPr>
          </a:p>
        </p:txBody>
      </p:sp>
      <p:sp>
        <p:nvSpPr>
          <p:cNvPr id="5" name="내용 개체 틀 2"/>
          <p:cNvSpPr>
            <a:spLocks noGrp="1"/>
          </p:cNvSpPr>
          <p:nvPr>
            <p:ph sz="half" idx="1"/>
          </p:nvPr>
        </p:nvSpPr>
        <p:spPr bwMode="auto">
          <a:xfrm>
            <a:off x="0" y="692696"/>
            <a:ext cx="9144000" cy="6165304"/>
          </a:xfrm>
          <a:solidFill>
            <a:schemeClr val="bg1"/>
          </a:solidFill>
        </p:spPr>
        <p:txBody>
          <a:bodyPr numCol="2">
            <a:noAutofit/>
          </a:bodyPr>
          <a:lstStyle>
            <a:lvl1pPr>
              <a:defRPr sz="2400"/>
            </a:lvl1pPr>
            <a:lvl2pPr>
              <a:defRPr sz="1600"/>
            </a:lvl2pPr>
            <a:lvl3pPr>
              <a:defRPr sz="1200"/>
            </a:lvl3pPr>
            <a:lvl4pPr>
              <a:defRPr sz="1200"/>
            </a:lvl4pPr>
            <a:lvl5pPr>
              <a:defRPr sz="1200"/>
            </a:lvl5pPr>
          </a:lstStyle>
          <a:p>
            <a:r>
              <a:rPr lang="en-US" altLang="ja-JP" sz="1200" dirty="0">
                <a:solidFill>
                  <a:srgbClr val="3F7F5F"/>
                </a:solidFill>
                <a:latin typeface="Consolas"/>
              </a:rPr>
              <a:t>// </a:t>
            </a:r>
            <a:r>
              <a:rPr lang="ja-JP" altLang="en-US" sz="1200" dirty="0">
                <a:solidFill>
                  <a:srgbClr val="3F7F5F"/>
                </a:solidFill>
                <a:latin typeface="Consolas"/>
              </a:rPr>
              <a:t>すべてのレビュー（コメント）を表示する</a:t>
            </a:r>
          </a:p>
          <a:p>
            <a:r>
              <a:rPr lang="en-US" altLang="ko-KR" sz="1200" dirty="0">
                <a:solidFill>
                  <a:srgbClr val="000000"/>
                </a:solidFill>
                <a:latin typeface="Consolas"/>
              </a:rPr>
              <a:t>    </a:t>
            </a:r>
            <a:r>
              <a:rPr lang="en-US" altLang="ko-KR" sz="1200" dirty="0">
                <a:solidFill>
                  <a:srgbClr val="646464"/>
                </a:solidFill>
                <a:latin typeface="Consolas"/>
              </a:rPr>
              <a:t>@</a:t>
            </a:r>
            <a:r>
              <a:rPr lang="en-US" altLang="ko-KR" sz="1200" dirty="0" err="1">
                <a:solidFill>
                  <a:srgbClr val="646464"/>
                </a:solidFill>
                <a:latin typeface="Consolas"/>
              </a:rPr>
              <a:t>GetMapping</a:t>
            </a:r>
            <a:r>
              <a:rPr lang="en-US" altLang="ko-KR" sz="1200" dirty="0">
                <a:solidFill>
                  <a:srgbClr val="000000"/>
                </a:solidFill>
                <a:latin typeface="Consolas"/>
              </a:rPr>
              <a:t>(value=</a:t>
            </a:r>
            <a:r>
              <a:rPr lang="en-US" altLang="ko-KR" sz="1200" dirty="0">
                <a:solidFill>
                  <a:srgbClr val="2A00FF"/>
                </a:solidFill>
                <a:latin typeface="Consolas"/>
              </a:rPr>
              <a:t>"/shop/</a:t>
            </a:r>
            <a:r>
              <a:rPr lang="en-US" altLang="ko-KR" sz="1200" dirty="0" err="1">
                <a:solidFill>
                  <a:srgbClr val="2A00FF"/>
                </a:solidFill>
                <a:latin typeface="Consolas"/>
              </a:rPr>
              <a:t>allReply</a:t>
            </a:r>
            <a:r>
              <a:rPr lang="en-US" altLang="ko-KR" sz="1200" dirty="0">
                <a:solidFill>
                  <a:srgbClr val="2A00FF"/>
                </a:solidFill>
                <a:latin typeface="Consolas"/>
              </a:rPr>
              <a:t>"</a:t>
            </a:r>
            <a:r>
              <a:rPr lang="en-US" altLang="ko-KR" sz="1200" dirty="0">
                <a:solidFill>
                  <a:srgbClr val="000000"/>
                </a:solidFill>
                <a:latin typeface="Consolas"/>
              </a:rPr>
              <a:t>)</a:t>
            </a:r>
          </a:p>
          <a:p>
            <a:r>
              <a:rPr lang="en-US" altLang="ko-KR" sz="1200" dirty="0">
                <a:solidFill>
                  <a:srgbClr val="000000"/>
                </a:solidFill>
                <a:latin typeface="Consolas"/>
              </a:rPr>
              <a:t>    </a:t>
            </a:r>
            <a:r>
              <a:rPr lang="en-US" altLang="ko-KR" sz="1200" b="1" dirty="0">
                <a:solidFill>
                  <a:srgbClr val="7F0055"/>
                </a:solidFill>
                <a:latin typeface="Consolas"/>
              </a:rPr>
              <a:t>public</a:t>
            </a:r>
            <a:r>
              <a:rPr lang="en-US" altLang="ko-KR" sz="1200" b="1" dirty="0">
                <a:solidFill>
                  <a:srgbClr val="000000"/>
                </a:solidFill>
                <a:latin typeface="Consolas"/>
              </a:rPr>
              <a:t> </a:t>
            </a:r>
            <a:r>
              <a:rPr lang="en-US" altLang="ko-KR" sz="1200" b="1" dirty="0">
                <a:solidFill>
                  <a:srgbClr val="7F0055"/>
                </a:solidFill>
                <a:latin typeface="Consolas"/>
              </a:rPr>
              <a:t>void</a:t>
            </a:r>
            <a:r>
              <a:rPr lang="en-US" altLang="ko-KR" sz="1200" b="1" dirty="0">
                <a:solidFill>
                  <a:srgbClr val="000000"/>
                </a:solidFill>
                <a:latin typeface="Consolas"/>
              </a:rPr>
              <a:t> </a:t>
            </a:r>
            <a:r>
              <a:rPr lang="en-US" altLang="ko-KR" sz="1200" b="1" dirty="0" err="1">
                <a:solidFill>
                  <a:srgbClr val="000000"/>
                </a:solidFill>
                <a:latin typeface="Consolas"/>
              </a:rPr>
              <a:t>getAllReply</a:t>
            </a:r>
            <a:r>
              <a:rPr lang="en-US" altLang="ko-KR" sz="1200" b="1" dirty="0">
                <a:solidFill>
                  <a:srgbClr val="000000"/>
                </a:solidFill>
                <a:latin typeface="Consolas"/>
              </a:rPr>
              <a:t>(Model </a:t>
            </a:r>
            <a:r>
              <a:rPr lang="en-US" altLang="ko-KR" sz="1200" b="1" dirty="0">
                <a:solidFill>
                  <a:srgbClr val="6A3E3E"/>
                </a:solidFill>
                <a:latin typeface="Consolas"/>
              </a:rPr>
              <a:t>model</a:t>
            </a:r>
            <a:r>
              <a:rPr lang="en-US" altLang="ko-KR" sz="1200" b="1" dirty="0">
                <a:solidFill>
                  <a:srgbClr val="000000"/>
                </a:solidFill>
                <a:latin typeface="Consolas"/>
              </a:rPr>
              <a:t>) </a:t>
            </a:r>
            <a:r>
              <a:rPr lang="en-US" altLang="ko-KR" sz="1200" b="1" dirty="0">
                <a:solidFill>
                  <a:srgbClr val="7F0055"/>
                </a:solidFill>
                <a:latin typeface="Consolas"/>
              </a:rPr>
              <a:t>throws</a:t>
            </a:r>
            <a:r>
              <a:rPr lang="en-US" altLang="ko-KR" sz="1200" b="1" dirty="0">
                <a:solidFill>
                  <a:srgbClr val="000000"/>
                </a:solidFill>
                <a:latin typeface="Consolas"/>
              </a:rPr>
              <a:t> Exception {</a:t>
            </a:r>
          </a:p>
          <a:p>
            <a:r>
              <a:rPr lang="ja-JP" altLang="en-US" sz="1200" dirty="0">
                <a:solidFill>
                  <a:srgbClr val="000000"/>
                </a:solidFill>
                <a:latin typeface="Consolas"/>
              </a:rPr>
              <a:t>        </a:t>
            </a:r>
            <a:r>
              <a:rPr lang="en-US" altLang="ja-JP" sz="1200" b="1" i="1" dirty="0">
                <a:solidFill>
                  <a:srgbClr val="0000C0"/>
                </a:solidFill>
                <a:latin typeface="Consolas"/>
              </a:rPr>
              <a:t>logger</a:t>
            </a:r>
            <a:r>
              <a:rPr lang="en-US" altLang="ja-JP" sz="1200" b="1" i="1" dirty="0">
                <a:solidFill>
                  <a:srgbClr val="000000"/>
                </a:solidFill>
                <a:latin typeface="Consolas"/>
              </a:rPr>
              <a:t>.info(</a:t>
            </a:r>
            <a:r>
              <a:rPr lang="en-US" altLang="ja-JP" sz="1200" b="1" i="1" dirty="0">
                <a:solidFill>
                  <a:srgbClr val="2A00FF"/>
                </a:solidFill>
                <a:latin typeface="Consolas"/>
              </a:rPr>
              <a:t>"</a:t>
            </a:r>
            <a:r>
              <a:rPr lang="ja-JP" altLang="en-US" sz="1200" b="1" i="1" dirty="0">
                <a:solidFill>
                  <a:srgbClr val="2A00FF"/>
                </a:solidFill>
                <a:latin typeface="Consolas"/>
              </a:rPr>
              <a:t>顧客が書いたすべてのコメント</a:t>
            </a:r>
            <a:r>
              <a:rPr lang="en-US" altLang="ja-JP" sz="1200" b="1" i="1" dirty="0">
                <a:solidFill>
                  <a:srgbClr val="2A00FF"/>
                </a:solidFill>
                <a:latin typeface="Consolas"/>
              </a:rPr>
              <a:t>"</a:t>
            </a:r>
            <a:r>
              <a:rPr lang="en-US" altLang="ja-JP" sz="1200" b="1" i="1" dirty="0">
                <a:solidFill>
                  <a:srgbClr val="000000"/>
                </a:solidFill>
                <a:latin typeface="Consolas"/>
              </a:rPr>
              <a:t>);</a:t>
            </a:r>
          </a:p>
          <a:p>
            <a:r>
              <a:rPr lang="en-US" altLang="ko-KR" sz="1200" dirty="0">
                <a:solidFill>
                  <a:srgbClr val="000000"/>
                </a:solidFill>
                <a:latin typeface="Consolas"/>
              </a:rPr>
              <a:t>        List&lt;</a:t>
            </a:r>
            <a:r>
              <a:rPr lang="en-US" altLang="ko-KR" sz="1200" dirty="0" err="1">
                <a:solidFill>
                  <a:srgbClr val="000000"/>
                </a:solidFill>
                <a:latin typeface="Consolas"/>
              </a:rPr>
              <a:t>ReplyListVO</a:t>
            </a:r>
            <a:r>
              <a:rPr lang="en-US" altLang="ko-KR" sz="1200" dirty="0">
                <a:solidFill>
                  <a:srgbClr val="000000"/>
                </a:solidFill>
                <a:latin typeface="Consolas"/>
              </a:rPr>
              <a:t>&gt; </a:t>
            </a:r>
            <a:r>
              <a:rPr lang="en-US" altLang="ko-KR" sz="1200" dirty="0">
                <a:solidFill>
                  <a:srgbClr val="6A3E3E"/>
                </a:solidFill>
                <a:latin typeface="Consolas"/>
              </a:rPr>
              <a:t>reply</a:t>
            </a:r>
            <a:r>
              <a:rPr lang="en-US" altLang="ko-KR" sz="1200" dirty="0">
                <a:solidFill>
                  <a:srgbClr val="000000"/>
                </a:solidFill>
                <a:latin typeface="Consolas"/>
              </a:rPr>
              <a:t> = </a:t>
            </a:r>
            <a:r>
              <a:rPr lang="en-US" altLang="ko-KR" sz="1200" dirty="0" err="1">
                <a:solidFill>
                  <a:srgbClr val="0000C0"/>
                </a:solidFill>
                <a:latin typeface="Consolas"/>
              </a:rPr>
              <a:t>adminService</a:t>
            </a:r>
            <a:r>
              <a:rPr lang="en-US" altLang="ko-KR" sz="1200" dirty="0" err="1">
                <a:solidFill>
                  <a:srgbClr val="000000"/>
                </a:solidFill>
                <a:latin typeface="Consolas"/>
              </a:rPr>
              <a:t>.allReply</a:t>
            </a:r>
            <a:r>
              <a:rPr lang="en-US" altLang="ko-KR" sz="1200" dirty="0">
                <a:solidFill>
                  <a:srgbClr val="000000"/>
                </a:solidFill>
                <a:latin typeface="Consolas"/>
              </a:rPr>
              <a:t>(); </a:t>
            </a:r>
            <a:r>
              <a:rPr lang="en-US" altLang="ko-KR" sz="1200" dirty="0">
                <a:solidFill>
                  <a:srgbClr val="3F7F5F"/>
                </a:solidFill>
                <a:latin typeface="Consolas"/>
              </a:rPr>
              <a:t>// </a:t>
            </a:r>
            <a:r>
              <a:rPr lang="ko-KR" altLang="en-US" sz="1200" dirty="0">
                <a:solidFill>
                  <a:srgbClr val="3F7F5F"/>
                </a:solidFill>
                <a:latin typeface="Consolas"/>
              </a:rPr>
              <a:t>全</a:t>
            </a:r>
            <a:r>
              <a:rPr lang="ja-JP" altLang="en-US" sz="1200" dirty="0">
                <a:solidFill>
                  <a:srgbClr val="3F7F5F"/>
                </a:solidFill>
                <a:latin typeface="Consolas"/>
              </a:rPr>
              <a:t>コメント</a:t>
            </a:r>
            <a:r>
              <a:rPr lang="ko-KR" altLang="en-US" sz="1200" dirty="0">
                <a:solidFill>
                  <a:srgbClr val="3F7F5F"/>
                </a:solidFill>
                <a:latin typeface="Consolas"/>
              </a:rPr>
              <a:t>情報</a:t>
            </a:r>
            <a:r>
              <a:rPr lang="ja-JP" altLang="en-US" sz="1200" dirty="0">
                <a:solidFill>
                  <a:srgbClr val="3F7F5F"/>
                </a:solidFill>
                <a:latin typeface="Consolas"/>
              </a:rPr>
              <a:t>を</a:t>
            </a:r>
            <a:r>
              <a:rPr lang="ko-KR" altLang="en-US" sz="1200" dirty="0">
                <a:solidFill>
                  <a:srgbClr val="3F7F5F"/>
                </a:solidFill>
                <a:latin typeface="Consolas"/>
              </a:rPr>
              <a:t>取得</a:t>
            </a:r>
          </a:p>
          <a:p>
            <a:r>
              <a:rPr lang="en-US" altLang="ko-KR" sz="1200" dirty="0">
                <a:solidFill>
                  <a:srgbClr val="000000"/>
                </a:solidFill>
                <a:latin typeface="Consolas"/>
              </a:rPr>
              <a:t>        </a:t>
            </a:r>
            <a:r>
              <a:rPr lang="en-US" altLang="ko-KR" sz="1200" dirty="0" err="1">
                <a:solidFill>
                  <a:srgbClr val="6A3E3E"/>
                </a:solidFill>
                <a:latin typeface="Consolas"/>
              </a:rPr>
              <a:t>model</a:t>
            </a:r>
            <a:r>
              <a:rPr lang="en-US" altLang="ko-KR" sz="1200" dirty="0" err="1">
                <a:solidFill>
                  <a:srgbClr val="000000"/>
                </a:solidFill>
                <a:latin typeface="Consolas"/>
              </a:rPr>
              <a:t>.addAttribute</a:t>
            </a:r>
            <a:r>
              <a:rPr lang="en-US" altLang="ko-KR" sz="1200" dirty="0">
                <a:solidFill>
                  <a:srgbClr val="000000"/>
                </a:solidFill>
                <a:latin typeface="Consolas"/>
              </a:rPr>
              <a:t>(</a:t>
            </a:r>
            <a:r>
              <a:rPr lang="en-US" altLang="ko-KR" sz="1200" dirty="0">
                <a:solidFill>
                  <a:srgbClr val="2A00FF"/>
                </a:solidFill>
                <a:latin typeface="Consolas"/>
              </a:rPr>
              <a:t>"reply"</a:t>
            </a:r>
            <a:r>
              <a:rPr lang="en-US" altLang="ko-KR" sz="1200" dirty="0">
                <a:solidFill>
                  <a:srgbClr val="000000"/>
                </a:solidFill>
                <a:latin typeface="Consolas"/>
              </a:rPr>
              <a:t>, </a:t>
            </a:r>
            <a:r>
              <a:rPr lang="en-US" altLang="ko-KR" sz="1200" dirty="0">
                <a:solidFill>
                  <a:srgbClr val="6A3E3E"/>
                </a:solidFill>
                <a:latin typeface="Consolas"/>
              </a:rPr>
              <a:t>reply</a:t>
            </a:r>
            <a:r>
              <a:rPr lang="en-US" altLang="ko-KR" sz="1200" dirty="0">
                <a:solidFill>
                  <a:srgbClr val="000000"/>
                </a:solidFill>
                <a:latin typeface="Consolas"/>
              </a:rPr>
              <a:t>); </a:t>
            </a:r>
            <a:r>
              <a:rPr lang="en-US" altLang="ko-KR" sz="1200" dirty="0">
                <a:solidFill>
                  <a:srgbClr val="3F7F5F"/>
                </a:solidFill>
                <a:latin typeface="Consolas"/>
              </a:rPr>
              <a:t>// </a:t>
            </a:r>
            <a:r>
              <a:rPr lang="ja-JP" altLang="en-US" sz="1200" dirty="0">
                <a:solidFill>
                  <a:srgbClr val="3F7F5F"/>
                </a:solidFill>
                <a:latin typeface="Consolas"/>
              </a:rPr>
              <a:t>コメントリストをビューに</a:t>
            </a:r>
            <a:r>
              <a:rPr lang="ko-KR" altLang="en-US" sz="1200" dirty="0">
                <a:solidFill>
                  <a:srgbClr val="3F7F5F"/>
                </a:solidFill>
                <a:latin typeface="Consolas"/>
              </a:rPr>
              <a:t>渡</a:t>
            </a:r>
            <a:r>
              <a:rPr lang="ja-JP" altLang="en-US" sz="1200" dirty="0">
                <a:solidFill>
                  <a:srgbClr val="3F7F5F"/>
                </a:solidFill>
                <a:latin typeface="Consolas"/>
              </a:rPr>
              <a:t>す</a:t>
            </a:r>
          </a:p>
          <a:p>
            <a:r>
              <a:rPr lang="ko-KR" altLang="en-US" sz="1200" dirty="0">
                <a:solidFill>
                  <a:srgbClr val="000000"/>
                </a:solidFill>
                <a:latin typeface="Consolas"/>
              </a:rPr>
              <a:t>    </a:t>
            </a:r>
            <a:r>
              <a:rPr lang="en-US" altLang="ko-KR" sz="1200" dirty="0">
                <a:solidFill>
                  <a:srgbClr val="000000"/>
                </a:solidFill>
                <a:latin typeface="Consolas"/>
              </a:rPr>
              <a:t>}</a:t>
            </a:r>
          </a:p>
          <a:p>
            <a:r>
              <a:rPr lang="ko-KR" altLang="en-US" sz="1200" dirty="0">
                <a:solidFill>
                  <a:srgbClr val="000000"/>
                </a:solidFill>
                <a:latin typeface="Consolas"/>
              </a:rPr>
              <a:t>    </a:t>
            </a:r>
          </a:p>
          <a:p>
            <a:r>
              <a:rPr lang="ja-JP" altLang="en-US" sz="1200" dirty="0">
                <a:solidFill>
                  <a:srgbClr val="000000"/>
                </a:solidFill>
                <a:latin typeface="Consolas"/>
              </a:rPr>
              <a:t>    </a:t>
            </a:r>
            <a:r>
              <a:rPr lang="en-US" altLang="ja-JP" sz="1200" dirty="0">
                <a:solidFill>
                  <a:srgbClr val="3F7F5F"/>
                </a:solidFill>
                <a:latin typeface="Consolas"/>
              </a:rPr>
              <a:t>// </a:t>
            </a:r>
            <a:r>
              <a:rPr lang="ja-JP" altLang="en-US" sz="1200" dirty="0">
                <a:solidFill>
                  <a:srgbClr val="3F7F5F"/>
                </a:solidFill>
                <a:latin typeface="Consolas"/>
              </a:rPr>
              <a:t>全レビューの削除処理（特定のコメント</a:t>
            </a:r>
            <a:r>
              <a:rPr lang="en-US" altLang="ja-JP" sz="1200" dirty="0">
                <a:solidFill>
                  <a:srgbClr val="3F7F5F"/>
                </a:solidFill>
                <a:latin typeface="Consolas"/>
              </a:rPr>
              <a:t>ID</a:t>
            </a:r>
            <a:r>
              <a:rPr lang="ja-JP" altLang="en-US" sz="1200" dirty="0">
                <a:solidFill>
                  <a:srgbClr val="3F7F5F"/>
                </a:solidFill>
                <a:latin typeface="Consolas"/>
              </a:rPr>
              <a:t>に基づいて削除）</a:t>
            </a:r>
          </a:p>
          <a:p>
            <a:r>
              <a:rPr lang="en-US" altLang="ko-KR" sz="1200" dirty="0">
                <a:solidFill>
                  <a:srgbClr val="000000"/>
                </a:solidFill>
                <a:latin typeface="Consolas"/>
              </a:rPr>
              <a:t>    </a:t>
            </a:r>
            <a:r>
              <a:rPr lang="en-US" altLang="ko-KR" sz="1200" dirty="0">
                <a:solidFill>
                  <a:srgbClr val="646464"/>
                </a:solidFill>
                <a:latin typeface="Consolas"/>
              </a:rPr>
              <a:t>@</a:t>
            </a:r>
            <a:r>
              <a:rPr lang="en-US" altLang="ko-KR" sz="1200" dirty="0" err="1">
                <a:solidFill>
                  <a:srgbClr val="646464"/>
                </a:solidFill>
                <a:latin typeface="Consolas"/>
              </a:rPr>
              <a:t>PostMapping</a:t>
            </a:r>
            <a:r>
              <a:rPr lang="en-US" altLang="ko-KR" sz="1200" dirty="0">
                <a:solidFill>
                  <a:srgbClr val="000000"/>
                </a:solidFill>
                <a:latin typeface="Consolas"/>
              </a:rPr>
              <a:t>(value=</a:t>
            </a:r>
            <a:r>
              <a:rPr lang="en-US" altLang="ko-KR" sz="1200" dirty="0">
                <a:solidFill>
                  <a:srgbClr val="2A00FF"/>
                </a:solidFill>
                <a:latin typeface="Consolas"/>
              </a:rPr>
              <a:t>"/shop/</a:t>
            </a:r>
            <a:r>
              <a:rPr lang="en-US" altLang="ko-KR" sz="1200" dirty="0" err="1">
                <a:solidFill>
                  <a:srgbClr val="2A00FF"/>
                </a:solidFill>
                <a:latin typeface="Consolas"/>
              </a:rPr>
              <a:t>allReply</a:t>
            </a:r>
            <a:r>
              <a:rPr lang="en-US" altLang="ko-KR" sz="1200" dirty="0">
                <a:solidFill>
                  <a:srgbClr val="2A00FF"/>
                </a:solidFill>
                <a:latin typeface="Consolas"/>
              </a:rPr>
              <a:t>"</a:t>
            </a:r>
            <a:r>
              <a:rPr lang="en-US" altLang="ko-KR" sz="1200" dirty="0">
                <a:solidFill>
                  <a:srgbClr val="000000"/>
                </a:solidFill>
                <a:latin typeface="Consolas"/>
              </a:rPr>
              <a:t>)</a:t>
            </a:r>
          </a:p>
          <a:p>
            <a:r>
              <a:rPr lang="en-US" altLang="ko-KR" sz="1200" dirty="0">
                <a:solidFill>
                  <a:srgbClr val="000000"/>
                </a:solidFill>
                <a:latin typeface="Consolas"/>
              </a:rPr>
              <a:t>    </a:t>
            </a:r>
            <a:r>
              <a:rPr lang="en-US" altLang="ko-KR" sz="1200" b="1" dirty="0">
                <a:solidFill>
                  <a:srgbClr val="7F0055"/>
                </a:solidFill>
                <a:latin typeface="Consolas"/>
              </a:rPr>
              <a:t>public</a:t>
            </a:r>
            <a:r>
              <a:rPr lang="en-US" altLang="ko-KR" sz="1200" b="1" dirty="0">
                <a:solidFill>
                  <a:srgbClr val="000000"/>
                </a:solidFill>
                <a:latin typeface="Consolas"/>
              </a:rPr>
              <a:t> String </a:t>
            </a:r>
            <a:r>
              <a:rPr lang="en-US" altLang="ko-KR" sz="1200" b="1" dirty="0" err="1">
                <a:solidFill>
                  <a:srgbClr val="000000"/>
                </a:solidFill>
                <a:latin typeface="Consolas"/>
              </a:rPr>
              <a:t>PostAllReply</a:t>
            </a:r>
            <a:r>
              <a:rPr lang="en-US" altLang="ko-KR" sz="1200" b="1" dirty="0">
                <a:solidFill>
                  <a:srgbClr val="000000"/>
                </a:solidFill>
                <a:latin typeface="Consolas"/>
              </a:rPr>
              <a:t>(</a:t>
            </a:r>
            <a:r>
              <a:rPr lang="en-US" altLang="ko-KR" sz="1200" b="1" dirty="0" err="1">
                <a:solidFill>
                  <a:srgbClr val="000000"/>
                </a:solidFill>
                <a:latin typeface="Consolas"/>
              </a:rPr>
              <a:t>ReplyVO</a:t>
            </a:r>
            <a:r>
              <a:rPr lang="en-US" altLang="ko-KR" sz="1200" b="1" dirty="0">
                <a:solidFill>
                  <a:srgbClr val="000000"/>
                </a:solidFill>
                <a:latin typeface="Consolas"/>
              </a:rPr>
              <a:t> </a:t>
            </a:r>
            <a:r>
              <a:rPr lang="en-US" altLang="ko-KR" sz="1200" b="1" dirty="0">
                <a:solidFill>
                  <a:srgbClr val="6A3E3E"/>
                </a:solidFill>
                <a:latin typeface="Consolas"/>
              </a:rPr>
              <a:t>reply</a:t>
            </a:r>
            <a:r>
              <a:rPr lang="en-US" altLang="ko-KR" sz="1200" b="1" dirty="0">
                <a:solidFill>
                  <a:srgbClr val="000000"/>
                </a:solidFill>
                <a:latin typeface="Consolas"/>
              </a:rPr>
              <a:t>) </a:t>
            </a:r>
            <a:r>
              <a:rPr lang="en-US" altLang="ko-KR" sz="1200" b="1" dirty="0">
                <a:solidFill>
                  <a:srgbClr val="7F0055"/>
                </a:solidFill>
                <a:latin typeface="Consolas"/>
              </a:rPr>
              <a:t>throws</a:t>
            </a:r>
            <a:r>
              <a:rPr lang="en-US" altLang="ko-KR" sz="1200" b="1" dirty="0">
                <a:solidFill>
                  <a:srgbClr val="000000"/>
                </a:solidFill>
                <a:latin typeface="Consolas"/>
              </a:rPr>
              <a:t> Exception {</a:t>
            </a:r>
          </a:p>
          <a:p>
            <a:r>
              <a:rPr lang="ja-JP" altLang="en-US" sz="1200" dirty="0">
                <a:solidFill>
                  <a:srgbClr val="000000"/>
                </a:solidFill>
                <a:latin typeface="Consolas"/>
              </a:rPr>
              <a:t>        </a:t>
            </a:r>
            <a:r>
              <a:rPr lang="en-US" altLang="ja-JP" sz="1200" b="1" i="1" dirty="0">
                <a:solidFill>
                  <a:srgbClr val="0000C0"/>
                </a:solidFill>
                <a:latin typeface="Consolas"/>
              </a:rPr>
              <a:t>logger</a:t>
            </a:r>
            <a:r>
              <a:rPr lang="en-US" altLang="ja-JP" sz="1200" b="1" i="1" dirty="0">
                <a:solidFill>
                  <a:srgbClr val="000000"/>
                </a:solidFill>
                <a:latin typeface="Consolas"/>
              </a:rPr>
              <a:t>.info(</a:t>
            </a:r>
            <a:r>
              <a:rPr lang="en-US" altLang="ja-JP" sz="1200" b="1" i="1" dirty="0">
                <a:solidFill>
                  <a:srgbClr val="2A00FF"/>
                </a:solidFill>
                <a:latin typeface="Consolas"/>
              </a:rPr>
              <a:t>"</a:t>
            </a:r>
            <a:r>
              <a:rPr lang="ja-JP" altLang="en-US" sz="1200" b="1" i="1" dirty="0">
                <a:solidFill>
                  <a:srgbClr val="2A00FF"/>
                </a:solidFill>
                <a:latin typeface="Consolas"/>
              </a:rPr>
              <a:t>顧客が書いたすべてのコメントを削除</a:t>
            </a:r>
            <a:r>
              <a:rPr lang="en-US" altLang="ja-JP" sz="1200" b="1" i="1" dirty="0">
                <a:solidFill>
                  <a:srgbClr val="2A00FF"/>
                </a:solidFill>
                <a:latin typeface="Consolas"/>
              </a:rPr>
              <a:t>"</a:t>
            </a:r>
            <a:r>
              <a:rPr lang="en-US" altLang="ja-JP" sz="1200" b="1" i="1" dirty="0">
                <a:solidFill>
                  <a:srgbClr val="000000"/>
                </a:solidFill>
                <a:latin typeface="Consolas"/>
              </a:rPr>
              <a:t>);</a:t>
            </a:r>
          </a:p>
          <a:p>
            <a:r>
              <a:rPr lang="en-US" altLang="ko-KR" sz="1200" dirty="0">
                <a:solidFill>
                  <a:srgbClr val="000000"/>
                </a:solidFill>
                <a:latin typeface="Consolas"/>
              </a:rPr>
              <a:t>        </a:t>
            </a:r>
            <a:r>
              <a:rPr lang="en-US" altLang="ko-KR" sz="1200" dirty="0" err="1">
                <a:solidFill>
                  <a:srgbClr val="0000C0"/>
                </a:solidFill>
                <a:latin typeface="Consolas"/>
              </a:rPr>
              <a:t>adminService</a:t>
            </a:r>
            <a:r>
              <a:rPr lang="en-US" altLang="ko-KR" sz="1200" dirty="0" err="1">
                <a:solidFill>
                  <a:srgbClr val="000000"/>
                </a:solidFill>
                <a:latin typeface="Consolas"/>
              </a:rPr>
              <a:t>.deleteReply</a:t>
            </a:r>
            <a:r>
              <a:rPr lang="en-US" altLang="ko-KR" sz="1200" dirty="0">
                <a:solidFill>
                  <a:srgbClr val="000000"/>
                </a:solidFill>
                <a:latin typeface="Consolas"/>
              </a:rPr>
              <a:t>(</a:t>
            </a:r>
            <a:r>
              <a:rPr lang="en-US" altLang="ko-KR" sz="1200" dirty="0" err="1">
                <a:solidFill>
                  <a:srgbClr val="6A3E3E"/>
                </a:solidFill>
                <a:latin typeface="Consolas"/>
              </a:rPr>
              <a:t>reply</a:t>
            </a:r>
            <a:r>
              <a:rPr lang="en-US" altLang="ko-KR" sz="1200" dirty="0" err="1">
                <a:solidFill>
                  <a:srgbClr val="000000"/>
                </a:solidFill>
                <a:latin typeface="Consolas"/>
              </a:rPr>
              <a:t>.getRepNum</a:t>
            </a:r>
            <a:r>
              <a:rPr lang="en-US" altLang="ko-KR" sz="1200" dirty="0">
                <a:solidFill>
                  <a:srgbClr val="000000"/>
                </a:solidFill>
                <a:latin typeface="Consolas"/>
              </a:rPr>
              <a:t>()); </a:t>
            </a:r>
            <a:r>
              <a:rPr lang="en-US" altLang="ko-KR" sz="1200" dirty="0">
                <a:solidFill>
                  <a:srgbClr val="3F7F5F"/>
                </a:solidFill>
                <a:latin typeface="Consolas"/>
              </a:rPr>
              <a:t>// </a:t>
            </a:r>
            <a:r>
              <a:rPr lang="ja-JP" altLang="en-US" sz="1200" dirty="0">
                <a:solidFill>
                  <a:srgbClr val="3F7F5F"/>
                </a:solidFill>
                <a:latin typeface="Consolas"/>
              </a:rPr>
              <a:t>コメントの</a:t>
            </a:r>
            <a:r>
              <a:rPr lang="ko-KR" altLang="en-US" sz="1200" dirty="0">
                <a:solidFill>
                  <a:srgbClr val="3F7F5F"/>
                </a:solidFill>
                <a:latin typeface="Consolas"/>
              </a:rPr>
              <a:t>識別番号</a:t>
            </a:r>
            <a:r>
              <a:rPr lang="ja-JP" altLang="en-US" sz="1200" dirty="0">
                <a:solidFill>
                  <a:srgbClr val="3F7F5F"/>
                </a:solidFill>
                <a:latin typeface="Consolas"/>
              </a:rPr>
              <a:t>で</a:t>
            </a:r>
            <a:r>
              <a:rPr lang="ko-KR" altLang="en-US" sz="1200" dirty="0">
                <a:solidFill>
                  <a:srgbClr val="3F7F5F"/>
                </a:solidFill>
                <a:latin typeface="Consolas"/>
              </a:rPr>
              <a:t>削除処理</a:t>
            </a:r>
            <a:r>
              <a:rPr lang="ja-JP" altLang="en-US" sz="1200" dirty="0">
                <a:solidFill>
                  <a:srgbClr val="3F7F5F"/>
                </a:solidFill>
                <a:latin typeface="Consolas"/>
              </a:rPr>
              <a:t>を</a:t>
            </a:r>
            <a:r>
              <a:rPr lang="ko-KR" altLang="en-US" sz="1200" dirty="0">
                <a:solidFill>
                  <a:srgbClr val="3F7F5F"/>
                </a:solidFill>
                <a:latin typeface="Consolas"/>
              </a:rPr>
              <a:t>実施</a:t>
            </a:r>
          </a:p>
          <a:p>
            <a:r>
              <a:rPr lang="en-US" altLang="ko-KR" sz="1200" dirty="0">
                <a:solidFill>
                  <a:srgbClr val="000000"/>
                </a:solidFill>
                <a:latin typeface="Consolas"/>
              </a:rPr>
              <a:t>        </a:t>
            </a:r>
            <a:r>
              <a:rPr lang="en-US" altLang="ko-KR" sz="1200" b="1" dirty="0">
                <a:solidFill>
                  <a:srgbClr val="7F0055"/>
                </a:solidFill>
                <a:latin typeface="Consolas"/>
              </a:rPr>
              <a:t>return</a:t>
            </a:r>
            <a:r>
              <a:rPr lang="en-US" altLang="ko-KR" sz="1200" b="1" dirty="0">
                <a:solidFill>
                  <a:srgbClr val="000000"/>
                </a:solidFill>
                <a:latin typeface="Consolas"/>
              </a:rPr>
              <a:t> </a:t>
            </a:r>
            <a:r>
              <a:rPr lang="en-US" altLang="ko-KR" sz="1200" b="1" dirty="0">
                <a:solidFill>
                  <a:srgbClr val="2A00FF"/>
                </a:solidFill>
                <a:latin typeface="Consolas"/>
              </a:rPr>
              <a:t>"redirect:/admin/shop/</a:t>
            </a:r>
            <a:r>
              <a:rPr lang="en-US" altLang="ko-KR" sz="1200" b="1" dirty="0" err="1">
                <a:solidFill>
                  <a:srgbClr val="2A00FF"/>
                </a:solidFill>
                <a:latin typeface="Consolas"/>
              </a:rPr>
              <a:t>allReply</a:t>
            </a:r>
            <a:r>
              <a:rPr lang="en-US" altLang="ko-KR" sz="1200" b="1" dirty="0">
                <a:solidFill>
                  <a:srgbClr val="2A00FF"/>
                </a:solidFill>
                <a:latin typeface="Consolas"/>
              </a:rPr>
              <a:t>"</a:t>
            </a:r>
            <a:r>
              <a:rPr lang="en-US" altLang="ko-KR" sz="1200" b="1" dirty="0">
                <a:solidFill>
                  <a:srgbClr val="000000"/>
                </a:solidFill>
                <a:latin typeface="Consolas"/>
              </a:rPr>
              <a:t>; </a:t>
            </a:r>
            <a:r>
              <a:rPr lang="en-US" altLang="ko-KR" sz="1200" b="1" dirty="0">
                <a:solidFill>
                  <a:srgbClr val="3F7F5F"/>
                </a:solidFill>
                <a:latin typeface="Consolas"/>
              </a:rPr>
              <a:t>// </a:t>
            </a:r>
            <a:r>
              <a:rPr lang="ko-KR" altLang="en-US" sz="1200" b="1" dirty="0" err="1">
                <a:solidFill>
                  <a:srgbClr val="3F7F5F"/>
                </a:solidFill>
                <a:latin typeface="Consolas"/>
              </a:rPr>
              <a:t>削除完了後</a:t>
            </a:r>
            <a:r>
              <a:rPr lang="ko-KR" altLang="en-US" sz="1200" b="1" dirty="0">
                <a:solidFill>
                  <a:srgbClr val="3F7F5F"/>
                </a:solidFill>
                <a:latin typeface="Consolas"/>
              </a:rPr>
              <a:t>、再度</a:t>
            </a:r>
            <a:r>
              <a:rPr lang="ja-JP" altLang="en-US" sz="1200" b="1" dirty="0">
                <a:solidFill>
                  <a:srgbClr val="3F7F5F"/>
                </a:solidFill>
                <a:latin typeface="Consolas"/>
              </a:rPr>
              <a:t>リストページへ</a:t>
            </a:r>
          </a:p>
          <a:p>
            <a:r>
              <a:rPr lang="ko-KR" altLang="en-US" sz="1200" dirty="0">
                <a:solidFill>
                  <a:srgbClr val="000000"/>
                </a:solidFill>
                <a:latin typeface="Consolas"/>
              </a:rPr>
              <a:t>    </a:t>
            </a:r>
            <a:r>
              <a:rPr lang="en-US" altLang="ko-KR" sz="1200" dirty="0">
                <a:solidFill>
                  <a:srgbClr val="000000"/>
                </a:solidFill>
                <a:latin typeface="Consolas"/>
              </a:rPr>
              <a:t>}</a:t>
            </a:r>
          </a:p>
          <a:p>
            <a:r>
              <a:rPr lang="ko-KR" altLang="en-US" sz="1200" dirty="0">
                <a:solidFill>
                  <a:srgbClr val="000000"/>
                </a:solidFill>
                <a:latin typeface="Consolas"/>
              </a:rPr>
              <a:t>    </a:t>
            </a:r>
          </a:p>
          <a:p>
            <a:r>
              <a:rPr lang="ja-JP" altLang="en-US" sz="1200" dirty="0">
                <a:solidFill>
                  <a:srgbClr val="000000"/>
                </a:solidFill>
                <a:latin typeface="Consolas"/>
              </a:rPr>
              <a:t>    </a:t>
            </a:r>
            <a:endParaRPr lang="en-US" altLang="ja-JP" sz="1200" dirty="0" smtClean="0">
              <a:solidFill>
                <a:srgbClr val="000000"/>
              </a:solidFill>
              <a:latin typeface="Consolas"/>
            </a:endParaRPr>
          </a:p>
          <a:p>
            <a:endParaRPr lang="en-US" altLang="ja-JP" sz="1200" dirty="0">
              <a:solidFill>
                <a:srgbClr val="000000"/>
              </a:solidFill>
              <a:latin typeface="Consolas"/>
            </a:endParaRPr>
          </a:p>
          <a:p>
            <a:endParaRPr lang="en-US" altLang="ja-JP" sz="1200" dirty="0" smtClean="0">
              <a:solidFill>
                <a:srgbClr val="000000"/>
              </a:solidFill>
              <a:latin typeface="Consolas"/>
            </a:endParaRPr>
          </a:p>
          <a:p>
            <a:endParaRPr lang="en-US" altLang="ja-JP" sz="1200" dirty="0">
              <a:solidFill>
                <a:srgbClr val="000000"/>
              </a:solidFill>
              <a:latin typeface="Consolas"/>
            </a:endParaRPr>
          </a:p>
          <a:p>
            <a:endParaRPr lang="en-US" altLang="ja-JP" sz="1200" dirty="0" smtClean="0">
              <a:solidFill>
                <a:srgbClr val="000000"/>
              </a:solidFill>
              <a:latin typeface="Consolas"/>
            </a:endParaRPr>
          </a:p>
          <a:p>
            <a:endParaRPr lang="en-US" altLang="ja-JP" sz="1200" dirty="0">
              <a:solidFill>
                <a:srgbClr val="000000"/>
              </a:solidFill>
              <a:latin typeface="Consolas"/>
            </a:endParaRPr>
          </a:p>
          <a:p>
            <a:endParaRPr lang="en-US" altLang="ja-JP" sz="1200" dirty="0" smtClean="0">
              <a:solidFill>
                <a:srgbClr val="000000"/>
              </a:solidFill>
              <a:latin typeface="Consolas"/>
            </a:endParaRPr>
          </a:p>
          <a:p>
            <a:endParaRPr lang="en-US" altLang="ja-JP" sz="1200" dirty="0">
              <a:solidFill>
                <a:srgbClr val="000000"/>
              </a:solidFill>
              <a:latin typeface="Consolas"/>
            </a:endParaRPr>
          </a:p>
          <a:p>
            <a:r>
              <a:rPr lang="en-US" altLang="ja-JP" sz="1200" dirty="0" smtClean="0">
                <a:solidFill>
                  <a:srgbClr val="3F7F5F"/>
                </a:solidFill>
                <a:latin typeface="Consolas"/>
              </a:rPr>
              <a:t>// </a:t>
            </a:r>
            <a:r>
              <a:rPr lang="ja-JP" altLang="en-US" sz="1200" dirty="0">
                <a:solidFill>
                  <a:srgbClr val="3F7F5F"/>
                </a:solidFill>
                <a:latin typeface="Consolas"/>
              </a:rPr>
              <a:t>ユーザー一覧を表示する（会員登録済みの全ユーザー情報を表示）</a:t>
            </a:r>
          </a:p>
          <a:p>
            <a:r>
              <a:rPr lang="en-US" altLang="ko-KR" sz="1200" dirty="0">
                <a:solidFill>
                  <a:srgbClr val="000000"/>
                </a:solidFill>
                <a:latin typeface="Consolas"/>
              </a:rPr>
              <a:t>    </a:t>
            </a:r>
            <a:r>
              <a:rPr lang="en-US" altLang="ko-KR" sz="1200" dirty="0">
                <a:solidFill>
                  <a:srgbClr val="646464"/>
                </a:solidFill>
                <a:latin typeface="Consolas"/>
              </a:rPr>
              <a:t>@</a:t>
            </a:r>
            <a:r>
              <a:rPr lang="en-US" altLang="ko-KR" sz="1200" dirty="0" err="1">
                <a:solidFill>
                  <a:srgbClr val="646464"/>
                </a:solidFill>
                <a:latin typeface="Consolas"/>
              </a:rPr>
              <a:t>GetMapping</a:t>
            </a:r>
            <a:r>
              <a:rPr lang="en-US" altLang="ko-KR" sz="1200" dirty="0">
                <a:solidFill>
                  <a:srgbClr val="000000"/>
                </a:solidFill>
                <a:latin typeface="Consolas"/>
              </a:rPr>
              <a:t>(value=</a:t>
            </a:r>
            <a:r>
              <a:rPr lang="en-US" altLang="ko-KR" sz="1200" dirty="0">
                <a:solidFill>
                  <a:srgbClr val="2A00FF"/>
                </a:solidFill>
                <a:latin typeface="Consolas"/>
              </a:rPr>
              <a:t>"/shop/</a:t>
            </a:r>
            <a:r>
              <a:rPr lang="en-US" altLang="ko-KR" sz="1200" dirty="0" err="1">
                <a:solidFill>
                  <a:srgbClr val="2A00FF"/>
                </a:solidFill>
                <a:latin typeface="Consolas"/>
              </a:rPr>
              <a:t>allUser</a:t>
            </a:r>
            <a:r>
              <a:rPr lang="en-US" altLang="ko-KR" sz="1200" dirty="0">
                <a:solidFill>
                  <a:srgbClr val="2A00FF"/>
                </a:solidFill>
                <a:latin typeface="Consolas"/>
              </a:rPr>
              <a:t>"</a:t>
            </a:r>
            <a:r>
              <a:rPr lang="en-US" altLang="ko-KR" sz="1200" dirty="0">
                <a:solidFill>
                  <a:srgbClr val="000000"/>
                </a:solidFill>
                <a:latin typeface="Consolas"/>
              </a:rPr>
              <a:t>)</a:t>
            </a:r>
          </a:p>
          <a:p>
            <a:r>
              <a:rPr lang="en-US" altLang="ko-KR" sz="1200" dirty="0">
                <a:solidFill>
                  <a:srgbClr val="000000"/>
                </a:solidFill>
                <a:latin typeface="Consolas"/>
              </a:rPr>
              <a:t>    </a:t>
            </a:r>
            <a:r>
              <a:rPr lang="en-US" altLang="ko-KR" sz="1200" b="1" dirty="0">
                <a:solidFill>
                  <a:srgbClr val="7F0055"/>
                </a:solidFill>
                <a:latin typeface="Consolas"/>
              </a:rPr>
              <a:t>public</a:t>
            </a:r>
            <a:r>
              <a:rPr lang="en-US" altLang="ko-KR" sz="1200" b="1" dirty="0">
                <a:solidFill>
                  <a:srgbClr val="000000"/>
                </a:solidFill>
                <a:latin typeface="Consolas"/>
              </a:rPr>
              <a:t> </a:t>
            </a:r>
            <a:r>
              <a:rPr lang="en-US" altLang="ko-KR" sz="1200" b="1" dirty="0">
                <a:solidFill>
                  <a:srgbClr val="7F0055"/>
                </a:solidFill>
                <a:latin typeface="Consolas"/>
              </a:rPr>
              <a:t>void</a:t>
            </a:r>
            <a:r>
              <a:rPr lang="en-US" altLang="ko-KR" sz="1200" b="1" dirty="0">
                <a:solidFill>
                  <a:srgbClr val="000000"/>
                </a:solidFill>
                <a:latin typeface="Consolas"/>
              </a:rPr>
              <a:t> </a:t>
            </a:r>
            <a:r>
              <a:rPr lang="en-US" altLang="ko-KR" sz="1200" b="1" dirty="0" err="1">
                <a:solidFill>
                  <a:srgbClr val="000000"/>
                </a:solidFill>
                <a:latin typeface="Consolas"/>
              </a:rPr>
              <a:t>getUserList</a:t>
            </a:r>
            <a:r>
              <a:rPr lang="en-US" altLang="ko-KR" sz="1200" b="1" dirty="0">
                <a:solidFill>
                  <a:srgbClr val="000000"/>
                </a:solidFill>
                <a:latin typeface="Consolas"/>
              </a:rPr>
              <a:t>(Model </a:t>
            </a:r>
            <a:r>
              <a:rPr lang="en-US" altLang="ko-KR" sz="1200" b="1" dirty="0">
                <a:solidFill>
                  <a:srgbClr val="6A3E3E"/>
                </a:solidFill>
                <a:latin typeface="Consolas"/>
              </a:rPr>
              <a:t>model</a:t>
            </a:r>
            <a:r>
              <a:rPr lang="en-US" altLang="ko-KR" sz="1200" b="1" dirty="0">
                <a:solidFill>
                  <a:srgbClr val="000000"/>
                </a:solidFill>
                <a:latin typeface="Consolas"/>
              </a:rPr>
              <a:t>) </a:t>
            </a:r>
            <a:r>
              <a:rPr lang="en-US" altLang="ko-KR" sz="1200" b="1" dirty="0">
                <a:solidFill>
                  <a:srgbClr val="7F0055"/>
                </a:solidFill>
                <a:latin typeface="Consolas"/>
              </a:rPr>
              <a:t>throws</a:t>
            </a:r>
            <a:r>
              <a:rPr lang="en-US" altLang="ko-KR" sz="1200" b="1" dirty="0">
                <a:solidFill>
                  <a:srgbClr val="000000"/>
                </a:solidFill>
                <a:latin typeface="Consolas"/>
              </a:rPr>
              <a:t> Exception {</a:t>
            </a:r>
          </a:p>
          <a:p>
            <a:r>
              <a:rPr lang="ja-JP" altLang="en-US" sz="1200" dirty="0">
                <a:solidFill>
                  <a:srgbClr val="000000"/>
                </a:solidFill>
                <a:latin typeface="Consolas"/>
              </a:rPr>
              <a:t>        </a:t>
            </a:r>
            <a:r>
              <a:rPr lang="en-US" altLang="ja-JP" sz="1200" b="1" i="1" dirty="0">
                <a:solidFill>
                  <a:srgbClr val="0000C0"/>
                </a:solidFill>
                <a:latin typeface="Consolas"/>
              </a:rPr>
              <a:t>logger</a:t>
            </a:r>
            <a:r>
              <a:rPr lang="en-US" altLang="ja-JP" sz="1200" b="1" i="1" dirty="0">
                <a:solidFill>
                  <a:srgbClr val="000000"/>
                </a:solidFill>
                <a:latin typeface="Consolas"/>
              </a:rPr>
              <a:t>.info(</a:t>
            </a:r>
            <a:r>
              <a:rPr lang="en-US" altLang="ja-JP" sz="1200" b="1" i="1" dirty="0">
                <a:solidFill>
                  <a:srgbClr val="2A00FF"/>
                </a:solidFill>
                <a:latin typeface="Consolas"/>
              </a:rPr>
              <a:t>"</a:t>
            </a:r>
            <a:r>
              <a:rPr lang="ja-JP" altLang="en-US" sz="1200" b="1" i="1" dirty="0">
                <a:solidFill>
                  <a:srgbClr val="2A00FF"/>
                </a:solidFill>
                <a:latin typeface="Consolas"/>
              </a:rPr>
              <a:t>ユーザテーブル</a:t>
            </a:r>
            <a:r>
              <a:rPr lang="en-US" altLang="ja-JP" sz="1200" b="1" i="1" dirty="0">
                <a:solidFill>
                  <a:srgbClr val="2A00FF"/>
                </a:solidFill>
                <a:latin typeface="Consolas"/>
              </a:rPr>
              <a:t>"</a:t>
            </a:r>
            <a:r>
              <a:rPr lang="en-US" altLang="ja-JP" sz="1200" b="1" i="1" dirty="0">
                <a:solidFill>
                  <a:srgbClr val="000000"/>
                </a:solidFill>
                <a:latin typeface="Consolas"/>
              </a:rPr>
              <a:t>);</a:t>
            </a:r>
          </a:p>
          <a:p>
            <a:r>
              <a:rPr lang="en-US" altLang="ko-KR" sz="1200" dirty="0">
                <a:solidFill>
                  <a:srgbClr val="000000"/>
                </a:solidFill>
                <a:latin typeface="Consolas"/>
              </a:rPr>
              <a:t>        List&lt;</a:t>
            </a:r>
            <a:r>
              <a:rPr lang="en-US" altLang="ko-KR" sz="1200" dirty="0" err="1">
                <a:solidFill>
                  <a:srgbClr val="000000"/>
                </a:solidFill>
                <a:latin typeface="Consolas"/>
              </a:rPr>
              <a:t>MemberVO</a:t>
            </a:r>
            <a:r>
              <a:rPr lang="en-US" altLang="ko-KR" sz="1200" dirty="0">
                <a:solidFill>
                  <a:srgbClr val="000000"/>
                </a:solidFill>
                <a:latin typeface="Consolas"/>
              </a:rPr>
              <a:t>&gt; </a:t>
            </a:r>
            <a:r>
              <a:rPr lang="en-US" altLang="ko-KR" sz="1200" dirty="0" err="1">
                <a:solidFill>
                  <a:srgbClr val="6A3E3E"/>
                </a:solidFill>
                <a:latin typeface="Consolas"/>
              </a:rPr>
              <a:t>memberVO</a:t>
            </a:r>
            <a:r>
              <a:rPr lang="en-US" altLang="ko-KR" sz="1200" dirty="0">
                <a:solidFill>
                  <a:srgbClr val="000000"/>
                </a:solidFill>
                <a:latin typeface="Consolas"/>
              </a:rPr>
              <a:t> = </a:t>
            </a:r>
            <a:r>
              <a:rPr lang="en-US" altLang="ko-KR" sz="1200" dirty="0" err="1">
                <a:solidFill>
                  <a:srgbClr val="0000C0"/>
                </a:solidFill>
                <a:latin typeface="Consolas"/>
              </a:rPr>
              <a:t>adminService</a:t>
            </a:r>
            <a:r>
              <a:rPr lang="en-US" altLang="ko-KR" sz="1200" dirty="0" err="1">
                <a:solidFill>
                  <a:srgbClr val="000000"/>
                </a:solidFill>
                <a:latin typeface="Consolas"/>
              </a:rPr>
              <a:t>.memberList</a:t>
            </a:r>
            <a:r>
              <a:rPr lang="en-US" altLang="ko-KR" sz="1200" dirty="0">
                <a:solidFill>
                  <a:srgbClr val="000000"/>
                </a:solidFill>
                <a:latin typeface="Consolas"/>
              </a:rPr>
              <a:t>(); </a:t>
            </a:r>
            <a:r>
              <a:rPr lang="en-US" altLang="ko-KR" sz="1200" dirty="0">
                <a:solidFill>
                  <a:srgbClr val="3F7F5F"/>
                </a:solidFill>
                <a:latin typeface="Consolas"/>
              </a:rPr>
              <a:t>// </a:t>
            </a:r>
            <a:r>
              <a:rPr lang="ja-JP" altLang="en-US" sz="1200" dirty="0">
                <a:solidFill>
                  <a:srgbClr val="3F7F5F"/>
                </a:solidFill>
                <a:latin typeface="Consolas"/>
              </a:rPr>
              <a:t>ユーザー</a:t>
            </a:r>
            <a:r>
              <a:rPr lang="ko-KR" altLang="en-US" sz="1200" dirty="0">
                <a:solidFill>
                  <a:srgbClr val="3F7F5F"/>
                </a:solidFill>
                <a:latin typeface="Consolas"/>
              </a:rPr>
              <a:t>情報</a:t>
            </a:r>
            <a:r>
              <a:rPr lang="ja-JP" altLang="en-US" sz="1200" dirty="0">
                <a:solidFill>
                  <a:srgbClr val="3F7F5F"/>
                </a:solidFill>
                <a:latin typeface="Consolas"/>
              </a:rPr>
              <a:t>を</a:t>
            </a:r>
            <a:r>
              <a:rPr lang="ko-KR" altLang="en-US" sz="1200" dirty="0">
                <a:solidFill>
                  <a:srgbClr val="3F7F5F"/>
                </a:solidFill>
                <a:latin typeface="Consolas"/>
              </a:rPr>
              <a:t>取得</a:t>
            </a:r>
          </a:p>
          <a:p>
            <a:r>
              <a:rPr lang="en-US" altLang="ko-KR" sz="1200" dirty="0">
                <a:solidFill>
                  <a:srgbClr val="000000"/>
                </a:solidFill>
                <a:latin typeface="Consolas"/>
              </a:rPr>
              <a:t>        </a:t>
            </a:r>
            <a:r>
              <a:rPr lang="en-US" altLang="ko-KR" sz="1200" dirty="0" err="1">
                <a:solidFill>
                  <a:srgbClr val="6A3E3E"/>
                </a:solidFill>
                <a:latin typeface="Consolas"/>
              </a:rPr>
              <a:t>model</a:t>
            </a:r>
            <a:r>
              <a:rPr lang="en-US" altLang="ko-KR" sz="1200" dirty="0" err="1">
                <a:solidFill>
                  <a:srgbClr val="000000"/>
                </a:solidFill>
                <a:latin typeface="Consolas"/>
              </a:rPr>
              <a:t>.addAttribute</a:t>
            </a:r>
            <a:r>
              <a:rPr lang="en-US" altLang="ko-KR" sz="1200" dirty="0">
                <a:solidFill>
                  <a:srgbClr val="000000"/>
                </a:solidFill>
                <a:latin typeface="Consolas"/>
              </a:rPr>
              <a:t>(</a:t>
            </a:r>
            <a:r>
              <a:rPr lang="en-US" altLang="ko-KR" sz="1200" dirty="0">
                <a:solidFill>
                  <a:srgbClr val="2A00FF"/>
                </a:solidFill>
                <a:latin typeface="Consolas"/>
              </a:rPr>
              <a:t>"</a:t>
            </a:r>
            <a:r>
              <a:rPr lang="en-US" altLang="ko-KR" sz="1200" dirty="0" err="1">
                <a:solidFill>
                  <a:srgbClr val="2A00FF"/>
                </a:solidFill>
                <a:latin typeface="Consolas"/>
              </a:rPr>
              <a:t>memberList</a:t>
            </a:r>
            <a:r>
              <a:rPr lang="en-US" altLang="ko-KR" sz="1200" dirty="0">
                <a:solidFill>
                  <a:srgbClr val="2A00FF"/>
                </a:solidFill>
                <a:latin typeface="Consolas"/>
              </a:rPr>
              <a:t>"</a:t>
            </a:r>
            <a:r>
              <a:rPr lang="en-US" altLang="ko-KR" sz="1200" dirty="0">
                <a:solidFill>
                  <a:srgbClr val="000000"/>
                </a:solidFill>
                <a:latin typeface="Consolas"/>
              </a:rPr>
              <a:t>, </a:t>
            </a:r>
            <a:r>
              <a:rPr lang="en-US" altLang="ko-KR" sz="1200" dirty="0" err="1">
                <a:solidFill>
                  <a:srgbClr val="6A3E3E"/>
                </a:solidFill>
                <a:latin typeface="Consolas"/>
              </a:rPr>
              <a:t>memberVO</a:t>
            </a:r>
            <a:r>
              <a:rPr lang="en-US" altLang="ko-KR" sz="1200" dirty="0">
                <a:solidFill>
                  <a:srgbClr val="000000"/>
                </a:solidFill>
                <a:latin typeface="Consolas"/>
              </a:rPr>
              <a:t>); </a:t>
            </a:r>
            <a:r>
              <a:rPr lang="en-US" altLang="ko-KR" sz="1200" dirty="0">
                <a:solidFill>
                  <a:srgbClr val="3F7F5F"/>
                </a:solidFill>
                <a:latin typeface="Consolas"/>
              </a:rPr>
              <a:t>// </a:t>
            </a:r>
            <a:r>
              <a:rPr lang="ja-JP" altLang="en-US" sz="1200" dirty="0">
                <a:solidFill>
                  <a:srgbClr val="3F7F5F"/>
                </a:solidFill>
                <a:latin typeface="Consolas"/>
              </a:rPr>
              <a:t>モデルにユーザーリストを</a:t>
            </a:r>
            <a:r>
              <a:rPr lang="ko-KR" altLang="en-US" sz="1200" dirty="0">
                <a:solidFill>
                  <a:srgbClr val="3F7F5F"/>
                </a:solidFill>
                <a:latin typeface="Consolas"/>
              </a:rPr>
              <a:t>設定</a:t>
            </a:r>
          </a:p>
          <a:p>
            <a:r>
              <a:rPr lang="ko-KR" altLang="en-US" sz="1200" dirty="0">
                <a:solidFill>
                  <a:srgbClr val="000000"/>
                </a:solidFill>
                <a:latin typeface="Consolas"/>
              </a:rPr>
              <a:t>    </a:t>
            </a:r>
            <a:r>
              <a:rPr lang="en-US" altLang="ko-KR" sz="1200" dirty="0">
                <a:solidFill>
                  <a:srgbClr val="000000"/>
                </a:solidFill>
                <a:latin typeface="Consolas"/>
              </a:rPr>
              <a:t>}</a:t>
            </a:r>
          </a:p>
          <a:p>
            <a:r>
              <a:rPr lang="en-US" altLang="ko-KR" sz="1200" dirty="0">
                <a:solidFill>
                  <a:srgbClr val="000000"/>
                </a:solidFill>
                <a:latin typeface="Consolas"/>
              </a:rPr>
              <a:t>}</a:t>
            </a:r>
            <a:endParaRPr lang="en-US" altLang="ja-JP" sz="1200" dirty="0" smtClean="0">
              <a:ea typeface="MS Mincho" pitchFamily="49" charset="-128"/>
            </a:endParaRPr>
          </a:p>
        </p:txBody>
      </p:sp>
    </p:spTree>
    <p:extLst>
      <p:ext uri="{BB962C8B-B14F-4D97-AF65-F5344CB8AC3E}">
        <p14:creationId xmlns:p14="http://schemas.microsoft.com/office/powerpoint/2010/main" val="86724362"/>
      </p:ext>
    </p:extLst>
  </p:cSld>
  <p:clrMapOvr>
    <a:masterClrMapping/>
  </p:clrMapOvr>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제목 1"/>
          <p:cNvSpPr>
            <a:spLocks noGrp="1"/>
          </p:cNvSpPr>
          <p:nvPr>
            <p:ph type="title"/>
          </p:nvPr>
        </p:nvSpPr>
        <p:spPr bwMode="auto">
          <a:xfrm>
            <a:off x="0" y="-2242"/>
            <a:ext cx="9144000" cy="694938"/>
          </a:xfrm>
        </p:spPr>
        <p:txBody>
          <a:bodyPr vert="horz" lIns="91440" tIns="45720" rIns="91440" bIns="45720" rtlCol="0" anchor="ctr">
            <a:normAutofit/>
          </a:bodyPr>
          <a:lstStyle/>
          <a:p>
            <a:r>
              <a:rPr lang="en-US" altLang="ja-JP" dirty="0" smtClean="0">
                <a:latin typeface="MS Mincho" pitchFamily="49" charset="-128"/>
                <a:ea typeface="MS Mincho" pitchFamily="49" charset="-128"/>
              </a:rPr>
              <a:t>HOME</a:t>
            </a:r>
            <a:r>
              <a:rPr lang="ja-JP" altLang="en-US" dirty="0" smtClean="0">
                <a:latin typeface="MS Mincho" pitchFamily="49" charset="-128"/>
                <a:ea typeface="MS Mincho" pitchFamily="49" charset="-128"/>
              </a:rPr>
              <a:t>コ</a:t>
            </a:r>
            <a:r>
              <a:rPr lang="ja-JP" altLang="en-US" dirty="0">
                <a:latin typeface="MS Mincho" pitchFamily="49" charset="-128"/>
                <a:ea typeface="MS Mincho" pitchFamily="49" charset="-128"/>
              </a:rPr>
              <a:t>ントローラ</a:t>
            </a:r>
            <a:r>
              <a:rPr lang="ja-JP" altLang="en-US" dirty="0" smtClean="0">
                <a:latin typeface="MS Mincho" pitchFamily="49" charset="-128"/>
                <a:ea typeface="MS Mincho" pitchFamily="49" charset="-128"/>
              </a:rPr>
              <a:t>ー</a:t>
            </a:r>
            <a:endParaRPr lang="ko-KR" dirty="0">
              <a:latin typeface="MS Mincho" pitchFamily="49" charset="-128"/>
              <a:ea typeface="MS Mincho" pitchFamily="49" charset="-128"/>
            </a:endParaRPr>
          </a:p>
        </p:txBody>
      </p:sp>
      <p:sp>
        <p:nvSpPr>
          <p:cNvPr id="5" name="내용 개체 틀 2"/>
          <p:cNvSpPr>
            <a:spLocks noGrp="1"/>
          </p:cNvSpPr>
          <p:nvPr>
            <p:ph sz="half" idx="1"/>
          </p:nvPr>
        </p:nvSpPr>
        <p:spPr bwMode="auto">
          <a:xfrm>
            <a:off x="0" y="692696"/>
            <a:ext cx="9144000" cy="6165304"/>
          </a:xfrm>
          <a:solidFill>
            <a:schemeClr val="bg1"/>
          </a:solidFill>
        </p:spPr>
        <p:txBody>
          <a:bodyPr numCol="1">
            <a:noAutofit/>
          </a:bodyPr>
          <a:lstStyle>
            <a:lvl1pPr>
              <a:defRPr sz="2400"/>
            </a:lvl1pPr>
            <a:lvl2pPr>
              <a:defRPr sz="1600"/>
            </a:lvl2pPr>
            <a:lvl3pPr>
              <a:defRPr sz="1200"/>
            </a:lvl3pPr>
            <a:lvl4pPr>
              <a:defRPr sz="1200"/>
            </a:lvl4pPr>
            <a:lvl5pPr>
              <a:defRPr sz="1200"/>
            </a:lvl5pPr>
          </a:lstStyle>
          <a:p>
            <a:r>
              <a:rPr lang="en-US" altLang="ko-KR" sz="1600" b="1" dirty="0">
                <a:solidFill>
                  <a:srgbClr val="7F0055"/>
                </a:solidFill>
                <a:latin typeface="Consolas"/>
              </a:rPr>
              <a:t>package</a:t>
            </a:r>
            <a:r>
              <a:rPr lang="en-US" altLang="ko-KR" sz="1600" b="1" dirty="0">
                <a:solidFill>
                  <a:srgbClr val="000000"/>
                </a:solidFill>
                <a:latin typeface="Consolas"/>
              </a:rPr>
              <a:t> </a:t>
            </a:r>
            <a:r>
              <a:rPr lang="en-US" altLang="ko-KR" sz="1600" b="1" dirty="0" err="1">
                <a:solidFill>
                  <a:srgbClr val="000000"/>
                </a:solidFill>
                <a:latin typeface="Consolas"/>
              </a:rPr>
              <a:t>com.my.shop.controller</a:t>
            </a:r>
            <a:r>
              <a:rPr lang="en-US" altLang="ko-KR" sz="1600" b="1" dirty="0">
                <a:solidFill>
                  <a:srgbClr val="000000"/>
                </a:solidFill>
                <a:latin typeface="Consolas"/>
              </a:rPr>
              <a:t>;</a:t>
            </a:r>
          </a:p>
          <a:p>
            <a:endParaRPr lang="ko-KR" altLang="en-US" sz="1600" dirty="0">
              <a:latin typeface="Consolas"/>
            </a:endParaRPr>
          </a:p>
          <a:p>
            <a:r>
              <a:rPr lang="en-US" altLang="ko-KR" sz="1600" b="1" dirty="0">
                <a:solidFill>
                  <a:srgbClr val="7F0055"/>
                </a:solidFill>
                <a:latin typeface="Consolas"/>
              </a:rPr>
              <a:t>import</a:t>
            </a:r>
            <a:r>
              <a:rPr lang="en-US" altLang="ko-KR" sz="1600" b="1" dirty="0">
                <a:solidFill>
                  <a:srgbClr val="000000"/>
                </a:solidFill>
                <a:latin typeface="Consolas"/>
              </a:rPr>
              <a:t> </a:t>
            </a:r>
            <a:r>
              <a:rPr lang="en-US" altLang="ko-KR" sz="1600" b="1" dirty="0" err="1">
                <a:solidFill>
                  <a:srgbClr val="000000"/>
                </a:solidFill>
                <a:latin typeface="Consolas"/>
              </a:rPr>
              <a:t>org.springframework.stereotype.Controller</a:t>
            </a:r>
            <a:r>
              <a:rPr lang="en-US" altLang="ko-KR" sz="1600" b="1" dirty="0">
                <a:solidFill>
                  <a:srgbClr val="000000"/>
                </a:solidFill>
                <a:latin typeface="Consolas"/>
              </a:rPr>
              <a:t>;</a:t>
            </a:r>
          </a:p>
          <a:p>
            <a:r>
              <a:rPr lang="en-US" altLang="ko-KR" sz="1600" b="1" dirty="0">
                <a:solidFill>
                  <a:srgbClr val="7F0055"/>
                </a:solidFill>
                <a:latin typeface="Consolas"/>
              </a:rPr>
              <a:t>import</a:t>
            </a:r>
            <a:r>
              <a:rPr lang="en-US" altLang="ko-KR" sz="1600" b="1" dirty="0">
                <a:solidFill>
                  <a:srgbClr val="000000"/>
                </a:solidFill>
                <a:latin typeface="Consolas"/>
              </a:rPr>
              <a:t> </a:t>
            </a:r>
            <a:r>
              <a:rPr lang="en-US" altLang="ko-KR" sz="1600" b="1" dirty="0" err="1">
                <a:solidFill>
                  <a:srgbClr val="000000"/>
                </a:solidFill>
                <a:latin typeface="Consolas"/>
              </a:rPr>
              <a:t>org.springframework.web.bind.annotation.GetMapping</a:t>
            </a:r>
            <a:r>
              <a:rPr lang="en-US" altLang="ko-KR" sz="1600" b="1" dirty="0">
                <a:solidFill>
                  <a:srgbClr val="000000"/>
                </a:solidFill>
                <a:latin typeface="Consolas"/>
              </a:rPr>
              <a:t>;</a:t>
            </a:r>
          </a:p>
          <a:p>
            <a:endParaRPr lang="ko-KR" altLang="en-US" sz="1600" dirty="0">
              <a:latin typeface="Consolas"/>
            </a:endParaRPr>
          </a:p>
          <a:p>
            <a:r>
              <a:rPr lang="en-US" altLang="ko-KR" sz="1600" dirty="0">
                <a:solidFill>
                  <a:srgbClr val="646464"/>
                </a:solidFill>
                <a:latin typeface="Consolas"/>
              </a:rPr>
              <a:t>@Controller</a:t>
            </a:r>
          </a:p>
          <a:p>
            <a:r>
              <a:rPr lang="en-US" altLang="ko-KR" sz="1600" b="1" dirty="0">
                <a:solidFill>
                  <a:srgbClr val="7F0055"/>
                </a:solidFill>
                <a:latin typeface="Consolas"/>
              </a:rPr>
              <a:t>public</a:t>
            </a:r>
            <a:r>
              <a:rPr lang="en-US" altLang="ko-KR" sz="1600" b="1" dirty="0">
                <a:solidFill>
                  <a:srgbClr val="000000"/>
                </a:solidFill>
                <a:latin typeface="Consolas"/>
              </a:rPr>
              <a:t> </a:t>
            </a:r>
            <a:r>
              <a:rPr lang="en-US" altLang="ko-KR" sz="1600" b="1" dirty="0">
                <a:solidFill>
                  <a:srgbClr val="7F0055"/>
                </a:solidFill>
                <a:latin typeface="Consolas"/>
              </a:rPr>
              <a:t>class</a:t>
            </a:r>
            <a:r>
              <a:rPr lang="en-US" altLang="ko-KR" sz="1600" b="1" dirty="0">
                <a:solidFill>
                  <a:srgbClr val="000000"/>
                </a:solidFill>
                <a:latin typeface="Consolas"/>
              </a:rPr>
              <a:t> </a:t>
            </a:r>
            <a:r>
              <a:rPr lang="en-US" altLang="ko-KR" sz="1600" b="1" dirty="0" err="1">
                <a:solidFill>
                  <a:srgbClr val="000000"/>
                </a:solidFill>
                <a:latin typeface="Consolas"/>
              </a:rPr>
              <a:t>HomeController</a:t>
            </a:r>
            <a:r>
              <a:rPr lang="en-US" altLang="ko-KR" sz="1600" b="1" dirty="0">
                <a:solidFill>
                  <a:srgbClr val="000000"/>
                </a:solidFill>
                <a:latin typeface="Consolas"/>
              </a:rPr>
              <a:t> {</a:t>
            </a:r>
          </a:p>
          <a:p>
            <a:endParaRPr lang="ko-KR" altLang="en-US" sz="1600" dirty="0">
              <a:latin typeface="Consolas"/>
            </a:endParaRPr>
          </a:p>
          <a:p>
            <a:r>
              <a:rPr lang="en-US" altLang="ko-KR" sz="1600" dirty="0">
                <a:solidFill>
                  <a:srgbClr val="646464"/>
                </a:solidFill>
                <a:latin typeface="Consolas"/>
              </a:rPr>
              <a:t>@</a:t>
            </a:r>
            <a:r>
              <a:rPr lang="en-US" altLang="ko-KR" sz="1600" dirty="0" err="1">
                <a:solidFill>
                  <a:srgbClr val="646464"/>
                </a:solidFill>
                <a:latin typeface="Consolas"/>
              </a:rPr>
              <a:t>GetMapping</a:t>
            </a:r>
            <a:r>
              <a:rPr lang="en-US" altLang="ko-KR" sz="1600" dirty="0">
                <a:solidFill>
                  <a:srgbClr val="000000"/>
                </a:solidFill>
                <a:latin typeface="Consolas"/>
              </a:rPr>
              <a:t>(</a:t>
            </a:r>
            <a:r>
              <a:rPr lang="en-US" altLang="ko-KR" sz="1600" dirty="0">
                <a:solidFill>
                  <a:srgbClr val="2A00FF"/>
                </a:solidFill>
                <a:latin typeface="Consolas"/>
              </a:rPr>
              <a:t>"/"</a:t>
            </a:r>
            <a:r>
              <a:rPr lang="en-US" altLang="ko-KR" sz="1600" dirty="0">
                <a:solidFill>
                  <a:srgbClr val="000000"/>
                </a:solidFill>
                <a:latin typeface="Consolas"/>
              </a:rPr>
              <a:t>)</a:t>
            </a:r>
          </a:p>
          <a:p>
            <a:r>
              <a:rPr lang="en-US" altLang="ko-KR" sz="1600" b="1" dirty="0">
                <a:solidFill>
                  <a:srgbClr val="7F0055"/>
                </a:solidFill>
                <a:latin typeface="Consolas"/>
              </a:rPr>
              <a:t>public</a:t>
            </a:r>
            <a:r>
              <a:rPr lang="en-US" altLang="ko-KR" sz="1600" b="1" dirty="0">
                <a:solidFill>
                  <a:srgbClr val="000000"/>
                </a:solidFill>
                <a:latin typeface="Consolas"/>
              </a:rPr>
              <a:t> String home() {</a:t>
            </a:r>
          </a:p>
          <a:p>
            <a:r>
              <a:rPr lang="en-US" altLang="ko-KR" sz="1600" b="1" dirty="0">
                <a:solidFill>
                  <a:srgbClr val="7F0055"/>
                </a:solidFill>
                <a:latin typeface="Consolas"/>
              </a:rPr>
              <a:t>return</a:t>
            </a:r>
            <a:r>
              <a:rPr lang="en-US" altLang="ko-KR" sz="1600" b="1" dirty="0">
                <a:solidFill>
                  <a:srgbClr val="000000"/>
                </a:solidFill>
                <a:latin typeface="Consolas"/>
              </a:rPr>
              <a:t> </a:t>
            </a:r>
            <a:r>
              <a:rPr lang="en-US" altLang="ko-KR" sz="1600" b="1" dirty="0">
                <a:solidFill>
                  <a:srgbClr val="2A00FF"/>
                </a:solidFill>
                <a:latin typeface="Consolas"/>
              </a:rPr>
              <a:t>"home"</a:t>
            </a:r>
            <a:r>
              <a:rPr lang="en-US" altLang="ko-KR" sz="1600" b="1" dirty="0">
                <a:solidFill>
                  <a:srgbClr val="000000"/>
                </a:solidFill>
                <a:latin typeface="Consolas"/>
              </a:rPr>
              <a:t>;</a:t>
            </a:r>
          </a:p>
          <a:p>
            <a:r>
              <a:rPr lang="en-US" altLang="ko-KR" sz="1600" dirty="0">
                <a:solidFill>
                  <a:srgbClr val="000000"/>
                </a:solidFill>
                <a:latin typeface="Consolas"/>
              </a:rPr>
              <a:t>}</a:t>
            </a:r>
          </a:p>
          <a:p>
            <a:r>
              <a:rPr lang="en-US" altLang="ko-KR" sz="1600" dirty="0">
                <a:solidFill>
                  <a:srgbClr val="000000"/>
                </a:solidFill>
                <a:latin typeface="Consolas"/>
              </a:rPr>
              <a:t>}</a:t>
            </a:r>
          </a:p>
          <a:p>
            <a:endParaRPr lang="ko-KR" altLang="en-US" sz="1600" dirty="0">
              <a:latin typeface="Consolas"/>
            </a:endParaRPr>
          </a:p>
        </p:txBody>
      </p:sp>
    </p:spTree>
    <p:extLst>
      <p:ext uri="{BB962C8B-B14F-4D97-AF65-F5344CB8AC3E}">
        <p14:creationId xmlns:p14="http://schemas.microsoft.com/office/powerpoint/2010/main" val="3699903342"/>
      </p:ext>
    </p:extLst>
  </p:cSld>
  <p:clrMapOvr>
    <a:masterClrMapping/>
  </p:clrMapOvr>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제목 1"/>
          <p:cNvSpPr>
            <a:spLocks noGrp="1"/>
          </p:cNvSpPr>
          <p:nvPr>
            <p:ph type="title"/>
          </p:nvPr>
        </p:nvSpPr>
        <p:spPr bwMode="auto">
          <a:xfrm>
            <a:off x="0" y="-2242"/>
            <a:ext cx="9144000" cy="694938"/>
          </a:xfrm>
        </p:spPr>
        <p:txBody>
          <a:bodyPr vert="horz" lIns="91440" tIns="45720" rIns="91440" bIns="45720" rtlCol="0" anchor="ctr">
            <a:normAutofit/>
          </a:bodyPr>
          <a:lstStyle/>
          <a:p>
            <a:r>
              <a:rPr lang="en-US" altLang="ja-JP" dirty="0" smtClean="0">
                <a:latin typeface="MS Mincho" pitchFamily="49" charset="-128"/>
                <a:ea typeface="MS Mincho" pitchFamily="49" charset="-128"/>
              </a:rPr>
              <a:t>MEMBER</a:t>
            </a:r>
            <a:r>
              <a:rPr lang="ja-JP" altLang="en-US" dirty="0" smtClean="0">
                <a:latin typeface="MS Mincho" pitchFamily="49" charset="-128"/>
                <a:ea typeface="MS Mincho" pitchFamily="49" charset="-128"/>
              </a:rPr>
              <a:t>コ</a:t>
            </a:r>
            <a:r>
              <a:rPr lang="ja-JP" altLang="en-US" dirty="0">
                <a:latin typeface="MS Mincho" pitchFamily="49" charset="-128"/>
                <a:ea typeface="MS Mincho" pitchFamily="49" charset="-128"/>
              </a:rPr>
              <a:t>ントローラ</a:t>
            </a:r>
            <a:r>
              <a:rPr lang="ja-JP" altLang="en-US" dirty="0" smtClean="0">
                <a:latin typeface="MS Mincho" pitchFamily="49" charset="-128"/>
                <a:ea typeface="MS Mincho" pitchFamily="49" charset="-128"/>
              </a:rPr>
              <a:t>ー</a:t>
            </a:r>
            <a:r>
              <a:rPr lang="en-US" altLang="ja-JP" dirty="0" smtClean="0">
                <a:latin typeface="MS Mincho" pitchFamily="49" charset="-128"/>
                <a:ea typeface="MS Mincho" pitchFamily="49" charset="-128"/>
              </a:rPr>
              <a:t>(1/3)</a:t>
            </a:r>
            <a:endParaRPr lang="ko-KR" dirty="0">
              <a:latin typeface="MS Mincho" pitchFamily="49" charset="-128"/>
              <a:ea typeface="MS Mincho" pitchFamily="49" charset="-128"/>
            </a:endParaRPr>
          </a:p>
        </p:txBody>
      </p:sp>
      <p:sp>
        <p:nvSpPr>
          <p:cNvPr id="5" name="내용 개체 틀 2"/>
          <p:cNvSpPr>
            <a:spLocks noGrp="1"/>
          </p:cNvSpPr>
          <p:nvPr>
            <p:ph sz="half" idx="1"/>
          </p:nvPr>
        </p:nvSpPr>
        <p:spPr bwMode="auto">
          <a:xfrm>
            <a:off x="0" y="692696"/>
            <a:ext cx="9144000" cy="6165304"/>
          </a:xfrm>
          <a:solidFill>
            <a:schemeClr val="bg1"/>
          </a:solidFill>
        </p:spPr>
        <p:txBody>
          <a:bodyPr numCol="2">
            <a:noAutofit/>
          </a:bodyPr>
          <a:lstStyle>
            <a:lvl1pPr>
              <a:defRPr sz="2400"/>
            </a:lvl1pPr>
            <a:lvl2pPr>
              <a:defRPr sz="1600"/>
            </a:lvl2pPr>
            <a:lvl3pPr>
              <a:defRPr sz="1200"/>
            </a:lvl3pPr>
            <a:lvl4pPr>
              <a:defRPr sz="1200"/>
            </a:lvl4pPr>
            <a:lvl5pPr>
              <a:defRPr sz="1200"/>
            </a:lvl5pPr>
          </a:lstStyle>
          <a:p>
            <a:r>
              <a:rPr lang="en-US" altLang="ko-KR" sz="1200" b="1" dirty="0">
                <a:solidFill>
                  <a:srgbClr val="7F0055"/>
                </a:solidFill>
                <a:latin typeface="Consolas"/>
              </a:rPr>
              <a:t>package</a:t>
            </a:r>
            <a:r>
              <a:rPr lang="en-US" altLang="ko-KR" sz="1200" b="1" dirty="0">
                <a:solidFill>
                  <a:srgbClr val="000000"/>
                </a:solidFill>
                <a:latin typeface="Consolas"/>
              </a:rPr>
              <a:t> </a:t>
            </a:r>
            <a:r>
              <a:rPr lang="en-US" altLang="ko-KR" sz="1200" b="1" dirty="0" err="1">
                <a:solidFill>
                  <a:srgbClr val="000000"/>
                </a:solidFill>
                <a:latin typeface="Consolas"/>
              </a:rPr>
              <a:t>com.my.shop.controller</a:t>
            </a:r>
            <a:r>
              <a:rPr lang="en-US" altLang="ko-KR" sz="1200" b="1" dirty="0">
                <a:solidFill>
                  <a:srgbClr val="000000"/>
                </a:solidFill>
                <a:latin typeface="Consolas"/>
              </a:rPr>
              <a:t>;</a:t>
            </a:r>
          </a:p>
          <a:p>
            <a:endParaRPr lang="ko-KR" altLang="en-US" sz="1200" dirty="0">
              <a:latin typeface="Consolas"/>
            </a:endParaRPr>
          </a:p>
          <a:p>
            <a:r>
              <a:rPr lang="en-US" altLang="ko-KR" sz="1200" b="1" dirty="0">
                <a:solidFill>
                  <a:srgbClr val="7F0055"/>
                </a:solidFill>
                <a:latin typeface="Consolas"/>
              </a:rPr>
              <a:t>import</a:t>
            </a:r>
            <a:r>
              <a:rPr lang="en-US" altLang="ko-KR" sz="1200" b="1" dirty="0">
                <a:solidFill>
                  <a:srgbClr val="000000"/>
                </a:solidFill>
                <a:latin typeface="Consolas"/>
              </a:rPr>
              <a:t> </a:t>
            </a:r>
            <a:r>
              <a:rPr lang="en-US" altLang="ko-KR" sz="1200" b="1" dirty="0" err="1">
                <a:solidFill>
                  <a:srgbClr val="000000"/>
                </a:solidFill>
                <a:latin typeface="Consolas"/>
              </a:rPr>
              <a:t>javax.inject.Inject</a:t>
            </a:r>
            <a:r>
              <a:rPr lang="en-US" altLang="ko-KR" sz="1200" b="1" dirty="0">
                <a:solidFill>
                  <a:srgbClr val="000000"/>
                </a:solidFill>
                <a:latin typeface="Consolas"/>
              </a:rPr>
              <a:t>;</a:t>
            </a:r>
          </a:p>
          <a:p>
            <a:r>
              <a:rPr lang="en-US" altLang="ko-KR" sz="1200" b="1" dirty="0">
                <a:solidFill>
                  <a:srgbClr val="7F0055"/>
                </a:solidFill>
                <a:latin typeface="Consolas"/>
              </a:rPr>
              <a:t>import</a:t>
            </a:r>
            <a:r>
              <a:rPr lang="en-US" altLang="ko-KR" sz="1200" b="1" dirty="0">
                <a:solidFill>
                  <a:srgbClr val="000000"/>
                </a:solidFill>
                <a:latin typeface="Consolas"/>
              </a:rPr>
              <a:t> </a:t>
            </a:r>
            <a:r>
              <a:rPr lang="en-US" altLang="ko-KR" sz="1200" b="1" dirty="0" err="1">
                <a:solidFill>
                  <a:srgbClr val="000000"/>
                </a:solidFill>
                <a:latin typeface="Consolas"/>
              </a:rPr>
              <a:t>javax.servlet.http.HttpServletRequest</a:t>
            </a:r>
            <a:r>
              <a:rPr lang="en-US" altLang="ko-KR" sz="1200" b="1" dirty="0">
                <a:solidFill>
                  <a:srgbClr val="000000"/>
                </a:solidFill>
                <a:latin typeface="Consolas"/>
              </a:rPr>
              <a:t>;</a:t>
            </a:r>
          </a:p>
          <a:p>
            <a:r>
              <a:rPr lang="en-US" altLang="ko-KR" sz="1200" b="1" dirty="0">
                <a:solidFill>
                  <a:srgbClr val="7F0055"/>
                </a:solidFill>
                <a:latin typeface="Consolas"/>
              </a:rPr>
              <a:t>import</a:t>
            </a:r>
            <a:r>
              <a:rPr lang="en-US" altLang="ko-KR" sz="1200" b="1" dirty="0">
                <a:solidFill>
                  <a:srgbClr val="000000"/>
                </a:solidFill>
                <a:latin typeface="Consolas"/>
              </a:rPr>
              <a:t> </a:t>
            </a:r>
            <a:r>
              <a:rPr lang="en-US" altLang="ko-KR" sz="1200" b="1" dirty="0" err="1">
                <a:solidFill>
                  <a:srgbClr val="000000"/>
                </a:solidFill>
                <a:latin typeface="Consolas"/>
              </a:rPr>
              <a:t>javax.servlet.http.HttpSession</a:t>
            </a:r>
            <a:r>
              <a:rPr lang="en-US" altLang="ko-KR" sz="1200" b="1" dirty="0">
                <a:solidFill>
                  <a:srgbClr val="000000"/>
                </a:solidFill>
                <a:latin typeface="Consolas"/>
              </a:rPr>
              <a:t>;</a:t>
            </a:r>
          </a:p>
          <a:p>
            <a:endParaRPr lang="ko-KR" altLang="en-US" sz="1200" dirty="0">
              <a:latin typeface="Consolas"/>
            </a:endParaRPr>
          </a:p>
          <a:p>
            <a:r>
              <a:rPr lang="en-US" altLang="ko-KR" sz="1200" b="1" dirty="0">
                <a:solidFill>
                  <a:srgbClr val="7F0055"/>
                </a:solidFill>
                <a:latin typeface="Consolas"/>
              </a:rPr>
              <a:t>import</a:t>
            </a:r>
            <a:r>
              <a:rPr lang="en-US" altLang="ko-KR" sz="1200" b="1" dirty="0">
                <a:solidFill>
                  <a:srgbClr val="000000"/>
                </a:solidFill>
                <a:latin typeface="Consolas"/>
              </a:rPr>
              <a:t> org.slf4j.Logger;</a:t>
            </a:r>
          </a:p>
          <a:p>
            <a:r>
              <a:rPr lang="en-US" altLang="ko-KR" sz="1200" b="1" dirty="0">
                <a:solidFill>
                  <a:srgbClr val="7F0055"/>
                </a:solidFill>
                <a:latin typeface="Consolas"/>
              </a:rPr>
              <a:t>import</a:t>
            </a:r>
            <a:r>
              <a:rPr lang="en-US" altLang="ko-KR" sz="1200" b="1" dirty="0">
                <a:solidFill>
                  <a:srgbClr val="000000"/>
                </a:solidFill>
                <a:latin typeface="Consolas"/>
              </a:rPr>
              <a:t> org.slf4j.LoggerFactory;</a:t>
            </a:r>
          </a:p>
          <a:p>
            <a:r>
              <a:rPr lang="en-US" altLang="ko-KR" sz="1200" b="1" dirty="0">
                <a:solidFill>
                  <a:srgbClr val="7F0055"/>
                </a:solidFill>
                <a:latin typeface="Consolas"/>
              </a:rPr>
              <a:t>import</a:t>
            </a:r>
            <a:r>
              <a:rPr lang="en-US" altLang="ko-KR" sz="1200" b="1" dirty="0">
                <a:solidFill>
                  <a:srgbClr val="000000"/>
                </a:solidFill>
                <a:latin typeface="Consolas"/>
              </a:rPr>
              <a:t> </a:t>
            </a:r>
            <a:r>
              <a:rPr lang="en-US" altLang="ko-KR" sz="1200" b="1" dirty="0" err="1">
                <a:solidFill>
                  <a:srgbClr val="000000"/>
                </a:solidFill>
                <a:latin typeface="Consolas"/>
              </a:rPr>
              <a:t>org.springframework.beans.factory.annotation.Autowired</a:t>
            </a:r>
            <a:r>
              <a:rPr lang="en-US" altLang="ko-KR" sz="1200" b="1" dirty="0">
                <a:solidFill>
                  <a:srgbClr val="000000"/>
                </a:solidFill>
                <a:latin typeface="Consolas"/>
              </a:rPr>
              <a:t>;</a:t>
            </a:r>
          </a:p>
          <a:p>
            <a:r>
              <a:rPr lang="en-US" altLang="ko-KR" sz="1200" b="1" dirty="0">
                <a:solidFill>
                  <a:srgbClr val="7F0055"/>
                </a:solidFill>
                <a:latin typeface="Consolas"/>
              </a:rPr>
              <a:t>import</a:t>
            </a:r>
            <a:r>
              <a:rPr lang="en-US" altLang="ko-KR" sz="1200" b="1" dirty="0">
                <a:solidFill>
                  <a:srgbClr val="000000"/>
                </a:solidFill>
                <a:latin typeface="Consolas"/>
              </a:rPr>
              <a:t> </a:t>
            </a:r>
            <a:r>
              <a:rPr lang="en-US" altLang="ko-KR" sz="1200" b="1" dirty="0" err="1">
                <a:solidFill>
                  <a:srgbClr val="000000"/>
                </a:solidFill>
                <a:latin typeface="Consolas"/>
              </a:rPr>
              <a:t>org.springframework.context.annotation.Bean</a:t>
            </a:r>
            <a:r>
              <a:rPr lang="en-US" altLang="ko-KR" sz="1200" b="1" dirty="0">
                <a:solidFill>
                  <a:srgbClr val="000000"/>
                </a:solidFill>
                <a:latin typeface="Consolas"/>
              </a:rPr>
              <a:t>;</a:t>
            </a:r>
          </a:p>
          <a:p>
            <a:r>
              <a:rPr lang="en-US" altLang="ko-KR" sz="1200" b="1" dirty="0">
                <a:solidFill>
                  <a:srgbClr val="7F0055"/>
                </a:solidFill>
                <a:latin typeface="Consolas"/>
              </a:rPr>
              <a:t>import</a:t>
            </a:r>
            <a:r>
              <a:rPr lang="en-US" altLang="ko-KR" sz="1200" b="1" dirty="0">
                <a:solidFill>
                  <a:srgbClr val="000000"/>
                </a:solidFill>
                <a:latin typeface="Consolas"/>
              </a:rPr>
              <a:t> org.springframework.security.crypto.bcrypt.BCryptPasswordEncoder;</a:t>
            </a:r>
          </a:p>
          <a:p>
            <a:r>
              <a:rPr lang="en-US" altLang="ko-KR" sz="1200" b="1" dirty="0">
                <a:solidFill>
                  <a:srgbClr val="7F0055"/>
                </a:solidFill>
                <a:latin typeface="Consolas"/>
              </a:rPr>
              <a:t>import</a:t>
            </a:r>
            <a:r>
              <a:rPr lang="en-US" altLang="ko-KR" sz="1200" b="1" dirty="0">
                <a:solidFill>
                  <a:srgbClr val="000000"/>
                </a:solidFill>
                <a:latin typeface="Consolas"/>
              </a:rPr>
              <a:t> </a:t>
            </a:r>
            <a:r>
              <a:rPr lang="en-US" altLang="ko-KR" sz="1200" b="1" dirty="0" err="1">
                <a:solidFill>
                  <a:srgbClr val="000000"/>
                </a:solidFill>
                <a:latin typeface="Consolas"/>
              </a:rPr>
              <a:t>org.springframework.stereotype.Controller</a:t>
            </a:r>
            <a:r>
              <a:rPr lang="en-US" altLang="ko-KR" sz="1200" b="1" dirty="0">
                <a:solidFill>
                  <a:srgbClr val="000000"/>
                </a:solidFill>
                <a:latin typeface="Consolas"/>
              </a:rPr>
              <a:t>;</a:t>
            </a:r>
          </a:p>
          <a:p>
            <a:r>
              <a:rPr lang="en-US" altLang="ko-KR" sz="1200" b="1" dirty="0">
                <a:solidFill>
                  <a:srgbClr val="7F0055"/>
                </a:solidFill>
                <a:latin typeface="Consolas"/>
              </a:rPr>
              <a:t>import</a:t>
            </a:r>
            <a:r>
              <a:rPr lang="en-US" altLang="ko-KR" sz="1200" b="1" dirty="0">
                <a:solidFill>
                  <a:srgbClr val="000000"/>
                </a:solidFill>
                <a:latin typeface="Consolas"/>
              </a:rPr>
              <a:t> </a:t>
            </a:r>
            <a:r>
              <a:rPr lang="en-US" altLang="ko-KR" sz="1200" b="1" dirty="0" err="1">
                <a:solidFill>
                  <a:srgbClr val="000000"/>
                </a:solidFill>
                <a:latin typeface="Consolas"/>
              </a:rPr>
              <a:t>org.springframework.web.bind.annotation.GetMapping</a:t>
            </a:r>
            <a:r>
              <a:rPr lang="en-US" altLang="ko-KR" sz="1200" b="1" dirty="0">
                <a:solidFill>
                  <a:srgbClr val="000000"/>
                </a:solidFill>
                <a:latin typeface="Consolas"/>
              </a:rPr>
              <a:t>;</a:t>
            </a:r>
          </a:p>
          <a:p>
            <a:r>
              <a:rPr lang="en-US" altLang="ko-KR" sz="1200" b="1" dirty="0">
                <a:solidFill>
                  <a:srgbClr val="7F0055"/>
                </a:solidFill>
                <a:latin typeface="Consolas"/>
              </a:rPr>
              <a:t>import</a:t>
            </a:r>
            <a:r>
              <a:rPr lang="en-US" altLang="ko-KR" sz="1200" b="1" dirty="0">
                <a:solidFill>
                  <a:srgbClr val="000000"/>
                </a:solidFill>
                <a:latin typeface="Consolas"/>
              </a:rPr>
              <a:t> </a:t>
            </a:r>
            <a:r>
              <a:rPr lang="en-US" altLang="ko-KR" sz="1200" b="1" dirty="0" err="1">
                <a:solidFill>
                  <a:srgbClr val="000000"/>
                </a:solidFill>
                <a:latin typeface="Consolas"/>
              </a:rPr>
              <a:t>org.springframework.web.bind.annotation.PostMapping</a:t>
            </a:r>
            <a:r>
              <a:rPr lang="en-US" altLang="ko-KR" sz="1200" b="1" dirty="0">
                <a:solidFill>
                  <a:srgbClr val="000000"/>
                </a:solidFill>
                <a:latin typeface="Consolas"/>
              </a:rPr>
              <a:t>;</a:t>
            </a:r>
          </a:p>
          <a:p>
            <a:r>
              <a:rPr lang="en-US" altLang="ko-KR" sz="1200" b="1" dirty="0">
                <a:solidFill>
                  <a:srgbClr val="7F0055"/>
                </a:solidFill>
                <a:latin typeface="Consolas"/>
              </a:rPr>
              <a:t>import</a:t>
            </a:r>
            <a:r>
              <a:rPr lang="en-US" altLang="ko-KR" sz="1200" b="1" dirty="0">
                <a:solidFill>
                  <a:srgbClr val="000000"/>
                </a:solidFill>
                <a:latin typeface="Consolas"/>
              </a:rPr>
              <a:t> </a:t>
            </a:r>
            <a:r>
              <a:rPr lang="en-US" altLang="ko-KR" sz="1200" b="1" dirty="0" err="1">
                <a:solidFill>
                  <a:srgbClr val="000000"/>
                </a:solidFill>
                <a:latin typeface="Consolas"/>
              </a:rPr>
              <a:t>org.springframework.web.bind.annotation.RequestMapping</a:t>
            </a:r>
            <a:r>
              <a:rPr lang="en-US" altLang="ko-KR" sz="1200" b="1" dirty="0">
                <a:solidFill>
                  <a:srgbClr val="000000"/>
                </a:solidFill>
                <a:latin typeface="Consolas"/>
              </a:rPr>
              <a:t>;</a:t>
            </a:r>
          </a:p>
          <a:p>
            <a:r>
              <a:rPr lang="en-US" altLang="ko-KR" sz="1200" b="1" dirty="0">
                <a:solidFill>
                  <a:srgbClr val="7F0055"/>
                </a:solidFill>
                <a:latin typeface="Consolas"/>
              </a:rPr>
              <a:t>import</a:t>
            </a:r>
            <a:r>
              <a:rPr lang="en-US" altLang="ko-KR" sz="1200" b="1" dirty="0">
                <a:solidFill>
                  <a:srgbClr val="000000"/>
                </a:solidFill>
                <a:latin typeface="Consolas"/>
              </a:rPr>
              <a:t> </a:t>
            </a:r>
            <a:r>
              <a:rPr lang="en-US" altLang="ko-KR" sz="1200" b="1" dirty="0" err="1">
                <a:solidFill>
                  <a:srgbClr val="000000"/>
                </a:solidFill>
                <a:latin typeface="Consolas"/>
              </a:rPr>
              <a:t>org.springframework.web.servlet.mvc.support.RedirectAttributes</a:t>
            </a:r>
            <a:r>
              <a:rPr lang="en-US" altLang="ko-KR" sz="1200" b="1" dirty="0">
                <a:solidFill>
                  <a:srgbClr val="000000"/>
                </a:solidFill>
                <a:latin typeface="Consolas"/>
              </a:rPr>
              <a:t>;</a:t>
            </a:r>
          </a:p>
          <a:p>
            <a:endParaRPr lang="ko-KR" altLang="en-US" sz="1200" dirty="0">
              <a:latin typeface="Consolas"/>
            </a:endParaRPr>
          </a:p>
          <a:p>
            <a:r>
              <a:rPr lang="en-US" altLang="ko-KR" sz="1200" b="1" dirty="0">
                <a:solidFill>
                  <a:srgbClr val="7F0055"/>
                </a:solidFill>
                <a:latin typeface="Consolas"/>
              </a:rPr>
              <a:t>import</a:t>
            </a:r>
            <a:r>
              <a:rPr lang="en-US" altLang="ko-KR" sz="1200" b="1" dirty="0">
                <a:solidFill>
                  <a:srgbClr val="000000"/>
                </a:solidFill>
                <a:latin typeface="Consolas"/>
              </a:rPr>
              <a:t> </a:t>
            </a:r>
            <a:r>
              <a:rPr lang="en-US" altLang="ko-KR" sz="1200" b="1" dirty="0" err="1">
                <a:solidFill>
                  <a:srgbClr val="000000"/>
                </a:solidFill>
                <a:latin typeface="Consolas"/>
              </a:rPr>
              <a:t>com.my.shop.service.MemberService</a:t>
            </a:r>
            <a:r>
              <a:rPr lang="en-US" altLang="ko-KR" sz="1200" b="1" dirty="0">
                <a:solidFill>
                  <a:srgbClr val="000000"/>
                </a:solidFill>
                <a:latin typeface="Consolas"/>
              </a:rPr>
              <a:t>;</a:t>
            </a:r>
          </a:p>
          <a:p>
            <a:r>
              <a:rPr lang="en-US" altLang="ko-KR" sz="1200" b="1" dirty="0">
                <a:solidFill>
                  <a:srgbClr val="7F0055"/>
                </a:solidFill>
                <a:latin typeface="Consolas"/>
              </a:rPr>
              <a:t>import</a:t>
            </a:r>
            <a:r>
              <a:rPr lang="en-US" altLang="ko-KR" sz="1200" b="1" dirty="0">
                <a:solidFill>
                  <a:srgbClr val="000000"/>
                </a:solidFill>
                <a:latin typeface="Consolas"/>
              </a:rPr>
              <a:t> </a:t>
            </a:r>
            <a:r>
              <a:rPr lang="en-US" altLang="ko-KR" sz="1200" b="1" dirty="0" err="1">
                <a:solidFill>
                  <a:srgbClr val="000000"/>
                </a:solidFill>
                <a:latin typeface="Consolas"/>
              </a:rPr>
              <a:t>com.my.shop.vo.MemberVO</a:t>
            </a:r>
            <a:r>
              <a:rPr lang="en-US" altLang="ko-KR" sz="1200" b="1" dirty="0">
                <a:solidFill>
                  <a:srgbClr val="000000"/>
                </a:solidFill>
                <a:latin typeface="Consolas"/>
              </a:rPr>
              <a:t>;</a:t>
            </a:r>
          </a:p>
          <a:p>
            <a:endParaRPr lang="ko-KR" altLang="en-US" sz="1200" dirty="0">
              <a:latin typeface="Consolas"/>
            </a:endParaRPr>
          </a:p>
          <a:p>
            <a:r>
              <a:rPr lang="en-US" altLang="ko-KR" sz="1200" dirty="0">
                <a:solidFill>
                  <a:srgbClr val="646464"/>
                </a:solidFill>
                <a:latin typeface="Consolas"/>
              </a:rPr>
              <a:t>@Controller</a:t>
            </a:r>
          </a:p>
          <a:p>
            <a:r>
              <a:rPr lang="en-US" altLang="ja-JP" sz="1200" dirty="0">
                <a:solidFill>
                  <a:srgbClr val="646464"/>
                </a:solidFill>
                <a:latin typeface="Consolas"/>
              </a:rPr>
              <a:t>@</a:t>
            </a:r>
            <a:r>
              <a:rPr lang="en-US" altLang="ja-JP" sz="1200" dirty="0" err="1">
                <a:solidFill>
                  <a:srgbClr val="646464"/>
                </a:solidFill>
                <a:latin typeface="Consolas"/>
              </a:rPr>
              <a:t>RequestMapping</a:t>
            </a:r>
            <a:r>
              <a:rPr lang="en-US" altLang="ja-JP" sz="1200" dirty="0">
                <a:solidFill>
                  <a:srgbClr val="000000"/>
                </a:solidFill>
                <a:latin typeface="Consolas"/>
              </a:rPr>
              <a:t>(</a:t>
            </a:r>
            <a:r>
              <a:rPr lang="en-US" altLang="ja-JP" sz="1200" dirty="0">
                <a:solidFill>
                  <a:srgbClr val="2A00FF"/>
                </a:solidFill>
                <a:latin typeface="Consolas"/>
              </a:rPr>
              <a:t>"/member/*"</a:t>
            </a:r>
            <a:r>
              <a:rPr lang="en-US" altLang="ja-JP" sz="1200" dirty="0">
                <a:solidFill>
                  <a:srgbClr val="000000"/>
                </a:solidFill>
                <a:latin typeface="Consolas"/>
              </a:rPr>
              <a:t>) </a:t>
            </a:r>
            <a:r>
              <a:rPr lang="en-US" altLang="ja-JP" sz="1200" dirty="0">
                <a:solidFill>
                  <a:srgbClr val="3F7F5F"/>
                </a:solidFill>
                <a:latin typeface="Consolas"/>
              </a:rPr>
              <a:t>// </a:t>
            </a:r>
            <a:r>
              <a:rPr lang="ja-JP" altLang="en-US" sz="1200" dirty="0">
                <a:solidFill>
                  <a:srgbClr val="3F7F5F"/>
                </a:solidFill>
                <a:latin typeface="Consolas"/>
              </a:rPr>
              <a:t>ユーザー関連操作の</a:t>
            </a:r>
            <a:r>
              <a:rPr lang="en-US" altLang="ja-JP" sz="1200" dirty="0">
                <a:solidFill>
                  <a:srgbClr val="3F7F5F"/>
                </a:solidFill>
                <a:latin typeface="Consolas"/>
              </a:rPr>
              <a:t>URL</a:t>
            </a:r>
            <a:r>
              <a:rPr lang="ja-JP" altLang="en-US" sz="1200" dirty="0">
                <a:solidFill>
                  <a:srgbClr val="3F7F5F"/>
                </a:solidFill>
                <a:latin typeface="Consolas"/>
              </a:rPr>
              <a:t>を管理</a:t>
            </a:r>
          </a:p>
          <a:p>
            <a:r>
              <a:rPr lang="en-US" altLang="ko-KR" sz="1200" b="1" dirty="0">
                <a:solidFill>
                  <a:srgbClr val="7F0055"/>
                </a:solidFill>
                <a:latin typeface="Consolas"/>
              </a:rPr>
              <a:t>public</a:t>
            </a:r>
            <a:r>
              <a:rPr lang="en-US" altLang="ko-KR" sz="1200" b="1" dirty="0">
                <a:solidFill>
                  <a:srgbClr val="000000"/>
                </a:solidFill>
                <a:latin typeface="Consolas"/>
              </a:rPr>
              <a:t> </a:t>
            </a:r>
            <a:r>
              <a:rPr lang="en-US" altLang="ko-KR" sz="1200" b="1" dirty="0">
                <a:solidFill>
                  <a:srgbClr val="7F0055"/>
                </a:solidFill>
                <a:latin typeface="Consolas"/>
              </a:rPr>
              <a:t>class</a:t>
            </a:r>
            <a:r>
              <a:rPr lang="en-US" altLang="ko-KR" sz="1200" b="1" dirty="0">
                <a:solidFill>
                  <a:srgbClr val="000000"/>
                </a:solidFill>
                <a:latin typeface="Consolas"/>
              </a:rPr>
              <a:t> </a:t>
            </a:r>
            <a:r>
              <a:rPr lang="en-US" altLang="ko-KR" sz="1200" b="1" dirty="0" err="1">
                <a:solidFill>
                  <a:srgbClr val="000000"/>
                </a:solidFill>
                <a:latin typeface="Consolas"/>
              </a:rPr>
              <a:t>MemberController</a:t>
            </a:r>
            <a:r>
              <a:rPr lang="en-US" altLang="ko-KR" sz="1200" b="1" dirty="0">
                <a:solidFill>
                  <a:srgbClr val="000000"/>
                </a:solidFill>
                <a:latin typeface="Consolas"/>
              </a:rPr>
              <a:t> {</a:t>
            </a:r>
          </a:p>
          <a:p>
            <a:r>
              <a:rPr lang="ko-KR" altLang="en-US" sz="1200" dirty="0">
                <a:solidFill>
                  <a:srgbClr val="000000"/>
                </a:solidFill>
                <a:latin typeface="Consolas"/>
              </a:rPr>
              <a:t>    </a:t>
            </a:r>
          </a:p>
          <a:p>
            <a:r>
              <a:rPr lang="en-US" altLang="ko-KR" sz="1200" dirty="0">
                <a:solidFill>
                  <a:srgbClr val="000000"/>
                </a:solidFill>
                <a:latin typeface="Consolas"/>
              </a:rPr>
              <a:t>    </a:t>
            </a:r>
            <a:r>
              <a:rPr lang="en-US" altLang="ko-KR" sz="1200" dirty="0">
                <a:solidFill>
                  <a:srgbClr val="646464"/>
                </a:solidFill>
                <a:latin typeface="Consolas"/>
              </a:rPr>
              <a:t>@Inject</a:t>
            </a:r>
          </a:p>
          <a:p>
            <a:r>
              <a:rPr lang="ja-JP" altLang="en-US" sz="1200" dirty="0">
                <a:solidFill>
                  <a:srgbClr val="000000"/>
                </a:solidFill>
                <a:latin typeface="Consolas"/>
              </a:rPr>
              <a:t>    </a:t>
            </a:r>
            <a:r>
              <a:rPr lang="en-US" altLang="ja-JP" sz="1200" dirty="0" err="1">
                <a:solidFill>
                  <a:srgbClr val="000000"/>
                </a:solidFill>
                <a:latin typeface="Consolas"/>
              </a:rPr>
              <a:t>MemberService</a:t>
            </a:r>
            <a:r>
              <a:rPr lang="en-US" altLang="ja-JP" sz="1200" dirty="0">
                <a:solidFill>
                  <a:srgbClr val="000000"/>
                </a:solidFill>
                <a:latin typeface="Consolas"/>
              </a:rPr>
              <a:t> </a:t>
            </a:r>
            <a:r>
              <a:rPr lang="en-US" altLang="ja-JP" sz="1200" dirty="0">
                <a:solidFill>
                  <a:srgbClr val="0000C0"/>
                </a:solidFill>
                <a:latin typeface="Consolas"/>
              </a:rPr>
              <a:t>service</a:t>
            </a:r>
            <a:r>
              <a:rPr lang="en-US" altLang="ja-JP" sz="1200" dirty="0">
                <a:solidFill>
                  <a:srgbClr val="000000"/>
                </a:solidFill>
                <a:latin typeface="Consolas"/>
              </a:rPr>
              <a:t>; </a:t>
            </a:r>
            <a:r>
              <a:rPr lang="en-US" altLang="ja-JP" sz="1200" dirty="0">
                <a:solidFill>
                  <a:srgbClr val="3F7F5F"/>
                </a:solidFill>
                <a:latin typeface="Consolas"/>
              </a:rPr>
              <a:t>// </a:t>
            </a:r>
            <a:r>
              <a:rPr lang="ja-JP" altLang="en-US" sz="1200" dirty="0">
                <a:solidFill>
                  <a:srgbClr val="3F7F5F"/>
                </a:solidFill>
                <a:latin typeface="Consolas"/>
              </a:rPr>
              <a:t>会員関連のビジネスロジックを処理するサービスクラスを呼び出す</a:t>
            </a:r>
          </a:p>
          <a:p>
            <a:r>
              <a:rPr lang="ko-KR" altLang="en-US" sz="1200" dirty="0">
                <a:solidFill>
                  <a:srgbClr val="000000"/>
                </a:solidFill>
                <a:latin typeface="Consolas"/>
              </a:rPr>
              <a:t>    </a:t>
            </a:r>
          </a:p>
          <a:p>
            <a:r>
              <a:rPr lang="ja-JP" altLang="en-US" sz="1200" dirty="0">
                <a:solidFill>
                  <a:srgbClr val="000000"/>
                </a:solidFill>
                <a:latin typeface="Consolas"/>
              </a:rPr>
              <a:t>    </a:t>
            </a:r>
            <a:r>
              <a:rPr lang="en-US" altLang="ja-JP" sz="1200" dirty="0">
                <a:solidFill>
                  <a:srgbClr val="3F7F5F"/>
                </a:solidFill>
                <a:latin typeface="Consolas"/>
              </a:rPr>
              <a:t>// </a:t>
            </a:r>
            <a:r>
              <a:rPr lang="ja-JP" altLang="en-US" sz="1200" dirty="0">
                <a:solidFill>
                  <a:srgbClr val="3F7F5F"/>
                </a:solidFill>
                <a:latin typeface="Consolas"/>
              </a:rPr>
              <a:t>パスワードを暗号化するためのエンコーダーを設定</a:t>
            </a:r>
          </a:p>
          <a:p>
            <a:r>
              <a:rPr lang="en-US" altLang="ko-KR" sz="1200" dirty="0">
                <a:solidFill>
                  <a:srgbClr val="000000"/>
                </a:solidFill>
                <a:latin typeface="Consolas"/>
              </a:rPr>
              <a:t>    </a:t>
            </a:r>
            <a:r>
              <a:rPr lang="en-US" altLang="ko-KR" sz="1200" dirty="0">
                <a:solidFill>
                  <a:srgbClr val="646464"/>
                </a:solidFill>
                <a:latin typeface="Consolas"/>
              </a:rPr>
              <a:t>@</a:t>
            </a:r>
            <a:r>
              <a:rPr lang="en-US" altLang="ko-KR" sz="1200" dirty="0" err="1">
                <a:solidFill>
                  <a:srgbClr val="646464"/>
                </a:solidFill>
                <a:latin typeface="Consolas"/>
              </a:rPr>
              <a:t>Autowired</a:t>
            </a:r>
            <a:endParaRPr lang="en-US" altLang="ko-KR" sz="1200" dirty="0">
              <a:solidFill>
                <a:srgbClr val="646464"/>
              </a:solidFill>
              <a:latin typeface="Consolas"/>
            </a:endParaRPr>
          </a:p>
          <a:p>
            <a:r>
              <a:rPr lang="en-US" altLang="ko-KR" sz="1200" dirty="0">
                <a:solidFill>
                  <a:srgbClr val="000000"/>
                </a:solidFill>
                <a:latin typeface="Consolas"/>
              </a:rPr>
              <a:t>    </a:t>
            </a:r>
            <a:r>
              <a:rPr lang="en-US" altLang="ko-KR" sz="1200" dirty="0" err="1">
                <a:solidFill>
                  <a:srgbClr val="000000"/>
                </a:solidFill>
                <a:latin typeface="Consolas"/>
              </a:rPr>
              <a:t>BCryptPasswordEncoder</a:t>
            </a:r>
            <a:r>
              <a:rPr lang="en-US" altLang="ko-KR" sz="1200" dirty="0">
                <a:solidFill>
                  <a:srgbClr val="000000"/>
                </a:solidFill>
                <a:latin typeface="Consolas"/>
              </a:rPr>
              <a:t> </a:t>
            </a:r>
            <a:r>
              <a:rPr lang="en-US" altLang="ko-KR" sz="1200" dirty="0" err="1">
                <a:solidFill>
                  <a:srgbClr val="0000C0"/>
                </a:solidFill>
                <a:latin typeface="Consolas"/>
              </a:rPr>
              <a:t>passEncoder</a:t>
            </a:r>
            <a:r>
              <a:rPr lang="en-US" altLang="ko-KR" sz="1200" dirty="0">
                <a:solidFill>
                  <a:srgbClr val="000000"/>
                </a:solidFill>
                <a:latin typeface="Consolas"/>
              </a:rPr>
              <a:t>;</a:t>
            </a:r>
          </a:p>
          <a:p>
            <a:r>
              <a:rPr lang="ko-KR" altLang="en-US" sz="1200" dirty="0">
                <a:solidFill>
                  <a:srgbClr val="000000"/>
                </a:solidFill>
                <a:latin typeface="Consolas"/>
              </a:rPr>
              <a:t>    </a:t>
            </a:r>
          </a:p>
          <a:p>
            <a:r>
              <a:rPr lang="ja-JP" altLang="en-US" sz="1200" dirty="0">
                <a:solidFill>
                  <a:srgbClr val="000000"/>
                </a:solidFill>
                <a:latin typeface="Consolas"/>
              </a:rPr>
              <a:t>    </a:t>
            </a:r>
            <a:r>
              <a:rPr lang="en-US" altLang="ja-JP" sz="1200" dirty="0">
                <a:solidFill>
                  <a:srgbClr val="3F7F5F"/>
                </a:solidFill>
                <a:latin typeface="Consolas"/>
              </a:rPr>
              <a:t>// </a:t>
            </a:r>
            <a:r>
              <a:rPr lang="ja-JP" altLang="en-US" sz="1200" dirty="0">
                <a:solidFill>
                  <a:srgbClr val="3F7F5F"/>
                </a:solidFill>
                <a:latin typeface="Consolas"/>
              </a:rPr>
              <a:t>パスワードエンコーダーの</a:t>
            </a:r>
            <a:r>
              <a:rPr lang="en-US" altLang="ja-JP" sz="1200" dirty="0">
                <a:solidFill>
                  <a:srgbClr val="3F7F5F"/>
                </a:solidFill>
                <a:latin typeface="Consolas"/>
              </a:rPr>
              <a:t>Bean</a:t>
            </a:r>
            <a:r>
              <a:rPr lang="ja-JP" altLang="en-US" sz="1200" dirty="0">
                <a:solidFill>
                  <a:srgbClr val="3F7F5F"/>
                </a:solidFill>
                <a:latin typeface="Consolas"/>
              </a:rPr>
              <a:t>を定義</a:t>
            </a:r>
          </a:p>
          <a:p>
            <a:r>
              <a:rPr lang="en-US" altLang="ko-KR" sz="1200" dirty="0">
                <a:solidFill>
                  <a:srgbClr val="000000"/>
                </a:solidFill>
                <a:latin typeface="Consolas"/>
              </a:rPr>
              <a:t>    </a:t>
            </a:r>
            <a:r>
              <a:rPr lang="en-US" altLang="ko-KR" sz="1200" dirty="0">
                <a:solidFill>
                  <a:srgbClr val="646464"/>
                </a:solidFill>
                <a:latin typeface="Consolas"/>
              </a:rPr>
              <a:t>@Bean</a:t>
            </a:r>
          </a:p>
          <a:p>
            <a:r>
              <a:rPr lang="en-US" altLang="ko-KR" sz="1200" dirty="0">
                <a:solidFill>
                  <a:srgbClr val="000000"/>
                </a:solidFill>
                <a:latin typeface="Consolas"/>
              </a:rPr>
              <a:t>    </a:t>
            </a:r>
            <a:r>
              <a:rPr lang="en-US" altLang="ko-KR" sz="1200" dirty="0" err="1">
                <a:solidFill>
                  <a:srgbClr val="000000"/>
                </a:solidFill>
                <a:latin typeface="Consolas"/>
              </a:rPr>
              <a:t>BCryptPasswordEncoder</a:t>
            </a:r>
            <a:r>
              <a:rPr lang="en-US" altLang="ko-KR" sz="1200" dirty="0">
                <a:solidFill>
                  <a:srgbClr val="000000"/>
                </a:solidFill>
                <a:latin typeface="Consolas"/>
              </a:rPr>
              <a:t> </a:t>
            </a:r>
            <a:r>
              <a:rPr lang="en-US" altLang="ko-KR" sz="1200" dirty="0" err="1">
                <a:solidFill>
                  <a:srgbClr val="000000"/>
                </a:solidFill>
                <a:latin typeface="Consolas"/>
              </a:rPr>
              <a:t>passEncoder</a:t>
            </a:r>
            <a:r>
              <a:rPr lang="en-US" altLang="ko-KR" sz="1200" dirty="0">
                <a:solidFill>
                  <a:srgbClr val="000000"/>
                </a:solidFill>
                <a:latin typeface="Consolas"/>
              </a:rPr>
              <a:t>() {</a:t>
            </a:r>
          </a:p>
          <a:p>
            <a:r>
              <a:rPr lang="en-US" altLang="ko-KR" sz="1200" dirty="0">
                <a:solidFill>
                  <a:srgbClr val="000000"/>
                </a:solidFill>
                <a:latin typeface="Consolas"/>
              </a:rPr>
              <a:t>        </a:t>
            </a:r>
            <a:r>
              <a:rPr lang="en-US" altLang="ko-KR" sz="1200" b="1" dirty="0">
                <a:solidFill>
                  <a:srgbClr val="7F0055"/>
                </a:solidFill>
                <a:latin typeface="Consolas"/>
              </a:rPr>
              <a:t>return</a:t>
            </a:r>
            <a:r>
              <a:rPr lang="en-US" altLang="ko-KR" sz="1200" b="1" dirty="0">
                <a:solidFill>
                  <a:srgbClr val="000000"/>
                </a:solidFill>
                <a:latin typeface="Consolas"/>
              </a:rPr>
              <a:t> </a:t>
            </a:r>
            <a:r>
              <a:rPr lang="en-US" altLang="ko-KR" sz="1200" b="1" dirty="0">
                <a:solidFill>
                  <a:srgbClr val="7F0055"/>
                </a:solidFill>
                <a:latin typeface="Consolas"/>
              </a:rPr>
              <a:t>new</a:t>
            </a:r>
            <a:r>
              <a:rPr lang="en-US" altLang="ko-KR" sz="1200" b="1" dirty="0">
                <a:solidFill>
                  <a:srgbClr val="000000"/>
                </a:solidFill>
                <a:latin typeface="Consolas"/>
              </a:rPr>
              <a:t> </a:t>
            </a:r>
            <a:r>
              <a:rPr lang="en-US" altLang="ko-KR" sz="1200" b="1" dirty="0" err="1">
                <a:solidFill>
                  <a:srgbClr val="000000"/>
                </a:solidFill>
                <a:latin typeface="Consolas"/>
              </a:rPr>
              <a:t>BCryptPasswordEncoder</a:t>
            </a:r>
            <a:r>
              <a:rPr lang="en-US" altLang="ko-KR" sz="1200" b="1" dirty="0">
                <a:solidFill>
                  <a:srgbClr val="000000"/>
                </a:solidFill>
                <a:latin typeface="Consolas"/>
              </a:rPr>
              <a:t>();</a:t>
            </a:r>
          </a:p>
          <a:p>
            <a:r>
              <a:rPr lang="ko-KR" altLang="en-US" sz="1200" dirty="0">
                <a:solidFill>
                  <a:srgbClr val="000000"/>
                </a:solidFill>
                <a:latin typeface="Consolas"/>
              </a:rPr>
              <a:t>    </a:t>
            </a:r>
            <a:r>
              <a:rPr lang="en-US" altLang="ko-KR" sz="1200" dirty="0">
                <a:solidFill>
                  <a:srgbClr val="000000"/>
                </a:solidFill>
                <a:latin typeface="Consolas"/>
              </a:rPr>
              <a:t>}</a:t>
            </a:r>
          </a:p>
          <a:p>
            <a:endParaRPr lang="ko-KR" altLang="en-US" sz="1200" dirty="0">
              <a:latin typeface="Consolas"/>
            </a:endParaRPr>
          </a:p>
          <a:p>
            <a:r>
              <a:rPr lang="en-US" altLang="ko-KR" sz="1200" dirty="0">
                <a:solidFill>
                  <a:srgbClr val="000000"/>
                </a:solidFill>
                <a:latin typeface="Consolas"/>
              </a:rPr>
              <a:t>    </a:t>
            </a:r>
            <a:r>
              <a:rPr lang="en-US" altLang="ko-KR" sz="1200" b="1" dirty="0">
                <a:solidFill>
                  <a:srgbClr val="7F0055"/>
                </a:solidFill>
                <a:latin typeface="Consolas"/>
              </a:rPr>
              <a:t>private</a:t>
            </a:r>
            <a:r>
              <a:rPr lang="en-US" altLang="ko-KR" sz="1200" b="1" dirty="0">
                <a:solidFill>
                  <a:srgbClr val="000000"/>
                </a:solidFill>
                <a:latin typeface="Consolas"/>
              </a:rPr>
              <a:t> </a:t>
            </a:r>
            <a:r>
              <a:rPr lang="en-US" altLang="ko-KR" sz="1200" b="1" dirty="0">
                <a:solidFill>
                  <a:srgbClr val="7F0055"/>
                </a:solidFill>
                <a:latin typeface="Consolas"/>
              </a:rPr>
              <a:t>static</a:t>
            </a:r>
            <a:r>
              <a:rPr lang="en-US" altLang="ko-KR" sz="1200" b="1" dirty="0">
                <a:solidFill>
                  <a:srgbClr val="000000"/>
                </a:solidFill>
                <a:latin typeface="Consolas"/>
              </a:rPr>
              <a:t> </a:t>
            </a:r>
            <a:r>
              <a:rPr lang="en-US" altLang="ko-KR" sz="1200" b="1" dirty="0">
                <a:solidFill>
                  <a:srgbClr val="7F0055"/>
                </a:solidFill>
                <a:latin typeface="Consolas"/>
              </a:rPr>
              <a:t>final</a:t>
            </a:r>
            <a:r>
              <a:rPr lang="en-US" altLang="ko-KR" sz="1200" b="1" dirty="0">
                <a:solidFill>
                  <a:srgbClr val="000000"/>
                </a:solidFill>
                <a:latin typeface="Consolas"/>
              </a:rPr>
              <a:t> Logger </a:t>
            </a:r>
            <a:r>
              <a:rPr lang="en-US" altLang="ko-KR" sz="1200" b="1" i="1" dirty="0" err="1">
                <a:solidFill>
                  <a:srgbClr val="0000C0"/>
                </a:solidFill>
                <a:latin typeface="Consolas"/>
              </a:rPr>
              <a:t>logger</a:t>
            </a:r>
            <a:r>
              <a:rPr lang="en-US" altLang="ko-KR" sz="1200" b="1" i="1" dirty="0">
                <a:solidFill>
                  <a:srgbClr val="000000"/>
                </a:solidFill>
                <a:latin typeface="Consolas"/>
              </a:rPr>
              <a:t> = </a:t>
            </a:r>
            <a:r>
              <a:rPr lang="en-US" altLang="ko-KR" sz="1200" b="1" i="1" dirty="0" err="1">
                <a:solidFill>
                  <a:srgbClr val="000000"/>
                </a:solidFill>
                <a:latin typeface="Consolas"/>
              </a:rPr>
              <a:t>LoggerFactory.getLogger</a:t>
            </a:r>
            <a:r>
              <a:rPr lang="en-US" altLang="ko-KR" sz="1200" b="1" i="1" dirty="0">
                <a:solidFill>
                  <a:srgbClr val="000000"/>
                </a:solidFill>
                <a:latin typeface="Consolas"/>
              </a:rPr>
              <a:t>(</a:t>
            </a:r>
            <a:r>
              <a:rPr lang="en-US" altLang="ko-KR" sz="1200" b="1" i="1" dirty="0" err="1">
                <a:solidFill>
                  <a:srgbClr val="000000"/>
                </a:solidFill>
                <a:latin typeface="Consolas"/>
              </a:rPr>
              <a:t>MemberController.</a:t>
            </a:r>
            <a:r>
              <a:rPr lang="en-US" altLang="ko-KR" sz="1200" b="1" i="1" dirty="0" err="1">
                <a:solidFill>
                  <a:srgbClr val="7F0055"/>
                </a:solidFill>
                <a:latin typeface="Consolas"/>
              </a:rPr>
              <a:t>class</a:t>
            </a:r>
            <a:r>
              <a:rPr lang="en-US" altLang="ko-KR" sz="1200" b="1" i="1" dirty="0">
                <a:solidFill>
                  <a:srgbClr val="000000"/>
                </a:solidFill>
                <a:latin typeface="Consolas"/>
              </a:rPr>
              <a:t>); </a:t>
            </a:r>
            <a:r>
              <a:rPr lang="en-US" altLang="ko-KR" sz="1200" b="1" i="1" dirty="0">
                <a:solidFill>
                  <a:srgbClr val="3F7F5F"/>
                </a:solidFill>
                <a:latin typeface="Consolas"/>
              </a:rPr>
              <a:t>// </a:t>
            </a:r>
            <a:r>
              <a:rPr lang="ja-JP" altLang="en-US" sz="1200" b="1" i="1" dirty="0">
                <a:solidFill>
                  <a:srgbClr val="3F7F5F"/>
                </a:solidFill>
                <a:latin typeface="Consolas"/>
              </a:rPr>
              <a:t>ログを</a:t>
            </a:r>
            <a:r>
              <a:rPr lang="ko-KR" altLang="en-US" sz="1200" b="1" i="1" dirty="0">
                <a:solidFill>
                  <a:srgbClr val="3F7F5F"/>
                </a:solidFill>
                <a:latin typeface="Consolas"/>
              </a:rPr>
              <a:t>記録</a:t>
            </a:r>
            <a:r>
              <a:rPr lang="ja-JP" altLang="en-US" sz="1200" b="1" i="1" dirty="0">
                <a:solidFill>
                  <a:srgbClr val="3F7F5F"/>
                </a:solidFill>
                <a:latin typeface="Consolas"/>
              </a:rPr>
              <a:t>する</a:t>
            </a:r>
          </a:p>
        </p:txBody>
      </p:sp>
    </p:spTree>
    <p:extLst>
      <p:ext uri="{BB962C8B-B14F-4D97-AF65-F5344CB8AC3E}">
        <p14:creationId xmlns:p14="http://schemas.microsoft.com/office/powerpoint/2010/main" val="367566357"/>
      </p:ext>
    </p:extLst>
  </p:cSld>
  <p:clrMapOvr>
    <a:masterClrMapping/>
  </p:clrMapOvr>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제목 1"/>
          <p:cNvSpPr>
            <a:spLocks noGrp="1"/>
          </p:cNvSpPr>
          <p:nvPr>
            <p:ph type="title"/>
          </p:nvPr>
        </p:nvSpPr>
        <p:spPr bwMode="auto">
          <a:xfrm>
            <a:off x="0" y="-2242"/>
            <a:ext cx="9144000" cy="694938"/>
          </a:xfrm>
        </p:spPr>
        <p:txBody>
          <a:bodyPr vert="horz" lIns="91440" tIns="45720" rIns="91440" bIns="45720" rtlCol="0" anchor="ctr">
            <a:normAutofit/>
          </a:bodyPr>
          <a:lstStyle/>
          <a:p>
            <a:r>
              <a:rPr lang="en-US" altLang="ja-JP" dirty="0" smtClean="0">
                <a:latin typeface="MS Mincho" pitchFamily="49" charset="-128"/>
                <a:ea typeface="MS Mincho" pitchFamily="49" charset="-128"/>
              </a:rPr>
              <a:t>MEMBER</a:t>
            </a:r>
            <a:r>
              <a:rPr lang="ja-JP" altLang="en-US" dirty="0" smtClean="0">
                <a:latin typeface="MS Mincho" pitchFamily="49" charset="-128"/>
                <a:ea typeface="MS Mincho" pitchFamily="49" charset="-128"/>
              </a:rPr>
              <a:t>コ</a:t>
            </a:r>
            <a:r>
              <a:rPr lang="ja-JP" altLang="en-US" dirty="0">
                <a:latin typeface="MS Mincho" pitchFamily="49" charset="-128"/>
                <a:ea typeface="MS Mincho" pitchFamily="49" charset="-128"/>
              </a:rPr>
              <a:t>ントローラ</a:t>
            </a:r>
            <a:r>
              <a:rPr lang="ja-JP" altLang="en-US" dirty="0" smtClean="0">
                <a:latin typeface="MS Mincho" pitchFamily="49" charset="-128"/>
                <a:ea typeface="MS Mincho" pitchFamily="49" charset="-128"/>
              </a:rPr>
              <a:t>ー</a:t>
            </a:r>
            <a:r>
              <a:rPr lang="en-US" altLang="ja-JP" dirty="0" smtClean="0">
                <a:latin typeface="MS Mincho" pitchFamily="49" charset="-128"/>
                <a:ea typeface="MS Mincho" pitchFamily="49" charset="-128"/>
              </a:rPr>
              <a:t>(2/3)</a:t>
            </a:r>
            <a:endParaRPr lang="ko-KR" dirty="0">
              <a:latin typeface="MS Mincho" pitchFamily="49" charset="-128"/>
              <a:ea typeface="MS Mincho" pitchFamily="49" charset="-128"/>
            </a:endParaRPr>
          </a:p>
        </p:txBody>
      </p:sp>
      <p:sp>
        <p:nvSpPr>
          <p:cNvPr id="5" name="내용 개체 틀 2"/>
          <p:cNvSpPr>
            <a:spLocks noGrp="1"/>
          </p:cNvSpPr>
          <p:nvPr>
            <p:ph sz="half" idx="1"/>
          </p:nvPr>
        </p:nvSpPr>
        <p:spPr bwMode="auto">
          <a:xfrm>
            <a:off x="0" y="692696"/>
            <a:ext cx="9144000" cy="6165304"/>
          </a:xfrm>
          <a:solidFill>
            <a:schemeClr val="bg1"/>
          </a:solidFill>
        </p:spPr>
        <p:txBody>
          <a:bodyPr numCol="2">
            <a:noAutofit/>
          </a:bodyPr>
          <a:lstStyle>
            <a:lvl1pPr>
              <a:defRPr sz="2400"/>
            </a:lvl1pPr>
            <a:lvl2pPr>
              <a:defRPr sz="1600"/>
            </a:lvl2pPr>
            <a:lvl3pPr>
              <a:defRPr sz="1200"/>
            </a:lvl3pPr>
            <a:lvl4pPr>
              <a:defRPr sz="1200"/>
            </a:lvl4pPr>
            <a:lvl5pPr>
              <a:defRPr sz="1200"/>
            </a:lvl5pPr>
          </a:lstStyle>
          <a:p>
            <a:r>
              <a:rPr lang="en-US" altLang="ja-JP" sz="1300" dirty="0">
                <a:solidFill>
                  <a:srgbClr val="3F7F5F"/>
                </a:solidFill>
                <a:latin typeface="Consolas"/>
              </a:rPr>
              <a:t>// </a:t>
            </a:r>
            <a:r>
              <a:rPr lang="ja-JP" altLang="en-US" sz="1300" dirty="0">
                <a:solidFill>
                  <a:srgbClr val="3F7F5F"/>
                </a:solidFill>
                <a:latin typeface="Consolas"/>
              </a:rPr>
              <a:t>サインアップ画面を表示する</a:t>
            </a:r>
            <a:r>
              <a:rPr lang="en-US" altLang="ja-JP" sz="1300" dirty="0">
                <a:solidFill>
                  <a:srgbClr val="3F7F5F"/>
                </a:solidFill>
                <a:latin typeface="Consolas"/>
              </a:rPr>
              <a:t>(GET</a:t>
            </a:r>
            <a:r>
              <a:rPr lang="ja-JP" altLang="en-US" sz="1300" dirty="0">
                <a:solidFill>
                  <a:srgbClr val="3F7F5F"/>
                </a:solidFill>
                <a:latin typeface="Consolas"/>
              </a:rPr>
              <a:t>リクエスト</a:t>
            </a:r>
            <a:r>
              <a:rPr lang="en-US" altLang="ja-JP" sz="1300" dirty="0">
                <a:solidFill>
                  <a:srgbClr val="3F7F5F"/>
                </a:solidFill>
                <a:latin typeface="Consolas"/>
              </a:rPr>
              <a:t>)</a:t>
            </a:r>
          </a:p>
          <a:p>
            <a:r>
              <a:rPr lang="en-US" altLang="ko-KR" sz="1300" dirty="0">
                <a:solidFill>
                  <a:srgbClr val="000000"/>
                </a:solidFill>
                <a:latin typeface="Consolas"/>
              </a:rPr>
              <a:t>    </a:t>
            </a:r>
            <a:r>
              <a:rPr lang="en-US" altLang="ko-KR" sz="1300" dirty="0">
                <a:solidFill>
                  <a:srgbClr val="646464"/>
                </a:solidFill>
                <a:latin typeface="Consolas"/>
              </a:rPr>
              <a:t>@</a:t>
            </a:r>
            <a:r>
              <a:rPr lang="en-US" altLang="ko-KR" sz="1300" dirty="0" err="1">
                <a:solidFill>
                  <a:srgbClr val="646464"/>
                </a:solidFill>
                <a:latin typeface="Consolas"/>
              </a:rPr>
              <a:t>GetMapping</a:t>
            </a:r>
            <a:r>
              <a:rPr lang="en-US" altLang="ko-KR" sz="1300" dirty="0">
                <a:solidFill>
                  <a:srgbClr val="000000"/>
                </a:solidFill>
                <a:latin typeface="Consolas"/>
              </a:rPr>
              <a:t>(</a:t>
            </a:r>
            <a:r>
              <a:rPr lang="en-US" altLang="ko-KR" sz="1300" dirty="0">
                <a:solidFill>
                  <a:srgbClr val="2A00FF"/>
                </a:solidFill>
                <a:latin typeface="Consolas"/>
              </a:rPr>
              <a:t>"/signup"</a:t>
            </a:r>
            <a:r>
              <a:rPr lang="en-US" altLang="ko-KR" sz="1300" dirty="0">
                <a:solidFill>
                  <a:srgbClr val="000000"/>
                </a:solidFill>
                <a:latin typeface="Consolas"/>
              </a:rPr>
              <a:t>) </a:t>
            </a:r>
            <a:r>
              <a:rPr lang="en-US" altLang="ko-KR" sz="1300" dirty="0">
                <a:solidFill>
                  <a:srgbClr val="3F7F5F"/>
                </a:solidFill>
                <a:latin typeface="Consolas"/>
              </a:rPr>
              <a:t>// member/</a:t>
            </a:r>
            <a:r>
              <a:rPr lang="en-US" altLang="ko-KR" sz="1300" u="sng" dirty="0">
                <a:solidFill>
                  <a:srgbClr val="3F7F5F"/>
                </a:solidFill>
                <a:latin typeface="Consolas"/>
              </a:rPr>
              <a:t>signup</a:t>
            </a:r>
          </a:p>
          <a:p>
            <a:r>
              <a:rPr lang="en-US" altLang="ko-KR" sz="1300" dirty="0">
                <a:solidFill>
                  <a:srgbClr val="000000"/>
                </a:solidFill>
                <a:latin typeface="Consolas"/>
              </a:rPr>
              <a:t>    </a:t>
            </a:r>
            <a:r>
              <a:rPr lang="en-US" altLang="ko-KR" sz="1300" b="1" dirty="0">
                <a:solidFill>
                  <a:srgbClr val="7F0055"/>
                </a:solidFill>
                <a:latin typeface="Consolas"/>
              </a:rPr>
              <a:t>public</a:t>
            </a:r>
            <a:r>
              <a:rPr lang="en-US" altLang="ko-KR" sz="1300" b="1" dirty="0">
                <a:solidFill>
                  <a:srgbClr val="000000"/>
                </a:solidFill>
                <a:latin typeface="Consolas"/>
              </a:rPr>
              <a:t> </a:t>
            </a:r>
            <a:r>
              <a:rPr lang="en-US" altLang="ko-KR" sz="1300" b="1" dirty="0">
                <a:solidFill>
                  <a:srgbClr val="7F0055"/>
                </a:solidFill>
                <a:latin typeface="Consolas"/>
              </a:rPr>
              <a:t>void</a:t>
            </a:r>
            <a:r>
              <a:rPr lang="en-US" altLang="ko-KR" sz="1300" b="1" dirty="0">
                <a:solidFill>
                  <a:srgbClr val="000000"/>
                </a:solidFill>
                <a:latin typeface="Consolas"/>
              </a:rPr>
              <a:t> </a:t>
            </a:r>
            <a:r>
              <a:rPr lang="en-US" altLang="ko-KR" sz="1300" b="1" dirty="0" err="1">
                <a:solidFill>
                  <a:srgbClr val="000000"/>
                </a:solidFill>
                <a:latin typeface="Consolas"/>
              </a:rPr>
              <a:t>getSignup</a:t>
            </a:r>
            <a:r>
              <a:rPr lang="en-US" altLang="ko-KR" sz="1300" b="1" dirty="0">
                <a:solidFill>
                  <a:srgbClr val="000000"/>
                </a:solidFill>
                <a:latin typeface="Consolas"/>
              </a:rPr>
              <a:t>() </a:t>
            </a:r>
            <a:r>
              <a:rPr lang="en-US" altLang="ko-KR" sz="1300" b="1" dirty="0">
                <a:solidFill>
                  <a:srgbClr val="7F0055"/>
                </a:solidFill>
                <a:latin typeface="Consolas"/>
              </a:rPr>
              <a:t>throws</a:t>
            </a:r>
            <a:r>
              <a:rPr lang="en-US" altLang="ko-KR" sz="1300" b="1" dirty="0">
                <a:solidFill>
                  <a:srgbClr val="000000"/>
                </a:solidFill>
                <a:latin typeface="Consolas"/>
              </a:rPr>
              <a:t> Exception {</a:t>
            </a:r>
          </a:p>
          <a:p>
            <a:r>
              <a:rPr lang="ja-JP" altLang="en-US" sz="1300" dirty="0">
                <a:solidFill>
                  <a:srgbClr val="000000"/>
                </a:solidFill>
                <a:latin typeface="Consolas"/>
              </a:rPr>
              <a:t>        </a:t>
            </a:r>
            <a:r>
              <a:rPr lang="en-US" altLang="ja-JP" sz="1300" b="1" i="1" dirty="0">
                <a:solidFill>
                  <a:srgbClr val="0000C0"/>
                </a:solidFill>
                <a:latin typeface="Consolas"/>
              </a:rPr>
              <a:t>logger</a:t>
            </a:r>
            <a:r>
              <a:rPr lang="en-US" altLang="ja-JP" sz="1300" b="1" i="1" dirty="0">
                <a:solidFill>
                  <a:srgbClr val="000000"/>
                </a:solidFill>
                <a:latin typeface="Consolas"/>
              </a:rPr>
              <a:t>.info(</a:t>
            </a:r>
            <a:r>
              <a:rPr lang="en-US" altLang="ja-JP" sz="1300" b="1" i="1" dirty="0">
                <a:solidFill>
                  <a:srgbClr val="2A00FF"/>
                </a:solidFill>
                <a:latin typeface="Consolas"/>
              </a:rPr>
              <a:t>"</a:t>
            </a:r>
            <a:r>
              <a:rPr lang="ja-JP" altLang="en-US" sz="1300" b="1" i="1" dirty="0">
                <a:solidFill>
                  <a:srgbClr val="2A00FF"/>
                </a:solidFill>
                <a:latin typeface="Consolas"/>
              </a:rPr>
              <a:t>サインアップ画面へ</a:t>
            </a:r>
            <a:r>
              <a:rPr lang="en-US" altLang="ja-JP" sz="1300" b="1" i="1" dirty="0">
                <a:solidFill>
                  <a:srgbClr val="2A00FF"/>
                </a:solidFill>
                <a:latin typeface="Consolas"/>
              </a:rPr>
              <a:t>"</a:t>
            </a:r>
            <a:r>
              <a:rPr lang="en-US" altLang="ja-JP" sz="1300" b="1" i="1" dirty="0">
                <a:solidFill>
                  <a:srgbClr val="000000"/>
                </a:solidFill>
                <a:latin typeface="Consolas"/>
              </a:rPr>
              <a:t>);</a:t>
            </a:r>
          </a:p>
          <a:p>
            <a:r>
              <a:rPr lang="ko-KR" altLang="en-US" sz="1300" dirty="0">
                <a:solidFill>
                  <a:srgbClr val="000000"/>
                </a:solidFill>
                <a:latin typeface="Consolas"/>
              </a:rPr>
              <a:t>    </a:t>
            </a:r>
            <a:r>
              <a:rPr lang="en-US" altLang="ko-KR" sz="1300" dirty="0">
                <a:solidFill>
                  <a:srgbClr val="000000"/>
                </a:solidFill>
                <a:latin typeface="Consolas"/>
              </a:rPr>
              <a:t>}</a:t>
            </a:r>
          </a:p>
          <a:p>
            <a:endParaRPr lang="ko-KR" altLang="en-US" sz="1300" dirty="0">
              <a:latin typeface="Consolas"/>
            </a:endParaRPr>
          </a:p>
          <a:p>
            <a:r>
              <a:rPr lang="ja-JP" altLang="en-US" sz="1300" dirty="0">
                <a:solidFill>
                  <a:srgbClr val="000000"/>
                </a:solidFill>
                <a:latin typeface="Consolas"/>
              </a:rPr>
              <a:t>    </a:t>
            </a:r>
            <a:r>
              <a:rPr lang="en-US" altLang="ja-JP" sz="1300" dirty="0">
                <a:solidFill>
                  <a:srgbClr val="3F7F5F"/>
                </a:solidFill>
                <a:latin typeface="Consolas"/>
              </a:rPr>
              <a:t>// </a:t>
            </a:r>
            <a:r>
              <a:rPr lang="ja-JP" altLang="en-US" sz="1300" dirty="0">
                <a:solidFill>
                  <a:srgbClr val="3F7F5F"/>
                </a:solidFill>
                <a:latin typeface="Consolas"/>
              </a:rPr>
              <a:t>会員登録処理</a:t>
            </a:r>
            <a:r>
              <a:rPr lang="en-US" altLang="ja-JP" sz="1300" dirty="0">
                <a:solidFill>
                  <a:srgbClr val="3F7F5F"/>
                </a:solidFill>
                <a:latin typeface="Consolas"/>
              </a:rPr>
              <a:t>(POST</a:t>
            </a:r>
            <a:r>
              <a:rPr lang="ja-JP" altLang="en-US" sz="1300" dirty="0">
                <a:solidFill>
                  <a:srgbClr val="3F7F5F"/>
                </a:solidFill>
                <a:latin typeface="Consolas"/>
              </a:rPr>
              <a:t>リクエスト</a:t>
            </a:r>
            <a:r>
              <a:rPr lang="en-US" altLang="ja-JP" sz="1300" dirty="0">
                <a:solidFill>
                  <a:srgbClr val="3F7F5F"/>
                </a:solidFill>
                <a:latin typeface="Consolas"/>
              </a:rPr>
              <a:t>)</a:t>
            </a:r>
          </a:p>
          <a:p>
            <a:r>
              <a:rPr lang="en-US" altLang="ko-KR" sz="1300" dirty="0">
                <a:solidFill>
                  <a:srgbClr val="000000"/>
                </a:solidFill>
                <a:latin typeface="Consolas"/>
              </a:rPr>
              <a:t>    </a:t>
            </a:r>
            <a:r>
              <a:rPr lang="en-US" altLang="ko-KR" sz="1300" dirty="0">
                <a:solidFill>
                  <a:srgbClr val="646464"/>
                </a:solidFill>
                <a:latin typeface="Consolas"/>
              </a:rPr>
              <a:t>@</a:t>
            </a:r>
            <a:r>
              <a:rPr lang="en-US" altLang="ko-KR" sz="1300" dirty="0" err="1">
                <a:solidFill>
                  <a:srgbClr val="646464"/>
                </a:solidFill>
                <a:latin typeface="Consolas"/>
              </a:rPr>
              <a:t>PostMapping</a:t>
            </a:r>
            <a:r>
              <a:rPr lang="en-US" altLang="ko-KR" sz="1300" dirty="0">
                <a:solidFill>
                  <a:srgbClr val="000000"/>
                </a:solidFill>
                <a:latin typeface="Consolas"/>
              </a:rPr>
              <a:t>(</a:t>
            </a:r>
            <a:r>
              <a:rPr lang="en-US" altLang="ko-KR" sz="1300" dirty="0">
                <a:solidFill>
                  <a:srgbClr val="2A00FF"/>
                </a:solidFill>
                <a:latin typeface="Consolas"/>
              </a:rPr>
              <a:t>"/signup"</a:t>
            </a:r>
            <a:r>
              <a:rPr lang="en-US" altLang="ko-KR" sz="1300" dirty="0">
                <a:solidFill>
                  <a:srgbClr val="000000"/>
                </a:solidFill>
                <a:latin typeface="Consolas"/>
              </a:rPr>
              <a:t>)</a:t>
            </a:r>
          </a:p>
          <a:p>
            <a:r>
              <a:rPr lang="en-US" altLang="ko-KR" sz="1300" dirty="0">
                <a:solidFill>
                  <a:srgbClr val="000000"/>
                </a:solidFill>
                <a:latin typeface="Consolas"/>
              </a:rPr>
              <a:t>    </a:t>
            </a:r>
            <a:r>
              <a:rPr lang="en-US" altLang="ko-KR" sz="1300" b="1" dirty="0">
                <a:solidFill>
                  <a:srgbClr val="7F0055"/>
                </a:solidFill>
                <a:latin typeface="Consolas"/>
              </a:rPr>
              <a:t>public</a:t>
            </a:r>
            <a:r>
              <a:rPr lang="en-US" altLang="ko-KR" sz="1300" b="1" dirty="0">
                <a:solidFill>
                  <a:srgbClr val="000000"/>
                </a:solidFill>
                <a:latin typeface="Consolas"/>
              </a:rPr>
              <a:t> String </a:t>
            </a:r>
            <a:r>
              <a:rPr lang="en-US" altLang="ko-KR" sz="1300" b="1" dirty="0" err="1">
                <a:solidFill>
                  <a:srgbClr val="000000"/>
                </a:solidFill>
                <a:latin typeface="Consolas"/>
              </a:rPr>
              <a:t>postSignup</a:t>
            </a:r>
            <a:r>
              <a:rPr lang="en-US" altLang="ko-KR" sz="1300" b="1" dirty="0">
                <a:solidFill>
                  <a:srgbClr val="000000"/>
                </a:solidFill>
                <a:latin typeface="Consolas"/>
              </a:rPr>
              <a:t>(</a:t>
            </a:r>
            <a:r>
              <a:rPr lang="en-US" altLang="ko-KR" sz="1300" b="1" dirty="0" err="1">
                <a:solidFill>
                  <a:srgbClr val="000000"/>
                </a:solidFill>
                <a:latin typeface="Consolas"/>
              </a:rPr>
              <a:t>MemberVO</a:t>
            </a:r>
            <a:r>
              <a:rPr lang="en-US" altLang="ko-KR" sz="1300" b="1" dirty="0">
                <a:solidFill>
                  <a:srgbClr val="000000"/>
                </a:solidFill>
                <a:latin typeface="Consolas"/>
              </a:rPr>
              <a:t> </a:t>
            </a:r>
            <a:r>
              <a:rPr lang="en-US" altLang="ko-KR" sz="1300" b="1" dirty="0" err="1">
                <a:solidFill>
                  <a:srgbClr val="6A3E3E"/>
                </a:solidFill>
                <a:latin typeface="Consolas"/>
              </a:rPr>
              <a:t>vo</a:t>
            </a:r>
            <a:r>
              <a:rPr lang="en-US" altLang="ko-KR" sz="1300" b="1" dirty="0">
                <a:solidFill>
                  <a:srgbClr val="000000"/>
                </a:solidFill>
                <a:latin typeface="Consolas"/>
              </a:rPr>
              <a:t>) </a:t>
            </a:r>
            <a:r>
              <a:rPr lang="en-US" altLang="ko-KR" sz="1300" b="1" dirty="0">
                <a:solidFill>
                  <a:srgbClr val="7F0055"/>
                </a:solidFill>
                <a:latin typeface="Consolas"/>
              </a:rPr>
              <a:t>throws</a:t>
            </a:r>
            <a:r>
              <a:rPr lang="en-US" altLang="ko-KR" sz="1300" b="1" dirty="0">
                <a:solidFill>
                  <a:srgbClr val="000000"/>
                </a:solidFill>
                <a:latin typeface="Consolas"/>
              </a:rPr>
              <a:t> Exception {</a:t>
            </a:r>
          </a:p>
          <a:p>
            <a:r>
              <a:rPr lang="en-US" altLang="ko-KR" sz="1300" dirty="0">
                <a:solidFill>
                  <a:srgbClr val="000000"/>
                </a:solidFill>
                <a:latin typeface="Consolas"/>
              </a:rPr>
              <a:t>        </a:t>
            </a:r>
            <a:r>
              <a:rPr lang="en-US" altLang="ko-KR" sz="1300" b="1" i="1" dirty="0">
                <a:solidFill>
                  <a:srgbClr val="0000C0"/>
                </a:solidFill>
                <a:latin typeface="Consolas"/>
              </a:rPr>
              <a:t>logger</a:t>
            </a:r>
            <a:r>
              <a:rPr lang="en-US" altLang="ko-KR" sz="1300" b="1" i="1" dirty="0">
                <a:solidFill>
                  <a:srgbClr val="000000"/>
                </a:solidFill>
                <a:latin typeface="Consolas"/>
              </a:rPr>
              <a:t>.info(</a:t>
            </a:r>
            <a:r>
              <a:rPr lang="en-US" altLang="ko-KR" sz="1300" b="1" i="1" dirty="0">
                <a:solidFill>
                  <a:srgbClr val="2A00FF"/>
                </a:solidFill>
                <a:latin typeface="Consolas"/>
              </a:rPr>
              <a:t>"</a:t>
            </a:r>
            <a:r>
              <a:rPr lang="ko-KR" altLang="en-US" sz="1300" b="1" i="1" dirty="0">
                <a:solidFill>
                  <a:srgbClr val="2A00FF"/>
                </a:solidFill>
                <a:latin typeface="Consolas"/>
              </a:rPr>
              <a:t>会員登録機能</a:t>
            </a:r>
            <a:r>
              <a:rPr lang="en-US" altLang="ko-KR" sz="1300" b="1" i="1" dirty="0">
                <a:solidFill>
                  <a:srgbClr val="2A00FF"/>
                </a:solidFill>
                <a:latin typeface="Consolas"/>
              </a:rPr>
              <a:t>"</a:t>
            </a:r>
            <a:r>
              <a:rPr lang="en-US" altLang="ko-KR" sz="1300" b="1" i="1" dirty="0">
                <a:solidFill>
                  <a:srgbClr val="000000"/>
                </a:solidFill>
                <a:latin typeface="Consolas"/>
              </a:rPr>
              <a:t>);</a:t>
            </a:r>
          </a:p>
          <a:p>
            <a:r>
              <a:rPr lang="ko-KR" altLang="en-US" sz="1300" dirty="0">
                <a:solidFill>
                  <a:srgbClr val="000000"/>
                </a:solidFill>
                <a:latin typeface="Consolas"/>
              </a:rPr>
              <a:t>        </a:t>
            </a:r>
          </a:p>
          <a:p>
            <a:r>
              <a:rPr lang="ja-JP" altLang="en-US" sz="1300" dirty="0">
                <a:solidFill>
                  <a:srgbClr val="000000"/>
                </a:solidFill>
                <a:latin typeface="Consolas"/>
              </a:rPr>
              <a:t>        </a:t>
            </a:r>
            <a:r>
              <a:rPr lang="en-US" altLang="ja-JP" sz="1300" dirty="0">
                <a:solidFill>
                  <a:srgbClr val="3F7F5F"/>
                </a:solidFill>
                <a:latin typeface="Consolas"/>
              </a:rPr>
              <a:t>// </a:t>
            </a:r>
            <a:r>
              <a:rPr lang="ja-JP" altLang="en-US" sz="1300" dirty="0">
                <a:solidFill>
                  <a:srgbClr val="3F7F5F"/>
                </a:solidFill>
                <a:latin typeface="Consolas"/>
              </a:rPr>
              <a:t>入力されたパスワードを暗号化して保存</a:t>
            </a:r>
          </a:p>
          <a:p>
            <a:r>
              <a:rPr lang="en-US" altLang="ko-KR" sz="1300" dirty="0">
                <a:solidFill>
                  <a:srgbClr val="000000"/>
                </a:solidFill>
                <a:latin typeface="Consolas"/>
              </a:rPr>
              <a:t>        String </a:t>
            </a:r>
            <a:r>
              <a:rPr lang="en-US" altLang="ko-KR" sz="1300" dirty="0" err="1">
                <a:solidFill>
                  <a:srgbClr val="6A3E3E"/>
                </a:solidFill>
                <a:latin typeface="Consolas"/>
              </a:rPr>
              <a:t>inputPass</a:t>
            </a:r>
            <a:r>
              <a:rPr lang="en-US" altLang="ko-KR" sz="1300" dirty="0">
                <a:solidFill>
                  <a:srgbClr val="000000"/>
                </a:solidFill>
                <a:latin typeface="Consolas"/>
              </a:rPr>
              <a:t> = </a:t>
            </a:r>
            <a:r>
              <a:rPr lang="en-US" altLang="ko-KR" sz="1300" dirty="0" err="1">
                <a:solidFill>
                  <a:srgbClr val="6A3E3E"/>
                </a:solidFill>
                <a:latin typeface="Consolas"/>
              </a:rPr>
              <a:t>vo</a:t>
            </a:r>
            <a:r>
              <a:rPr lang="en-US" altLang="ko-KR" sz="1300" dirty="0" err="1">
                <a:solidFill>
                  <a:srgbClr val="000000"/>
                </a:solidFill>
                <a:latin typeface="Consolas"/>
              </a:rPr>
              <a:t>.getUserPass</a:t>
            </a:r>
            <a:r>
              <a:rPr lang="en-US" altLang="ko-KR" sz="1300" dirty="0">
                <a:solidFill>
                  <a:srgbClr val="000000"/>
                </a:solidFill>
                <a:latin typeface="Consolas"/>
              </a:rPr>
              <a:t>();</a:t>
            </a:r>
          </a:p>
          <a:p>
            <a:r>
              <a:rPr lang="en-US" altLang="ko-KR" sz="1300" dirty="0">
                <a:solidFill>
                  <a:srgbClr val="000000"/>
                </a:solidFill>
                <a:latin typeface="Consolas"/>
              </a:rPr>
              <a:t>        String </a:t>
            </a:r>
            <a:r>
              <a:rPr lang="en-US" altLang="ko-KR" sz="1300" dirty="0">
                <a:solidFill>
                  <a:srgbClr val="6A3E3E"/>
                </a:solidFill>
                <a:latin typeface="Consolas"/>
              </a:rPr>
              <a:t>pass</a:t>
            </a:r>
            <a:r>
              <a:rPr lang="en-US" altLang="ko-KR" sz="1300" dirty="0">
                <a:solidFill>
                  <a:srgbClr val="000000"/>
                </a:solidFill>
                <a:latin typeface="Consolas"/>
              </a:rPr>
              <a:t> = </a:t>
            </a:r>
            <a:r>
              <a:rPr lang="en-US" altLang="ko-KR" sz="1300" dirty="0" err="1">
                <a:solidFill>
                  <a:srgbClr val="0000C0"/>
                </a:solidFill>
                <a:latin typeface="Consolas"/>
              </a:rPr>
              <a:t>passEncoder</a:t>
            </a:r>
            <a:r>
              <a:rPr lang="en-US" altLang="ko-KR" sz="1300" dirty="0" err="1">
                <a:solidFill>
                  <a:srgbClr val="000000"/>
                </a:solidFill>
                <a:latin typeface="Consolas"/>
              </a:rPr>
              <a:t>.encode</a:t>
            </a:r>
            <a:r>
              <a:rPr lang="en-US" altLang="ko-KR" sz="1300" dirty="0">
                <a:solidFill>
                  <a:srgbClr val="000000"/>
                </a:solidFill>
                <a:latin typeface="Consolas"/>
              </a:rPr>
              <a:t>(</a:t>
            </a:r>
            <a:r>
              <a:rPr lang="en-US" altLang="ko-KR" sz="1300" dirty="0" err="1">
                <a:solidFill>
                  <a:srgbClr val="6A3E3E"/>
                </a:solidFill>
                <a:latin typeface="Consolas"/>
              </a:rPr>
              <a:t>inputPass</a:t>
            </a:r>
            <a:r>
              <a:rPr lang="en-US" altLang="ko-KR" sz="1300" dirty="0">
                <a:solidFill>
                  <a:srgbClr val="000000"/>
                </a:solidFill>
                <a:latin typeface="Consolas"/>
              </a:rPr>
              <a:t>); </a:t>
            </a:r>
            <a:r>
              <a:rPr lang="en-US" altLang="ko-KR" sz="1300" dirty="0">
                <a:solidFill>
                  <a:srgbClr val="3F7F5F"/>
                </a:solidFill>
                <a:latin typeface="Consolas"/>
              </a:rPr>
              <a:t>// </a:t>
            </a:r>
            <a:r>
              <a:rPr lang="ja-JP" altLang="en-US" sz="1300" dirty="0">
                <a:solidFill>
                  <a:srgbClr val="3F7F5F"/>
                </a:solidFill>
                <a:latin typeface="Consolas"/>
              </a:rPr>
              <a:t>パスワードを</a:t>
            </a:r>
            <a:r>
              <a:rPr lang="ko-KR" altLang="en-US" sz="1300" dirty="0">
                <a:solidFill>
                  <a:srgbClr val="3F7F5F"/>
                </a:solidFill>
                <a:latin typeface="Consolas"/>
              </a:rPr>
              <a:t>暗号化</a:t>
            </a:r>
          </a:p>
          <a:p>
            <a:r>
              <a:rPr lang="ja-JP" altLang="en-US" sz="1300" dirty="0">
                <a:solidFill>
                  <a:srgbClr val="000000"/>
                </a:solidFill>
                <a:latin typeface="Consolas"/>
              </a:rPr>
              <a:t>        </a:t>
            </a:r>
            <a:r>
              <a:rPr lang="en-US" altLang="ja-JP" sz="1300" dirty="0" err="1">
                <a:solidFill>
                  <a:srgbClr val="6A3E3E"/>
                </a:solidFill>
                <a:latin typeface="Consolas"/>
              </a:rPr>
              <a:t>vo</a:t>
            </a:r>
            <a:r>
              <a:rPr lang="en-US" altLang="ja-JP" sz="1300" dirty="0" err="1">
                <a:solidFill>
                  <a:srgbClr val="000000"/>
                </a:solidFill>
                <a:latin typeface="Consolas"/>
              </a:rPr>
              <a:t>.setUserPass</a:t>
            </a:r>
            <a:r>
              <a:rPr lang="en-US" altLang="ja-JP" sz="1300" dirty="0">
                <a:solidFill>
                  <a:srgbClr val="000000"/>
                </a:solidFill>
                <a:latin typeface="Consolas"/>
              </a:rPr>
              <a:t>(</a:t>
            </a:r>
            <a:r>
              <a:rPr lang="en-US" altLang="ja-JP" sz="1300" dirty="0">
                <a:solidFill>
                  <a:srgbClr val="6A3E3E"/>
                </a:solidFill>
                <a:latin typeface="Consolas"/>
              </a:rPr>
              <a:t>pass</a:t>
            </a:r>
            <a:r>
              <a:rPr lang="en-US" altLang="ja-JP" sz="1300" dirty="0">
                <a:solidFill>
                  <a:srgbClr val="000000"/>
                </a:solidFill>
                <a:latin typeface="Consolas"/>
              </a:rPr>
              <a:t>); </a:t>
            </a:r>
            <a:r>
              <a:rPr lang="en-US" altLang="ja-JP" sz="1300" dirty="0">
                <a:solidFill>
                  <a:srgbClr val="3F7F5F"/>
                </a:solidFill>
                <a:latin typeface="Consolas"/>
              </a:rPr>
              <a:t>// </a:t>
            </a:r>
            <a:r>
              <a:rPr lang="ja-JP" altLang="en-US" sz="1300" dirty="0">
                <a:solidFill>
                  <a:srgbClr val="3F7F5F"/>
                </a:solidFill>
                <a:latin typeface="Consolas"/>
              </a:rPr>
              <a:t>暗号化したパスワードを設定</a:t>
            </a:r>
          </a:p>
          <a:p>
            <a:endParaRPr lang="ko-KR" altLang="en-US" sz="1300" dirty="0">
              <a:latin typeface="Consolas"/>
            </a:endParaRPr>
          </a:p>
          <a:p>
            <a:r>
              <a:rPr lang="en-US" altLang="ko-KR" sz="1300" dirty="0">
                <a:solidFill>
                  <a:srgbClr val="000000"/>
                </a:solidFill>
                <a:latin typeface="Consolas"/>
              </a:rPr>
              <a:t>        String </a:t>
            </a:r>
            <a:r>
              <a:rPr lang="en-US" altLang="ko-KR" sz="1300" dirty="0">
                <a:solidFill>
                  <a:srgbClr val="6A3E3E"/>
                </a:solidFill>
                <a:latin typeface="Consolas"/>
              </a:rPr>
              <a:t>inputPass2</a:t>
            </a:r>
            <a:r>
              <a:rPr lang="en-US" altLang="ko-KR" sz="1300" dirty="0">
                <a:solidFill>
                  <a:srgbClr val="000000"/>
                </a:solidFill>
                <a:latin typeface="Consolas"/>
              </a:rPr>
              <a:t> = </a:t>
            </a:r>
            <a:r>
              <a:rPr lang="en-US" altLang="ko-KR" sz="1300" dirty="0" err="1">
                <a:solidFill>
                  <a:srgbClr val="6A3E3E"/>
                </a:solidFill>
                <a:latin typeface="Consolas"/>
              </a:rPr>
              <a:t>vo</a:t>
            </a:r>
            <a:r>
              <a:rPr lang="en-US" altLang="ko-KR" sz="1300" dirty="0" err="1">
                <a:solidFill>
                  <a:srgbClr val="000000"/>
                </a:solidFill>
                <a:latin typeface="Consolas"/>
              </a:rPr>
              <a:t>.getUserPassRe</a:t>
            </a:r>
            <a:r>
              <a:rPr lang="en-US" altLang="ko-KR" sz="1300" dirty="0">
                <a:solidFill>
                  <a:srgbClr val="000000"/>
                </a:solidFill>
                <a:latin typeface="Consolas"/>
              </a:rPr>
              <a:t>();</a:t>
            </a:r>
          </a:p>
          <a:p>
            <a:r>
              <a:rPr lang="en-US" altLang="ko-KR" sz="1300" dirty="0">
                <a:solidFill>
                  <a:srgbClr val="000000"/>
                </a:solidFill>
                <a:latin typeface="Consolas"/>
              </a:rPr>
              <a:t>        String </a:t>
            </a:r>
            <a:r>
              <a:rPr lang="en-US" altLang="ko-KR" sz="1300" dirty="0">
                <a:solidFill>
                  <a:srgbClr val="6A3E3E"/>
                </a:solidFill>
                <a:latin typeface="Consolas"/>
              </a:rPr>
              <a:t>pass2</a:t>
            </a:r>
            <a:r>
              <a:rPr lang="en-US" altLang="ko-KR" sz="1300" dirty="0">
                <a:solidFill>
                  <a:srgbClr val="000000"/>
                </a:solidFill>
                <a:latin typeface="Consolas"/>
              </a:rPr>
              <a:t> = </a:t>
            </a:r>
            <a:r>
              <a:rPr lang="en-US" altLang="ko-KR" sz="1300" dirty="0" err="1">
                <a:solidFill>
                  <a:srgbClr val="0000C0"/>
                </a:solidFill>
                <a:latin typeface="Consolas"/>
              </a:rPr>
              <a:t>passEncoder</a:t>
            </a:r>
            <a:r>
              <a:rPr lang="en-US" altLang="ko-KR" sz="1300" dirty="0" err="1">
                <a:solidFill>
                  <a:srgbClr val="000000"/>
                </a:solidFill>
                <a:latin typeface="Consolas"/>
              </a:rPr>
              <a:t>.encode</a:t>
            </a:r>
            <a:r>
              <a:rPr lang="en-US" altLang="ko-KR" sz="1300" dirty="0">
                <a:solidFill>
                  <a:srgbClr val="000000"/>
                </a:solidFill>
                <a:latin typeface="Consolas"/>
              </a:rPr>
              <a:t>(</a:t>
            </a:r>
            <a:r>
              <a:rPr lang="en-US" altLang="ko-KR" sz="1300" dirty="0">
                <a:solidFill>
                  <a:srgbClr val="6A3E3E"/>
                </a:solidFill>
                <a:latin typeface="Consolas"/>
              </a:rPr>
              <a:t>inputPass2</a:t>
            </a:r>
            <a:r>
              <a:rPr lang="en-US" altLang="ko-KR" sz="1300" dirty="0">
                <a:solidFill>
                  <a:srgbClr val="000000"/>
                </a:solidFill>
                <a:latin typeface="Consolas"/>
              </a:rPr>
              <a:t>); </a:t>
            </a:r>
            <a:r>
              <a:rPr lang="en-US" altLang="ko-KR" sz="1300" dirty="0">
                <a:solidFill>
                  <a:srgbClr val="3F7F5F"/>
                </a:solidFill>
                <a:latin typeface="Consolas"/>
              </a:rPr>
              <a:t>// </a:t>
            </a:r>
            <a:r>
              <a:rPr lang="ko-KR" altLang="en-US" sz="1300" dirty="0">
                <a:solidFill>
                  <a:srgbClr val="3F7F5F"/>
                </a:solidFill>
                <a:latin typeface="Consolas"/>
              </a:rPr>
              <a:t>再入力</a:t>
            </a:r>
            <a:r>
              <a:rPr lang="ja-JP" altLang="en-US" sz="1300" dirty="0">
                <a:solidFill>
                  <a:srgbClr val="3F7F5F"/>
                </a:solidFill>
                <a:latin typeface="Consolas"/>
              </a:rPr>
              <a:t>されたパスワードも</a:t>
            </a:r>
            <a:r>
              <a:rPr lang="ko-KR" altLang="en-US" sz="1300" dirty="0">
                <a:solidFill>
                  <a:srgbClr val="3F7F5F"/>
                </a:solidFill>
                <a:latin typeface="Consolas"/>
              </a:rPr>
              <a:t>暗号化</a:t>
            </a:r>
          </a:p>
          <a:p>
            <a:r>
              <a:rPr lang="en-US" altLang="ko-KR" sz="1300" dirty="0">
                <a:solidFill>
                  <a:srgbClr val="000000"/>
                </a:solidFill>
                <a:latin typeface="Consolas"/>
              </a:rPr>
              <a:t>        </a:t>
            </a:r>
            <a:r>
              <a:rPr lang="en-US" altLang="ko-KR" sz="1300" dirty="0" err="1">
                <a:solidFill>
                  <a:srgbClr val="6A3E3E"/>
                </a:solidFill>
                <a:latin typeface="Consolas"/>
              </a:rPr>
              <a:t>vo</a:t>
            </a:r>
            <a:r>
              <a:rPr lang="en-US" altLang="ko-KR" sz="1300" dirty="0" err="1">
                <a:solidFill>
                  <a:srgbClr val="000000"/>
                </a:solidFill>
                <a:latin typeface="Consolas"/>
              </a:rPr>
              <a:t>.setUserPassRe</a:t>
            </a:r>
            <a:r>
              <a:rPr lang="en-US" altLang="ko-KR" sz="1300" dirty="0">
                <a:solidFill>
                  <a:srgbClr val="000000"/>
                </a:solidFill>
                <a:latin typeface="Consolas"/>
              </a:rPr>
              <a:t>(</a:t>
            </a:r>
            <a:r>
              <a:rPr lang="en-US" altLang="ko-KR" sz="1300" dirty="0">
                <a:solidFill>
                  <a:srgbClr val="6A3E3E"/>
                </a:solidFill>
                <a:latin typeface="Consolas"/>
              </a:rPr>
              <a:t>pass2</a:t>
            </a:r>
            <a:r>
              <a:rPr lang="en-US" altLang="ko-KR" sz="1300" dirty="0">
                <a:solidFill>
                  <a:srgbClr val="000000"/>
                </a:solidFill>
                <a:latin typeface="Consolas"/>
              </a:rPr>
              <a:t>);</a:t>
            </a:r>
          </a:p>
          <a:p>
            <a:endParaRPr lang="ko-KR" altLang="en-US" sz="1300" dirty="0">
              <a:latin typeface="Consolas"/>
            </a:endParaRPr>
          </a:p>
          <a:p>
            <a:r>
              <a:rPr lang="ja-JP" altLang="en-US" sz="1300" dirty="0">
                <a:solidFill>
                  <a:srgbClr val="000000"/>
                </a:solidFill>
                <a:latin typeface="Consolas"/>
              </a:rPr>
              <a:t>        </a:t>
            </a:r>
            <a:r>
              <a:rPr lang="en-US" altLang="ja-JP" sz="1300" dirty="0" err="1">
                <a:solidFill>
                  <a:srgbClr val="0000C0"/>
                </a:solidFill>
                <a:latin typeface="Consolas"/>
              </a:rPr>
              <a:t>service</a:t>
            </a:r>
            <a:r>
              <a:rPr lang="en-US" altLang="ja-JP" sz="1300" dirty="0" err="1">
                <a:solidFill>
                  <a:srgbClr val="000000"/>
                </a:solidFill>
                <a:latin typeface="Consolas"/>
              </a:rPr>
              <a:t>.signup</a:t>
            </a:r>
            <a:r>
              <a:rPr lang="en-US" altLang="ja-JP" sz="1300" dirty="0">
                <a:solidFill>
                  <a:srgbClr val="000000"/>
                </a:solidFill>
                <a:latin typeface="Consolas"/>
              </a:rPr>
              <a:t>(</a:t>
            </a:r>
            <a:r>
              <a:rPr lang="en-US" altLang="ja-JP" sz="1300" dirty="0" err="1">
                <a:solidFill>
                  <a:srgbClr val="6A3E3E"/>
                </a:solidFill>
                <a:latin typeface="Consolas"/>
              </a:rPr>
              <a:t>vo</a:t>
            </a:r>
            <a:r>
              <a:rPr lang="en-US" altLang="ja-JP" sz="1300" dirty="0">
                <a:solidFill>
                  <a:srgbClr val="000000"/>
                </a:solidFill>
                <a:latin typeface="Consolas"/>
              </a:rPr>
              <a:t>); </a:t>
            </a:r>
            <a:r>
              <a:rPr lang="en-US" altLang="ja-JP" sz="1300" dirty="0">
                <a:solidFill>
                  <a:srgbClr val="3F7F5F"/>
                </a:solidFill>
                <a:latin typeface="Consolas"/>
              </a:rPr>
              <a:t>// </a:t>
            </a:r>
            <a:r>
              <a:rPr lang="ja-JP" altLang="en-US" sz="1300" dirty="0">
                <a:solidFill>
                  <a:srgbClr val="3F7F5F"/>
                </a:solidFill>
                <a:latin typeface="Consolas"/>
              </a:rPr>
              <a:t>ユーザー情報を</a:t>
            </a:r>
            <a:r>
              <a:rPr lang="en-US" altLang="ja-JP" sz="1300" dirty="0">
                <a:solidFill>
                  <a:srgbClr val="3F7F5F"/>
                </a:solidFill>
                <a:latin typeface="Consolas"/>
              </a:rPr>
              <a:t>DB</a:t>
            </a:r>
            <a:r>
              <a:rPr lang="ja-JP" altLang="en-US" sz="1300" dirty="0">
                <a:solidFill>
                  <a:srgbClr val="3F7F5F"/>
                </a:solidFill>
                <a:latin typeface="Consolas"/>
              </a:rPr>
              <a:t>に登録</a:t>
            </a:r>
          </a:p>
          <a:p>
            <a:r>
              <a:rPr lang="ja-JP" altLang="en-US" sz="1300" dirty="0">
                <a:solidFill>
                  <a:srgbClr val="000000"/>
                </a:solidFill>
                <a:latin typeface="Consolas"/>
              </a:rPr>
              <a:t>        </a:t>
            </a:r>
            <a:r>
              <a:rPr lang="en-US" altLang="ja-JP" sz="1300" b="1" dirty="0">
                <a:solidFill>
                  <a:srgbClr val="7F0055"/>
                </a:solidFill>
                <a:latin typeface="Consolas"/>
              </a:rPr>
              <a:t>return</a:t>
            </a:r>
            <a:r>
              <a:rPr lang="ja-JP" altLang="en-US" sz="1300" b="1" dirty="0">
                <a:solidFill>
                  <a:srgbClr val="000000"/>
                </a:solidFill>
                <a:latin typeface="Consolas"/>
              </a:rPr>
              <a:t> </a:t>
            </a:r>
            <a:r>
              <a:rPr lang="en-US" altLang="ja-JP" sz="1300" b="1" dirty="0">
                <a:solidFill>
                  <a:srgbClr val="2A00FF"/>
                </a:solidFill>
                <a:latin typeface="Consolas"/>
              </a:rPr>
              <a:t>"redirect:/"</a:t>
            </a:r>
            <a:r>
              <a:rPr lang="en-US" altLang="ja-JP" sz="1300" b="1" dirty="0">
                <a:solidFill>
                  <a:srgbClr val="000000"/>
                </a:solidFill>
                <a:latin typeface="Consolas"/>
              </a:rPr>
              <a:t>; </a:t>
            </a:r>
            <a:r>
              <a:rPr lang="en-US" altLang="ja-JP" sz="1300" b="1" dirty="0">
                <a:solidFill>
                  <a:srgbClr val="3F7F5F"/>
                </a:solidFill>
                <a:latin typeface="Consolas"/>
              </a:rPr>
              <a:t>// </a:t>
            </a:r>
            <a:r>
              <a:rPr lang="ja-JP" altLang="en-US" sz="1300" b="1" dirty="0">
                <a:solidFill>
                  <a:srgbClr val="3F7F5F"/>
                </a:solidFill>
                <a:latin typeface="Consolas"/>
              </a:rPr>
              <a:t>登録後トップページにリダイレクト</a:t>
            </a:r>
          </a:p>
          <a:p>
            <a:r>
              <a:rPr lang="ko-KR" altLang="en-US" sz="1300" dirty="0">
                <a:solidFill>
                  <a:srgbClr val="000000"/>
                </a:solidFill>
                <a:latin typeface="Consolas"/>
              </a:rPr>
              <a:t>    </a:t>
            </a:r>
            <a:r>
              <a:rPr lang="en-US" altLang="ko-KR" sz="1300" dirty="0">
                <a:solidFill>
                  <a:srgbClr val="000000"/>
                </a:solidFill>
                <a:latin typeface="Consolas"/>
              </a:rPr>
              <a:t>}</a:t>
            </a:r>
            <a:endParaRPr lang="en-US" altLang="ja-JP" sz="1300" dirty="0" smtClean="0">
              <a:ea typeface="MS Mincho" pitchFamily="49" charset="-128"/>
            </a:endParaRPr>
          </a:p>
        </p:txBody>
      </p:sp>
    </p:spTree>
    <p:extLst>
      <p:ext uri="{BB962C8B-B14F-4D97-AF65-F5344CB8AC3E}">
        <p14:creationId xmlns:p14="http://schemas.microsoft.com/office/powerpoint/2010/main" val="1666234066"/>
      </p:ext>
    </p:extLst>
  </p:cSld>
  <p:clrMapOvr>
    <a:masterClrMapping/>
  </p:clrMapOvr>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제목 1"/>
          <p:cNvSpPr>
            <a:spLocks noGrp="1"/>
          </p:cNvSpPr>
          <p:nvPr>
            <p:ph type="title"/>
          </p:nvPr>
        </p:nvSpPr>
        <p:spPr bwMode="auto">
          <a:xfrm>
            <a:off x="0" y="-2242"/>
            <a:ext cx="9144000" cy="694938"/>
          </a:xfrm>
        </p:spPr>
        <p:txBody>
          <a:bodyPr vert="horz" lIns="91440" tIns="45720" rIns="91440" bIns="45720" rtlCol="0" anchor="ctr">
            <a:normAutofit/>
          </a:bodyPr>
          <a:lstStyle/>
          <a:p>
            <a:r>
              <a:rPr lang="en-US" altLang="ja-JP" dirty="0" smtClean="0">
                <a:latin typeface="MS Mincho" pitchFamily="49" charset="-128"/>
                <a:ea typeface="MS Mincho" pitchFamily="49" charset="-128"/>
              </a:rPr>
              <a:t>MEMBER</a:t>
            </a:r>
            <a:r>
              <a:rPr lang="ja-JP" altLang="en-US" dirty="0" smtClean="0">
                <a:latin typeface="MS Mincho" pitchFamily="49" charset="-128"/>
                <a:ea typeface="MS Mincho" pitchFamily="49" charset="-128"/>
              </a:rPr>
              <a:t>コ</a:t>
            </a:r>
            <a:r>
              <a:rPr lang="ja-JP" altLang="en-US" dirty="0">
                <a:latin typeface="MS Mincho" pitchFamily="49" charset="-128"/>
                <a:ea typeface="MS Mincho" pitchFamily="49" charset="-128"/>
              </a:rPr>
              <a:t>ントローラ</a:t>
            </a:r>
            <a:r>
              <a:rPr lang="ja-JP" altLang="en-US" dirty="0" smtClean="0">
                <a:latin typeface="MS Mincho" pitchFamily="49" charset="-128"/>
                <a:ea typeface="MS Mincho" pitchFamily="49" charset="-128"/>
              </a:rPr>
              <a:t>ー</a:t>
            </a:r>
            <a:r>
              <a:rPr lang="en-US" altLang="ja-JP" dirty="0" smtClean="0">
                <a:latin typeface="MS Mincho" pitchFamily="49" charset="-128"/>
                <a:ea typeface="MS Mincho" pitchFamily="49" charset="-128"/>
              </a:rPr>
              <a:t>(3/3)</a:t>
            </a:r>
            <a:endParaRPr lang="ko-KR" dirty="0">
              <a:latin typeface="MS Mincho" pitchFamily="49" charset="-128"/>
              <a:ea typeface="MS Mincho" pitchFamily="49" charset="-128"/>
            </a:endParaRPr>
          </a:p>
        </p:txBody>
      </p:sp>
      <p:sp>
        <p:nvSpPr>
          <p:cNvPr id="5" name="내용 개체 틀 2"/>
          <p:cNvSpPr>
            <a:spLocks noGrp="1"/>
          </p:cNvSpPr>
          <p:nvPr>
            <p:ph sz="half" idx="1"/>
          </p:nvPr>
        </p:nvSpPr>
        <p:spPr bwMode="auto">
          <a:xfrm>
            <a:off x="0" y="692696"/>
            <a:ext cx="9144000" cy="6165304"/>
          </a:xfrm>
          <a:solidFill>
            <a:schemeClr val="bg1"/>
          </a:solidFill>
        </p:spPr>
        <p:txBody>
          <a:bodyPr numCol="2">
            <a:noAutofit/>
          </a:bodyPr>
          <a:lstStyle>
            <a:lvl1pPr>
              <a:defRPr sz="2400"/>
            </a:lvl1pPr>
            <a:lvl2pPr>
              <a:defRPr sz="1600"/>
            </a:lvl2pPr>
            <a:lvl3pPr>
              <a:defRPr sz="1200"/>
            </a:lvl3pPr>
            <a:lvl4pPr>
              <a:defRPr sz="1200"/>
            </a:lvl4pPr>
            <a:lvl5pPr>
              <a:defRPr sz="1200"/>
            </a:lvl5pPr>
          </a:lstStyle>
          <a:p>
            <a:r>
              <a:rPr lang="en-US" altLang="ja-JP" sz="1300" dirty="0">
                <a:solidFill>
                  <a:srgbClr val="3F7F5F"/>
                </a:solidFill>
                <a:latin typeface="Consolas"/>
              </a:rPr>
              <a:t>// </a:t>
            </a:r>
            <a:r>
              <a:rPr lang="ja-JP" altLang="en-US" sz="1300" dirty="0">
                <a:solidFill>
                  <a:srgbClr val="3F7F5F"/>
                </a:solidFill>
                <a:latin typeface="Consolas"/>
              </a:rPr>
              <a:t>サインイン画面を表示する</a:t>
            </a:r>
            <a:r>
              <a:rPr lang="en-US" altLang="ja-JP" sz="1300" dirty="0">
                <a:solidFill>
                  <a:srgbClr val="3F7F5F"/>
                </a:solidFill>
                <a:latin typeface="Consolas"/>
              </a:rPr>
              <a:t>(GET</a:t>
            </a:r>
            <a:r>
              <a:rPr lang="ja-JP" altLang="en-US" sz="1300" dirty="0">
                <a:solidFill>
                  <a:srgbClr val="3F7F5F"/>
                </a:solidFill>
                <a:latin typeface="Consolas"/>
              </a:rPr>
              <a:t>リクエスト</a:t>
            </a:r>
            <a:r>
              <a:rPr lang="en-US" altLang="ja-JP" sz="1300" dirty="0">
                <a:solidFill>
                  <a:srgbClr val="3F7F5F"/>
                </a:solidFill>
                <a:latin typeface="Consolas"/>
              </a:rPr>
              <a:t>)</a:t>
            </a:r>
          </a:p>
          <a:p>
            <a:r>
              <a:rPr lang="en-US" altLang="ko-KR" sz="1300" dirty="0">
                <a:solidFill>
                  <a:srgbClr val="000000"/>
                </a:solidFill>
                <a:latin typeface="Consolas"/>
              </a:rPr>
              <a:t>    </a:t>
            </a:r>
            <a:r>
              <a:rPr lang="en-US" altLang="ko-KR" sz="1300" dirty="0">
                <a:solidFill>
                  <a:srgbClr val="646464"/>
                </a:solidFill>
                <a:latin typeface="Consolas"/>
              </a:rPr>
              <a:t>@</a:t>
            </a:r>
            <a:r>
              <a:rPr lang="en-US" altLang="ko-KR" sz="1300" dirty="0" err="1">
                <a:solidFill>
                  <a:srgbClr val="646464"/>
                </a:solidFill>
                <a:latin typeface="Consolas"/>
              </a:rPr>
              <a:t>GetMapping</a:t>
            </a:r>
            <a:r>
              <a:rPr lang="en-US" altLang="ko-KR" sz="1300" dirty="0">
                <a:solidFill>
                  <a:srgbClr val="000000"/>
                </a:solidFill>
                <a:latin typeface="Consolas"/>
              </a:rPr>
              <a:t>(</a:t>
            </a:r>
            <a:r>
              <a:rPr lang="en-US" altLang="ko-KR" sz="1300" dirty="0">
                <a:solidFill>
                  <a:srgbClr val="2A00FF"/>
                </a:solidFill>
                <a:latin typeface="Consolas"/>
              </a:rPr>
              <a:t>"/</a:t>
            </a:r>
            <a:r>
              <a:rPr lang="en-US" altLang="ko-KR" sz="1300" dirty="0" err="1">
                <a:solidFill>
                  <a:srgbClr val="2A00FF"/>
                </a:solidFill>
                <a:latin typeface="Consolas"/>
              </a:rPr>
              <a:t>signin</a:t>
            </a:r>
            <a:r>
              <a:rPr lang="en-US" altLang="ko-KR" sz="1300" dirty="0">
                <a:solidFill>
                  <a:srgbClr val="2A00FF"/>
                </a:solidFill>
                <a:latin typeface="Consolas"/>
              </a:rPr>
              <a:t>"</a:t>
            </a:r>
            <a:r>
              <a:rPr lang="en-US" altLang="ko-KR" sz="1300" dirty="0">
                <a:solidFill>
                  <a:srgbClr val="000000"/>
                </a:solidFill>
                <a:latin typeface="Consolas"/>
              </a:rPr>
              <a:t>) </a:t>
            </a:r>
            <a:r>
              <a:rPr lang="en-US" altLang="ko-KR" sz="1300" dirty="0">
                <a:solidFill>
                  <a:srgbClr val="3F7F5F"/>
                </a:solidFill>
                <a:latin typeface="Consolas"/>
              </a:rPr>
              <a:t>// member/</a:t>
            </a:r>
            <a:r>
              <a:rPr lang="en-US" altLang="ko-KR" sz="1300" u="sng" dirty="0" err="1">
                <a:solidFill>
                  <a:srgbClr val="3F7F5F"/>
                </a:solidFill>
                <a:latin typeface="Consolas"/>
              </a:rPr>
              <a:t>signin</a:t>
            </a:r>
            <a:endParaRPr lang="en-US" altLang="ko-KR" sz="1300" u="sng" dirty="0">
              <a:solidFill>
                <a:srgbClr val="3F7F5F"/>
              </a:solidFill>
              <a:latin typeface="Consolas"/>
            </a:endParaRPr>
          </a:p>
          <a:p>
            <a:r>
              <a:rPr lang="en-US" altLang="ko-KR" sz="1300" dirty="0">
                <a:solidFill>
                  <a:srgbClr val="000000"/>
                </a:solidFill>
                <a:latin typeface="Consolas"/>
              </a:rPr>
              <a:t>    </a:t>
            </a:r>
            <a:r>
              <a:rPr lang="en-US" altLang="ko-KR" sz="1300" b="1" dirty="0">
                <a:solidFill>
                  <a:srgbClr val="7F0055"/>
                </a:solidFill>
                <a:latin typeface="Consolas"/>
              </a:rPr>
              <a:t>public</a:t>
            </a:r>
            <a:r>
              <a:rPr lang="en-US" altLang="ko-KR" sz="1300" b="1" dirty="0">
                <a:solidFill>
                  <a:srgbClr val="000000"/>
                </a:solidFill>
                <a:latin typeface="Consolas"/>
              </a:rPr>
              <a:t> </a:t>
            </a:r>
            <a:r>
              <a:rPr lang="en-US" altLang="ko-KR" sz="1300" b="1" dirty="0">
                <a:solidFill>
                  <a:srgbClr val="7F0055"/>
                </a:solidFill>
                <a:latin typeface="Consolas"/>
              </a:rPr>
              <a:t>void</a:t>
            </a:r>
            <a:r>
              <a:rPr lang="en-US" altLang="ko-KR" sz="1300" b="1" dirty="0">
                <a:solidFill>
                  <a:srgbClr val="000000"/>
                </a:solidFill>
                <a:latin typeface="Consolas"/>
              </a:rPr>
              <a:t> </a:t>
            </a:r>
            <a:r>
              <a:rPr lang="en-US" altLang="ko-KR" sz="1300" b="1" dirty="0" err="1">
                <a:solidFill>
                  <a:srgbClr val="000000"/>
                </a:solidFill>
                <a:latin typeface="Consolas"/>
              </a:rPr>
              <a:t>getSignin</a:t>
            </a:r>
            <a:r>
              <a:rPr lang="en-US" altLang="ko-KR" sz="1300" b="1" dirty="0">
                <a:solidFill>
                  <a:srgbClr val="000000"/>
                </a:solidFill>
                <a:latin typeface="Consolas"/>
              </a:rPr>
              <a:t>() </a:t>
            </a:r>
            <a:r>
              <a:rPr lang="en-US" altLang="ko-KR" sz="1300" b="1" dirty="0">
                <a:solidFill>
                  <a:srgbClr val="7F0055"/>
                </a:solidFill>
                <a:latin typeface="Consolas"/>
              </a:rPr>
              <a:t>throws</a:t>
            </a:r>
            <a:r>
              <a:rPr lang="en-US" altLang="ko-KR" sz="1300" b="1" dirty="0">
                <a:solidFill>
                  <a:srgbClr val="000000"/>
                </a:solidFill>
                <a:latin typeface="Consolas"/>
              </a:rPr>
              <a:t> Exception {</a:t>
            </a:r>
          </a:p>
          <a:p>
            <a:r>
              <a:rPr lang="ja-JP" altLang="en-US" sz="1300" dirty="0">
                <a:solidFill>
                  <a:srgbClr val="000000"/>
                </a:solidFill>
                <a:latin typeface="Consolas"/>
              </a:rPr>
              <a:t>        </a:t>
            </a:r>
            <a:r>
              <a:rPr lang="en-US" altLang="ja-JP" sz="1300" b="1" i="1" dirty="0">
                <a:solidFill>
                  <a:srgbClr val="0000C0"/>
                </a:solidFill>
                <a:latin typeface="Consolas"/>
              </a:rPr>
              <a:t>logger</a:t>
            </a:r>
            <a:r>
              <a:rPr lang="en-US" altLang="ja-JP" sz="1300" b="1" i="1" dirty="0">
                <a:solidFill>
                  <a:srgbClr val="000000"/>
                </a:solidFill>
                <a:latin typeface="Consolas"/>
              </a:rPr>
              <a:t>.info(</a:t>
            </a:r>
            <a:r>
              <a:rPr lang="en-US" altLang="ja-JP" sz="1300" b="1" i="1" dirty="0">
                <a:solidFill>
                  <a:srgbClr val="2A00FF"/>
                </a:solidFill>
                <a:latin typeface="Consolas"/>
              </a:rPr>
              <a:t>"</a:t>
            </a:r>
            <a:r>
              <a:rPr lang="ja-JP" altLang="en-US" sz="1300" b="1" i="1" dirty="0">
                <a:solidFill>
                  <a:srgbClr val="2A00FF"/>
                </a:solidFill>
                <a:latin typeface="Consolas"/>
              </a:rPr>
              <a:t>ログイン画面へ</a:t>
            </a:r>
            <a:r>
              <a:rPr lang="en-US" altLang="ja-JP" sz="1300" b="1" i="1" dirty="0">
                <a:solidFill>
                  <a:srgbClr val="2A00FF"/>
                </a:solidFill>
                <a:latin typeface="Consolas"/>
              </a:rPr>
              <a:t>"</a:t>
            </a:r>
            <a:r>
              <a:rPr lang="en-US" altLang="ja-JP" sz="1300" b="1" i="1" dirty="0">
                <a:solidFill>
                  <a:srgbClr val="000000"/>
                </a:solidFill>
                <a:latin typeface="Consolas"/>
              </a:rPr>
              <a:t>);</a:t>
            </a:r>
          </a:p>
          <a:p>
            <a:r>
              <a:rPr lang="ko-KR" altLang="en-US" sz="1300" dirty="0">
                <a:solidFill>
                  <a:srgbClr val="000000"/>
                </a:solidFill>
                <a:latin typeface="Consolas"/>
              </a:rPr>
              <a:t>    </a:t>
            </a:r>
            <a:r>
              <a:rPr lang="en-US" altLang="ko-KR" sz="1300" dirty="0">
                <a:solidFill>
                  <a:srgbClr val="000000"/>
                </a:solidFill>
                <a:latin typeface="Consolas"/>
              </a:rPr>
              <a:t>}</a:t>
            </a:r>
          </a:p>
          <a:p>
            <a:endParaRPr lang="ko-KR" altLang="en-US" sz="1300" dirty="0">
              <a:latin typeface="Consolas"/>
            </a:endParaRPr>
          </a:p>
          <a:p>
            <a:r>
              <a:rPr lang="ja-JP" altLang="en-US" sz="1300" dirty="0">
                <a:solidFill>
                  <a:srgbClr val="000000"/>
                </a:solidFill>
                <a:latin typeface="Consolas"/>
              </a:rPr>
              <a:t>    </a:t>
            </a:r>
            <a:r>
              <a:rPr lang="en-US" altLang="ja-JP" sz="1300" dirty="0">
                <a:solidFill>
                  <a:srgbClr val="3F7F5F"/>
                </a:solidFill>
                <a:latin typeface="Consolas"/>
              </a:rPr>
              <a:t>// </a:t>
            </a:r>
            <a:r>
              <a:rPr lang="ja-JP" altLang="en-US" sz="1300" dirty="0">
                <a:solidFill>
                  <a:srgbClr val="3F7F5F"/>
                </a:solidFill>
                <a:latin typeface="Consolas"/>
              </a:rPr>
              <a:t>ログイン処理</a:t>
            </a:r>
            <a:r>
              <a:rPr lang="en-US" altLang="ja-JP" sz="1300" dirty="0">
                <a:solidFill>
                  <a:srgbClr val="3F7F5F"/>
                </a:solidFill>
                <a:latin typeface="Consolas"/>
              </a:rPr>
              <a:t>(POST</a:t>
            </a:r>
            <a:r>
              <a:rPr lang="ja-JP" altLang="en-US" sz="1300" dirty="0">
                <a:solidFill>
                  <a:srgbClr val="3F7F5F"/>
                </a:solidFill>
                <a:latin typeface="Consolas"/>
              </a:rPr>
              <a:t>リクエスト</a:t>
            </a:r>
            <a:r>
              <a:rPr lang="en-US" altLang="ja-JP" sz="1300" dirty="0">
                <a:solidFill>
                  <a:srgbClr val="3F7F5F"/>
                </a:solidFill>
                <a:latin typeface="Consolas"/>
              </a:rPr>
              <a:t>)</a:t>
            </a:r>
          </a:p>
          <a:p>
            <a:r>
              <a:rPr lang="en-US" altLang="ko-KR" sz="1300" dirty="0">
                <a:solidFill>
                  <a:srgbClr val="000000"/>
                </a:solidFill>
                <a:latin typeface="Consolas"/>
              </a:rPr>
              <a:t>    </a:t>
            </a:r>
            <a:r>
              <a:rPr lang="en-US" altLang="ko-KR" sz="1300" dirty="0">
                <a:solidFill>
                  <a:srgbClr val="646464"/>
                </a:solidFill>
                <a:latin typeface="Consolas"/>
              </a:rPr>
              <a:t>@</a:t>
            </a:r>
            <a:r>
              <a:rPr lang="en-US" altLang="ko-KR" sz="1300" dirty="0" err="1">
                <a:solidFill>
                  <a:srgbClr val="646464"/>
                </a:solidFill>
                <a:latin typeface="Consolas"/>
              </a:rPr>
              <a:t>PostMapping</a:t>
            </a:r>
            <a:r>
              <a:rPr lang="en-US" altLang="ko-KR" sz="1300" dirty="0">
                <a:solidFill>
                  <a:srgbClr val="000000"/>
                </a:solidFill>
                <a:latin typeface="Consolas"/>
              </a:rPr>
              <a:t>(</a:t>
            </a:r>
            <a:r>
              <a:rPr lang="en-US" altLang="ko-KR" sz="1300" dirty="0">
                <a:solidFill>
                  <a:srgbClr val="2A00FF"/>
                </a:solidFill>
                <a:latin typeface="Consolas"/>
              </a:rPr>
              <a:t>"/</a:t>
            </a:r>
            <a:r>
              <a:rPr lang="en-US" altLang="ko-KR" sz="1300" dirty="0" err="1">
                <a:solidFill>
                  <a:srgbClr val="2A00FF"/>
                </a:solidFill>
                <a:latin typeface="Consolas"/>
              </a:rPr>
              <a:t>signin</a:t>
            </a:r>
            <a:r>
              <a:rPr lang="en-US" altLang="ko-KR" sz="1300" dirty="0">
                <a:solidFill>
                  <a:srgbClr val="2A00FF"/>
                </a:solidFill>
                <a:latin typeface="Consolas"/>
              </a:rPr>
              <a:t>"</a:t>
            </a:r>
            <a:r>
              <a:rPr lang="en-US" altLang="ko-KR" sz="1300" dirty="0">
                <a:solidFill>
                  <a:srgbClr val="000000"/>
                </a:solidFill>
                <a:latin typeface="Consolas"/>
              </a:rPr>
              <a:t>)</a:t>
            </a:r>
          </a:p>
          <a:p>
            <a:r>
              <a:rPr lang="en-US" altLang="ko-KR" sz="1300" dirty="0">
                <a:solidFill>
                  <a:srgbClr val="000000"/>
                </a:solidFill>
                <a:latin typeface="Consolas"/>
              </a:rPr>
              <a:t>    </a:t>
            </a:r>
            <a:r>
              <a:rPr lang="en-US" altLang="ko-KR" sz="1300" b="1" dirty="0">
                <a:solidFill>
                  <a:srgbClr val="7F0055"/>
                </a:solidFill>
                <a:latin typeface="Consolas"/>
              </a:rPr>
              <a:t>public</a:t>
            </a:r>
            <a:r>
              <a:rPr lang="en-US" altLang="ko-KR" sz="1300" b="1" dirty="0">
                <a:solidFill>
                  <a:srgbClr val="000000"/>
                </a:solidFill>
                <a:latin typeface="Consolas"/>
              </a:rPr>
              <a:t> String </a:t>
            </a:r>
            <a:r>
              <a:rPr lang="en-US" altLang="ko-KR" sz="1300" b="1" dirty="0" err="1">
                <a:solidFill>
                  <a:srgbClr val="000000"/>
                </a:solidFill>
                <a:latin typeface="Consolas"/>
              </a:rPr>
              <a:t>postSignin</a:t>
            </a:r>
            <a:r>
              <a:rPr lang="en-US" altLang="ko-KR" sz="1300" b="1" dirty="0">
                <a:solidFill>
                  <a:srgbClr val="000000"/>
                </a:solidFill>
                <a:latin typeface="Consolas"/>
              </a:rPr>
              <a:t>(</a:t>
            </a:r>
            <a:r>
              <a:rPr lang="en-US" altLang="ko-KR" sz="1300" b="1" dirty="0" err="1">
                <a:solidFill>
                  <a:srgbClr val="000000"/>
                </a:solidFill>
                <a:latin typeface="Consolas"/>
              </a:rPr>
              <a:t>MemberVO</a:t>
            </a:r>
            <a:r>
              <a:rPr lang="en-US" altLang="ko-KR" sz="1300" b="1" dirty="0">
                <a:solidFill>
                  <a:srgbClr val="000000"/>
                </a:solidFill>
                <a:latin typeface="Consolas"/>
              </a:rPr>
              <a:t> </a:t>
            </a:r>
            <a:r>
              <a:rPr lang="en-US" altLang="ko-KR" sz="1300" b="1" dirty="0" err="1">
                <a:solidFill>
                  <a:srgbClr val="6A3E3E"/>
                </a:solidFill>
                <a:latin typeface="Consolas"/>
              </a:rPr>
              <a:t>vo</a:t>
            </a:r>
            <a:r>
              <a:rPr lang="en-US" altLang="ko-KR" sz="1300" b="1" dirty="0">
                <a:solidFill>
                  <a:srgbClr val="000000"/>
                </a:solidFill>
                <a:latin typeface="Consolas"/>
              </a:rPr>
              <a:t>, </a:t>
            </a:r>
            <a:r>
              <a:rPr lang="en-US" altLang="ko-KR" sz="1300" b="1" dirty="0" err="1">
                <a:solidFill>
                  <a:srgbClr val="000000"/>
                </a:solidFill>
                <a:latin typeface="Consolas"/>
              </a:rPr>
              <a:t>HttpServletRequest</a:t>
            </a:r>
            <a:r>
              <a:rPr lang="en-US" altLang="ko-KR" sz="1300" b="1" dirty="0">
                <a:solidFill>
                  <a:srgbClr val="000000"/>
                </a:solidFill>
                <a:latin typeface="Consolas"/>
              </a:rPr>
              <a:t> </a:t>
            </a:r>
            <a:r>
              <a:rPr lang="en-US" altLang="ko-KR" sz="1300" b="1" dirty="0" err="1">
                <a:solidFill>
                  <a:srgbClr val="6A3E3E"/>
                </a:solidFill>
                <a:latin typeface="Consolas"/>
              </a:rPr>
              <a:t>req</a:t>
            </a:r>
            <a:r>
              <a:rPr lang="en-US" altLang="ko-KR" sz="1300" b="1" dirty="0">
                <a:solidFill>
                  <a:srgbClr val="000000"/>
                </a:solidFill>
                <a:latin typeface="Consolas"/>
              </a:rPr>
              <a:t>, </a:t>
            </a:r>
            <a:r>
              <a:rPr lang="en-US" altLang="ko-KR" sz="1300" b="1" dirty="0" err="1">
                <a:solidFill>
                  <a:srgbClr val="000000"/>
                </a:solidFill>
                <a:latin typeface="Consolas"/>
              </a:rPr>
              <a:t>RedirectAttributes</a:t>
            </a:r>
            <a:r>
              <a:rPr lang="en-US" altLang="ko-KR" sz="1300" b="1" dirty="0">
                <a:solidFill>
                  <a:srgbClr val="000000"/>
                </a:solidFill>
                <a:latin typeface="Consolas"/>
              </a:rPr>
              <a:t> </a:t>
            </a:r>
            <a:r>
              <a:rPr lang="en-US" altLang="ko-KR" sz="1300" b="1" dirty="0" err="1">
                <a:solidFill>
                  <a:srgbClr val="6A3E3E"/>
                </a:solidFill>
                <a:latin typeface="Consolas"/>
              </a:rPr>
              <a:t>rttr</a:t>
            </a:r>
            <a:r>
              <a:rPr lang="en-US" altLang="ko-KR" sz="1300" b="1" dirty="0">
                <a:solidFill>
                  <a:srgbClr val="000000"/>
                </a:solidFill>
                <a:latin typeface="Consolas"/>
              </a:rPr>
              <a:t>) </a:t>
            </a:r>
            <a:r>
              <a:rPr lang="en-US" altLang="ko-KR" sz="1300" b="1" dirty="0">
                <a:solidFill>
                  <a:srgbClr val="7F0055"/>
                </a:solidFill>
                <a:latin typeface="Consolas"/>
              </a:rPr>
              <a:t>throws</a:t>
            </a:r>
            <a:r>
              <a:rPr lang="en-US" altLang="ko-KR" sz="1300" b="1" dirty="0">
                <a:solidFill>
                  <a:srgbClr val="000000"/>
                </a:solidFill>
                <a:latin typeface="Consolas"/>
              </a:rPr>
              <a:t> Exception {</a:t>
            </a:r>
          </a:p>
          <a:p>
            <a:r>
              <a:rPr lang="ja-JP" altLang="en-US" sz="1300" dirty="0">
                <a:solidFill>
                  <a:srgbClr val="000000"/>
                </a:solidFill>
                <a:latin typeface="Consolas"/>
              </a:rPr>
              <a:t>        </a:t>
            </a:r>
            <a:r>
              <a:rPr lang="en-US" altLang="ja-JP" sz="1300" b="1" i="1" dirty="0">
                <a:solidFill>
                  <a:srgbClr val="0000C0"/>
                </a:solidFill>
                <a:latin typeface="Consolas"/>
              </a:rPr>
              <a:t>logger</a:t>
            </a:r>
            <a:r>
              <a:rPr lang="en-US" altLang="ja-JP" sz="1300" b="1" i="1" dirty="0">
                <a:solidFill>
                  <a:srgbClr val="000000"/>
                </a:solidFill>
                <a:latin typeface="Consolas"/>
              </a:rPr>
              <a:t>.info(</a:t>
            </a:r>
            <a:r>
              <a:rPr lang="en-US" altLang="ja-JP" sz="1300" b="1" i="1" dirty="0">
                <a:solidFill>
                  <a:srgbClr val="2A00FF"/>
                </a:solidFill>
                <a:latin typeface="Consolas"/>
              </a:rPr>
              <a:t>"</a:t>
            </a:r>
            <a:r>
              <a:rPr lang="ja-JP" altLang="en-US" sz="1300" b="1" i="1" dirty="0">
                <a:solidFill>
                  <a:srgbClr val="2A00FF"/>
                </a:solidFill>
                <a:latin typeface="Consolas"/>
              </a:rPr>
              <a:t>ポスト サインイン</a:t>
            </a:r>
            <a:r>
              <a:rPr lang="en-US" altLang="ja-JP" sz="1300" b="1" i="1" dirty="0">
                <a:solidFill>
                  <a:srgbClr val="2A00FF"/>
                </a:solidFill>
                <a:latin typeface="Consolas"/>
              </a:rPr>
              <a:t>"</a:t>
            </a:r>
            <a:r>
              <a:rPr lang="en-US" altLang="ja-JP" sz="1300" b="1" i="1" dirty="0">
                <a:solidFill>
                  <a:srgbClr val="000000"/>
                </a:solidFill>
                <a:latin typeface="Consolas"/>
              </a:rPr>
              <a:t>);</a:t>
            </a:r>
          </a:p>
          <a:p>
            <a:r>
              <a:rPr lang="ko-KR" altLang="en-US" sz="1300" dirty="0">
                <a:solidFill>
                  <a:srgbClr val="000000"/>
                </a:solidFill>
                <a:latin typeface="Consolas"/>
              </a:rPr>
              <a:t>        </a:t>
            </a:r>
          </a:p>
          <a:p>
            <a:r>
              <a:rPr lang="en-US" altLang="ko-KR" sz="1300" dirty="0">
                <a:solidFill>
                  <a:srgbClr val="000000"/>
                </a:solidFill>
                <a:latin typeface="Consolas"/>
              </a:rPr>
              <a:t>        </a:t>
            </a:r>
            <a:r>
              <a:rPr lang="en-US" altLang="ko-KR" sz="1300" dirty="0" err="1">
                <a:solidFill>
                  <a:srgbClr val="000000"/>
                </a:solidFill>
                <a:latin typeface="Consolas"/>
              </a:rPr>
              <a:t>MemberVO</a:t>
            </a:r>
            <a:r>
              <a:rPr lang="en-US" altLang="ko-KR" sz="1300" dirty="0">
                <a:solidFill>
                  <a:srgbClr val="000000"/>
                </a:solidFill>
                <a:latin typeface="Consolas"/>
              </a:rPr>
              <a:t> </a:t>
            </a:r>
            <a:r>
              <a:rPr lang="en-US" altLang="ko-KR" sz="1300" dirty="0">
                <a:solidFill>
                  <a:srgbClr val="6A3E3E"/>
                </a:solidFill>
                <a:latin typeface="Consolas"/>
              </a:rPr>
              <a:t>login</a:t>
            </a:r>
            <a:r>
              <a:rPr lang="en-US" altLang="ko-KR" sz="1300" dirty="0">
                <a:solidFill>
                  <a:srgbClr val="000000"/>
                </a:solidFill>
                <a:latin typeface="Consolas"/>
              </a:rPr>
              <a:t> = </a:t>
            </a:r>
            <a:r>
              <a:rPr lang="en-US" altLang="ko-KR" sz="1300" dirty="0" err="1">
                <a:solidFill>
                  <a:srgbClr val="0000C0"/>
                </a:solidFill>
                <a:latin typeface="Consolas"/>
              </a:rPr>
              <a:t>service</a:t>
            </a:r>
            <a:r>
              <a:rPr lang="en-US" altLang="ko-KR" sz="1300" dirty="0" err="1">
                <a:solidFill>
                  <a:srgbClr val="000000"/>
                </a:solidFill>
                <a:latin typeface="Consolas"/>
              </a:rPr>
              <a:t>.signin</a:t>
            </a:r>
            <a:r>
              <a:rPr lang="en-US" altLang="ko-KR" sz="1300" dirty="0">
                <a:solidFill>
                  <a:srgbClr val="000000"/>
                </a:solidFill>
                <a:latin typeface="Consolas"/>
              </a:rPr>
              <a:t>(</a:t>
            </a:r>
            <a:r>
              <a:rPr lang="en-US" altLang="ko-KR" sz="1300" dirty="0" err="1">
                <a:solidFill>
                  <a:srgbClr val="6A3E3E"/>
                </a:solidFill>
                <a:latin typeface="Consolas"/>
              </a:rPr>
              <a:t>vo</a:t>
            </a:r>
            <a:r>
              <a:rPr lang="en-US" altLang="ko-KR" sz="1300" dirty="0">
                <a:solidFill>
                  <a:srgbClr val="000000"/>
                </a:solidFill>
                <a:latin typeface="Consolas"/>
              </a:rPr>
              <a:t>); </a:t>
            </a:r>
            <a:r>
              <a:rPr lang="en-US" altLang="ko-KR" sz="1300" dirty="0">
                <a:solidFill>
                  <a:srgbClr val="3F7F5F"/>
                </a:solidFill>
                <a:latin typeface="Consolas"/>
              </a:rPr>
              <a:t>// </a:t>
            </a:r>
            <a:r>
              <a:rPr lang="ko-KR" altLang="en-US" sz="1300" dirty="0">
                <a:solidFill>
                  <a:srgbClr val="3F7F5F"/>
                </a:solidFill>
                <a:latin typeface="Consolas"/>
              </a:rPr>
              <a:t>入力情報</a:t>
            </a:r>
            <a:r>
              <a:rPr lang="ja-JP" altLang="en-US" sz="1300" dirty="0">
                <a:solidFill>
                  <a:srgbClr val="3F7F5F"/>
                </a:solidFill>
                <a:latin typeface="Consolas"/>
              </a:rPr>
              <a:t>に</a:t>
            </a:r>
            <a:r>
              <a:rPr lang="ko-KR" altLang="en-US" sz="1300" dirty="0">
                <a:solidFill>
                  <a:srgbClr val="3F7F5F"/>
                </a:solidFill>
                <a:latin typeface="Consolas"/>
              </a:rPr>
              <a:t>一致</a:t>
            </a:r>
            <a:r>
              <a:rPr lang="ja-JP" altLang="en-US" sz="1300" dirty="0">
                <a:solidFill>
                  <a:srgbClr val="3F7F5F"/>
                </a:solidFill>
                <a:latin typeface="Consolas"/>
              </a:rPr>
              <a:t>するユーザーを</a:t>
            </a:r>
            <a:r>
              <a:rPr lang="ko-KR" altLang="en-US" sz="1300" dirty="0">
                <a:solidFill>
                  <a:srgbClr val="3F7F5F"/>
                </a:solidFill>
                <a:latin typeface="Consolas"/>
              </a:rPr>
              <a:t>取得</a:t>
            </a:r>
          </a:p>
          <a:p>
            <a:r>
              <a:rPr lang="en-US" altLang="ko-KR" sz="1300" dirty="0">
                <a:solidFill>
                  <a:srgbClr val="000000"/>
                </a:solidFill>
                <a:latin typeface="Consolas"/>
              </a:rPr>
              <a:t>        </a:t>
            </a:r>
            <a:r>
              <a:rPr lang="en-US" altLang="ko-KR" sz="1300" dirty="0" err="1">
                <a:solidFill>
                  <a:srgbClr val="000000"/>
                </a:solidFill>
                <a:latin typeface="Consolas"/>
              </a:rPr>
              <a:t>HttpSession</a:t>
            </a:r>
            <a:r>
              <a:rPr lang="en-US" altLang="ko-KR" sz="1300" dirty="0">
                <a:solidFill>
                  <a:srgbClr val="000000"/>
                </a:solidFill>
                <a:latin typeface="Consolas"/>
              </a:rPr>
              <a:t> </a:t>
            </a:r>
            <a:r>
              <a:rPr lang="en-US" altLang="ko-KR" sz="1300" dirty="0">
                <a:solidFill>
                  <a:srgbClr val="6A3E3E"/>
                </a:solidFill>
                <a:latin typeface="Consolas"/>
              </a:rPr>
              <a:t>session</a:t>
            </a:r>
            <a:r>
              <a:rPr lang="en-US" altLang="ko-KR" sz="1300" dirty="0">
                <a:solidFill>
                  <a:srgbClr val="000000"/>
                </a:solidFill>
                <a:latin typeface="Consolas"/>
              </a:rPr>
              <a:t> = </a:t>
            </a:r>
            <a:r>
              <a:rPr lang="en-US" altLang="ko-KR" sz="1300" dirty="0" err="1">
                <a:solidFill>
                  <a:srgbClr val="6A3E3E"/>
                </a:solidFill>
                <a:latin typeface="Consolas"/>
              </a:rPr>
              <a:t>req</a:t>
            </a:r>
            <a:r>
              <a:rPr lang="en-US" altLang="ko-KR" sz="1300" dirty="0" err="1">
                <a:solidFill>
                  <a:srgbClr val="000000"/>
                </a:solidFill>
                <a:latin typeface="Consolas"/>
              </a:rPr>
              <a:t>.getSession</a:t>
            </a:r>
            <a:r>
              <a:rPr lang="en-US" altLang="ko-KR" sz="1300" dirty="0">
                <a:solidFill>
                  <a:srgbClr val="000000"/>
                </a:solidFill>
                <a:latin typeface="Consolas"/>
              </a:rPr>
              <a:t>(); </a:t>
            </a:r>
            <a:r>
              <a:rPr lang="en-US" altLang="ko-KR" sz="1300" dirty="0">
                <a:solidFill>
                  <a:srgbClr val="3F7F5F"/>
                </a:solidFill>
                <a:latin typeface="Consolas"/>
              </a:rPr>
              <a:t>// </a:t>
            </a:r>
            <a:r>
              <a:rPr lang="ja-JP" altLang="en-US" sz="1300" dirty="0">
                <a:solidFill>
                  <a:srgbClr val="3F7F5F"/>
                </a:solidFill>
                <a:latin typeface="Consolas"/>
              </a:rPr>
              <a:t>ユーザーセッションを</a:t>
            </a:r>
            <a:r>
              <a:rPr lang="ko-KR" altLang="en-US" sz="1300" dirty="0">
                <a:solidFill>
                  <a:srgbClr val="3F7F5F"/>
                </a:solidFill>
                <a:latin typeface="Consolas"/>
              </a:rPr>
              <a:t>取得</a:t>
            </a:r>
          </a:p>
          <a:p>
            <a:r>
              <a:rPr lang="ko-KR" altLang="en-US" sz="1300" dirty="0">
                <a:solidFill>
                  <a:srgbClr val="000000"/>
                </a:solidFill>
                <a:latin typeface="Consolas"/>
              </a:rPr>
              <a:t>        </a:t>
            </a:r>
          </a:p>
          <a:p>
            <a:r>
              <a:rPr lang="en-US" altLang="ko-KR" sz="1300" dirty="0">
                <a:solidFill>
                  <a:srgbClr val="000000"/>
                </a:solidFill>
                <a:latin typeface="Consolas"/>
              </a:rPr>
              <a:t>        </a:t>
            </a:r>
            <a:r>
              <a:rPr lang="en-US" altLang="ko-KR" sz="1300" b="1" dirty="0" err="1">
                <a:solidFill>
                  <a:srgbClr val="7F0055"/>
                </a:solidFill>
                <a:latin typeface="Consolas"/>
              </a:rPr>
              <a:t>boolean</a:t>
            </a:r>
            <a:r>
              <a:rPr lang="en-US" altLang="ko-KR" sz="1300" b="1" dirty="0">
                <a:solidFill>
                  <a:srgbClr val="000000"/>
                </a:solidFill>
                <a:latin typeface="Consolas"/>
              </a:rPr>
              <a:t> </a:t>
            </a:r>
            <a:r>
              <a:rPr lang="en-US" altLang="ko-KR" sz="1300" b="1" dirty="0" err="1">
                <a:solidFill>
                  <a:srgbClr val="6A3E3E"/>
                </a:solidFill>
                <a:latin typeface="Consolas"/>
              </a:rPr>
              <a:t>passMatch</a:t>
            </a:r>
            <a:r>
              <a:rPr lang="en-US" altLang="ko-KR" sz="1300" b="1" dirty="0">
                <a:solidFill>
                  <a:srgbClr val="000000"/>
                </a:solidFill>
                <a:latin typeface="Consolas"/>
              </a:rPr>
              <a:t> = </a:t>
            </a:r>
            <a:r>
              <a:rPr lang="en-US" altLang="ko-KR" sz="1300" b="1" dirty="0" err="1">
                <a:solidFill>
                  <a:srgbClr val="0000C0"/>
                </a:solidFill>
                <a:latin typeface="Consolas"/>
              </a:rPr>
              <a:t>passEncoder</a:t>
            </a:r>
            <a:r>
              <a:rPr lang="en-US" altLang="ko-KR" sz="1300" b="1" dirty="0" err="1">
                <a:solidFill>
                  <a:srgbClr val="000000"/>
                </a:solidFill>
                <a:latin typeface="Consolas"/>
              </a:rPr>
              <a:t>.matches</a:t>
            </a:r>
            <a:r>
              <a:rPr lang="en-US" altLang="ko-KR" sz="1300" b="1" dirty="0">
                <a:solidFill>
                  <a:srgbClr val="000000"/>
                </a:solidFill>
                <a:latin typeface="Consolas"/>
              </a:rPr>
              <a:t>(</a:t>
            </a:r>
            <a:r>
              <a:rPr lang="en-US" altLang="ko-KR" sz="1300" b="1" dirty="0" err="1">
                <a:solidFill>
                  <a:srgbClr val="6A3E3E"/>
                </a:solidFill>
                <a:latin typeface="Consolas"/>
              </a:rPr>
              <a:t>vo</a:t>
            </a:r>
            <a:r>
              <a:rPr lang="en-US" altLang="ko-KR" sz="1300" b="1" dirty="0" err="1">
                <a:solidFill>
                  <a:srgbClr val="000000"/>
                </a:solidFill>
                <a:latin typeface="Consolas"/>
              </a:rPr>
              <a:t>.getUserPass</a:t>
            </a:r>
            <a:r>
              <a:rPr lang="en-US" altLang="ko-KR" sz="1300" b="1" dirty="0">
                <a:solidFill>
                  <a:srgbClr val="000000"/>
                </a:solidFill>
                <a:latin typeface="Consolas"/>
              </a:rPr>
              <a:t>(), </a:t>
            </a:r>
            <a:r>
              <a:rPr lang="en-US" altLang="ko-KR" sz="1300" b="1" dirty="0" err="1">
                <a:solidFill>
                  <a:srgbClr val="6A3E3E"/>
                </a:solidFill>
                <a:latin typeface="Consolas"/>
              </a:rPr>
              <a:t>login</a:t>
            </a:r>
            <a:r>
              <a:rPr lang="en-US" altLang="ko-KR" sz="1300" b="1" dirty="0" err="1">
                <a:solidFill>
                  <a:srgbClr val="000000"/>
                </a:solidFill>
                <a:latin typeface="Consolas"/>
              </a:rPr>
              <a:t>.getUserPass</a:t>
            </a:r>
            <a:r>
              <a:rPr lang="en-US" altLang="ko-KR" sz="1300" b="1" dirty="0">
                <a:solidFill>
                  <a:srgbClr val="000000"/>
                </a:solidFill>
                <a:latin typeface="Consolas"/>
              </a:rPr>
              <a:t>()); </a:t>
            </a:r>
            <a:r>
              <a:rPr lang="en-US" altLang="ko-KR" sz="1300" b="1" dirty="0">
                <a:solidFill>
                  <a:srgbClr val="3F7F5F"/>
                </a:solidFill>
                <a:latin typeface="Consolas"/>
              </a:rPr>
              <a:t>// </a:t>
            </a:r>
            <a:r>
              <a:rPr lang="ja-JP" altLang="en-US" sz="1300" b="1" dirty="0">
                <a:solidFill>
                  <a:srgbClr val="3F7F5F"/>
                </a:solidFill>
                <a:latin typeface="Consolas"/>
              </a:rPr>
              <a:t>パスワードを</a:t>
            </a:r>
            <a:r>
              <a:rPr lang="ko-KR" altLang="en-US" sz="1300" b="1" dirty="0">
                <a:solidFill>
                  <a:srgbClr val="3F7F5F"/>
                </a:solidFill>
                <a:latin typeface="Consolas"/>
              </a:rPr>
              <a:t>照合</a:t>
            </a:r>
          </a:p>
          <a:p>
            <a:endParaRPr lang="ko-KR" altLang="en-US" sz="1300" dirty="0">
              <a:latin typeface="Consolas"/>
            </a:endParaRPr>
          </a:p>
          <a:p>
            <a:r>
              <a:rPr lang="en-US" altLang="ko-KR" sz="1300" dirty="0">
                <a:solidFill>
                  <a:srgbClr val="000000"/>
                </a:solidFill>
                <a:latin typeface="Consolas"/>
              </a:rPr>
              <a:t>        </a:t>
            </a:r>
            <a:r>
              <a:rPr lang="en-US" altLang="ko-KR" sz="1300" b="1" dirty="0">
                <a:solidFill>
                  <a:srgbClr val="7F0055"/>
                </a:solidFill>
                <a:latin typeface="Consolas"/>
              </a:rPr>
              <a:t>if</a:t>
            </a:r>
            <a:r>
              <a:rPr lang="en-US" altLang="ko-KR" sz="1300" b="1" dirty="0">
                <a:solidFill>
                  <a:srgbClr val="000000"/>
                </a:solidFill>
                <a:latin typeface="Consolas"/>
              </a:rPr>
              <a:t> (</a:t>
            </a:r>
            <a:r>
              <a:rPr lang="en-US" altLang="ko-KR" sz="1300" b="1" dirty="0">
                <a:solidFill>
                  <a:srgbClr val="6A3E3E"/>
                </a:solidFill>
                <a:latin typeface="Consolas"/>
              </a:rPr>
              <a:t>login</a:t>
            </a:r>
            <a:r>
              <a:rPr lang="en-US" altLang="ko-KR" sz="1300" b="1" dirty="0">
                <a:solidFill>
                  <a:srgbClr val="000000"/>
                </a:solidFill>
                <a:latin typeface="Consolas"/>
              </a:rPr>
              <a:t> != </a:t>
            </a:r>
            <a:r>
              <a:rPr lang="en-US" altLang="ko-KR" sz="1300" b="1" dirty="0">
                <a:solidFill>
                  <a:srgbClr val="7F0055"/>
                </a:solidFill>
                <a:latin typeface="Consolas"/>
              </a:rPr>
              <a:t>null</a:t>
            </a:r>
            <a:r>
              <a:rPr lang="en-US" altLang="ko-KR" sz="1300" b="1" dirty="0">
                <a:solidFill>
                  <a:srgbClr val="000000"/>
                </a:solidFill>
                <a:latin typeface="Consolas"/>
              </a:rPr>
              <a:t> &amp;&amp; </a:t>
            </a:r>
            <a:r>
              <a:rPr lang="en-US" altLang="ko-KR" sz="1300" b="1" dirty="0" err="1">
                <a:solidFill>
                  <a:srgbClr val="6A3E3E"/>
                </a:solidFill>
                <a:latin typeface="Consolas"/>
              </a:rPr>
              <a:t>passMatch</a:t>
            </a:r>
            <a:r>
              <a:rPr lang="en-US" altLang="ko-KR" sz="1300" b="1" dirty="0">
                <a:solidFill>
                  <a:srgbClr val="000000"/>
                </a:solidFill>
                <a:latin typeface="Consolas"/>
              </a:rPr>
              <a:t>) { </a:t>
            </a:r>
            <a:r>
              <a:rPr lang="en-US" altLang="ko-KR" sz="1300" b="1" dirty="0">
                <a:solidFill>
                  <a:srgbClr val="3F7F5F"/>
                </a:solidFill>
                <a:latin typeface="Consolas"/>
              </a:rPr>
              <a:t>// </a:t>
            </a:r>
            <a:r>
              <a:rPr lang="ja-JP" altLang="en-US" sz="1300" b="1" dirty="0">
                <a:solidFill>
                  <a:srgbClr val="3F7F5F"/>
                </a:solidFill>
                <a:latin typeface="Consolas"/>
              </a:rPr>
              <a:t>ユーザー</a:t>
            </a:r>
            <a:r>
              <a:rPr lang="ko-KR" altLang="en-US" sz="1300" b="1" dirty="0">
                <a:solidFill>
                  <a:srgbClr val="3F7F5F"/>
                </a:solidFill>
                <a:latin typeface="Consolas"/>
              </a:rPr>
              <a:t>情報</a:t>
            </a:r>
            <a:r>
              <a:rPr lang="ja-JP" altLang="en-US" sz="1300" b="1" dirty="0">
                <a:solidFill>
                  <a:srgbClr val="3F7F5F"/>
                </a:solidFill>
                <a:latin typeface="Consolas"/>
              </a:rPr>
              <a:t>が</a:t>
            </a:r>
            <a:r>
              <a:rPr lang="ko-KR" altLang="en-US" sz="1300" b="1" dirty="0">
                <a:solidFill>
                  <a:srgbClr val="3F7F5F"/>
                </a:solidFill>
                <a:latin typeface="Consolas"/>
              </a:rPr>
              <a:t>一致</a:t>
            </a:r>
            <a:r>
              <a:rPr lang="ja-JP" altLang="en-US" sz="1300" b="1" dirty="0">
                <a:solidFill>
                  <a:srgbClr val="3F7F5F"/>
                </a:solidFill>
                <a:latin typeface="Consolas"/>
              </a:rPr>
              <a:t>する</a:t>
            </a:r>
            <a:r>
              <a:rPr lang="ko-KR" altLang="en-US" sz="1300" b="1" dirty="0" err="1">
                <a:solidFill>
                  <a:srgbClr val="3F7F5F"/>
                </a:solidFill>
                <a:latin typeface="Consolas"/>
              </a:rPr>
              <a:t>場合</a:t>
            </a:r>
            <a:endParaRPr lang="ko-KR" altLang="en-US" sz="1300" b="1" dirty="0">
              <a:solidFill>
                <a:srgbClr val="3F7F5F"/>
              </a:solidFill>
              <a:latin typeface="Consolas"/>
            </a:endParaRPr>
          </a:p>
          <a:p>
            <a:r>
              <a:rPr lang="en-US" altLang="ko-KR" sz="1300" dirty="0">
                <a:solidFill>
                  <a:srgbClr val="000000"/>
                </a:solidFill>
                <a:latin typeface="Consolas"/>
              </a:rPr>
              <a:t>            </a:t>
            </a:r>
            <a:r>
              <a:rPr lang="en-US" altLang="ko-KR" sz="1300" dirty="0" err="1">
                <a:solidFill>
                  <a:srgbClr val="6A3E3E"/>
                </a:solidFill>
                <a:latin typeface="Consolas"/>
              </a:rPr>
              <a:t>session</a:t>
            </a:r>
            <a:r>
              <a:rPr lang="en-US" altLang="ko-KR" sz="1300" dirty="0" err="1">
                <a:solidFill>
                  <a:srgbClr val="000000"/>
                </a:solidFill>
                <a:latin typeface="Consolas"/>
              </a:rPr>
              <a:t>.setAttribute</a:t>
            </a:r>
            <a:r>
              <a:rPr lang="en-US" altLang="ko-KR" sz="1300" dirty="0">
                <a:solidFill>
                  <a:srgbClr val="000000"/>
                </a:solidFill>
                <a:latin typeface="Consolas"/>
              </a:rPr>
              <a:t>(</a:t>
            </a:r>
            <a:r>
              <a:rPr lang="en-US" altLang="ko-KR" sz="1300" dirty="0">
                <a:solidFill>
                  <a:srgbClr val="2A00FF"/>
                </a:solidFill>
                <a:latin typeface="Consolas"/>
              </a:rPr>
              <a:t>"member"</a:t>
            </a:r>
            <a:r>
              <a:rPr lang="en-US" altLang="ko-KR" sz="1300" dirty="0">
                <a:solidFill>
                  <a:srgbClr val="000000"/>
                </a:solidFill>
                <a:latin typeface="Consolas"/>
              </a:rPr>
              <a:t>, </a:t>
            </a:r>
            <a:r>
              <a:rPr lang="en-US" altLang="ko-KR" sz="1300" dirty="0">
                <a:solidFill>
                  <a:srgbClr val="6A3E3E"/>
                </a:solidFill>
                <a:latin typeface="Consolas"/>
              </a:rPr>
              <a:t>login</a:t>
            </a:r>
            <a:r>
              <a:rPr lang="en-US" altLang="ko-KR" sz="1300" dirty="0">
                <a:solidFill>
                  <a:srgbClr val="000000"/>
                </a:solidFill>
                <a:latin typeface="Consolas"/>
              </a:rPr>
              <a:t>); </a:t>
            </a:r>
            <a:r>
              <a:rPr lang="en-US" altLang="ko-KR" sz="1300" dirty="0">
                <a:solidFill>
                  <a:srgbClr val="3F7F5F"/>
                </a:solidFill>
                <a:latin typeface="Consolas"/>
              </a:rPr>
              <a:t>// </a:t>
            </a:r>
            <a:r>
              <a:rPr lang="ja-JP" altLang="en-US" sz="1300" dirty="0">
                <a:solidFill>
                  <a:srgbClr val="3F7F5F"/>
                </a:solidFill>
                <a:latin typeface="Consolas"/>
              </a:rPr>
              <a:t>セッションにユーザー</a:t>
            </a:r>
            <a:r>
              <a:rPr lang="ko-KR" altLang="en-US" sz="1300" dirty="0">
                <a:solidFill>
                  <a:srgbClr val="3F7F5F"/>
                </a:solidFill>
                <a:latin typeface="Consolas"/>
              </a:rPr>
              <a:t>情報</a:t>
            </a:r>
            <a:r>
              <a:rPr lang="ja-JP" altLang="en-US" sz="1300" dirty="0">
                <a:solidFill>
                  <a:srgbClr val="3F7F5F"/>
                </a:solidFill>
                <a:latin typeface="Consolas"/>
              </a:rPr>
              <a:t>を</a:t>
            </a:r>
            <a:r>
              <a:rPr lang="ko-KR" altLang="en-US" sz="1300" dirty="0">
                <a:solidFill>
                  <a:srgbClr val="3F7F5F"/>
                </a:solidFill>
                <a:latin typeface="Consolas"/>
              </a:rPr>
              <a:t>保存</a:t>
            </a:r>
          </a:p>
          <a:p>
            <a:r>
              <a:rPr lang="ja-JP" altLang="en-US" sz="1300" dirty="0">
                <a:solidFill>
                  <a:srgbClr val="000000"/>
                </a:solidFill>
                <a:latin typeface="Consolas"/>
              </a:rPr>
              <a:t>        </a:t>
            </a:r>
            <a:r>
              <a:rPr lang="en-US" altLang="ja-JP" sz="1300" dirty="0">
                <a:solidFill>
                  <a:srgbClr val="000000"/>
                </a:solidFill>
                <a:latin typeface="Consolas"/>
              </a:rPr>
              <a:t>} </a:t>
            </a:r>
            <a:r>
              <a:rPr lang="en-US" altLang="ja-JP" sz="1300" b="1" dirty="0">
                <a:solidFill>
                  <a:srgbClr val="7F0055"/>
                </a:solidFill>
                <a:latin typeface="Consolas"/>
              </a:rPr>
              <a:t>else</a:t>
            </a:r>
            <a:r>
              <a:rPr lang="ja-JP" altLang="en-US" sz="1300" b="1" dirty="0">
                <a:solidFill>
                  <a:srgbClr val="000000"/>
                </a:solidFill>
                <a:latin typeface="Consolas"/>
              </a:rPr>
              <a:t> </a:t>
            </a:r>
            <a:r>
              <a:rPr lang="en-US" altLang="ja-JP" sz="1300" b="1" dirty="0">
                <a:solidFill>
                  <a:srgbClr val="000000"/>
                </a:solidFill>
                <a:latin typeface="Consolas"/>
              </a:rPr>
              <a:t>{ </a:t>
            </a:r>
            <a:r>
              <a:rPr lang="en-US" altLang="ja-JP" sz="1300" b="1" dirty="0">
                <a:solidFill>
                  <a:srgbClr val="3F7F5F"/>
                </a:solidFill>
                <a:latin typeface="Consolas"/>
              </a:rPr>
              <a:t>// </a:t>
            </a:r>
            <a:r>
              <a:rPr lang="ja-JP" altLang="en-US" sz="1300" b="1" dirty="0">
                <a:solidFill>
                  <a:srgbClr val="3F7F5F"/>
                </a:solidFill>
                <a:latin typeface="Consolas"/>
              </a:rPr>
              <a:t>ユーザー情報が一致しない場合</a:t>
            </a:r>
          </a:p>
          <a:p>
            <a:r>
              <a:rPr lang="en-US" altLang="ko-KR" sz="1300" dirty="0">
                <a:solidFill>
                  <a:srgbClr val="000000"/>
                </a:solidFill>
                <a:latin typeface="Consolas"/>
              </a:rPr>
              <a:t>            </a:t>
            </a:r>
            <a:r>
              <a:rPr lang="en-US" altLang="ko-KR" sz="1300" dirty="0" err="1">
                <a:solidFill>
                  <a:srgbClr val="6A3E3E"/>
                </a:solidFill>
                <a:latin typeface="Consolas"/>
              </a:rPr>
              <a:t>session</a:t>
            </a:r>
            <a:r>
              <a:rPr lang="en-US" altLang="ko-KR" sz="1300" dirty="0" err="1">
                <a:solidFill>
                  <a:srgbClr val="000000"/>
                </a:solidFill>
                <a:latin typeface="Consolas"/>
              </a:rPr>
              <a:t>.setAttribute</a:t>
            </a:r>
            <a:r>
              <a:rPr lang="en-US" altLang="ko-KR" sz="1300" dirty="0">
                <a:solidFill>
                  <a:srgbClr val="000000"/>
                </a:solidFill>
                <a:latin typeface="Consolas"/>
              </a:rPr>
              <a:t>(</a:t>
            </a:r>
            <a:r>
              <a:rPr lang="en-US" altLang="ko-KR" sz="1300" dirty="0">
                <a:solidFill>
                  <a:srgbClr val="2A00FF"/>
                </a:solidFill>
                <a:latin typeface="Consolas"/>
              </a:rPr>
              <a:t>"member"</a:t>
            </a:r>
            <a:r>
              <a:rPr lang="en-US" altLang="ko-KR" sz="1300" dirty="0">
                <a:solidFill>
                  <a:srgbClr val="000000"/>
                </a:solidFill>
                <a:latin typeface="Consolas"/>
              </a:rPr>
              <a:t>, </a:t>
            </a:r>
            <a:r>
              <a:rPr lang="en-US" altLang="ko-KR" sz="1300" b="1" dirty="0">
                <a:solidFill>
                  <a:srgbClr val="7F0055"/>
                </a:solidFill>
                <a:latin typeface="Consolas"/>
              </a:rPr>
              <a:t>null</a:t>
            </a:r>
            <a:r>
              <a:rPr lang="en-US" altLang="ko-KR" sz="1300" b="1" dirty="0">
                <a:solidFill>
                  <a:srgbClr val="000000"/>
                </a:solidFill>
                <a:latin typeface="Consolas"/>
              </a:rPr>
              <a:t>); </a:t>
            </a:r>
            <a:r>
              <a:rPr lang="en-US" altLang="ko-KR" sz="1300" b="1" dirty="0">
                <a:solidFill>
                  <a:srgbClr val="3F7F5F"/>
                </a:solidFill>
                <a:latin typeface="Consolas"/>
              </a:rPr>
              <a:t>// </a:t>
            </a:r>
            <a:r>
              <a:rPr lang="ja-JP" altLang="en-US" sz="1300" b="1" dirty="0">
                <a:solidFill>
                  <a:srgbClr val="3F7F5F"/>
                </a:solidFill>
                <a:latin typeface="Consolas"/>
              </a:rPr>
              <a:t>セッションを</a:t>
            </a:r>
            <a:r>
              <a:rPr lang="ko-KR" altLang="en-US" sz="1300" b="1" dirty="0">
                <a:solidFill>
                  <a:srgbClr val="3F7F5F"/>
                </a:solidFill>
                <a:latin typeface="Consolas"/>
              </a:rPr>
              <a:t>空</a:t>
            </a:r>
            <a:r>
              <a:rPr lang="ja-JP" altLang="en-US" sz="1300" b="1" dirty="0">
                <a:solidFill>
                  <a:srgbClr val="3F7F5F"/>
                </a:solidFill>
                <a:latin typeface="Consolas"/>
              </a:rPr>
              <a:t>に</a:t>
            </a:r>
            <a:r>
              <a:rPr lang="ko-KR" altLang="en-US" sz="1300" b="1" dirty="0">
                <a:solidFill>
                  <a:srgbClr val="3F7F5F"/>
                </a:solidFill>
                <a:latin typeface="Consolas"/>
              </a:rPr>
              <a:t>設定</a:t>
            </a:r>
          </a:p>
          <a:p>
            <a:r>
              <a:rPr lang="en-US" altLang="ko-KR" sz="1300" dirty="0">
                <a:solidFill>
                  <a:srgbClr val="000000"/>
                </a:solidFill>
                <a:latin typeface="Consolas"/>
              </a:rPr>
              <a:t>            </a:t>
            </a:r>
            <a:r>
              <a:rPr lang="en-US" altLang="ko-KR" sz="1300" dirty="0" err="1">
                <a:solidFill>
                  <a:srgbClr val="6A3E3E"/>
                </a:solidFill>
                <a:latin typeface="Consolas"/>
              </a:rPr>
              <a:t>rttr</a:t>
            </a:r>
            <a:r>
              <a:rPr lang="en-US" altLang="ko-KR" sz="1300" dirty="0" err="1">
                <a:solidFill>
                  <a:srgbClr val="000000"/>
                </a:solidFill>
                <a:latin typeface="Consolas"/>
              </a:rPr>
              <a:t>.addFlashAttribute</a:t>
            </a:r>
            <a:r>
              <a:rPr lang="en-US" altLang="ko-KR" sz="1300" dirty="0">
                <a:solidFill>
                  <a:srgbClr val="000000"/>
                </a:solidFill>
                <a:latin typeface="Consolas"/>
              </a:rPr>
              <a:t>(</a:t>
            </a:r>
            <a:r>
              <a:rPr lang="en-US" altLang="ko-KR" sz="1300" dirty="0">
                <a:solidFill>
                  <a:srgbClr val="2A00FF"/>
                </a:solidFill>
                <a:latin typeface="Consolas"/>
              </a:rPr>
              <a:t>"</a:t>
            </a:r>
            <a:r>
              <a:rPr lang="en-US" altLang="ko-KR" sz="1300" dirty="0" err="1">
                <a:solidFill>
                  <a:srgbClr val="2A00FF"/>
                </a:solidFill>
                <a:latin typeface="Consolas"/>
              </a:rPr>
              <a:t>msg</a:t>
            </a:r>
            <a:r>
              <a:rPr lang="en-US" altLang="ko-KR" sz="1300" dirty="0">
                <a:solidFill>
                  <a:srgbClr val="2A00FF"/>
                </a:solidFill>
                <a:latin typeface="Consolas"/>
              </a:rPr>
              <a:t>"</a:t>
            </a:r>
            <a:r>
              <a:rPr lang="en-US" altLang="ko-KR" sz="1300" dirty="0">
                <a:solidFill>
                  <a:srgbClr val="000000"/>
                </a:solidFill>
                <a:latin typeface="Consolas"/>
              </a:rPr>
              <a:t>, </a:t>
            </a:r>
            <a:r>
              <a:rPr lang="en-US" altLang="ko-KR" sz="1300" b="1" dirty="0">
                <a:solidFill>
                  <a:srgbClr val="7F0055"/>
                </a:solidFill>
                <a:latin typeface="Consolas"/>
              </a:rPr>
              <a:t>false</a:t>
            </a:r>
            <a:r>
              <a:rPr lang="en-US" altLang="ko-KR" sz="1300" b="1" dirty="0">
                <a:solidFill>
                  <a:srgbClr val="000000"/>
                </a:solidFill>
                <a:latin typeface="Consolas"/>
              </a:rPr>
              <a:t>); </a:t>
            </a:r>
            <a:r>
              <a:rPr lang="en-US" altLang="ko-KR" sz="1300" b="1" dirty="0">
                <a:solidFill>
                  <a:srgbClr val="3F7F5F"/>
                </a:solidFill>
                <a:latin typeface="Consolas"/>
              </a:rPr>
              <a:t>// </a:t>
            </a:r>
            <a:r>
              <a:rPr lang="ja-JP" altLang="en-US" sz="1300" b="1" dirty="0">
                <a:solidFill>
                  <a:srgbClr val="3F7F5F"/>
                </a:solidFill>
                <a:latin typeface="Consolas"/>
              </a:rPr>
              <a:t>エラーメッセージを</a:t>
            </a:r>
            <a:r>
              <a:rPr lang="ko-KR" altLang="en-US" sz="1300" b="1" dirty="0">
                <a:solidFill>
                  <a:srgbClr val="3F7F5F"/>
                </a:solidFill>
                <a:latin typeface="Consolas"/>
              </a:rPr>
              <a:t>設定</a:t>
            </a:r>
          </a:p>
          <a:p>
            <a:r>
              <a:rPr lang="en-US" altLang="ko-KR" sz="1300" dirty="0">
                <a:solidFill>
                  <a:srgbClr val="000000"/>
                </a:solidFill>
                <a:latin typeface="Consolas"/>
              </a:rPr>
              <a:t>            </a:t>
            </a:r>
            <a:r>
              <a:rPr lang="en-US" altLang="ko-KR" sz="1300" b="1" dirty="0">
                <a:solidFill>
                  <a:srgbClr val="7F0055"/>
                </a:solidFill>
                <a:latin typeface="Consolas"/>
              </a:rPr>
              <a:t>return</a:t>
            </a:r>
            <a:r>
              <a:rPr lang="en-US" altLang="ko-KR" sz="1300" b="1" dirty="0">
                <a:solidFill>
                  <a:srgbClr val="000000"/>
                </a:solidFill>
                <a:latin typeface="Consolas"/>
              </a:rPr>
              <a:t> </a:t>
            </a:r>
            <a:r>
              <a:rPr lang="en-US" altLang="ko-KR" sz="1300" b="1" dirty="0">
                <a:solidFill>
                  <a:srgbClr val="2A00FF"/>
                </a:solidFill>
                <a:latin typeface="Consolas"/>
              </a:rPr>
              <a:t>"redirect:/member/</a:t>
            </a:r>
            <a:r>
              <a:rPr lang="en-US" altLang="ko-KR" sz="1300" b="1" dirty="0" err="1">
                <a:solidFill>
                  <a:srgbClr val="2A00FF"/>
                </a:solidFill>
                <a:latin typeface="Consolas"/>
              </a:rPr>
              <a:t>signin</a:t>
            </a:r>
            <a:r>
              <a:rPr lang="en-US" altLang="ko-KR" sz="1300" b="1" dirty="0">
                <a:solidFill>
                  <a:srgbClr val="2A00FF"/>
                </a:solidFill>
                <a:latin typeface="Consolas"/>
              </a:rPr>
              <a:t>"</a:t>
            </a:r>
            <a:r>
              <a:rPr lang="en-US" altLang="ko-KR" sz="1300" b="1" dirty="0">
                <a:solidFill>
                  <a:srgbClr val="000000"/>
                </a:solidFill>
                <a:latin typeface="Consolas"/>
              </a:rPr>
              <a:t>; </a:t>
            </a:r>
            <a:r>
              <a:rPr lang="en-US" altLang="ko-KR" sz="1300" b="1" dirty="0">
                <a:solidFill>
                  <a:srgbClr val="3F7F5F"/>
                </a:solidFill>
                <a:latin typeface="Consolas"/>
              </a:rPr>
              <a:t>// </a:t>
            </a:r>
            <a:r>
              <a:rPr lang="ko-KR" altLang="en-US" sz="1300" b="1" dirty="0">
                <a:solidFill>
                  <a:srgbClr val="3F7F5F"/>
                </a:solidFill>
                <a:latin typeface="Consolas"/>
              </a:rPr>
              <a:t>再度</a:t>
            </a:r>
            <a:r>
              <a:rPr lang="ja-JP" altLang="en-US" sz="1300" b="1" dirty="0">
                <a:solidFill>
                  <a:srgbClr val="3F7F5F"/>
                </a:solidFill>
                <a:latin typeface="Consolas"/>
              </a:rPr>
              <a:t>ログイン</a:t>
            </a:r>
            <a:r>
              <a:rPr lang="ko-KR" altLang="en-US" sz="1300" b="1" dirty="0">
                <a:solidFill>
                  <a:srgbClr val="3F7F5F"/>
                </a:solidFill>
                <a:latin typeface="Consolas"/>
              </a:rPr>
              <a:t>画面</a:t>
            </a:r>
            <a:r>
              <a:rPr lang="ja-JP" altLang="en-US" sz="1300" b="1" dirty="0">
                <a:solidFill>
                  <a:srgbClr val="3F7F5F"/>
                </a:solidFill>
                <a:latin typeface="Consolas"/>
              </a:rPr>
              <a:t>へリダイレクト</a:t>
            </a:r>
          </a:p>
          <a:p>
            <a:r>
              <a:rPr lang="ko-KR" altLang="en-US" sz="1300" dirty="0">
                <a:solidFill>
                  <a:srgbClr val="000000"/>
                </a:solidFill>
                <a:latin typeface="Consolas"/>
              </a:rPr>
              <a:t>        </a:t>
            </a:r>
            <a:r>
              <a:rPr lang="en-US" altLang="ko-KR" sz="1300" dirty="0">
                <a:solidFill>
                  <a:srgbClr val="000000"/>
                </a:solidFill>
                <a:latin typeface="Consolas"/>
              </a:rPr>
              <a:t>}</a:t>
            </a:r>
          </a:p>
          <a:p>
            <a:r>
              <a:rPr lang="ja-JP" altLang="en-US" sz="1300" dirty="0">
                <a:solidFill>
                  <a:srgbClr val="000000"/>
                </a:solidFill>
                <a:latin typeface="Consolas"/>
              </a:rPr>
              <a:t>        </a:t>
            </a:r>
            <a:r>
              <a:rPr lang="en-US" altLang="ja-JP" sz="1300" b="1" dirty="0">
                <a:solidFill>
                  <a:srgbClr val="7F0055"/>
                </a:solidFill>
                <a:latin typeface="Consolas"/>
              </a:rPr>
              <a:t>return</a:t>
            </a:r>
            <a:r>
              <a:rPr lang="ja-JP" altLang="en-US" sz="1300" b="1" dirty="0">
                <a:solidFill>
                  <a:srgbClr val="000000"/>
                </a:solidFill>
                <a:latin typeface="Consolas"/>
              </a:rPr>
              <a:t> </a:t>
            </a:r>
            <a:r>
              <a:rPr lang="en-US" altLang="ja-JP" sz="1300" b="1" dirty="0">
                <a:solidFill>
                  <a:srgbClr val="2A00FF"/>
                </a:solidFill>
                <a:latin typeface="Consolas"/>
              </a:rPr>
              <a:t>"redirect:/"</a:t>
            </a:r>
            <a:r>
              <a:rPr lang="en-US" altLang="ja-JP" sz="1300" b="1" dirty="0">
                <a:solidFill>
                  <a:srgbClr val="000000"/>
                </a:solidFill>
                <a:latin typeface="Consolas"/>
              </a:rPr>
              <a:t>; </a:t>
            </a:r>
            <a:r>
              <a:rPr lang="en-US" altLang="ja-JP" sz="1300" b="1" dirty="0">
                <a:solidFill>
                  <a:srgbClr val="3F7F5F"/>
                </a:solidFill>
                <a:latin typeface="Consolas"/>
              </a:rPr>
              <a:t>// </a:t>
            </a:r>
            <a:r>
              <a:rPr lang="ja-JP" altLang="en-US" sz="1300" b="1" dirty="0">
                <a:solidFill>
                  <a:srgbClr val="3F7F5F"/>
                </a:solidFill>
                <a:latin typeface="Consolas"/>
              </a:rPr>
              <a:t>ログイン成功時トップページにリダイレクト</a:t>
            </a:r>
          </a:p>
          <a:p>
            <a:r>
              <a:rPr lang="ko-KR" altLang="en-US" sz="1300" dirty="0">
                <a:solidFill>
                  <a:srgbClr val="000000"/>
                </a:solidFill>
                <a:latin typeface="Consolas"/>
              </a:rPr>
              <a:t>    </a:t>
            </a:r>
            <a:r>
              <a:rPr lang="en-US" altLang="ko-KR" sz="1300" dirty="0">
                <a:solidFill>
                  <a:srgbClr val="000000"/>
                </a:solidFill>
                <a:latin typeface="Consolas"/>
              </a:rPr>
              <a:t>}</a:t>
            </a:r>
          </a:p>
          <a:p>
            <a:endParaRPr lang="ko-KR" altLang="en-US" sz="1300" dirty="0">
              <a:latin typeface="Consolas"/>
            </a:endParaRPr>
          </a:p>
          <a:p>
            <a:r>
              <a:rPr lang="ja-JP" altLang="en-US" sz="1300" dirty="0">
                <a:solidFill>
                  <a:srgbClr val="000000"/>
                </a:solidFill>
                <a:latin typeface="Consolas"/>
              </a:rPr>
              <a:t>    </a:t>
            </a:r>
            <a:r>
              <a:rPr lang="en-US" altLang="ja-JP" sz="1300" dirty="0">
                <a:solidFill>
                  <a:srgbClr val="3F7F5F"/>
                </a:solidFill>
                <a:latin typeface="Consolas"/>
              </a:rPr>
              <a:t>// </a:t>
            </a:r>
            <a:r>
              <a:rPr lang="ja-JP" altLang="en-US" sz="1300" dirty="0">
                <a:solidFill>
                  <a:srgbClr val="3F7F5F"/>
                </a:solidFill>
                <a:latin typeface="Consolas"/>
              </a:rPr>
              <a:t>ログアウト処理</a:t>
            </a:r>
            <a:r>
              <a:rPr lang="en-US" altLang="ja-JP" sz="1300" dirty="0">
                <a:solidFill>
                  <a:srgbClr val="3F7F5F"/>
                </a:solidFill>
                <a:latin typeface="Consolas"/>
              </a:rPr>
              <a:t>(GET</a:t>
            </a:r>
            <a:r>
              <a:rPr lang="ja-JP" altLang="en-US" sz="1300" dirty="0">
                <a:solidFill>
                  <a:srgbClr val="3F7F5F"/>
                </a:solidFill>
                <a:latin typeface="Consolas"/>
              </a:rPr>
              <a:t>リクエスト</a:t>
            </a:r>
            <a:r>
              <a:rPr lang="en-US" altLang="ja-JP" sz="1300" dirty="0">
                <a:solidFill>
                  <a:srgbClr val="3F7F5F"/>
                </a:solidFill>
                <a:latin typeface="Consolas"/>
              </a:rPr>
              <a:t>)</a:t>
            </a:r>
          </a:p>
          <a:p>
            <a:r>
              <a:rPr lang="en-US" altLang="ko-KR" sz="1300" dirty="0">
                <a:solidFill>
                  <a:srgbClr val="000000"/>
                </a:solidFill>
                <a:latin typeface="Consolas"/>
              </a:rPr>
              <a:t>    </a:t>
            </a:r>
            <a:r>
              <a:rPr lang="en-US" altLang="ko-KR" sz="1300" dirty="0">
                <a:solidFill>
                  <a:srgbClr val="646464"/>
                </a:solidFill>
                <a:latin typeface="Consolas"/>
              </a:rPr>
              <a:t>@</a:t>
            </a:r>
            <a:r>
              <a:rPr lang="en-US" altLang="ko-KR" sz="1300" dirty="0" err="1">
                <a:solidFill>
                  <a:srgbClr val="646464"/>
                </a:solidFill>
                <a:latin typeface="Consolas"/>
              </a:rPr>
              <a:t>GetMapping</a:t>
            </a:r>
            <a:r>
              <a:rPr lang="en-US" altLang="ko-KR" sz="1300" dirty="0">
                <a:solidFill>
                  <a:srgbClr val="000000"/>
                </a:solidFill>
                <a:latin typeface="Consolas"/>
              </a:rPr>
              <a:t>(</a:t>
            </a:r>
            <a:r>
              <a:rPr lang="en-US" altLang="ko-KR" sz="1300" dirty="0">
                <a:solidFill>
                  <a:srgbClr val="2A00FF"/>
                </a:solidFill>
                <a:latin typeface="Consolas"/>
              </a:rPr>
              <a:t>"/</a:t>
            </a:r>
            <a:r>
              <a:rPr lang="en-US" altLang="ko-KR" sz="1300" dirty="0" err="1">
                <a:solidFill>
                  <a:srgbClr val="2A00FF"/>
                </a:solidFill>
                <a:latin typeface="Consolas"/>
              </a:rPr>
              <a:t>signout</a:t>
            </a:r>
            <a:r>
              <a:rPr lang="en-US" altLang="ko-KR" sz="1300" dirty="0">
                <a:solidFill>
                  <a:srgbClr val="2A00FF"/>
                </a:solidFill>
                <a:latin typeface="Consolas"/>
              </a:rPr>
              <a:t>"</a:t>
            </a:r>
            <a:r>
              <a:rPr lang="en-US" altLang="ko-KR" sz="1300" dirty="0">
                <a:solidFill>
                  <a:srgbClr val="000000"/>
                </a:solidFill>
                <a:latin typeface="Consolas"/>
              </a:rPr>
              <a:t>)</a:t>
            </a:r>
          </a:p>
          <a:p>
            <a:r>
              <a:rPr lang="en-US" altLang="ko-KR" sz="1300" dirty="0">
                <a:solidFill>
                  <a:srgbClr val="000000"/>
                </a:solidFill>
                <a:latin typeface="Consolas"/>
              </a:rPr>
              <a:t>    </a:t>
            </a:r>
            <a:r>
              <a:rPr lang="en-US" altLang="ko-KR" sz="1300" b="1" dirty="0">
                <a:solidFill>
                  <a:srgbClr val="7F0055"/>
                </a:solidFill>
                <a:latin typeface="Consolas"/>
              </a:rPr>
              <a:t>public</a:t>
            </a:r>
            <a:r>
              <a:rPr lang="en-US" altLang="ko-KR" sz="1300" b="1" dirty="0">
                <a:solidFill>
                  <a:srgbClr val="000000"/>
                </a:solidFill>
                <a:latin typeface="Consolas"/>
              </a:rPr>
              <a:t> String </a:t>
            </a:r>
            <a:r>
              <a:rPr lang="en-US" altLang="ko-KR" sz="1300" b="1" dirty="0" err="1">
                <a:solidFill>
                  <a:srgbClr val="000000"/>
                </a:solidFill>
                <a:latin typeface="Consolas"/>
              </a:rPr>
              <a:t>signout</a:t>
            </a:r>
            <a:r>
              <a:rPr lang="en-US" altLang="ko-KR" sz="1300" b="1" dirty="0">
                <a:solidFill>
                  <a:srgbClr val="000000"/>
                </a:solidFill>
                <a:latin typeface="Consolas"/>
              </a:rPr>
              <a:t>(</a:t>
            </a:r>
            <a:r>
              <a:rPr lang="en-US" altLang="ko-KR" sz="1300" b="1" dirty="0" err="1">
                <a:solidFill>
                  <a:srgbClr val="000000"/>
                </a:solidFill>
                <a:latin typeface="Consolas"/>
              </a:rPr>
              <a:t>HttpSession</a:t>
            </a:r>
            <a:r>
              <a:rPr lang="en-US" altLang="ko-KR" sz="1300" b="1" dirty="0">
                <a:solidFill>
                  <a:srgbClr val="000000"/>
                </a:solidFill>
                <a:latin typeface="Consolas"/>
              </a:rPr>
              <a:t> </a:t>
            </a:r>
            <a:r>
              <a:rPr lang="en-US" altLang="ko-KR" sz="1300" b="1" dirty="0">
                <a:solidFill>
                  <a:srgbClr val="6A3E3E"/>
                </a:solidFill>
                <a:latin typeface="Consolas"/>
              </a:rPr>
              <a:t>session</a:t>
            </a:r>
            <a:r>
              <a:rPr lang="en-US" altLang="ko-KR" sz="1300" b="1" dirty="0">
                <a:solidFill>
                  <a:srgbClr val="000000"/>
                </a:solidFill>
                <a:latin typeface="Consolas"/>
              </a:rPr>
              <a:t>) </a:t>
            </a:r>
            <a:r>
              <a:rPr lang="en-US" altLang="ko-KR" sz="1300" b="1" dirty="0">
                <a:solidFill>
                  <a:srgbClr val="7F0055"/>
                </a:solidFill>
                <a:latin typeface="Consolas"/>
              </a:rPr>
              <a:t>throws</a:t>
            </a:r>
            <a:r>
              <a:rPr lang="en-US" altLang="ko-KR" sz="1300" b="1" dirty="0">
                <a:solidFill>
                  <a:srgbClr val="000000"/>
                </a:solidFill>
                <a:latin typeface="Consolas"/>
              </a:rPr>
              <a:t> Exception {</a:t>
            </a:r>
          </a:p>
          <a:p>
            <a:r>
              <a:rPr lang="en-US" altLang="ko-KR" sz="1300" dirty="0">
                <a:solidFill>
                  <a:srgbClr val="000000"/>
                </a:solidFill>
                <a:latin typeface="Consolas"/>
              </a:rPr>
              <a:t>        </a:t>
            </a:r>
            <a:r>
              <a:rPr lang="en-US" altLang="ko-KR" sz="1300" b="1" i="1" dirty="0">
                <a:solidFill>
                  <a:srgbClr val="0000C0"/>
                </a:solidFill>
                <a:latin typeface="Consolas"/>
              </a:rPr>
              <a:t>logger</a:t>
            </a:r>
            <a:r>
              <a:rPr lang="en-US" altLang="ko-KR" sz="1300" b="1" i="1" dirty="0">
                <a:solidFill>
                  <a:srgbClr val="000000"/>
                </a:solidFill>
                <a:latin typeface="Consolas"/>
              </a:rPr>
              <a:t>.info(</a:t>
            </a:r>
            <a:r>
              <a:rPr lang="en-US" altLang="ko-KR" sz="1300" b="1" i="1" dirty="0">
                <a:solidFill>
                  <a:srgbClr val="2A00FF"/>
                </a:solidFill>
                <a:latin typeface="Consolas"/>
              </a:rPr>
              <a:t>"</a:t>
            </a:r>
            <a:r>
              <a:rPr lang="ja-JP" altLang="en-US" sz="1300" b="1" i="1" dirty="0">
                <a:solidFill>
                  <a:srgbClr val="2A00FF"/>
                </a:solidFill>
                <a:latin typeface="Consolas"/>
              </a:rPr>
              <a:t>ログアウト</a:t>
            </a:r>
            <a:r>
              <a:rPr lang="en-US" altLang="ja-JP" sz="1300" b="1" i="1" dirty="0">
                <a:solidFill>
                  <a:srgbClr val="2A00FF"/>
                </a:solidFill>
                <a:latin typeface="Consolas"/>
              </a:rPr>
              <a:t>"</a:t>
            </a:r>
            <a:r>
              <a:rPr lang="en-US" altLang="ja-JP" sz="1300" b="1" i="1" dirty="0">
                <a:solidFill>
                  <a:srgbClr val="000000"/>
                </a:solidFill>
                <a:latin typeface="Consolas"/>
              </a:rPr>
              <a:t>);</a:t>
            </a:r>
          </a:p>
          <a:p>
            <a:r>
              <a:rPr lang="en-US" altLang="ko-KR" sz="1300" dirty="0">
                <a:solidFill>
                  <a:srgbClr val="000000"/>
                </a:solidFill>
                <a:latin typeface="Consolas"/>
              </a:rPr>
              <a:t>        </a:t>
            </a:r>
            <a:r>
              <a:rPr lang="en-US" altLang="ko-KR" sz="1300" dirty="0" err="1">
                <a:solidFill>
                  <a:srgbClr val="0000C0"/>
                </a:solidFill>
                <a:latin typeface="Consolas"/>
              </a:rPr>
              <a:t>service</a:t>
            </a:r>
            <a:r>
              <a:rPr lang="en-US" altLang="ko-KR" sz="1300" dirty="0" err="1">
                <a:solidFill>
                  <a:srgbClr val="000000"/>
                </a:solidFill>
                <a:latin typeface="Consolas"/>
              </a:rPr>
              <a:t>.signout</a:t>
            </a:r>
            <a:r>
              <a:rPr lang="en-US" altLang="ko-KR" sz="1300" dirty="0">
                <a:solidFill>
                  <a:srgbClr val="000000"/>
                </a:solidFill>
                <a:latin typeface="Consolas"/>
              </a:rPr>
              <a:t>(</a:t>
            </a:r>
            <a:r>
              <a:rPr lang="en-US" altLang="ko-KR" sz="1300" dirty="0">
                <a:solidFill>
                  <a:srgbClr val="6A3E3E"/>
                </a:solidFill>
                <a:latin typeface="Consolas"/>
              </a:rPr>
              <a:t>session</a:t>
            </a:r>
            <a:r>
              <a:rPr lang="en-US" altLang="ko-KR" sz="1300" dirty="0">
                <a:solidFill>
                  <a:srgbClr val="000000"/>
                </a:solidFill>
                <a:latin typeface="Consolas"/>
              </a:rPr>
              <a:t>); </a:t>
            </a:r>
            <a:r>
              <a:rPr lang="en-US" altLang="ko-KR" sz="1300" dirty="0">
                <a:solidFill>
                  <a:srgbClr val="3F7F5F"/>
                </a:solidFill>
                <a:latin typeface="Consolas"/>
              </a:rPr>
              <a:t>// </a:t>
            </a:r>
            <a:r>
              <a:rPr lang="ja-JP" altLang="en-US" sz="1300" dirty="0">
                <a:solidFill>
                  <a:srgbClr val="3F7F5F"/>
                </a:solidFill>
                <a:latin typeface="Consolas"/>
              </a:rPr>
              <a:t>ユーザーセッションを</a:t>
            </a:r>
            <a:r>
              <a:rPr lang="ko-KR" altLang="en-US" sz="1300" dirty="0">
                <a:solidFill>
                  <a:srgbClr val="3F7F5F"/>
                </a:solidFill>
                <a:latin typeface="Consolas"/>
              </a:rPr>
              <a:t>終了</a:t>
            </a:r>
          </a:p>
          <a:p>
            <a:r>
              <a:rPr lang="ja-JP" altLang="en-US" sz="1300" dirty="0">
                <a:solidFill>
                  <a:srgbClr val="000000"/>
                </a:solidFill>
                <a:latin typeface="Consolas"/>
              </a:rPr>
              <a:t>        </a:t>
            </a:r>
            <a:r>
              <a:rPr lang="en-US" altLang="ja-JP" sz="1300" b="1" dirty="0">
                <a:solidFill>
                  <a:srgbClr val="7F0055"/>
                </a:solidFill>
                <a:latin typeface="Consolas"/>
              </a:rPr>
              <a:t>return</a:t>
            </a:r>
            <a:r>
              <a:rPr lang="ja-JP" altLang="en-US" sz="1300" b="1" dirty="0">
                <a:solidFill>
                  <a:srgbClr val="000000"/>
                </a:solidFill>
                <a:latin typeface="Consolas"/>
              </a:rPr>
              <a:t> </a:t>
            </a:r>
            <a:r>
              <a:rPr lang="en-US" altLang="ja-JP" sz="1300" b="1" dirty="0">
                <a:solidFill>
                  <a:srgbClr val="2A00FF"/>
                </a:solidFill>
                <a:latin typeface="Consolas"/>
              </a:rPr>
              <a:t>"redirect:/"</a:t>
            </a:r>
            <a:r>
              <a:rPr lang="en-US" altLang="ja-JP" sz="1300" b="1" dirty="0">
                <a:solidFill>
                  <a:srgbClr val="000000"/>
                </a:solidFill>
                <a:latin typeface="Consolas"/>
              </a:rPr>
              <a:t>; </a:t>
            </a:r>
            <a:r>
              <a:rPr lang="en-US" altLang="ja-JP" sz="1300" b="1" dirty="0">
                <a:solidFill>
                  <a:srgbClr val="3F7F5F"/>
                </a:solidFill>
                <a:latin typeface="Consolas"/>
              </a:rPr>
              <a:t>// </a:t>
            </a:r>
            <a:r>
              <a:rPr lang="ja-JP" altLang="en-US" sz="1300" b="1" dirty="0">
                <a:solidFill>
                  <a:srgbClr val="3F7F5F"/>
                </a:solidFill>
                <a:latin typeface="Consolas"/>
              </a:rPr>
              <a:t>ログアウト後トップページへリダイレクト</a:t>
            </a:r>
          </a:p>
          <a:p>
            <a:r>
              <a:rPr lang="ko-KR" altLang="en-US" sz="1300" dirty="0">
                <a:solidFill>
                  <a:srgbClr val="000000"/>
                </a:solidFill>
                <a:latin typeface="Consolas"/>
              </a:rPr>
              <a:t>    </a:t>
            </a:r>
            <a:r>
              <a:rPr lang="en-US" altLang="ko-KR" sz="1300" dirty="0">
                <a:solidFill>
                  <a:srgbClr val="000000"/>
                </a:solidFill>
                <a:latin typeface="Consolas"/>
              </a:rPr>
              <a:t>}</a:t>
            </a:r>
          </a:p>
          <a:p>
            <a:r>
              <a:rPr lang="en-US" altLang="ko-KR" sz="1300" dirty="0">
                <a:solidFill>
                  <a:srgbClr val="000000"/>
                </a:solidFill>
                <a:latin typeface="Consolas"/>
              </a:rPr>
              <a:t>}</a:t>
            </a:r>
            <a:endParaRPr lang="en-US" altLang="ja-JP" sz="1300" dirty="0" smtClean="0">
              <a:ea typeface="MS Mincho" pitchFamily="49" charset="-128"/>
            </a:endParaRPr>
          </a:p>
        </p:txBody>
      </p:sp>
    </p:spTree>
    <p:extLst>
      <p:ext uri="{BB962C8B-B14F-4D97-AF65-F5344CB8AC3E}">
        <p14:creationId xmlns:p14="http://schemas.microsoft.com/office/powerpoint/2010/main" val="146328258"/>
      </p:ext>
    </p:extLst>
  </p:cSld>
  <p:clrMapOvr>
    <a:masterClrMapping/>
  </p:clrMapOvr>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제목 1"/>
          <p:cNvSpPr>
            <a:spLocks noGrp="1"/>
          </p:cNvSpPr>
          <p:nvPr>
            <p:ph type="title"/>
          </p:nvPr>
        </p:nvSpPr>
        <p:spPr bwMode="auto">
          <a:xfrm>
            <a:off x="0" y="-2242"/>
            <a:ext cx="9144000" cy="694938"/>
          </a:xfrm>
        </p:spPr>
        <p:txBody>
          <a:bodyPr vert="horz" lIns="91440" tIns="45720" rIns="91440" bIns="45720" rtlCol="0" anchor="ctr">
            <a:normAutofit/>
          </a:bodyPr>
          <a:lstStyle/>
          <a:p>
            <a:r>
              <a:rPr lang="en-US" altLang="ja-JP" dirty="0" smtClean="0">
                <a:latin typeface="MS Mincho" pitchFamily="49" charset="-128"/>
                <a:ea typeface="MS Mincho" pitchFamily="49" charset="-128"/>
              </a:rPr>
              <a:t>SHOP</a:t>
            </a:r>
            <a:r>
              <a:rPr lang="ja-JP" altLang="en-US" dirty="0" smtClean="0">
                <a:latin typeface="MS Mincho" pitchFamily="49" charset="-128"/>
                <a:ea typeface="MS Mincho" pitchFamily="49" charset="-128"/>
              </a:rPr>
              <a:t>コ</a:t>
            </a:r>
            <a:r>
              <a:rPr lang="ja-JP" altLang="en-US" dirty="0">
                <a:latin typeface="MS Mincho" pitchFamily="49" charset="-128"/>
                <a:ea typeface="MS Mincho" pitchFamily="49" charset="-128"/>
              </a:rPr>
              <a:t>ントローラ</a:t>
            </a:r>
            <a:r>
              <a:rPr lang="ja-JP" altLang="en-US" dirty="0" smtClean="0">
                <a:latin typeface="MS Mincho" pitchFamily="49" charset="-128"/>
                <a:ea typeface="MS Mincho" pitchFamily="49" charset="-128"/>
              </a:rPr>
              <a:t>ー</a:t>
            </a:r>
            <a:r>
              <a:rPr lang="en-US" altLang="ja-JP" dirty="0" smtClean="0">
                <a:latin typeface="MS Mincho" pitchFamily="49" charset="-128"/>
                <a:ea typeface="MS Mincho" pitchFamily="49" charset="-128"/>
              </a:rPr>
              <a:t>(1/5)</a:t>
            </a:r>
            <a:endParaRPr lang="ko-KR" dirty="0">
              <a:latin typeface="MS Mincho" pitchFamily="49" charset="-128"/>
              <a:ea typeface="MS Mincho" pitchFamily="49" charset="-128"/>
            </a:endParaRPr>
          </a:p>
        </p:txBody>
      </p:sp>
      <p:sp>
        <p:nvSpPr>
          <p:cNvPr id="5" name="내용 개체 틀 2"/>
          <p:cNvSpPr>
            <a:spLocks noGrp="1"/>
          </p:cNvSpPr>
          <p:nvPr>
            <p:ph sz="half" idx="1"/>
          </p:nvPr>
        </p:nvSpPr>
        <p:spPr bwMode="auto">
          <a:xfrm>
            <a:off x="0" y="692696"/>
            <a:ext cx="9144000" cy="6165304"/>
          </a:xfrm>
          <a:solidFill>
            <a:schemeClr val="bg1"/>
          </a:solidFill>
        </p:spPr>
        <p:txBody>
          <a:bodyPr numCol="2">
            <a:noAutofit/>
          </a:bodyPr>
          <a:lstStyle>
            <a:lvl1pPr>
              <a:defRPr sz="2400"/>
            </a:lvl1pPr>
            <a:lvl2pPr>
              <a:defRPr sz="1600"/>
            </a:lvl2pPr>
            <a:lvl3pPr>
              <a:defRPr sz="1200"/>
            </a:lvl3pPr>
            <a:lvl4pPr>
              <a:defRPr sz="1200"/>
            </a:lvl4pPr>
            <a:lvl5pPr>
              <a:defRPr sz="1200"/>
            </a:lvl5pPr>
          </a:lstStyle>
          <a:p>
            <a:r>
              <a:rPr lang="en-US" altLang="ko-KR" sz="1200" b="1" dirty="0">
                <a:solidFill>
                  <a:srgbClr val="7F0055"/>
                </a:solidFill>
                <a:latin typeface="Consolas"/>
              </a:rPr>
              <a:t>package</a:t>
            </a:r>
            <a:r>
              <a:rPr lang="en-US" altLang="ko-KR" sz="1200" b="1" dirty="0">
                <a:solidFill>
                  <a:srgbClr val="000000"/>
                </a:solidFill>
                <a:latin typeface="Consolas"/>
              </a:rPr>
              <a:t> </a:t>
            </a:r>
            <a:r>
              <a:rPr lang="en-US" altLang="ko-KR" sz="1200" b="1" dirty="0" err="1">
                <a:solidFill>
                  <a:srgbClr val="000000"/>
                </a:solidFill>
                <a:latin typeface="Consolas"/>
              </a:rPr>
              <a:t>com.my.shop.controller</a:t>
            </a:r>
            <a:r>
              <a:rPr lang="en-US" altLang="ko-KR" sz="1200" b="1" dirty="0">
                <a:solidFill>
                  <a:srgbClr val="000000"/>
                </a:solidFill>
                <a:latin typeface="Consolas"/>
              </a:rPr>
              <a:t>;</a:t>
            </a:r>
          </a:p>
          <a:p>
            <a:endParaRPr lang="ko-KR" altLang="en-US" sz="1200" dirty="0">
              <a:latin typeface="Consolas"/>
            </a:endParaRPr>
          </a:p>
          <a:p>
            <a:r>
              <a:rPr lang="en-US" altLang="ko-KR" sz="1200" b="1" dirty="0">
                <a:solidFill>
                  <a:srgbClr val="7F0055"/>
                </a:solidFill>
                <a:latin typeface="Consolas"/>
              </a:rPr>
              <a:t>import</a:t>
            </a:r>
            <a:r>
              <a:rPr lang="en-US" altLang="ko-KR" sz="1200" b="1" dirty="0">
                <a:solidFill>
                  <a:srgbClr val="000000"/>
                </a:solidFill>
                <a:latin typeface="Consolas"/>
              </a:rPr>
              <a:t> </a:t>
            </a:r>
            <a:r>
              <a:rPr lang="en-US" altLang="ko-KR" sz="1200" b="1" dirty="0" err="1">
                <a:solidFill>
                  <a:srgbClr val="000000"/>
                </a:solidFill>
                <a:latin typeface="Consolas"/>
              </a:rPr>
              <a:t>java.text.DecimalFormat</a:t>
            </a:r>
            <a:r>
              <a:rPr lang="en-US" altLang="ko-KR" sz="1200" b="1" dirty="0">
                <a:solidFill>
                  <a:srgbClr val="000000"/>
                </a:solidFill>
                <a:latin typeface="Consolas"/>
              </a:rPr>
              <a:t>;</a:t>
            </a:r>
          </a:p>
          <a:p>
            <a:r>
              <a:rPr lang="en-US" altLang="ko-KR" sz="1200" b="1" dirty="0">
                <a:solidFill>
                  <a:srgbClr val="7F0055"/>
                </a:solidFill>
                <a:latin typeface="Consolas"/>
              </a:rPr>
              <a:t>import</a:t>
            </a:r>
            <a:r>
              <a:rPr lang="en-US" altLang="ko-KR" sz="1200" b="1" dirty="0">
                <a:solidFill>
                  <a:srgbClr val="000000"/>
                </a:solidFill>
                <a:latin typeface="Consolas"/>
              </a:rPr>
              <a:t> </a:t>
            </a:r>
            <a:r>
              <a:rPr lang="en-US" altLang="ko-KR" sz="1200" b="1" dirty="0" err="1">
                <a:solidFill>
                  <a:srgbClr val="000000"/>
                </a:solidFill>
                <a:latin typeface="Consolas"/>
              </a:rPr>
              <a:t>java.util.Calendar</a:t>
            </a:r>
            <a:r>
              <a:rPr lang="en-US" altLang="ko-KR" sz="1200" b="1" dirty="0">
                <a:solidFill>
                  <a:srgbClr val="000000"/>
                </a:solidFill>
                <a:latin typeface="Consolas"/>
              </a:rPr>
              <a:t>;</a:t>
            </a:r>
          </a:p>
          <a:p>
            <a:r>
              <a:rPr lang="en-US" altLang="ko-KR" sz="1200" b="1" dirty="0">
                <a:solidFill>
                  <a:srgbClr val="7F0055"/>
                </a:solidFill>
                <a:latin typeface="Consolas"/>
              </a:rPr>
              <a:t>import</a:t>
            </a:r>
            <a:r>
              <a:rPr lang="en-US" altLang="ko-KR" sz="1200" b="1" dirty="0">
                <a:solidFill>
                  <a:srgbClr val="000000"/>
                </a:solidFill>
                <a:latin typeface="Consolas"/>
              </a:rPr>
              <a:t> </a:t>
            </a:r>
            <a:r>
              <a:rPr lang="en-US" altLang="ko-KR" sz="1200" b="1" dirty="0" err="1">
                <a:solidFill>
                  <a:srgbClr val="000000"/>
                </a:solidFill>
                <a:latin typeface="Consolas"/>
              </a:rPr>
              <a:t>java.util.List</a:t>
            </a:r>
            <a:r>
              <a:rPr lang="en-US" altLang="ko-KR" sz="1200" b="1" dirty="0">
                <a:solidFill>
                  <a:srgbClr val="000000"/>
                </a:solidFill>
                <a:latin typeface="Consolas"/>
              </a:rPr>
              <a:t>;</a:t>
            </a:r>
          </a:p>
          <a:p>
            <a:endParaRPr lang="ko-KR" altLang="en-US" sz="1200" dirty="0">
              <a:latin typeface="Consolas"/>
            </a:endParaRPr>
          </a:p>
          <a:p>
            <a:r>
              <a:rPr lang="en-US" altLang="ko-KR" sz="1200" b="1" dirty="0">
                <a:solidFill>
                  <a:srgbClr val="7F0055"/>
                </a:solidFill>
                <a:latin typeface="Consolas"/>
              </a:rPr>
              <a:t>import</a:t>
            </a:r>
            <a:r>
              <a:rPr lang="en-US" altLang="ko-KR" sz="1200" b="1" dirty="0">
                <a:solidFill>
                  <a:srgbClr val="000000"/>
                </a:solidFill>
                <a:latin typeface="Consolas"/>
              </a:rPr>
              <a:t> </a:t>
            </a:r>
            <a:r>
              <a:rPr lang="en-US" altLang="ko-KR" sz="1200" b="1" dirty="0" err="1">
                <a:solidFill>
                  <a:srgbClr val="000000"/>
                </a:solidFill>
                <a:latin typeface="Consolas"/>
              </a:rPr>
              <a:t>javax.inject.Inject</a:t>
            </a:r>
            <a:r>
              <a:rPr lang="en-US" altLang="ko-KR" sz="1200" b="1" dirty="0">
                <a:solidFill>
                  <a:srgbClr val="000000"/>
                </a:solidFill>
                <a:latin typeface="Consolas"/>
              </a:rPr>
              <a:t>;</a:t>
            </a:r>
          </a:p>
          <a:p>
            <a:r>
              <a:rPr lang="en-US" altLang="ko-KR" sz="1200" b="1" dirty="0">
                <a:solidFill>
                  <a:srgbClr val="7F0055"/>
                </a:solidFill>
                <a:latin typeface="Consolas"/>
              </a:rPr>
              <a:t>import</a:t>
            </a:r>
            <a:r>
              <a:rPr lang="en-US" altLang="ko-KR" sz="1200" b="1" dirty="0">
                <a:solidFill>
                  <a:srgbClr val="000000"/>
                </a:solidFill>
                <a:latin typeface="Consolas"/>
              </a:rPr>
              <a:t> </a:t>
            </a:r>
            <a:r>
              <a:rPr lang="en-US" altLang="ko-KR" sz="1200" b="1" dirty="0" err="1">
                <a:solidFill>
                  <a:srgbClr val="000000"/>
                </a:solidFill>
                <a:latin typeface="Consolas"/>
              </a:rPr>
              <a:t>javax.servlet.http.HttpSession</a:t>
            </a:r>
            <a:r>
              <a:rPr lang="en-US" altLang="ko-KR" sz="1200" b="1" dirty="0">
                <a:solidFill>
                  <a:srgbClr val="000000"/>
                </a:solidFill>
                <a:latin typeface="Consolas"/>
              </a:rPr>
              <a:t>;</a:t>
            </a:r>
          </a:p>
          <a:p>
            <a:endParaRPr lang="ko-KR" altLang="en-US" sz="1200" dirty="0">
              <a:latin typeface="Consolas"/>
            </a:endParaRPr>
          </a:p>
          <a:p>
            <a:r>
              <a:rPr lang="en-US" altLang="ko-KR" sz="1200" b="1" dirty="0">
                <a:solidFill>
                  <a:srgbClr val="7F0055"/>
                </a:solidFill>
                <a:latin typeface="Consolas"/>
              </a:rPr>
              <a:t>import</a:t>
            </a:r>
            <a:r>
              <a:rPr lang="en-US" altLang="ko-KR" sz="1200" b="1" dirty="0">
                <a:solidFill>
                  <a:srgbClr val="000000"/>
                </a:solidFill>
                <a:latin typeface="Consolas"/>
              </a:rPr>
              <a:t> org.slf4j.Logger;</a:t>
            </a:r>
          </a:p>
          <a:p>
            <a:r>
              <a:rPr lang="en-US" altLang="ko-KR" sz="1200" b="1" dirty="0">
                <a:solidFill>
                  <a:srgbClr val="7F0055"/>
                </a:solidFill>
                <a:latin typeface="Consolas"/>
              </a:rPr>
              <a:t>import</a:t>
            </a:r>
            <a:r>
              <a:rPr lang="en-US" altLang="ko-KR" sz="1200" b="1" dirty="0">
                <a:solidFill>
                  <a:srgbClr val="000000"/>
                </a:solidFill>
                <a:latin typeface="Consolas"/>
              </a:rPr>
              <a:t> org.slf4j.LoggerFactory;</a:t>
            </a:r>
          </a:p>
          <a:p>
            <a:r>
              <a:rPr lang="en-US" altLang="ko-KR" sz="1200" b="1" dirty="0">
                <a:solidFill>
                  <a:srgbClr val="7F0055"/>
                </a:solidFill>
                <a:latin typeface="Consolas"/>
              </a:rPr>
              <a:t>import</a:t>
            </a:r>
            <a:r>
              <a:rPr lang="en-US" altLang="ko-KR" sz="1200" b="1" dirty="0">
                <a:solidFill>
                  <a:srgbClr val="000000"/>
                </a:solidFill>
                <a:latin typeface="Consolas"/>
              </a:rPr>
              <a:t> </a:t>
            </a:r>
            <a:r>
              <a:rPr lang="en-US" altLang="ko-KR" sz="1200" b="1" dirty="0" err="1">
                <a:solidFill>
                  <a:srgbClr val="000000"/>
                </a:solidFill>
                <a:latin typeface="Consolas"/>
              </a:rPr>
              <a:t>org.springframework.stereotype.Controller</a:t>
            </a:r>
            <a:r>
              <a:rPr lang="en-US" altLang="ko-KR" sz="1200" b="1" dirty="0">
                <a:solidFill>
                  <a:srgbClr val="000000"/>
                </a:solidFill>
                <a:latin typeface="Consolas"/>
              </a:rPr>
              <a:t>;</a:t>
            </a:r>
          </a:p>
          <a:p>
            <a:r>
              <a:rPr lang="en-US" altLang="ko-KR" sz="1200" b="1" dirty="0">
                <a:solidFill>
                  <a:srgbClr val="7F0055"/>
                </a:solidFill>
                <a:latin typeface="Consolas"/>
              </a:rPr>
              <a:t>import</a:t>
            </a:r>
            <a:r>
              <a:rPr lang="en-US" altLang="ko-KR" sz="1200" b="1" dirty="0">
                <a:solidFill>
                  <a:srgbClr val="000000"/>
                </a:solidFill>
                <a:latin typeface="Consolas"/>
              </a:rPr>
              <a:t> </a:t>
            </a:r>
            <a:r>
              <a:rPr lang="en-US" altLang="ko-KR" sz="1200" b="1" dirty="0" err="1">
                <a:solidFill>
                  <a:srgbClr val="000000"/>
                </a:solidFill>
                <a:latin typeface="Consolas"/>
              </a:rPr>
              <a:t>org.springframework.ui.Model</a:t>
            </a:r>
            <a:r>
              <a:rPr lang="en-US" altLang="ko-KR" sz="1200" b="1" dirty="0">
                <a:solidFill>
                  <a:srgbClr val="000000"/>
                </a:solidFill>
                <a:latin typeface="Consolas"/>
              </a:rPr>
              <a:t>;</a:t>
            </a:r>
          </a:p>
          <a:p>
            <a:r>
              <a:rPr lang="en-US" altLang="ko-KR" sz="1200" b="1" dirty="0">
                <a:solidFill>
                  <a:srgbClr val="7F0055"/>
                </a:solidFill>
                <a:latin typeface="Consolas"/>
              </a:rPr>
              <a:t>import</a:t>
            </a:r>
            <a:r>
              <a:rPr lang="en-US" altLang="ko-KR" sz="1200" b="1" dirty="0">
                <a:solidFill>
                  <a:srgbClr val="000000"/>
                </a:solidFill>
                <a:latin typeface="Consolas"/>
              </a:rPr>
              <a:t> </a:t>
            </a:r>
            <a:r>
              <a:rPr lang="en-US" altLang="ko-KR" sz="1200" b="1" dirty="0" err="1">
                <a:solidFill>
                  <a:srgbClr val="000000"/>
                </a:solidFill>
                <a:latin typeface="Consolas"/>
              </a:rPr>
              <a:t>org.springframework.web.bind.annotation.GetMapping</a:t>
            </a:r>
            <a:r>
              <a:rPr lang="en-US" altLang="ko-KR" sz="1200" b="1" dirty="0">
                <a:solidFill>
                  <a:srgbClr val="000000"/>
                </a:solidFill>
                <a:latin typeface="Consolas"/>
              </a:rPr>
              <a:t>;</a:t>
            </a:r>
          </a:p>
          <a:p>
            <a:r>
              <a:rPr lang="en-US" altLang="ko-KR" sz="1200" b="1" dirty="0">
                <a:solidFill>
                  <a:srgbClr val="7F0055"/>
                </a:solidFill>
                <a:latin typeface="Consolas"/>
              </a:rPr>
              <a:t>import</a:t>
            </a:r>
            <a:r>
              <a:rPr lang="en-US" altLang="ko-KR" sz="1200" b="1" dirty="0">
                <a:solidFill>
                  <a:srgbClr val="000000"/>
                </a:solidFill>
                <a:latin typeface="Consolas"/>
              </a:rPr>
              <a:t> </a:t>
            </a:r>
            <a:r>
              <a:rPr lang="en-US" altLang="ko-KR" sz="1200" b="1" dirty="0" err="1">
                <a:solidFill>
                  <a:srgbClr val="000000"/>
                </a:solidFill>
                <a:latin typeface="Consolas"/>
              </a:rPr>
              <a:t>org.springframework.web.bind.annotation.PostMapping</a:t>
            </a:r>
            <a:r>
              <a:rPr lang="en-US" altLang="ko-KR" sz="1200" b="1" dirty="0">
                <a:solidFill>
                  <a:srgbClr val="000000"/>
                </a:solidFill>
                <a:latin typeface="Consolas"/>
              </a:rPr>
              <a:t>;</a:t>
            </a:r>
          </a:p>
          <a:p>
            <a:r>
              <a:rPr lang="en-US" altLang="ko-KR" sz="1200" b="1" dirty="0">
                <a:solidFill>
                  <a:srgbClr val="7F0055"/>
                </a:solidFill>
                <a:latin typeface="Consolas"/>
              </a:rPr>
              <a:t>import</a:t>
            </a:r>
            <a:r>
              <a:rPr lang="en-US" altLang="ko-KR" sz="1200" b="1" dirty="0">
                <a:solidFill>
                  <a:srgbClr val="000000"/>
                </a:solidFill>
                <a:latin typeface="Consolas"/>
              </a:rPr>
              <a:t> </a:t>
            </a:r>
            <a:r>
              <a:rPr lang="en-US" altLang="ko-KR" sz="1200" b="1" dirty="0" err="1">
                <a:solidFill>
                  <a:srgbClr val="000000"/>
                </a:solidFill>
                <a:latin typeface="Consolas"/>
              </a:rPr>
              <a:t>org.springframework.web.bind.annotation.RequestMapping</a:t>
            </a:r>
            <a:r>
              <a:rPr lang="en-US" altLang="ko-KR" sz="1200" b="1" dirty="0">
                <a:solidFill>
                  <a:srgbClr val="000000"/>
                </a:solidFill>
                <a:latin typeface="Consolas"/>
              </a:rPr>
              <a:t>;</a:t>
            </a:r>
          </a:p>
          <a:p>
            <a:r>
              <a:rPr lang="en-US" altLang="ko-KR" sz="1200" b="1" dirty="0">
                <a:solidFill>
                  <a:srgbClr val="7F0055"/>
                </a:solidFill>
                <a:latin typeface="Consolas"/>
              </a:rPr>
              <a:t>import</a:t>
            </a:r>
            <a:r>
              <a:rPr lang="en-US" altLang="ko-KR" sz="1200" b="1" dirty="0">
                <a:solidFill>
                  <a:srgbClr val="000000"/>
                </a:solidFill>
                <a:latin typeface="Consolas"/>
              </a:rPr>
              <a:t> </a:t>
            </a:r>
            <a:r>
              <a:rPr lang="en-US" altLang="ko-KR" sz="1200" b="1" dirty="0" err="1">
                <a:solidFill>
                  <a:srgbClr val="000000"/>
                </a:solidFill>
                <a:latin typeface="Consolas"/>
              </a:rPr>
              <a:t>org.springframework.web.bind.annotation.RequestParam</a:t>
            </a:r>
            <a:r>
              <a:rPr lang="en-US" altLang="ko-KR" sz="1200" b="1" dirty="0">
                <a:solidFill>
                  <a:srgbClr val="000000"/>
                </a:solidFill>
                <a:latin typeface="Consolas"/>
              </a:rPr>
              <a:t>;</a:t>
            </a:r>
          </a:p>
          <a:p>
            <a:r>
              <a:rPr lang="en-US" altLang="ko-KR" sz="1200" b="1" dirty="0">
                <a:solidFill>
                  <a:srgbClr val="7F0055"/>
                </a:solidFill>
                <a:latin typeface="Consolas"/>
              </a:rPr>
              <a:t>import</a:t>
            </a:r>
            <a:r>
              <a:rPr lang="en-US" altLang="ko-KR" sz="1200" b="1" dirty="0">
                <a:solidFill>
                  <a:srgbClr val="000000"/>
                </a:solidFill>
                <a:latin typeface="Consolas"/>
              </a:rPr>
              <a:t> </a:t>
            </a:r>
            <a:r>
              <a:rPr lang="en-US" altLang="ko-KR" sz="1200" b="1" dirty="0" err="1">
                <a:solidFill>
                  <a:srgbClr val="000000"/>
                </a:solidFill>
                <a:latin typeface="Consolas"/>
              </a:rPr>
              <a:t>org.springframework.web.bind.annotation.ResponseBody</a:t>
            </a:r>
            <a:r>
              <a:rPr lang="en-US" altLang="ko-KR" sz="1200" b="1" dirty="0">
                <a:solidFill>
                  <a:srgbClr val="000000"/>
                </a:solidFill>
                <a:latin typeface="Consolas"/>
              </a:rPr>
              <a:t>;</a:t>
            </a:r>
          </a:p>
          <a:p>
            <a:endParaRPr lang="ko-KR" altLang="en-US" sz="1200" dirty="0">
              <a:latin typeface="Consolas"/>
            </a:endParaRPr>
          </a:p>
          <a:p>
            <a:r>
              <a:rPr lang="en-US" altLang="ko-KR" sz="1200" b="1" dirty="0">
                <a:solidFill>
                  <a:srgbClr val="7F0055"/>
                </a:solidFill>
                <a:latin typeface="Consolas"/>
              </a:rPr>
              <a:t>import</a:t>
            </a:r>
            <a:r>
              <a:rPr lang="en-US" altLang="ko-KR" sz="1200" b="1" dirty="0">
                <a:solidFill>
                  <a:srgbClr val="000000"/>
                </a:solidFill>
                <a:latin typeface="Consolas"/>
              </a:rPr>
              <a:t> </a:t>
            </a:r>
            <a:r>
              <a:rPr lang="en-US" altLang="ko-KR" sz="1200" b="1" dirty="0" err="1">
                <a:solidFill>
                  <a:srgbClr val="000000"/>
                </a:solidFill>
                <a:latin typeface="Consolas"/>
              </a:rPr>
              <a:t>com.my.shop.service.ShopService</a:t>
            </a:r>
            <a:r>
              <a:rPr lang="en-US" altLang="ko-KR" sz="1200" b="1" dirty="0">
                <a:solidFill>
                  <a:srgbClr val="000000"/>
                </a:solidFill>
                <a:latin typeface="Consolas"/>
              </a:rPr>
              <a:t>;</a:t>
            </a:r>
          </a:p>
          <a:p>
            <a:r>
              <a:rPr lang="en-US" altLang="ko-KR" sz="1200" b="1" dirty="0">
                <a:solidFill>
                  <a:srgbClr val="7F0055"/>
                </a:solidFill>
                <a:latin typeface="Consolas"/>
              </a:rPr>
              <a:t>import</a:t>
            </a:r>
            <a:r>
              <a:rPr lang="en-US" altLang="ko-KR" sz="1200" b="1" dirty="0">
                <a:solidFill>
                  <a:srgbClr val="000000"/>
                </a:solidFill>
                <a:latin typeface="Consolas"/>
              </a:rPr>
              <a:t> </a:t>
            </a:r>
            <a:r>
              <a:rPr lang="en-US" altLang="ko-KR" sz="1200" b="1" dirty="0" err="1">
                <a:solidFill>
                  <a:srgbClr val="000000"/>
                </a:solidFill>
                <a:latin typeface="Consolas"/>
              </a:rPr>
              <a:t>com.my.shop.vo.CartListVO</a:t>
            </a:r>
            <a:r>
              <a:rPr lang="en-US" altLang="ko-KR" sz="1200" b="1" dirty="0">
                <a:solidFill>
                  <a:srgbClr val="000000"/>
                </a:solidFill>
                <a:latin typeface="Consolas"/>
              </a:rPr>
              <a:t>;</a:t>
            </a:r>
          </a:p>
          <a:p>
            <a:r>
              <a:rPr lang="en-US" altLang="ko-KR" sz="1200" b="1" dirty="0">
                <a:solidFill>
                  <a:srgbClr val="7F0055"/>
                </a:solidFill>
                <a:latin typeface="Consolas"/>
              </a:rPr>
              <a:t>import</a:t>
            </a:r>
            <a:r>
              <a:rPr lang="en-US" altLang="ko-KR" sz="1200" b="1" dirty="0">
                <a:solidFill>
                  <a:srgbClr val="000000"/>
                </a:solidFill>
                <a:latin typeface="Consolas"/>
              </a:rPr>
              <a:t> </a:t>
            </a:r>
            <a:r>
              <a:rPr lang="en-US" altLang="ko-KR" sz="1200" b="1" dirty="0" err="1">
                <a:solidFill>
                  <a:srgbClr val="000000"/>
                </a:solidFill>
                <a:latin typeface="Consolas"/>
              </a:rPr>
              <a:t>com.my.shop.vo.CartVO</a:t>
            </a:r>
            <a:r>
              <a:rPr lang="en-US" altLang="ko-KR" sz="1200" b="1" dirty="0">
                <a:solidFill>
                  <a:srgbClr val="000000"/>
                </a:solidFill>
                <a:latin typeface="Consolas"/>
              </a:rPr>
              <a:t>;</a:t>
            </a:r>
          </a:p>
          <a:p>
            <a:r>
              <a:rPr lang="en-US" altLang="ko-KR" sz="1200" b="1" dirty="0">
                <a:solidFill>
                  <a:srgbClr val="7F0055"/>
                </a:solidFill>
                <a:latin typeface="Consolas"/>
              </a:rPr>
              <a:t>import</a:t>
            </a:r>
            <a:r>
              <a:rPr lang="en-US" altLang="ko-KR" sz="1200" b="1" dirty="0">
                <a:solidFill>
                  <a:srgbClr val="000000"/>
                </a:solidFill>
                <a:latin typeface="Consolas"/>
              </a:rPr>
              <a:t> </a:t>
            </a:r>
            <a:r>
              <a:rPr lang="en-US" altLang="ko-KR" sz="1200" b="1" dirty="0" err="1">
                <a:solidFill>
                  <a:srgbClr val="000000"/>
                </a:solidFill>
                <a:latin typeface="Consolas"/>
              </a:rPr>
              <a:t>com.my.shop.vo.GoodsViewVO</a:t>
            </a:r>
            <a:r>
              <a:rPr lang="en-US" altLang="ko-KR" sz="1200" b="1" dirty="0">
                <a:solidFill>
                  <a:srgbClr val="000000"/>
                </a:solidFill>
                <a:latin typeface="Consolas"/>
              </a:rPr>
              <a:t>;</a:t>
            </a:r>
          </a:p>
          <a:p>
            <a:r>
              <a:rPr lang="en-US" altLang="ko-KR" sz="1200" b="1" dirty="0">
                <a:solidFill>
                  <a:srgbClr val="7F0055"/>
                </a:solidFill>
                <a:latin typeface="Consolas"/>
              </a:rPr>
              <a:t>import</a:t>
            </a:r>
            <a:r>
              <a:rPr lang="en-US" altLang="ko-KR" sz="1200" b="1" dirty="0">
                <a:solidFill>
                  <a:srgbClr val="000000"/>
                </a:solidFill>
                <a:latin typeface="Consolas"/>
              </a:rPr>
              <a:t> </a:t>
            </a:r>
            <a:r>
              <a:rPr lang="en-US" altLang="ko-KR" sz="1200" b="1" dirty="0" err="1">
                <a:solidFill>
                  <a:srgbClr val="000000"/>
                </a:solidFill>
                <a:latin typeface="Consolas"/>
              </a:rPr>
              <a:t>com.my.shop.vo.MemberVO</a:t>
            </a:r>
            <a:r>
              <a:rPr lang="en-US" altLang="ko-KR" sz="1200" b="1" dirty="0">
                <a:solidFill>
                  <a:srgbClr val="000000"/>
                </a:solidFill>
                <a:latin typeface="Consolas"/>
              </a:rPr>
              <a:t>;</a:t>
            </a:r>
          </a:p>
          <a:p>
            <a:r>
              <a:rPr lang="en-US" altLang="ko-KR" sz="1200" b="1" dirty="0">
                <a:solidFill>
                  <a:srgbClr val="7F0055"/>
                </a:solidFill>
                <a:latin typeface="Consolas"/>
              </a:rPr>
              <a:t>import</a:t>
            </a:r>
            <a:r>
              <a:rPr lang="en-US" altLang="ko-KR" sz="1200" b="1" dirty="0">
                <a:solidFill>
                  <a:srgbClr val="000000"/>
                </a:solidFill>
                <a:latin typeface="Consolas"/>
              </a:rPr>
              <a:t> </a:t>
            </a:r>
            <a:r>
              <a:rPr lang="en-US" altLang="ko-KR" sz="1200" b="1" dirty="0" err="1">
                <a:solidFill>
                  <a:srgbClr val="000000"/>
                </a:solidFill>
                <a:latin typeface="Consolas"/>
              </a:rPr>
              <a:t>com.my.shop.vo.OrderDetailVO</a:t>
            </a:r>
            <a:r>
              <a:rPr lang="en-US" altLang="ko-KR" sz="1200" b="1" dirty="0">
                <a:solidFill>
                  <a:srgbClr val="000000"/>
                </a:solidFill>
                <a:latin typeface="Consolas"/>
              </a:rPr>
              <a:t>;</a:t>
            </a:r>
          </a:p>
          <a:p>
            <a:r>
              <a:rPr lang="en-US" altLang="ko-KR" sz="1200" b="1" dirty="0">
                <a:solidFill>
                  <a:srgbClr val="7F0055"/>
                </a:solidFill>
                <a:latin typeface="Consolas"/>
              </a:rPr>
              <a:t>import</a:t>
            </a:r>
            <a:r>
              <a:rPr lang="en-US" altLang="ko-KR" sz="1200" b="1" dirty="0">
                <a:solidFill>
                  <a:srgbClr val="000000"/>
                </a:solidFill>
                <a:latin typeface="Consolas"/>
              </a:rPr>
              <a:t> </a:t>
            </a:r>
            <a:r>
              <a:rPr lang="en-US" altLang="ko-KR" sz="1200" b="1" dirty="0" err="1">
                <a:solidFill>
                  <a:srgbClr val="000000"/>
                </a:solidFill>
                <a:latin typeface="Consolas"/>
              </a:rPr>
              <a:t>com.my.shop.vo.OrderListVO</a:t>
            </a:r>
            <a:r>
              <a:rPr lang="en-US" altLang="ko-KR" sz="1200" b="1" dirty="0">
                <a:solidFill>
                  <a:srgbClr val="000000"/>
                </a:solidFill>
                <a:latin typeface="Consolas"/>
              </a:rPr>
              <a:t>;</a:t>
            </a:r>
          </a:p>
          <a:p>
            <a:r>
              <a:rPr lang="en-US" altLang="ko-KR" sz="1200" b="1" dirty="0">
                <a:solidFill>
                  <a:srgbClr val="7F0055"/>
                </a:solidFill>
                <a:latin typeface="Consolas"/>
              </a:rPr>
              <a:t>import</a:t>
            </a:r>
            <a:r>
              <a:rPr lang="en-US" altLang="ko-KR" sz="1200" b="1" dirty="0">
                <a:solidFill>
                  <a:srgbClr val="000000"/>
                </a:solidFill>
                <a:latin typeface="Consolas"/>
              </a:rPr>
              <a:t> </a:t>
            </a:r>
            <a:r>
              <a:rPr lang="en-US" altLang="ko-KR" sz="1200" b="1" dirty="0" err="1">
                <a:solidFill>
                  <a:srgbClr val="000000"/>
                </a:solidFill>
                <a:latin typeface="Consolas"/>
              </a:rPr>
              <a:t>com.my.shop.vo.OrderVO</a:t>
            </a:r>
            <a:r>
              <a:rPr lang="en-US" altLang="ko-KR" sz="1200" b="1" dirty="0">
                <a:solidFill>
                  <a:srgbClr val="000000"/>
                </a:solidFill>
                <a:latin typeface="Consolas"/>
              </a:rPr>
              <a:t>;</a:t>
            </a:r>
          </a:p>
          <a:p>
            <a:r>
              <a:rPr lang="en-US" altLang="ko-KR" sz="1200" b="1" dirty="0">
                <a:solidFill>
                  <a:srgbClr val="7F0055"/>
                </a:solidFill>
                <a:latin typeface="Consolas"/>
              </a:rPr>
              <a:t>import</a:t>
            </a:r>
            <a:r>
              <a:rPr lang="en-US" altLang="ko-KR" sz="1200" b="1" dirty="0">
                <a:solidFill>
                  <a:srgbClr val="000000"/>
                </a:solidFill>
                <a:latin typeface="Consolas"/>
              </a:rPr>
              <a:t> </a:t>
            </a:r>
            <a:r>
              <a:rPr lang="en-US" altLang="ko-KR" sz="1200" b="1" dirty="0" err="1">
                <a:solidFill>
                  <a:srgbClr val="000000"/>
                </a:solidFill>
                <a:latin typeface="Consolas"/>
              </a:rPr>
              <a:t>com.my.shop.vo.ReplyListVO</a:t>
            </a:r>
            <a:r>
              <a:rPr lang="en-US" altLang="ko-KR" sz="1200" b="1" dirty="0">
                <a:solidFill>
                  <a:srgbClr val="000000"/>
                </a:solidFill>
                <a:latin typeface="Consolas"/>
              </a:rPr>
              <a:t>;</a:t>
            </a:r>
          </a:p>
          <a:p>
            <a:r>
              <a:rPr lang="en-US" altLang="ko-KR" sz="1200" b="1" dirty="0">
                <a:solidFill>
                  <a:srgbClr val="7F0055"/>
                </a:solidFill>
                <a:latin typeface="Consolas"/>
              </a:rPr>
              <a:t>import</a:t>
            </a:r>
            <a:r>
              <a:rPr lang="en-US" altLang="ko-KR" sz="1200" b="1" dirty="0">
                <a:solidFill>
                  <a:srgbClr val="000000"/>
                </a:solidFill>
                <a:latin typeface="Consolas"/>
              </a:rPr>
              <a:t> </a:t>
            </a:r>
            <a:r>
              <a:rPr lang="en-US" altLang="ko-KR" sz="1200" b="1" dirty="0" err="1">
                <a:solidFill>
                  <a:srgbClr val="000000"/>
                </a:solidFill>
                <a:latin typeface="Consolas"/>
              </a:rPr>
              <a:t>com.my.shop.vo.ReplyVO</a:t>
            </a:r>
            <a:r>
              <a:rPr lang="en-US" altLang="ko-KR" sz="1200" b="1" dirty="0">
                <a:solidFill>
                  <a:srgbClr val="000000"/>
                </a:solidFill>
                <a:latin typeface="Consolas"/>
              </a:rPr>
              <a:t>;</a:t>
            </a:r>
          </a:p>
          <a:p>
            <a:endParaRPr lang="ko-KR" altLang="en-US" sz="1200" dirty="0">
              <a:latin typeface="Consolas"/>
            </a:endParaRPr>
          </a:p>
          <a:p>
            <a:r>
              <a:rPr lang="en-US" altLang="ko-KR" sz="1200" dirty="0">
                <a:solidFill>
                  <a:srgbClr val="646464"/>
                </a:solidFill>
                <a:latin typeface="Consolas"/>
              </a:rPr>
              <a:t>@Controller</a:t>
            </a:r>
          </a:p>
          <a:p>
            <a:r>
              <a:rPr lang="en-US" altLang="ja-JP" sz="1200" dirty="0">
                <a:solidFill>
                  <a:srgbClr val="646464"/>
                </a:solidFill>
                <a:latin typeface="Consolas"/>
              </a:rPr>
              <a:t>@</a:t>
            </a:r>
            <a:r>
              <a:rPr lang="en-US" altLang="ja-JP" sz="1200" dirty="0" err="1">
                <a:solidFill>
                  <a:srgbClr val="646464"/>
                </a:solidFill>
                <a:latin typeface="Consolas"/>
              </a:rPr>
              <a:t>RequestMapping</a:t>
            </a:r>
            <a:r>
              <a:rPr lang="en-US" altLang="ja-JP" sz="1200" dirty="0">
                <a:solidFill>
                  <a:srgbClr val="000000"/>
                </a:solidFill>
                <a:latin typeface="Consolas"/>
              </a:rPr>
              <a:t>(</a:t>
            </a:r>
            <a:r>
              <a:rPr lang="en-US" altLang="ja-JP" sz="1200" dirty="0">
                <a:solidFill>
                  <a:srgbClr val="2A00FF"/>
                </a:solidFill>
                <a:latin typeface="Consolas"/>
              </a:rPr>
              <a:t>"/shop/*"</a:t>
            </a:r>
            <a:r>
              <a:rPr lang="en-US" altLang="ja-JP" sz="1200" dirty="0">
                <a:solidFill>
                  <a:srgbClr val="000000"/>
                </a:solidFill>
                <a:latin typeface="Consolas"/>
              </a:rPr>
              <a:t>) </a:t>
            </a:r>
            <a:r>
              <a:rPr lang="en-US" altLang="ja-JP" sz="1200" dirty="0">
                <a:solidFill>
                  <a:srgbClr val="3F7F5F"/>
                </a:solidFill>
                <a:latin typeface="Consolas"/>
              </a:rPr>
              <a:t>// </a:t>
            </a:r>
            <a:r>
              <a:rPr lang="ja-JP" altLang="en-US" sz="1200" dirty="0">
                <a:solidFill>
                  <a:srgbClr val="3F7F5F"/>
                </a:solidFill>
                <a:latin typeface="Consolas"/>
              </a:rPr>
              <a:t>ショップ関連の</a:t>
            </a:r>
            <a:r>
              <a:rPr lang="en-US" altLang="ja-JP" sz="1200" dirty="0">
                <a:solidFill>
                  <a:srgbClr val="3F7F5F"/>
                </a:solidFill>
                <a:latin typeface="Consolas"/>
              </a:rPr>
              <a:t>URL</a:t>
            </a:r>
            <a:r>
              <a:rPr lang="ja-JP" altLang="en-US" sz="1200" dirty="0">
                <a:solidFill>
                  <a:srgbClr val="3F7F5F"/>
                </a:solidFill>
                <a:latin typeface="Consolas"/>
              </a:rPr>
              <a:t>を管理</a:t>
            </a:r>
          </a:p>
          <a:p>
            <a:r>
              <a:rPr lang="en-US" altLang="ko-KR" sz="1200" b="1" dirty="0">
                <a:solidFill>
                  <a:srgbClr val="7F0055"/>
                </a:solidFill>
                <a:latin typeface="Consolas"/>
              </a:rPr>
              <a:t>public</a:t>
            </a:r>
            <a:r>
              <a:rPr lang="en-US" altLang="ko-KR" sz="1200" b="1" dirty="0">
                <a:solidFill>
                  <a:srgbClr val="000000"/>
                </a:solidFill>
                <a:latin typeface="Consolas"/>
              </a:rPr>
              <a:t> </a:t>
            </a:r>
            <a:r>
              <a:rPr lang="en-US" altLang="ko-KR" sz="1200" b="1" dirty="0">
                <a:solidFill>
                  <a:srgbClr val="7F0055"/>
                </a:solidFill>
                <a:latin typeface="Consolas"/>
              </a:rPr>
              <a:t>class</a:t>
            </a:r>
            <a:r>
              <a:rPr lang="en-US" altLang="ko-KR" sz="1200" b="1" dirty="0">
                <a:solidFill>
                  <a:srgbClr val="000000"/>
                </a:solidFill>
                <a:latin typeface="Consolas"/>
              </a:rPr>
              <a:t> </a:t>
            </a:r>
            <a:r>
              <a:rPr lang="en-US" altLang="ko-KR" sz="1200" b="1" dirty="0" err="1">
                <a:solidFill>
                  <a:srgbClr val="000000"/>
                </a:solidFill>
                <a:latin typeface="Consolas"/>
              </a:rPr>
              <a:t>ShopController</a:t>
            </a:r>
            <a:r>
              <a:rPr lang="en-US" altLang="ko-KR" sz="1200" b="1" dirty="0">
                <a:solidFill>
                  <a:srgbClr val="000000"/>
                </a:solidFill>
                <a:latin typeface="Consolas"/>
              </a:rPr>
              <a:t> {</a:t>
            </a:r>
          </a:p>
          <a:p>
            <a:r>
              <a:rPr lang="ko-KR" altLang="en-US" sz="1200" dirty="0">
                <a:solidFill>
                  <a:srgbClr val="000000"/>
                </a:solidFill>
                <a:latin typeface="Consolas"/>
              </a:rPr>
              <a:t>    </a:t>
            </a:r>
          </a:p>
          <a:p>
            <a:r>
              <a:rPr lang="en-US" altLang="ko-KR" sz="1200" dirty="0">
                <a:solidFill>
                  <a:srgbClr val="000000"/>
                </a:solidFill>
                <a:latin typeface="Consolas"/>
              </a:rPr>
              <a:t>    </a:t>
            </a:r>
            <a:r>
              <a:rPr lang="en-US" altLang="ko-KR" sz="1200" b="1" dirty="0">
                <a:solidFill>
                  <a:srgbClr val="7F0055"/>
                </a:solidFill>
                <a:latin typeface="Consolas"/>
              </a:rPr>
              <a:t>private</a:t>
            </a:r>
            <a:r>
              <a:rPr lang="en-US" altLang="ko-KR" sz="1200" b="1" dirty="0">
                <a:solidFill>
                  <a:srgbClr val="000000"/>
                </a:solidFill>
                <a:latin typeface="Consolas"/>
              </a:rPr>
              <a:t> </a:t>
            </a:r>
            <a:r>
              <a:rPr lang="en-US" altLang="ko-KR" sz="1200" b="1" dirty="0">
                <a:solidFill>
                  <a:srgbClr val="7F0055"/>
                </a:solidFill>
                <a:latin typeface="Consolas"/>
              </a:rPr>
              <a:t>static</a:t>
            </a:r>
            <a:r>
              <a:rPr lang="en-US" altLang="ko-KR" sz="1200" b="1" dirty="0">
                <a:solidFill>
                  <a:srgbClr val="000000"/>
                </a:solidFill>
                <a:latin typeface="Consolas"/>
              </a:rPr>
              <a:t> </a:t>
            </a:r>
            <a:r>
              <a:rPr lang="en-US" altLang="ko-KR" sz="1200" b="1" dirty="0">
                <a:solidFill>
                  <a:srgbClr val="7F0055"/>
                </a:solidFill>
                <a:latin typeface="Consolas"/>
              </a:rPr>
              <a:t>final</a:t>
            </a:r>
            <a:r>
              <a:rPr lang="en-US" altLang="ko-KR" sz="1200" b="1" dirty="0">
                <a:solidFill>
                  <a:srgbClr val="000000"/>
                </a:solidFill>
                <a:latin typeface="Consolas"/>
              </a:rPr>
              <a:t> Logger </a:t>
            </a:r>
            <a:r>
              <a:rPr lang="en-US" altLang="ko-KR" sz="1200" b="1" i="1" dirty="0" err="1">
                <a:solidFill>
                  <a:srgbClr val="0000C0"/>
                </a:solidFill>
                <a:latin typeface="Consolas"/>
              </a:rPr>
              <a:t>logger</a:t>
            </a:r>
            <a:r>
              <a:rPr lang="en-US" altLang="ko-KR" sz="1200" b="1" i="1" dirty="0">
                <a:solidFill>
                  <a:srgbClr val="000000"/>
                </a:solidFill>
                <a:latin typeface="Consolas"/>
              </a:rPr>
              <a:t> = </a:t>
            </a:r>
            <a:r>
              <a:rPr lang="en-US" altLang="ko-KR" sz="1200" b="1" i="1" dirty="0" err="1">
                <a:solidFill>
                  <a:srgbClr val="000000"/>
                </a:solidFill>
                <a:latin typeface="Consolas"/>
              </a:rPr>
              <a:t>LoggerFactory.getLogger</a:t>
            </a:r>
            <a:r>
              <a:rPr lang="en-US" altLang="ko-KR" sz="1200" b="1" i="1" dirty="0">
                <a:solidFill>
                  <a:srgbClr val="000000"/>
                </a:solidFill>
                <a:latin typeface="Consolas"/>
              </a:rPr>
              <a:t>(</a:t>
            </a:r>
            <a:r>
              <a:rPr lang="en-US" altLang="ko-KR" sz="1200" b="1" i="1" dirty="0" err="1">
                <a:solidFill>
                  <a:srgbClr val="000000"/>
                </a:solidFill>
                <a:latin typeface="Consolas"/>
              </a:rPr>
              <a:t>ShopController.</a:t>
            </a:r>
            <a:r>
              <a:rPr lang="en-US" altLang="ko-KR" sz="1200" b="1" i="1" dirty="0" err="1">
                <a:solidFill>
                  <a:srgbClr val="7F0055"/>
                </a:solidFill>
                <a:latin typeface="Consolas"/>
              </a:rPr>
              <a:t>class</a:t>
            </a:r>
            <a:r>
              <a:rPr lang="en-US" altLang="ko-KR" sz="1200" b="1" i="1" dirty="0">
                <a:solidFill>
                  <a:srgbClr val="000000"/>
                </a:solidFill>
                <a:latin typeface="Consolas"/>
              </a:rPr>
              <a:t>);</a:t>
            </a:r>
          </a:p>
          <a:p>
            <a:endParaRPr lang="ko-KR" altLang="en-US" sz="1200" dirty="0">
              <a:latin typeface="Consolas"/>
            </a:endParaRPr>
          </a:p>
          <a:p>
            <a:r>
              <a:rPr lang="en-US" altLang="ko-KR" sz="1200" dirty="0">
                <a:solidFill>
                  <a:srgbClr val="000000"/>
                </a:solidFill>
                <a:latin typeface="Consolas"/>
              </a:rPr>
              <a:t>    </a:t>
            </a:r>
            <a:r>
              <a:rPr lang="en-US" altLang="ko-KR" sz="1200" dirty="0">
                <a:solidFill>
                  <a:srgbClr val="646464"/>
                </a:solidFill>
                <a:latin typeface="Consolas"/>
              </a:rPr>
              <a:t>@Inject</a:t>
            </a:r>
          </a:p>
          <a:p>
            <a:r>
              <a:rPr lang="ja-JP" altLang="en-US" sz="1200" dirty="0">
                <a:solidFill>
                  <a:srgbClr val="000000"/>
                </a:solidFill>
                <a:latin typeface="Consolas"/>
              </a:rPr>
              <a:t>    </a:t>
            </a:r>
            <a:r>
              <a:rPr lang="en-US" altLang="ja-JP" sz="1200" dirty="0" err="1">
                <a:solidFill>
                  <a:srgbClr val="000000"/>
                </a:solidFill>
                <a:latin typeface="Consolas"/>
              </a:rPr>
              <a:t>ShopService</a:t>
            </a:r>
            <a:r>
              <a:rPr lang="en-US" altLang="ja-JP" sz="1200" dirty="0">
                <a:solidFill>
                  <a:srgbClr val="000000"/>
                </a:solidFill>
                <a:latin typeface="Consolas"/>
              </a:rPr>
              <a:t> </a:t>
            </a:r>
            <a:r>
              <a:rPr lang="en-US" altLang="ja-JP" sz="1200" dirty="0">
                <a:solidFill>
                  <a:srgbClr val="0000C0"/>
                </a:solidFill>
                <a:latin typeface="Consolas"/>
              </a:rPr>
              <a:t>service</a:t>
            </a:r>
            <a:r>
              <a:rPr lang="en-US" altLang="ja-JP" sz="1200" dirty="0">
                <a:solidFill>
                  <a:srgbClr val="000000"/>
                </a:solidFill>
                <a:latin typeface="Consolas"/>
              </a:rPr>
              <a:t>; </a:t>
            </a:r>
            <a:r>
              <a:rPr lang="en-US" altLang="ja-JP" sz="1200" dirty="0">
                <a:solidFill>
                  <a:srgbClr val="3F7F5F"/>
                </a:solidFill>
                <a:latin typeface="Consolas"/>
              </a:rPr>
              <a:t>// </a:t>
            </a:r>
            <a:r>
              <a:rPr lang="ja-JP" altLang="en-US" sz="1200" dirty="0">
                <a:solidFill>
                  <a:srgbClr val="3F7F5F"/>
                </a:solidFill>
                <a:latin typeface="Consolas"/>
              </a:rPr>
              <a:t>ビジネスロジックを処理するサービス</a:t>
            </a:r>
          </a:p>
          <a:p>
            <a:endParaRPr lang="ko-KR" altLang="en-US" sz="1200" dirty="0">
              <a:latin typeface="Consolas"/>
            </a:endParaRPr>
          </a:p>
          <a:p>
            <a:r>
              <a:rPr lang="ja-JP" altLang="en-US" sz="1200" dirty="0">
                <a:solidFill>
                  <a:srgbClr val="000000"/>
                </a:solidFill>
                <a:latin typeface="Consolas"/>
              </a:rPr>
              <a:t>    </a:t>
            </a:r>
            <a:r>
              <a:rPr lang="en-US" altLang="ja-JP" sz="1200" dirty="0">
                <a:solidFill>
                  <a:srgbClr val="3F7F5F"/>
                </a:solidFill>
                <a:latin typeface="Consolas"/>
              </a:rPr>
              <a:t>// </a:t>
            </a:r>
            <a:r>
              <a:rPr lang="ja-JP" altLang="en-US" sz="1200" dirty="0">
                <a:solidFill>
                  <a:srgbClr val="3F7F5F"/>
                </a:solidFill>
                <a:latin typeface="Consolas"/>
              </a:rPr>
              <a:t>カテゴリー別の商品リストを取得して表示</a:t>
            </a:r>
          </a:p>
          <a:p>
            <a:r>
              <a:rPr lang="en-US" altLang="ko-KR" sz="1200" dirty="0">
                <a:solidFill>
                  <a:srgbClr val="000000"/>
                </a:solidFill>
                <a:latin typeface="Consolas"/>
              </a:rPr>
              <a:t>    </a:t>
            </a:r>
            <a:r>
              <a:rPr lang="en-US" altLang="ko-KR" sz="1200" dirty="0">
                <a:solidFill>
                  <a:srgbClr val="646464"/>
                </a:solidFill>
                <a:latin typeface="Consolas"/>
              </a:rPr>
              <a:t>@</a:t>
            </a:r>
            <a:r>
              <a:rPr lang="en-US" altLang="ko-KR" sz="1200" dirty="0" err="1">
                <a:solidFill>
                  <a:srgbClr val="646464"/>
                </a:solidFill>
                <a:latin typeface="Consolas"/>
              </a:rPr>
              <a:t>GetMapping</a:t>
            </a:r>
            <a:r>
              <a:rPr lang="en-US" altLang="ko-KR" sz="1200" dirty="0">
                <a:solidFill>
                  <a:srgbClr val="000000"/>
                </a:solidFill>
                <a:latin typeface="Consolas"/>
              </a:rPr>
              <a:t>(</a:t>
            </a:r>
            <a:r>
              <a:rPr lang="en-US" altLang="ko-KR" sz="1200" dirty="0">
                <a:solidFill>
                  <a:srgbClr val="2A00FF"/>
                </a:solidFill>
                <a:latin typeface="Consolas"/>
              </a:rPr>
              <a:t>"/list"</a:t>
            </a:r>
            <a:r>
              <a:rPr lang="en-US" altLang="ko-KR" sz="1200" dirty="0">
                <a:solidFill>
                  <a:srgbClr val="000000"/>
                </a:solidFill>
                <a:latin typeface="Consolas"/>
              </a:rPr>
              <a:t>)</a:t>
            </a:r>
          </a:p>
          <a:p>
            <a:r>
              <a:rPr lang="en-US" altLang="ko-KR" sz="1200" dirty="0">
                <a:solidFill>
                  <a:srgbClr val="000000"/>
                </a:solidFill>
                <a:latin typeface="Consolas"/>
              </a:rPr>
              <a:t>    </a:t>
            </a:r>
            <a:r>
              <a:rPr lang="en-US" altLang="ko-KR" sz="1200" b="1" dirty="0">
                <a:solidFill>
                  <a:srgbClr val="7F0055"/>
                </a:solidFill>
                <a:latin typeface="Consolas"/>
              </a:rPr>
              <a:t>public</a:t>
            </a:r>
            <a:r>
              <a:rPr lang="en-US" altLang="ko-KR" sz="1200" b="1" dirty="0">
                <a:solidFill>
                  <a:srgbClr val="000000"/>
                </a:solidFill>
                <a:latin typeface="Consolas"/>
              </a:rPr>
              <a:t> </a:t>
            </a:r>
            <a:r>
              <a:rPr lang="en-US" altLang="ko-KR" sz="1200" b="1" dirty="0">
                <a:solidFill>
                  <a:srgbClr val="7F0055"/>
                </a:solidFill>
                <a:latin typeface="Consolas"/>
              </a:rPr>
              <a:t>void</a:t>
            </a:r>
            <a:r>
              <a:rPr lang="en-US" altLang="ko-KR" sz="1200" b="1" dirty="0">
                <a:solidFill>
                  <a:srgbClr val="000000"/>
                </a:solidFill>
                <a:latin typeface="Consolas"/>
              </a:rPr>
              <a:t> </a:t>
            </a:r>
            <a:r>
              <a:rPr lang="en-US" altLang="ko-KR" sz="1200" b="1" dirty="0" err="1">
                <a:solidFill>
                  <a:srgbClr val="000000"/>
                </a:solidFill>
                <a:latin typeface="Consolas"/>
              </a:rPr>
              <a:t>getList</a:t>
            </a:r>
            <a:r>
              <a:rPr lang="en-US" altLang="ko-KR" sz="1200" b="1" dirty="0">
                <a:solidFill>
                  <a:srgbClr val="000000"/>
                </a:solidFill>
                <a:latin typeface="Consolas"/>
              </a:rPr>
              <a:t>(</a:t>
            </a:r>
            <a:r>
              <a:rPr lang="en-US" altLang="ko-KR" sz="1200" b="1" dirty="0">
                <a:solidFill>
                  <a:srgbClr val="646464"/>
                </a:solidFill>
                <a:latin typeface="Consolas"/>
              </a:rPr>
              <a:t>@</a:t>
            </a:r>
            <a:r>
              <a:rPr lang="en-US" altLang="ko-KR" sz="1200" b="1" dirty="0" err="1">
                <a:solidFill>
                  <a:srgbClr val="646464"/>
                </a:solidFill>
                <a:latin typeface="Consolas"/>
              </a:rPr>
              <a:t>RequestParam</a:t>
            </a:r>
            <a:r>
              <a:rPr lang="en-US" altLang="ko-KR" sz="1200" b="1" dirty="0">
                <a:solidFill>
                  <a:srgbClr val="000000"/>
                </a:solidFill>
                <a:latin typeface="Consolas"/>
              </a:rPr>
              <a:t>(</a:t>
            </a:r>
            <a:r>
              <a:rPr lang="en-US" altLang="ko-KR" sz="1200" b="1" dirty="0">
                <a:solidFill>
                  <a:srgbClr val="2A00FF"/>
                </a:solidFill>
                <a:latin typeface="Consolas"/>
              </a:rPr>
              <a:t>"c"</a:t>
            </a:r>
            <a:r>
              <a:rPr lang="en-US" altLang="ko-KR" sz="1200" b="1" dirty="0">
                <a:solidFill>
                  <a:srgbClr val="000000"/>
                </a:solidFill>
                <a:latin typeface="Consolas"/>
              </a:rPr>
              <a:t>) </a:t>
            </a:r>
            <a:r>
              <a:rPr lang="en-US" altLang="ko-KR" sz="1200" b="1" dirty="0" err="1">
                <a:solidFill>
                  <a:srgbClr val="7F0055"/>
                </a:solidFill>
                <a:latin typeface="Consolas"/>
              </a:rPr>
              <a:t>int</a:t>
            </a:r>
            <a:r>
              <a:rPr lang="en-US" altLang="ko-KR" sz="1200" b="1" dirty="0">
                <a:solidFill>
                  <a:srgbClr val="000000"/>
                </a:solidFill>
                <a:latin typeface="Consolas"/>
              </a:rPr>
              <a:t> </a:t>
            </a:r>
            <a:r>
              <a:rPr lang="en-US" altLang="ko-KR" sz="1200" b="1" dirty="0" err="1">
                <a:solidFill>
                  <a:srgbClr val="6A3E3E"/>
                </a:solidFill>
                <a:latin typeface="Consolas"/>
              </a:rPr>
              <a:t>cateCode</a:t>
            </a:r>
            <a:r>
              <a:rPr lang="en-US" altLang="ko-KR" sz="1200" b="1" dirty="0">
                <a:solidFill>
                  <a:srgbClr val="000000"/>
                </a:solidFill>
                <a:latin typeface="Consolas"/>
              </a:rPr>
              <a:t>, </a:t>
            </a:r>
            <a:r>
              <a:rPr lang="en-US" altLang="ko-KR" sz="1200" b="1" dirty="0">
                <a:solidFill>
                  <a:srgbClr val="646464"/>
                </a:solidFill>
                <a:latin typeface="Consolas"/>
              </a:rPr>
              <a:t>@</a:t>
            </a:r>
            <a:r>
              <a:rPr lang="en-US" altLang="ko-KR" sz="1200" b="1" dirty="0" err="1">
                <a:solidFill>
                  <a:srgbClr val="646464"/>
                </a:solidFill>
                <a:latin typeface="Consolas"/>
              </a:rPr>
              <a:t>RequestParam</a:t>
            </a:r>
            <a:r>
              <a:rPr lang="en-US" altLang="ko-KR" sz="1200" b="1" dirty="0">
                <a:solidFill>
                  <a:srgbClr val="000000"/>
                </a:solidFill>
                <a:latin typeface="Consolas"/>
              </a:rPr>
              <a:t>(</a:t>
            </a:r>
            <a:r>
              <a:rPr lang="en-US" altLang="ko-KR" sz="1200" b="1" dirty="0">
                <a:solidFill>
                  <a:srgbClr val="2A00FF"/>
                </a:solidFill>
                <a:latin typeface="Consolas"/>
              </a:rPr>
              <a:t>"l"</a:t>
            </a:r>
            <a:r>
              <a:rPr lang="en-US" altLang="ko-KR" sz="1200" b="1" dirty="0">
                <a:solidFill>
                  <a:srgbClr val="000000"/>
                </a:solidFill>
                <a:latin typeface="Consolas"/>
              </a:rPr>
              <a:t>) </a:t>
            </a:r>
            <a:r>
              <a:rPr lang="en-US" altLang="ko-KR" sz="1200" b="1" dirty="0" err="1">
                <a:solidFill>
                  <a:srgbClr val="7F0055"/>
                </a:solidFill>
                <a:latin typeface="Consolas"/>
              </a:rPr>
              <a:t>int</a:t>
            </a:r>
            <a:r>
              <a:rPr lang="en-US" altLang="ko-KR" sz="1200" b="1" dirty="0">
                <a:solidFill>
                  <a:srgbClr val="000000"/>
                </a:solidFill>
                <a:latin typeface="Consolas"/>
              </a:rPr>
              <a:t> </a:t>
            </a:r>
            <a:r>
              <a:rPr lang="en-US" altLang="ko-KR" sz="1200" b="1" dirty="0">
                <a:solidFill>
                  <a:srgbClr val="6A3E3E"/>
                </a:solidFill>
                <a:latin typeface="Consolas"/>
              </a:rPr>
              <a:t>level</a:t>
            </a:r>
            <a:r>
              <a:rPr lang="en-US" altLang="ko-KR" sz="1200" b="1" dirty="0">
                <a:solidFill>
                  <a:srgbClr val="000000"/>
                </a:solidFill>
                <a:latin typeface="Consolas"/>
              </a:rPr>
              <a:t>, Model </a:t>
            </a:r>
            <a:r>
              <a:rPr lang="en-US" altLang="ko-KR" sz="1200" b="1" dirty="0">
                <a:solidFill>
                  <a:srgbClr val="6A3E3E"/>
                </a:solidFill>
                <a:latin typeface="Consolas"/>
              </a:rPr>
              <a:t>model</a:t>
            </a:r>
            <a:r>
              <a:rPr lang="en-US" altLang="ko-KR" sz="1200" b="1" dirty="0">
                <a:solidFill>
                  <a:srgbClr val="000000"/>
                </a:solidFill>
                <a:latin typeface="Consolas"/>
              </a:rPr>
              <a:t>) </a:t>
            </a:r>
            <a:r>
              <a:rPr lang="en-US" altLang="ko-KR" sz="1200" b="1" dirty="0">
                <a:solidFill>
                  <a:srgbClr val="7F0055"/>
                </a:solidFill>
                <a:latin typeface="Consolas"/>
              </a:rPr>
              <a:t>throws</a:t>
            </a:r>
            <a:r>
              <a:rPr lang="en-US" altLang="ko-KR" sz="1200" b="1" dirty="0">
                <a:solidFill>
                  <a:srgbClr val="000000"/>
                </a:solidFill>
                <a:latin typeface="Consolas"/>
              </a:rPr>
              <a:t> Exception {</a:t>
            </a:r>
          </a:p>
          <a:p>
            <a:r>
              <a:rPr lang="ja-JP" altLang="en-US" sz="1200" dirty="0">
                <a:solidFill>
                  <a:srgbClr val="000000"/>
                </a:solidFill>
                <a:latin typeface="Consolas"/>
              </a:rPr>
              <a:t>        </a:t>
            </a:r>
            <a:r>
              <a:rPr lang="en-US" altLang="ja-JP" sz="1200" b="1" i="1" dirty="0">
                <a:solidFill>
                  <a:srgbClr val="0000C0"/>
                </a:solidFill>
                <a:latin typeface="Consolas"/>
              </a:rPr>
              <a:t>logger</a:t>
            </a:r>
            <a:r>
              <a:rPr lang="en-US" altLang="ja-JP" sz="1200" b="1" i="1" dirty="0">
                <a:solidFill>
                  <a:srgbClr val="000000"/>
                </a:solidFill>
                <a:latin typeface="Consolas"/>
              </a:rPr>
              <a:t>.info(</a:t>
            </a:r>
            <a:r>
              <a:rPr lang="en-US" altLang="ja-JP" sz="1200" b="1" i="1" dirty="0">
                <a:solidFill>
                  <a:srgbClr val="2A00FF"/>
                </a:solidFill>
                <a:latin typeface="Consolas"/>
              </a:rPr>
              <a:t>"</a:t>
            </a:r>
            <a:r>
              <a:rPr lang="ja-JP" altLang="en-US" sz="1200" b="1" i="1" dirty="0">
                <a:solidFill>
                  <a:srgbClr val="2A00FF"/>
                </a:solidFill>
                <a:latin typeface="Consolas"/>
              </a:rPr>
              <a:t>カテゴリー別ページに入る</a:t>
            </a:r>
            <a:r>
              <a:rPr lang="en-US" altLang="ja-JP" sz="1200" b="1" i="1" dirty="0">
                <a:solidFill>
                  <a:srgbClr val="2A00FF"/>
                </a:solidFill>
                <a:latin typeface="Consolas"/>
              </a:rPr>
              <a:t>"</a:t>
            </a:r>
            <a:r>
              <a:rPr lang="en-US" altLang="ja-JP" sz="1200" b="1" i="1" dirty="0">
                <a:solidFill>
                  <a:srgbClr val="000000"/>
                </a:solidFill>
                <a:latin typeface="Consolas"/>
              </a:rPr>
              <a:t>);</a:t>
            </a:r>
          </a:p>
          <a:p>
            <a:r>
              <a:rPr lang="en-US" altLang="ko-KR" sz="1200" dirty="0">
                <a:solidFill>
                  <a:srgbClr val="000000"/>
                </a:solidFill>
                <a:latin typeface="Consolas"/>
              </a:rPr>
              <a:t>        List&lt;</a:t>
            </a:r>
            <a:r>
              <a:rPr lang="en-US" altLang="ko-KR" sz="1200" dirty="0" err="1">
                <a:solidFill>
                  <a:srgbClr val="000000"/>
                </a:solidFill>
                <a:latin typeface="Consolas"/>
              </a:rPr>
              <a:t>GoodsViewVO</a:t>
            </a:r>
            <a:r>
              <a:rPr lang="en-US" altLang="ko-KR" sz="1200" dirty="0">
                <a:solidFill>
                  <a:srgbClr val="000000"/>
                </a:solidFill>
                <a:latin typeface="Consolas"/>
              </a:rPr>
              <a:t>&gt; </a:t>
            </a:r>
            <a:r>
              <a:rPr lang="en-US" altLang="ko-KR" sz="1200" dirty="0">
                <a:solidFill>
                  <a:srgbClr val="6A3E3E"/>
                </a:solidFill>
                <a:latin typeface="Consolas"/>
              </a:rPr>
              <a:t>list</a:t>
            </a:r>
            <a:r>
              <a:rPr lang="en-US" altLang="ko-KR" sz="1200" dirty="0">
                <a:solidFill>
                  <a:srgbClr val="000000"/>
                </a:solidFill>
                <a:latin typeface="Consolas"/>
              </a:rPr>
              <a:t> = </a:t>
            </a:r>
            <a:r>
              <a:rPr lang="en-US" altLang="ko-KR" sz="1200" dirty="0" err="1">
                <a:solidFill>
                  <a:srgbClr val="0000C0"/>
                </a:solidFill>
                <a:latin typeface="Consolas"/>
              </a:rPr>
              <a:t>service</a:t>
            </a:r>
            <a:r>
              <a:rPr lang="en-US" altLang="ko-KR" sz="1200" dirty="0" err="1">
                <a:solidFill>
                  <a:srgbClr val="000000"/>
                </a:solidFill>
                <a:latin typeface="Consolas"/>
              </a:rPr>
              <a:t>.list</a:t>
            </a:r>
            <a:r>
              <a:rPr lang="en-US" altLang="ko-KR" sz="1200" dirty="0">
                <a:solidFill>
                  <a:srgbClr val="000000"/>
                </a:solidFill>
                <a:latin typeface="Consolas"/>
              </a:rPr>
              <a:t>(</a:t>
            </a:r>
            <a:r>
              <a:rPr lang="en-US" altLang="ko-KR" sz="1200" dirty="0" err="1">
                <a:solidFill>
                  <a:srgbClr val="6A3E3E"/>
                </a:solidFill>
                <a:latin typeface="Consolas"/>
              </a:rPr>
              <a:t>cateCode</a:t>
            </a:r>
            <a:r>
              <a:rPr lang="en-US" altLang="ko-KR" sz="1200" dirty="0">
                <a:solidFill>
                  <a:srgbClr val="000000"/>
                </a:solidFill>
                <a:latin typeface="Consolas"/>
              </a:rPr>
              <a:t>, </a:t>
            </a:r>
            <a:r>
              <a:rPr lang="en-US" altLang="ko-KR" sz="1200" dirty="0">
                <a:solidFill>
                  <a:srgbClr val="6A3E3E"/>
                </a:solidFill>
                <a:latin typeface="Consolas"/>
              </a:rPr>
              <a:t>level</a:t>
            </a:r>
            <a:r>
              <a:rPr lang="en-US" altLang="ko-KR" sz="1200" dirty="0">
                <a:solidFill>
                  <a:srgbClr val="000000"/>
                </a:solidFill>
                <a:latin typeface="Consolas"/>
              </a:rPr>
              <a:t>); </a:t>
            </a:r>
            <a:r>
              <a:rPr lang="en-US" altLang="ko-KR" sz="1200" dirty="0">
                <a:solidFill>
                  <a:srgbClr val="3F7F5F"/>
                </a:solidFill>
                <a:latin typeface="Consolas"/>
              </a:rPr>
              <a:t>// </a:t>
            </a:r>
            <a:r>
              <a:rPr lang="ja-JP" altLang="en-US" sz="1200" dirty="0">
                <a:solidFill>
                  <a:srgbClr val="3F7F5F"/>
                </a:solidFill>
                <a:latin typeface="Consolas"/>
              </a:rPr>
              <a:t>カテゴリー</a:t>
            </a:r>
            <a:r>
              <a:rPr lang="ko-KR" altLang="en-US" sz="1200" dirty="0">
                <a:solidFill>
                  <a:srgbClr val="3F7F5F"/>
                </a:solidFill>
                <a:latin typeface="Consolas"/>
              </a:rPr>
              <a:t>情報</a:t>
            </a:r>
            <a:r>
              <a:rPr lang="ja-JP" altLang="en-US" sz="1200" dirty="0">
                <a:solidFill>
                  <a:srgbClr val="3F7F5F"/>
                </a:solidFill>
                <a:latin typeface="Consolas"/>
              </a:rPr>
              <a:t>を</a:t>
            </a:r>
            <a:r>
              <a:rPr lang="ko-KR" altLang="en-US" sz="1200" dirty="0">
                <a:solidFill>
                  <a:srgbClr val="3F7F5F"/>
                </a:solidFill>
                <a:latin typeface="Consolas"/>
              </a:rPr>
              <a:t>取得</a:t>
            </a:r>
          </a:p>
          <a:p>
            <a:r>
              <a:rPr lang="en-US" altLang="ko-KR" sz="1200" dirty="0">
                <a:solidFill>
                  <a:srgbClr val="000000"/>
                </a:solidFill>
                <a:latin typeface="Consolas"/>
              </a:rPr>
              <a:t>        </a:t>
            </a:r>
            <a:r>
              <a:rPr lang="en-US" altLang="ko-KR" sz="1200" dirty="0" err="1">
                <a:solidFill>
                  <a:srgbClr val="6A3E3E"/>
                </a:solidFill>
                <a:latin typeface="Consolas"/>
              </a:rPr>
              <a:t>model</a:t>
            </a:r>
            <a:r>
              <a:rPr lang="en-US" altLang="ko-KR" sz="1200" dirty="0" err="1">
                <a:solidFill>
                  <a:srgbClr val="000000"/>
                </a:solidFill>
                <a:latin typeface="Consolas"/>
              </a:rPr>
              <a:t>.addAttribute</a:t>
            </a:r>
            <a:r>
              <a:rPr lang="en-US" altLang="ko-KR" sz="1200" dirty="0">
                <a:solidFill>
                  <a:srgbClr val="000000"/>
                </a:solidFill>
                <a:latin typeface="Consolas"/>
              </a:rPr>
              <a:t>(</a:t>
            </a:r>
            <a:r>
              <a:rPr lang="en-US" altLang="ko-KR" sz="1200" dirty="0">
                <a:solidFill>
                  <a:srgbClr val="2A00FF"/>
                </a:solidFill>
                <a:latin typeface="Consolas"/>
              </a:rPr>
              <a:t>"list"</a:t>
            </a:r>
            <a:r>
              <a:rPr lang="en-US" altLang="ko-KR" sz="1200" dirty="0">
                <a:solidFill>
                  <a:srgbClr val="000000"/>
                </a:solidFill>
                <a:latin typeface="Consolas"/>
              </a:rPr>
              <a:t>, </a:t>
            </a:r>
            <a:r>
              <a:rPr lang="en-US" altLang="ko-KR" sz="1200" dirty="0">
                <a:solidFill>
                  <a:srgbClr val="6A3E3E"/>
                </a:solidFill>
                <a:latin typeface="Consolas"/>
              </a:rPr>
              <a:t>list</a:t>
            </a:r>
            <a:r>
              <a:rPr lang="en-US" altLang="ko-KR" sz="1200" dirty="0">
                <a:solidFill>
                  <a:srgbClr val="000000"/>
                </a:solidFill>
                <a:latin typeface="Consolas"/>
              </a:rPr>
              <a:t>); </a:t>
            </a:r>
            <a:r>
              <a:rPr lang="en-US" altLang="ko-KR" sz="1200" dirty="0">
                <a:solidFill>
                  <a:srgbClr val="3F7F5F"/>
                </a:solidFill>
                <a:latin typeface="Consolas"/>
              </a:rPr>
              <a:t>// </a:t>
            </a:r>
            <a:r>
              <a:rPr lang="ja-JP" altLang="en-US" sz="1200" dirty="0">
                <a:solidFill>
                  <a:srgbClr val="3F7F5F"/>
                </a:solidFill>
                <a:latin typeface="Consolas"/>
              </a:rPr>
              <a:t>ビューにリストを</a:t>
            </a:r>
            <a:r>
              <a:rPr lang="ko-KR" altLang="en-US" sz="1200" dirty="0">
                <a:solidFill>
                  <a:srgbClr val="3F7F5F"/>
                </a:solidFill>
                <a:latin typeface="Consolas"/>
              </a:rPr>
              <a:t>渡</a:t>
            </a:r>
            <a:r>
              <a:rPr lang="ja-JP" altLang="en-US" sz="1200" dirty="0">
                <a:solidFill>
                  <a:srgbClr val="3F7F5F"/>
                </a:solidFill>
                <a:latin typeface="Consolas"/>
              </a:rPr>
              <a:t>す</a:t>
            </a:r>
          </a:p>
          <a:p>
            <a:r>
              <a:rPr lang="ko-KR" altLang="en-US" sz="1200" dirty="0">
                <a:solidFill>
                  <a:srgbClr val="000000"/>
                </a:solidFill>
                <a:latin typeface="Consolas"/>
              </a:rPr>
              <a:t>    </a:t>
            </a:r>
            <a:r>
              <a:rPr lang="en-US" altLang="ko-KR" sz="1200" dirty="0">
                <a:solidFill>
                  <a:srgbClr val="000000"/>
                </a:solidFill>
                <a:latin typeface="Consolas"/>
              </a:rPr>
              <a:t>}</a:t>
            </a:r>
            <a:endParaRPr lang="en-US" altLang="ja-JP" sz="1200" dirty="0" smtClean="0">
              <a:ea typeface="MS Mincho" pitchFamily="49" charset="-128"/>
            </a:endParaRPr>
          </a:p>
        </p:txBody>
      </p:sp>
    </p:spTree>
    <p:extLst>
      <p:ext uri="{BB962C8B-B14F-4D97-AF65-F5344CB8AC3E}">
        <p14:creationId xmlns:p14="http://schemas.microsoft.com/office/powerpoint/2010/main" val="2003992735"/>
      </p:ext>
    </p:extLst>
  </p:cSld>
  <p:clrMapOvr>
    <a:masterClrMapping/>
  </p:clrMapOvr>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제목 1"/>
          <p:cNvSpPr>
            <a:spLocks noGrp="1"/>
          </p:cNvSpPr>
          <p:nvPr>
            <p:ph type="title"/>
          </p:nvPr>
        </p:nvSpPr>
        <p:spPr bwMode="auto">
          <a:xfrm>
            <a:off x="0" y="-2242"/>
            <a:ext cx="9144000" cy="694938"/>
          </a:xfrm>
        </p:spPr>
        <p:txBody>
          <a:bodyPr vert="horz" lIns="91440" tIns="45720" rIns="91440" bIns="45720" rtlCol="0" anchor="ctr">
            <a:normAutofit/>
          </a:bodyPr>
          <a:lstStyle/>
          <a:p>
            <a:r>
              <a:rPr lang="en-US" altLang="ja-JP" dirty="0" smtClean="0">
                <a:latin typeface="MS Mincho" pitchFamily="49" charset="-128"/>
                <a:ea typeface="MS Mincho" pitchFamily="49" charset="-128"/>
              </a:rPr>
              <a:t>SHOP</a:t>
            </a:r>
            <a:r>
              <a:rPr lang="ja-JP" altLang="en-US" dirty="0" smtClean="0">
                <a:latin typeface="MS Mincho" pitchFamily="49" charset="-128"/>
                <a:ea typeface="MS Mincho" pitchFamily="49" charset="-128"/>
              </a:rPr>
              <a:t>コ</a:t>
            </a:r>
            <a:r>
              <a:rPr lang="ja-JP" altLang="en-US" dirty="0">
                <a:latin typeface="MS Mincho" pitchFamily="49" charset="-128"/>
                <a:ea typeface="MS Mincho" pitchFamily="49" charset="-128"/>
              </a:rPr>
              <a:t>ントローラ</a:t>
            </a:r>
            <a:r>
              <a:rPr lang="ja-JP" altLang="en-US" dirty="0" smtClean="0">
                <a:latin typeface="MS Mincho" pitchFamily="49" charset="-128"/>
                <a:ea typeface="MS Mincho" pitchFamily="49" charset="-128"/>
              </a:rPr>
              <a:t>ー</a:t>
            </a:r>
            <a:r>
              <a:rPr lang="en-US" altLang="ja-JP" dirty="0" smtClean="0">
                <a:latin typeface="MS Mincho" pitchFamily="49" charset="-128"/>
                <a:ea typeface="MS Mincho" pitchFamily="49" charset="-128"/>
              </a:rPr>
              <a:t>(2/5</a:t>
            </a:r>
            <a:r>
              <a:rPr lang="en-US" altLang="ja-JP" dirty="0">
                <a:latin typeface="MS Mincho" pitchFamily="49" charset="-128"/>
                <a:ea typeface="MS Mincho" pitchFamily="49" charset="-128"/>
              </a:rPr>
              <a:t>)</a:t>
            </a:r>
            <a:endParaRPr lang="ko-KR" dirty="0">
              <a:latin typeface="MS Mincho" pitchFamily="49" charset="-128"/>
              <a:ea typeface="MS Mincho" pitchFamily="49" charset="-128"/>
            </a:endParaRPr>
          </a:p>
        </p:txBody>
      </p:sp>
      <p:sp>
        <p:nvSpPr>
          <p:cNvPr id="5" name="내용 개체 틀 2"/>
          <p:cNvSpPr>
            <a:spLocks noGrp="1"/>
          </p:cNvSpPr>
          <p:nvPr>
            <p:ph sz="half" idx="1"/>
          </p:nvPr>
        </p:nvSpPr>
        <p:spPr bwMode="auto">
          <a:xfrm>
            <a:off x="0" y="692696"/>
            <a:ext cx="9144000" cy="6165304"/>
          </a:xfrm>
          <a:solidFill>
            <a:schemeClr val="bg1"/>
          </a:solidFill>
        </p:spPr>
        <p:txBody>
          <a:bodyPr numCol="2">
            <a:noAutofit/>
          </a:bodyPr>
          <a:lstStyle>
            <a:lvl1pPr>
              <a:defRPr sz="2400"/>
            </a:lvl1pPr>
            <a:lvl2pPr>
              <a:defRPr sz="1600"/>
            </a:lvl2pPr>
            <a:lvl3pPr>
              <a:defRPr sz="1200"/>
            </a:lvl3pPr>
            <a:lvl4pPr>
              <a:defRPr sz="1200"/>
            </a:lvl4pPr>
            <a:lvl5pPr>
              <a:defRPr sz="1200"/>
            </a:lvl5pPr>
          </a:lstStyle>
          <a:p>
            <a:r>
              <a:rPr lang="en-US" altLang="ja-JP" sz="1200" dirty="0">
                <a:solidFill>
                  <a:srgbClr val="3F7F5F"/>
                </a:solidFill>
                <a:latin typeface="Consolas"/>
              </a:rPr>
              <a:t>// </a:t>
            </a:r>
            <a:r>
              <a:rPr lang="ja-JP" altLang="en-US" sz="1200" dirty="0">
                <a:solidFill>
                  <a:srgbClr val="3F7F5F"/>
                </a:solidFill>
                <a:latin typeface="Consolas"/>
              </a:rPr>
              <a:t>商品詳細を取得して表示</a:t>
            </a:r>
          </a:p>
          <a:p>
            <a:r>
              <a:rPr lang="en-US" altLang="ko-KR" sz="1200" dirty="0">
                <a:solidFill>
                  <a:srgbClr val="000000"/>
                </a:solidFill>
                <a:latin typeface="Consolas"/>
              </a:rPr>
              <a:t>    </a:t>
            </a:r>
            <a:r>
              <a:rPr lang="en-US" altLang="ko-KR" sz="1200" dirty="0">
                <a:solidFill>
                  <a:srgbClr val="646464"/>
                </a:solidFill>
                <a:latin typeface="Consolas"/>
              </a:rPr>
              <a:t>@</a:t>
            </a:r>
            <a:r>
              <a:rPr lang="en-US" altLang="ko-KR" sz="1200" dirty="0" err="1">
                <a:solidFill>
                  <a:srgbClr val="646464"/>
                </a:solidFill>
                <a:latin typeface="Consolas"/>
              </a:rPr>
              <a:t>GetMapping</a:t>
            </a:r>
            <a:r>
              <a:rPr lang="en-US" altLang="ko-KR" sz="1200" dirty="0">
                <a:solidFill>
                  <a:srgbClr val="000000"/>
                </a:solidFill>
                <a:latin typeface="Consolas"/>
              </a:rPr>
              <a:t>(</a:t>
            </a:r>
            <a:r>
              <a:rPr lang="en-US" altLang="ko-KR" sz="1200" dirty="0">
                <a:solidFill>
                  <a:srgbClr val="2A00FF"/>
                </a:solidFill>
                <a:latin typeface="Consolas"/>
              </a:rPr>
              <a:t>"/view"</a:t>
            </a:r>
            <a:r>
              <a:rPr lang="en-US" altLang="ko-KR" sz="1200" dirty="0">
                <a:solidFill>
                  <a:srgbClr val="000000"/>
                </a:solidFill>
                <a:latin typeface="Consolas"/>
              </a:rPr>
              <a:t>)</a:t>
            </a:r>
          </a:p>
          <a:p>
            <a:r>
              <a:rPr lang="en-US" altLang="ko-KR" sz="1200" dirty="0">
                <a:solidFill>
                  <a:srgbClr val="000000"/>
                </a:solidFill>
                <a:latin typeface="Consolas"/>
              </a:rPr>
              <a:t>    </a:t>
            </a:r>
            <a:r>
              <a:rPr lang="en-US" altLang="ko-KR" sz="1200" b="1" dirty="0">
                <a:solidFill>
                  <a:srgbClr val="7F0055"/>
                </a:solidFill>
                <a:latin typeface="Consolas"/>
              </a:rPr>
              <a:t>public</a:t>
            </a:r>
            <a:r>
              <a:rPr lang="en-US" altLang="ko-KR" sz="1200" b="1" dirty="0">
                <a:solidFill>
                  <a:srgbClr val="000000"/>
                </a:solidFill>
                <a:latin typeface="Consolas"/>
              </a:rPr>
              <a:t> </a:t>
            </a:r>
            <a:r>
              <a:rPr lang="en-US" altLang="ko-KR" sz="1200" b="1" dirty="0">
                <a:solidFill>
                  <a:srgbClr val="7F0055"/>
                </a:solidFill>
                <a:latin typeface="Consolas"/>
              </a:rPr>
              <a:t>void</a:t>
            </a:r>
            <a:r>
              <a:rPr lang="en-US" altLang="ko-KR" sz="1200" b="1" dirty="0">
                <a:solidFill>
                  <a:srgbClr val="000000"/>
                </a:solidFill>
                <a:latin typeface="Consolas"/>
              </a:rPr>
              <a:t> </a:t>
            </a:r>
            <a:r>
              <a:rPr lang="en-US" altLang="ko-KR" sz="1200" b="1" dirty="0" err="1">
                <a:solidFill>
                  <a:srgbClr val="000000"/>
                </a:solidFill>
                <a:latin typeface="Consolas"/>
              </a:rPr>
              <a:t>getView</a:t>
            </a:r>
            <a:r>
              <a:rPr lang="en-US" altLang="ko-KR" sz="1200" b="1" dirty="0">
                <a:solidFill>
                  <a:srgbClr val="000000"/>
                </a:solidFill>
                <a:latin typeface="Consolas"/>
              </a:rPr>
              <a:t>(</a:t>
            </a:r>
            <a:r>
              <a:rPr lang="en-US" altLang="ko-KR" sz="1200" b="1" dirty="0">
                <a:solidFill>
                  <a:srgbClr val="646464"/>
                </a:solidFill>
                <a:latin typeface="Consolas"/>
              </a:rPr>
              <a:t>@</a:t>
            </a:r>
            <a:r>
              <a:rPr lang="en-US" altLang="ko-KR" sz="1200" b="1" dirty="0" err="1">
                <a:solidFill>
                  <a:srgbClr val="646464"/>
                </a:solidFill>
                <a:latin typeface="Consolas"/>
              </a:rPr>
              <a:t>RequestParam</a:t>
            </a:r>
            <a:r>
              <a:rPr lang="en-US" altLang="ko-KR" sz="1200" b="1" dirty="0">
                <a:solidFill>
                  <a:srgbClr val="000000"/>
                </a:solidFill>
                <a:latin typeface="Consolas"/>
              </a:rPr>
              <a:t>(</a:t>
            </a:r>
            <a:r>
              <a:rPr lang="en-US" altLang="ko-KR" sz="1200" b="1" dirty="0">
                <a:solidFill>
                  <a:srgbClr val="2A00FF"/>
                </a:solidFill>
                <a:latin typeface="Consolas"/>
              </a:rPr>
              <a:t>"n"</a:t>
            </a:r>
            <a:r>
              <a:rPr lang="en-US" altLang="ko-KR" sz="1200" b="1" dirty="0">
                <a:solidFill>
                  <a:srgbClr val="000000"/>
                </a:solidFill>
                <a:latin typeface="Consolas"/>
              </a:rPr>
              <a:t>) </a:t>
            </a:r>
            <a:r>
              <a:rPr lang="en-US" altLang="ko-KR" sz="1200" b="1" dirty="0" err="1">
                <a:solidFill>
                  <a:srgbClr val="7F0055"/>
                </a:solidFill>
                <a:latin typeface="Consolas"/>
              </a:rPr>
              <a:t>int</a:t>
            </a:r>
            <a:r>
              <a:rPr lang="en-US" altLang="ko-KR" sz="1200" b="1" dirty="0">
                <a:solidFill>
                  <a:srgbClr val="000000"/>
                </a:solidFill>
                <a:latin typeface="Consolas"/>
              </a:rPr>
              <a:t> </a:t>
            </a:r>
            <a:r>
              <a:rPr lang="en-US" altLang="ko-KR" sz="1200" b="1" dirty="0" err="1">
                <a:solidFill>
                  <a:srgbClr val="6A3E3E"/>
                </a:solidFill>
                <a:latin typeface="Consolas"/>
              </a:rPr>
              <a:t>gdsNum</a:t>
            </a:r>
            <a:r>
              <a:rPr lang="en-US" altLang="ko-KR" sz="1200" b="1" dirty="0">
                <a:solidFill>
                  <a:srgbClr val="000000"/>
                </a:solidFill>
                <a:latin typeface="Consolas"/>
              </a:rPr>
              <a:t>, Model </a:t>
            </a:r>
            <a:r>
              <a:rPr lang="en-US" altLang="ko-KR" sz="1200" b="1" dirty="0">
                <a:solidFill>
                  <a:srgbClr val="6A3E3E"/>
                </a:solidFill>
                <a:latin typeface="Consolas"/>
              </a:rPr>
              <a:t>model</a:t>
            </a:r>
            <a:r>
              <a:rPr lang="en-US" altLang="ko-KR" sz="1200" b="1" dirty="0">
                <a:solidFill>
                  <a:srgbClr val="000000"/>
                </a:solidFill>
                <a:latin typeface="Consolas"/>
              </a:rPr>
              <a:t>) </a:t>
            </a:r>
            <a:r>
              <a:rPr lang="en-US" altLang="ko-KR" sz="1200" b="1" dirty="0">
                <a:solidFill>
                  <a:srgbClr val="7F0055"/>
                </a:solidFill>
                <a:latin typeface="Consolas"/>
              </a:rPr>
              <a:t>throws</a:t>
            </a:r>
            <a:r>
              <a:rPr lang="en-US" altLang="ko-KR" sz="1200" b="1" dirty="0">
                <a:solidFill>
                  <a:srgbClr val="000000"/>
                </a:solidFill>
                <a:latin typeface="Consolas"/>
              </a:rPr>
              <a:t> Exception {</a:t>
            </a:r>
          </a:p>
          <a:p>
            <a:r>
              <a:rPr lang="ja-JP" altLang="en-US" sz="1200" dirty="0">
                <a:solidFill>
                  <a:srgbClr val="000000"/>
                </a:solidFill>
                <a:latin typeface="Consolas"/>
              </a:rPr>
              <a:t>        </a:t>
            </a:r>
            <a:r>
              <a:rPr lang="en-US" altLang="ja-JP" sz="1200" b="1" i="1" dirty="0">
                <a:solidFill>
                  <a:srgbClr val="0000C0"/>
                </a:solidFill>
                <a:latin typeface="Consolas"/>
              </a:rPr>
              <a:t>logger</a:t>
            </a:r>
            <a:r>
              <a:rPr lang="en-US" altLang="ja-JP" sz="1200" b="1" i="1" dirty="0">
                <a:solidFill>
                  <a:srgbClr val="000000"/>
                </a:solidFill>
                <a:latin typeface="Consolas"/>
              </a:rPr>
              <a:t>.info(</a:t>
            </a:r>
            <a:r>
              <a:rPr lang="en-US" altLang="ja-JP" sz="1200" b="1" i="1" dirty="0">
                <a:solidFill>
                  <a:srgbClr val="2A00FF"/>
                </a:solidFill>
                <a:latin typeface="Consolas"/>
              </a:rPr>
              <a:t>"</a:t>
            </a:r>
            <a:r>
              <a:rPr lang="ja-JP" altLang="en-US" sz="1200" b="1" i="1" dirty="0">
                <a:solidFill>
                  <a:srgbClr val="2A00FF"/>
                </a:solidFill>
                <a:latin typeface="Consolas"/>
              </a:rPr>
              <a:t>商品ビューを取得する</a:t>
            </a:r>
            <a:r>
              <a:rPr lang="en-US" altLang="ja-JP" sz="1200" b="1" i="1" dirty="0">
                <a:solidFill>
                  <a:srgbClr val="2A00FF"/>
                </a:solidFill>
                <a:latin typeface="Consolas"/>
              </a:rPr>
              <a:t>"</a:t>
            </a:r>
            <a:r>
              <a:rPr lang="en-US" altLang="ja-JP" sz="1200" b="1" i="1" dirty="0">
                <a:solidFill>
                  <a:srgbClr val="000000"/>
                </a:solidFill>
                <a:latin typeface="Consolas"/>
              </a:rPr>
              <a:t>);</a:t>
            </a:r>
          </a:p>
          <a:p>
            <a:r>
              <a:rPr lang="en-US" altLang="ko-KR" sz="1200" dirty="0">
                <a:solidFill>
                  <a:srgbClr val="000000"/>
                </a:solidFill>
                <a:latin typeface="Consolas"/>
              </a:rPr>
              <a:t>        </a:t>
            </a:r>
            <a:r>
              <a:rPr lang="en-US" altLang="ko-KR" sz="1200" dirty="0" err="1">
                <a:solidFill>
                  <a:srgbClr val="000000"/>
                </a:solidFill>
                <a:latin typeface="Consolas"/>
              </a:rPr>
              <a:t>GoodsViewVO</a:t>
            </a:r>
            <a:r>
              <a:rPr lang="en-US" altLang="ko-KR" sz="1200" dirty="0">
                <a:solidFill>
                  <a:srgbClr val="000000"/>
                </a:solidFill>
                <a:latin typeface="Consolas"/>
              </a:rPr>
              <a:t> </a:t>
            </a:r>
            <a:r>
              <a:rPr lang="en-US" altLang="ko-KR" sz="1200" dirty="0">
                <a:solidFill>
                  <a:srgbClr val="6A3E3E"/>
                </a:solidFill>
                <a:latin typeface="Consolas"/>
              </a:rPr>
              <a:t>view</a:t>
            </a:r>
            <a:r>
              <a:rPr lang="en-US" altLang="ko-KR" sz="1200" dirty="0">
                <a:solidFill>
                  <a:srgbClr val="000000"/>
                </a:solidFill>
                <a:latin typeface="Consolas"/>
              </a:rPr>
              <a:t> = </a:t>
            </a:r>
            <a:r>
              <a:rPr lang="en-US" altLang="ko-KR" sz="1200" dirty="0" err="1">
                <a:solidFill>
                  <a:srgbClr val="0000C0"/>
                </a:solidFill>
                <a:latin typeface="Consolas"/>
              </a:rPr>
              <a:t>service</a:t>
            </a:r>
            <a:r>
              <a:rPr lang="en-US" altLang="ko-KR" sz="1200" dirty="0" err="1">
                <a:solidFill>
                  <a:srgbClr val="000000"/>
                </a:solidFill>
                <a:latin typeface="Consolas"/>
              </a:rPr>
              <a:t>.goodsView</a:t>
            </a:r>
            <a:r>
              <a:rPr lang="en-US" altLang="ko-KR" sz="1200" dirty="0">
                <a:solidFill>
                  <a:srgbClr val="000000"/>
                </a:solidFill>
                <a:latin typeface="Consolas"/>
              </a:rPr>
              <a:t>(</a:t>
            </a:r>
            <a:r>
              <a:rPr lang="en-US" altLang="ko-KR" sz="1200" dirty="0" err="1">
                <a:solidFill>
                  <a:srgbClr val="6A3E3E"/>
                </a:solidFill>
                <a:latin typeface="Consolas"/>
              </a:rPr>
              <a:t>gdsNum</a:t>
            </a:r>
            <a:r>
              <a:rPr lang="en-US" altLang="ko-KR" sz="1200" dirty="0">
                <a:solidFill>
                  <a:srgbClr val="000000"/>
                </a:solidFill>
                <a:latin typeface="Consolas"/>
              </a:rPr>
              <a:t>); </a:t>
            </a:r>
            <a:r>
              <a:rPr lang="en-US" altLang="ko-KR" sz="1200" dirty="0">
                <a:solidFill>
                  <a:srgbClr val="3F7F5F"/>
                </a:solidFill>
                <a:latin typeface="Consolas"/>
              </a:rPr>
              <a:t>// </a:t>
            </a:r>
            <a:r>
              <a:rPr lang="ko-KR" altLang="en-US" sz="1200" dirty="0">
                <a:solidFill>
                  <a:srgbClr val="3F7F5F"/>
                </a:solidFill>
                <a:latin typeface="Consolas"/>
              </a:rPr>
              <a:t>商品詳細情報</a:t>
            </a:r>
            <a:r>
              <a:rPr lang="ja-JP" altLang="en-US" sz="1200" dirty="0">
                <a:solidFill>
                  <a:srgbClr val="3F7F5F"/>
                </a:solidFill>
                <a:latin typeface="Consolas"/>
              </a:rPr>
              <a:t>を</a:t>
            </a:r>
            <a:r>
              <a:rPr lang="ko-KR" altLang="en-US" sz="1200" dirty="0">
                <a:solidFill>
                  <a:srgbClr val="3F7F5F"/>
                </a:solidFill>
                <a:latin typeface="Consolas"/>
              </a:rPr>
              <a:t>取得</a:t>
            </a:r>
          </a:p>
          <a:p>
            <a:r>
              <a:rPr lang="en-US" altLang="ko-KR" sz="1200" dirty="0">
                <a:solidFill>
                  <a:srgbClr val="000000"/>
                </a:solidFill>
                <a:latin typeface="Consolas"/>
              </a:rPr>
              <a:t>        </a:t>
            </a:r>
            <a:r>
              <a:rPr lang="en-US" altLang="ko-KR" sz="1200" dirty="0" err="1">
                <a:solidFill>
                  <a:srgbClr val="6A3E3E"/>
                </a:solidFill>
                <a:latin typeface="Consolas"/>
              </a:rPr>
              <a:t>model</a:t>
            </a:r>
            <a:r>
              <a:rPr lang="en-US" altLang="ko-KR" sz="1200" dirty="0" err="1">
                <a:solidFill>
                  <a:srgbClr val="000000"/>
                </a:solidFill>
                <a:latin typeface="Consolas"/>
              </a:rPr>
              <a:t>.addAttribute</a:t>
            </a:r>
            <a:r>
              <a:rPr lang="en-US" altLang="ko-KR" sz="1200" dirty="0">
                <a:solidFill>
                  <a:srgbClr val="000000"/>
                </a:solidFill>
                <a:latin typeface="Consolas"/>
              </a:rPr>
              <a:t>(</a:t>
            </a:r>
            <a:r>
              <a:rPr lang="en-US" altLang="ko-KR" sz="1200" dirty="0">
                <a:solidFill>
                  <a:srgbClr val="2A00FF"/>
                </a:solidFill>
                <a:latin typeface="Consolas"/>
              </a:rPr>
              <a:t>"view"</a:t>
            </a:r>
            <a:r>
              <a:rPr lang="en-US" altLang="ko-KR" sz="1200" dirty="0">
                <a:solidFill>
                  <a:srgbClr val="000000"/>
                </a:solidFill>
                <a:latin typeface="Consolas"/>
              </a:rPr>
              <a:t>, </a:t>
            </a:r>
            <a:r>
              <a:rPr lang="en-US" altLang="ko-KR" sz="1200" dirty="0">
                <a:solidFill>
                  <a:srgbClr val="6A3E3E"/>
                </a:solidFill>
                <a:latin typeface="Consolas"/>
              </a:rPr>
              <a:t>view</a:t>
            </a:r>
            <a:r>
              <a:rPr lang="en-US" altLang="ko-KR" sz="1200" dirty="0">
                <a:solidFill>
                  <a:srgbClr val="000000"/>
                </a:solidFill>
                <a:latin typeface="Consolas"/>
              </a:rPr>
              <a:t>); </a:t>
            </a:r>
            <a:r>
              <a:rPr lang="en-US" altLang="ko-KR" sz="1200" dirty="0">
                <a:solidFill>
                  <a:srgbClr val="3F7F5F"/>
                </a:solidFill>
                <a:latin typeface="Consolas"/>
              </a:rPr>
              <a:t>// </a:t>
            </a:r>
            <a:r>
              <a:rPr lang="ja-JP" altLang="en-US" sz="1200" dirty="0">
                <a:solidFill>
                  <a:srgbClr val="3F7F5F"/>
                </a:solidFill>
                <a:latin typeface="Consolas"/>
              </a:rPr>
              <a:t>ビューに</a:t>
            </a:r>
            <a:r>
              <a:rPr lang="ko-KR" altLang="en-US" sz="1200" dirty="0">
                <a:solidFill>
                  <a:srgbClr val="3F7F5F"/>
                </a:solidFill>
                <a:latin typeface="Consolas"/>
              </a:rPr>
              <a:t>詳細情報</a:t>
            </a:r>
            <a:r>
              <a:rPr lang="ja-JP" altLang="en-US" sz="1200" dirty="0">
                <a:solidFill>
                  <a:srgbClr val="3F7F5F"/>
                </a:solidFill>
                <a:latin typeface="Consolas"/>
              </a:rPr>
              <a:t>を</a:t>
            </a:r>
            <a:r>
              <a:rPr lang="ko-KR" altLang="en-US" sz="1200" dirty="0">
                <a:solidFill>
                  <a:srgbClr val="3F7F5F"/>
                </a:solidFill>
                <a:latin typeface="Consolas"/>
              </a:rPr>
              <a:t>渡</a:t>
            </a:r>
            <a:r>
              <a:rPr lang="ja-JP" altLang="en-US" sz="1200" dirty="0">
                <a:solidFill>
                  <a:srgbClr val="3F7F5F"/>
                </a:solidFill>
                <a:latin typeface="Consolas"/>
              </a:rPr>
              <a:t>す</a:t>
            </a:r>
          </a:p>
          <a:p>
            <a:r>
              <a:rPr lang="ko-KR" altLang="en-US" sz="1200" dirty="0">
                <a:solidFill>
                  <a:srgbClr val="000000"/>
                </a:solidFill>
                <a:latin typeface="Consolas"/>
              </a:rPr>
              <a:t>    </a:t>
            </a:r>
            <a:r>
              <a:rPr lang="en-US" altLang="ko-KR" sz="1200" dirty="0">
                <a:solidFill>
                  <a:srgbClr val="000000"/>
                </a:solidFill>
                <a:latin typeface="Consolas"/>
              </a:rPr>
              <a:t>}</a:t>
            </a:r>
          </a:p>
          <a:p>
            <a:r>
              <a:rPr lang="ko-KR" altLang="en-US" sz="1200" dirty="0">
                <a:solidFill>
                  <a:srgbClr val="000000"/>
                </a:solidFill>
                <a:latin typeface="Consolas"/>
              </a:rPr>
              <a:t>    </a:t>
            </a:r>
          </a:p>
          <a:p>
            <a:r>
              <a:rPr lang="ja-JP" altLang="en-US" sz="1200" dirty="0">
                <a:solidFill>
                  <a:srgbClr val="000000"/>
                </a:solidFill>
                <a:latin typeface="Consolas"/>
              </a:rPr>
              <a:t>    </a:t>
            </a:r>
            <a:r>
              <a:rPr lang="en-US" altLang="ja-JP" sz="1200" dirty="0">
                <a:solidFill>
                  <a:srgbClr val="3F7F5F"/>
                </a:solidFill>
                <a:latin typeface="Consolas"/>
              </a:rPr>
              <a:t>// </a:t>
            </a:r>
            <a:r>
              <a:rPr lang="ja-JP" altLang="en-US" sz="1200" dirty="0">
                <a:solidFill>
                  <a:srgbClr val="3F7F5F"/>
                </a:solidFill>
                <a:latin typeface="Consolas"/>
              </a:rPr>
              <a:t>コメント登録</a:t>
            </a:r>
          </a:p>
          <a:p>
            <a:r>
              <a:rPr lang="en-US" altLang="ko-KR" sz="1200" dirty="0">
                <a:solidFill>
                  <a:srgbClr val="000000"/>
                </a:solidFill>
                <a:latin typeface="Consolas"/>
              </a:rPr>
              <a:t>    </a:t>
            </a:r>
            <a:r>
              <a:rPr lang="en-US" altLang="ko-KR" sz="1200" dirty="0">
                <a:solidFill>
                  <a:srgbClr val="646464"/>
                </a:solidFill>
                <a:latin typeface="Consolas"/>
              </a:rPr>
              <a:t>@</a:t>
            </a:r>
            <a:r>
              <a:rPr lang="en-US" altLang="ko-KR" sz="1200" dirty="0" err="1">
                <a:solidFill>
                  <a:srgbClr val="646464"/>
                </a:solidFill>
                <a:latin typeface="Consolas"/>
              </a:rPr>
              <a:t>ResponseBody</a:t>
            </a:r>
            <a:endParaRPr lang="en-US" altLang="ko-KR" sz="1200" dirty="0">
              <a:solidFill>
                <a:srgbClr val="646464"/>
              </a:solidFill>
              <a:latin typeface="Consolas"/>
            </a:endParaRPr>
          </a:p>
          <a:p>
            <a:r>
              <a:rPr lang="en-US" altLang="ko-KR" sz="1200" dirty="0">
                <a:solidFill>
                  <a:srgbClr val="000000"/>
                </a:solidFill>
                <a:latin typeface="Consolas"/>
              </a:rPr>
              <a:t>    </a:t>
            </a:r>
            <a:r>
              <a:rPr lang="en-US" altLang="ko-KR" sz="1200" dirty="0">
                <a:solidFill>
                  <a:srgbClr val="646464"/>
                </a:solidFill>
                <a:latin typeface="Consolas"/>
              </a:rPr>
              <a:t>@</a:t>
            </a:r>
            <a:r>
              <a:rPr lang="en-US" altLang="ko-KR" sz="1200" dirty="0" err="1">
                <a:solidFill>
                  <a:srgbClr val="646464"/>
                </a:solidFill>
                <a:latin typeface="Consolas"/>
              </a:rPr>
              <a:t>PostMapping</a:t>
            </a:r>
            <a:r>
              <a:rPr lang="en-US" altLang="ko-KR" sz="1200" dirty="0">
                <a:solidFill>
                  <a:srgbClr val="000000"/>
                </a:solidFill>
                <a:latin typeface="Consolas"/>
              </a:rPr>
              <a:t>(value=</a:t>
            </a:r>
            <a:r>
              <a:rPr lang="en-US" altLang="ko-KR" sz="1200" dirty="0">
                <a:solidFill>
                  <a:srgbClr val="2A00FF"/>
                </a:solidFill>
                <a:latin typeface="Consolas"/>
              </a:rPr>
              <a:t>"/view/</a:t>
            </a:r>
            <a:r>
              <a:rPr lang="en-US" altLang="ko-KR" sz="1200" dirty="0" err="1">
                <a:solidFill>
                  <a:srgbClr val="2A00FF"/>
                </a:solidFill>
                <a:latin typeface="Consolas"/>
              </a:rPr>
              <a:t>registReply</a:t>
            </a:r>
            <a:r>
              <a:rPr lang="en-US" altLang="ko-KR" sz="1200" dirty="0">
                <a:solidFill>
                  <a:srgbClr val="2A00FF"/>
                </a:solidFill>
                <a:latin typeface="Consolas"/>
              </a:rPr>
              <a:t>"</a:t>
            </a:r>
            <a:r>
              <a:rPr lang="en-US" altLang="ko-KR" sz="1200" dirty="0">
                <a:solidFill>
                  <a:srgbClr val="000000"/>
                </a:solidFill>
                <a:latin typeface="Consolas"/>
              </a:rPr>
              <a:t>)</a:t>
            </a:r>
          </a:p>
          <a:p>
            <a:r>
              <a:rPr lang="en-US" altLang="ko-KR" sz="1200" dirty="0">
                <a:solidFill>
                  <a:srgbClr val="000000"/>
                </a:solidFill>
                <a:latin typeface="Consolas"/>
              </a:rPr>
              <a:t>    </a:t>
            </a:r>
            <a:r>
              <a:rPr lang="en-US" altLang="ko-KR" sz="1200" b="1" dirty="0">
                <a:solidFill>
                  <a:srgbClr val="7F0055"/>
                </a:solidFill>
                <a:latin typeface="Consolas"/>
              </a:rPr>
              <a:t>public</a:t>
            </a:r>
            <a:r>
              <a:rPr lang="en-US" altLang="ko-KR" sz="1200" b="1" dirty="0">
                <a:solidFill>
                  <a:srgbClr val="000000"/>
                </a:solidFill>
                <a:latin typeface="Consolas"/>
              </a:rPr>
              <a:t> </a:t>
            </a:r>
            <a:r>
              <a:rPr lang="en-US" altLang="ko-KR" sz="1200" b="1" dirty="0">
                <a:solidFill>
                  <a:srgbClr val="7F0055"/>
                </a:solidFill>
                <a:latin typeface="Consolas"/>
              </a:rPr>
              <a:t>void</a:t>
            </a:r>
            <a:r>
              <a:rPr lang="en-US" altLang="ko-KR" sz="1200" b="1" dirty="0">
                <a:solidFill>
                  <a:srgbClr val="000000"/>
                </a:solidFill>
                <a:latin typeface="Consolas"/>
              </a:rPr>
              <a:t> </a:t>
            </a:r>
            <a:r>
              <a:rPr lang="en-US" altLang="ko-KR" sz="1200" b="1" dirty="0" err="1">
                <a:solidFill>
                  <a:srgbClr val="000000"/>
                </a:solidFill>
                <a:latin typeface="Consolas"/>
              </a:rPr>
              <a:t>registReply</a:t>
            </a:r>
            <a:r>
              <a:rPr lang="en-US" altLang="ko-KR" sz="1200" b="1" dirty="0">
                <a:solidFill>
                  <a:srgbClr val="000000"/>
                </a:solidFill>
                <a:latin typeface="Consolas"/>
              </a:rPr>
              <a:t>(</a:t>
            </a:r>
            <a:r>
              <a:rPr lang="en-US" altLang="ko-KR" sz="1200" b="1" dirty="0" err="1">
                <a:solidFill>
                  <a:srgbClr val="000000"/>
                </a:solidFill>
                <a:latin typeface="Consolas"/>
              </a:rPr>
              <a:t>ReplyVO</a:t>
            </a:r>
            <a:r>
              <a:rPr lang="en-US" altLang="ko-KR" sz="1200" b="1" dirty="0">
                <a:solidFill>
                  <a:srgbClr val="000000"/>
                </a:solidFill>
                <a:latin typeface="Consolas"/>
              </a:rPr>
              <a:t> </a:t>
            </a:r>
            <a:r>
              <a:rPr lang="en-US" altLang="ko-KR" sz="1200" b="1" dirty="0">
                <a:solidFill>
                  <a:srgbClr val="6A3E3E"/>
                </a:solidFill>
                <a:latin typeface="Consolas"/>
              </a:rPr>
              <a:t>reply</a:t>
            </a:r>
            <a:r>
              <a:rPr lang="en-US" altLang="ko-KR" sz="1200" b="1" dirty="0">
                <a:solidFill>
                  <a:srgbClr val="000000"/>
                </a:solidFill>
                <a:latin typeface="Consolas"/>
              </a:rPr>
              <a:t>, </a:t>
            </a:r>
            <a:r>
              <a:rPr lang="en-US" altLang="ko-KR" sz="1200" b="1" dirty="0" err="1">
                <a:solidFill>
                  <a:srgbClr val="000000"/>
                </a:solidFill>
                <a:latin typeface="Consolas"/>
              </a:rPr>
              <a:t>HttpSession</a:t>
            </a:r>
            <a:r>
              <a:rPr lang="en-US" altLang="ko-KR" sz="1200" b="1" dirty="0">
                <a:solidFill>
                  <a:srgbClr val="000000"/>
                </a:solidFill>
                <a:latin typeface="Consolas"/>
              </a:rPr>
              <a:t> </a:t>
            </a:r>
            <a:r>
              <a:rPr lang="en-US" altLang="ko-KR" sz="1200" b="1" dirty="0">
                <a:solidFill>
                  <a:srgbClr val="6A3E3E"/>
                </a:solidFill>
                <a:latin typeface="Consolas"/>
              </a:rPr>
              <a:t>session</a:t>
            </a:r>
            <a:r>
              <a:rPr lang="en-US" altLang="ko-KR" sz="1200" b="1" dirty="0">
                <a:solidFill>
                  <a:srgbClr val="000000"/>
                </a:solidFill>
                <a:latin typeface="Consolas"/>
              </a:rPr>
              <a:t>) </a:t>
            </a:r>
            <a:r>
              <a:rPr lang="en-US" altLang="ko-KR" sz="1200" b="1" dirty="0">
                <a:solidFill>
                  <a:srgbClr val="7F0055"/>
                </a:solidFill>
                <a:latin typeface="Consolas"/>
              </a:rPr>
              <a:t>throws</a:t>
            </a:r>
            <a:r>
              <a:rPr lang="en-US" altLang="ko-KR" sz="1200" b="1" dirty="0">
                <a:solidFill>
                  <a:srgbClr val="000000"/>
                </a:solidFill>
                <a:latin typeface="Consolas"/>
              </a:rPr>
              <a:t> Exception {</a:t>
            </a:r>
          </a:p>
          <a:p>
            <a:r>
              <a:rPr lang="ja-JP" altLang="en-US" sz="1200" dirty="0">
                <a:solidFill>
                  <a:srgbClr val="000000"/>
                </a:solidFill>
                <a:latin typeface="Consolas"/>
              </a:rPr>
              <a:t>        </a:t>
            </a:r>
            <a:r>
              <a:rPr lang="en-US" altLang="ja-JP" sz="1200" b="1" i="1" dirty="0">
                <a:solidFill>
                  <a:srgbClr val="0000C0"/>
                </a:solidFill>
                <a:latin typeface="Consolas"/>
              </a:rPr>
              <a:t>logger</a:t>
            </a:r>
            <a:r>
              <a:rPr lang="en-US" altLang="ja-JP" sz="1200" b="1" i="1" dirty="0">
                <a:solidFill>
                  <a:srgbClr val="000000"/>
                </a:solidFill>
                <a:latin typeface="Consolas"/>
              </a:rPr>
              <a:t>.info(</a:t>
            </a:r>
            <a:r>
              <a:rPr lang="en-US" altLang="ja-JP" sz="1200" b="1" i="1" dirty="0">
                <a:solidFill>
                  <a:srgbClr val="2A00FF"/>
                </a:solidFill>
                <a:latin typeface="Consolas"/>
              </a:rPr>
              <a:t>"</a:t>
            </a:r>
            <a:r>
              <a:rPr lang="ja-JP" altLang="en-US" sz="1200" b="1" i="1" dirty="0">
                <a:solidFill>
                  <a:srgbClr val="2A00FF"/>
                </a:solidFill>
                <a:latin typeface="Consolas"/>
              </a:rPr>
              <a:t>コメントを登録する</a:t>
            </a:r>
            <a:r>
              <a:rPr lang="en-US" altLang="ja-JP" sz="1200" b="1" i="1" dirty="0">
                <a:solidFill>
                  <a:srgbClr val="2A00FF"/>
                </a:solidFill>
                <a:latin typeface="Consolas"/>
              </a:rPr>
              <a:t>"</a:t>
            </a:r>
            <a:r>
              <a:rPr lang="en-US" altLang="ja-JP" sz="1200" b="1" i="1" dirty="0">
                <a:solidFill>
                  <a:srgbClr val="000000"/>
                </a:solidFill>
                <a:latin typeface="Consolas"/>
              </a:rPr>
              <a:t>);</a:t>
            </a:r>
          </a:p>
          <a:p>
            <a:r>
              <a:rPr lang="en-US" altLang="ko-KR" sz="1200" dirty="0">
                <a:solidFill>
                  <a:srgbClr val="000000"/>
                </a:solidFill>
                <a:latin typeface="Consolas"/>
              </a:rPr>
              <a:t>        </a:t>
            </a:r>
            <a:r>
              <a:rPr lang="en-US" altLang="ko-KR" sz="1200" dirty="0" err="1">
                <a:solidFill>
                  <a:srgbClr val="000000"/>
                </a:solidFill>
                <a:latin typeface="Consolas"/>
              </a:rPr>
              <a:t>MemberVO</a:t>
            </a:r>
            <a:r>
              <a:rPr lang="en-US" altLang="ko-KR" sz="1200" dirty="0">
                <a:solidFill>
                  <a:srgbClr val="000000"/>
                </a:solidFill>
                <a:latin typeface="Consolas"/>
              </a:rPr>
              <a:t> </a:t>
            </a:r>
            <a:r>
              <a:rPr lang="en-US" altLang="ko-KR" sz="1200" dirty="0">
                <a:solidFill>
                  <a:srgbClr val="6A3E3E"/>
                </a:solidFill>
                <a:latin typeface="Consolas"/>
              </a:rPr>
              <a:t>member</a:t>
            </a:r>
            <a:r>
              <a:rPr lang="en-US" altLang="ko-KR" sz="1200" dirty="0">
                <a:solidFill>
                  <a:srgbClr val="000000"/>
                </a:solidFill>
                <a:latin typeface="Consolas"/>
              </a:rPr>
              <a:t> = (</a:t>
            </a:r>
            <a:r>
              <a:rPr lang="en-US" altLang="ko-KR" sz="1200" dirty="0" err="1">
                <a:solidFill>
                  <a:srgbClr val="000000"/>
                </a:solidFill>
                <a:latin typeface="Consolas"/>
              </a:rPr>
              <a:t>MemberVO</a:t>
            </a:r>
            <a:r>
              <a:rPr lang="en-US" altLang="ko-KR" sz="1200" dirty="0">
                <a:solidFill>
                  <a:srgbClr val="000000"/>
                </a:solidFill>
                <a:latin typeface="Consolas"/>
              </a:rPr>
              <a:t>) </a:t>
            </a:r>
            <a:r>
              <a:rPr lang="en-US" altLang="ko-KR" sz="1200" dirty="0" err="1">
                <a:solidFill>
                  <a:srgbClr val="6A3E3E"/>
                </a:solidFill>
                <a:latin typeface="Consolas"/>
              </a:rPr>
              <a:t>session</a:t>
            </a:r>
            <a:r>
              <a:rPr lang="en-US" altLang="ko-KR" sz="1200" dirty="0" err="1">
                <a:solidFill>
                  <a:srgbClr val="000000"/>
                </a:solidFill>
                <a:latin typeface="Consolas"/>
              </a:rPr>
              <a:t>.getAttribute</a:t>
            </a:r>
            <a:r>
              <a:rPr lang="en-US" altLang="ko-KR" sz="1200" dirty="0">
                <a:solidFill>
                  <a:srgbClr val="000000"/>
                </a:solidFill>
                <a:latin typeface="Consolas"/>
              </a:rPr>
              <a:t>(</a:t>
            </a:r>
            <a:r>
              <a:rPr lang="en-US" altLang="ko-KR" sz="1200" dirty="0">
                <a:solidFill>
                  <a:srgbClr val="2A00FF"/>
                </a:solidFill>
                <a:latin typeface="Consolas"/>
              </a:rPr>
              <a:t>"member"</a:t>
            </a:r>
            <a:r>
              <a:rPr lang="en-US" altLang="ko-KR" sz="1200" dirty="0">
                <a:solidFill>
                  <a:srgbClr val="000000"/>
                </a:solidFill>
                <a:latin typeface="Consolas"/>
              </a:rPr>
              <a:t>); </a:t>
            </a:r>
            <a:r>
              <a:rPr lang="en-US" altLang="ko-KR" sz="1200" dirty="0">
                <a:solidFill>
                  <a:srgbClr val="3F7F5F"/>
                </a:solidFill>
                <a:latin typeface="Consolas"/>
              </a:rPr>
              <a:t>// </a:t>
            </a:r>
            <a:r>
              <a:rPr lang="ja-JP" altLang="en-US" sz="1200" dirty="0">
                <a:solidFill>
                  <a:srgbClr val="3F7F5F"/>
                </a:solidFill>
                <a:latin typeface="Consolas"/>
              </a:rPr>
              <a:t>ユーザー</a:t>
            </a:r>
            <a:r>
              <a:rPr lang="ko-KR" altLang="en-US" sz="1200" dirty="0">
                <a:solidFill>
                  <a:srgbClr val="3F7F5F"/>
                </a:solidFill>
                <a:latin typeface="Consolas"/>
              </a:rPr>
              <a:t>情報</a:t>
            </a:r>
            <a:r>
              <a:rPr lang="ja-JP" altLang="en-US" sz="1200" dirty="0">
                <a:solidFill>
                  <a:srgbClr val="3F7F5F"/>
                </a:solidFill>
                <a:latin typeface="Consolas"/>
              </a:rPr>
              <a:t>をセッションから</a:t>
            </a:r>
            <a:r>
              <a:rPr lang="ko-KR" altLang="en-US" sz="1200" dirty="0">
                <a:solidFill>
                  <a:srgbClr val="3F7F5F"/>
                </a:solidFill>
                <a:latin typeface="Consolas"/>
              </a:rPr>
              <a:t>取得</a:t>
            </a:r>
          </a:p>
          <a:p>
            <a:r>
              <a:rPr lang="en-US" altLang="ko-KR" sz="1200" dirty="0">
                <a:solidFill>
                  <a:srgbClr val="000000"/>
                </a:solidFill>
                <a:latin typeface="Consolas"/>
              </a:rPr>
              <a:t>        </a:t>
            </a:r>
            <a:r>
              <a:rPr lang="en-US" altLang="ko-KR" sz="1200" dirty="0" err="1">
                <a:solidFill>
                  <a:srgbClr val="6A3E3E"/>
                </a:solidFill>
                <a:latin typeface="Consolas"/>
              </a:rPr>
              <a:t>reply</a:t>
            </a:r>
            <a:r>
              <a:rPr lang="en-US" altLang="ko-KR" sz="1200" dirty="0" err="1">
                <a:solidFill>
                  <a:srgbClr val="000000"/>
                </a:solidFill>
                <a:latin typeface="Consolas"/>
              </a:rPr>
              <a:t>.setUserId</a:t>
            </a:r>
            <a:r>
              <a:rPr lang="en-US" altLang="ko-KR" sz="1200" dirty="0">
                <a:solidFill>
                  <a:srgbClr val="000000"/>
                </a:solidFill>
                <a:latin typeface="Consolas"/>
              </a:rPr>
              <a:t>(</a:t>
            </a:r>
            <a:r>
              <a:rPr lang="en-US" altLang="ko-KR" sz="1200" dirty="0" err="1">
                <a:solidFill>
                  <a:srgbClr val="6A3E3E"/>
                </a:solidFill>
                <a:latin typeface="Consolas"/>
              </a:rPr>
              <a:t>member</a:t>
            </a:r>
            <a:r>
              <a:rPr lang="en-US" altLang="ko-KR" sz="1200" dirty="0" err="1">
                <a:solidFill>
                  <a:srgbClr val="000000"/>
                </a:solidFill>
                <a:latin typeface="Consolas"/>
              </a:rPr>
              <a:t>.getUserId</a:t>
            </a:r>
            <a:r>
              <a:rPr lang="en-US" altLang="ko-KR" sz="1200" dirty="0">
                <a:solidFill>
                  <a:srgbClr val="000000"/>
                </a:solidFill>
                <a:latin typeface="Consolas"/>
              </a:rPr>
              <a:t>()); </a:t>
            </a:r>
            <a:r>
              <a:rPr lang="en-US" altLang="ko-KR" sz="1200" dirty="0">
                <a:solidFill>
                  <a:srgbClr val="3F7F5F"/>
                </a:solidFill>
                <a:latin typeface="Consolas"/>
              </a:rPr>
              <a:t>// </a:t>
            </a:r>
            <a:r>
              <a:rPr lang="ja-JP" altLang="en-US" sz="1200" dirty="0">
                <a:solidFill>
                  <a:srgbClr val="3F7F5F"/>
                </a:solidFill>
                <a:latin typeface="Consolas"/>
              </a:rPr>
              <a:t>ユーザー</a:t>
            </a:r>
            <a:r>
              <a:rPr lang="en-US" altLang="ko-KR" sz="1200" dirty="0">
                <a:solidFill>
                  <a:srgbClr val="3F7F5F"/>
                </a:solidFill>
                <a:latin typeface="Consolas"/>
              </a:rPr>
              <a:t>ID</a:t>
            </a:r>
            <a:r>
              <a:rPr lang="ja-JP" altLang="en-US" sz="1200" dirty="0">
                <a:solidFill>
                  <a:srgbClr val="3F7F5F"/>
                </a:solidFill>
                <a:latin typeface="Consolas"/>
              </a:rPr>
              <a:t>を</a:t>
            </a:r>
            <a:r>
              <a:rPr lang="ko-KR" altLang="en-US" sz="1200" dirty="0">
                <a:solidFill>
                  <a:srgbClr val="3F7F5F"/>
                </a:solidFill>
                <a:latin typeface="Consolas"/>
              </a:rPr>
              <a:t>設定</a:t>
            </a:r>
          </a:p>
          <a:p>
            <a:r>
              <a:rPr lang="en-US" altLang="ko-KR" sz="1200" dirty="0">
                <a:solidFill>
                  <a:srgbClr val="000000"/>
                </a:solidFill>
                <a:latin typeface="Consolas"/>
              </a:rPr>
              <a:t>        </a:t>
            </a:r>
            <a:r>
              <a:rPr lang="en-US" altLang="ko-KR" sz="1200" dirty="0" err="1">
                <a:solidFill>
                  <a:srgbClr val="0000C0"/>
                </a:solidFill>
                <a:latin typeface="Consolas"/>
              </a:rPr>
              <a:t>service</a:t>
            </a:r>
            <a:r>
              <a:rPr lang="en-US" altLang="ko-KR" sz="1200" dirty="0" err="1">
                <a:solidFill>
                  <a:srgbClr val="000000"/>
                </a:solidFill>
                <a:latin typeface="Consolas"/>
              </a:rPr>
              <a:t>.registReply</a:t>
            </a:r>
            <a:r>
              <a:rPr lang="en-US" altLang="ko-KR" sz="1200" dirty="0">
                <a:solidFill>
                  <a:srgbClr val="000000"/>
                </a:solidFill>
                <a:latin typeface="Consolas"/>
              </a:rPr>
              <a:t>(</a:t>
            </a:r>
            <a:r>
              <a:rPr lang="en-US" altLang="ko-KR" sz="1200" dirty="0">
                <a:solidFill>
                  <a:srgbClr val="6A3E3E"/>
                </a:solidFill>
                <a:latin typeface="Consolas"/>
              </a:rPr>
              <a:t>reply</a:t>
            </a:r>
            <a:r>
              <a:rPr lang="en-US" altLang="ko-KR" sz="1200" dirty="0">
                <a:solidFill>
                  <a:srgbClr val="000000"/>
                </a:solidFill>
                <a:latin typeface="Consolas"/>
              </a:rPr>
              <a:t>); </a:t>
            </a:r>
            <a:r>
              <a:rPr lang="en-US" altLang="ko-KR" sz="1200" dirty="0">
                <a:solidFill>
                  <a:srgbClr val="3F7F5F"/>
                </a:solidFill>
                <a:latin typeface="Consolas"/>
              </a:rPr>
              <a:t>// </a:t>
            </a:r>
            <a:r>
              <a:rPr lang="ja-JP" altLang="en-US" sz="1200" dirty="0">
                <a:solidFill>
                  <a:srgbClr val="3F7F5F"/>
                </a:solidFill>
                <a:latin typeface="Consolas"/>
              </a:rPr>
              <a:t>コメント</a:t>
            </a:r>
            <a:r>
              <a:rPr lang="ko-KR" altLang="en-US" sz="1200" dirty="0">
                <a:solidFill>
                  <a:srgbClr val="3F7F5F"/>
                </a:solidFill>
                <a:latin typeface="Consolas"/>
              </a:rPr>
              <a:t>登録</a:t>
            </a:r>
          </a:p>
          <a:p>
            <a:r>
              <a:rPr lang="ko-KR" altLang="en-US" sz="1200" dirty="0">
                <a:solidFill>
                  <a:srgbClr val="000000"/>
                </a:solidFill>
                <a:latin typeface="Consolas"/>
              </a:rPr>
              <a:t>    </a:t>
            </a:r>
            <a:r>
              <a:rPr lang="en-US" altLang="ko-KR" sz="1200" dirty="0">
                <a:solidFill>
                  <a:srgbClr val="000000"/>
                </a:solidFill>
                <a:latin typeface="Consolas"/>
              </a:rPr>
              <a:t>}</a:t>
            </a:r>
          </a:p>
          <a:p>
            <a:endParaRPr lang="ko-KR" altLang="en-US" sz="1200" dirty="0">
              <a:latin typeface="Consolas"/>
            </a:endParaRPr>
          </a:p>
          <a:p>
            <a:r>
              <a:rPr lang="ja-JP" altLang="en-US" sz="1200" dirty="0">
                <a:solidFill>
                  <a:srgbClr val="000000"/>
                </a:solidFill>
                <a:latin typeface="Consolas"/>
              </a:rPr>
              <a:t>    </a:t>
            </a:r>
            <a:endParaRPr lang="en-US" altLang="ja-JP" sz="1200" dirty="0" smtClean="0">
              <a:solidFill>
                <a:srgbClr val="000000"/>
              </a:solidFill>
              <a:latin typeface="Consolas"/>
            </a:endParaRPr>
          </a:p>
          <a:p>
            <a:endParaRPr lang="en-US" altLang="ja-JP" sz="1200" dirty="0">
              <a:solidFill>
                <a:srgbClr val="000000"/>
              </a:solidFill>
              <a:latin typeface="Consolas"/>
            </a:endParaRPr>
          </a:p>
          <a:p>
            <a:endParaRPr lang="en-US" altLang="ja-JP" sz="1200" dirty="0" smtClean="0">
              <a:solidFill>
                <a:srgbClr val="000000"/>
              </a:solidFill>
              <a:latin typeface="Consolas"/>
            </a:endParaRPr>
          </a:p>
          <a:p>
            <a:endParaRPr lang="en-US" altLang="ja-JP" sz="1200" dirty="0">
              <a:solidFill>
                <a:srgbClr val="000000"/>
              </a:solidFill>
              <a:latin typeface="Consolas"/>
            </a:endParaRPr>
          </a:p>
          <a:p>
            <a:endParaRPr lang="en-US" altLang="ja-JP" sz="1200" dirty="0" smtClean="0">
              <a:solidFill>
                <a:srgbClr val="000000"/>
              </a:solidFill>
              <a:latin typeface="Consolas"/>
            </a:endParaRPr>
          </a:p>
          <a:p>
            <a:endParaRPr lang="en-US" altLang="ja-JP" sz="1200" dirty="0">
              <a:solidFill>
                <a:srgbClr val="000000"/>
              </a:solidFill>
              <a:latin typeface="Consolas"/>
            </a:endParaRPr>
          </a:p>
          <a:p>
            <a:endParaRPr lang="en-US" altLang="ja-JP" sz="1200" dirty="0" smtClean="0">
              <a:solidFill>
                <a:srgbClr val="000000"/>
              </a:solidFill>
              <a:latin typeface="Consolas"/>
            </a:endParaRPr>
          </a:p>
          <a:p>
            <a:r>
              <a:rPr lang="en-US" altLang="ja-JP" sz="1200" dirty="0" smtClean="0">
                <a:solidFill>
                  <a:srgbClr val="3F7F5F"/>
                </a:solidFill>
                <a:latin typeface="Consolas"/>
              </a:rPr>
              <a:t>    // </a:t>
            </a:r>
            <a:r>
              <a:rPr lang="ja-JP" altLang="en-US" sz="1200" dirty="0">
                <a:solidFill>
                  <a:srgbClr val="3F7F5F"/>
                </a:solidFill>
                <a:latin typeface="Consolas"/>
              </a:rPr>
              <a:t>コメントリストを取得</a:t>
            </a:r>
          </a:p>
          <a:p>
            <a:r>
              <a:rPr lang="en-US" altLang="ko-KR" sz="1200" dirty="0">
                <a:solidFill>
                  <a:srgbClr val="000000"/>
                </a:solidFill>
                <a:latin typeface="Consolas"/>
              </a:rPr>
              <a:t>    </a:t>
            </a:r>
            <a:r>
              <a:rPr lang="en-US" altLang="ko-KR" sz="1200" dirty="0">
                <a:solidFill>
                  <a:srgbClr val="646464"/>
                </a:solidFill>
                <a:latin typeface="Consolas"/>
              </a:rPr>
              <a:t>@</a:t>
            </a:r>
            <a:r>
              <a:rPr lang="en-US" altLang="ko-KR" sz="1200" dirty="0" err="1">
                <a:solidFill>
                  <a:srgbClr val="646464"/>
                </a:solidFill>
                <a:latin typeface="Consolas"/>
              </a:rPr>
              <a:t>ResponseBody</a:t>
            </a:r>
            <a:endParaRPr lang="en-US" altLang="ko-KR" sz="1200" dirty="0">
              <a:solidFill>
                <a:srgbClr val="646464"/>
              </a:solidFill>
              <a:latin typeface="Consolas"/>
            </a:endParaRPr>
          </a:p>
          <a:p>
            <a:r>
              <a:rPr lang="en-US" altLang="ko-KR" sz="1200" dirty="0">
                <a:solidFill>
                  <a:srgbClr val="000000"/>
                </a:solidFill>
                <a:latin typeface="Consolas"/>
              </a:rPr>
              <a:t>    </a:t>
            </a:r>
            <a:r>
              <a:rPr lang="en-US" altLang="ko-KR" sz="1200" dirty="0">
                <a:solidFill>
                  <a:srgbClr val="646464"/>
                </a:solidFill>
                <a:latin typeface="Consolas"/>
              </a:rPr>
              <a:t>@</a:t>
            </a:r>
            <a:r>
              <a:rPr lang="en-US" altLang="ko-KR" sz="1200" dirty="0" err="1">
                <a:solidFill>
                  <a:srgbClr val="646464"/>
                </a:solidFill>
                <a:latin typeface="Consolas"/>
              </a:rPr>
              <a:t>GetMapping</a:t>
            </a:r>
            <a:r>
              <a:rPr lang="en-US" altLang="ko-KR" sz="1200" dirty="0">
                <a:solidFill>
                  <a:srgbClr val="000000"/>
                </a:solidFill>
                <a:latin typeface="Consolas"/>
              </a:rPr>
              <a:t>(value=</a:t>
            </a:r>
            <a:r>
              <a:rPr lang="en-US" altLang="ko-KR" sz="1200" dirty="0">
                <a:solidFill>
                  <a:srgbClr val="2A00FF"/>
                </a:solidFill>
                <a:latin typeface="Consolas"/>
              </a:rPr>
              <a:t>"/view/</a:t>
            </a:r>
            <a:r>
              <a:rPr lang="en-US" altLang="ko-KR" sz="1200" dirty="0" err="1">
                <a:solidFill>
                  <a:srgbClr val="2A00FF"/>
                </a:solidFill>
                <a:latin typeface="Consolas"/>
              </a:rPr>
              <a:t>replyList</a:t>
            </a:r>
            <a:r>
              <a:rPr lang="en-US" altLang="ko-KR" sz="1200" dirty="0">
                <a:solidFill>
                  <a:srgbClr val="2A00FF"/>
                </a:solidFill>
                <a:latin typeface="Consolas"/>
              </a:rPr>
              <a:t>"</a:t>
            </a:r>
            <a:r>
              <a:rPr lang="en-US" altLang="ko-KR" sz="1200" dirty="0">
                <a:solidFill>
                  <a:srgbClr val="000000"/>
                </a:solidFill>
                <a:latin typeface="Consolas"/>
              </a:rPr>
              <a:t>)</a:t>
            </a:r>
          </a:p>
          <a:p>
            <a:r>
              <a:rPr lang="en-US" altLang="ko-KR" sz="1200" dirty="0">
                <a:solidFill>
                  <a:srgbClr val="000000"/>
                </a:solidFill>
                <a:latin typeface="Consolas"/>
              </a:rPr>
              <a:t>    </a:t>
            </a:r>
            <a:r>
              <a:rPr lang="en-US" altLang="ko-KR" sz="1200" b="1" dirty="0">
                <a:solidFill>
                  <a:srgbClr val="7F0055"/>
                </a:solidFill>
                <a:latin typeface="Consolas"/>
              </a:rPr>
              <a:t>public</a:t>
            </a:r>
            <a:r>
              <a:rPr lang="en-US" altLang="ko-KR" sz="1200" b="1" dirty="0">
                <a:solidFill>
                  <a:srgbClr val="000000"/>
                </a:solidFill>
                <a:latin typeface="Consolas"/>
              </a:rPr>
              <a:t> List&lt;</a:t>
            </a:r>
            <a:r>
              <a:rPr lang="en-US" altLang="ko-KR" sz="1200" b="1" dirty="0" err="1">
                <a:solidFill>
                  <a:srgbClr val="000000"/>
                </a:solidFill>
                <a:latin typeface="Consolas"/>
              </a:rPr>
              <a:t>ReplyListVO</a:t>
            </a:r>
            <a:r>
              <a:rPr lang="en-US" altLang="ko-KR" sz="1200" b="1" dirty="0">
                <a:solidFill>
                  <a:srgbClr val="000000"/>
                </a:solidFill>
                <a:latin typeface="Consolas"/>
              </a:rPr>
              <a:t>&gt; </a:t>
            </a:r>
            <a:r>
              <a:rPr lang="en-US" altLang="ko-KR" sz="1200" b="1" dirty="0" err="1">
                <a:solidFill>
                  <a:srgbClr val="000000"/>
                </a:solidFill>
                <a:latin typeface="Consolas"/>
              </a:rPr>
              <a:t>getReplyList</a:t>
            </a:r>
            <a:r>
              <a:rPr lang="en-US" altLang="ko-KR" sz="1200" b="1" dirty="0">
                <a:solidFill>
                  <a:srgbClr val="000000"/>
                </a:solidFill>
                <a:latin typeface="Consolas"/>
              </a:rPr>
              <a:t>(</a:t>
            </a:r>
            <a:r>
              <a:rPr lang="en-US" altLang="ko-KR" sz="1200" b="1" dirty="0">
                <a:solidFill>
                  <a:srgbClr val="646464"/>
                </a:solidFill>
                <a:latin typeface="Consolas"/>
              </a:rPr>
              <a:t>@</a:t>
            </a:r>
            <a:r>
              <a:rPr lang="en-US" altLang="ko-KR" sz="1200" b="1" dirty="0" err="1">
                <a:solidFill>
                  <a:srgbClr val="646464"/>
                </a:solidFill>
                <a:latin typeface="Consolas"/>
              </a:rPr>
              <a:t>RequestParam</a:t>
            </a:r>
            <a:r>
              <a:rPr lang="en-US" altLang="ko-KR" sz="1200" b="1" dirty="0">
                <a:solidFill>
                  <a:srgbClr val="000000"/>
                </a:solidFill>
                <a:latin typeface="Consolas"/>
              </a:rPr>
              <a:t>(</a:t>
            </a:r>
            <a:r>
              <a:rPr lang="en-US" altLang="ko-KR" sz="1200" b="1" dirty="0">
                <a:solidFill>
                  <a:srgbClr val="2A00FF"/>
                </a:solidFill>
                <a:latin typeface="Consolas"/>
              </a:rPr>
              <a:t>"n"</a:t>
            </a:r>
            <a:r>
              <a:rPr lang="en-US" altLang="ko-KR" sz="1200" b="1" dirty="0">
                <a:solidFill>
                  <a:srgbClr val="000000"/>
                </a:solidFill>
                <a:latin typeface="Consolas"/>
              </a:rPr>
              <a:t>) </a:t>
            </a:r>
            <a:r>
              <a:rPr lang="en-US" altLang="ko-KR" sz="1200" b="1" dirty="0" err="1">
                <a:solidFill>
                  <a:srgbClr val="7F0055"/>
                </a:solidFill>
                <a:latin typeface="Consolas"/>
              </a:rPr>
              <a:t>int</a:t>
            </a:r>
            <a:r>
              <a:rPr lang="en-US" altLang="ko-KR" sz="1200" b="1" dirty="0">
                <a:solidFill>
                  <a:srgbClr val="000000"/>
                </a:solidFill>
                <a:latin typeface="Consolas"/>
              </a:rPr>
              <a:t> </a:t>
            </a:r>
            <a:r>
              <a:rPr lang="en-US" altLang="ko-KR" sz="1200" b="1" dirty="0" err="1">
                <a:solidFill>
                  <a:srgbClr val="6A3E3E"/>
                </a:solidFill>
                <a:latin typeface="Consolas"/>
              </a:rPr>
              <a:t>gdsNum</a:t>
            </a:r>
            <a:r>
              <a:rPr lang="en-US" altLang="ko-KR" sz="1200" b="1" dirty="0">
                <a:solidFill>
                  <a:srgbClr val="000000"/>
                </a:solidFill>
                <a:latin typeface="Consolas"/>
              </a:rPr>
              <a:t>) </a:t>
            </a:r>
            <a:r>
              <a:rPr lang="en-US" altLang="ko-KR" sz="1200" b="1" dirty="0">
                <a:solidFill>
                  <a:srgbClr val="7F0055"/>
                </a:solidFill>
                <a:latin typeface="Consolas"/>
              </a:rPr>
              <a:t>throws</a:t>
            </a:r>
            <a:r>
              <a:rPr lang="en-US" altLang="ko-KR" sz="1200" b="1" dirty="0">
                <a:solidFill>
                  <a:srgbClr val="000000"/>
                </a:solidFill>
                <a:latin typeface="Consolas"/>
              </a:rPr>
              <a:t> Exception {</a:t>
            </a:r>
          </a:p>
          <a:p>
            <a:r>
              <a:rPr lang="ja-JP" altLang="en-US" sz="1200" dirty="0">
                <a:solidFill>
                  <a:srgbClr val="000000"/>
                </a:solidFill>
                <a:latin typeface="Consolas"/>
              </a:rPr>
              <a:t>        </a:t>
            </a:r>
            <a:r>
              <a:rPr lang="en-US" altLang="ja-JP" sz="1200" b="1" i="1" dirty="0">
                <a:solidFill>
                  <a:srgbClr val="0000C0"/>
                </a:solidFill>
                <a:latin typeface="Consolas"/>
              </a:rPr>
              <a:t>logger</a:t>
            </a:r>
            <a:r>
              <a:rPr lang="en-US" altLang="ja-JP" sz="1200" b="1" i="1" dirty="0">
                <a:solidFill>
                  <a:srgbClr val="000000"/>
                </a:solidFill>
                <a:latin typeface="Consolas"/>
              </a:rPr>
              <a:t>.info(</a:t>
            </a:r>
            <a:r>
              <a:rPr lang="en-US" altLang="ja-JP" sz="1200" b="1" i="1" dirty="0">
                <a:solidFill>
                  <a:srgbClr val="2A00FF"/>
                </a:solidFill>
                <a:latin typeface="Consolas"/>
              </a:rPr>
              <a:t>"</a:t>
            </a:r>
            <a:r>
              <a:rPr lang="ja-JP" altLang="en-US" sz="1200" b="1" i="1" dirty="0">
                <a:solidFill>
                  <a:srgbClr val="2A00FF"/>
                </a:solidFill>
                <a:latin typeface="Consolas"/>
              </a:rPr>
              <a:t>コメントリストを取得する</a:t>
            </a:r>
            <a:r>
              <a:rPr lang="en-US" altLang="ja-JP" sz="1200" b="1" i="1" dirty="0">
                <a:solidFill>
                  <a:srgbClr val="2A00FF"/>
                </a:solidFill>
                <a:latin typeface="Consolas"/>
              </a:rPr>
              <a:t>"</a:t>
            </a:r>
            <a:r>
              <a:rPr lang="en-US" altLang="ja-JP" sz="1200" b="1" i="1" dirty="0">
                <a:solidFill>
                  <a:srgbClr val="000000"/>
                </a:solidFill>
                <a:latin typeface="Consolas"/>
              </a:rPr>
              <a:t>);</a:t>
            </a:r>
          </a:p>
          <a:p>
            <a:r>
              <a:rPr lang="en-US" altLang="ko-KR" sz="1200" dirty="0">
                <a:solidFill>
                  <a:srgbClr val="000000"/>
                </a:solidFill>
                <a:latin typeface="Consolas"/>
              </a:rPr>
              <a:t>        </a:t>
            </a:r>
            <a:r>
              <a:rPr lang="en-US" altLang="ko-KR" sz="1200" b="1" dirty="0">
                <a:solidFill>
                  <a:srgbClr val="7F0055"/>
                </a:solidFill>
                <a:latin typeface="Consolas"/>
              </a:rPr>
              <a:t>return</a:t>
            </a:r>
            <a:r>
              <a:rPr lang="en-US" altLang="ko-KR" sz="1200" b="1" dirty="0">
                <a:solidFill>
                  <a:srgbClr val="000000"/>
                </a:solidFill>
                <a:latin typeface="Consolas"/>
              </a:rPr>
              <a:t> </a:t>
            </a:r>
            <a:r>
              <a:rPr lang="en-US" altLang="ko-KR" sz="1200" b="1" dirty="0" err="1">
                <a:solidFill>
                  <a:srgbClr val="0000C0"/>
                </a:solidFill>
                <a:latin typeface="Consolas"/>
              </a:rPr>
              <a:t>service</a:t>
            </a:r>
            <a:r>
              <a:rPr lang="en-US" altLang="ko-KR" sz="1200" b="1" dirty="0" err="1">
                <a:solidFill>
                  <a:srgbClr val="000000"/>
                </a:solidFill>
                <a:latin typeface="Consolas"/>
              </a:rPr>
              <a:t>.replyList</a:t>
            </a:r>
            <a:r>
              <a:rPr lang="en-US" altLang="ko-KR" sz="1200" b="1" dirty="0">
                <a:solidFill>
                  <a:srgbClr val="000000"/>
                </a:solidFill>
                <a:latin typeface="Consolas"/>
              </a:rPr>
              <a:t>(</a:t>
            </a:r>
            <a:r>
              <a:rPr lang="en-US" altLang="ko-KR" sz="1200" b="1" dirty="0" err="1">
                <a:solidFill>
                  <a:srgbClr val="6A3E3E"/>
                </a:solidFill>
                <a:latin typeface="Consolas"/>
              </a:rPr>
              <a:t>gdsNum</a:t>
            </a:r>
            <a:r>
              <a:rPr lang="en-US" altLang="ko-KR" sz="1200" b="1" dirty="0">
                <a:solidFill>
                  <a:srgbClr val="000000"/>
                </a:solidFill>
                <a:latin typeface="Consolas"/>
              </a:rPr>
              <a:t>); </a:t>
            </a:r>
            <a:r>
              <a:rPr lang="en-US" altLang="ko-KR" sz="1200" b="1" dirty="0">
                <a:solidFill>
                  <a:srgbClr val="3F7F5F"/>
                </a:solidFill>
                <a:latin typeface="Consolas"/>
              </a:rPr>
              <a:t>// </a:t>
            </a:r>
            <a:r>
              <a:rPr lang="ko-KR" altLang="en-US" sz="1200" b="1" dirty="0">
                <a:solidFill>
                  <a:srgbClr val="3F7F5F"/>
                </a:solidFill>
                <a:latin typeface="Consolas"/>
              </a:rPr>
              <a:t>該当商品</a:t>
            </a:r>
            <a:r>
              <a:rPr lang="ja-JP" altLang="en-US" sz="1200" b="1" dirty="0">
                <a:solidFill>
                  <a:srgbClr val="3F7F5F"/>
                </a:solidFill>
                <a:latin typeface="Consolas"/>
              </a:rPr>
              <a:t>のコメントリストを</a:t>
            </a:r>
            <a:r>
              <a:rPr lang="ko-KR" altLang="en-US" sz="1200" b="1" dirty="0">
                <a:solidFill>
                  <a:srgbClr val="3F7F5F"/>
                </a:solidFill>
                <a:latin typeface="Consolas"/>
              </a:rPr>
              <a:t>返</a:t>
            </a:r>
            <a:r>
              <a:rPr lang="ja-JP" altLang="en-US" sz="1200" b="1" dirty="0">
                <a:solidFill>
                  <a:srgbClr val="3F7F5F"/>
                </a:solidFill>
                <a:latin typeface="Consolas"/>
              </a:rPr>
              <a:t>す</a:t>
            </a:r>
          </a:p>
          <a:p>
            <a:r>
              <a:rPr lang="ko-KR" altLang="en-US" sz="1200" dirty="0">
                <a:solidFill>
                  <a:srgbClr val="000000"/>
                </a:solidFill>
                <a:latin typeface="Consolas"/>
              </a:rPr>
              <a:t>    </a:t>
            </a:r>
            <a:r>
              <a:rPr lang="en-US" altLang="ko-KR" sz="1200" dirty="0">
                <a:solidFill>
                  <a:srgbClr val="000000"/>
                </a:solidFill>
                <a:latin typeface="Consolas"/>
              </a:rPr>
              <a:t>}</a:t>
            </a:r>
          </a:p>
          <a:p>
            <a:r>
              <a:rPr lang="ko-KR" altLang="en-US" sz="1200" dirty="0">
                <a:solidFill>
                  <a:srgbClr val="000000"/>
                </a:solidFill>
                <a:latin typeface="Consolas"/>
              </a:rPr>
              <a:t>    </a:t>
            </a:r>
          </a:p>
          <a:p>
            <a:r>
              <a:rPr lang="ja-JP" altLang="en-US" sz="1200" dirty="0">
                <a:solidFill>
                  <a:srgbClr val="000000"/>
                </a:solidFill>
                <a:latin typeface="Consolas"/>
              </a:rPr>
              <a:t>    </a:t>
            </a:r>
            <a:r>
              <a:rPr lang="en-US" altLang="ja-JP" sz="1200" dirty="0">
                <a:solidFill>
                  <a:srgbClr val="3F7F5F"/>
                </a:solidFill>
                <a:latin typeface="Consolas"/>
              </a:rPr>
              <a:t>// </a:t>
            </a:r>
            <a:r>
              <a:rPr lang="ja-JP" altLang="en-US" sz="1200" dirty="0">
                <a:solidFill>
                  <a:srgbClr val="3F7F5F"/>
                </a:solidFill>
                <a:latin typeface="Consolas"/>
              </a:rPr>
              <a:t>コメント削除</a:t>
            </a:r>
          </a:p>
          <a:p>
            <a:r>
              <a:rPr lang="en-US" altLang="ko-KR" sz="1200" dirty="0">
                <a:solidFill>
                  <a:srgbClr val="000000"/>
                </a:solidFill>
                <a:latin typeface="Consolas"/>
              </a:rPr>
              <a:t>    </a:t>
            </a:r>
            <a:r>
              <a:rPr lang="en-US" altLang="ko-KR" sz="1200" dirty="0">
                <a:solidFill>
                  <a:srgbClr val="646464"/>
                </a:solidFill>
                <a:latin typeface="Consolas"/>
              </a:rPr>
              <a:t>@</a:t>
            </a:r>
            <a:r>
              <a:rPr lang="en-US" altLang="ko-KR" sz="1200" dirty="0" err="1">
                <a:solidFill>
                  <a:srgbClr val="646464"/>
                </a:solidFill>
                <a:latin typeface="Consolas"/>
              </a:rPr>
              <a:t>ResponseBody</a:t>
            </a:r>
            <a:endParaRPr lang="en-US" altLang="ko-KR" sz="1200" dirty="0">
              <a:solidFill>
                <a:srgbClr val="646464"/>
              </a:solidFill>
              <a:latin typeface="Consolas"/>
            </a:endParaRPr>
          </a:p>
          <a:p>
            <a:r>
              <a:rPr lang="en-US" altLang="ko-KR" sz="1200" dirty="0">
                <a:solidFill>
                  <a:srgbClr val="000000"/>
                </a:solidFill>
                <a:latin typeface="Consolas"/>
              </a:rPr>
              <a:t>    </a:t>
            </a:r>
            <a:r>
              <a:rPr lang="en-US" altLang="ko-KR" sz="1200" dirty="0">
                <a:solidFill>
                  <a:srgbClr val="646464"/>
                </a:solidFill>
                <a:latin typeface="Consolas"/>
              </a:rPr>
              <a:t>@</a:t>
            </a:r>
            <a:r>
              <a:rPr lang="en-US" altLang="ko-KR" sz="1200" dirty="0" err="1">
                <a:solidFill>
                  <a:srgbClr val="646464"/>
                </a:solidFill>
                <a:latin typeface="Consolas"/>
              </a:rPr>
              <a:t>PostMapping</a:t>
            </a:r>
            <a:r>
              <a:rPr lang="en-US" altLang="ko-KR" sz="1200" dirty="0">
                <a:solidFill>
                  <a:srgbClr val="000000"/>
                </a:solidFill>
                <a:latin typeface="Consolas"/>
              </a:rPr>
              <a:t>(value=</a:t>
            </a:r>
            <a:r>
              <a:rPr lang="en-US" altLang="ko-KR" sz="1200" dirty="0">
                <a:solidFill>
                  <a:srgbClr val="2A00FF"/>
                </a:solidFill>
                <a:latin typeface="Consolas"/>
              </a:rPr>
              <a:t>"/view/</a:t>
            </a:r>
            <a:r>
              <a:rPr lang="en-US" altLang="ko-KR" sz="1200" dirty="0" err="1">
                <a:solidFill>
                  <a:srgbClr val="2A00FF"/>
                </a:solidFill>
                <a:latin typeface="Consolas"/>
              </a:rPr>
              <a:t>deleteReply</a:t>
            </a:r>
            <a:r>
              <a:rPr lang="en-US" altLang="ko-KR" sz="1200" dirty="0">
                <a:solidFill>
                  <a:srgbClr val="2A00FF"/>
                </a:solidFill>
                <a:latin typeface="Consolas"/>
              </a:rPr>
              <a:t>"</a:t>
            </a:r>
            <a:r>
              <a:rPr lang="en-US" altLang="ko-KR" sz="1200" dirty="0">
                <a:solidFill>
                  <a:srgbClr val="000000"/>
                </a:solidFill>
                <a:latin typeface="Consolas"/>
              </a:rPr>
              <a:t>)</a:t>
            </a:r>
          </a:p>
          <a:p>
            <a:r>
              <a:rPr lang="en-US" altLang="ko-KR" sz="1200" dirty="0">
                <a:solidFill>
                  <a:srgbClr val="000000"/>
                </a:solidFill>
                <a:latin typeface="Consolas"/>
              </a:rPr>
              <a:t>    </a:t>
            </a:r>
            <a:r>
              <a:rPr lang="en-US" altLang="ko-KR" sz="1200" b="1" dirty="0">
                <a:solidFill>
                  <a:srgbClr val="7F0055"/>
                </a:solidFill>
                <a:latin typeface="Consolas"/>
              </a:rPr>
              <a:t>public</a:t>
            </a:r>
            <a:r>
              <a:rPr lang="en-US" altLang="ko-KR" sz="1200" b="1" dirty="0">
                <a:solidFill>
                  <a:srgbClr val="000000"/>
                </a:solidFill>
                <a:latin typeface="Consolas"/>
              </a:rPr>
              <a:t> </a:t>
            </a:r>
            <a:r>
              <a:rPr lang="en-US" altLang="ko-KR" sz="1200" b="1" dirty="0" err="1">
                <a:solidFill>
                  <a:srgbClr val="7F0055"/>
                </a:solidFill>
                <a:latin typeface="Consolas"/>
              </a:rPr>
              <a:t>int</a:t>
            </a:r>
            <a:r>
              <a:rPr lang="en-US" altLang="ko-KR" sz="1200" b="1" dirty="0">
                <a:solidFill>
                  <a:srgbClr val="000000"/>
                </a:solidFill>
                <a:latin typeface="Consolas"/>
              </a:rPr>
              <a:t> </a:t>
            </a:r>
            <a:r>
              <a:rPr lang="en-US" altLang="ko-KR" sz="1200" b="1" dirty="0" err="1">
                <a:solidFill>
                  <a:srgbClr val="000000"/>
                </a:solidFill>
                <a:latin typeface="Consolas"/>
              </a:rPr>
              <a:t>deleteReply</a:t>
            </a:r>
            <a:r>
              <a:rPr lang="en-US" altLang="ko-KR" sz="1200" b="1" dirty="0">
                <a:solidFill>
                  <a:srgbClr val="000000"/>
                </a:solidFill>
                <a:latin typeface="Consolas"/>
              </a:rPr>
              <a:t>(</a:t>
            </a:r>
            <a:r>
              <a:rPr lang="en-US" altLang="ko-KR" sz="1200" b="1" dirty="0" err="1">
                <a:solidFill>
                  <a:srgbClr val="000000"/>
                </a:solidFill>
                <a:latin typeface="Consolas"/>
              </a:rPr>
              <a:t>ReplyVO</a:t>
            </a:r>
            <a:r>
              <a:rPr lang="en-US" altLang="ko-KR" sz="1200" b="1" dirty="0">
                <a:solidFill>
                  <a:srgbClr val="000000"/>
                </a:solidFill>
                <a:latin typeface="Consolas"/>
              </a:rPr>
              <a:t> </a:t>
            </a:r>
            <a:r>
              <a:rPr lang="en-US" altLang="ko-KR" sz="1200" b="1" dirty="0">
                <a:solidFill>
                  <a:srgbClr val="6A3E3E"/>
                </a:solidFill>
                <a:latin typeface="Consolas"/>
              </a:rPr>
              <a:t>reply</a:t>
            </a:r>
            <a:r>
              <a:rPr lang="en-US" altLang="ko-KR" sz="1200" b="1" dirty="0">
                <a:solidFill>
                  <a:srgbClr val="000000"/>
                </a:solidFill>
                <a:latin typeface="Consolas"/>
              </a:rPr>
              <a:t>, </a:t>
            </a:r>
            <a:r>
              <a:rPr lang="en-US" altLang="ko-KR" sz="1200" b="1" dirty="0" err="1">
                <a:solidFill>
                  <a:srgbClr val="000000"/>
                </a:solidFill>
                <a:latin typeface="Consolas"/>
              </a:rPr>
              <a:t>HttpSession</a:t>
            </a:r>
            <a:r>
              <a:rPr lang="en-US" altLang="ko-KR" sz="1200" b="1" dirty="0">
                <a:solidFill>
                  <a:srgbClr val="000000"/>
                </a:solidFill>
                <a:latin typeface="Consolas"/>
              </a:rPr>
              <a:t> </a:t>
            </a:r>
            <a:r>
              <a:rPr lang="en-US" altLang="ko-KR" sz="1200" b="1" dirty="0">
                <a:solidFill>
                  <a:srgbClr val="6A3E3E"/>
                </a:solidFill>
                <a:latin typeface="Consolas"/>
              </a:rPr>
              <a:t>session</a:t>
            </a:r>
            <a:r>
              <a:rPr lang="en-US" altLang="ko-KR" sz="1200" b="1" dirty="0">
                <a:solidFill>
                  <a:srgbClr val="000000"/>
                </a:solidFill>
                <a:latin typeface="Consolas"/>
              </a:rPr>
              <a:t>) </a:t>
            </a:r>
            <a:r>
              <a:rPr lang="en-US" altLang="ko-KR" sz="1200" b="1" dirty="0">
                <a:solidFill>
                  <a:srgbClr val="7F0055"/>
                </a:solidFill>
                <a:latin typeface="Consolas"/>
              </a:rPr>
              <a:t>throws</a:t>
            </a:r>
            <a:r>
              <a:rPr lang="en-US" altLang="ko-KR" sz="1200" b="1" dirty="0">
                <a:solidFill>
                  <a:srgbClr val="000000"/>
                </a:solidFill>
                <a:latin typeface="Consolas"/>
              </a:rPr>
              <a:t> Exception {</a:t>
            </a:r>
          </a:p>
          <a:p>
            <a:r>
              <a:rPr lang="en-US" altLang="ko-KR" sz="1200" dirty="0">
                <a:solidFill>
                  <a:srgbClr val="000000"/>
                </a:solidFill>
                <a:latin typeface="Consolas"/>
              </a:rPr>
              <a:t>        </a:t>
            </a:r>
            <a:r>
              <a:rPr lang="en-US" altLang="ko-KR" sz="1200" b="1" dirty="0" err="1">
                <a:solidFill>
                  <a:srgbClr val="7F0055"/>
                </a:solidFill>
                <a:latin typeface="Consolas"/>
              </a:rPr>
              <a:t>int</a:t>
            </a:r>
            <a:r>
              <a:rPr lang="en-US" altLang="ko-KR" sz="1200" b="1" dirty="0">
                <a:solidFill>
                  <a:srgbClr val="000000"/>
                </a:solidFill>
                <a:latin typeface="Consolas"/>
              </a:rPr>
              <a:t> </a:t>
            </a:r>
            <a:r>
              <a:rPr lang="en-US" altLang="ko-KR" sz="1200" b="1" dirty="0">
                <a:solidFill>
                  <a:srgbClr val="6A3E3E"/>
                </a:solidFill>
                <a:latin typeface="Consolas"/>
              </a:rPr>
              <a:t>result</a:t>
            </a:r>
            <a:r>
              <a:rPr lang="en-US" altLang="ko-KR" sz="1200" b="1" dirty="0">
                <a:solidFill>
                  <a:srgbClr val="000000"/>
                </a:solidFill>
                <a:latin typeface="Consolas"/>
              </a:rPr>
              <a:t> = 0; </a:t>
            </a:r>
          </a:p>
          <a:p>
            <a:r>
              <a:rPr lang="en-US" altLang="ko-KR" sz="1200" dirty="0">
                <a:solidFill>
                  <a:srgbClr val="000000"/>
                </a:solidFill>
                <a:latin typeface="Consolas"/>
              </a:rPr>
              <a:t>        </a:t>
            </a:r>
            <a:r>
              <a:rPr lang="en-US" altLang="ko-KR" sz="1200" dirty="0" err="1">
                <a:solidFill>
                  <a:srgbClr val="000000"/>
                </a:solidFill>
                <a:latin typeface="Consolas"/>
              </a:rPr>
              <a:t>MemberVO</a:t>
            </a:r>
            <a:r>
              <a:rPr lang="en-US" altLang="ko-KR" sz="1200" dirty="0">
                <a:solidFill>
                  <a:srgbClr val="000000"/>
                </a:solidFill>
                <a:latin typeface="Consolas"/>
              </a:rPr>
              <a:t> </a:t>
            </a:r>
            <a:r>
              <a:rPr lang="en-US" altLang="ko-KR" sz="1200" dirty="0">
                <a:solidFill>
                  <a:srgbClr val="6A3E3E"/>
                </a:solidFill>
                <a:latin typeface="Consolas"/>
              </a:rPr>
              <a:t>member</a:t>
            </a:r>
            <a:r>
              <a:rPr lang="en-US" altLang="ko-KR" sz="1200" dirty="0">
                <a:solidFill>
                  <a:srgbClr val="000000"/>
                </a:solidFill>
                <a:latin typeface="Consolas"/>
              </a:rPr>
              <a:t> = (</a:t>
            </a:r>
            <a:r>
              <a:rPr lang="en-US" altLang="ko-KR" sz="1200" dirty="0" err="1">
                <a:solidFill>
                  <a:srgbClr val="000000"/>
                </a:solidFill>
                <a:latin typeface="Consolas"/>
              </a:rPr>
              <a:t>MemberVO</a:t>
            </a:r>
            <a:r>
              <a:rPr lang="en-US" altLang="ko-KR" sz="1200" dirty="0">
                <a:solidFill>
                  <a:srgbClr val="000000"/>
                </a:solidFill>
                <a:latin typeface="Consolas"/>
              </a:rPr>
              <a:t>) </a:t>
            </a:r>
            <a:r>
              <a:rPr lang="en-US" altLang="ko-KR" sz="1200" dirty="0" err="1">
                <a:solidFill>
                  <a:srgbClr val="6A3E3E"/>
                </a:solidFill>
                <a:latin typeface="Consolas"/>
              </a:rPr>
              <a:t>session</a:t>
            </a:r>
            <a:r>
              <a:rPr lang="en-US" altLang="ko-KR" sz="1200" dirty="0" err="1">
                <a:solidFill>
                  <a:srgbClr val="000000"/>
                </a:solidFill>
                <a:latin typeface="Consolas"/>
              </a:rPr>
              <a:t>.getAttribute</a:t>
            </a:r>
            <a:r>
              <a:rPr lang="en-US" altLang="ko-KR" sz="1200" dirty="0">
                <a:solidFill>
                  <a:srgbClr val="000000"/>
                </a:solidFill>
                <a:latin typeface="Consolas"/>
              </a:rPr>
              <a:t>(</a:t>
            </a:r>
            <a:r>
              <a:rPr lang="en-US" altLang="ko-KR" sz="1200" dirty="0">
                <a:solidFill>
                  <a:srgbClr val="2A00FF"/>
                </a:solidFill>
                <a:latin typeface="Consolas"/>
              </a:rPr>
              <a:t>"member"</a:t>
            </a:r>
            <a:r>
              <a:rPr lang="en-US" altLang="ko-KR" sz="1200" dirty="0">
                <a:solidFill>
                  <a:srgbClr val="000000"/>
                </a:solidFill>
                <a:latin typeface="Consolas"/>
              </a:rPr>
              <a:t>); </a:t>
            </a:r>
            <a:r>
              <a:rPr lang="en-US" altLang="ko-KR" sz="1200" dirty="0">
                <a:solidFill>
                  <a:srgbClr val="3F7F5F"/>
                </a:solidFill>
                <a:latin typeface="Consolas"/>
              </a:rPr>
              <a:t>// </a:t>
            </a:r>
            <a:r>
              <a:rPr lang="ja-JP" altLang="en-US" sz="1200" dirty="0">
                <a:solidFill>
                  <a:srgbClr val="3F7F5F"/>
                </a:solidFill>
                <a:latin typeface="Consolas"/>
              </a:rPr>
              <a:t>ログインユーザー</a:t>
            </a:r>
            <a:r>
              <a:rPr lang="ko-KR" altLang="en-US" sz="1200" dirty="0">
                <a:solidFill>
                  <a:srgbClr val="3F7F5F"/>
                </a:solidFill>
                <a:latin typeface="Consolas"/>
              </a:rPr>
              <a:t>情報</a:t>
            </a:r>
            <a:r>
              <a:rPr lang="ja-JP" altLang="en-US" sz="1200" dirty="0">
                <a:solidFill>
                  <a:srgbClr val="3F7F5F"/>
                </a:solidFill>
                <a:latin typeface="Consolas"/>
              </a:rPr>
              <a:t>を</a:t>
            </a:r>
            <a:r>
              <a:rPr lang="ko-KR" altLang="en-US" sz="1200" dirty="0">
                <a:solidFill>
                  <a:srgbClr val="3F7F5F"/>
                </a:solidFill>
                <a:latin typeface="Consolas"/>
              </a:rPr>
              <a:t>取得</a:t>
            </a:r>
          </a:p>
          <a:p>
            <a:r>
              <a:rPr lang="en-US" altLang="ko-KR" sz="1200" dirty="0">
                <a:solidFill>
                  <a:srgbClr val="000000"/>
                </a:solidFill>
                <a:latin typeface="Consolas"/>
              </a:rPr>
              <a:t>        String </a:t>
            </a:r>
            <a:r>
              <a:rPr lang="en-US" altLang="ko-KR" sz="1200" dirty="0" err="1">
                <a:solidFill>
                  <a:srgbClr val="6A3E3E"/>
                </a:solidFill>
                <a:latin typeface="Consolas"/>
              </a:rPr>
              <a:t>userId</a:t>
            </a:r>
            <a:r>
              <a:rPr lang="en-US" altLang="ko-KR" sz="1200" dirty="0">
                <a:solidFill>
                  <a:srgbClr val="000000"/>
                </a:solidFill>
                <a:latin typeface="Consolas"/>
              </a:rPr>
              <a:t> = </a:t>
            </a:r>
            <a:r>
              <a:rPr lang="en-US" altLang="ko-KR" sz="1200" dirty="0" err="1">
                <a:solidFill>
                  <a:srgbClr val="0000C0"/>
                </a:solidFill>
                <a:latin typeface="Consolas"/>
              </a:rPr>
              <a:t>service</a:t>
            </a:r>
            <a:r>
              <a:rPr lang="en-US" altLang="ko-KR" sz="1200" dirty="0" err="1">
                <a:solidFill>
                  <a:srgbClr val="000000"/>
                </a:solidFill>
                <a:latin typeface="Consolas"/>
              </a:rPr>
              <a:t>.idCheck</a:t>
            </a:r>
            <a:r>
              <a:rPr lang="en-US" altLang="ko-KR" sz="1200" dirty="0">
                <a:solidFill>
                  <a:srgbClr val="000000"/>
                </a:solidFill>
                <a:latin typeface="Consolas"/>
              </a:rPr>
              <a:t>(</a:t>
            </a:r>
            <a:r>
              <a:rPr lang="en-US" altLang="ko-KR" sz="1200" dirty="0" err="1">
                <a:solidFill>
                  <a:srgbClr val="6A3E3E"/>
                </a:solidFill>
                <a:latin typeface="Consolas"/>
              </a:rPr>
              <a:t>reply</a:t>
            </a:r>
            <a:r>
              <a:rPr lang="en-US" altLang="ko-KR" sz="1200" dirty="0" err="1">
                <a:solidFill>
                  <a:srgbClr val="000000"/>
                </a:solidFill>
                <a:latin typeface="Consolas"/>
              </a:rPr>
              <a:t>.getRepNum</a:t>
            </a:r>
            <a:r>
              <a:rPr lang="en-US" altLang="ko-KR" sz="1200" dirty="0">
                <a:solidFill>
                  <a:srgbClr val="000000"/>
                </a:solidFill>
                <a:latin typeface="Consolas"/>
              </a:rPr>
              <a:t>()); </a:t>
            </a:r>
            <a:r>
              <a:rPr lang="en-US" altLang="ko-KR" sz="1200" dirty="0">
                <a:solidFill>
                  <a:srgbClr val="3F7F5F"/>
                </a:solidFill>
                <a:latin typeface="Consolas"/>
              </a:rPr>
              <a:t>// </a:t>
            </a:r>
            <a:r>
              <a:rPr lang="ja-JP" altLang="en-US" sz="1200" dirty="0">
                <a:solidFill>
                  <a:srgbClr val="3F7F5F"/>
                </a:solidFill>
                <a:latin typeface="Consolas"/>
              </a:rPr>
              <a:t>コメント</a:t>
            </a:r>
            <a:r>
              <a:rPr lang="ko-KR" altLang="en-US" sz="1200" dirty="0">
                <a:solidFill>
                  <a:srgbClr val="3F7F5F"/>
                </a:solidFill>
                <a:latin typeface="Consolas"/>
              </a:rPr>
              <a:t>作成者</a:t>
            </a:r>
            <a:r>
              <a:rPr lang="ja-JP" altLang="en-US" sz="1200" dirty="0">
                <a:solidFill>
                  <a:srgbClr val="3F7F5F"/>
                </a:solidFill>
                <a:latin typeface="Consolas"/>
              </a:rPr>
              <a:t>のユーザー</a:t>
            </a:r>
            <a:r>
              <a:rPr lang="en-US" altLang="ko-KR" sz="1200" dirty="0">
                <a:solidFill>
                  <a:srgbClr val="3F7F5F"/>
                </a:solidFill>
                <a:latin typeface="Consolas"/>
              </a:rPr>
              <a:t>ID</a:t>
            </a:r>
            <a:r>
              <a:rPr lang="ja-JP" altLang="en-US" sz="1200" dirty="0">
                <a:solidFill>
                  <a:srgbClr val="3F7F5F"/>
                </a:solidFill>
                <a:latin typeface="Consolas"/>
              </a:rPr>
              <a:t>を</a:t>
            </a:r>
            <a:r>
              <a:rPr lang="ko-KR" altLang="en-US" sz="1200" dirty="0">
                <a:solidFill>
                  <a:srgbClr val="3F7F5F"/>
                </a:solidFill>
                <a:latin typeface="Consolas"/>
              </a:rPr>
              <a:t>取得</a:t>
            </a:r>
          </a:p>
          <a:p>
            <a:endParaRPr lang="ko-KR" altLang="en-US" sz="1200" dirty="0">
              <a:latin typeface="Consolas"/>
            </a:endParaRPr>
          </a:p>
          <a:p>
            <a:r>
              <a:rPr lang="en-US" altLang="ko-KR" sz="1200" dirty="0">
                <a:solidFill>
                  <a:srgbClr val="000000"/>
                </a:solidFill>
                <a:latin typeface="Consolas"/>
              </a:rPr>
              <a:t>        </a:t>
            </a:r>
            <a:r>
              <a:rPr lang="en-US" altLang="ko-KR" sz="1200" b="1" dirty="0">
                <a:solidFill>
                  <a:srgbClr val="7F0055"/>
                </a:solidFill>
                <a:latin typeface="Consolas"/>
              </a:rPr>
              <a:t>if</a:t>
            </a:r>
            <a:r>
              <a:rPr lang="en-US" altLang="ko-KR" sz="1200" b="1" dirty="0">
                <a:solidFill>
                  <a:srgbClr val="000000"/>
                </a:solidFill>
                <a:latin typeface="Consolas"/>
              </a:rPr>
              <a:t> (</a:t>
            </a:r>
            <a:r>
              <a:rPr lang="en-US" altLang="ko-KR" sz="1200" b="1" dirty="0" err="1">
                <a:solidFill>
                  <a:srgbClr val="6A3E3E"/>
                </a:solidFill>
                <a:latin typeface="Consolas"/>
              </a:rPr>
              <a:t>member</a:t>
            </a:r>
            <a:r>
              <a:rPr lang="en-US" altLang="ko-KR" sz="1200" b="1" dirty="0" err="1">
                <a:solidFill>
                  <a:srgbClr val="000000"/>
                </a:solidFill>
                <a:latin typeface="Consolas"/>
              </a:rPr>
              <a:t>.getUserId</a:t>
            </a:r>
            <a:r>
              <a:rPr lang="en-US" altLang="ko-KR" sz="1200" b="1" dirty="0">
                <a:solidFill>
                  <a:srgbClr val="000000"/>
                </a:solidFill>
                <a:latin typeface="Consolas"/>
              </a:rPr>
              <a:t>().equals(</a:t>
            </a:r>
            <a:r>
              <a:rPr lang="en-US" altLang="ko-KR" sz="1200" b="1" dirty="0" err="1">
                <a:solidFill>
                  <a:srgbClr val="6A3E3E"/>
                </a:solidFill>
                <a:latin typeface="Consolas"/>
              </a:rPr>
              <a:t>userId</a:t>
            </a:r>
            <a:r>
              <a:rPr lang="en-US" altLang="ko-KR" sz="1200" b="1" dirty="0">
                <a:solidFill>
                  <a:srgbClr val="000000"/>
                </a:solidFill>
                <a:latin typeface="Consolas"/>
              </a:rPr>
              <a:t>)) { </a:t>
            </a:r>
            <a:r>
              <a:rPr lang="en-US" altLang="ko-KR" sz="1200" b="1" dirty="0">
                <a:solidFill>
                  <a:srgbClr val="3F7F5F"/>
                </a:solidFill>
                <a:latin typeface="Consolas"/>
              </a:rPr>
              <a:t>// </a:t>
            </a:r>
            <a:r>
              <a:rPr lang="ja-JP" altLang="en-US" sz="1200" b="1" dirty="0">
                <a:solidFill>
                  <a:srgbClr val="3F7F5F"/>
                </a:solidFill>
                <a:latin typeface="Consolas"/>
              </a:rPr>
              <a:t>ログイン</a:t>
            </a:r>
            <a:r>
              <a:rPr lang="en-US" altLang="ko-KR" sz="1200" b="1" dirty="0">
                <a:solidFill>
                  <a:srgbClr val="3F7F5F"/>
                </a:solidFill>
                <a:latin typeface="Consolas"/>
              </a:rPr>
              <a:t>ID</a:t>
            </a:r>
            <a:r>
              <a:rPr lang="ja-JP" altLang="en-US" sz="1200" b="1" dirty="0">
                <a:solidFill>
                  <a:srgbClr val="3F7F5F"/>
                </a:solidFill>
                <a:latin typeface="Consolas"/>
              </a:rPr>
              <a:t>と</a:t>
            </a:r>
            <a:r>
              <a:rPr lang="ko-KR" altLang="en-US" sz="1200" b="1" dirty="0">
                <a:solidFill>
                  <a:srgbClr val="3F7F5F"/>
                </a:solidFill>
                <a:latin typeface="Consolas"/>
              </a:rPr>
              <a:t>一致</a:t>
            </a:r>
            <a:r>
              <a:rPr lang="ja-JP" altLang="en-US" sz="1200" b="1" dirty="0">
                <a:solidFill>
                  <a:srgbClr val="3F7F5F"/>
                </a:solidFill>
                <a:latin typeface="Consolas"/>
              </a:rPr>
              <a:t>する</a:t>
            </a:r>
            <a:r>
              <a:rPr lang="ko-KR" altLang="en-US" sz="1200" b="1" dirty="0" err="1">
                <a:solidFill>
                  <a:srgbClr val="3F7F5F"/>
                </a:solidFill>
                <a:latin typeface="Consolas"/>
              </a:rPr>
              <a:t>場合</a:t>
            </a:r>
            <a:endParaRPr lang="ko-KR" altLang="en-US" sz="1200" b="1" dirty="0">
              <a:solidFill>
                <a:srgbClr val="3F7F5F"/>
              </a:solidFill>
              <a:latin typeface="Consolas"/>
            </a:endParaRPr>
          </a:p>
          <a:p>
            <a:r>
              <a:rPr lang="en-US" altLang="ko-KR" sz="1200" dirty="0">
                <a:solidFill>
                  <a:srgbClr val="000000"/>
                </a:solidFill>
                <a:latin typeface="Consolas"/>
              </a:rPr>
              <a:t>            </a:t>
            </a:r>
            <a:r>
              <a:rPr lang="en-US" altLang="ko-KR" sz="1200" dirty="0" err="1">
                <a:solidFill>
                  <a:srgbClr val="0000C0"/>
                </a:solidFill>
                <a:latin typeface="Consolas"/>
              </a:rPr>
              <a:t>service</a:t>
            </a:r>
            <a:r>
              <a:rPr lang="en-US" altLang="ko-KR" sz="1200" dirty="0" err="1">
                <a:solidFill>
                  <a:srgbClr val="000000"/>
                </a:solidFill>
                <a:latin typeface="Consolas"/>
              </a:rPr>
              <a:t>.deleteReply</a:t>
            </a:r>
            <a:r>
              <a:rPr lang="en-US" altLang="ko-KR" sz="1200" dirty="0">
                <a:solidFill>
                  <a:srgbClr val="000000"/>
                </a:solidFill>
                <a:latin typeface="Consolas"/>
              </a:rPr>
              <a:t>(</a:t>
            </a:r>
            <a:r>
              <a:rPr lang="en-US" altLang="ko-KR" sz="1200" dirty="0">
                <a:solidFill>
                  <a:srgbClr val="6A3E3E"/>
                </a:solidFill>
                <a:latin typeface="Consolas"/>
              </a:rPr>
              <a:t>reply</a:t>
            </a:r>
            <a:r>
              <a:rPr lang="en-US" altLang="ko-KR" sz="1200" dirty="0">
                <a:solidFill>
                  <a:srgbClr val="000000"/>
                </a:solidFill>
                <a:latin typeface="Consolas"/>
              </a:rPr>
              <a:t>); </a:t>
            </a:r>
            <a:r>
              <a:rPr lang="en-US" altLang="ko-KR" sz="1200" dirty="0">
                <a:solidFill>
                  <a:srgbClr val="3F7F5F"/>
                </a:solidFill>
                <a:latin typeface="Consolas"/>
              </a:rPr>
              <a:t>// </a:t>
            </a:r>
            <a:r>
              <a:rPr lang="ja-JP" altLang="en-US" sz="1200" dirty="0">
                <a:solidFill>
                  <a:srgbClr val="3F7F5F"/>
                </a:solidFill>
                <a:latin typeface="Consolas"/>
              </a:rPr>
              <a:t>コメントを</a:t>
            </a:r>
            <a:r>
              <a:rPr lang="ko-KR" altLang="en-US" sz="1200" dirty="0">
                <a:solidFill>
                  <a:srgbClr val="3F7F5F"/>
                </a:solidFill>
                <a:latin typeface="Consolas"/>
              </a:rPr>
              <a:t>削除</a:t>
            </a:r>
          </a:p>
          <a:p>
            <a:r>
              <a:rPr lang="en-US" altLang="ko-KR" sz="1200" dirty="0">
                <a:solidFill>
                  <a:srgbClr val="000000"/>
                </a:solidFill>
                <a:latin typeface="Consolas"/>
              </a:rPr>
              <a:t>            </a:t>
            </a:r>
            <a:r>
              <a:rPr lang="en-US" altLang="ko-KR" sz="1200" dirty="0">
                <a:solidFill>
                  <a:srgbClr val="6A3E3E"/>
                </a:solidFill>
                <a:latin typeface="Consolas"/>
              </a:rPr>
              <a:t>result</a:t>
            </a:r>
            <a:r>
              <a:rPr lang="en-US" altLang="ko-KR" sz="1200" dirty="0">
                <a:solidFill>
                  <a:srgbClr val="000000"/>
                </a:solidFill>
                <a:latin typeface="Consolas"/>
              </a:rPr>
              <a:t> = 1; </a:t>
            </a:r>
            <a:r>
              <a:rPr lang="en-US" altLang="ko-KR" sz="1200" dirty="0">
                <a:solidFill>
                  <a:srgbClr val="3F7F5F"/>
                </a:solidFill>
                <a:latin typeface="Consolas"/>
              </a:rPr>
              <a:t>// </a:t>
            </a:r>
            <a:r>
              <a:rPr lang="ko-KR" altLang="en-US" sz="1200" dirty="0">
                <a:solidFill>
                  <a:srgbClr val="3F7F5F"/>
                </a:solidFill>
                <a:latin typeface="Consolas"/>
              </a:rPr>
              <a:t>成功</a:t>
            </a:r>
          </a:p>
          <a:p>
            <a:r>
              <a:rPr lang="ko-KR" altLang="en-US" sz="1200" dirty="0">
                <a:solidFill>
                  <a:srgbClr val="000000"/>
                </a:solidFill>
                <a:latin typeface="Consolas"/>
              </a:rPr>
              <a:t>        </a:t>
            </a:r>
            <a:r>
              <a:rPr lang="en-US" altLang="ko-KR" sz="1200" dirty="0">
                <a:solidFill>
                  <a:srgbClr val="000000"/>
                </a:solidFill>
                <a:latin typeface="Consolas"/>
              </a:rPr>
              <a:t>}</a:t>
            </a:r>
          </a:p>
          <a:p>
            <a:r>
              <a:rPr lang="en-US" altLang="ko-KR" sz="1200" dirty="0">
                <a:solidFill>
                  <a:srgbClr val="000000"/>
                </a:solidFill>
                <a:latin typeface="Consolas"/>
              </a:rPr>
              <a:t>        </a:t>
            </a:r>
            <a:r>
              <a:rPr lang="en-US" altLang="ko-KR" sz="1200" b="1" dirty="0">
                <a:solidFill>
                  <a:srgbClr val="7F0055"/>
                </a:solidFill>
                <a:latin typeface="Consolas"/>
              </a:rPr>
              <a:t>return</a:t>
            </a:r>
            <a:r>
              <a:rPr lang="en-US" altLang="ko-KR" sz="1200" b="1" dirty="0">
                <a:solidFill>
                  <a:srgbClr val="000000"/>
                </a:solidFill>
                <a:latin typeface="Consolas"/>
              </a:rPr>
              <a:t> </a:t>
            </a:r>
            <a:r>
              <a:rPr lang="en-US" altLang="ko-KR" sz="1200" b="1" dirty="0">
                <a:solidFill>
                  <a:srgbClr val="6A3E3E"/>
                </a:solidFill>
                <a:latin typeface="Consolas"/>
              </a:rPr>
              <a:t>result</a:t>
            </a:r>
            <a:r>
              <a:rPr lang="en-US" altLang="ko-KR" sz="1200" b="1" dirty="0">
                <a:solidFill>
                  <a:srgbClr val="000000"/>
                </a:solidFill>
                <a:latin typeface="Consolas"/>
              </a:rPr>
              <a:t>; </a:t>
            </a:r>
          </a:p>
          <a:p>
            <a:r>
              <a:rPr lang="ko-KR" altLang="en-US" sz="1200" dirty="0">
                <a:solidFill>
                  <a:srgbClr val="000000"/>
                </a:solidFill>
                <a:latin typeface="Consolas"/>
              </a:rPr>
              <a:t>    </a:t>
            </a:r>
            <a:r>
              <a:rPr lang="en-US" altLang="ko-KR" sz="1200" dirty="0">
                <a:solidFill>
                  <a:srgbClr val="000000"/>
                </a:solidFill>
                <a:latin typeface="Consolas"/>
              </a:rPr>
              <a:t>}</a:t>
            </a:r>
            <a:endParaRPr lang="en-US" altLang="ja-JP" sz="1200" dirty="0" smtClean="0">
              <a:ea typeface="MS Mincho" pitchFamily="49" charset="-128"/>
            </a:endParaRPr>
          </a:p>
        </p:txBody>
      </p:sp>
    </p:spTree>
    <p:extLst>
      <p:ext uri="{BB962C8B-B14F-4D97-AF65-F5344CB8AC3E}">
        <p14:creationId xmlns:p14="http://schemas.microsoft.com/office/powerpoint/2010/main" val="3202576365"/>
      </p:ext>
    </p:extLst>
  </p:cSld>
  <p:clrMapOvr>
    <a:masterClrMapping/>
  </p:clrMapOvr>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제목 1"/>
          <p:cNvSpPr>
            <a:spLocks noGrp="1"/>
          </p:cNvSpPr>
          <p:nvPr>
            <p:ph type="title"/>
          </p:nvPr>
        </p:nvSpPr>
        <p:spPr bwMode="auto">
          <a:xfrm>
            <a:off x="0" y="-2242"/>
            <a:ext cx="9144000" cy="694938"/>
          </a:xfrm>
        </p:spPr>
        <p:txBody>
          <a:bodyPr vert="horz" lIns="91440" tIns="45720" rIns="91440" bIns="45720" rtlCol="0" anchor="ctr">
            <a:normAutofit/>
          </a:bodyPr>
          <a:lstStyle/>
          <a:p>
            <a:r>
              <a:rPr lang="en-US" altLang="ja-JP" dirty="0" smtClean="0">
                <a:latin typeface="MS Mincho" pitchFamily="49" charset="-128"/>
                <a:ea typeface="MS Mincho" pitchFamily="49" charset="-128"/>
              </a:rPr>
              <a:t>SHOP</a:t>
            </a:r>
            <a:r>
              <a:rPr lang="ja-JP" altLang="en-US" dirty="0" smtClean="0">
                <a:latin typeface="MS Mincho" pitchFamily="49" charset="-128"/>
                <a:ea typeface="MS Mincho" pitchFamily="49" charset="-128"/>
              </a:rPr>
              <a:t>コ</a:t>
            </a:r>
            <a:r>
              <a:rPr lang="ja-JP" altLang="en-US" dirty="0">
                <a:latin typeface="MS Mincho" pitchFamily="49" charset="-128"/>
                <a:ea typeface="MS Mincho" pitchFamily="49" charset="-128"/>
              </a:rPr>
              <a:t>ントローラ</a:t>
            </a:r>
            <a:r>
              <a:rPr lang="ja-JP" altLang="en-US" dirty="0" smtClean="0">
                <a:latin typeface="MS Mincho" pitchFamily="49" charset="-128"/>
                <a:ea typeface="MS Mincho" pitchFamily="49" charset="-128"/>
              </a:rPr>
              <a:t>ー</a:t>
            </a:r>
            <a:r>
              <a:rPr lang="en-US" altLang="ja-JP" dirty="0" smtClean="0">
                <a:latin typeface="MS Mincho" pitchFamily="49" charset="-128"/>
                <a:ea typeface="MS Mincho" pitchFamily="49" charset="-128"/>
              </a:rPr>
              <a:t>(3/5</a:t>
            </a:r>
            <a:r>
              <a:rPr lang="en-US" altLang="ja-JP" dirty="0">
                <a:latin typeface="MS Mincho" pitchFamily="49" charset="-128"/>
                <a:ea typeface="MS Mincho" pitchFamily="49" charset="-128"/>
              </a:rPr>
              <a:t>)</a:t>
            </a:r>
            <a:endParaRPr lang="ko-KR" dirty="0">
              <a:latin typeface="MS Mincho" pitchFamily="49" charset="-128"/>
              <a:ea typeface="MS Mincho" pitchFamily="49" charset="-128"/>
            </a:endParaRPr>
          </a:p>
        </p:txBody>
      </p:sp>
      <p:sp>
        <p:nvSpPr>
          <p:cNvPr id="5" name="내용 개체 틀 2"/>
          <p:cNvSpPr>
            <a:spLocks noGrp="1"/>
          </p:cNvSpPr>
          <p:nvPr>
            <p:ph sz="half" idx="1"/>
          </p:nvPr>
        </p:nvSpPr>
        <p:spPr bwMode="auto">
          <a:xfrm>
            <a:off x="0" y="692696"/>
            <a:ext cx="9144000" cy="6165304"/>
          </a:xfrm>
          <a:solidFill>
            <a:schemeClr val="bg1"/>
          </a:solidFill>
        </p:spPr>
        <p:txBody>
          <a:bodyPr numCol="2">
            <a:noAutofit/>
          </a:bodyPr>
          <a:lstStyle>
            <a:lvl1pPr>
              <a:defRPr sz="2400"/>
            </a:lvl1pPr>
            <a:lvl2pPr>
              <a:defRPr sz="1600"/>
            </a:lvl2pPr>
            <a:lvl3pPr>
              <a:defRPr sz="1200"/>
            </a:lvl3pPr>
            <a:lvl4pPr>
              <a:defRPr sz="1200"/>
            </a:lvl4pPr>
            <a:lvl5pPr>
              <a:defRPr sz="1200"/>
            </a:lvl5pPr>
          </a:lstStyle>
          <a:p>
            <a:r>
              <a:rPr lang="en-US" altLang="ja-JP" sz="1200" dirty="0">
                <a:solidFill>
                  <a:srgbClr val="3F7F5F"/>
                </a:solidFill>
                <a:latin typeface="Consolas"/>
              </a:rPr>
              <a:t>// </a:t>
            </a:r>
            <a:r>
              <a:rPr lang="ja-JP" altLang="en-US" sz="1200" dirty="0">
                <a:solidFill>
                  <a:srgbClr val="3F7F5F"/>
                </a:solidFill>
                <a:latin typeface="Consolas"/>
              </a:rPr>
              <a:t>コメント修正</a:t>
            </a:r>
          </a:p>
          <a:p>
            <a:r>
              <a:rPr lang="en-US" altLang="ko-KR" sz="1200" dirty="0">
                <a:solidFill>
                  <a:srgbClr val="000000"/>
                </a:solidFill>
                <a:latin typeface="Consolas"/>
              </a:rPr>
              <a:t>    </a:t>
            </a:r>
            <a:r>
              <a:rPr lang="en-US" altLang="ko-KR" sz="1200" dirty="0">
                <a:solidFill>
                  <a:srgbClr val="646464"/>
                </a:solidFill>
                <a:latin typeface="Consolas"/>
              </a:rPr>
              <a:t>@</a:t>
            </a:r>
            <a:r>
              <a:rPr lang="en-US" altLang="ko-KR" sz="1200" dirty="0" err="1">
                <a:solidFill>
                  <a:srgbClr val="646464"/>
                </a:solidFill>
                <a:latin typeface="Consolas"/>
              </a:rPr>
              <a:t>ResponseBody</a:t>
            </a:r>
            <a:endParaRPr lang="en-US" altLang="ko-KR" sz="1200" dirty="0">
              <a:solidFill>
                <a:srgbClr val="646464"/>
              </a:solidFill>
              <a:latin typeface="Consolas"/>
            </a:endParaRPr>
          </a:p>
          <a:p>
            <a:r>
              <a:rPr lang="en-US" altLang="ko-KR" sz="1200" dirty="0">
                <a:solidFill>
                  <a:srgbClr val="000000"/>
                </a:solidFill>
                <a:latin typeface="Consolas"/>
              </a:rPr>
              <a:t>    </a:t>
            </a:r>
            <a:r>
              <a:rPr lang="en-US" altLang="ko-KR" sz="1200" dirty="0">
                <a:solidFill>
                  <a:srgbClr val="646464"/>
                </a:solidFill>
                <a:latin typeface="Consolas"/>
              </a:rPr>
              <a:t>@</a:t>
            </a:r>
            <a:r>
              <a:rPr lang="en-US" altLang="ko-KR" sz="1200" dirty="0" err="1">
                <a:solidFill>
                  <a:srgbClr val="646464"/>
                </a:solidFill>
                <a:latin typeface="Consolas"/>
              </a:rPr>
              <a:t>PostMapping</a:t>
            </a:r>
            <a:r>
              <a:rPr lang="en-US" altLang="ko-KR" sz="1200" dirty="0">
                <a:solidFill>
                  <a:srgbClr val="000000"/>
                </a:solidFill>
                <a:latin typeface="Consolas"/>
              </a:rPr>
              <a:t>(value=</a:t>
            </a:r>
            <a:r>
              <a:rPr lang="en-US" altLang="ko-KR" sz="1200" dirty="0">
                <a:solidFill>
                  <a:srgbClr val="2A00FF"/>
                </a:solidFill>
                <a:latin typeface="Consolas"/>
              </a:rPr>
              <a:t>"/view/</a:t>
            </a:r>
            <a:r>
              <a:rPr lang="en-US" altLang="ko-KR" sz="1200" dirty="0" err="1">
                <a:solidFill>
                  <a:srgbClr val="2A00FF"/>
                </a:solidFill>
                <a:latin typeface="Consolas"/>
              </a:rPr>
              <a:t>modifyReply</a:t>
            </a:r>
            <a:r>
              <a:rPr lang="en-US" altLang="ko-KR" sz="1200" dirty="0">
                <a:solidFill>
                  <a:srgbClr val="2A00FF"/>
                </a:solidFill>
                <a:latin typeface="Consolas"/>
              </a:rPr>
              <a:t>"</a:t>
            </a:r>
            <a:r>
              <a:rPr lang="en-US" altLang="ko-KR" sz="1200" dirty="0">
                <a:solidFill>
                  <a:srgbClr val="000000"/>
                </a:solidFill>
                <a:latin typeface="Consolas"/>
              </a:rPr>
              <a:t>)</a:t>
            </a:r>
          </a:p>
          <a:p>
            <a:r>
              <a:rPr lang="en-US" altLang="ko-KR" sz="1200" dirty="0">
                <a:solidFill>
                  <a:srgbClr val="000000"/>
                </a:solidFill>
                <a:latin typeface="Consolas"/>
              </a:rPr>
              <a:t>    </a:t>
            </a:r>
            <a:r>
              <a:rPr lang="en-US" altLang="ko-KR" sz="1200" b="1" dirty="0">
                <a:solidFill>
                  <a:srgbClr val="7F0055"/>
                </a:solidFill>
                <a:latin typeface="Consolas"/>
              </a:rPr>
              <a:t>public</a:t>
            </a:r>
            <a:r>
              <a:rPr lang="en-US" altLang="ko-KR" sz="1200" b="1" dirty="0">
                <a:solidFill>
                  <a:srgbClr val="000000"/>
                </a:solidFill>
                <a:latin typeface="Consolas"/>
              </a:rPr>
              <a:t> </a:t>
            </a:r>
            <a:r>
              <a:rPr lang="en-US" altLang="ko-KR" sz="1200" b="1" dirty="0" err="1">
                <a:solidFill>
                  <a:srgbClr val="7F0055"/>
                </a:solidFill>
                <a:latin typeface="Consolas"/>
              </a:rPr>
              <a:t>int</a:t>
            </a:r>
            <a:r>
              <a:rPr lang="en-US" altLang="ko-KR" sz="1200" b="1" dirty="0">
                <a:solidFill>
                  <a:srgbClr val="000000"/>
                </a:solidFill>
                <a:latin typeface="Consolas"/>
              </a:rPr>
              <a:t> </a:t>
            </a:r>
            <a:r>
              <a:rPr lang="en-US" altLang="ko-KR" sz="1200" b="1" dirty="0" err="1">
                <a:solidFill>
                  <a:srgbClr val="000000"/>
                </a:solidFill>
                <a:latin typeface="Consolas"/>
              </a:rPr>
              <a:t>modifyReply</a:t>
            </a:r>
            <a:r>
              <a:rPr lang="en-US" altLang="ko-KR" sz="1200" b="1" dirty="0">
                <a:solidFill>
                  <a:srgbClr val="000000"/>
                </a:solidFill>
                <a:latin typeface="Consolas"/>
              </a:rPr>
              <a:t>(</a:t>
            </a:r>
            <a:r>
              <a:rPr lang="en-US" altLang="ko-KR" sz="1200" b="1" dirty="0" err="1">
                <a:solidFill>
                  <a:srgbClr val="000000"/>
                </a:solidFill>
                <a:latin typeface="Consolas"/>
              </a:rPr>
              <a:t>ReplyVO</a:t>
            </a:r>
            <a:r>
              <a:rPr lang="en-US" altLang="ko-KR" sz="1200" b="1" dirty="0">
                <a:solidFill>
                  <a:srgbClr val="000000"/>
                </a:solidFill>
                <a:latin typeface="Consolas"/>
              </a:rPr>
              <a:t> </a:t>
            </a:r>
            <a:r>
              <a:rPr lang="en-US" altLang="ko-KR" sz="1200" b="1" dirty="0">
                <a:solidFill>
                  <a:srgbClr val="6A3E3E"/>
                </a:solidFill>
                <a:latin typeface="Consolas"/>
              </a:rPr>
              <a:t>reply</a:t>
            </a:r>
            <a:r>
              <a:rPr lang="en-US" altLang="ko-KR" sz="1200" b="1" dirty="0">
                <a:solidFill>
                  <a:srgbClr val="000000"/>
                </a:solidFill>
                <a:latin typeface="Consolas"/>
              </a:rPr>
              <a:t>, </a:t>
            </a:r>
            <a:r>
              <a:rPr lang="en-US" altLang="ko-KR" sz="1200" b="1" dirty="0" err="1">
                <a:solidFill>
                  <a:srgbClr val="000000"/>
                </a:solidFill>
                <a:latin typeface="Consolas"/>
              </a:rPr>
              <a:t>HttpSession</a:t>
            </a:r>
            <a:r>
              <a:rPr lang="en-US" altLang="ko-KR" sz="1200" b="1" dirty="0">
                <a:solidFill>
                  <a:srgbClr val="000000"/>
                </a:solidFill>
                <a:latin typeface="Consolas"/>
              </a:rPr>
              <a:t> </a:t>
            </a:r>
            <a:r>
              <a:rPr lang="en-US" altLang="ko-KR" sz="1200" b="1" dirty="0">
                <a:solidFill>
                  <a:srgbClr val="6A3E3E"/>
                </a:solidFill>
                <a:latin typeface="Consolas"/>
              </a:rPr>
              <a:t>session</a:t>
            </a:r>
            <a:r>
              <a:rPr lang="en-US" altLang="ko-KR" sz="1200" b="1" dirty="0">
                <a:solidFill>
                  <a:srgbClr val="000000"/>
                </a:solidFill>
                <a:latin typeface="Consolas"/>
              </a:rPr>
              <a:t>) </a:t>
            </a:r>
            <a:r>
              <a:rPr lang="en-US" altLang="ko-KR" sz="1200" b="1" dirty="0">
                <a:solidFill>
                  <a:srgbClr val="7F0055"/>
                </a:solidFill>
                <a:latin typeface="Consolas"/>
              </a:rPr>
              <a:t>throws</a:t>
            </a:r>
            <a:r>
              <a:rPr lang="en-US" altLang="ko-KR" sz="1200" b="1" dirty="0">
                <a:solidFill>
                  <a:srgbClr val="000000"/>
                </a:solidFill>
                <a:latin typeface="Consolas"/>
              </a:rPr>
              <a:t> Exception {</a:t>
            </a:r>
          </a:p>
          <a:p>
            <a:r>
              <a:rPr lang="en-US" altLang="ko-KR" sz="1200" dirty="0">
                <a:solidFill>
                  <a:srgbClr val="000000"/>
                </a:solidFill>
                <a:latin typeface="Consolas"/>
              </a:rPr>
              <a:t>        </a:t>
            </a:r>
            <a:r>
              <a:rPr lang="en-US" altLang="ko-KR" sz="1200" b="1" dirty="0" err="1">
                <a:solidFill>
                  <a:srgbClr val="7F0055"/>
                </a:solidFill>
                <a:latin typeface="Consolas"/>
              </a:rPr>
              <a:t>int</a:t>
            </a:r>
            <a:r>
              <a:rPr lang="en-US" altLang="ko-KR" sz="1200" b="1" dirty="0">
                <a:solidFill>
                  <a:srgbClr val="000000"/>
                </a:solidFill>
                <a:latin typeface="Consolas"/>
              </a:rPr>
              <a:t> </a:t>
            </a:r>
            <a:r>
              <a:rPr lang="en-US" altLang="ko-KR" sz="1200" b="1" dirty="0">
                <a:solidFill>
                  <a:srgbClr val="6A3E3E"/>
                </a:solidFill>
                <a:latin typeface="Consolas"/>
              </a:rPr>
              <a:t>result</a:t>
            </a:r>
            <a:r>
              <a:rPr lang="en-US" altLang="ko-KR" sz="1200" b="1" dirty="0">
                <a:solidFill>
                  <a:srgbClr val="000000"/>
                </a:solidFill>
                <a:latin typeface="Consolas"/>
              </a:rPr>
              <a:t> = 0;</a:t>
            </a:r>
          </a:p>
          <a:p>
            <a:r>
              <a:rPr lang="en-US" altLang="ko-KR" sz="1200" dirty="0">
                <a:solidFill>
                  <a:srgbClr val="000000"/>
                </a:solidFill>
                <a:latin typeface="Consolas"/>
              </a:rPr>
              <a:t>        </a:t>
            </a:r>
            <a:r>
              <a:rPr lang="en-US" altLang="ko-KR" sz="1200" dirty="0" err="1">
                <a:solidFill>
                  <a:srgbClr val="000000"/>
                </a:solidFill>
                <a:latin typeface="Consolas"/>
              </a:rPr>
              <a:t>MemberVO</a:t>
            </a:r>
            <a:r>
              <a:rPr lang="en-US" altLang="ko-KR" sz="1200" dirty="0">
                <a:solidFill>
                  <a:srgbClr val="000000"/>
                </a:solidFill>
                <a:latin typeface="Consolas"/>
              </a:rPr>
              <a:t> </a:t>
            </a:r>
            <a:r>
              <a:rPr lang="en-US" altLang="ko-KR" sz="1200" dirty="0">
                <a:solidFill>
                  <a:srgbClr val="6A3E3E"/>
                </a:solidFill>
                <a:latin typeface="Consolas"/>
              </a:rPr>
              <a:t>member</a:t>
            </a:r>
            <a:r>
              <a:rPr lang="en-US" altLang="ko-KR" sz="1200" dirty="0">
                <a:solidFill>
                  <a:srgbClr val="000000"/>
                </a:solidFill>
                <a:latin typeface="Consolas"/>
              </a:rPr>
              <a:t> = (</a:t>
            </a:r>
            <a:r>
              <a:rPr lang="en-US" altLang="ko-KR" sz="1200" dirty="0" err="1">
                <a:solidFill>
                  <a:srgbClr val="000000"/>
                </a:solidFill>
                <a:latin typeface="Consolas"/>
              </a:rPr>
              <a:t>MemberVO</a:t>
            </a:r>
            <a:r>
              <a:rPr lang="en-US" altLang="ko-KR" sz="1200" dirty="0">
                <a:solidFill>
                  <a:srgbClr val="000000"/>
                </a:solidFill>
                <a:latin typeface="Consolas"/>
              </a:rPr>
              <a:t>) </a:t>
            </a:r>
            <a:r>
              <a:rPr lang="en-US" altLang="ko-KR" sz="1200" dirty="0" err="1">
                <a:solidFill>
                  <a:srgbClr val="6A3E3E"/>
                </a:solidFill>
                <a:latin typeface="Consolas"/>
              </a:rPr>
              <a:t>session</a:t>
            </a:r>
            <a:r>
              <a:rPr lang="en-US" altLang="ko-KR" sz="1200" dirty="0" err="1">
                <a:solidFill>
                  <a:srgbClr val="000000"/>
                </a:solidFill>
                <a:latin typeface="Consolas"/>
              </a:rPr>
              <a:t>.getAttribute</a:t>
            </a:r>
            <a:r>
              <a:rPr lang="en-US" altLang="ko-KR" sz="1200" dirty="0">
                <a:solidFill>
                  <a:srgbClr val="000000"/>
                </a:solidFill>
                <a:latin typeface="Consolas"/>
              </a:rPr>
              <a:t>(</a:t>
            </a:r>
            <a:r>
              <a:rPr lang="en-US" altLang="ko-KR" sz="1200" dirty="0">
                <a:solidFill>
                  <a:srgbClr val="2A00FF"/>
                </a:solidFill>
                <a:latin typeface="Consolas"/>
              </a:rPr>
              <a:t>"member"</a:t>
            </a:r>
            <a:r>
              <a:rPr lang="en-US" altLang="ko-KR" sz="1200" dirty="0">
                <a:solidFill>
                  <a:srgbClr val="000000"/>
                </a:solidFill>
                <a:latin typeface="Consolas"/>
              </a:rPr>
              <a:t>); </a:t>
            </a:r>
            <a:r>
              <a:rPr lang="en-US" altLang="ko-KR" sz="1200" dirty="0">
                <a:solidFill>
                  <a:srgbClr val="3F7F5F"/>
                </a:solidFill>
                <a:latin typeface="Consolas"/>
              </a:rPr>
              <a:t>// </a:t>
            </a:r>
            <a:r>
              <a:rPr lang="ja-JP" altLang="en-US" sz="1200" dirty="0">
                <a:solidFill>
                  <a:srgbClr val="3F7F5F"/>
                </a:solidFill>
                <a:latin typeface="Consolas"/>
              </a:rPr>
              <a:t>ログインユーザー</a:t>
            </a:r>
            <a:r>
              <a:rPr lang="ko-KR" altLang="en-US" sz="1200" dirty="0">
                <a:solidFill>
                  <a:srgbClr val="3F7F5F"/>
                </a:solidFill>
                <a:latin typeface="Consolas"/>
              </a:rPr>
              <a:t>情報</a:t>
            </a:r>
            <a:r>
              <a:rPr lang="ja-JP" altLang="en-US" sz="1200" dirty="0">
                <a:solidFill>
                  <a:srgbClr val="3F7F5F"/>
                </a:solidFill>
                <a:latin typeface="Consolas"/>
              </a:rPr>
              <a:t>を</a:t>
            </a:r>
            <a:r>
              <a:rPr lang="ko-KR" altLang="en-US" sz="1200" dirty="0">
                <a:solidFill>
                  <a:srgbClr val="3F7F5F"/>
                </a:solidFill>
                <a:latin typeface="Consolas"/>
              </a:rPr>
              <a:t>取得</a:t>
            </a:r>
          </a:p>
          <a:p>
            <a:r>
              <a:rPr lang="en-US" altLang="ko-KR" sz="1200" dirty="0">
                <a:solidFill>
                  <a:srgbClr val="000000"/>
                </a:solidFill>
                <a:latin typeface="Consolas"/>
              </a:rPr>
              <a:t>        String </a:t>
            </a:r>
            <a:r>
              <a:rPr lang="en-US" altLang="ko-KR" sz="1200" dirty="0" err="1">
                <a:solidFill>
                  <a:srgbClr val="6A3E3E"/>
                </a:solidFill>
                <a:latin typeface="Consolas"/>
              </a:rPr>
              <a:t>userId</a:t>
            </a:r>
            <a:r>
              <a:rPr lang="en-US" altLang="ko-KR" sz="1200" dirty="0">
                <a:solidFill>
                  <a:srgbClr val="000000"/>
                </a:solidFill>
                <a:latin typeface="Consolas"/>
              </a:rPr>
              <a:t> = </a:t>
            </a:r>
            <a:r>
              <a:rPr lang="en-US" altLang="ko-KR" sz="1200" dirty="0" err="1">
                <a:solidFill>
                  <a:srgbClr val="0000C0"/>
                </a:solidFill>
                <a:latin typeface="Consolas"/>
              </a:rPr>
              <a:t>service</a:t>
            </a:r>
            <a:r>
              <a:rPr lang="en-US" altLang="ko-KR" sz="1200" dirty="0" err="1">
                <a:solidFill>
                  <a:srgbClr val="000000"/>
                </a:solidFill>
                <a:latin typeface="Consolas"/>
              </a:rPr>
              <a:t>.idCheck</a:t>
            </a:r>
            <a:r>
              <a:rPr lang="en-US" altLang="ko-KR" sz="1200" dirty="0">
                <a:solidFill>
                  <a:srgbClr val="000000"/>
                </a:solidFill>
                <a:latin typeface="Consolas"/>
              </a:rPr>
              <a:t>(</a:t>
            </a:r>
            <a:r>
              <a:rPr lang="en-US" altLang="ko-KR" sz="1200" dirty="0" err="1">
                <a:solidFill>
                  <a:srgbClr val="6A3E3E"/>
                </a:solidFill>
                <a:latin typeface="Consolas"/>
              </a:rPr>
              <a:t>reply</a:t>
            </a:r>
            <a:r>
              <a:rPr lang="en-US" altLang="ko-KR" sz="1200" dirty="0" err="1">
                <a:solidFill>
                  <a:srgbClr val="000000"/>
                </a:solidFill>
                <a:latin typeface="Consolas"/>
              </a:rPr>
              <a:t>.getRepNum</a:t>
            </a:r>
            <a:r>
              <a:rPr lang="en-US" altLang="ko-KR" sz="1200" dirty="0">
                <a:solidFill>
                  <a:srgbClr val="000000"/>
                </a:solidFill>
                <a:latin typeface="Consolas"/>
              </a:rPr>
              <a:t>()); </a:t>
            </a:r>
            <a:r>
              <a:rPr lang="en-US" altLang="ko-KR" sz="1200" dirty="0">
                <a:solidFill>
                  <a:srgbClr val="3F7F5F"/>
                </a:solidFill>
                <a:latin typeface="Consolas"/>
              </a:rPr>
              <a:t>// </a:t>
            </a:r>
            <a:r>
              <a:rPr lang="ja-JP" altLang="en-US" sz="1200" dirty="0">
                <a:solidFill>
                  <a:srgbClr val="3F7F5F"/>
                </a:solidFill>
                <a:latin typeface="Consolas"/>
              </a:rPr>
              <a:t>コメント</a:t>
            </a:r>
            <a:r>
              <a:rPr lang="ko-KR" altLang="en-US" sz="1200" dirty="0">
                <a:solidFill>
                  <a:srgbClr val="3F7F5F"/>
                </a:solidFill>
                <a:latin typeface="Consolas"/>
              </a:rPr>
              <a:t>作成者</a:t>
            </a:r>
            <a:r>
              <a:rPr lang="ja-JP" altLang="en-US" sz="1200" dirty="0">
                <a:solidFill>
                  <a:srgbClr val="3F7F5F"/>
                </a:solidFill>
                <a:latin typeface="Consolas"/>
              </a:rPr>
              <a:t>のユーザー</a:t>
            </a:r>
            <a:r>
              <a:rPr lang="en-US" altLang="ko-KR" sz="1200" dirty="0">
                <a:solidFill>
                  <a:srgbClr val="3F7F5F"/>
                </a:solidFill>
                <a:latin typeface="Consolas"/>
              </a:rPr>
              <a:t>ID</a:t>
            </a:r>
            <a:r>
              <a:rPr lang="ja-JP" altLang="en-US" sz="1200" dirty="0">
                <a:solidFill>
                  <a:srgbClr val="3F7F5F"/>
                </a:solidFill>
                <a:latin typeface="Consolas"/>
              </a:rPr>
              <a:t>を</a:t>
            </a:r>
            <a:r>
              <a:rPr lang="ko-KR" altLang="en-US" sz="1200" dirty="0">
                <a:solidFill>
                  <a:srgbClr val="3F7F5F"/>
                </a:solidFill>
                <a:latin typeface="Consolas"/>
              </a:rPr>
              <a:t>取得</a:t>
            </a:r>
          </a:p>
          <a:p>
            <a:endParaRPr lang="ko-KR" altLang="en-US" sz="1200" dirty="0">
              <a:latin typeface="Consolas"/>
            </a:endParaRPr>
          </a:p>
          <a:p>
            <a:r>
              <a:rPr lang="en-US" altLang="ko-KR" sz="1200" dirty="0">
                <a:solidFill>
                  <a:srgbClr val="000000"/>
                </a:solidFill>
                <a:latin typeface="Consolas"/>
              </a:rPr>
              <a:t>        </a:t>
            </a:r>
            <a:r>
              <a:rPr lang="en-US" altLang="ko-KR" sz="1200" b="1" dirty="0">
                <a:solidFill>
                  <a:srgbClr val="7F0055"/>
                </a:solidFill>
                <a:latin typeface="Consolas"/>
              </a:rPr>
              <a:t>if</a:t>
            </a:r>
            <a:r>
              <a:rPr lang="en-US" altLang="ko-KR" sz="1200" b="1" dirty="0">
                <a:solidFill>
                  <a:srgbClr val="000000"/>
                </a:solidFill>
                <a:latin typeface="Consolas"/>
              </a:rPr>
              <a:t> (</a:t>
            </a:r>
            <a:r>
              <a:rPr lang="en-US" altLang="ko-KR" sz="1200" b="1" dirty="0" err="1">
                <a:solidFill>
                  <a:srgbClr val="6A3E3E"/>
                </a:solidFill>
                <a:latin typeface="Consolas"/>
              </a:rPr>
              <a:t>member</a:t>
            </a:r>
            <a:r>
              <a:rPr lang="en-US" altLang="ko-KR" sz="1200" b="1" dirty="0" err="1">
                <a:solidFill>
                  <a:srgbClr val="000000"/>
                </a:solidFill>
                <a:latin typeface="Consolas"/>
              </a:rPr>
              <a:t>.getUserId</a:t>
            </a:r>
            <a:r>
              <a:rPr lang="en-US" altLang="ko-KR" sz="1200" b="1" dirty="0">
                <a:solidFill>
                  <a:srgbClr val="000000"/>
                </a:solidFill>
                <a:latin typeface="Consolas"/>
              </a:rPr>
              <a:t>().equals(</a:t>
            </a:r>
            <a:r>
              <a:rPr lang="en-US" altLang="ko-KR" sz="1200" b="1" dirty="0" err="1">
                <a:solidFill>
                  <a:srgbClr val="6A3E3E"/>
                </a:solidFill>
                <a:latin typeface="Consolas"/>
              </a:rPr>
              <a:t>userId</a:t>
            </a:r>
            <a:r>
              <a:rPr lang="en-US" altLang="ko-KR" sz="1200" b="1" dirty="0">
                <a:solidFill>
                  <a:srgbClr val="000000"/>
                </a:solidFill>
                <a:latin typeface="Consolas"/>
              </a:rPr>
              <a:t>)) { </a:t>
            </a:r>
            <a:r>
              <a:rPr lang="en-US" altLang="ko-KR" sz="1200" b="1" dirty="0">
                <a:solidFill>
                  <a:srgbClr val="3F7F5F"/>
                </a:solidFill>
                <a:latin typeface="Consolas"/>
              </a:rPr>
              <a:t>// </a:t>
            </a:r>
            <a:r>
              <a:rPr lang="ja-JP" altLang="en-US" sz="1200" b="1" dirty="0">
                <a:solidFill>
                  <a:srgbClr val="3F7F5F"/>
                </a:solidFill>
                <a:latin typeface="Consolas"/>
              </a:rPr>
              <a:t>ログイン</a:t>
            </a:r>
            <a:r>
              <a:rPr lang="en-US" altLang="ko-KR" sz="1200" b="1" dirty="0">
                <a:solidFill>
                  <a:srgbClr val="3F7F5F"/>
                </a:solidFill>
                <a:latin typeface="Consolas"/>
              </a:rPr>
              <a:t>ID</a:t>
            </a:r>
            <a:r>
              <a:rPr lang="ja-JP" altLang="en-US" sz="1200" b="1" dirty="0">
                <a:solidFill>
                  <a:srgbClr val="3F7F5F"/>
                </a:solidFill>
                <a:latin typeface="Consolas"/>
              </a:rPr>
              <a:t>と</a:t>
            </a:r>
            <a:r>
              <a:rPr lang="ko-KR" altLang="en-US" sz="1200" b="1" dirty="0">
                <a:solidFill>
                  <a:srgbClr val="3F7F5F"/>
                </a:solidFill>
                <a:latin typeface="Consolas"/>
              </a:rPr>
              <a:t>一致</a:t>
            </a:r>
            <a:r>
              <a:rPr lang="ja-JP" altLang="en-US" sz="1200" b="1" dirty="0">
                <a:solidFill>
                  <a:srgbClr val="3F7F5F"/>
                </a:solidFill>
                <a:latin typeface="Consolas"/>
              </a:rPr>
              <a:t>する</a:t>
            </a:r>
            <a:r>
              <a:rPr lang="ko-KR" altLang="en-US" sz="1200" b="1" dirty="0" err="1">
                <a:solidFill>
                  <a:srgbClr val="3F7F5F"/>
                </a:solidFill>
                <a:latin typeface="Consolas"/>
              </a:rPr>
              <a:t>場合</a:t>
            </a:r>
            <a:endParaRPr lang="ko-KR" altLang="en-US" sz="1200" b="1" dirty="0">
              <a:solidFill>
                <a:srgbClr val="3F7F5F"/>
              </a:solidFill>
              <a:latin typeface="Consolas"/>
            </a:endParaRPr>
          </a:p>
          <a:p>
            <a:r>
              <a:rPr lang="en-US" altLang="ko-KR" sz="1200" dirty="0">
                <a:solidFill>
                  <a:srgbClr val="000000"/>
                </a:solidFill>
                <a:latin typeface="Consolas"/>
              </a:rPr>
              <a:t>            </a:t>
            </a:r>
            <a:r>
              <a:rPr lang="en-US" altLang="ko-KR" sz="1200" dirty="0" err="1">
                <a:solidFill>
                  <a:srgbClr val="0000C0"/>
                </a:solidFill>
                <a:latin typeface="Consolas"/>
              </a:rPr>
              <a:t>service</a:t>
            </a:r>
            <a:r>
              <a:rPr lang="en-US" altLang="ko-KR" sz="1200" dirty="0" err="1">
                <a:solidFill>
                  <a:srgbClr val="000000"/>
                </a:solidFill>
                <a:latin typeface="Consolas"/>
              </a:rPr>
              <a:t>.modifyReply</a:t>
            </a:r>
            <a:r>
              <a:rPr lang="en-US" altLang="ko-KR" sz="1200" dirty="0">
                <a:solidFill>
                  <a:srgbClr val="000000"/>
                </a:solidFill>
                <a:latin typeface="Consolas"/>
              </a:rPr>
              <a:t>(</a:t>
            </a:r>
            <a:r>
              <a:rPr lang="en-US" altLang="ko-KR" sz="1200" dirty="0">
                <a:solidFill>
                  <a:srgbClr val="6A3E3E"/>
                </a:solidFill>
                <a:latin typeface="Consolas"/>
              </a:rPr>
              <a:t>reply</a:t>
            </a:r>
            <a:r>
              <a:rPr lang="en-US" altLang="ko-KR" sz="1200" dirty="0">
                <a:solidFill>
                  <a:srgbClr val="000000"/>
                </a:solidFill>
                <a:latin typeface="Consolas"/>
              </a:rPr>
              <a:t>); </a:t>
            </a:r>
            <a:r>
              <a:rPr lang="en-US" altLang="ko-KR" sz="1200" dirty="0">
                <a:solidFill>
                  <a:srgbClr val="3F7F5F"/>
                </a:solidFill>
                <a:latin typeface="Consolas"/>
              </a:rPr>
              <a:t>// </a:t>
            </a:r>
            <a:r>
              <a:rPr lang="ja-JP" altLang="en-US" sz="1200" dirty="0">
                <a:solidFill>
                  <a:srgbClr val="3F7F5F"/>
                </a:solidFill>
                <a:latin typeface="Consolas"/>
              </a:rPr>
              <a:t>コメントを</a:t>
            </a:r>
            <a:r>
              <a:rPr lang="ko-KR" altLang="en-US" sz="1200" dirty="0">
                <a:solidFill>
                  <a:srgbClr val="3F7F5F"/>
                </a:solidFill>
                <a:latin typeface="Consolas"/>
              </a:rPr>
              <a:t>修正</a:t>
            </a:r>
          </a:p>
          <a:p>
            <a:r>
              <a:rPr lang="en-US" altLang="ko-KR" sz="1200" dirty="0">
                <a:solidFill>
                  <a:srgbClr val="000000"/>
                </a:solidFill>
                <a:latin typeface="Consolas"/>
              </a:rPr>
              <a:t>            </a:t>
            </a:r>
            <a:r>
              <a:rPr lang="en-US" altLang="ko-KR" sz="1200" dirty="0">
                <a:solidFill>
                  <a:srgbClr val="6A3E3E"/>
                </a:solidFill>
                <a:latin typeface="Consolas"/>
              </a:rPr>
              <a:t>result</a:t>
            </a:r>
            <a:r>
              <a:rPr lang="en-US" altLang="ko-KR" sz="1200" dirty="0">
                <a:solidFill>
                  <a:srgbClr val="000000"/>
                </a:solidFill>
                <a:latin typeface="Consolas"/>
              </a:rPr>
              <a:t> = 1; </a:t>
            </a:r>
            <a:r>
              <a:rPr lang="en-US" altLang="ko-KR" sz="1200" dirty="0">
                <a:solidFill>
                  <a:srgbClr val="3F7F5F"/>
                </a:solidFill>
                <a:latin typeface="Consolas"/>
              </a:rPr>
              <a:t>// </a:t>
            </a:r>
            <a:r>
              <a:rPr lang="ko-KR" altLang="en-US" sz="1200" dirty="0">
                <a:solidFill>
                  <a:srgbClr val="3F7F5F"/>
                </a:solidFill>
                <a:latin typeface="Consolas"/>
              </a:rPr>
              <a:t>成功</a:t>
            </a:r>
          </a:p>
          <a:p>
            <a:r>
              <a:rPr lang="ko-KR" altLang="en-US" sz="1200" dirty="0">
                <a:solidFill>
                  <a:srgbClr val="000000"/>
                </a:solidFill>
                <a:latin typeface="Consolas"/>
              </a:rPr>
              <a:t>        </a:t>
            </a:r>
            <a:r>
              <a:rPr lang="en-US" altLang="ko-KR" sz="1200" dirty="0">
                <a:solidFill>
                  <a:srgbClr val="000000"/>
                </a:solidFill>
                <a:latin typeface="Consolas"/>
              </a:rPr>
              <a:t>}</a:t>
            </a:r>
          </a:p>
          <a:p>
            <a:r>
              <a:rPr lang="en-US" altLang="ko-KR" sz="1200" dirty="0">
                <a:solidFill>
                  <a:srgbClr val="000000"/>
                </a:solidFill>
                <a:latin typeface="Consolas"/>
              </a:rPr>
              <a:t>        </a:t>
            </a:r>
            <a:r>
              <a:rPr lang="en-US" altLang="ko-KR" sz="1200" b="1" dirty="0">
                <a:solidFill>
                  <a:srgbClr val="7F0055"/>
                </a:solidFill>
                <a:latin typeface="Consolas"/>
              </a:rPr>
              <a:t>return</a:t>
            </a:r>
            <a:r>
              <a:rPr lang="en-US" altLang="ko-KR" sz="1200" b="1" dirty="0">
                <a:solidFill>
                  <a:srgbClr val="000000"/>
                </a:solidFill>
                <a:latin typeface="Consolas"/>
              </a:rPr>
              <a:t> </a:t>
            </a:r>
            <a:r>
              <a:rPr lang="en-US" altLang="ko-KR" sz="1200" b="1" dirty="0">
                <a:solidFill>
                  <a:srgbClr val="6A3E3E"/>
                </a:solidFill>
                <a:latin typeface="Consolas"/>
              </a:rPr>
              <a:t>result</a:t>
            </a:r>
            <a:r>
              <a:rPr lang="en-US" altLang="ko-KR" sz="1200" b="1" dirty="0">
                <a:solidFill>
                  <a:srgbClr val="000000"/>
                </a:solidFill>
                <a:latin typeface="Consolas"/>
              </a:rPr>
              <a:t>;          </a:t>
            </a:r>
          </a:p>
          <a:p>
            <a:r>
              <a:rPr lang="ko-KR" altLang="en-US" sz="1200" dirty="0">
                <a:solidFill>
                  <a:srgbClr val="000000"/>
                </a:solidFill>
                <a:latin typeface="Consolas"/>
              </a:rPr>
              <a:t>    </a:t>
            </a:r>
            <a:r>
              <a:rPr lang="en-US" altLang="ko-KR" sz="1200" dirty="0">
                <a:solidFill>
                  <a:srgbClr val="000000"/>
                </a:solidFill>
                <a:latin typeface="Consolas"/>
              </a:rPr>
              <a:t>}</a:t>
            </a:r>
          </a:p>
          <a:p>
            <a:r>
              <a:rPr lang="ko-KR" altLang="en-US" sz="1200" dirty="0">
                <a:solidFill>
                  <a:srgbClr val="000000"/>
                </a:solidFill>
                <a:latin typeface="Consolas"/>
              </a:rPr>
              <a:t>    </a:t>
            </a:r>
          </a:p>
          <a:p>
            <a:r>
              <a:rPr lang="ja-JP" altLang="en-US" sz="1200" dirty="0">
                <a:solidFill>
                  <a:srgbClr val="000000"/>
                </a:solidFill>
                <a:latin typeface="Consolas"/>
              </a:rPr>
              <a:t>   </a:t>
            </a:r>
            <a:endParaRPr lang="en-US" altLang="ja-JP" sz="1200" dirty="0" smtClean="0">
              <a:solidFill>
                <a:srgbClr val="000000"/>
              </a:solidFill>
              <a:latin typeface="Consolas"/>
            </a:endParaRPr>
          </a:p>
          <a:p>
            <a:endParaRPr lang="en-US" altLang="ja-JP" sz="1200" dirty="0">
              <a:solidFill>
                <a:srgbClr val="000000"/>
              </a:solidFill>
              <a:latin typeface="Consolas"/>
            </a:endParaRPr>
          </a:p>
          <a:p>
            <a:endParaRPr lang="en-US" altLang="ja-JP" sz="1200" dirty="0" smtClean="0">
              <a:solidFill>
                <a:srgbClr val="000000"/>
              </a:solidFill>
              <a:latin typeface="Consolas"/>
            </a:endParaRPr>
          </a:p>
          <a:p>
            <a:endParaRPr lang="en-US" altLang="ja-JP" sz="1200" dirty="0">
              <a:solidFill>
                <a:srgbClr val="000000"/>
              </a:solidFill>
              <a:latin typeface="Consolas"/>
            </a:endParaRPr>
          </a:p>
          <a:p>
            <a:endParaRPr lang="en-US" altLang="ja-JP" sz="1200" dirty="0" smtClean="0">
              <a:solidFill>
                <a:srgbClr val="000000"/>
              </a:solidFill>
              <a:latin typeface="Consolas"/>
            </a:endParaRPr>
          </a:p>
          <a:p>
            <a:endParaRPr lang="en-US" altLang="ja-JP" sz="1200" dirty="0">
              <a:solidFill>
                <a:srgbClr val="000000"/>
              </a:solidFill>
              <a:latin typeface="Consolas"/>
            </a:endParaRPr>
          </a:p>
          <a:p>
            <a:endParaRPr lang="en-US" altLang="ja-JP" sz="1200" dirty="0" smtClean="0">
              <a:solidFill>
                <a:srgbClr val="000000"/>
              </a:solidFill>
              <a:latin typeface="Consolas"/>
            </a:endParaRPr>
          </a:p>
          <a:p>
            <a:endParaRPr lang="en-US" altLang="ja-JP" sz="1200" dirty="0">
              <a:solidFill>
                <a:srgbClr val="000000"/>
              </a:solidFill>
              <a:latin typeface="Consolas"/>
            </a:endParaRPr>
          </a:p>
          <a:p>
            <a:endParaRPr lang="en-US" altLang="ja-JP" sz="1200" dirty="0" smtClean="0">
              <a:solidFill>
                <a:srgbClr val="000000"/>
              </a:solidFill>
              <a:latin typeface="Consolas"/>
            </a:endParaRPr>
          </a:p>
          <a:p>
            <a:endParaRPr lang="en-US" altLang="ja-JP" sz="1200" dirty="0">
              <a:solidFill>
                <a:srgbClr val="000000"/>
              </a:solidFill>
              <a:latin typeface="Consolas"/>
            </a:endParaRPr>
          </a:p>
          <a:p>
            <a:endParaRPr lang="en-US" altLang="ja-JP" sz="1200" dirty="0" smtClean="0">
              <a:solidFill>
                <a:srgbClr val="000000"/>
              </a:solidFill>
              <a:latin typeface="Consolas"/>
            </a:endParaRPr>
          </a:p>
          <a:p>
            <a:r>
              <a:rPr lang="en-US" altLang="ja-JP" sz="1200" dirty="0">
                <a:solidFill>
                  <a:srgbClr val="000000"/>
                </a:solidFill>
                <a:latin typeface="Consolas"/>
              </a:rPr>
              <a:t> </a:t>
            </a:r>
            <a:r>
              <a:rPr lang="en-US" altLang="ja-JP" sz="1200" dirty="0" smtClean="0">
                <a:solidFill>
                  <a:srgbClr val="000000"/>
                </a:solidFill>
                <a:latin typeface="Consolas"/>
              </a:rPr>
              <a:t>  </a:t>
            </a:r>
            <a:r>
              <a:rPr lang="ja-JP" altLang="en-US" sz="1200" dirty="0" smtClean="0">
                <a:solidFill>
                  <a:srgbClr val="000000"/>
                </a:solidFill>
                <a:latin typeface="Consolas"/>
              </a:rPr>
              <a:t> </a:t>
            </a:r>
            <a:r>
              <a:rPr lang="en-US" altLang="ja-JP" sz="1200" dirty="0">
                <a:solidFill>
                  <a:srgbClr val="3F7F5F"/>
                </a:solidFill>
                <a:latin typeface="Consolas"/>
              </a:rPr>
              <a:t>// </a:t>
            </a:r>
            <a:r>
              <a:rPr lang="ja-JP" altLang="en-US" sz="1200" dirty="0">
                <a:solidFill>
                  <a:srgbClr val="3F7F5F"/>
                </a:solidFill>
                <a:latin typeface="Consolas"/>
              </a:rPr>
              <a:t>カートに商品を追加</a:t>
            </a:r>
          </a:p>
          <a:p>
            <a:r>
              <a:rPr lang="en-US" altLang="ko-KR" sz="1200" dirty="0">
                <a:solidFill>
                  <a:srgbClr val="000000"/>
                </a:solidFill>
                <a:latin typeface="Consolas"/>
              </a:rPr>
              <a:t>    </a:t>
            </a:r>
            <a:r>
              <a:rPr lang="en-US" altLang="ko-KR" sz="1200" dirty="0">
                <a:solidFill>
                  <a:srgbClr val="646464"/>
                </a:solidFill>
                <a:latin typeface="Consolas"/>
              </a:rPr>
              <a:t>@</a:t>
            </a:r>
            <a:r>
              <a:rPr lang="en-US" altLang="ko-KR" sz="1200" dirty="0" err="1">
                <a:solidFill>
                  <a:srgbClr val="646464"/>
                </a:solidFill>
                <a:latin typeface="Consolas"/>
              </a:rPr>
              <a:t>ResponseBody</a:t>
            </a:r>
            <a:endParaRPr lang="en-US" altLang="ko-KR" sz="1200" dirty="0">
              <a:solidFill>
                <a:srgbClr val="646464"/>
              </a:solidFill>
              <a:latin typeface="Consolas"/>
            </a:endParaRPr>
          </a:p>
          <a:p>
            <a:r>
              <a:rPr lang="en-US" altLang="ko-KR" sz="1200" dirty="0">
                <a:solidFill>
                  <a:srgbClr val="000000"/>
                </a:solidFill>
                <a:latin typeface="Consolas"/>
              </a:rPr>
              <a:t>    </a:t>
            </a:r>
            <a:r>
              <a:rPr lang="en-US" altLang="ko-KR" sz="1200" dirty="0">
                <a:solidFill>
                  <a:srgbClr val="646464"/>
                </a:solidFill>
                <a:latin typeface="Consolas"/>
              </a:rPr>
              <a:t>@</a:t>
            </a:r>
            <a:r>
              <a:rPr lang="en-US" altLang="ko-KR" sz="1200" dirty="0" err="1">
                <a:solidFill>
                  <a:srgbClr val="646464"/>
                </a:solidFill>
                <a:latin typeface="Consolas"/>
              </a:rPr>
              <a:t>PostMapping</a:t>
            </a:r>
            <a:r>
              <a:rPr lang="en-US" altLang="ko-KR" sz="1200" dirty="0">
                <a:solidFill>
                  <a:srgbClr val="000000"/>
                </a:solidFill>
                <a:latin typeface="Consolas"/>
              </a:rPr>
              <a:t>(</a:t>
            </a:r>
            <a:r>
              <a:rPr lang="en-US" altLang="ko-KR" sz="1200" dirty="0">
                <a:solidFill>
                  <a:srgbClr val="2A00FF"/>
                </a:solidFill>
                <a:latin typeface="Consolas"/>
              </a:rPr>
              <a:t>"/view/</a:t>
            </a:r>
            <a:r>
              <a:rPr lang="en-US" altLang="ko-KR" sz="1200" dirty="0" err="1">
                <a:solidFill>
                  <a:srgbClr val="2A00FF"/>
                </a:solidFill>
                <a:latin typeface="Consolas"/>
              </a:rPr>
              <a:t>addCart</a:t>
            </a:r>
            <a:r>
              <a:rPr lang="en-US" altLang="ko-KR" sz="1200" dirty="0">
                <a:solidFill>
                  <a:srgbClr val="2A00FF"/>
                </a:solidFill>
                <a:latin typeface="Consolas"/>
              </a:rPr>
              <a:t>"</a:t>
            </a:r>
            <a:r>
              <a:rPr lang="en-US" altLang="ko-KR" sz="1200" dirty="0">
                <a:solidFill>
                  <a:srgbClr val="000000"/>
                </a:solidFill>
                <a:latin typeface="Consolas"/>
              </a:rPr>
              <a:t>)</a:t>
            </a:r>
          </a:p>
          <a:p>
            <a:r>
              <a:rPr lang="en-US" altLang="ko-KR" sz="1200" dirty="0">
                <a:solidFill>
                  <a:srgbClr val="000000"/>
                </a:solidFill>
                <a:latin typeface="Consolas"/>
              </a:rPr>
              <a:t>    </a:t>
            </a:r>
            <a:r>
              <a:rPr lang="en-US" altLang="ko-KR" sz="1200" b="1" dirty="0">
                <a:solidFill>
                  <a:srgbClr val="7F0055"/>
                </a:solidFill>
                <a:latin typeface="Consolas"/>
              </a:rPr>
              <a:t>public</a:t>
            </a:r>
            <a:r>
              <a:rPr lang="en-US" altLang="ko-KR" sz="1200" b="1" dirty="0">
                <a:solidFill>
                  <a:srgbClr val="000000"/>
                </a:solidFill>
                <a:latin typeface="Consolas"/>
              </a:rPr>
              <a:t> </a:t>
            </a:r>
            <a:r>
              <a:rPr lang="en-US" altLang="ko-KR" sz="1200" b="1" dirty="0">
                <a:solidFill>
                  <a:srgbClr val="7F0055"/>
                </a:solidFill>
                <a:latin typeface="Consolas"/>
              </a:rPr>
              <a:t>void</a:t>
            </a:r>
            <a:r>
              <a:rPr lang="en-US" altLang="ko-KR" sz="1200" b="1" dirty="0">
                <a:solidFill>
                  <a:srgbClr val="000000"/>
                </a:solidFill>
                <a:latin typeface="Consolas"/>
              </a:rPr>
              <a:t> </a:t>
            </a:r>
            <a:r>
              <a:rPr lang="en-US" altLang="ko-KR" sz="1200" b="1" dirty="0" err="1">
                <a:solidFill>
                  <a:srgbClr val="000000"/>
                </a:solidFill>
                <a:latin typeface="Consolas"/>
              </a:rPr>
              <a:t>addCart</a:t>
            </a:r>
            <a:r>
              <a:rPr lang="en-US" altLang="ko-KR" sz="1200" b="1" dirty="0">
                <a:solidFill>
                  <a:srgbClr val="000000"/>
                </a:solidFill>
                <a:latin typeface="Consolas"/>
              </a:rPr>
              <a:t>(</a:t>
            </a:r>
            <a:r>
              <a:rPr lang="en-US" altLang="ko-KR" sz="1200" b="1" dirty="0" err="1">
                <a:solidFill>
                  <a:srgbClr val="000000"/>
                </a:solidFill>
                <a:latin typeface="Consolas"/>
              </a:rPr>
              <a:t>CartVO</a:t>
            </a:r>
            <a:r>
              <a:rPr lang="en-US" altLang="ko-KR" sz="1200" b="1" dirty="0">
                <a:solidFill>
                  <a:srgbClr val="000000"/>
                </a:solidFill>
                <a:latin typeface="Consolas"/>
              </a:rPr>
              <a:t> </a:t>
            </a:r>
            <a:r>
              <a:rPr lang="en-US" altLang="ko-KR" sz="1200" b="1" dirty="0">
                <a:solidFill>
                  <a:srgbClr val="6A3E3E"/>
                </a:solidFill>
                <a:latin typeface="Consolas"/>
              </a:rPr>
              <a:t>cart</a:t>
            </a:r>
            <a:r>
              <a:rPr lang="en-US" altLang="ko-KR" sz="1200" b="1" dirty="0">
                <a:solidFill>
                  <a:srgbClr val="000000"/>
                </a:solidFill>
                <a:latin typeface="Consolas"/>
              </a:rPr>
              <a:t>, </a:t>
            </a:r>
            <a:r>
              <a:rPr lang="en-US" altLang="ko-KR" sz="1200" b="1" dirty="0" err="1">
                <a:solidFill>
                  <a:srgbClr val="000000"/>
                </a:solidFill>
                <a:latin typeface="Consolas"/>
              </a:rPr>
              <a:t>HttpSession</a:t>
            </a:r>
            <a:r>
              <a:rPr lang="en-US" altLang="ko-KR" sz="1200" b="1" dirty="0">
                <a:solidFill>
                  <a:srgbClr val="000000"/>
                </a:solidFill>
                <a:latin typeface="Consolas"/>
              </a:rPr>
              <a:t> </a:t>
            </a:r>
            <a:r>
              <a:rPr lang="en-US" altLang="ko-KR" sz="1200" b="1" dirty="0">
                <a:solidFill>
                  <a:srgbClr val="6A3E3E"/>
                </a:solidFill>
                <a:latin typeface="Consolas"/>
              </a:rPr>
              <a:t>session</a:t>
            </a:r>
            <a:r>
              <a:rPr lang="en-US" altLang="ko-KR" sz="1200" b="1" dirty="0">
                <a:solidFill>
                  <a:srgbClr val="000000"/>
                </a:solidFill>
                <a:latin typeface="Consolas"/>
              </a:rPr>
              <a:t>) </a:t>
            </a:r>
            <a:r>
              <a:rPr lang="en-US" altLang="ko-KR" sz="1200" b="1" dirty="0">
                <a:solidFill>
                  <a:srgbClr val="7F0055"/>
                </a:solidFill>
                <a:latin typeface="Consolas"/>
              </a:rPr>
              <a:t>throws</a:t>
            </a:r>
            <a:r>
              <a:rPr lang="en-US" altLang="ko-KR" sz="1200" b="1" dirty="0">
                <a:solidFill>
                  <a:srgbClr val="000000"/>
                </a:solidFill>
                <a:latin typeface="Consolas"/>
              </a:rPr>
              <a:t> Exception {</a:t>
            </a:r>
          </a:p>
          <a:p>
            <a:r>
              <a:rPr lang="en-US" altLang="ko-KR" sz="1200" dirty="0">
                <a:solidFill>
                  <a:srgbClr val="000000"/>
                </a:solidFill>
                <a:latin typeface="Consolas"/>
              </a:rPr>
              <a:t>        </a:t>
            </a:r>
            <a:r>
              <a:rPr lang="en-US" altLang="ko-KR" sz="1200" dirty="0" err="1">
                <a:solidFill>
                  <a:srgbClr val="000000"/>
                </a:solidFill>
                <a:latin typeface="Consolas"/>
              </a:rPr>
              <a:t>MemberVO</a:t>
            </a:r>
            <a:r>
              <a:rPr lang="en-US" altLang="ko-KR" sz="1200" dirty="0">
                <a:solidFill>
                  <a:srgbClr val="000000"/>
                </a:solidFill>
                <a:latin typeface="Consolas"/>
              </a:rPr>
              <a:t> </a:t>
            </a:r>
            <a:r>
              <a:rPr lang="en-US" altLang="ko-KR" sz="1200" dirty="0">
                <a:solidFill>
                  <a:srgbClr val="6A3E3E"/>
                </a:solidFill>
                <a:latin typeface="Consolas"/>
              </a:rPr>
              <a:t>member</a:t>
            </a:r>
            <a:r>
              <a:rPr lang="en-US" altLang="ko-KR" sz="1200" dirty="0">
                <a:solidFill>
                  <a:srgbClr val="000000"/>
                </a:solidFill>
                <a:latin typeface="Consolas"/>
              </a:rPr>
              <a:t> = (</a:t>
            </a:r>
            <a:r>
              <a:rPr lang="en-US" altLang="ko-KR" sz="1200" dirty="0" err="1">
                <a:solidFill>
                  <a:srgbClr val="000000"/>
                </a:solidFill>
                <a:latin typeface="Consolas"/>
              </a:rPr>
              <a:t>MemberVO</a:t>
            </a:r>
            <a:r>
              <a:rPr lang="en-US" altLang="ko-KR" sz="1200" dirty="0">
                <a:solidFill>
                  <a:srgbClr val="000000"/>
                </a:solidFill>
                <a:latin typeface="Consolas"/>
              </a:rPr>
              <a:t>) </a:t>
            </a:r>
            <a:r>
              <a:rPr lang="en-US" altLang="ko-KR" sz="1200" dirty="0" err="1">
                <a:solidFill>
                  <a:srgbClr val="6A3E3E"/>
                </a:solidFill>
                <a:latin typeface="Consolas"/>
              </a:rPr>
              <a:t>session</a:t>
            </a:r>
            <a:r>
              <a:rPr lang="en-US" altLang="ko-KR" sz="1200" dirty="0" err="1">
                <a:solidFill>
                  <a:srgbClr val="000000"/>
                </a:solidFill>
                <a:latin typeface="Consolas"/>
              </a:rPr>
              <a:t>.getAttribute</a:t>
            </a:r>
            <a:r>
              <a:rPr lang="en-US" altLang="ko-KR" sz="1200" dirty="0">
                <a:solidFill>
                  <a:srgbClr val="000000"/>
                </a:solidFill>
                <a:latin typeface="Consolas"/>
              </a:rPr>
              <a:t>(</a:t>
            </a:r>
            <a:r>
              <a:rPr lang="en-US" altLang="ko-KR" sz="1200" dirty="0">
                <a:solidFill>
                  <a:srgbClr val="2A00FF"/>
                </a:solidFill>
                <a:latin typeface="Consolas"/>
              </a:rPr>
              <a:t>"member"</a:t>
            </a:r>
            <a:r>
              <a:rPr lang="en-US" altLang="ko-KR" sz="1200" dirty="0">
                <a:solidFill>
                  <a:srgbClr val="000000"/>
                </a:solidFill>
                <a:latin typeface="Consolas"/>
              </a:rPr>
              <a:t>); </a:t>
            </a:r>
            <a:r>
              <a:rPr lang="en-US" altLang="ko-KR" sz="1200" dirty="0">
                <a:solidFill>
                  <a:srgbClr val="3F7F5F"/>
                </a:solidFill>
                <a:latin typeface="Consolas"/>
              </a:rPr>
              <a:t>// </a:t>
            </a:r>
            <a:r>
              <a:rPr lang="ja-JP" altLang="en-US" sz="1200" dirty="0">
                <a:solidFill>
                  <a:srgbClr val="3F7F5F"/>
                </a:solidFill>
                <a:latin typeface="Consolas"/>
              </a:rPr>
              <a:t>ログインユーザー</a:t>
            </a:r>
            <a:r>
              <a:rPr lang="ko-KR" altLang="en-US" sz="1200" dirty="0">
                <a:solidFill>
                  <a:srgbClr val="3F7F5F"/>
                </a:solidFill>
                <a:latin typeface="Consolas"/>
              </a:rPr>
              <a:t>情報</a:t>
            </a:r>
            <a:r>
              <a:rPr lang="ja-JP" altLang="en-US" sz="1200" dirty="0">
                <a:solidFill>
                  <a:srgbClr val="3F7F5F"/>
                </a:solidFill>
                <a:latin typeface="Consolas"/>
              </a:rPr>
              <a:t>を</a:t>
            </a:r>
            <a:r>
              <a:rPr lang="ko-KR" altLang="en-US" sz="1200" dirty="0">
                <a:solidFill>
                  <a:srgbClr val="3F7F5F"/>
                </a:solidFill>
                <a:latin typeface="Consolas"/>
              </a:rPr>
              <a:t>取得</a:t>
            </a:r>
          </a:p>
          <a:p>
            <a:r>
              <a:rPr lang="en-US" altLang="ko-KR" sz="1200" dirty="0">
                <a:solidFill>
                  <a:srgbClr val="000000"/>
                </a:solidFill>
                <a:latin typeface="Consolas"/>
              </a:rPr>
              <a:t>        </a:t>
            </a:r>
            <a:r>
              <a:rPr lang="en-US" altLang="ko-KR" sz="1200" dirty="0" err="1">
                <a:solidFill>
                  <a:srgbClr val="6A3E3E"/>
                </a:solidFill>
                <a:latin typeface="Consolas"/>
              </a:rPr>
              <a:t>cart</a:t>
            </a:r>
            <a:r>
              <a:rPr lang="en-US" altLang="ko-KR" sz="1200" dirty="0" err="1">
                <a:solidFill>
                  <a:srgbClr val="000000"/>
                </a:solidFill>
                <a:latin typeface="Consolas"/>
              </a:rPr>
              <a:t>.setUserId</a:t>
            </a:r>
            <a:r>
              <a:rPr lang="en-US" altLang="ko-KR" sz="1200" dirty="0">
                <a:solidFill>
                  <a:srgbClr val="000000"/>
                </a:solidFill>
                <a:latin typeface="Consolas"/>
              </a:rPr>
              <a:t>(</a:t>
            </a:r>
            <a:r>
              <a:rPr lang="en-US" altLang="ko-KR" sz="1200" dirty="0" err="1">
                <a:solidFill>
                  <a:srgbClr val="6A3E3E"/>
                </a:solidFill>
                <a:latin typeface="Consolas"/>
              </a:rPr>
              <a:t>member</a:t>
            </a:r>
            <a:r>
              <a:rPr lang="en-US" altLang="ko-KR" sz="1200" dirty="0" err="1">
                <a:solidFill>
                  <a:srgbClr val="000000"/>
                </a:solidFill>
                <a:latin typeface="Consolas"/>
              </a:rPr>
              <a:t>.getUserId</a:t>
            </a:r>
            <a:r>
              <a:rPr lang="en-US" altLang="ko-KR" sz="1200" dirty="0">
                <a:solidFill>
                  <a:srgbClr val="000000"/>
                </a:solidFill>
                <a:latin typeface="Consolas"/>
              </a:rPr>
              <a:t>()); </a:t>
            </a:r>
            <a:r>
              <a:rPr lang="en-US" altLang="ko-KR" sz="1200" dirty="0">
                <a:solidFill>
                  <a:srgbClr val="3F7F5F"/>
                </a:solidFill>
                <a:latin typeface="Consolas"/>
              </a:rPr>
              <a:t>// </a:t>
            </a:r>
            <a:r>
              <a:rPr lang="ja-JP" altLang="en-US" sz="1200" dirty="0">
                <a:solidFill>
                  <a:srgbClr val="3F7F5F"/>
                </a:solidFill>
                <a:latin typeface="Consolas"/>
              </a:rPr>
              <a:t>ユーザー</a:t>
            </a:r>
            <a:r>
              <a:rPr lang="en-US" altLang="ko-KR" sz="1200" dirty="0">
                <a:solidFill>
                  <a:srgbClr val="3F7F5F"/>
                </a:solidFill>
                <a:latin typeface="Consolas"/>
              </a:rPr>
              <a:t>ID</a:t>
            </a:r>
            <a:r>
              <a:rPr lang="ja-JP" altLang="en-US" sz="1200" dirty="0">
                <a:solidFill>
                  <a:srgbClr val="3F7F5F"/>
                </a:solidFill>
                <a:latin typeface="Consolas"/>
              </a:rPr>
              <a:t>を</a:t>
            </a:r>
            <a:r>
              <a:rPr lang="ko-KR" altLang="en-US" sz="1200" dirty="0">
                <a:solidFill>
                  <a:srgbClr val="3F7F5F"/>
                </a:solidFill>
                <a:latin typeface="Consolas"/>
              </a:rPr>
              <a:t>設定</a:t>
            </a:r>
          </a:p>
          <a:p>
            <a:r>
              <a:rPr lang="en-US" altLang="ko-KR" sz="1200" dirty="0">
                <a:solidFill>
                  <a:srgbClr val="000000"/>
                </a:solidFill>
                <a:latin typeface="Consolas"/>
              </a:rPr>
              <a:t>        </a:t>
            </a:r>
            <a:r>
              <a:rPr lang="en-US" altLang="ko-KR" sz="1200" dirty="0" err="1">
                <a:solidFill>
                  <a:srgbClr val="0000C0"/>
                </a:solidFill>
                <a:latin typeface="Consolas"/>
              </a:rPr>
              <a:t>service</a:t>
            </a:r>
            <a:r>
              <a:rPr lang="en-US" altLang="ko-KR" sz="1200" dirty="0" err="1">
                <a:solidFill>
                  <a:srgbClr val="000000"/>
                </a:solidFill>
                <a:latin typeface="Consolas"/>
              </a:rPr>
              <a:t>.addCart</a:t>
            </a:r>
            <a:r>
              <a:rPr lang="en-US" altLang="ko-KR" sz="1200" dirty="0">
                <a:solidFill>
                  <a:srgbClr val="000000"/>
                </a:solidFill>
                <a:latin typeface="Consolas"/>
              </a:rPr>
              <a:t>(</a:t>
            </a:r>
            <a:r>
              <a:rPr lang="en-US" altLang="ko-KR" sz="1200" dirty="0">
                <a:solidFill>
                  <a:srgbClr val="6A3E3E"/>
                </a:solidFill>
                <a:latin typeface="Consolas"/>
              </a:rPr>
              <a:t>cart</a:t>
            </a:r>
            <a:r>
              <a:rPr lang="en-US" altLang="ko-KR" sz="1200" dirty="0">
                <a:solidFill>
                  <a:srgbClr val="000000"/>
                </a:solidFill>
                <a:latin typeface="Consolas"/>
              </a:rPr>
              <a:t>); </a:t>
            </a:r>
            <a:r>
              <a:rPr lang="en-US" altLang="ko-KR" sz="1200" dirty="0">
                <a:solidFill>
                  <a:srgbClr val="3F7F5F"/>
                </a:solidFill>
                <a:latin typeface="Consolas"/>
              </a:rPr>
              <a:t>// </a:t>
            </a:r>
            <a:r>
              <a:rPr lang="ja-JP" altLang="en-US" sz="1200" dirty="0">
                <a:solidFill>
                  <a:srgbClr val="3F7F5F"/>
                </a:solidFill>
                <a:latin typeface="Consolas"/>
              </a:rPr>
              <a:t>カートに</a:t>
            </a:r>
            <a:r>
              <a:rPr lang="ko-KR" altLang="en-US" sz="1200" dirty="0">
                <a:solidFill>
                  <a:srgbClr val="3F7F5F"/>
                </a:solidFill>
                <a:latin typeface="Consolas"/>
              </a:rPr>
              <a:t>追加</a:t>
            </a:r>
          </a:p>
          <a:p>
            <a:r>
              <a:rPr lang="ko-KR" altLang="en-US" sz="1200" dirty="0">
                <a:solidFill>
                  <a:srgbClr val="000000"/>
                </a:solidFill>
                <a:latin typeface="Consolas"/>
              </a:rPr>
              <a:t>    </a:t>
            </a:r>
            <a:r>
              <a:rPr lang="en-US" altLang="ko-KR" sz="1200" dirty="0">
                <a:solidFill>
                  <a:srgbClr val="000000"/>
                </a:solidFill>
                <a:latin typeface="Consolas"/>
              </a:rPr>
              <a:t>}</a:t>
            </a:r>
          </a:p>
          <a:p>
            <a:r>
              <a:rPr lang="ko-KR" altLang="en-US" sz="1200" dirty="0">
                <a:solidFill>
                  <a:srgbClr val="000000"/>
                </a:solidFill>
                <a:latin typeface="Consolas"/>
              </a:rPr>
              <a:t>    </a:t>
            </a:r>
          </a:p>
          <a:p>
            <a:r>
              <a:rPr lang="ja-JP" altLang="en-US" sz="1200" dirty="0">
                <a:solidFill>
                  <a:srgbClr val="000000"/>
                </a:solidFill>
                <a:latin typeface="Consolas"/>
              </a:rPr>
              <a:t>    </a:t>
            </a:r>
            <a:r>
              <a:rPr lang="en-US" altLang="ja-JP" sz="1200" dirty="0">
                <a:solidFill>
                  <a:srgbClr val="3F7F5F"/>
                </a:solidFill>
                <a:latin typeface="Consolas"/>
              </a:rPr>
              <a:t>// </a:t>
            </a:r>
            <a:r>
              <a:rPr lang="ja-JP" altLang="en-US" sz="1200" dirty="0">
                <a:solidFill>
                  <a:srgbClr val="3F7F5F"/>
                </a:solidFill>
                <a:latin typeface="Consolas"/>
              </a:rPr>
              <a:t>カートリストの取得</a:t>
            </a:r>
          </a:p>
          <a:p>
            <a:r>
              <a:rPr lang="en-US" altLang="ko-KR" sz="1200" dirty="0">
                <a:solidFill>
                  <a:srgbClr val="000000"/>
                </a:solidFill>
                <a:latin typeface="Consolas"/>
              </a:rPr>
              <a:t>    </a:t>
            </a:r>
            <a:r>
              <a:rPr lang="en-US" altLang="ko-KR" sz="1200" dirty="0">
                <a:solidFill>
                  <a:srgbClr val="646464"/>
                </a:solidFill>
                <a:latin typeface="Consolas"/>
              </a:rPr>
              <a:t>@</a:t>
            </a:r>
            <a:r>
              <a:rPr lang="en-US" altLang="ko-KR" sz="1200" dirty="0" err="1">
                <a:solidFill>
                  <a:srgbClr val="646464"/>
                </a:solidFill>
                <a:latin typeface="Consolas"/>
              </a:rPr>
              <a:t>GetMapping</a:t>
            </a:r>
            <a:r>
              <a:rPr lang="en-US" altLang="ko-KR" sz="1200" dirty="0">
                <a:solidFill>
                  <a:srgbClr val="000000"/>
                </a:solidFill>
                <a:latin typeface="Consolas"/>
              </a:rPr>
              <a:t>(</a:t>
            </a:r>
            <a:r>
              <a:rPr lang="en-US" altLang="ko-KR" sz="1200" dirty="0">
                <a:solidFill>
                  <a:srgbClr val="2A00FF"/>
                </a:solidFill>
                <a:latin typeface="Consolas"/>
              </a:rPr>
              <a:t>"/</a:t>
            </a:r>
            <a:r>
              <a:rPr lang="en-US" altLang="ko-KR" sz="1200" dirty="0" err="1">
                <a:solidFill>
                  <a:srgbClr val="2A00FF"/>
                </a:solidFill>
                <a:latin typeface="Consolas"/>
              </a:rPr>
              <a:t>cartList</a:t>
            </a:r>
            <a:r>
              <a:rPr lang="en-US" altLang="ko-KR" sz="1200" dirty="0">
                <a:solidFill>
                  <a:srgbClr val="2A00FF"/>
                </a:solidFill>
                <a:latin typeface="Consolas"/>
              </a:rPr>
              <a:t>"</a:t>
            </a:r>
            <a:r>
              <a:rPr lang="en-US" altLang="ko-KR" sz="1200" dirty="0">
                <a:solidFill>
                  <a:srgbClr val="000000"/>
                </a:solidFill>
                <a:latin typeface="Consolas"/>
              </a:rPr>
              <a:t>)</a:t>
            </a:r>
          </a:p>
          <a:p>
            <a:r>
              <a:rPr lang="en-US" altLang="ko-KR" sz="1200" dirty="0">
                <a:solidFill>
                  <a:srgbClr val="000000"/>
                </a:solidFill>
                <a:latin typeface="Consolas"/>
              </a:rPr>
              <a:t>    </a:t>
            </a:r>
            <a:r>
              <a:rPr lang="en-US" altLang="ko-KR" sz="1200" b="1" dirty="0">
                <a:solidFill>
                  <a:srgbClr val="7F0055"/>
                </a:solidFill>
                <a:latin typeface="Consolas"/>
              </a:rPr>
              <a:t>public</a:t>
            </a:r>
            <a:r>
              <a:rPr lang="en-US" altLang="ko-KR" sz="1200" b="1" dirty="0">
                <a:solidFill>
                  <a:srgbClr val="000000"/>
                </a:solidFill>
                <a:latin typeface="Consolas"/>
              </a:rPr>
              <a:t> </a:t>
            </a:r>
            <a:r>
              <a:rPr lang="en-US" altLang="ko-KR" sz="1200" b="1" dirty="0">
                <a:solidFill>
                  <a:srgbClr val="7F0055"/>
                </a:solidFill>
                <a:latin typeface="Consolas"/>
              </a:rPr>
              <a:t>void</a:t>
            </a:r>
            <a:r>
              <a:rPr lang="en-US" altLang="ko-KR" sz="1200" b="1" dirty="0">
                <a:solidFill>
                  <a:srgbClr val="000000"/>
                </a:solidFill>
                <a:latin typeface="Consolas"/>
              </a:rPr>
              <a:t> </a:t>
            </a:r>
            <a:r>
              <a:rPr lang="en-US" altLang="ko-KR" sz="1200" b="1" dirty="0" err="1">
                <a:solidFill>
                  <a:srgbClr val="000000"/>
                </a:solidFill>
                <a:latin typeface="Consolas"/>
              </a:rPr>
              <a:t>getCartList</a:t>
            </a:r>
            <a:r>
              <a:rPr lang="en-US" altLang="ko-KR" sz="1200" b="1" dirty="0">
                <a:solidFill>
                  <a:srgbClr val="000000"/>
                </a:solidFill>
                <a:latin typeface="Consolas"/>
              </a:rPr>
              <a:t>(</a:t>
            </a:r>
            <a:r>
              <a:rPr lang="en-US" altLang="ko-KR" sz="1200" b="1" dirty="0" err="1">
                <a:solidFill>
                  <a:srgbClr val="000000"/>
                </a:solidFill>
                <a:latin typeface="Consolas"/>
              </a:rPr>
              <a:t>HttpSession</a:t>
            </a:r>
            <a:r>
              <a:rPr lang="en-US" altLang="ko-KR" sz="1200" b="1" dirty="0">
                <a:solidFill>
                  <a:srgbClr val="000000"/>
                </a:solidFill>
                <a:latin typeface="Consolas"/>
              </a:rPr>
              <a:t> </a:t>
            </a:r>
            <a:r>
              <a:rPr lang="en-US" altLang="ko-KR" sz="1200" b="1" dirty="0">
                <a:solidFill>
                  <a:srgbClr val="6A3E3E"/>
                </a:solidFill>
                <a:latin typeface="Consolas"/>
              </a:rPr>
              <a:t>session</a:t>
            </a:r>
            <a:r>
              <a:rPr lang="en-US" altLang="ko-KR" sz="1200" b="1" dirty="0">
                <a:solidFill>
                  <a:srgbClr val="000000"/>
                </a:solidFill>
                <a:latin typeface="Consolas"/>
              </a:rPr>
              <a:t>, Model </a:t>
            </a:r>
            <a:r>
              <a:rPr lang="en-US" altLang="ko-KR" sz="1200" b="1" dirty="0">
                <a:solidFill>
                  <a:srgbClr val="6A3E3E"/>
                </a:solidFill>
                <a:latin typeface="Consolas"/>
              </a:rPr>
              <a:t>model</a:t>
            </a:r>
            <a:r>
              <a:rPr lang="en-US" altLang="ko-KR" sz="1200" b="1" dirty="0">
                <a:solidFill>
                  <a:srgbClr val="000000"/>
                </a:solidFill>
                <a:latin typeface="Consolas"/>
              </a:rPr>
              <a:t>) </a:t>
            </a:r>
            <a:r>
              <a:rPr lang="en-US" altLang="ko-KR" sz="1200" b="1" dirty="0">
                <a:solidFill>
                  <a:srgbClr val="7F0055"/>
                </a:solidFill>
                <a:latin typeface="Consolas"/>
              </a:rPr>
              <a:t>throws</a:t>
            </a:r>
            <a:r>
              <a:rPr lang="en-US" altLang="ko-KR" sz="1200" b="1" dirty="0">
                <a:solidFill>
                  <a:srgbClr val="000000"/>
                </a:solidFill>
                <a:latin typeface="Consolas"/>
              </a:rPr>
              <a:t> Exception {</a:t>
            </a:r>
          </a:p>
          <a:p>
            <a:r>
              <a:rPr lang="en-US" altLang="ko-KR" sz="1200" dirty="0">
                <a:solidFill>
                  <a:srgbClr val="000000"/>
                </a:solidFill>
                <a:latin typeface="Consolas"/>
              </a:rPr>
              <a:t>        </a:t>
            </a:r>
            <a:r>
              <a:rPr lang="en-US" altLang="ko-KR" sz="1200" dirty="0" err="1">
                <a:solidFill>
                  <a:srgbClr val="000000"/>
                </a:solidFill>
                <a:latin typeface="Consolas"/>
              </a:rPr>
              <a:t>MemberVO</a:t>
            </a:r>
            <a:r>
              <a:rPr lang="en-US" altLang="ko-KR" sz="1200" dirty="0">
                <a:solidFill>
                  <a:srgbClr val="000000"/>
                </a:solidFill>
                <a:latin typeface="Consolas"/>
              </a:rPr>
              <a:t> </a:t>
            </a:r>
            <a:r>
              <a:rPr lang="en-US" altLang="ko-KR" sz="1200" dirty="0">
                <a:solidFill>
                  <a:srgbClr val="6A3E3E"/>
                </a:solidFill>
                <a:latin typeface="Consolas"/>
              </a:rPr>
              <a:t>member</a:t>
            </a:r>
            <a:r>
              <a:rPr lang="en-US" altLang="ko-KR" sz="1200" dirty="0">
                <a:solidFill>
                  <a:srgbClr val="000000"/>
                </a:solidFill>
                <a:latin typeface="Consolas"/>
              </a:rPr>
              <a:t> = (</a:t>
            </a:r>
            <a:r>
              <a:rPr lang="en-US" altLang="ko-KR" sz="1200" dirty="0" err="1">
                <a:solidFill>
                  <a:srgbClr val="000000"/>
                </a:solidFill>
                <a:latin typeface="Consolas"/>
              </a:rPr>
              <a:t>MemberVO</a:t>
            </a:r>
            <a:r>
              <a:rPr lang="en-US" altLang="ko-KR" sz="1200" dirty="0">
                <a:solidFill>
                  <a:srgbClr val="000000"/>
                </a:solidFill>
                <a:latin typeface="Consolas"/>
              </a:rPr>
              <a:t>) </a:t>
            </a:r>
            <a:r>
              <a:rPr lang="en-US" altLang="ko-KR" sz="1200" dirty="0" err="1">
                <a:solidFill>
                  <a:srgbClr val="6A3E3E"/>
                </a:solidFill>
                <a:latin typeface="Consolas"/>
              </a:rPr>
              <a:t>session</a:t>
            </a:r>
            <a:r>
              <a:rPr lang="en-US" altLang="ko-KR" sz="1200" dirty="0" err="1">
                <a:solidFill>
                  <a:srgbClr val="000000"/>
                </a:solidFill>
                <a:latin typeface="Consolas"/>
              </a:rPr>
              <a:t>.getAttribute</a:t>
            </a:r>
            <a:r>
              <a:rPr lang="en-US" altLang="ko-KR" sz="1200" dirty="0">
                <a:solidFill>
                  <a:srgbClr val="000000"/>
                </a:solidFill>
                <a:latin typeface="Consolas"/>
              </a:rPr>
              <a:t>(</a:t>
            </a:r>
            <a:r>
              <a:rPr lang="en-US" altLang="ko-KR" sz="1200" dirty="0">
                <a:solidFill>
                  <a:srgbClr val="2A00FF"/>
                </a:solidFill>
                <a:latin typeface="Consolas"/>
              </a:rPr>
              <a:t>"member"</a:t>
            </a:r>
            <a:r>
              <a:rPr lang="en-US" altLang="ko-KR" sz="1200" dirty="0">
                <a:solidFill>
                  <a:srgbClr val="000000"/>
                </a:solidFill>
                <a:latin typeface="Consolas"/>
              </a:rPr>
              <a:t>); </a:t>
            </a:r>
            <a:r>
              <a:rPr lang="en-US" altLang="ko-KR" sz="1200" dirty="0">
                <a:solidFill>
                  <a:srgbClr val="3F7F5F"/>
                </a:solidFill>
                <a:latin typeface="Consolas"/>
              </a:rPr>
              <a:t>// </a:t>
            </a:r>
            <a:r>
              <a:rPr lang="ja-JP" altLang="en-US" sz="1200" dirty="0">
                <a:solidFill>
                  <a:srgbClr val="3F7F5F"/>
                </a:solidFill>
                <a:latin typeface="Consolas"/>
              </a:rPr>
              <a:t>ログインユーザー</a:t>
            </a:r>
            <a:r>
              <a:rPr lang="ko-KR" altLang="en-US" sz="1200" dirty="0">
                <a:solidFill>
                  <a:srgbClr val="3F7F5F"/>
                </a:solidFill>
                <a:latin typeface="Consolas"/>
              </a:rPr>
              <a:t>情報</a:t>
            </a:r>
            <a:r>
              <a:rPr lang="ja-JP" altLang="en-US" sz="1200" dirty="0">
                <a:solidFill>
                  <a:srgbClr val="3F7F5F"/>
                </a:solidFill>
                <a:latin typeface="Consolas"/>
              </a:rPr>
              <a:t>を</a:t>
            </a:r>
            <a:r>
              <a:rPr lang="ko-KR" altLang="en-US" sz="1200" dirty="0">
                <a:solidFill>
                  <a:srgbClr val="3F7F5F"/>
                </a:solidFill>
                <a:latin typeface="Consolas"/>
              </a:rPr>
              <a:t>取得</a:t>
            </a:r>
          </a:p>
          <a:p>
            <a:r>
              <a:rPr lang="en-US" altLang="ko-KR" sz="1200" dirty="0">
                <a:solidFill>
                  <a:srgbClr val="000000"/>
                </a:solidFill>
                <a:latin typeface="Consolas"/>
              </a:rPr>
              <a:t>        List&lt;</a:t>
            </a:r>
            <a:r>
              <a:rPr lang="en-US" altLang="ko-KR" sz="1200" dirty="0" err="1">
                <a:solidFill>
                  <a:srgbClr val="000000"/>
                </a:solidFill>
                <a:latin typeface="Consolas"/>
              </a:rPr>
              <a:t>CartListVO</a:t>
            </a:r>
            <a:r>
              <a:rPr lang="en-US" altLang="ko-KR" sz="1200" dirty="0">
                <a:solidFill>
                  <a:srgbClr val="000000"/>
                </a:solidFill>
                <a:latin typeface="Consolas"/>
              </a:rPr>
              <a:t>&gt; </a:t>
            </a:r>
            <a:r>
              <a:rPr lang="en-US" altLang="ko-KR" sz="1200" dirty="0" err="1">
                <a:solidFill>
                  <a:srgbClr val="6A3E3E"/>
                </a:solidFill>
                <a:latin typeface="Consolas"/>
              </a:rPr>
              <a:t>cartList</a:t>
            </a:r>
            <a:r>
              <a:rPr lang="en-US" altLang="ko-KR" sz="1200" dirty="0">
                <a:solidFill>
                  <a:srgbClr val="000000"/>
                </a:solidFill>
                <a:latin typeface="Consolas"/>
              </a:rPr>
              <a:t> = </a:t>
            </a:r>
            <a:r>
              <a:rPr lang="en-US" altLang="ko-KR" sz="1200" dirty="0" err="1">
                <a:solidFill>
                  <a:srgbClr val="0000C0"/>
                </a:solidFill>
                <a:latin typeface="Consolas"/>
              </a:rPr>
              <a:t>service</a:t>
            </a:r>
            <a:r>
              <a:rPr lang="en-US" altLang="ko-KR" sz="1200" dirty="0" err="1">
                <a:solidFill>
                  <a:srgbClr val="000000"/>
                </a:solidFill>
                <a:latin typeface="Consolas"/>
              </a:rPr>
              <a:t>.cartList</a:t>
            </a:r>
            <a:r>
              <a:rPr lang="en-US" altLang="ko-KR" sz="1200" dirty="0">
                <a:solidFill>
                  <a:srgbClr val="000000"/>
                </a:solidFill>
                <a:latin typeface="Consolas"/>
              </a:rPr>
              <a:t>(</a:t>
            </a:r>
            <a:r>
              <a:rPr lang="en-US" altLang="ko-KR" sz="1200" dirty="0" err="1">
                <a:solidFill>
                  <a:srgbClr val="6A3E3E"/>
                </a:solidFill>
                <a:latin typeface="Consolas"/>
              </a:rPr>
              <a:t>member</a:t>
            </a:r>
            <a:r>
              <a:rPr lang="en-US" altLang="ko-KR" sz="1200" dirty="0" err="1">
                <a:solidFill>
                  <a:srgbClr val="000000"/>
                </a:solidFill>
                <a:latin typeface="Consolas"/>
              </a:rPr>
              <a:t>.getUserId</a:t>
            </a:r>
            <a:r>
              <a:rPr lang="en-US" altLang="ko-KR" sz="1200" dirty="0">
                <a:solidFill>
                  <a:srgbClr val="000000"/>
                </a:solidFill>
                <a:latin typeface="Consolas"/>
              </a:rPr>
              <a:t>()); </a:t>
            </a:r>
            <a:r>
              <a:rPr lang="en-US" altLang="ko-KR" sz="1200" dirty="0">
                <a:solidFill>
                  <a:srgbClr val="3F7F5F"/>
                </a:solidFill>
                <a:latin typeface="Consolas"/>
              </a:rPr>
              <a:t>// </a:t>
            </a:r>
            <a:r>
              <a:rPr lang="ja-JP" altLang="en-US" sz="1200" dirty="0">
                <a:solidFill>
                  <a:srgbClr val="3F7F5F"/>
                </a:solidFill>
                <a:latin typeface="Consolas"/>
              </a:rPr>
              <a:t>カート</a:t>
            </a:r>
            <a:r>
              <a:rPr lang="ko-KR" altLang="en-US" sz="1200" dirty="0">
                <a:solidFill>
                  <a:srgbClr val="3F7F5F"/>
                </a:solidFill>
                <a:latin typeface="Consolas"/>
              </a:rPr>
              <a:t>情報</a:t>
            </a:r>
            <a:r>
              <a:rPr lang="ja-JP" altLang="en-US" sz="1200" dirty="0">
                <a:solidFill>
                  <a:srgbClr val="3F7F5F"/>
                </a:solidFill>
                <a:latin typeface="Consolas"/>
              </a:rPr>
              <a:t>を</a:t>
            </a:r>
            <a:r>
              <a:rPr lang="ko-KR" altLang="en-US" sz="1200" dirty="0">
                <a:solidFill>
                  <a:srgbClr val="3F7F5F"/>
                </a:solidFill>
                <a:latin typeface="Consolas"/>
              </a:rPr>
              <a:t>取得</a:t>
            </a:r>
          </a:p>
          <a:p>
            <a:r>
              <a:rPr lang="en-US" altLang="ko-KR" sz="1200" dirty="0">
                <a:solidFill>
                  <a:srgbClr val="000000"/>
                </a:solidFill>
                <a:latin typeface="Consolas"/>
              </a:rPr>
              <a:t>        </a:t>
            </a:r>
            <a:r>
              <a:rPr lang="en-US" altLang="ko-KR" sz="1200" dirty="0" err="1">
                <a:solidFill>
                  <a:srgbClr val="6A3E3E"/>
                </a:solidFill>
                <a:latin typeface="Consolas"/>
              </a:rPr>
              <a:t>model</a:t>
            </a:r>
            <a:r>
              <a:rPr lang="en-US" altLang="ko-KR" sz="1200" dirty="0" err="1">
                <a:solidFill>
                  <a:srgbClr val="000000"/>
                </a:solidFill>
                <a:latin typeface="Consolas"/>
              </a:rPr>
              <a:t>.addAttribute</a:t>
            </a:r>
            <a:r>
              <a:rPr lang="en-US" altLang="ko-KR" sz="1200" dirty="0">
                <a:solidFill>
                  <a:srgbClr val="000000"/>
                </a:solidFill>
                <a:latin typeface="Consolas"/>
              </a:rPr>
              <a:t>(</a:t>
            </a:r>
            <a:r>
              <a:rPr lang="en-US" altLang="ko-KR" sz="1200" dirty="0">
                <a:solidFill>
                  <a:srgbClr val="2A00FF"/>
                </a:solidFill>
                <a:latin typeface="Consolas"/>
              </a:rPr>
              <a:t>"</a:t>
            </a:r>
            <a:r>
              <a:rPr lang="en-US" altLang="ko-KR" sz="1200" dirty="0" err="1">
                <a:solidFill>
                  <a:srgbClr val="2A00FF"/>
                </a:solidFill>
                <a:latin typeface="Consolas"/>
              </a:rPr>
              <a:t>cartList</a:t>
            </a:r>
            <a:r>
              <a:rPr lang="en-US" altLang="ko-KR" sz="1200" dirty="0">
                <a:solidFill>
                  <a:srgbClr val="2A00FF"/>
                </a:solidFill>
                <a:latin typeface="Consolas"/>
              </a:rPr>
              <a:t>"</a:t>
            </a:r>
            <a:r>
              <a:rPr lang="en-US" altLang="ko-KR" sz="1200" dirty="0">
                <a:solidFill>
                  <a:srgbClr val="000000"/>
                </a:solidFill>
                <a:latin typeface="Consolas"/>
              </a:rPr>
              <a:t>, </a:t>
            </a:r>
            <a:r>
              <a:rPr lang="en-US" altLang="ko-KR" sz="1200" dirty="0" err="1">
                <a:solidFill>
                  <a:srgbClr val="6A3E3E"/>
                </a:solidFill>
                <a:latin typeface="Consolas"/>
              </a:rPr>
              <a:t>cartList</a:t>
            </a:r>
            <a:r>
              <a:rPr lang="en-US" altLang="ko-KR" sz="1200" dirty="0">
                <a:solidFill>
                  <a:srgbClr val="000000"/>
                </a:solidFill>
                <a:latin typeface="Consolas"/>
              </a:rPr>
              <a:t>); </a:t>
            </a:r>
            <a:r>
              <a:rPr lang="en-US" altLang="ko-KR" sz="1200" dirty="0">
                <a:solidFill>
                  <a:srgbClr val="3F7F5F"/>
                </a:solidFill>
                <a:latin typeface="Consolas"/>
              </a:rPr>
              <a:t>// </a:t>
            </a:r>
            <a:r>
              <a:rPr lang="ja-JP" altLang="en-US" sz="1200" dirty="0">
                <a:solidFill>
                  <a:srgbClr val="3F7F5F"/>
                </a:solidFill>
                <a:latin typeface="Consolas"/>
              </a:rPr>
              <a:t>ビューにカートリストを</a:t>
            </a:r>
            <a:r>
              <a:rPr lang="ko-KR" altLang="en-US" sz="1200" dirty="0">
                <a:solidFill>
                  <a:srgbClr val="3F7F5F"/>
                </a:solidFill>
                <a:latin typeface="Consolas"/>
              </a:rPr>
              <a:t>渡</a:t>
            </a:r>
            <a:r>
              <a:rPr lang="ja-JP" altLang="en-US" sz="1200" dirty="0">
                <a:solidFill>
                  <a:srgbClr val="3F7F5F"/>
                </a:solidFill>
                <a:latin typeface="Consolas"/>
              </a:rPr>
              <a:t>す</a:t>
            </a:r>
          </a:p>
          <a:p>
            <a:r>
              <a:rPr lang="ko-KR" altLang="en-US" sz="1200" dirty="0">
                <a:solidFill>
                  <a:srgbClr val="000000"/>
                </a:solidFill>
                <a:latin typeface="Consolas"/>
              </a:rPr>
              <a:t>    </a:t>
            </a:r>
            <a:r>
              <a:rPr lang="en-US" altLang="ko-KR" sz="1200" dirty="0">
                <a:solidFill>
                  <a:srgbClr val="000000"/>
                </a:solidFill>
                <a:latin typeface="Consolas"/>
              </a:rPr>
              <a:t>}</a:t>
            </a:r>
            <a:endParaRPr lang="en-US" altLang="ja-JP" sz="1200" dirty="0" smtClean="0">
              <a:ea typeface="MS Mincho" pitchFamily="49" charset="-128"/>
            </a:endParaRPr>
          </a:p>
        </p:txBody>
      </p:sp>
    </p:spTree>
    <p:extLst>
      <p:ext uri="{BB962C8B-B14F-4D97-AF65-F5344CB8AC3E}">
        <p14:creationId xmlns:p14="http://schemas.microsoft.com/office/powerpoint/2010/main" val="3202576365"/>
      </p:ext>
    </p:extLst>
  </p:cSld>
  <p:clrMapOvr>
    <a:masterClrMapping/>
  </p:clrMapOvr>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제목 1"/>
          <p:cNvSpPr>
            <a:spLocks noGrp="1"/>
          </p:cNvSpPr>
          <p:nvPr>
            <p:ph type="title"/>
          </p:nvPr>
        </p:nvSpPr>
        <p:spPr bwMode="auto">
          <a:xfrm>
            <a:off x="0" y="-2242"/>
            <a:ext cx="9144000" cy="694938"/>
          </a:xfrm>
        </p:spPr>
        <p:txBody>
          <a:bodyPr vert="horz" lIns="91440" tIns="45720" rIns="91440" bIns="45720" rtlCol="0" anchor="ctr">
            <a:normAutofit/>
          </a:bodyPr>
          <a:lstStyle/>
          <a:p>
            <a:r>
              <a:rPr lang="en-US" altLang="ja-JP" dirty="0" smtClean="0">
                <a:latin typeface="MS Mincho" pitchFamily="49" charset="-128"/>
                <a:ea typeface="MS Mincho" pitchFamily="49" charset="-128"/>
              </a:rPr>
              <a:t>SHOP</a:t>
            </a:r>
            <a:r>
              <a:rPr lang="ja-JP" altLang="en-US" dirty="0" smtClean="0">
                <a:latin typeface="MS Mincho" pitchFamily="49" charset="-128"/>
                <a:ea typeface="MS Mincho" pitchFamily="49" charset="-128"/>
              </a:rPr>
              <a:t>コ</a:t>
            </a:r>
            <a:r>
              <a:rPr lang="ja-JP" altLang="en-US" dirty="0">
                <a:latin typeface="MS Mincho" pitchFamily="49" charset="-128"/>
                <a:ea typeface="MS Mincho" pitchFamily="49" charset="-128"/>
              </a:rPr>
              <a:t>ントローラ</a:t>
            </a:r>
            <a:r>
              <a:rPr lang="ja-JP" altLang="en-US" dirty="0" smtClean="0">
                <a:latin typeface="MS Mincho" pitchFamily="49" charset="-128"/>
                <a:ea typeface="MS Mincho" pitchFamily="49" charset="-128"/>
              </a:rPr>
              <a:t>ー</a:t>
            </a:r>
            <a:r>
              <a:rPr lang="en-US" altLang="ja-JP" dirty="0" smtClean="0">
                <a:latin typeface="MS Mincho" pitchFamily="49" charset="-128"/>
                <a:ea typeface="MS Mincho" pitchFamily="49" charset="-128"/>
              </a:rPr>
              <a:t>(4/5</a:t>
            </a:r>
            <a:r>
              <a:rPr lang="en-US" altLang="ja-JP" dirty="0">
                <a:latin typeface="MS Mincho" pitchFamily="49" charset="-128"/>
                <a:ea typeface="MS Mincho" pitchFamily="49" charset="-128"/>
              </a:rPr>
              <a:t>)</a:t>
            </a:r>
            <a:endParaRPr lang="ko-KR" dirty="0">
              <a:latin typeface="MS Mincho" pitchFamily="49" charset="-128"/>
              <a:ea typeface="MS Mincho" pitchFamily="49" charset="-128"/>
            </a:endParaRPr>
          </a:p>
        </p:txBody>
      </p:sp>
      <p:sp>
        <p:nvSpPr>
          <p:cNvPr id="5" name="내용 개체 틀 2"/>
          <p:cNvSpPr>
            <a:spLocks noGrp="1"/>
          </p:cNvSpPr>
          <p:nvPr>
            <p:ph sz="half" idx="1"/>
          </p:nvPr>
        </p:nvSpPr>
        <p:spPr bwMode="auto">
          <a:xfrm>
            <a:off x="0" y="692696"/>
            <a:ext cx="9144000" cy="6165304"/>
          </a:xfrm>
          <a:solidFill>
            <a:schemeClr val="bg1"/>
          </a:solidFill>
        </p:spPr>
        <p:txBody>
          <a:bodyPr numCol="2">
            <a:noAutofit/>
          </a:bodyPr>
          <a:lstStyle>
            <a:lvl1pPr>
              <a:defRPr sz="2400"/>
            </a:lvl1pPr>
            <a:lvl2pPr>
              <a:defRPr sz="1600"/>
            </a:lvl2pPr>
            <a:lvl3pPr>
              <a:defRPr sz="1200"/>
            </a:lvl3pPr>
            <a:lvl4pPr>
              <a:defRPr sz="1200"/>
            </a:lvl4pPr>
            <a:lvl5pPr>
              <a:defRPr sz="1200"/>
            </a:lvl5pPr>
          </a:lstStyle>
          <a:p>
            <a:r>
              <a:rPr lang="en-US" altLang="ja-JP" sz="1100" dirty="0">
                <a:solidFill>
                  <a:srgbClr val="3F7F5F"/>
                </a:solidFill>
                <a:latin typeface="Consolas"/>
              </a:rPr>
              <a:t>// </a:t>
            </a:r>
            <a:r>
              <a:rPr lang="ja-JP" altLang="en-US" sz="1100" dirty="0">
                <a:solidFill>
                  <a:srgbClr val="3F7F5F"/>
                </a:solidFill>
                <a:latin typeface="Consolas"/>
              </a:rPr>
              <a:t>カートの項目を削除</a:t>
            </a:r>
          </a:p>
          <a:p>
            <a:r>
              <a:rPr lang="en-US" altLang="ko-KR" sz="1100" dirty="0">
                <a:solidFill>
                  <a:srgbClr val="000000"/>
                </a:solidFill>
                <a:latin typeface="Consolas"/>
              </a:rPr>
              <a:t>    </a:t>
            </a:r>
            <a:r>
              <a:rPr lang="en-US" altLang="ko-KR" sz="1100" dirty="0">
                <a:solidFill>
                  <a:srgbClr val="646464"/>
                </a:solidFill>
                <a:latin typeface="Consolas"/>
              </a:rPr>
              <a:t>@</a:t>
            </a:r>
            <a:r>
              <a:rPr lang="en-US" altLang="ko-KR" sz="1100" dirty="0" err="1">
                <a:solidFill>
                  <a:srgbClr val="646464"/>
                </a:solidFill>
                <a:latin typeface="Consolas"/>
              </a:rPr>
              <a:t>ResponseBody</a:t>
            </a:r>
            <a:endParaRPr lang="en-US" altLang="ko-KR" sz="1100" dirty="0">
              <a:solidFill>
                <a:srgbClr val="646464"/>
              </a:solidFill>
              <a:latin typeface="Consolas"/>
            </a:endParaRPr>
          </a:p>
          <a:p>
            <a:r>
              <a:rPr lang="en-US" altLang="ko-KR" sz="1100" dirty="0">
                <a:solidFill>
                  <a:srgbClr val="000000"/>
                </a:solidFill>
                <a:latin typeface="Consolas"/>
              </a:rPr>
              <a:t>    </a:t>
            </a:r>
            <a:r>
              <a:rPr lang="en-US" altLang="ko-KR" sz="1100" dirty="0">
                <a:solidFill>
                  <a:srgbClr val="646464"/>
                </a:solidFill>
                <a:latin typeface="Consolas"/>
              </a:rPr>
              <a:t>@</a:t>
            </a:r>
            <a:r>
              <a:rPr lang="en-US" altLang="ko-KR" sz="1100" dirty="0" err="1">
                <a:solidFill>
                  <a:srgbClr val="646464"/>
                </a:solidFill>
                <a:latin typeface="Consolas"/>
              </a:rPr>
              <a:t>PostMapping</a:t>
            </a:r>
            <a:r>
              <a:rPr lang="en-US" altLang="ko-KR" sz="1100" dirty="0">
                <a:solidFill>
                  <a:srgbClr val="000000"/>
                </a:solidFill>
                <a:latin typeface="Consolas"/>
              </a:rPr>
              <a:t>(value = </a:t>
            </a:r>
            <a:r>
              <a:rPr lang="en-US" altLang="ko-KR" sz="1100" dirty="0">
                <a:solidFill>
                  <a:srgbClr val="2A00FF"/>
                </a:solidFill>
                <a:latin typeface="Consolas"/>
              </a:rPr>
              <a:t>"/</a:t>
            </a:r>
            <a:r>
              <a:rPr lang="en-US" altLang="ko-KR" sz="1100" dirty="0" err="1">
                <a:solidFill>
                  <a:srgbClr val="2A00FF"/>
                </a:solidFill>
                <a:latin typeface="Consolas"/>
              </a:rPr>
              <a:t>deleteCart</a:t>
            </a:r>
            <a:r>
              <a:rPr lang="en-US" altLang="ko-KR" sz="1100" dirty="0">
                <a:solidFill>
                  <a:srgbClr val="2A00FF"/>
                </a:solidFill>
                <a:latin typeface="Consolas"/>
              </a:rPr>
              <a:t>"</a:t>
            </a:r>
            <a:r>
              <a:rPr lang="en-US" altLang="ko-KR" sz="1100" dirty="0">
                <a:solidFill>
                  <a:srgbClr val="000000"/>
                </a:solidFill>
                <a:latin typeface="Consolas"/>
              </a:rPr>
              <a:t>)</a:t>
            </a:r>
          </a:p>
          <a:p>
            <a:r>
              <a:rPr lang="en-US" altLang="ko-KR" sz="1100" dirty="0">
                <a:solidFill>
                  <a:srgbClr val="000000"/>
                </a:solidFill>
                <a:latin typeface="Consolas"/>
              </a:rPr>
              <a:t>    </a:t>
            </a:r>
            <a:r>
              <a:rPr lang="en-US" altLang="ko-KR" sz="1100" b="1" dirty="0">
                <a:solidFill>
                  <a:srgbClr val="7F0055"/>
                </a:solidFill>
                <a:latin typeface="Consolas"/>
              </a:rPr>
              <a:t>public</a:t>
            </a:r>
            <a:r>
              <a:rPr lang="en-US" altLang="ko-KR" sz="1100" b="1" dirty="0">
                <a:solidFill>
                  <a:srgbClr val="000000"/>
                </a:solidFill>
                <a:latin typeface="Consolas"/>
              </a:rPr>
              <a:t> </a:t>
            </a:r>
            <a:r>
              <a:rPr lang="en-US" altLang="ko-KR" sz="1100" b="1" dirty="0" err="1">
                <a:solidFill>
                  <a:srgbClr val="7F0055"/>
                </a:solidFill>
                <a:latin typeface="Consolas"/>
              </a:rPr>
              <a:t>int</a:t>
            </a:r>
            <a:r>
              <a:rPr lang="en-US" altLang="ko-KR" sz="1100" b="1" dirty="0">
                <a:solidFill>
                  <a:srgbClr val="000000"/>
                </a:solidFill>
                <a:latin typeface="Consolas"/>
              </a:rPr>
              <a:t> </a:t>
            </a:r>
            <a:r>
              <a:rPr lang="en-US" altLang="ko-KR" sz="1100" b="1" dirty="0" err="1">
                <a:solidFill>
                  <a:srgbClr val="000000"/>
                </a:solidFill>
                <a:latin typeface="Consolas"/>
              </a:rPr>
              <a:t>deleteCart</a:t>
            </a:r>
            <a:r>
              <a:rPr lang="en-US" altLang="ko-KR" sz="1100" b="1" dirty="0">
                <a:solidFill>
                  <a:srgbClr val="000000"/>
                </a:solidFill>
                <a:latin typeface="Consolas"/>
              </a:rPr>
              <a:t>(</a:t>
            </a:r>
            <a:r>
              <a:rPr lang="en-US" altLang="ko-KR" sz="1100" b="1" dirty="0" err="1">
                <a:solidFill>
                  <a:srgbClr val="000000"/>
                </a:solidFill>
                <a:latin typeface="Consolas"/>
              </a:rPr>
              <a:t>HttpSession</a:t>
            </a:r>
            <a:r>
              <a:rPr lang="en-US" altLang="ko-KR" sz="1100" b="1" dirty="0">
                <a:solidFill>
                  <a:srgbClr val="000000"/>
                </a:solidFill>
                <a:latin typeface="Consolas"/>
              </a:rPr>
              <a:t> </a:t>
            </a:r>
            <a:r>
              <a:rPr lang="en-US" altLang="ko-KR" sz="1100" b="1" dirty="0">
                <a:solidFill>
                  <a:srgbClr val="6A3E3E"/>
                </a:solidFill>
                <a:latin typeface="Consolas"/>
              </a:rPr>
              <a:t>session</a:t>
            </a:r>
            <a:r>
              <a:rPr lang="en-US" altLang="ko-KR" sz="1100" b="1" dirty="0">
                <a:solidFill>
                  <a:srgbClr val="000000"/>
                </a:solidFill>
                <a:latin typeface="Consolas"/>
              </a:rPr>
              <a:t>, </a:t>
            </a:r>
            <a:r>
              <a:rPr lang="en-US" altLang="ko-KR" sz="1100" b="1" dirty="0">
                <a:solidFill>
                  <a:srgbClr val="646464"/>
                </a:solidFill>
                <a:latin typeface="Consolas"/>
              </a:rPr>
              <a:t>@</a:t>
            </a:r>
            <a:r>
              <a:rPr lang="en-US" altLang="ko-KR" sz="1100" b="1" dirty="0" err="1">
                <a:solidFill>
                  <a:srgbClr val="646464"/>
                </a:solidFill>
                <a:latin typeface="Consolas"/>
              </a:rPr>
              <a:t>RequestParam</a:t>
            </a:r>
            <a:r>
              <a:rPr lang="en-US" altLang="ko-KR" sz="1100" b="1" dirty="0">
                <a:solidFill>
                  <a:srgbClr val="000000"/>
                </a:solidFill>
                <a:latin typeface="Consolas"/>
              </a:rPr>
              <a:t>(value = </a:t>
            </a:r>
            <a:r>
              <a:rPr lang="en-US" altLang="ko-KR" sz="1100" b="1" dirty="0">
                <a:solidFill>
                  <a:srgbClr val="2A00FF"/>
                </a:solidFill>
                <a:latin typeface="Consolas"/>
              </a:rPr>
              <a:t>"</a:t>
            </a:r>
            <a:r>
              <a:rPr lang="en-US" altLang="ko-KR" sz="1100" b="1" dirty="0" err="1">
                <a:solidFill>
                  <a:srgbClr val="2A00FF"/>
                </a:solidFill>
                <a:latin typeface="Consolas"/>
              </a:rPr>
              <a:t>chbox</a:t>
            </a:r>
            <a:r>
              <a:rPr lang="en-US" altLang="ko-KR" sz="1100" b="1" dirty="0">
                <a:solidFill>
                  <a:srgbClr val="2A00FF"/>
                </a:solidFill>
                <a:latin typeface="Consolas"/>
              </a:rPr>
              <a:t>[]"</a:t>
            </a:r>
            <a:r>
              <a:rPr lang="en-US" altLang="ko-KR" sz="1100" b="1" dirty="0">
                <a:solidFill>
                  <a:srgbClr val="000000"/>
                </a:solidFill>
                <a:latin typeface="Consolas"/>
              </a:rPr>
              <a:t>) List&lt;String&gt; </a:t>
            </a:r>
            <a:r>
              <a:rPr lang="en-US" altLang="ko-KR" sz="1100" b="1" dirty="0" err="1">
                <a:solidFill>
                  <a:srgbClr val="6A3E3E"/>
                </a:solidFill>
                <a:latin typeface="Consolas"/>
              </a:rPr>
              <a:t>chArr</a:t>
            </a:r>
            <a:r>
              <a:rPr lang="en-US" altLang="ko-KR" sz="1100" b="1" dirty="0">
                <a:solidFill>
                  <a:srgbClr val="000000"/>
                </a:solidFill>
                <a:latin typeface="Consolas"/>
              </a:rPr>
              <a:t>, </a:t>
            </a:r>
            <a:r>
              <a:rPr lang="en-US" altLang="ko-KR" sz="1100" b="1" dirty="0" err="1">
                <a:solidFill>
                  <a:srgbClr val="000000"/>
                </a:solidFill>
                <a:latin typeface="Consolas"/>
              </a:rPr>
              <a:t>CartVO</a:t>
            </a:r>
            <a:r>
              <a:rPr lang="en-US" altLang="ko-KR" sz="1100" b="1" dirty="0">
                <a:solidFill>
                  <a:srgbClr val="000000"/>
                </a:solidFill>
                <a:latin typeface="Consolas"/>
              </a:rPr>
              <a:t> </a:t>
            </a:r>
            <a:r>
              <a:rPr lang="en-US" altLang="ko-KR" sz="1100" b="1" dirty="0">
                <a:solidFill>
                  <a:srgbClr val="6A3E3E"/>
                </a:solidFill>
                <a:latin typeface="Consolas"/>
              </a:rPr>
              <a:t>cart</a:t>
            </a:r>
            <a:r>
              <a:rPr lang="en-US" altLang="ko-KR" sz="1100" b="1" dirty="0">
                <a:solidFill>
                  <a:srgbClr val="000000"/>
                </a:solidFill>
                <a:latin typeface="Consolas"/>
              </a:rPr>
              <a:t>) </a:t>
            </a:r>
            <a:r>
              <a:rPr lang="en-US" altLang="ko-KR" sz="1100" b="1" dirty="0">
                <a:solidFill>
                  <a:srgbClr val="7F0055"/>
                </a:solidFill>
                <a:latin typeface="Consolas"/>
              </a:rPr>
              <a:t>throws</a:t>
            </a:r>
            <a:r>
              <a:rPr lang="en-US" altLang="ko-KR" sz="1100" b="1" dirty="0">
                <a:solidFill>
                  <a:srgbClr val="000000"/>
                </a:solidFill>
                <a:latin typeface="Consolas"/>
              </a:rPr>
              <a:t> Exception {</a:t>
            </a:r>
          </a:p>
          <a:p>
            <a:r>
              <a:rPr lang="ja-JP" altLang="en-US" sz="1100" dirty="0">
                <a:solidFill>
                  <a:srgbClr val="000000"/>
                </a:solidFill>
                <a:latin typeface="Consolas"/>
              </a:rPr>
              <a:t>        </a:t>
            </a:r>
            <a:r>
              <a:rPr lang="en-US" altLang="ja-JP" sz="1100" b="1" i="1" dirty="0">
                <a:solidFill>
                  <a:srgbClr val="0000C0"/>
                </a:solidFill>
                <a:latin typeface="Consolas"/>
              </a:rPr>
              <a:t>logger</a:t>
            </a:r>
            <a:r>
              <a:rPr lang="en-US" altLang="ja-JP" sz="1100" b="1" i="1" dirty="0">
                <a:solidFill>
                  <a:srgbClr val="000000"/>
                </a:solidFill>
                <a:latin typeface="Consolas"/>
              </a:rPr>
              <a:t>.info(</a:t>
            </a:r>
            <a:r>
              <a:rPr lang="en-US" altLang="ja-JP" sz="1100" b="1" i="1" dirty="0">
                <a:solidFill>
                  <a:srgbClr val="2A00FF"/>
                </a:solidFill>
                <a:latin typeface="Consolas"/>
              </a:rPr>
              <a:t>"</a:t>
            </a:r>
            <a:r>
              <a:rPr lang="ja-JP" altLang="en-US" sz="1100" b="1" i="1" dirty="0">
                <a:solidFill>
                  <a:srgbClr val="2A00FF"/>
                </a:solidFill>
                <a:latin typeface="Consolas"/>
              </a:rPr>
              <a:t>カートを削除する</a:t>
            </a:r>
            <a:r>
              <a:rPr lang="en-US" altLang="ja-JP" sz="1100" b="1" i="1" dirty="0">
                <a:solidFill>
                  <a:srgbClr val="2A00FF"/>
                </a:solidFill>
                <a:latin typeface="Consolas"/>
              </a:rPr>
              <a:t>"</a:t>
            </a:r>
            <a:r>
              <a:rPr lang="en-US" altLang="ja-JP" sz="1100" b="1" i="1" dirty="0">
                <a:solidFill>
                  <a:srgbClr val="000000"/>
                </a:solidFill>
                <a:latin typeface="Consolas"/>
              </a:rPr>
              <a:t>);</a:t>
            </a:r>
          </a:p>
          <a:p>
            <a:r>
              <a:rPr lang="en-US" altLang="ko-KR" sz="1100" dirty="0">
                <a:solidFill>
                  <a:srgbClr val="000000"/>
                </a:solidFill>
                <a:latin typeface="Consolas"/>
              </a:rPr>
              <a:t>        </a:t>
            </a:r>
            <a:r>
              <a:rPr lang="en-US" altLang="ko-KR" sz="1100" dirty="0" err="1">
                <a:solidFill>
                  <a:srgbClr val="000000"/>
                </a:solidFill>
                <a:latin typeface="Consolas"/>
              </a:rPr>
              <a:t>MemberVO</a:t>
            </a:r>
            <a:r>
              <a:rPr lang="en-US" altLang="ko-KR" sz="1100" dirty="0">
                <a:solidFill>
                  <a:srgbClr val="000000"/>
                </a:solidFill>
                <a:latin typeface="Consolas"/>
              </a:rPr>
              <a:t> </a:t>
            </a:r>
            <a:r>
              <a:rPr lang="en-US" altLang="ko-KR" sz="1100" dirty="0">
                <a:solidFill>
                  <a:srgbClr val="6A3E3E"/>
                </a:solidFill>
                <a:latin typeface="Consolas"/>
              </a:rPr>
              <a:t>member</a:t>
            </a:r>
            <a:r>
              <a:rPr lang="en-US" altLang="ko-KR" sz="1100" dirty="0">
                <a:solidFill>
                  <a:srgbClr val="000000"/>
                </a:solidFill>
                <a:latin typeface="Consolas"/>
              </a:rPr>
              <a:t> = (</a:t>
            </a:r>
            <a:r>
              <a:rPr lang="en-US" altLang="ko-KR" sz="1100" dirty="0" err="1">
                <a:solidFill>
                  <a:srgbClr val="000000"/>
                </a:solidFill>
                <a:latin typeface="Consolas"/>
              </a:rPr>
              <a:t>MemberVO</a:t>
            </a:r>
            <a:r>
              <a:rPr lang="en-US" altLang="ko-KR" sz="1100" dirty="0">
                <a:solidFill>
                  <a:srgbClr val="000000"/>
                </a:solidFill>
                <a:latin typeface="Consolas"/>
              </a:rPr>
              <a:t>) </a:t>
            </a:r>
            <a:r>
              <a:rPr lang="en-US" altLang="ko-KR" sz="1100" dirty="0" err="1">
                <a:solidFill>
                  <a:srgbClr val="6A3E3E"/>
                </a:solidFill>
                <a:latin typeface="Consolas"/>
              </a:rPr>
              <a:t>session</a:t>
            </a:r>
            <a:r>
              <a:rPr lang="en-US" altLang="ko-KR" sz="1100" dirty="0" err="1">
                <a:solidFill>
                  <a:srgbClr val="000000"/>
                </a:solidFill>
                <a:latin typeface="Consolas"/>
              </a:rPr>
              <a:t>.getAttribute</a:t>
            </a:r>
            <a:r>
              <a:rPr lang="en-US" altLang="ko-KR" sz="1100" dirty="0">
                <a:solidFill>
                  <a:srgbClr val="000000"/>
                </a:solidFill>
                <a:latin typeface="Consolas"/>
              </a:rPr>
              <a:t>(</a:t>
            </a:r>
            <a:r>
              <a:rPr lang="en-US" altLang="ko-KR" sz="1100" dirty="0">
                <a:solidFill>
                  <a:srgbClr val="2A00FF"/>
                </a:solidFill>
                <a:latin typeface="Consolas"/>
              </a:rPr>
              <a:t>"member"</a:t>
            </a:r>
            <a:r>
              <a:rPr lang="en-US" altLang="ko-KR" sz="1100" dirty="0">
                <a:solidFill>
                  <a:srgbClr val="000000"/>
                </a:solidFill>
                <a:latin typeface="Consolas"/>
              </a:rPr>
              <a:t>); </a:t>
            </a:r>
            <a:r>
              <a:rPr lang="en-US" altLang="ko-KR" sz="1100" dirty="0">
                <a:solidFill>
                  <a:srgbClr val="3F7F5F"/>
                </a:solidFill>
                <a:latin typeface="Consolas"/>
              </a:rPr>
              <a:t>// </a:t>
            </a:r>
            <a:r>
              <a:rPr lang="ja-JP" altLang="en-US" sz="1100" dirty="0">
                <a:solidFill>
                  <a:srgbClr val="3F7F5F"/>
                </a:solidFill>
                <a:latin typeface="Consolas"/>
              </a:rPr>
              <a:t>ログインユーザー</a:t>
            </a:r>
            <a:r>
              <a:rPr lang="ko-KR" altLang="en-US" sz="1100" dirty="0">
                <a:solidFill>
                  <a:srgbClr val="3F7F5F"/>
                </a:solidFill>
                <a:latin typeface="Consolas"/>
              </a:rPr>
              <a:t>情報</a:t>
            </a:r>
            <a:r>
              <a:rPr lang="ja-JP" altLang="en-US" sz="1100" dirty="0">
                <a:solidFill>
                  <a:srgbClr val="3F7F5F"/>
                </a:solidFill>
                <a:latin typeface="Consolas"/>
              </a:rPr>
              <a:t>を</a:t>
            </a:r>
            <a:r>
              <a:rPr lang="ko-KR" altLang="en-US" sz="1100" dirty="0">
                <a:solidFill>
                  <a:srgbClr val="3F7F5F"/>
                </a:solidFill>
                <a:latin typeface="Consolas"/>
              </a:rPr>
              <a:t>取得</a:t>
            </a:r>
          </a:p>
          <a:p>
            <a:r>
              <a:rPr lang="en-US" altLang="ko-KR" sz="1100" dirty="0">
                <a:solidFill>
                  <a:srgbClr val="000000"/>
                </a:solidFill>
                <a:latin typeface="Consolas"/>
              </a:rPr>
              <a:t>        </a:t>
            </a:r>
            <a:r>
              <a:rPr lang="en-US" altLang="ko-KR" sz="1100" b="1" dirty="0" err="1">
                <a:solidFill>
                  <a:srgbClr val="7F0055"/>
                </a:solidFill>
                <a:latin typeface="Consolas"/>
              </a:rPr>
              <a:t>int</a:t>
            </a:r>
            <a:r>
              <a:rPr lang="en-US" altLang="ko-KR" sz="1100" b="1" dirty="0">
                <a:solidFill>
                  <a:srgbClr val="000000"/>
                </a:solidFill>
                <a:latin typeface="Consolas"/>
              </a:rPr>
              <a:t> </a:t>
            </a:r>
            <a:r>
              <a:rPr lang="en-US" altLang="ko-KR" sz="1100" b="1" dirty="0">
                <a:solidFill>
                  <a:srgbClr val="6A3E3E"/>
                </a:solidFill>
                <a:latin typeface="Consolas"/>
              </a:rPr>
              <a:t>result</a:t>
            </a:r>
            <a:r>
              <a:rPr lang="en-US" altLang="ko-KR" sz="1100" b="1" dirty="0">
                <a:solidFill>
                  <a:srgbClr val="000000"/>
                </a:solidFill>
                <a:latin typeface="Consolas"/>
              </a:rPr>
              <a:t> = 0;</a:t>
            </a:r>
          </a:p>
          <a:p>
            <a:endParaRPr lang="ko-KR" altLang="en-US" sz="1100" dirty="0">
              <a:latin typeface="Consolas"/>
            </a:endParaRPr>
          </a:p>
          <a:p>
            <a:r>
              <a:rPr lang="en-US" altLang="ko-KR" sz="1100" dirty="0">
                <a:solidFill>
                  <a:srgbClr val="000000"/>
                </a:solidFill>
                <a:latin typeface="Consolas"/>
              </a:rPr>
              <a:t>        </a:t>
            </a:r>
            <a:r>
              <a:rPr lang="en-US" altLang="ko-KR" sz="1100" b="1" dirty="0">
                <a:solidFill>
                  <a:srgbClr val="7F0055"/>
                </a:solidFill>
                <a:latin typeface="Consolas"/>
              </a:rPr>
              <a:t>if</a:t>
            </a:r>
            <a:r>
              <a:rPr lang="en-US" altLang="ko-KR" sz="1100" b="1" dirty="0">
                <a:solidFill>
                  <a:srgbClr val="000000"/>
                </a:solidFill>
                <a:latin typeface="Consolas"/>
              </a:rPr>
              <a:t> (</a:t>
            </a:r>
            <a:r>
              <a:rPr lang="en-US" altLang="ko-KR" sz="1100" b="1" dirty="0">
                <a:solidFill>
                  <a:srgbClr val="6A3E3E"/>
                </a:solidFill>
                <a:latin typeface="Consolas"/>
              </a:rPr>
              <a:t>member</a:t>
            </a:r>
            <a:r>
              <a:rPr lang="en-US" altLang="ko-KR" sz="1100" b="1" dirty="0">
                <a:solidFill>
                  <a:srgbClr val="000000"/>
                </a:solidFill>
                <a:latin typeface="Consolas"/>
              </a:rPr>
              <a:t> != </a:t>
            </a:r>
            <a:r>
              <a:rPr lang="en-US" altLang="ko-KR" sz="1100" b="1" dirty="0">
                <a:solidFill>
                  <a:srgbClr val="7F0055"/>
                </a:solidFill>
                <a:latin typeface="Consolas"/>
              </a:rPr>
              <a:t>null</a:t>
            </a:r>
            <a:r>
              <a:rPr lang="en-US" altLang="ko-KR" sz="1100" b="1" dirty="0">
                <a:solidFill>
                  <a:srgbClr val="000000"/>
                </a:solidFill>
                <a:latin typeface="Consolas"/>
              </a:rPr>
              <a:t>) {</a:t>
            </a:r>
          </a:p>
          <a:p>
            <a:r>
              <a:rPr lang="en-US" altLang="ko-KR" sz="1100" dirty="0">
                <a:solidFill>
                  <a:srgbClr val="000000"/>
                </a:solidFill>
                <a:latin typeface="Consolas"/>
              </a:rPr>
              <a:t>            </a:t>
            </a:r>
            <a:r>
              <a:rPr lang="en-US" altLang="ko-KR" sz="1100" dirty="0" err="1">
                <a:solidFill>
                  <a:srgbClr val="6A3E3E"/>
                </a:solidFill>
                <a:latin typeface="Consolas"/>
              </a:rPr>
              <a:t>cart</a:t>
            </a:r>
            <a:r>
              <a:rPr lang="en-US" altLang="ko-KR" sz="1100" dirty="0" err="1">
                <a:solidFill>
                  <a:srgbClr val="000000"/>
                </a:solidFill>
                <a:latin typeface="Consolas"/>
              </a:rPr>
              <a:t>.setUserId</a:t>
            </a:r>
            <a:r>
              <a:rPr lang="en-US" altLang="ko-KR" sz="1100" dirty="0">
                <a:solidFill>
                  <a:srgbClr val="000000"/>
                </a:solidFill>
                <a:latin typeface="Consolas"/>
              </a:rPr>
              <a:t>(</a:t>
            </a:r>
            <a:r>
              <a:rPr lang="en-US" altLang="ko-KR" sz="1100" dirty="0" err="1">
                <a:solidFill>
                  <a:srgbClr val="6A3E3E"/>
                </a:solidFill>
                <a:latin typeface="Consolas"/>
              </a:rPr>
              <a:t>member</a:t>
            </a:r>
            <a:r>
              <a:rPr lang="en-US" altLang="ko-KR" sz="1100" dirty="0" err="1">
                <a:solidFill>
                  <a:srgbClr val="000000"/>
                </a:solidFill>
                <a:latin typeface="Consolas"/>
              </a:rPr>
              <a:t>.getUserId</a:t>
            </a:r>
            <a:r>
              <a:rPr lang="en-US" altLang="ko-KR" sz="1100" dirty="0">
                <a:solidFill>
                  <a:srgbClr val="000000"/>
                </a:solidFill>
                <a:latin typeface="Consolas"/>
              </a:rPr>
              <a:t>()); </a:t>
            </a:r>
            <a:r>
              <a:rPr lang="en-US" altLang="ko-KR" sz="1100" dirty="0">
                <a:solidFill>
                  <a:srgbClr val="3F7F5F"/>
                </a:solidFill>
                <a:latin typeface="Consolas"/>
              </a:rPr>
              <a:t>// </a:t>
            </a:r>
            <a:r>
              <a:rPr lang="ja-JP" altLang="en-US" sz="1100" dirty="0">
                <a:solidFill>
                  <a:srgbClr val="3F7F5F"/>
                </a:solidFill>
                <a:latin typeface="Consolas"/>
              </a:rPr>
              <a:t>ユーザー</a:t>
            </a:r>
            <a:r>
              <a:rPr lang="en-US" altLang="ko-KR" sz="1100" dirty="0">
                <a:solidFill>
                  <a:srgbClr val="3F7F5F"/>
                </a:solidFill>
                <a:latin typeface="Consolas"/>
              </a:rPr>
              <a:t>ID</a:t>
            </a:r>
            <a:r>
              <a:rPr lang="ja-JP" altLang="en-US" sz="1100" dirty="0">
                <a:solidFill>
                  <a:srgbClr val="3F7F5F"/>
                </a:solidFill>
                <a:latin typeface="Consolas"/>
              </a:rPr>
              <a:t>を</a:t>
            </a:r>
            <a:r>
              <a:rPr lang="ko-KR" altLang="en-US" sz="1100" dirty="0">
                <a:solidFill>
                  <a:srgbClr val="3F7F5F"/>
                </a:solidFill>
                <a:latin typeface="Consolas"/>
              </a:rPr>
              <a:t>設定</a:t>
            </a:r>
          </a:p>
          <a:p>
            <a:r>
              <a:rPr lang="ko-KR" altLang="en-US" sz="1100" dirty="0">
                <a:solidFill>
                  <a:srgbClr val="000000"/>
                </a:solidFill>
                <a:latin typeface="Consolas"/>
              </a:rPr>
              <a:t>            </a:t>
            </a:r>
          </a:p>
          <a:p>
            <a:r>
              <a:rPr lang="en-US" altLang="ko-KR" sz="1100" dirty="0">
                <a:solidFill>
                  <a:srgbClr val="000000"/>
                </a:solidFill>
                <a:latin typeface="Consolas"/>
              </a:rPr>
              <a:t>            </a:t>
            </a:r>
            <a:r>
              <a:rPr lang="en-US" altLang="ko-KR" sz="1100" b="1" dirty="0">
                <a:solidFill>
                  <a:srgbClr val="7F0055"/>
                </a:solidFill>
                <a:latin typeface="Consolas"/>
              </a:rPr>
              <a:t>for</a:t>
            </a:r>
            <a:r>
              <a:rPr lang="en-US" altLang="ko-KR" sz="1100" b="1" dirty="0">
                <a:solidFill>
                  <a:srgbClr val="000000"/>
                </a:solidFill>
                <a:latin typeface="Consolas"/>
              </a:rPr>
              <a:t> (String </a:t>
            </a:r>
            <a:r>
              <a:rPr lang="en-US" altLang="ko-KR" sz="1100" b="1" dirty="0" err="1">
                <a:solidFill>
                  <a:srgbClr val="6A3E3E"/>
                </a:solidFill>
                <a:latin typeface="Consolas"/>
              </a:rPr>
              <a:t>i</a:t>
            </a:r>
            <a:r>
              <a:rPr lang="en-US" altLang="ko-KR" sz="1100" b="1" dirty="0">
                <a:solidFill>
                  <a:srgbClr val="000000"/>
                </a:solidFill>
                <a:latin typeface="Consolas"/>
              </a:rPr>
              <a:t> : </a:t>
            </a:r>
            <a:r>
              <a:rPr lang="en-US" altLang="ko-KR" sz="1100" b="1" dirty="0" err="1">
                <a:solidFill>
                  <a:srgbClr val="6A3E3E"/>
                </a:solidFill>
                <a:latin typeface="Consolas"/>
              </a:rPr>
              <a:t>chArr</a:t>
            </a:r>
            <a:r>
              <a:rPr lang="en-US" altLang="ko-KR" sz="1100" b="1" dirty="0">
                <a:solidFill>
                  <a:srgbClr val="000000"/>
                </a:solidFill>
                <a:latin typeface="Consolas"/>
              </a:rPr>
              <a:t>) { </a:t>
            </a:r>
            <a:r>
              <a:rPr lang="en-US" altLang="ko-KR" sz="1100" b="1" dirty="0">
                <a:solidFill>
                  <a:srgbClr val="3F7F5F"/>
                </a:solidFill>
                <a:latin typeface="Consolas"/>
              </a:rPr>
              <a:t>// </a:t>
            </a:r>
            <a:r>
              <a:rPr lang="ko-KR" altLang="en-US" sz="1100" b="1" dirty="0">
                <a:solidFill>
                  <a:srgbClr val="3F7F5F"/>
                </a:solidFill>
                <a:latin typeface="Consolas"/>
              </a:rPr>
              <a:t>選択</a:t>
            </a:r>
            <a:r>
              <a:rPr lang="ja-JP" altLang="en-US" sz="1100" b="1" dirty="0">
                <a:solidFill>
                  <a:srgbClr val="3F7F5F"/>
                </a:solidFill>
                <a:latin typeface="Consolas"/>
              </a:rPr>
              <a:t>されたカート</a:t>
            </a:r>
            <a:r>
              <a:rPr lang="ko-KR" altLang="en-US" sz="1100" b="1" dirty="0">
                <a:solidFill>
                  <a:srgbClr val="3F7F5F"/>
                </a:solidFill>
                <a:latin typeface="Consolas"/>
              </a:rPr>
              <a:t>項目</a:t>
            </a:r>
            <a:r>
              <a:rPr lang="ja-JP" altLang="en-US" sz="1100" b="1" dirty="0">
                <a:solidFill>
                  <a:srgbClr val="3F7F5F"/>
                </a:solidFill>
                <a:latin typeface="Consolas"/>
              </a:rPr>
              <a:t>を</a:t>
            </a:r>
            <a:r>
              <a:rPr lang="ko-KR" altLang="en-US" sz="1100" b="1" dirty="0">
                <a:solidFill>
                  <a:srgbClr val="3F7F5F"/>
                </a:solidFill>
                <a:latin typeface="Consolas"/>
              </a:rPr>
              <a:t>削除</a:t>
            </a:r>
          </a:p>
          <a:p>
            <a:r>
              <a:rPr lang="en-US" altLang="ko-KR" sz="1100" dirty="0">
                <a:solidFill>
                  <a:srgbClr val="000000"/>
                </a:solidFill>
                <a:latin typeface="Consolas"/>
              </a:rPr>
              <a:t>                </a:t>
            </a:r>
            <a:r>
              <a:rPr lang="en-US" altLang="ko-KR" sz="1100" dirty="0" err="1">
                <a:solidFill>
                  <a:srgbClr val="6A3E3E"/>
                </a:solidFill>
                <a:latin typeface="Consolas"/>
              </a:rPr>
              <a:t>cart</a:t>
            </a:r>
            <a:r>
              <a:rPr lang="en-US" altLang="ko-KR" sz="1100" dirty="0" err="1">
                <a:solidFill>
                  <a:srgbClr val="000000"/>
                </a:solidFill>
                <a:latin typeface="Consolas"/>
              </a:rPr>
              <a:t>.setCartNum</a:t>
            </a:r>
            <a:r>
              <a:rPr lang="en-US" altLang="ko-KR" sz="1100" dirty="0">
                <a:solidFill>
                  <a:srgbClr val="000000"/>
                </a:solidFill>
                <a:latin typeface="Consolas"/>
              </a:rPr>
              <a:t>(</a:t>
            </a:r>
            <a:r>
              <a:rPr lang="en-US" altLang="ko-KR" sz="1100" dirty="0" err="1">
                <a:solidFill>
                  <a:srgbClr val="000000"/>
                </a:solidFill>
                <a:latin typeface="Consolas"/>
              </a:rPr>
              <a:t>Integer.</a:t>
            </a:r>
            <a:r>
              <a:rPr lang="en-US" altLang="ko-KR" sz="1100" i="1" dirty="0" err="1">
                <a:solidFill>
                  <a:srgbClr val="000000"/>
                </a:solidFill>
                <a:latin typeface="Consolas"/>
              </a:rPr>
              <a:t>parseInt</a:t>
            </a:r>
            <a:r>
              <a:rPr lang="en-US" altLang="ko-KR" sz="1100" i="1" dirty="0">
                <a:solidFill>
                  <a:srgbClr val="000000"/>
                </a:solidFill>
                <a:latin typeface="Consolas"/>
              </a:rPr>
              <a:t>(</a:t>
            </a:r>
            <a:r>
              <a:rPr lang="en-US" altLang="ko-KR" sz="1100" i="1" dirty="0" err="1">
                <a:solidFill>
                  <a:srgbClr val="6A3E3E"/>
                </a:solidFill>
                <a:latin typeface="Consolas"/>
              </a:rPr>
              <a:t>i</a:t>
            </a:r>
            <a:r>
              <a:rPr lang="en-US" altLang="ko-KR" sz="1100" i="1" dirty="0">
                <a:solidFill>
                  <a:srgbClr val="000000"/>
                </a:solidFill>
                <a:latin typeface="Consolas"/>
              </a:rPr>
              <a:t>)); </a:t>
            </a:r>
          </a:p>
          <a:p>
            <a:r>
              <a:rPr lang="en-US" altLang="ko-KR" sz="1100" dirty="0">
                <a:solidFill>
                  <a:srgbClr val="000000"/>
                </a:solidFill>
                <a:latin typeface="Consolas"/>
              </a:rPr>
              <a:t>                </a:t>
            </a:r>
            <a:r>
              <a:rPr lang="en-US" altLang="ko-KR" sz="1100" dirty="0" err="1">
                <a:solidFill>
                  <a:srgbClr val="0000C0"/>
                </a:solidFill>
                <a:latin typeface="Consolas"/>
              </a:rPr>
              <a:t>service</a:t>
            </a:r>
            <a:r>
              <a:rPr lang="en-US" altLang="ko-KR" sz="1100" dirty="0" err="1">
                <a:solidFill>
                  <a:srgbClr val="000000"/>
                </a:solidFill>
                <a:latin typeface="Consolas"/>
              </a:rPr>
              <a:t>.deleteCart</a:t>
            </a:r>
            <a:r>
              <a:rPr lang="en-US" altLang="ko-KR" sz="1100" dirty="0">
                <a:solidFill>
                  <a:srgbClr val="000000"/>
                </a:solidFill>
                <a:latin typeface="Consolas"/>
              </a:rPr>
              <a:t>(</a:t>
            </a:r>
            <a:r>
              <a:rPr lang="en-US" altLang="ko-KR" sz="1100" dirty="0">
                <a:solidFill>
                  <a:srgbClr val="6A3E3E"/>
                </a:solidFill>
                <a:latin typeface="Consolas"/>
              </a:rPr>
              <a:t>cart</a:t>
            </a:r>
            <a:r>
              <a:rPr lang="en-US" altLang="ko-KR" sz="1100" dirty="0">
                <a:solidFill>
                  <a:srgbClr val="000000"/>
                </a:solidFill>
                <a:latin typeface="Consolas"/>
              </a:rPr>
              <a:t>); </a:t>
            </a:r>
          </a:p>
          <a:p>
            <a:r>
              <a:rPr lang="ko-KR" altLang="en-US" sz="1100" dirty="0">
                <a:solidFill>
                  <a:srgbClr val="000000"/>
                </a:solidFill>
                <a:latin typeface="Consolas"/>
              </a:rPr>
              <a:t>            </a:t>
            </a:r>
            <a:r>
              <a:rPr lang="en-US" altLang="ko-KR" sz="1100" dirty="0">
                <a:solidFill>
                  <a:srgbClr val="000000"/>
                </a:solidFill>
                <a:latin typeface="Consolas"/>
              </a:rPr>
              <a:t>}            </a:t>
            </a:r>
          </a:p>
          <a:p>
            <a:r>
              <a:rPr lang="en-US" altLang="ko-KR" sz="1100" dirty="0">
                <a:solidFill>
                  <a:srgbClr val="000000"/>
                </a:solidFill>
                <a:latin typeface="Consolas"/>
              </a:rPr>
              <a:t>            </a:t>
            </a:r>
            <a:r>
              <a:rPr lang="en-US" altLang="ko-KR" sz="1100" dirty="0">
                <a:solidFill>
                  <a:srgbClr val="6A3E3E"/>
                </a:solidFill>
                <a:latin typeface="Consolas"/>
              </a:rPr>
              <a:t>result</a:t>
            </a:r>
            <a:r>
              <a:rPr lang="en-US" altLang="ko-KR" sz="1100" dirty="0">
                <a:solidFill>
                  <a:srgbClr val="000000"/>
                </a:solidFill>
                <a:latin typeface="Consolas"/>
              </a:rPr>
              <a:t> = 1; </a:t>
            </a:r>
            <a:r>
              <a:rPr lang="en-US" altLang="ko-KR" sz="1100" dirty="0">
                <a:solidFill>
                  <a:srgbClr val="3F7F5F"/>
                </a:solidFill>
                <a:latin typeface="Consolas"/>
              </a:rPr>
              <a:t>// </a:t>
            </a:r>
            <a:r>
              <a:rPr lang="ko-KR" altLang="en-US" sz="1100" dirty="0">
                <a:solidFill>
                  <a:srgbClr val="3F7F5F"/>
                </a:solidFill>
                <a:latin typeface="Consolas"/>
              </a:rPr>
              <a:t>成功</a:t>
            </a:r>
          </a:p>
          <a:p>
            <a:r>
              <a:rPr lang="ko-KR" altLang="en-US" sz="1100" dirty="0">
                <a:solidFill>
                  <a:srgbClr val="000000"/>
                </a:solidFill>
                <a:latin typeface="Consolas"/>
              </a:rPr>
              <a:t>        </a:t>
            </a:r>
            <a:r>
              <a:rPr lang="en-US" altLang="ko-KR" sz="1100" dirty="0">
                <a:solidFill>
                  <a:srgbClr val="000000"/>
                </a:solidFill>
                <a:latin typeface="Consolas"/>
              </a:rPr>
              <a:t>}</a:t>
            </a:r>
          </a:p>
          <a:p>
            <a:r>
              <a:rPr lang="en-US" altLang="ko-KR" sz="1100" dirty="0">
                <a:solidFill>
                  <a:srgbClr val="000000"/>
                </a:solidFill>
                <a:latin typeface="Consolas"/>
              </a:rPr>
              <a:t>        </a:t>
            </a:r>
            <a:r>
              <a:rPr lang="en-US" altLang="ko-KR" sz="1100" b="1" dirty="0">
                <a:solidFill>
                  <a:srgbClr val="7F0055"/>
                </a:solidFill>
                <a:latin typeface="Consolas"/>
              </a:rPr>
              <a:t>return</a:t>
            </a:r>
            <a:r>
              <a:rPr lang="en-US" altLang="ko-KR" sz="1100" b="1" dirty="0">
                <a:solidFill>
                  <a:srgbClr val="000000"/>
                </a:solidFill>
                <a:latin typeface="Consolas"/>
              </a:rPr>
              <a:t> </a:t>
            </a:r>
            <a:r>
              <a:rPr lang="en-US" altLang="ko-KR" sz="1100" b="1" dirty="0">
                <a:solidFill>
                  <a:srgbClr val="6A3E3E"/>
                </a:solidFill>
                <a:latin typeface="Consolas"/>
              </a:rPr>
              <a:t>result</a:t>
            </a:r>
            <a:r>
              <a:rPr lang="en-US" altLang="ko-KR" sz="1100" b="1" dirty="0">
                <a:solidFill>
                  <a:srgbClr val="000000"/>
                </a:solidFill>
                <a:latin typeface="Consolas"/>
              </a:rPr>
              <a:t>;          </a:t>
            </a:r>
          </a:p>
          <a:p>
            <a:r>
              <a:rPr lang="ko-KR" altLang="en-US" sz="1100" dirty="0">
                <a:solidFill>
                  <a:srgbClr val="000000"/>
                </a:solidFill>
                <a:latin typeface="Consolas"/>
              </a:rPr>
              <a:t>    </a:t>
            </a:r>
            <a:r>
              <a:rPr lang="en-US" altLang="ko-KR" sz="1100" dirty="0">
                <a:solidFill>
                  <a:srgbClr val="000000"/>
                </a:solidFill>
                <a:latin typeface="Consolas"/>
              </a:rPr>
              <a:t>}</a:t>
            </a:r>
          </a:p>
          <a:p>
            <a:r>
              <a:rPr lang="ko-KR" altLang="en-US" sz="1100" dirty="0">
                <a:solidFill>
                  <a:srgbClr val="000000"/>
                </a:solidFill>
                <a:latin typeface="Consolas"/>
              </a:rPr>
              <a:t>    </a:t>
            </a:r>
          </a:p>
          <a:p>
            <a:r>
              <a:rPr lang="ko-KR" altLang="en-US" sz="1100" dirty="0">
                <a:solidFill>
                  <a:srgbClr val="000000"/>
                </a:solidFill>
                <a:latin typeface="Consolas"/>
              </a:rPr>
              <a:t>    </a:t>
            </a:r>
            <a:r>
              <a:rPr lang="en-US" altLang="ko-KR" sz="1100" dirty="0">
                <a:solidFill>
                  <a:srgbClr val="3F7F5F"/>
                </a:solidFill>
                <a:latin typeface="Consolas"/>
              </a:rPr>
              <a:t>// </a:t>
            </a:r>
            <a:r>
              <a:rPr lang="ko-KR" altLang="en-US" sz="1100" dirty="0">
                <a:solidFill>
                  <a:srgbClr val="3F7F5F"/>
                </a:solidFill>
                <a:latin typeface="Consolas"/>
              </a:rPr>
              <a:t>注文処理</a:t>
            </a:r>
          </a:p>
          <a:p>
            <a:r>
              <a:rPr lang="en-US" altLang="ko-KR" sz="1100" dirty="0">
                <a:solidFill>
                  <a:srgbClr val="000000"/>
                </a:solidFill>
                <a:latin typeface="Consolas"/>
              </a:rPr>
              <a:t>    </a:t>
            </a:r>
            <a:r>
              <a:rPr lang="en-US" altLang="ko-KR" sz="1100" dirty="0">
                <a:solidFill>
                  <a:srgbClr val="646464"/>
                </a:solidFill>
                <a:latin typeface="Consolas"/>
              </a:rPr>
              <a:t>@</a:t>
            </a:r>
            <a:r>
              <a:rPr lang="en-US" altLang="ko-KR" sz="1100" dirty="0" err="1">
                <a:solidFill>
                  <a:srgbClr val="646464"/>
                </a:solidFill>
                <a:latin typeface="Consolas"/>
              </a:rPr>
              <a:t>PostMapping</a:t>
            </a:r>
            <a:r>
              <a:rPr lang="en-US" altLang="ko-KR" sz="1100" dirty="0">
                <a:solidFill>
                  <a:srgbClr val="000000"/>
                </a:solidFill>
                <a:latin typeface="Consolas"/>
              </a:rPr>
              <a:t>(value=</a:t>
            </a:r>
            <a:r>
              <a:rPr lang="en-US" altLang="ko-KR" sz="1100" dirty="0">
                <a:solidFill>
                  <a:srgbClr val="2A00FF"/>
                </a:solidFill>
                <a:latin typeface="Consolas"/>
              </a:rPr>
              <a:t>"/</a:t>
            </a:r>
            <a:r>
              <a:rPr lang="en-US" altLang="ko-KR" sz="1100" dirty="0" err="1">
                <a:solidFill>
                  <a:srgbClr val="2A00FF"/>
                </a:solidFill>
                <a:latin typeface="Consolas"/>
              </a:rPr>
              <a:t>cartList</a:t>
            </a:r>
            <a:r>
              <a:rPr lang="en-US" altLang="ko-KR" sz="1100" dirty="0">
                <a:solidFill>
                  <a:srgbClr val="2A00FF"/>
                </a:solidFill>
                <a:latin typeface="Consolas"/>
              </a:rPr>
              <a:t>"</a:t>
            </a:r>
            <a:r>
              <a:rPr lang="en-US" altLang="ko-KR" sz="1100" dirty="0">
                <a:solidFill>
                  <a:srgbClr val="000000"/>
                </a:solidFill>
                <a:latin typeface="Consolas"/>
              </a:rPr>
              <a:t>)</a:t>
            </a:r>
          </a:p>
          <a:p>
            <a:r>
              <a:rPr lang="en-US" altLang="ko-KR" sz="1100" dirty="0">
                <a:solidFill>
                  <a:srgbClr val="000000"/>
                </a:solidFill>
                <a:latin typeface="Consolas"/>
              </a:rPr>
              <a:t>    </a:t>
            </a:r>
            <a:r>
              <a:rPr lang="en-US" altLang="ko-KR" sz="1100" b="1" dirty="0">
                <a:solidFill>
                  <a:srgbClr val="7F0055"/>
                </a:solidFill>
                <a:latin typeface="Consolas"/>
              </a:rPr>
              <a:t>public</a:t>
            </a:r>
            <a:r>
              <a:rPr lang="en-US" altLang="ko-KR" sz="1100" b="1" dirty="0">
                <a:solidFill>
                  <a:srgbClr val="000000"/>
                </a:solidFill>
                <a:latin typeface="Consolas"/>
              </a:rPr>
              <a:t> String order(</a:t>
            </a:r>
            <a:r>
              <a:rPr lang="en-US" altLang="ko-KR" sz="1100" b="1" dirty="0" err="1">
                <a:solidFill>
                  <a:srgbClr val="000000"/>
                </a:solidFill>
                <a:latin typeface="Consolas"/>
              </a:rPr>
              <a:t>HttpSession</a:t>
            </a:r>
            <a:r>
              <a:rPr lang="en-US" altLang="ko-KR" sz="1100" b="1" dirty="0">
                <a:solidFill>
                  <a:srgbClr val="000000"/>
                </a:solidFill>
                <a:latin typeface="Consolas"/>
              </a:rPr>
              <a:t> </a:t>
            </a:r>
            <a:r>
              <a:rPr lang="en-US" altLang="ko-KR" sz="1100" b="1" dirty="0">
                <a:solidFill>
                  <a:srgbClr val="6A3E3E"/>
                </a:solidFill>
                <a:latin typeface="Consolas"/>
              </a:rPr>
              <a:t>session</a:t>
            </a:r>
            <a:r>
              <a:rPr lang="en-US" altLang="ko-KR" sz="1100" b="1" dirty="0">
                <a:solidFill>
                  <a:srgbClr val="000000"/>
                </a:solidFill>
                <a:latin typeface="Consolas"/>
              </a:rPr>
              <a:t>, </a:t>
            </a:r>
            <a:r>
              <a:rPr lang="en-US" altLang="ko-KR" sz="1100" b="1" dirty="0" err="1">
                <a:solidFill>
                  <a:srgbClr val="000000"/>
                </a:solidFill>
                <a:latin typeface="Consolas"/>
              </a:rPr>
              <a:t>OrderVO</a:t>
            </a:r>
            <a:r>
              <a:rPr lang="en-US" altLang="ko-KR" sz="1100" b="1" dirty="0">
                <a:solidFill>
                  <a:srgbClr val="000000"/>
                </a:solidFill>
                <a:latin typeface="Consolas"/>
              </a:rPr>
              <a:t> </a:t>
            </a:r>
            <a:r>
              <a:rPr lang="en-US" altLang="ko-KR" sz="1100" b="1" dirty="0">
                <a:solidFill>
                  <a:srgbClr val="6A3E3E"/>
                </a:solidFill>
                <a:latin typeface="Consolas"/>
              </a:rPr>
              <a:t>order</a:t>
            </a:r>
            <a:r>
              <a:rPr lang="en-US" altLang="ko-KR" sz="1100" b="1" dirty="0">
                <a:solidFill>
                  <a:srgbClr val="000000"/>
                </a:solidFill>
                <a:latin typeface="Consolas"/>
              </a:rPr>
              <a:t>, </a:t>
            </a:r>
            <a:r>
              <a:rPr lang="en-US" altLang="ko-KR" sz="1100" b="1" dirty="0" err="1">
                <a:solidFill>
                  <a:srgbClr val="000000"/>
                </a:solidFill>
                <a:latin typeface="Consolas"/>
              </a:rPr>
              <a:t>OrderDetailVO</a:t>
            </a:r>
            <a:r>
              <a:rPr lang="en-US" altLang="ko-KR" sz="1100" b="1" dirty="0">
                <a:solidFill>
                  <a:srgbClr val="000000"/>
                </a:solidFill>
                <a:latin typeface="Consolas"/>
              </a:rPr>
              <a:t> </a:t>
            </a:r>
            <a:r>
              <a:rPr lang="en-US" altLang="ko-KR" sz="1100" b="1" dirty="0" err="1">
                <a:solidFill>
                  <a:srgbClr val="6A3E3E"/>
                </a:solidFill>
                <a:latin typeface="Consolas"/>
              </a:rPr>
              <a:t>orderDetail</a:t>
            </a:r>
            <a:r>
              <a:rPr lang="en-US" altLang="ko-KR" sz="1100" b="1" dirty="0">
                <a:solidFill>
                  <a:srgbClr val="000000"/>
                </a:solidFill>
                <a:latin typeface="Consolas"/>
              </a:rPr>
              <a:t>) </a:t>
            </a:r>
            <a:r>
              <a:rPr lang="en-US" altLang="ko-KR" sz="1100" b="1" dirty="0">
                <a:solidFill>
                  <a:srgbClr val="7F0055"/>
                </a:solidFill>
                <a:latin typeface="Consolas"/>
              </a:rPr>
              <a:t>throws</a:t>
            </a:r>
            <a:r>
              <a:rPr lang="en-US" altLang="ko-KR" sz="1100" b="1" dirty="0">
                <a:solidFill>
                  <a:srgbClr val="000000"/>
                </a:solidFill>
                <a:latin typeface="Consolas"/>
              </a:rPr>
              <a:t> Exception {</a:t>
            </a:r>
          </a:p>
          <a:p>
            <a:r>
              <a:rPr lang="en-US" altLang="ko-KR" sz="1100" dirty="0">
                <a:solidFill>
                  <a:srgbClr val="000000"/>
                </a:solidFill>
                <a:latin typeface="Consolas"/>
              </a:rPr>
              <a:t>        </a:t>
            </a:r>
            <a:r>
              <a:rPr lang="en-US" altLang="ko-KR" sz="1100" b="1" i="1" dirty="0">
                <a:solidFill>
                  <a:srgbClr val="0000C0"/>
                </a:solidFill>
                <a:latin typeface="Consolas"/>
              </a:rPr>
              <a:t>logger</a:t>
            </a:r>
            <a:r>
              <a:rPr lang="en-US" altLang="ko-KR" sz="1100" b="1" i="1" dirty="0">
                <a:solidFill>
                  <a:srgbClr val="000000"/>
                </a:solidFill>
                <a:latin typeface="Consolas"/>
              </a:rPr>
              <a:t>.info(</a:t>
            </a:r>
            <a:r>
              <a:rPr lang="en-US" altLang="ko-KR" sz="1100" b="1" i="1" dirty="0">
                <a:solidFill>
                  <a:srgbClr val="2A00FF"/>
                </a:solidFill>
                <a:latin typeface="Consolas"/>
              </a:rPr>
              <a:t>"</a:t>
            </a:r>
            <a:r>
              <a:rPr lang="ko-KR" altLang="en-US" sz="1100" b="1" i="1" dirty="0">
                <a:solidFill>
                  <a:srgbClr val="2A00FF"/>
                </a:solidFill>
                <a:latin typeface="Consolas"/>
              </a:rPr>
              <a:t>注文</a:t>
            </a:r>
            <a:r>
              <a:rPr lang="ja-JP" altLang="en-US" sz="1100" b="1" i="1" dirty="0">
                <a:solidFill>
                  <a:srgbClr val="2A00FF"/>
                </a:solidFill>
                <a:latin typeface="Consolas"/>
              </a:rPr>
              <a:t>を</a:t>
            </a:r>
            <a:r>
              <a:rPr lang="ko-KR" altLang="en-US" sz="1100" b="1" i="1" dirty="0">
                <a:solidFill>
                  <a:srgbClr val="2A00FF"/>
                </a:solidFill>
                <a:latin typeface="Consolas"/>
              </a:rPr>
              <a:t>処理</a:t>
            </a:r>
            <a:r>
              <a:rPr lang="ja-JP" altLang="en-US" sz="1100" b="1" i="1" dirty="0">
                <a:solidFill>
                  <a:srgbClr val="2A00FF"/>
                </a:solidFill>
                <a:latin typeface="Consolas"/>
              </a:rPr>
              <a:t>する</a:t>
            </a:r>
            <a:r>
              <a:rPr lang="en-US" altLang="ja-JP" sz="1100" b="1" i="1" dirty="0">
                <a:solidFill>
                  <a:srgbClr val="2A00FF"/>
                </a:solidFill>
                <a:latin typeface="Consolas"/>
              </a:rPr>
              <a:t>"</a:t>
            </a:r>
            <a:r>
              <a:rPr lang="en-US" altLang="ja-JP" sz="1100" b="1" i="1" dirty="0">
                <a:solidFill>
                  <a:srgbClr val="000000"/>
                </a:solidFill>
                <a:latin typeface="Consolas"/>
              </a:rPr>
              <a:t>);</a:t>
            </a:r>
          </a:p>
          <a:p>
            <a:r>
              <a:rPr lang="en-US" altLang="ko-KR" sz="1100" dirty="0">
                <a:solidFill>
                  <a:srgbClr val="000000"/>
                </a:solidFill>
                <a:latin typeface="Consolas"/>
              </a:rPr>
              <a:t>        </a:t>
            </a:r>
            <a:r>
              <a:rPr lang="en-US" altLang="ko-KR" sz="1100" dirty="0" err="1">
                <a:solidFill>
                  <a:srgbClr val="000000"/>
                </a:solidFill>
                <a:latin typeface="Consolas"/>
              </a:rPr>
              <a:t>MemberVO</a:t>
            </a:r>
            <a:r>
              <a:rPr lang="en-US" altLang="ko-KR" sz="1100" dirty="0">
                <a:solidFill>
                  <a:srgbClr val="000000"/>
                </a:solidFill>
                <a:latin typeface="Consolas"/>
              </a:rPr>
              <a:t> </a:t>
            </a:r>
            <a:r>
              <a:rPr lang="en-US" altLang="ko-KR" sz="1100" dirty="0">
                <a:solidFill>
                  <a:srgbClr val="6A3E3E"/>
                </a:solidFill>
                <a:latin typeface="Consolas"/>
              </a:rPr>
              <a:t>member</a:t>
            </a:r>
            <a:r>
              <a:rPr lang="en-US" altLang="ko-KR" sz="1100" dirty="0">
                <a:solidFill>
                  <a:srgbClr val="000000"/>
                </a:solidFill>
                <a:latin typeface="Consolas"/>
              </a:rPr>
              <a:t> = (</a:t>
            </a:r>
            <a:r>
              <a:rPr lang="en-US" altLang="ko-KR" sz="1100" dirty="0" err="1">
                <a:solidFill>
                  <a:srgbClr val="000000"/>
                </a:solidFill>
                <a:latin typeface="Consolas"/>
              </a:rPr>
              <a:t>MemberVO</a:t>
            </a:r>
            <a:r>
              <a:rPr lang="en-US" altLang="ko-KR" sz="1100" dirty="0">
                <a:solidFill>
                  <a:srgbClr val="000000"/>
                </a:solidFill>
                <a:latin typeface="Consolas"/>
              </a:rPr>
              <a:t>) </a:t>
            </a:r>
            <a:r>
              <a:rPr lang="en-US" altLang="ko-KR" sz="1100" dirty="0" err="1">
                <a:solidFill>
                  <a:srgbClr val="6A3E3E"/>
                </a:solidFill>
                <a:latin typeface="Consolas"/>
              </a:rPr>
              <a:t>session</a:t>
            </a:r>
            <a:r>
              <a:rPr lang="en-US" altLang="ko-KR" sz="1100" dirty="0" err="1">
                <a:solidFill>
                  <a:srgbClr val="000000"/>
                </a:solidFill>
                <a:latin typeface="Consolas"/>
              </a:rPr>
              <a:t>.getAttribute</a:t>
            </a:r>
            <a:r>
              <a:rPr lang="en-US" altLang="ko-KR" sz="1100" dirty="0">
                <a:solidFill>
                  <a:srgbClr val="000000"/>
                </a:solidFill>
                <a:latin typeface="Consolas"/>
              </a:rPr>
              <a:t>(</a:t>
            </a:r>
            <a:r>
              <a:rPr lang="en-US" altLang="ko-KR" sz="1100" dirty="0">
                <a:solidFill>
                  <a:srgbClr val="2A00FF"/>
                </a:solidFill>
                <a:latin typeface="Consolas"/>
              </a:rPr>
              <a:t>"member"</a:t>
            </a:r>
            <a:r>
              <a:rPr lang="en-US" altLang="ko-KR" sz="1100" dirty="0">
                <a:solidFill>
                  <a:srgbClr val="000000"/>
                </a:solidFill>
                <a:latin typeface="Consolas"/>
              </a:rPr>
              <a:t>); </a:t>
            </a:r>
            <a:r>
              <a:rPr lang="en-US" altLang="ko-KR" sz="1100" dirty="0">
                <a:solidFill>
                  <a:srgbClr val="3F7F5F"/>
                </a:solidFill>
                <a:latin typeface="Consolas"/>
              </a:rPr>
              <a:t>// </a:t>
            </a:r>
            <a:r>
              <a:rPr lang="ja-JP" altLang="en-US" sz="1100" dirty="0">
                <a:solidFill>
                  <a:srgbClr val="3F7F5F"/>
                </a:solidFill>
                <a:latin typeface="Consolas"/>
              </a:rPr>
              <a:t>ログインユーザー</a:t>
            </a:r>
            <a:r>
              <a:rPr lang="ko-KR" altLang="en-US" sz="1100" dirty="0">
                <a:solidFill>
                  <a:srgbClr val="3F7F5F"/>
                </a:solidFill>
                <a:latin typeface="Consolas"/>
              </a:rPr>
              <a:t>情報</a:t>
            </a:r>
            <a:r>
              <a:rPr lang="ja-JP" altLang="en-US" sz="1100" dirty="0">
                <a:solidFill>
                  <a:srgbClr val="3F7F5F"/>
                </a:solidFill>
                <a:latin typeface="Consolas"/>
              </a:rPr>
              <a:t>を</a:t>
            </a:r>
            <a:r>
              <a:rPr lang="ko-KR" altLang="en-US" sz="1100" dirty="0">
                <a:solidFill>
                  <a:srgbClr val="3F7F5F"/>
                </a:solidFill>
                <a:latin typeface="Consolas"/>
              </a:rPr>
              <a:t>取得</a:t>
            </a:r>
          </a:p>
          <a:p>
            <a:r>
              <a:rPr lang="en-US" altLang="ko-KR" sz="1100" dirty="0">
                <a:solidFill>
                  <a:srgbClr val="000000"/>
                </a:solidFill>
                <a:latin typeface="Consolas"/>
              </a:rPr>
              <a:t>        String </a:t>
            </a:r>
            <a:r>
              <a:rPr lang="en-US" altLang="ko-KR" sz="1100" dirty="0" err="1">
                <a:solidFill>
                  <a:srgbClr val="6A3E3E"/>
                </a:solidFill>
                <a:latin typeface="Consolas"/>
              </a:rPr>
              <a:t>userId</a:t>
            </a:r>
            <a:r>
              <a:rPr lang="en-US" altLang="ko-KR" sz="1100" dirty="0">
                <a:solidFill>
                  <a:srgbClr val="000000"/>
                </a:solidFill>
                <a:latin typeface="Consolas"/>
              </a:rPr>
              <a:t> = </a:t>
            </a:r>
            <a:r>
              <a:rPr lang="en-US" altLang="ko-KR" sz="1100" dirty="0" err="1">
                <a:solidFill>
                  <a:srgbClr val="6A3E3E"/>
                </a:solidFill>
                <a:latin typeface="Consolas"/>
              </a:rPr>
              <a:t>member</a:t>
            </a:r>
            <a:r>
              <a:rPr lang="en-US" altLang="ko-KR" sz="1100" dirty="0" err="1">
                <a:solidFill>
                  <a:srgbClr val="000000"/>
                </a:solidFill>
                <a:latin typeface="Consolas"/>
              </a:rPr>
              <a:t>.getUserId</a:t>
            </a:r>
            <a:r>
              <a:rPr lang="en-US" altLang="ko-KR" sz="1100" dirty="0">
                <a:solidFill>
                  <a:srgbClr val="000000"/>
                </a:solidFill>
                <a:latin typeface="Consolas"/>
              </a:rPr>
              <a:t>();</a:t>
            </a:r>
          </a:p>
          <a:p>
            <a:r>
              <a:rPr lang="ko-KR" altLang="en-US" sz="1100" dirty="0">
                <a:solidFill>
                  <a:srgbClr val="000000"/>
                </a:solidFill>
                <a:latin typeface="Consolas"/>
              </a:rPr>
              <a:t>        </a:t>
            </a:r>
          </a:p>
          <a:p>
            <a:r>
              <a:rPr lang="en-US" altLang="ko-KR" sz="1100" dirty="0">
                <a:solidFill>
                  <a:srgbClr val="000000"/>
                </a:solidFill>
                <a:latin typeface="Consolas"/>
              </a:rPr>
              <a:t>        Calendar </a:t>
            </a:r>
            <a:r>
              <a:rPr lang="en-US" altLang="ko-KR" sz="1100" dirty="0" err="1">
                <a:solidFill>
                  <a:srgbClr val="6A3E3E"/>
                </a:solidFill>
                <a:latin typeface="Consolas"/>
              </a:rPr>
              <a:t>cal</a:t>
            </a:r>
            <a:r>
              <a:rPr lang="en-US" altLang="ko-KR" sz="1100" dirty="0">
                <a:solidFill>
                  <a:srgbClr val="000000"/>
                </a:solidFill>
                <a:latin typeface="Consolas"/>
              </a:rPr>
              <a:t> = </a:t>
            </a:r>
            <a:r>
              <a:rPr lang="en-US" altLang="ko-KR" sz="1100" dirty="0" err="1">
                <a:solidFill>
                  <a:srgbClr val="000000"/>
                </a:solidFill>
                <a:latin typeface="Consolas"/>
              </a:rPr>
              <a:t>Calendar.</a:t>
            </a:r>
            <a:r>
              <a:rPr lang="en-US" altLang="ko-KR" sz="1100" i="1" dirty="0" err="1">
                <a:solidFill>
                  <a:srgbClr val="000000"/>
                </a:solidFill>
                <a:latin typeface="Consolas"/>
              </a:rPr>
              <a:t>getInstance</a:t>
            </a:r>
            <a:r>
              <a:rPr lang="en-US" altLang="ko-KR" sz="1100" i="1" dirty="0">
                <a:solidFill>
                  <a:srgbClr val="000000"/>
                </a:solidFill>
                <a:latin typeface="Consolas"/>
              </a:rPr>
              <a:t>();</a:t>
            </a:r>
          </a:p>
          <a:p>
            <a:r>
              <a:rPr lang="en-US" altLang="ko-KR" sz="1100" dirty="0">
                <a:solidFill>
                  <a:srgbClr val="000000"/>
                </a:solidFill>
                <a:latin typeface="Consolas"/>
              </a:rPr>
              <a:t>        String </a:t>
            </a:r>
            <a:r>
              <a:rPr lang="en-US" altLang="ko-KR" sz="1100" dirty="0" err="1">
                <a:solidFill>
                  <a:srgbClr val="6A3E3E"/>
                </a:solidFill>
                <a:latin typeface="Consolas"/>
              </a:rPr>
              <a:t>ymd</a:t>
            </a:r>
            <a:r>
              <a:rPr lang="en-US" altLang="ko-KR" sz="1100" dirty="0">
                <a:solidFill>
                  <a:srgbClr val="000000"/>
                </a:solidFill>
                <a:latin typeface="Consolas"/>
              </a:rPr>
              <a:t> = </a:t>
            </a:r>
            <a:r>
              <a:rPr lang="en-US" altLang="ko-KR" sz="1100" b="1" dirty="0">
                <a:solidFill>
                  <a:srgbClr val="7F0055"/>
                </a:solidFill>
                <a:latin typeface="Consolas"/>
              </a:rPr>
              <a:t>new</a:t>
            </a:r>
            <a:r>
              <a:rPr lang="en-US" altLang="ko-KR" sz="1100" b="1" dirty="0">
                <a:solidFill>
                  <a:srgbClr val="000000"/>
                </a:solidFill>
                <a:latin typeface="Consolas"/>
              </a:rPr>
              <a:t> </a:t>
            </a:r>
            <a:r>
              <a:rPr lang="en-US" altLang="ko-KR" sz="1100" b="1" dirty="0" err="1">
                <a:solidFill>
                  <a:srgbClr val="000000"/>
                </a:solidFill>
                <a:latin typeface="Consolas"/>
              </a:rPr>
              <a:t>DecimalFormat</a:t>
            </a:r>
            <a:r>
              <a:rPr lang="en-US" altLang="ko-KR" sz="1100" b="1" dirty="0">
                <a:solidFill>
                  <a:srgbClr val="000000"/>
                </a:solidFill>
                <a:latin typeface="Consolas"/>
              </a:rPr>
              <a:t>(</a:t>
            </a:r>
            <a:r>
              <a:rPr lang="en-US" altLang="ko-KR" sz="1100" b="1" dirty="0">
                <a:solidFill>
                  <a:srgbClr val="2A00FF"/>
                </a:solidFill>
                <a:latin typeface="Consolas"/>
              </a:rPr>
              <a:t>"0000"</a:t>
            </a:r>
            <a:r>
              <a:rPr lang="en-US" altLang="ko-KR" sz="1100" b="1" dirty="0">
                <a:solidFill>
                  <a:srgbClr val="000000"/>
                </a:solidFill>
                <a:latin typeface="Consolas"/>
              </a:rPr>
              <a:t>).format(</a:t>
            </a:r>
            <a:r>
              <a:rPr lang="en-US" altLang="ko-KR" sz="1100" b="1" dirty="0" err="1">
                <a:solidFill>
                  <a:srgbClr val="6A3E3E"/>
                </a:solidFill>
                <a:latin typeface="Consolas"/>
              </a:rPr>
              <a:t>cal</a:t>
            </a:r>
            <a:r>
              <a:rPr lang="en-US" altLang="ko-KR" sz="1100" b="1" dirty="0" err="1">
                <a:solidFill>
                  <a:srgbClr val="000000"/>
                </a:solidFill>
                <a:latin typeface="Consolas"/>
              </a:rPr>
              <a:t>.get</a:t>
            </a:r>
            <a:r>
              <a:rPr lang="en-US" altLang="ko-KR" sz="1100" b="1" dirty="0">
                <a:solidFill>
                  <a:srgbClr val="000000"/>
                </a:solidFill>
                <a:latin typeface="Consolas"/>
              </a:rPr>
              <a:t>(</a:t>
            </a:r>
            <a:r>
              <a:rPr lang="en-US" altLang="ko-KR" sz="1100" b="1" dirty="0" err="1">
                <a:solidFill>
                  <a:srgbClr val="000000"/>
                </a:solidFill>
                <a:latin typeface="Consolas"/>
              </a:rPr>
              <a:t>Calendar.</a:t>
            </a:r>
            <a:r>
              <a:rPr lang="en-US" altLang="ko-KR" sz="1100" b="1" i="1" dirty="0" err="1">
                <a:solidFill>
                  <a:srgbClr val="0000C0"/>
                </a:solidFill>
                <a:latin typeface="Consolas"/>
              </a:rPr>
              <a:t>YEAR</a:t>
            </a:r>
            <a:r>
              <a:rPr lang="en-US" altLang="ko-KR" sz="1100" b="1" i="1" dirty="0">
                <a:solidFill>
                  <a:srgbClr val="000000"/>
                </a:solidFill>
                <a:latin typeface="Consolas"/>
              </a:rPr>
              <a:t>)) + </a:t>
            </a:r>
          </a:p>
          <a:p>
            <a:r>
              <a:rPr lang="en-US" altLang="ko-KR" sz="1100" dirty="0">
                <a:solidFill>
                  <a:srgbClr val="000000"/>
                </a:solidFill>
                <a:latin typeface="Consolas"/>
              </a:rPr>
              <a:t>                     </a:t>
            </a:r>
            <a:r>
              <a:rPr lang="en-US" altLang="ko-KR" sz="1100" b="1" dirty="0">
                <a:solidFill>
                  <a:srgbClr val="7F0055"/>
                </a:solidFill>
                <a:latin typeface="Consolas"/>
              </a:rPr>
              <a:t>new</a:t>
            </a:r>
            <a:r>
              <a:rPr lang="en-US" altLang="ko-KR" sz="1100" b="1" dirty="0">
                <a:solidFill>
                  <a:srgbClr val="000000"/>
                </a:solidFill>
                <a:latin typeface="Consolas"/>
              </a:rPr>
              <a:t> </a:t>
            </a:r>
            <a:r>
              <a:rPr lang="en-US" altLang="ko-KR" sz="1100" b="1" dirty="0" err="1">
                <a:solidFill>
                  <a:srgbClr val="000000"/>
                </a:solidFill>
                <a:latin typeface="Consolas"/>
              </a:rPr>
              <a:t>DecimalFormat</a:t>
            </a:r>
            <a:r>
              <a:rPr lang="en-US" altLang="ko-KR" sz="1100" b="1" dirty="0">
                <a:solidFill>
                  <a:srgbClr val="000000"/>
                </a:solidFill>
                <a:latin typeface="Consolas"/>
              </a:rPr>
              <a:t>(</a:t>
            </a:r>
            <a:r>
              <a:rPr lang="en-US" altLang="ko-KR" sz="1100" b="1" dirty="0">
                <a:solidFill>
                  <a:srgbClr val="2A00FF"/>
                </a:solidFill>
                <a:latin typeface="Consolas"/>
              </a:rPr>
              <a:t>"00"</a:t>
            </a:r>
            <a:r>
              <a:rPr lang="en-US" altLang="ko-KR" sz="1100" b="1" dirty="0">
                <a:solidFill>
                  <a:srgbClr val="000000"/>
                </a:solidFill>
                <a:latin typeface="Consolas"/>
              </a:rPr>
              <a:t>).format(</a:t>
            </a:r>
            <a:r>
              <a:rPr lang="en-US" altLang="ko-KR" sz="1100" b="1" dirty="0" err="1">
                <a:solidFill>
                  <a:srgbClr val="6A3E3E"/>
                </a:solidFill>
                <a:latin typeface="Consolas"/>
              </a:rPr>
              <a:t>cal</a:t>
            </a:r>
            <a:r>
              <a:rPr lang="en-US" altLang="ko-KR" sz="1100" b="1" dirty="0" err="1">
                <a:solidFill>
                  <a:srgbClr val="000000"/>
                </a:solidFill>
                <a:latin typeface="Consolas"/>
              </a:rPr>
              <a:t>.get</a:t>
            </a:r>
            <a:r>
              <a:rPr lang="en-US" altLang="ko-KR" sz="1100" b="1" dirty="0">
                <a:solidFill>
                  <a:srgbClr val="000000"/>
                </a:solidFill>
                <a:latin typeface="Consolas"/>
              </a:rPr>
              <a:t>(</a:t>
            </a:r>
            <a:r>
              <a:rPr lang="en-US" altLang="ko-KR" sz="1100" b="1" dirty="0" err="1">
                <a:solidFill>
                  <a:srgbClr val="000000"/>
                </a:solidFill>
                <a:latin typeface="Consolas"/>
              </a:rPr>
              <a:t>Calendar.</a:t>
            </a:r>
            <a:r>
              <a:rPr lang="en-US" altLang="ko-KR" sz="1100" b="1" i="1" dirty="0" err="1">
                <a:solidFill>
                  <a:srgbClr val="0000C0"/>
                </a:solidFill>
                <a:latin typeface="Consolas"/>
              </a:rPr>
              <a:t>MONTH</a:t>
            </a:r>
            <a:r>
              <a:rPr lang="en-US" altLang="ko-KR" sz="1100" b="1" i="1" dirty="0">
                <a:solidFill>
                  <a:srgbClr val="000000"/>
                </a:solidFill>
                <a:latin typeface="Consolas"/>
              </a:rPr>
              <a:t>) + 1) + </a:t>
            </a:r>
          </a:p>
          <a:p>
            <a:r>
              <a:rPr lang="en-US" altLang="ko-KR" sz="1100" dirty="0">
                <a:solidFill>
                  <a:srgbClr val="000000"/>
                </a:solidFill>
                <a:latin typeface="Consolas"/>
              </a:rPr>
              <a:t>                     </a:t>
            </a:r>
            <a:r>
              <a:rPr lang="en-US" altLang="ko-KR" sz="1100" b="1" dirty="0">
                <a:solidFill>
                  <a:srgbClr val="7F0055"/>
                </a:solidFill>
                <a:latin typeface="Consolas"/>
              </a:rPr>
              <a:t>new</a:t>
            </a:r>
            <a:r>
              <a:rPr lang="en-US" altLang="ko-KR" sz="1100" b="1" dirty="0">
                <a:solidFill>
                  <a:srgbClr val="000000"/>
                </a:solidFill>
                <a:latin typeface="Consolas"/>
              </a:rPr>
              <a:t> </a:t>
            </a:r>
            <a:r>
              <a:rPr lang="en-US" altLang="ko-KR" sz="1100" b="1" dirty="0" err="1">
                <a:solidFill>
                  <a:srgbClr val="000000"/>
                </a:solidFill>
                <a:latin typeface="Consolas"/>
              </a:rPr>
              <a:t>DecimalFormat</a:t>
            </a:r>
            <a:r>
              <a:rPr lang="en-US" altLang="ko-KR" sz="1100" b="1" dirty="0">
                <a:solidFill>
                  <a:srgbClr val="000000"/>
                </a:solidFill>
                <a:latin typeface="Consolas"/>
              </a:rPr>
              <a:t>(</a:t>
            </a:r>
            <a:r>
              <a:rPr lang="en-US" altLang="ko-KR" sz="1100" b="1" dirty="0">
                <a:solidFill>
                  <a:srgbClr val="2A00FF"/>
                </a:solidFill>
                <a:latin typeface="Consolas"/>
              </a:rPr>
              <a:t>"00"</a:t>
            </a:r>
            <a:r>
              <a:rPr lang="en-US" altLang="ko-KR" sz="1100" b="1" dirty="0">
                <a:solidFill>
                  <a:srgbClr val="000000"/>
                </a:solidFill>
                <a:latin typeface="Consolas"/>
              </a:rPr>
              <a:t>).format(</a:t>
            </a:r>
            <a:r>
              <a:rPr lang="en-US" altLang="ko-KR" sz="1100" b="1" dirty="0" err="1">
                <a:solidFill>
                  <a:srgbClr val="6A3E3E"/>
                </a:solidFill>
                <a:latin typeface="Consolas"/>
              </a:rPr>
              <a:t>cal</a:t>
            </a:r>
            <a:r>
              <a:rPr lang="en-US" altLang="ko-KR" sz="1100" b="1" dirty="0" err="1">
                <a:solidFill>
                  <a:srgbClr val="000000"/>
                </a:solidFill>
                <a:latin typeface="Consolas"/>
              </a:rPr>
              <a:t>.get</a:t>
            </a:r>
            <a:r>
              <a:rPr lang="en-US" altLang="ko-KR" sz="1100" b="1" dirty="0">
                <a:solidFill>
                  <a:srgbClr val="000000"/>
                </a:solidFill>
                <a:latin typeface="Consolas"/>
              </a:rPr>
              <a:t>(</a:t>
            </a:r>
            <a:r>
              <a:rPr lang="en-US" altLang="ko-KR" sz="1100" b="1" dirty="0" err="1">
                <a:solidFill>
                  <a:srgbClr val="000000"/>
                </a:solidFill>
                <a:latin typeface="Consolas"/>
              </a:rPr>
              <a:t>Calendar.</a:t>
            </a:r>
            <a:r>
              <a:rPr lang="en-US" altLang="ko-KR" sz="1100" b="1" i="1" dirty="0" err="1">
                <a:solidFill>
                  <a:srgbClr val="0000C0"/>
                </a:solidFill>
                <a:latin typeface="Consolas"/>
              </a:rPr>
              <a:t>DATE</a:t>
            </a:r>
            <a:r>
              <a:rPr lang="en-US" altLang="ko-KR" sz="1100" b="1" i="1" dirty="0">
                <a:solidFill>
                  <a:srgbClr val="000000"/>
                </a:solidFill>
                <a:latin typeface="Consolas"/>
              </a:rPr>
              <a:t>));</a:t>
            </a:r>
          </a:p>
          <a:p>
            <a:r>
              <a:rPr lang="en-US" altLang="ko-KR" sz="1100" dirty="0">
                <a:solidFill>
                  <a:srgbClr val="000000"/>
                </a:solidFill>
                <a:latin typeface="Consolas"/>
              </a:rPr>
              <a:t>        String </a:t>
            </a:r>
            <a:r>
              <a:rPr lang="en-US" altLang="ko-KR" sz="1100" dirty="0" err="1">
                <a:solidFill>
                  <a:srgbClr val="6A3E3E"/>
                </a:solidFill>
                <a:latin typeface="Consolas"/>
              </a:rPr>
              <a:t>subNum</a:t>
            </a:r>
            <a:r>
              <a:rPr lang="en-US" altLang="ko-KR" sz="1100" dirty="0">
                <a:solidFill>
                  <a:srgbClr val="000000"/>
                </a:solidFill>
                <a:latin typeface="Consolas"/>
              </a:rPr>
              <a:t> = </a:t>
            </a:r>
            <a:r>
              <a:rPr lang="en-US" altLang="ko-KR" sz="1100" dirty="0">
                <a:solidFill>
                  <a:srgbClr val="2A00FF"/>
                </a:solidFill>
                <a:latin typeface="Consolas"/>
              </a:rPr>
              <a:t>""</a:t>
            </a:r>
            <a:r>
              <a:rPr lang="en-US" altLang="ko-KR" sz="1100" dirty="0">
                <a:solidFill>
                  <a:srgbClr val="000000"/>
                </a:solidFill>
                <a:latin typeface="Consolas"/>
              </a:rPr>
              <a:t>; </a:t>
            </a:r>
          </a:p>
          <a:p>
            <a:r>
              <a:rPr lang="ko-KR" altLang="en-US" sz="1100" dirty="0">
                <a:solidFill>
                  <a:srgbClr val="000000"/>
                </a:solidFill>
                <a:latin typeface="Consolas"/>
              </a:rPr>
              <a:t>        </a:t>
            </a:r>
          </a:p>
          <a:p>
            <a:r>
              <a:rPr lang="en-US" altLang="ko-KR" sz="1100" dirty="0">
                <a:solidFill>
                  <a:srgbClr val="000000"/>
                </a:solidFill>
                <a:latin typeface="Consolas"/>
              </a:rPr>
              <a:t>        </a:t>
            </a:r>
            <a:r>
              <a:rPr lang="en-US" altLang="ko-KR" sz="1100" b="1" dirty="0">
                <a:solidFill>
                  <a:srgbClr val="7F0055"/>
                </a:solidFill>
                <a:latin typeface="Consolas"/>
              </a:rPr>
              <a:t>for</a:t>
            </a:r>
            <a:r>
              <a:rPr lang="en-US" altLang="ko-KR" sz="1100" b="1" dirty="0">
                <a:solidFill>
                  <a:srgbClr val="000000"/>
                </a:solidFill>
                <a:latin typeface="Consolas"/>
              </a:rPr>
              <a:t> (</a:t>
            </a:r>
            <a:r>
              <a:rPr lang="en-US" altLang="ko-KR" sz="1100" b="1" dirty="0" err="1">
                <a:solidFill>
                  <a:srgbClr val="7F0055"/>
                </a:solidFill>
                <a:latin typeface="Consolas"/>
              </a:rPr>
              <a:t>int</a:t>
            </a:r>
            <a:r>
              <a:rPr lang="en-US" altLang="ko-KR" sz="1100" b="1" dirty="0">
                <a:solidFill>
                  <a:srgbClr val="000000"/>
                </a:solidFill>
                <a:latin typeface="Consolas"/>
              </a:rPr>
              <a:t> </a:t>
            </a:r>
            <a:r>
              <a:rPr lang="en-US" altLang="ko-KR" sz="1100" b="1" dirty="0" err="1">
                <a:solidFill>
                  <a:srgbClr val="6A3E3E"/>
                </a:solidFill>
                <a:latin typeface="Consolas"/>
              </a:rPr>
              <a:t>i</a:t>
            </a:r>
            <a:r>
              <a:rPr lang="en-US" altLang="ko-KR" sz="1100" b="1" dirty="0">
                <a:solidFill>
                  <a:srgbClr val="000000"/>
                </a:solidFill>
                <a:latin typeface="Consolas"/>
              </a:rPr>
              <a:t> = 0; </a:t>
            </a:r>
            <a:r>
              <a:rPr lang="en-US" altLang="ko-KR" sz="1100" b="1" dirty="0" err="1">
                <a:solidFill>
                  <a:srgbClr val="6A3E3E"/>
                </a:solidFill>
                <a:latin typeface="Consolas"/>
              </a:rPr>
              <a:t>i</a:t>
            </a:r>
            <a:r>
              <a:rPr lang="en-US" altLang="ko-KR" sz="1100" b="1" dirty="0">
                <a:solidFill>
                  <a:srgbClr val="000000"/>
                </a:solidFill>
                <a:latin typeface="Consolas"/>
              </a:rPr>
              <a:t> &lt; 6; </a:t>
            </a:r>
            <a:r>
              <a:rPr lang="en-US" altLang="ko-KR" sz="1100" b="1" dirty="0" err="1">
                <a:solidFill>
                  <a:srgbClr val="6A3E3E"/>
                </a:solidFill>
                <a:latin typeface="Consolas"/>
              </a:rPr>
              <a:t>i</a:t>
            </a:r>
            <a:r>
              <a:rPr lang="en-US" altLang="ko-KR" sz="1100" b="1" dirty="0">
                <a:solidFill>
                  <a:srgbClr val="000000"/>
                </a:solidFill>
                <a:latin typeface="Consolas"/>
              </a:rPr>
              <a:t>++) { </a:t>
            </a:r>
            <a:r>
              <a:rPr lang="en-US" altLang="ko-KR" sz="1100" b="1" dirty="0">
                <a:solidFill>
                  <a:srgbClr val="3F7F5F"/>
                </a:solidFill>
                <a:latin typeface="Consolas"/>
              </a:rPr>
              <a:t>// </a:t>
            </a:r>
            <a:r>
              <a:rPr lang="ja-JP" altLang="en-US" sz="1100" b="1" dirty="0">
                <a:solidFill>
                  <a:srgbClr val="3F7F5F"/>
                </a:solidFill>
                <a:latin typeface="Consolas"/>
              </a:rPr>
              <a:t>ランダムな</a:t>
            </a:r>
            <a:r>
              <a:rPr lang="ko-KR" altLang="en-US" sz="1100" b="1" dirty="0">
                <a:solidFill>
                  <a:srgbClr val="3F7F5F"/>
                </a:solidFill>
                <a:latin typeface="Consolas"/>
              </a:rPr>
              <a:t>番号</a:t>
            </a:r>
            <a:r>
              <a:rPr lang="ja-JP" altLang="en-US" sz="1100" b="1" dirty="0">
                <a:solidFill>
                  <a:srgbClr val="3F7F5F"/>
                </a:solidFill>
                <a:latin typeface="Consolas"/>
              </a:rPr>
              <a:t>を</a:t>
            </a:r>
            <a:r>
              <a:rPr lang="ko-KR" altLang="en-US" sz="1100" b="1" dirty="0">
                <a:solidFill>
                  <a:srgbClr val="3F7F5F"/>
                </a:solidFill>
                <a:latin typeface="Consolas"/>
              </a:rPr>
              <a:t>生成</a:t>
            </a:r>
          </a:p>
          <a:p>
            <a:r>
              <a:rPr lang="en-US" altLang="ko-KR" sz="1100" dirty="0">
                <a:solidFill>
                  <a:srgbClr val="000000"/>
                </a:solidFill>
                <a:latin typeface="Consolas"/>
              </a:rPr>
              <a:t>            </a:t>
            </a:r>
            <a:r>
              <a:rPr lang="en-US" altLang="ko-KR" sz="1100" dirty="0" err="1">
                <a:solidFill>
                  <a:srgbClr val="6A3E3E"/>
                </a:solidFill>
                <a:latin typeface="Consolas"/>
              </a:rPr>
              <a:t>subNum</a:t>
            </a:r>
            <a:r>
              <a:rPr lang="en-US" altLang="ko-KR" sz="1100" dirty="0">
                <a:solidFill>
                  <a:srgbClr val="000000"/>
                </a:solidFill>
                <a:latin typeface="Consolas"/>
              </a:rPr>
              <a:t> += (</a:t>
            </a:r>
            <a:r>
              <a:rPr lang="en-US" altLang="ko-KR" sz="1100" b="1" dirty="0" err="1">
                <a:solidFill>
                  <a:srgbClr val="7F0055"/>
                </a:solidFill>
                <a:latin typeface="Consolas"/>
              </a:rPr>
              <a:t>int</a:t>
            </a:r>
            <a:r>
              <a:rPr lang="en-US" altLang="ko-KR" sz="1100" b="1" dirty="0">
                <a:solidFill>
                  <a:srgbClr val="000000"/>
                </a:solidFill>
                <a:latin typeface="Consolas"/>
              </a:rPr>
              <a:t>)(</a:t>
            </a:r>
            <a:r>
              <a:rPr lang="en-US" altLang="ko-KR" sz="1100" b="1" dirty="0" err="1">
                <a:solidFill>
                  <a:srgbClr val="000000"/>
                </a:solidFill>
                <a:latin typeface="Consolas"/>
              </a:rPr>
              <a:t>Math.</a:t>
            </a:r>
            <a:r>
              <a:rPr lang="en-US" altLang="ko-KR" sz="1100" b="1" i="1" dirty="0" err="1">
                <a:solidFill>
                  <a:srgbClr val="000000"/>
                </a:solidFill>
                <a:latin typeface="Consolas"/>
              </a:rPr>
              <a:t>random</a:t>
            </a:r>
            <a:r>
              <a:rPr lang="en-US" altLang="ko-KR" sz="1100" b="1" i="1" dirty="0">
                <a:solidFill>
                  <a:srgbClr val="000000"/>
                </a:solidFill>
                <a:latin typeface="Consolas"/>
              </a:rPr>
              <a:t>() * 10);</a:t>
            </a:r>
          </a:p>
          <a:p>
            <a:r>
              <a:rPr lang="ko-KR" altLang="en-US" sz="1100" dirty="0">
                <a:solidFill>
                  <a:srgbClr val="000000"/>
                </a:solidFill>
                <a:latin typeface="Consolas"/>
              </a:rPr>
              <a:t>        </a:t>
            </a:r>
            <a:r>
              <a:rPr lang="en-US" altLang="ko-KR" sz="1100" dirty="0">
                <a:solidFill>
                  <a:srgbClr val="000000"/>
                </a:solidFill>
                <a:latin typeface="Consolas"/>
              </a:rPr>
              <a:t>}</a:t>
            </a:r>
          </a:p>
          <a:p>
            <a:r>
              <a:rPr lang="ko-KR" altLang="en-US" sz="1100" dirty="0">
                <a:solidFill>
                  <a:srgbClr val="000000"/>
                </a:solidFill>
                <a:latin typeface="Consolas"/>
              </a:rPr>
              <a:t>        </a:t>
            </a:r>
          </a:p>
          <a:p>
            <a:r>
              <a:rPr lang="en-US" altLang="ko-KR" sz="1100" dirty="0">
                <a:solidFill>
                  <a:srgbClr val="000000"/>
                </a:solidFill>
                <a:latin typeface="Consolas"/>
              </a:rPr>
              <a:t>        String </a:t>
            </a:r>
            <a:r>
              <a:rPr lang="en-US" altLang="ko-KR" sz="1100" dirty="0" err="1">
                <a:solidFill>
                  <a:srgbClr val="6A3E3E"/>
                </a:solidFill>
                <a:latin typeface="Consolas"/>
              </a:rPr>
              <a:t>orderId</a:t>
            </a:r>
            <a:r>
              <a:rPr lang="en-US" altLang="ko-KR" sz="1100" dirty="0">
                <a:solidFill>
                  <a:srgbClr val="000000"/>
                </a:solidFill>
                <a:latin typeface="Consolas"/>
              </a:rPr>
              <a:t> = </a:t>
            </a:r>
            <a:r>
              <a:rPr lang="en-US" altLang="ko-KR" sz="1100" dirty="0" err="1">
                <a:solidFill>
                  <a:srgbClr val="6A3E3E"/>
                </a:solidFill>
                <a:latin typeface="Consolas"/>
              </a:rPr>
              <a:t>ymd</a:t>
            </a:r>
            <a:r>
              <a:rPr lang="en-US" altLang="ko-KR" sz="1100" dirty="0">
                <a:solidFill>
                  <a:srgbClr val="000000"/>
                </a:solidFill>
                <a:latin typeface="Consolas"/>
              </a:rPr>
              <a:t> + </a:t>
            </a:r>
            <a:r>
              <a:rPr lang="en-US" altLang="ko-KR" sz="1100" dirty="0">
                <a:solidFill>
                  <a:srgbClr val="2A00FF"/>
                </a:solidFill>
                <a:latin typeface="Consolas"/>
              </a:rPr>
              <a:t>"_"</a:t>
            </a:r>
            <a:r>
              <a:rPr lang="en-US" altLang="ko-KR" sz="1100" dirty="0">
                <a:solidFill>
                  <a:srgbClr val="000000"/>
                </a:solidFill>
                <a:latin typeface="Consolas"/>
              </a:rPr>
              <a:t> + </a:t>
            </a:r>
            <a:r>
              <a:rPr lang="en-US" altLang="ko-KR" sz="1100" dirty="0" err="1">
                <a:solidFill>
                  <a:srgbClr val="6A3E3E"/>
                </a:solidFill>
                <a:latin typeface="Consolas"/>
              </a:rPr>
              <a:t>subNum</a:t>
            </a:r>
            <a:r>
              <a:rPr lang="en-US" altLang="ko-KR" sz="1100" dirty="0">
                <a:solidFill>
                  <a:srgbClr val="000000"/>
                </a:solidFill>
                <a:latin typeface="Consolas"/>
              </a:rPr>
              <a:t>; </a:t>
            </a:r>
            <a:r>
              <a:rPr lang="en-US" altLang="ko-KR" sz="1100" dirty="0">
                <a:solidFill>
                  <a:srgbClr val="3F7F5F"/>
                </a:solidFill>
                <a:latin typeface="Consolas"/>
              </a:rPr>
              <a:t>// </a:t>
            </a:r>
            <a:r>
              <a:rPr lang="ko-KR" altLang="en-US" sz="1100" dirty="0">
                <a:solidFill>
                  <a:srgbClr val="3F7F5F"/>
                </a:solidFill>
                <a:latin typeface="Consolas"/>
              </a:rPr>
              <a:t>一意</a:t>
            </a:r>
            <a:r>
              <a:rPr lang="ja-JP" altLang="en-US" sz="1100" dirty="0">
                <a:solidFill>
                  <a:srgbClr val="3F7F5F"/>
                </a:solidFill>
                <a:latin typeface="Consolas"/>
              </a:rPr>
              <a:t>な</a:t>
            </a:r>
            <a:r>
              <a:rPr lang="ko-KR" altLang="en-US" sz="1100" dirty="0">
                <a:solidFill>
                  <a:srgbClr val="3F7F5F"/>
                </a:solidFill>
                <a:latin typeface="Consolas"/>
              </a:rPr>
              <a:t>注文</a:t>
            </a:r>
            <a:r>
              <a:rPr lang="en-US" altLang="ko-KR" sz="1100" dirty="0">
                <a:solidFill>
                  <a:srgbClr val="3F7F5F"/>
                </a:solidFill>
                <a:latin typeface="Consolas"/>
              </a:rPr>
              <a:t>ID</a:t>
            </a:r>
            <a:r>
              <a:rPr lang="ja-JP" altLang="en-US" sz="1100" dirty="0">
                <a:solidFill>
                  <a:srgbClr val="3F7F5F"/>
                </a:solidFill>
                <a:latin typeface="Consolas"/>
              </a:rPr>
              <a:t>を</a:t>
            </a:r>
            <a:r>
              <a:rPr lang="ko-KR" altLang="en-US" sz="1100" dirty="0">
                <a:solidFill>
                  <a:srgbClr val="3F7F5F"/>
                </a:solidFill>
                <a:latin typeface="Consolas"/>
              </a:rPr>
              <a:t>生成</a:t>
            </a:r>
          </a:p>
          <a:p>
            <a:r>
              <a:rPr lang="en-US" altLang="ko-KR" sz="1100" dirty="0">
                <a:solidFill>
                  <a:srgbClr val="000000"/>
                </a:solidFill>
                <a:latin typeface="Consolas"/>
              </a:rPr>
              <a:t>        </a:t>
            </a:r>
            <a:r>
              <a:rPr lang="en-US" altLang="ko-KR" sz="1100" dirty="0" err="1">
                <a:solidFill>
                  <a:srgbClr val="6A3E3E"/>
                </a:solidFill>
                <a:latin typeface="Consolas"/>
              </a:rPr>
              <a:t>order</a:t>
            </a:r>
            <a:r>
              <a:rPr lang="en-US" altLang="ko-KR" sz="1100" dirty="0" err="1">
                <a:solidFill>
                  <a:srgbClr val="000000"/>
                </a:solidFill>
                <a:latin typeface="Consolas"/>
              </a:rPr>
              <a:t>.setOrderId</a:t>
            </a:r>
            <a:r>
              <a:rPr lang="en-US" altLang="ko-KR" sz="1100" dirty="0">
                <a:solidFill>
                  <a:srgbClr val="000000"/>
                </a:solidFill>
                <a:latin typeface="Consolas"/>
              </a:rPr>
              <a:t>(</a:t>
            </a:r>
            <a:r>
              <a:rPr lang="en-US" altLang="ko-KR" sz="1100" dirty="0" err="1">
                <a:solidFill>
                  <a:srgbClr val="6A3E3E"/>
                </a:solidFill>
                <a:latin typeface="Consolas"/>
              </a:rPr>
              <a:t>orderId</a:t>
            </a:r>
            <a:r>
              <a:rPr lang="en-US" altLang="ko-KR" sz="1100" dirty="0">
                <a:solidFill>
                  <a:srgbClr val="000000"/>
                </a:solidFill>
                <a:latin typeface="Consolas"/>
              </a:rPr>
              <a:t>);</a:t>
            </a:r>
          </a:p>
          <a:p>
            <a:r>
              <a:rPr lang="en-US" altLang="ko-KR" sz="1100" dirty="0">
                <a:solidFill>
                  <a:srgbClr val="000000"/>
                </a:solidFill>
                <a:latin typeface="Consolas"/>
              </a:rPr>
              <a:t>        </a:t>
            </a:r>
            <a:r>
              <a:rPr lang="en-US" altLang="ko-KR" sz="1100" dirty="0" err="1">
                <a:solidFill>
                  <a:srgbClr val="6A3E3E"/>
                </a:solidFill>
                <a:latin typeface="Consolas"/>
              </a:rPr>
              <a:t>order</a:t>
            </a:r>
            <a:r>
              <a:rPr lang="en-US" altLang="ko-KR" sz="1100" dirty="0" err="1">
                <a:solidFill>
                  <a:srgbClr val="000000"/>
                </a:solidFill>
                <a:latin typeface="Consolas"/>
              </a:rPr>
              <a:t>.setUserId</a:t>
            </a:r>
            <a:r>
              <a:rPr lang="en-US" altLang="ko-KR" sz="1100" dirty="0">
                <a:solidFill>
                  <a:srgbClr val="000000"/>
                </a:solidFill>
                <a:latin typeface="Consolas"/>
              </a:rPr>
              <a:t>(</a:t>
            </a:r>
            <a:r>
              <a:rPr lang="en-US" altLang="ko-KR" sz="1100" dirty="0" err="1">
                <a:solidFill>
                  <a:srgbClr val="6A3E3E"/>
                </a:solidFill>
                <a:latin typeface="Consolas"/>
              </a:rPr>
              <a:t>userId</a:t>
            </a:r>
            <a:r>
              <a:rPr lang="en-US" altLang="ko-KR" sz="1100" dirty="0">
                <a:solidFill>
                  <a:srgbClr val="000000"/>
                </a:solidFill>
                <a:latin typeface="Consolas"/>
              </a:rPr>
              <a:t>);</a:t>
            </a:r>
          </a:p>
          <a:p>
            <a:r>
              <a:rPr lang="ko-KR" altLang="en-US" sz="1100" dirty="0">
                <a:solidFill>
                  <a:srgbClr val="000000"/>
                </a:solidFill>
                <a:latin typeface="Consolas"/>
              </a:rPr>
              <a:t>        </a:t>
            </a:r>
          </a:p>
          <a:p>
            <a:r>
              <a:rPr lang="en-US" altLang="ko-KR" sz="1100" dirty="0">
                <a:solidFill>
                  <a:srgbClr val="000000"/>
                </a:solidFill>
                <a:latin typeface="Consolas"/>
              </a:rPr>
              <a:t>        </a:t>
            </a:r>
            <a:r>
              <a:rPr lang="en-US" altLang="ko-KR" sz="1100" dirty="0" err="1">
                <a:solidFill>
                  <a:srgbClr val="0000C0"/>
                </a:solidFill>
                <a:latin typeface="Consolas"/>
              </a:rPr>
              <a:t>service</a:t>
            </a:r>
            <a:r>
              <a:rPr lang="en-US" altLang="ko-KR" sz="1100" dirty="0" err="1">
                <a:solidFill>
                  <a:srgbClr val="000000"/>
                </a:solidFill>
                <a:latin typeface="Consolas"/>
              </a:rPr>
              <a:t>.orderInfo</a:t>
            </a:r>
            <a:r>
              <a:rPr lang="en-US" altLang="ko-KR" sz="1100" dirty="0">
                <a:solidFill>
                  <a:srgbClr val="000000"/>
                </a:solidFill>
                <a:latin typeface="Consolas"/>
              </a:rPr>
              <a:t>(</a:t>
            </a:r>
            <a:r>
              <a:rPr lang="en-US" altLang="ko-KR" sz="1100" dirty="0">
                <a:solidFill>
                  <a:srgbClr val="6A3E3E"/>
                </a:solidFill>
                <a:latin typeface="Consolas"/>
              </a:rPr>
              <a:t>order</a:t>
            </a:r>
            <a:r>
              <a:rPr lang="en-US" altLang="ko-KR" sz="1100" dirty="0">
                <a:solidFill>
                  <a:srgbClr val="000000"/>
                </a:solidFill>
                <a:latin typeface="Consolas"/>
              </a:rPr>
              <a:t>); </a:t>
            </a:r>
            <a:r>
              <a:rPr lang="en-US" altLang="ko-KR" sz="1100" dirty="0">
                <a:solidFill>
                  <a:srgbClr val="3F7F5F"/>
                </a:solidFill>
                <a:latin typeface="Consolas"/>
              </a:rPr>
              <a:t>// </a:t>
            </a:r>
            <a:r>
              <a:rPr lang="ko-KR" altLang="en-US" sz="1100" dirty="0">
                <a:solidFill>
                  <a:srgbClr val="3F7F5F"/>
                </a:solidFill>
                <a:latin typeface="Consolas"/>
              </a:rPr>
              <a:t>注文情報</a:t>
            </a:r>
            <a:r>
              <a:rPr lang="ja-JP" altLang="en-US" sz="1100" dirty="0">
                <a:solidFill>
                  <a:srgbClr val="3F7F5F"/>
                </a:solidFill>
                <a:latin typeface="Consolas"/>
              </a:rPr>
              <a:t>を</a:t>
            </a:r>
            <a:r>
              <a:rPr lang="ko-KR" altLang="en-US" sz="1100" dirty="0">
                <a:solidFill>
                  <a:srgbClr val="3F7F5F"/>
                </a:solidFill>
                <a:latin typeface="Consolas"/>
              </a:rPr>
              <a:t>保存</a:t>
            </a:r>
          </a:p>
          <a:p>
            <a:r>
              <a:rPr lang="en-US" altLang="ko-KR" sz="1100" dirty="0">
                <a:solidFill>
                  <a:srgbClr val="000000"/>
                </a:solidFill>
                <a:latin typeface="Consolas"/>
              </a:rPr>
              <a:t>        </a:t>
            </a:r>
            <a:r>
              <a:rPr lang="en-US" altLang="ko-KR" sz="1100" dirty="0" err="1">
                <a:solidFill>
                  <a:srgbClr val="6A3E3E"/>
                </a:solidFill>
                <a:latin typeface="Consolas"/>
              </a:rPr>
              <a:t>orderDetail</a:t>
            </a:r>
            <a:r>
              <a:rPr lang="en-US" altLang="ko-KR" sz="1100" dirty="0" err="1">
                <a:solidFill>
                  <a:srgbClr val="000000"/>
                </a:solidFill>
                <a:latin typeface="Consolas"/>
              </a:rPr>
              <a:t>.setOrderId</a:t>
            </a:r>
            <a:r>
              <a:rPr lang="en-US" altLang="ko-KR" sz="1100" dirty="0">
                <a:solidFill>
                  <a:srgbClr val="000000"/>
                </a:solidFill>
                <a:latin typeface="Consolas"/>
              </a:rPr>
              <a:t>(</a:t>
            </a:r>
            <a:r>
              <a:rPr lang="en-US" altLang="ko-KR" sz="1100" dirty="0" err="1">
                <a:solidFill>
                  <a:srgbClr val="6A3E3E"/>
                </a:solidFill>
                <a:latin typeface="Consolas"/>
              </a:rPr>
              <a:t>orderId</a:t>
            </a:r>
            <a:r>
              <a:rPr lang="en-US" altLang="ko-KR" sz="1100" dirty="0">
                <a:solidFill>
                  <a:srgbClr val="000000"/>
                </a:solidFill>
                <a:latin typeface="Consolas"/>
              </a:rPr>
              <a:t>);</a:t>
            </a:r>
          </a:p>
          <a:p>
            <a:r>
              <a:rPr lang="en-US" altLang="ko-KR" sz="1100" dirty="0">
                <a:solidFill>
                  <a:srgbClr val="000000"/>
                </a:solidFill>
                <a:latin typeface="Consolas"/>
              </a:rPr>
              <a:t>        </a:t>
            </a:r>
            <a:r>
              <a:rPr lang="en-US" altLang="ko-KR" sz="1100" dirty="0" err="1">
                <a:solidFill>
                  <a:srgbClr val="0000C0"/>
                </a:solidFill>
                <a:latin typeface="Consolas"/>
              </a:rPr>
              <a:t>service</a:t>
            </a:r>
            <a:r>
              <a:rPr lang="en-US" altLang="ko-KR" sz="1100" dirty="0" err="1">
                <a:solidFill>
                  <a:srgbClr val="000000"/>
                </a:solidFill>
                <a:latin typeface="Consolas"/>
              </a:rPr>
              <a:t>.orderInfo_Details</a:t>
            </a:r>
            <a:r>
              <a:rPr lang="en-US" altLang="ko-KR" sz="1100" dirty="0">
                <a:solidFill>
                  <a:srgbClr val="000000"/>
                </a:solidFill>
                <a:latin typeface="Consolas"/>
              </a:rPr>
              <a:t>(</a:t>
            </a:r>
            <a:r>
              <a:rPr lang="en-US" altLang="ko-KR" sz="1100" dirty="0" err="1">
                <a:solidFill>
                  <a:srgbClr val="6A3E3E"/>
                </a:solidFill>
                <a:latin typeface="Consolas"/>
              </a:rPr>
              <a:t>orderDetail</a:t>
            </a:r>
            <a:r>
              <a:rPr lang="en-US" altLang="ko-KR" sz="1100" dirty="0">
                <a:solidFill>
                  <a:srgbClr val="000000"/>
                </a:solidFill>
                <a:latin typeface="Consolas"/>
              </a:rPr>
              <a:t>); </a:t>
            </a:r>
            <a:r>
              <a:rPr lang="en-US" altLang="ko-KR" sz="1100" dirty="0">
                <a:solidFill>
                  <a:srgbClr val="3F7F5F"/>
                </a:solidFill>
                <a:latin typeface="Consolas"/>
              </a:rPr>
              <a:t>// </a:t>
            </a:r>
            <a:r>
              <a:rPr lang="ko-KR" altLang="en-US" sz="1100" dirty="0">
                <a:solidFill>
                  <a:srgbClr val="3F7F5F"/>
                </a:solidFill>
                <a:latin typeface="Consolas"/>
              </a:rPr>
              <a:t>注文詳細</a:t>
            </a:r>
            <a:r>
              <a:rPr lang="ja-JP" altLang="en-US" sz="1100" dirty="0">
                <a:solidFill>
                  <a:srgbClr val="3F7F5F"/>
                </a:solidFill>
                <a:latin typeface="Consolas"/>
              </a:rPr>
              <a:t>を</a:t>
            </a:r>
            <a:r>
              <a:rPr lang="ko-KR" altLang="en-US" sz="1100" dirty="0">
                <a:solidFill>
                  <a:srgbClr val="3F7F5F"/>
                </a:solidFill>
                <a:latin typeface="Consolas"/>
              </a:rPr>
              <a:t>保存</a:t>
            </a:r>
          </a:p>
          <a:p>
            <a:r>
              <a:rPr lang="en-US" altLang="ko-KR" sz="1100" dirty="0">
                <a:solidFill>
                  <a:srgbClr val="000000"/>
                </a:solidFill>
                <a:latin typeface="Consolas"/>
              </a:rPr>
              <a:t>        </a:t>
            </a:r>
            <a:r>
              <a:rPr lang="en-US" altLang="ko-KR" sz="1100" dirty="0" err="1">
                <a:solidFill>
                  <a:srgbClr val="0000C0"/>
                </a:solidFill>
                <a:latin typeface="Consolas"/>
              </a:rPr>
              <a:t>service</a:t>
            </a:r>
            <a:r>
              <a:rPr lang="en-US" altLang="ko-KR" sz="1100" dirty="0" err="1">
                <a:solidFill>
                  <a:srgbClr val="000000"/>
                </a:solidFill>
                <a:latin typeface="Consolas"/>
              </a:rPr>
              <a:t>.cartAllDelete</a:t>
            </a:r>
            <a:r>
              <a:rPr lang="en-US" altLang="ko-KR" sz="1100" dirty="0">
                <a:solidFill>
                  <a:srgbClr val="000000"/>
                </a:solidFill>
                <a:latin typeface="Consolas"/>
              </a:rPr>
              <a:t>(</a:t>
            </a:r>
            <a:r>
              <a:rPr lang="en-US" altLang="ko-KR" sz="1100" dirty="0" err="1">
                <a:solidFill>
                  <a:srgbClr val="6A3E3E"/>
                </a:solidFill>
                <a:latin typeface="Consolas"/>
              </a:rPr>
              <a:t>userId</a:t>
            </a:r>
            <a:r>
              <a:rPr lang="en-US" altLang="ko-KR" sz="1100" dirty="0">
                <a:solidFill>
                  <a:srgbClr val="000000"/>
                </a:solidFill>
                <a:latin typeface="Consolas"/>
              </a:rPr>
              <a:t>); </a:t>
            </a:r>
            <a:r>
              <a:rPr lang="en-US" altLang="ko-KR" sz="1100" dirty="0">
                <a:solidFill>
                  <a:srgbClr val="3F7F5F"/>
                </a:solidFill>
                <a:latin typeface="Consolas"/>
              </a:rPr>
              <a:t>// </a:t>
            </a:r>
            <a:r>
              <a:rPr lang="ja-JP" altLang="en-US" sz="1100" dirty="0">
                <a:solidFill>
                  <a:srgbClr val="3F7F5F"/>
                </a:solidFill>
                <a:latin typeface="Consolas"/>
              </a:rPr>
              <a:t>カート</a:t>
            </a:r>
            <a:r>
              <a:rPr lang="ko-KR" altLang="en-US" sz="1100" dirty="0">
                <a:solidFill>
                  <a:srgbClr val="3F7F5F"/>
                </a:solidFill>
                <a:latin typeface="Consolas"/>
              </a:rPr>
              <a:t>情報</a:t>
            </a:r>
            <a:r>
              <a:rPr lang="ja-JP" altLang="en-US" sz="1100" dirty="0">
                <a:solidFill>
                  <a:srgbClr val="3F7F5F"/>
                </a:solidFill>
                <a:latin typeface="Consolas"/>
              </a:rPr>
              <a:t>を</a:t>
            </a:r>
            <a:r>
              <a:rPr lang="ko-KR" altLang="en-US" sz="1100" dirty="0" err="1">
                <a:solidFill>
                  <a:srgbClr val="3F7F5F"/>
                </a:solidFill>
                <a:latin typeface="Consolas"/>
              </a:rPr>
              <a:t>全削除</a:t>
            </a:r>
            <a:endParaRPr lang="ko-KR" altLang="en-US" sz="1100" dirty="0">
              <a:solidFill>
                <a:srgbClr val="3F7F5F"/>
              </a:solidFill>
              <a:latin typeface="Consolas"/>
            </a:endParaRPr>
          </a:p>
          <a:p>
            <a:r>
              <a:rPr lang="ko-KR" altLang="en-US" sz="1100" dirty="0">
                <a:solidFill>
                  <a:srgbClr val="000000"/>
                </a:solidFill>
                <a:latin typeface="Consolas"/>
              </a:rPr>
              <a:t>        </a:t>
            </a:r>
          </a:p>
          <a:p>
            <a:r>
              <a:rPr lang="en-US" altLang="ko-KR" sz="1100" dirty="0">
                <a:solidFill>
                  <a:srgbClr val="000000"/>
                </a:solidFill>
                <a:latin typeface="Consolas"/>
              </a:rPr>
              <a:t>        </a:t>
            </a:r>
            <a:r>
              <a:rPr lang="en-US" altLang="ko-KR" sz="1100" b="1" dirty="0">
                <a:solidFill>
                  <a:srgbClr val="7F0055"/>
                </a:solidFill>
                <a:latin typeface="Consolas"/>
              </a:rPr>
              <a:t>return</a:t>
            </a:r>
            <a:r>
              <a:rPr lang="en-US" altLang="ko-KR" sz="1100" b="1" dirty="0">
                <a:solidFill>
                  <a:srgbClr val="000000"/>
                </a:solidFill>
                <a:latin typeface="Consolas"/>
              </a:rPr>
              <a:t> </a:t>
            </a:r>
            <a:r>
              <a:rPr lang="en-US" altLang="ko-KR" sz="1100" b="1" dirty="0">
                <a:solidFill>
                  <a:srgbClr val="2A00FF"/>
                </a:solidFill>
                <a:latin typeface="Consolas"/>
              </a:rPr>
              <a:t>"redirect:/shop/</a:t>
            </a:r>
            <a:r>
              <a:rPr lang="en-US" altLang="ko-KR" sz="1100" b="1" dirty="0" err="1">
                <a:solidFill>
                  <a:srgbClr val="2A00FF"/>
                </a:solidFill>
                <a:latin typeface="Consolas"/>
              </a:rPr>
              <a:t>orderList</a:t>
            </a:r>
            <a:r>
              <a:rPr lang="en-US" altLang="ko-KR" sz="1100" b="1" dirty="0">
                <a:solidFill>
                  <a:srgbClr val="2A00FF"/>
                </a:solidFill>
                <a:latin typeface="Consolas"/>
              </a:rPr>
              <a:t>"</a:t>
            </a:r>
            <a:r>
              <a:rPr lang="en-US" altLang="ko-KR" sz="1100" b="1" dirty="0">
                <a:solidFill>
                  <a:srgbClr val="000000"/>
                </a:solidFill>
                <a:latin typeface="Consolas"/>
              </a:rPr>
              <a:t>; </a:t>
            </a:r>
            <a:r>
              <a:rPr lang="en-US" altLang="ko-KR" sz="1100" b="1" dirty="0">
                <a:solidFill>
                  <a:srgbClr val="3F7F5F"/>
                </a:solidFill>
                <a:latin typeface="Consolas"/>
              </a:rPr>
              <a:t>// </a:t>
            </a:r>
            <a:r>
              <a:rPr lang="ko-KR" altLang="en-US" sz="1100" b="1" dirty="0">
                <a:solidFill>
                  <a:srgbClr val="3F7F5F"/>
                </a:solidFill>
                <a:latin typeface="Consolas"/>
              </a:rPr>
              <a:t>注文</a:t>
            </a:r>
            <a:r>
              <a:rPr lang="ja-JP" altLang="en-US" sz="1100" b="1" dirty="0">
                <a:solidFill>
                  <a:srgbClr val="3F7F5F"/>
                </a:solidFill>
                <a:latin typeface="Consolas"/>
              </a:rPr>
              <a:t>リスト</a:t>
            </a:r>
            <a:r>
              <a:rPr lang="ko-KR" altLang="en-US" sz="1100" b="1" dirty="0">
                <a:solidFill>
                  <a:srgbClr val="3F7F5F"/>
                </a:solidFill>
                <a:latin typeface="Consolas"/>
              </a:rPr>
              <a:t>画面</a:t>
            </a:r>
            <a:r>
              <a:rPr lang="ja-JP" altLang="en-US" sz="1100" b="1" dirty="0">
                <a:solidFill>
                  <a:srgbClr val="3F7F5F"/>
                </a:solidFill>
                <a:latin typeface="Consolas"/>
              </a:rPr>
              <a:t>にリダイレクト</a:t>
            </a:r>
          </a:p>
          <a:p>
            <a:r>
              <a:rPr lang="ko-KR" altLang="en-US" sz="1100" dirty="0">
                <a:solidFill>
                  <a:srgbClr val="000000"/>
                </a:solidFill>
                <a:latin typeface="Consolas"/>
              </a:rPr>
              <a:t>    </a:t>
            </a:r>
            <a:r>
              <a:rPr lang="en-US" altLang="ko-KR" sz="1100" dirty="0">
                <a:solidFill>
                  <a:srgbClr val="000000"/>
                </a:solidFill>
                <a:latin typeface="Consolas"/>
              </a:rPr>
              <a:t>}</a:t>
            </a:r>
            <a:endParaRPr lang="en-US" altLang="ja-JP" sz="1100" dirty="0" smtClean="0">
              <a:ea typeface="MS Mincho" pitchFamily="49" charset="-128"/>
            </a:endParaRPr>
          </a:p>
        </p:txBody>
      </p:sp>
    </p:spTree>
    <p:extLst>
      <p:ext uri="{BB962C8B-B14F-4D97-AF65-F5344CB8AC3E}">
        <p14:creationId xmlns:p14="http://schemas.microsoft.com/office/powerpoint/2010/main" val="3095484369"/>
      </p:ext>
    </p:extLst>
  </p:cSld>
  <p:clrMapOvr>
    <a:masterClrMapping/>
  </p:clrMapOvr>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제목 1"/>
          <p:cNvSpPr>
            <a:spLocks noGrp="1"/>
          </p:cNvSpPr>
          <p:nvPr>
            <p:ph type="title"/>
          </p:nvPr>
        </p:nvSpPr>
        <p:spPr bwMode="auto">
          <a:xfrm>
            <a:off x="0" y="-2242"/>
            <a:ext cx="9144000" cy="694938"/>
          </a:xfrm>
        </p:spPr>
        <p:txBody>
          <a:bodyPr vert="horz" lIns="91440" tIns="45720" rIns="91440" bIns="45720" rtlCol="0" anchor="ctr">
            <a:normAutofit/>
          </a:bodyPr>
          <a:lstStyle/>
          <a:p>
            <a:r>
              <a:rPr lang="en-US" altLang="ja-JP" dirty="0" smtClean="0">
                <a:latin typeface="MS Mincho" pitchFamily="49" charset="-128"/>
                <a:ea typeface="MS Mincho" pitchFamily="49" charset="-128"/>
              </a:rPr>
              <a:t>SHOP</a:t>
            </a:r>
            <a:r>
              <a:rPr lang="ja-JP" altLang="en-US" dirty="0" smtClean="0">
                <a:latin typeface="MS Mincho" pitchFamily="49" charset="-128"/>
                <a:ea typeface="MS Mincho" pitchFamily="49" charset="-128"/>
              </a:rPr>
              <a:t>コ</a:t>
            </a:r>
            <a:r>
              <a:rPr lang="ja-JP" altLang="en-US" dirty="0">
                <a:latin typeface="MS Mincho" pitchFamily="49" charset="-128"/>
                <a:ea typeface="MS Mincho" pitchFamily="49" charset="-128"/>
              </a:rPr>
              <a:t>ントローラ</a:t>
            </a:r>
            <a:r>
              <a:rPr lang="ja-JP" altLang="en-US" dirty="0" smtClean="0">
                <a:latin typeface="MS Mincho" pitchFamily="49" charset="-128"/>
                <a:ea typeface="MS Mincho" pitchFamily="49" charset="-128"/>
              </a:rPr>
              <a:t>ー</a:t>
            </a:r>
            <a:r>
              <a:rPr lang="en-US" altLang="ja-JP" dirty="0" smtClean="0">
                <a:latin typeface="MS Mincho" pitchFamily="49" charset="-128"/>
                <a:ea typeface="MS Mincho" pitchFamily="49" charset="-128"/>
              </a:rPr>
              <a:t>(5/5</a:t>
            </a:r>
            <a:r>
              <a:rPr lang="en-US" altLang="ja-JP" dirty="0">
                <a:latin typeface="MS Mincho" pitchFamily="49" charset="-128"/>
                <a:ea typeface="MS Mincho" pitchFamily="49" charset="-128"/>
              </a:rPr>
              <a:t>)</a:t>
            </a:r>
            <a:endParaRPr lang="ko-KR" dirty="0">
              <a:latin typeface="MS Mincho" pitchFamily="49" charset="-128"/>
              <a:ea typeface="MS Mincho" pitchFamily="49" charset="-128"/>
            </a:endParaRPr>
          </a:p>
        </p:txBody>
      </p:sp>
      <p:sp>
        <p:nvSpPr>
          <p:cNvPr id="5" name="내용 개체 틀 2"/>
          <p:cNvSpPr>
            <a:spLocks noGrp="1"/>
          </p:cNvSpPr>
          <p:nvPr>
            <p:ph sz="half" idx="1"/>
          </p:nvPr>
        </p:nvSpPr>
        <p:spPr bwMode="auto">
          <a:xfrm>
            <a:off x="0" y="692696"/>
            <a:ext cx="9144000" cy="6165304"/>
          </a:xfrm>
          <a:solidFill>
            <a:schemeClr val="bg1"/>
          </a:solidFill>
        </p:spPr>
        <p:txBody>
          <a:bodyPr numCol="2">
            <a:noAutofit/>
          </a:bodyPr>
          <a:lstStyle>
            <a:lvl1pPr>
              <a:defRPr sz="2400"/>
            </a:lvl1pPr>
            <a:lvl2pPr>
              <a:defRPr sz="1600"/>
            </a:lvl2pPr>
            <a:lvl3pPr>
              <a:defRPr sz="1200"/>
            </a:lvl3pPr>
            <a:lvl4pPr>
              <a:defRPr sz="1200"/>
            </a:lvl4pPr>
            <a:lvl5pPr>
              <a:defRPr sz="1200"/>
            </a:lvl5pPr>
          </a:lstStyle>
          <a:p>
            <a:r>
              <a:rPr lang="en-US" altLang="ja-JP" sz="1400" dirty="0">
                <a:solidFill>
                  <a:srgbClr val="3F7F5F"/>
                </a:solidFill>
                <a:latin typeface="Consolas"/>
              </a:rPr>
              <a:t>// </a:t>
            </a:r>
            <a:r>
              <a:rPr lang="ja-JP" altLang="en-US" sz="1400" dirty="0">
                <a:solidFill>
                  <a:srgbClr val="3F7F5F"/>
                </a:solidFill>
                <a:latin typeface="Consolas"/>
              </a:rPr>
              <a:t>注文リストを表示</a:t>
            </a:r>
          </a:p>
          <a:p>
            <a:r>
              <a:rPr lang="en-US" altLang="ko-KR" sz="1400" dirty="0">
                <a:solidFill>
                  <a:srgbClr val="000000"/>
                </a:solidFill>
                <a:latin typeface="Consolas"/>
              </a:rPr>
              <a:t>    </a:t>
            </a:r>
            <a:r>
              <a:rPr lang="en-US" altLang="ko-KR" sz="1400" dirty="0">
                <a:solidFill>
                  <a:srgbClr val="646464"/>
                </a:solidFill>
                <a:latin typeface="Consolas"/>
              </a:rPr>
              <a:t>@</a:t>
            </a:r>
            <a:r>
              <a:rPr lang="en-US" altLang="ko-KR" sz="1400" dirty="0" err="1">
                <a:solidFill>
                  <a:srgbClr val="646464"/>
                </a:solidFill>
                <a:latin typeface="Consolas"/>
              </a:rPr>
              <a:t>GetMapping</a:t>
            </a:r>
            <a:r>
              <a:rPr lang="en-US" altLang="ko-KR" sz="1400" dirty="0">
                <a:solidFill>
                  <a:srgbClr val="000000"/>
                </a:solidFill>
                <a:latin typeface="Consolas"/>
              </a:rPr>
              <a:t>(value=</a:t>
            </a:r>
            <a:r>
              <a:rPr lang="en-US" altLang="ko-KR" sz="1400" dirty="0">
                <a:solidFill>
                  <a:srgbClr val="2A00FF"/>
                </a:solidFill>
                <a:latin typeface="Consolas"/>
              </a:rPr>
              <a:t>"/</a:t>
            </a:r>
            <a:r>
              <a:rPr lang="en-US" altLang="ko-KR" sz="1400" dirty="0" err="1">
                <a:solidFill>
                  <a:srgbClr val="2A00FF"/>
                </a:solidFill>
                <a:latin typeface="Consolas"/>
              </a:rPr>
              <a:t>orderList</a:t>
            </a:r>
            <a:r>
              <a:rPr lang="en-US" altLang="ko-KR" sz="1400" dirty="0">
                <a:solidFill>
                  <a:srgbClr val="2A00FF"/>
                </a:solidFill>
                <a:latin typeface="Consolas"/>
              </a:rPr>
              <a:t>"</a:t>
            </a:r>
            <a:r>
              <a:rPr lang="en-US" altLang="ko-KR" sz="1400" dirty="0">
                <a:solidFill>
                  <a:srgbClr val="000000"/>
                </a:solidFill>
                <a:latin typeface="Consolas"/>
              </a:rPr>
              <a:t>)</a:t>
            </a:r>
          </a:p>
          <a:p>
            <a:r>
              <a:rPr lang="en-US" altLang="ko-KR" sz="1400" dirty="0">
                <a:solidFill>
                  <a:srgbClr val="000000"/>
                </a:solidFill>
                <a:latin typeface="Consolas"/>
              </a:rPr>
              <a:t>    </a:t>
            </a:r>
            <a:r>
              <a:rPr lang="en-US" altLang="ko-KR" sz="1400" b="1" dirty="0">
                <a:solidFill>
                  <a:srgbClr val="7F0055"/>
                </a:solidFill>
                <a:latin typeface="Consolas"/>
              </a:rPr>
              <a:t>public</a:t>
            </a:r>
            <a:r>
              <a:rPr lang="en-US" altLang="ko-KR" sz="1400" b="1" dirty="0">
                <a:solidFill>
                  <a:srgbClr val="000000"/>
                </a:solidFill>
                <a:latin typeface="Consolas"/>
              </a:rPr>
              <a:t> </a:t>
            </a:r>
            <a:r>
              <a:rPr lang="en-US" altLang="ko-KR" sz="1400" b="1" dirty="0">
                <a:solidFill>
                  <a:srgbClr val="7F0055"/>
                </a:solidFill>
                <a:latin typeface="Consolas"/>
              </a:rPr>
              <a:t>void</a:t>
            </a:r>
            <a:r>
              <a:rPr lang="en-US" altLang="ko-KR" sz="1400" b="1" dirty="0">
                <a:solidFill>
                  <a:srgbClr val="000000"/>
                </a:solidFill>
                <a:latin typeface="Consolas"/>
              </a:rPr>
              <a:t> </a:t>
            </a:r>
            <a:r>
              <a:rPr lang="en-US" altLang="ko-KR" sz="1400" b="1" dirty="0" err="1">
                <a:solidFill>
                  <a:srgbClr val="000000"/>
                </a:solidFill>
                <a:latin typeface="Consolas"/>
              </a:rPr>
              <a:t>getOrderList</a:t>
            </a:r>
            <a:r>
              <a:rPr lang="en-US" altLang="ko-KR" sz="1400" b="1" dirty="0">
                <a:solidFill>
                  <a:srgbClr val="000000"/>
                </a:solidFill>
                <a:latin typeface="Consolas"/>
              </a:rPr>
              <a:t>(</a:t>
            </a:r>
            <a:r>
              <a:rPr lang="en-US" altLang="ko-KR" sz="1400" b="1" dirty="0" err="1">
                <a:solidFill>
                  <a:srgbClr val="000000"/>
                </a:solidFill>
                <a:latin typeface="Consolas"/>
              </a:rPr>
              <a:t>HttpSession</a:t>
            </a:r>
            <a:r>
              <a:rPr lang="en-US" altLang="ko-KR" sz="1400" b="1" dirty="0">
                <a:solidFill>
                  <a:srgbClr val="000000"/>
                </a:solidFill>
                <a:latin typeface="Consolas"/>
              </a:rPr>
              <a:t> </a:t>
            </a:r>
            <a:r>
              <a:rPr lang="en-US" altLang="ko-KR" sz="1400" b="1" dirty="0">
                <a:solidFill>
                  <a:srgbClr val="6A3E3E"/>
                </a:solidFill>
                <a:latin typeface="Consolas"/>
              </a:rPr>
              <a:t>session</a:t>
            </a:r>
            <a:r>
              <a:rPr lang="en-US" altLang="ko-KR" sz="1400" b="1" dirty="0">
                <a:solidFill>
                  <a:srgbClr val="000000"/>
                </a:solidFill>
                <a:latin typeface="Consolas"/>
              </a:rPr>
              <a:t>, </a:t>
            </a:r>
            <a:r>
              <a:rPr lang="en-US" altLang="ko-KR" sz="1400" b="1" dirty="0" err="1">
                <a:solidFill>
                  <a:srgbClr val="000000"/>
                </a:solidFill>
                <a:latin typeface="Consolas"/>
              </a:rPr>
              <a:t>OrderVO</a:t>
            </a:r>
            <a:r>
              <a:rPr lang="en-US" altLang="ko-KR" sz="1400" b="1" dirty="0">
                <a:solidFill>
                  <a:srgbClr val="000000"/>
                </a:solidFill>
                <a:latin typeface="Consolas"/>
              </a:rPr>
              <a:t> </a:t>
            </a:r>
            <a:r>
              <a:rPr lang="en-US" altLang="ko-KR" sz="1400" b="1" dirty="0">
                <a:solidFill>
                  <a:srgbClr val="6A3E3E"/>
                </a:solidFill>
                <a:latin typeface="Consolas"/>
              </a:rPr>
              <a:t>order</a:t>
            </a:r>
            <a:r>
              <a:rPr lang="en-US" altLang="ko-KR" sz="1400" b="1" dirty="0">
                <a:solidFill>
                  <a:srgbClr val="000000"/>
                </a:solidFill>
                <a:latin typeface="Consolas"/>
              </a:rPr>
              <a:t>, Model </a:t>
            </a:r>
            <a:r>
              <a:rPr lang="en-US" altLang="ko-KR" sz="1400" b="1" dirty="0">
                <a:solidFill>
                  <a:srgbClr val="6A3E3E"/>
                </a:solidFill>
                <a:latin typeface="Consolas"/>
              </a:rPr>
              <a:t>model</a:t>
            </a:r>
            <a:r>
              <a:rPr lang="en-US" altLang="ko-KR" sz="1400" b="1" dirty="0">
                <a:solidFill>
                  <a:srgbClr val="000000"/>
                </a:solidFill>
                <a:latin typeface="Consolas"/>
              </a:rPr>
              <a:t>) </a:t>
            </a:r>
            <a:r>
              <a:rPr lang="en-US" altLang="ko-KR" sz="1400" b="1" dirty="0">
                <a:solidFill>
                  <a:srgbClr val="7F0055"/>
                </a:solidFill>
                <a:latin typeface="Consolas"/>
              </a:rPr>
              <a:t>throws</a:t>
            </a:r>
            <a:r>
              <a:rPr lang="en-US" altLang="ko-KR" sz="1400" b="1" dirty="0">
                <a:solidFill>
                  <a:srgbClr val="000000"/>
                </a:solidFill>
                <a:latin typeface="Consolas"/>
              </a:rPr>
              <a:t> Exception {</a:t>
            </a:r>
          </a:p>
          <a:p>
            <a:r>
              <a:rPr lang="ja-JP" altLang="en-US" sz="1400" dirty="0">
                <a:solidFill>
                  <a:srgbClr val="000000"/>
                </a:solidFill>
                <a:latin typeface="Consolas"/>
              </a:rPr>
              <a:t>        </a:t>
            </a:r>
            <a:r>
              <a:rPr lang="en-US" altLang="ja-JP" sz="1400" b="1" i="1" dirty="0">
                <a:solidFill>
                  <a:srgbClr val="0000C0"/>
                </a:solidFill>
                <a:latin typeface="Consolas"/>
              </a:rPr>
              <a:t>logger</a:t>
            </a:r>
            <a:r>
              <a:rPr lang="en-US" altLang="ja-JP" sz="1400" b="1" i="1" dirty="0">
                <a:solidFill>
                  <a:srgbClr val="000000"/>
                </a:solidFill>
                <a:latin typeface="Consolas"/>
              </a:rPr>
              <a:t>.info(</a:t>
            </a:r>
            <a:r>
              <a:rPr lang="en-US" altLang="ja-JP" sz="1400" b="1" i="1" dirty="0">
                <a:solidFill>
                  <a:srgbClr val="2A00FF"/>
                </a:solidFill>
                <a:latin typeface="Consolas"/>
              </a:rPr>
              <a:t>"</a:t>
            </a:r>
            <a:r>
              <a:rPr lang="ja-JP" altLang="en-US" sz="1400" b="1" i="1" dirty="0">
                <a:solidFill>
                  <a:srgbClr val="2A00FF"/>
                </a:solidFill>
                <a:latin typeface="Consolas"/>
              </a:rPr>
              <a:t>注文リストを取得する</a:t>
            </a:r>
            <a:r>
              <a:rPr lang="en-US" altLang="ja-JP" sz="1400" b="1" i="1" dirty="0">
                <a:solidFill>
                  <a:srgbClr val="2A00FF"/>
                </a:solidFill>
                <a:latin typeface="Consolas"/>
              </a:rPr>
              <a:t>"</a:t>
            </a:r>
            <a:r>
              <a:rPr lang="en-US" altLang="ja-JP" sz="1400" b="1" i="1" dirty="0">
                <a:solidFill>
                  <a:srgbClr val="000000"/>
                </a:solidFill>
                <a:latin typeface="Consolas"/>
              </a:rPr>
              <a:t>);</a:t>
            </a:r>
          </a:p>
          <a:p>
            <a:r>
              <a:rPr lang="en-US" altLang="ko-KR" sz="1400" dirty="0">
                <a:solidFill>
                  <a:srgbClr val="000000"/>
                </a:solidFill>
                <a:latin typeface="Consolas"/>
              </a:rPr>
              <a:t>        </a:t>
            </a:r>
            <a:r>
              <a:rPr lang="en-US" altLang="ko-KR" sz="1400" dirty="0" err="1">
                <a:solidFill>
                  <a:srgbClr val="000000"/>
                </a:solidFill>
                <a:latin typeface="Consolas"/>
              </a:rPr>
              <a:t>MemberVO</a:t>
            </a:r>
            <a:r>
              <a:rPr lang="en-US" altLang="ko-KR" sz="1400" dirty="0">
                <a:solidFill>
                  <a:srgbClr val="000000"/>
                </a:solidFill>
                <a:latin typeface="Consolas"/>
              </a:rPr>
              <a:t> </a:t>
            </a:r>
            <a:r>
              <a:rPr lang="en-US" altLang="ko-KR" sz="1400" dirty="0">
                <a:solidFill>
                  <a:srgbClr val="6A3E3E"/>
                </a:solidFill>
                <a:latin typeface="Consolas"/>
              </a:rPr>
              <a:t>member</a:t>
            </a:r>
            <a:r>
              <a:rPr lang="en-US" altLang="ko-KR" sz="1400" dirty="0">
                <a:solidFill>
                  <a:srgbClr val="000000"/>
                </a:solidFill>
                <a:latin typeface="Consolas"/>
              </a:rPr>
              <a:t> = (</a:t>
            </a:r>
            <a:r>
              <a:rPr lang="en-US" altLang="ko-KR" sz="1400" dirty="0" err="1">
                <a:solidFill>
                  <a:srgbClr val="000000"/>
                </a:solidFill>
                <a:latin typeface="Consolas"/>
              </a:rPr>
              <a:t>MemberVO</a:t>
            </a:r>
            <a:r>
              <a:rPr lang="en-US" altLang="ko-KR" sz="1400" dirty="0">
                <a:solidFill>
                  <a:srgbClr val="000000"/>
                </a:solidFill>
                <a:latin typeface="Consolas"/>
              </a:rPr>
              <a:t>) </a:t>
            </a:r>
            <a:r>
              <a:rPr lang="en-US" altLang="ko-KR" sz="1400" dirty="0" err="1">
                <a:solidFill>
                  <a:srgbClr val="6A3E3E"/>
                </a:solidFill>
                <a:latin typeface="Consolas"/>
              </a:rPr>
              <a:t>session</a:t>
            </a:r>
            <a:r>
              <a:rPr lang="en-US" altLang="ko-KR" sz="1400" dirty="0" err="1">
                <a:solidFill>
                  <a:srgbClr val="000000"/>
                </a:solidFill>
                <a:latin typeface="Consolas"/>
              </a:rPr>
              <a:t>.getAttribute</a:t>
            </a:r>
            <a:r>
              <a:rPr lang="en-US" altLang="ko-KR" sz="1400" dirty="0">
                <a:solidFill>
                  <a:srgbClr val="000000"/>
                </a:solidFill>
                <a:latin typeface="Consolas"/>
              </a:rPr>
              <a:t>(</a:t>
            </a:r>
            <a:r>
              <a:rPr lang="en-US" altLang="ko-KR" sz="1400" dirty="0">
                <a:solidFill>
                  <a:srgbClr val="2A00FF"/>
                </a:solidFill>
                <a:latin typeface="Consolas"/>
              </a:rPr>
              <a:t>"member"</a:t>
            </a:r>
            <a:r>
              <a:rPr lang="en-US" altLang="ko-KR" sz="1400" dirty="0">
                <a:solidFill>
                  <a:srgbClr val="000000"/>
                </a:solidFill>
                <a:latin typeface="Consolas"/>
              </a:rPr>
              <a:t>); </a:t>
            </a:r>
            <a:r>
              <a:rPr lang="en-US" altLang="ko-KR" sz="1400" dirty="0">
                <a:solidFill>
                  <a:srgbClr val="3F7F5F"/>
                </a:solidFill>
                <a:latin typeface="Consolas"/>
              </a:rPr>
              <a:t>// </a:t>
            </a:r>
            <a:r>
              <a:rPr lang="ja-JP" altLang="en-US" sz="1400" dirty="0">
                <a:solidFill>
                  <a:srgbClr val="3F7F5F"/>
                </a:solidFill>
                <a:latin typeface="Consolas"/>
              </a:rPr>
              <a:t>ログインユーザー</a:t>
            </a:r>
            <a:r>
              <a:rPr lang="ko-KR" altLang="en-US" sz="1400" dirty="0">
                <a:solidFill>
                  <a:srgbClr val="3F7F5F"/>
                </a:solidFill>
                <a:latin typeface="Consolas"/>
              </a:rPr>
              <a:t>情報</a:t>
            </a:r>
            <a:r>
              <a:rPr lang="ja-JP" altLang="en-US" sz="1400" dirty="0">
                <a:solidFill>
                  <a:srgbClr val="3F7F5F"/>
                </a:solidFill>
                <a:latin typeface="Consolas"/>
              </a:rPr>
              <a:t>を</a:t>
            </a:r>
            <a:r>
              <a:rPr lang="ko-KR" altLang="en-US" sz="1400" dirty="0">
                <a:solidFill>
                  <a:srgbClr val="3F7F5F"/>
                </a:solidFill>
                <a:latin typeface="Consolas"/>
              </a:rPr>
              <a:t>取得</a:t>
            </a:r>
          </a:p>
          <a:p>
            <a:r>
              <a:rPr lang="en-US" altLang="ko-KR" sz="1400" dirty="0">
                <a:solidFill>
                  <a:srgbClr val="000000"/>
                </a:solidFill>
                <a:latin typeface="Consolas"/>
              </a:rPr>
              <a:t>        </a:t>
            </a:r>
            <a:r>
              <a:rPr lang="en-US" altLang="ko-KR" sz="1400" dirty="0" err="1">
                <a:solidFill>
                  <a:srgbClr val="6A3E3E"/>
                </a:solidFill>
                <a:latin typeface="Consolas"/>
              </a:rPr>
              <a:t>order</a:t>
            </a:r>
            <a:r>
              <a:rPr lang="en-US" altLang="ko-KR" sz="1400" dirty="0" err="1">
                <a:solidFill>
                  <a:srgbClr val="000000"/>
                </a:solidFill>
                <a:latin typeface="Consolas"/>
              </a:rPr>
              <a:t>.setUserId</a:t>
            </a:r>
            <a:r>
              <a:rPr lang="en-US" altLang="ko-KR" sz="1400" dirty="0">
                <a:solidFill>
                  <a:srgbClr val="000000"/>
                </a:solidFill>
                <a:latin typeface="Consolas"/>
              </a:rPr>
              <a:t>(</a:t>
            </a:r>
            <a:r>
              <a:rPr lang="en-US" altLang="ko-KR" sz="1400" dirty="0" err="1">
                <a:solidFill>
                  <a:srgbClr val="6A3E3E"/>
                </a:solidFill>
                <a:latin typeface="Consolas"/>
              </a:rPr>
              <a:t>member</a:t>
            </a:r>
            <a:r>
              <a:rPr lang="en-US" altLang="ko-KR" sz="1400" dirty="0" err="1">
                <a:solidFill>
                  <a:srgbClr val="000000"/>
                </a:solidFill>
                <a:latin typeface="Consolas"/>
              </a:rPr>
              <a:t>.getUserId</a:t>
            </a:r>
            <a:r>
              <a:rPr lang="en-US" altLang="ko-KR" sz="1400" dirty="0">
                <a:solidFill>
                  <a:srgbClr val="000000"/>
                </a:solidFill>
                <a:latin typeface="Consolas"/>
              </a:rPr>
              <a:t>());</a:t>
            </a:r>
          </a:p>
          <a:p>
            <a:r>
              <a:rPr lang="en-US" altLang="ko-KR" sz="1400" dirty="0">
                <a:solidFill>
                  <a:srgbClr val="000000"/>
                </a:solidFill>
                <a:latin typeface="Consolas"/>
              </a:rPr>
              <a:t>        List&lt;</a:t>
            </a:r>
            <a:r>
              <a:rPr lang="en-US" altLang="ko-KR" sz="1400" dirty="0" err="1">
                <a:solidFill>
                  <a:srgbClr val="000000"/>
                </a:solidFill>
                <a:latin typeface="Consolas"/>
              </a:rPr>
              <a:t>OrderVO</a:t>
            </a:r>
            <a:r>
              <a:rPr lang="en-US" altLang="ko-KR" sz="1400" dirty="0">
                <a:solidFill>
                  <a:srgbClr val="000000"/>
                </a:solidFill>
                <a:latin typeface="Consolas"/>
              </a:rPr>
              <a:t>&gt; </a:t>
            </a:r>
            <a:r>
              <a:rPr lang="en-US" altLang="ko-KR" sz="1400" dirty="0" err="1">
                <a:solidFill>
                  <a:srgbClr val="6A3E3E"/>
                </a:solidFill>
                <a:latin typeface="Consolas"/>
              </a:rPr>
              <a:t>orderList</a:t>
            </a:r>
            <a:r>
              <a:rPr lang="en-US" altLang="ko-KR" sz="1400" dirty="0">
                <a:solidFill>
                  <a:srgbClr val="000000"/>
                </a:solidFill>
                <a:latin typeface="Consolas"/>
              </a:rPr>
              <a:t> = </a:t>
            </a:r>
            <a:r>
              <a:rPr lang="en-US" altLang="ko-KR" sz="1400" dirty="0" err="1">
                <a:solidFill>
                  <a:srgbClr val="0000C0"/>
                </a:solidFill>
                <a:latin typeface="Consolas"/>
              </a:rPr>
              <a:t>service</a:t>
            </a:r>
            <a:r>
              <a:rPr lang="en-US" altLang="ko-KR" sz="1400" dirty="0" err="1">
                <a:solidFill>
                  <a:srgbClr val="000000"/>
                </a:solidFill>
                <a:latin typeface="Consolas"/>
              </a:rPr>
              <a:t>.orderList</a:t>
            </a:r>
            <a:r>
              <a:rPr lang="en-US" altLang="ko-KR" sz="1400" dirty="0">
                <a:solidFill>
                  <a:srgbClr val="000000"/>
                </a:solidFill>
                <a:latin typeface="Consolas"/>
              </a:rPr>
              <a:t>(</a:t>
            </a:r>
            <a:r>
              <a:rPr lang="en-US" altLang="ko-KR" sz="1400" dirty="0">
                <a:solidFill>
                  <a:srgbClr val="6A3E3E"/>
                </a:solidFill>
                <a:latin typeface="Consolas"/>
              </a:rPr>
              <a:t>order</a:t>
            </a:r>
            <a:r>
              <a:rPr lang="en-US" altLang="ko-KR" sz="1400" dirty="0">
                <a:solidFill>
                  <a:srgbClr val="000000"/>
                </a:solidFill>
                <a:latin typeface="Consolas"/>
              </a:rPr>
              <a:t>); </a:t>
            </a:r>
            <a:r>
              <a:rPr lang="en-US" altLang="ko-KR" sz="1400" dirty="0">
                <a:solidFill>
                  <a:srgbClr val="3F7F5F"/>
                </a:solidFill>
                <a:latin typeface="Consolas"/>
              </a:rPr>
              <a:t>// </a:t>
            </a:r>
            <a:r>
              <a:rPr lang="ko-KR" altLang="en-US" sz="1400" dirty="0">
                <a:solidFill>
                  <a:srgbClr val="3F7F5F"/>
                </a:solidFill>
                <a:latin typeface="Consolas"/>
              </a:rPr>
              <a:t>注文</a:t>
            </a:r>
            <a:r>
              <a:rPr lang="ja-JP" altLang="en-US" sz="1400" dirty="0">
                <a:solidFill>
                  <a:srgbClr val="3F7F5F"/>
                </a:solidFill>
                <a:latin typeface="Consolas"/>
              </a:rPr>
              <a:t>リストを</a:t>
            </a:r>
            <a:r>
              <a:rPr lang="ko-KR" altLang="en-US" sz="1400" dirty="0">
                <a:solidFill>
                  <a:srgbClr val="3F7F5F"/>
                </a:solidFill>
                <a:latin typeface="Consolas"/>
              </a:rPr>
              <a:t>取得</a:t>
            </a:r>
          </a:p>
          <a:p>
            <a:r>
              <a:rPr lang="en-US" altLang="ko-KR" sz="1400" dirty="0">
                <a:solidFill>
                  <a:srgbClr val="000000"/>
                </a:solidFill>
                <a:latin typeface="Consolas"/>
              </a:rPr>
              <a:t>        </a:t>
            </a:r>
            <a:r>
              <a:rPr lang="en-US" altLang="ko-KR" sz="1400" dirty="0" err="1">
                <a:solidFill>
                  <a:srgbClr val="6A3E3E"/>
                </a:solidFill>
                <a:latin typeface="Consolas"/>
              </a:rPr>
              <a:t>model</a:t>
            </a:r>
            <a:r>
              <a:rPr lang="en-US" altLang="ko-KR" sz="1400" dirty="0" err="1">
                <a:solidFill>
                  <a:srgbClr val="000000"/>
                </a:solidFill>
                <a:latin typeface="Consolas"/>
              </a:rPr>
              <a:t>.addAttribute</a:t>
            </a:r>
            <a:r>
              <a:rPr lang="en-US" altLang="ko-KR" sz="1400" dirty="0">
                <a:solidFill>
                  <a:srgbClr val="000000"/>
                </a:solidFill>
                <a:latin typeface="Consolas"/>
              </a:rPr>
              <a:t>(</a:t>
            </a:r>
            <a:r>
              <a:rPr lang="en-US" altLang="ko-KR" sz="1400" dirty="0">
                <a:solidFill>
                  <a:srgbClr val="2A00FF"/>
                </a:solidFill>
                <a:latin typeface="Consolas"/>
              </a:rPr>
              <a:t>"</a:t>
            </a:r>
            <a:r>
              <a:rPr lang="en-US" altLang="ko-KR" sz="1400" dirty="0" err="1">
                <a:solidFill>
                  <a:srgbClr val="2A00FF"/>
                </a:solidFill>
                <a:latin typeface="Consolas"/>
              </a:rPr>
              <a:t>orderList</a:t>
            </a:r>
            <a:r>
              <a:rPr lang="en-US" altLang="ko-KR" sz="1400" dirty="0">
                <a:solidFill>
                  <a:srgbClr val="2A00FF"/>
                </a:solidFill>
                <a:latin typeface="Consolas"/>
              </a:rPr>
              <a:t>"</a:t>
            </a:r>
            <a:r>
              <a:rPr lang="en-US" altLang="ko-KR" sz="1400" dirty="0">
                <a:solidFill>
                  <a:srgbClr val="000000"/>
                </a:solidFill>
                <a:latin typeface="Consolas"/>
              </a:rPr>
              <a:t>, </a:t>
            </a:r>
            <a:r>
              <a:rPr lang="en-US" altLang="ko-KR" sz="1400" dirty="0" err="1">
                <a:solidFill>
                  <a:srgbClr val="6A3E3E"/>
                </a:solidFill>
                <a:latin typeface="Consolas"/>
              </a:rPr>
              <a:t>orderList</a:t>
            </a:r>
            <a:r>
              <a:rPr lang="en-US" altLang="ko-KR" sz="1400" dirty="0">
                <a:solidFill>
                  <a:srgbClr val="000000"/>
                </a:solidFill>
                <a:latin typeface="Consolas"/>
              </a:rPr>
              <a:t>); </a:t>
            </a:r>
            <a:r>
              <a:rPr lang="en-US" altLang="ko-KR" sz="1400" dirty="0">
                <a:solidFill>
                  <a:srgbClr val="3F7F5F"/>
                </a:solidFill>
                <a:latin typeface="Consolas"/>
              </a:rPr>
              <a:t>// </a:t>
            </a:r>
            <a:r>
              <a:rPr lang="ja-JP" altLang="en-US" sz="1400" dirty="0">
                <a:solidFill>
                  <a:srgbClr val="3F7F5F"/>
                </a:solidFill>
                <a:latin typeface="Consolas"/>
              </a:rPr>
              <a:t>ビューにリストを</a:t>
            </a:r>
            <a:r>
              <a:rPr lang="ko-KR" altLang="en-US" sz="1400" dirty="0">
                <a:solidFill>
                  <a:srgbClr val="3F7F5F"/>
                </a:solidFill>
                <a:latin typeface="Consolas"/>
              </a:rPr>
              <a:t>渡</a:t>
            </a:r>
            <a:r>
              <a:rPr lang="ja-JP" altLang="en-US" sz="1400" dirty="0">
                <a:solidFill>
                  <a:srgbClr val="3F7F5F"/>
                </a:solidFill>
                <a:latin typeface="Consolas"/>
              </a:rPr>
              <a:t>す</a:t>
            </a:r>
          </a:p>
          <a:p>
            <a:r>
              <a:rPr lang="ko-KR" altLang="en-US" sz="1400" dirty="0">
                <a:solidFill>
                  <a:srgbClr val="000000"/>
                </a:solidFill>
                <a:latin typeface="Consolas"/>
              </a:rPr>
              <a:t>    </a:t>
            </a:r>
            <a:r>
              <a:rPr lang="en-US" altLang="ko-KR" sz="1400" dirty="0">
                <a:solidFill>
                  <a:srgbClr val="000000"/>
                </a:solidFill>
                <a:latin typeface="Consolas"/>
              </a:rPr>
              <a:t>}</a:t>
            </a:r>
          </a:p>
          <a:p>
            <a:r>
              <a:rPr lang="ko-KR" altLang="en-US" sz="1400" dirty="0">
                <a:solidFill>
                  <a:srgbClr val="000000"/>
                </a:solidFill>
                <a:latin typeface="Consolas"/>
              </a:rPr>
              <a:t>    </a:t>
            </a:r>
          </a:p>
          <a:p>
            <a:r>
              <a:rPr lang="ja-JP" altLang="en-US" sz="1400" dirty="0">
                <a:solidFill>
                  <a:srgbClr val="000000"/>
                </a:solidFill>
                <a:latin typeface="Consolas"/>
              </a:rPr>
              <a:t>    </a:t>
            </a:r>
            <a:endParaRPr lang="en-US" altLang="ja-JP" sz="1400" dirty="0" smtClean="0">
              <a:solidFill>
                <a:srgbClr val="000000"/>
              </a:solidFill>
              <a:latin typeface="Consolas"/>
            </a:endParaRPr>
          </a:p>
          <a:p>
            <a:endParaRPr lang="en-US" altLang="ja-JP" sz="1400" dirty="0">
              <a:solidFill>
                <a:srgbClr val="000000"/>
              </a:solidFill>
              <a:latin typeface="Consolas"/>
            </a:endParaRPr>
          </a:p>
          <a:p>
            <a:endParaRPr lang="en-US" altLang="ja-JP" sz="1400" dirty="0" smtClean="0">
              <a:solidFill>
                <a:srgbClr val="000000"/>
              </a:solidFill>
              <a:latin typeface="Consolas"/>
            </a:endParaRPr>
          </a:p>
          <a:p>
            <a:endParaRPr lang="en-US" altLang="ja-JP" sz="1400" dirty="0">
              <a:solidFill>
                <a:srgbClr val="000000"/>
              </a:solidFill>
              <a:latin typeface="Consolas"/>
            </a:endParaRPr>
          </a:p>
          <a:p>
            <a:endParaRPr lang="en-US" altLang="ja-JP" sz="1400" dirty="0" smtClean="0">
              <a:solidFill>
                <a:srgbClr val="000000"/>
              </a:solidFill>
              <a:latin typeface="Consolas"/>
            </a:endParaRPr>
          </a:p>
          <a:p>
            <a:endParaRPr lang="en-US" altLang="ja-JP" sz="1400" dirty="0">
              <a:solidFill>
                <a:srgbClr val="000000"/>
              </a:solidFill>
              <a:latin typeface="Consolas"/>
            </a:endParaRPr>
          </a:p>
          <a:p>
            <a:endParaRPr lang="en-US" altLang="ja-JP" sz="1400" dirty="0" smtClean="0">
              <a:solidFill>
                <a:srgbClr val="000000"/>
              </a:solidFill>
              <a:latin typeface="Consolas"/>
            </a:endParaRPr>
          </a:p>
          <a:p>
            <a:endParaRPr lang="en-US" altLang="ja-JP" sz="1400" dirty="0">
              <a:solidFill>
                <a:srgbClr val="000000"/>
              </a:solidFill>
              <a:latin typeface="Consolas"/>
            </a:endParaRPr>
          </a:p>
          <a:p>
            <a:endParaRPr lang="en-US" altLang="ja-JP" sz="1400" dirty="0" smtClean="0">
              <a:solidFill>
                <a:srgbClr val="000000"/>
              </a:solidFill>
              <a:latin typeface="Consolas"/>
            </a:endParaRPr>
          </a:p>
          <a:p>
            <a:endParaRPr lang="en-US" altLang="ja-JP" sz="1400" dirty="0">
              <a:solidFill>
                <a:srgbClr val="000000"/>
              </a:solidFill>
              <a:latin typeface="Consolas"/>
            </a:endParaRPr>
          </a:p>
          <a:p>
            <a:r>
              <a:rPr lang="en-US" altLang="ja-JP" sz="1400" dirty="0" smtClean="0">
                <a:solidFill>
                  <a:srgbClr val="000000"/>
                </a:solidFill>
                <a:latin typeface="Consolas"/>
              </a:rPr>
              <a:t>    </a:t>
            </a:r>
            <a:r>
              <a:rPr lang="en-US" altLang="ja-JP" sz="1400" dirty="0" smtClean="0">
                <a:solidFill>
                  <a:srgbClr val="3F7F5F"/>
                </a:solidFill>
                <a:latin typeface="Consolas"/>
              </a:rPr>
              <a:t>// </a:t>
            </a:r>
            <a:r>
              <a:rPr lang="ja-JP" altLang="en-US" sz="1400" dirty="0">
                <a:solidFill>
                  <a:srgbClr val="3F7F5F"/>
                </a:solidFill>
                <a:latin typeface="Consolas"/>
              </a:rPr>
              <a:t>注文詳細情報を表示</a:t>
            </a:r>
          </a:p>
          <a:p>
            <a:r>
              <a:rPr lang="en-US" altLang="ko-KR" sz="1400" dirty="0">
                <a:solidFill>
                  <a:srgbClr val="000000"/>
                </a:solidFill>
                <a:latin typeface="Consolas"/>
              </a:rPr>
              <a:t>    </a:t>
            </a:r>
            <a:r>
              <a:rPr lang="en-US" altLang="ko-KR" sz="1400" dirty="0">
                <a:solidFill>
                  <a:srgbClr val="646464"/>
                </a:solidFill>
                <a:latin typeface="Consolas"/>
              </a:rPr>
              <a:t>@</a:t>
            </a:r>
            <a:r>
              <a:rPr lang="en-US" altLang="ko-KR" sz="1400" dirty="0" err="1">
                <a:solidFill>
                  <a:srgbClr val="646464"/>
                </a:solidFill>
                <a:latin typeface="Consolas"/>
              </a:rPr>
              <a:t>GetMapping</a:t>
            </a:r>
            <a:r>
              <a:rPr lang="en-US" altLang="ko-KR" sz="1400" dirty="0">
                <a:solidFill>
                  <a:srgbClr val="000000"/>
                </a:solidFill>
                <a:latin typeface="Consolas"/>
              </a:rPr>
              <a:t>(value=</a:t>
            </a:r>
            <a:r>
              <a:rPr lang="en-US" altLang="ko-KR" sz="1400" dirty="0">
                <a:solidFill>
                  <a:srgbClr val="2A00FF"/>
                </a:solidFill>
                <a:latin typeface="Consolas"/>
              </a:rPr>
              <a:t>"/</a:t>
            </a:r>
            <a:r>
              <a:rPr lang="en-US" altLang="ko-KR" sz="1400" dirty="0" err="1">
                <a:solidFill>
                  <a:srgbClr val="2A00FF"/>
                </a:solidFill>
                <a:latin typeface="Consolas"/>
              </a:rPr>
              <a:t>orderView</a:t>
            </a:r>
            <a:r>
              <a:rPr lang="en-US" altLang="ko-KR" sz="1400" dirty="0">
                <a:solidFill>
                  <a:srgbClr val="2A00FF"/>
                </a:solidFill>
                <a:latin typeface="Consolas"/>
              </a:rPr>
              <a:t>"</a:t>
            </a:r>
            <a:r>
              <a:rPr lang="en-US" altLang="ko-KR" sz="1400" dirty="0">
                <a:solidFill>
                  <a:srgbClr val="000000"/>
                </a:solidFill>
                <a:latin typeface="Consolas"/>
              </a:rPr>
              <a:t>)</a:t>
            </a:r>
          </a:p>
          <a:p>
            <a:r>
              <a:rPr lang="en-US" altLang="ko-KR" sz="1400" dirty="0">
                <a:solidFill>
                  <a:srgbClr val="000000"/>
                </a:solidFill>
                <a:latin typeface="Consolas"/>
              </a:rPr>
              <a:t>    </a:t>
            </a:r>
            <a:r>
              <a:rPr lang="en-US" altLang="ko-KR" sz="1400" b="1" dirty="0">
                <a:solidFill>
                  <a:srgbClr val="7F0055"/>
                </a:solidFill>
                <a:latin typeface="Consolas"/>
              </a:rPr>
              <a:t>public</a:t>
            </a:r>
            <a:r>
              <a:rPr lang="en-US" altLang="ko-KR" sz="1400" b="1" dirty="0">
                <a:solidFill>
                  <a:srgbClr val="000000"/>
                </a:solidFill>
                <a:latin typeface="Consolas"/>
              </a:rPr>
              <a:t> </a:t>
            </a:r>
            <a:r>
              <a:rPr lang="en-US" altLang="ko-KR" sz="1400" b="1" dirty="0">
                <a:solidFill>
                  <a:srgbClr val="7F0055"/>
                </a:solidFill>
                <a:latin typeface="Consolas"/>
              </a:rPr>
              <a:t>void</a:t>
            </a:r>
            <a:r>
              <a:rPr lang="en-US" altLang="ko-KR" sz="1400" b="1" dirty="0">
                <a:solidFill>
                  <a:srgbClr val="000000"/>
                </a:solidFill>
                <a:latin typeface="Consolas"/>
              </a:rPr>
              <a:t> </a:t>
            </a:r>
            <a:r>
              <a:rPr lang="en-US" altLang="ko-KR" sz="1400" b="1" dirty="0" err="1">
                <a:solidFill>
                  <a:srgbClr val="000000"/>
                </a:solidFill>
                <a:latin typeface="Consolas"/>
              </a:rPr>
              <a:t>getOrderView</a:t>
            </a:r>
            <a:r>
              <a:rPr lang="en-US" altLang="ko-KR" sz="1400" b="1" dirty="0">
                <a:solidFill>
                  <a:srgbClr val="000000"/>
                </a:solidFill>
                <a:latin typeface="Consolas"/>
              </a:rPr>
              <a:t>(</a:t>
            </a:r>
            <a:r>
              <a:rPr lang="en-US" altLang="ko-KR" sz="1400" b="1" dirty="0" err="1">
                <a:solidFill>
                  <a:srgbClr val="000000"/>
                </a:solidFill>
                <a:latin typeface="Consolas"/>
              </a:rPr>
              <a:t>HttpSession</a:t>
            </a:r>
            <a:r>
              <a:rPr lang="en-US" altLang="ko-KR" sz="1400" b="1" dirty="0">
                <a:solidFill>
                  <a:srgbClr val="000000"/>
                </a:solidFill>
                <a:latin typeface="Consolas"/>
              </a:rPr>
              <a:t> </a:t>
            </a:r>
            <a:r>
              <a:rPr lang="en-US" altLang="ko-KR" sz="1400" b="1" dirty="0">
                <a:solidFill>
                  <a:srgbClr val="6A3E3E"/>
                </a:solidFill>
                <a:latin typeface="Consolas"/>
              </a:rPr>
              <a:t>session</a:t>
            </a:r>
            <a:r>
              <a:rPr lang="en-US" altLang="ko-KR" sz="1400" b="1" dirty="0">
                <a:solidFill>
                  <a:srgbClr val="000000"/>
                </a:solidFill>
                <a:latin typeface="Consolas"/>
              </a:rPr>
              <a:t>, </a:t>
            </a:r>
            <a:r>
              <a:rPr lang="en-US" altLang="ko-KR" sz="1400" b="1" dirty="0">
                <a:solidFill>
                  <a:srgbClr val="646464"/>
                </a:solidFill>
                <a:latin typeface="Consolas"/>
              </a:rPr>
              <a:t>@</a:t>
            </a:r>
            <a:r>
              <a:rPr lang="en-US" altLang="ko-KR" sz="1400" b="1" dirty="0" err="1">
                <a:solidFill>
                  <a:srgbClr val="646464"/>
                </a:solidFill>
                <a:latin typeface="Consolas"/>
              </a:rPr>
              <a:t>RequestParam</a:t>
            </a:r>
            <a:r>
              <a:rPr lang="en-US" altLang="ko-KR" sz="1400" b="1" dirty="0">
                <a:solidFill>
                  <a:srgbClr val="000000"/>
                </a:solidFill>
                <a:latin typeface="Consolas"/>
              </a:rPr>
              <a:t>(</a:t>
            </a:r>
            <a:r>
              <a:rPr lang="en-US" altLang="ko-KR" sz="1400" b="1" dirty="0">
                <a:solidFill>
                  <a:srgbClr val="2A00FF"/>
                </a:solidFill>
                <a:latin typeface="Consolas"/>
              </a:rPr>
              <a:t>"n"</a:t>
            </a:r>
            <a:r>
              <a:rPr lang="en-US" altLang="ko-KR" sz="1400" b="1" dirty="0">
                <a:solidFill>
                  <a:srgbClr val="000000"/>
                </a:solidFill>
                <a:latin typeface="Consolas"/>
              </a:rPr>
              <a:t>) String </a:t>
            </a:r>
            <a:r>
              <a:rPr lang="en-US" altLang="ko-KR" sz="1400" b="1" dirty="0" err="1">
                <a:solidFill>
                  <a:srgbClr val="6A3E3E"/>
                </a:solidFill>
                <a:latin typeface="Consolas"/>
              </a:rPr>
              <a:t>orderId</a:t>
            </a:r>
            <a:r>
              <a:rPr lang="en-US" altLang="ko-KR" sz="1400" b="1" dirty="0">
                <a:solidFill>
                  <a:srgbClr val="000000"/>
                </a:solidFill>
                <a:latin typeface="Consolas"/>
              </a:rPr>
              <a:t>, </a:t>
            </a:r>
            <a:r>
              <a:rPr lang="en-US" altLang="ko-KR" sz="1400" b="1" dirty="0" err="1">
                <a:solidFill>
                  <a:srgbClr val="000000"/>
                </a:solidFill>
                <a:latin typeface="Consolas"/>
              </a:rPr>
              <a:t>OrderVO</a:t>
            </a:r>
            <a:r>
              <a:rPr lang="en-US" altLang="ko-KR" sz="1400" b="1" dirty="0">
                <a:solidFill>
                  <a:srgbClr val="000000"/>
                </a:solidFill>
                <a:latin typeface="Consolas"/>
              </a:rPr>
              <a:t> </a:t>
            </a:r>
            <a:r>
              <a:rPr lang="en-US" altLang="ko-KR" sz="1400" b="1" dirty="0">
                <a:solidFill>
                  <a:srgbClr val="6A3E3E"/>
                </a:solidFill>
                <a:latin typeface="Consolas"/>
              </a:rPr>
              <a:t>order</a:t>
            </a:r>
            <a:r>
              <a:rPr lang="en-US" altLang="ko-KR" sz="1400" b="1" dirty="0">
                <a:solidFill>
                  <a:srgbClr val="000000"/>
                </a:solidFill>
                <a:latin typeface="Consolas"/>
              </a:rPr>
              <a:t>, Model </a:t>
            </a:r>
            <a:r>
              <a:rPr lang="en-US" altLang="ko-KR" sz="1400" b="1" dirty="0">
                <a:solidFill>
                  <a:srgbClr val="6A3E3E"/>
                </a:solidFill>
                <a:latin typeface="Consolas"/>
              </a:rPr>
              <a:t>model</a:t>
            </a:r>
            <a:r>
              <a:rPr lang="en-US" altLang="ko-KR" sz="1400" b="1" dirty="0">
                <a:solidFill>
                  <a:srgbClr val="000000"/>
                </a:solidFill>
                <a:latin typeface="Consolas"/>
              </a:rPr>
              <a:t>) </a:t>
            </a:r>
            <a:r>
              <a:rPr lang="en-US" altLang="ko-KR" sz="1400" b="1" dirty="0">
                <a:solidFill>
                  <a:srgbClr val="7F0055"/>
                </a:solidFill>
                <a:latin typeface="Consolas"/>
              </a:rPr>
              <a:t>throws</a:t>
            </a:r>
            <a:r>
              <a:rPr lang="en-US" altLang="ko-KR" sz="1400" b="1" dirty="0">
                <a:solidFill>
                  <a:srgbClr val="000000"/>
                </a:solidFill>
                <a:latin typeface="Consolas"/>
              </a:rPr>
              <a:t> Exception {</a:t>
            </a:r>
          </a:p>
          <a:p>
            <a:r>
              <a:rPr lang="en-US" altLang="ko-KR" sz="1400" dirty="0">
                <a:solidFill>
                  <a:srgbClr val="000000"/>
                </a:solidFill>
                <a:latin typeface="Consolas"/>
              </a:rPr>
              <a:t>        </a:t>
            </a:r>
            <a:r>
              <a:rPr lang="en-US" altLang="ko-KR" sz="1400" b="1" i="1" dirty="0">
                <a:solidFill>
                  <a:srgbClr val="0000C0"/>
                </a:solidFill>
                <a:latin typeface="Consolas"/>
              </a:rPr>
              <a:t>logger</a:t>
            </a:r>
            <a:r>
              <a:rPr lang="en-US" altLang="ko-KR" sz="1400" b="1" i="1" dirty="0">
                <a:solidFill>
                  <a:srgbClr val="000000"/>
                </a:solidFill>
                <a:latin typeface="Consolas"/>
              </a:rPr>
              <a:t>.info(</a:t>
            </a:r>
            <a:r>
              <a:rPr lang="en-US" altLang="ko-KR" sz="1400" b="1" i="1" dirty="0">
                <a:solidFill>
                  <a:srgbClr val="2A00FF"/>
                </a:solidFill>
                <a:latin typeface="Consolas"/>
              </a:rPr>
              <a:t>"</a:t>
            </a:r>
            <a:r>
              <a:rPr lang="ko-KR" altLang="en-US" sz="1400" b="1" i="1" dirty="0">
                <a:solidFill>
                  <a:srgbClr val="2A00FF"/>
                </a:solidFill>
                <a:latin typeface="Consolas"/>
              </a:rPr>
              <a:t>注文詳細</a:t>
            </a:r>
            <a:r>
              <a:rPr lang="ja-JP" altLang="en-US" sz="1400" b="1" i="1" dirty="0">
                <a:solidFill>
                  <a:srgbClr val="2A00FF"/>
                </a:solidFill>
                <a:latin typeface="Consolas"/>
              </a:rPr>
              <a:t>を</a:t>
            </a:r>
            <a:r>
              <a:rPr lang="ko-KR" altLang="en-US" sz="1400" b="1" i="1" dirty="0">
                <a:solidFill>
                  <a:srgbClr val="2A00FF"/>
                </a:solidFill>
                <a:latin typeface="Consolas"/>
              </a:rPr>
              <a:t>取得</a:t>
            </a:r>
            <a:r>
              <a:rPr lang="ja-JP" altLang="en-US" sz="1400" b="1" i="1" dirty="0">
                <a:solidFill>
                  <a:srgbClr val="2A00FF"/>
                </a:solidFill>
                <a:latin typeface="Consolas"/>
              </a:rPr>
              <a:t>する</a:t>
            </a:r>
            <a:r>
              <a:rPr lang="en-US" altLang="ja-JP" sz="1400" b="1" i="1" dirty="0">
                <a:solidFill>
                  <a:srgbClr val="2A00FF"/>
                </a:solidFill>
                <a:latin typeface="Consolas"/>
              </a:rPr>
              <a:t>"</a:t>
            </a:r>
            <a:r>
              <a:rPr lang="en-US" altLang="ja-JP" sz="1400" b="1" i="1" dirty="0">
                <a:solidFill>
                  <a:srgbClr val="000000"/>
                </a:solidFill>
                <a:latin typeface="Consolas"/>
              </a:rPr>
              <a:t>);</a:t>
            </a:r>
          </a:p>
          <a:p>
            <a:r>
              <a:rPr lang="en-US" altLang="ko-KR" sz="1400" dirty="0">
                <a:solidFill>
                  <a:srgbClr val="000000"/>
                </a:solidFill>
                <a:latin typeface="Consolas"/>
              </a:rPr>
              <a:t>        </a:t>
            </a:r>
            <a:r>
              <a:rPr lang="en-US" altLang="ko-KR" sz="1400" dirty="0" err="1">
                <a:solidFill>
                  <a:srgbClr val="000000"/>
                </a:solidFill>
                <a:latin typeface="Consolas"/>
              </a:rPr>
              <a:t>MemberVO</a:t>
            </a:r>
            <a:r>
              <a:rPr lang="en-US" altLang="ko-KR" sz="1400" dirty="0">
                <a:solidFill>
                  <a:srgbClr val="000000"/>
                </a:solidFill>
                <a:latin typeface="Consolas"/>
              </a:rPr>
              <a:t> </a:t>
            </a:r>
            <a:r>
              <a:rPr lang="en-US" altLang="ko-KR" sz="1400" dirty="0">
                <a:solidFill>
                  <a:srgbClr val="6A3E3E"/>
                </a:solidFill>
                <a:latin typeface="Consolas"/>
              </a:rPr>
              <a:t>member</a:t>
            </a:r>
            <a:r>
              <a:rPr lang="en-US" altLang="ko-KR" sz="1400" dirty="0">
                <a:solidFill>
                  <a:srgbClr val="000000"/>
                </a:solidFill>
                <a:latin typeface="Consolas"/>
              </a:rPr>
              <a:t> = (</a:t>
            </a:r>
            <a:r>
              <a:rPr lang="en-US" altLang="ko-KR" sz="1400" dirty="0" err="1">
                <a:solidFill>
                  <a:srgbClr val="000000"/>
                </a:solidFill>
                <a:latin typeface="Consolas"/>
              </a:rPr>
              <a:t>MemberVO</a:t>
            </a:r>
            <a:r>
              <a:rPr lang="en-US" altLang="ko-KR" sz="1400" dirty="0">
                <a:solidFill>
                  <a:srgbClr val="000000"/>
                </a:solidFill>
                <a:latin typeface="Consolas"/>
              </a:rPr>
              <a:t>) </a:t>
            </a:r>
            <a:r>
              <a:rPr lang="en-US" altLang="ko-KR" sz="1400" dirty="0" err="1">
                <a:solidFill>
                  <a:srgbClr val="6A3E3E"/>
                </a:solidFill>
                <a:latin typeface="Consolas"/>
              </a:rPr>
              <a:t>session</a:t>
            </a:r>
            <a:r>
              <a:rPr lang="en-US" altLang="ko-KR" sz="1400" dirty="0" err="1">
                <a:solidFill>
                  <a:srgbClr val="000000"/>
                </a:solidFill>
                <a:latin typeface="Consolas"/>
              </a:rPr>
              <a:t>.getAttribute</a:t>
            </a:r>
            <a:r>
              <a:rPr lang="en-US" altLang="ko-KR" sz="1400" dirty="0">
                <a:solidFill>
                  <a:srgbClr val="000000"/>
                </a:solidFill>
                <a:latin typeface="Consolas"/>
              </a:rPr>
              <a:t>(</a:t>
            </a:r>
            <a:r>
              <a:rPr lang="en-US" altLang="ko-KR" sz="1400" dirty="0">
                <a:solidFill>
                  <a:srgbClr val="2A00FF"/>
                </a:solidFill>
                <a:latin typeface="Consolas"/>
              </a:rPr>
              <a:t>"member"</a:t>
            </a:r>
            <a:r>
              <a:rPr lang="en-US" altLang="ko-KR" sz="1400" dirty="0">
                <a:solidFill>
                  <a:srgbClr val="000000"/>
                </a:solidFill>
                <a:latin typeface="Consolas"/>
              </a:rPr>
              <a:t>); </a:t>
            </a:r>
            <a:r>
              <a:rPr lang="en-US" altLang="ko-KR" sz="1400" dirty="0">
                <a:solidFill>
                  <a:srgbClr val="3F7F5F"/>
                </a:solidFill>
                <a:latin typeface="Consolas"/>
              </a:rPr>
              <a:t>// </a:t>
            </a:r>
            <a:r>
              <a:rPr lang="ja-JP" altLang="en-US" sz="1400" dirty="0">
                <a:solidFill>
                  <a:srgbClr val="3F7F5F"/>
                </a:solidFill>
                <a:latin typeface="Consolas"/>
              </a:rPr>
              <a:t>ログインユーザー</a:t>
            </a:r>
            <a:r>
              <a:rPr lang="ko-KR" altLang="en-US" sz="1400" dirty="0">
                <a:solidFill>
                  <a:srgbClr val="3F7F5F"/>
                </a:solidFill>
                <a:latin typeface="Consolas"/>
              </a:rPr>
              <a:t>情報</a:t>
            </a:r>
            <a:r>
              <a:rPr lang="ja-JP" altLang="en-US" sz="1400" dirty="0">
                <a:solidFill>
                  <a:srgbClr val="3F7F5F"/>
                </a:solidFill>
                <a:latin typeface="Consolas"/>
              </a:rPr>
              <a:t>を</a:t>
            </a:r>
            <a:r>
              <a:rPr lang="ko-KR" altLang="en-US" sz="1400" dirty="0">
                <a:solidFill>
                  <a:srgbClr val="3F7F5F"/>
                </a:solidFill>
                <a:latin typeface="Consolas"/>
              </a:rPr>
              <a:t>取得</a:t>
            </a:r>
          </a:p>
          <a:p>
            <a:r>
              <a:rPr lang="en-US" altLang="ko-KR" sz="1400" dirty="0">
                <a:solidFill>
                  <a:srgbClr val="000000"/>
                </a:solidFill>
                <a:latin typeface="Consolas"/>
              </a:rPr>
              <a:t>        </a:t>
            </a:r>
            <a:r>
              <a:rPr lang="en-US" altLang="ko-KR" sz="1400" dirty="0" err="1">
                <a:solidFill>
                  <a:srgbClr val="6A3E3E"/>
                </a:solidFill>
                <a:latin typeface="Consolas"/>
              </a:rPr>
              <a:t>order</a:t>
            </a:r>
            <a:r>
              <a:rPr lang="en-US" altLang="ko-KR" sz="1400" dirty="0" err="1">
                <a:solidFill>
                  <a:srgbClr val="000000"/>
                </a:solidFill>
                <a:latin typeface="Consolas"/>
              </a:rPr>
              <a:t>.setUserId</a:t>
            </a:r>
            <a:r>
              <a:rPr lang="en-US" altLang="ko-KR" sz="1400" dirty="0">
                <a:solidFill>
                  <a:srgbClr val="000000"/>
                </a:solidFill>
                <a:latin typeface="Consolas"/>
              </a:rPr>
              <a:t>(</a:t>
            </a:r>
            <a:r>
              <a:rPr lang="en-US" altLang="ko-KR" sz="1400" dirty="0" err="1">
                <a:solidFill>
                  <a:srgbClr val="6A3E3E"/>
                </a:solidFill>
                <a:latin typeface="Consolas"/>
              </a:rPr>
              <a:t>member</a:t>
            </a:r>
            <a:r>
              <a:rPr lang="en-US" altLang="ko-KR" sz="1400" dirty="0" err="1">
                <a:solidFill>
                  <a:srgbClr val="000000"/>
                </a:solidFill>
                <a:latin typeface="Consolas"/>
              </a:rPr>
              <a:t>.getUserId</a:t>
            </a:r>
            <a:r>
              <a:rPr lang="en-US" altLang="ko-KR" sz="1400" dirty="0">
                <a:solidFill>
                  <a:srgbClr val="000000"/>
                </a:solidFill>
                <a:latin typeface="Consolas"/>
              </a:rPr>
              <a:t>());</a:t>
            </a:r>
          </a:p>
          <a:p>
            <a:r>
              <a:rPr lang="en-US" altLang="ko-KR" sz="1400" dirty="0">
                <a:solidFill>
                  <a:srgbClr val="000000"/>
                </a:solidFill>
                <a:latin typeface="Consolas"/>
              </a:rPr>
              <a:t>        </a:t>
            </a:r>
            <a:r>
              <a:rPr lang="en-US" altLang="ko-KR" sz="1400" dirty="0" err="1">
                <a:solidFill>
                  <a:srgbClr val="6A3E3E"/>
                </a:solidFill>
                <a:latin typeface="Consolas"/>
              </a:rPr>
              <a:t>order</a:t>
            </a:r>
            <a:r>
              <a:rPr lang="en-US" altLang="ko-KR" sz="1400" dirty="0" err="1">
                <a:solidFill>
                  <a:srgbClr val="000000"/>
                </a:solidFill>
                <a:latin typeface="Consolas"/>
              </a:rPr>
              <a:t>.setOrderId</a:t>
            </a:r>
            <a:r>
              <a:rPr lang="en-US" altLang="ko-KR" sz="1400" dirty="0">
                <a:solidFill>
                  <a:srgbClr val="000000"/>
                </a:solidFill>
                <a:latin typeface="Consolas"/>
              </a:rPr>
              <a:t>(</a:t>
            </a:r>
            <a:r>
              <a:rPr lang="en-US" altLang="ko-KR" sz="1400" dirty="0" err="1">
                <a:solidFill>
                  <a:srgbClr val="6A3E3E"/>
                </a:solidFill>
                <a:latin typeface="Consolas"/>
              </a:rPr>
              <a:t>orderId</a:t>
            </a:r>
            <a:r>
              <a:rPr lang="en-US" altLang="ko-KR" sz="1400" dirty="0">
                <a:solidFill>
                  <a:srgbClr val="000000"/>
                </a:solidFill>
                <a:latin typeface="Consolas"/>
              </a:rPr>
              <a:t>);</a:t>
            </a:r>
          </a:p>
          <a:p>
            <a:r>
              <a:rPr lang="en-US" altLang="ko-KR" sz="1400" dirty="0">
                <a:solidFill>
                  <a:srgbClr val="000000"/>
                </a:solidFill>
                <a:latin typeface="Consolas"/>
              </a:rPr>
              <a:t>        List&lt;</a:t>
            </a:r>
            <a:r>
              <a:rPr lang="en-US" altLang="ko-KR" sz="1400" dirty="0" err="1">
                <a:solidFill>
                  <a:srgbClr val="000000"/>
                </a:solidFill>
                <a:latin typeface="Consolas"/>
              </a:rPr>
              <a:t>OrderListVO</a:t>
            </a:r>
            <a:r>
              <a:rPr lang="en-US" altLang="ko-KR" sz="1400" dirty="0">
                <a:solidFill>
                  <a:srgbClr val="000000"/>
                </a:solidFill>
                <a:latin typeface="Consolas"/>
              </a:rPr>
              <a:t>&gt; </a:t>
            </a:r>
            <a:r>
              <a:rPr lang="en-US" altLang="ko-KR" sz="1400" dirty="0" err="1">
                <a:solidFill>
                  <a:srgbClr val="6A3E3E"/>
                </a:solidFill>
                <a:latin typeface="Consolas"/>
              </a:rPr>
              <a:t>orderView</a:t>
            </a:r>
            <a:r>
              <a:rPr lang="en-US" altLang="ko-KR" sz="1400" dirty="0">
                <a:solidFill>
                  <a:srgbClr val="000000"/>
                </a:solidFill>
                <a:latin typeface="Consolas"/>
              </a:rPr>
              <a:t> = </a:t>
            </a:r>
            <a:r>
              <a:rPr lang="en-US" altLang="ko-KR" sz="1400" dirty="0" err="1">
                <a:solidFill>
                  <a:srgbClr val="0000C0"/>
                </a:solidFill>
                <a:latin typeface="Consolas"/>
              </a:rPr>
              <a:t>service</a:t>
            </a:r>
            <a:r>
              <a:rPr lang="en-US" altLang="ko-KR" sz="1400" dirty="0" err="1">
                <a:solidFill>
                  <a:srgbClr val="000000"/>
                </a:solidFill>
                <a:latin typeface="Consolas"/>
              </a:rPr>
              <a:t>.orderView</a:t>
            </a:r>
            <a:r>
              <a:rPr lang="en-US" altLang="ko-KR" sz="1400" dirty="0">
                <a:solidFill>
                  <a:srgbClr val="000000"/>
                </a:solidFill>
                <a:latin typeface="Consolas"/>
              </a:rPr>
              <a:t>(</a:t>
            </a:r>
            <a:r>
              <a:rPr lang="en-US" altLang="ko-KR" sz="1400" dirty="0">
                <a:solidFill>
                  <a:srgbClr val="6A3E3E"/>
                </a:solidFill>
                <a:latin typeface="Consolas"/>
              </a:rPr>
              <a:t>order</a:t>
            </a:r>
            <a:r>
              <a:rPr lang="en-US" altLang="ko-KR" sz="1400" dirty="0">
                <a:solidFill>
                  <a:srgbClr val="000000"/>
                </a:solidFill>
                <a:latin typeface="Consolas"/>
              </a:rPr>
              <a:t>); </a:t>
            </a:r>
            <a:r>
              <a:rPr lang="en-US" altLang="ko-KR" sz="1400" dirty="0">
                <a:solidFill>
                  <a:srgbClr val="3F7F5F"/>
                </a:solidFill>
                <a:latin typeface="Consolas"/>
              </a:rPr>
              <a:t>// </a:t>
            </a:r>
            <a:r>
              <a:rPr lang="ko-KR" altLang="en-US" sz="1400" dirty="0">
                <a:solidFill>
                  <a:srgbClr val="3F7F5F"/>
                </a:solidFill>
                <a:latin typeface="Consolas"/>
              </a:rPr>
              <a:t>注文詳細</a:t>
            </a:r>
            <a:r>
              <a:rPr lang="ja-JP" altLang="en-US" sz="1400" dirty="0">
                <a:solidFill>
                  <a:srgbClr val="3F7F5F"/>
                </a:solidFill>
                <a:latin typeface="Consolas"/>
              </a:rPr>
              <a:t>を</a:t>
            </a:r>
            <a:r>
              <a:rPr lang="ko-KR" altLang="en-US" sz="1400" dirty="0">
                <a:solidFill>
                  <a:srgbClr val="3F7F5F"/>
                </a:solidFill>
                <a:latin typeface="Consolas"/>
              </a:rPr>
              <a:t>取得</a:t>
            </a:r>
          </a:p>
          <a:p>
            <a:r>
              <a:rPr lang="en-US" altLang="ko-KR" sz="1400" dirty="0">
                <a:solidFill>
                  <a:srgbClr val="000000"/>
                </a:solidFill>
                <a:latin typeface="Consolas"/>
              </a:rPr>
              <a:t>        </a:t>
            </a:r>
            <a:r>
              <a:rPr lang="en-US" altLang="ko-KR" sz="1400" dirty="0" err="1">
                <a:solidFill>
                  <a:srgbClr val="6A3E3E"/>
                </a:solidFill>
                <a:latin typeface="Consolas"/>
              </a:rPr>
              <a:t>model</a:t>
            </a:r>
            <a:r>
              <a:rPr lang="en-US" altLang="ko-KR" sz="1400" dirty="0" err="1">
                <a:solidFill>
                  <a:srgbClr val="000000"/>
                </a:solidFill>
                <a:latin typeface="Consolas"/>
              </a:rPr>
              <a:t>.addAttribute</a:t>
            </a:r>
            <a:r>
              <a:rPr lang="en-US" altLang="ko-KR" sz="1400" dirty="0">
                <a:solidFill>
                  <a:srgbClr val="000000"/>
                </a:solidFill>
                <a:latin typeface="Consolas"/>
              </a:rPr>
              <a:t>(</a:t>
            </a:r>
            <a:r>
              <a:rPr lang="en-US" altLang="ko-KR" sz="1400" dirty="0">
                <a:solidFill>
                  <a:srgbClr val="2A00FF"/>
                </a:solidFill>
                <a:latin typeface="Consolas"/>
              </a:rPr>
              <a:t>"</a:t>
            </a:r>
            <a:r>
              <a:rPr lang="en-US" altLang="ko-KR" sz="1400" dirty="0" err="1">
                <a:solidFill>
                  <a:srgbClr val="2A00FF"/>
                </a:solidFill>
                <a:latin typeface="Consolas"/>
              </a:rPr>
              <a:t>orderView</a:t>
            </a:r>
            <a:r>
              <a:rPr lang="en-US" altLang="ko-KR" sz="1400" dirty="0">
                <a:solidFill>
                  <a:srgbClr val="2A00FF"/>
                </a:solidFill>
                <a:latin typeface="Consolas"/>
              </a:rPr>
              <a:t>"</a:t>
            </a:r>
            <a:r>
              <a:rPr lang="en-US" altLang="ko-KR" sz="1400" dirty="0">
                <a:solidFill>
                  <a:srgbClr val="000000"/>
                </a:solidFill>
                <a:latin typeface="Consolas"/>
              </a:rPr>
              <a:t>, </a:t>
            </a:r>
            <a:r>
              <a:rPr lang="en-US" altLang="ko-KR" sz="1400" dirty="0" err="1">
                <a:solidFill>
                  <a:srgbClr val="6A3E3E"/>
                </a:solidFill>
                <a:latin typeface="Consolas"/>
              </a:rPr>
              <a:t>orderView</a:t>
            </a:r>
            <a:r>
              <a:rPr lang="en-US" altLang="ko-KR" sz="1400" dirty="0">
                <a:solidFill>
                  <a:srgbClr val="000000"/>
                </a:solidFill>
                <a:latin typeface="Consolas"/>
              </a:rPr>
              <a:t>); </a:t>
            </a:r>
            <a:r>
              <a:rPr lang="en-US" altLang="ko-KR" sz="1400" dirty="0">
                <a:solidFill>
                  <a:srgbClr val="3F7F5F"/>
                </a:solidFill>
                <a:latin typeface="Consolas"/>
              </a:rPr>
              <a:t>// </a:t>
            </a:r>
            <a:r>
              <a:rPr lang="ja-JP" altLang="en-US" sz="1400" dirty="0">
                <a:solidFill>
                  <a:srgbClr val="3F7F5F"/>
                </a:solidFill>
                <a:latin typeface="Consolas"/>
              </a:rPr>
              <a:t>ビューに</a:t>
            </a:r>
            <a:r>
              <a:rPr lang="ko-KR" altLang="en-US" sz="1400" dirty="0">
                <a:solidFill>
                  <a:srgbClr val="3F7F5F"/>
                </a:solidFill>
                <a:latin typeface="Consolas"/>
              </a:rPr>
              <a:t>詳細情報</a:t>
            </a:r>
            <a:r>
              <a:rPr lang="ja-JP" altLang="en-US" sz="1400" dirty="0">
                <a:solidFill>
                  <a:srgbClr val="3F7F5F"/>
                </a:solidFill>
                <a:latin typeface="Consolas"/>
              </a:rPr>
              <a:t>を</a:t>
            </a:r>
            <a:r>
              <a:rPr lang="ko-KR" altLang="en-US" sz="1400" dirty="0">
                <a:solidFill>
                  <a:srgbClr val="3F7F5F"/>
                </a:solidFill>
                <a:latin typeface="Consolas"/>
              </a:rPr>
              <a:t>渡</a:t>
            </a:r>
            <a:r>
              <a:rPr lang="ja-JP" altLang="en-US" sz="1400" dirty="0">
                <a:solidFill>
                  <a:srgbClr val="3F7F5F"/>
                </a:solidFill>
                <a:latin typeface="Consolas"/>
              </a:rPr>
              <a:t>す</a:t>
            </a:r>
          </a:p>
          <a:p>
            <a:r>
              <a:rPr lang="ko-KR" altLang="en-US" sz="1400" dirty="0">
                <a:solidFill>
                  <a:srgbClr val="000000"/>
                </a:solidFill>
                <a:latin typeface="Consolas"/>
              </a:rPr>
              <a:t>    </a:t>
            </a:r>
            <a:r>
              <a:rPr lang="en-US" altLang="ko-KR" sz="1400" dirty="0">
                <a:solidFill>
                  <a:srgbClr val="000000"/>
                </a:solidFill>
                <a:latin typeface="Consolas"/>
              </a:rPr>
              <a:t>}</a:t>
            </a:r>
          </a:p>
          <a:p>
            <a:r>
              <a:rPr lang="en-US" altLang="ko-KR" sz="1400" dirty="0">
                <a:solidFill>
                  <a:srgbClr val="000000"/>
                </a:solidFill>
                <a:latin typeface="Consolas"/>
              </a:rPr>
              <a:t>}</a:t>
            </a:r>
            <a:endParaRPr lang="en-US" altLang="ja-JP" sz="1400" dirty="0" smtClean="0">
              <a:ea typeface="MS Mincho" pitchFamily="49" charset="-128"/>
            </a:endParaRPr>
          </a:p>
        </p:txBody>
      </p:sp>
    </p:spTree>
    <p:extLst>
      <p:ext uri="{BB962C8B-B14F-4D97-AF65-F5344CB8AC3E}">
        <p14:creationId xmlns:p14="http://schemas.microsoft.com/office/powerpoint/2010/main" val="3095484369"/>
      </p:ext>
    </p:extLst>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616166873" name="제목 6"/>
          <p:cNvSpPr>
            <a:spLocks noGrp="1"/>
          </p:cNvSpPr>
          <p:nvPr>
            <p:ph type="title"/>
          </p:nvPr>
        </p:nvSpPr>
        <p:spPr bwMode="auto">
          <a:xfrm>
            <a:off x="-23614" y="-1"/>
            <a:ext cx="3599576" cy="2132855"/>
          </a:xfrm>
        </p:spPr>
        <p:txBody>
          <a:bodyPr>
            <a:normAutofit/>
          </a:bodyPr>
          <a:lstStyle>
            <a:lvl1pPr algn="l">
              <a:defRPr sz="3600">
                <a:latin typeface="MS PGothic (제목)"/>
              </a:defRPr>
            </a:lvl1pPr>
          </a:lstStyle>
          <a:p>
            <a:pPr>
              <a:defRPr/>
            </a:pPr>
            <a:r>
              <a:rPr lang="ja-JP" altLang="en-US" dirty="0">
                <a:latin typeface="MS Mincho" pitchFamily="49" charset="-128"/>
                <a:ea typeface="MS Mincho" pitchFamily="49" charset="-128"/>
                <a:cs typeface="MS PGothic (제목)"/>
              </a:rPr>
              <a:t>アプ</a:t>
            </a:r>
            <a:r>
              <a:rPr lang="ja-JP" altLang="en-US" dirty="0" smtClean="0">
                <a:latin typeface="MS Mincho" pitchFamily="49" charset="-128"/>
                <a:ea typeface="MS Mincho" pitchFamily="49" charset="-128"/>
                <a:cs typeface="MS PGothic (제목)"/>
              </a:rPr>
              <a:t>リケー</a:t>
            </a:r>
            <a:r>
              <a:rPr lang="en-US" altLang="ja-JP" dirty="0" smtClean="0">
                <a:latin typeface="MS Mincho" pitchFamily="49" charset="-128"/>
                <a:ea typeface="MS Mincho" pitchFamily="49" charset="-128"/>
                <a:cs typeface="MS PGothic (제목)"/>
              </a:rPr>
              <a:t/>
            </a:r>
            <a:br>
              <a:rPr lang="en-US" altLang="ja-JP" dirty="0" smtClean="0">
                <a:latin typeface="MS Mincho" pitchFamily="49" charset="-128"/>
                <a:ea typeface="MS Mincho" pitchFamily="49" charset="-128"/>
                <a:cs typeface="MS PGothic (제목)"/>
              </a:rPr>
            </a:br>
            <a:r>
              <a:rPr lang="ja-JP" altLang="en-US" dirty="0" smtClean="0">
                <a:latin typeface="MS Mincho" pitchFamily="49" charset="-128"/>
                <a:ea typeface="MS Mincho" pitchFamily="49" charset="-128"/>
                <a:cs typeface="MS PGothic (제목)"/>
              </a:rPr>
              <a:t>シ</a:t>
            </a:r>
            <a:r>
              <a:rPr lang="ja-JP" altLang="en-US" dirty="0">
                <a:latin typeface="MS Mincho" pitchFamily="49" charset="-128"/>
                <a:ea typeface="MS Mincho" pitchFamily="49" charset="-128"/>
                <a:cs typeface="MS PGothic (제목)"/>
              </a:rPr>
              <a:t>ョ</a:t>
            </a:r>
            <a:r>
              <a:rPr lang="ja-JP" altLang="en-US" dirty="0" smtClean="0">
                <a:latin typeface="MS Mincho" pitchFamily="49" charset="-128"/>
                <a:ea typeface="MS Mincho" pitchFamily="49" charset="-128"/>
                <a:cs typeface="MS PGothic (제목)"/>
              </a:rPr>
              <a:t>ンの</a:t>
            </a:r>
            <a:r>
              <a:rPr lang="ja-JP" altLang="en-US" dirty="0">
                <a:latin typeface="MS Mincho" pitchFamily="49" charset="-128"/>
                <a:ea typeface="MS Mincho" pitchFamily="49" charset="-128"/>
                <a:cs typeface="MS PGothic (제목)"/>
              </a:rPr>
              <a:t>概要</a:t>
            </a:r>
            <a:endParaRPr dirty="0">
              <a:latin typeface="MS Mincho" pitchFamily="49" charset="-128"/>
              <a:ea typeface="MS Mincho" pitchFamily="49" charset="-128"/>
            </a:endParaRPr>
          </a:p>
        </p:txBody>
      </p:sp>
      <p:grpSp>
        <p:nvGrpSpPr>
          <p:cNvPr id="10" name="그룹 9"/>
          <p:cNvGrpSpPr/>
          <p:nvPr/>
        </p:nvGrpSpPr>
        <p:grpSpPr>
          <a:xfrm>
            <a:off x="6301414" y="527290"/>
            <a:ext cx="2520280" cy="1512168"/>
            <a:chOff x="539552" y="2348880"/>
            <a:chExt cx="2520280" cy="1512168"/>
          </a:xfrm>
        </p:grpSpPr>
        <p:sp>
          <p:nvSpPr>
            <p:cNvPr id="5" name="직사각형 4"/>
            <p:cNvSpPr/>
            <p:nvPr/>
          </p:nvSpPr>
          <p:spPr>
            <a:xfrm>
              <a:off x="539552" y="2348880"/>
              <a:ext cx="2520280" cy="1512168"/>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800" dirty="0" smtClean="0">
                  <a:solidFill>
                    <a:schemeClr val="tx1"/>
                  </a:solidFill>
                  <a:latin typeface="MS Mincho" pitchFamily="49" charset="-128"/>
                  <a:ea typeface="MS Mincho" pitchFamily="49" charset="-128"/>
                </a:rPr>
                <a:t>                </a:t>
              </a:r>
              <a:endParaRPr lang="en-US" altLang="ja-JP" sz="800" dirty="0" smtClean="0">
                <a:solidFill>
                  <a:schemeClr val="tx1"/>
                </a:solidFill>
                <a:latin typeface="MS Mincho" pitchFamily="49" charset="-128"/>
                <a:ea typeface="MS Mincho" pitchFamily="49" charset="-128"/>
              </a:endParaRPr>
            </a:p>
            <a:p>
              <a:r>
                <a:rPr lang="en-US" altLang="ja-JP" sz="800" dirty="0" smtClean="0">
                  <a:solidFill>
                    <a:schemeClr val="tx1"/>
                  </a:solidFill>
                  <a:latin typeface="MS Mincho" pitchFamily="49" charset="-128"/>
                  <a:ea typeface="MS Mincho" pitchFamily="49" charset="-128"/>
                </a:rPr>
                <a:t>                </a:t>
              </a:r>
              <a:r>
                <a:rPr lang="ja-JP" altLang="en-US" sz="800" dirty="0" smtClean="0">
                  <a:solidFill>
                    <a:schemeClr val="tx1"/>
                  </a:solidFill>
                  <a:latin typeface="MS Mincho" pitchFamily="49" charset="-128"/>
                  <a:ea typeface="MS Mincho" pitchFamily="49" charset="-128"/>
                </a:rPr>
                <a:t>  会</a:t>
              </a:r>
              <a:r>
                <a:rPr lang="ja-JP" altLang="en-US" sz="800" dirty="0">
                  <a:solidFill>
                    <a:schemeClr val="tx1"/>
                  </a:solidFill>
                  <a:latin typeface="MS Mincho" pitchFamily="49" charset="-128"/>
                  <a:ea typeface="MS Mincho" pitchFamily="49" charset="-128"/>
                </a:rPr>
                <a:t>員登録フォー</a:t>
              </a:r>
              <a:r>
                <a:rPr lang="ja-JP" altLang="en-US" sz="800" dirty="0" smtClean="0">
                  <a:solidFill>
                    <a:schemeClr val="tx1"/>
                  </a:solidFill>
                  <a:latin typeface="MS Mincho" pitchFamily="49" charset="-128"/>
                  <a:ea typeface="MS Mincho" pitchFamily="49" charset="-128"/>
                </a:rPr>
                <a:t>ム</a:t>
              </a:r>
              <a:endParaRPr lang="en-US" altLang="ja-JP" sz="800" dirty="0" smtClean="0">
                <a:solidFill>
                  <a:schemeClr val="tx1"/>
                </a:solidFill>
                <a:latin typeface="MS Mincho" pitchFamily="49" charset="-128"/>
                <a:ea typeface="MS Mincho" pitchFamily="49" charset="-128"/>
              </a:endParaRPr>
            </a:p>
            <a:p>
              <a:endParaRPr lang="en-US" altLang="ja-JP" sz="800" dirty="0">
                <a:solidFill>
                  <a:schemeClr val="tx1"/>
                </a:solidFill>
                <a:latin typeface="MS Mincho" pitchFamily="49" charset="-128"/>
                <a:ea typeface="MS Mincho" pitchFamily="49" charset="-128"/>
              </a:endParaRPr>
            </a:p>
            <a:p>
              <a:r>
                <a:rPr lang="ja-JP" altLang="en-US" sz="800" dirty="0">
                  <a:solidFill>
                    <a:schemeClr val="tx1"/>
                  </a:solidFill>
                  <a:latin typeface="MS Mincho" pitchFamily="49" charset="-128"/>
                  <a:ea typeface="MS Mincho" pitchFamily="49" charset="-128"/>
                </a:rPr>
                <a:t>ユーザー名</a:t>
              </a:r>
            </a:p>
            <a:p>
              <a:r>
                <a:rPr lang="ja-JP" altLang="en-US" sz="800" dirty="0">
                  <a:solidFill>
                    <a:schemeClr val="tx1"/>
                  </a:solidFill>
                  <a:latin typeface="MS Mincho" pitchFamily="49" charset="-128"/>
                  <a:ea typeface="MS Mincho" pitchFamily="49" charset="-128"/>
                </a:rPr>
                <a:t>パスワード</a:t>
              </a:r>
            </a:p>
            <a:p>
              <a:r>
                <a:rPr lang="ja-JP" altLang="en-US" sz="800" dirty="0">
                  <a:solidFill>
                    <a:schemeClr val="tx1"/>
                  </a:solidFill>
                  <a:latin typeface="MS Mincho" pitchFamily="49" charset="-128"/>
                  <a:ea typeface="MS Mincho" pitchFamily="49" charset="-128"/>
                </a:rPr>
                <a:t>パスワード確認</a:t>
              </a:r>
            </a:p>
            <a:p>
              <a:r>
                <a:rPr lang="ja-JP" altLang="en-US" sz="800" dirty="0">
                  <a:solidFill>
                    <a:schemeClr val="tx1"/>
                  </a:solidFill>
                  <a:latin typeface="MS Mincho" pitchFamily="49" charset="-128"/>
                  <a:ea typeface="MS Mincho" pitchFamily="49" charset="-128"/>
                </a:rPr>
                <a:t>名前</a:t>
              </a:r>
            </a:p>
            <a:p>
              <a:r>
                <a:rPr lang="ja-JP" altLang="en-US" sz="800" dirty="0">
                  <a:solidFill>
                    <a:schemeClr val="tx1"/>
                  </a:solidFill>
                  <a:latin typeface="MS Mincho" pitchFamily="49" charset="-128"/>
                  <a:ea typeface="MS Mincho" pitchFamily="49" charset="-128"/>
                </a:rPr>
                <a:t>メールアドレス</a:t>
              </a:r>
            </a:p>
            <a:p>
              <a:r>
                <a:rPr lang="ja-JP" altLang="en-US" sz="800" dirty="0">
                  <a:solidFill>
                    <a:schemeClr val="tx1"/>
                  </a:solidFill>
                  <a:latin typeface="MS Mincho" pitchFamily="49" charset="-128"/>
                  <a:ea typeface="MS Mincho" pitchFamily="49" charset="-128"/>
                </a:rPr>
                <a:t>電話番号</a:t>
              </a:r>
            </a:p>
            <a:p>
              <a:r>
                <a:rPr lang="ja-JP" altLang="en-US" sz="800" dirty="0">
                  <a:solidFill>
                    <a:schemeClr val="tx1"/>
                  </a:solidFill>
                  <a:latin typeface="MS Mincho" pitchFamily="49" charset="-128"/>
                  <a:ea typeface="MS Mincho" pitchFamily="49" charset="-128"/>
                </a:rPr>
                <a:t>住所</a:t>
              </a:r>
            </a:p>
            <a:p>
              <a:r>
                <a:rPr lang="ja-JP" altLang="en-US" sz="800" dirty="0">
                  <a:solidFill>
                    <a:schemeClr val="tx1"/>
                  </a:solidFill>
                  <a:latin typeface="MS Mincho" pitchFamily="49" charset="-128"/>
                  <a:ea typeface="MS Mincho" pitchFamily="49" charset="-128"/>
                </a:rPr>
                <a:t>性別 </a:t>
              </a:r>
              <a:r>
                <a:rPr lang="ja-JP" altLang="en-US" sz="800" dirty="0" smtClean="0">
                  <a:solidFill>
                    <a:schemeClr val="tx1"/>
                  </a:solidFill>
                  <a:latin typeface="MS Mincho" pitchFamily="49" charset="-128"/>
                  <a:ea typeface="MS Mincho" pitchFamily="49" charset="-128"/>
                </a:rPr>
                <a:t>   </a:t>
              </a:r>
              <a:r>
                <a:rPr lang="en-US" altLang="ja-JP" sz="800" dirty="0" smtClean="0">
                  <a:solidFill>
                    <a:schemeClr val="tx1"/>
                  </a:solidFill>
                  <a:latin typeface="MS Mincho" pitchFamily="49" charset="-128"/>
                  <a:ea typeface="MS Mincho" pitchFamily="49" charset="-128"/>
                </a:rPr>
                <a:t>	</a:t>
              </a:r>
              <a:r>
                <a:rPr lang="ja-JP" altLang="en-US" sz="800" dirty="0">
                  <a:solidFill>
                    <a:schemeClr val="tx1"/>
                  </a:solidFill>
                  <a:latin typeface="MS Mincho" pitchFamily="49" charset="-128"/>
                  <a:ea typeface="MS Mincho" pitchFamily="49" charset="-128"/>
                </a:rPr>
                <a:t>男</a:t>
              </a:r>
              <a:r>
                <a:rPr lang="ja-JP" altLang="en-US" sz="800" dirty="0" smtClean="0">
                  <a:solidFill>
                    <a:schemeClr val="tx1"/>
                  </a:solidFill>
                  <a:latin typeface="MS Mincho" pitchFamily="49" charset="-128"/>
                  <a:ea typeface="MS Mincho" pitchFamily="49" charset="-128"/>
                </a:rPr>
                <a:t>性</a:t>
              </a:r>
              <a:r>
                <a:rPr lang="en-US" altLang="ja-JP" sz="800" dirty="0" smtClean="0">
                  <a:solidFill>
                    <a:schemeClr val="tx1"/>
                  </a:solidFill>
                  <a:latin typeface="MS Mincho" pitchFamily="49" charset="-128"/>
                  <a:ea typeface="MS Mincho" pitchFamily="49" charset="-128"/>
                </a:rPr>
                <a:t>     </a:t>
              </a:r>
              <a:r>
                <a:rPr lang="ko-KR" altLang="en-US" sz="800" dirty="0" err="1">
                  <a:solidFill>
                    <a:schemeClr val="tx1"/>
                  </a:solidFill>
                  <a:latin typeface="MS Mincho" pitchFamily="49" charset="-128"/>
                </a:rPr>
                <a:t>女性</a:t>
              </a:r>
              <a:endParaRPr lang="en-US" altLang="ja-JP" sz="800" dirty="0" smtClean="0">
                <a:solidFill>
                  <a:schemeClr val="tx1"/>
                </a:solidFill>
                <a:latin typeface="MS Mincho" pitchFamily="49" charset="-128"/>
                <a:ea typeface="MS Mincho" pitchFamily="49" charset="-128"/>
              </a:endParaRPr>
            </a:p>
            <a:p>
              <a:r>
                <a:rPr lang="en-US" altLang="ja-JP" sz="800" dirty="0">
                  <a:solidFill>
                    <a:schemeClr val="tx1"/>
                  </a:solidFill>
                  <a:latin typeface="MS Mincho" pitchFamily="49" charset="-128"/>
                  <a:ea typeface="MS Mincho" pitchFamily="49" charset="-128"/>
                </a:rPr>
                <a:t>	</a:t>
              </a:r>
              <a:endParaRPr lang="en-US" altLang="ja-JP" sz="800" dirty="0" smtClean="0">
                <a:solidFill>
                  <a:schemeClr val="tx1"/>
                </a:solidFill>
                <a:latin typeface="MS Mincho" pitchFamily="49" charset="-128"/>
                <a:ea typeface="MS Mincho" pitchFamily="49" charset="-128"/>
              </a:endParaRPr>
            </a:p>
            <a:p>
              <a:endParaRPr lang="en-US" altLang="ja-JP" sz="800" dirty="0">
                <a:solidFill>
                  <a:schemeClr val="tx1"/>
                </a:solidFill>
                <a:latin typeface="MS Mincho" pitchFamily="49" charset="-128"/>
                <a:ea typeface="MS Mincho" pitchFamily="49" charset="-128"/>
              </a:endParaRPr>
            </a:p>
          </p:txBody>
        </p:sp>
        <p:sp>
          <p:nvSpPr>
            <p:cNvPr id="6" name="빗면 5"/>
            <p:cNvSpPr/>
            <p:nvPr/>
          </p:nvSpPr>
          <p:spPr>
            <a:xfrm>
              <a:off x="2189871" y="3551221"/>
              <a:ext cx="788270" cy="293255"/>
            </a:xfrm>
            <a:prstGeom prst="bevel">
              <a:avLst/>
            </a:prstGeom>
            <a:solidFill>
              <a:srgbClr val="FFFF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800" dirty="0">
                  <a:solidFill>
                    <a:schemeClr val="tx1"/>
                  </a:solidFill>
                  <a:latin typeface="MS Mincho" pitchFamily="49" charset="-128"/>
                </a:rPr>
                <a:t>会員登録</a:t>
              </a:r>
            </a:p>
          </p:txBody>
        </p:sp>
        <p:sp>
          <p:nvSpPr>
            <p:cNvPr id="9" name="빗면 8"/>
            <p:cNvSpPr/>
            <p:nvPr/>
          </p:nvSpPr>
          <p:spPr bwMode="auto">
            <a:xfrm>
              <a:off x="2189871" y="3262783"/>
              <a:ext cx="788270" cy="288438"/>
            </a:xfrm>
            <a:prstGeom prst="bevel">
              <a:avLst/>
            </a:prstGeom>
            <a:solidFill>
              <a:srgbClr val="FFFF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800" dirty="0" err="1">
                  <a:solidFill>
                    <a:schemeClr val="tx1"/>
                  </a:solidFill>
                  <a:latin typeface="MS Mincho" pitchFamily="49" charset="-128"/>
                </a:rPr>
                <a:t>住所探</a:t>
              </a:r>
              <a:r>
                <a:rPr lang="ja-JP" altLang="en-US" sz="800" dirty="0">
                  <a:solidFill>
                    <a:schemeClr val="tx1"/>
                  </a:solidFill>
                  <a:latin typeface="MS Mincho" pitchFamily="49" charset="-128"/>
                  <a:ea typeface="MS Mincho" pitchFamily="49" charset="-128"/>
                </a:rPr>
                <a:t>し</a:t>
              </a:r>
              <a:endParaRPr lang="ko-KR" altLang="en-US" sz="800" dirty="0">
                <a:solidFill>
                  <a:schemeClr val="tx1"/>
                </a:solidFill>
                <a:latin typeface="MS Mincho" pitchFamily="49" charset="-128"/>
              </a:endParaRPr>
            </a:p>
          </p:txBody>
        </p:sp>
        <p:sp>
          <p:nvSpPr>
            <p:cNvPr id="7" name="직사각형 6"/>
            <p:cNvSpPr/>
            <p:nvPr/>
          </p:nvSpPr>
          <p:spPr>
            <a:xfrm>
              <a:off x="1388591" y="2675848"/>
              <a:ext cx="746427" cy="108202"/>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MS Mincho" pitchFamily="49" charset="-128"/>
              </a:endParaRPr>
            </a:p>
          </p:txBody>
        </p:sp>
        <p:sp>
          <p:nvSpPr>
            <p:cNvPr id="11" name="직사각형 10"/>
            <p:cNvSpPr/>
            <p:nvPr/>
          </p:nvSpPr>
          <p:spPr bwMode="auto">
            <a:xfrm>
              <a:off x="1388527" y="2783670"/>
              <a:ext cx="739037" cy="108202"/>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MS Mincho" pitchFamily="49" charset="-128"/>
              </a:endParaRPr>
            </a:p>
          </p:txBody>
        </p:sp>
        <p:sp>
          <p:nvSpPr>
            <p:cNvPr id="14" name="직사각형 13"/>
            <p:cNvSpPr/>
            <p:nvPr/>
          </p:nvSpPr>
          <p:spPr bwMode="auto">
            <a:xfrm>
              <a:off x="1388527" y="2907439"/>
              <a:ext cx="739037" cy="119022"/>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MS Mincho" pitchFamily="49" charset="-128"/>
              </a:endParaRPr>
            </a:p>
          </p:txBody>
        </p:sp>
        <p:sp>
          <p:nvSpPr>
            <p:cNvPr id="15" name="직사각형 14"/>
            <p:cNvSpPr/>
            <p:nvPr/>
          </p:nvSpPr>
          <p:spPr bwMode="auto">
            <a:xfrm>
              <a:off x="1388527" y="3043421"/>
              <a:ext cx="739037" cy="108202"/>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MS Mincho" pitchFamily="49" charset="-128"/>
              </a:endParaRPr>
            </a:p>
          </p:txBody>
        </p:sp>
        <p:sp>
          <p:nvSpPr>
            <p:cNvPr id="16" name="직사각형 15"/>
            <p:cNvSpPr/>
            <p:nvPr/>
          </p:nvSpPr>
          <p:spPr bwMode="auto">
            <a:xfrm>
              <a:off x="1388527" y="3168583"/>
              <a:ext cx="739037" cy="108202"/>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MS Mincho" pitchFamily="49" charset="-128"/>
              </a:endParaRPr>
            </a:p>
          </p:txBody>
        </p:sp>
        <p:sp>
          <p:nvSpPr>
            <p:cNvPr id="17" name="직사각형 16"/>
            <p:cNvSpPr/>
            <p:nvPr/>
          </p:nvSpPr>
          <p:spPr bwMode="auto">
            <a:xfrm>
              <a:off x="1388527" y="3287726"/>
              <a:ext cx="739037" cy="108202"/>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MS Mincho" pitchFamily="49" charset="-128"/>
              </a:endParaRPr>
            </a:p>
          </p:txBody>
        </p:sp>
        <p:sp>
          <p:nvSpPr>
            <p:cNvPr id="18" name="직사각형 17"/>
            <p:cNvSpPr/>
            <p:nvPr/>
          </p:nvSpPr>
          <p:spPr bwMode="auto">
            <a:xfrm>
              <a:off x="1388527" y="3395928"/>
              <a:ext cx="739037" cy="108202"/>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MS Mincho" pitchFamily="49" charset="-128"/>
              </a:endParaRPr>
            </a:p>
          </p:txBody>
        </p:sp>
        <p:sp>
          <p:nvSpPr>
            <p:cNvPr id="8" name="타원 7"/>
            <p:cNvSpPr/>
            <p:nvPr/>
          </p:nvSpPr>
          <p:spPr>
            <a:xfrm>
              <a:off x="1380034" y="3535866"/>
              <a:ext cx="148380" cy="148094"/>
            </a:xfrm>
            <a:prstGeom prst="ellipse">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MS Mincho" pitchFamily="49" charset="-128"/>
              </a:endParaRPr>
            </a:p>
          </p:txBody>
        </p:sp>
        <p:sp>
          <p:nvSpPr>
            <p:cNvPr id="21" name="타원 20"/>
            <p:cNvSpPr/>
            <p:nvPr/>
          </p:nvSpPr>
          <p:spPr bwMode="auto">
            <a:xfrm>
              <a:off x="1773313" y="3539944"/>
              <a:ext cx="144016" cy="146628"/>
            </a:xfrm>
            <a:prstGeom prst="ellipse">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MS Mincho" pitchFamily="49" charset="-128"/>
              </a:endParaRPr>
            </a:p>
          </p:txBody>
        </p:sp>
      </p:grpSp>
      <p:grpSp>
        <p:nvGrpSpPr>
          <p:cNvPr id="20" name="그룹 19"/>
          <p:cNvGrpSpPr/>
          <p:nvPr/>
        </p:nvGrpSpPr>
        <p:grpSpPr>
          <a:xfrm>
            <a:off x="3575962" y="519848"/>
            <a:ext cx="2520280" cy="1512168"/>
            <a:chOff x="1259632" y="2780928"/>
            <a:chExt cx="2520280" cy="1512168"/>
          </a:xfrm>
        </p:grpSpPr>
        <p:sp>
          <p:nvSpPr>
            <p:cNvPr id="24" name="직사각형 23"/>
            <p:cNvSpPr/>
            <p:nvPr/>
          </p:nvSpPr>
          <p:spPr bwMode="auto">
            <a:xfrm>
              <a:off x="1259632" y="2780928"/>
              <a:ext cx="2520280" cy="1512168"/>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800" dirty="0" smtClean="0">
                  <a:solidFill>
                    <a:schemeClr val="tx1"/>
                  </a:solidFill>
                </a:rPr>
                <a:t>ロ</a:t>
              </a:r>
              <a:r>
                <a:rPr lang="ja-JP" altLang="en-US" sz="800" dirty="0">
                  <a:solidFill>
                    <a:schemeClr val="tx1"/>
                  </a:solidFill>
                </a:rPr>
                <a:t>グインフォー</a:t>
              </a:r>
              <a:r>
                <a:rPr lang="ja-JP" altLang="en-US" sz="800" dirty="0" smtClean="0">
                  <a:solidFill>
                    <a:schemeClr val="tx1"/>
                  </a:solidFill>
                </a:rPr>
                <a:t>ム</a:t>
              </a:r>
              <a:endParaRPr lang="en-US" altLang="ja-JP" sz="800" dirty="0" smtClean="0">
                <a:solidFill>
                  <a:schemeClr val="tx1"/>
                </a:solidFill>
              </a:endParaRPr>
            </a:p>
            <a:p>
              <a:pPr algn="ctr"/>
              <a:endParaRPr lang="en-US" altLang="ko-KR" sz="800" dirty="0" smtClean="0">
                <a:solidFill>
                  <a:schemeClr val="tx1"/>
                </a:solidFill>
              </a:endParaRPr>
            </a:p>
            <a:p>
              <a:pPr>
                <a:lnSpc>
                  <a:spcPts val="1300"/>
                </a:lnSpc>
              </a:pPr>
              <a:r>
                <a:rPr lang="en-US" altLang="ko-KR" sz="800" dirty="0" smtClean="0">
                  <a:solidFill>
                    <a:schemeClr val="tx1"/>
                  </a:solidFill>
                </a:rPr>
                <a:t>ID</a:t>
              </a:r>
            </a:p>
            <a:p>
              <a:pPr>
                <a:lnSpc>
                  <a:spcPts val="1300"/>
                </a:lnSpc>
              </a:pPr>
              <a:r>
                <a:rPr lang="ja-JP" altLang="en-US" sz="800" dirty="0">
                  <a:solidFill>
                    <a:schemeClr val="tx1"/>
                  </a:solidFill>
                </a:rPr>
                <a:t>パスワード</a:t>
              </a:r>
              <a:endParaRPr lang="en-US" altLang="ko-KR" sz="800" dirty="0" smtClean="0">
                <a:solidFill>
                  <a:schemeClr val="tx1"/>
                </a:solidFill>
              </a:endParaRPr>
            </a:p>
            <a:p>
              <a:pPr>
                <a:lnSpc>
                  <a:spcPts val="1300"/>
                </a:lnSpc>
              </a:pPr>
              <a:endParaRPr lang="en-US" altLang="ko-KR" sz="800" dirty="0" smtClean="0">
                <a:solidFill>
                  <a:schemeClr val="tx1"/>
                </a:solidFill>
              </a:endParaRPr>
            </a:p>
            <a:p>
              <a:pPr>
                <a:lnSpc>
                  <a:spcPts val="1300"/>
                </a:lnSpc>
              </a:pPr>
              <a:r>
                <a:rPr lang="en-US" altLang="ko-KR" sz="800" dirty="0">
                  <a:solidFill>
                    <a:schemeClr val="tx1"/>
                  </a:solidFill>
                </a:rPr>
                <a:t>	</a:t>
              </a:r>
              <a:endParaRPr lang="en-US" altLang="ko-KR" sz="800" dirty="0" smtClean="0">
                <a:solidFill>
                  <a:schemeClr val="tx1"/>
                </a:solidFill>
              </a:endParaRPr>
            </a:p>
            <a:p>
              <a:endParaRPr lang="en-US" altLang="ko-KR" sz="800" dirty="0" smtClean="0">
                <a:solidFill>
                  <a:schemeClr val="tx1"/>
                </a:solidFill>
              </a:endParaRPr>
            </a:p>
          </p:txBody>
        </p:sp>
        <p:sp>
          <p:nvSpPr>
            <p:cNvPr id="25" name="빗면 24"/>
            <p:cNvSpPr/>
            <p:nvPr/>
          </p:nvSpPr>
          <p:spPr bwMode="auto">
            <a:xfrm>
              <a:off x="2125637" y="3642412"/>
              <a:ext cx="788270" cy="293255"/>
            </a:xfrm>
            <a:prstGeom prst="bevel">
              <a:avLst/>
            </a:prstGeom>
            <a:solidFill>
              <a:srgbClr val="FFFF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800" dirty="0">
                  <a:solidFill>
                    <a:schemeClr val="tx1"/>
                  </a:solidFill>
                  <a:latin typeface="MS Mincho" pitchFamily="49" charset="-128"/>
                </a:rPr>
                <a:t>ログイン</a:t>
              </a:r>
              <a:endParaRPr lang="ko-KR" altLang="en-US" sz="800" dirty="0">
                <a:solidFill>
                  <a:schemeClr val="tx1"/>
                </a:solidFill>
                <a:latin typeface="MS Mincho" pitchFamily="49" charset="-128"/>
              </a:endParaRPr>
            </a:p>
          </p:txBody>
        </p:sp>
        <p:sp>
          <p:nvSpPr>
            <p:cNvPr id="26" name="빗면 25"/>
            <p:cNvSpPr/>
            <p:nvPr/>
          </p:nvSpPr>
          <p:spPr bwMode="auto">
            <a:xfrm>
              <a:off x="2125637" y="3927833"/>
              <a:ext cx="788270" cy="293255"/>
            </a:xfrm>
            <a:prstGeom prst="bevel">
              <a:avLst/>
            </a:prstGeom>
            <a:solidFill>
              <a:srgbClr val="FFFF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800" dirty="0">
                  <a:solidFill>
                    <a:schemeClr val="tx1"/>
                  </a:solidFill>
                  <a:latin typeface="MS Mincho" pitchFamily="49" charset="-128"/>
                </a:rPr>
                <a:t>新規登録</a:t>
              </a:r>
            </a:p>
          </p:txBody>
        </p:sp>
        <p:sp>
          <p:nvSpPr>
            <p:cNvPr id="27" name="직사각형 26"/>
            <p:cNvSpPr/>
            <p:nvPr/>
          </p:nvSpPr>
          <p:spPr bwMode="auto">
            <a:xfrm>
              <a:off x="2072654" y="3275359"/>
              <a:ext cx="894235" cy="144016"/>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28" name="직사각형 27"/>
            <p:cNvSpPr/>
            <p:nvPr/>
          </p:nvSpPr>
          <p:spPr bwMode="auto">
            <a:xfrm>
              <a:off x="2070106" y="3438625"/>
              <a:ext cx="894235" cy="144016"/>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grpSp>
        <p:nvGrpSpPr>
          <p:cNvPr id="1531724850" name="그룹 1531724849"/>
          <p:cNvGrpSpPr/>
          <p:nvPr/>
        </p:nvGrpSpPr>
        <p:grpSpPr>
          <a:xfrm>
            <a:off x="-23615" y="2771955"/>
            <a:ext cx="2520280" cy="1512168"/>
            <a:chOff x="251520" y="1179426"/>
            <a:chExt cx="2520280" cy="1512168"/>
          </a:xfrm>
        </p:grpSpPr>
        <p:grpSp>
          <p:nvGrpSpPr>
            <p:cNvPr id="1531724832" name="그룹 1531724831"/>
            <p:cNvGrpSpPr/>
            <p:nvPr/>
          </p:nvGrpSpPr>
          <p:grpSpPr>
            <a:xfrm>
              <a:off x="251520" y="1179426"/>
              <a:ext cx="2520280" cy="1512168"/>
              <a:chOff x="971600" y="3212976"/>
              <a:chExt cx="2520280" cy="1512168"/>
            </a:xfrm>
          </p:grpSpPr>
          <p:sp>
            <p:nvSpPr>
              <p:cNvPr id="30" name="직사각형 29"/>
              <p:cNvSpPr/>
              <p:nvPr/>
            </p:nvSpPr>
            <p:spPr bwMode="auto">
              <a:xfrm>
                <a:off x="971600" y="3212976"/>
                <a:ext cx="2520280" cy="1512168"/>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ko-KR" sz="800" dirty="0" smtClean="0">
                  <a:solidFill>
                    <a:schemeClr val="tx1"/>
                  </a:solidFill>
                  <a:latin typeface="MS Mincho" pitchFamily="49" charset="-128"/>
                  <a:ea typeface="MS Mincho" pitchFamily="49" charset="-128"/>
                </a:endParaRPr>
              </a:p>
              <a:p>
                <a:pPr algn="ctr"/>
                <a:endParaRPr lang="en-US" altLang="ko-KR" sz="800" dirty="0" smtClean="0">
                  <a:solidFill>
                    <a:schemeClr val="tx1"/>
                  </a:solidFill>
                  <a:latin typeface="MS Mincho" pitchFamily="49" charset="-128"/>
                  <a:ea typeface="MS Mincho" pitchFamily="49" charset="-128"/>
                </a:endParaRPr>
              </a:p>
              <a:p>
                <a:pPr algn="ctr"/>
                <a:endParaRPr lang="en-US" altLang="ko-KR" sz="800" dirty="0" smtClean="0">
                  <a:solidFill>
                    <a:schemeClr val="tx1"/>
                  </a:solidFill>
                  <a:latin typeface="MS Mincho" pitchFamily="49" charset="-128"/>
                  <a:ea typeface="MS Mincho" pitchFamily="49" charset="-128"/>
                </a:endParaRPr>
              </a:p>
              <a:p>
                <a:pPr algn="ctr"/>
                <a:endParaRPr lang="en-US" altLang="ko-KR" sz="800" dirty="0">
                  <a:solidFill>
                    <a:schemeClr val="tx1"/>
                  </a:solidFill>
                  <a:latin typeface="MS Mincho" pitchFamily="49" charset="-128"/>
                  <a:ea typeface="MS Mincho" pitchFamily="49" charset="-128"/>
                </a:endParaRPr>
              </a:p>
              <a:p>
                <a:pPr algn="ctr"/>
                <a:r>
                  <a:rPr lang="ko-KR" altLang="en-US" sz="800" dirty="0">
                    <a:solidFill>
                      <a:schemeClr val="tx1"/>
                    </a:solidFill>
                    <a:latin typeface="MS Mincho" pitchFamily="49" charset="-128"/>
                  </a:rPr>
                  <a:t>商品</a:t>
                </a:r>
                <a:r>
                  <a:rPr lang="ja-JP" altLang="en-US" sz="800" dirty="0">
                    <a:solidFill>
                      <a:schemeClr val="tx1"/>
                    </a:solidFill>
                    <a:latin typeface="MS Mincho" pitchFamily="49" charset="-128"/>
                    <a:ea typeface="MS Mincho" pitchFamily="49" charset="-128"/>
                  </a:rPr>
                  <a:t>リス</a:t>
                </a:r>
                <a:r>
                  <a:rPr lang="ja-JP" altLang="en-US" sz="800" dirty="0" smtClean="0">
                    <a:solidFill>
                      <a:schemeClr val="tx1"/>
                    </a:solidFill>
                    <a:latin typeface="MS Mincho" pitchFamily="49" charset="-128"/>
                    <a:ea typeface="MS Mincho" pitchFamily="49" charset="-128"/>
                  </a:rPr>
                  <a:t>ト</a:t>
                </a:r>
                <a:endParaRPr lang="en-US" altLang="ja-JP" sz="800" dirty="0" smtClean="0">
                  <a:solidFill>
                    <a:schemeClr val="tx1"/>
                  </a:solidFill>
                  <a:latin typeface="MS Mincho" pitchFamily="49" charset="-128"/>
                  <a:ea typeface="MS Mincho" pitchFamily="49" charset="-128"/>
                </a:endParaRPr>
              </a:p>
              <a:p>
                <a:pPr algn="ctr"/>
                <a:endParaRPr lang="en-US" altLang="ko-KR" sz="800" dirty="0" smtClean="0">
                  <a:solidFill>
                    <a:schemeClr val="tx1"/>
                  </a:solidFill>
                  <a:latin typeface="MS Mincho" pitchFamily="49" charset="-128"/>
                  <a:ea typeface="MS Mincho" pitchFamily="49" charset="-128"/>
                </a:endParaRPr>
              </a:p>
              <a:p>
                <a:pPr algn="ctr"/>
                <a:endParaRPr lang="en-US" altLang="ko-KR" sz="800" dirty="0">
                  <a:solidFill>
                    <a:schemeClr val="tx1"/>
                  </a:solidFill>
                  <a:latin typeface="MS Mincho" pitchFamily="49" charset="-128"/>
                  <a:ea typeface="MS Mincho" pitchFamily="49" charset="-128"/>
                </a:endParaRPr>
              </a:p>
              <a:p>
                <a:pPr algn="ctr"/>
                <a:endParaRPr lang="en-US" altLang="ko-KR" sz="800" dirty="0">
                  <a:solidFill>
                    <a:schemeClr val="tx1"/>
                  </a:solidFill>
                  <a:latin typeface="MS Mincho" pitchFamily="49" charset="-128"/>
                  <a:ea typeface="MS Mincho" pitchFamily="49" charset="-128"/>
                </a:endParaRPr>
              </a:p>
              <a:p>
                <a:pPr algn="ctr"/>
                <a:endParaRPr lang="en-US" altLang="ko-KR" sz="800" dirty="0" smtClean="0">
                  <a:solidFill>
                    <a:schemeClr val="tx1"/>
                  </a:solidFill>
                  <a:latin typeface="MS Mincho" pitchFamily="49" charset="-128"/>
                  <a:ea typeface="MS Mincho" pitchFamily="49" charset="-128"/>
                </a:endParaRPr>
              </a:p>
              <a:p>
                <a:pPr algn="ctr"/>
                <a:endParaRPr lang="en-US" altLang="ko-KR" sz="800" dirty="0" smtClean="0">
                  <a:solidFill>
                    <a:schemeClr val="tx1"/>
                  </a:solidFill>
                  <a:latin typeface="MS Mincho" pitchFamily="49" charset="-128"/>
                  <a:ea typeface="MS Mincho" pitchFamily="49" charset="-128"/>
                </a:endParaRPr>
              </a:p>
              <a:p>
                <a:pPr algn="ctr"/>
                <a:endParaRPr lang="en-US" altLang="ko-KR" sz="800" dirty="0" smtClean="0">
                  <a:solidFill>
                    <a:schemeClr val="tx1"/>
                  </a:solidFill>
                  <a:latin typeface="MS Mincho" pitchFamily="49" charset="-128"/>
                  <a:ea typeface="MS Mincho" pitchFamily="49" charset="-128"/>
                </a:endParaRPr>
              </a:p>
              <a:p>
                <a:pPr algn="ctr"/>
                <a:r>
                  <a:rPr lang="ko-KR" altLang="en-US" sz="800" u="sng" dirty="0">
                    <a:solidFill>
                      <a:schemeClr val="accent1"/>
                    </a:solidFill>
                    <a:latin typeface="MS Mincho" pitchFamily="49" charset="-128"/>
                  </a:rPr>
                  <a:t>商品名</a:t>
                </a:r>
                <a:endParaRPr lang="en-US" altLang="ko-KR" sz="800" dirty="0">
                  <a:solidFill>
                    <a:schemeClr val="tx1"/>
                  </a:solidFill>
                  <a:latin typeface="MS Mincho" pitchFamily="49" charset="-128"/>
                  <a:ea typeface="MS Mincho" pitchFamily="49" charset="-128"/>
                </a:endParaRPr>
              </a:p>
              <a:p>
                <a:pPr algn="ctr"/>
                <a:endParaRPr lang="en-US" altLang="ko-KR" sz="800" dirty="0">
                  <a:solidFill>
                    <a:schemeClr val="tx1"/>
                  </a:solidFill>
                  <a:latin typeface="MS Mincho" pitchFamily="49" charset="-128"/>
                  <a:ea typeface="MS Mincho" pitchFamily="49" charset="-128"/>
                </a:endParaRPr>
              </a:p>
              <a:p>
                <a:pPr>
                  <a:lnSpc>
                    <a:spcPts val="1300"/>
                  </a:lnSpc>
                </a:pPr>
                <a:r>
                  <a:rPr lang="en-US" altLang="ko-KR" sz="800" dirty="0">
                    <a:solidFill>
                      <a:schemeClr val="tx1"/>
                    </a:solidFill>
                    <a:latin typeface="MS Mincho" pitchFamily="49" charset="-128"/>
                    <a:ea typeface="MS Mincho" pitchFamily="49" charset="-128"/>
                  </a:rPr>
                  <a:t>	</a:t>
                </a:r>
              </a:p>
              <a:p>
                <a:pPr>
                  <a:lnSpc>
                    <a:spcPts val="1300"/>
                  </a:lnSpc>
                </a:pPr>
                <a:endParaRPr lang="en-US" altLang="ko-KR" sz="800" dirty="0" smtClean="0">
                  <a:solidFill>
                    <a:schemeClr val="tx1"/>
                  </a:solidFill>
                  <a:latin typeface="MS Mincho" pitchFamily="49" charset="-128"/>
                  <a:ea typeface="MS Mincho" pitchFamily="49" charset="-128"/>
                </a:endParaRPr>
              </a:p>
              <a:p>
                <a:pPr>
                  <a:lnSpc>
                    <a:spcPts val="1300"/>
                  </a:lnSpc>
                </a:pPr>
                <a:endParaRPr lang="en-US" altLang="ko-KR" sz="800" dirty="0" smtClean="0">
                  <a:solidFill>
                    <a:schemeClr val="tx1"/>
                  </a:solidFill>
                  <a:latin typeface="MS Mincho" pitchFamily="49" charset="-128"/>
                  <a:ea typeface="MS Mincho" pitchFamily="49" charset="-128"/>
                </a:endParaRPr>
              </a:p>
              <a:p>
                <a:pPr>
                  <a:lnSpc>
                    <a:spcPts val="1300"/>
                  </a:lnSpc>
                </a:pPr>
                <a:r>
                  <a:rPr lang="en-US" altLang="ko-KR" sz="800" dirty="0">
                    <a:solidFill>
                      <a:schemeClr val="tx1"/>
                    </a:solidFill>
                    <a:latin typeface="MS Mincho" pitchFamily="49" charset="-128"/>
                    <a:ea typeface="MS Mincho" pitchFamily="49" charset="-128"/>
                  </a:rPr>
                  <a:t>	</a:t>
                </a:r>
                <a:endParaRPr lang="en-US" altLang="ko-KR" sz="800" dirty="0" smtClean="0">
                  <a:solidFill>
                    <a:schemeClr val="tx1"/>
                  </a:solidFill>
                  <a:latin typeface="MS Mincho" pitchFamily="49" charset="-128"/>
                  <a:ea typeface="MS Mincho" pitchFamily="49" charset="-128"/>
                </a:endParaRPr>
              </a:p>
              <a:p>
                <a:endParaRPr lang="en-US" altLang="ko-KR" sz="800" dirty="0" smtClean="0">
                  <a:solidFill>
                    <a:schemeClr val="tx1"/>
                  </a:solidFill>
                  <a:latin typeface="MS Mincho" pitchFamily="49" charset="-128"/>
                  <a:ea typeface="MS Mincho" pitchFamily="49" charset="-128"/>
                </a:endParaRPr>
              </a:p>
            </p:txBody>
          </p:sp>
          <p:cxnSp>
            <p:nvCxnSpPr>
              <p:cNvPr id="29" name="직선 연결선 28"/>
              <p:cNvCxnSpPr/>
              <p:nvPr/>
            </p:nvCxnSpPr>
            <p:spPr>
              <a:xfrm>
                <a:off x="1748836" y="3429000"/>
                <a:ext cx="0" cy="93610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1" name="모서리가 둥근 직사각형 30"/>
              <p:cNvSpPr/>
              <p:nvPr/>
            </p:nvSpPr>
            <p:spPr>
              <a:xfrm>
                <a:off x="1802187" y="3484254"/>
                <a:ext cx="975095" cy="540060"/>
              </a:xfrm>
              <a:prstGeom prst="round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800" dirty="0">
                    <a:solidFill>
                      <a:schemeClr val="tx1"/>
                    </a:solidFill>
                    <a:latin typeface="MS Mincho" pitchFamily="49" charset="-128"/>
                    <a:ea typeface="MS Mincho" pitchFamily="49" charset="-128"/>
                  </a:rPr>
                  <a:t>商品イメージ</a:t>
                </a:r>
                <a:endParaRPr lang="ko-KR" altLang="en-US" sz="800" dirty="0">
                  <a:solidFill>
                    <a:schemeClr val="tx1"/>
                  </a:solidFill>
                  <a:latin typeface="MS Mincho" pitchFamily="49" charset="-128"/>
                </a:endParaRPr>
              </a:p>
            </p:txBody>
          </p:sp>
        </p:grpSp>
        <p:sp>
          <p:nvSpPr>
            <p:cNvPr id="1531724835" name="직사각형 1531724834"/>
            <p:cNvSpPr/>
            <p:nvPr/>
          </p:nvSpPr>
          <p:spPr>
            <a:xfrm>
              <a:off x="268239" y="1233635"/>
              <a:ext cx="756515" cy="1264906"/>
            </a:xfrm>
            <a:prstGeom prst="rect">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800" dirty="0">
                  <a:solidFill>
                    <a:schemeClr val="tx1"/>
                  </a:solidFill>
                  <a:latin typeface="MS Mincho" pitchFamily="49" charset="-128"/>
                  <a:ea typeface="MS Mincho" pitchFamily="49" charset="-128"/>
                </a:rPr>
                <a:t>カテゴリー</a:t>
              </a:r>
              <a:r>
                <a:rPr lang="en-US" altLang="ja-JP" sz="800" dirty="0">
                  <a:solidFill>
                    <a:schemeClr val="tx1"/>
                  </a:solidFill>
                  <a:latin typeface="MS Mincho" pitchFamily="49" charset="-128"/>
                  <a:ea typeface="MS Mincho" pitchFamily="49" charset="-128"/>
                </a:rPr>
                <a:t>1</a:t>
              </a:r>
            </a:p>
            <a:p>
              <a:r>
                <a:rPr lang="ja-JP" altLang="en-US" sz="800" dirty="0">
                  <a:solidFill>
                    <a:schemeClr val="tx1"/>
                  </a:solidFill>
                  <a:latin typeface="MS Mincho" pitchFamily="49" charset="-128"/>
                  <a:ea typeface="MS Mincho" pitchFamily="49" charset="-128"/>
                </a:rPr>
                <a:t>カテゴリー</a:t>
              </a:r>
              <a:r>
                <a:rPr lang="en-US" altLang="ja-JP" sz="800" dirty="0">
                  <a:solidFill>
                    <a:schemeClr val="tx1"/>
                  </a:solidFill>
                  <a:latin typeface="MS Mincho" pitchFamily="49" charset="-128"/>
                  <a:ea typeface="MS Mincho" pitchFamily="49" charset="-128"/>
                </a:rPr>
                <a:t>2</a:t>
              </a:r>
            </a:p>
            <a:p>
              <a:r>
                <a:rPr lang="ja-JP" altLang="en-US" sz="800" dirty="0">
                  <a:solidFill>
                    <a:schemeClr val="tx1"/>
                  </a:solidFill>
                  <a:latin typeface="MS Mincho" pitchFamily="49" charset="-128"/>
                  <a:ea typeface="MS Mincho" pitchFamily="49" charset="-128"/>
                </a:rPr>
                <a:t>カテゴリー</a:t>
              </a:r>
              <a:r>
                <a:rPr lang="en-US" altLang="ja-JP" sz="800" dirty="0">
                  <a:solidFill>
                    <a:schemeClr val="tx1"/>
                  </a:solidFill>
                  <a:latin typeface="MS Mincho" pitchFamily="49" charset="-128"/>
                  <a:ea typeface="MS Mincho" pitchFamily="49" charset="-128"/>
                </a:rPr>
                <a:t>3</a:t>
              </a:r>
            </a:p>
            <a:p>
              <a:r>
                <a:rPr lang="ja-JP" altLang="en-US" sz="800" dirty="0">
                  <a:solidFill>
                    <a:schemeClr val="tx1"/>
                  </a:solidFill>
                  <a:latin typeface="MS Mincho" pitchFamily="49" charset="-128"/>
                  <a:ea typeface="MS Mincho" pitchFamily="49" charset="-128"/>
                </a:rPr>
                <a:t>カテゴリー</a:t>
              </a:r>
              <a:r>
                <a:rPr lang="en-US" altLang="ja-JP" sz="800" dirty="0">
                  <a:solidFill>
                    <a:schemeClr val="tx1"/>
                  </a:solidFill>
                  <a:latin typeface="MS Mincho" pitchFamily="49" charset="-128"/>
                  <a:ea typeface="MS Mincho" pitchFamily="49" charset="-128"/>
                </a:rPr>
                <a:t>4</a:t>
              </a:r>
            </a:p>
            <a:p>
              <a:r>
                <a:rPr lang="ja-JP" altLang="en-US" sz="800" dirty="0">
                  <a:solidFill>
                    <a:schemeClr val="tx1"/>
                  </a:solidFill>
                  <a:latin typeface="MS Mincho" pitchFamily="49" charset="-128"/>
                  <a:ea typeface="MS Mincho" pitchFamily="49" charset="-128"/>
                </a:rPr>
                <a:t>カテゴリー</a:t>
              </a:r>
              <a:r>
                <a:rPr lang="en-US" altLang="ja-JP" sz="800" dirty="0">
                  <a:solidFill>
                    <a:schemeClr val="tx1"/>
                  </a:solidFill>
                  <a:latin typeface="MS Mincho" pitchFamily="49" charset="-128"/>
                  <a:ea typeface="MS Mincho" pitchFamily="49" charset="-128"/>
                </a:rPr>
                <a:t>5</a:t>
              </a:r>
            </a:p>
            <a:p>
              <a:r>
                <a:rPr lang="ja-JP" altLang="en-US" sz="800" dirty="0">
                  <a:solidFill>
                    <a:schemeClr val="tx1"/>
                  </a:solidFill>
                  <a:latin typeface="MS Mincho" pitchFamily="49" charset="-128"/>
                  <a:ea typeface="MS Mincho" pitchFamily="49" charset="-128"/>
                </a:rPr>
                <a:t>カテゴリー</a:t>
              </a:r>
              <a:r>
                <a:rPr lang="en-US" altLang="ja-JP" sz="800" dirty="0">
                  <a:solidFill>
                    <a:schemeClr val="tx1"/>
                  </a:solidFill>
                  <a:latin typeface="MS Mincho" pitchFamily="49" charset="-128"/>
                  <a:ea typeface="MS Mincho" pitchFamily="49" charset="-128"/>
                </a:rPr>
                <a:t>6</a:t>
              </a:r>
              <a:endParaRPr lang="ko-KR" altLang="en-US" sz="800" dirty="0">
                <a:solidFill>
                  <a:schemeClr val="tx1"/>
                </a:solidFill>
                <a:latin typeface="MS Mincho" pitchFamily="49" charset="-128"/>
              </a:endParaRPr>
            </a:p>
          </p:txBody>
        </p:sp>
      </p:grpSp>
      <p:grpSp>
        <p:nvGrpSpPr>
          <p:cNvPr id="1531724838" name="그룹 1531724837"/>
          <p:cNvGrpSpPr/>
          <p:nvPr/>
        </p:nvGrpSpPr>
        <p:grpSpPr>
          <a:xfrm>
            <a:off x="-4914" y="4413889"/>
            <a:ext cx="2880320" cy="2376264"/>
            <a:chOff x="251520" y="3429000"/>
            <a:chExt cx="2880320" cy="2376264"/>
          </a:xfrm>
        </p:grpSpPr>
        <p:sp>
          <p:nvSpPr>
            <p:cNvPr id="36" name="직사각형 35"/>
            <p:cNvSpPr/>
            <p:nvPr/>
          </p:nvSpPr>
          <p:spPr bwMode="auto">
            <a:xfrm>
              <a:off x="251520" y="3429000"/>
              <a:ext cx="2880320" cy="2376264"/>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ko-KR" sz="800" dirty="0" smtClean="0">
                <a:solidFill>
                  <a:schemeClr val="tx1"/>
                </a:solidFill>
                <a:latin typeface="MS Mincho" pitchFamily="49" charset="-128"/>
                <a:ea typeface="MS Mincho" pitchFamily="49" charset="-128"/>
              </a:endParaRPr>
            </a:p>
            <a:p>
              <a:pPr algn="ctr"/>
              <a:r>
                <a:rPr lang="ko-KR" altLang="en-US" sz="800" dirty="0">
                  <a:solidFill>
                    <a:schemeClr val="tx1"/>
                  </a:solidFill>
                  <a:latin typeface="MS Mincho" pitchFamily="49" charset="-128"/>
                </a:rPr>
                <a:t>商品</a:t>
              </a:r>
              <a:r>
                <a:rPr lang="en-US" altLang="ko-KR" sz="800" dirty="0" smtClean="0">
                  <a:solidFill>
                    <a:schemeClr val="tx1"/>
                  </a:solidFill>
                  <a:latin typeface="MS Mincho" pitchFamily="49" charset="-128"/>
                  <a:ea typeface="MS Mincho" pitchFamily="49" charset="-128"/>
                </a:rPr>
                <a:t>VIEW</a:t>
              </a:r>
            </a:p>
            <a:p>
              <a:pPr algn="ctr"/>
              <a:endParaRPr lang="en-US" altLang="ko-KR" sz="800" dirty="0" smtClean="0">
                <a:solidFill>
                  <a:schemeClr val="tx1"/>
                </a:solidFill>
                <a:latin typeface="MS Mincho" pitchFamily="49" charset="-128"/>
                <a:ea typeface="MS Mincho" pitchFamily="49" charset="-128"/>
              </a:endParaRPr>
            </a:p>
            <a:p>
              <a:r>
                <a:rPr lang="en-US" altLang="ko-KR" sz="800" dirty="0" smtClean="0">
                  <a:solidFill>
                    <a:schemeClr val="tx1"/>
                  </a:solidFill>
                  <a:latin typeface="MS Mincho" pitchFamily="49" charset="-128"/>
                  <a:ea typeface="MS Mincho" pitchFamily="49" charset="-128"/>
                </a:rPr>
                <a:t>	</a:t>
              </a:r>
            </a:p>
            <a:p>
              <a:endParaRPr lang="en-US" altLang="ko-KR" sz="800" dirty="0">
                <a:solidFill>
                  <a:schemeClr val="tx1"/>
                </a:solidFill>
                <a:latin typeface="MS Mincho" pitchFamily="49" charset="-128"/>
                <a:ea typeface="MS Mincho" pitchFamily="49" charset="-128"/>
              </a:endParaRPr>
            </a:p>
            <a:p>
              <a:endParaRPr lang="en-US" altLang="ko-KR" sz="800" dirty="0" smtClean="0">
                <a:solidFill>
                  <a:schemeClr val="tx1"/>
                </a:solidFill>
                <a:latin typeface="MS Mincho" pitchFamily="49" charset="-128"/>
                <a:ea typeface="MS Mincho" pitchFamily="49" charset="-128"/>
              </a:endParaRPr>
            </a:p>
            <a:p>
              <a:endParaRPr lang="en-US" altLang="ko-KR" sz="800" dirty="0">
                <a:solidFill>
                  <a:schemeClr val="tx1"/>
                </a:solidFill>
                <a:latin typeface="MS Mincho" pitchFamily="49" charset="-128"/>
                <a:ea typeface="MS Mincho" pitchFamily="49" charset="-128"/>
              </a:endParaRPr>
            </a:p>
            <a:p>
              <a:r>
                <a:rPr lang="en-US" altLang="ja-JP" sz="800" dirty="0">
                  <a:solidFill>
                    <a:schemeClr val="tx1"/>
                  </a:solidFill>
                  <a:latin typeface="MS Mincho" pitchFamily="49" charset="-128"/>
                  <a:ea typeface="MS Mincho" pitchFamily="49" charset="-128"/>
                </a:rPr>
                <a:t>	</a:t>
              </a:r>
              <a:r>
                <a:rPr lang="ja-JP" altLang="en-US" sz="800" dirty="0" smtClean="0">
                  <a:solidFill>
                    <a:schemeClr val="tx1"/>
                  </a:solidFill>
                  <a:latin typeface="MS Mincho" pitchFamily="49" charset="-128"/>
                  <a:ea typeface="MS Mincho" pitchFamily="49" charset="-128"/>
                </a:rPr>
                <a:t>商</a:t>
              </a:r>
              <a:r>
                <a:rPr lang="ja-JP" altLang="en-US" sz="800" dirty="0">
                  <a:solidFill>
                    <a:schemeClr val="tx1"/>
                  </a:solidFill>
                  <a:latin typeface="MS Mincho" pitchFamily="49" charset="-128"/>
                  <a:ea typeface="MS Mincho" pitchFamily="49" charset="-128"/>
                </a:rPr>
                <a:t>品名 チーズケーキ</a:t>
              </a:r>
            </a:p>
            <a:p>
              <a:r>
                <a:rPr lang="en-US" altLang="ja-JP" sz="800" dirty="0" smtClean="0">
                  <a:solidFill>
                    <a:schemeClr val="tx1"/>
                  </a:solidFill>
                  <a:latin typeface="MS Mincho" pitchFamily="49" charset="-128"/>
                  <a:ea typeface="MS Mincho" pitchFamily="49" charset="-128"/>
                </a:rPr>
                <a:t>	</a:t>
              </a:r>
              <a:r>
                <a:rPr lang="ja-JP" altLang="en-US" sz="800" dirty="0" smtClean="0">
                  <a:solidFill>
                    <a:schemeClr val="tx1"/>
                  </a:solidFill>
                  <a:latin typeface="MS Mincho" pitchFamily="49" charset="-128"/>
                  <a:ea typeface="MS Mincho" pitchFamily="49" charset="-128"/>
                </a:rPr>
                <a:t>カ</a:t>
              </a:r>
              <a:r>
                <a:rPr lang="ja-JP" altLang="en-US" sz="800" dirty="0">
                  <a:solidFill>
                    <a:schemeClr val="tx1"/>
                  </a:solidFill>
                  <a:latin typeface="MS Mincho" pitchFamily="49" charset="-128"/>
                  <a:ea typeface="MS Mincho" pitchFamily="49" charset="-128"/>
                </a:rPr>
                <a:t>テゴリ チーズケーキ</a:t>
              </a:r>
            </a:p>
            <a:p>
              <a:r>
                <a:rPr lang="en-US" altLang="ja-JP" sz="800" dirty="0" smtClean="0">
                  <a:solidFill>
                    <a:schemeClr val="tx1"/>
                  </a:solidFill>
                  <a:latin typeface="MS Mincho" pitchFamily="49" charset="-128"/>
                  <a:ea typeface="MS Mincho" pitchFamily="49" charset="-128"/>
                </a:rPr>
                <a:t>	</a:t>
              </a:r>
              <a:r>
                <a:rPr lang="ja-JP" altLang="en-US" sz="800" dirty="0" smtClean="0">
                  <a:solidFill>
                    <a:schemeClr val="tx1"/>
                  </a:solidFill>
                  <a:latin typeface="MS Mincho" pitchFamily="49" charset="-128"/>
                  <a:ea typeface="MS Mincho" pitchFamily="49" charset="-128"/>
                </a:rPr>
                <a:t>価</a:t>
              </a:r>
              <a:r>
                <a:rPr lang="ja-JP" altLang="en-US" sz="800" dirty="0">
                  <a:solidFill>
                    <a:schemeClr val="tx1"/>
                  </a:solidFill>
                  <a:latin typeface="MS Mincho" pitchFamily="49" charset="-128"/>
                  <a:ea typeface="MS Mincho" pitchFamily="49" charset="-128"/>
                </a:rPr>
                <a:t>格 </a:t>
              </a:r>
              <a:r>
                <a:rPr lang="en-US" altLang="ja-JP" sz="800" dirty="0">
                  <a:solidFill>
                    <a:schemeClr val="tx1"/>
                  </a:solidFill>
                  <a:latin typeface="MS Mincho" pitchFamily="49" charset="-128"/>
                  <a:ea typeface="MS Mincho" pitchFamily="49" charset="-128"/>
                </a:rPr>
                <a:t>1,000</a:t>
              </a:r>
              <a:r>
                <a:rPr lang="ja-JP" altLang="en-US" sz="800" dirty="0">
                  <a:solidFill>
                    <a:schemeClr val="tx1"/>
                  </a:solidFill>
                  <a:latin typeface="MS Mincho" pitchFamily="49" charset="-128"/>
                  <a:ea typeface="MS Mincho" pitchFamily="49" charset="-128"/>
                </a:rPr>
                <a:t>円</a:t>
              </a:r>
            </a:p>
            <a:p>
              <a:r>
                <a:rPr lang="en-US" altLang="ja-JP" sz="800" dirty="0" smtClean="0">
                  <a:solidFill>
                    <a:schemeClr val="tx1"/>
                  </a:solidFill>
                  <a:latin typeface="MS Mincho" pitchFamily="49" charset="-128"/>
                  <a:ea typeface="MS Mincho" pitchFamily="49" charset="-128"/>
                </a:rPr>
                <a:t>	</a:t>
              </a:r>
              <a:r>
                <a:rPr lang="ja-JP" altLang="en-US" sz="800" dirty="0" smtClean="0">
                  <a:solidFill>
                    <a:schemeClr val="tx1"/>
                  </a:solidFill>
                  <a:latin typeface="MS Mincho" pitchFamily="49" charset="-128"/>
                  <a:ea typeface="MS Mincho" pitchFamily="49" charset="-128"/>
                </a:rPr>
                <a:t>商</a:t>
              </a:r>
              <a:r>
                <a:rPr lang="ja-JP" altLang="en-US" sz="800" dirty="0">
                  <a:solidFill>
                    <a:schemeClr val="tx1"/>
                  </a:solidFill>
                  <a:latin typeface="MS Mincho" pitchFamily="49" charset="-128"/>
                  <a:ea typeface="MS Mincho" pitchFamily="49" charset="-128"/>
                </a:rPr>
                <a:t>品数量 </a:t>
              </a:r>
              <a:r>
                <a:rPr lang="en-US" altLang="ja-JP" sz="800" dirty="0">
                  <a:solidFill>
                    <a:schemeClr val="tx1"/>
                  </a:solidFill>
                  <a:latin typeface="MS Mincho" pitchFamily="49" charset="-128"/>
                  <a:ea typeface="MS Mincho" pitchFamily="49" charset="-128"/>
                </a:rPr>
                <a:t>5EA</a:t>
              </a:r>
            </a:p>
            <a:p>
              <a:r>
                <a:rPr lang="en-US" altLang="ja-JP" sz="800" dirty="0" smtClean="0">
                  <a:solidFill>
                    <a:schemeClr val="tx1"/>
                  </a:solidFill>
                  <a:latin typeface="MS Mincho" pitchFamily="49" charset="-128"/>
                  <a:ea typeface="MS Mincho" pitchFamily="49" charset="-128"/>
                </a:rPr>
                <a:t>	</a:t>
              </a:r>
              <a:r>
                <a:rPr lang="ja-JP" altLang="en-US" sz="800" dirty="0" smtClean="0">
                  <a:solidFill>
                    <a:schemeClr val="tx1"/>
                  </a:solidFill>
                  <a:latin typeface="MS Mincho" pitchFamily="49" charset="-128"/>
                  <a:ea typeface="MS Mincho" pitchFamily="49" charset="-128"/>
                </a:rPr>
                <a:t>購</a:t>
              </a:r>
              <a:r>
                <a:rPr lang="ja-JP" altLang="en-US" sz="800" dirty="0">
                  <a:solidFill>
                    <a:schemeClr val="tx1"/>
                  </a:solidFill>
                  <a:latin typeface="MS Mincho" pitchFamily="49" charset="-128"/>
                  <a:ea typeface="MS Mincho" pitchFamily="49" charset="-128"/>
                </a:rPr>
                <a:t>入数</a:t>
              </a:r>
              <a:r>
                <a:rPr lang="ja-JP" altLang="en-US" sz="800" dirty="0" smtClean="0">
                  <a:solidFill>
                    <a:schemeClr val="tx1"/>
                  </a:solidFill>
                  <a:latin typeface="MS Mincho" pitchFamily="49" charset="-128"/>
                  <a:ea typeface="MS Mincho" pitchFamily="49" charset="-128"/>
                </a:rPr>
                <a:t>量</a:t>
              </a:r>
              <a:endParaRPr lang="en-US" altLang="ja-JP" sz="800" dirty="0" smtClean="0">
                <a:solidFill>
                  <a:schemeClr val="tx1"/>
                </a:solidFill>
                <a:latin typeface="MS Mincho" pitchFamily="49" charset="-128"/>
                <a:ea typeface="MS Mincho" pitchFamily="49" charset="-128"/>
              </a:endParaRPr>
            </a:p>
            <a:p>
              <a:endParaRPr lang="en-US" altLang="ja-JP" sz="800" dirty="0">
                <a:solidFill>
                  <a:schemeClr val="tx1"/>
                </a:solidFill>
                <a:latin typeface="MS Mincho" pitchFamily="49" charset="-128"/>
                <a:ea typeface="MS Mincho" pitchFamily="49" charset="-128"/>
              </a:endParaRPr>
            </a:p>
            <a:p>
              <a:r>
                <a:rPr lang="en-US" altLang="ja-JP" sz="800" dirty="0" smtClean="0">
                  <a:solidFill>
                    <a:schemeClr val="tx1"/>
                  </a:solidFill>
                  <a:latin typeface="MS Mincho" pitchFamily="49" charset="-128"/>
                  <a:ea typeface="MS Mincho" pitchFamily="49" charset="-128"/>
                </a:rPr>
                <a:t>	</a:t>
              </a:r>
              <a:r>
                <a:rPr lang="ja-JP" altLang="en-US" sz="800" dirty="0" smtClean="0">
                  <a:solidFill>
                    <a:schemeClr val="tx1"/>
                  </a:solidFill>
                  <a:latin typeface="MS Mincho" pitchFamily="49" charset="-128"/>
                  <a:ea typeface="MS Mincho" pitchFamily="49" charset="-128"/>
                </a:rPr>
                <a:t>商</a:t>
              </a:r>
              <a:r>
                <a:rPr lang="ja-JP" altLang="en-US" sz="800" dirty="0">
                  <a:solidFill>
                    <a:schemeClr val="tx1"/>
                  </a:solidFill>
                  <a:latin typeface="MS Mincho" pitchFamily="49" charset="-128"/>
                  <a:ea typeface="MS Mincho" pitchFamily="49" charset="-128"/>
                </a:rPr>
                <a:t>品説明 おいしくて柔らかいチー</a:t>
              </a:r>
              <a:r>
                <a:rPr lang="ja-JP" altLang="en-US" sz="800" dirty="0" smtClean="0">
                  <a:solidFill>
                    <a:schemeClr val="tx1"/>
                  </a:solidFill>
                  <a:latin typeface="MS Mincho" pitchFamily="49" charset="-128"/>
                  <a:ea typeface="MS Mincho" pitchFamily="49" charset="-128"/>
                </a:rPr>
                <a:t>ズ</a:t>
              </a:r>
              <a:r>
                <a:rPr lang="en-US" altLang="ja-JP" sz="800" dirty="0" smtClean="0">
                  <a:solidFill>
                    <a:schemeClr val="tx1"/>
                  </a:solidFill>
                  <a:latin typeface="MS Mincho" pitchFamily="49" charset="-128"/>
                  <a:ea typeface="MS Mincho" pitchFamily="49" charset="-128"/>
                </a:rPr>
                <a:t>	</a:t>
              </a:r>
              <a:r>
                <a:rPr lang="ja-JP" altLang="en-US" sz="800" dirty="0" smtClean="0">
                  <a:solidFill>
                    <a:schemeClr val="tx1"/>
                  </a:solidFill>
                  <a:latin typeface="MS Mincho" pitchFamily="49" charset="-128"/>
                  <a:ea typeface="MS Mincho" pitchFamily="49" charset="-128"/>
                </a:rPr>
                <a:t>ケ</a:t>
              </a:r>
              <a:r>
                <a:rPr lang="ja-JP" altLang="en-US" sz="800" dirty="0">
                  <a:solidFill>
                    <a:schemeClr val="tx1"/>
                  </a:solidFill>
                  <a:latin typeface="MS Mincho" pitchFamily="49" charset="-128"/>
                  <a:ea typeface="MS Mincho" pitchFamily="49" charset="-128"/>
                </a:rPr>
                <a:t>ーキ</a:t>
              </a:r>
            </a:p>
            <a:p>
              <a:r>
                <a:rPr lang="en-US" altLang="ja-JP" sz="800" dirty="0" smtClean="0">
                  <a:solidFill>
                    <a:schemeClr val="tx1"/>
                  </a:solidFill>
                  <a:latin typeface="MS Mincho" pitchFamily="49" charset="-128"/>
                  <a:ea typeface="MS Mincho" pitchFamily="49" charset="-128"/>
                </a:rPr>
                <a:t>	</a:t>
              </a:r>
            </a:p>
            <a:p>
              <a:endParaRPr lang="en-US" altLang="ja-JP" sz="800" dirty="0" smtClean="0">
                <a:solidFill>
                  <a:schemeClr val="tx1"/>
                </a:solidFill>
                <a:latin typeface="MS Mincho" pitchFamily="49" charset="-128"/>
                <a:ea typeface="MS Mincho" pitchFamily="49" charset="-128"/>
              </a:endParaRPr>
            </a:p>
            <a:p>
              <a:r>
                <a:rPr lang="en-US" altLang="ko-KR" sz="800" dirty="0">
                  <a:solidFill>
                    <a:schemeClr val="tx1"/>
                  </a:solidFill>
                  <a:latin typeface="MS Mincho" pitchFamily="49" charset="-128"/>
                  <a:ea typeface="MS Mincho" pitchFamily="49" charset="-128"/>
                </a:rPr>
                <a:t>	Son</a:t>
              </a:r>
            </a:p>
            <a:p>
              <a:pPr lvl="2"/>
              <a:r>
                <a:rPr lang="en-US" altLang="ko-KR" sz="800" dirty="0" smtClean="0">
                  <a:solidFill>
                    <a:schemeClr val="tx1"/>
                  </a:solidFill>
                  <a:latin typeface="MS Mincho" pitchFamily="49" charset="-128"/>
                  <a:ea typeface="MS Mincho" pitchFamily="49" charset="-128"/>
                </a:rPr>
                <a:t>Wed </a:t>
              </a:r>
              <a:r>
                <a:rPr lang="en-US" altLang="ko-KR" sz="800" dirty="0">
                  <a:solidFill>
                    <a:schemeClr val="tx1"/>
                  </a:solidFill>
                  <a:latin typeface="MS Mincho" pitchFamily="49" charset="-128"/>
                  <a:ea typeface="MS Mincho" pitchFamily="49" charset="-128"/>
                </a:rPr>
                <a:t>Apr 23 2025 15:26:16 GMT+0900 </a:t>
              </a:r>
            </a:p>
            <a:p>
              <a:pPr lvl="2"/>
              <a:r>
                <a:rPr lang="ja-JP" altLang="en-US" sz="800" dirty="0">
                  <a:solidFill>
                    <a:schemeClr val="tx1"/>
                  </a:solidFill>
                  <a:latin typeface="MS Mincho" pitchFamily="49" charset="-128"/>
                  <a:ea typeface="MS Mincho" pitchFamily="49" charset="-128"/>
                </a:rPr>
                <a:t>おいしい</a:t>
              </a:r>
              <a:endParaRPr lang="en-US" altLang="ko-KR" sz="800" dirty="0" smtClean="0">
                <a:solidFill>
                  <a:schemeClr val="tx1"/>
                </a:solidFill>
                <a:latin typeface="MS Mincho" pitchFamily="49" charset="-128"/>
                <a:ea typeface="MS Mincho" pitchFamily="49" charset="-128"/>
              </a:endParaRPr>
            </a:p>
            <a:p>
              <a:endParaRPr lang="en-US" altLang="ko-KR" sz="800" dirty="0">
                <a:solidFill>
                  <a:schemeClr val="tx1"/>
                </a:solidFill>
                <a:latin typeface="MS Mincho" pitchFamily="49" charset="-128"/>
                <a:ea typeface="MS Mincho" pitchFamily="49" charset="-128"/>
              </a:endParaRPr>
            </a:p>
          </p:txBody>
        </p:sp>
        <p:sp>
          <p:nvSpPr>
            <p:cNvPr id="38" name="모서리가 둥근 직사각형 37"/>
            <p:cNvSpPr/>
            <p:nvPr/>
          </p:nvSpPr>
          <p:spPr bwMode="auto">
            <a:xfrm>
              <a:off x="1240366" y="3651701"/>
              <a:ext cx="1253839" cy="540060"/>
            </a:xfrm>
            <a:prstGeom prst="round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800" dirty="0">
                  <a:solidFill>
                    <a:schemeClr val="tx1"/>
                  </a:solidFill>
                  <a:latin typeface="MS Mincho" pitchFamily="49" charset="-128"/>
                  <a:ea typeface="MS Mincho" pitchFamily="49" charset="-128"/>
                </a:rPr>
                <a:t>商品イメージ</a:t>
              </a:r>
              <a:endParaRPr lang="ko-KR" altLang="en-US" sz="800" dirty="0">
                <a:solidFill>
                  <a:schemeClr val="tx1"/>
                </a:solidFill>
                <a:latin typeface="MS Mincho" pitchFamily="49" charset="-128"/>
              </a:endParaRPr>
            </a:p>
          </p:txBody>
        </p:sp>
        <p:cxnSp>
          <p:nvCxnSpPr>
            <p:cNvPr id="42" name="직선 연결선 41"/>
            <p:cNvCxnSpPr/>
            <p:nvPr/>
          </p:nvCxnSpPr>
          <p:spPr bwMode="auto">
            <a:xfrm>
              <a:off x="1048238" y="3697964"/>
              <a:ext cx="0" cy="10991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531724837" name="그룹 1531724836"/>
            <p:cNvGrpSpPr/>
            <p:nvPr/>
          </p:nvGrpSpPr>
          <p:grpSpPr>
            <a:xfrm>
              <a:off x="1701643" y="4663234"/>
              <a:ext cx="788270" cy="130924"/>
              <a:chOff x="4168421" y="4473116"/>
              <a:chExt cx="788270" cy="144016"/>
            </a:xfrm>
          </p:grpSpPr>
          <p:sp>
            <p:nvSpPr>
              <p:cNvPr id="44" name="직사각형 43"/>
              <p:cNvSpPr/>
              <p:nvPr/>
            </p:nvSpPr>
            <p:spPr bwMode="auto">
              <a:xfrm>
                <a:off x="4338997" y="4473116"/>
                <a:ext cx="447118" cy="144016"/>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smtClean="0">
                    <a:solidFill>
                      <a:schemeClr val="tx1"/>
                    </a:solidFill>
                    <a:latin typeface="MS Mincho" pitchFamily="49" charset="-128"/>
                    <a:ea typeface="MS Mincho" pitchFamily="49" charset="-128"/>
                  </a:rPr>
                  <a:t>1</a:t>
                </a:r>
                <a:endParaRPr lang="ko-KR" altLang="en-US" sz="1000" dirty="0">
                  <a:solidFill>
                    <a:schemeClr val="tx1"/>
                  </a:solidFill>
                  <a:latin typeface="MS Mincho" pitchFamily="49" charset="-128"/>
                </a:endParaRPr>
              </a:p>
            </p:txBody>
          </p:sp>
          <p:sp>
            <p:nvSpPr>
              <p:cNvPr id="45" name="직사각형 44"/>
              <p:cNvSpPr/>
              <p:nvPr/>
            </p:nvSpPr>
            <p:spPr bwMode="auto">
              <a:xfrm>
                <a:off x="4168421" y="4473116"/>
                <a:ext cx="170576" cy="144016"/>
              </a:xfrm>
              <a:prstGeom prst="rect">
                <a:avLst/>
              </a:prstGeom>
              <a:solidFill>
                <a:srgbClr val="FFFF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smtClean="0">
                    <a:solidFill>
                      <a:schemeClr val="tx1"/>
                    </a:solidFill>
                    <a:latin typeface="MS Mincho" pitchFamily="49" charset="-128"/>
                    <a:ea typeface="MS Mincho" pitchFamily="49" charset="-128"/>
                  </a:rPr>
                  <a:t>&lt;</a:t>
                </a:r>
                <a:endParaRPr lang="ko-KR" altLang="en-US" dirty="0">
                  <a:solidFill>
                    <a:schemeClr val="tx1"/>
                  </a:solidFill>
                  <a:latin typeface="MS Mincho" pitchFamily="49" charset="-128"/>
                </a:endParaRPr>
              </a:p>
            </p:txBody>
          </p:sp>
          <p:sp>
            <p:nvSpPr>
              <p:cNvPr id="46" name="직사각형 45"/>
              <p:cNvSpPr/>
              <p:nvPr/>
            </p:nvSpPr>
            <p:spPr bwMode="auto">
              <a:xfrm>
                <a:off x="4786115" y="4478421"/>
                <a:ext cx="170576" cy="130924"/>
              </a:xfrm>
              <a:prstGeom prst="rect">
                <a:avLst/>
              </a:prstGeom>
              <a:solidFill>
                <a:srgbClr val="FFFF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smtClean="0">
                    <a:solidFill>
                      <a:schemeClr val="tx1"/>
                    </a:solidFill>
                    <a:latin typeface="MS Mincho" pitchFamily="49" charset="-128"/>
                    <a:ea typeface="MS Mincho" pitchFamily="49" charset="-128"/>
                  </a:rPr>
                  <a:t>&gt;</a:t>
                </a:r>
                <a:endParaRPr lang="ko-KR" altLang="en-US" dirty="0">
                  <a:solidFill>
                    <a:schemeClr val="tx1"/>
                  </a:solidFill>
                  <a:latin typeface="MS Mincho" pitchFamily="49" charset="-128"/>
                </a:endParaRPr>
              </a:p>
            </p:txBody>
          </p:sp>
        </p:grpSp>
        <p:sp>
          <p:nvSpPr>
            <p:cNvPr id="48" name="직사각형 47"/>
            <p:cNvSpPr/>
            <p:nvPr/>
          </p:nvSpPr>
          <p:spPr bwMode="auto">
            <a:xfrm>
              <a:off x="1259254" y="4802376"/>
              <a:ext cx="894235" cy="108202"/>
            </a:xfrm>
            <a:prstGeom prst="rect">
              <a:avLst/>
            </a:prstGeom>
            <a:solidFill>
              <a:srgbClr val="FFFF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800" dirty="0" smtClean="0">
                  <a:solidFill>
                    <a:schemeClr val="tx1"/>
                  </a:solidFill>
                  <a:latin typeface="MS Mincho" pitchFamily="49" charset="-128"/>
                  <a:ea typeface="MS Mincho" pitchFamily="49" charset="-128"/>
                </a:rPr>
                <a:t>カー</a:t>
              </a:r>
              <a:r>
                <a:rPr lang="ja-JP" altLang="en-US" sz="800" dirty="0">
                  <a:solidFill>
                    <a:schemeClr val="tx1"/>
                  </a:solidFill>
                  <a:latin typeface="MS Mincho" pitchFamily="49" charset="-128"/>
                  <a:ea typeface="MS Mincho" pitchFamily="49" charset="-128"/>
                </a:rPr>
                <a:t>トに入れる</a:t>
              </a:r>
              <a:endParaRPr lang="ko-KR" altLang="en-US" sz="800" dirty="0">
                <a:solidFill>
                  <a:schemeClr val="tx1"/>
                </a:solidFill>
                <a:latin typeface="MS Mincho" pitchFamily="49" charset="-128"/>
              </a:endParaRPr>
            </a:p>
          </p:txBody>
        </p:sp>
        <p:sp>
          <p:nvSpPr>
            <p:cNvPr id="49" name="직사각형 48"/>
            <p:cNvSpPr/>
            <p:nvPr/>
          </p:nvSpPr>
          <p:spPr bwMode="auto">
            <a:xfrm>
              <a:off x="277085" y="3591571"/>
              <a:ext cx="771153" cy="1264906"/>
            </a:xfrm>
            <a:prstGeom prst="rect">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800" dirty="0">
                  <a:solidFill>
                    <a:schemeClr val="tx1"/>
                  </a:solidFill>
                  <a:latin typeface="MS Mincho" pitchFamily="49" charset="-128"/>
                  <a:ea typeface="MS Mincho" pitchFamily="49" charset="-128"/>
                </a:rPr>
                <a:t>カテゴリー</a:t>
              </a:r>
              <a:r>
                <a:rPr lang="en-US" altLang="ja-JP" sz="800" dirty="0">
                  <a:solidFill>
                    <a:schemeClr val="tx1"/>
                  </a:solidFill>
                  <a:latin typeface="MS Mincho" pitchFamily="49" charset="-128"/>
                  <a:ea typeface="MS Mincho" pitchFamily="49" charset="-128"/>
                </a:rPr>
                <a:t>1</a:t>
              </a:r>
            </a:p>
            <a:p>
              <a:r>
                <a:rPr lang="ja-JP" altLang="en-US" sz="800" dirty="0">
                  <a:solidFill>
                    <a:schemeClr val="tx1"/>
                  </a:solidFill>
                  <a:latin typeface="MS Mincho" pitchFamily="49" charset="-128"/>
                  <a:ea typeface="MS Mincho" pitchFamily="49" charset="-128"/>
                </a:rPr>
                <a:t>カテゴリー</a:t>
              </a:r>
              <a:r>
                <a:rPr lang="en-US" altLang="ja-JP" sz="800" dirty="0">
                  <a:solidFill>
                    <a:schemeClr val="tx1"/>
                  </a:solidFill>
                  <a:latin typeface="MS Mincho" pitchFamily="49" charset="-128"/>
                  <a:ea typeface="MS Mincho" pitchFamily="49" charset="-128"/>
                </a:rPr>
                <a:t>2</a:t>
              </a:r>
            </a:p>
            <a:p>
              <a:r>
                <a:rPr lang="ja-JP" altLang="en-US" sz="800" dirty="0">
                  <a:solidFill>
                    <a:schemeClr val="tx1"/>
                  </a:solidFill>
                  <a:latin typeface="MS Mincho" pitchFamily="49" charset="-128"/>
                  <a:ea typeface="MS Mincho" pitchFamily="49" charset="-128"/>
                </a:rPr>
                <a:t>カテゴリー</a:t>
              </a:r>
              <a:r>
                <a:rPr lang="en-US" altLang="ja-JP" sz="800" dirty="0">
                  <a:solidFill>
                    <a:schemeClr val="tx1"/>
                  </a:solidFill>
                  <a:latin typeface="MS Mincho" pitchFamily="49" charset="-128"/>
                  <a:ea typeface="MS Mincho" pitchFamily="49" charset="-128"/>
                </a:rPr>
                <a:t>3</a:t>
              </a:r>
            </a:p>
            <a:p>
              <a:r>
                <a:rPr lang="ja-JP" altLang="en-US" sz="800" dirty="0">
                  <a:solidFill>
                    <a:schemeClr val="tx1"/>
                  </a:solidFill>
                  <a:latin typeface="MS Mincho" pitchFamily="49" charset="-128"/>
                  <a:ea typeface="MS Mincho" pitchFamily="49" charset="-128"/>
                </a:rPr>
                <a:t>カテゴリー</a:t>
              </a:r>
              <a:r>
                <a:rPr lang="en-US" altLang="ja-JP" sz="800" dirty="0">
                  <a:solidFill>
                    <a:schemeClr val="tx1"/>
                  </a:solidFill>
                  <a:latin typeface="MS Mincho" pitchFamily="49" charset="-128"/>
                  <a:ea typeface="MS Mincho" pitchFamily="49" charset="-128"/>
                </a:rPr>
                <a:t>4</a:t>
              </a:r>
            </a:p>
            <a:p>
              <a:r>
                <a:rPr lang="ja-JP" altLang="en-US" sz="800" dirty="0">
                  <a:solidFill>
                    <a:schemeClr val="tx1"/>
                  </a:solidFill>
                  <a:latin typeface="MS Mincho" pitchFamily="49" charset="-128"/>
                  <a:ea typeface="MS Mincho" pitchFamily="49" charset="-128"/>
                </a:rPr>
                <a:t>カテゴリー</a:t>
              </a:r>
              <a:r>
                <a:rPr lang="en-US" altLang="ja-JP" sz="800" dirty="0">
                  <a:solidFill>
                    <a:schemeClr val="tx1"/>
                  </a:solidFill>
                  <a:latin typeface="MS Mincho" pitchFamily="49" charset="-128"/>
                  <a:ea typeface="MS Mincho" pitchFamily="49" charset="-128"/>
                </a:rPr>
                <a:t>5</a:t>
              </a:r>
            </a:p>
            <a:p>
              <a:r>
                <a:rPr lang="ja-JP" altLang="en-US" sz="800" dirty="0">
                  <a:solidFill>
                    <a:schemeClr val="tx1"/>
                  </a:solidFill>
                  <a:latin typeface="MS Mincho" pitchFamily="49" charset="-128"/>
                  <a:ea typeface="MS Mincho" pitchFamily="49" charset="-128"/>
                </a:rPr>
                <a:t>カテゴリー</a:t>
              </a:r>
              <a:r>
                <a:rPr lang="en-US" altLang="ja-JP" sz="800" dirty="0">
                  <a:solidFill>
                    <a:schemeClr val="tx1"/>
                  </a:solidFill>
                  <a:latin typeface="MS Mincho" pitchFamily="49" charset="-128"/>
                  <a:ea typeface="MS Mincho" pitchFamily="49" charset="-128"/>
                </a:rPr>
                <a:t>6</a:t>
              </a:r>
              <a:endParaRPr lang="ko-KR" altLang="en-US" sz="800" dirty="0">
                <a:solidFill>
                  <a:schemeClr val="tx1"/>
                </a:solidFill>
                <a:latin typeface="MS Mincho" pitchFamily="49" charset="-128"/>
              </a:endParaRPr>
            </a:p>
          </p:txBody>
        </p:sp>
        <p:sp>
          <p:nvSpPr>
            <p:cNvPr id="51" name="모서리가 둥근 직사각형 50"/>
            <p:cNvSpPr/>
            <p:nvPr/>
          </p:nvSpPr>
          <p:spPr bwMode="auto">
            <a:xfrm>
              <a:off x="1259632" y="5150216"/>
              <a:ext cx="1767469" cy="245482"/>
            </a:xfrm>
            <a:prstGeom prst="round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800" dirty="0">
                  <a:solidFill>
                    <a:schemeClr val="tx1"/>
                  </a:solidFill>
                  <a:latin typeface="MS Mincho" pitchFamily="49" charset="-128"/>
                  <a:ea typeface="MS Mincho" pitchFamily="49" charset="-128"/>
                </a:rPr>
                <a:t>商品レビューを残してください</a:t>
              </a:r>
              <a:endParaRPr lang="ko-KR" altLang="en-US" sz="800" dirty="0">
                <a:solidFill>
                  <a:schemeClr val="tx1"/>
                </a:solidFill>
                <a:latin typeface="MS Mincho" pitchFamily="49" charset="-128"/>
              </a:endParaRPr>
            </a:p>
          </p:txBody>
        </p:sp>
        <p:sp>
          <p:nvSpPr>
            <p:cNvPr id="52" name="직사각형 51"/>
            <p:cNvSpPr/>
            <p:nvPr/>
          </p:nvSpPr>
          <p:spPr bwMode="auto">
            <a:xfrm>
              <a:off x="1835696" y="5414948"/>
              <a:ext cx="1190228" cy="108202"/>
            </a:xfrm>
            <a:prstGeom prst="rect">
              <a:avLst/>
            </a:prstGeom>
            <a:solidFill>
              <a:srgbClr val="FFFF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800" dirty="0">
                  <a:solidFill>
                    <a:schemeClr val="tx1"/>
                  </a:solidFill>
                  <a:latin typeface="MS Mincho" pitchFamily="49" charset="-128"/>
                  <a:ea typeface="MS Mincho" pitchFamily="49" charset="-128"/>
                </a:rPr>
                <a:t>商品レビューを書く</a:t>
              </a:r>
              <a:endParaRPr lang="ko-KR" altLang="en-US" sz="800" dirty="0">
                <a:solidFill>
                  <a:schemeClr val="tx1"/>
                </a:solidFill>
                <a:latin typeface="MS Mincho" pitchFamily="49" charset="-128"/>
              </a:endParaRPr>
            </a:p>
          </p:txBody>
        </p:sp>
        <p:sp>
          <p:nvSpPr>
            <p:cNvPr id="53" name="직사각형 52"/>
            <p:cNvSpPr/>
            <p:nvPr/>
          </p:nvSpPr>
          <p:spPr bwMode="auto">
            <a:xfrm>
              <a:off x="1706371" y="5651603"/>
              <a:ext cx="216845" cy="144016"/>
            </a:xfrm>
            <a:prstGeom prst="rect">
              <a:avLst/>
            </a:prstGeom>
            <a:solidFill>
              <a:srgbClr val="FFFF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smtClean="0">
                  <a:solidFill>
                    <a:schemeClr val="tx1"/>
                  </a:solidFill>
                  <a:latin typeface="MS Mincho" pitchFamily="49" charset="-128"/>
                  <a:ea typeface="MS Mincho" pitchFamily="49" charset="-128"/>
                </a:rPr>
                <a:t>M</a:t>
              </a:r>
              <a:endParaRPr lang="ko-KR" altLang="en-US" sz="1000" dirty="0">
                <a:solidFill>
                  <a:schemeClr val="tx1"/>
                </a:solidFill>
                <a:latin typeface="MS Mincho" pitchFamily="49" charset="-128"/>
              </a:endParaRPr>
            </a:p>
          </p:txBody>
        </p:sp>
        <p:sp>
          <p:nvSpPr>
            <p:cNvPr id="54" name="직사각형 53"/>
            <p:cNvSpPr/>
            <p:nvPr/>
          </p:nvSpPr>
          <p:spPr bwMode="auto">
            <a:xfrm>
              <a:off x="1923216" y="5655646"/>
              <a:ext cx="216845" cy="144016"/>
            </a:xfrm>
            <a:prstGeom prst="rect">
              <a:avLst/>
            </a:prstGeom>
            <a:solidFill>
              <a:srgbClr val="FFFF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smtClean="0">
                  <a:solidFill>
                    <a:schemeClr val="tx1"/>
                  </a:solidFill>
                  <a:latin typeface="MS Mincho" pitchFamily="49" charset="-128"/>
                  <a:ea typeface="MS Mincho" pitchFamily="49" charset="-128"/>
                </a:rPr>
                <a:t>D</a:t>
              </a:r>
              <a:endParaRPr lang="ko-KR" altLang="en-US" sz="1000" dirty="0">
                <a:solidFill>
                  <a:schemeClr val="tx1"/>
                </a:solidFill>
                <a:latin typeface="MS Mincho" pitchFamily="49" charset="-128"/>
              </a:endParaRPr>
            </a:p>
          </p:txBody>
        </p:sp>
      </p:grpSp>
      <p:grpSp>
        <p:nvGrpSpPr>
          <p:cNvPr id="98" name="그룹 97"/>
          <p:cNvGrpSpPr/>
          <p:nvPr/>
        </p:nvGrpSpPr>
        <p:grpSpPr>
          <a:xfrm>
            <a:off x="6570871" y="2750540"/>
            <a:ext cx="2520280" cy="1512168"/>
            <a:chOff x="191503" y="1180977"/>
            <a:chExt cx="2520280" cy="1512168"/>
          </a:xfrm>
        </p:grpSpPr>
        <p:grpSp>
          <p:nvGrpSpPr>
            <p:cNvPr id="99" name="그룹 98"/>
            <p:cNvGrpSpPr/>
            <p:nvPr/>
          </p:nvGrpSpPr>
          <p:grpSpPr>
            <a:xfrm>
              <a:off x="191503" y="1180977"/>
              <a:ext cx="2520280" cy="1512168"/>
              <a:chOff x="911583" y="3214527"/>
              <a:chExt cx="2520280" cy="1512168"/>
            </a:xfrm>
          </p:grpSpPr>
          <p:sp>
            <p:nvSpPr>
              <p:cNvPr id="101" name="직사각형 100"/>
              <p:cNvSpPr/>
              <p:nvPr/>
            </p:nvSpPr>
            <p:spPr bwMode="auto">
              <a:xfrm>
                <a:off x="911583" y="3214527"/>
                <a:ext cx="2520280" cy="1512168"/>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ltLang="ko-KR" sz="800" dirty="0">
                  <a:solidFill>
                    <a:schemeClr val="tx1"/>
                  </a:solidFill>
                  <a:latin typeface="MS Mincho" pitchFamily="49" charset="-128"/>
                  <a:ea typeface="MS Mincho" pitchFamily="49" charset="-128"/>
                </a:endParaRPr>
              </a:p>
              <a:p>
                <a:r>
                  <a:rPr lang="en-US" altLang="ko-KR" sz="800" dirty="0" smtClean="0">
                    <a:solidFill>
                      <a:schemeClr val="tx1"/>
                    </a:solidFill>
                    <a:latin typeface="MS Mincho" pitchFamily="49" charset="-128"/>
                    <a:ea typeface="MS Mincho" pitchFamily="49" charset="-128"/>
                  </a:rPr>
                  <a:t>	</a:t>
                </a:r>
                <a:r>
                  <a:rPr lang="ko-KR" altLang="en-US" sz="800" dirty="0">
                    <a:solidFill>
                      <a:schemeClr val="tx1"/>
                    </a:solidFill>
                    <a:latin typeface="MS Mincho" pitchFamily="49" charset="-128"/>
                  </a:rPr>
                  <a:t>注文</a:t>
                </a:r>
                <a:r>
                  <a:rPr lang="ja-JP" altLang="en-US" sz="800" dirty="0">
                    <a:solidFill>
                      <a:schemeClr val="tx1"/>
                    </a:solidFill>
                    <a:latin typeface="MS Mincho" pitchFamily="49" charset="-128"/>
                    <a:ea typeface="MS Mincho" pitchFamily="49" charset="-128"/>
                  </a:rPr>
                  <a:t>リス</a:t>
                </a:r>
                <a:r>
                  <a:rPr lang="ja-JP" altLang="en-US" sz="800" dirty="0" smtClean="0">
                    <a:solidFill>
                      <a:schemeClr val="tx1"/>
                    </a:solidFill>
                    <a:latin typeface="MS Mincho" pitchFamily="49" charset="-128"/>
                    <a:ea typeface="MS Mincho" pitchFamily="49" charset="-128"/>
                  </a:rPr>
                  <a:t>ト</a:t>
                </a:r>
                <a:endParaRPr lang="en-US" altLang="ja-JP" sz="800" dirty="0" smtClean="0">
                  <a:solidFill>
                    <a:schemeClr val="tx1"/>
                  </a:solidFill>
                  <a:latin typeface="MS Mincho" pitchFamily="49" charset="-128"/>
                  <a:ea typeface="MS Mincho" pitchFamily="49" charset="-128"/>
                </a:endParaRPr>
              </a:p>
              <a:p>
                <a:endParaRPr lang="en-US" altLang="ko-KR" sz="800" dirty="0" smtClean="0">
                  <a:solidFill>
                    <a:schemeClr val="tx1"/>
                  </a:solidFill>
                  <a:latin typeface="MS Mincho" pitchFamily="49" charset="-128"/>
                  <a:ea typeface="MS Mincho" pitchFamily="49" charset="-128"/>
                </a:endParaRPr>
              </a:p>
              <a:p>
                <a:pPr lvl="2"/>
                <a:r>
                  <a:rPr lang="ko-KR" altLang="en-US" sz="800" dirty="0">
                    <a:solidFill>
                      <a:schemeClr val="tx1"/>
                    </a:solidFill>
                    <a:latin typeface="MS Mincho" pitchFamily="49" charset="-128"/>
                  </a:rPr>
                  <a:t>注文番号 </a:t>
                </a:r>
                <a:r>
                  <a:rPr lang="en-US" altLang="ko-KR" sz="800" u="sng" dirty="0" smtClean="0">
                    <a:solidFill>
                      <a:schemeClr val="tx2"/>
                    </a:solidFill>
                    <a:latin typeface="MS Mincho" pitchFamily="49" charset="-128"/>
                    <a:ea typeface="MS Mincho" pitchFamily="49" charset="-128"/>
                  </a:rPr>
                  <a:t>20251723_259952</a:t>
                </a:r>
              </a:p>
              <a:p>
                <a:pPr lvl="2"/>
                <a:r>
                  <a:rPr lang="ko-KR" altLang="en-US" sz="800" dirty="0" smtClean="0">
                    <a:solidFill>
                      <a:schemeClr val="tx1"/>
                    </a:solidFill>
                    <a:latin typeface="MS Mincho" pitchFamily="49" charset="-128"/>
                  </a:rPr>
                  <a:t>受取人 </a:t>
                </a:r>
                <a:r>
                  <a:rPr lang="en-US" altLang="ko-KR" sz="800" dirty="0" smtClean="0">
                    <a:solidFill>
                      <a:schemeClr val="tx1"/>
                    </a:solidFill>
                    <a:latin typeface="MS Mincho" pitchFamily="49" charset="-128"/>
                    <a:ea typeface="MS Mincho" pitchFamily="49" charset="-128"/>
                  </a:rPr>
                  <a:t>Son</a:t>
                </a:r>
              </a:p>
              <a:p>
                <a:pPr lvl="2"/>
                <a:r>
                  <a:rPr lang="ko-KR" altLang="en-US" sz="800" dirty="0">
                    <a:solidFill>
                      <a:schemeClr val="tx1"/>
                    </a:solidFill>
                    <a:latin typeface="MS Mincho" pitchFamily="49" charset="-128"/>
                  </a:rPr>
                  <a:t>住所 </a:t>
                </a:r>
                <a:r>
                  <a:rPr lang="ko-KR" altLang="en-US" sz="800" dirty="0" err="1">
                    <a:solidFill>
                      <a:schemeClr val="tx1"/>
                    </a:solidFill>
                    <a:latin typeface="MS Mincho" pitchFamily="49" charset="-128"/>
                  </a:rPr>
                  <a:t>配送先住所</a:t>
                </a:r>
                <a:endParaRPr lang="en-US" altLang="ko-KR" sz="800" dirty="0" smtClean="0">
                  <a:solidFill>
                    <a:schemeClr val="tx1"/>
                  </a:solidFill>
                  <a:latin typeface="MS Mincho" pitchFamily="49" charset="-128"/>
                  <a:ea typeface="MS Mincho" pitchFamily="49" charset="-128"/>
                </a:endParaRPr>
              </a:p>
              <a:p>
                <a:pPr lvl="2"/>
                <a:r>
                  <a:rPr lang="ko-KR" altLang="en-US" sz="800" dirty="0" smtClean="0">
                    <a:solidFill>
                      <a:schemeClr val="tx1"/>
                    </a:solidFill>
                    <a:latin typeface="MS Mincho" pitchFamily="49" charset="-128"/>
                  </a:rPr>
                  <a:t>価格 </a:t>
                </a:r>
                <a:r>
                  <a:rPr lang="en-US" altLang="ko-KR" sz="800" dirty="0">
                    <a:solidFill>
                      <a:schemeClr val="tx1"/>
                    </a:solidFill>
                    <a:latin typeface="MS Mincho" pitchFamily="49" charset="-128"/>
                    <a:ea typeface="MS Mincho" pitchFamily="49" charset="-128"/>
                  </a:rPr>
                  <a:t>27,000 </a:t>
                </a:r>
                <a:r>
                  <a:rPr lang="ko-KR" altLang="en-US" sz="800" dirty="0">
                    <a:solidFill>
                      <a:schemeClr val="tx1"/>
                    </a:solidFill>
                    <a:latin typeface="MS Mincho" pitchFamily="49" charset="-128"/>
                  </a:rPr>
                  <a:t>円 </a:t>
                </a:r>
                <a:endParaRPr lang="en-US" altLang="ko-KR" sz="800" dirty="0" smtClean="0">
                  <a:solidFill>
                    <a:schemeClr val="tx1"/>
                  </a:solidFill>
                  <a:latin typeface="MS Mincho" pitchFamily="49" charset="-128"/>
                  <a:ea typeface="MS Mincho" pitchFamily="49" charset="-128"/>
                </a:endParaRPr>
              </a:p>
              <a:p>
                <a:pPr lvl="2"/>
                <a:r>
                  <a:rPr lang="ko-KR" altLang="en-US" sz="800" dirty="0" smtClean="0">
                    <a:solidFill>
                      <a:schemeClr val="tx1"/>
                    </a:solidFill>
                    <a:latin typeface="MS Mincho" pitchFamily="49" charset="-128"/>
                  </a:rPr>
                  <a:t>状態 </a:t>
                </a:r>
                <a:endParaRPr lang="en-US" altLang="ko-KR" sz="800" dirty="0" smtClean="0">
                  <a:solidFill>
                    <a:schemeClr val="tx1"/>
                  </a:solidFill>
                  <a:latin typeface="MS Mincho" pitchFamily="49" charset="-128"/>
                  <a:ea typeface="MS Mincho" pitchFamily="49" charset="-128"/>
                </a:endParaRPr>
              </a:p>
              <a:p>
                <a:endParaRPr lang="en-US" altLang="ko-KR" sz="800" dirty="0">
                  <a:solidFill>
                    <a:schemeClr val="tx1"/>
                  </a:solidFill>
                  <a:latin typeface="MS Mincho" pitchFamily="49" charset="-128"/>
                  <a:ea typeface="MS Mincho" pitchFamily="49" charset="-128"/>
                </a:endParaRPr>
              </a:p>
              <a:p>
                <a:endParaRPr lang="en-US" altLang="ko-KR" sz="800" dirty="0" smtClean="0">
                  <a:solidFill>
                    <a:schemeClr val="tx1"/>
                  </a:solidFill>
                  <a:latin typeface="MS Mincho" pitchFamily="49" charset="-128"/>
                  <a:ea typeface="MS Mincho" pitchFamily="49" charset="-128"/>
                </a:endParaRPr>
              </a:p>
              <a:p>
                <a:endParaRPr lang="en-US" altLang="ko-KR" sz="800" dirty="0" smtClean="0">
                  <a:solidFill>
                    <a:schemeClr val="tx1"/>
                  </a:solidFill>
                  <a:latin typeface="MS Mincho" pitchFamily="49" charset="-128"/>
                  <a:ea typeface="MS Mincho" pitchFamily="49" charset="-128"/>
                </a:endParaRPr>
              </a:p>
              <a:p>
                <a:endParaRPr lang="en-US" altLang="ko-KR" sz="800" dirty="0" smtClean="0">
                  <a:solidFill>
                    <a:schemeClr val="tx1"/>
                  </a:solidFill>
                  <a:latin typeface="MS Mincho" pitchFamily="49" charset="-128"/>
                  <a:ea typeface="MS Mincho" pitchFamily="49" charset="-128"/>
                </a:endParaRPr>
              </a:p>
              <a:p>
                <a:endParaRPr lang="en-US" altLang="ko-KR" sz="800" dirty="0" smtClean="0">
                  <a:solidFill>
                    <a:schemeClr val="tx1"/>
                  </a:solidFill>
                  <a:latin typeface="MS Mincho" pitchFamily="49" charset="-128"/>
                  <a:ea typeface="MS Mincho" pitchFamily="49" charset="-128"/>
                </a:endParaRPr>
              </a:p>
            </p:txBody>
          </p:sp>
          <p:cxnSp>
            <p:nvCxnSpPr>
              <p:cNvPr id="102" name="직선 연결선 101"/>
              <p:cNvCxnSpPr/>
              <p:nvPr/>
            </p:nvCxnSpPr>
            <p:spPr>
              <a:xfrm>
                <a:off x="1748836" y="3429000"/>
                <a:ext cx="0" cy="93610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00" name="직사각형 99"/>
            <p:cNvSpPr/>
            <p:nvPr/>
          </p:nvSpPr>
          <p:spPr>
            <a:xfrm>
              <a:off x="242260" y="1239330"/>
              <a:ext cx="756515" cy="1264906"/>
            </a:xfrm>
            <a:prstGeom prst="rect">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800" dirty="0">
                  <a:solidFill>
                    <a:schemeClr val="tx1"/>
                  </a:solidFill>
                  <a:latin typeface="MS Mincho" pitchFamily="49" charset="-128"/>
                  <a:ea typeface="MS Mincho" pitchFamily="49" charset="-128"/>
                </a:rPr>
                <a:t>カテゴリー</a:t>
              </a:r>
              <a:r>
                <a:rPr lang="en-US" altLang="ja-JP" sz="800" dirty="0">
                  <a:solidFill>
                    <a:schemeClr val="tx1"/>
                  </a:solidFill>
                  <a:latin typeface="MS Mincho" pitchFamily="49" charset="-128"/>
                  <a:ea typeface="MS Mincho" pitchFamily="49" charset="-128"/>
                </a:rPr>
                <a:t>1</a:t>
              </a:r>
            </a:p>
            <a:p>
              <a:r>
                <a:rPr lang="ja-JP" altLang="en-US" sz="800" dirty="0">
                  <a:solidFill>
                    <a:schemeClr val="tx1"/>
                  </a:solidFill>
                  <a:latin typeface="MS Mincho" pitchFamily="49" charset="-128"/>
                  <a:ea typeface="MS Mincho" pitchFamily="49" charset="-128"/>
                </a:rPr>
                <a:t>カテゴリー</a:t>
              </a:r>
              <a:r>
                <a:rPr lang="en-US" altLang="ja-JP" sz="800" dirty="0">
                  <a:solidFill>
                    <a:schemeClr val="tx1"/>
                  </a:solidFill>
                  <a:latin typeface="MS Mincho" pitchFamily="49" charset="-128"/>
                  <a:ea typeface="MS Mincho" pitchFamily="49" charset="-128"/>
                </a:rPr>
                <a:t>2</a:t>
              </a:r>
            </a:p>
            <a:p>
              <a:r>
                <a:rPr lang="ja-JP" altLang="en-US" sz="800" dirty="0">
                  <a:solidFill>
                    <a:schemeClr val="tx1"/>
                  </a:solidFill>
                  <a:latin typeface="MS Mincho" pitchFamily="49" charset="-128"/>
                  <a:ea typeface="MS Mincho" pitchFamily="49" charset="-128"/>
                </a:rPr>
                <a:t>カテゴリー</a:t>
              </a:r>
              <a:r>
                <a:rPr lang="en-US" altLang="ja-JP" sz="800" dirty="0">
                  <a:solidFill>
                    <a:schemeClr val="tx1"/>
                  </a:solidFill>
                  <a:latin typeface="MS Mincho" pitchFamily="49" charset="-128"/>
                  <a:ea typeface="MS Mincho" pitchFamily="49" charset="-128"/>
                </a:rPr>
                <a:t>3</a:t>
              </a:r>
            </a:p>
            <a:p>
              <a:r>
                <a:rPr lang="ja-JP" altLang="en-US" sz="800" dirty="0">
                  <a:solidFill>
                    <a:schemeClr val="tx1"/>
                  </a:solidFill>
                  <a:latin typeface="MS Mincho" pitchFamily="49" charset="-128"/>
                  <a:ea typeface="MS Mincho" pitchFamily="49" charset="-128"/>
                </a:rPr>
                <a:t>カテゴリー</a:t>
              </a:r>
              <a:r>
                <a:rPr lang="en-US" altLang="ja-JP" sz="800" dirty="0">
                  <a:solidFill>
                    <a:schemeClr val="tx1"/>
                  </a:solidFill>
                  <a:latin typeface="MS Mincho" pitchFamily="49" charset="-128"/>
                  <a:ea typeface="MS Mincho" pitchFamily="49" charset="-128"/>
                </a:rPr>
                <a:t>4</a:t>
              </a:r>
            </a:p>
            <a:p>
              <a:r>
                <a:rPr lang="ja-JP" altLang="en-US" sz="800" dirty="0">
                  <a:solidFill>
                    <a:schemeClr val="tx1"/>
                  </a:solidFill>
                  <a:latin typeface="MS Mincho" pitchFamily="49" charset="-128"/>
                  <a:ea typeface="MS Mincho" pitchFamily="49" charset="-128"/>
                </a:rPr>
                <a:t>カテゴリー</a:t>
              </a:r>
              <a:r>
                <a:rPr lang="en-US" altLang="ja-JP" sz="800" dirty="0">
                  <a:solidFill>
                    <a:schemeClr val="tx1"/>
                  </a:solidFill>
                  <a:latin typeface="MS Mincho" pitchFamily="49" charset="-128"/>
                  <a:ea typeface="MS Mincho" pitchFamily="49" charset="-128"/>
                </a:rPr>
                <a:t>5</a:t>
              </a:r>
            </a:p>
            <a:p>
              <a:r>
                <a:rPr lang="ja-JP" altLang="en-US" sz="800" dirty="0">
                  <a:solidFill>
                    <a:schemeClr val="tx1"/>
                  </a:solidFill>
                  <a:latin typeface="MS Mincho" pitchFamily="49" charset="-128"/>
                  <a:ea typeface="MS Mincho" pitchFamily="49" charset="-128"/>
                </a:rPr>
                <a:t>カテゴリー</a:t>
              </a:r>
              <a:r>
                <a:rPr lang="en-US" altLang="ja-JP" sz="800" dirty="0">
                  <a:solidFill>
                    <a:schemeClr val="tx1"/>
                  </a:solidFill>
                  <a:latin typeface="MS Mincho" pitchFamily="49" charset="-128"/>
                  <a:ea typeface="MS Mincho" pitchFamily="49" charset="-128"/>
                </a:rPr>
                <a:t>6</a:t>
              </a:r>
              <a:endParaRPr lang="ko-KR" altLang="en-US" sz="800" dirty="0">
                <a:solidFill>
                  <a:schemeClr val="tx1"/>
                </a:solidFill>
                <a:latin typeface="MS Mincho" pitchFamily="49" charset="-128"/>
              </a:endParaRPr>
            </a:p>
          </p:txBody>
        </p:sp>
      </p:grpSp>
      <p:grpSp>
        <p:nvGrpSpPr>
          <p:cNvPr id="1531724861" name="그룹 1531724860"/>
          <p:cNvGrpSpPr/>
          <p:nvPr/>
        </p:nvGrpSpPr>
        <p:grpSpPr>
          <a:xfrm>
            <a:off x="5958814" y="4645660"/>
            <a:ext cx="3178442" cy="2239724"/>
            <a:chOff x="5700541" y="3291439"/>
            <a:chExt cx="3496286" cy="2710066"/>
          </a:xfrm>
        </p:grpSpPr>
        <p:grpSp>
          <p:nvGrpSpPr>
            <p:cNvPr id="105" name="그룹 104"/>
            <p:cNvGrpSpPr/>
            <p:nvPr/>
          </p:nvGrpSpPr>
          <p:grpSpPr>
            <a:xfrm>
              <a:off x="5700541" y="3291439"/>
              <a:ext cx="3496286" cy="2710066"/>
              <a:chOff x="201886" y="1168512"/>
              <a:chExt cx="2520280" cy="1512168"/>
            </a:xfrm>
          </p:grpSpPr>
          <p:grpSp>
            <p:nvGrpSpPr>
              <p:cNvPr id="106" name="그룹 105"/>
              <p:cNvGrpSpPr/>
              <p:nvPr/>
            </p:nvGrpSpPr>
            <p:grpSpPr>
              <a:xfrm>
                <a:off x="201886" y="1168512"/>
                <a:ext cx="2520280" cy="1512168"/>
                <a:chOff x="921966" y="3202062"/>
                <a:chExt cx="2520280" cy="1512168"/>
              </a:xfrm>
            </p:grpSpPr>
            <p:sp>
              <p:nvSpPr>
                <p:cNvPr id="108" name="직사각형 107"/>
                <p:cNvSpPr/>
                <p:nvPr/>
              </p:nvSpPr>
              <p:spPr bwMode="auto">
                <a:xfrm>
                  <a:off x="921966" y="3202062"/>
                  <a:ext cx="2520280" cy="1512168"/>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2"/>
                  <a:r>
                    <a:rPr lang="ko-KR" altLang="en-US" sz="800" dirty="0" smtClean="0">
                      <a:solidFill>
                        <a:schemeClr val="tx1"/>
                      </a:solidFill>
                      <a:latin typeface="MS Mincho" pitchFamily="49" charset="-128"/>
                    </a:rPr>
                    <a:t>注文者 </a:t>
                  </a:r>
                  <a:r>
                    <a:rPr lang="en-US" altLang="ko-KR" sz="800" dirty="0" smtClean="0">
                      <a:solidFill>
                        <a:schemeClr val="tx1"/>
                      </a:solidFill>
                      <a:latin typeface="MS Mincho" pitchFamily="49" charset="-128"/>
                      <a:ea typeface="MS Mincho" pitchFamily="49" charset="-128"/>
                    </a:rPr>
                    <a:t>admin</a:t>
                  </a:r>
                </a:p>
                <a:p>
                  <a:pPr lvl="2"/>
                  <a:r>
                    <a:rPr lang="ko-KR" altLang="en-US" sz="800" dirty="0" smtClean="0">
                      <a:solidFill>
                        <a:schemeClr val="tx1"/>
                      </a:solidFill>
                      <a:latin typeface="MS Mincho" pitchFamily="49" charset="-128"/>
                    </a:rPr>
                    <a:t>受取人 </a:t>
                  </a:r>
                  <a:r>
                    <a:rPr lang="en-US" altLang="ko-KR" sz="800" dirty="0" smtClean="0">
                      <a:solidFill>
                        <a:schemeClr val="tx1"/>
                      </a:solidFill>
                      <a:latin typeface="MS Mincho" pitchFamily="49" charset="-128"/>
                      <a:ea typeface="MS Mincho" pitchFamily="49" charset="-128"/>
                    </a:rPr>
                    <a:t>Son</a:t>
                  </a:r>
                </a:p>
                <a:p>
                  <a:pPr lvl="2"/>
                  <a:r>
                    <a:rPr lang="ko-KR" altLang="en-US" sz="800" dirty="0">
                      <a:solidFill>
                        <a:schemeClr val="tx1"/>
                      </a:solidFill>
                      <a:latin typeface="MS Mincho" pitchFamily="49" charset="-128"/>
                    </a:rPr>
                    <a:t>住所 </a:t>
                  </a:r>
                  <a:r>
                    <a:rPr lang="ko-KR" altLang="en-US" sz="800" dirty="0" err="1">
                      <a:solidFill>
                        <a:schemeClr val="tx1"/>
                      </a:solidFill>
                      <a:latin typeface="MS Mincho" pitchFamily="49" charset="-128"/>
                    </a:rPr>
                    <a:t>配送先住所</a:t>
                  </a:r>
                  <a:endParaRPr lang="en-US" altLang="ko-KR" sz="800" dirty="0" smtClean="0">
                    <a:solidFill>
                      <a:schemeClr val="tx1"/>
                    </a:solidFill>
                    <a:latin typeface="MS Mincho" pitchFamily="49" charset="-128"/>
                    <a:ea typeface="MS Mincho" pitchFamily="49" charset="-128"/>
                  </a:endParaRPr>
                </a:p>
                <a:p>
                  <a:pPr lvl="2"/>
                  <a:r>
                    <a:rPr lang="ko-KR" altLang="en-US" sz="800" dirty="0" smtClean="0">
                      <a:solidFill>
                        <a:schemeClr val="tx1"/>
                      </a:solidFill>
                      <a:latin typeface="MS Mincho" pitchFamily="49" charset="-128"/>
                    </a:rPr>
                    <a:t>価格 </a:t>
                  </a:r>
                  <a:r>
                    <a:rPr lang="en-US" altLang="ko-KR" sz="800" dirty="0">
                      <a:solidFill>
                        <a:schemeClr val="tx1"/>
                      </a:solidFill>
                      <a:latin typeface="MS Mincho" pitchFamily="49" charset="-128"/>
                      <a:ea typeface="MS Mincho" pitchFamily="49" charset="-128"/>
                    </a:rPr>
                    <a:t>27,000 </a:t>
                  </a:r>
                  <a:r>
                    <a:rPr lang="ko-KR" altLang="en-US" sz="800" dirty="0">
                      <a:solidFill>
                        <a:schemeClr val="tx1"/>
                      </a:solidFill>
                      <a:latin typeface="MS Mincho" pitchFamily="49" charset="-128"/>
                    </a:rPr>
                    <a:t>円 </a:t>
                  </a:r>
                  <a:endParaRPr lang="en-US" altLang="ko-KR" sz="800" dirty="0" smtClean="0">
                    <a:solidFill>
                      <a:schemeClr val="tx1"/>
                    </a:solidFill>
                    <a:latin typeface="MS Mincho" pitchFamily="49" charset="-128"/>
                    <a:ea typeface="MS Mincho" pitchFamily="49" charset="-128"/>
                  </a:endParaRPr>
                </a:p>
                <a:p>
                  <a:pPr lvl="2"/>
                  <a:r>
                    <a:rPr lang="ko-KR" altLang="en-US" sz="800" dirty="0" smtClean="0">
                      <a:solidFill>
                        <a:schemeClr val="tx1"/>
                      </a:solidFill>
                      <a:latin typeface="MS Mincho" pitchFamily="49" charset="-128"/>
                    </a:rPr>
                    <a:t>状態 </a:t>
                  </a:r>
                  <a:endParaRPr lang="en-US" altLang="ko-KR" sz="800" dirty="0" smtClean="0">
                    <a:solidFill>
                      <a:schemeClr val="tx1"/>
                    </a:solidFill>
                    <a:latin typeface="MS Mincho" pitchFamily="49" charset="-128"/>
                    <a:ea typeface="MS Mincho" pitchFamily="49" charset="-128"/>
                  </a:endParaRPr>
                </a:p>
                <a:p>
                  <a:r>
                    <a:rPr lang="en-US" altLang="ko-KR" sz="800" dirty="0" smtClean="0">
                      <a:solidFill>
                        <a:schemeClr val="tx1"/>
                      </a:solidFill>
                      <a:latin typeface="MS Mincho" pitchFamily="49" charset="-128"/>
                      <a:ea typeface="MS Mincho" pitchFamily="49" charset="-128"/>
                    </a:rPr>
                    <a:t>	</a:t>
                  </a:r>
                  <a:r>
                    <a:rPr lang="ko-KR" altLang="en-US" sz="800" dirty="0">
                      <a:solidFill>
                        <a:schemeClr val="tx1"/>
                      </a:solidFill>
                      <a:latin typeface="MS Mincho" pitchFamily="49" charset="-128"/>
                    </a:rPr>
                    <a:t>注文詳細</a:t>
                  </a:r>
                  <a:endParaRPr lang="en-US" altLang="ko-KR" sz="800" dirty="0">
                    <a:solidFill>
                      <a:schemeClr val="tx1"/>
                    </a:solidFill>
                    <a:latin typeface="MS Mincho" pitchFamily="49" charset="-128"/>
                    <a:ea typeface="MS Mincho" pitchFamily="49" charset="-128"/>
                  </a:endParaRPr>
                </a:p>
                <a:p>
                  <a:endParaRPr lang="en-US" altLang="ko-KR" sz="800" dirty="0" smtClean="0">
                    <a:solidFill>
                      <a:schemeClr val="tx1"/>
                    </a:solidFill>
                    <a:latin typeface="MS Mincho" pitchFamily="49" charset="-128"/>
                    <a:ea typeface="MS Mincho" pitchFamily="49" charset="-128"/>
                  </a:endParaRPr>
                </a:p>
                <a:p>
                  <a:endParaRPr lang="en-US" altLang="ko-KR" sz="800" dirty="0" smtClean="0">
                    <a:solidFill>
                      <a:schemeClr val="tx1"/>
                    </a:solidFill>
                    <a:latin typeface="MS Mincho" pitchFamily="49" charset="-128"/>
                    <a:ea typeface="MS Mincho" pitchFamily="49" charset="-128"/>
                  </a:endParaRPr>
                </a:p>
                <a:p>
                  <a:endParaRPr lang="en-US" altLang="ko-KR" sz="800" dirty="0" smtClean="0">
                    <a:solidFill>
                      <a:schemeClr val="tx1"/>
                    </a:solidFill>
                    <a:latin typeface="MS Mincho" pitchFamily="49" charset="-128"/>
                    <a:ea typeface="MS Mincho" pitchFamily="49" charset="-128"/>
                  </a:endParaRPr>
                </a:p>
              </p:txBody>
            </p:sp>
            <p:cxnSp>
              <p:nvCxnSpPr>
                <p:cNvPr id="109" name="직선 연결선 108"/>
                <p:cNvCxnSpPr/>
                <p:nvPr/>
              </p:nvCxnSpPr>
              <p:spPr>
                <a:xfrm>
                  <a:off x="1561848" y="3412160"/>
                  <a:ext cx="0" cy="93610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07" name="직사각형 106"/>
              <p:cNvSpPr/>
              <p:nvPr/>
            </p:nvSpPr>
            <p:spPr>
              <a:xfrm>
                <a:off x="216549" y="1205090"/>
                <a:ext cx="625219" cy="1264906"/>
              </a:xfrm>
              <a:prstGeom prst="rect">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800" dirty="0">
                    <a:solidFill>
                      <a:schemeClr val="tx1"/>
                    </a:solidFill>
                    <a:latin typeface="MS Mincho" pitchFamily="49" charset="-128"/>
                    <a:ea typeface="MS Mincho" pitchFamily="49" charset="-128"/>
                  </a:rPr>
                  <a:t>カテゴリー</a:t>
                </a:r>
                <a:r>
                  <a:rPr lang="en-US" altLang="ja-JP" sz="800" dirty="0">
                    <a:solidFill>
                      <a:schemeClr val="tx1"/>
                    </a:solidFill>
                    <a:latin typeface="MS Mincho" pitchFamily="49" charset="-128"/>
                    <a:ea typeface="MS Mincho" pitchFamily="49" charset="-128"/>
                  </a:rPr>
                  <a:t>1</a:t>
                </a:r>
              </a:p>
              <a:p>
                <a:r>
                  <a:rPr lang="ja-JP" altLang="en-US" sz="800" dirty="0">
                    <a:solidFill>
                      <a:schemeClr val="tx1"/>
                    </a:solidFill>
                    <a:latin typeface="MS Mincho" pitchFamily="49" charset="-128"/>
                    <a:ea typeface="MS Mincho" pitchFamily="49" charset="-128"/>
                  </a:rPr>
                  <a:t>カテゴリー</a:t>
                </a:r>
                <a:r>
                  <a:rPr lang="en-US" altLang="ja-JP" sz="800" dirty="0">
                    <a:solidFill>
                      <a:schemeClr val="tx1"/>
                    </a:solidFill>
                    <a:latin typeface="MS Mincho" pitchFamily="49" charset="-128"/>
                    <a:ea typeface="MS Mincho" pitchFamily="49" charset="-128"/>
                  </a:rPr>
                  <a:t>2</a:t>
                </a:r>
              </a:p>
              <a:p>
                <a:r>
                  <a:rPr lang="ja-JP" altLang="en-US" sz="800" dirty="0">
                    <a:solidFill>
                      <a:schemeClr val="tx1"/>
                    </a:solidFill>
                    <a:latin typeface="MS Mincho" pitchFamily="49" charset="-128"/>
                    <a:ea typeface="MS Mincho" pitchFamily="49" charset="-128"/>
                  </a:rPr>
                  <a:t>カテゴリー</a:t>
                </a:r>
                <a:r>
                  <a:rPr lang="en-US" altLang="ja-JP" sz="800" dirty="0">
                    <a:solidFill>
                      <a:schemeClr val="tx1"/>
                    </a:solidFill>
                    <a:latin typeface="MS Mincho" pitchFamily="49" charset="-128"/>
                    <a:ea typeface="MS Mincho" pitchFamily="49" charset="-128"/>
                  </a:rPr>
                  <a:t>3</a:t>
                </a:r>
              </a:p>
              <a:p>
                <a:r>
                  <a:rPr lang="ja-JP" altLang="en-US" sz="800" dirty="0">
                    <a:solidFill>
                      <a:schemeClr val="tx1"/>
                    </a:solidFill>
                    <a:latin typeface="MS Mincho" pitchFamily="49" charset="-128"/>
                    <a:ea typeface="MS Mincho" pitchFamily="49" charset="-128"/>
                  </a:rPr>
                  <a:t>カテゴリー</a:t>
                </a:r>
                <a:r>
                  <a:rPr lang="en-US" altLang="ja-JP" sz="800" dirty="0">
                    <a:solidFill>
                      <a:schemeClr val="tx1"/>
                    </a:solidFill>
                    <a:latin typeface="MS Mincho" pitchFamily="49" charset="-128"/>
                    <a:ea typeface="MS Mincho" pitchFamily="49" charset="-128"/>
                  </a:rPr>
                  <a:t>4</a:t>
                </a:r>
              </a:p>
              <a:p>
                <a:r>
                  <a:rPr lang="ja-JP" altLang="en-US" sz="800" dirty="0">
                    <a:solidFill>
                      <a:schemeClr val="tx1"/>
                    </a:solidFill>
                    <a:latin typeface="MS Mincho" pitchFamily="49" charset="-128"/>
                    <a:ea typeface="MS Mincho" pitchFamily="49" charset="-128"/>
                  </a:rPr>
                  <a:t>カテゴリー</a:t>
                </a:r>
                <a:r>
                  <a:rPr lang="en-US" altLang="ja-JP" sz="800" dirty="0">
                    <a:solidFill>
                      <a:schemeClr val="tx1"/>
                    </a:solidFill>
                    <a:latin typeface="MS Mincho" pitchFamily="49" charset="-128"/>
                    <a:ea typeface="MS Mincho" pitchFamily="49" charset="-128"/>
                  </a:rPr>
                  <a:t>5</a:t>
                </a:r>
              </a:p>
              <a:p>
                <a:r>
                  <a:rPr lang="ja-JP" altLang="en-US" sz="800" dirty="0">
                    <a:solidFill>
                      <a:schemeClr val="tx1"/>
                    </a:solidFill>
                    <a:latin typeface="MS Mincho" pitchFamily="49" charset="-128"/>
                    <a:ea typeface="MS Mincho" pitchFamily="49" charset="-128"/>
                  </a:rPr>
                  <a:t>カテゴリー</a:t>
                </a:r>
                <a:r>
                  <a:rPr lang="en-US" altLang="ja-JP" sz="800" dirty="0" smtClean="0">
                    <a:solidFill>
                      <a:schemeClr val="tx1"/>
                    </a:solidFill>
                    <a:latin typeface="MS Mincho" pitchFamily="49" charset="-128"/>
                    <a:ea typeface="MS Mincho" pitchFamily="49" charset="-128"/>
                  </a:rPr>
                  <a:t>6</a:t>
                </a:r>
                <a:endParaRPr lang="ko-KR" altLang="en-US" sz="800" dirty="0">
                  <a:solidFill>
                    <a:schemeClr val="tx1"/>
                  </a:solidFill>
                  <a:latin typeface="MS Mincho" pitchFamily="49" charset="-128"/>
                </a:endParaRPr>
              </a:p>
            </p:txBody>
          </p:sp>
        </p:grpSp>
        <p:sp>
          <p:nvSpPr>
            <p:cNvPr id="112" name="직사각형 111"/>
            <p:cNvSpPr/>
            <p:nvPr/>
          </p:nvSpPr>
          <p:spPr bwMode="auto">
            <a:xfrm>
              <a:off x="6691089" y="4917408"/>
              <a:ext cx="802278" cy="167776"/>
            </a:xfrm>
            <a:prstGeom prst="rect">
              <a:avLst/>
            </a:prstGeom>
            <a:solidFill>
              <a:schemeClr val="tx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smtClean="0">
                  <a:solidFill>
                    <a:schemeClr val="bg1"/>
                  </a:solidFill>
                  <a:latin typeface="MS Mincho" pitchFamily="49" charset="-128"/>
                  <a:ea typeface="MS Mincho" pitchFamily="49" charset="-128"/>
                </a:rPr>
                <a:t>IMAGE</a:t>
              </a:r>
              <a:endParaRPr lang="ko-KR" altLang="en-US" sz="800" dirty="0">
                <a:solidFill>
                  <a:schemeClr val="bg1"/>
                </a:solidFill>
                <a:latin typeface="MS Mincho" pitchFamily="49" charset="-128"/>
              </a:endParaRPr>
            </a:p>
          </p:txBody>
        </p:sp>
        <p:sp>
          <p:nvSpPr>
            <p:cNvPr id="113" name="직사각형 112"/>
            <p:cNvSpPr/>
            <p:nvPr/>
          </p:nvSpPr>
          <p:spPr bwMode="auto">
            <a:xfrm>
              <a:off x="7493367" y="4917408"/>
              <a:ext cx="1650633" cy="163558"/>
            </a:xfrm>
            <a:prstGeom prst="rect">
              <a:avLst/>
            </a:prstGeom>
            <a:solidFill>
              <a:schemeClr val="tx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smtClean="0">
                  <a:solidFill>
                    <a:schemeClr val="bg1"/>
                  </a:solidFill>
                  <a:latin typeface="MS Mincho" pitchFamily="49" charset="-128"/>
                  <a:ea typeface="MS Mincho" pitchFamily="49" charset="-128"/>
                </a:rPr>
                <a:t>CONTENT</a:t>
              </a:r>
              <a:endParaRPr lang="ko-KR" altLang="en-US" sz="800" dirty="0">
                <a:solidFill>
                  <a:schemeClr val="bg1"/>
                </a:solidFill>
                <a:latin typeface="MS Mincho" pitchFamily="49" charset="-128"/>
              </a:endParaRPr>
            </a:p>
          </p:txBody>
        </p:sp>
        <p:sp>
          <p:nvSpPr>
            <p:cNvPr id="114" name="직사각형 113"/>
            <p:cNvSpPr/>
            <p:nvPr/>
          </p:nvSpPr>
          <p:spPr bwMode="auto">
            <a:xfrm>
              <a:off x="7493366" y="5085184"/>
              <a:ext cx="1650634" cy="792088"/>
            </a:xfrm>
            <a:prstGeom prst="rect">
              <a:avLst/>
            </a:prstGeom>
            <a:solidFill>
              <a:schemeClr val="tx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800" b="1" dirty="0">
                  <a:latin typeface="MS Mincho" pitchFamily="49" charset="-128"/>
                  <a:ea typeface="MS Mincho" pitchFamily="49" charset="-128"/>
                </a:rPr>
                <a:t>商品名</a:t>
              </a:r>
              <a:r>
                <a:rPr lang="ja-JP" altLang="en-US" sz="800" dirty="0">
                  <a:latin typeface="MS Mincho" pitchFamily="49" charset="-128"/>
                  <a:ea typeface="MS Mincho" pitchFamily="49" charset="-128"/>
                </a:rPr>
                <a:t> パッピンスキット </a:t>
              </a:r>
              <a:endParaRPr lang="en-US" altLang="ja-JP" sz="800" dirty="0" smtClean="0">
                <a:latin typeface="MS Mincho" pitchFamily="49" charset="-128"/>
                <a:ea typeface="MS Mincho" pitchFamily="49" charset="-128"/>
              </a:endParaRPr>
            </a:p>
            <a:p>
              <a:r>
                <a:rPr lang="ja-JP" altLang="en-US" sz="800" b="1" dirty="0" smtClean="0">
                  <a:latin typeface="MS Mincho" pitchFamily="49" charset="-128"/>
                  <a:ea typeface="MS Mincho" pitchFamily="49" charset="-128"/>
                </a:rPr>
                <a:t>単</a:t>
              </a:r>
              <a:r>
                <a:rPr lang="ja-JP" altLang="en-US" sz="800" b="1" dirty="0">
                  <a:latin typeface="MS Mincho" pitchFamily="49" charset="-128"/>
                  <a:ea typeface="MS Mincho" pitchFamily="49" charset="-128"/>
                </a:rPr>
                <a:t>価</a:t>
              </a:r>
              <a:r>
                <a:rPr lang="ja-JP" altLang="en-US" sz="800" dirty="0">
                  <a:latin typeface="MS Mincho" pitchFamily="49" charset="-128"/>
                  <a:ea typeface="MS Mincho" pitchFamily="49" charset="-128"/>
                </a:rPr>
                <a:t> </a:t>
              </a:r>
              <a:r>
                <a:rPr lang="en-US" altLang="ja-JP" sz="800" dirty="0">
                  <a:latin typeface="MS Mincho" pitchFamily="49" charset="-128"/>
                  <a:ea typeface="MS Mincho" pitchFamily="49" charset="-128"/>
                </a:rPr>
                <a:t>4,500 </a:t>
              </a:r>
              <a:r>
                <a:rPr lang="ja-JP" altLang="en-US" sz="800" dirty="0">
                  <a:latin typeface="MS Mincho" pitchFamily="49" charset="-128"/>
                  <a:ea typeface="MS Mincho" pitchFamily="49" charset="-128"/>
                </a:rPr>
                <a:t>円 </a:t>
              </a:r>
              <a:endParaRPr lang="en-US" altLang="ja-JP" sz="800" dirty="0" smtClean="0">
                <a:latin typeface="MS Mincho" pitchFamily="49" charset="-128"/>
                <a:ea typeface="MS Mincho" pitchFamily="49" charset="-128"/>
              </a:endParaRPr>
            </a:p>
            <a:p>
              <a:r>
                <a:rPr lang="ja-JP" altLang="en-US" sz="800" b="1" dirty="0" smtClean="0">
                  <a:latin typeface="MS Mincho" pitchFamily="49" charset="-128"/>
                  <a:ea typeface="MS Mincho" pitchFamily="49" charset="-128"/>
                </a:rPr>
                <a:t>購</a:t>
              </a:r>
              <a:r>
                <a:rPr lang="ja-JP" altLang="en-US" sz="800" b="1" dirty="0">
                  <a:latin typeface="MS Mincho" pitchFamily="49" charset="-128"/>
                  <a:ea typeface="MS Mincho" pitchFamily="49" charset="-128"/>
                </a:rPr>
                <a:t>入数量</a:t>
              </a:r>
              <a:r>
                <a:rPr lang="ja-JP" altLang="en-US" sz="800" dirty="0">
                  <a:latin typeface="MS Mincho" pitchFamily="49" charset="-128"/>
                  <a:ea typeface="MS Mincho" pitchFamily="49" charset="-128"/>
                </a:rPr>
                <a:t> </a:t>
              </a:r>
              <a:r>
                <a:rPr lang="en-US" altLang="ja-JP" sz="800" dirty="0">
                  <a:latin typeface="MS Mincho" pitchFamily="49" charset="-128"/>
                  <a:ea typeface="MS Mincho" pitchFamily="49" charset="-128"/>
                </a:rPr>
                <a:t>5 </a:t>
              </a:r>
              <a:r>
                <a:rPr lang="ja-JP" altLang="en-US" sz="800" dirty="0">
                  <a:latin typeface="MS Mincho" pitchFamily="49" charset="-128"/>
                  <a:ea typeface="MS Mincho" pitchFamily="49" charset="-128"/>
                </a:rPr>
                <a:t>個 </a:t>
              </a:r>
              <a:endParaRPr lang="en-US" altLang="ja-JP" sz="800" dirty="0" smtClean="0">
                <a:latin typeface="MS Mincho" pitchFamily="49" charset="-128"/>
                <a:ea typeface="MS Mincho" pitchFamily="49" charset="-128"/>
              </a:endParaRPr>
            </a:p>
            <a:p>
              <a:r>
                <a:rPr lang="ja-JP" altLang="en-US" sz="800" b="1" dirty="0" smtClean="0">
                  <a:latin typeface="MS Mincho" pitchFamily="49" charset="-128"/>
                  <a:ea typeface="MS Mincho" pitchFamily="49" charset="-128"/>
                </a:rPr>
                <a:t>最</a:t>
              </a:r>
              <a:r>
                <a:rPr lang="ja-JP" altLang="en-US" sz="800" b="1" dirty="0">
                  <a:latin typeface="MS Mincho" pitchFamily="49" charset="-128"/>
                  <a:ea typeface="MS Mincho" pitchFamily="49" charset="-128"/>
                </a:rPr>
                <a:t>終価格</a:t>
              </a:r>
              <a:r>
                <a:rPr lang="ja-JP" altLang="en-US" sz="800" dirty="0">
                  <a:latin typeface="MS Mincho" pitchFamily="49" charset="-128"/>
                  <a:ea typeface="MS Mincho" pitchFamily="49" charset="-128"/>
                </a:rPr>
                <a:t> </a:t>
              </a:r>
              <a:r>
                <a:rPr lang="en-US" altLang="ja-JP" sz="800" dirty="0">
                  <a:latin typeface="MS Mincho" pitchFamily="49" charset="-128"/>
                  <a:ea typeface="MS Mincho" pitchFamily="49" charset="-128"/>
                </a:rPr>
                <a:t>22,500 </a:t>
              </a:r>
              <a:r>
                <a:rPr lang="ja-JP" altLang="en-US" sz="800" dirty="0">
                  <a:latin typeface="MS Mincho" pitchFamily="49" charset="-128"/>
                  <a:ea typeface="MS Mincho" pitchFamily="49" charset="-128"/>
                </a:rPr>
                <a:t>円</a:t>
              </a:r>
              <a:endParaRPr lang="ko-KR" altLang="en-US" sz="800" dirty="0">
                <a:solidFill>
                  <a:schemeClr val="bg1"/>
                </a:solidFill>
                <a:latin typeface="MS Mincho" pitchFamily="49" charset="-128"/>
              </a:endParaRPr>
            </a:p>
          </p:txBody>
        </p:sp>
        <p:sp>
          <p:nvSpPr>
            <p:cNvPr id="115" name="직사각형 114"/>
            <p:cNvSpPr/>
            <p:nvPr/>
          </p:nvSpPr>
          <p:spPr bwMode="auto">
            <a:xfrm>
              <a:off x="6692908" y="5088686"/>
              <a:ext cx="802278" cy="788585"/>
            </a:xfrm>
            <a:prstGeom prst="rect">
              <a:avLst/>
            </a:prstGeom>
            <a:solidFill>
              <a:schemeClr val="tx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800" dirty="0">
                  <a:solidFill>
                    <a:schemeClr val="bg1"/>
                  </a:solidFill>
                  <a:latin typeface="MS Mincho" pitchFamily="49" charset="-128"/>
                  <a:ea typeface="MS Mincho" pitchFamily="49" charset="-128"/>
                </a:rPr>
                <a:t>商品イメージ</a:t>
              </a:r>
            </a:p>
          </p:txBody>
        </p:sp>
        <p:sp>
          <p:nvSpPr>
            <p:cNvPr id="116" name="직사각형 115"/>
            <p:cNvSpPr/>
            <p:nvPr/>
          </p:nvSpPr>
          <p:spPr bwMode="auto">
            <a:xfrm>
              <a:off x="6983941" y="3414323"/>
              <a:ext cx="894235" cy="144016"/>
            </a:xfrm>
            <a:prstGeom prst="rect">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800" dirty="0">
                  <a:solidFill>
                    <a:schemeClr val="tx1"/>
                  </a:solidFill>
                  <a:latin typeface="MS Mincho" pitchFamily="49" charset="-128"/>
                </a:rPr>
                <a:t>注文詳細</a:t>
              </a:r>
              <a:r>
                <a:rPr lang="en-US" altLang="ko-KR" sz="800" dirty="0">
                  <a:solidFill>
                    <a:schemeClr val="tx1"/>
                  </a:solidFill>
                  <a:latin typeface="MS Mincho" pitchFamily="49" charset="-128"/>
                  <a:ea typeface="MS Mincho" pitchFamily="49" charset="-128"/>
                </a:rPr>
                <a:t>View</a:t>
              </a:r>
              <a:endParaRPr lang="ko-KR" altLang="en-US" sz="800" dirty="0">
                <a:solidFill>
                  <a:schemeClr val="tx1"/>
                </a:solidFill>
                <a:latin typeface="MS Mincho" pitchFamily="49" charset="-128"/>
              </a:endParaRPr>
            </a:p>
          </p:txBody>
        </p:sp>
      </p:grpSp>
      <p:sp>
        <p:nvSpPr>
          <p:cNvPr id="118" name="직사각형 117"/>
          <p:cNvSpPr/>
          <p:nvPr/>
        </p:nvSpPr>
        <p:spPr bwMode="auto">
          <a:xfrm>
            <a:off x="2050226" y="2091675"/>
            <a:ext cx="4633669" cy="486075"/>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ko-KR" sz="1200" dirty="0" smtClean="0">
              <a:solidFill>
                <a:schemeClr val="tx1"/>
              </a:solidFill>
              <a:latin typeface="MS Mincho" pitchFamily="49" charset="-128"/>
              <a:ea typeface="MS Mincho" pitchFamily="49" charset="-128"/>
            </a:endParaRPr>
          </a:p>
          <a:p>
            <a:pPr algn="ctr"/>
            <a:r>
              <a:rPr lang="ja-JP" altLang="en-US" sz="1200" dirty="0">
                <a:solidFill>
                  <a:schemeClr val="tx1"/>
                </a:solidFill>
                <a:latin typeface="MS Mincho" pitchFamily="49" charset="-128"/>
                <a:ea typeface="MS Mincho" pitchFamily="49" charset="-128"/>
              </a:rPr>
              <a:t>ヘッダ</a:t>
            </a:r>
            <a:r>
              <a:rPr lang="en-US" altLang="ja-JP" sz="1200" dirty="0">
                <a:solidFill>
                  <a:schemeClr val="tx1"/>
                </a:solidFill>
                <a:latin typeface="MS Mincho" pitchFamily="49" charset="-128"/>
                <a:ea typeface="MS Mincho" pitchFamily="49" charset="-128"/>
              </a:rPr>
              <a:t>(</a:t>
            </a:r>
            <a:r>
              <a:rPr lang="ja-JP" altLang="en-US" sz="1200" dirty="0">
                <a:solidFill>
                  <a:schemeClr val="tx1"/>
                </a:solidFill>
                <a:latin typeface="MS Mincho" pitchFamily="49" charset="-128"/>
                <a:ea typeface="MS Mincho" pitchFamily="49" charset="-128"/>
              </a:rPr>
              <a:t>一般ユーザーログイン</a:t>
            </a:r>
            <a:r>
              <a:rPr lang="en-US" altLang="ja-JP" sz="1200" dirty="0" smtClean="0">
                <a:solidFill>
                  <a:schemeClr val="tx1"/>
                </a:solidFill>
                <a:latin typeface="MS Mincho" pitchFamily="49" charset="-128"/>
                <a:ea typeface="MS Mincho" pitchFamily="49" charset="-128"/>
              </a:rPr>
              <a:t>)</a:t>
            </a:r>
          </a:p>
          <a:p>
            <a:pPr algn="ctr"/>
            <a:r>
              <a:rPr lang="en-US" altLang="ko-KR" sz="1200" u="sng" dirty="0" smtClean="0">
                <a:solidFill>
                  <a:schemeClr val="tx1"/>
                </a:solidFill>
                <a:latin typeface="MS Mincho" pitchFamily="49" charset="-128"/>
                <a:ea typeface="MS Mincho" pitchFamily="49" charset="-128"/>
              </a:rPr>
              <a:t>SHOP</a:t>
            </a:r>
            <a:r>
              <a:rPr lang="en-US" altLang="ko-KR" sz="1200" dirty="0" smtClean="0">
                <a:solidFill>
                  <a:schemeClr val="tx1"/>
                </a:solidFill>
                <a:latin typeface="MS Mincho" pitchFamily="49" charset="-128"/>
                <a:ea typeface="MS Mincho" pitchFamily="49" charset="-128"/>
              </a:rPr>
              <a:t>	</a:t>
            </a:r>
            <a:r>
              <a:rPr lang="ko-KR" altLang="en-US" sz="1200" u="sng" dirty="0" smtClean="0">
                <a:solidFill>
                  <a:schemeClr val="tx1"/>
                </a:solidFill>
                <a:latin typeface="MS Mincho" pitchFamily="49" charset="-128"/>
              </a:rPr>
              <a:t>商品</a:t>
            </a:r>
            <a:r>
              <a:rPr lang="ja-JP" altLang="en-US" sz="1200" u="sng" dirty="0" smtClean="0">
                <a:solidFill>
                  <a:schemeClr val="tx1"/>
                </a:solidFill>
                <a:latin typeface="MS Mincho" pitchFamily="49" charset="-128"/>
                <a:ea typeface="MS Mincho" pitchFamily="49" charset="-128"/>
              </a:rPr>
              <a:t>を</a:t>
            </a:r>
            <a:r>
              <a:rPr lang="ko-KR" altLang="en-US" sz="1200" u="sng" dirty="0" smtClean="0">
                <a:solidFill>
                  <a:schemeClr val="tx1"/>
                </a:solidFill>
                <a:latin typeface="MS Mincho" pitchFamily="49" charset="-128"/>
              </a:rPr>
              <a:t>見</a:t>
            </a:r>
            <a:r>
              <a:rPr lang="ja-JP" altLang="en-US" sz="1200" u="sng" dirty="0" smtClean="0">
                <a:solidFill>
                  <a:schemeClr val="tx1"/>
                </a:solidFill>
                <a:latin typeface="MS Mincho" pitchFamily="49" charset="-128"/>
                <a:ea typeface="MS Mincho" pitchFamily="49" charset="-128"/>
              </a:rPr>
              <a:t>る</a:t>
            </a:r>
            <a:r>
              <a:rPr lang="en-US" altLang="ko-KR" sz="1200" dirty="0" smtClean="0">
                <a:solidFill>
                  <a:schemeClr val="tx1"/>
                </a:solidFill>
                <a:latin typeface="MS Mincho" pitchFamily="49" charset="-128"/>
                <a:ea typeface="MS Mincho" pitchFamily="49" charset="-128"/>
              </a:rPr>
              <a:t>	</a:t>
            </a:r>
            <a:r>
              <a:rPr lang="ja-JP" altLang="en-US" sz="1200" u="sng" dirty="0" smtClean="0">
                <a:solidFill>
                  <a:schemeClr val="tx1"/>
                </a:solidFill>
                <a:latin typeface="MS Mincho" pitchFamily="49" charset="-128"/>
                <a:ea typeface="MS Mincho" pitchFamily="49" charset="-128"/>
              </a:rPr>
              <a:t>カート</a:t>
            </a:r>
            <a:r>
              <a:rPr lang="ko-KR" altLang="en-US" sz="1200" u="sng" dirty="0" smtClean="0">
                <a:solidFill>
                  <a:schemeClr val="tx1"/>
                </a:solidFill>
                <a:latin typeface="MS Mincho" pitchFamily="49" charset="-128"/>
              </a:rPr>
              <a:t>一覧</a:t>
            </a:r>
            <a:r>
              <a:rPr lang="en-US" altLang="ko-KR" sz="1200" dirty="0" smtClean="0">
                <a:solidFill>
                  <a:schemeClr val="tx1"/>
                </a:solidFill>
                <a:latin typeface="MS Mincho" pitchFamily="49" charset="-128"/>
                <a:ea typeface="MS Mincho" pitchFamily="49" charset="-128"/>
              </a:rPr>
              <a:t>	</a:t>
            </a:r>
            <a:r>
              <a:rPr lang="ko-KR" altLang="en-US" sz="1200" u="sng" dirty="0" smtClean="0">
                <a:solidFill>
                  <a:schemeClr val="tx1"/>
                </a:solidFill>
                <a:latin typeface="MS Mincho" pitchFamily="49" charset="-128"/>
              </a:rPr>
              <a:t>注文</a:t>
            </a:r>
            <a:r>
              <a:rPr lang="ja-JP" altLang="en-US" sz="1200" u="sng" dirty="0" smtClean="0">
                <a:solidFill>
                  <a:schemeClr val="tx1"/>
                </a:solidFill>
                <a:latin typeface="MS Mincho" pitchFamily="49" charset="-128"/>
                <a:ea typeface="MS Mincho" pitchFamily="49" charset="-128"/>
              </a:rPr>
              <a:t>リスト</a:t>
            </a:r>
            <a:r>
              <a:rPr lang="en-US" altLang="ja-JP" sz="1200" dirty="0" smtClean="0">
                <a:solidFill>
                  <a:schemeClr val="tx1"/>
                </a:solidFill>
                <a:latin typeface="MS Mincho" pitchFamily="49" charset="-128"/>
                <a:ea typeface="MS Mincho" pitchFamily="49" charset="-128"/>
              </a:rPr>
              <a:t>	</a:t>
            </a:r>
            <a:r>
              <a:rPr lang="ja-JP" altLang="en-US" sz="1200" u="sng" dirty="0" smtClean="0">
                <a:solidFill>
                  <a:schemeClr val="tx1"/>
                </a:solidFill>
                <a:latin typeface="MS Mincho" pitchFamily="49" charset="-128"/>
                <a:ea typeface="MS Mincho" pitchFamily="49" charset="-128"/>
              </a:rPr>
              <a:t>ログアウト</a:t>
            </a:r>
            <a:r>
              <a:rPr lang="en-US" altLang="ko-KR" sz="1200" dirty="0" smtClean="0">
                <a:solidFill>
                  <a:schemeClr val="tx1"/>
                </a:solidFill>
                <a:latin typeface="MS Mincho" pitchFamily="49" charset="-128"/>
                <a:ea typeface="MS Mincho" pitchFamily="49" charset="-128"/>
              </a:rPr>
              <a:t>		</a:t>
            </a:r>
            <a:endParaRPr lang="en-US" altLang="ko-KR" sz="1200" dirty="0">
              <a:solidFill>
                <a:schemeClr val="tx1"/>
              </a:solidFill>
              <a:latin typeface="MS Mincho" pitchFamily="49" charset="-128"/>
              <a:ea typeface="MS Mincho" pitchFamily="49" charset="-128"/>
            </a:endParaRPr>
          </a:p>
        </p:txBody>
      </p:sp>
      <p:sp>
        <p:nvSpPr>
          <p:cNvPr id="119" name="직사각형 118"/>
          <p:cNvSpPr/>
          <p:nvPr/>
        </p:nvSpPr>
        <p:spPr bwMode="auto">
          <a:xfrm>
            <a:off x="4211960" y="5899"/>
            <a:ext cx="3729357" cy="401715"/>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ko-KR" sz="1200" dirty="0" smtClean="0">
              <a:solidFill>
                <a:schemeClr val="tx1"/>
              </a:solidFill>
              <a:latin typeface="MS Mincho" pitchFamily="49" charset="-128"/>
              <a:ea typeface="MS Mincho" pitchFamily="49" charset="-128"/>
            </a:endParaRPr>
          </a:p>
          <a:p>
            <a:pPr algn="ctr"/>
            <a:r>
              <a:rPr lang="ja-JP" altLang="en-US" sz="1200" dirty="0">
                <a:solidFill>
                  <a:schemeClr val="tx1"/>
                </a:solidFill>
                <a:latin typeface="MS Mincho" pitchFamily="49" charset="-128"/>
                <a:ea typeface="MS Mincho" pitchFamily="49" charset="-128"/>
              </a:rPr>
              <a:t>ヘッダ</a:t>
            </a:r>
            <a:r>
              <a:rPr lang="en-US" altLang="ja-JP" sz="1200" dirty="0">
                <a:solidFill>
                  <a:schemeClr val="tx1"/>
                </a:solidFill>
                <a:latin typeface="MS Mincho" pitchFamily="49" charset="-128"/>
                <a:ea typeface="MS Mincho" pitchFamily="49" charset="-128"/>
              </a:rPr>
              <a:t>(</a:t>
            </a:r>
            <a:r>
              <a:rPr lang="ja-JP" altLang="en-US" sz="1200" dirty="0">
                <a:solidFill>
                  <a:schemeClr val="tx1"/>
                </a:solidFill>
                <a:latin typeface="MS Mincho" pitchFamily="49" charset="-128"/>
                <a:ea typeface="MS Mincho" pitchFamily="49" charset="-128"/>
              </a:rPr>
              <a:t>ログインしなかったとき</a:t>
            </a:r>
            <a:r>
              <a:rPr lang="en-US" altLang="ja-JP" sz="1200" dirty="0" smtClean="0">
                <a:solidFill>
                  <a:schemeClr val="tx1"/>
                </a:solidFill>
                <a:latin typeface="MS Mincho" pitchFamily="49" charset="-128"/>
                <a:ea typeface="MS Mincho" pitchFamily="49" charset="-128"/>
              </a:rPr>
              <a:t>)</a:t>
            </a:r>
          </a:p>
          <a:p>
            <a:pPr algn="ctr"/>
            <a:r>
              <a:rPr lang="en-US" altLang="ko-KR" sz="1200" u="sng" dirty="0" smtClean="0">
                <a:solidFill>
                  <a:schemeClr val="tx1"/>
                </a:solidFill>
                <a:latin typeface="MS Mincho" pitchFamily="49" charset="-128"/>
                <a:ea typeface="MS Mincho" pitchFamily="49" charset="-128"/>
              </a:rPr>
              <a:t>SHOP</a:t>
            </a:r>
            <a:r>
              <a:rPr lang="en-US" altLang="ko-KR" sz="1200" dirty="0" smtClean="0">
                <a:solidFill>
                  <a:schemeClr val="tx1"/>
                </a:solidFill>
                <a:latin typeface="MS Mincho" pitchFamily="49" charset="-128"/>
                <a:ea typeface="MS Mincho" pitchFamily="49" charset="-128"/>
              </a:rPr>
              <a:t>	</a:t>
            </a:r>
            <a:r>
              <a:rPr lang="ja-JP" altLang="en-US" sz="1200" u="sng" dirty="0" smtClean="0">
                <a:solidFill>
                  <a:schemeClr val="tx1"/>
                </a:solidFill>
                <a:latin typeface="MS Mincho" pitchFamily="49" charset="-128"/>
                <a:ea typeface="MS Mincho" pitchFamily="49" charset="-128"/>
              </a:rPr>
              <a:t>ログイン</a:t>
            </a:r>
            <a:r>
              <a:rPr lang="en-US" altLang="ja-JP" sz="1200" dirty="0" smtClean="0">
                <a:solidFill>
                  <a:schemeClr val="tx1"/>
                </a:solidFill>
                <a:latin typeface="MS Mincho" pitchFamily="49" charset="-128"/>
                <a:ea typeface="MS Mincho" pitchFamily="49" charset="-128"/>
              </a:rPr>
              <a:t>	</a:t>
            </a:r>
            <a:r>
              <a:rPr lang="ko-KR" altLang="en-US" sz="1200" u="sng" dirty="0">
                <a:solidFill>
                  <a:schemeClr val="tx1"/>
                </a:solidFill>
                <a:latin typeface="MS Mincho" pitchFamily="49" charset="-128"/>
                <a:ea typeface="MS Mincho" pitchFamily="49" charset="-128"/>
              </a:rPr>
              <a:t>会員登録</a:t>
            </a:r>
            <a:r>
              <a:rPr lang="en-US" altLang="ko-KR" sz="1200" dirty="0" smtClean="0">
                <a:solidFill>
                  <a:schemeClr val="tx1"/>
                </a:solidFill>
                <a:latin typeface="MS Mincho" pitchFamily="49" charset="-128"/>
                <a:ea typeface="MS Mincho" pitchFamily="49" charset="-128"/>
              </a:rPr>
              <a:t>	</a:t>
            </a:r>
            <a:r>
              <a:rPr lang="ko-KR" altLang="en-US" sz="1200" u="sng" dirty="0">
                <a:solidFill>
                  <a:schemeClr val="tx1"/>
                </a:solidFill>
                <a:latin typeface="MS Mincho" pitchFamily="49" charset="-128"/>
                <a:ea typeface="MS Mincho" pitchFamily="49" charset="-128"/>
              </a:rPr>
              <a:t>商品</a:t>
            </a:r>
            <a:r>
              <a:rPr lang="ja-JP" altLang="en-US" sz="1200" u="sng" dirty="0">
                <a:solidFill>
                  <a:schemeClr val="tx1"/>
                </a:solidFill>
                <a:latin typeface="MS Mincho" pitchFamily="49" charset="-128"/>
                <a:ea typeface="MS Mincho" pitchFamily="49" charset="-128"/>
              </a:rPr>
              <a:t>を</a:t>
            </a:r>
            <a:r>
              <a:rPr lang="ko-KR" altLang="en-US" sz="1200" u="sng" dirty="0">
                <a:solidFill>
                  <a:schemeClr val="tx1"/>
                </a:solidFill>
                <a:latin typeface="MS Mincho" pitchFamily="49" charset="-128"/>
                <a:ea typeface="MS Mincho" pitchFamily="49" charset="-128"/>
              </a:rPr>
              <a:t>見</a:t>
            </a:r>
            <a:r>
              <a:rPr lang="ja-JP" altLang="en-US" sz="1200" u="sng" dirty="0">
                <a:solidFill>
                  <a:schemeClr val="tx1"/>
                </a:solidFill>
                <a:latin typeface="MS Mincho" pitchFamily="49" charset="-128"/>
                <a:ea typeface="MS Mincho" pitchFamily="49" charset="-128"/>
              </a:rPr>
              <a:t>る</a:t>
            </a:r>
            <a:r>
              <a:rPr lang="en-US" altLang="ko-KR" sz="1200" dirty="0" smtClean="0">
                <a:solidFill>
                  <a:schemeClr val="tx1"/>
                </a:solidFill>
                <a:latin typeface="MS Mincho" pitchFamily="49" charset="-128"/>
                <a:ea typeface="MS Mincho" pitchFamily="49" charset="-128"/>
              </a:rPr>
              <a:t>			</a:t>
            </a:r>
            <a:endParaRPr lang="en-US" altLang="ko-KR" sz="1200" dirty="0">
              <a:solidFill>
                <a:schemeClr val="tx1"/>
              </a:solidFill>
              <a:latin typeface="MS Mincho" pitchFamily="49" charset="-128"/>
              <a:ea typeface="MS Mincho" pitchFamily="49" charset="-128"/>
            </a:endParaRPr>
          </a:p>
        </p:txBody>
      </p:sp>
      <p:cxnSp>
        <p:nvCxnSpPr>
          <p:cNvPr id="41" name="직선 화살표 연결선 40"/>
          <p:cNvCxnSpPr/>
          <p:nvPr/>
        </p:nvCxnSpPr>
        <p:spPr>
          <a:xfrm flipH="1">
            <a:off x="4833553" y="407614"/>
            <a:ext cx="703073" cy="119676"/>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28" name="직선 화살표 연결선 127"/>
          <p:cNvCxnSpPr/>
          <p:nvPr/>
        </p:nvCxnSpPr>
        <p:spPr bwMode="auto">
          <a:xfrm>
            <a:off x="6444208" y="407614"/>
            <a:ext cx="1162975" cy="136038"/>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33" name="직선 화살표 연결선 132"/>
          <p:cNvCxnSpPr>
            <a:endCxn id="30" idx="0"/>
          </p:cNvCxnSpPr>
          <p:nvPr/>
        </p:nvCxnSpPr>
        <p:spPr bwMode="auto">
          <a:xfrm flipH="1">
            <a:off x="1236525" y="2492896"/>
            <a:ext cx="2183348" cy="279059"/>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40" name="직선 화살표 연결선 139"/>
          <p:cNvCxnSpPr>
            <a:endCxn id="101" idx="0"/>
          </p:cNvCxnSpPr>
          <p:nvPr/>
        </p:nvCxnSpPr>
        <p:spPr bwMode="auto">
          <a:xfrm>
            <a:off x="5271068" y="2577750"/>
            <a:ext cx="2559943" cy="17279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52" name="꺾인 연결선 151"/>
          <p:cNvCxnSpPr>
            <a:stCxn id="57" idx="3"/>
            <a:endCxn id="101" idx="1"/>
          </p:cNvCxnSpPr>
          <p:nvPr/>
        </p:nvCxnSpPr>
        <p:spPr bwMode="auto">
          <a:xfrm flipV="1">
            <a:off x="5810647" y="3506624"/>
            <a:ext cx="760224" cy="563570"/>
          </a:xfrm>
          <a:prstGeom prst="bentConnector3">
            <a:avLst>
              <a:gd name="adj1" fmla="val 50000"/>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55" name="꺾인 연결선 154"/>
          <p:cNvCxnSpPr>
            <a:stCxn id="57" idx="3"/>
            <a:endCxn id="107" idx="1"/>
          </p:cNvCxnSpPr>
          <p:nvPr/>
        </p:nvCxnSpPr>
        <p:spPr bwMode="auto">
          <a:xfrm>
            <a:off x="5810647" y="4070194"/>
            <a:ext cx="166659" cy="1566391"/>
          </a:xfrm>
          <a:prstGeom prst="bentConnector3">
            <a:avLst>
              <a:gd name="adj1" fmla="val 50000"/>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58" name="꺾인 연결선 157"/>
          <p:cNvCxnSpPr>
            <a:stCxn id="101" idx="2"/>
            <a:endCxn id="108" idx="0"/>
          </p:cNvCxnSpPr>
          <p:nvPr/>
        </p:nvCxnSpPr>
        <p:spPr bwMode="auto">
          <a:xfrm rot="5400000">
            <a:off x="7498047" y="4312696"/>
            <a:ext cx="382952" cy="282976"/>
          </a:xfrm>
          <a:prstGeom prst="bentConnector3">
            <a:avLst>
              <a:gd name="adj1" fmla="val 50000"/>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62" name="꺾인 연결선 161"/>
          <p:cNvCxnSpPr>
            <a:stCxn id="30" idx="2"/>
            <a:endCxn id="36" idx="0"/>
          </p:cNvCxnSpPr>
          <p:nvPr/>
        </p:nvCxnSpPr>
        <p:spPr bwMode="auto">
          <a:xfrm rot="16200000" flipH="1">
            <a:off x="1271002" y="4249645"/>
            <a:ext cx="129766" cy="198721"/>
          </a:xfrm>
          <a:prstGeom prst="bentConnector3">
            <a:avLst>
              <a:gd name="adj1" fmla="val 50000"/>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67" name="직선 화살표 연결선 166"/>
          <p:cNvCxnSpPr>
            <a:endCxn id="118" idx="0"/>
          </p:cNvCxnSpPr>
          <p:nvPr/>
        </p:nvCxnSpPr>
        <p:spPr bwMode="auto">
          <a:xfrm flipH="1">
            <a:off x="4367061" y="2032016"/>
            <a:ext cx="466196" cy="59659"/>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nvGrpSpPr>
          <p:cNvPr id="1616166852" name="그룹 1616166851"/>
          <p:cNvGrpSpPr/>
          <p:nvPr/>
        </p:nvGrpSpPr>
        <p:grpSpPr>
          <a:xfrm>
            <a:off x="2875406" y="2577750"/>
            <a:ext cx="2935241" cy="3024271"/>
            <a:chOff x="2875406" y="2577750"/>
            <a:chExt cx="2935241" cy="3024271"/>
          </a:xfrm>
        </p:grpSpPr>
        <p:grpSp>
          <p:nvGrpSpPr>
            <p:cNvPr id="1531724857" name="그룹 1531724856"/>
            <p:cNvGrpSpPr/>
            <p:nvPr/>
          </p:nvGrpSpPr>
          <p:grpSpPr>
            <a:xfrm>
              <a:off x="2930327" y="2763249"/>
              <a:ext cx="2880320" cy="2613890"/>
              <a:chOff x="3393840" y="3246244"/>
              <a:chExt cx="2880320" cy="2613890"/>
            </a:xfrm>
          </p:grpSpPr>
          <p:grpSp>
            <p:nvGrpSpPr>
              <p:cNvPr id="1531724851" name="그룹 1531724850"/>
              <p:cNvGrpSpPr/>
              <p:nvPr/>
            </p:nvGrpSpPr>
            <p:grpSpPr>
              <a:xfrm>
                <a:off x="3393840" y="3246244"/>
                <a:ext cx="2880320" cy="2613890"/>
                <a:chOff x="3393840" y="3246244"/>
                <a:chExt cx="2880320" cy="2613890"/>
              </a:xfrm>
            </p:grpSpPr>
            <p:sp>
              <p:nvSpPr>
                <p:cNvPr id="57" name="직사각형 56"/>
                <p:cNvSpPr/>
                <p:nvPr/>
              </p:nvSpPr>
              <p:spPr bwMode="auto">
                <a:xfrm>
                  <a:off x="3393840" y="3246244"/>
                  <a:ext cx="2880320" cy="2613890"/>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ko-KR" sz="800" dirty="0" smtClean="0">
                    <a:solidFill>
                      <a:schemeClr val="tx1"/>
                    </a:solidFill>
                  </a:endParaRPr>
                </a:p>
                <a:p>
                  <a:pPr algn="ctr"/>
                  <a:endParaRPr lang="en-US" altLang="ko-KR" sz="800" dirty="0" smtClean="0">
                    <a:solidFill>
                      <a:schemeClr val="tx1"/>
                    </a:solidFill>
                  </a:endParaRPr>
                </a:p>
                <a:p>
                  <a:pPr algn="ctr"/>
                  <a:endParaRPr lang="en-US" altLang="ko-KR" sz="800" dirty="0" smtClean="0">
                    <a:solidFill>
                      <a:schemeClr val="tx1"/>
                    </a:solidFill>
                  </a:endParaRPr>
                </a:p>
                <a:p>
                  <a:pPr algn="ctr"/>
                  <a:endParaRPr lang="en-US" altLang="ko-KR" sz="800" dirty="0">
                    <a:solidFill>
                      <a:schemeClr val="tx1"/>
                    </a:solidFill>
                    <a:latin typeface="MS Mincho" pitchFamily="49" charset="-128"/>
                    <a:ea typeface="MS Mincho" pitchFamily="49" charset="-128"/>
                  </a:endParaRPr>
                </a:p>
                <a:p>
                  <a:pPr algn="ctr"/>
                  <a:endParaRPr lang="en-US" altLang="ko-KR" sz="800" dirty="0" smtClean="0">
                    <a:solidFill>
                      <a:schemeClr val="tx1"/>
                    </a:solidFill>
                  </a:endParaRPr>
                </a:p>
                <a:p>
                  <a:pPr algn="ctr"/>
                  <a:endParaRPr lang="en-US" altLang="ko-KR" sz="800" dirty="0">
                    <a:solidFill>
                      <a:schemeClr val="tx1"/>
                    </a:solidFill>
                  </a:endParaRPr>
                </a:p>
                <a:p>
                  <a:pPr algn="ctr"/>
                  <a:endParaRPr lang="en-US" altLang="ko-KR" sz="800" dirty="0" smtClean="0">
                    <a:solidFill>
                      <a:schemeClr val="tx1"/>
                    </a:solidFill>
                  </a:endParaRPr>
                </a:p>
                <a:p>
                  <a:pPr algn="ctr"/>
                  <a:r>
                    <a:rPr lang="ja-JP" altLang="en-US" sz="800" dirty="0" smtClean="0">
                      <a:solidFill>
                        <a:schemeClr val="tx1"/>
                      </a:solidFill>
                    </a:rPr>
                    <a:t>カ</a:t>
                  </a:r>
                  <a:r>
                    <a:rPr lang="ja-JP" altLang="en-US" sz="800" dirty="0">
                      <a:solidFill>
                        <a:schemeClr val="tx1"/>
                      </a:solidFill>
                    </a:rPr>
                    <a:t>ートリスト</a:t>
                  </a:r>
                  <a:r>
                    <a:rPr lang="en-US" altLang="ko-KR" sz="800" dirty="0" smtClean="0">
                      <a:solidFill>
                        <a:schemeClr val="tx1"/>
                      </a:solidFill>
                    </a:rPr>
                    <a:t>	</a:t>
                  </a:r>
                </a:p>
                <a:p>
                  <a:pPr algn="ctr"/>
                  <a:endParaRPr lang="en-US" altLang="ko-KR" sz="800" dirty="0" smtClean="0">
                    <a:solidFill>
                      <a:schemeClr val="tx1"/>
                    </a:solidFill>
                  </a:endParaRPr>
                </a:p>
                <a:p>
                  <a:pPr algn="ctr"/>
                  <a:endParaRPr lang="en-US" altLang="ko-KR" sz="800" dirty="0">
                    <a:solidFill>
                      <a:schemeClr val="tx1"/>
                    </a:solidFill>
                  </a:endParaRPr>
                </a:p>
                <a:p>
                  <a:pPr algn="ctr"/>
                  <a:r>
                    <a:rPr lang="en-US" altLang="ko-KR" sz="800" dirty="0" smtClean="0">
                      <a:solidFill>
                        <a:schemeClr val="tx1"/>
                      </a:solidFill>
                    </a:rPr>
                    <a:t>			</a:t>
                  </a:r>
                  <a:endParaRPr lang="en-US" altLang="ko-KR" sz="800" dirty="0">
                    <a:solidFill>
                      <a:schemeClr val="tx1"/>
                    </a:solidFill>
                  </a:endParaRPr>
                </a:p>
                <a:p>
                  <a:r>
                    <a:rPr lang="en-US" altLang="ja-JP" sz="800" dirty="0" smtClean="0">
                      <a:solidFill>
                        <a:schemeClr val="tx1"/>
                      </a:solidFill>
                    </a:rPr>
                    <a:t>	</a:t>
                  </a:r>
                  <a:endParaRPr lang="ja-JP" altLang="en-US" sz="800" dirty="0">
                    <a:solidFill>
                      <a:schemeClr val="tx1"/>
                    </a:solidFill>
                  </a:endParaRPr>
                </a:p>
                <a:p>
                  <a:r>
                    <a:rPr lang="en-US" altLang="ja-JP" sz="800" dirty="0" smtClean="0">
                      <a:solidFill>
                        <a:schemeClr val="tx1"/>
                      </a:solidFill>
                    </a:rPr>
                    <a:t>	</a:t>
                  </a:r>
                </a:p>
                <a:p>
                  <a:endParaRPr lang="en-US" altLang="ja-JP" sz="800" dirty="0" smtClean="0">
                    <a:solidFill>
                      <a:schemeClr val="tx1"/>
                    </a:solidFill>
                  </a:endParaRPr>
                </a:p>
                <a:p>
                  <a:endParaRPr lang="en-US" altLang="ko-KR" sz="800" dirty="0" smtClean="0">
                    <a:solidFill>
                      <a:schemeClr val="tx1"/>
                    </a:solidFill>
                  </a:endParaRPr>
                </a:p>
                <a:p>
                  <a:endParaRPr lang="en-US" altLang="ko-KR" sz="800" dirty="0">
                    <a:solidFill>
                      <a:schemeClr val="tx1"/>
                    </a:solidFill>
                  </a:endParaRPr>
                </a:p>
                <a:p>
                  <a:endParaRPr lang="en-US" altLang="ko-KR" sz="800" dirty="0" smtClean="0">
                    <a:solidFill>
                      <a:schemeClr val="tx1"/>
                    </a:solidFill>
                  </a:endParaRPr>
                </a:p>
                <a:p>
                  <a:endParaRPr lang="en-US" altLang="ko-KR" sz="800" dirty="0">
                    <a:solidFill>
                      <a:schemeClr val="tx1"/>
                    </a:solidFill>
                  </a:endParaRPr>
                </a:p>
                <a:p>
                  <a:endParaRPr lang="en-US" altLang="ko-KR" sz="800" dirty="0" smtClean="0">
                    <a:solidFill>
                      <a:schemeClr val="tx1"/>
                    </a:solidFill>
                  </a:endParaRPr>
                </a:p>
                <a:p>
                  <a:endParaRPr lang="en-US" altLang="ko-KR" sz="800" dirty="0">
                    <a:solidFill>
                      <a:schemeClr val="tx1"/>
                    </a:solidFill>
                  </a:endParaRPr>
                </a:p>
                <a:p>
                  <a:endParaRPr lang="en-US" altLang="ko-KR" sz="800" dirty="0" smtClean="0">
                    <a:solidFill>
                      <a:schemeClr val="tx1"/>
                    </a:solidFill>
                  </a:endParaRPr>
                </a:p>
                <a:p>
                  <a:endParaRPr lang="en-US" altLang="ko-KR" sz="800" dirty="0">
                    <a:solidFill>
                      <a:schemeClr val="tx1"/>
                    </a:solidFill>
                  </a:endParaRPr>
                </a:p>
                <a:p>
                  <a:endParaRPr lang="en-US" altLang="ko-KR" sz="800" dirty="0" smtClean="0">
                    <a:solidFill>
                      <a:schemeClr val="tx1"/>
                    </a:solidFill>
                  </a:endParaRPr>
                </a:p>
                <a:p>
                  <a:endParaRPr lang="en-US" altLang="ko-KR" sz="800" dirty="0">
                    <a:solidFill>
                      <a:schemeClr val="tx1"/>
                    </a:solidFill>
                  </a:endParaRPr>
                </a:p>
                <a:p>
                  <a:endParaRPr lang="en-US" altLang="ko-KR" sz="800" dirty="0" smtClean="0">
                    <a:solidFill>
                      <a:schemeClr val="tx1"/>
                    </a:solidFill>
                  </a:endParaRPr>
                </a:p>
                <a:p>
                  <a:endParaRPr lang="en-US" altLang="ko-KR" sz="800" dirty="0">
                    <a:solidFill>
                      <a:schemeClr val="tx1"/>
                    </a:solidFill>
                  </a:endParaRPr>
                </a:p>
                <a:p>
                  <a:endParaRPr lang="en-US" altLang="ko-KR" sz="800" dirty="0" smtClean="0">
                    <a:solidFill>
                      <a:schemeClr val="tx1"/>
                    </a:solidFill>
                  </a:endParaRPr>
                </a:p>
                <a:p>
                  <a:endParaRPr lang="en-US" altLang="ko-KR" sz="800" dirty="0">
                    <a:solidFill>
                      <a:schemeClr val="tx1"/>
                    </a:solidFill>
                  </a:endParaRPr>
                </a:p>
                <a:p>
                  <a:endParaRPr lang="en-US" altLang="ko-KR" sz="800" dirty="0" smtClean="0">
                    <a:solidFill>
                      <a:schemeClr val="tx1"/>
                    </a:solidFill>
                  </a:endParaRPr>
                </a:p>
                <a:p>
                  <a:r>
                    <a:rPr lang="en-US" altLang="ko-KR" sz="800" dirty="0" smtClean="0">
                      <a:solidFill>
                        <a:schemeClr val="tx1"/>
                      </a:solidFill>
                    </a:rPr>
                    <a:t>	</a:t>
                  </a:r>
                </a:p>
                <a:p>
                  <a:r>
                    <a:rPr lang="en-US" altLang="ko-KR" sz="800" dirty="0">
                      <a:solidFill>
                        <a:schemeClr val="tx1"/>
                      </a:solidFill>
                    </a:rPr>
                    <a:t>	</a:t>
                  </a:r>
                  <a:endParaRPr lang="en-US" altLang="ko-KR" sz="800" dirty="0" smtClean="0">
                    <a:solidFill>
                      <a:schemeClr val="tx1"/>
                    </a:solidFill>
                  </a:endParaRPr>
                </a:p>
                <a:p>
                  <a:endParaRPr lang="en-US" altLang="ko-KR" sz="800" dirty="0" smtClean="0">
                    <a:solidFill>
                      <a:schemeClr val="tx1"/>
                    </a:solidFill>
                  </a:endParaRPr>
                </a:p>
              </p:txBody>
            </p:sp>
            <p:sp>
              <p:nvSpPr>
                <p:cNvPr id="58" name="직사각형 57"/>
                <p:cNvSpPr/>
                <p:nvPr/>
              </p:nvSpPr>
              <p:spPr bwMode="auto">
                <a:xfrm>
                  <a:off x="3403267" y="3516658"/>
                  <a:ext cx="771153" cy="1264906"/>
                </a:xfrm>
                <a:prstGeom prst="rect">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800" dirty="0">
                      <a:solidFill>
                        <a:schemeClr val="tx1"/>
                      </a:solidFill>
                      <a:latin typeface="MS Mincho" pitchFamily="49" charset="-128"/>
                    </a:rPr>
                    <a:t>カテゴリー</a:t>
                  </a:r>
                  <a:r>
                    <a:rPr lang="en-US" altLang="ja-JP" sz="800" dirty="0">
                      <a:solidFill>
                        <a:schemeClr val="tx1"/>
                      </a:solidFill>
                      <a:latin typeface="MS Mincho" pitchFamily="49" charset="-128"/>
                    </a:rPr>
                    <a:t>1</a:t>
                  </a:r>
                </a:p>
                <a:p>
                  <a:r>
                    <a:rPr lang="ja-JP" altLang="en-US" sz="800" dirty="0">
                      <a:solidFill>
                        <a:schemeClr val="tx1"/>
                      </a:solidFill>
                      <a:latin typeface="MS Mincho" pitchFamily="49" charset="-128"/>
                    </a:rPr>
                    <a:t>カテゴリー</a:t>
                  </a:r>
                  <a:r>
                    <a:rPr lang="en-US" altLang="ja-JP" sz="800" dirty="0">
                      <a:solidFill>
                        <a:schemeClr val="tx1"/>
                      </a:solidFill>
                      <a:latin typeface="MS Mincho" pitchFamily="49" charset="-128"/>
                    </a:rPr>
                    <a:t>2</a:t>
                  </a:r>
                </a:p>
                <a:p>
                  <a:r>
                    <a:rPr lang="ja-JP" altLang="en-US" sz="800" dirty="0">
                      <a:solidFill>
                        <a:schemeClr val="tx1"/>
                      </a:solidFill>
                      <a:latin typeface="MS Mincho" pitchFamily="49" charset="-128"/>
                    </a:rPr>
                    <a:t>カテゴリー</a:t>
                  </a:r>
                  <a:r>
                    <a:rPr lang="en-US" altLang="ja-JP" sz="800" dirty="0">
                      <a:solidFill>
                        <a:schemeClr val="tx1"/>
                      </a:solidFill>
                      <a:latin typeface="MS Mincho" pitchFamily="49" charset="-128"/>
                    </a:rPr>
                    <a:t>3</a:t>
                  </a:r>
                </a:p>
                <a:p>
                  <a:r>
                    <a:rPr lang="ja-JP" altLang="en-US" sz="800" dirty="0">
                      <a:solidFill>
                        <a:schemeClr val="tx1"/>
                      </a:solidFill>
                      <a:latin typeface="MS Mincho" pitchFamily="49" charset="-128"/>
                    </a:rPr>
                    <a:t>カテゴリー</a:t>
                  </a:r>
                  <a:r>
                    <a:rPr lang="en-US" altLang="ja-JP" sz="800" dirty="0">
                      <a:solidFill>
                        <a:schemeClr val="tx1"/>
                      </a:solidFill>
                      <a:latin typeface="MS Mincho" pitchFamily="49" charset="-128"/>
                    </a:rPr>
                    <a:t>4</a:t>
                  </a:r>
                </a:p>
                <a:p>
                  <a:r>
                    <a:rPr lang="ja-JP" altLang="en-US" sz="800" dirty="0">
                      <a:solidFill>
                        <a:schemeClr val="tx1"/>
                      </a:solidFill>
                      <a:latin typeface="MS Mincho" pitchFamily="49" charset="-128"/>
                    </a:rPr>
                    <a:t>カテゴリー</a:t>
                  </a:r>
                  <a:r>
                    <a:rPr lang="en-US" altLang="ja-JP" sz="800" dirty="0">
                      <a:solidFill>
                        <a:schemeClr val="tx1"/>
                      </a:solidFill>
                      <a:latin typeface="MS Mincho" pitchFamily="49" charset="-128"/>
                    </a:rPr>
                    <a:t>5</a:t>
                  </a:r>
                </a:p>
                <a:p>
                  <a:r>
                    <a:rPr lang="ja-JP" altLang="en-US" sz="800" dirty="0">
                      <a:solidFill>
                        <a:schemeClr val="tx1"/>
                      </a:solidFill>
                      <a:latin typeface="MS Mincho" pitchFamily="49" charset="-128"/>
                    </a:rPr>
                    <a:t>カテゴリー</a:t>
                  </a:r>
                  <a:r>
                    <a:rPr lang="en-US" altLang="ja-JP" sz="800" dirty="0">
                      <a:solidFill>
                        <a:schemeClr val="tx1"/>
                      </a:solidFill>
                      <a:latin typeface="MS Mincho" pitchFamily="49" charset="-128"/>
                    </a:rPr>
                    <a:t>6</a:t>
                  </a:r>
                  <a:endParaRPr lang="ko-KR" altLang="en-US" sz="800" dirty="0">
                    <a:solidFill>
                      <a:schemeClr val="tx1"/>
                    </a:solidFill>
                    <a:latin typeface="MS Mincho" pitchFamily="49" charset="-128"/>
                  </a:endParaRPr>
                </a:p>
              </p:txBody>
            </p:sp>
            <p:cxnSp>
              <p:nvCxnSpPr>
                <p:cNvPr id="59" name="직선 연결선 58"/>
                <p:cNvCxnSpPr/>
                <p:nvPr/>
              </p:nvCxnSpPr>
              <p:spPr bwMode="auto">
                <a:xfrm>
                  <a:off x="4165513" y="3591571"/>
                  <a:ext cx="0" cy="10991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73" name="모서리가 둥근 직사각형 72"/>
              <p:cNvSpPr/>
              <p:nvPr/>
            </p:nvSpPr>
            <p:spPr bwMode="auto">
              <a:xfrm>
                <a:off x="4230200" y="4000944"/>
                <a:ext cx="701840" cy="540060"/>
              </a:xfrm>
              <a:prstGeom prst="round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800" dirty="0">
                    <a:solidFill>
                      <a:schemeClr val="tx1"/>
                    </a:solidFill>
                  </a:rPr>
                  <a:t>商品イメージ</a:t>
                </a:r>
                <a:endParaRPr lang="ko-KR" altLang="en-US" sz="800" dirty="0">
                  <a:solidFill>
                    <a:schemeClr val="tx1"/>
                  </a:solidFill>
                </a:endParaRPr>
              </a:p>
            </p:txBody>
          </p:sp>
          <p:sp>
            <p:nvSpPr>
              <p:cNvPr id="77" name="직사각형 76"/>
              <p:cNvSpPr/>
              <p:nvPr/>
            </p:nvSpPr>
            <p:spPr bwMode="auto">
              <a:xfrm>
                <a:off x="4948839" y="3645024"/>
                <a:ext cx="1317845" cy="1264906"/>
              </a:xfrm>
              <a:prstGeom prst="rect">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800" dirty="0">
                    <a:solidFill>
                      <a:schemeClr val="tx1"/>
                    </a:solidFill>
                    <a:latin typeface="MS Mincho" pitchFamily="49" charset="-128"/>
                  </a:rPr>
                  <a:t>商品名手作りキャラメル</a:t>
                </a:r>
              </a:p>
              <a:p>
                <a:r>
                  <a:rPr lang="ja-JP" altLang="en-US" sz="800" dirty="0" smtClean="0">
                    <a:solidFill>
                      <a:schemeClr val="tx1"/>
                    </a:solidFill>
                    <a:latin typeface="MS Mincho" pitchFamily="49" charset="-128"/>
                  </a:rPr>
                  <a:t>単</a:t>
                </a:r>
                <a:r>
                  <a:rPr lang="ja-JP" altLang="en-US" sz="800" dirty="0">
                    <a:solidFill>
                      <a:schemeClr val="tx1"/>
                    </a:solidFill>
                    <a:latin typeface="MS Mincho" pitchFamily="49" charset="-128"/>
                  </a:rPr>
                  <a:t>価</a:t>
                </a:r>
                <a:r>
                  <a:rPr lang="en-US" altLang="ja-JP" sz="800" dirty="0">
                    <a:solidFill>
                      <a:schemeClr val="tx1"/>
                    </a:solidFill>
                    <a:latin typeface="MS Mincho" pitchFamily="49" charset="-128"/>
                  </a:rPr>
                  <a:t>600 </a:t>
                </a:r>
                <a:r>
                  <a:rPr lang="ja-JP" altLang="en-US" sz="800" dirty="0">
                    <a:solidFill>
                      <a:schemeClr val="tx1"/>
                    </a:solidFill>
                    <a:latin typeface="MS Mincho" pitchFamily="49" charset="-128"/>
                  </a:rPr>
                  <a:t>円 </a:t>
                </a:r>
              </a:p>
              <a:p>
                <a:r>
                  <a:rPr lang="ja-JP" altLang="en-US" sz="800" dirty="0" smtClean="0">
                    <a:solidFill>
                      <a:schemeClr val="tx1"/>
                    </a:solidFill>
                    <a:latin typeface="MS Mincho" pitchFamily="49" charset="-128"/>
                  </a:rPr>
                  <a:t>購</a:t>
                </a:r>
                <a:r>
                  <a:rPr lang="ja-JP" altLang="en-US" sz="800" dirty="0">
                    <a:solidFill>
                      <a:schemeClr val="tx1"/>
                    </a:solidFill>
                    <a:latin typeface="MS Mincho" pitchFamily="49" charset="-128"/>
                  </a:rPr>
                  <a:t>入数量</a:t>
                </a:r>
                <a:r>
                  <a:rPr lang="en-US" altLang="ja-JP" sz="800" dirty="0">
                    <a:solidFill>
                      <a:schemeClr val="tx1"/>
                    </a:solidFill>
                    <a:latin typeface="MS Mincho" pitchFamily="49" charset="-128"/>
                  </a:rPr>
                  <a:t>3 </a:t>
                </a:r>
                <a:r>
                  <a:rPr lang="ja-JP" altLang="en-US" sz="800" dirty="0">
                    <a:solidFill>
                      <a:schemeClr val="tx1"/>
                    </a:solidFill>
                    <a:latin typeface="MS Mincho" pitchFamily="49" charset="-128"/>
                  </a:rPr>
                  <a:t>個</a:t>
                </a:r>
              </a:p>
              <a:p>
                <a:r>
                  <a:rPr lang="ja-JP" altLang="en-US" sz="800" dirty="0" smtClean="0">
                    <a:solidFill>
                      <a:schemeClr val="tx1"/>
                    </a:solidFill>
                    <a:latin typeface="MS Mincho" pitchFamily="49" charset="-128"/>
                  </a:rPr>
                  <a:t>最</a:t>
                </a:r>
                <a:r>
                  <a:rPr lang="ja-JP" altLang="en-US" sz="800" dirty="0">
                    <a:solidFill>
                      <a:schemeClr val="tx1"/>
                    </a:solidFill>
                    <a:latin typeface="MS Mincho" pitchFamily="49" charset="-128"/>
                  </a:rPr>
                  <a:t>終価格</a:t>
                </a:r>
                <a:r>
                  <a:rPr lang="en-US" altLang="ja-JP" sz="800" dirty="0">
                    <a:solidFill>
                      <a:schemeClr val="tx1"/>
                    </a:solidFill>
                    <a:latin typeface="MS Mincho" pitchFamily="49" charset="-128"/>
                  </a:rPr>
                  <a:t>1,800 </a:t>
                </a:r>
                <a:r>
                  <a:rPr lang="ja-JP" altLang="en-US" sz="800" dirty="0">
                    <a:solidFill>
                      <a:schemeClr val="tx1"/>
                    </a:solidFill>
                    <a:latin typeface="MS Mincho" pitchFamily="49" charset="-128"/>
                  </a:rPr>
                  <a:t>円</a:t>
                </a:r>
              </a:p>
            </p:txBody>
          </p:sp>
          <p:sp>
            <p:nvSpPr>
              <p:cNvPr id="86" name="직사각형 85"/>
              <p:cNvSpPr/>
              <p:nvPr/>
            </p:nvSpPr>
            <p:spPr bwMode="auto">
              <a:xfrm>
                <a:off x="3978861" y="4706213"/>
                <a:ext cx="2247654" cy="836912"/>
              </a:xfrm>
              <a:prstGeom prst="rect">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TW" altLang="en-US" sz="800" dirty="0">
                    <a:solidFill>
                      <a:schemeClr val="tx1"/>
                    </a:solidFill>
                    <a:latin typeface="MS Mincho" pitchFamily="49" charset="-128"/>
                  </a:rPr>
                  <a:t>合計 </a:t>
                </a:r>
                <a:r>
                  <a:rPr lang="en-US" altLang="zh-TW" sz="800" dirty="0">
                    <a:solidFill>
                      <a:schemeClr val="tx1"/>
                    </a:solidFill>
                    <a:latin typeface="MS Mincho" pitchFamily="49" charset="-128"/>
                  </a:rPr>
                  <a:t>: 3,100</a:t>
                </a:r>
                <a:r>
                  <a:rPr lang="zh-TW" altLang="en-US" sz="800" dirty="0" smtClean="0">
                    <a:solidFill>
                      <a:schemeClr val="tx1"/>
                    </a:solidFill>
                    <a:latin typeface="MS Mincho" pitchFamily="49" charset="-128"/>
                  </a:rPr>
                  <a:t>円</a:t>
                </a:r>
                <a:endParaRPr lang="en-US" altLang="zh-TW" sz="800" dirty="0" smtClean="0">
                  <a:solidFill>
                    <a:schemeClr val="tx1"/>
                  </a:solidFill>
                  <a:latin typeface="MS Mincho" pitchFamily="49" charset="-128"/>
                </a:endParaRPr>
              </a:p>
              <a:p>
                <a:endParaRPr lang="zh-TW" altLang="en-US" sz="800" dirty="0">
                  <a:solidFill>
                    <a:schemeClr val="tx1"/>
                  </a:solidFill>
                  <a:latin typeface="MS Mincho" pitchFamily="49" charset="-128"/>
                </a:endParaRPr>
              </a:p>
              <a:p>
                <a:r>
                  <a:rPr lang="zh-TW" altLang="en-US" sz="800" dirty="0">
                    <a:solidFill>
                      <a:schemeClr val="tx1"/>
                    </a:solidFill>
                    <a:latin typeface="MS Mincho" pitchFamily="49" charset="-128"/>
                  </a:rPr>
                  <a:t>受取人</a:t>
                </a:r>
              </a:p>
              <a:p>
                <a:r>
                  <a:rPr lang="zh-TW" altLang="en-US" sz="800" dirty="0">
                    <a:solidFill>
                      <a:schemeClr val="tx1"/>
                    </a:solidFill>
                    <a:latin typeface="MS Mincho" pitchFamily="49" charset="-128"/>
                  </a:rPr>
                  <a:t>受取人連絡</a:t>
                </a:r>
                <a:r>
                  <a:rPr lang="zh-TW" altLang="en-US" sz="800" dirty="0" smtClean="0">
                    <a:solidFill>
                      <a:schemeClr val="tx1"/>
                    </a:solidFill>
                    <a:latin typeface="MS Mincho" pitchFamily="49" charset="-128"/>
                  </a:rPr>
                  <a:t>先</a:t>
                </a:r>
                <a:endParaRPr lang="en-US" altLang="zh-TW" sz="800" dirty="0" smtClean="0">
                  <a:solidFill>
                    <a:schemeClr val="tx1"/>
                  </a:solidFill>
                  <a:latin typeface="MS Mincho" pitchFamily="49" charset="-128"/>
                </a:endParaRPr>
              </a:p>
              <a:p>
                <a:endParaRPr lang="en-US" altLang="ja-JP" sz="800" dirty="0">
                  <a:solidFill>
                    <a:schemeClr val="tx1"/>
                  </a:solidFill>
                  <a:latin typeface="MS Mincho" pitchFamily="49" charset="-128"/>
                </a:endParaRPr>
              </a:p>
              <a:p>
                <a:endParaRPr lang="ja-JP" altLang="en-US" sz="800" dirty="0">
                  <a:solidFill>
                    <a:schemeClr val="tx1"/>
                  </a:solidFill>
                  <a:latin typeface="MS Mincho" pitchFamily="49" charset="-128"/>
                </a:endParaRPr>
              </a:p>
            </p:txBody>
          </p:sp>
          <p:sp>
            <p:nvSpPr>
              <p:cNvPr id="75" name="직사각형 74"/>
              <p:cNvSpPr/>
              <p:nvPr/>
            </p:nvSpPr>
            <p:spPr bwMode="auto">
              <a:xfrm>
                <a:off x="5776580" y="4533573"/>
                <a:ext cx="447118" cy="119563"/>
              </a:xfrm>
              <a:prstGeom prst="rect">
                <a:avLst/>
              </a:prstGeom>
              <a:solidFill>
                <a:srgbClr val="FFFF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800" dirty="0" smtClean="0">
                    <a:solidFill>
                      <a:schemeClr val="tx1"/>
                    </a:solidFill>
                  </a:rPr>
                  <a:t>削除</a:t>
                </a:r>
                <a:endParaRPr lang="ko-KR" altLang="en-US" sz="800" dirty="0">
                  <a:solidFill>
                    <a:schemeClr val="tx1"/>
                  </a:solidFill>
                </a:endParaRPr>
              </a:p>
            </p:txBody>
          </p:sp>
          <p:sp>
            <p:nvSpPr>
              <p:cNvPr id="79" name="직사각형 78"/>
              <p:cNvSpPr/>
              <p:nvPr/>
            </p:nvSpPr>
            <p:spPr bwMode="auto">
              <a:xfrm>
                <a:off x="4355976" y="3556374"/>
                <a:ext cx="894235" cy="130924"/>
              </a:xfrm>
              <a:prstGeom prst="rect">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000" dirty="0">
                    <a:solidFill>
                      <a:schemeClr val="tx1"/>
                    </a:solidFill>
                    <a:latin typeface="MS Mincho" pitchFamily="49" charset="-128"/>
                    <a:ea typeface="MS Mincho" pitchFamily="49" charset="-128"/>
                  </a:rPr>
                  <a:t>すべて</a:t>
                </a:r>
                <a:r>
                  <a:rPr lang="ko-KR" altLang="en-US" sz="1000" dirty="0">
                    <a:solidFill>
                      <a:schemeClr val="tx1"/>
                    </a:solidFill>
                    <a:latin typeface="MS Mincho" pitchFamily="49" charset="-128"/>
                  </a:rPr>
                  <a:t>選択</a:t>
                </a:r>
              </a:p>
            </p:txBody>
          </p:sp>
          <p:sp>
            <p:nvSpPr>
              <p:cNvPr id="80" name="직사각형 79"/>
              <p:cNvSpPr/>
              <p:nvPr/>
            </p:nvSpPr>
            <p:spPr bwMode="auto">
              <a:xfrm>
                <a:off x="4221585" y="3555187"/>
                <a:ext cx="123657" cy="144016"/>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81" name="직사각형 80"/>
              <p:cNvSpPr/>
              <p:nvPr/>
            </p:nvSpPr>
            <p:spPr bwMode="auto">
              <a:xfrm>
                <a:off x="4232319" y="3845603"/>
                <a:ext cx="123657" cy="144016"/>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cxnSp>
            <p:nvCxnSpPr>
              <p:cNvPr id="82" name="직선 연결선 81"/>
              <p:cNvCxnSpPr/>
              <p:nvPr/>
            </p:nvCxnSpPr>
            <p:spPr bwMode="auto">
              <a:xfrm flipH="1">
                <a:off x="4184997" y="3743971"/>
                <a:ext cx="2038702"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87" name="직사각형 86"/>
              <p:cNvSpPr/>
              <p:nvPr/>
            </p:nvSpPr>
            <p:spPr bwMode="auto">
              <a:xfrm>
                <a:off x="4054604" y="4890513"/>
                <a:ext cx="894235" cy="108202"/>
              </a:xfrm>
              <a:prstGeom prst="rect">
                <a:avLst/>
              </a:prstGeom>
              <a:solidFill>
                <a:srgbClr val="FFFF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800" dirty="0">
                    <a:solidFill>
                      <a:schemeClr val="tx1"/>
                    </a:solidFill>
                  </a:rPr>
                  <a:t>注文情報入力</a:t>
                </a:r>
                <a:endParaRPr lang="ko-KR" altLang="en-US" sz="800" dirty="0">
                  <a:solidFill>
                    <a:schemeClr val="tx1"/>
                  </a:solidFill>
                </a:endParaRPr>
              </a:p>
            </p:txBody>
          </p:sp>
          <p:sp>
            <p:nvSpPr>
              <p:cNvPr id="88" name="직사각형 87"/>
              <p:cNvSpPr/>
              <p:nvPr/>
            </p:nvSpPr>
            <p:spPr bwMode="auto">
              <a:xfrm>
                <a:off x="4757885" y="5016467"/>
                <a:ext cx="894235" cy="108202"/>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00" dirty="0">
                  <a:solidFill>
                    <a:schemeClr val="tx1"/>
                  </a:solidFill>
                </a:endParaRPr>
              </a:p>
            </p:txBody>
          </p:sp>
          <p:sp>
            <p:nvSpPr>
              <p:cNvPr id="89" name="직사각형 88"/>
              <p:cNvSpPr/>
              <p:nvPr/>
            </p:nvSpPr>
            <p:spPr bwMode="auto">
              <a:xfrm>
                <a:off x="4757885" y="5124377"/>
                <a:ext cx="894235" cy="108202"/>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00" dirty="0">
                  <a:solidFill>
                    <a:schemeClr val="tx1"/>
                  </a:solidFill>
                </a:endParaRPr>
              </a:p>
            </p:txBody>
          </p:sp>
          <p:sp>
            <p:nvSpPr>
              <p:cNvPr id="90" name="직사각형 89"/>
              <p:cNvSpPr/>
              <p:nvPr/>
            </p:nvSpPr>
            <p:spPr bwMode="auto">
              <a:xfrm>
                <a:off x="4054603" y="5241588"/>
                <a:ext cx="894235" cy="108202"/>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800" dirty="0">
                    <a:solidFill>
                      <a:schemeClr val="tx1"/>
                    </a:solidFill>
                  </a:rPr>
                  <a:t>郵便番号</a:t>
                </a:r>
                <a:endParaRPr lang="ko-KR" altLang="en-US" sz="800" dirty="0">
                  <a:solidFill>
                    <a:schemeClr val="tx1"/>
                  </a:solidFill>
                </a:endParaRPr>
              </a:p>
            </p:txBody>
          </p:sp>
          <p:sp>
            <p:nvSpPr>
              <p:cNvPr id="91" name="직사각형 90"/>
              <p:cNvSpPr/>
              <p:nvPr/>
            </p:nvSpPr>
            <p:spPr bwMode="auto">
              <a:xfrm>
                <a:off x="4054603" y="5349498"/>
                <a:ext cx="894235" cy="108202"/>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800" dirty="0">
                    <a:solidFill>
                      <a:schemeClr val="tx1"/>
                    </a:solidFill>
                  </a:rPr>
                  <a:t>住所</a:t>
                </a:r>
                <a:endParaRPr lang="ko-KR" altLang="en-US" sz="800" dirty="0">
                  <a:solidFill>
                    <a:schemeClr val="tx1"/>
                  </a:solidFill>
                </a:endParaRPr>
              </a:p>
            </p:txBody>
          </p:sp>
          <p:sp>
            <p:nvSpPr>
              <p:cNvPr id="92" name="직사각형 91"/>
              <p:cNvSpPr/>
              <p:nvPr/>
            </p:nvSpPr>
            <p:spPr bwMode="auto">
              <a:xfrm>
                <a:off x="4054604" y="5489024"/>
                <a:ext cx="894235" cy="108202"/>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800" dirty="0">
                    <a:solidFill>
                      <a:schemeClr val="tx1"/>
                    </a:solidFill>
                  </a:rPr>
                  <a:t>詳細住所</a:t>
                </a:r>
                <a:endParaRPr lang="ko-KR" altLang="en-US" sz="800" dirty="0">
                  <a:solidFill>
                    <a:schemeClr val="tx1"/>
                  </a:solidFill>
                </a:endParaRPr>
              </a:p>
            </p:txBody>
          </p:sp>
          <p:sp>
            <p:nvSpPr>
              <p:cNvPr id="93" name="직사각형 92"/>
              <p:cNvSpPr/>
              <p:nvPr/>
            </p:nvSpPr>
            <p:spPr bwMode="auto">
              <a:xfrm>
                <a:off x="4054604" y="5596934"/>
                <a:ext cx="894235" cy="108202"/>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800" dirty="0">
                    <a:solidFill>
                      <a:schemeClr val="tx1"/>
                    </a:solidFill>
                  </a:rPr>
                  <a:t>参考項目</a:t>
                </a:r>
                <a:endParaRPr lang="ko-KR" altLang="en-US" sz="800" dirty="0">
                  <a:solidFill>
                    <a:schemeClr val="tx1"/>
                  </a:solidFill>
                </a:endParaRPr>
              </a:p>
            </p:txBody>
          </p:sp>
          <p:sp>
            <p:nvSpPr>
              <p:cNvPr id="94" name="직사각형 93"/>
              <p:cNvSpPr/>
              <p:nvPr/>
            </p:nvSpPr>
            <p:spPr bwMode="auto">
              <a:xfrm>
                <a:off x="5076056" y="5717907"/>
                <a:ext cx="447118" cy="119563"/>
              </a:xfrm>
              <a:prstGeom prst="rect">
                <a:avLst/>
              </a:prstGeom>
              <a:solidFill>
                <a:srgbClr val="FFFF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800" dirty="0">
                    <a:solidFill>
                      <a:schemeClr val="tx1"/>
                    </a:solidFill>
                  </a:rPr>
                  <a:t>注文</a:t>
                </a:r>
                <a:endParaRPr lang="ko-KR" altLang="en-US" sz="800" dirty="0">
                  <a:solidFill>
                    <a:schemeClr val="tx1"/>
                  </a:solidFill>
                </a:endParaRPr>
              </a:p>
            </p:txBody>
          </p:sp>
          <p:sp>
            <p:nvSpPr>
              <p:cNvPr id="95" name="직사각형 94"/>
              <p:cNvSpPr/>
              <p:nvPr/>
            </p:nvSpPr>
            <p:spPr bwMode="auto">
              <a:xfrm>
                <a:off x="5529532" y="5717234"/>
                <a:ext cx="720088" cy="119563"/>
              </a:xfrm>
              <a:prstGeom prst="rect">
                <a:avLst/>
              </a:prstGeom>
              <a:solidFill>
                <a:srgbClr val="FFFF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800" dirty="0">
                    <a:solidFill>
                      <a:schemeClr val="tx1"/>
                    </a:solidFill>
                  </a:rPr>
                  <a:t>キャンセル</a:t>
                </a:r>
                <a:endParaRPr lang="ko-KR" altLang="en-US" sz="800" dirty="0">
                  <a:solidFill>
                    <a:schemeClr val="tx1"/>
                  </a:solidFill>
                </a:endParaRPr>
              </a:p>
            </p:txBody>
          </p:sp>
          <p:sp>
            <p:nvSpPr>
              <p:cNvPr id="96" name="직사각형 95"/>
              <p:cNvSpPr/>
              <p:nvPr/>
            </p:nvSpPr>
            <p:spPr bwMode="auto">
              <a:xfrm>
                <a:off x="4932040" y="5241588"/>
                <a:ext cx="802541" cy="110554"/>
              </a:xfrm>
              <a:prstGeom prst="rect">
                <a:avLst/>
              </a:prstGeom>
              <a:solidFill>
                <a:srgbClr val="FFFF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800" dirty="0">
                    <a:solidFill>
                      <a:schemeClr val="tx1"/>
                    </a:solidFill>
                  </a:rPr>
                  <a:t>郵便番号検索</a:t>
                </a:r>
                <a:endParaRPr lang="ko-KR" altLang="en-US" sz="800" dirty="0">
                  <a:solidFill>
                    <a:schemeClr val="tx1"/>
                  </a:solidFill>
                </a:endParaRPr>
              </a:p>
            </p:txBody>
          </p:sp>
        </p:grpSp>
        <p:cxnSp>
          <p:nvCxnSpPr>
            <p:cNvPr id="137" name="직선 화살표 연결선 136"/>
            <p:cNvCxnSpPr>
              <a:stCxn id="118" idx="2"/>
              <a:endCxn id="57" idx="0"/>
            </p:cNvCxnSpPr>
            <p:nvPr/>
          </p:nvCxnSpPr>
          <p:spPr bwMode="auto">
            <a:xfrm>
              <a:off x="4367061" y="2577750"/>
              <a:ext cx="3426" cy="185499"/>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616166850" name="꺾인 연결선 1616166849"/>
            <p:cNvCxnSpPr>
              <a:stCxn id="36" idx="3"/>
              <a:endCxn id="57" idx="2"/>
            </p:cNvCxnSpPr>
            <p:nvPr/>
          </p:nvCxnSpPr>
          <p:spPr>
            <a:xfrm flipV="1">
              <a:off x="2875406" y="5377139"/>
              <a:ext cx="1495081" cy="224882"/>
            </a:xfrm>
            <a:prstGeom prst="bentConnector2">
              <a:avLst/>
            </a:prstGeom>
            <a:ln w="1905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175" name="직사각형 174"/>
            <p:cNvSpPr/>
            <p:nvPr/>
          </p:nvSpPr>
          <p:spPr bwMode="auto">
            <a:xfrm>
              <a:off x="4738632" y="3072192"/>
              <a:ext cx="797994" cy="181030"/>
            </a:xfrm>
            <a:prstGeom prst="rect">
              <a:avLst/>
            </a:prstGeom>
            <a:solidFill>
              <a:srgbClr val="FFFF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200" dirty="0">
                  <a:solidFill>
                    <a:schemeClr val="tx1"/>
                  </a:solidFill>
                </a:rPr>
                <a:t>選択削除</a:t>
              </a:r>
              <a:endParaRPr lang="ko-KR" altLang="en-US" sz="1200" dirty="0">
                <a:solidFill>
                  <a:schemeClr val="tx1"/>
                </a:solidFill>
              </a:endParaRPr>
            </a:p>
          </p:txBody>
        </p:sp>
      </p:grpSp>
    </p:spTree>
    <p:extLst>
      <p:ext uri="{BB962C8B-B14F-4D97-AF65-F5344CB8AC3E}">
        <p14:creationId xmlns:p14="http://schemas.microsoft.com/office/powerpoint/2010/main" val="230065825"/>
      </p:ext>
    </p:extLst>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제목 1"/>
          <p:cNvSpPr>
            <a:spLocks noGrp="1"/>
          </p:cNvSpPr>
          <p:nvPr>
            <p:ph type="title"/>
          </p:nvPr>
        </p:nvSpPr>
        <p:spPr bwMode="auto">
          <a:xfrm>
            <a:off x="0" y="-2242"/>
            <a:ext cx="9144000" cy="694938"/>
          </a:xfrm>
        </p:spPr>
        <p:txBody>
          <a:bodyPr vert="horz" lIns="91440" tIns="45720" rIns="91440" bIns="45720" rtlCol="0" anchor="ctr">
            <a:normAutofit/>
          </a:bodyPr>
          <a:lstStyle/>
          <a:p>
            <a:r>
              <a:rPr lang="ja-JP" altLang="en-US" dirty="0">
                <a:latin typeface="MS Mincho" pitchFamily="49" charset="-128"/>
                <a:ea typeface="MS Mincho" pitchFamily="49" charset="-128"/>
              </a:rPr>
              <a:t>アドミンインターセプター</a:t>
            </a:r>
            <a:endParaRPr lang="ko-KR" dirty="0">
              <a:latin typeface="MS Mincho" pitchFamily="49" charset="-128"/>
              <a:ea typeface="MS Mincho" pitchFamily="49" charset="-128"/>
            </a:endParaRPr>
          </a:p>
        </p:txBody>
      </p:sp>
      <p:sp>
        <p:nvSpPr>
          <p:cNvPr id="5" name="내용 개체 틀 2"/>
          <p:cNvSpPr>
            <a:spLocks noGrp="1"/>
          </p:cNvSpPr>
          <p:nvPr>
            <p:ph sz="half" idx="1"/>
          </p:nvPr>
        </p:nvSpPr>
        <p:spPr bwMode="auto">
          <a:xfrm>
            <a:off x="0" y="692696"/>
            <a:ext cx="9144000" cy="6165304"/>
          </a:xfrm>
          <a:solidFill>
            <a:schemeClr val="bg1"/>
          </a:solidFill>
        </p:spPr>
        <p:txBody>
          <a:bodyPr numCol="1">
            <a:noAutofit/>
          </a:bodyPr>
          <a:lstStyle>
            <a:lvl1pPr>
              <a:defRPr sz="2400"/>
            </a:lvl1pPr>
            <a:lvl2pPr>
              <a:defRPr sz="1600"/>
            </a:lvl2pPr>
            <a:lvl3pPr>
              <a:defRPr sz="1200"/>
            </a:lvl3pPr>
            <a:lvl4pPr>
              <a:defRPr sz="1200"/>
            </a:lvl4pPr>
            <a:lvl5pPr>
              <a:defRPr sz="1200"/>
            </a:lvl5pPr>
          </a:lstStyle>
          <a:p>
            <a:r>
              <a:rPr lang="en-US" altLang="ko-KR" sz="1200" b="1" dirty="0">
                <a:solidFill>
                  <a:srgbClr val="7F0055"/>
                </a:solidFill>
                <a:latin typeface="Consolas"/>
              </a:rPr>
              <a:t>package</a:t>
            </a:r>
            <a:r>
              <a:rPr lang="en-US" altLang="ko-KR" sz="1200" b="1" dirty="0">
                <a:solidFill>
                  <a:srgbClr val="000000"/>
                </a:solidFill>
                <a:latin typeface="Consolas"/>
              </a:rPr>
              <a:t> </a:t>
            </a:r>
            <a:r>
              <a:rPr lang="en-US" altLang="ko-KR" sz="1200" b="1" dirty="0" err="1">
                <a:solidFill>
                  <a:srgbClr val="000000"/>
                </a:solidFill>
                <a:latin typeface="Consolas"/>
              </a:rPr>
              <a:t>com.my.shop.interceptor</a:t>
            </a:r>
            <a:r>
              <a:rPr lang="en-US" altLang="ko-KR" sz="1200" b="1" dirty="0">
                <a:solidFill>
                  <a:srgbClr val="000000"/>
                </a:solidFill>
                <a:latin typeface="Consolas"/>
              </a:rPr>
              <a:t>;</a:t>
            </a:r>
          </a:p>
          <a:p>
            <a:endParaRPr lang="ko-KR" altLang="en-US" sz="1200" dirty="0">
              <a:latin typeface="Consolas"/>
            </a:endParaRPr>
          </a:p>
          <a:p>
            <a:r>
              <a:rPr lang="en-US" altLang="ko-KR" sz="1200" b="1" dirty="0">
                <a:solidFill>
                  <a:srgbClr val="7F0055"/>
                </a:solidFill>
                <a:latin typeface="Consolas"/>
              </a:rPr>
              <a:t>import</a:t>
            </a:r>
            <a:r>
              <a:rPr lang="en-US" altLang="ko-KR" sz="1200" b="1" dirty="0">
                <a:solidFill>
                  <a:srgbClr val="000000"/>
                </a:solidFill>
                <a:latin typeface="Consolas"/>
              </a:rPr>
              <a:t> </a:t>
            </a:r>
            <a:r>
              <a:rPr lang="en-US" altLang="ko-KR" sz="1200" b="1" dirty="0" err="1">
                <a:solidFill>
                  <a:srgbClr val="000000"/>
                </a:solidFill>
                <a:latin typeface="Consolas"/>
              </a:rPr>
              <a:t>javax.servlet.http.HttpServletRequest</a:t>
            </a:r>
            <a:r>
              <a:rPr lang="en-US" altLang="ko-KR" sz="1200" b="1" dirty="0">
                <a:solidFill>
                  <a:srgbClr val="000000"/>
                </a:solidFill>
                <a:latin typeface="Consolas"/>
              </a:rPr>
              <a:t>;</a:t>
            </a:r>
          </a:p>
          <a:p>
            <a:r>
              <a:rPr lang="en-US" altLang="ko-KR" sz="1200" b="1" dirty="0">
                <a:solidFill>
                  <a:srgbClr val="7F0055"/>
                </a:solidFill>
                <a:latin typeface="Consolas"/>
              </a:rPr>
              <a:t>import</a:t>
            </a:r>
            <a:r>
              <a:rPr lang="en-US" altLang="ko-KR" sz="1200" b="1" dirty="0">
                <a:solidFill>
                  <a:srgbClr val="000000"/>
                </a:solidFill>
                <a:latin typeface="Consolas"/>
              </a:rPr>
              <a:t> </a:t>
            </a:r>
            <a:r>
              <a:rPr lang="en-US" altLang="ko-KR" sz="1200" b="1" dirty="0" err="1">
                <a:solidFill>
                  <a:srgbClr val="000000"/>
                </a:solidFill>
                <a:latin typeface="Consolas"/>
              </a:rPr>
              <a:t>javax.servlet.http.HttpServletResponse</a:t>
            </a:r>
            <a:r>
              <a:rPr lang="en-US" altLang="ko-KR" sz="1200" b="1" dirty="0">
                <a:solidFill>
                  <a:srgbClr val="000000"/>
                </a:solidFill>
                <a:latin typeface="Consolas"/>
              </a:rPr>
              <a:t>;</a:t>
            </a:r>
          </a:p>
          <a:p>
            <a:r>
              <a:rPr lang="en-US" altLang="ko-KR" sz="1200" b="1" dirty="0">
                <a:solidFill>
                  <a:srgbClr val="7F0055"/>
                </a:solidFill>
                <a:latin typeface="Consolas"/>
              </a:rPr>
              <a:t>import</a:t>
            </a:r>
            <a:r>
              <a:rPr lang="en-US" altLang="ko-KR" sz="1200" b="1" dirty="0">
                <a:solidFill>
                  <a:srgbClr val="000000"/>
                </a:solidFill>
                <a:latin typeface="Consolas"/>
              </a:rPr>
              <a:t> </a:t>
            </a:r>
            <a:r>
              <a:rPr lang="en-US" altLang="ko-KR" sz="1200" b="1" dirty="0" err="1">
                <a:solidFill>
                  <a:srgbClr val="000000"/>
                </a:solidFill>
                <a:latin typeface="Consolas"/>
              </a:rPr>
              <a:t>javax.servlet.http.HttpSession</a:t>
            </a:r>
            <a:r>
              <a:rPr lang="en-US" altLang="ko-KR" sz="1200" b="1" dirty="0">
                <a:solidFill>
                  <a:srgbClr val="000000"/>
                </a:solidFill>
                <a:latin typeface="Consolas"/>
              </a:rPr>
              <a:t>;</a:t>
            </a:r>
          </a:p>
          <a:p>
            <a:endParaRPr lang="ko-KR" altLang="en-US" sz="1200" dirty="0">
              <a:latin typeface="Consolas"/>
            </a:endParaRPr>
          </a:p>
          <a:p>
            <a:r>
              <a:rPr lang="en-US" altLang="ko-KR" sz="1200" b="1" dirty="0">
                <a:solidFill>
                  <a:srgbClr val="7F0055"/>
                </a:solidFill>
                <a:latin typeface="Consolas"/>
              </a:rPr>
              <a:t>import</a:t>
            </a:r>
            <a:r>
              <a:rPr lang="en-US" altLang="ko-KR" sz="1200" b="1" dirty="0">
                <a:solidFill>
                  <a:srgbClr val="000000"/>
                </a:solidFill>
                <a:latin typeface="Consolas"/>
              </a:rPr>
              <a:t> </a:t>
            </a:r>
            <a:r>
              <a:rPr lang="en-US" altLang="ko-KR" sz="1200" b="1" u="sng" dirty="0">
                <a:solidFill>
                  <a:srgbClr val="000000"/>
                </a:solidFill>
                <a:latin typeface="Consolas"/>
              </a:rPr>
              <a:t>org.springframework.web.servlet.handler.</a:t>
            </a:r>
            <a:r>
              <a:rPr lang="en-US" altLang="ko-KR" sz="1200" b="1" u="sng" strike="sngStrike" dirty="0">
                <a:solidFill>
                  <a:srgbClr val="000000"/>
                </a:solidFill>
                <a:latin typeface="Consolas"/>
              </a:rPr>
              <a:t>HandlerInterceptorAdapter;</a:t>
            </a:r>
          </a:p>
          <a:p>
            <a:endParaRPr lang="ko-KR" altLang="en-US" sz="1200" dirty="0">
              <a:latin typeface="Consolas"/>
            </a:endParaRPr>
          </a:p>
          <a:p>
            <a:r>
              <a:rPr lang="en-US" altLang="ko-KR" sz="1200" b="1" dirty="0">
                <a:solidFill>
                  <a:srgbClr val="7F0055"/>
                </a:solidFill>
                <a:latin typeface="Consolas"/>
              </a:rPr>
              <a:t>import</a:t>
            </a:r>
            <a:r>
              <a:rPr lang="en-US" altLang="ko-KR" sz="1200" b="1" dirty="0">
                <a:solidFill>
                  <a:srgbClr val="000000"/>
                </a:solidFill>
                <a:latin typeface="Consolas"/>
              </a:rPr>
              <a:t> </a:t>
            </a:r>
            <a:r>
              <a:rPr lang="en-US" altLang="ko-KR" sz="1200" b="1" dirty="0" err="1">
                <a:solidFill>
                  <a:srgbClr val="000000"/>
                </a:solidFill>
                <a:latin typeface="Consolas"/>
              </a:rPr>
              <a:t>com.my.shop.vo.MemberVO</a:t>
            </a:r>
            <a:r>
              <a:rPr lang="en-US" altLang="ko-KR" sz="1200" b="1" dirty="0">
                <a:solidFill>
                  <a:srgbClr val="000000"/>
                </a:solidFill>
                <a:latin typeface="Consolas"/>
              </a:rPr>
              <a:t>;</a:t>
            </a:r>
          </a:p>
          <a:p>
            <a:endParaRPr lang="ko-KR" altLang="en-US" sz="1200" dirty="0">
              <a:latin typeface="Consolas"/>
            </a:endParaRPr>
          </a:p>
          <a:p>
            <a:r>
              <a:rPr lang="en-US" altLang="ja-JP" sz="1200" dirty="0">
                <a:solidFill>
                  <a:srgbClr val="3F7F5F"/>
                </a:solidFill>
                <a:latin typeface="Consolas"/>
              </a:rPr>
              <a:t>// </a:t>
            </a:r>
            <a:r>
              <a:rPr lang="ja-JP" altLang="en-US" sz="1200" dirty="0">
                <a:solidFill>
                  <a:srgbClr val="3F7F5F"/>
                </a:solidFill>
                <a:latin typeface="Consolas"/>
              </a:rPr>
              <a:t>管理者権限の確認を行うインターセプター</a:t>
            </a:r>
          </a:p>
          <a:p>
            <a:r>
              <a:rPr lang="en-US" altLang="ko-KR" sz="1200" b="1" dirty="0">
                <a:solidFill>
                  <a:srgbClr val="7F0055"/>
                </a:solidFill>
                <a:latin typeface="Consolas"/>
              </a:rPr>
              <a:t>public</a:t>
            </a:r>
            <a:r>
              <a:rPr lang="en-US" altLang="ko-KR" sz="1200" b="1" dirty="0">
                <a:solidFill>
                  <a:srgbClr val="000000"/>
                </a:solidFill>
                <a:latin typeface="Consolas"/>
              </a:rPr>
              <a:t> </a:t>
            </a:r>
            <a:r>
              <a:rPr lang="en-US" altLang="ko-KR" sz="1200" b="1" dirty="0">
                <a:solidFill>
                  <a:srgbClr val="7F0055"/>
                </a:solidFill>
                <a:latin typeface="Consolas"/>
              </a:rPr>
              <a:t>class</a:t>
            </a:r>
            <a:r>
              <a:rPr lang="en-US" altLang="ko-KR" sz="1200" b="1" dirty="0">
                <a:solidFill>
                  <a:srgbClr val="000000"/>
                </a:solidFill>
                <a:latin typeface="Consolas"/>
              </a:rPr>
              <a:t> </a:t>
            </a:r>
            <a:r>
              <a:rPr lang="en-US" altLang="ko-KR" sz="1200" b="1" dirty="0" err="1">
                <a:solidFill>
                  <a:srgbClr val="000000"/>
                </a:solidFill>
                <a:latin typeface="Consolas"/>
              </a:rPr>
              <a:t>AdminInterceptor</a:t>
            </a:r>
            <a:r>
              <a:rPr lang="en-US" altLang="ko-KR" sz="1200" b="1" dirty="0">
                <a:solidFill>
                  <a:srgbClr val="000000"/>
                </a:solidFill>
                <a:latin typeface="Consolas"/>
              </a:rPr>
              <a:t> </a:t>
            </a:r>
            <a:r>
              <a:rPr lang="en-US" altLang="ko-KR" sz="1200" b="1" dirty="0">
                <a:solidFill>
                  <a:srgbClr val="7F0055"/>
                </a:solidFill>
                <a:latin typeface="Consolas"/>
              </a:rPr>
              <a:t>extends</a:t>
            </a:r>
            <a:r>
              <a:rPr lang="en-US" altLang="ko-KR" sz="1200" b="1" dirty="0">
                <a:solidFill>
                  <a:srgbClr val="000000"/>
                </a:solidFill>
                <a:latin typeface="Consolas"/>
              </a:rPr>
              <a:t> </a:t>
            </a:r>
            <a:r>
              <a:rPr lang="en-US" altLang="ko-KR" sz="1200" b="1" u="sng" strike="sngStrike" dirty="0" err="1">
                <a:solidFill>
                  <a:srgbClr val="000000"/>
                </a:solidFill>
                <a:latin typeface="Consolas"/>
              </a:rPr>
              <a:t>HandlerInterceptorAdapter</a:t>
            </a:r>
            <a:r>
              <a:rPr lang="en-US" altLang="ko-KR" sz="1200" b="1" u="sng" strike="sngStrike" dirty="0">
                <a:solidFill>
                  <a:srgbClr val="000000"/>
                </a:solidFill>
                <a:latin typeface="Consolas"/>
              </a:rPr>
              <a:t> {</a:t>
            </a:r>
          </a:p>
          <a:p>
            <a:endParaRPr lang="ko-KR" altLang="en-US" sz="1200" dirty="0">
              <a:latin typeface="Consolas"/>
            </a:endParaRPr>
          </a:p>
          <a:p>
            <a:r>
              <a:rPr lang="en-US" altLang="ko-KR" sz="1200" dirty="0">
                <a:solidFill>
                  <a:srgbClr val="000000"/>
                </a:solidFill>
                <a:latin typeface="Consolas"/>
              </a:rPr>
              <a:t>    </a:t>
            </a:r>
            <a:r>
              <a:rPr lang="en-US" altLang="ko-KR" sz="1200" dirty="0">
                <a:solidFill>
                  <a:srgbClr val="646464"/>
                </a:solidFill>
                <a:latin typeface="Consolas"/>
              </a:rPr>
              <a:t>@Override</a:t>
            </a:r>
          </a:p>
          <a:p>
            <a:r>
              <a:rPr lang="en-US" altLang="ko-KR" sz="1200" dirty="0">
                <a:solidFill>
                  <a:srgbClr val="000000"/>
                </a:solidFill>
                <a:latin typeface="Consolas"/>
              </a:rPr>
              <a:t>    </a:t>
            </a:r>
            <a:r>
              <a:rPr lang="en-US" altLang="ko-KR" sz="1200" b="1" dirty="0">
                <a:solidFill>
                  <a:srgbClr val="7F0055"/>
                </a:solidFill>
                <a:latin typeface="Consolas"/>
              </a:rPr>
              <a:t>public</a:t>
            </a:r>
            <a:r>
              <a:rPr lang="en-US" altLang="ko-KR" sz="1200" b="1" dirty="0">
                <a:solidFill>
                  <a:srgbClr val="000000"/>
                </a:solidFill>
                <a:latin typeface="Consolas"/>
              </a:rPr>
              <a:t> </a:t>
            </a:r>
            <a:r>
              <a:rPr lang="en-US" altLang="ko-KR" sz="1200" b="1" dirty="0" err="1">
                <a:solidFill>
                  <a:srgbClr val="7F0055"/>
                </a:solidFill>
                <a:latin typeface="Consolas"/>
              </a:rPr>
              <a:t>boolean</a:t>
            </a:r>
            <a:r>
              <a:rPr lang="en-US" altLang="ko-KR" sz="1200" b="1" dirty="0">
                <a:solidFill>
                  <a:srgbClr val="000000"/>
                </a:solidFill>
                <a:latin typeface="Consolas"/>
              </a:rPr>
              <a:t> </a:t>
            </a:r>
            <a:r>
              <a:rPr lang="en-US" altLang="ko-KR" sz="1200" b="1" dirty="0" err="1">
                <a:solidFill>
                  <a:srgbClr val="000000"/>
                </a:solidFill>
                <a:latin typeface="Consolas"/>
              </a:rPr>
              <a:t>preHandle</a:t>
            </a:r>
            <a:r>
              <a:rPr lang="en-US" altLang="ko-KR" sz="1200" b="1" dirty="0">
                <a:solidFill>
                  <a:srgbClr val="000000"/>
                </a:solidFill>
                <a:latin typeface="Consolas"/>
              </a:rPr>
              <a:t>(</a:t>
            </a:r>
            <a:r>
              <a:rPr lang="en-US" altLang="ko-KR" sz="1200" b="1" u="sng" dirty="0" err="1">
                <a:solidFill>
                  <a:srgbClr val="000000"/>
                </a:solidFill>
                <a:latin typeface="Consolas"/>
              </a:rPr>
              <a:t>HttpServletRequest</a:t>
            </a:r>
            <a:r>
              <a:rPr lang="en-US" altLang="ko-KR" sz="1200" b="1" u="sng" dirty="0">
                <a:solidFill>
                  <a:srgbClr val="000000"/>
                </a:solidFill>
                <a:latin typeface="Consolas"/>
              </a:rPr>
              <a:t> </a:t>
            </a:r>
            <a:r>
              <a:rPr lang="en-US" altLang="ko-KR" sz="1200" b="1" u="sng" dirty="0" err="1">
                <a:solidFill>
                  <a:srgbClr val="6A3E3E"/>
                </a:solidFill>
                <a:latin typeface="Consolas"/>
              </a:rPr>
              <a:t>req</a:t>
            </a:r>
            <a:r>
              <a:rPr lang="en-US" altLang="ko-KR" sz="1200" b="1" u="sng" dirty="0">
                <a:solidFill>
                  <a:srgbClr val="000000"/>
                </a:solidFill>
                <a:latin typeface="Consolas"/>
              </a:rPr>
              <a:t>, </a:t>
            </a:r>
            <a:r>
              <a:rPr lang="en-US" altLang="ko-KR" sz="1200" b="1" u="sng" dirty="0" err="1">
                <a:solidFill>
                  <a:srgbClr val="000000"/>
                </a:solidFill>
                <a:latin typeface="Consolas"/>
              </a:rPr>
              <a:t>HttpServletResponse</a:t>
            </a:r>
            <a:r>
              <a:rPr lang="en-US" altLang="ko-KR" sz="1200" b="1" u="sng" dirty="0">
                <a:solidFill>
                  <a:srgbClr val="000000"/>
                </a:solidFill>
                <a:latin typeface="Consolas"/>
              </a:rPr>
              <a:t> </a:t>
            </a:r>
            <a:r>
              <a:rPr lang="en-US" altLang="ko-KR" sz="1200" b="1" u="sng" dirty="0">
                <a:solidFill>
                  <a:srgbClr val="6A3E3E"/>
                </a:solidFill>
                <a:latin typeface="Consolas"/>
              </a:rPr>
              <a:t>res</a:t>
            </a:r>
            <a:r>
              <a:rPr lang="en-US" altLang="ko-KR" sz="1200" b="1" u="sng" dirty="0">
                <a:solidFill>
                  <a:srgbClr val="000000"/>
                </a:solidFill>
                <a:latin typeface="Consolas"/>
              </a:rPr>
              <a:t>, Object </a:t>
            </a:r>
            <a:r>
              <a:rPr lang="en-US" altLang="ko-KR" sz="1200" b="1" u="sng" dirty="0" err="1">
                <a:solidFill>
                  <a:srgbClr val="6A3E3E"/>
                </a:solidFill>
                <a:latin typeface="Consolas"/>
              </a:rPr>
              <a:t>obj</a:t>
            </a:r>
            <a:r>
              <a:rPr lang="en-US" altLang="ko-KR" sz="1200" b="1" u="sng" dirty="0">
                <a:solidFill>
                  <a:srgbClr val="000000"/>
                </a:solidFill>
                <a:latin typeface="Consolas"/>
              </a:rPr>
              <a:t>) </a:t>
            </a:r>
            <a:r>
              <a:rPr lang="en-US" altLang="ko-KR" sz="1200" b="1" u="sng" dirty="0">
                <a:solidFill>
                  <a:srgbClr val="7F0055"/>
                </a:solidFill>
                <a:latin typeface="Consolas"/>
              </a:rPr>
              <a:t>throws</a:t>
            </a:r>
            <a:r>
              <a:rPr lang="en-US" altLang="ko-KR" sz="1200" b="1" u="sng" dirty="0">
                <a:solidFill>
                  <a:srgbClr val="000000"/>
                </a:solidFill>
                <a:latin typeface="Consolas"/>
              </a:rPr>
              <a:t> Exception {</a:t>
            </a:r>
          </a:p>
          <a:p>
            <a:r>
              <a:rPr lang="ja-JP" altLang="en-US" sz="1200" dirty="0">
                <a:solidFill>
                  <a:srgbClr val="000000"/>
                </a:solidFill>
                <a:latin typeface="Consolas"/>
              </a:rPr>
              <a:t>        </a:t>
            </a:r>
            <a:r>
              <a:rPr lang="en-US" altLang="ja-JP" sz="1200" dirty="0">
                <a:solidFill>
                  <a:srgbClr val="3F7F5F"/>
                </a:solidFill>
                <a:latin typeface="Consolas"/>
              </a:rPr>
              <a:t>// </a:t>
            </a:r>
            <a:r>
              <a:rPr lang="ja-JP" altLang="en-US" sz="1200" dirty="0">
                <a:solidFill>
                  <a:srgbClr val="3F7F5F"/>
                </a:solidFill>
                <a:latin typeface="Consolas"/>
              </a:rPr>
              <a:t>リクエスト処理の前に条件をチェックする</a:t>
            </a:r>
          </a:p>
          <a:p>
            <a:r>
              <a:rPr lang="en-US" altLang="ko-KR" sz="1200" dirty="0">
                <a:solidFill>
                  <a:srgbClr val="000000"/>
                </a:solidFill>
                <a:latin typeface="Consolas"/>
              </a:rPr>
              <a:t>        </a:t>
            </a:r>
            <a:r>
              <a:rPr lang="en-US" altLang="ko-KR" sz="1200" dirty="0" err="1">
                <a:solidFill>
                  <a:srgbClr val="000000"/>
                </a:solidFill>
                <a:latin typeface="Consolas"/>
              </a:rPr>
              <a:t>HttpSession</a:t>
            </a:r>
            <a:r>
              <a:rPr lang="en-US" altLang="ko-KR" sz="1200" dirty="0">
                <a:solidFill>
                  <a:srgbClr val="000000"/>
                </a:solidFill>
                <a:latin typeface="Consolas"/>
              </a:rPr>
              <a:t> </a:t>
            </a:r>
            <a:r>
              <a:rPr lang="en-US" altLang="ko-KR" sz="1200" dirty="0">
                <a:solidFill>
                  <a:srgbClr val="6A3E3E"/>
                </a:solidFill>
                <a:latin typeface="Consolas"/>
              </a:rPr>
              <a:t>session</a:t>
            </a:r>
            <a:r>
              <a:rPr lang="en-US" altLang="ko-KR" sz="1200" dirty="0">
                <a:solidFill>
                  <a:srgbClr val="000000"/>
                </a:solidFill>
                <a:latin typeface="Consolas"/>
              </a:rPr>
              <a:t> = </a:t>
            </a:r>
            <a:r>
              <a:rPr lang="en-US" altLang="ko-KR" sz="1200" dirty="0" err="1">
                <a:solidFill>
                  <a:srgbClr val="6A3E3E"/>
                </a:solidFill>
                <a:latin typeface="Consolas"/>
              </a:rPr>
              <a:t>req</a:t>
            </a:r>
            <a:r>
              <a:rPr lang="en-US" altLang="ko-KR" sz="1200" dirty="0" err="1">
                <a:solidFill>
                  <a:srgbClr val="000000"/>
                </a:solidFill>
                <a:latin typeface="Consolas"/>
              </a:rPr>
              <a:t>.getSession</a:t>
            </a:r>
            <a:r>
              <a:rPr lang="en-US" altLang="ko-KR" sz="1200" dirty="0">
                <a:solidFill>
                  <a:srgbClr val="000000"/>
                </a:solidFill>
                <a:latin typeface="Consolas"/>
              </a:rPr>
              <a:t>(); </a:t>
            </a:r>
            <a:r>
              <a:rPr lang="en-US" altLang="ko-KR" sz="1200" dirty="0">
                <a:solidFill>
                  <a:srgbClr val="3F7F5F"/>
                </a:solidFill>
                <a:latin typeface="Consolas"/>
              </a:rPr>
              <a:t>// </a:t>
            </a:r>
            <a:r>
              <a:rPr lang="ko-KR" altLang="en-US" sz="1200" dirty="0">
                <a:solidFill>
                  <a:srgbClr val="3F7F5F"/>
                </a:solidFill>
                <a:latin typeface="Consolas"/>
              </a:rPr>
              <a:t>現在</a:t>
            </a:r>
            <a:r>
              <a:rPr lang="ja-JP" altLang="en-US" sz="1200" dirty="0">
                <a:solidFill>
                  <a:srgbClr val="3F7F5F"/>
                </a:solidFill>
                <a:latin typeface="Consolas"/>
              </a:rPr>
              <a:t>のセッションを</a:t>
            </a:r>
            <a:r>
              <a:rPr lang="ko-KR" altLang="en-US" sz="1200" dirty="0">
                <a:solidFill>
                  <a:srgbClr val="3F7F5F"/>
                </a:solidFill>
                <a:latin typeface="Consolas"/>
              </a:rPr>
              <a:t>取得</a:t>
            </a:r>
          </a:p>
          <a:p>
            <a:r>
              <a:rPr lang="en-US" altLang="ko-KR" sz="1200" dirty="0">
                <a:solidFill>
                  <a:srgbClr val="000000"/>
                </a:solidFill>
                <a:latin typeface="Consolas"/>
              </a:rPr>
              <a:t>        </a:t>
            </a:r>
            <a:r>
              <a:rPr lang="en-US" altLang="ko-KR" sz="1200" dirty="0" err="1">
                <a:solidFill>
                  <a:srgbClr val="000000"/>
                </a:solidFill>
                <a:latin typeface="Consolas"/>
              </a:rPr>
              <a:t>MemberVO</a:t>
            </a:r>
            <a:r>
              <a:rPr lang="en-US" altLang="ko-KR" sz="1200" dirty="0">
                <a:solidFill>
                  <a:srgbClr val="000000"/>
                </a:solidFill>
                <a:latin typeface="Consolas"/>
              </a:rPr>
              <a:t> </a:t>
            </a:r>
            <a:r>
              <a:rPr lang="en-US" altLang="ko-KR" sz="1200" dirty="0">
                <a:solidFill>
                  <a:srgbClr val="6A3E3E"/>
                </a:solidFill>
                <a:latin typeface="Consolas"/>
              </a:rPr>
              <a:t>member</a:t>
            </a:r>
            <a:r>
              <a:rPr lang="en-US" altLang="ko-KR" sz="1200" dirty="0">
                <a:solidFill>
                  <a:srgbClr val="000000"/>
                </a:solidFill>
                <a:latin typeface="Consolas"/>
              </a:rPr>
              <a:t> = (</a:t>
            </a:r>
            <a:r>
              <a:rPr lang="en-US" altLang="ko-KR" sz="1200" dirty="0" err="1">
                <a:solidFill>
                  <a:srgbClr val="000000"/>
                </a:solidFill>
                <a:latin typeface="Consolas"/>
              </a:rPr>
              <a:t>MemberVO</a:t>
            </a:r>
            <a:r>
              <a:rPr lang="en-US" altLang="ko-KR" sz="1200" dirty="0">
                <a:solidFill>
                  <a:srgbClr val="000000"/>
                </a:solidFill>
                <a:latin typeface="Consolas"/>
              </a:rPr>
              <a:t>) </a:t>
            </a:r>
            <a:r>
              <a:rPr lang="en-US" altLang="ko-KR" sz="1200" dirty="0" err="1">
                <a:solidFill>
                  <a:srgbClr val="6A3E3E"/>
                </a:solidFill>
                <a:latin typeface="Consolas"/>
              </a:rPr>
              <a:t>session</a:t>
            </a:r>
            <a:r>
              <a:rPr lang="en-US" altLang="ko-KR" sz="1200" dirty="0" err="1">
                <a:solidFill>
                  <a:srgbClr val="000000"/>
                </a:solidFill>
                <a:latin typeface="Consolas"/>
              </a:rPr>
              <a:t>.getAttribute</a:t>
            </a:r>
            <a:r>
              <a:rPr lang="en-US" altLang="ko-KR" sz="1200" dirty="0">
                <a:solidFill>
                  <a:srgbClr val="000000"/>
                </a:solidFill>
                <a:latin typeface="Consolas"/>
              </a:rPr>
              <a:t>(</a:t>
            </a:r>
            <a:r>
              <a:rPr lang="en-US" altLang="ko-KR" sz="1200" dirty="0">
                <a:solidFill>
                  <a:srgbClr val="2A00FF"/>
                </a:solidFill>
                <a:latin typeface="Consolas"/>
              </a:rPr>
              <a:t>"member"</a:t>
            </a:r>
            <a:r>
              <a:rPr lang="en-US" altLang="ko-KR" sz="1200" dirty="0">
                <a:solidFill>
                  <a:srgbClr val="000000"/>
                </a:solidFill>
                <a:latin typeface="Consolas"/>
              </a:rPr>
              <a:t>); </a:t>
            </a:r>
          </a:p>
          <a:p>
            <a:r>
              <a:rPr lang="ja-JP" altLang="en-US" sz="1200" dirty="0">
                <a:solidFill>
                  <a:srgbClr val="000000"/>
                </a:solidFill>
                <a:latin typeface="Consolas"/>
              </a:rPr>
              <a:t>        </a:t>
            </a:r>
            <a:r>
              <a:rPr lang="en-US" altLang="ja-JP" sz="1200" dirty="0">
                <a:solidFill>
                  <a:srgbClr val="3F7F5F"/>
                </a:solidFill>
                <a:latin typeface="Consolas"/>
              </a:rPr>
              <a:t>// </a:t>
            </a:r>
            <a:r>
              <a:rPr lang="ja-JP" altLang="en-US" sz="1200" dirty="0">
                <a:solidFill>
                  <a:srgbClr val="3F7F5F"/>
                </a:solidFill>
                <a:latin typeface="Consolas"/>
              </a:rPr>
              <a:t>セッションからユーザー情報</a:t>
            </a:r>
            <a:r>
              <a:rPr lang="en-US" altLang="ja-JP" sz="1200" dirty="0">
                <a:solidFill>
                  <a:srgbClr val="3F7F5F"/>
                </a:solidFill>
                <a:latin typeface="Consolas"/>
              </a:rPr>
              <a:t>(</a:t>
            </a:r>
            <a:r>
              <a:rPr lang="en-US" altLang="ja-JP" sz="1200" dirty="0" err="1">
                <a:solidFill>
                  <a:srgbClr val="3F7F5F"/>
                </a:solidFill>
                <a:latin typeface="Consolas"/>
              </a:rPr>
              <a:t>MemberVO</a:t>
            </a:r>
            <a:r>
              <a:rPr lang="ja-JP" altLang="en-US" sz="1200" dirty="0">
                <a:solidFill>
                  <a:srgbClr val="3F7F5F"/>
                </a:solidFill>
                <a:latin typeface="Consolas"/>
              </a:rPr>
              <a:t>オブジェクト</a:t>
            </a:r>
            <a:r>
              <a:rPr lang="en-US" altLang="ja-JP" sz="1200" dirty="0">
                <a:solidFill>
                  <a:srgbClr val="3F7F5F"/>
                </a:solidFill>
                <a:latin typeface="Consolas"/>
              </a:rPr>
              <a:t>)</a:t>
            </a:r>
            <a:r>
              <a:rPr lang="ja-JP" altLang="en-US" sz="1200" dirty="0">
                <a:solidFill>
                  <a:srgbClr val="3F7F5F"/>
                </a:solidFill>
                <a:latin typeface="Consolas"/>
              </a:rPr>
              <a:t>を取得</a:t>
            </a:r>
          </a:p>
          <a:p>
            <a:endParaRPr lang="ko-KR" altLang="en-US" sz="1200" dirty="0">
              <a:latin typeface="Consolas"/>
            </a:endParaRPr>
          </a:p>
          <a:p>
            <a:r>
              <a:rPr lang="ja-JP" altLang="en-US" sz="1200" dirty="0">
                <a:solidFill>
                  <a:srgbClr val="000000"/>
                </a:solidFill>
                <a:latin typeface="Consolas"/>
              </a:rPr>
              <a:t>        </a:t>
            </a:r>
            <a:r>
              <a:rPr lang="en-US" altLang="ja-JP" sz="1200" b="1" dirty="0">
                <a:solidFill>
                  <a:srgbClr val="7F0055"/>
                </a:solidFill>
                <a:latin typeface="Consolas"/>
              </a:rPr>
              <a:t>if</a:t>
            </a:r>
            <a:r>
              <a:rPr lang="ja-JP" altLang="en-US" sz="1200" b="1" dirty="0">
                <a:solidFill>
                  <a:srgbClr val="000000"/>
                </a:solidFill>
                <a:latin typeface="Consolas"/>
              </a:rPr>
              <a:t> </a:t>
            </a:r>
            <a:r>
              <a:rPr lang="en-US" altLang="ja-JP" sz="1200" b="1" dirty="0">
                <a:solidFill>
                  <a:srgbClr val="000000"/>
                </a:solidFill>
                <a:latin typeface="Consolas"/>
              </a:rPr>
              <a:t>(</a:t>
            </a:r>
            <a:r>
              <a:rPr lang="en-US" altLang="ja-JP" sz="1200" b="1" dirty="0">
                <a:solidFill>
                  <a:srgbClr val="6A3E3E"/>
                </a:solidFill>
                <a:latin typeface="Consolas"/>
              </a:rPr>
              <a:t>member</a:t>
            </a:r>
            <a:r>
              <a:rPr lang="ja-JP" altLang="en-US" sz="1200" b="1" dirty="0">
                <a:solidFill>
                  <a:srgbClr val="000000"/>
                </a:solidFill>
                <a:latin typeface="Consolas"/>
              </a:rPr>
              <a:t> </a:t>
            </a:r>
            <a:r>
              <a:rPr lang="en-US" altLang="ja-JP" sz="1200" b="1" dirty="0">
                <a:solidFill>
                  <a:srgbClr val="000000"/>
                </a:solidFill>
                <a:latin typeface="Consolas"/>
              </a:rPr>
              <a:t>== </a:t>
            </a:r>
            <a:r>
              <a:rPr lang="en-US" altLang="ja-JP" sz="1200" b="1" dirty="0">
                <a:solidFill>
                  <a:srgbClr val="7F0055"/>
                </a:solidFill>
                <a:latin typeface="Consolas"/>
              </a:rPr>
              <a:t>null</a:t>
            </a:r>
            <a:r>
              <a:rPr lang="en-US" altLang="ja-JP" sz="1200" b="1" dirty="0">
                <a:solidFill>
                  <a:srgbClr val="000000"/>
                </a:solidFill>
                <a:latin typeface="Consolas"/>
              </a:rPr>
              <a:t>) { </a:t>
            </a:r>
            <a:r>
              <a:rPr lang="en-US" altLang="ja-JP" sz="1200" b="1" dirty="0">
                <a:solidFill>
                  <a:srgbClr val="3F7F5F"/>
                </a:solidFill>
                <a:latin typeface="Consolas"/>
              </a:rPr>
              <a:t>// </a:t>
            </a:r>
            <a:r>
              <a:rPr lang="ja-JP" altLang="en-US" sz="1200" b="1" dirty="0">
                <a:solidFill>
                  <a:srgbClr val="3F7F5F"/>
                </a:solidFill>
                <a:latin typeface="Consolas"/>
              </a:rPr>
              <a:t>ユーザーがログインしていない場合</a:t>
            </a:r>
          </a:p>
          <a:p>
            <a:r>
              <a:rPr lang="ja-JP" altLang="en-US" sz="1200" dirty="0">
                <a:solidFill>
                  <a:srgbClr val="000000"/>
                </a:solidFill>
                <a:latin typeface="Consolas"/>
              </a:rPr>
              <a:t>            </a:t>
            </a:r>
            <a:r>
              <a:rPr lang="en-US" altLang="ja-JP" sz="1200" dirty="0" err="1">
                <a:solidFill>
                  <a:srgbClr val="6A3E3E"/>
                </a:solidFill>
                <a:latin typeface="Consolas"/>
              </a:rPr>
              <a:t>res</a:t>
            </a:r>
            <a:r>
              <a:rPr lang="en-US" altLang="ja-JP" sz="1200" dirty="0" err="1">
                <a:solidFill>
                  <a:srgbClr val="000000"/>
                </a:solidFill>
                <a:latin typeface="Consolas"/>
              </a:rPr>
              <a:t>.sendRedirect</a:t>
            </a:r>
            <a:r>
              <a:rPr lang="en-US" altLang="ja-JP" sz="1200" dirty="0">
                <a:solidFill>
                  <a:srgbClr val="000000"/>
                </a:solidFill>
                <a:latin typeface="Consolas"/>
              </a:rPr>
              <a:t>(</a:t>
            </a:r>
            <a:r>
              <a:rPr lang="en-US" altLang="ja-JP" sz="1200" dirty="0">
                <a:solidFill>
                  <a:srgbClr val="2A00FF"/>
                </a:solidFill>
                <a:latin typeface="Consolas"/>
              </a:rPr>
              <a:t>"/member/</a:t>
            </a:r>
            <a:r>
              <a:rPr lang="en-US" altLang="ja-JP" sz="1200" dirty="0" err="1">
                <a:solidFill>
                  <a:srgbClr val="2A00FF"/>
                </a:solidFill>
                <a:latin typeface="Consolas"/>
              </a:rPr>
              <a:t>signin</a:t>
            </a:r>
            <a:r>
              <a:rPr lang="en-US" altLang="ja-JP" sz="1200" dirty="0">
                <a:solidFill>
                  <a:srgbClr val="2A00FF"/>
                </a:solidFill>
                <a:latin typeface="Consolas"/>
              </a:rPr>
              <a:t>"</a:t>
            </a:r>
            <a:r>
              <a:rPr lang="en-US" altLang="ja-JP" sz="1200" dirty="0">
                <a:solidFill>
                  <a:srgbClr val="000000"/>
                </a:solidFill>
                <a:latin typeface="Consolas"/>
              </a:rPr>
              <a:t>); </a:t>
            </a:r>
            <a:r>
              <a:rPr lang="en-US" altLang="ja-JP" sz="1200" dirty="0">
                <a:solidFill>
                  <a:srgbClr val="3F7F5F"/>
                </a:solidFill>
                <a:latin typeface="Consolas"/>
              </a:rPr>
              <a:t>// </a:t>
            </a:r>
            <a:r>
              <a:rPr lang="ja-JP" altLang="en-US" sz="1200" dirty="0">
                <a:solidFill>
                  <a:srgbClr val="3F7F5F"/>
                </a:solidFill>
                <a:latin typeface="Consolas"/>
              </a:rPr>
              <a:t>サインインページにリダイレクト</a:t>
            </a:r>
          </a:p>
          <a:p>
            <a:r>
              <a:rPr lang="en-US" altLang="ko-KR" sz="1200" dirty="0">
                <a:solidFill>
                  <a:srgbClr val="000000"/>
                </a:solidFill>
                <a:latin typeface="Consolas"/>
              </a:rPr>
              <a:t>            </a:t>
            </a:r>
            <a:r>
              <a:rPr lang="en-US" altLang="ko-KR" sz="1200" b="1" dirty="0">
                <a:solidFill>
                  <a:srgbClr val="7F0055"/>
                </a:solidFill>
                <a:latin typeface="Consolas"/>
              </a:rPr>
              <a:t>return</a:t>
            </a:r>
            <a:r>
              <a:rPr lang="en-US" altLang="ko-KR" sz="1200" b="1" dirty="0">
                <a:solidFill>
                  <a:srgbClr val="000000"/>
                </a:solidFill>
                <a:latin typeface="Consolas"/>
              </a:rPr>
              <a:t> </a:t>
            </a:r>
            <a:r>
              <a:rPr lang="en-US" altLang="ko-KR" sz="1200" b="1" dirty="0">
                <a:solidFill>
                  <a:srgbClr val="7F0055"/>
                </a:solidFill>
                <a:latin typeface="Consolas"/>
              </a:rPr>
              <a:t>false</a:t>
            </a:r>
            <a:r>
              <a:rPr lang="en-US" altLang="ko-KR" sz="1200" b="1" dirty="0">
                <a:solidFill>
                  <a:srgbClr val="000000"/>
                </a:solidFill>
                <a:latin typeface="Consolas"/>
              </a:rPr>
              <a:t>; </a:t>
            </a:r>
            <a:r>
              <a:rPr lang="en-US" altLang="ko-KR" sz="1200" b="1" dirty="0">
                <a:solidFill>
                  <a:srgbClr val="3F7F5F"/>
                </a:solidFill>
                <a:latin typeface="Consolas"/>
              </a:rPr>
              <a:t>// </a:t>
            </a:r>
            <a:r>
              <a:rPr lang="ko-KR" altLang="en-US" sz="1200" b="1" dirty="0">
                <a:solidFill>
                  <a:srgbClr val="3F7F5F"/>
                </a:solidFill>
                <a:latin typeface="Consolas"/>
              </a:rPr>
              <a:t>処理</a:t>
            </a:r>
            <a:r>
              <a:rPr lang="ja-JP" altLang="en-US" sz="1200" b="1" dirty="0">
                <a:solidFill>
                  <a:srgbClr val="3F7F5F"/>
                </a:solidFill>
                <a:latin typeface="Consolas"/>
              </a:rPr>
              <a:t>を</a:t>
            </a:r>
            <a:r>
              <a:rPr lang="ko-KR" altLang="en-US" sz="1200" b="1" dirty="0">
                <a:solidFill>
                  <a:srgbClr val="3F7F5F"/>
                </a:solidFill>
                <a:latin typeface="Consolas"/>
              </a:rPr>
              <a:t>中断</a:t>
            </a:r>
          </a:p>
          <a:p>
            <a:r>
              <a:rPr lang="ko-KR" altLang="en-US" sz="1200" dirty="0">
                <a:solidFill>
                  <a:srgbClr val="000000"/>
                </a:solidFill>
                <a:latin typeface="Consolas"/>
              </a:rPr>
              <a:t>        </a:t>
            </a:r>
            <a:r>
              <a:rPr lang="en-US" altLang="ko-KR" sz="1200" dirty="0">
                <a:solidFill>
                  <a:srgbClr val="000000"/>
                </a:solidFill>
                <a:latin typeface="Consolas"/>
              </a:rPr>
              <a:t>}</a:t>
            </a:r>
          </a:p>
          <a:p>
            <a:endParaRPr lang="ko-KR" altLang="en-US" sz="1200" dirty="0">
              <a:latin typeface="Consolas"/>
            </a:endParaRPr>
          </a:p>
          <a:p>
            <a:r>
              <a:rPr lang="ja-JP" altLang="en-US" sz="1200" dirty="0">
                <a:solidFill>
                  <a:srgbClr val="000000"/>
                </a:solidFill>
                <a:latin typeface="Consolas"/>
              </a:rPr>
              <a:t>        </a:t>
            </a:r>
            <a:r>
              <a:rPr lang="en-US" altLang="ja-JP" sz="1200" b="1" dirty="0">
                <a:solidFill>
                  <a:srgbClr val="7F0055"/>
                </a:solidFill>
                <a:latin typeface="Consolas"/>
              </a:rPr>
              <a:t>if</a:t>
            </a:r>
            <a:r>
              <a:rPr lang="ja-JP" altLang="en-US" sz="1200" b="1" dirty="0">
                <a:solidFill>
                  <a:srgbClr val="000000"/>
                </a:solidFill>
                <a:latin typeface="Consolas"/>
              </a:rPr>
              <a:t> </a:t>
            </a:r>
            <a:r>
              <a:rPr lang="en-US" altLang="ja-JP" sz="1200" b="1" dirty="0">
                <a:solidFill>
                  <a:srgbClr val="000000"/>
                </a:solidFill>
                <a:latin typeface="Consolas"/>
              </a:rPr>
              <a:t>(</a:t>
            </a:r>
            <a:r>
              <a:rPr lang="en-US" altLang="ja-JP" sz="1200" b="1" dirty="0" err="1">
                <a:solidFill>
                  <a:srgbClr val="6A3E3E"/>
                </a:solidFill>
                <a:latin typeface="Consolas"/>
              </a:rPr>
              <a:t>member</a:t>
            </a:r>
            <a:r>
              <a:rPr lang="en-US" altLang="ja-JP" sz="1200" b="1" dirty="0" err="1">
                <a:solidFill>
                  <a:srgbClr val="000000"/>
                </a:solidFill>
                <a:latin typeface="Consolas"/>
              </a:rPr>
              <a:t>.getVerify</a:t>
            </a:r>
            <a:r>
              <a:rPr lang="en-US" altLang="ja-JP" sz="1200" b="1" dirty="0">
                <a:solidFill>
                  <a:srgbClr val="000000"/>
                </a:solidFill>
                <a:latin typeface="Consolas"/>
              </a:rPr>
              <a:t>() != 9) { </a:t>
            </a:r>
            <a:r>
              <a:rPr lang="en-US" altLang="ja-JP" sz="1200" b="1" dirty="0">
                <a:solidFill>
                  <a:srgbClr val="3F7F5F"/>
                </a:solidFill>
                <a:latin typeface="Consolas"/>
              </a:rPr>
              <a:t>// </a:t>
            </a:r>
            <a:r>
              <a:rPr lang="ja-JP" altLang="en-US" sz="1200" b="1" dirty="0">
                <a:solidFill>
                  <a:srgbClr val="3F7F5F"/>
                </a:solidFill>
                <a:latin typeface="Consolas"/>
              </a:rPr>
              <a:t>ユーザーが管理者権限を持っていない場合</a:t>
            </a:r>
          </a:p>
          <a:p>
            <a:r>
              <a:rPr lang="ja-JP" altLang="en-US" sz="1200" dirty="0">
                <a:solidFill>
                  <a:srgbClr val="000000"/>
                </a:solidFill>
                <a:latin typeface="Consolas"/>
              </a:rPr>
              <a:t>            </a:t>
            </a:r>
            <a:r>
              <a:rPr lang="en-US" altLang="ja-JP" sz="1200" dirty="0" err="1">
                <a:solidFill>
                  <a:srgbClr val="6A3E3E"/>
                </a:solidFill>
                <a:latin typeface="Consolas"/>
              </a:rPr>
              <a:t>res</a:t>
            </a:r>
            <a:r>
              <a:rPr lang="en-US" altLang="ja-JP" sz="1200" dirty="0" err="1">
                <a:solidFill>
                  <a:srgbClr val="000000"/>
                </a:solidFill>
                <a:latin typeface="Consolas"/>
              </a:rPr>
              <a:t>.sendRedirect</a:t>
            </a:r>
            <a:r>
              <a:rPr lang="en-US" altLang="ja-JP" sz="1200" dirty="0">
                <a:solidFill>
                  <a:srgbClr val="000000"/>
                </a:solidFill>
                <a:latin typeface="Consolas"/>
              </a:rPr>
              <a:t>(</a:t>
            </a:r>
            <a:r>
              <a:rPr lang="en-US" altLang="ja-JP" sz="1200" dirty="0">
                <a:solidFill>
                  <a:srgbClr val="2A00FF"/>
                </a:solidFill>
                <a:latin typeface="Consolas"/>
              </a:rPr>
              <a:t>"/"</a:t>
            </a:r>
            <a:r>
              <a:rPr lang="en-US" altLang="ja-JP" sz="1200" dirty="0">
                <a:solidFill>
                  <a:srgbClr val="000000"/>
                </a:solidFill>
                <a:latin typeface="Consolas"/>
              </a:rPr>
              <a:t>); </a:t>
            </a:r>
            <a:r>
              <a:rPr lang="en-US" altLang="ja-JP" sz="1200" dirty="0">
                <a:solidFill>
                  <a:srgbClr val="3F7F5F"/>
                </a:solidFill>
                <a:latin typeface="Consolas"/>
              </a:rPr>
              <a:t>// </a:t>
            </a:r>
            <a:r>
              <a:rPr lang="ja-JP" altLang="en-US" sz="1200" dirty="0">
                <a:solidFill>
                  <a:srgbClr val="3F7F5F"/>
                </a:solidFill>
                <a:latin typeface="Consolas"/>
              </a:rPr>
              <a:t>ホームページにリダイレクト</a:t>
            </a:r>
          </a:p>
          <a:p>
            <a:r>
              <a:rPr lang="en-US" altLang="ko-KR" sz="1200" dirty="0">
                <a:solidFill>
                  <a:srgbClr val="000000"/>
                </a:solidFill>
                <a:latin typeface="Consolas"/>
              </a:rPr>
              <a:t>            </a:t>
            </a:r>
            <a:r>
              <a:rPr lang="en-US" altLang="ko-KR" sz="1200" b="1" dirty="0">
                <a:solidFill>
                  <a:srgbClr val="7F0055"/>
                </a:solidFill>
                <a:latin typeface="Consolas"/>
              </a:rPr>
              <a:t>return</a:t>
            </a:r>
            <a:r>
              <a:rPr lang="en-US" altLang="ko-KR" sz="1200" b="1" dirty="0">
                <a:solidFill>
                  <a:srgbClr val="000000"/>
                </a:solidFill>
                <a:latin typeface="Consolas"/>
              </a:rPr>
              <a:t> </a:t>
            </a:r>
            <a:r>
              <a:rPr lang="en-US" altLang="ko-KR" sz="1200" b="1" dirty="0">
                <a:solidFill>
                  <a:srgbClr val="7F0055"/>
                </a:solidFill>
                <a:latin typeface="Consolas"/>
              </a:rPr>
              <a:t>false</a:t>
            </a:r>
            <a:r>
              <a:rPr lang="en-US" altLang="ko-KR" sz="1200" b="1" dirty="0">
                <a:solidFill>
                  <a:srgbClr val="000000"/>
                </a:solidFill>
                <a:latin typeface="Consolas"/>
              </a:rPr>
              <a:t>; </a:t>
            </a:r>
            <a:r>
              <a:rPr lang="en-US" altLang="ko-KR" sz="1200" b="1" dirty="0">
                <a:solidFill>
                  <a:srgbClr val="3F7F5F"/>
                </a:solidFill>
                <a:latin typeface="Consolas"/>
              </a:rPr>
              <a:t>// </a:t>
            </a:r>
            <a:r>
              <a:rPr lang="ko-KR" altLang="en-US" sz="1200" b="1" dirty="0">
                <a:solidFill>
                  <a:srgbClr val="3F7F5F"/>
                </a:solidFill>
                <a:latin typeface="Consolas"/>
              </a:rPr>
              <a:t>処理</a:t>
            </a:r>
            <a:r>
              <a:rPr lang="ja-JP" altLang="en-US" sz="1200" b="1" dirty="0">
                <a:solidFill>
                  <a:srgbClr val="3F7F5F"/>
                </a:solidFill>
                <a:latin typeface="Consolas"/>
              </a:rPr>
              <a:t>を</a:t>
            </a:r>
            <a:r>
              <a:rPr lang="ko-KR" altLang="en-US" sz="1200" b="1" dirty="0">
                <a:solidFill>
                  <a:srgbClr val="3F7F5F"/>
                </a:solidFill>
                <a:latin typeface="Consolas"/>
              </a:rPr>
              <a:t>中断</a:t>
            </a:r>
          </a:p>
          <a:p>
            <a:r>
              <a:rPr lang="ko-KR" altLang="en-US" sz="1200" dirty="0">
                <a:solidFill>
                  <a:srgbClr val="000000"/>
                </a:solidFill>
                <a:latin typeface="Consolas"/>
              </a:rPr>
              <a:t>        </a:t>
            </a:r>
            <a:r>
              <a:rPr lang="en-US" altLang="ko-KR" sz="1200" dirty="0" smtClean="0">
                <a:solidFill>
                  <a:srgbClr val="000000"/>
                </a:solidFill>
                <a:latin typeface="Consolas"/>
              </a:rPr>
              <a:t>}</a:t>
            </a:r>
            <a:endParaRPr lang="ko-KR" altLang="en-US" sz="1200" dirty="0">
              <a:solidFill>
                <a:srgbClr val="000000"/>
              </a:solidFill>
              <a:latin typeface="Consolas"/>
            </a:endParaRPr>
          </a:p>
          <a:p>
            <a:r>
              <a:rPr lang="ja-JP" altLang="en-US" sz="1200" dirty="0">
                <a:solidFill>
                  <a:srgbClr val="000000"/>
                </a:solidFill>
                <a:latin typeface="Consolas"/>
              </a:rPr>
              <a:t>        </a:t>
            </a:r>
            <a:r>
              <a:rPr lang="en-US" altLang="ja-JP" sz="1200" b="1" dirty="0">
                <a:solidFill>
                  <a:srgbClr val="7F0055"/>
                </a:solidFill>
                <a:latin typeface="Consolas"/>
              </a:rPr>
              <a:t>return</a:t>
            </a:r>
            <a:r>
              <a:rPr lang="ja-JP" altLang="en-US" sz="1200" b="1" dirty="0">
                <a:solidFill>
                  <a:srgbClr val="000000"/>
                </a:solidFill>
                <a:latin typeface="Consolas"/>
              </a:rPr>
              <a:t> </a:t>
            </a:r>
            <a:r>
              <a:rPr lang="en-US" altLang="ja-JP" sz="1200" b="1" dirty="0">
                <a:solidFill>
                  <a:srgbClr val="7F0055"/>
                </a:solidFill>
                <a:latin typeface="Consolas"/>
              </a:rPr>
              <a:t>true</a:t>
            </a:r>
            <a:r>
              <a:rPr lang="en-US" altLang="ja-JP" sz="1200" b="1" dirty="0">
                <a:solidFill>
                  <a:srgbClr val="000000"/>
                </a:solidFill>
                <a:latin typeface="Consolas"/>
              </a:rPr>
              <a:t>; </a:t>
            </a:r>
            <a:r>
              <a:rPr lang="en-US" altLang="ja-JP" sz="1200" b="1" dirty="0">
                <a:solidFill>
                  <a:srgbClr val="3F7F5F"/>
                </a:solidFill>
                <a:latin typeface="Consolas"/>
              </a:rPr>
              <a:t>// </a:t>
            </a:r>
            <a:r>
              <a:rPr lang="ja-JP" altLang="en-US" sz="1200" b="1" dirty="0">
                <a:solidFill>
                  <a:srgbClr val="3F7F5F"/>
                </a:solidFill>
                <a:latin typeface="Consolas"/>
              </a:rPr>
              <a:t>条件を満たした場合はリクエストをそのまま処理する</a:t>
            </a:r>
          </a:p>
          <a:p>
            <a:r>
              <a:rPr lang="ko-KR" altLang="en-US" sz="1200" dirty="0">
                <a:solidFill>
                  <a:srgbClr val="000000"/>
                </a:solidFill>
                <a:latin typeface="Consolas"/>
              </a:rPr>
              <a:t>    </a:t>
            </a:r>
            <a:r>
              <a:rPr lang="en-US" altLang="ko-KR" sz="1200" dirty="0">
                <a:solidFill>
                  <a:srgbClr val="000000"/>
                </a:solidFill>
                <a:latin typeface="Consolas"/>
              </a:rPr>
              <a:t>}</a:t>
            </a:r>
          </a:p>
          <a:p>
            <a:r>
              <a:rPr lang="en-US" altLang="ko-KR" sz="1200" dirty="0">
                <a:solidFill>
                  <a:srgbClr val="000000"/>
                </a:solidFill>
                <a:latin typeface="Consolas"/>
              </a:rPr>
              <a:t>}</a:t>
            </a:r>
            <a:endParaRPr lang="en-US" altLang="ja-JP" sz="1200" dirty="0" smtClean="0">
              <a:ea typeface="MS Mincho" pitchFamily="49" charset="-128"/>
            </a:endParaRPr>
          </a:p>
        </p:txBody>
      </p:sp>
    </p:spTree>
    <p:extLst>
      <p:ext uri="{BB962C8B-B14F-4D97-AF65-F5344CB8AC3E}">
        <p14:creationId xmlns:p14="http://schemas.microsoft.com/office/powerpoint/2010/main" val="3183715507"/>
      </p:ext>
    </p:extLst>
  </p:cSld>
  <p:clrMapOvr>
    <a:masterClrMapping/>
  </p:clrMapOvr>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제목 1"/>
          <p:cNvSpPr>
            <a:spLocks noGrp="1"/>
          </p:cNvSpPr>
          <p:nvPr>
            <p:ph type="title"/>
          </p:nvPr>
        </p:nvSpPr>
        <p:spPr bwMode="auto">
          <a:xfrm>
            <a:off x="0" y="-2242"/>
            <a:ext cx="9144000" cy="694938"/>
          </a:xfrm>
        </p:spPr>
        <p:txBody>
          <a:bodyPr vert="horz" lIns="91440" tIns="45720" rIns="91440" bIns="45720" rtlCol="0" anchor="ctr">
            <a:normAutofit/>
          </a:bodyPr>
          <a:lstStyle/>
          <a:p>
            <a:r>
              <a:rPr lang="en-US" altLang="ja-JP" dirty="0" err="1" smtClean="0">
                <a:latin typeface="MS Mincho" pitchFamily="49" charset="-128"/>
                <a:ea typeface="MS Mincho" pitchFamily="49" charset="-128"/>
              </a:rPr>
              <a:t>AdminDAO</a:t>
            </a:r>
            <a:endParaRPr lang="ko-KR" dirty="0">
              <a:latin typeface="MS Mincho" pitchFamily="49" charset="-128"/>
              <a:ea typeface="MS Mincho" pitchFamily="49" charset="-128"/>
            </a:endParaRPr>
          </a:p>
        </p:txBody>
      </p:sp>
      <p:sp>
        <p:nvSpPr>
          <p:cNvPr id="5" name="내용 개체 틀 2"/>
          <p:cNvSpPr>
            <a:spLocks noGrp="1"/>
          </p:cNvSpPr>
          <p:nvPr>
            <p:ph sz="half" idx="1"/>
          </p:nvPr>
        </p:nvSpPr>
        <p:spPr bwMode="auto">
          <a:xfrm>
            <a:off x="0" y="692696"/>
            <a:ext cx="9144000" cy="6165304"/>
          </a:xfrm>
          <a:solidFill>
            <a:schemeClr val="bg1"/>
          </a:solidFill>
        </p:spPr>
        <p:txBody>
          <a:bodyPr numCol="2">
            <a:noAutofit/>
          </a:bodyPr>
          <a:lstStyle>
            <a:lvl1pPr>
              <a:defRPr sz="2400"/>
            </a:lvl1pPr>
            <a:lvl2pPr>
              <a:defRPr sz="1600"/>
            </a:lvl2pPr>
            <a:lvl3pPr>
              <a:defRPr sz="1200"/>
            </a:lvl3pPr>
            <a:lvl4pPr>
              <a:defRPr sz="1200"/>
            </a:lvl4pPr>
            <a:lvl5pPr>
              <a:defRPr sz="1200"/>
            </a:lvl5pPr>
          </a:lstStyle>
          <a:p>
            <a:r>
              <a:rPr lang="en-US" altLang="ko-KR" sz="1200" b="1" dirty="0">
                <a:solidFill>
                  <a:srgbClr val="7F0055"/>
                </a:solidFill>
                <a:latin typeface="Consolas"/>
              </a:rPr>
              <a:t>package</a:t>
            </a:r>
            <a:r>
              <a:rPr lang="en-US" altLang="ko-KR" sz="1200" b="1" dirty="0">
                <a:solidFill>
                  <a:srgbClr val="000000"/>
                </a:solidFill>
                <a:latin typeface="Consolas"/>
              </a:rPr>
              <a:t> </a:t>
            </a:r>
            <a:r>
              <a:rPr lang="en-US" altLang="ko-KR" sz="1200" b="1" dirty="0" err="1">
                <a:solidFill>
                  <a:srgbClr val="000000"/>
                </a:solidFill>
                <a:latin typeface="Consolas"/>
              </a:rPr>
              <a:t>com.my.shop.persistence</a:t>
            </a:r>
            <a:r>
              <a:rPr lang="en-US" altLang="ko-KR" sz="1200" b="1" dirty="0">
                <a:solidFill>
                  <a:srgbClr val="000000"/>
                </a:solidFill>
                <a:latin typeface="Consolas"/>
              </a:rPr>
              <a:t>;</a:t>
            </a:r>
          </a:p>
          <a:p>
            <a:endParaRPr lang="ko-KR" altLang="en-US" sz="1200" dirty="0">
              <a:latin typeface="Consolas"/>
            </a:endParaRPr>
          </a:p>
          <a:p>
            <a:r>
              <a:rPr lang="en-US" altLang="ko-KR" sz="1200" b="1" dirty="0">
                <a:solidFill>
                  <a:srgbClr val="7F0055"/>
                </a:solidFill>
                <a:latin typeface="Consolas"/>
              </a:rPr>
              <a:t>import</a:t>
            </a:r>
            <a:r>
              <a:rPr lang="en-US" altLang="ko-KR" sz="1200" b="1" dirty="0">
                <a:solidFill>
                  <a:srgbClr val="000000"/>
                </a:solidFill>
                <a:latin typeface="Consolas"/>
              </a:rPr>
              <a:t> </a:t>
            </a:r>
            <a:r>
              <a:rPr lang="en-US" altLang="ko-KR" sz="1200" b="1" dirty="0" err="1">
                <a:solidFill>
                  <a:srgbClr val="000000"/>
                </a:solidFill>
                <a:latin typeface="Consolas"/>
              </a:rPr>
              <a:t>java.util.List</a:t>
            </a:r>
            <a:r>
              <a:rPr lang="en-US" altLang="ko-KR" sz="1200" b="1" dirty="0">
                <a:solidFill>
                  <a:srgbClr val="000000"/>
                </a:solidFill>
                <a:latin typeface="Consolas"/>
              </a:rPr>
              <a:t>;</a:t>
            </a:r>
          </a:p>
          <a:p>
            <a:endParaRPr lang="ko-KR" altLang="en-US" sz="1200" dirty="0">
              <a:latin typeface="Consolas"/>
            </a:endParaRPr>
          </a:p>
          <a:p>
            <a:r>
              <a:rPr lang="en-US" altLang="ko-KR" sz="1200" b="1" dirty="0">
                <a:solidFill>
                  <a:srgbClr val="7F0055"/>
                </a:solidFill>
                <a:latin typeface="Consolas"/>
              </a:rPr>
              <a:t>import</a:t>
            </a:r>
            <a:r>
              <a:rPr lang="en-US" altLang="ko-KR" sz="1200" b="1" dirty="0">
                <a:solidFill>
                  <a:srgbClr val="000000"/>
                </a:solidFill>
                <a:latin typeface="Consolas"/>
              </a:rPr>
              <a:t> </a:t>
            </a:r>
            <a:r>
              <a:rPr lang="en-US" altLang="ko-KR" sz="1200" b="1" dirty="0" err="1">
                <a:solidFill>
                  <a:srgbClr val="000000"/>
                </a:solidFill>
                <a:latin typeface="Consolas"/>
              </a:rPr>
              <a:t>com.my.shop.vo.CategoryVO</a:t>
            </a:r>
            <a:r>
              <a:rPr lang="en-US" altLang="ko-KR" sz="1200" b="1" dirty="0">
                <a:solidFill>
                  <a:srgbClr val="000000"/>
                </a:solidFill>
                <a:latin typeface="Consolas"/>
              </a:rPr>
              <a:t>;</a:t>
            </a:r>
          </a:p>
          <a:p>
            <a:r>
              <a:rPr lang="en-US" altLang="ko-KR" sz="1200" b="1" dirty="0">
                <a:solidFill>
                  <a:srgbClr val="7F0055"/>
                </a:solidFill>
                <a:latin typeface="Consolas"/>
              </a:rPr>
              <a:t>import</a:t>
            </a:r>
            <a:r>
              <a:rPr lang="en-US" altLang="ko-KR" sz="1200" b="1" dirty="0">
                <a:solidFill>
                  <a:srgbClr val="000000"/>
                </a:solidFill>
                <a:latin typeface="Consolas"/>
              </a:rPr>
              <a:t> </a:t>
            </a:r>
            <a:r>
              <a:rPr lang="en-US" altLang="ko-KR" sz="1200" b="1" dirty="0" err="1">
                <a:solidFill>
                  <a:srgbClr val="000000"/>
                </a:solidFill>
                <a:latin typeface="Consolas"/>
              </a:rPr>
              <a:t>com.my.shop.vo.GoodsVO</a:t>
            </a:r>
            <a:r>
              <a:rPr lang="en-US" altLang="ko-KR" sz="1200" b="1" dirty="0">
                <a:solidFill>
                  <a:srgbClr val="000000"/>
                </a:solidFill>
                <a:latin typeface="Consolas"/>
              </a:rPr>
              <a:t>;</a:t>
            </a:r>
          </a:p>
          <a:p>
            <a:r>
              <a:rPr lang="en-US" altLang="ko-KR" sz="1200" b="1" dirty="0">
                <a:solidFill>
                  <a:srgbClr val="7F0055"/>
                </a:solidFill>
                <a:latin typeface="Consolas"/>
              </a:rPr>
              <a:t>import</a:t>
            </a:r>
            <a:r>
              <a:rPr lang="en-US" altLang="ko-KR" sz="1200" b="1" dirty="0">
                <a:solidFill>
                  <a:srgbClr val="000000"/>
                </a:solidFill>
                <a:latin typeface="Consolas"/>
              </a:rPr>
              <a:t> </a:t>
            </a:r>
            <a:r>
              <a:rPr lang="en-US" altLang="ko-KR" sz="1200" b="1" dirty="0" err="1">
                <a:solidFill>
                  <a:srgbClr val="000000"/>
                </a:solidFill>
                <a:latin typeface="Consolas"/>
              </a:rPr>
              <a:t>com.my.shop.vo.GoodsViewVO</a:t>
            </a:r>
            <a:r>
              <a:rPr lang="en-US" altLang="ko-KR" sz="1200" b="1" dirty="0">
                <a:solidFill>
                  <a:srgbClr val="000000"/>
                </a:solidFill>
                <a:latin typeface="Consolas"/>
              </a:rPr>
              <a:t>;</a:t>
            </a:r>
          </a:p>
          <a:p>
            <a:r>
              <a:rPr lang="en-US" altLang="ko-KR" sz="1200" b="1" dirty="0">
                <a:solidFill>
                  <a:srgbClr val="7F0055"/>
                </a:solidFill>
                <a:latin typeface="Consolas"/>
              </a:rPr>
              <a:t>import</a:t>
            </a:r>
            <a:r>
              <a:rPr lang="en-US" altLang="ko-KR" sz="1200" b="1" dirty="0">
                <a:solidFill>
                  <a:srgbClr val="000000"/>
                </a:solidFill>
                <a:latin typeface="Consolas"/>
              </a:rPr>
              <a:t> </a:t>
            </a:r>
            <a:r>
              <a:rPr lang="en-US" altLang="ko-KR" sz="1200" b="1" dirty="0" err="1">
                <a:solidFill>
                  <a:srgbClr val="000000"/>
                </a:solidFill>
                <a:latin typeface="Consolas"/>
              </a:rPr>
              <a:t>com.my.shop.vo.MemberVO</a:t>
            </a:r>
            <a:r>
              <a:rPr lang="en-US" altLang="ko-KR" sz="1200" b="1" dirty="0">
                <a:solidFill>
                  <a:srgbClr val="000000"/>
                </a:solidFill>
                <a:latin typeface="Consolas"/>
              </a:rPr>
              <a:t>;</a:t>
            </a:r>
          </a:p>
          <a:p>
            <a:r>
              <a:rPr lang="en-US" altLang="ko-KR" sz="1200" b="1" dirty="0">
                <a:solidFill>
                  <a:srgbClr val="7F0055"/>
                </a:solidFill>
                <a:latin typeface="Consolas"/>
              </a:rPr>
              <a:t>import</a:t>
            </a:r>
            <a:r>
              <a:rPr lang="en-US" altLang="ko-KR" sz="1200" b="1" dirty="0">
                <a:solidFill>
                  <a:srgbClr val="000000"/>
                </a:solidFill>
                <a:latin typeface="Consolas"/>
              </a:rPr>
              <a:t> </a:t>
            </a:r>
            <a:r>
              <a:rPr lang="en-US" altLang="ko-KR" sz="1200" b="1" dirty="0" err="1">
                <a:solidFill>
                  <a:srgbClr val="000000"/>
                </a:solidFill>
                <a:latin typeface="Consolas"/>
              </a:rPr>
              <a:t>com.my.shop.vo.OrderListVO</a:t>
            </a:r>
            <a:r>
              <a:rPr lang="en-US" altLang="ko-KR" sz="1200" b="1" dirty="0">
                <a:solidFill>
                  <a:srgbClr val="000000"/>
                </a:solidFill>
                <a:latin typeface="Consolas"/>
              </a:rPr>
              <a:t>;</a:t>
            </a:r>
          </a:p>
          <a:p>
            <a:r>
              <a:rPr lang="en-US" altLang="ko-KR" sz="1200" b="1" dirty="0">
                <a:solidFill>
                  <a:srgbClr val="7F0055"/>
                </a:solidFill>
                <a:latin typeface="Consolas"/>
              </a:rPr>
              <a:t>import</a:t>
            </a:r>
            <a:r>
              <a:rPr lang="en-US" altLang="ko-KR" sz="1200" b="1" dirty="0">
                <a:solidFill>
                  <a:srgbClr val="000000"/>
                </a:solidFill>
                <a:latin typeface="Consolas"/>
              </a:rPr>
              <a:t> </a:t>
            </a:r>
            <a:r>
              <a:rPr lang="en-US" altLang="ko-KR" sz="1200" b="1" dirty="0" err="1">
                <a:solidFill>
                  <a:srgbClr val="000000"/>
                </a:solidFill>
                <a:latin typeface="Consolas"/>
              </a:rPr>
              <a:t>com.my.shop.vo.OrderVO</a:t>
            </a:r>
            <a:r>
              <a:rPr lang="en-US" altLang="ko-KR" sz="1200" b="1" dirty="0">
                <a:solidFill>
                  <a:srgbClr val="000000"/>
                </a:solidFill>
                <a:latin typeface="Consolas"/>
              </a:rPr>
              <a:t>;</a:t>
            </a:r>
          </a:p>
          <a:p>
            <a:r>
              <a:rPr lang="en-US" altLang="ko-KR" sz="1200" b="1" dirty="0">
                <a:solidFill>
                  <a:srgbClr val="7F0055"/>
                </a:solidFill>
                <a:latin typeface="Consolas"/>
              </a:rPr>
              <a:t>import</a:t>
            </a:r>
            <a:r>
              <a:rPr lang="en-US" altLang="ko-KR" sz="1200" b="1" dirty="0">
                <a:solidFill>
                  <a:srgbClr val="000000"/>
                </a:solidFill>
                <a:latin typeface="Consolas"/>
              </a:rPr>
              <a:t> </a:t>
            </a:r>
            <a:r>
              <a:rPr lang="en-US" altLang="ko-KR" sz="1200" b="1" dirty="0" err="1">
                <a:solidFill>
                  <a:srgbClr val="000000"/>
                </a:solidFill>
                <a:latin typeface="Consolas"/>
              </a:rPr>
              <a:t>com.my.shop.vo.ReplyListVO</a:t>
            </a:r>
            <a:r>
              <a:rPr lang="en-US" altLang="ko-KR" sz="1200" b="1" dirty="0">
                <a:solidFill>
                  <a:srgbClr val="000000"/>
                </a:solidFill>
                <a:latin typeface="Consolas"/>
              </a:rPr>
              <a:t>;</a:t>
            </a:r>
          </a:p>
          <a:p>
            <a:endParaRPr lang="ko-KR" altLang="en-US" sz="1200" dirty="0">
              <a:latin typeface="Consolas"/>
            </a:endParaRPr>
          </a:p>
          <a:p>
            <a:r>
              <a:rPr lang="en-US" altLang="ja-JP" sz="1200" dirty="0">
                <a:solidFill>
                  <a:srgbClr val="3F7F5F"/>
                </a:solidFill>
                <a:latin typeface="Consolas"/>
              </a:rPr>
              <a:t>// </a:t>
            </a:r>
            <a:r>
              <a:rPr lang="ja-JP" altLang="en-US" sz="1200" dirty="0">
                <a:solidFill>
                  <a:srgbClr val="3F7F5F"/>
                </a:solidFill>
                <a:latin typeface="Consolas"/>
              </a:rPr>
              <a:t>マッパーのクエリを呼び出す</a:t>
            </a:r>
            <a:r>
              <a:rPr lang="en-US" altLang="ja-JP" sz="1200" dirty="0">
                <a:solidFill>
                  <a:srgbClr val="3F7F5F"/>
                </a:solidFill>
                <a:latin typeface="Consolas"/>
              </a:rPr>
              <a:t>DAO</a:t>
            </a:r>
          </a:p>
          <a:p>
            <a:r>
              <a:rPr lang="en-US" altLang="ko-KR" sz="1200" b="1" dirty="0">
                <a:solidFill>
                  <a:srgbClr val="7F0055"/>
                </a:solidFill>
                <a:latin typeface="Consolas"/>
              </a:rPr>
              <a:t>public</a:t>
            </a:r>
            <a:r>
              <a:rPr lang="en-US" altLang="ko-KR" sz="1200" b="1" dirty="0">
                <a:solidFill>
                  <a:srgbClr val="000000"/>
                </a:solidFill>
                <a:latin typeface="Consolas"/>
              </a:rPr>
              <a:t> </a:t>
            </a:r>
            <a:r>
              <a:rPr lang="en-US" altLang="ko-KR" sz="1200" b="1" dirty="0">
                <a:solidFill>
                  <a:srgbClr val="7F0055"/>
                </a:solidFill>
                <a:latin typeface="Consolas"/>
              </a:rPr>
              <a:t>interface</a:t>
            </a:r>
            <a:r>
              <a:rPr lang="en-US" altLang="ko-KR" sz="1200" b="1" dirty="0">
                <a:solidFill>
                  <a:srgbClr val="000000"/>
                </a:solidFill>
                <a:latin typeface="Consolas"/>
              </a:rPr>
              <a:t> </a:t>
            </a:r>
            <a:r>
              <a:rPr lang="en-US" altLang="ko-KR" sz="1200" b="1" dirty="0" err="1">
                <a:solidFill>
                  <a:srgbClr val="000000"/>
                </a:solidFill>
                <a:latin typeface="Consolas"/>
              </a:rPr>
              <a:t>AdminDAO</a:t>
            </a:r>
            <a:r>
              <a:rPr lang="en-US" altLang="ko-KR" sz="1200" b="1" dirty="0">
                <a:solidFill>
                  <a:srgbClr val="000000"/>
                </a:solidFill>
                <a:latin typeface="Consolas"/>
              </a:rPr>
              <a:t> </a:t>
            </a:r>
            <a:r>
              <a:rPr lang="en-US" altLang="ko-KR" sz="1200" b="1" dirty="0" smtClean="0">
                <a:solidFill>
                  <a:srgbClr val="000000"/>
                </a:solidFill>
                <a:latin typeface="Consolas"/>
              </a:rPr>
              <a:t>{</a:t>
            </a:r>
            <a:r>
              <a:rPr lang="ko-KR" altLang="en-US" sz="1200" dirty="0" smtClean="0">
                <a:solidFill>
                  <a:srgbClr val="000000"/>
                </a:solidFill>
                <a:latin typeface="Consolas"/>
              </a:rPr>
              <a:t> </a:t>
            </a:r>
            <a:endParaRPr lang="ko-KR" altLang="en-US" sz="1200" dirty="0">
              <a:solidFill>
                <a:srgbClr val="000000"/>
              </a:solidFill>
              <a:latin typeface="Consolas"/>
            </a:endParaRPr>
          </a:p>
          <a:p>
            <a:r>
              <a:rPr lang="ja-JP" altLang="en-US" sz="1200" dirty="0" smtClean="0">
                <a:solidFill>
                  <a:srgbClr val="000000"/>
                </a:solidFill>
                <a:latin typeface="Consolas"/>
              </a:rPr>
              <a:t>    </a:t>
            </a:r>
            <a:r>
              <a:rPr lang="en-US" altLang="ja-JP" sz="1200" dirty="0">
                <a:solidFill>
                  <a:srgbClr val="3F7F5F"/>
                </a:solidFill>
                <a:latin typeface="Consolas"/>
              </a:rPr>
              <a:t>// </a:t>
            </a:r>
            <a:r>
              <a:rPr lang="ja-JP" altLang="en-US" sz="1200" dirty="0">
                <a:solidFill>
                  <a:srgbClr val="3F7F5F"/>
                </a:solidFill>
                <a:latin typeface="Consolas"/>
              </a:rPr>
              <a:t>カテゴリー</a:t>
            </a:r>
          </a:p>
          <a:p>
            <a:r>
              <a:rPr lang="en-US" altLang="ko-KR" sz="1200" dirty="0">
                <a:solidFill>
                  <a:srgbClr val="000000"/>
                </a:solidFill>
                <a:latin typeface="Consolas"/>
              </a:rPr>
              <a:t>    </a:t>
            </a:r>
            <a:r>
              <a:rPr lang="en-US" altLang="ko-KR" sz="1200" b="1" dirty="0">
                <a:solidFill>
                  <a:srgbClr val="7F0055"/>
                </a:solidFill>
                <a:latin typeface="Consolas"/>
              </a:rPr>
              <a:t>public</a:t>
            </a:r>
            <a:r>
              <a:rPr lang="en-US" altLang="ko-KR" sz="1200" b="1" dirty="0">
                <a:solidFill>
                  <a:srgbClr val="000000"/>
                </a:solidFill>
                <a:latin typeface="Consolas"/>
              </a:rPr>
              <a:t> List&lt;</a:t>
            </a:r>
            <a:r>
              <a:rPr lang="en-US" altLang="ko-KR" sz="1200" b="1" dirty="0" err="1">
                <a:solidFill>
                  <a:srgbClr val="000000"/>
                </a:solidFill>
                <a:latin typeface="Consolas"/>
              </a:rPr>
              <a:t>CategoryVO</a:t>
            </a:r>
            <a:r>
              <a:rPr lang="en-US" altLang="ko-KR" sz="1200" b="1" dirty="0">
                <a:solidFill>
                  <a:srgbClr val="000000"/>
                </a:solidFill>
                <a:latin typeface="Consolas"/>
              </a:rPr>
              <a:t>&gt; category() </a:t>
            </a:r>
            <a:r>
              <a:rPr lang="en-US" altLang="ko-KR" sz="1200" b="1" dirty="0">
                <a:solidFill>
                  <a:srgbClr val="7F0055"/>
                </a:solidFill>
                <a:latin typeface="Consolas"/>
              </a:rPr>
              <a:t>throws</a:t>
            </a:r>
            <a:r>
              <a:rPr lang="en-US" altLang="ko-KR" sz="1200" b="1" dirty="0">
                <a:solidFill>
                  <a:srgbClr val="000000"/>
                </a:solidFill>
                <a:latin typeface="Consolas"/>
              </a:rPr>
              <a:t> Exception;</a:t>
            </a:r>
          </a:p>
          <a:p>
            <a:r>
              <a:rPr lang="ko-KR" altLang="en-US" sz="1200" dirty="0">
                <a:solidFill>
                  <a:srgbClr val="000000"/>
                </a:solidFill>
                <a:latin typeface="Consolas"/>
              </a:rPr>
              <a:t>    </a:t>
            </a:r>
          </a:p>
          <a:p>
            <a:r>
              <a:rPr lang="ko-KR" altLang="en-US" sz="1200" dirty="0">
                <a:solidFill>
                  <a:srgbClr val="000000"/>
                </a:solidFill>
                <a:latin typeface="Consolas"/>
              </a:rPr>
              <a:t>    </a:t>
            </a:r>
            <a:r>
              <a:rPr lang="en-US" altLang="ko-KR" sz="1200" dirty="0">
                <a:solidFill>
                  <a:srgbClr val="3F7F5F"/>
                </a:solidFill>
                <a:latin typeface="Consolas"/>
              </a:rPr>
              <a:t>// </a:t>
            </a:r>
            <a:r>
              <a:rPr lang="ko-KR" altLang="en-US" sz="1200" dirty="0">
                <a:solidFill>
                  <a:srgbClr val="3F7F5F"/>
                </a:solidFill>
                <a:latin typeface="Consolas"/>
              </a:rPr>
              <a:t>商品登録</a:t>
            </a:r>
          </a:p>
          <a:p>
            <a:r>
              <a:rPr lang="en-US" altLang="ko-KR" sz="1200" dirty="0">
                <a:solidFill>
                  <a:srgbClr val="000000"/>
                </a:solidFill>
                <a:latin typeface="Consolas"/>
              </a:rPr>
              <a:t>    </a:t>
            </a:r>
            <a:r>
              <a:rPr lang="en-US" altLang="ko-KR" sz="1200" b="1" dirty="0">
                <a:solidFill>
                  <a:srgbClr val="7F0055"/>
                </a:solidFill>
                <a:latin typeface="Consolas"/>
              </a:rPr>
              <a:t>public</a:t>
            </a:r>
            <a:r>
              <a:rPr lang="en-US" altLang="ko-KR" sz="1200" b="1" dirty="0">
                <a:solidFill>
                  <a:srgbClr val="000000"/>
                </a:solidFill>
                <a:latin typeface="Consolas"/>
              </a:rPr>
              <a:t> </a:t>
            </a:r>
            <a:r>
              <a:rPr lang="en-US" altLang="ko-KR" sz="1200" b="1" dirty="0">
                <a:solidFill>
                  <a:srgbClr val="7F0055"/>
                </a:solidFill>
                <a:latin typeface="Consolas"/>
              </a:rPr>
              <a:t>void</a:t>
            </a:r>
            <a:r>
              <a:rPr lang="en-US" altLang="ko-KR" sz="1200" b="1" dirty="0">
                <a:solidFill>
                  <a:srgbClr val="000000"/>
                </a:solidFill>
                <a:latin typeface="Consolas"/>
              </a:rPr>
              <a:t> register(</a:t>
            </a:r>
            <a:r>
              <a:rPr lang="en-US" altLang="ko-KR" sz="1200" b="1" dirty="0" err="1">
                <a:solidFill>
                  <a:srgbClr val="000000"/>
                </a:solidFill>
                <a:latin typeface="Consolas"/>
              </a:rPr>
              <a:t>GoodsVO</a:t>
            </a:r>
            <a:r>
              <a:rPr lang="en-US" altLang="ko-KR" sz="1200" b="1" dirty="0">
                <a:solidFill>
                  <a:srgbClr val="000000"/>
                </a:solidFill>
                <a:latin typeface="Consolas"/>
              </a:rPr>
              <a:t> </a:t>
            </a:r>
            <a:r>
              <a:rPr lang="en-US" altLang="ko-KR" sz="1200" b="1" dirty="0" err="1">
                <a:solidFill>
                  <a:srgbClr val="6A3E3E"/>
                </a:solidFill>
                <a:latin typeface="Consolas"/>
              </a:rPr>
              <a:t>vo</a:t>
            </a:r>
            <a:r>
              <a:rPr lang="en-US" altLang="ko-KR" sz="1200" b="1" dirty="0">
                <a:solidFill>
                  <a:srgbClr val="000000"/>
                </a:solidFill>
                <a:latin typeface="Consolas"/>
              </a:rPr>
              <a:t>) </a:t>
            </a:r>
            <a:r>
              <a:rPr lang="en-US" altLang="ko-KR" sz="1200" b="1" dirty="0">
                <a:solidFill>
                  <a:srgbClr val="7F0055"/>
                </a:solidFill>
                <a:latin typeface="Consolas"/>
              </a:rPr>
              <a:t>throws</a:t>
            </a:r>
            <a:r>
              <a:rPr lang="en-US" altLang="ko-KR" sz="1200" b="1" dirty="0">
                <a:solidFill>
                  <a:srgbClr val="000000"/>
                </a:solidFill>
                <a:latin typeface="Consolas"/>
              </a:rPr>
              <a:t> Exception;</a:t>
            </a:r>
          </a:p>
          <a:p>
            <a:r>
              <a:rPr lang="ko-KR" altLang="en-US" sz="1200" dirty="0">
                <a:solidFill>
                  <a:srgbClr val="000000"/>
                </a:solidFill>
                <a:latin typeface="Consolas"/>
              </a:rPr>
              <a:t>    </a:t>
            </a:r>
          </a:p>
          <a:p>
            <a:r>
              <a:rPr lang="ko-KR" altLang="en-US" sz="1200" dirty="0">
                <a:solidFill>
                  <a:srgbClr val="000000"/>
                </a:solidFill>
                <a:latin typeface="Consolas"/>
              </a:rPr>
              <a:t>    </a:t>
            </a:r>
            <a:r>
              <a:rPr lang="en-US" altLang="ko-KR" sz="1200" dirty="0">
                <a:solidFill>
                  <a:srgbClr val="3F7F5F"/>
                </a:solidFill>
                <a:latin typeface="Consolas"/>
              </a:rPr>
              <a:t>// </a:t>
            </a:r>
            <a:r>
              <a:rPr lang="ko-KR" altLang="en-US" sz="1200" dirty="0">
                <a:solidFill>
                  <a:srgbClr val="3F7F5F"/>
                </a:solidFill>
                <a:latin typeface="Consolas"/>
              </a:rPr>
              <a:t>商品</a:t>
            </a:r>
            <a:r>
              <a:rPr lang="ja-JP" altLang="en-US" sz="1200" dirty="0">
                <a:solidFill>
                  <a:srgbClr val="3F7F5F"/>
                </a:solidFill>
                <a:latin typeface="Consolas"/>
              </a:rPr>
              <a:t>リスト</a:t>
            </a:r>
          </a:p>
          <a:p>
            <a:r>
              <a:rPr lang="en-US" altLang="ko-KR" sz="1200" dirty="0">
                <a:solidFill>
                  <a:srgbClr val="000000"/>
                </a:solidFill>
                <a:latin typeface="Consolas"/>
              </a:rPr>
              <a:t>    </a:t>
            </a:r>
            <a:r>
              <a:rPr lang="en-US" altLang="ko-KR" sz="1200" b="1" dirty="0">
                <a:solidFill>
                  <a:srgbClr val="7F0055"/>
                </a:solidFill>
                <a:latin typeface="Consolas"/>
              </a:rPr>
              <a:t>public</a:t>
            </a:r>
            <a:r>
              <a:rPr lang="en-US" altLang="ko-KR" sz="1200" b="1" dirty="0">
                <a:solidFill>
                  <a:srgbClr val="000000"/>
                </a:solidFill>
                <a:latin typeface="Consolas"/>
              </a:rPr>
              <a:t> List&lt;</a:t>
            </a:r>
            <a:r>
              <a:rPr lang="en-US" altLang="ko-KR" sz="1200" b="1" dirty="0" err="1">
                <a:solidFill>
                  <a:srgbClr val="000000"/>
                </a:solidFill>
                <a:latin typeface="Consolas"/>
              </a:rPr>
              <a:t>GoodsViewVO</a:t>
            </a:r>
            <a:r>
              <a:rPr lang="en-US" altLang="ko-KR" sz="1200" b="1" dirty="0">
                <a:solidFill>
                  <a:srgbClr val="000000"/>
                </a:solidFill>
                <a:latin typeface="Consolas"/>
              </a:rPr>
              <a:t>&gt; </a:t>
            </a:r>
            <a:r>
              <a:rPr lang="en-US" altLang="ko-KR" sz="1200" b="1" dirty="0" err="1">
                <a:solidFill>
                  <a:srgbClr val="000000"/>
                </a:solidFill>
                <a:latin typeface="Consolas"/>
              </a:rPr>
              <a:t>goodslist</a:t>
            </a:r>
            <a:r>
              <a:rPr lang="en-US" altLang="ko-KR" sz="1200" b="1" dirty="0">
                <a:solidFill>
                  <a:srgbClr val="000000"/>
                </a:solidFill>
                <a:latin typeface="Consolas"/>
              </a:rPr>
              <a:t>() </a:t>
            </a:r>
            <a:r>
              <a:rPr lang="en-US" altLang="ko-KR" sz="1200" b="1" dirty="0">
                <a:solidFill>
                  <a:srgbClr val="7F0055"/>
                </a:solidFill>
                <a:latin typeface="Consolas"/>
              </a:rPr>
              <a:t>throws</a:t>
            </a:r>
            <a:r>
              <a:rPr lang="en-US" altLang="ko-KR" sz="1200" b="1" dirty="0">
                <a:solidFill>
                  <a:srgbClr val="000000"/>
                </a:solidFill>
                <a:latin typeface="Consolas"/>
              </a:rPr>
              <a:t> Exception;</a:t>
            </a:r>
          </a:p>
          <a:p>
            <a:r>
              <a:rPr lang="ko-KR" altLang="en-US" sz="1200" dirty="0">
                <a:solidFill>
                  <a:srgbClr val="000000"/>
                </a:solidFill>
                <a:latin typeface="Consolas"/>
              </a:rPr>
              <a:t>    </a:t>
            </a:r>
          </a:p>
          <a:p>
            <a:r>
              <a:rPr lang="ko-KR" altLang="en-US" sz="1200" dirty="0">
                <a:solidFill>
                  <a:srgbClr val="000000"/>
                </a:solidFill>
                <a:latin typeface="Consolas"/>
              </a:rPr>
              <a:t>    </a:t>
            </a:r>
            <a:r>
              <a:rPr lang="en-US" altLang="ko-KR" sz="1200" dirty="0">
                <a:solidFill>
                  <a:srgbClr val="3F7F5F"/>
                </a:solidFill>
                <a:latin typeface="Consolas"/>
              </a:rPr>
              <a:t>// </a:t>
            </a:r>
            <a:r>
              <a:rPr lang="ko-KR" altLang="en-US" sz="1200" dirty="0">
                <a:solidFill>
                  <a:srgbClr val="3F7F5F"/>
                </a:solidFill>
                <a:latin typeface="Consolas"/>
              </a:rPr>
              <a:t>商品</a:t>
            </a:r>
            <a:r>
              <a:rPr lang="ja-JP" altLang="en-US" sz="1200" dirty="0">
                <a:solidFill>
                  <a:srgbClr val="3F7F5F"/>
                </a:solidFill>
                <a:latin typeface="Consolas"/>
              </a:rPr>
              <a:t>ビュー</a:t>
            </a:r>
          </a:p>
          <a:p>
            <a:r>
              <a:rPr lang="en-US" altLang="ko-KR" sz="1200" dirty="0">
                <a:solidFill>
                  <a:srgbClr val="000000"/>
                </a:solidFill>
                <a:latin typeface="Consolas"/>
              </a:rPr>
              <a:t>    </a:t>
            </a:r>
            <a:r>
              <a:rPr lang="en-US" altLang="ko-KR" sz="1200" b="1" dirty="0">
                <a:solidFill>
                  <a:srgbClr val="7F0055"/>
                </a:solidFill>
                <a:latin typeface="Consolas"/>
              </a:rPr>
              <a:t>public</a:t>
            </a:r>
            <a:r>
              <a:rPr lang="en-US" altLang="ko-KR" sz="1200" b="1" dirty="0">
                <a:solidFill>
                  <a:srgbClr val="000000"/>
                </a:solidFill>
                <a:latin typeface="Consolas"/>
              </a:rPr>
              <a:t> </a:t>
            </a:r>
            <a:r>
              <a:rPr lang="en-US" altLang="ko-KR" sz="1200" b="1" dirty="0" err="1">
                <a:solidFill>
                  <a:srgbClr val="000000"/>
                </a:solidFill>
                <a:latin typeface="Consolas"/>
              </a:rPr>
              <a:t>GoodsViewVO</a:t>
            </a:r>
            <a:r>
              <a:rPr lang="en-US" altLang="ko-KR" sz="1200" b="1" dirty="0">
                <a:solidFill>
                  <a:srgbClr val="000000"/>
                </a:solidFill>
                <a:latin typeface="Consolas"/>
              </a:rPr>
              <a:t> </a:t>
            </a:r>
            <a:r>
              <a:rPr lang="en-US" altLang="ko-KR" sz="1200" b="1" dirty="0" err="1">
                <a:solidFill>
                  <a:srgbClr val="000000"/>
                </a:solidFill>
                <a:latin typeface="Consolas"/>
              </a:rPr>
              <a:t>goodsView</a:t>
            </a:r>
            <a:r>
              <a:rPr lang="en-US" altLang="ko-KR" sz="1200" b="1" dirty="0">
                <a:solidFill>
                  <a:srgbClr val="000000"/>
                </a:solidFill>
                <a:latin typeface="Consolas"/>
              </a:rPr>
              <a:t>(</a:t>
            </a:r>
            <a:r>
              <a:rPr lang="en-US" altLang="ko-KR" sz="1200" b="1" dirty="0" err="1">
                <a:solidFill>
                  <a:srgbClr val="7F0055"/>
                </a:solidFill>
                <a:latin typeface="Consolas"/>
              </a:rPr>
              <a:t>int</a:t>
            </a:r>
            <a:r>
              <a:rPr lang="en-US" altLang="ko-KR" sz="1200" b="1" dirty="0">
                <a:solidFill>
                  <a:srgbClr val="000000"/>
                </a:solidFill>
                <a:latin typeface="Consolas"/>
              </a:rPr>
              <a:t> </a:t>
            </a:r>
            <a:r>
              <a:rPr lang="en-US" altLang="ko-KR" sz="1200" b="1" dirty="0" err="1">
                <a:solidFill>
                  <a:srgbClr val="6A3E3E"/>
                </a:solidFill>
                <a:latin typeface="Consolas"/>
              </a:rPr>
              <a:t>gdsNum</a:t>
            </a:r>
            <a:r>
              <a:rPr lang="en-US" altLang="ko-KR" sz="1200" b="1" dirty="0">
                <a:solidFill>
                  <a:srgbClr val="000000"/>
                </a:solidFill>
                <a:latin typeface="Consolas"/>
              </a:rPr>
              <a:t>) </a:t>
            </a:r>
            <a:r>
              <a:rPr lang="en-US" altLang="ko-KR" sz="1200" b="1" dirty="0">
                <a:solidFill>
                  <a:srgbClr val="7F0055"/>
                </a:solidFill>
                <a:latin typeface="Consolas"/>
              </a:rPr>
              <a:t>throws</a:t>
            </a:r>
            <a:r>
              <a:rPr lang="en-US" altLang="ko-KR" sz="1200" b="1" dirty="0">
                <a:solidFill>
                  <a:srgbClr val="000000"/>
                </a:solidFill>
                <a:latin typeface="Consolas"/>
              </a:rPr>
              <a:t> Exception;</a:t>
            </a:r>
          </a:p>
          <a:p>
            <a:r>
              <a:rPr lang="ko-KR" altLang="en-US" sz="1200" dirty="0">
                <a:solidFill>
                  <a:srgbClr val="000000"/>
                </a:solidFill>
                <a:latin typeface="Consolas"/>
              </a:rPr>
              <a:t>    </a:t>
            </a:r>
          </a:p>
          <a:p>
            <a:r>
              <a:rPr lang="ko-KR" altLang="en-US" sz="1200" dirty="0">
                <a:solidFill>
                  <a:srgbClr val="000000"/>
                </a:solidFill>
                <a:latin typeface="Consolas"/>
              </a:rPr>
              <a:t>    </a:t>
            </a:r>
            <a:r>
              <a:rPr lang="en-US" altLang="ko-KR" sz="1200" dirty="0">
                <a:solidFill>
                  <a:srgbClr val="3F7F5F"/>
                </a:solidFill>
                <a:latin typeface="Consolas"/>
              </a:rPr>
              <a:t>// </a:t>
            </a:r>
            <a:r>
              <a:rPr lang="ko-KR" altLang="en-US" sz="1200" dirty="0">
                <a:solidFill>
                  <a:srgbClr val="3F7F5F"/>
                </a:solidFill>
                <a:latin typeface="Consolas"/>
              </a:rPr>
              <a:t>商品修正</a:t>
            </a:r>
          </a:p>
          <a:p>
            <a:r>
              <a:rPr lang="en-US" altLang="ko-KR" sz="1200" dirty="0">
                <a:solidFill>
                  <a:srgbClr val="000000"/>
                </a:solidFill>
                <a:latin typeface="Consolas"/>
              </a:rPr>
              <a:t>    </a:t>
            </a:r>
            <a:r>
              <a:rPr lang="en-US" altLang="ko-KR" sz="1200" b="1" dirty="0">
                <a:solidFill>
                  <a:srgbClr val="7F0055"/>
                </a:solidFill>
                <a:latin typeface="Consolas"/>
              </a:rPr>
              <a:t>public</a:t>
            </a:r>
            <a:r>
              <a:rPr lang="en-US" altLang="ko-KR" sz="1200" b="1" dirty="0">
                <a:solidFill>
                  <a:srgbClr val="000000"/>
                </a:solidFill>
                <a:latin typeface="Consolas"/>
              </a:rPr>
              <a:t> </a:t>
            </a:r>
            <a:r>
              <a:rPr lang="en-US" altLang="ko-KR" sz="1200" b="1" dirty="0">
                <a:solidFill>
                  <a:srgbClr val="7F0055"/>
                </a:solidFill>
                <a:latin typeface="Consolas"/>
              </a:rPr>
              <a:t>void</a:t>
            </a:r>
            <a:r>
              <a:rPr lang="en-US" altLang="ko-KR" sz="1200" b="1" dirty="0">
                <a:solidFill>
                  <a:srgbClr val="000000"/>
                </a:solidFill>
                <a:latin typeface="Consolas"/>
              </a:rPr>
              <a:t> </a:t>
            </a:r>
            <a:r>
              <a:rPr lang="en-US" altLang="ko-KR" sz="1200" b="1" dirty="0" err="1">
                <a:solidFill>
                  <a:srgbClr val="000000"/>
                </a:solidFill>
                <a:latin typeface="Consolas"/>
              </a:rPr>
              <a:t>goodsModify</a:t>
            </a:r>
            <a:r>
              <a:rPr lang="en-US" altLang="ko-KR" sz="1200" b="1" dirty="0">
                <a:solidFill>
                  <a:srgbClr val="000000"/>
                </a:solidFill>
                <a:latin typeface="Consolas"/>
              </a:rPr>
              <a:t>(</a:t>
            </a:r>
            <a:r>
              <a:rPr lang="en-US" altLang="ko-KR" sz="1200" b="1" dirty="0" err="1">
                <a:solidFill>
                  <a:srgbClr val="000000"/>
                </a:solidFill>
                <a:latin typeface="Consolas"/>
              </a:rPr>
              <a:t>GoodsVO</a:t>
            </a:r>
            <a:r>
              <a:rPr lang="en-US" altLang="ko-KR" sz="1200" b="1" dirty="0">
                <a:solidFill>
                  <a:srgbClr val="000000"/>
                </a:solidFill>
                <a:latin typeface="Consolas"/>
              </a:rPr>
              <a:t> </a:t>
            </a:r>
            <a:r>
              <a:rPr lang="en-US" altLang="ko-KR" sz="1200" b="1" dirty="0" err="1">
                <a:solidFill>
                  <a:srgbClr val="6A3E3E"/>
                </a:solidFill>
                <a:latin typeface="Consolas"/>
              </a:rPr>
              <a:t>vo</a:t>
            </a:r>
            <a:r>
              <a:rPr lang="en-US" altLang="ko-KR" sz="1200" b="1" dirty="0">
                <a:solidFill>
                  <a:srgbClr val="000000"/>
                </a:solidFill>
                <a:latin typeface="Consolas"/>
              </a:rPr>
              <a:t>)</a:t>
            </a:r>
            <a:r>
              <a:rPr lang="en-US" altLang="ko-KR" sz="1200" b="1" dirty="0">
                <a:solidFill>
                  <a:srgbClr val="7F0055"/>
                </a:solidFill>
                <a:latin typeface="Consolas"/>
              </a:rPr>
              <a:t>throws</a:t>
            </a:r>
            <a:r>
              <a:rPr lang="en-US" altLang="ko-KR" sz="1200" b="1" dirty="0">
                <a:solidFill>
                  <a:srgbClr val="000000"/>
                </a:solidFill>
                <a:latin typeface="Consolas"/>
              </a:rPr>
              <a:t> Exception;</a:t>
            </a:r>
          </a:p>
          <a:p>
            <a:r>
              <a:rPr lang="ko-KR" altLang="en-US" sz="1200" dirty="0">
                <a:solidFill>
                  <a:srgbClr val="000000"/>
                </a:solidFill>
                <a:latin typeface="Consolas"/>
              </a:rPr>
              <a:t>    </a:t>
            </a:r>
          </a:p>
          <a:p>
            <a:r>
              <a:rPr lang="ko-KR" altLang="en-US" sz="1200" dirty="0">
                <a:solidFill>
                  <a:srgbClr val="000000"/>
                </a:solidFill>
                <a:latin typeface="Consolas"/>
              </a:rPr>
              <a:t>    </a:t>
            </a:r>
            <a:r>
              <a:rPr lang="en-US" altLang="ko-KR" sz="1200" dirty="0">
                <a:solidFill>
                  <a:srgbClr val="3F7F5F"/>
                </a:solidFill>
                <a:latin typeface="Consolas"/>
              </a:rPr>
              <a:t>// </a:t>
            </a:r>
            <a:r>
              <a:rPr lang="ko-KR" altLang="en-US" sz="1200" dirty="0">
                <a:solidFill>
                  <a:srgbClr val="3F7F5F"/>
                </a:solidFill>
                <a:latin typeface="Consolas"/>
              </a:rPr>
              <a:t>商品削除</a:t>
            </a:r>
          </a:p>
          <a:p>
            <a:r>
              <a:rPr lang="en-US" altLang="ko-KR" sz="1200" dirty="0">
                <a:solidFill>
                  <a:srgbClr val="000000"/>
                </a:solidFill>
                <a:latin typeface="Consolas"/>
              </a:rPr>
              <a:t>    </a:t>
            </a:r>
            <a:r>
              <a:rPr lang="en-US" altLang="ko-KR" sz="1200" b="1" dirty="0">
                <a:solidFill>
                  <a:srgbClr val="7F0055"/>
                </a:solidFill>
                <a:latin typeface="Consolas"/>
              </a:rPr>
              <a:t>public</a:t>
            </a:r>
            <a:r>
              <a:rPr lang="en-US" altLang="ko-KR" sz="1200" b="1" dirty="0">
                <a:solidFill>
                  <a:srgbClr val="000000"/>
                </a:solidFill>
                <a:latin typeface="Consolas"/>
              </a:rPr>
              <a:t> </a:t>
            </a:r>
            <a:r>
              <a:rPr lang="en-US" altLang="ko-KR" sz="1200" b="1" dirty="0">
                <a:solidFill>
                  <a:srgbClr val="7F0055"/>
                </a:solidFill>
                <a:latin typeface="Consolas"/>
              </a:rPr>
              <a:t>void</a:t>
            </a:r>
            <a:r>
              <a:rPr lang="en-US" altLang="ko-KR" sz="1200" b="1" dirty="0">
                <a:solidFill>
                  <a:srgbClr val="000000"/>
                </a:solidFill>
                <a:latin typeface="Consolas"/>
              </a:rPr>
              <a:t> </a:t>
            </a:r>
            <a:r>
              <a:rPr lang="en-US" altLang="ko-KR" sz="1200" b="1" dirty="0" err="1">
                <a:solidFill>
                  <a:srgbClr val="000000"/>
                </a:solidFill>
                <a:latin typeface="Consolas"/>
              </a:rPr>
              <a:t>goodsDelete</a:t>
            </a:r>
            <a:r>
              <a:rPr lang="en-US" altLang="ko-KR" sz="1200" b="1" dirty="0">
                <a:solidFill>
                  <a:srgbClr val="000000"/>
                </a:solidFill>
                <a:latin typeface="Consolas"/>
              </a:rPr>
              <a:t>(</a:t>
            </a:r>
            <a:r>
              <a:rPr lang="en-US" altLang="ko-KR" sz="1200" b="1" dirty="0" err="1">
                <a:solidFill>
                  <a:srgbClr val="7F0055"/>
                </a:solidFill>
                <a:latin typeface="Consolas"/>
              </a:rPr>
              <a:t>int</a:t>
            </a:r>
            <a:r>
              <a:rPr lang="en-US" altLang="ko-KR" sz="1200" b="1" dirty="0">
                <a:solidFill>
                  <a:srgbClr val="000000"/>
                </a:solidFill>
                <a:latin typeface="Consolas"/>
              </a:rPr>
              <a:t> </a:t>
            </a:r>
            <a:r>
              <a:rPr lang="en-US" altLang="ko-KR" sz="1200" b="1" dirty="0" err="1">
                <a:solidFill>
                  <a:srgbClr val="6A3E3E"/>
                </a:solidFill>
                <a:latin typeface="Consolas"/>
              </a:rPr>
              <a:t>gdsNum</a:t>
            </a:r>
            <a:r>
              <a:rPr lang="en-US" altLang="ko-KR" sz="1200" b="1" dirty="0">
                <a:solidFill>
                  <a:srgbClr val="000000"/>
                </a:solidFill>
                <a:latin typeface="Consolas"/>
              </a:rPr>
              <a:t>) </a:t>
            </a:r>
            <a:r>
              <a:rPr lang="en-US" altLang="ko-KR" sz="1200" b="1" dirty="0">
                <a:solidFill>
                  <a:srgbClr val="7F0055"/>
                </a:solidFill>
                <a:latin typeface="Consolas"/>
              </a:rPr>
              <a:t>throws</a:t>
            </a:r>
            <a:r>
              <a:rPr lang="en-US" altLang="ko-KR" sz="1200" b="1" dirty="0">
                <a:solidFill>
                  <a:srgbClr val="000000"/>
                </a:solidFill>
                <a:latin typeface="Consolas"/>
              </a:rPr>
              <a:t> Exception;</a:t>
            </a:r>
          </a:p>
          <a:p>
            <a:r>
              <a:rPr lang="ko-KR" altLang="en-US" sz="1200" dirty="0">
                <a:solidFill>
                  <a:srgbClr val="000000"/>
                </a:solidFill>
                <a:latin typeface="Consolas"/>
              </a:rPr>
              <a:t>    </a:t>
            </a:r>
          </a:p>
          <a:p>
            <a:r>
              <a:rPr lang="ko-KR" altLang="en-US" sz="1200" dirty="0">
                <a:solidFill>
                  <a:srgbClr val="000000"/>
                </a:solidFill>
                <a:latin typeface="Consolas"/>
              </a:rPr>
              <a:t>    </a:t>
            </a:r>
            <a:r>
              <a:rPr lang="en-US" altLang="ko-KR" sz="1200" dirty="0">
                <a:solidFill>
                  <a:srgbClr val="3F7F5F"/>
                </a:solidFill>
                <a:latin typeface="Consolas"/>
              </a:rPr>
              <a:t>// </a:t>
            </a:r>
            <a:r>
              <a:rPr lang="ko-KR" altLang="en-US" sz="1200" dirty="0">
                <a:solidFill>
                  <a:srgbClr val="3F7F5F"/>
                </a:solidFill>
                <a:latin typeface="Consolas"/>
              </a:rPr>
              <a:t>注文</a:t>
            </a:r>
            <a:r>
              <a:rPr lang="ja-JP" altLang="en-US" sz="1200" dirty="0">
                <a:solidFill>
                  <a:srgbClr val="3F7F5F"/>
                </a:solidFill>
                <a:latin typeface="Consolas"/>
              </a:rPr>
              <a:t>リスト</a:t>
            </a:r>
          </a:p>
          <a:p>
            <a:r>
              <a:rPr lang="en-US" altLang="ko-KR" sz="1200" dirty="0">
                <a:solidFill>
                  <a:srgbClr val="000000"/>
                </a:solidFill>
                <a:latin typeface="Consolas"/>
              </a:rPr>
              <a:t>    </a:t>
            </a:r>
            <a:r>
              <a:rPr lang="en-US" altLang="ko-KR" sz="1200" b="1" dirty="0">
                <a:solidFill>
                  <a:srgbClr val="7F0055"/>
                </a:solidFill>
                <a:latin typeface="Consolas"/>
              </a:rPr>
              <a:t>public</a:t>
            </a:r>
            <a:r>
              <a:rPr lang="en-US" altLang="ko-KR" sz="1200" b="1" dirty="0">
                <a:solidFill>
                  <a:srgbClr val="000000"/>
                </a:solidFill>
                <a:latin typeface="Consolas"/>
              </a:rPr>
              <a:t> List&lt;</a:t>
            </a:r>
            <a:r>
              <a:rPr lang="en-US" altLang="ko-KR" sz="1200" b="1" dirty="0" err="1">
                <a:solidFill>
                  <a:srgbClr val="000000"/>
                </a:solidFill>
                <a:latin typeface="Consolas"/>
              </a:rPr>
              <a:t>OrderVO</a:t>
            </a:r>
            <a:r>
              <a:rPr lang="en-US" altLang="ko-KR" sz="1200" b="1" dirty="0">
                <a:solidFill>
                  <a:srgbClr val="000000"/>
                </a:solidFill>
                <a:latin typeface="Consolas"/>
              </a:rPr>
              <a:t>&gt; </a:t>
            </a:r>
            <a:r>
              <a:rPr lang="en-US" altLang="ko-KR" sz="1200" b="1" dirty="0" err="1">
                <a:solidFill>
                  <a:srgbClr val="000000"/>
                </a:solidFill>
                <a:latin typeface="Consolas"/>
              </a:rPr>
              <a:t>orderList</a:t>
            </a:r>
            <a:r>
              <a:rPr lang="en-US" altLang="ko-KR" sz="1200" b="1" dirty="0">
                <a:solidFill>
                  <a:srgbClr val="000000"/>
                </a:solidFill>
                <a:latin typeface="Consolas"/>
              </a:rPr>
              <a:t>() </a:t>
            </a:r>
            <a:r>
              <a:rPr lang="en-US" altLang="ko-KR" sz="1200" b="1" dirty="0">
                <a:solidFill>
                  <a:srgbClr val="7F0055"/>
                </a:solidFill>
                <a:latin typeface="Consolas"/>
              </a:rPr>
              <a:t>throws</a:t>
            </a:r>
            <a:r>
              <a:rPr lang="en-US" altLang="ko-KR" sz="1200" b="1" dirty="0">
                <a:solidFill>
                  <a:srgbClr val="000000"/>
                </a:solidFill>
                <a:latin typeface="Consolas"/>
              </a:rPr>
              <a:t> Exception;</a:t>
            </a:r>
          </a:p>
          <a:p>
            <a:r>
              <a:rPr lang="ko-KR" altLang="en-US" sz="1200" dirty="0">
                <a:solidFill>
                  <a:srgbClr val="000000"/>
                </a:solidFill>
                <a:latin typeface="Consolas"/>
              </a:rPr>
              <a:t>    </a:t>
            </a:r>
          </a:p>
          <a:p>
            <a:r>
              <a:rPr lang="ko-KR" altLang="en-US" sz="1200" dirty="0">
                <a:solidFill>
                  <a:srgbClr val="000000"/>
                </a:solidFill>
                <a:latin typeface="Consolas"/>
              </a:rPr>
              <a:t>    </a:t>
            </a:r>
            <a:r>
              <a:rPr lang="en-US" altLang="ko-KR" sz="1200" dirty="0">
                <a:solidFill>
                  <a:srgbClr val="3F7F5F"/>
                </a:solidFill>
                <a:latin typeface="Consolas"/>
              </a:rPr>
              <a:t>// </a:t>
            </a:r>
            <a:r>
              <a:rPr lang="ko-KR" altLang="en-US" sz="1200" dirty="0">
                <a:solidFill>
                  <a:srgbClr val="3F7F5F"/>
                </a:solidFill>
                <a:latin typeface="Consolas"/>
              </a:rPr>
              <a:t>注文</a:t>
            </a:r>
            <a:r>
              <a:rPr lang="ja-JP" altLang="en-US" sz="1200" dirty="0">
                <a:solidFill>
                  <a:srgbClr val="3F7F5F"/>
                </a:solidFill>
                <a:latin typeface="Consolas"/>
              </a:rPr>
              <a:t>ビュー</a:t>
            </a:r>
          </a:p>
          <a:p>
            <a:r>
              <a:rPr lang="en-US" altLang="ko-KR" sz="1200" dirty="0">
                <a:solidFill>
                  <a:srgbClr val="000000"/>
                </a:solidFill>
                <a:latin typeface="Consolas"/>
              </a:rPr>
              <a:t>    </a:t>
            </a:r>
            <a:r>
              <a:rPr lang="en-US" altLang="ko-KR" sz="1200" b="1" dirty="0">
                <a:solidFill>
                  <a:srgbClr val="7F0055"/>
                </a:solidFill>
                <a:latin typeface="Consolas"/>
              </a:rPr>
              <a:t>public</a:t>
            </a:r>
            <a:r>
              <a:rPr lang="en-US" altLang="ko-KR" sz="1200" b="1" dirty="0">
                <a:solidFill>
                  <a:srgbClr val="000000"/>
                </a:solidFill>
                <a:latin typeface="Consolas"/>
              </a:rPr>
              <a:t> List&lt;</a:t>
            </a:r>
            <a:r>
              <a:rPr lang="en-US" altLang="ko-KR" sz="1200" b="1" dirty="0" err="1">
                <a:solidFill>
                  <a:srgbClr val="000000"/>
                </a:solidFill>
                <a:latin typeface="Consolas"/>
              </a:rPr>
              <a:t>OrderListVO</a:t>
            </a:r>
            <a:r>
              <a:rPr lang="en-US" altLang="ko-KR" sz="1200" b="1" dirty="0">
                <a:solidFill>
                  <a:srgbClr val="000000"/>
                </a:solidFill>
                <a:latin typeface="Consolas"/>
              </a:rPr>
              <a:t>&gt; </a:t>
            </a:r>
            <a:r>
              <a:rPr lang="en-US" altLang="ko-KR" sz="1200" b="1" dirty="0" err="1">
                <a:solidFill>
                  <a:srgbClr val="000000"/>
                </a:solidFill>
                <a:latin typeface="Consolas"/>
              </a:rPr>
              <a:t>orderView</a:t>
            </a:r>
            <a:r>
              <a:rPr lang="en-US" altLang="ko-KR" sz="1200" b="1" dirty="0">
                <a:solidFill>
                  <a:srgbClr val="000000"/>
                </a:solidFill>
                <a:latin typeface="Consolas"/>
              </a:rPr>
              <a:t>(</a:t>
            </a:r>
            <a:r>
              <a:rPr lang="en-US" altLang="ko-KR" sz="1200" b="1" dirty="0" err="1">
                <a:solidFill>
                  <a:srgbClr val="000000"/>
                </a:solidFill>
                <a:latin typeface="Consolas"/>
              </a:rPr>
              <a:t>OrderVO</a:t>
            </a:r>
            <a:r>
              <a:rPr lang="en-US" altLang="ko-KR" sz="1200" b="1" dirty="0">
                <a:solidFill>
                  <a:srgbClr val="000000"/>
                </a:solidFill>
                <a:latin typeface="Consolas"/>
              </a:rPr>
              <a:t> </a:t>
            </a:r>
            <a:r>
              <a:rPr lang="en-US" altLang="ko-KR" sz="1200" b="1" dirty="0">
                <a:solidFill>
                  <a:srgbClr val="6A3E3E"/>
                </a:solidFill>
                <a:latin typeface="Consolas"/>
              </a:rPr>
              <a:t>order</a:t>
            </a:r>
            <a:r>
              <a:rPr lang="en-US" altLang="ko-KR" sz="1200" b="1" dirty="0">
                <a:solidFill>
                  <a:srgbClr val="000000"/>
                </a:solidFill>
                <a:latin typeface="Consolas"/>
              </a:rPr>
              <a:t>) </a:t>
            </a:r>
            <a:r>
              <a:rPr lang="en-US" altLang="ko-KR" sz="1200" b="1" dirty="0">
                <a:solidFill>
                  <a:srgbClr val="7F0055"/>
                </a:solidFill>
                <a:latin typeface="Consolas"/>
              </a:rPr>
              <a:t>throws</a:t>
            </a:r>
            <a:r>
              <a:rPr lang="en-US" altLang="ko-KR" sz="1200" b="1" dirty="0">
                <a:solidFill>
                  <a:srgbClr val="000000"/>
                </a:solidFill>
                <a:latin typeface="Consolas"/>
              </a:rPr>
              <a:t> Exception;</a:t>
            </a:r>
          </a:p>
          <a:p>
            <a:r>
              <a:rPr lang="ko-KR" altLang="en-US" sz="1200" dirty="0">
                <a:solidFill>
                  <a:srgbClr val="000000"/>
                </a:solidFill>
                <a:latin typeface="Consolas"/>
              </a:rPr>
              <a:t>    </a:t>
            </a:r>
          </a:p>
          <a:p>
            <a:r>
              <a:rPr lang="ja-JP" altLang="en-US" sz="1200" dirty="0">
                <a:solidFill>
                  <a:srgbClr val="000000"/>
                </a:solidFill>
                <a:latin typeface="Consolas"/>
              </a:rPr>
              <a:t>    </a:t>
            </a:r>
            <a:r>
              <a:rPr lang="en-US" altLang="ja-JP" sz="1200" dirty="0">
                <a:solidFill>
                  <a:srgbClr val="3F7F5F"/>
                </a:solidFill>
                <a:latin typeface="Consolas"/>
              </a:rPr>
              <a:t>// </a:t>
            </a:r>
            <a:r>
              <a:rPr lang="ja-JP" altLang="en-US" sz="1200" dirty="0">
                <a:solidFill>
                  <a:srgbClr val="3F7F5F"/>
                </a:solidFill>
                <a:latin typeface="Consolas"/>
              </a:rPr>
              <a:t>注文ステータス</a:t>
            </a:r>
          </a:p>
          <a:p>
            <a:r>
              <a:rPr lang="en-US" altLang="ko-KR" sz="1200" dirty="0">
                <a:solidFill>
                  <a:srgbClr val="000000"/>
                </a:solidFill>
                <a:latin typeface="Consolas"/>
              </a:rPr>
              <a:t>    </a:t>
            </a:r>
            <a:r>
              <a:rPr lang="en-US" altLang="ko-KR" sz="1200" b="1" dirty="0">
                <a:solidFill>
                  <a:srgbClr val="7F0055"/>
                </a:solidFill>
                <a:latin typeface="Consolas"/>
              </a:rPr>
              <a:t>public</a:t>
            </a:r>
            <a:r>
              <a:rPr lang="en-US" altLang="ko-KR" sz="1200" b="1" dirty="0">
                <a:solidFill>
                  <a:srgbClr val="000000"/>
                </a:solidFill>
                <a:latin typeface="Consolas"/>
              </a:rPr>
              <a:t> </a:t>
            </a:r>
            <a:r>
              <a:rPr lang="en-US" altLang="ko-KR" sz="1200" b="1" dirty="0">
                <a:solidFill>
                  <a:srgbClr val="7F0055"/>
                </a:solidFill>
                <a:latin typeface="Consolas"/>
              </a:rPr>
              <a:t>void</a:t>
            </a:r>
            <a:r>
              <a:rPr lang="en-US" altLang="ko-KR" sz="1200" b="1" dirty="0">
                <a:solidFill>
                  <a:srgbClr val="000000"/>
                </a:solidFill>
                <a:latin typeface="Consolas"/>
              </a:rPr>
              <a:t> delivery(</a:t>
            </a:r>
            <a:r>
              <a:rPr lang="en-US" altLang="ko-KR" sz="1200" b="1" dirty="0" err="1">
                <a:solidFill>
                  <a:srgbClr val="000000"/>
                </a:solidFill>
                <a:latin typeface="Consolas"/>
              </a:rPr>
              <a:t>OrderVO</a:t>
            </a:r>
            <a:r>
              <a:rPr lang="en-US" altLang="ko-KR" sz="1200" b="1" dirty="0">
                <a:solidFill>
                  <a:srgbClr val="000000"/>
                </a:solidFill>
                <a:latin typeface="Consolas"/>
              </a:rPr>
              <a:t> </a:t>
            </a:r>
            <a:r>
              <a:rPr lang="en-US" altLang="ko-KR" sz="1200" b="1" dirty="0">
                <a:solidFill>
                  <a:srgbClr val="6A3E3E"/>
                </a:solidFill>
                <a:latin typeface="Consolas"/>
              </a:rPr>
              <a:t>order</a:t>
            </a:r>
            <a:r>
              <a:rPr lang="en-US" altLang="ko-KR" sz="1200" b="1" dirty="0">
                <a:solidFill>
                  <a:srgbClr val="000000"/>
                </a:solidFill>
                <a:latin typeface="Consolas"/>
              </a:rPr>
              <a:t>) </a:t>
            </a:r>
            <a:r>
              <a:rPr lang="en-US" altLang="ko-KR" sz="1200" b="1" dirty="0">
                <a:solidFill>
                  <a:srgbClr val="7F0055"/>
                </a:solidFill>
                <a:latin typeface="Consolas"/>
              </a:rPr>
              <a:t>throws</a:t>
            </a:r>
            <a:r>
              <a:rPr lang="en-US" altLang="ko-KR" sz="1200" b="1" dirty="0">
                <a:solidFill>
                  <a:srgbClr val="000000"/>
                </a:solidFill>
                <a:latin typeface="Consolas"/>
              </a:rPr>
              <a:t> Exception;</a:t>
            </a:r>
          </a:p>
          <a:p>
            <a:r>
              <a:rPr lang="ko-KR" altLang="en-US" sz="1200" dirty="0">
                <a:solidFill>
                  <a:srgbClr val="000000"/>
                </a:solidFill>
                <a:latin typeface="Consolas"/>
              </a:rPr>
              <a:t>    </a:t>
            </a:r>
          </a:p>
          <a:p>
            <a:r>
              <a:rPr lang="ko-KR" altLang="en-US" sz="1200" dirty="0">
                <a:solidFill>
                  <a:srgbClr val="000000"/>
                </a:solidFill>
                <a:latin typeface="Consolas"/>
              </a:rPr>
              <a:t>    </a:t>
            </a:r>
            <a:r>
              <a:rPr lang="en-US" altLang="ko-KR" sz="1200" dirty="0">
                <a:solidFill>
                  <a:srgbClr val="3F7F5F"/>
                </a:solidFill>
                <a:latin typeface="Consolas"/>
              </a:rPr>
              <a:t>// </a:t>
            </a:r>
            <a:r>
              <a:rPr lang="ko-KR" altLang="en-US" sz="1200" dirty="0">
                <a:solidFill>
                  <a:srgbClr val="3F7F5F"/>
                </a:solidFill>
                <a:latin typeface="Consolas"/>
              </a:rPr>
              <a:t>在庫変更</a:t>
            </a:r>
          </a:p>
          <a:p>
            <a:r>
              <a:rPr lang="en-US" altLang="ko-KR" sz="1200" dirty="0">
                <a:solidFill>
                  <a:srgbClr val="000000"/>
                </a:solidFill>
                <a:latin typeface="Consolas"/>
              </a:rPr>
              <a:t>    </a:t>
            </a:r>
            <a:r>
              <a:rPr lang="en-US" altLang="ko-KR" sz="1200" b="1" dirty="0">
                <a:solidFill>
                  <a:srgbClr val="7F0055"/>
                </a:solidFill>
                <a:latin typeface="Consolas"/>
              </a:rPr>
              <a:t>public</a:t>
            </a:r>
            <a:r>
              <a:rPr lang="en-US" altLang="ko-KR" sz="1200" b="1" dirty="0">
                <a:solidFill>
                  <a:srgbClr val="000000"/>
                </a:solidFill>
                <a:latin typeface="Consolas"/>
              </a:rPr>
              <a:t> </a:t>
            </a:r>
            <a:r>
              <a:rPr lang="en-US" altLang="ko-KR" sz="1200" b="1" dirty="0">
                <a:solidFill>
                  <a:srgbClr val="7F0055"/>
                </a:solidFill>
                <a:latin typeface="Consolas"/>
              </a:rPr>
              <a:t>void</a:t>
            </a:r>
            <a:r>
              <a:rPr lang="en-US" altLang="ko-KR" sz="1200" b="1" dirty="0">
                <a:solidFill>
                  <a:srgbClr val="000000"/>
                </a:solidFill>
                <a:latin typeface="Consolas"/>
              </a:rPr>
              <a:t> </a:t>
            </a:r>
            <a:r>
              <a:rPr lang="en-US" altLang="ko-KR" sz="1200" b="1" dirty="0" err="1">
                <a:solidFill>
                  <a:srgbClr val="000000"/>
                </a:solidFill>
                <a:latin typeface="Consolas"/>
              </a:rPr>
              <a:t>changeStock</a:t>
            </a:r>
            <a:r>
              <a:rPr lang="en-US" altLang="ko-KR" sz="1200" b="1" dirty="0">
                <a:solidFill>
                  <a:srgbClr val="000000"/>
                </a:solidFill>
                <a:latin typeface="Consolas"/>
              </a:rPr>
              <a:t>(</a:t>
            </a:r>
            <a:r>
              <a:rPr lang="en-US" altLang="ko-KR" sz="1200" b="1" dirty="0" err="1">
                <a:solidFill>
                  <a:srgbClr val="000000"/>
                </a:solidFill>
                <a:latin typeface="Consolas"/>
              </a:rPr>
              <a:t>GoodsVO</a:t>
            </a:r>
            <a:r>
              <a:rPr lang="en-US" altLang="ko-KR" sz="1200" b="1" dirty="0">
                <a:solidFill>
                  <a:srgbClr val="000000"/>
                </a:solidFill>
                <a:latin typeface="Consolas"/>
              </a:rPr>
              <a:t> </a:t>
            </a:r>
            <a:r>
              <a:rPr lang="en-US" altLang="ko-KR" sz="1200" b="1" dirty="0">
                <a:solidFill>
                  <a:srgbClr val="6A3E3E"/>
                </a:solidFill>
                <a:latin typeface="Consolas"/>
              </a:rPr>
              <a:t>goods</a:t>
            </a:r>
            <a:r>
              <a:rPr lang="en-US" altLang="ko-KR" sz="1200" b="1" dirty="0">
                <a:solidFill>
                  <a:srgbClr val="000000"/>
                </a:solidFill>
                <a:latin typeface="Consolas"/>
              </a:rPr>
              <a:t>) </a:t>
            </a:r>
            <a:r>
              <a:rPr lang="en-US" altLang="ko-KR" sz="1200" b="1" dirty="0">
                <a:solidFill>
                  <a:srgbClr val="7F0055"/>
                </a:solidFill>
                <a:latin typeface="Consolas"/>
              </a:rPr>
              <a:t>throws</a:t>
            </a:r>
            <a:r>
              <a:rPr lang="en-US" altLang="ko-KR" sz="1200" b="1" dirty="0">
                <a:solidFill>
                  <a:srgbClr val="000000"/>
                </a:solidFill>
                <a:latin typeface="Consolas"/>
              </a:rPr>
              <a:t> Exception;</a:t>
            </a:r>
          </a:p>
          <a:p>
            <a:r>
              <a:rPr lang="ko-KR" altLang="en-US" sz="1200" dirty="0">
                <a:solidFill>
                  <a:srgbClr val="000000"/>
                </a:solidFill>
                <a:latin typeface="Consolas"/>
              </a:rPr>
              <a:t>    </a:t>
            </a:r>
          </a:p>
          <a:p>
            <a:r>
              <a:rPr lang="ja-JP" altLang="en-US" sz="1200" dirty="0">
                <a:solidFill>
                  <a:srgbClr val="000000"/>
                </a:solidFill>
                <a:latin typeface="Consolas"/>
              </a:rPr>
              <a:t>    </a:t>
            </a:r>
            <a:r>
              <a:rPr lang="en-US" altLang="ja-JP" sz="1200" dirty="0">
                <a:solidFill>
                  <a:srgbClr val="3F7F5F"/>
                </a:solidFill>
                <a:latin typeface="Consolas"/>
              </a:rPr>
              <a:t>// </a:t>
            </a:r>
            <a:r>
              <a:rPr lang="ja-JP" altLang="en-US" sz="1200" dirty="0">
                <a:solidFill>
                  <a:srgbClr val="3F7F5F"/>
                </a:solidFill>
                <a:latin typeface="Consolas"/>
              </a:rPr>
              <a:t>コメントリスト</a:t>
            </a:r>
          </a:p>
          <a:p>
            <a:r>
              <a:rPr lang="en-US" altLang="ko-KR" sz="1200" dirty="0">
                <a:solidFill>
                  <a:srgbClr val="000000"/>
                </a:solidFill>
                <a:latin typeface="Consolas"/>
              </a:rPr>
              <a:t>    </a:t>
            </a:r>
            <a:r>
              <a:rPr lang="en-US" altLang="ko-KR" sz="1200" b="1" dirty="0">
                <a:solidFill>
                  <a:srgbClr val="7F0055"/>
                </a:solidFill>
                <a:latin typeface="Consolas"/>
              </a:rPr>
              <a:t>public</a:t>
            </a:r>
            <a:r>
              <a:rPr lang="en-US" altLang="ko-KR" sz="1200" b="1" dirty="0">
                <a:solidFill>
                  <a:srgbClr val="000000"/>
                </a:solidFill>
                <a:latin typeface="Consolas"/>
              </a:rPr>
              <a:t> List&lt;</a:t>
            </a:r>
            <a:r>
              <a:rPr lang="en-US" altLang="ko-KR" sz="1200" b="1" dirty="0" err="1">
                <a:solidFill>
                  <a:srgbClr val="000000"/>
                </a:solidFill>
                <a:latin typeface="Consolas"/>
              </a:rPr>
              <a:t>ReplyListVO</a:t>
            </a:r>
            <a:r>
              <a:rPr lang="en-US" altLang="ko-KR" sz="1200" b="1" dirty="0">
                <a:solidFill>
                  <a:srgbClr val="000000"/>
                </a:solidFill>
                <a:latin typeface="Consolas"/>
              </a:rPr>
              <a:t>&gt; </a:t>
            </a:r>
            <a:r>
              <a:rPr lang="en-US" altLang="ko-KR" sz="1200" b="1" dirty="0" err="1">
                <a:solidFill>
                  <a:srgbClr val="000000"/>
                </a:solidFill>
                <a:latin typeface="Consolas"/>
              </a:rPr>
              <a:t>allReply</a:t>
            </a:r>
            <a:r>
              <a:rPr lang="en-US" altLang="ko-KR" sz="1200" b="1" dirty="0">
                <a:solidFill>
                  <a:srgbClr val="000000"/>
                </a:solidFill>
                <a:latin typeface="Consolas"/>
              </a:rPr>
              <a:t>() </a:t>
            </a:r>
            <a:r>
              <a:rPr lang="en-US" altLang="ko-KR" sz="1200" b="1" dirty="0">
                <a:solidFill>
                  <a:srgbClr val="7F0055"/>
                </a:solidFill>
                <a:latin typeface="Consolas"/>
              </a:rPr>
              <a:t>throws</a:t>
            </a:r>
            <a:r>
              <a:rPr lang="en-US" altLang="ko-KR" sz="1200" b="1" dirty="0">
                <a:solidFill>
                  <a:srgbClr val="000000"/>
                </a:solidFill>
                <a:latin typeface="Consolas"/>
              </a:rPr>
              <a:t> Exception;</a:t>
            </a:r>
          </a:p>
          <a:p>
            <a:r>
              <a:rPr lang="ko-KR" altLang="en-US" sz="1200" dirty="0">
                <a:solidFill>
                  <a:srgbClr val="000000"/>
                </a:solidFill>
                <a:latin typeface="Consolas"/>
              </a:rPr>
              <a:t>    </a:t>
            </a:r>
          </a:p>
          <a:p>
            <a:r>
              <a:rPr lang="ja-JP" altLang="en-US" sz="1200" dirty="0">
                <a:solidFill>
                  <a:srgbClr val="000000"/>
                </a:solidFill>
                <a:latin typeface="Consolas"/>
              </a:rPr>
              <a:t>    </a:t>
            </a:r>
            <a:r>
              <a:rPr lang="en-US" altLang="ja-JP" sz="1200" dirty="0">
                <a:solidFill>
                  <a:srgbClr val="3F7F5F"/>
                </a:solidFill>
                <a:latin typeface="Consolas"/>
              </a:rPr>
              <a:t>// </a:t>
            </a:r>
            <a:r>
              <a:rPr lang="ja-JP" altLang="en-US" sz="1200" dirty="0">
                <a:solidFill>
                  <a:srgbClr val="3F7F5F"/>
                </a:solidFill>
                <a:latin typeface="Consolas"/>
              </a:rPr>
              <a:t>コメント削除</a:t>
            </a:r>
          </a:p>
          <a:p>
            <a:r>
              <a:rPr lang="en-US" altLang="ko-KR" sz="1200" dirty="0">
                <a:solidFill>
                  <a:srgbClr val="000000"/>
                </a:solidFill>
                <a:latin typeface="Consolas"/>
              </a:rPr>
              <a:t>    </a:t>
            </a:r>
            <a:r>
              <a:rPr lang="en-US" altLang="ko-KR" sz="1200" b="1" dirty="0">
                <a:solidFill>
                  <a:srgbClr val="7F0055"/>
                </a:solidFill>
                <a:latin typeface="Consolas"/>
              </a:rPr>
              <a:t>public</a:t>
            </a:r>
            <a:r>
              <a:rPr lang="en-US" altLang="ko-KR" sz="1200" b="1" dirty="0">
                <a:solidFill>
                  <a:srgbClr val="000000"/>
                </a:solidFill>
                <a:latin typeface="Consolas"/>
              </a:rPr>
              <a:t> </a:t>
            </a:r>
            <a:r>
              <a:rPr lang="en-US" altLang="ko-KR" sz="1200" b="1" dirty="0">
                <a:solidFill>
                  <a:srgbClr val="7F0055"/>
                </a:solidFill>
                <a:latin typeface="Consolas"/>
              </a:rPr>
              <a:t>void</a:t>
            </a:r>
            <a:r>
              <a:rPr lang="en-US" altLang="ko-KR" sz="1200" b="1" dirty="0">
                <a:solidFill>
                  <a:srgbClr val="000000"/>
                </a:solidFill>
                <a:latin typeface="Consolas"/>
              </a:rPr>
              <a:t> </a:t>
            </a:r>
            <a:r>
              <a:rPr lang="en-US" altLang="ko-KR" sz="1200" b="1" dirty="0" err="1">
                <a:solidFill>
                  <a:srgbClr val="000000"/>
                </a:solidFill>
                <a:latin typeface="Consolas"/>
              </a:rPr>
              <a:t>deleteReply</a:t>
            </a:r>
            <a:r>
              <a:rPr lang="en-US" altLang="ko-KR" sz="1200" b="1" dirty="0">
                <a:solidFill>
                  <a:srgbClr val="000000"/>
                </a:solidFill>
                <a:latin typeface="Consolas"/>
              </a:rPr>
              <a:t>(</a:t>
            </a:r>
            <a:r>
              <a:rPr lang="en-US" altLang="ko-KR" sz="1200" b="1" dirty="0" err="1">
                <a:solidFill>
                  <a:srgbClr val="7F0055"/>
                </a:solidFill>
                <a:latin typeface="Consolas"/>
              </a:rPr>
              <a:t>int</a:t>
            </a:r>
            <a:r>
              <a:rPr lang="en-US" altLang="ko-KR" sz="1200" b="1" dirty="0">
                <a:solidFill>
                  <a:srgbClr val="000000"/>
                </a:solidFill>
                <a:latin typeface="Consolas"/>
              </a:rPr>
              <a:t> </a:t>
            </a:r>
            <a:r>
              <a:rPr lang="en-US" altLang="ko-KR" sz="1200" b="1" dirty="0" err="1">
                <a:solidFill>
                  <a:srgbClr val="6A3E3E"/>
                </a:solidFill>
                <a:latin typeface="Consolas"/>
              </a:rPr>
              <a:t>repNum</a:t>
            </a:r>
            <a:r>
              <a:rPr lang="en-US" altLang="ko-KR" sz="1200" b="1" dirty="0">
                <a:solidFill>
                  <a:srgbClr val="000000"/>
                </a:solidFill>
                <a:latin typeface="Consolas"/>
              </a:rPr>
              <a:t>) </a:t>
            </a:r>
            <a:r>
              <a:rPr lang="en-US" altLang="ko-KR" sz="1200" b="1" dirty="0">
                <a:solidFill>
                  <a:srgbClr val="7F0055"/>
                </a:solidFill>
                <a:latin typeface="Consolas"/>
              </a:rPr>
              <a:t>throws</a:t>
            </a:r>
            <a:r>
              <a:rPr lang="en-US" altLang="ko-KR" sz="1200" b="1" dirty="0">
                <a:solidFill>
                  <a:srgbClr val="000000"/>
                </a:solidFill>
                <a:latin typeface="Consolas"/>
              </a:rPr>
              <a:t> Exception;</a:t>
            </a:r>
          </a:p>
          <a:p>
            <a:r>
              <a:rPr lang="ko-KR" altLang="en-US" sz="1200" dirty="0">
                <a:solidFill>
                  <a:srgbClr val="000000"/>
                </a:solidFill>
                <a:latin typeface="Consolas"/>
              </a:rPr>
              <a:t>    </a:t>
            </a:r>
          </a:p>
          <a:p>
            <a:r>
              <a:rPr lang="ja-JP" altLang="en-US" sz="1200" dirty="0">
                <a:solidFill>
                  <a:srgbClr val="000000"/>
                </a:solidFill>
                <a:latin typeface="Consolas"/>
              </a:rPr>
              <a:t>    </a:t>
            </a:r>
            <a:r>
              <a:rPr lang="en-US" altLang="ja-JP" sz="1200" dirty="0">
                <a:solidFill>
                  <a:srgbClr val="3F7F5F"/>
                </a:solidFill>
                <a:latin typeface="Consolas"/>
              </a:rPr>
              <a:t>// </a:t>
            </a:r>
            <a:r>
              <a:rPr lang="ja-JP" altLang="en-US" sz="1200" dirty="0">
                <a:solidFill>
                  <a:srgbClr val="3F7F5F"/>
                </a:solidFill>
                <a:latin typeface="Consolas"/>
              </a:rPr>
              <a:t>ユーザーリスト</a:t>
            </a:r>
          </a:p>
          <a:p>
            <a:r>
              <a:rPr lang="en-US" altLang="ko-KR" sz="1200" dirty="0">
                <a:solidFill>
                  <a:srgbClr val="000000"/>
                </a:solidFill>
                <a:latin typeface="Consolas"/>
              </a:rPr>
              <a:t>    </a:t>
            </a:r>
            <a:r>
              <a:rPr lang="en-US" altLang="ko-KR" sz="1200" b="1" dirty="0">
                <a:solidFill>
                  <a:srgbClr val="7F0055"/>
                </a:solidFill>
                <a:latin typeface="Consolas"/>
              </a:rPr>
              <a:t>public</a:t>
            </a:r>
            <a:r>
              <a:rPr lang="en-US" altLang="ko-KR" sz="1200" b="1" dirty="0">
                <a:solidFill>
                  <a:srgbClr val="000000"/>
                </a:solidFill>
                <a:latin typeface="Consolas"/>
              </a:rPr>
              <a:t> List&lt;</a:t>
            </a:r>
            <a:r>
              <a:rPr lang="en-US" altLang="ko-KR" sz="1200" b="1" dirty="0" err="1">
                <a:solidFill>
                  <a:srgbClr val="000000"/>
                </a:solidFill>
                <a:latin typeface="Consolas"/>
              </a:rPr>
              <a:t>MemberVO</a:t>
            </a:r>
            <a:r>
              <a:rPr lang="en-US" altLang="ko-KR" sz="1200" b="1" dirty="0">
                <a:solidFill>
                  <a:srgbClr val="000000"/>
                </a:solidFill>
                <a:latin typeface="Consolas"/>
              </a:rPr>
              <a:t>&gt; </a:t>
            </a:r>
            <a:r>
              <a:rPr lang="en-US" altLang="ko-KR" sz="1200" b="1" dirty="0" err="1">
                <a:solidFill>
                  <a:srgbClr val="000000"/>
                </a:solidFill>
                <a:latin typeface="Consolas"/>
              </a:rPr>
              <a:t>memberList</a:t>
            </a:r>
            <a:r>
              <a:rPr lang="en-US" altLang="ko-KR" sz="1200" b="1" dirty="0">
                <a:solidFill>
                  <a:srgbClr val="000000"/>
                </a:solidFill>
                <a:latin typeface="Consolas"/>
              </a:rPr>
              <a:t>() </a:t>
            </a:r>
            <a:r>
              <a:rPr lang="en-US" altLang="ko-KR" sz="1200" b="1" dirty="0">
                <a:solidFill>
                  <a:srgbClr val="7F0055"/>
                </a:solidFill>
                <a:latin typeface="Consolas"/>
              </a:rPr>
              <a:t>throws</a:t>
            </a:r>
            <a:r>
              <a:rPr lang="en-US" altLang="ko-KR" sz="1200" b="1" dirty="0">
                <a:solidFill>
                  <a:srgbClr val="000000"/>
                </a:solidFill>
                <a:latin typeface="Consolas"/>
              </a:rPr>
              <a:t> Exception;</a:t>
            </a:r>
          </a:p>
          <a:p>
            <a:r>
              <a:rPr lang="en-US" altLang="ko-KR" sz="1200" dirty="0">
                <a:solidFill>
                  <a:srgbClr val="000000"/>
                </a:solidFill>
                <a:latin typeface="Consolas"/>
              </a:rPr>
              <a:t>}</a:t>
            </a:r>
            <a:endParaRPr lang="en-US" altLang="ja-JP" sz="1200" dirty="0" smtClean="0">
              <a:ea typeface="MS Mincho" pitchFamily="49" charset="-128"/>
            </a:endParaRPr>
          </a:p>
        </p:txBody>
      </p:sp>
    </p:spTree>
    <p:extLst>
      <p:ext uri="{BB962C8B-B14F-4D97-AF65-F5344CB8AC3E}">
        <p14:creationId xmlns:p14="http://schemas.microsoft.com/office/powerpoint/2010/main" val="1458068141"/>
      </p:ext>
    </p:extLst>
  </p:cSld>
  <p:clrMapOvr>
    <a:masterClrMapping/>
  </p:clrMapOvr>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제목 1"/>
          <p:cNvSpPr>
            <a:spLocks noGrp="1"/>
          </p:cNvSpPr>
          <p:nvPr>
            <p:ph type="title"/>
          </p:nvPr>
        </p:nvSpPr>
        <p:spPr bwMode="auto">
          <a:xfrm>
            <a:off x="0" y="-2242"/>
            <a:ext cx="9144000" cy="694938"/>
          </a:xfrm>
        </p:spPr>
        <p:txBody>
          <a:bodyPr vert="horz" lIns="91440" tIns="45720" rIns="91440" bIns="45720" rtlCol="0" anchor="ctr">
            <a:normAutofit/>
          </a:bodyPr>
          <a:lstStyle/>
          <a:p>
            <a:r>
              <a:rPr lang="en-US" altLang="ja-JP" dirty="0" err="1" smtClean="0">
                <a:latin typeface="MS Mincho" pitchFamily="49" charset="-128"/>
                <a:ea typeface="MS Mincho" pitchFamily="49" charset="-128"/>
              </a:rPr>
              <a:t>AdminDAOImpl</a:t>
            </a:r>
            <a:r>
              <a:rPr lang="en-US" altLang="ja-JP" dirty="0" smtClean="0">
                <a:latin typeface="MS Mincho" pitchFamily="49" charset="-128"/>
                <a:ea typeface="MS Mincho" pitchFamily="49" charset="-128"/>
              </a:rPr>
              <a:t>(1/2)</a:t>
            </a:r>
            <a:endParaRPr lang="ko-KR" dirty="0">
              <a:latin typeface="MS Mincho" pitchFamily="49" charset="-128"/>
              <a:ea typeface="MS Mincho" pitchFamily="49" charset="-128"/>
            </a:endParaRPr>
          </a:p>
        </p:txBody>
      </p:sp>
      <p:sp>
        <p:nvSpPr>
          <p:cNvPr id="5" name="내용 개체 틀 2"/>
          <p:cNvSpPr>
            <a:spLocks noGrp="1"/>
          </p:cNvSpPr>
          <p:nvPr>
            <p:ph sz="half" idx="1"/>
          </p:nvPr>
        </p:nvSpPr>
        <p:spPr bwMode="auto">
          <a:xfrm>
            <a:off x="0" y="692696"/>
            <a:ext cx="9144000" cy="6165304"/>
          </a:xfrm>
          <a:solidFill>
            <a:schemeClr val="bg1"/>
          </a:solidFill>
        </p:spPr>
        <p:txBody>
          <a:bodyPr numCol="2">
            <a:noAutofit/>
          </a:bodyPr>
          <a:lstStyle>
            <a:lvl1pPr>
              <a:defRPr sz="2400"/>
            </a:lvl1pPr>
            <a:lvl2pPr>
              <a:defRPr sz="1600"/>
            </a:lvl2pPr>
            <a:lvl3pPr>
              <a:defRPr sz="1200"/>
            </a:lvl3pPr>
            <a:lvl4pPr>
              <a:defRPr sz="1200"/>
            </a:lvl4pPr>
            <a:lvl5pPr>
              <a:defRPr sz="1200"/>
            </a:lvl5pPr>
          </a:lstStyle>
          <a:p>
            <a:r>
              <a:rPr lang="en-US" altLang="ko-KR" sz="1200" b="1" dirty="0">
                <a:solidFill>
                  <a:srgbClr val="7F0055"/>
                </a:solidFill>
                <a:latin typeface="Consolas"/>
              </a:rPr>
              <a:t>package</a:t>
            </a:r>
            <a:r>
              <a:rPr lang="en-US" altLang="ko-KR" sz="1200" b="1" dirty="0">
                <a:solidFill>
                  <a:srgbClr val="000000"/>
                </a:solidFill>
                <a:latin typeface="Consolas"/>
              </a:rPr>
              <a:t> </a:t>
            </a:r>
            <a:r>
              <a:rPr lang="en-US" altLang="ko-KR" sz="1200" b="1" dirty="0" err="1">
                <a:solidFill>
                  <a:srgbClr val="000000"/>
                </a:solidFill>
                <a:latin typeface="Consolas"/>
              </a:rPr>
              <a:t>com.my.shop.persistence</a:t>
            </a:r>
            <a:r>
              <a:rPr lang="en-US" altLang="ko-KR" sz="1200" b="1" dirty="0">
                <a:solidFill>
                  <a:srgbClr val="000000"/>
                </a:solidFill>
                <a:latin typeface="Consolas"/>
              </a:rPr>
              <a:t>;</a:t>
            </a:r>
          </a:p>
          <a:p>
            <a:endParaRPr lang="ko-KR" altLang="en-US" sz="1200" dirty="0">
              <a:latin typeface="Consolas"/>
            </a:endParaRPr>
          </a:p>
          <a:p>
            <a:r>
              <a:rPr lang="en-US" altLang="ko-KR" sz="1200" b="1" dirty="0">
                <a:solidFill>
                  <a:srgbClr val="7F0055"/>
                </a:solidFill>
                <a:latin typeface="Consolas"/>
              </a:rPr>
              <a:t>import</a:t>
            </a:r>
            <a:r>
              <a:rPr lang="en-US" altLang="ko-KR" sz="1200" b="1" dirty="0">
                <a:solidFill>
                  <a:srgbClr val="000000"/>
                </a:solidFill>
                <a:latin typeface="Consolas"/>
              </a:rPr>
              <a:t> </a:t>
            </a:r>
            <a:r>
              <a:rPr lang="en-US" altLang="ko-KR" sz="1200" b="1" dirty="0" err="1">
                <a:solidFill>
                  <a:srgbClr val="000000"/>
                </a:solidFill>
                <a:latin typeface="Consolas"/>
              </a:rPr>
              <a:t>java.util.List</a:t>
            </a:r>
            <a:r>
              <a:rPr lang="en-US" altLang="ko-KR" sz="1200" b="1" dirty="0">
                <a:solidFill>
                  <a:srgbClr val="000000"/>
                </a:solidFill>
                <a:latin typeface="Consolas"/>
              </a:rPr>
              <a:t>;</a:t>
            </a:r>
          </a:p>
          <a:p>
            <a:endParaRPr lang="ko-KR" altLang="en-US" sz="1200" dirty="0">
              <a:latin typeface="Consolas"/>
            </a:endParaRPr>
          </a:p>
          <a:p>
            <a:r>
              <a:rPr lang="en-US" altLang="ko-KR" sz="1200" b="1" dirty="0">
                <a:solidFill>
                  <a:srgbClr val="7F0055"/>
                </a:solidFill>
                <a:latin typeface="Consolas"/>
              </a:rPr>
              <a:t>import</a:t>
            </a:r>
            <a:r>
              <a:rPr lang="en-US" altLang="ko-KR" sz="1200" b="1" dirty="0">
                <a:solidFill>
                  <a:srgbClr val="000000"/>
                </a:solidFill>
                <a:latin typeface="Consolas"/>
              </a:rPr>
              <a:t> </a:t>
            </a:r>
            <a:r>
              <a:rPr lang="en-US" altLang="ko-KR" sz="1200" b="1" dirty="0" err="1">
                <a:solidFill>
                  <a:srgbClr val="000000"/>
                </a:solidFill>
                <a:latin typeface="Consolas"/>
              </a:rPr>
              <a:t>javax.inject.Inject</a:t>
            </a:r>
            <a:r>
              <a:rPr lang="en-US" altLang="ko-KR" sz="1200" b="1" dirty="0">
                <a:solidFill>
                  <a:srgbClr val="000000"/>
                </a:solidFill>
                <a:latin typeface="Consolas"/>
              </a:rPr>
              <a:t>;</a:t>
            </a:r>
          </a:p>
          <a:p>
            <a:endParaRPr lang="ko-KR" altLang="en-US" sz="1200" dirty="0">
              <a:latin typeface="Consolas"/>
            </a:endParaRPr>
          </a:p>
          <a:p>
            <a:r>
              <a:rPr lang="en-US" altLang="ko-KR" sz="1200" b="1" dirty="0">
                <a:solidFill>
                  <a:srgbClr val="7F0055"/>
                </a:solidFill>
                <a:latin typeface="Consolas"/>
              </a:rPr>
              <a:t>import</a:t>
            </a:r>
            <a:r>
              <a:rPr lang="en-US" altLang="ko-KR" sz="1200" b="1" dirty="0">
                <a:solidFill>
                  <a:srgbClr val="000000"/>
                </a:solidFill>
                <a:latin typeface="Consolas"/>
              </a:rPr>
              <a:t> </a:t>
            </a:r>
            <a:r>
              <a:rPr lang="en-US" altLang="ko-KR" sz="1200" b="1" dirty="0" err="1">
                <a:solidFill>
                  <a:srgbClr val="000000"/>
                </a:solidFill>
                <a:latin typeface="Consolas"/>
              </a:rPr>
              <a:t>org.apache.ibatis.session.SqlSession</a:t>
            </a:r>
            <a:r>
              <a:rPr lang="en-US" altLang="ko-KR" sz="1200" b="1" dirty="0">
                <a:solidFill>
                  <a:srgbClr val="000000"/>
                </a:solidFill>
                <a:latin typeface="Consolas"/>
              </a:rPr>
              <a:t>;</a:t>
            </a:r>
          </a:p>
          <a:p>
            <a:r>
              <a:rPr lang="en-US" altLang="ko-KR" sz="1200" b="1" dirty="0">
                <a:solidFill>
                  <a:srgbClr val="7F0055"/>
                </a:solidFill>
                <a:latin typeface="Consolas"/>
              </a:rPr>
              <a:t>import</a:t>
            </a:r>
            <a:r>
              <a:rPr lang="en-US" altLang="ko-KR" sz="1200" b="1" dirty="0">
                <a:solidFill>
                  <a:srgbClr val="000000"/>
                </a:solidFill>
                <a:latin typeface="Consolas"/>
              </a:rPr>
              <a:t> </a:t>
            </a:r>
            <a:r>
              <a:rPr lang="en-US" altLang="ko-KR" sz="1200" b="1" dirty="0" err="1">
                <a:solidFill>
                  <a:srgbClr val="000000"/>
                </a:solidFill>
                <a:latin typeface="Consolas"/>
              </a:rPr>
              <a:t>org.springframework.stereotype.Repository</a:t>
            </a:r>
            <a:r>
              <a:rPr lang="en-US" altLang="ko-KR" sz="1200" b="1" dirty="0">
                <a:solidFill>
                  <a:srgbClr val="000000"/>
                </a:solidFill>
                <a:latin typeface="Consolas"/>
              </a:rPr>
              <a:t>;</a:t>
            </a:r>
          </a:p>
          <a:p>
            <a:endParaRPr lang="ko-KR" altLang="en-US" sz="1200" dirty="0">
              <a:latin typeface="Consolas"/>
            </a:endParaRPr>
          </a:p>
          <a:p>
            <a:r>
              <a:rPr lang="en-US" altLang="ko-KR" sz="1200" b="1" dirty="0">
                <a:solidFill>
                  <a:srgbClr val="7F0055"/>
                </a:solidFill>
                <a:latin typeface="Consolas"/>
              </a:rPr>
              <a:t>import</a:t>
            </a:r>
            <a:r>
              <a:rPr lang="en-US" altLang="ko-KR" sz="1200" b="1" dirty="0">
                <a:solidFill>
                  <a:srgbClr val="000000"/>
                </a:solidFill>
                <a:latin typeface="Consolas"/>
              </a:rPr>
              <a:t> </a:t>
            </a:r>
            <a:r>
              <a:rPr lang="en-US" altLang="ko-KR" sz="1200" b="1" dirty="0" err="1">
                <a:solidFill>
                  <a:srgbClr val="000000"/>
                </a:solidFill>
                <a:latin typeface="Consolas"/>
              </a:rPr>
              <a:t>com.my.shop.vo.CategoryVO</a:t>
            </a:r>
            <a:r>
              <a:rPr lang="en-US" altLang="ko-KR" sz="1200" b="1" dirty="0">
                <a:solidFill>
                  <a:srgbClr val="000000"/>
                </a:solidFill>
                <a:latin typeface="Consolas"/>
              </a:rPr>
              <a:t>;</a:t>
            </a:r>
          </a:p>
          <a:p>
            <a:r>
              <a:rPr lang="en-US" altLang="ko-KR" sz="1200" b="1" dirty="0">
                <a:solidFill>
                  <a:srgbClr val="7F0055"/>
                </a:solidFill>
                <a:latin typeface="Consolas"/>
              </a:rPr>
              <a:t>import</a:t>
            </a:r>
            <a:r>
              <a:rPr lang="en-US" altLang="ko-KR" sz="1200" b="1" dirty="0">
                <a:solidFill>
                  <a:srgbClr val="000000"/>
                </a:solidFill>
                <a:latin typeface="Consolas"/>
              </a:rPr>
              <a:t> </a:t>
            </a:r>
            <a:r>
              <a:rPr lang="en-US" altLang="ko-KR" sz="1200" b="1" dirty="0" err="1">
                <a:solidFill>
                  <a:srgbClr val="000000"/>
                </a:solidFill>
                <a:latin typeface="Consolas"/>
              </a:rPr>
              <a:t>com.my.shop.vo.GoodsVO</a:t>
            </a:r>
            <a:r>
              <a:rPr lang="en-US" altLang="ko-KR" sz="1200" b="1" dirty="0">
                <a:solidFill>
                  <a:srgbClr val="000000"/>
                </a:solidFill>
                <a:latin typeface="Consolas"/>
              </a:rPr>
              <a:t>;</a:t>
            </a:r>
          </a:p>
          <a:p>
            <a:r>
              <a:rPr lang="en-US" altLang="ko-KR" sz="1200" b="1" dirty="0">
                <a:solidFill>
                  <a:srgbClr val="7F0055"/>
                </a:solidFill>
                <a:latin typeface="Consolas"/>
              </a:rPr>
              <a:t>import</a:t>
            </a:r>
            <a:r>
              <a:rPr lang="en-US" altLang="ko-KR" sz="1200" b="1" dirty="0">
                <a:solidFill>
                  <a:srgbClr val="000000"/>
                </a:solidFill>
                <a:latin typeface="Consolas"/>
              </a:rPr>
              <a:t> </a:t>
            </a:r>
            <a:r>
              <a:rPr lang="en-US" altLang="ko-KR" sz="1200" b="1" dirty="0" err="1">
                <a:solidFill>
                  <a:srgbClr val="000000"/>
                </a:solidFill>
                <a:latin typeface="Consolas"/>
              </a:rPr>
              <a:t>com.my.shop.vo.GoodsViewVO</a:t>
            </a:r>
            <a:r>
              <a:rPr lang="en-US" altLang="ko-KR" sz="1200" b="1" dirty="0">
                <a:solidFill>
                  <a:srgbClr val="000000"/>
                </a:solidFill>
                <a:latin typeface="Consolas"/>
              </a:rPr>
              <a:t>;</a:t>
            </a:r>
          </a:p>
          <a:p>
            <a:r>
              <a:rPr lang="en-US" altLang="ko-KR" sz="1200" b="1" dirty="0">
                <a:solidFill>
                  <a:srgbClr val="7F0055"/>
                </a:solidFill>
                <a:latin typeface="Consolas"/>
              </a:rPr>
              <a:t>import</a:t>
            </a:r>
            <a:r>
              <a:rPr lang="en-US" altLang="ko-KR" sz="1200" b="1" dirty="0">
                <a:solidFill>
                  <a:srgbClr val="000000"/>
                </a:solidFill>
                <a:latin typeface="Consolas"/>
              </a:rPr>
              <a:t> </a:t>
            </a:r>
            <a:r>
              <a:rPr lang="en-US" altLang="ko-KR" sz="1200" b="1" dirty="0" err="1">
                <a:solidFill>
                  <a:srgbClr val="000000"/>
                </a:solidFill>
                <a:latin typeface="Consolas"/>
              </a:rPr>
              <a:t>com.my.shop.vo.MemberVO</a:t>
            </a:r>
            <a:r>
              <a:rPr lang="en-US" altLang="ko-KR" sz="1200" b="1" dirty="0">
                <a:solidFill>
                  <a:srgbClr val="000000"/>
                </a:solidFill>
                <a:latin typeface="Consolas"/>
              </a:rPr>
              <a:t>;</a:t>
            </a:r>
          </a:p>
          <a:p>
            <a:r>
              <a:rPr lang="en-US" altLang="ko-KR" sz="1200" b="1" dirty="0">
                <a:solidFill>
                  <a:srgbClr val="7F0055"/>
                </a:solidFill>
                <a:latin typeface="Consolas"/>
              </a:rPr>
              <a:t>import</a:t>
            </a:r>
            <a:r>
              <a:rPr lang="en-US" altLang="ko-KR" sz="1200" b="1" dirty="0">
                <a:solidFill>
                  <a:srgbClr val="000000"/>
                </a:solidFill>
                <a:latin typeface="Consolas"/>
              </a:rPr>
              <a:t> </a:t>
            </a:r>
            <a:r>
              <a:rPr lang="en-US" altLang="ko-KR" sz="1200" b="1" dirty="0" err="1">
                <a:solidFill>
                  <a:srgbClr val="000000"/>
                </a:solidFill>
                <a:latin typeface="Consolas"/>
              </a:rPr>
              <a:t>com.my.shop.vo.OrderListVO</a:t>
            </a:r>
            <a:r>
              <a:rPr lang="en-US" altLang="ko-KR" sz="1200" b="1" dirty="0">
                <a:solidFill>
                  <a:srgbClr val="000000"/>
                </a:solidFill>
                <a:latin typeface="Consolas"/>
              </a:rPr>
              <a:t>;</a:t>
            </a:r>
          </a:p>
          <a:p>
            <a:r>
              <a:rPr lang="en-US" altLang="ko-KR" sz="1200" b="1" dirty="0">
                <a:solidFill>
                  <a:srgbClr val="7F0055"/>
                </a:solidFill>
                <a:latin typeface="Consolas"/>
              </a:rPr>
              <a:t>import</a:t>
            </a:r>
            <a:r>
              <a:rPr lang="en-US" altLang="ko-KR" sz="1200" b="1" dirty="0">
                <a:solidFill>
                  <a:srgbClr val="000000"/>
                </a:solidFill>
                <a:latin typeface="Consolas"/>
              </a:rPr>
              <a:t> </a:t>
            </a:r>
            <a:r>
              <a:rPr lang="en-US" altLang="ko-KR" sz="1200" b="1" dirty="0" err="1">
                <a:solidFill>
                  <a:srgbClr val="000000"/>
                </a:solidFill>
                <a:latin typeface="Consolas"/>
              </a:rPr>
              <a:t>com.my.shop.vo.OrderVO</a:t>
            </a:r>
            <a:r>
              <a:rPr lang="en-US" altLang="ko-KR" sz="1200" b="1" dirty="0">
                <a:solidFill>
                  <a:srgbClr val="000000"/>
                </a:solidFill>
                <a:latin typeface="Consolas"/>
              </a:rPr>
              <a:t>;</a:t>
            </a:r>
          </a:p>
          <a:p>
            <a:r>
              <a:rPr lang="en-US" altLang="ko-KR" sz="1200" b="1" dirty="0">
                <a:solidFill>
                  <a:srgbClr val="7F0055"/>
                </a:solidFill>
                <a:latin typeface="Consolas"/>
              </a:rPr>
              <a:t>import</a:t>
            </a:r>
            <a:r>
              <a:rPr lang="en-US" altLang="ko-KR" sz="1200" b="1" dirty="0">
                <a:solidFill>
                  <a:srgbClr val="000000"/>
                </a:solidFill>
                <a:latin typeface="Consolas"/>
              </a:rPr>
              <a:t> </a:t>
            </a:r>
            <a:r>
              <a:rPr lang="en-US" altLang="ko-KR" sz="1200" b="1" dirty="0" err="1">
                <a:solidFill>
                  <a:srgbClr val="000000"/>
                </a:solidFill>
                <a:latin typeface="Consolas"/>
              </a:rPr>
              <a:t>com.my.shop.vo.ReplyListVO</a:t>
            </a:r>
            <a:r>
              <a:rPr lang="en-US" altLang="ko-KR" sz="1200" b="1" dirty="0">
                <a:solidFill>
                  <a:srgbClr val="000000"/>
                </a:solidFill>
                <a:latin typeface="Consolas"/>
              </a:rPr>
              <a:t>;</a:t>
            </a:r>
          </a:p>
          <a:p>
            <a:endParaRPr lang="ko-KR" altLang="en-US" sz="1200" dirty="0">
              <a:latin typeface="Consolas"/>
            </a:endParaRPr>
          </a:p>
          <a:p>
            <a:r>
              <a:rPr lang="en-US" altLang="ja-JP" sz="1200" dirty="0">
                <a:solidFill>
                  <a:srgbClr val="3F7F5F"/>
                </a:solidFill>
                <a:latin typeface="Consolas"/>
              </a:rPr>
              <a:t>// DAO</a:t>
            </a:r>
            <a:r>
              <a:rPr lang="ja-JP" altLang="en-US" sz="1200" dirty="0">
                <a:solidFill>
                  <a:srgbClr val="3F7F5F"/>
                </a:solidFill>
                <a:latin typeface="Consolas"/>
              </a:rPr>
              <a:t>の実装クラス </a:t>
            </a:r>
            <a:r>
              <a:rPr lang="en-US" altLang="ja-JP" sz="1200" dirty="0">
                <a:solidFill>
                  <a:srgbClr val="3F7F5F"/>
                </a:solidFill>
                <a:latin typeface="Consolas"/>
              </a:rPr>
              <a:t>- </a:t>
            </a:r>
            <a:r>
              <a:rPr lang="ja-JP" altLang="en-US" sz="1200" dirty="0">
                <a:solidFill>
                  <a:srgbClr val="3F7F5F"/>
                </a:solidFill>
                <a:latin typeface="Consolas"/>
              </a:rPr>
              <a:t>データベース操作を実行する</a:t>
            </a:r>
          </a:p>
          <a:p>
            <a:r>
              <a:rPr lang="en-US" altLang="ko-KR" sz="1200" dirty="0">
                <a:solidFill>
                  <a:srgbClr val="646464"/>
                </a:solidFill>
                <a:latin typeface="Consolas"/>
              </a:rPr>
              <a:t>@Repository</a:t>
            </a:r>
          </a:p>
          <a:p>
            <a:r>
              <a:rPr lang="en-US" altLang="ko-KR" sz="1200" b="1" dirty="0">
                <a:solidFill>
                  <a:srgbClr val="7F0055"/>
                </a:solidFill>
                <a:latin typeface="Consolas"/>
              </a:rPr>
              <a:t>public</a:t>
            </a:r>
            <a:r>
              <a:rPr lang="en-US" altLang="ko-KR" sz="1200" b="1" dirty="0">
                <a:solidFill>
                  <a:srgbClr val="000000"/>
                </a:solidFill>
                <a:latin typeface="Consolas"/>
              </a:rPr>
              <a:t> </a:t>
            </a:r>
            <a:r>
              <a:rPr lang="en-US" altLang="ko-KR" sz="1200" b="1" dirty="0">
                <a:solidFill>
                  <a:srgbClr val="7F0055"/>
                </a:solidFill>
                <a:latin typeface="Consolas"/>
              </a:rPr>
              <a:t>class</a:t>
            </a:r>
            <a:r>
              <a:rPr lang="en-US" altLang="ko-KR" sz="1200" b="1" dirty="0">
                <a:solidFill>
                  <a:srgbClr val="000000"/>
                </a:solidFill>
                <a:latin typeface="Consolas"/>
              </a:rPr>
              <a:t> </a:t>
            </a:r>
            <a:r>
              <a:rPr lang="en-US" altLang="ko-KR" sz="1200" b="1" dirty="0" err="1">
                <a:solidFill>
                  <a:srgbClr val="000000"/>
                </a:solidFill>
                <a:latin typeface="Consolas"/>
              </a:rPr>
              <a:t>AdminDAOImpl</a:t>
            </a:r>
            <a:r>
              <a:rPr lang="en-US" altLang="ko-KR" sz="1200" b="1" dirty="0">
                <a:solidFill>
                  <a:srgbClr val="000000"/>
                </a:solidFill>
                <a:latin typeface="Consolas"/>
              </a:rPr>
              <a:t> </a:t>
            </a:r>
            <a:r>
              <a:rPr lang="en-US" altLang="ko-KR" sz="1200" b="1" dirty="0">
                <a:solidFill>
                  <a:srgbClr val="7F0055"/>
                </a:solidFill>
                <a:latin typeface="Consolas"/>
              </a:rPr>
              <a:t>implements</a:t>
            </a:r>
            <a:r>
              <a:rPr lang="en-US" altLang="ko-KR" sz="1200" b="1" dirty="0">
                <a:solidFill>
                  <a:srgbClr val="000000"/>
                </a:solidFill>
                <a:latin typeface="Consolas"/>
              </a:rPr>
              <a:t> </a:t>
            </a:r>
            <a:r>
              <a:rPr lang="en-US" altLang="ko-KR" sz="1200" b="1" dirty="0" err="1">
                <a:solidFill>
                  <a:srgbClr val="000000"/>
                </a:solidFill>
                <a:latin typeface="Consolas"/>
              </a:rPr>
              <a:t>AdminDAO</a:t>
            </a:r>
            <a:r>
              <a:rPr lang="en-US" altLang="ko-KR" sz="1200" b="1" dirty="0">
                <a:solidFill>
                  <a:srgbClr val="000000"/>
                </a:solidFill>
                <a:latin typeface="Consolas"/>
              </a:rPr>
              <a:t> {</a:t>
            </a:r>
          </a:p>
          <a:p>
            <a:r>
              <a:rPr lang="ko-KR" altLang="en-US" sz="1200" dirty="0">
                <a:solidFill>
                  <a:srgbClr val="000000"/>
                </a:solidFill>
                <a:latin typeface="Consolas"/>
              </a:rPr>
              <a:t>    </a:t>
            </a:r>
          </a:p>
          <a:p>
            <a:r>
              <a:rPr lang="en-US" altLang="ko-KR" sz="1200" dirty="0">
                <a:solidFill>
                  <a:srgbClr val="000000"/>
                </a:solidFill>
                <a:latin typeface="Consolas"/>
              </a:rPr>
              <a:t>    </a:t>
            </a:r>
            <a:r>
              <a:rPr lang="en-US" altLang="ko-KR" sz="1200" dirty="0">
                <a:solidFill>
                  <a:srgbClr val="646464"/>
                </a:solidFill>
                <a:latin typeface="Consolas"/>
              </a:rPr>
              <a:t>@Inject</a:t>
            </a:r>
          </a:p>
          <a:p>
            <a:r>
              <a:rPr lang="ja-JP" altLang="en-US" sz="1200" dirty="0">
                <a:solidFill>
                  <a:srgbClr val="000000"/>
                </a:solidFill>
                <a:latin typeface="Consolas"/>
              </a:rPr>
              <a:t>    </a:t>
            </a:r>
            <a:r>
              <a:rPr lang="en-US" altLang="ja-JP" sz="1200" b="1" dirty="0">
                <a:solidFill>
                  <a:srgbClr val="7F0055"/>
                </a:solidFill>
                <a:latin typeface="Consolas"/>
              </a:rPr>
              <a:t>private</a:t>
            </a:r>
            <a:r>
              <a:rPr lang="ja-JP" altLang="en-US" sz="1200" b="1" dirty="0">
                <a:solidFill>
                  <a:srgbClr val="000000"/>
                </a:solidFill>
                <a:latin typeface="Consolas"/>
              </a:rPr>
              <a:t> </a:t>
            </a:r>
            <a:r>
              <a:rPr lang="en-US" altLang="ja-JP" sz="1200" b="1" dirty="0" err="1">
                <a:solidFill>
                  <a:srgbClr val="000000"/>
                </a:solidFill>
                <a:latin typeface="Consolas"/>
              </a:rPr>
              <a:t>SqlSession</a:t>
            </a:r>
            <a:r>
              <a:rPr lang="en-US" altLang="ja-JP" sz="1200" b="1" dirty="0">
                <a:solidFill>
                  <a:srgbClr val="000000"/>
                </a:solidFill>
                <a:latin typeface="Consolas"/>
              </a:rPr>
              <a:t> </a:t>
            </a:r>
            <a:r>
              <a:rPr lang="en-US" altLang="ja-JP" sz="1200" b="1" dirty="0" err="1">
                <a:solidFill>
                  <a:srgbClr val="0000C0"/>
                </a:solidFill>
                <a:latin typeface="Consolas"/>
              </a:rPr>
              <a:t>sql</a:t>
            </a:r>
            <a:r>
              <a:rPr lang="en-US" altLang="ja-JP" sz="1200" b="1" dirty="0">
                <a:solidFill>
                  <a:srgbClr val="000000"/>
                </a:solidFill>
                <a:latin typeface="Consolas"/>
              </a:rPr>
              <a:t>; </a:t>
            </a:r>
            <a:r>
              <a:rPr lang="en-US" altLang="ja-JP" sz="1200" b="1" dirty="0">
                <a:solidFill>
                  <a:srgbClr val="3F7F5F"/>
                </a:solidFill>
                <a:latin typeface="Consolas"/>
              </a:rPr>
              <a:t>// </a:t>
            </a:r>
            <a:r>
              <a:rPr lang="en-US" altLang="ja-JP" sz="1200" b="1" dirty="0" err="1">
                <a:solidFill>
                  <a:srgbClr val="3F7F5F"/>
                </a:solidFill>
                <a:latin typeface="Consolas"/>
              </a:rPr>
              <a:t>MyBatis</a:t>
            </a:r>
            <a:r>
              <a:rPr lang="ja-JP" altLang="en-US" sz="1200" b="1" dirty="0">
                <a:solidFill>
                  <a:srgbClr val="3F7F5F"/>
                </a:solidFill>
                <a:latin typeface="Consolas"/>
              </a:rPr>
              <a:t>の</a:t>
            </a:r>
            <a:r>
              <a:rPr lang="en-US" altLang="ja-JP" sz="1200" b="1" dirty="0">
                <a:solidFill>
                  <a:srgbClr val="3F7F5F"/>
                </a:solidFill>
                <a:latin typeface="Consolas"/>
              </a:rPr>
              <a:t>SQL</a:t>
            </a:r>
            <a:r>
              <a:rPr lang="ja-JP" altLang="en-US" sz="1200" b="1" dirty="0">
                <a:solidFill>
                  <a:srgbClr val="3F7F5F"/>
                </a:solidFill>
                <a:latin typeface="Consolas"/>
              </a:rPr>
              <a:t>セッションを利用してデータベース操作を行う</a:t>
            </a:r>
          </a:p>
          <a:p>
            <a:r>
              <a:rPr lang="ko-KR" altLang="en-US" sz="1200" dirty="0">
                <a:solidFill>
                  <a:srgbClr val="000000"/>
                </a:solidFill>
                <a:latin typeface="Consolas"/>
              </a:rPr>
              <a:t>    </a:t>
            </a:r>
          </a:p>
          <a:p>
            <a:r>
              <a:rPr lang="ja-JP" altLang="en-US" sz="1200" dirty="0">
                <a:solidFill>
                  <a:srgbClr val="000000"/>
                </a:solidFill>
                <a:latin typeface="Consolas"/>
              </a:rPr>
              <a:t>    </a:t>
            </a:r>
            <a:r>
              <a:rPr lang="en-US" altLang="ja-JP" sz="1200" dirty="0">
                <a:solidFill>
                  <a:srgbClr val="3F7F5F"/>
                </a:solidFill>
                <a:latin typeface="Consolas"/>
              </a:rPr>
              <a:t>// </a:t>
            </a:r>
            <a:r>
              <a:rPr lang="en-US" altLang="ja-JP" sz="1200" dirty="0" err="1">
                <a:solidFill>
                  <a:srgbClr val="3F7F5F"/>
                </a:solidFill>
                <a:latin typeface="Consolas"/>
              </a:rPr>
              <a:t>MyBatis</a:t>
            </a:r>
            <a:r>
              <a:rPr lang="ja-JP" altLang="en-US" sz="1200" dirty="0">
                <a:solidFill>
                  <a:srgbClr val="3F7F5F"/>
                </a:solidFill>
                <a:latin typeface="Consolas"/>
              </a:rPr>
              <a:t>マッパーの名前空間を指定</a:t>
            </a:r>
          </a:p>
          <a:p>
            <a:r>
              <a:rPr lang="en-US" altLang="ko-KR" sz="1200" dirty="0">
                <a:solidFill>
                  <a:srgbClr val="000000"/>
                </a:solidFill>
                <a:latin typeface="Consolas"/>
              </a:rPr>
              <a:t>    </a:t>
            </a:r>
            <a:r>
              <a:rPr lang="en-US" altLang="ko-KR" sz="1200" b="1" dirty="0">
                <a:solidFill>
                  <a:srgbClr val="7F0055"/>
                </a:solidFill>
                <a:latin typeface="Consolas"/>
              </a:rPr>
              <a:t>private</a:t>
            </a:r>
            <a:r>
              <a:rPr lang="en-US" altLang="ko-KR" sz="1200" b="1" dirty="0">
                <a:solidFill>
                  <a:srgbClr val="000000"/>
                </a:solidFill>
                <a:latin typeface="Consolas"/>
              </a:rPr>
              <a:t> </a:t>
            </a:r>
            <a:r>
              <a:rPr lang="en-US" altLang="ko-KR" sz="1200" b="1" dirty="0">
                <a:solidFill>
                  <a:srgbClr val="7F0055"/>
                </a:solidFill>
                <a:latin typeface="Consolas"/>
              </a:rPr>
              <a:t>static</a:t>
            </a:r>
            <a:r>
              <a:rPr lang="en-US" altLang="ko-KR" sz="1200" b="1" dirty="0">
                <a:solidFill>
                  <a:srgbClr val="000000"/>
                </a:solidFill>
                <a:latin typeface="Consolas"/>
              </a:rPr>
              <a:t> String </a:t>
            </a:r>
            <a:r>
              <a:rPr lang="en-US" altLang="ko-KR" sz="1200" b="1" i="1" dirty="0">
                <a:solidFill>
                  <a:srgbClr val="0000C0"/>
                </a:solidFill>
                <a:latin typeface="Consolas"/>
              </a:rPr>
              <a:t>namespace</a:t>
            </a:r>
            <a:r>
              <a:rPr lang="en-US" altLang="ko-KR" sz="1200" b="1" i="1" dirty="0">
                <a:solidFill>
                  <a:srgbClr val="000000"/>
                </a:solidFill>
                <a:latin typeface="Consolas"/>
              </a:rPr>
              <a:t> = </a:t>
            </a:r>
            <a:r>
              <a:rPr lang="en-US" altLang="ko-KR" sz="1200" b="1" i="1" dirty="0">
                <a:solidFill>
                  <a:srgbClr val="2A00FF"/>
                </a:solidFill>
                <a:latin typeface="Consolas"/>
              </a:rPr>
              <a:t>"</a:t>
            </a:r>
            <a:r>
              <a:rPr lang="en-US" altLang="ko-KR" sz="1200" b="1" i="1" dirty="0" err="1">
                <a:solidFill>
                  <a:srgbClr val="2A00FF"/>
                </a:solidFill>
                <a:latin typeface="Consolas"/>
              </a:rPr>
              <a:t>com.my.shop.mappers.adminMapper</a:t>
            </a:r>
            <a:r>
              <a:rPr lang="en-US" altLang="ko-KR" sz="1200" b="1" i="1" dirty="0">
                <a:solidFill>
                  <a:srgbClr val="2A00FF"/>
                </a:solidFill>
                <a:latin typeface="Consolas"/>
              </a:rPr>
              <a:t>"</a:t>
            </a:r>
            <a:r>
              <a:rPr lang="en-US" altLang="ko-KR" sz="1200" b="1" i="1" dirty="0">
                <a:solidFill>
                  <a:srgbClr val="000000"/>
                </a:solidFill>
                <a:latin typeface="Consolas"/>
              </a:rPr>
              <a:t>;</a:t>
            </a:r>
          </a:p>
          <a:p>
            <a:r>
              <a:rPr lang="ko-KR" altLang="en-US" sz="1200" dirty="0">
                <a:solidFill>
                  <a:srgbClr val="000000"/>
                </a:solidFill>
                <a:latin typeface="Consolas"/>
              </a:rPr>
              <a:t>    </a:t>
            </a:r>
          </a:p>
          <a:p>
            <a:r>
              <a:rPr lang="ja-JP" altLang="en-US" sz="1200" dirty="0">
                <a:solidFill>
                  <a:srgbClr val="000000"/>
                </a:solidFill>
                <a:latin typeface="Consolas"/>
              </a:rPr>
              <a:t>    </a:t>
            </a:r>
            <a:endParaRPr lang="en-US" altLang="ja-JP" sz="1200" dirty="0" smtClean="0">
              <a:solidFill>
                <a:srgbClr val="000000"/>
              </a:solidFill>
              <a:latin typeface="Consolas"/>
            </a:endParaRPr>
          </a:p>
          <a:p>
            <a:endParaRPr lang="en-US" altLang="ja-JP" sz="1200" dirty="0">
              <a:solidFill>
                <a:srgbClr val="000000"/>
              </a:solidFill>
              <a:latin typeface="Consolas"/>
            </a:endParaRPr>
          </a:p>
          <a:p>
            <a:endParaRPr lang="en-US" altLang="ja-JP" sz="1200" dirty="0" smtClean="0">
              <a:solidFill>
                <a:srgbClr val="000000"/>
              </a:solidFill>
              <a:latin typeface="Consolas"/>
            </a:endParaRPr>
          </a:p>
          <a:p>
            <a:endParaRPr lang="en-US" altLang="ja-JP" sz="1200" dirty="0">
              <a:solidFill>
                <a:srgbClr val="000000"/>
              </a:solidFill>
              <a:latin typeface="Consolas"/>
            </a:endParaRPr>
          </a:p>
          <a:p>
            <a:r>
              <a:rPr lang="en-US" altLang="ja-JP" sz="1200" dirty="0" smtClean="0">
                <a:solidFill>
                  <a:srgbClr val="000000"/>
                </a:solidFill>
                <a:latin typeface="Consolas"/>
              </a:rPr>
              <a:t>    </a:t>
            </a:r>
            <a:r>
              <a:rPr lang="en-US" altLang="ja-JP" sz="1200" dirty="0" smtClean="0">
                <a:solidFill>
                  <a:srgbClr val="3F7F5F"/>
                </a:solidFill>
                <a:latin typeface="Consolas"/>
              </a:rPr>
              <a:t>// </a:t>
            </a:r>
            <a:r>
              <a:rPr lang="ja-JP" altLang="en-US" sz="1200" dirty="0">
                <a:solidFill>
                  <a:srgbClr val="3F7F5F"/>
                </a:solidFill>
                <a:latin typeface="Consolas"/>
              </a:rPr>
              <a:t>カテゴリー情報を取得する</a:t>
            </a:r>
          </a:p>
          <a:p>
            <a:r>
              <a:rPr lang="en-US" altLang="ko-KR" sz="1200" dirty="0">
                <a:solidFill>
                  <a:srgbClr val="000000"/>
                </a:solidFill>
                <a:latin typeface="Consolas"/>
              </a:rPr>
              <a:t>    </a:t>
            </a:r>
            <a:r>
              <a:rPr lang="en-US" altLang="ko-KR" sz="1200" dirty="0">
                <a:solidFill>
                  <a:srgbClr val="646464"/>
                </a:solidFill>
                <a:latin typeface="Consolas"/>
              </a:rPr>
              <a:t>@Override</a:t>
            </a:r>
          </a:p>
          <a:p>
            <a:r>
              <a:rPr lang="en-US" altLang="ko-KR" sz="1200" dirty="0">
                <a:solidFill>
                  <a:srgbClr val="000000"/>
                </a:solidFill>
                <a:latin typeface="Consolas"/>
              </a:rPr>
              <a:t>    </a:t>
            </a:r>
            <a:r>
              <a:rPr lang="en-US" altLang="ko-KR" sz="1200" b="1" dirty="0">
                <a:solidFill>
                  <a:srgbClr val="7F0055"/>
                </a:solidFill>
                <a:latin typeface="Consolas"/>
              </a:rPr>
              <a:t>public</a:t>
            </a:r>
            <a:r>
              <a:rPr lang="en-US" altLang="ko-KR" sz="1200" b="1" dirty="0">
                <a:solidFill>
                  <a:srgbClr val="000000"/>
                </a:solidFill>
                <a:latin typeface="Consolas"/>
              </a:rPr>
              <a:t> List&lt;</a:t>
            </a:r>
            <a:r>
              <a:rPr lang="en-US" altLang="ko-KR" sz="1200" b="1" dirty="0" err="1">
                <a:solidFill>
                  <a:srgbClr val="000000"/>
                </a:solidFill>
                <a:latin typeface="Consolas"/>
              </a:rPr>
              <a:t>CategoryVO</a:t>
            </a:r>
            <a:r>
              <a:rPr lang="en-US" altLang="ko-KR" sz="1200" b="1" dirty="0">
                <a:solidFill>
                  <a:srgbClr val="000000"/>
                </a:solidFill>
                <a:latin typeface="Consolas"/>
              </a:rPr>
              <a:t>&gt; category() </a:t>
            </a:r>
            <a:r>
              <a:rPr lang="en-US" altLang="ko-KR" sz="1200" b="1" dirty="0">
                <a:solidFill>
                  <a:srgbClr val="7F0055"/>
                </a:solidFill>
                <a:latin typeface="Consolas"/>
              </a:rPr>
              <a:t>throws</a:t>
            </a:r>
            <a:r>
              <a:rPr lang="en-US" altLang="ko-KR" sz="1200" b="1" dirty="0">
                <a:solidFill>
                  <a:srgbClr val="000000"/>
                </a:solidFill>
                <a:latin typeface="Consolas"/>
              </a:rPr>
              <a:t> Exception {</a:t>
            </a:r>
          </a:p>
          <a:p>
            <a:r>
              <a:rPr lang="en-US" altLang="ko-KR" sz="1200" dirty="0">
                <a:solidFill>
                  <a:srgbClr val="000000"/>
                </a:solidFill>
                <a:latin typeface="Consolas"/>
              </a:rPr>
              <a:t>        </a:t>
            </a:r>
            <a:r>
              <a:rPr lang="en-US" altLang="ko-KR" sz="1200" b="1" dirty="0">
                <a:solidFill>
                  <a:srgbClr val="7F0055"/>
                </a:solidFill>
                <a:latin typeface="Consolas"/>
              </a:rPr>
              <a:t>return</a:t>
            </a:r>
            <a:r>
              <a:rPr lang="en-US" altLang="ko-KR" sz="1200" b="1" dirty="0">
                <a:solidFill>
                  <a:srgbClr val="000000"/>
                </a:solidFill>
                <a:latin typeface="Consolas"/>
              </a:rPr>
              <a:t> </a:t>
            </a:r>
            <a:r>
              <a:rPr lang="en-US" altLang="ko-KR" sz="1200" b="1" dirty="0" err="1">
                <a:solidFill>
                  <a:srgbClr val="0000C0"/>
                </a:solidFill>
                <a:latin typeface="Consolas"/>
              </a:rPr>
              <a:t>sql</a:t>
            </a:r>
            <a:r>
              <a:rPr lang="en-US" altLang="ko-KR" sz="1200" b="1" dirty="0" err="1">
                <a:solidFill>
                  <a:srgbClr val="000000"/>
                </a:solidFill>
                <a:latin typeface="Consolas"/>
              </a:rPr>
              <a:t>.selectList</a:t>
            </a:r>
            <a:r>
              <a:rPr lang="en-US" altLang="ko-KR" sz="1200" b="1" dirty="0">
                <a:solidFill>
                  <a:srgbClr val="000000"/>
                </a:solidFill>
                <a:latin typeface="Consolas"/>
              </a:rPr>
              <a:t>(</a:t>
            </a:r>
            <a:r>
              <a:rPr lang="en-US" altLang="ko-KR" sz="1200" b="1" i="1" dirty="0">
                <a:solidFill>
                  <a:srgbClr val="0000C0"/>
                </a:solidFill>
                <a:latin typeface="Consolas"/>
              </a:rPr>
              <a:t>namespace</a:t>
            </a:r>
            <a:r>
              <a:rPr lang="en-US" altLang="ko-KR" sz="1200" b="1" i="1" dirty="0">
                <a:solidFill>
                  <a:srgbClr val="000000"/>
                </a:solidFill>
                <a:latin typeface="Consolas"/>
              </a:rPr>
              <a:t> + </a:t>
            </a:r>
            <a:r>
              <a:rPr lang="en-US" altLang="ko-KR" sz="1200" b="1" i="1" dirty="0">
                <a:solidFill>
                  <a:srgbClr val="2A00FF"/>
                </a:solidFill>
                <a:latin typeface="Consolas"/>
              </a:rPr>
              <a:t>".category"</a:t>
            </a:r>
            <a:r>
              <a:rPr lang="en-US" altLang="ko-KR" sz="1200" b="1" i="1" dirty="0">
                <a:solidFill>
                  <a:srgbClr val="000000"/>
                </a:solidFill>
                <a:latin typeface="Consolas"/>
              </a:rPr>
              <a:t>);</a:t>
            </a:r>
          </a:p>
          <a:p>
            <a:r>
              <a:rPr lang="ko-KR" altLang="en-US" sz="1200" dirty="0">
                <a:solidFill>
                  <a:srgbClr val="000000"/>
                </a:solidFill>
                <a:latin typeface="Consolas"/>
              </a:rPr>
              <a:t>    </a:t>
            </a:r>
            <a:r>
              <a:rPr lang="en-US" altLang="ko-KR" sz="1200" dirty="0">
                <a:solidFill>
                  <a:srgbClr val="000000"/>
                </a:solidFill>
                <a:latin typeface="Consolas"/>
              </a:rPr>
              <a:t>}</a:t>
            </a:r>
          </a:p>
          <a:p>
            <a:endParaRPr lang="ko-KR" altLang="en-US" sz="1200" dirty="0">
              <a:latin typeface="Consolas"/>
            </a:endParaRPr>
          </a:p>
          <a:p>
            <a:r>
              <a:rPr lang="ja-JP" altLang="en-US" sz="1200" dirty="0">
                <a:solidFill>
                  <a:srgbClr val="000000"/>
                </a:solidFill>
                <a:latin typeface="Consolas"/>
              </a:rPr>
              <a:t>    </a:t>
            </a:r>
            <a:r>
              <a:rPr lang="en-US" altLang="ja-JP" sz="1200" dirty="0">
                <a:solidFill>
                  <a:srgbClr val="3F7F5F"/>
                </a:solidFill>
                <a:latin typeface="Consolas"/>
              </a:rPr>
              <a:t>// </a:t>
            </a:r>
            <a:r>
              <a:rPr lang="ja-JP" altLang="en-US" sz="1200" dirty="0">
                <a:solidFill>
                  <a:srgbClr val="3F7F5F"/>
                </a:solidFill>
                <a:latin typeface="Consolas"/>
              </a:rPr>
              <a:t>商品情報をデータベースに登録する</a:t>
            </a:r>
          </a:p>
          <a:p>
            <a:r>
              <a:rPr lang="en-US" altLang="ko-KR" sz="1200" dirty="0">
                <a:solidFill>
                  <a:srgbClr val="000000"/>
                </a:solidFill>
                <a:latin typeface="Consolas"/>
              </a:rPr>
              <a:t>    </a:t>
            </a:r>
            <a:r>
              <a:rPr lang="en-US" altLang="ko-KR" sz="1200" dirty="0">
                <a:solidFill>
                  <a:srgbClr val="646464"/>
                </a:solidFill>
                <a:latin typeface="Consolas"/>
              </a:rPr>
              <a:t>@Override</a:t>
            </a:r>
          </a:p>
          <a:p>
            <a:r>
              <a:rPr lang="en-US" altLang="ko-KR" sz="1200" dirty="0">
                <a:solidFill>
                  <a:srgbClr val="000000"/>
                </a:solidFill>
                <a:latin typeface="Consolas"/>
              </a:rPr>
              <a:t>    </a:t>
            </a:r>
            <a:r>
              <a:rPr lang="en-US" altLang="ko-KR" sz="1200" b="1" dirty="0">
                <a:solidFill>
                  <a:srgbClr val="7F0055"/>
                </a:solidFill>
                <a:latin typeface="Consolas"/>
              </a:rPr>
              <a:t>public</a:t>
            </a:r>
            <a:r>
              <a:rPr lang="en-US" altLang="ko-KR" sz="1200" b="1" dirty="0">
                <a:solidFill>
                  <a:srgbClr val="000000"/>
                </a:solidFill>
                <a:latin typeface="Consolas"/>
              </a:rPr>
              <a:t> </a:t>
            </a:r>
            <a:r>
              <a:rPr lang="en-US" altLang="ko-KR" sz="1200" b="1" dirty="0">
                <a:solidFill>
                  <a:srgbClr val="7F0055"/>
                </a:solidFill>
                <a:latin typeface="Consolas"/>
              </a:rPr>
              <a:t>void</a:t>
            </a:r>
            <a:r>
              <a:rPr lang="en-US" altLang="ko-KR" sz="1200" b="1" dirty="0">
                <a:solidFill>
                  <a:srgbClr val="000000"/>
                </a:solidFill>
                <a:latin typeface="Consolas"/>
              </a:rPr>
              <a:t> register(</a:t>
            </a:r>
            <a:r>
              <a:rPr lang="en-US" altLang="ko-KR" sz="1200" b="1" dirty="0" err="1">
                <a:solidFill>
                  <a:srgbClr val="000000"/>
                </a:solidFill>
                <a:latin typeface="Consolas"/>
              </a:rPr>
              <a:t>GoodsVO</a:t>
            </a:r>
            <a:r>
              <a:rPr lang="en-US" altLang="ko-KR" sz="1200" b="1" dirty="0">
                <a:solidFill>
                  <a:srgbClr val="000000"/>
                </a:solidFill>
                <a:latin typeface="Consolas"/>
              </a:rPr>
              <a:t> </a:t>
            </a:r>
            <a:r>
              <a:rPr lang="en-US" altLang="ko-KR" sz="1200" b="1" dirty="0" err="1">
                <a:solidFill>
                  <a:srgbClr val="6A3E3E"/>
                </a:solidFill>
                <a:latin typeface="Consolas"/>
              </a:rPr>
              <a:t>vo</a:t>
            </a:r>
            <a:r>
              <a:rPr lang="en-US" altLang="ko-KR" sz="1200" b="1" dirty="0">
                <a:solidFill>
                  <a:srgbClr val="000000"/>
                </a:solidFill>
                <a:latin typeface="Consolas"/>
              </a:rPr>
              <a:t>) </a:t>
            </a:r>
            <a:r>
              <a:rPr lang="en-US" altLang="ko-KR" sz="1200" b="1" dirty="0">
                <a:solidFill>
                  <a:srgbClr val="7F0055"/>
                </a:solidFill>
                <a:latin typeface="Consolas"/>
              </a:rPr>
              <a:t>throws</a:t>
            </a:r>
            <a:r>
              <a:rPr lang="en-US" altLang="ko-KR" sz="1200" b="1" dirty="0">
                <a:solidFill>
                  <a:srgbClr val="000000"/>
                </a:solidFill>
                <a:latin typeface="Consolas"/>
              </a:rPr>
              <a:t> Exception {</a:t>
            </a:r>
          </a:p>
          <a:p>
            <a:r>
              <a:rPr lang="en-US" altLang="ko-KR" sz="1200" dirty="0">
                <a:solidFill>
                  <a:srgbClr val="000000"/>
                </a:solidFill>
                <a:latin typeface="Consolas"/>
              </a:rPr>
              <a:t>        </a:t>
            </a:r>
            <a:r>
              <a:rPr lang="en-US" altLang="ko-KR" sz="1200" dirty="0" err="1">
                <a:solidFill>
                  <a:srgbClr val="0000C0"/>
                </a:solidFill>
                <a:latin typeface="Consolas"/>
              </a:rPr>
              <a:t>sql</a:t>
            </a:r>
            <a:r>
              <a:rPr lang="en-US" altLang="ko-KR" sz="1200" dirty="0" err="1">
                <a:solidFill>
                  <a:srgbClr val="000000"/>
                </a:solidFill>
                <a:latin typeface="Consolas"/>
              </a:rPr>
              <a:t>.insert</a:t>
            </a:r>
            <a:r>
              <a:rPr lang="en-US" altLang="ko-KR" sz="1200" dirty="0">
                <a:solidFill>
                  <a:srgbClr val="000000"/>
                </a:solidFill>
                <a:latin typeface="Consolas"/>
              </a:rPr>
              <a:t>(</a:t>
            </a:r>
            <a:r>
              <a:rPr lang="en-US" altLang="ko-KR" sz="1200" i="1" dirty="0">
                <a:solidFill>
                  <a:srgbClr val="0000C0"/>
                </a:solidFill>
                <a:latin typeface="Consolas"/>
              </a:rPr>
              <a:t>namespace</a:t>
            </a:r>
            <a:r>
              <a:rPr lang="en-US" altLang="ko-KR" sz="1200" i="1" dirty="0">
                <a:solidFill>
                  <a:srgbClr val="000000"/>
                </a:solidFill>
                <a:latin typeface="Consolas"/>
              </a:rPr>
              <a:t> + </a:t>
            </a:r>
            <a:r>
              <a:rPr lang="en-US" altLang="ko-KR" sz="1200" i="1" dirty="0">
                <a:solidFill>
                  <a:srgbClr val="2A00FF"/>
                </a:solidFill>
                <a:latin typeface="Consolas"/>
              </a:rPr>
              <a:t>".register"</a:t>
            </a:r>
            <a:r>
              <a:rPr lang="en-US" altLang="ko-KR" sz="1200" i="1" dirty="0">
                <a:solidFill>
                  <a:srgbClr val="000000"/>
                </a:solidFill>
                <a:latin typeface="Consolas"/>
              </a:rPr>
              <a:t>, </a:t>
            </a:r>
            <a:r>
              <a:rPr lang="en-US" altLang="ko-KR" sz="1200" i="1" dirty="0" err="1">
                <a:solidFill>
                  <a:srgbClr val="6A3E3E"/>
                </a:solidFill>
                <a:latin typeface="Consolas"/>
              </a:rPr>
              <a:t>vo</a:t>
            </a:r>
            <a:r>
              <a:rPr lang="en-US" altLang="ko-KR" sz="1200" i="1" dirty="0">
                <a:solidFill>
                  <a:srgbClr val="000000"/>
                </a:solidFill>
                <a:latin typeface="Consolas"/>
              </a:rPr>
              <a:t>);</a:t>
            </a:r>
          </a:p>
          <a:p>
            <a:r>
              <a:rPr lang="ko-KR" altLang="en-US" sz="1200" dirty="0">
                <a:solidFill>
                  <a:srgbClr val="000000"/>
                </a:solidFill>
                <a:latin typeface="Consolas"/>
              </a:rPr>
              <a:t>    </a:t>
            </a:r>
            <a:r>
              <a:rPr lang="en-US" altLang="ko-KR" sz="1200" dirty="0">
                <a:solidFill>
                  <a:srgbClr val="000000"/>
                </a:solidFill>
                <a:latin typeface="Consolas"/>
              </a:rPr>
              <a:t>}</a:t>
            </a:r>
          </a:p>
          <a:p>
            <a:endParaRPr lang="ko-KR" altLang="en-US" sz="1200" dirty="0">
              <a:latin typeface="Consolas"/>
            </a:endParaRPr>
          </a:p>
          <a:p>
            <a:r>
              <a:rPr lang="ja-JP" altLang="en-US" sz="1200" dirty="0">
                <a:solidFill>
                  <a:srgbClr val="000000"/>
                </a:solidFill>
                <a:latin typeface="Consolas"/>
              </a:rPr>
              <a:t>    </a:t>
            </a:r>
            <a:r>
              <a:rPr lang="en-US" altLang="ja-JP" sz="1200" dirty="0">
                <a:solidFill>
                  <a:srgbClr val="3F7F5F"/>
                </a:solidFill>
                <a:latin typeface="Consolas"/>
              </a:rPr>
              <a:t>// </a:t>
            </a:r>
            <a:r>
              <a:rPr lang="ja-JP" altLang="en-US" sz="1200" dirty="0">
                <a:solidFill>
                  <a:srgbClr val="3F7F5F"/>
                </a:solidFill>
                <a:latin typeface="Consolas"/>
              </a:rPr>
              <a:t>商品リストを取得する</a:t>
            </a:r>
          </a:p>
          <a:p>
            <a:r>
              <a:rPr lang="en-US" altLang="ko-KR" sz="1200" dirty="0">
                <a:solidFill>
                  <a:srgbClr val="000000"/>
                </a:solidFill>
                <a:latin typeface="Consolas"/>
              </a:rPr>
              <a:t>    </a:t>
            </a:r>
            <a:r>
              <a:rPr lang="en-US" altLang="ko-KR" sz="1200" dirty="0">
                <a:solidFill>
                  <a:srgbClr val="646464"/>
                </a:solidFill>
                <a:latin typeface="Consolas"/>
              </a:rPr>
              <a:t>@Override</a:t>
            </a:r>
          </a:p>
          <a:p>
            <a:r>
              <a:rPr lang="en-US" altLang="ko-KR" sz="1200" dirty="0">
                <a:solidFill>
                  <a:srgbClr val="000000"/>
                </a:solidFill>
                <a:latin typeface="Consolas"/>
              </a:rPr>
              <a:t>    </a:t>
            </a:r>
            <a:r>
              <a:rPr lang="en-US" altLang="ko-KR" sz="1200" b="1" dirty="0">
                <a:solidFill>
                  <a:srgbClr val="7F0055"/>
                </a:solidFill>
                <a:latin typeface="Consolas"/>
              </a:rPr>
              <a:t>public</a:t>
            </a:r>
            <a:r>
              <a:rPr lang="en-US" altLang="ko-KR" sz="1200" b="1" dirty="0">
                <a:solidFill>
                  <a:srgbClr val="000000"/>
                </a:solidFill>
                <a:latin typeface="Consolas"/>
              </a:rPr>
              <a:t> List&lt;</a:t>
            </a:r>
            <a:r>
              <a:rPr lang="en-US" altLang="ko-KR" sz="1200" b="1" dirty="0" err="1">
                <a:solidFill>
                  <a:srgbClr val="000000"/>
                </a:solidFill>
                <a:latin typeface="Consolas"/>
              </a:rPr>
              <a:t>GoodsViewVO</a:t>
            </a:r>
            <a:r>
              <a:rPr lang="en-US" altLang="ko-KR" sz="1200" b="1" dirty="0">
                <a:solidFill>
                  <a:srgbClr val="000000"/>
                </a:solidFill>
                <a:latin typeface="Consolas"/>
              </a:rPr>
              <a:t>&gt; </a:t>
            </a:r>
            <a:r>
              <a:rPr lang="en-US" altLang="ko-KR" sz="1200" b="1" dirty="0" err="1">
                <a:solidFill>
                  <a:srgbClr val="000000"/>
                </a:solidFill>
                <a:latin typeface="Consolas"/>
              </a:rPr>
              <a:t>goodslist</a:t>
            </a:r>
            <a:r>
              <a:rPr lang="en-US" altLang="ko-KR" sz="1200" b="1" dirty="0">
                <a:solidFill>
                  <a:srgbClr val="000000"/>
                </a:solidFill>
                <a:latin typeface="Consolas"/>
              </a:rPr>
              <a:t>() </a:t>
            </a:r>
            <a:r>
              <a:rPr lang="en-US" altLang="ko-KR" sz="1200" b="1" dirty="0">
                <a:solidFill>
                  <a:srgbClr val="7F0055"/>
                </a:solidFill>
                <a:latin typeface="Consolas"/>
              </a:rPr>
              <a:t>throws</a:t>
            </a:r>
            <a:r>
              <a:rPr lang="en-US" altLang="ko-KR" sz="1200" b="1" dirty="0">
                <a:solidFill>
                  <a:srgbClr val="000000"/>
                </a:solidFill>
                <a:latin typeface="Consolas"/>
              </a:rPr>
              <a:t> Exception {</a:t>
            </a:r>
          </a:p>
          <a:p>
            <a:r>
              <a:rPr lang="en-US" altLang="ko-KR" sz="1200" dirty="0">
                <a:solidFill>
                  <a:srgbClr val="000000"/>
                </a:solidFill>
                <a:latin typeface="Consolas"/>
              </a:rPr>
              <a:t>        </a:t>
            </a:r>
            <a:r>
              <a:rPr lang="en-US" altLang="ko-KR" sz="1200" b="1" dirty="0">
                <a:solidFill>
                  <a:srgbClr val="7F0055"/>
                </a:solidFill>
                <a:latin typeface="Consolas"/>
              </a:rPr>
              <a:t>return</a:t>
            </a:r>
            <a:r>
              <a:rPr lang="en-US" altLang="ko-KR" sz="1200" b="1" dirty="0">
                <a:solidFill>
                  <a:srgbClr val="000000"/>
                </a:solidFill>
                <a:latin typeface="Consolas"/>
              </a:rPr>
              <a:t> </a:t>
            </a:r>
            <a:r>
              <a:rPr lang="en-US" altLang="ko-KR" sz="1200" b="1" dirty="0" err="1">
                <a:solidFill>
                  <a:srgbClr val="0000C0"/>
                </a:solidFill>
                <a:latin typeface="Consolas"/>
              </a:rPr>
              <a:t>sql</a:t>
            </a:r>
            <a:r>
              <a:rPr lang="en-US" altLang="ko-KR" sz="1200" b="1" dirty="0" err="1">
                <a:solidFill>
                  <a:srgbClr val="000000"/>
                </a:solidFill>
                <a:latin typeface="Consolas"/>
              </a:rPr>
              <a:t>.selectList</a:t>
            </a:r>
            <a:r>
              <a:rPr lang="en-US" altLang="ko-KR" sz="1200" b="1" dirty="0">
                <a:solidFill>
                  <a:srgbClr val="000000"/>
                </a:solidFill>
                <a:latin typeface="Consolas"/>
              </a:rPr>
              <a:t>(</a:t>
            </a:r>
            <a:r>
              <a:rPr lang="en-US" altLang="ko-KR" sz="1200" b="1" i="1" dirty="0">
                <a:solidFill>
                  <a:srgbClr val="0000C0"/>
                </a:solidFill>
                <a:latin typeface="Consolas"/>
              </a:rPr>
              <a:t>namespace</a:t>
            </a:r>
            <a:r>
              <a:rPr lang="en-US" altLang="ko-KR" sz="1200" b="1" i="1" dirty="0">
                <a:solidFill>
                  <a:srgbClr val="000000"/>
                </a:solidFill>
                <a:latin typeface="Consolas"/>
              </a:rPr>
              <a:t> + </a:t>
            </a:r>
            <a:r>
              <a:rPr lang="en-US" altLang="ko-KR" sz="1200" b="1" i="1" dirty="0">
                <a:solidFill>
                  <a:srgbClr val="2A00FF"/>
                </a:solidFill>
                <a:latin typeface="Consolas"/>
              </a:rPr>
              <a:t>".</a:t>
            </a:r>
            <a:r>
              <a:rPr lang="en-US" altLang="ko-KR" sz="1200" b="1" i="1" dirty="0" err="1">
                <a:solidFill>
                  <a:srgbClr val="2A00FF"/>
                </a:solidFill>
                <a:latin typeface="Consolas"/>
              </a:rPr>
              <a:t>goodslist</a:t>
            </a:r>
            <a:r>
              <a:rPr lang="en-US" altLang="ko-KR" sz="1200" b="1" i="1" dirty="0">
                <a:solidFill>
                  <a:srgbClr val="2A00FF"/>
                </a:solidFill>
                <a:latin typeface="Consolas"/>
              </a:rPr>
              <a:t>"</a:t>
            </a:r>
            <a:r>
              <a:rPr lang="en-US" altLang="ko-KR" sz="1200" b="1" i="1" dirty="0">
                <a:solidFill>
                  <a:srgbClr val="000000"/>
                </a:solidFill>
                <a:latin typeface="Consolas"/>
              </a:rPr>
              <a:t>);</a:t>
            </a:r>
          </a:p>
          <a:p>
            <a:r>
              <a:rPr lang="ko-KR" altLang="en-US" sz="1200" dirty="0">
                <a:solidFill>
                  <a:srgbClr val="000000"/>
                </a:solidFill>
                <a:latin typeface="Consolas"/>
              </a:rPr>
              <a:t>    </a:t>
            </a:r>
            <a:r>
              <a:rPr lang="en-US" altLang="ko-KR" sz="1200" dirty="0">
                <a:solidFill>
                  <a:srgbClr val="000000"/>
                </a:solidFill>
                <a:latin typeface="Consolas"/>
              </a:rPr>
              <a:t>}</a:t>
            </a:r>
          </a:p>
          <a:p>
            <a:endParaRPr lang="ko-KR" altLang="en-US" sz="1200" dirty="0">
              <a:latin typeface="Consolas"/>
            </a:endParaRPr>
          </a:p>
          <a:p>
            <a:r>
              <a:rPr lang="ja-JP" altLang="en-US" sz="1200" dirty="0">
                <a:solidFill>
                  <a:srgbClr val="000000"/>
                </a:solidFill>
                <a:latin typeface="Consolas"/>
              </a:rPr>
              <a:t>    </a:t>
            </a:r>
            <a:r>
              <a:rPr lang="en-US" altLang="ja-JP" sz="1200" dirty="0">
                <a:solidFill>
                  <a:srgbClr val="3F7F5F"/>
                </a:solidFill>
                <a:latin typeface="Consolas"/>
              </a:rPr>
              <a:t>// </a:t>
            </a:r>
            <a:r>
              <a:rPr lang="ja-JP" altLang="en-US" sz="1200" dirty="0">
                <a:solidFill>
                  <a:srgbClr val="3F7F5F"/>
                </a:solidFill>
                <a:latin typeface="Consolas"/>
              </a:rPr>
              <a:t>商品詳細を取得する</a:t>
            </a:r>
          </a:p>
          <a:p>
            <a:r>
              <a:rPr lang="en-US" altLang="ko-KR" sz="1200" dirty="0">
                <a:solidFill>
                  <a:srgbClr val="000000"/>
                </a:solidFill>
                <a:latin typeface="Consolas"/>
              </a:rPr>
              <a:t>    </a:t>
            </a:r>
            <a:r>
              <a:rPr lang="en-US" altLang="ko-KR" sz="1200" dirty="0">
                <a:solidFill>
                  <a:srgbClr val="646464"/>
                </a:solidFill>
                <a:latin typeface="Consolas"/>
              </a:rPr>
              <a:t>@Override</a:t>
            </a:r>
          </a:p>
          <a:p>
            <a:r>
              <a:rPr lang="en-US" altLang="ko-KR" sz="1200" dirty="0">
                <a:solidFill>
                  <a:srgbClr val="000000"/>
                </a:solidFill>
                <a:latin typeface="Consolas"/>
              </a:rPr>
              <a:t>    </a:t>
            </a:r>
            <a:r>
              <a:rPr lang="en-US" altLang="ko-KR" sz="1200" b="1" dirty="0">
                <a:solidFill>
                  <a:srgbClr val="7F0055"/>
                </a:solidFill>
                <a:latin typeface="Consolas"/>
              </a:rPr>
              <a:t>public</a:t>
            </a:r>
            <a:r>
              <a:rPr lang="en-US" altLang="ko-KR" sz="1200" b="1" dirty="0">
                <a:solidFill>
                  <a:srgbClr val="000000"/>
                </a:solidFill>
                <a:latin typeface="Consolas"/>
              </a:rPr>
              <a:t> </a:t>
            </a:r>
            <a:r>
              <a:rPr lang="en-US" altLang="ko-KR" sz="1200" b="1" dirty="0" err="1">
                <a:solidFill>
                  <a:srgbClr val="000000"/>
                </a:solidFill>
                <a:latin typeface="Consolas"/>
              </a:rPr>
              <a:t>GoodsViewVO</a:t>
            </a:r>
            <a:r>
              <a:rPr lang="en-US" altLang="ko-KR" sz="1200" b="1" dirty="0">
                <a:solidFill>
                  <a:srgbClr val="000000"/>
                </a:solidFill>
                <a:latin typeface="Consolas"/>
              </a:rPr>
              <a:t> </a:t>
            </a:r>
            <a:r>
              <a:rPr lang="en-US" altLang="ko-KR" sz="1200" b="1" dirty="0" err="1">
                <a:solidFill>
                  <a:srgbClr val="000000"/>
                </a:solidFill>
                <a:latin typeface="Consolas"/>
              </a:rPr>
              <a:t>goodsView</a:t>
            </a:r>
            <a:r>
              <a:rPr lang="en-US" altLang="ko-KR" sz="1200" b="1" dirty="0">
                <a:solidFill>
                  <a:srgbClr val="000000"/>
                </a:solidFill>
                <a:latin typeface="Consolas"/>
              </a:rPr>
              <a:t>(</a:t>
            </a:r>
            <a:r>
              <a:rPr lang="en-US" altLang="ko-KR" sz="1200" b="1" dirty="0" err="1">
                <a:solidFill>
                  <a:srgbClr val="7F0055"/>
                </a:solidFill>
                <a:latin typeface="Consolas"/>
              </a:rPr>
              <a:t>int</a:t>
            </a:r>
            <a:r>
              <a:rPr lang="en-US" altLang="ko-KR" sz="1200" b="1" dirty="0">
                <a:solidFill>
                  <a:srgbClr val="000000"/>
                </a:solidFill>
                <a:latin typeface="Consolas"/>
              </a:rPr>
              <a:t> </a:t>
            </a:r>
            <a:r>
              <a:rPr lang="en-US" altLang="ko-KR" sz="1200" b="1" dirty="0" err="1">
                <a:solidFill>
                  <a:srgbClr val="6A3E3E"/>
                </a:solidFill>
                <a:latin typeface="Consolas"/>
              </a:rPr>
              <a:t>gdsNum</a:t>
            </a:r>
            <a:r>
              <a:rPr lang="en-US" altLang="ko-KR" sz="1200" b="1" dirty="0">
                <a:solidFill>
                  <a:srgbClr val="000000"/>
                </a:solidFill>
                <a:latin typeface="Consolas"/>
              </a:rPr>
              <a:t>) </a:t>
            </a:r>
            <a:r>
              <a:rPr lang="en-US" altLang="ko-KR" sz="1200" b="1" dirty="0">
                <a:solidFill>
                  <a:srgbClr val="7F0055"/>
                </a:solidFill>
                <a:latin typeface="Consolas"/>
              </a:rPr>
              <a:t>throws</a:t>
            </a:r>
            <a:r>
              <a:rPr lang="en-US" altLang="ko-KR" sz="1200" b="1" dirty="0">
                <a:solidFill>
                  <a:srgbClr val="000000"/>
                </a:solidFill>
                <a:latin typeface="Consolas"/>
              </a:rPr>
              <a:t> Exception {</a:t>
            </a:r>
          </a:p>
          <a:p>
            <a:r>
              <a:rPr lang="en-US" altLang="ko-KR" sz="1200" dirty="0">
                <a:solidFill>
                  <a:srgbClr val="000000"/>
                </a:solidFill>
                <a:latin typeface="Consolas"/>
              </a:rPr>
              <a:t>        </a:t>
            </a:r>
            <a:r>
              <a:rPr lang="en-US" altLang="ko-KR" sz="1200" b="1" dirty="0">
                <a:solidFill>
                  <a:srgbClr val="7F0055"/>
                </a:solidFill>
                <a:latin typeface="Consolas"/>
              </a:rPr>
              <a:t>return</a:t>
            </a:r>
            <a:r>
              <a:rPr lang="en-US" altLang="ko-KR" sz="1200" b="1" dirty="0">
                <a:solidFill>
                  <a:srgbClr val="000000"/>
                </a:solidFill>
                <a:latin typeface="Consolas"/>
              </a:rPr>
              <a:t> </a:t>
            </a:r>
            <a:r>
              <a:rPr lang="en-US" altLang="ko-KR" sz="1200" b="1" dirty="0" err="1">
                <a:solidFill>
                  <a:srgbClr val="0000C0"/>
                </a:solidFill>
                <a:latin typeface="Consolas"/>
              </a:rPr>
              <a:t>sql</a:t>
            </a:r>
            <a:r>
              <a:rPr lang="en-US" altLang="ko-KR" sz="1200" b="1" dirty="0" err="1">
                <a:solidFill>
                  <a:srgbClr val="000000"/>
                </a:solidFill>
                <a:latin typeface="Consolas"/>
              </a:rPr>
              <a:t>.selectOne</a:t>
            </a:r>
            <a:r>
              <a:rPr lang="en-US" altLang="ko-KR" sz="1200" b="1" dirty="0">
                <a:solidFill>
                  <a:srgbClr val="000000"/>
                </a:solidFill>
                <a:latin typeface="Consolas"/>
              </a:rPr>
              <a:t>(</a:t>
            </a:r>
            <a:r>
              <a:rPr lang="en-US" altLang="ko-KR" sz="1200" b="1" i="1" dirty="0">
                <a:solidFill>
                  <a:srgbClr val="0000C0"/>
                </a:solidFill>
                <a:latin typeface="Consolas"/>
              </a:rPr>
              <a:t>namespace</a:t>
            </a:r>
            <a:r>
              <a:rPr lang="en-US" altLang="ko-KR" sz="1200" b="1" i="1" dirty="0">
                <a:solidFill>
                  <a:srgbClr val="000000"/>
                </a:solidFill>
                <a:latin typeface="Consolas"/>
              </a:rPr>
              <a:t> + </a:t>
            </a:r>
            <a:r>
              <a:rPr lang="en-US" altLang="ko-KR" sz="1200" b="1" i="1" dirty="0">
                <a:solidFill>
                  <a:srgbClr val="2A00FF"/>
                </a:solidFill>
                <a:latin typeface="Consolas"/>
              </a:rPr>
              <a:t>".</a:t>
            </a:r>
            <a:r>
              <a:rPr lang="en-US" altLang="ko-KR" sz="1200" b="1" i="1" dirty="0" err="1">
                <a:solidFill>
                  <a:srgbClr val="2A00FF"/>
                </a:solidFill>
                <a:latin typeface="Consolas"/>
              </a:rPr>
              <a:t>goodsView</a:t>
            </a:r>
            <a:r>
              <a:rPr lang="en-US" altLang="ko-KR" sz="1200" b="1" i="1" dirty="0">
                <a:solidFill>
                  <a:srgbClr val="2A00FF"/>
                </a:solidFill>
                <a:latin typeface="Consolas"/>
              </a:rPr>
              <a:t>"</a:t>
            </a:r>
            <a:r>
              <a:rPr lang="en-US" altLang="ko-KR" sz="1200" b="1" i="1" dirty="0">
                <a:solidFill>
                  <a:srgbClr val="000000"/>
                </a:solidFill>
                <a:latin typeface="Consolas"/>
              </a:rPr>
              <a:t>, </a:t>
            </a:r>
            <a:r>
              <a:rPr lang="en-US" altLang="ko-KR" sz="1200" b="1" i="1" dirty="0" err="1">
                <a:solidFill>
                  <a:srgbClr val="6A3E3E"/>
                </a:solidFill>
                <a:latin typeface="Consolas"/>
              </a:rPr>
              <a:t>gdsNum</a:t>
            </a:r>
            <a:r>
              <a:rPr lang="en-US" altLang="ko-KR" sz="1200" b="1" i="1" dirty="0">
                <a:solidFill>
                  <a:srgbClr val="000000"/>
                </a:solidFill>
                <a:latin typeface="Consolas"/>
              </a:rPr>
              <a:t>);</a:t>
            </a:r>
          </a:p>
          <a:p>
            <a:r>
              <a:rPr lang="ko-KR" altLang="en-US" sz="1200" dirty="0">
                <a:solidFill>
                  <a:srgbClr val="000000"/>
                </a:solidFill>
                <a:latin typeface="Consolas"/>
              </a:rPr>
              <a:t>    </a:t>
            </a:r>
            <a:r>
              <a:rPr lang="en-US" altLang="ko-KR" sz="1200" dirty="0">
                <a:solidFill>
                  <a:srgbClr val="000000"/>
                </a:solidFill>
                <a:latin typeface="Consolas"/>
              </a:rPr>
              <a:t>}</a:t>
            </a:r>
            <a:endParaRPr lang="en-US" altLang="ja-JP" sz="1200" dirty="0">
              <a:ea typeface="MS Mincho" pitchFamily="49" charset="-128"/>
            </a:endParaRPr>
          </a:p>
        </p:txBody>
      </p:sp>
    </p:spTree>
    <p:extLst>
      <p:ext uri="{BB962C8B-B14F-4D97-AF65-F5344CB8AC3E}">
        <p14:creationId xmlns:p14="http://schemas.microsoft.com/office/powerpoint/2010/main" val="1370350520"/>
      </p:ext>
    </p:extLst>
  </p:cSld>
  <p:clrMapOvr>
    <a:masterClrMapping/>
  </p:clrMapOvr>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제목 1"/>
          <p:cNvSpPr>
            <a:spLocks noGrp="1"/>
          </p:cNvSpPr>
          <p:nvPr>
            <p:ph type="title"/>
          </p:nvPr>
        </p:nvSpPr>
        <p:spPr bwMode="auto">
          <a:xfrm>
            <a:off x="0" y="-2242"/>
            <a:ext cx="9144000" cy="694938"/>
          </a:xfrm>
        </p:spPr>
        <p:txBody>
          <a:bodyPr vert="horz" lIns="91440" tIns="45720" rIns="91440" bIns="45720" rtlCol="0" anchor="ctr">
            <a:normAutofit/>
          </a:bodyPr>
          <a:lstStyle/>
          <a:p>
            <a:r>
              <a:rPr lang="en-US" altLang="ja-JP" dirty="0" err="1" smtClean="0">
                <a:latin typeface="MS Mincho" pitchFamily="49" charset="-128"/>
                <a:ea typeface="MS Mincho" pitchFamily="49" charset="-128"/>
              </a:rPr>
              <a:t>AdminDAOImpl</a:t>
            </a:r>
            <a:r>
              <a:rPr lang="en-US" altLang="ja-JP" dirty="0" smtClean="0">
                <a:latin typeface="MS Mincho" pitchFamily="49" charset="-128"/>
                <a:ea typeface="MS Mincho" pitchFamily="49" charset="-128"/>
              </a:rPr>
              <a:t>(2/2)</a:t>
            </a:r>
            <a:endParaRPr lang="ko-KR" dirty="0">
              <a:latin typeface="MS Mincho" pitchFamily="49" charset="-128"/>
              <a:ea typeface="MS Mincho" pitchFamily="49" charset="-128"/>
            </a:endParaRPr>
          </a:p>
        </p:txBody>
      </p:sp>
      <p:sp>
        <p:nvSpPr>
          <p:cNvPr id="5" name="내용 개체 틀 2"/>
          <p:cNvSpPr>
            <a:spLocks noGrp="1"/>
          </p:cNvSpPr>
          <p:nvPr>
            <p:ph sz="half" idx="1"/>
          </p:nvPr>
        </p:nvSpPr>
        <p:spPr bwMode="auto">
          <a:xfrm>
            <a:off x="0" y="692696"/>
            <a:ext cx="9144000" cy="6165304"/>
          </a:xfrm>
          <a:solidFill>
            <a:schemeClr val="bg1"/>
          </a:solidFill>
        </p:spPr>
        <p:txBody>
          <a:bodyPr numCol="2">
            <a:noAutofit/>
          </a:bodyPr>
          <a:lstStyle>
            <a:lvl1pPr>
              <a:defRPr sz="2400"/>
            </a:lvl1pPr>
            <a:lvl2pPr>
              <a:defRPr sz="1600"/>
            </a:lvl2pPr>
            <a:lvl3pPr>
              <a:defRPr sz="1200"/>
            </a:lvl3pPr>
            <a:lvl4pPr>
              <a:defRPr sz="1200"/>
            </a:lvl4pPr>
            <a:lvl5pPr>
              <a:defRPr sz="1200"/>
            </a:lvl5pPr>
          </a:lstStyle>
          <a:p>
            <a:r>
              <a:rPr lang="en-US" altLang="ja-JP" sz="1100" dirty="0">
                <a:solidFill>
                  <a:srgbClr val="3F7F5F"/>
                </a:solidFill>
                <a:latin typeface="Consolas"/>
              </a:rPr>
              <a:t>// </a:t>
            </a:r>
            <a:r>
              <a:rPr lang="ja-JP" altLang="en-US" sz="1100" dirty="0">
                <a:solidFill>
                  <a:srgbClr val="3F7F5F"/>
                </a:solidFill>
                <a:latin typeface="Consolas"/>
              </a:rPr>
              <a:t>商品情報を更新（修正）する</a:t>
            </a:r>
          </a:p>
          <a:p>
            <a:r>
              <a:rPr lang="en-US" altLang="ko-KR" sz="1100" dirty="0">
                <a:solidFill>
                  <a:srgbClr val="000000"/>
                </a:solidFill>
                <a:latin typeface="Consolas"/>
              </a:rPr>
              <a:t>    </a:t>
            </a:r>
            <a:r>
              <a:rPr lang="en-US" altLang="ko-KR" sz="1100" dirty="0">
                <a:solidFill>
                  <a:srgbClr val="646464"/>
                </a:solidFill>
                <a:latin typeface="Consolas"/>
              </a:rPr>
              <a:t>@Override</a:t>
            </a:r>
          </a:p>
          <a:p>
            <a:r>
              <a:rPr lang="en-US" altLang="ko-KR" sz="1100" dirty="0">
                <a:solidFill>
                  <a:srgbClr val="000000"/>
                </a:solidFill>
                <a:latin typeface="Consolas"/>
              </a:rPr>
              <a:t>    </a:t>
            </a:r>
            <a:r>
              <a:rPr lang="en-US" altLang="ko-KR" sz="1100" b="1" dirty="0">
                <a:solidFill>
                  <a:srgbClr val="7F0055"/>
                </a:solidFill>
                <a:latin typeface="Consolas"/>
              </a:rPr>
              <a:t>public</a:t>
            </a:r>
            <a:r>
              <a:rPr lang="en-US" altLang="ko-KR" sz="1100" b="1" dirty="0">
                <a:solidFill>
                  <a:srgbClr val="000000"/>
                </a:solidFill>
                <a:latin typeface="Consolas"/>
              </a:rPr>
              <a:t> </a:t>
            </a:r>
            <a:r>
              <a:rPr lang="en-US" altLang="ko-KR" sz="1100" b="1" dirty="0">
                <a:solidFill>
                  <a:srgbClr val="7F0055"/>
                </a:solidFill>
                <a:latin typeface="Consolas"/>
              </a:rPr>
              <a:t>void</a:t>
            </a:r>
            <a:r>
              <a:rPr lang="en-US" altLang="ko-KR" sz="1100" b="1" dirty="0">
                <a:solidFill>
                  <a:srgbClr val="000000"/>
                </a:solidFill>
                <a:latin typeface="Consolas"/>
              </a:rPr>
              <a:t> </a:t>
            </a:r>
            <a:r>
              <a:rPr lang="en-US" altLang="ko-KR" sz="1100" b="1" dirty="0" err="1">
                <a:solidFill>
                  <a:srgbClr val="000000"/>
                </a:solidFill>
                <a:latin typeface="Consolas"/>
              </a:rPr>
              <a:t>goodsModify</a:t>
            </a:r>
            <a:r>
              <a:rPr lang="en-US" altLang="ko-KR" sz="1100" b="1" dirty="0">
                <a:solidFill>
                  <a:srgbClr val="000000"/>
                </a:solidFill>
                <a:latin typeface="Consolas"/>
              </a:rPr>
              <a:t>(</a:t>
            </a:r>
            <a:r>
              <a:rPr lang="en-US" altLang="ko-KR" sz="1100" b="1" dirty="0" err="1">
                <a:solidFill>
                  <a:srgbClr val="000000"/>
                </a:solidFill>
                <a:latin typeface="Consolas"/>
              </a:rPr>
              <a:t>GoodsVO</a:t>
            </a:r>
            <a:r>
              <a:rPr lang="en-US" altLang="ko-KR" sz="1100" b="1" dirty="0">
                <a:solidFill>
                  <a:srgbClr val="000000"/>
                </a:solidFill>
                <a:latin typeface="Consolas"/>
              </a:rPr>
              <a:t> </a:t>
            </a:r>
            <a:r>
              <a:rPr lang="en-US" altLang="ko-KR" sz="1100" b="1" dirty="0" err="1">
                <a:solidFill>
                  <a:srgbClr val="6A3E3E"/>
                </a:solidFill>
                <a:latin typeface="Consolas"/>
              </a:rPr>
              <a:t>vo</a:t>
            </a:r>
            <a:r>
              <a:rPr lang="en-US" altLang="ko-KR" sz="1100" b="1" dirty="0">
                <a:solidFill>
                  <a:srgbClr val="000000"/>
                </a:solidFill>
                <a:latin typeface="Consolas"/>
              </a:rPr>
              <a:t>) </a:t>
            </a:r>
            <a:r>
              <a:rPr lang="en-US" altLang="ko-KR" sz="1100" b="1" dirty="0">
                <a:solidFill>
                  <a:srgbClr val="7F0055"/>
                </a:solidFill>
                <a:latin typeface="Consolas"/>
              </a:rPr>
              <a:t>throws</a:t>
            </a:r>
            <a:r>
              <a:rPr lang="en-US" altLang="ko-KR" sz="1100" b="1" dirty="0">
                <a:solidFill>
                  <a:srgbClr val="000000"/>
                </a:solidFill>
                <a:latin typeface="Consolas"/>
              </a:rPr>
              <a:t> Exception {</a:t>
            </a:r>
          </a:p>
          <a:p>
            <a:r>
              <a:rPr lang="en-US" altLang="ko-KR" sz="1100" dirty="0">
                <a:solidFill>
                  <a:srgbClr val="000000"/>
                </a:solidFill>
                <a:latin typeface="Consolas"/>
              </a:rPr>
              <a:t>        </a:t>
            </a:r>
            <a:r>
              <a:rPr lang="en-US" altLang="ko-KR" sz="1100" dirty="0" err="1">
                <a:solidFill>
                  <a:srgbClr val="0000C0"/>
                </a:solidFill>
                <a:latin typeface="Consolas"/>
              </a:rPr>
              <a:t>sql</a:t>
            </a:r>
            <a:r>
              <a:rPr lang="en-US" altLang="ko-KR" sz="1100" dirty="0" err="1">
                <a:solidFill>
                  <a:srgbClr val="000000"/>
                </a:solidFill>
                <a:latin typeface="Consolas"/>
              </a:rPr>
              <a:t>.update</a:t>
            </a:r>
            <a:r>
              <a:rPr lang="en-US" altLang="ko-KR" sz="1100" dirty="0">
                <a:solidFill>
                  <a:srgbClr val="000000"/>
                </a:solidFill>
                <a:latin typeface="Consolas"/>
              </a:rPr>
              <a:t>(</a:t>
            </a:r>
            <a:r>
              <a:rPr lang="en-US" altLang="ko-KR" sz="1100" i="1" dirty="0">
                <a:solidFill>
                  <a:srgbClr val="0000C0"/>
                </a:solidFill>
                <a:latin typeface="Consolas"/>
              </a:rPr>
              <a:t>namespace</a:t>
            </a:r>
            <a:r>
              <a:rPr lang="en-US" altLang="ko-KR" sz="1100" i="1" dirty="0">
                <a:solidFill>
                  <a:srgbClr val="000000"/>
                </a:solidFill>
                <a:latin typeface="Consolas"/>
              </a:rPr>
              <a:t> + </a:t>
            </a:r>
            <a:r>
              <a:rPr lang="en-US" altLang="ko-KR" sz="1100" i="1" dirty="0">
                <a:solidFill>
                  <a:srgbClr val="2A00FF"/>
                </a:solidFill>
                <a:latin typeface="Consolas"/>
              </a:rPr>
              <a:t>".</a:t>
            </a:r>
            <a:r>
              <a:rPr lang="en-US" altLang="ko-KR" sz="1100" i="1" dirty="0" err="1">
                <a:solidFill>
                  <a:srgbClr val="2A00FF"/>
                </a:solidFill>
                <a:latin typeface="Consolas"/>
              </a:rPr>
              <a:t>goodsModify</a:t>
            </a:r>
            <a:r>
              <a:rPr lang="en-US" altLang="ko-KR" sz="1100" i="1" dirty="0">
                <a:solidFill>
                  <a:srgbClr val="2A00FF"/>
                </a:solidFill>
                <a:latin typeface="Consolas"/>
              </a:rPr>
              <a:t>"</a:t>
            </a:r>
            <a:r>
              <a:rPr lang="en-US" altLang="ko-KR" sz="1100" i="1" dirty="0">
                <a:solidFill>
                  <a:srgbClr val="000000"/>
                </a:solidFill>
                <a:latin typeface="Consolas"/>
              </a:rPr>
              <a:t>, </a:t>
            </a:r>
            <a:r>
              <a:rPr lang="en-US" altLang="ko-KR" sz="1100" i="1" dirty="0" err="1">
                <a:solidFill>
                  <a:srgbClr val="6A3E3E"/>
                </a:solidFill>
                <a:latin typeface="Consolas"/>
              </a:rPr>
              <a:t>vo</a:t>
            </a:r>
            <a:r>
              <a:rPr lang="en-US" altLang="ko-KR" sz="1100" i="1" dirty="0">
                <a:solidFill>
                  <a:srgbClr val="000000"/>
                </a:solidFill>
                <a:latin typeface="Consolas"/>
              </a:rPr>
              <a:t>);</a:t>
            </a:r>
          </a:p>
          <a:p>
            <a:r>
              <a:rPr lang="ko-KR" altLang="en-US" sz="1100" dirty="0">
                <a:solidFill>
                  <a:srgbClr val="000000"/>
                </a:solidFill>
                <a:latin typeface="Consolas"/>
              </a:rPr>
              <a:t>    </a:t>
            </a:r>
            <a:r>
              <a:rPr lang="en-US" altLang="ko-KR" sz="1100" dirty="0">
                <a:solidFill>
                  <a:srgbClr val="000000"/>
                </a:solidFill>
                <a:latin typeface="Consolas"/>
              </a:rPr>
              <a:t>}</a:t>
            </a:r>
          </a:p>
          <a:p>
            <a:endParaRPr lang="ko-KR" altLang="en-US" sz="1100" dirty="0">
              <a:latin typeface="Consolas"/>
            </a:endParaRPr>
          </a:p>
          <a:p>
            <a:r>
              <a:rPr lang="ja-JP" altLang="en-US" sz="1100" dirty="0">
                <a:solidFill>
                  <a:srgbClr val="000000"/>
                </a:solidFill>
                <a:latin typeface="Consolas"/>
              </a:rPr>
              <a:t>    </a:t>
            </a:r>
            <a:r>
              <a:rPr lang="en-US" altLang="ja-JP" sz="1100" dirty="0">
                <a:solidFill>
                  <a:srgbClr val="3F7F5F"/>
                </a:solidFill>
                <a:latin typeface="Consolas"/>
              </a:rPr>
              <a:t>// </a:t>
            </a:r>
            <a:r>
              <a:rPr lang="ja-JP" altLang="en-US" sz="1100" dirty="0">
                <a:solidFill>
                  <a:srgbClr val="3F7F5F"/>
                </a:solidFill>
                <a:latin typeface="Consolas"/>
              </a:rPr>
              <a:t>商品を削除する</a:t>
            </a:r>
          </a:p>
          <a:p>
            <a:r>
              <a:rPr lang="en-US" altLang="ko-KR" sz="1100" dirty="0">
                <a:solidFill>
                  <a:srgbClr val="000000"/>
                </a:solidFill>
                <a:latin typeface="Consolas"/>
              </a:rPr>
              <a:t>    </a:t>
            </a:r>
            <a:r>
              <a:rPr lang="en-US" altLang="ko-KR" sz="1100" dirty="0">
                <a:solidFill>
                  <a:srgbClr val="646464"/>
                </a:solidFill>
                <a:latin typeface="Consolas"/>
              </a:rPr>
              <a:t>@Override</a:t>
            </a:r>
          </a:p>
          <a:p>
            <a:r>
              <a:rPr lang="en-US" altLang="ko-KR" sz="1100" dirty="0">
                <a:solidFill>
                  <a:srgbClr val="000000"/>
                </a:solidFill>
                <a:latin typeface="Consolas"/>
              </a:rPr>
              <a:t>    </a:t>
            </a:r>
            <a:r>
              <a:rPr lang="en-US" altLang="ko-KR" sz="1100" b="1" dirty="0">
                <a:solidFill>
                  <a:srgbClr val="7F0055"/>
                </a:solidFill>
                <a:latin typeface="Consolas"/>
              </a:rPr>
              <a:t>public</a:t>
            </a:r>
            <a:r>
              <a:rPr lang="en-US" altLang="ko-KR" sz="1100" b="1" dirty="0">
                <a:solidFill>
                  <a:srgbClr val="000000"/>
                </a:solidFill>
                <a:latin typeface="Consolas"/>
              </a:rPr>
              <a:t> </a:t>
            </a:r>
            <a:r>
              <a:rPr lang="en-US" altLang="ko-KR" sz="1100" b="1" dirty="0">
                <a:solidFill>
                  <a:srgbClr val="7F0055"/>
                </a:solidFill>
                <a:latin typeface="Consolas"/>
              </a:rPr>
              <a:t>void</a:t>
            </a:r>
            <a:r>
              <a:rPr lang="en-US" altLang="ko-KR" sz="1100" b="1" dirty="0">
                <a:solidFill>
                  <a:srgbClr val="000000"/>
                </a:solidFill>
                <a:latin typeface="Consolas"/>
              </a:rPr>
              <a:t> </a:t>
            </a:r>
            <a:r>
              <a:rPr lang="en-US" altLang="ko-KR" sz="1100" b="1" dirty="0" err="1">
                <a:solidFill>
                  <a:srgbClr val="000000"/>
                </a:solidFill>
                <a:latin typeface="Consolas"/>
              </a:rPr>
              <a:t>goodsDelete</a:t>
            </a:r>
            <a:r>
              <a:rPr lang="en-US" altLang="ko-KR" sz="1100" b="1" dirty="0">
                <a:solidFill>
                  <a:srgbClr val="000000"/>
                </a:solidFill>
                <a:latin typeface="Consolas"/>
              </a:rPr>
              <a:t>(</a:t>
            </a:r>
            <a:r>
              <a:rPr lang="en-US" altLang="ko-KR" sz="1100" b="1" dirty="0" err="1">
                <a:solidFill>
                  <a:srgbClr val="7F0055"/>
                </a:solidFill>
                <a:latin typeface="Consolas"/>
              </a:rPr>
              <a:t>int</a:t>
            </a:r>
            <a:r>
              <a:rPr lang="en-US" altLang="ko-KR" sz="1100" b="1" dirty="0">
                <a:solidFill>
                  <a:srgbClr val="000000"/>
                </a:solidFill>
                <a:latin typeface="Consolas"/>
              </a:rPr>
              <a:t> </a:t>
            </a:r>
            <a:r>
              <a:rPr lang="en-US" altLang="ko-KR" sz="1100" b="1" dirty="0" err="1">
                <a:solidFill>
                  <a:srgbClr val="6A3E3E"/>
                </a:solidFill>
                <a:latin typeface="Consolas"/>
              </a:rPr>
              <a:t>gdsNum</a:t>
            </a:r>
            <a:r>
              <a:rPr lang="en-US" altLang="ko-KR" sz="1100" b="1" dirty="0">
                <a:solidFill>
                  <a:srgbClr val="000000"/>
                </a:solidFill>
                <a:latin typeface="Consolas"/>
              </a:rPr>
              <a:t>) </a:t>
            </a:r>
            <a:r>
              <a:rPr lang="en-US" altLang="ko-KR" sz="1100" b="1" dirty="0">
                <a:solidFill>
                  <a:srgbClr val="7F0055"/>
                </a:solidFill>
                <a:latin typeface="Consolas"/>
              </a:rPr>
              <a:t>throws</a:t>
            </a:r>
            <a:r>
              <a:rPr lang="en-US" altLang="ko-KR" sz="1100" b="1" dirty="0">
                <a:solidFill>
                  <a:srgbClr val="000000"/>
                </a:solidFill>
                <a:latin typeface="Consolas"/>
              </a:rPr>
              <a:t> Exception {</a:t>
            </a:r>
          </a:p>
          <a:p>
            <a:r>
              <a:rPr lang="en-US" altLang="ko-KR" sz="1100" dirty="0">
                <a:solidFill>
                  <a:srgbClr val="000000"/>
                </a:solidFill>
                <a:latin typeface="Consolas"/>
              </a:rPr>
              <a:t>        </a:t>
            </a:r>
            <a:r>
              <a:rPr lang="en-US" altLang="ko-KR" sz="1100" dirty="0" err="1">
                <a:solidFill>
                  <a:srgbClr val="0000C0"/>
                </a:solidFill>
                <a:latin typeface="Consolas"/>
              </a:rPr>
              <a:t>sql</a:t>
            </a:r>
            <a:r>
              <a:rPr lang="en-US" altLang="ko-KR" sz="1100" dirty="0" err="1">
                <a:solidFill>
                  <a:srgbClr val="000000"/>
                </a:solidFill>
                <a:latin typeface="Consolas"/>
              </a:rPr>
              <a:t>.delete</a:t>
            </a:r>
            <a:r>
              <a:rPr lang="en-US" altLang="ko-KR" sz="1100" dirty="0">
                <a:solidFill>
                  <a:srgbClr val="000000"/>
                </a:solidFill>
                <a:latin typeface="Consolas"/>
              </a:rPr>
              <a:t>(</a:t>
            </a:r>
            <a:r>
              <a:rPr lang="en-US" altLang="ko-KR" sz="1100" i="1" dirty="0">
                <a:solidFill>
                  <a:srgbClr val="0000C0"/>
                </a:solidFill>
                <a:latin typeface="Consolas"/>
              </a:rPr>
              <a:t>namespace</a:t>
            </a:r>
            <a:r>
              <a:rPr lang="en-US" altLang="ko-KR" sz="1100" i="1" dirty="0">
                <a:solidFill>
                  <a:srgbClr val="000000"/>
                </a:solidFill>
                <a:latin typeface="Consolas"/>
              </a:rPr>
              <a:t> + </a:t>
            </a:r>
            <a:r>
              <a:rPr lang="en-US" altLang="ko-KR" sz="1100" i="1" dirty="0">
                <a:solidFill>
                  <a:srgbClr val="2A00FF"/>
                </a:solidFill>
                <a:latin typeface="Consolas"/>
              </a:rPr>
              <a:t>".</a:t>
            </a:r>
            <a:r>
              <a:rPr lang="en-US" altLang="ko-KR" sz="1100" i="1" dirty="0" err="1">
                <a:solidFill>
                  <a:srgbClr val="2A00FF"/>
                </a:solidFill>
                <a:latin typeface="Consolas"/>
              </a:rPr>
              <a:t>goodsDelete</a:t>
            </a:r>
            <a:r>
              <a:rPr lang="en-US" altLang="ko-KR" sz="1100" i="1" dirty="0">
                <a:solidFill>
                  <a:srgbClr val="2A00FF"/>
                </a:solidFill>
                <a:latin typeface="Consolas"/>
              </a:rPr>
              <a:t>"</a:t>
            </a:r>
            <a:r>
              <a:rPr lang="en-US" altLang="ko-KR" sz="1100" i="1" dirty="0">
                <a:solidFill>
                  <a:srgbClr val="000000"/>
                </a:solidFill>
                <a:latin typeface="Consolas"/>
              </a:rPr>
              <a:t>, </a:t>
            </a:r>
            <a:r>
              <a:rPr lang="en-US" altLang="ko-KR" sz="1100" i="1" dirty="0" err="1">
                <a:solidFill>
                  <a:srgbClr val="6A3E3E"/>
                </a:solidFill>
                <a:latin typeface="Consolas"/>
              </a:rPr>
              <a:t>gdsNum</a:t>
            </a:r>
            <a:r>
              <a:rPr lang="en-US" altLang="ko-KR" sz="1100" i="1" dirty="0">
                <a:solidFill>
                  <a:srgbClr val="000000"/>
                </a:solidFill>
                <a:latin typeface="Consolas"/>
              </a:rPr>
              <a:t>);</a:t>
            </a:r>
          </a:p>
          <a:p>
            <a:r>
              <a:rPr lang="ko-KR" altLang="en-US" sz="1100" dirty="0">
                <a:solidFill>
                  <a:srgbClr val="000000"/>
                </a:solidFill>
                <a:latin typeface="Consolas"/>
              </a:rPr>
              <a:t>    </a:t>
            </a:r>
            <a:r>
              <a:rPr lang="en-US" altLang="ko-KR" sz="1100" dirty="0">
                <a:solidFill>
                  <a:srgbClr val="000000"/>
                </a:solidFill>
                <a:latin typeface="Consolas"/>
              </a:rPr>
              <a:t>}</a:t>
            </a:r>
          </a:p>
          <a:p>
            <a:endParaRPr lang="ko-KR" altLang="en-US" sz="1100" dirty="0">
              <a:latin typeface="Consolas"/>
            </a:endParaRPr>
          </a:p>
          <a:p>
            <a:r>
              <a:rPr lang="ja-JP" altLang="en-US" sz="1100" dirty="0">
                <a:solidFill>
                  <a:srgbClr val="000000"/>
                </a:solidFill>
                <a:latin typeface="Consolas"/>
              </a:rPr>
              <a:t>    </a:t>
            </a:r>
            <a:r>
              <a:rPr lang="en-US" altLang="ja-JP" sz="1100" dirty="0">
                <a:solidFill>
                  <a:srgbClr val="3F7F5F"/>
                </a:solidFill>
                <a:latin typeface="Consolas"/>
              </a:rPr>
              <a:t>// </a:t>
            </a:r>
            <a:r>
              <a:rPr lang="ja-JP" altLang="en-US" sz="1100" dirty="0">
                <a:solidFill>
                  <a:srgbClr val="3F7F5F"/>
                </a:solidFill>
                <a:latin typeface="Consolas"/>
              </a:rPr>
              <a:t>注文リストを取得する</a:t>
            </a:r>
          </a:p>
          <a:p>
            <a:r>
              <a:rPr lang="en-US" altLang="ko-KR" sz="1100" dirty="0">
                <a:solidFill>
                  <a:srgbClr val="000000"/>
                </a:solidFill>
                <a:latin typeface="Consolas"/>
              </a:rPr>
              <a:t>    </a:t>
            </a:r>
            <a:r>
              <a:rPr lang="en-US" altLang="ko-KR" sz="1100" dirty="0">
                <a:solidFill>
                  <a:srgbClr val="646464"/>
                </a:solidFill>
                <a:latin typeface="Consolas"/>
              </a:rPr>
              <a:t>@Override</a:t>
            </a:r>
          </a:p>
          <a:p>
            <a:r>
              <a:rPr lang="en-US" altLang="ko-KR" sz="1100" dirty="0">
                <a:solidFill>
                  <a:srgbClr val="000000"/>
                </a:solidFill>
                <a:latin typeface="Consolas"/>
              </a:rPr>
              <a:t>    </a:t>
            </a:r>
            <a:r>
              <a:rPr lang="en-US" altLang="ko-KR" sz="1100" b="1" dirty="0">
                <a:solidFill>
                  <a:srgbClr val="7F0055"/>
                </a:solidFill>
                <a:latin typeface="Consolas"/>
              </a:rPr>
              <a:t>public</a:t>
            </a:r>
            <a:r>
              <a:rPr lang="en-US" altLang="ko-KR" sz="1100" b="1" dirty="0">
                <a:solidFill>
                  <a:srgbClr val="000000"/>
                </a:solidFill>
                <a:latin typeface="Consolas"/>
              </a:rPr>
              <a:t> List&lt;</a:t>
            </a:r>
            <a:r>
              <a:rPr lang="en-US" altLang="ko-KR" sz="1100" b="1" dirty="0" err="1">
                <a:solidFill>
                  <a:srgbClr val="000000"/>
                </a:solidFill>
                <a:latin typeface="Consolas"/>
              </a:rPr>
              <a:t>OrderVO</a:t>
            </a:r>
            <a:r>
              <a:rPr lang="en-US" altLang="ko-KR" sz="1100" b="1" dirty="0">
                <a:solidFill>
                  <a:srgbClr val="000000"/>
                </a:solidFill>
                <a:latin typeface="Consolas"/>
              </a:rPr>
              <a:t>&gt; </a:t>
            </a:r>
            <a:r>
              <a:rPr lang="en-US" altLang="ko-KR" sz="1100" b="1" dirty="0" err="1">
                <a:solidFill>
                  <a:srgbClr val="000000"/>
                </a:solidFill>
                <a:latin typeface="Consolas"/>
              </a:rPr>
              <a:t>orderList</a:t>
            </a:r>
            <a:r>
              <a:rPr lang="en-US" altLang="ko-KR" sz="1100" b="1" dirty="0">
                <a:solidFill>
                  <a:srgbClr val="000000"/>
                </a:solidFill>
                <a:latin typeface="Consolas"/>
              </a:rPr>
              <a:t>() </a:t>
            </a:r>
            <a:r>
              <a:rPr lang="en-US" altLang="ko-KR" sz="1100" b="1" dirty="0">
                <a:solidFill>
                  <a:srgbClr val="7F0055"/>
                </a:solidFill>
                <a:latin typeface="Consolas"/>
              </a:rPr>
              <a:t>throws</a:t>
            </a:r>
            <a:r>
              <a:rPr lang="en-US" altLang="ko-KR" sz="1100" b="1" dirty="0">
                <a:solidFill>
                  <a:srgbClr val="000000"/>
                </a:solidFill>
                <a:latin typeface="Consolas"/>
              </a:rPr>
              <a:t> Exception {</a:t>
            </a:r>
          </a:p>
          <a:p>
            <a:r>
              <a:rPr lang="en-US" altLang="ko-KR" sz="1100" dirty="0">
                <a:solidFill>
                  <a:srgbClr val="000000"/>
                </a:solidFill>
                <a:latin typeface="Consolas"/>
              </a:rPr>
              <a:t>        </a:t>
            </a:r>
            <a:r>
              <a:rPr lang="en-US" altLang="ko-KR" sz="1100" b="1" dirty="0">
                <a:solidFill>
                  <a:srgbClr val="7F0055"/>
                </a:solidFill>
                <a:latin typeface="Consolas"/>
              </a:rPr>
              <a:t>return</a:t>
            </a:r>
            <a:r>
              <a:rPr lang="en-US" altLang="ko-KR" sz="1100" b="1" dirty="0">
                <a:solidFill>
                  <a:srgbClr val="000000"/>
                </a:solidFill>
                <a:latin typeface="Consolas"/>
              </a:rPr>
              <a:t> </a:t>
            </a:r>
            <a:r>
              <a:rPr lang="en-US" altLang="ko-KR" sz="1100" b="1" dirty="0" err="1">
                <a:solidFill>
                  <a:srgbClr val="0000C0"/>
                </a:solidFill>
                <a:latin typeface="Consolas"/>
              </a:rPr>
              <a:t>sql</a:t>
            </a:r>
            <a:r>
              <a:rPr lang="en-US" altLang="ko-KR" sz="1100" b="1" dirty="0" err="1">
                <a:solidFill>
                  <a:srgbClr val="000000"/>
                </a:solidFill>
                <a:latin typeface="Consolas"/>
              </a:rPr>
              <a:t>.selectList</a:t>
            </a:r>
            <a:r>
              <a:rPr lang="en-US" altLang="ko-KR" sz="1100" b="1" dirty="0">
                <a:solidFill>
                  <a:srgbClr val="000000"/>
                </a:solidFill>
                <a:latin typeface="Consolas"/>
              </a:rPr>
              <a:t>(</a:t>
            </a:r>
            <a:r>
              <a:rPr lang="en-US" altLang="ko-KR" sz="1100" b="1" i="1" dirty="0">
                <a:solidFill>
                  <a:srgbClr val="0000C0"/>
                </a:solidFill>
                <a:latin typeface="Consolas"/>
              </a:rPr>
              <a:t>namespace</a:t>
            </a:r>
            <a:r>
              <a:rPr lang="en-US" altLang="ko-KR" sz="1100" b="1" i="1" dirty="0">
                <a:solidFill>
                  <a:srgbClr val="000000"/>
                </a:solidFill>
                <a:latin typeface="Consolas"/>
              </a:rPr>
              <a:t> + </a:t>
            </a:r>
            <a:r>
              <a:rPr lang="en-US" altLang="ko-KR" sz="1100" b="1" i="1" dirty="0">
                <a:solidFill>
                  <a:srgbClr val="2A00FF"/>
                </a:solidFill>
                <a:latin typeface="Consolas"/>
              </a:rPr>
              <a:t>".</a:t>
            </a:r>
            <a:r>
              <a:rPr lang="en-US" altLang="ko-KR" sz="1100" b="1" i="1" dirty="0" err="1">
                <a:solidFill>
                  <a:srgbClr val="2A00FF"/>
                </a:solidFill>
                <a:latin typeface="Consolas"/>
              </a:rPr>
              <a:t>orderList</a:t>
            </a:r>
            <a:r>
              <a:rPr lang="en-US" altLang="ko-KR" sz="1100" b="1" i="1" dirty="0">
                <a:solidFill>
                  <a:srgbClr val="2A00FF"/>
                </a:solidFill>
                <a:latin typeface="Consolas"/>
              </a:rPr>
              <a:t>"</a:t>
            </a:r>
            <a:r>
              <a:rPr lang="en-US" altLang="ko-KR" sz="1100" b="1" i="1" dirty="0">
                <a:solidFill>
                  <a:srgbClr val="000000"/>
                </a:solidFill>
                <a:latin typeface="Consolas"/>
              </a:rPr>
              <a:t>);</a:t>
            </a:r>
          </a:p>
          <a:p>
            <a:r>
              <a:rPr lang="ko-KR" altLang="en-US" sz="1100" dirty="0">
                <a:solidFill>
                  <a:srgbClr val="000000"/>
                </a:solidFill>
                <a:latin typeface="Consolas"/>
              </a:rPr>
              <a:t>    </a:t>
            </a:r>
            <a:r>
              <a:rPr lang="en-US" altLang="ko-KR" sz="1100" dirty="0">
                <a:solidFill>
                  <a:srgbClr val="000000"/>
                </a:solidFill>
                <a:latin typeface="Consolas"/>
              </a:rPr>
              <a:t>}</a:t>
            </a:r>
          </a:p>
          <a:p>
            <a:endParaRPr lang="ko-KR" altLang="en-US" sz="1100" dirty="0">
              <a:latin typeface="Consolas"/>
            </a:endParaRPr>
          </a:p>
          <a:p>
            <a:r>
              <a:rPr lang="ja-JP" altLang="en-US" sz="1100" dirty="0">
                <a:solidFill>
                  <a:srgbClr val="000000"/>
                </a:solidFill>
                <a:latin typeface="Consolas"/>
              </a:rPr>
              <a:t>    </a:t>
            </a:r>
            <a:r>
              <a:rPr lang="en-US" altLang="ja-JP" sz="1100" dirty="0">
                <a:solidFill>
                  <a:srgbClr val="3F7F5F"/>
                </a:solidFill>
                <a:latin typeface="Consolas"/>
              </a:rPr>
              <a:t>// </a:t>
            </a:r>
            <a:r>
              <a:rPr lang="ja-JP" altLang="en-US" sz="1100" dirty="0">
                <a:solidFill>
                  <a:srgbClr val="3F7F5F"/>
                </a:solidFill>
                <a:latin typeface="Consolas"/>
              </a:rPr>
              <a:t>注文詳細を取得する</a:t>
            </a:r>
          </a:p>
          <a:p>
            <a:r>
              <a:rPr lang="en-US" altLang="ko-KR" sz="1100" dirty="0">
                <a:solidFill>
                  <a:srgbClr val="000000"/>
                </a:solidFill>
                <a:latin typeface="Consolas"/>
              </a:rPr>
              <a:t>    </a:t>
            </a:r>
            <a:r>
              <a:rPr lang="en-US" altLang="ko-KR" sz="1100" dirty="0">
                <a:solidFill>
                  <a:srgbClr val="646464"/>
                </a:solidFill>
                <a:latin typeface="Consolas"/>
              </a:rPr>
              <a:t>@Override</a:t>
            </a:r>
          </a:p>
          <a:p>
            <a:r>
              <a:rPr lang="en-US" altLang="ko-KR" sz="1100" dirty="0">
                <a:solidFill>
                  <a:srgbClr val="000000"/>
                </a:solidFill>
                <a:latin typeface="Consolas"/>
              </a:rPr>
              <a:t>    </a:t>
            </a:r>
            <a:r>
              <a:rPr lang="en-US" altLang="ko-KR" sz="1100" b="1" dirty="0">
                <a:solidFill>
                  <a:srgbClr val="7F0055"/>
                </a:solidFill>
                <a:latin typeface="Consolas"/>
              </a:rPr>
              <a:t>public</a:t>
            </a:r>
            <a:r>
              <a:rPr lang="en-US" altLang="ko-KR" sz="1100" b="1" dirty="0">
                <a:solidFill>
                  <a:srgbClr val="000000"/>
                </a:solidFill>
                <a:latin typeface="Consolas"/>
              </a:rPr>
              <a:t> List&lt;</a:t>
            </a:r>
            <a:r>
              <a:rPr lang="en-US" altLang="ko-KR" sz="1100" b="1" dirty="0" err="1">
                <a:solidFill>
                  <a:srgbClr val="000000"/>
                </a:solidFill>
                <a:latin typeface="Consolas"/>
              </a:rPr>
              <a:t>OrderListVO</a:t>
            </a:r>
            <a:r>
              <a:rPr lang="en-US" altLang="ko-KR" sz="1100" b="1" dirty="0">
                <a:solidFill>
                  <a:srgbClr val="000000"/>
                </a:solidFill>
                <a:latin typeface="Consolas"/>
              </a:rPr>
              <a:t>&gt; </a:t>
            </a:r>
            <a:r>
              <a:rPr lang="en-US" altLang="ko-KR" sz="1100" b="1" dirty="0" err="1">
                <a:solidFill>
                  <a:srgbClr val="000000"/>
                </a:solidFill>
                <a:latin typeface="Consolas"/>
              </a:rPr>
              <a:t>orderView</a:t>
            </a:r>
            <a:r>
              <a:rPr lang="en-US" altLang="ko-KR" sz="1100" b="1" dirty="0">
                <a:solidFill>
                  <a:srgbClr val="000000"/>
                </a:solidFill>
                <a:latin typeface="Consolas"/>
              </a:rPr>
              <a:t>(</a:t>
            </a:r>
            <a:r>
              <a:rPr lang="en-US" altLang="ko-KR" sz="1100" b="1" dirty="0" err="1">
                <a:solidFill>
                  <a:srgbClr val="000000"/>
                </a:solidFill>
                <a:latin typeface="Consolas"/>
              </a:rPr>
              <a:t>OrderVO</a:t>
            </a:r>
            <a:r>
              <a:rPr lang="en-US" altLang="ko-KR" sz="1100" b="1" dirty="0">
                <a:solidFill>
                  <a:srgbClr val="000000"/>
                </a:solidFill>
                <a:latin typeface="Consolas"/>
              </a:rPr>
              <a:t> </a:t>
            </a:r>
            <a:r>
              <a:rPr lang="en-US" altLang="ko-KR" sz="1100" b="1" dirty="0">
                <a:solidFill>
                  <a:srgbClr val="6A3E3E"/>
                </a:solidFill>
                <a:latin typeface="Consolas"/>
              </a:rPr>
              <a:t>order</a:t>
            </a:r>
            <a:r>
              <a:rPr lang="en-US" altLang="ko-KR" sz="1100" b="1" dirty="0">
                <a:solidFill>
                  <a:srgbClr val="000000"/>
                </a:solidFill>
                <a:latin typeface="Consolas"/>
              </a:rPr>
              <a:t>) </a:t>
            </a:r>
            <a:r>
              <a:rPr lang="en-US" altLang="ko-KR" sz="1100" b="1" dirty="0">
                <a:solidFill>
                  <a:srgbClr val="7F0055"/>
                </a:solidFill>
                <a:latin typeface="Consolas"/>
              </a:rPr>
              <a:t>throws</a:t>
            </a:r>
            <a:r>
              <a:rPr lang="en-US" altLang="ko-KR" sz="1100" b="1" dirty="0">
                <a:solidFill>
                  <a:srgbClr val="000000"/>
                </a:solidFill>
                <a:latin typeface="Consolas"/>
              </a:rPr>
              <a:t> Exception {</a:t>
            </a:r>
          </a:p>
          <a:p>
            <a:r>
              <a:rPr lang="en-US" altLang="ko-KR" sz="1100" dirty="0">
                <a:solidFill>
                  <a:srgbClr val="000000"/>
                </a:solidFill>
                <a:latin typeface="Consolas"/>
              </a:rPr>
              <a:t>        </a:t>
            </a:r>
            <a:r>
              <a:rPr lang="en-US" altLang="ko-KR" sz="1100" b="1" dirty="0">
                <a:solidFill>
                  <a:srgbClr val="7F0055"/>
                </a:solidFill>
                <a:latin typeface="Consolas"/>
              </a:rPr>
              <a:t>return</a:t>
            </a:r>
            <a:r>
              <a:rPr lang="en-US" altLang="ko-KR" sz="1100" b="1" dirty="0">
                <a:solidFill>
                  <a:srgbClr val="000000"/>
                </a:solidFill>
                <a:latin typeface="Consolas"/>
              </a:rPr>
              <a:t> </a:t>
            </a:r>
            <a:r>
              <a:rPr lang="en-US" altLang="ko-KR" sz="1100" b="1" dirty="0" err="1">
                <a:solidFill>
                  <a:srgbClr val="0000C0"/>
                </a:solidFill>
                <a:latin typeface="Consolas"/>
              </a:rPr>
              <a:t>sql</a:t>
            </a:r>
            <a:r>
              <a:rPr lang="en-US" altLang="ko-KR" sz="1100" b="1" dirty="0" err="1">
                <a:solidFill>
                  <a:srgbClr val="000000"/>
                </a:solidFill>
                <a:latin typeface="Consolas"/>
              </a:rPr>
              <a:t>.selectList</a:t>
            </a:r>
            <a:r>
              <a:rPr lang="en-US" altLang="ko-KR" sz="1100" b="1" dirty="0">
                <a:solidFill>
                  <a:srgbClr val="000000"/>
                </a:solidFill>
                <a:latin typeface="Consolas"/>
              </a:rPr>
              <a:t>(</a:t>
            </a:r>
            <a:r>
              <a:rPr lang="en-US" altLang="ko-KR" sz="1100" b="1" i="1" dirty="0">
                <a:solidFill>
                  <a:srgbClr val="0000C0"/>
                </a:solidFill>
                <a:latin typeface="Consolas"/>
              </a:rPr>
              <a:t>namespace</a:t>
            </a:r>
            <a:r>
              <a:rPr lang="en-US" altLang="ko-KR" sz="1100" b="1" i="1" dirty="0">
                <a:solidFill>
                  <a:srgbClr val="000000"/>
                </a:solidFill>
                <a:latin typeface="Consolas"/>
              </a:rPr>
              <a:t> + </a:t>
            </a:r>
            <a:r>
              <a:rPr lang="en-US" altLang="ko-KR" sz="1100" b="1" i="1" dirty="0">
                <a:solidFill>
                  <a:srgbClr val="2A00FF"/>
                </a:solidFill>
                <a:latin typeface="Consolas"/>
              </a:rPr>
              <a:t>".</a:t>
            </a:r>
            <a:r>
              <a:rPr lang="en-US" altLang="ko-KR" sz="1100" b="1" i="1" dirty="0" err="1">
                <a:solidFill>
                  <a:srgbClr val="2A00FF"/>
                </a:solidFill>
                <a:latin typeface="Consolas"/>
              </a:rPr>
              <a:t>orderView</a:t>
            </a:r>
            <a:r>
              <a:rPr lang="en-US" altLang="ko-KR" sz="1100" b="1" i="1" dirty="0">
                <a:solidFill>
                  <a:srgbClr val="2A00FF"/>
                </a:solidFill>
                <a:latin typeface="Consolas"/>
              </a:rPr>
              <a:t>"</a:t>
            </a:r>
            <a:r>
              <a:rPr lang="en-US" altLang="ko-KR" sz="1100" b="1" i="1" dirty="0">
                <a:solidFill>
                  <a:srgbClr val="000000"/>
                </a:solidFill>
                <a:latin typeface="Consolas"/>
              </a:rPr>
              <a:t>, </a:t>
            </a:r>
            <a:r>
              <a:rPr lang="en-US" altLang="ko-KR" sz="1100" b="1" i="1" dirty="0">
                <a:solidFill>
                  <a:srgbClr val="6A3E3E"/>
                </a:solidFill>
                <a:latin typeface="Consolas"/>
              </a:rPr>
              <a:t>order</a:t>
            </a:r>
            <a:r>
              <a:rPr lang="en-US" altLang="ko-KR" sz="1100" b="1" i="1" dirty="0">
                <a:solidFill>
                  <a:srgbClr val="000000"/>
                </a:solidFill>
                <a:latin typeface="Consolas"/>
              </a:rPr>
              <a:t>);</a:t>
            </a:r>
          </a:p>
          <a:p>
            <a:r>
              <a:rPr lang="ko-KR" altLang="en-US" sz="1100" dirty="0">
                <a:solidFill>
                  <a:srgbClr val="000000"/>
                </a:solidFill>
                <a:latin typeface="Consolas"/>
              </a:rPr>
              <a:t>    </a:t>
            </a:r>
            <a:r>
              <a:rPr lang="en-US" altLang="ko-KR" sz="1100" dirty="0">
                <a:solidFill>
                  <a:srgbClr val="000000"/>
                </a:solidFill>
                <a:latin typeface="Consolas"/>
              </a:rPr>
              <a:t>}</a:t>
            </a:r>
          </a:p>
          <a:p>
            <a:endParaRPr lang="ko-KR" altLang="en-US" sz="1100" dirty="0">
              <a:latin typeface="Consolas"/>
            </a:endParaRPr>
          </a:p>
          <a:p>
            <a:r>
              <a:rPr lang="ja-JP" altLang="en-US" sz="1100" dirty="0">
                <a:solidFill>
                  <a:srgbClr val="000000"/>
                </a:solidFill>
                <a:latin typeface="Consolas"/>
              </a:rPr>
              <a:t>    </a:t>
            </a:r>
            <a:r>
              <a:rPr lang="en-US" altLang="ja-JP" sz="1100" dirty="0">
                <a:solidFill>
                  <a:srgbClr val="3F7F5F"/>
                </a:solidFill>
                <a:latin typeface="Consolas"/>
              </a:rPr>
              <a:t>// </a:t>
            </a:r>
            <a:r>
              <a:rPr lang="ja-JP" altLang="en-US" sz="1100" dirty="0">
                <a:solidFill>
                  <a:srgbClr val="3F7F5F"/>
                </a:solidFill>
                <a:latin typeface="Consolas"/>
              </a:rPr>
              <a:t>配送ステータスを更新する</a:t>
            </a:r>
          </a:p>
          <a:p>
            <a:r>
              <a:rPr lang="en-US" altLang="ko-KR" sz="1100" dirty="0">
                <a:solidFill>
                  <a:srgbClr val="000000"/>
                </a:solidFill>
                <a:latin typeface="Consolas"/>
              </a:rPr>
              <a:t>    </a:t>
            </a:r>
            <a:r>
              <a:rPr lang="en-US" altLang="ko-KR" sz="1100" dirty="0">
                <a:solidFill>
                  <a:srgbClr val="646464"/>
                </a:solidFill>
                <a:latin typeface="Consolas"/>
              </a:rPr>
              <a:t>@Override</a:t>
            </a:r>
          </a:p>
          <a:p>
            <a:r>
              <a:rPr lang="en-US" altLang="ko-KR" sz="1100" dirty="0">
                <a:solidFill>
                  <a:srgbClr val="000000"/>
                </a:solidFill>
                <a:latin typeface="Consolas"/>
              </a:rPr>
              <a:t>    </a:t>
            </a:r>
            <a:r>
              <a:rPr lang="en-US" altLang="ko-KR" sz="1100" b="1" dirty="0">
                <a:solidFill>
                  <a:srgbClr val="7F0055"/>
                </a:solidFill>
                <a:latin typeface="Consolas"/>
              </a:rPr>
              <a:t>public</a:t>
            </a:r>
            <a:r>
              <a:rPr lang="en-US" altLang="ko-KR" sz="1100" b="1" dirty="0">
                <a:solidFill>
                  <a:srgbClr val="000000"/>
                </a:solidFill>
                <a:latin typeface="Consolas"/>
              </a:rPr>
              <a:t> </a:t>
            </a:r>
            <a:r>
              <a:rPr lang="en-US" altLang="ko-KR" sz="1100" b="1" dirty="0">
                <a:solidFill>
                  <a:srgbClr val="7F0055"/>
                </a:solidFill>
                <a:latin typeface="Consolas"/>
              </a:rPr>
              <a:t>void</a:t>
            </a:r>
            <a:r>
              <a:rPr lang="en-US" altLang="ko-KR" sz="1100" b="1" dirty="0">
                <a:solidFill>
                  <a:srgbClr val="000000"/>
                </a:solidFill>
                <a:latin typeface="Consolas"/>
              </a:rPr>
              <a:t> delivery(</a:t>
            </a:r>
            <a:r>
              <a:rPr lang="en-US" altLang="ko-KR" sz="1100" b="1" dirty="0" err="1">
                <a:solidFill>
                  <a:srgbClr val="000000"/>
                </a:solidFill>
                <a:latin typeface="Consolas"/>
              </a:rPr>
              <a:t>OrderVO</a:t>
            </a:r>
            <a:r>
              <a:rPr lang="en-US" altLang="ko-KR" sz="1100" b="1" dirty="0">
                <a:solidFill>
                  <a:srgbClr val="000000"/>
                </a:solidFill>
                <a:latin typeface="Consolas"/>
              </a:rPr>
              <a:t> </a:t>
            </a:r>
            <a:r>
              <a:rPr lang="en-US" altLang="ko-KR" sz="1100" b="1" dirty="0">
                <a:solidFill>
                  <a:srgbClr val="6A3E3E"/>
                </a:solidFill>
                <a:latin typeface="Consolas"/>
              </a:rPr>
              <a:t>order</a:t>
            </a:r>
            <a:r>
              <a:rPr lang="en-US" altLang="ko-KR" sz="1100" b="1" dirty="0">
                <a:solidFill>
                  <a:srgbClr val="000000"/>
                </a:solidFill>
                <a:latin typeface="Consolas"/>
              </a:rPr>
              <a:t>) </a:t>
            </a:r>
            <a:r>
              <a:rPr lang="en-US" altLang="ko-KR" sz="1100" b="1" dirty="0">
                <a:solidFill>
                  <a:srgbClr val="7F0055"/>
                </a:solidFill>
                <a:latin typeface="Consolas"/>
              </a:rPr>
              <a:t>throws</a:t>
            </a:r>
            <a:r>
              <a:rPr lang="en-US" altLang="ko-KR" sz="1100" b="1" dirty="0">
                <a:solidFill>
                  <a:srgbClr val="000000"/>
                </a:solidFill>
                <a:latin typeface="Consolas"/>
              </a:rPr>
              <a:t> Exception {</a:t>
            </a:r>
          </a:p>
          <a:p>
            <a:r>
              <a:rPr lang="en-US" altLang="ko-KR" sz="1100" dirty="0">
                <a:solidFill>
                  <a:srgbClr val="000000"/>
                </a:solidFill>
                <a:latin typeface="Consolas"/>
              </a:rPr>
              <a:t>        </a:t>
            </a:r>
            <a:r>
              <a:rPr lang="en-US" altLang="ko-KR" sz="1100" dirty="0" err="1">
                <a:solidFill>
                  <a:srgbClr val="0000C0"/>
                </a:solidFill>
                <a:latin typeface="Consolas"/>
              </a:rPr>
              <a:t>sql</a:t>
            </a:r>
            <a:r>
              <a:rPr lang="en-US" altLang="ko-KR" sz="1100" dirty="0" err="1">
                <a:solidFill>
                  <a:srgbClr val="000000"/>
                </a:solidFill>
                <a:latin typeface="Consolas"/>
              </a:rPr>
              <a:t>.update</a:t>
            </a:r>
            <a:r>
              <a:rPr lang="en-US" altLang="ko-KR" sz="1100" dirty="0">
                <a:solidFill>
                  <a:srgbClr val="000000"/>
                </a:solidFill>
                <a:latin typeface="Consolas"/>
              </a:rPr>
              <a:t>(</a:t>
            </a:r>
            <a:r>
              <a:rPr lang="en-US" altLang="ko-KR" sz="1100" i="1" dirty="0">
                <a:solidFill>
                  <a:srgbClr val="0000C0"/>
                </a:solidFill>
                <a:latin typeface="Consolas"/>
              </a:rPr>
              <a:t>namespace</a:t>
            </a:r>
            <a:r>
              <a:rPr lang="en-US" altLang="ko-KR" sz="1100" i="1" dirty="0">
                <a:solidFill>
                  <a:srgbClr val="000000"/>
                </a:solidFill>
                <a:latin typeface="Consolas"/>
              </a:rPr>
              <a:t> + </a:t>
            </a:r>
            <a:r>
              <a:rPr lang="en-US" altLang="ko-KR" sz="1100" i="1" dirty="0">
                <a:solidFill>
                  <a:srgbClr val="2A00FF"/>
                </a:solidFill>
                <a:latin typeface="Consolas"/>
              </a:rPr>
              <a:t>".delivery"</a:t>
            </a:r>
            <a:r>
              <a:rPr lang="en-US" altLang="ko-KR" sz="1100" i="1" dirty="0">
                <a:solidFill>
                  <a:srgbClr val="000000"/>
                </a:solidFill>
                <a:latin typeface="Consolas"/>
              </a:rPr>
              <a:t>, </a:t>
            </a:r>
            <a:r>
              <a:rPr lang="en-US" altLang="ko-KR" sz="1100" i="1" dirty="0">
                <a:solidFill>
                  <a:srgbClr val="6A3E3E"/>
                </a:solidFill>
                <a:latin typeface="Consolas"/>
              </a:rPr>
              <a:t>order</a:t>
            </a:r>
            <a:r>
              <a:rPr lang="en-US" altLang="ko-KR" sz="1100" i="1" dirty="0">
                <a:solidFill>
                  <a:srgbClr val="000000"/>
                </a:solidFill>
                <a:latin typeface="Consolas"/>
              </a:rPr>
              <a:t>);</a:t>
            </a:r>
          </a:p>
          <a:p>
            <a:r>
              <a:rPr lang="ko-KR" altLang="en-US" sz="1100" dirty="0">
                <a:solidFill>
                  <a:srgbClr val="000000"/>
                </a:solidFill>
                <a:latin typeface="Consolas"/>
              </a:rPr>
              <a:t>    </a:t>
            </a:r>
            <a:r>
              <a:rPr lang="en-US" altLang="ko-KR" sz="1100" dirty="0">
                <a:solidFill>
                  <a:srgbClr val="000000"/>
                </a:solidFill>
                <a:latin typeface="Consolas"/>
              </a:rPr>
              <a:t>}</a:t>
            </a:r>
          </a:p>
          <a:p>
            <a:endParaRPr lang="ko-KR" altLang="en-US" sz="1100" dirty="0">
              <a:latin typeface="Consolas"/>
            </a:endParaRPr>
          </a:p>
          <a:p>
            <a:r>
              <a:rPr lang="ja-JP" altLang="en-US" sz="1100" dirty="0">
                <a:solidFill>
                  <a:srgbClr val="000000"/>
                </a:solidFill>
                <a:latin typeface="Consolas"/>
              </a:rPr>
              <a:t>    </a:t>
            </a:r>
            <a:r>
              <a:rPr lang="en-US" altLang="ja-JP" sz="1100" dirty="0">
                <a:solidFill>
                  <a:srgbClr val="3F7F5F"/>
                </a:solidFill>
                <a:latin typeface="Consolas"/>
              </a:rPr>
              <a:t>// </a:t>
            </a:r>
            <a:r>
              <a:rPr lang="ja-JP" altLang="en-US" sz="1100" dirty="0">
                <a:solidFill>
                  <a:srgbClr val="3F7F5F"/>
                </a:solidFill>
                <a:latin typeface="Consolas"/>
              </a:rPr>
              <a:t>商品の在庫数を更新する</a:t>
            </a:r>
          </a:p>
          <a:p>
            <a:r>
              <a:rPr lang="en-US" altLang="ko-KR" sz="1100" dirty="0">
                <a:solidFill>
                  <a:srgbClr val="000000"/>
                </a:solidFill>
                <a:latin typeface="Consolas"/>
              </a:rPr>
              <a:t>    </a:t>
            </a:r>
            <a:r>
              <a:rPr lang="en-US" altLang="ko-KR" sz="1100" dirty="0">
                <a:solidFill>
                  <a:srgbClr val="646464"/>
                </a:solidFill>
                <a:latin typeface="Consolas"/>
              </a:rPr>
              <a:t>@Override</a:t>
            </a:r>
          </a:p>
          <a:p>
            <a:r>
              <a:rPr lang="en-US" altLang="ko-KR" sz="1100" dirty="0">
                <a:solidFill>
                  <a:srgbClr val="000000"/>
                </a:solidFill>
                <a:latin typeface="Consolas"/>
              </a:rPr>
              <a:t>    </a:t>
            </a:r>
            <a:r>
              <a:rPr lang="en-US" altLang="ko-KR" sz="1100" b="1" dirty="0">
                <a:solidFill>
                  <a:srgbClr val="7F0055"/>
                </a:solidFill>
                <a:latin typeface="Consolas"/>
              </a:rPr>
              <a:t>public</a:t>
            </a:r>
            <a:r>
              <a:rPr lang="en-US" altLang="ko-KR" sz="1100" b="1" dirty="0">
                <a:solidFill>
                  <a:srgbClr val="000000"/>
                </a:solidFill>
                <a:latin typeface="Consolas"/>
              </a:rPr>
              <a:t> </a:t>
            </a:r>
            <a:r>
              <a:rPr lang="en-US" altLang="ko-KR" sz="1100" b="1" dirty="0">
                <a:solidFill>
                  <a:srgbClr val="7F0055"/>
                </a:solidFill>
                <a:latin typeface="Consolas"/>
              </a:rPr>
              <a:t>void</a:t>
            </a:r>
            <a:r>
              <a:rPr lang="en-US" altLang="ko-KR" sz="1100" b="1" dirty="0">
                <a:solidFill>
                  <a:srgbClr val="000000"/>
                </a:solidFill>
                <a:latin typeface="Consolas"/>
              </a:rPr>
              <a:t> </a:t>
            </a:r>
            <a:r>
              <a:rPr lang="en-US" altLang="ko-KR" sz="1100" b="1" dirty="0" err="1">
                <a:solidFill>
                  <a:srgbClr val="000000"/>
                </a:solidFill>
                <a:latin typeface="Consolas"/>
              </a:rPr>
              <a:t>changeStock</a:t>
            </a:r>
            <a:r>
              <a:rPr lang="en-US" altLang="ko-KR" sz="1100" b="1" dirty="0">
                <a:solidFill>
                  <a:srgbClr val="000000"/>
                </a:solidFill>
                <a:latin typeface="Consolas"/>
              </a:rPr>
              <a:t>(</a:t>
            </a:r>
            <a:r>
              <a:rPr lang="en-US" altLang="ko-KR" sz="1100" b="1" dirty="0" err="1">
                <a:solidFill>
                  <a:srgbClr val="000000"/>
                </a:solidFill>
                <a:latin typeface="Consolas"/>
              </a:rPr>
              <a:t>GoodsVO</a:t>
            </a:r>
            <a:r>
              <a:rPr lang="en-US" altLang="ko-KR" sz="1100" b="1" dirty="0">
                <a:solidFill>
                  <a:srgbClr val="000000"/>
                </a:solidFill>
                <a:latin typeface="Consolas"/>
              </a:rPr>
              <a:t> </a:t>
            </a:r>
            <a:r>
              <a:rPr lang="en-US" altLang="ko-KR" sz="1100" b="1" dirty="0">
                <a:solidFill>
                  <a:srgbClr val="6A3E3E"/>
                </a:solidFill>
                <a:latin typeface="Consolas"/>
              </a:rPr>
              <a:t>goods</a:t>
            </a:r>
            <a:r>
              <a:rPr lang="en-US" altLang="ko-KR" sz="1100" b="1" dirty="0">
                <a:solidFill>
                  <a:srgbClr val="000000"/>
                </a:solidFill>
                <a:latin typeface="Consolas"/>
              </a:rPr>
              <a:t>) </a:t>
            </a:r>
            <a:r>
              <a:rPr lang="en-US" altLang="ko-KR" sz="1100" b="1" dirty="0">
                <a:solidFill>
                  <a:srgbClr val="7F0055"/>
                </a:solidFill>
                <a:latin typeface="Consolas"/>
              </a:rPr>
              <a:t>throws</a:t>
            </a:r>
            <a:r>
              <a:rPr lang="en-US" altLang="ko-KR" sz="1100" b="1" dirty="0">
                <a:solidFill>
                  <a:srgbClr val="000000"/>
                </a:solidFill>
                <a:latin typeface="Consolas"/>
              </a:rPr>
              <a:t> Exception {</a:t>
            </a:r>
          </a:p>
          <a:p>
            <a:r>
              <a:rPr lang="en-US" altLang="ko-KR" sz="1100" dirty="0">
                <a:solidFill>
                  <a:srgbClr val="000000"/>
                </a:solidFill>
                <a:latin typeface="Consolas"/>
              </a:rPr>
              <a:t>        </a:t>
            </a:r>
            <a:r>
              <a:rPr lang="en-US" altLang="ko-KR" sz="1100" dirty="0" err="1">
                <a:solidFill>
                  <a:srgbClr val="0000C0"/>
                </a:solidFill>
                <a:latin typeface="Consolas"/>
              </a:rPr>
              <a:t>sql</a:t>
            </a:r>
            <a:r>
              <a:rPr lang="en-US" altLang="ko-KR" sz="1100" dirty="0" err="1">
                <a:solidFill>
                  <a:srgbClr val="000000"/>
                </a:solidFill>
                <a:latin typeface="Consolas"/>
              </a:rPr>
              <a:t>.update</a:t>
            </a:r>
            <a:r>
              <a:rPr lang="en-US" altLang="ko-KR" sz="1100" dirty="0">
                <a:solidFill>
                  <a:srgbClr val="000000"/>
                </a:solidFill>
                <a:latin typeface="Consolas"/>
              </a:rPr>
              <a:t>(</a:t>
            </a:r>
            <a:r>
              <a:rPr lang="en-US" altLang="ko-KR" sz="1100" i="1" dirty="0">
                <a:solidFill>
                  <a:srgbClr val="0000C0"/>
                </a:solidFill>
                <a:latin typeface="Consolas"/>
              </a:rPr>
              <a:t>namespace</a:t>
            </a:r>
            <a:r>
              <a:rPr lang="en-US" altLang="ko-KR" sz="1100" i="1" dirty="0">
                <a:solidFill>
                  <a:srgbClr val="000000"/>
                </a:solidFill>
                <a:latin typeface="Consolas"/>
              </a:rPr>
              <a:t> + </a:t>
            </a:r>
            <a:r>
              <a:rPr lang="en-US" altLang="ko-KR" sz="1100" i="1" dirty="0">
                <a:solidFill>
                  <a:srgbClr val="2A00FF"/>
                </a:solidFill>
                <a:latin typeface="Consolas"/>
              </a:rPr>
              <a:t>".</a:t>
            </a:r>
            <a:r>
              <a:rPr lang="en-US" altLang="ko-KR" sz="1100" i="1" dirty="0" err="1">
                <a:solidFill>
                  <a:srgbClr val="2A00FF"/>
                </a:solidFill>
                <a:latin typeface="Consolas"/>
              </a:rPr>
              <a:t>changeStock</a:t>
            </a:r>
            <a:r>
              <a:rPr lang="en-US" altLang="ko-KR" sz="1100" i="1" dirty="0">
                <a:solidFill>
                  <a:srgbClr val="2A00FF"/>
                </a:solidFill>
                <a:latin typeface="Consolas"/>
              </a:rPr>
              <a:t>"</a:t>
            </a:r>
            <a:r>
              <a:rPr lang="en-US" altLang="ko-KR" sz="1100" i="1" dirty="0">
                <a:solidFill>
                  <a:srgbClr val="000000"/>
                </a:solidFill>
                <a:latin typeface="Consolas"/>
              </a:rPr>
              <a:t>, </a:t>
            </a:r>
            <a:r>
              <a:rPr lang="en-US" altLang="ko-KR" sz="1100" i="1" dirty="0">
                <a:solidFill>
                  <a:srgbClr val="6A3E3E"/>
                </a:solidFill>
                <a:latin typeface="Consolas"/>
              </a:rPr>
              <a:t>goods</a:t>
            </a:r>
            <a:r>
              <a:rPr lang="en-US" altLang="ko-KR" sz="1100" i="1" dirty="0">
                <a:solidFill>
                  <a:srgbClr val="000000"/>
                </a:solidFill>
                <a:latin typeface="Consolas"/>
              </a:rPr>
              <a:t>);</a:t>
            </a:r>
          </a:p>
          <a:p>
            <a:r>
              <a:rPr lang="ko-KR" altLang="en-US" sz="1100" dirty="0">
                <a:solidFill>
                  <a:srgbClr val="000000"/>
                </a:solidFill>
                <a:latin typeface="Consolas"/>
              </a:rPr>
              <a:t>    </a:t>
            </a:r>
            <a:r>
              <a:rPr lang="en-US" altLang="ko-KR" sz="1100" dirty="0">
                <a:solidFill>
                  <a:srgbClr val="000000"/>
                </a:solidFill>
                <a:latin typeface="Consolas"/>
              </a:rPr>
              <a:t>}</a:t>
            </a:r>
          </a:p>
          <a:p>
            <a:endParaRPr lang="ko-KR" altLang="en-US" sz="1100" dirty="0">
              <a:latin typeface="Consolas"/>
            </a:endParaRPr>
          </a:p>
          <a:p>
            <a:r>
              <a:rPr lang="ja-JP" altLang="en-US" sz="1100" dirty="0">
                <a:solidFill>
                  <a:srgbClr val="000000"/>
                </a:solidFill>
                <a:latin typeface="Consolas"/>
              </a:rPr>
              <a:t>    </a:t>
            </a:r>
            <a:r>
              <a:rPr lang="en-US" altLang="ja-JP" sz="1100" dirty="0">
                <a:solidFill>
                  <a:srgbClr val="3F7F5F"/>
                </a:solidFill>
                <a:latin typeface="Consolas"/>
              </a:rPr>
              <a:t>// </a:t>
            </a:r>
            <a:r>
              <a:rPr lang="ja-JP" altLang="en-US" sz="1100" dirty="0">
                <a:solidFill>
                  <a:srgbClr val="3F7F5F"/>
                </a:solidFill>
                <a:latin typeface="Consolas"/>
              </a:rPr>
              <a:t>全てのコメント（レビュー）を取得する</a:t>
            </a:r>
          </a:p>
          <a:p>
            <a:r>
              <a:rPr lang="en-US" altLang="ko-KR" sz="1100" dirty="0">
                <a:solidFill>
                  <a:srgbClr val="000000"/>
                </a:solidFill>
                <a:latin typeface="Consolas"/>
              </a:rPr>
              <a:t>    </a:t>
            </a:r>
            <a:r>
              <a:rPr lang="en-US" altLang="ko-KR" sz="1100" dirty="0">
                <a:solidFill>
                  <a:srgbClr val="646464"/>
                </a:solidFill>
                <a:latin typeface="Consolas"/>
              </a:rPr>
              <a:t>@Override</a:t>
            </a:r>
          </a:p>
          <a:p>
            <a:r>
              <a:rPr lang="en-US" altLang="ko-KR" sz="1100" dirty="0">
                <a:solidFill>
                  <a:srgbClr val="000000"/>
                </a:solidFill>
                <a:latin typeface="Consolas"/>
              </a:rPr>
              <a:t>    </a:t>
            </a:r>
            <a:r>
              <a:rPr lang="en-US" altLang="ko-KR" sz="1100" b="1" dirty="0">
                <a:solidFill>
                  <a:srgbClr val="7F0055"/>
                </a:solidFill>
                <a:latin typeface="Consolas"/>
              </a:rPr>
              <a:t>public</a:t>
            </a:r>
            <a:r>
              <a:rPr lang="en-US" altLang="ko-KR" sz="1100" b="1" dirty="0">
                <a:solidFill>
                  <a:srgbClr val="000000"/>
                </a:solidFill>
                <a:latin typeface="Consolas"/>
              </a:rPr>
              <a:t> List&lt;</a:t>
            </a:r>
            <a:r>
              <a:rPr lang="en-US" altLang="ko-KR" sz="1100" b="1" dirty="0" err="1">
                <a:solidFill>
                  <a:srgbClr val="000000"/>
                </a:solidFill>
                <a:latin typeface="Consolas"/>
              </a:rPr>
              <a:t>ReplyListVO</a:t>
            </a:r>
            <a:r>
              <a:rPr lang="en-US" altLang="ko-KR" sz="1100" b="1" dirty="0">
                <a:solidFill>
                  <a:srgbClr val="000000"/>
                </a:solidFill>
                <a:latin typeface="Consolas"/>
              </a:rPr>
              <a:t>&gt; </a:t>
            </a:r>
            <a:r>
              <a:rPr lang="en-US" altLang="ko-KR" sz="1100" b="1" dirty="0" err="1">
                <a:solidFill>
                  <a:srgbClr val="000000"/>
                </a:solidFill>
                <a:latin typeface="Consolas"/>
              </a:rPr>
              <a:t>allReply</a:t>
            </a:r>
            <a:r>
              <a:rPr lang="en-US" altLang="ko-KR" sz="1100" b="1" dirty="0">
                <a:solidFill>
                  <a:srgbClr val="000000"/>
                </a:solidFill>
                <a:latin typeface="Consolas"/>
              </a:rPr>
              <a:t>() </a:t>
            </a:r>
            <a:r>
              <a:rPr lang="en-US" altLang="ko-KR" sz="1100" b="1" dirty="0">
                <a:solidFill>
                  <a:srgbClr val="7F0055"/>
                </a:solidFill>
                <a:latin typeface="Consolas"/>
              </a:rPr>
              <a:t>throws</a:t>
            </a:r>
            <a:r>
              <a:rPr lang="en-US" altLang="ko-KR" sz="1100" b="1" dirty="0">
                <a:solidFill>
                  <a:srgbClr val="000000"/>
                </a:solidFill>
                <a:latin typeface="Consolas"/>
              </a:rPr>
              <a:t> Exception {</a:t>
            </a:r>
          </a:p>
          <a:p>
            <a:r>
              <a:rPr lang="en-US" altLang="ko-KR" sz="1100" dirty="0">
                <a:solidFill>
                  <a:srgbClr val="000000"/>
                </a:solidFill>
                <a:latin typeface="Consolas"/>
              </a:rPr>
              <a:t>        </a:t>
            </a:r>
            <a:r>
              <a:rPr lang="en-US" altLang="ko-KR" sz="1100" b="1" dirty="0">
                <a:solidFill>
                  <a:srgbClr val="7F0055"/>
                </a:solidFill>
                <a:latin typeface="Consolas"/>
              </a:rPr>
              <a:t>return</a:t>
            </a:r>
            <a:r>
              <a:rPr lang="en-US" altLang="ko-KR" sz="1100" b="1" dirty="0">
                <a:solidFill>
                  <a:srgbClr val="000000"/>
                </a:solidFill>
                <a:latin typeface="Consolas"/>
              </a:rPr>
              <a:t> </a:t>
            </a:r>
            <a:r>
              <a:rPr lang="en-US" altLang="ko-KR" sz="1100" b="1" dirty="0" err="1">
                <a:solidFill>
                  <a:srgbClr val="0000C0"/>
                </a:solidFill>
                <a:latin typeface="Consolas"/>
              </a:rPr>
              <a:t>sql</a:t>
            </a:r>
            <a:r>
              <a:rPr lang="en-US" altLang="ko-KR" sz="1100" b="1" dirty="0" err="1">
                <a:solidFill>
                  <a:srgbClr val="000000"/>
                </a:solidFill>
                <a:latin typeface="Consolas"/>
              </a:rPr>
              <a:t>.selectList</a:t>
            </a:r>
            <a:r>
              <a:rPr lang="en-US" altLang="ko-KR" sz="1100" b="1" dirty="0">
                <a:solidFill>
                  <a:srgbClr val="000000"/>
                </a:solidFill>
                <a:latin typeface="Consolas"/>
              </a:rPr>
              <a:t>(</a:t>
            </a:r>
            <a:r>
              <a:rPr lang="en-US" altLang="ko-KR" sz="1100" b="1" i="1" dirty="0">
                <a:solidFill>
                  <a:srgbClr val="0000C0"/>
                </a:solidFill>
                <a:latin typeface="Consolas"/>
              </a:rPr>
              <a:t>namespace</a:t>
            </a:r>
            <a:r>
              <a:rPr lang="en-US" altLang="ko-KR" sz="1100" b="1" i="1" dirty="0">
                <a:solidFill>
                  <a:srgbClr val="000000"/>
                </a:solidFill>
                <a:latin typeface="Consolas"/>
              </a:rPr>
              <a:t> + </a:t>
            </a:r>
            <a:r>
              <a:rPr lang="en-US" altLang="ko-KR" sz="1100" b="1" i="1" dirty="0">
                <a:solidFill>
                  <a:srgbClr val="2A00FF"/>
                </a:solidFill>
                <a:latin typeface="Consolas"/>
              </a:rPr>
              <a:t>".</a:t>
            </a:r>
            <a:r>
              <a:rPr lang="en-US" altLang="ko-KR" sz="1100" b="1" i="1" dirty="0" err="1">
                <a:solidFill>
                  <a:srgbClr val="2A00FF"/>
                </a:solidFill>
                <a:latin typeface="Consolas"/>
              </a:rPr>
              <a:t>allReply</a:t>
            </a:r>
            <a:r>
              <a:rPr lang="en-US" altLang="ko-KR" sz="1100" b="1" i="1" dirty="0">
                <a:solidFill>
                  <a:srgbClr val="2A00FF"/>
                </a:solidFill>
                <a:latin typeface="Consolas"/>
              </a:rPr>
              <a:t>"</a:t>
            </a:r>
            <a:r>
              <a:rPr lang="en-US" altLang="ko-KR" sz="1100" b="1" i="1" dirty="0">
                <a:solidFill>
                  <a:srgbClr val="000000"/>
                </a:solidFill>
                <a:latin typeface="Consolas"/>
              </a:rPr>
              <a:t>);</a:t>
            </a:r>
          </a:p>
          <a:p>
            <a:r>
              <a:rPr lang="ko-KR" altLang="en-US" sz="1100" dirty="0">
                <a:solidFill>
                  <a:srgbClr val="000000"/>
                </a:solidFill>
                <a:latin typeface="Consolas"/>
              </a:rPr>
              <a:t>    </a:t>
            </a:r>
            <a:r>
              <a:rPr lang="en-US" altLang="ko-KR" sz="1100" dirty="0">
                <a:solidFill>
                  <a:srgbClr val="000000"/>
                </a:solidFill>
                <a:latin typeface="Consolas"/>
              </a:rPr>
              <a:t>}</a:t>
            </a:r>
          </a:p>
          <a:p>
            <a:endParaRPr lang="ko-KR" altLang="en-US" sz="1100" dirty="0">
              <a:latin typeface="Consolas"/>
            </a:endParaRPr>
          </a:p>
          <a:p>
            <a:r>
              <a:rPr lang="ja-JP" altLang="en-US" sz="1100" dirty="0">
                <a:solidFill>
                  <a:srgbClr val="000000"/>
                </a:solidFill>
                <a:latin typeface="Consolas"/>
              </a:rPr>
              <a:t>    </a:t>
            </a:r>
            <a:r>
              <a:rPr lang="en-US" altLang="ja-JP" sz="1100" dirty="0">
                <a:solidFill>
                  <a:srgbClr val="3F7F5F"/>
                </a:solidFill>
                <a:latin typeface="Consolas"/>
              </a:rPr>
              <a:t>// </a:t>
            </a:r>
            <a:r>
              <a:rPr lang="ja-JP" altLang="en-US" sz="1100" dirty="0">
                <a:solidFill>
                  <a:srgbClr val="3F7F5F"/>
                </a:solidFill>
                <a:latin typeface="Consolas"/>
              </a:rPr>
              <a:t>コメント（レビュー）を削除する</a:t>
            </a:r>
          </a:p>
          <a:p>
            <a:r>
              <a:rPr lang="en-US" altLang="ko-KR" sz="1100" dirty="0">
                <a:solidFill>
                  <a:srgbClr val="000000"/>
                </a:solidFill>
                <a:latin typeface="Consolas"/>
              </a:rPr>
              <a:t>    </a:t>
            </a:r>
            <a:r>
              <a:rPr lang="en-US" altLang="ko-KR" sz="1100" dirty="0">
                <a:solidFill>
                  <a:srgbClr val="646464"/>
                </a:solidFill>
                <a:latin typeface="Consolas"/>
              </a:rPr>
              <a:t>@Override</a:t>
            </a:r>
          </a:p>
          <a:p>
            <a:r>
              <a:rPr lang="en-US" altLang="ko-KR" sz="1100" dirty="0">
                <a:solidFill>
                  <a:srgbClr val="000000"/>
                </a:solidFill>
                <a:latin typeface="Consolas"/>
              </a:rPr>
              <a:t>    </a:t>
            </a:r>
            <a:r>
              <a:rPr lang="en-US" altLang="ko-KR" sz="1100" b="1" dirty="0">
                <a:solidFill>
                  <a:srgbClr val="7F0055"/>
                </a:solidFill>
                <a:latin typeface="Consolas"/>
              </a:rPr>
              <a:t>public</a:t>
            </a:r>
            <a:r>
              <a:rPr lang="en-US" altLang="ko-KR" sz="1100" b="1" dirty="0">
                <a:solidFill>
                  <a:srgbClr val="000000"/>
                </a:solidFill>
                <a:latin typeface="Consolas"/>
              </a:rPr>
              <a:t> </a:t>
            </a:r>
            <a:r>
              <a:rPr lang="en-US" altLang="ko-KR" sz="1100" b="1" dirty="0">
                <a:solidFill>
                  <a:srgbClr val="7F0055"/>
                </a:solidFill>
                <a:latin typeface="Consolas"/>
              </a:rPr>
              <a:t>void</a:t>
            </a:r>
            <a:r>
              <a:rPr lang="en-US" altLang="ko-KR" sz="1100" b="1" dirty="0">
                <a:solidFill>
                  <a:srgbClr val="000000"/>
                </a:solidFill>
                <a:latin typeface="Consolas"/>
              </a:rPr>
              <a:t> </a:t>
            </a:r>
            <a:r>
              <a:rPr lang="en-US" altLang="ko-KR" sz="1100" b="1" dirty="0" err="1">
                <a:solidFill>
                  <a:srgbClr val="000000"/>
                </a:solidFill>
                <a:latin typeface="Consolas"/>
              </a:rPr>
              <a:t>deleteReply</a:t>
            </a:r>
            <a:r>
              <a:rPr lang="en-US" altLang="ko-KR" sz="1100" b="1" dirty="0">
                <a:solidFill>
                  <a:srgbClr val="000000"/>
                </a:solidFill>
                <a:latin typeface="Consolas"/>
              </a:rPr>
              <a:t>(</a:t>
            </a:r>
            <a:r>
              <a:rPr lang="en-US" altLang="ko-KR" sz="1100" b="1" dirty="0" err="1">
                <a:solidFill>
                  <a:srgbClr val="7F0055"/>
                </a:solidFill>
                <a:latin typeface="Consolas"/>
              </a:rPr>
              <a:t>int</a:t>
            </a:r>
            <a:r>
              <a:rPr lang="en-US" altLang="ko-KR" sz="1100" b="1" dirty="0">
                <a:solidFill>
                  <a:srgbClr val="000000"/>
                </a:solidFill>
                <a:latin typeface="Consolas"/>
              </a:rPr>
              <a:t> </a:t>
            </a:r>
            <a:r>
              <a:rPr lang="en-US" altLang="ko-KR" sz="1100" b="1" dirty="0" err="1">
                <a:solidFill>
                  <a:srgbClr val="6A3E3E"/>
                </a:solidFill>
                <a:latin typeface="Consolas"/>
              </a:rPr>
              <a:t>repNum</a:t>
            </a:r>
            <a:r>
              <a:rPr lang="en-US" altLang="ko-KR" sz="1100" b="1" dirty="0">
                <a:solidFill>
                  <a:srgbClr val="000000"/>
                </a:solidFill>
                <a:latin typeface="Consolas"/>
              </a:rPr>
              <a:t>) </a:t>
            </a:r>
            <a:r>
              <a:rPr lang="en-US" altLang="ko-KR" sz="1100" b="1" dirty="0">
                <a:solidFill>
                  <a:srgbClr val="7F0055"/>
                </a:solidFill>
                <a:latin typeface="Consolas"/>
              </a:rPr>
              <a:t>throws</a:t>
            </a:r>
            <a:r>
              <a:rPr lang="en-US" altLang="ko-KR" sz="1100" b="1" dirty="0">
                <a:solidFill>
                  <a:srgbClr val="000000"/>
                </a:solidFill>
                <a:latin typeface="Consolas"/>
              </a:rPr>
              <a:t> Exception {</a:t>
            </a:r>
          </a:p>
          <a:p>
            <a:r>
              <a:rPr lang="en-US" altLang="ko-KR" sz="1100" dirty="0">
                <a:solidFill>
                  <a:srgbClr val="000000"/>
                </a:solidFill>
                <a:latin typeface="Consolas"/>
              </a:rPr>
              <a:t>        </a:t>
            </a:r>
            <a:r>
              <a:rPr lang="en-US" altLang="ko-KR" sz="1100" dirty="0" err="1">
                <a:solidFill>
                  <a:srgbClr val="0000C0"/>
                </a:solidFill>
                <a:latin typeface="Consolas"/>
              </a:rPr>
              <a:t>sql</a:t>
            </a:r>
            <a:r>
              <a:rPr lang="en-US" altLang="ko-KR" sz="1100" dirty="0" err="1">
                <a:solidFill>
                  <a:srgbClr val="000000"/>
                </a:solidFill>
                <a:latin typeface="Consolas"/>
              </a:rPr>
              <a:t>.delete</a:t>
            </a:r>
            <a:r>
              <a:rPr lang="en-US" altLang="ko-KR" sz="1100" dirty="0">
                <a:solidFill>
                  <a:srgbClr val="000000"/>
                </a:solidFill>
                <a:latin typeface="Consolas"/>
              </a:rPr>
              <a:t>(</a:t>
            </a:r>
            <a:r>
              <a:rPr lang="en-US" altLang="ko-KR" sz="1100" i="1" dirty="0">
                <a:solidFill>
                  <a:srgbClr val="0000C0"/>
                </a:solidFill>
                <a:latin typeface="Consolas"/>
              </a:rPr>
              <a:t>namespace</a:t>
            </a:r>
            <a:r>
              <a:rPr lang="en-US" altLang="ko-KR" sz="1100" i="1" dirty="0">
                <a:solidFill>
                  <a:srgbClr val="000000"/>
                </a:solidFill>
                <a:latin typeface="Consolas"/>
              </a:rPr>
              <a:t> + </a:t>
            </a:r>
            <a:r>
              <a:rPr lang="en-US" altLang="ko-KR" sz="1100" i="1" dirty="0">
                <a:solidFill>
                  <a:srgbClr val="2A00FF"/>
                </a:solidFill>
                <a:latin typeface="Consolas"/>
              </a:rPr>
              <a:t>".</a:t>
            </a:r>
            <a:r>
              <a:rPr lang="en-US" altLang="ko-KR" sz="1100" i="1" dirty="0" err="1">
                <a:solidFill>
                  <a:srgbClr val="2A00FF"/>
                </a:solidFill>
                <a:latin typeface="Consolas"/>
              </a:rPr>
              <a:t>deleteReply</a:t>
            </a:r>
            <a:r>
              <a:rPr lang="en-US" altLang="ko-KR" sz="1100" i="1" dirty="0">
                <a:solidFill>
                  <a:srgbClr val="2A00FF"/>
                </a:solidFill>
                <a:latin typeface="Consolas"/>
              </a:rPr>
              <a:t>"</a:t>
            </a:r>
            <a:r>
              <a:rPr lang="en-US" altLang="ko-KR" sz="1100" i="1" dirty="0">
                <a:solidFill>
                  <a:srgbClr val="000000"/>
                </a:solidFill>
                <a:latin typeface="Consolas"/>
              </a:rPr>
              <a:t>, </a:t>
            </a:r>
            <a:r>
              <a:rPr lang="en-US" altLang="ko-KR" sz="1100" i="1" dirty="0" err="1">
                <a:solidFill>
                  <a:srgbClr val="6A3E3E"/>
                </a:solidFill>
                <a:latin typeface="Consolas"/>
              </a:rPr>
              <a:t>repNum</a:t>
            </a:r>
            <a:r>
              <a:rPr lang="en-US" altLang="ko-KR" sz="1100" i="1" dirty="0">
                <a:solidFill>
                  <a:srgbClr val="000000"/>
                </a:solidFill>
                <a:latin typeface="Consolas"/>
              </a:rPr>
              <a:t>);</a:t>
            </a:r>
          </a:p>
          <a:p>
            <a:r>
              <a:rPr lang="ko-KR" altLang="en-US" sz="1100" dirty="0">
                <a:solidFill>
                  <a:srgbClr val="000000"/>
                </a:solidFill>
                <a:latin typeface="Consolas"/>
              </a:rPr>
              <a:t>    </a:t>
            </a:r>
            <a:r>
              <a:rPr lang="en-US" altLang="ko-KR" sz="1100" dirty="0">
                <a:solidFill>
                  <a:srgbClr val="000000"/>
                </a:solidFill>
                <a:latin typeface="Consolas"/>
              </a:rPr>
              <a:t>}</a:t>
            </a:r>
          </a:p>
          <a:p>
            <a:endParaRPr lang="ko-KR" altLang="en-US" sz="1100" dirty="0">
              <a:latin typeface="Consolas"/>
            </a:endParaRPr>
          </a:p>
          <a:p>
            <a:r>
              <a:rPr lang="ja-JP" altLang="en-US" sz="1100" dirty="0">
                <a:solidFill>
                  <a:srgbClr val="000000"/>
                </a:solidFill>
                <a:latin typeface="Consolas"/>
              </a:rPr>
              <a:t>    </a:t>
            </a:r>
            <a:r>
              <a:rPr lang="en-US" altLang="ja-JP" sz="1100" dirty="0">
                <a:solidFill>
                  <a:srgbClr val="3F7F5F"/>
                </a:solidFill>
                <a:latin typeface="Consolas"/>
              </a:rPr>
              <a:t>// </a:t>
            </a:r>
            <a:r>
              <a:rPr lang="ja-JP" altLang="en-US" sz="1100" dirty="0">
                <a:solidFill>
                  <a:srgbClr val="3F7F5F"/>
                </a:solidFill>
                <a:latin typeface="Consolas"/>
              </a:rPr>
              <a:t>会員リストを取得する</a:t>
            </a:r>
          </a:p>
          <a:p>
            <a:r>
              <a:rPr lang="en-US" altLang="ko-KR" sz="1100" dirty="0">
                <a:solidFill>
                  <a:srgbClr val="000000"/>
                </a:solidFill>
                <a:latin typeface="Consolas"/>
              </a:rPr>
              <a:t>    </a:t>
            </a:r>
            <a:r>
              <a:rPr lang="en-US" altLang="ko-KR" sz="1100" dirty="0">
                <a:solidFill>
                  <a:srgbClr val="646464"/>
                </a:solidFill>
                <a:latin typeface="Consolas"/>
              </a:rPr>
              <a:t>@Override</a:t>
            </a:r>
          </a:p>
          <a:p>
            <a:r>
              <a:rPr lang="en-US" altLang="ko-KR" sz="1100" dirty="0">
                <a:solidFill>
                  <a:srgbClr val="000000"/>
                </a:solidFill>
                <a:latin typeface="Consolas"/>
              </a:rPr>
              <a:t>    </a:t>
            </a:r>
            <a:r>
              <a:rPr lang="en-US" altLang="ko-KR" sz="1100" b="1" dirty="0">
                <a:solidFill>
                  <a:srgbClr val="7F0055"/>
                </a:solidFill>
                <a:latin typeface="Consolas"/>
              </a:rPr>
              <a:t>public</a:t>
            </a:r>
            <a:r>
              <a:rPr lang="en-US" altLang="ko-KR" sz="1100" b="1" dirty="0">
                <a:solidFill>
                  <a:srgbClr val="000000"/>
                </a:solidFill>
                <a:latin typeface="Consolas"/>
              </a:rPr>
              <a:t> List&lt;</a:t>
            </a:r>
            <a:r>
              <a:rPr lang="en-US" altLang="ko-KR" sz="1100" b="1" dirty="0" err="1">
                <a:solidFill>
                  <a:srgbClr val="000000"/>
                </a:solidFill>
                <a:latin typeface="Consolas"/>
              </a:rPr>
              <a:t>MemberVO</a:t>
            </a:r>
            <a:r>
              <a:rPr lang="en-US" altLang="ko-KR" sz="1100" b="1" dirty="0">
                <a:solidFill>
                  <a:srgbClr val="000000"/>
                </a:solidFill>
                <a:latin typeface="Consolas"/>
              </a:rPr>
              <a:t>&gt; </a:t>
            </a:r>
            <a:r>
              <a:rPr lang="en-US" altLang="ko-KR" sz="1100" b="1" dirty="0" err="1">
                <a:solidFill>
                  <a:srgbClr val="000000"/>
                </a:solidFill>
                <a:latin typeface="Consolas"/>
              </a:rPr>
              <a:t>memberList</a:t>
            </a:r>
            <a:r>
              <a:rPr lang="en-US" altLang="ko-KR" sz="1100" b="1" dirty="0">
                <a:solidFill>
                  <a:srgbClr val="000000"/>
                </a:solidFill>
                <a:latin typeface="Consolas"/>
              </a:rPr>
              <a:t>() </a:t>
            </a:r>
            <a:r>
              <a:rPr lang="en-US" altLang="ko-KR" sz="1100" b="1" dirty="0">
                <a:solidFill>
                  <a:srgbClr val="7F0055"/>
                </a:solidFill>
                <a:latin typeface="Consolas"/>
              </a:rPr>
              <a:t>throws</a:t>
            </a:r>
            <a:r>
              <a:rPr lang="en-US" altLang="ko-KR" sz="1100" b="1" dirty="0">
                <a:solidFill>
                  <a:srgbClr val="000000"/>
                </a:solidFill>
                <a:latin typeface="Consolas"/>
              </a:rPr>
              <a:t> Exception {</a:t>
            </a:r>
          </a:p>
          <a:p>
            <a:r>
              <a:rPr lang="en-US" altLang="ko-KR" sz="1100" dirty="0">
                <a:solidFill>
                  <a:srgbClr val="000000"/>
                </a:solidFill>
                <a:latin typeface="Consolas"/>
              </a:rPr>
              <a:t>        </a:t>
            </a:r>
            <a:r>
              <a:rPr lang="en-US" altLang="ko-KR" sz="1100" b="1" dirty="0">
                <a:solidFill>
                  <a:srgbClr val="7F0055"/>
                </a:solidFill>
                <a:latin typeface="Consolas"/>
              </a:rPr>
              <a:t>return</a:t>
            </a:r>
            <a:r>
              <a:rPr lang="en-US" altLang="ko-KR" sz="1100" b="1" dirty="0">
                <a:solidFill>
                  <a:srgbClr val="000000"/>
                </a:solidFill>
                <a:latin typeface="Consolas"/>
              </a:rPr>
              <a:t> </a:t>
            </a:r>
            <a:r>
              <a:rPr lang="en-US" altLang="ko-KR" sz="1100" b="1" dirty="0" err="1">
                <a:solidFill>
                  <a:srgbClr val="0000C0"/>
                </a:solidFill>
                <a:latin typeface="Consolas"/>
              </a:rPr>
              <a:t>sql</a:t>
            </a:r>
            <a:r>
              <a:rPr lang="en-US" altLang="ko-KR" sz="1100" b="1" dirty="0" err="1">
                <a:solidFill>
                  <a:srgbClr val="000000"/>
                </a:solidFill>
                <a:latin typeface="Consolas"/>
              </a:rPr>
              <a:t>.selectList</a:t>
            </a:r>
            <a:r>
              <a:rPr lang="en-US" altLang="ko-KR" sz="1100" b="1" dirty="0">
                <a:solidFill>
                  <a:srgbClr val="000000"/>
                </a:solidFill>
                <a:latin typeface="Consolas"/>
              </a:rPr>
              <a:t>(</a:t>
            </a:r>
            <a:r>
              <a:rPr lang="en-US" altLang="ko-KR" sz="1100" b="1" i="1" dirty="0">
                <a:solidFill>
                  <a:srgbClr val="0000C0"/>
                </a:solidFill>
                <a:latin typeface="Consolas"/>
              </a:rPr>
              <a:t>namespace</a:t>
            </a:r>
            <a:r>
              <a:rPr lang="en-US" altLang="ko-KR" sz="1100" b="1" i="1" dirty="0">
                <a:solidFill>
                  <a:srgbClr val="000000"/>
                </a:solidFill>
                <a:latin typeface="Consolas"/>
              </a:rPr>
              <a:t> + </a:t>
            </a:r>
            <a:r>
              <a:rPr lang="en-US" altLang="ko-KR" sz="1100" b="1" i="1" dirty="0">
                <a:solidFill>
                  <a:srgbClr val="2A00FF"/>
                </a:solidFill>
                <a:latin typeface="Consolas"/>
              </a:rPr>
              <a:t>".</a:t>
            </a:r>
            <a:r>
              <a:rPr lang="en-US" altLang="ko-KR" sz="1100" b="1" i="1" dirty="0" err="1">
                <a:solidFill>
                  <a:srgbClr val="2A00FF"/>
                </a:solidFill>
                <a:latin typeface="Consolas"/>
              </a:rPr>
              <a:t>memberList</a:t>
            </a:r>
            <a:r>
              <a:rPr lang="en-US" altLang="ko-KR" sz="1100" b="1" i="1" dirty="0">
                <a:solidFill>
                  <a:srgbClr val="2A00FF"/>
                </a:solidFill>
                <a:latin typeface="Consolas"/>
              </a:rPr>
              <a:t>"</a:t>
            </a:r>
            <a:r>
              <a:rPr lang="en-US" altLang="ko-KR" sz="1100" b="1" i="1" dirty="0">
                <a:solidFill>
                  <a:srgbClr val="000000"/>
                </a:solidFill>
                <a:latin typeface="Consolas"/>
              </a:rPr>
              <a:t>);</a:t>
            </a:r>
          </a:p>
          <a:p>
            <a:r>
              <a:rPr lang="ko-KR" altLang="en-US" sz="1100" dirty="0">
                <a:solidFill>
                  <a:srgbClr val="000000"/>
                </a:solidFill>
                <a:latin typeface="Consolas"/>
              </a:rPr>
              <a:t>    </a:t>
            </a:r>
            <a:r>
              <a:rPr lang="en-US" altLang="ko-KR" sz="1100" dirty="0">
                <a:solidFill>
                  <a:srgbClr val="000000"/>
                </a:solidFill>
                <a:latin typeface="Consolas"/>
              </a:rPr>
              <a:t>}</a:t>
            </a:r>
          </a:p>
          <a:p>
            <a:endParaRPr lang="ko-KR" altLang="en-US" sz="1100" dirty="0">
              <a:latin typeface="Consolas"/>
            </a:endParaRPr>
          </a:p>
          <a:p>
            <a:r>
              <a:rPr lang="en-US" altLang="ko-KR" sz="1100" dirty="0">
                <a:solidFill>
                  <a:srgbClr val="000000"/>
                </a:solidFill>
                <a:latin typeface="Consolas"/>
              </a:rPr>
              <a:t>}</a:t>
            </a:r>
            <a:endParaRPr lang="en-US" altLang="ja-JP" sz="1100" dirty="0" smtClean="0">
              <a:ea typeface="MS Mincho" pitchFamily="49" charset="-128"/>
            </a:endParaRPr>
          </a:p>
        </p:txBody>
      </p:sp>
    </p:spTree>
    <p:extLst>
      <p:ext uri="{BB962C8B-B14F-4D97-AF65-F5344CB8AC3E}">
        <p14:creationId xmlns:p14="http://schemas.microsoft.com/office/powerpoint/2010/main" val="3183715507"/>
      </p:ext>
    </p:extLst>
  </p:cSld>
  <p:clrMapOvr>
    <a:masterClrMapping/>
  </p:clrMapOvr>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제목 1"/>
          <p:cNvSpPr>
            <a:spLocks noGrp="1"/>
          </p:cNvSpPr>
          <p:nvPr>
            <p:ph type="title"/>
          </p:nvPr>
        </p:nvSpPr>
        <p:spPr bwMode="auto">
          <a:xfrm>
            <a:off x="0" y="-2242"/>
            <a:ext cx="9144000" cy="694938"/>
          </a:xfrm>
        </p:spPr>
        <p:txBody>
          <a:bodyPr vert="horz" lIns="91440" tIns="45720" rIns="91440" bIns="45720" rtlCol="0" anchor="ctr">
            <a:normAutofit/>
          </a:bodyPr>
          <a:lstStyle/>
          <a:p>
            <a:r>
              <a:rPr lang="en-US" altLang="ko-KR" dirty="0" err="1" smtClean="0">
                <a:latin typeface="MS Mincho" pitchFamily="49" charset="-128"/>
                <a:ea typeface="MS Mincho" pitchFamily="49" charset="-128"/>
              </a:rPr>
              <a:t>MemberDAO</a:t>
            </a:r>
            <a:endParaRPr lang="ko-KR" dirty="0">
              <a:latin typeface="MS Mincho" pitchFamily="49" charset="-128"/>
              <a:ea typeface="MS Mincho" pitchFamily="49" charset="-128"/>
            </a:endParaRPr>
          </a:p>
        </p:txBody>
      </p:sp>
      <p:sp>
        <p:nvSpPr>
          <p:cNvPr id="5" name="내용 개체 틀 2"/>
          <p:cNvSpPr>
            <a:spLocks noGrp="1"/>
          </p:cNvSpPr>
          <p:nvPr>
            <p:ph sz="half" idx="1"/>
          </p:nvPr>
        </p:nvSpPr>
        <p:spPr bwMode="auto">
          <a:xfrm>
            <a:off x="0" y="692696"/>
            <a:ext cx="9144000" cy="6165304"/>
          </a:xfrm>
          <a:solidFill>
            <a:schemeClr val="bg1"/>
          </a:solidFill>
        </p:spPr>
        <p:txBody>
          <a:bodyPr numCol="1">
            <a:noAutofit/>
          </a:bodyPr>
          <a:lstStyle>
            <a:lvl1pPr>
              <a:defRPr sz="2400"/>
            </a:lvl1pPr>
            <a:lvl2pPr>
              <a:defRPr sz="1600"/>
            </a:lvl2pPr>
            <a:lvl3pPr>
              <a:defRPr sz="1200"/>
            </a:lvl3pPr>
            <a:lvl4pPr>
              <a:defRPr sz="1200"/>
            </a:lvl4pPr>
            <a:lvl5pPr>
              <a:defRPr sz="1200"/>
            </a:lvl5pPr>
          </a:lstStyle>
          <a:p>
            <a:r>
              <a:rPr lang="en-US" altLang="ko-KR" sz="1600" b="1" dirty="0">
                <a:solidFill>
                  <a:srgbClr val="7F0055"/>
                </a:solidFill>
                <a:latin typeface="Consolas"/>
              </a:rPr>
              <a:t>package</a:t>
            </a:r>
            <a:r>
              <a:rPr lang="en-US" altLang="ko-KR" sz="1600" b="1" dirty="0">
                <a:solidFill>
                  <a:srgbClr val="000000"/>
                </a:solidFill>
                <a:latin typeface="Consolas"/>
              </a:rPr>
              <a:t> </a:t>
            </a:r>
            <a:r>
              <a:rPr lang="en-US" altLang="ko-KR" sz="1600" b="1" dirty="0" err="1">
                <a:solidFill>
                  <a:srgbClr val="000000"/>
                </a:solidFill>
                <a:latin typeface="Consolas"/>
              </a:rPr>
              <a:t>com.my.shop.persistence</a:t>
            </a:r>
            <a:r>
              <a:rPr lang="en-US" altLang="ko-KR" sz="1600" b="1" dirty="0">
                <a:solidFill>
                  <a:srgbClr val="000000"/>
                </a:solidFill>
                <a:latin typeface="Consolas"/>
              </a:rPr>
              <a:t>;</a:t>
            </a:r>
          </a:p>
          <a:p>
            <a:endParaRPr lang="ko-KR" altLang="en-US" sz="1600" dirty="0">
              <a:latin typeface="Consolas"/>
            </a:endParaRPr>
          </a:p>
          <a:p>
            <a:r>
              <a:rPr lang="en-US" altLang="ko-KR" sz="1600" b="1" dirty="0">
                <a:solidFill>
                  <a:srgbClr val="7F0055"/>
                </a:solidFill>
                <a:latin typeface="Consolas"/>
              </a:rPr>
              <a:t>import</a:t>
            </a:r>
            <a:r>
              <a:rPr lang="en-US" altLang="ko-KR" sz="1600" b="1" dirty="0">
                <a:solidFill>
                  <a:srgbClr val="000000"/>
                </a:solidFill>
                <a:latin typeface="Consolas"/>
              </a:rPr>
              <a:t> </a:t>
            </a:r>
            <a:r>
              <a:rPr lang="en-US" altLang="ko-KR" sz="1600" b="1" dirty="0" err="1">
                <a:solidFill>
                  <a:srgbClr val="000000"/>
                </a:solidFill>
                <a:latin typeface="Consolas"/>
              </a:rPr>
              <a:t>com.my.shop.vo.MemberVO</a:t>
            </a:r>
            <a:r>
              <a:rPr lang="en-US" altLang="ko-KR" sz="1600" b="1" dirty="0">
                <a:solidFill>
                  <a:srgbClr val="000000"/>
                </a:solidFill>
                <a:latin typeface="Consolas"/>
              </a:rPr>
              <a:t>;</a:t>
            </a:r>
          </a:p>
          <a:p>
            <a:endParaRPr lang="ko-KR" altLang="en-US" sz="1600" dirty="0">
              <a:latin typeface="Consolas"/>
            </a:endParaRPr>
          </a:p>
          <a:p>
            <a:r>
              <a:rPr lang="en-US" altLang="ko-KR" sz="1600" b="1" dirty="0">
                <a:solidFill>
                  <a:srgbClr val="7F0055"/>
                </a:solidFill>
                <a:latin typeface="Consolas"/>
              </a:rPr>
              <a:t>public</a:t>
            </a:r>
            <a:r>
              <a:rPr lang="en-US" altLang="ko-KR" sz="1600" b="1" dirty="0">
                <a:solidFill>
                  <a:srgbClr val="000000"/>
                </a:solidFill>
                <a:latin typeface="Consolas"/>
              </a:rPr>
              <a:t> </a:t>
            </a:r>
            <a:r>
              <a:rPr lang="en-US" altLang="ko-KR" sz="1600" b="1" dirty="0">
                <a:solidFill>
                  <a:srgbClr val="7F0055"/>
                </a:solidFill>
                <a:latin typeface="Consolas"/>
              </a:rPr>
              <a:t>interface</a:t>
            </a:r>
            <a:r>
              <a:rPr lang="en-US" altLang="ko-KR" sz="1600" b="1" dirty="0">
                <a:solidFill>
                  <a:srgbClr val="000000"/>
                </a:solidFill>
                <a:latin typeface="Consolas"/>
              </a:rPr>
              <a:t> </a:t>
            </a:r>
            <a:r>
              <a:rPr lang="en-US" altLang="ko-KR" sz="1600" b="1" dirty="0" err="1">
                <a:solidFill>
                  <a:srgbClr val="000000"/>
                </a:solidFill>
                <a:latin typeface="Consolas"/>
              </a:rPr>
              <a:t>MemberDAO</a:t>
            </a:r>
            <a:r>
              <a:rPr lang="en-US" altLang="ko-KR" sz="1600" b="1" dirty="0">
                <a:solidFill>
                  <a:srgbClr val="000000"/>
                </a:solidFill>
                <a:latin typeface="Consolas"/>
              </a:rPr>
              <a:t> {</a:t>
            </a:r>
          </a:p>
          <a:p>
            <a:endParaRPr lang="ko-KR" altLang="en-US" sz="1600" dirty="0">
              <a:latin typeface="Consolas"/>
            </a:endParaRPr>
          </a:p>
          <a:p>
            <a:r>
              <a:rPr lang="ko-KR" altLang="en-US" sz="1600" dirty="0">
                <a:solidFill>
                  <a:srgbClr val="000000"/>
                </a:solidFill>
                <a:latin typeface="Consolas"/>
              </a:rPr>
              <a:t>    </a:t>
            </a:r>
            <a:r>
              <a:rPr lang="en-US" altLang="ko-KR" sz="1600" dirty="0">
                <a:solidFill>
                  <a:srgbClr val="3F7F5F"/>
                </a:solidFill>
                <a:latin typeface="Consolas"/>
              </a:rPr>
              <a:t>// </a:t>
            </a:r>
            <a:r>
              <a:rPr lang="ko-KR" altLang="en-US" sz="1600" dirty="0">
                <a:solidFill>
                  <a:srgbClr val="3F7F5F"/>
                </a:solidFill>
                <a:latin typeface="Consolas"/>
              </a:rPr>
              <a:t>会員登録</a:t>
            </a:r>
          </a:p>
          <a:p>
            <a:r>
              <a:rPr lang="en-US" altLang="ko-KR" sz="1600" dirty="0">
                <a:solidFill>
                  <a:srgbClr val="000000"/>
                </a:solidFill>
                <a:latin typeface="Consolas"/>
              </a:rPr>
              <a:t>    </a:t>
            </a:r>
            <a:r>
              <a:rPr lang="en-US" altLang="ko-KR" sz="1600" b="1" dirty="0">
                <a:solidFill>
                  <a:srgbClr val="7F0055"/>
                </a:solidFill>
                <a:latin typeface="Consolas"/>
              </a:rPr>
              <a:t>public</a:t>
            </a:r>
            <a:r>
              <a:rPr lang="en-US" altLang="ko-KR" sz="1600" b="1" dirty="0">
                <a:solidFill>
                  <a:srgbClr val="000000"/>
                </a:solidFill>
                <a:latin typeface="Consolas"/>
              </a:rPr>
              <a:t> </a:t>
            </a:r>
            <a:r>
              <a:rPr lang="en-US" altLang="ko-KR" sz="1600" b="1" dirty="0">
                <a:solidFill>
                  <a:srgbClr val="7F0055"/>
                </a:solidFill>
                <a:latin typeface="Consolas"/>
              </a:rPr>
              <a:t>void</a:t>
            </a:r>
            <a:r>
              <a:rPr lang="en-US" altLang="ko-KR" sz="1600" b="1" dirty="0">
                <a:solidFill>
                  <a:srgbClr val="000000"/>
                </a:solidFill>
                <a:latin typeface="Consolas"/>
              </a:rPr>
              <a:t> signup(</a:t>
            </a:r>
            <a:r>
              <a:rPr lang="en-US" altLang="ko-KR" sz="1600" b="1" dirty="0" err="1">
                <a:solidFill>
                  <a:srgbClr val="000000"/>
                </a:solidFill>
                <a:latin typeface="Consolas"/>
              </a:rPr>
              <a:t>MemberVO</a:t>
            </a:r>
            <a:r>
              <a:rPr lang="en-US" altLang="ko-KR" sz="1600" b="1" dirty="0">
                <a:solidFill>
                  <a:srgbClr val="000000"/>
                </a:solidFill>
                <a:latin typeface="Consolas"/>
              </a:rPr>
              <a:t> </a:t>
            </a:r>
            <a:r>
              <a:rPr lang="en-US" altLang="ko-KR" sz="1600" b="1" dirty="0" err="1">
                <a:solidFill>
                  <a:srgbClr val="6A3E3E"/>
                </a:solidFill>
                <a:latin typeface="Consolas"/>
              </a:rPr>
              <a:t>vo</a:t>
            </a:r>
            <a:r>
              <a:rPr lang="en-US" altLang="ko-KR" sz="1600" b="1" dirty="0">
                <a:solidFill>
                  <a:srgbClr val="000000"/>
                </a:solidFill>
                <a:latin typeface="Consolas"/>
              </a:rPr>
              <a:t>) </a:t>
            </a:r>
            <a:r>
              <a:rPr lang="en-US" altLang="ko-KR" sz="1600" b="1" dirty="0">
                <a:solidFill>
                  <a:srgbClr val="7F0055"/>
                </a:solidFill>
                <a:latin typeface="Consolas"/>
              </a:rPr>
              <a:t>throws</a:t>
            </a:r>
            <a:r>
              <a:rPr lang="en-US" altLang="ko-KR" sz="1600" b="1" dirty="0">
                <a:solidFill>
                  <a:srgbClr val="000000"/>
                </a:solidFill>
                <a:latin typeface="Consolas"/>
              </a:rPr>
              <a:t> Exception;</a:t>
            </a:r>
          </a:p>
          <a:p>
            <a:r>
              <a:rPr lang="ko-KR" altLang="en-US" sz="1600" dirty="0">
                <a:solidFill>
                  <a:srgbClr val="000000"/>
                </a:solidFill>
                <a:latin typeface="Consolas"/>
              </a:rPr>
              <a:t>    </a:t>
            </a:r>
          </a:p>
          <a:p>
            <a:r>
              <a:rPr lang="ja-JP" altLang="en-US" sz="1600" dirty="0">
                <a:solidFill>
                  <a:srgbClr val="000000"/>
                </a:solidFill>
                <a:latin typeface="Consolas"/>
              </a:rPr>
              <a:t>    </a:t>
            </a:r>
            <a:r>
              <a:rPr lang="en-US" altLang="ja-JP" sz="1600" dirty="0">
                <a:solidFill>
                  <a:srgbClr val="3F7F5F"/>
                </a:solidFill>
                <a:latin typeface="Consolas"/>
              </a:rPr>
              <a:t>// </a:t>
            </a:r>
            <a:r>
              <a:rPr lang="ja-JP" altLang="en-US" sz="1600" dirty="0">
                <a:solidFill>
                  <a:srgbClr val="3F7F5F"/>
                </a:solidFill>
                <a:latin typeface="Consolas"/>
              </a:rPr>
              <a:t>ログイン</a:t>
            </a:r>
          </a:p>
          <a:p>
            <a:r>
              <a:rPr lang="en-US" altLang="ko-KR" sz="1600" dirty="0">
                <a:solidFill>
                  <a:srgbClr val="000000"/>
                </a:solidFill>
                <a:latin typeface="Consolas"/>
              </a:rPr>
              <a:t>    </a:t>
            </a:r>
            <a:r>
              <a:rPr lang="en-US" altLang="ko-KR" sz="1600" b="1" dirty="0">
                <a:solidFill>
                  <a:srgbClr val="7F0055"/>
                </a:solidFill>
                <a:latin typeface="Consolas"/>
              </a:rPr>
              <a:t>public</a:t>
            </a:r>
            <a:r>
              <a:rPr lang="en-US" altLang="ko-KR" sz="1600" b="1" dirty="0">
                <a:solidFill>
                  <a:srgbClr val="000000"/>
                </a:solidFill>
                <a:latin typeface="Consolas"/>
              </a:rPr>
              <a:t> </a:t>
            </a:r>
            <a:r>
              <a:rPr lang="en-US" altLang="ko-KR" sz="1600" b="1" dirty="0" err="1">
                <a:solidFill>
                  <a:srgbClr val="000000"/>
                </a:solidFill>
                <a:latin typeface="Consolas"/>
              </a:rPr>
              <a:t>MemberVO</a:t>
            </a:r>
            <a:r>
              <a:rPr lang="en-US" altLang="ko-KR" sz="1600" b="1" dirty="0">
                <a:solidFill>
                  <a:srgbClr val="000000"/>
                </a:solidFill>
                <a:latin typeface="Consolas"/>
              </a:rPr>
              <a:t> </a:t>
            </a:r>
            <a:r>
              <a:rPr lang="en-US" altLang="ko-KR" sz="1600" b="1" dirty="0" err="1">
                <a:solidFill>
                  <a:srgbClr val="000000"/>
                </a:solidFill>
                <a:latin typeface="Consolas"/>
              </a:rPr>
              <a:t>signin</a:t>
            </a:r>
            <a:r>
              <a:rPr lang="en-US" altLang="ko-KR" sz="1600" b="1" dirty="0">
                <a:solidFill>
                  <a:srgbClr val="000000"/>
                </a:solidFill>
                <a:latin typeface="Consolas"/>
              </a:rPr>
              <a:t>(</a:t>
            </a:r>
            <a:r>
              <a:rPr lang="en-US" altLang="ko-KR" sz="1600" b="1" dirty="0" err="1">
                <a:solidFill>
                  <a:srgbClr val="000000"/>
                </a:solidFill>
                <a:latin typeface="Consolas"/>
              </a:rPr>
              <a:t>MemberVO</a:t>
            </a:r>
            <a:r>
              <a:rPr lang="en-US" altLang="ko-KR" sz="1600" b="1" dirty="0">
                <a:solidFill>
                  <a:srgbClr val="000000"/>
                </a:solidFill>
                <a:latin typeface="Consolas"/>
              </a:rPr>
              <a:t> </a:t>
            </a:r>
            <a:r>
              <a:rPr lang="en-US" altLang="ko-KR" sz="1600" b="1" dirty="0" err="1">
                <a:solidFill>
                  <a:srgbClr val="6A3E3E"/>
                </a:solidFill>
                <a:latin typeface="Consolas"/>
              </a:rPr>
              <a:t>vo</a:t>
            </a:r>
            <a:r>
              <a:rPr lang="en-US" altLang="ko-KR" sz="1600" b="1" dirty="0">
                <a:solidFill>
                  <a:srgbClr val="000000"/>
                </a:solidFill>
                <a:latin typeface="Consolas"/>
              </a:rPr>
              <a:t>) </a:t>
            </a:r>
            <a:r>
              <a:rPr lang="en-US" altLang="ko-KR" sz="1600" b="1" dirty="0">
                <a:solidFill>
                  <a:srgbClr val="7F0055"/>
                </a:solidFill>
                <a:latin typeface="Consolas"/>
              </a:rPr>
              <a:t>throws</a:t>
            </a:r>
            <a:r>
              <a:rPr lang="en-US" altLang="ko-KR" sz="1600" b="1" dirty="0">
                <a:solidFill>
                  <a:srgbClr val="000000"/>
                </a:solidFill>
                <a:latin typeface="Consolas"/>
              </a:rPr>
              <a:t> Exception;</a:t>
            </a:r>
          </a:p>
          <a:p>
            <a:r>
              <a:rPr lang="en-US" altLang="ko-KR" sz="1600" dirty="0">
                <a:solidFill>
                  <a:srgbClr val="000000"/>
                </a:solidFill>
                <a:latin typeface="Consolas"/>
              </a:rPr>
              <a:t>}</a:t>
            </a:r>
            <a:endParaRPr lang="en-US" altLang="ja-JP" sz="1600" dirty="0" smtClean="0">
              <a:ea typeface="MS Mincho" pitchFamily="49" charset="-128"/>
            </a:endParaRPr>
          </a:p>
        </p:txBody>
      </p:sp>
    </p:spTree>
    <p:extLst>
      <p:ext uri="{BB962C8B-B14F-4D97-AF65-F5344CB8AC3E}">
        <p14:creationId xmlns:p14="http://schemas.microsoft.com/office/powerpoint/2010/main" val="3183715507"/>
      </p:ext>
    </p:extLst>
  </p:cSld>
  <p:clrMapOvr>
    <a:masterClrMapping/>
  </p:clrMapOvr>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제목 1"/>
          <p:cNvSpPr>
            <a:spLocks noGrp="1"/>
          </p:cNvSpPr>
          <p:nvPr>
            <p:ph type="title"/>
          </p:nvPr>
        </p:nvSpPr>
        <p:spPr bwMode="auto">
          <a:xfrm>
            <a:off x="0" y="-2242"/>
            <a:ext cx="9144000" cy="694938"/>
          </a:xfrm>
        </p:spPr>
        <p:txBody>
          <a:bodyPr vert="horz" lIns="91440" tIns="45720" rIns="91440" bIns="45720" rtlCol="0" anchor="ctr">
            <a:normAutofit/>
          </a:bodyPr>
          <a:lstStyle/>
          <a:p>
            <a:r>
              <a:rPr lang="en-US" altLang="ko-KR" dirty="0" err="1" smtClean="0">
                <a:latin typeface="MS Mincho" pitchFamily="49" charset="-128"/>
                <a:ea typeface="MS Mincho" pitchFamily="49" charset="-128"/>
              </a:rPr>
              <a:t>MemberDAOImpl</a:t>
            </a:r>
            <a:endParaRPr lang="ko-KR" dirty="0">
              <a:latin typeface="MS Mincho" pitchFamily="49" charset="-128"/>
              <a:ea typeface="MS Mincho" pitchFamily="49" charset="-128"/>
            </a:endParaRPr>
          </a:p>
        </p:txBody>
      </p:sp>
      <p:sp>
        <p:nvSpPr>
          <p:cNvPr id="5" name="내용 개체 틀 2"/>
          <p:cNvSpPr>
            <a:spLocks noGrp="1"/>
          </p:cNvSpPr>
          <p:nvPr>
            <p:ph sz="half" idx="1"/>
          </p:nvPr>
        </p:nvSpPr>
        <p:spPr bwMode="auto">
          <a:xfrm>
            <a:off x="0" y="692696"/>
            <a:ext cx="9144000" cy="6165304"/>
          </a:xfrm>
          <a:solidFill>
            <a:schemeClr val="bg1"/>
          </a:solidFill>
        </p:spPr>
        <p:txBody>
          <a:bodyPr numCol="2">
            <a:noAutofit/>
          </a:bodyPr>
          <a:lstStyle>
            <a:lvl1pPr>
              <a:defRPr sz="2400"/>
            </a:lvl1pPr>
            <a:lvl2pPr>
              <a:defRPr sz="1600"/>
            </a:lvl2pPr>
            <a:lvl3pPr>
              <a:defRPr sz="1200"/>
            </a:lvl3pPr>
            <a:lvl4pPr>
              <a:defRPr sz="1200"/>
            </a:lvl4pPr>
            <a:lvl5pPr>
              <a:defRPr sz="1200"/>
            </a:lvl5pPr>
          </a:lstStyle>
          <a:p>
            <a:r>
              <a:rPr lang="en-US" altLang="ko-KR" sz="1400" b="1" dirty="0">
                <a:solidFill>
                  <a:srgbClr val="7F0055"/>
                </a:solidFill>
                <a:latin typeface="Consolas"/>
              </a:rPr>
              <a:t>package</a:t>
            </a:r>
            <a:r>
              <a:rPr lang="en-US" altLang="ko-KR" sz="1400" b="1" dirty="0">
                <a:solidFill>
                  <a:srgbClr val="000000"/>
                </a:solidFill>
                <a:latin typeface="Consolas"/>
              </a:rPr>
              <a:t> </a:t>
            </a:r>
            <a:r>
              <a:rPr lang="en-US" altLang="ko-KR" sz="1400" b="1" dirty="0" err="1">
                <a:solidFill>
                  <a:srgbClr val="000000"/>
                </a:solidFill>
                <a:latin typeface="Consolas"/>
              </a:rPr>
              <a:t>com.my.shop.persistence</a:t>
            </a:r>
            <a:r>
              <a:rPr lang="en-US" altLang="ko-KR" sz="1400" b="1" dirty="0">
                <a:solidFill>
                  <a:srgbClr val="000000"/>
                </a:solidFill>
                <a:latin typeface="Consolas"/>
              </a:rPr>
              <a:t>;</a:t>
            </a:r>
          </a:p>
          <a:p>
            <a:endParaRPr lang="ko-KR" altLang="en-US" sz="1400" dirty="0">
              <a:latin typeface="Consolas"/>
            </a:endParaRPr>
          </a:p>
          <a:p>
            <a:r>
              <a:rPr lang="en-US" altLang="ko-KR" sz="1400" b="1" dirty="0">
                <a:solidFill>
                  <a:srgbClr val="7F0055"/>
                </a:solidFill>
                <a:latin typeface="Consolas"/>
              </a:rPr>
              <a:t>import</a:t>
            </a:r>
            <a:r>
              <a:rPr lang="en-US" altLang="ko-KR" sz="1400" b="1" dirty="0">
                <a:solidFill>
                  <a:srgbClr val="000000"/>
                </a:solidFill>
                <a:latin typeface="Consolas"/>
              </a:rPr>
              <a:t> </a:t>
            </a:r>
            <a:r>
              <a:rPr lang="en-US" altLang="ko-KR" sz="1400" b="1" dirty="0" err="1">
                <a:solidFill>
                  <a:srgbClr val="000000"/>
                </a:solidFill>
                <a:latin typeface="Consolas"/>
              </a:rPr>
              <a:t>javax.inject.Inject</a:t>
            </a:r>
            <a:r>
              <a:rPr lang="en-US" altLang="ko-KR" sz="1400" b="1" dirty="0">
                <a:solidFill>
                  <a:srgbClr val="000000"/>
                </a:solidFill>
                <a:latin typeface="Consolas"/>
              </a:rPr>
              <a:t>;</a:t>
            </a:r>
          </a:p>
          <a:p>
            <a:endParaRPr lang="ko-KR" altLang="en-US" sz="1400" dirty="0">
              <a:latin typeface="Consolas"/>
            </a:endParaRPr>
          </a:p>
          <a:p>
            <a:r>
              <a:rPr lang="en-US" altLang="ko-KR" sz="1400" b="1" dirty="0">
                <a:solidFill>
                  <a:srgbClr val="7F0055"/>
                </a:solidFill>
                <a:latin typeface="Consolas"/>
              </a:rPr>
              <a:t>import</a:t>
            </a:r>
            <a:r>
              <a:rPr lang="en-US" altLang="ko-KR" sz="1400" b="1" dirty="0">
                <a:solidFill>
                  <a:srgbClr val="000000"/>
                </a:solidFill>
                <a:latin typeface="Consolas"/>
              </a:rPr>
              <a:t> </a:t>
            </a:r>
            <a:r>
              <a:rPr lang="en-US" altLang="ko-KR" sz="1400" b="1" dirty="0" err="1">
                <a:solidFill>
                  <a:srgbClr val="000000"/>
                </a:solidFill>
                <a:latin typeface="Consolas"/>
              </a:rPr>
              <a:t>org.apache.ibatis.session.SqlSession</a:t>
            </a:r>
            <a:r>
              <a:rPr lang="en-US" altLang="ko-KR" sz="1400" b="1" dirty="0">
                <a:solidFill>
                  <a:srgbClr val="000000"/>
                </a:solidFill>
                <a:latin typeface="Consolas"/>
              </a:rPr>
              <a:t>;</a:t>
            </a:r>
          </a:p>
          <a:p>
            <a:r>
              <a:rPr lang="en-US" altLang="ko-KR" sz="1400" b="1" dirty="0">
                <a:solidFill>
                  <a:srgbClr val="7F0055"/>
                </a:solidFill>
                <a:latin typeface="Consolas"/>
              </a:rPr>
              <a:t>import</a:t>
            </a:r>
            <a:r>
              <a:rPr lang="en-US" altLang="ko-KR" sz="1400" b="1" dirty="0">
                <a:solidFill>
                  <a:srgbClr val="000000"/>
                </a:solidFill>
                <a:latin typeface="Consolas"/>
              </a:rPr>
              <a:t> </a:t>
            </a:r>
            <a:r>
              <a:rPr lang="en-US" altLang="ko-KR" sz="1400" b="1" dirty="0" err="1">
                <a:solidFill>
                  <a:srgbClr val="000000"/>
                </a:solidFill>
                <a:latin typeface="Consolas"/>
              </a:rPr>
              <a:t>org.springframework.stereotype.Repository</a:t>
            </a:r>
            <a:r>
              <a:rPr lang="en-US" altLang="ko-KR" sz="1400" b="1" dirty="0">
                <a:solidFill>
                  <a:srgbClr val="000000"/>
                </a:solidFill>
                <a:latin typeface="Consolas"/>
              </a:rPr>
              <a:t>;</a:t>
            </a:r>
          </a:p>
          <a:p>
            <a:endParaRPr lang="ko-KR" altLang="en-US" sz="1400" dirty="0">
              <a:latin typeface="Consolas"/>
            </a:endParaRPr>
          </a:p>
          <a:p>
            <a:r>
              <a:rPr lang="en-US" altLang="ko-KR" sz="1400" b="1" dirty="0">
                <a:solidFill>
                  <a:srgbClr val="7F0055"/>
                </a:solidFill>
                <a:latin typeface="Consolas"/>
              </a:rPr>
              <a:t>import</a:t>
            </a:r>
            <a:r>
              <a:rPr lang="en-US" altLang="ko-KR" sz="1400" b="1" dirty="0">
                <a:solidFill>
                  <a:srgbClr val="000000"/>
                </a:solidFill>
                <a:latin typeface="Consolas"/>
              </a:rPr>
              <a:t> </a:t>
            </a:r>
            <a:r>
              <a:rPr lang="en-US" altLang="ko-KR" sz="1400" b="1" dirty="0" err="1">
                <a:solidFill>
                  <a:srgbClr val="000000"/>
                </a:solidFill>
                <a:latin typeface="Consolas"/>
              </a:rPr>
              <a:t>com.my.shop.vo.MemberVO</a:t>
            </a:r>
            <a:r>
              <a:rPr lang="en-US" altLang="ko-KR" sz="1400" b="1" dirty="0">
                <a:solidFill>
                  <a:srgbClr val="000000"/>
                </a:solidFill>
                <a:latin typeface="Consolas"/>
              </a:rPr>
              <a:t>;</a:t>
            </a:r>
          </a:p>
          <a:p>
            <a:endParaRPr lang="ko-KR" altLang="en-US" sz="1400" dirty="0">
              <a:latin typeface="Consolas"/>
            </a:endParaRPr>
          </a:p>
          <a:p>
            <a:r>
              <a:rPr lang="en-US" altLang="ja-JP" sz="1400" dirty="0">
                <a:solidFill>
                  <a:srgbClr val="646464"/>
                </a:solidFill>
                <a:latin typeface="Consolas"/>
              </a:rPr>
              <a:t>@Repository</a:t>
            </a:r>
            <a:r>
              <a:rPr lang="ja-JP" altLang="en-US" sz="1400" dirty="0">
                <a:solidFill>
                  <a:srgbClr val="000000"/>
                </a:solidFill>
                <a:latin typeface="Consolas"/>
              </a:rPr>
              <a:t> </a:t>
            </a:r>
            <a:r>
              <a:rPr lang="en-US" altLang="ja-JP" sz="1400" dirty="0">
                <a:solidFill>
                  <a:srgbClr val="3F7F5F"/>
                </a:solidFill>
                <a:latin typeface="Consolas"/>
              </a:rPr>
              <a:t>// </a:t>
            </a:r>
            <a:r>
              <a:rPr lang="ja-JP" altLang="en-US" sz="1400" dirty="0">
                <a:solidFill>
                  <a:srgbClr val="3F7F5F"/>
                </a:solidFill>
                <a:latin typeface="Consolas"/>
              </a:rPr>
              <a:t>データアクセス層のクラスに使用するアノテーション</a:t>
            </a:r>
          </a:p>
          <a:p>
            <a:r>
              <a:rPr lang="en-US" altLang="ja-JP" sz="1400" dirty="0">
                <a:solidFill>
                  <a:srgbClr val="3F7F5F"/>
                </a:solidFill>
                <a:latin typeface="Consolas"/>
              </a:rPr>
              <a:t>// </a:t>
            </a:r>
            <a:r>
              <a:rPr lang="ja-JP" altLang="en-US" sz="1400" dirty="0">
                <a:solidFill>
                  <a:srgbClr val="3F7F5F"/>
                </a:solidFill>
                <a:latin typeface="Consolas"/>
              </a:rPr>
              <a:t>データベースとのやり取りを担当するクラス</a:t>
            </a:r>
          </a:p>
          <a:p>
            <a:r>
              <a:rPr lang="en-US" altLang="ko-KR" sz="1400" b="1" dirty="0">
                <a:solidFill>
                  <a:srgbClr val="7F0055"/>
                </a:solidFill>
                <a:latin typeface="Consolas"/>
              </a:rPr>
              <a:t>public</a:t>
            </a:r>
            <a:r>
              <a:rPr lang="en-US" altLang="ko-KR" sz="1400" b="1" dirty="0">
                <a:solidFill>
                  <a:srgbClr val="000000"/>
                </a:solidFill>
                <a:latin typeface="Consolas"/>
              </a:rPr>
              <a:t> </a:t>
            </a:r>
            <a:r>
              <a:rPr lang="en-US" altLang="ko-KR" sz="1400" b="1" dirty="0">
                <a:solidFill>
                  <a:srgbClr val="7F0055"/>
                </a:solidFill>
                <a:latin typeface="Consolas"/>
              </a:rPr>
              <a:t>class</a:t>
            </a:r>
            <a:r>
              <a:rPr lang="en-US" altLang="ko-KR" sz="1400" b="1" dirty="0">
                <a:solidFill>
                  <a:srgbClr val="000000"/>
                </a:solidFill>
                <a:latin typeface="Consolas"/>
              </a:rPr>
              <a:t> </a:t>
            </a:r>
            <a:r>
              <a:rPr lang="en-US" altLang="ko-KR" sz="1400" b="1" dirty="0" err="1">
                <a:solidFill>
                  <a:srgbClr val="000000"/>
                </a:solidFill>
                <a:latin typeface="Consolas"/>
              </a:rPr>
              <a:t>MemberDAOImpl</a:t>
            </a:r>
            <a:r>
              <a:rPr lang="en-US" altLang="ko-KR" sz="1400" b="1" dirty="0">
                <a:solidFill>
                  <a:srgbClr val="000000"/>
                </a:solidFill>
                <a:latin typeface="Consolas"/>
              </a:rPr>
              <a:t> </a:t>
            </a:r>
            <a:r>
              <a:rPr lang="en-US" altLang="ko-KR" sz="1400" b="1" dirty="0">
                <a:solidFill>
                  <a:srgbClr val="7F0055"/>
                </a:solidFill>
                <a:latin typeface="Consolas"/>
              </a:rPr>
              <a:t>implements</a:t>
            </a:r>
            <a:r>
              <a:rPr lang="en-US" altLang="ko-KR" sz="1400" b="1" dirty="0">
                <a:solidFill>
                  <a:srgbClr val="000000"/>
                </a:solidFill>
                <a:latin typeface="Consolas"/>
              </a:rPr>
              <a:t> </a:t>
            </a:r>
            <a:r>
              <a:rPr lang="en-US" altLang="ko-KR" sz="1400" b="1" dirty="0" err="1">
                <a:solidFill>
                  <a:srgbClr val="000000"/>
                </a:solidFill>
                <a:latin typeface="Consolas"/>
              </a:rPr>
              <a:t>MemberDAO</a:t>
            </a:r>
            <a:r>
              <a:rPr lang="en-US" altLang="ko-KR" sz="1400" b="1" dirty="0">
                <a:solidFill>
                  <a:srgbClr val="000000"/>
                </a:solidFill>
                <a:latin typeface="Consolas"/>
              </a:rPr>
              <a:t> {</a:t>
            </a:r>
          </a:p>
          <a:p>
            <a:endParaRPr lang="ko-KR" altLang="en-US" sz="1400" dirty="0">
              <a:latin typeface="Consolas"/>
            </a:endParaRPr>
          </a:p>
          <a:p>
            <a:r>
              <a:rPr lang="en-US" altLang="ko-KR" sz="1400" dirty="0">
                <a:solidFill>
                  <a:srgbClr val="000000"/>
                </a:solidFill>
                <a:latin typeface="Consolas"/>
              </a:rPr>
              <a:t>    </a:t>
            </a:r>
            <a:r>
              <a:rPr lang="en-US" altLang="ko-KR" sz="1400" dirty="0">
                <a:solidFill>
                  <a:srgbClr val="646464"/>
                </a:solidFill>
                <a:latin typeface="Consolas"/>
              </a:rPr>
              <a:t>@Inject</a:t>
            </a:r>
          </a:p>
          <a:p>
            <a:r>
              <a:rPr lang="ja-JP" altLang="en-US" sz="1400" dirty="0">
                <a:solidFill>
                  <a:srgbClr val="000000"/>
                </a:solidFill>
                <a:latin typeface="Consolas"/>
              </a:rPr>
              <a:t>    </a:t>
            </a:r>
            <a:r>
              <a:rPr lang="en-US" altLang="ja-JP" sz="1400" b="1" dirty="0">
                <a:solidFill>
                  <a:srgbClr val="7F0055"/>
                </a:solidFill>
                <a:latin typeface="Consolas"/>
              </a:rPr>
              <a:t>private</a:t>
            </a:r>
            <a:r>
              <a:rPr lang="ja-JP" altLang="en-US" sz="1400" b="1" dirty="0">
                <a:solidFill>
                  <a:srgbClr val="000000"/>
                </a:solidFill>
                <a:latin typeface="Consolas"/>
              </a:rPr>
              <a:t> </a:t>
            </a:r>
            <a:r>
              <a:rPr lang="en-US" altLang="ja-JP" sz="1400" b="1" dirty="0" err="1">
                <a:solidFill>
                  <a:srgbClr val="000000"/>
                </a:solidFill>
                <a:latin typeface="Consolas"/>
              </a:rPr>
              <a:t>SqlSession</a:t>
            </a:r>
            <a:r>
              <a:rPr lang="en-US" altLang="ja-JP" sz="1400" b="1" dirty="0">
                <a:solidFill>
                  <a:srgbClr val="000000"/>
                </a:solidFill>
                <a:latin typeface="Consolas"/>
              </a:rPr>
              <a:t> </a:t>
            </a:r>
            <a:r>
              <a:rPr lang="en-US" altLang="ja-JP" sz="1400" b="1" dirty="0" err="1">
                <a:solidFill>
                  <a:srgbClr val="0000C0"/>
                </a:solidFill>
                <a:latin typeface="Consolas"/>
              </a:rPr>
              <a:t>sql</a:t>
            </a:r>
            <a:r>
              <a:rPr lang="en-US" altLang="ja-JP" sz="1400" b="1" dirty="0">
                <a:solidFill>
                  <a:srgbClr val="000000"/>
                </a:solidFill>
                <a:latin typeface="Consolas"/>
              </a:rPr>
              <a:t>; </a:t>
            </a:r>
            <a:r>
              <a:rPr lang="en-US" altLang="ja-JP" sz="1400" b="1" dirty="0">
                <a:solidFill>
                  <a:srgbClr val="3F7F5F"/>
                </a:solidFill>
                <a:latin typeface="Consolas"/>
              </a:rPr>
              <a:t>// </a:t>
            </a:r>
            <a:r>
              <a:rPr lang="en-US" altLang="ja-JP" sz="1400" b="1" dirty="0" err="1">
                <a:solidFill>
                  <a:srgbClr val="3F7F5F"/>
                </a:solidFill>
                <a:latin typeface="Consolas"/>
              </a:rPr>
              <a:t>MyBatis</a:t>
            </a:r>
            <a:r>
              <a:rPr lang="ja-JP" altLang="en-US" sz="1400" b="1" dirty="0">
                <a:solidFill>
                  <a:srgbClr val="3F7F5F"/>
                </a:solidFill>
                <a:latin typeface="Consolas"/>
              </a:rPr>
              <a:t>の</a:t>
            </a:r>
            <a:r>
              <a:rPr lang="en-US" altLang="ja-JP" sz="1400" b="1" dirty="0">
                <a:solidFill>
                  <a:srgbClr val="3F7F5F"/>
                </a:solidFill>
                <a:latin typeface="Consolas"/>
              </a:rPr>
              <a:t>SQL</a:t>
            </a:r>
            <a:r>
              <a:rPr lang="ja-JP" altLang="en-US" sz="1400" b="1" dirty="0">
                <a:solidFill>
                  <a:srgbClr val="3F7F5F"/>
                </a:solidFill>
                <a:latin typeface="Consolas"/>
              </a:rPr>
              <a:t>セッションを利用してデータベース操作を行う</a:t>
            </a:r>
          </a:p>
          <a:p>
            <a:endParaRPr lang="ko-KR" altLang="en-US" sz="1400" dirty="0">
              <a:latin typeface="Consolas"/>
            </a:endParaRPr>
          </a:p>
          <a:p>
            <a:r>
              <a:rPr lang="ja-JP" altLang="en-US" sz="1400" dirty="0">
                <a:solidFill>
                  <a:srgbClr val="000000"/>
                </a:solidFill>
                <a:latin typeface="Consolas"/>
              </a:rPr>
              <a:t>    </a:t>
            </a:r>
            <a:r>
              <a:rPr lang="en-US" altLang="ja-JP" sz="1400" dirty="0">
                <a:solidFill>
                  <a:srgbClr val="3F7F5F"/>
                </a:solidFill>
                <a:latin typeface="Consolas"/>
              </a:rPr>
              <a:t>// </a:t>
            </a:r>
            <a:r>
              <a:rPr lang="ja-JP" altLang="en-US" sz="1400" dirty="0">
                <a:solidFill>
                  <a:srgbClr val="3F7F5F"/>
                </a:solidFill>
                <a:latin typeface="Consolas"/>
              </a:rPr>
              <a:t>マッパーの名前空間設定</a:t>
            </a:r>
          </a:p>
          <a:p>
            <a:r>
              <a:rPr lang="en-US" altLang="ko-KR" sz="1400" dirty="0">
                <a:solidFill>
                  <a:srgbClr val="000000"/>
                </a:solidFill>
                <a:latin typeface="Consolas"/>
              </a:rPr>
              <a:t>    </a:t>
            </a:r>
            <a:r>
              <a:rPr lang="en-US" altLang="ko-KR" sz="1400" b="1" dirty="0">
                <a:solidFill>
                  <a:srgbClr val="7F0055"/>
                </a:solidFill>
                <a:latin typeface="Consolas"/>
              </a:rPr>
              <a:t>private</a:t>
            </a:r>
            <a:r>
              <a:rPr lang="en-US" altLang="ko-KR" sz="1400" b="1" dirty="0">
                <a:solidFill>
                  <a:srgbClr val="000000"/>
                </a:solidFill>
                <a:latin typeface="Consolas"/>
              </a:rPr>
              <a:t> </a:t>
            </a:r>
            <a:r>
              <a:rPr lang="en-US" altLang="ko-KR" sz="1400" b="1" dirty="0">
                <a:solidFill>
                  <a:srgbClr val="7F0055"/>
                </a:solidFill>
                <a:latin typeface="Consolas"/>
              </a:rPr>
              <a:t>static</a:t>
            </a:r>
            <a:r>
              <a:rPr lang="en-US" altLang="ko-KR" sz="1400" b="1" dirty="0">
                <a:solidFill>
                  <a:srgbClr val="000000"/>
                </a:solidFill>
                <a:latin typeface="Consolas"/>
              </a:rPr>
              <a:t> String </a:t>
            </a:r>
            <a:r>
              <a:rPr lang="en-US" altLang="ko-KR" sz="1400" b="1" i="1" dirty="0">
                <a:solidFill>
                  <a:srgbClr val="0000C0"/>
                </a:solidFill>
                <a:latin typeface="Consolas"/>
              </a:rPr>
              <a:t>namespace</a:t>
            </a:r>
            <a:r>
              <a:rPr lang="en-US" altLang="ko-KR" sz="1400" b="1" i="1" dirty="0">
                <a:solidFill>
                  <a:srgbClr val="000000"/>
                </a:solidFill>
                <a:latin typeface="Consolas"/>
              </a:rPr>
              <a:t> = </a:t>
            </a:r>
            <a:r>
              <a:rPr lang="en-US" altLang="ko-KR" sz="1400" b="1" i="1" dirty="0">
                <a:solidFill>
                  <a:srgbClr val="2A00FF"/>
                </a:solidFill>
                <a:latin typeface="Consolas"/>
              </a:rPr>
              <a:t>"</a:t>
            </a:r>
            <a:r>
              <a:rPr lang="en-US" altLang="ko-KR" sz="1400" b="1" i="1" dirty="0" err="1">
                <a:solidFill>
                  <a:srgbClr val="2A00FF"/>
                </a:solidFill>
                <a:latin typeface="Consolas"/>
              </a:rPr>
              <a:t>com.my.shop.mappers.memberMapper</a:t>
            </a:r>
            <a:r>
              <a:rPr lang="en-US" altLang="ko-KR" sz="1400" b="1" i="1" dirty="0">
                <a:solidFill>
                  <a:srgbClr val="2A00FF"/>
                </a:solidFill>
                <a:latin typeface="Consolas"/>
              </a:rPr>
              <a:t>"</a:t>
            </a:r>
            <a:r>
              <a:rPr lang="en-US" altLang="ko-KR" sz="1400" b="1" i="1" dirty="0">
                <a:solidFill>
                  <a:srgbClr val="000000"/>
                </a:solidFill>
                <a:latin typeface="Consolas"/>
              </a:rPr>
              <a:t>;</a:t>
            </a:r>
          </a:p>
          <a:p>
            <a:endParaRPr lang="ko-KR" altLang="en-US" sz="1400" dirty="0">
              <a:latin typeface="Consolas"/>
            </a:endParaRPr>
          </a:p>
          <a:p>
            <a:r>
              <a:rPr lang="ko-KR" altLang="en-US" sz="1400" dirty="0">
                <a:solidFill>
                  <a:srgbClr val="000000"/>
                </a:solidFill>
                <a:latin typeface="Consolas"/>
              </a:rPr>
              <a:t>    </a:t>
            </a:r>
            <a:endParaRPr lang="en-US" altLang="ko-KR" sz="1400" dirty="0" smtClean="0">
              <a:solidFill>
                <a:srgbClr val="000000"/>
              </a:solidFill>
              <a:latin typeface="Consolas"/>
            </a:endParaRPr>
          </a:p>
          <a:p>
            <a:endParaRPr lang="en-US" altLang="ko-KR" sz="1400" dirty="0">
              <a:solidFill>
                <a:srgbClr val="000000"/>
              </a:solidFill>
              <a:latin typeface="Consolas"/>
            </a:endParaRPr>
          </a:p>
          <a:p>
            <a:endParaRPr lang="en-US" altLang="ko-KR" sz="1400" dirty="0" smtClean="0">
              <a:solidFill>
                <a:srgbClr val="000000"/>
              </a:solidFill>
              <a:latin typeface="Consolas"/>
            </a:endParaRPr>
          </a:p>
          <a:p>
            <a:r>
              <a:rPr lang="en-US" altLang="ko-KR" sz="1400" dirty="0">
                <a:solidFill>
                  <a:srgbClr val="000000"/>
                </a:solidFill>
                <a:latin typeface="Consolas"/>
              </a:rPr>
              <a:t> </a:t>
            </a:r>
            <a:r>
              <a:rPr lang="en-US" altLang="ko-KR" sz="1400" dirty="0" smtClean="0">
                <a:solidFill>
                  <a:srgbClr val="000000"/>
                </a:solidFill>
                <a:latin typeface="Consolas"/>
              </a:rPr>
              <a:t>   </a:t>
            </a:r>
            <a:r>
              <a:rPr lang="en-US" altLang="ko-KR" sz="1400" dirty="0" smtClean="0">
                <a:solidFill>
                  <a:srgbClr val="3F7F5F"/>
                </a:solidFill>
                <a:latin typeface="Consolas"/>
              </a:rPr>
              <a:t>// </a:t>
            </a:r>
            <a:r>
              <a:rPr lang="ko-KR" altLang="en-US" sz="1400" dirty="0">
                <a:solidFill>
                  <a:srgbClr val="3F7F5F"/>
                </a:solidFill>
                <a:latin typeface="Consolas"/>
              </a:rPr>
              <a:t>会員登録処理</a:t>
            </a:r>
          </a:p>
          <a:p>
            <a:r>
              <a:rPr lang="en-US" altLang="ko-KR" sz="1400" dirty="0">
                <a:solidFill>
                  <a:srgbClr val="000000"/>
                </a:solidFill>
                <a:latin typeface="Consolas"/>
              </a:rPr>
              <a:t>    </a:t>
            </a:r>
            <a:r>
              <a:rPr lang="en-US" altLang="ko-KR" sz="1400" dirty="0">
                <a:solidFill>
                  <a:srgbClr val="646464"/>
                </a:solidFill>
                <a:latin typeface="Consolas"/>
              </a:rPr>
              <a:t>@Override</a:t>
            </a:r>
          </a:p>
          <a:p>
            <a:r>
              <a:rPr lang="en-US" altLang="ko-KR" sz="1400" dirty="0">
                <a:solidFill>
                  <a:srgbClr val="000000"/>
                </a:solidFill>
                <a:latin typeface="Consolas"/>
              </a:rPr>
              <a:t>    </a:t>
            </a:r>
            <a:r>
              <a:rPr lang="en-US" altLang="ko-KR" sz="1400" b="1" dirty="0">
                <a:solidFill>
                  <a:srgbClr val="7F0055"/>
                </a:solidFill>
                <a:latin typeface="Consolas"/>
              </a:rPr>
              <a:t>public</a:t>
            </a:r>
            <a:r>
              <a:rPr lang="en-US" altLang="ko-KR" sz="1400" b="1" dirty="0">
                <a:solidFill>
                  <a:srgbClr val="000000"/>
                </a:solidFill>
                <a:latin typeface="Consolas"/>
              </a:rPr>
              <a:t> </a:t>
            </a:r>
            <a:r>
              <a:rPr lang="en-US" altLang="ko-KR" sz="1400" b="1" dirty="0">
                <a:solidFill>
                  <a:srgbClr val="7F0055"/>
                </a:solidFill>
                <a:latin typeface="Consolas"/>
              </a:rPr>
              <a:t>void</a:t>
            </a:r>
            <a:r>
              <a:rPr lang="en-US" altLang="ko-KR" sz="1400" b="1" dirty="0">
                <a:solidFill>
                  <a:srgbClr val="000000"/>
                </a:solidFill>
                <a:latin typeface="Consolas"/>
              </a:rPr>
              <a:t> signup(</a:t>
            </a:r>
            <a:r>
              <a:rPr lang="en-US" altLang="ko-KR" sz="1400" b="1" dirty="0" err="1">
                <a:solidFill>
                  <a:srgbClr val="000000"/>
                </a:solidFill>
                <a:latin typeface="Consolas"/>
              </a:rPr>
              <a:t>MemberVO</a:t>
            </a:r>
            <a:r>
              <a:rPr lang="en-US" altLang="ko-KR" sz="1400" b="1" dirty="0">
                <a:solidFill>
                  <a:srgbClr val="000000"/>
                </a:solidFill>
                <a:latin typeface="Consolas"/>
              </a:rPr>
              <a:t> </a:t>
            </a:r>
            <a:r>
              <a:rPr lang="en-US" altLang="ko-KR" sz="1400" b="1" dirty="0" err="1">
                <a:solidFill>
                  <a:srgbClr val="6A3E3E"/>
                </a:solidFill>
                <a:latin typeface="Consolas"/>
              </a:rPr>
              <a:t>vo</a:t>
            </a:r>
            <a:r>
              <a:rPr lang="en-US" altLang="ko-KR" sz="1400" b="1" dirty="0">
                <a:solidFill>
                  <a:srgbClr val="000000"/>
                </a:solidFill>
                <a:latin typeface="Consolas"/>
              </a:rPr>
              <a:t>) </a:t>
            </a:r>
            <a:r>
              <a:rPr lang="en-US" altLang="ko-KR" sz="1400" b="1" dirty="0">
                <a:solidFill>
                  <a:srgbClr val="7F0055"/>
                </a:solidFill>
                <a:latin typeface="Consolas"/>
              </a:rPr>
              <a:t>throws</a:t>
            </a:r>
            <a:r>
              <a:rPr lang="en-US" altLang="ko-KR" sz="1400" b="1" dirty="0">
                <a:solidFill>
                  <a:srgbClr val="000000"/>
                </a:solidFill>
                <a:latin typeface="Consolas"/>
              </a:rPr>
              <a:t> Exception {</a:t>
            </a:r>
          </a:p>
          <a:p>
            <a:r>
              <a:rPr lang="en-US" altLang="ko-KR" sz="1400" dirty="0">
                <a:solidFill>
                  <a:srgbClr val="000000"/>
                </a:solidFill>
                <a:latin typeface="Consolas"/>
              </a:rPr>
              <a:t>        </a:t>
            </a:r>
            <a:r>
              <a:rPr lang="en-US" altLang="ko-KR" sz="1400" dirty="0" err="1">
                <a:solidFill>
                  <a:srgbClr val="0000C0"/>
                </a:solidFill>
                <a:latin typeface="Consolas"/>
              </a:rPr>
              <a:t>sql</a:t>
            </a:r>
            <a:r>
              <a:rPr lang="en-US" altLang="ko-KR" sz="1400" dirty="0" err="1">
                <a:solidFill>
                  <a:srgbClr val="000000"/>
                </a:solidFill>
                <a:latin typeface="Consolas"/>
              </a:rPr>
              <a:t>.insert</a:t>
            </a:r>
            <a:r>
              <a:rPr lang="en-US" altLang="ko-KR" sz="1400" dirty="0">
                <a:solidFill>
                  <a:srgbClr val="000000"/>
                </a:solidFill>
                <a:latin typeface="Consolas"/>
              </a:rPr>
              <a:t>(</a:t>
            </a:r>
            <a:r>
              <a:rPr lang="en-US" altLang="ko-KR" sz="1400" i="1" dirty="0">
                <a:solidFill>
                  <a:srgbClr val="0000C0"/>
                </a:solidFill>
                <a:latin typeface="Consolas"/>
              </a:rPr>
              <a:t>namespace</a:t>
            </a:r>
            <a:r>
              <a:rPr lang="en-US" altLang="ko-KR" sz="1400" i="1" dirty="0">
                <a:solidFill>
                  <a:srgbClr val="000000"/>
                </a:solidFill>
                <a:latin typeface="Consolas"/>
              </a:rPr>
              <a:t> + </a:t>
            </a:r>
            <a:r>
              <a:rPr lang="en-US" altLang="ko-KR" sz="1400" i="1" dirty="0">
                <a:solidFill>
                  <a:srgbClr val="2A00FF"/>
                </a:solidFill>
                <a:latin typeface="Consolas"/>
              </a:rPr>
              <a:t>".signup"</a:t>
            </a:r>
            <a:r>
              <a:rPr lang="en-US" altLang="ko-KR" sz="1400" i="1" dirty="0">
                <a:solidFill>
                  <a:srgbClr val="000000"/>
                </a:solidFill>
                <a:latin typeface="Consolas"/>
              </a:rPr>
              <a:t>, </a:t>
            </a:r>
            <a:r>
              <a:rPr lang="en-US" altLang="ko-KR" sz="1400" i="1" dirty="0" err="1">
                <a:solidFill>
                  <a:srgbClr val="6A3E3E"/>
                </a:solidFill>
                <a:latin typeface="Consolas"/>
              </a:rPr>
              <a:t>vo</a:t>
            </a:r>
            <a:r>
              <a:rPr lang="en-US" altLang="ko-KR" sz="1400" i="1" dirty="0">
                <a:solidFill>
                  <a:srgbClr val="000000"/>
                </a:solidFill>
                <a:latin typeface="Consolas"/>
              </a:rPr>
              <a:t>); </a:t>
            </a:r>
            <a:r>
              <a:rPr lang="en-US" altLang="ko-KR" sz="1400" i="1" dirty="0">
                <a:solidFill>
                  <a:srgbClr val="3F7F5F"/>
                </a:solidFill>
                <a:latin typeface="Consolas"/>
              </a:rPr>
              <a:t>// </a:t>
            </a:r>
            <a:r>
              <a:rPr lang="ja-JP" altLang="en-US" sz="1400" i="1" dirty="0">
                <a:solidFill>
                  <a:srgbClr val="3F7F5F"/>
                </a:solidFill>
                <a:latin typeface="Consolas"/>
              </a:rPr>
              <a:t>ユーザー</a:t>
            </a:r>
            <a:r>
              <a:rPr lang="ko-KR" altLang="en-US" sz="1400" i="1" dirty="0">
                <a:solidFill>
                  <a:srgbClr val="3F7F5F"/>
                </a:solidFill>
                <a:latin typeface="Consolas"/>
              </a:rPr>
              <a:t>情報</a:t>
            </a:r>
            <a:r>
              <a:rPr lang="ja-JP" altLang="en-US" sz="1400" i="1" dirty="0">
                <a:solidFill>
                  <a:srgbClr val="3F7F5F"/>
                </a:solidFill>
                <a:latin typeface="Consolas"/>
              </a:rPr>
              <a:t>を</a:t>
            </a:r>
            <a:r>
              <a:rPr lang="en-US" altLang="ko-KR" sz="1400" i="1" dirty="0">
                <a:solidFill>
                  <a:srgbClr val="3F7F5F"/>
                </a:solidFill>
                <a:latin typeface="Consolas"/>
              </a:rPr>
              <a:t>DB</a:t>
            </a:r>
            <a:r>
              <a:rPr lang="ja-JP" altLang="en-US" sz="1400" i="1" dirty="0">
                <a:solidFill>
                  <a:srgbClr val="3F7F5F"/>
                </a:solidFill>
                <a:latin typeface="Consolas"/>
              </a:rPr>
              <a:t>に</a:t>
            </a:r>
            <a:r>
              <a:rPr lang="ko-KR" altLang="en-US" sz="1400" i="1" dirty="0">
                <a:solidFill>
                  <a:srgbClr val="3F7F5F"/>
                </a:solidFill>
                <a:latin typeface="Consolas"/>
              </a:rPr>
              <a:t>登録</a:t>
            </a:r>
          </a:p>
          <a:p>
            <a:r>
              <a:rPr lang="ko-KR" altLang="en-US" sz="1400" dirty="0">
                <a:solidFill>
                  <a:srgbClr val="000000"/>
                </a:solidFill>
                <a:latin typeface="Consolas"/>
              </a:rPr>
              <a:t>    </a:t>
            </a:r>
            <a:r>
              <a:rPr lang="en-US" altLang="ko-KR" sz="1400" dirty="0">
                <a:solidFill>
                  <a:srgbClr val="000000"/>
                </a:solidFill>
                <a:latin typeface="Consolas"/>
              </a:rPr>
              <a:t>}</a:t>
            </a:r>
          </a:p>
          <a:p>
            <a:endParaRPr lang="ko-KR" altLang="en-US" sz="1400" dirty="0">
              <a:latin typeface="Consolas"/>
            </a:endParaRPr>
          </a:p>
          <a:p>
            <a:r>
              <a:rPr lang="ja-JP" altLang="en-US" sz="1400" dirty="0">
                <a:solidFill>
                  <a:srgbClr val="000000"/>
                </a:solidFill>
                <a:latin typeface="Consolas"/>
              </a:rPr>
              <a:t>    </a:t>
            </a:r>
            <a:r>
              <a:rPr lang="en-US" altLang="ja-JP" sz="1400" dirty="0">
                <a:solidFill>
                  <a:srgbClr val="3F7F5F"/>
                </a:solidFill>
                <a:latin typeface="Consolas"/>
              </a:rPr>
              <a:t>// </a:t>
            </a:r>
            <a:r>
              <a:rPr lang="ja-JP" altLang="en-US" sz="1400" dirty="0">
                <a:solidFill>
                  <a:srgbClr val="3F7F5F"/>
                </a:solidFill>
                <a:latin typeface="Consolas"/>
              </a:rPr>
              <a:t>ログイン処理</a:t>
            </a:r>
          </a:p>
          <a:p>
            <a:r>
              <a:rPr lang="en-US" altLang="ko-KR" sz="1400" dirty="0">
                <a:solidFill>
                  <a:srgbClr val="000000"/>
                </a:solidFill>
                <a:latin typeface="Consolas"/>
              </a:rPr>
              <a:t>    </a:t>
            </a:r>
            <a:r>
              <a:rPr lang="en-US" altLang="ko-KR" sz="1400" dirty="0">
                <a:solidFill>
                  <a:srgbClr val="646464"/>
                </a:solidFill>
                <a:latin typeface="Consolas"/>
              </a:rPr>
              <a:t>@Override</a:t>
            </a:r>
          </a:p>
          <a:p>
            <a:r>
              <a:rPr lang="en-US" altLang="ko-KR" sz="1400" dirty="0">
                <a:solidFill>
                  <a:srgbClr val="000000"/>
                </a:solidFill>
                <a:latin typeface="Consolas"/>
              </a:rPr>
              <a:t>    </a:t>
            </a:r>
            <a:r>
              <a:rPr lang="en-US" altLang="ko-KR" sz="1400" b="1" dirty="0">
                <a:solidFill>
                  <a:srgbClr val="7F0055"/>
                </a:solidFill>
                <a:latin typeface="Consolas"/>
              </a:rPr>
              <a:t>public</a:t>
            </a:r>
            <a:r>
              <a:rPr lang="en-US" altLang="ko-KR" sz="1400" b="1" dirty="0">
                <a:solidFill>
                  <a:srgbClr val="000000"/>
                </a:solidFill>
                <a:latin typeface="Consolas"/>
              </a:rPr>
              <a:t> </a:t>
            </a:r>
            <a:r>
              <a:rPr lang="en-US" altLang="ko-KR" sz="1400" b="1" dirty="0" err="1">
                <a:solidFill>
                  <a:srgbClr val="000000"/>
                </a:solidFill>
                <a:latin typeface="Consolas"/>
              </a:rPr>
              <a:t>MemberVO</a:t>
            </a:r>
            <a:r>
              <a:rPr lang="en-US" altLang="ko-KR" sz="1400" b="1" dirty="0">
                <a:solidFill>
                  <a:srgbClr val="000000"/>
                </a:solidFill>
                <a:latin typeface="Consolas"/>
              </a:rPr>
              <a:t> </a:t>
            </a:r>
            <a:r>
              <a:rPr lang="en-US" altLang="ko-KR" sz="1400" b="1" dirty="0" err="1">
                <a:solidFill>
                  <a:srgbClr val="000000"/>
                </a:solidFill>
                <a:latin typeface="Consolas"/>
              </a:rPr>
              <a:t>signin</a:t>
            </a:r>
            <a:r>
              <a:rPr lang="en-US" altLang="ko-KR" sz="1400" b="1" dirty="0">
                <a:solidFill>
                  <a:srgbClr val="000000"/>
                </a:solidFill>
                <a:latin typeface="Consolas"/>
              </a:rPr>
              <a:t>(</a:t>
            </a:r>
            <a:r>
              <a:rPr lang="en-US" altLang="ko-KR" sz="1400" b="1" dirty="0" err="1">
                <a:solidFill>
                  <a:srgbClr val="000000"/>
                </a:solidFill>
                <a:latin typeface="Consolas"/>
              </a:rPr>
              <a:t>MemberVO</a:t>
            </a:r>
            <a:r>
              <a:rPr lang="en-US" altLang="ko-KR" sz="1400" b="1" dirty="0">
                <a:solidFill>
                  <a:srgbClr val="000000"/>
                </a:solidFill>
                <a:latin typeface="Consolas"/>
              </a:rPr>
              <a:t> </a:t>
            </a:r>
            <a:r>
              <a:rPr lang="en-US" altLang="ko-KR" sz="1400" b="1" dirty="0" err="1">
                <a:solidFill>
                  <a:srgbClr val="6A3E3E"/>
                </a:solidFill>
                <a:latin typeface="Consolas"/>
              </a:rPr>
              <a:t>vo</a:t>
            </a:r>
            <a:r>
              <a:rPr lang="en-US" altLang="ko-KR" sz="1400" b="1" dirty="0">
                <a:solidFill>
                  <a:srgbClr val="000000"/>
                </a:solidFill>
                <a:latin typeface="Consolas"/>
              </a:rPr>
              <a:t>) </a:t>
            </a:r>
            <a:r>
              <a:rPr lang="en-US" altLang="ko-KR" sz="1400" b="1" dirty="0">
                <a:solidFill>
                  <a:srgbClr val="7F0055"/>
                </a:solidFill>
                <a:latin typeface="Consolas"/>
              </a:rPr>
              <a:t>throws</a:t>
            </a:r>
            <a:r>
              <a:rPr lang="en-US" altLang="ko-KR" sz="1400" b="1" dirty="0">
                <a:solidFill>
                  <a:srgbClr val="000000"/>
                </a:solidFill>
                <a:latin typeface="Consolas"/>
              </a:rPr>
              <a:t> Exception {</a:t>
            </a:r>
          </a:p>
          <a:p>
            <a:r>
              <a:rPr lang="en-US" altLang="ko-KR" sz="1400" dirty="0">
                <a:solidFill>
                  <a:srgbClr val="000000"/>
                </a:solidFill>
                <a:latin typeface="Consolas"/>
              </a:rPr>
              <a:t>        </a:t>
            </a:r>
            <a:r>
              <a:rPr lang="en-US" altLang="ko-KR" sz="1400" b="1" dirty="0">
                <a:solidFill>
                  <a:srgbClr val="7F0055"/>
                </a:solidFill>
                <a:latin typeface="Consolas"/>
              </a:rPr>
              <a:t>return</a:t>
            </a:r>
            <a:r>
              <a:rPr lang="en-US" altLang="ko-KR" sz="1400" b="1" dirty="0">
                <a:solidFill>
                  <a:srgbClr val="000000"/>
                </a:solidFill>
                <a:latin typeface="Consolas"/>
              </a:rPr>
              <a:t> </a:t>
            </a:r>
            <a:r>
              <a:rPr lang="en-US" altLang="ko-KR" sz="1400" b="1" dirty="0" err="1">
                <a:solidFill>
                  <a:srgbClr val="0000C0"/>
                </a:solidFill>
                <a:latin typeface="Consolas"/>
              </a:rPr>
              <a:t>sql</a:t>
            </a:r>
            <a:r>
              <a:rPr lang="en-US" altLang="ko-KR" sz="1400" b="1" dirty="0" err="1">
                <a:solidFill>
                  <a:srgbClr val="000000"/>
                </a:solidFill>
                <a:latin typeface="Consolas"/>
              </a:rPr>
              <a:t>.selectOne</a:t>
            </a:r>
            <a:r>
              <a:rPr lang="en-US" altLang="ko-KR" sz="1400" b="1" dirty="0">
                <a:solidFill>
                  <a:srgbClr val="000000"/>
                </a:solidFill>
                <a:latin typeface="Consolas"/>
              </a:rPr>
              <a:t>(</a:t>
            </a:r>
            <a:r>
              <a:rPr lang="en-US" altLang="ko-KR" sz="1400" b="1" i="1" dirty="0">
                <a:solidFill>
                  <a:srgbClr val="0000C0"/>
                </a:solidFill>
                <a:latin typeface="Consolas"/>
              </a:rPr>
              <a:t>namespace</a:t>
            </a:r>
            <a:r>
              <a:rPr lang="en-US" altLang="ko-KR" sz="1400" b="1" i="1" dirty="0">
                <a:solidFill>
                  <a:srgbClr val="000000"/>
                </a:solidFill>
                <a:latin typeface="Consolas"/>
              </a:rPr>
              <a:t> + </a:t>
            </a:r>
            <a:r>
              <a:rPr lang="en-US" altLang="ko-KR" sz="1400" b="1" i="1" dirty="0">
                <a:solidFill>
                  <a:srgbClr val="2A00FF"/>
                </a:solidFill>
                <a:latin typeface="Consolas"/>
              </a:rPr>
              <a:t>".</a:t>
            </a:r>
            <a:r>
              <a:rPr lang="en-US" altLang="ko-KR" sz="1400" b="1" i="1" dirty="0" err="1">
                <a:solidFill>
                  <a:srgbClr val="2A00FF"/>
                </a:solidFill>
                <a:latin typeface="Consolas"/>
              </a:rPr>
              <a:t>signin</a:t>
            </a:r>
            <a:r>
              <a:rPr lang="en-US" altLang="ko-KR" sz="1400" b="1" i="1" dirty="0">
                <a:solidFill>
                  <a:srgbClr val="2A00FF"/>
                </a:solidFill>
                <a:latin typeface="Consolas"/>
              </a:rPr>
              <a:t>"</a:t>
            </a:r>
            <a:r>
              <a:rPr lang="en-US" altLang="ko-KR" sz="1400" b="1" i="1" dirty="0">
                <a:solidFill>
                  <a:srgbClr val="000000"/>
                </a:solidFill>
                <a:latin typeface="Consolas"/>
              </a:rPr>
              <a:t>, </a:t>
            </a:r>
            <a:r>
              <a:rPr lang="en-US" altLang="ko-KR" sz="1400" b="1" i="1" dirty="0" err="1">
                <a:solidFill>
                  <a:srgbClr val="6A3E3E"/>
                </a:solidFill>
                <a:latin typeface="Consolas"/>
              </a:rPr>
              <a:t>vo</a:t>
            </a:r>
            <a:r>
              <a:rPr lang="en-US" altLang="ko-KR" sz="1400" b="1" i="1" dirty="0">
                <a:solidFill>
                  <a:srgbClr val="000000"/>
                </a:solidFill>
                <a:latin typeface="Consolas"/>
              </a:rPr>
              <a:t>); </a:t>
            </a:r>
            <a:r>
              <a:rPr lang="en-US" altLang="ko-KR" sz="1400" b="1" i="1" dirty="0">
                <a:solidFill>
                  <a:srgbClr val="3F7F5F"/>
                </a:solidFill>
                <a:latin typeface="Consolas"/>
              </a:rPr>
              <a:t>// </a:t>
            </a:r>
            <a:r>
              <a:rPr lang="ko-KR" altLang="en-US" sz="1400" b="1" i="1" dirty="0">
                <a:solidFill>
                  <a:srgbClr val="3F7F5F"/>
                </a:solidFill>
                <a:latin typeface="Consolas"/>
              </a:rPr>
              <a:t>入力情報</a:t>
            </a:r>
            <a:r>
              <a:rPr lang="ja-JP" altLang="en-US" sz="1400" b="1" i="1" dirty="0">
                <a:solidFill>
                  <a:srgbClr val="3F7F5F"/>
                </a:solidFill>
                <a:latin typeface="Consolas"/>
              </a:rPr>
              <a:t>に</a:t>
            </a:r>
            <a:r>
              <a:rPr lang="ko-KR" altLang="en-US" sz="1400" b="1" i="1" dirty="0">
                <a:solidFill>
                  <a:srgbClr val="3F7F5F"/>
                </a:solidFill>
                <a:latin typeface="Consolas"/>
              </a:rPr>
              <a:t>一致</a:t>
            </a:r>
            <a:r>
              <a:rPr lang="ja-JP" altLang="en-US" sz="1400" b="1" i="1" dirty="0">
                <a:solidFill>
                  <a:srgbClr val="3F7F5F"/>
                </a:solidFill>
                <a:latin typeface="Consolas"/>
              </a:rPr>
              <a:t>するユーザー</a:t>
            </a:r>
            <a:r>
              <a:rPr lang="ko-KR" altLang="en-US" sz="1400" b="1" i="1" dirty="0">
                <a:solidFill>
                  <a:srgbClr val="3F7F5F"/>
                </a:solidFill>
                <a:latin typeface="Consolas"/>
              </a:rPr>
              <a:t>情報</a:t>
            </a:r>
            <a:r>
              <a:rPr lang="ja-JP" altLang="en-US" sz="1400" b="1" i="1" dirty="0">
                <a:solidFill>
                  <a:srgbClr val="3F7F5F"/>
                </a:solidFill>
                <a:latin typeface="Consolas"/>
              </a:rPr>
              <a:t>を</a:t>
            </a:r>
            <a:r>
              <a:rPr lang="ko-KR" altLang="en-US" sz="1400" b="1" i="1" dirty="0">
                <a:solidFill>
                  <a:srgbClr val="3F7F5F"/>
                </a:solidFill>
                <a:latin typeface="Consolas"/>
              </a:rPr>
              <a:t>取得</a:t>
            </a:r>
          </a:p>
          <a:p>
            <a:r>
              <a:rPr lang="ko-KR" altLang="en-US" sz="1400" dirty="0">
                <a:solidFill>
                  <a:srgbClr val="000000"/>
                </a:solidFill>
                <a:latin typeface="Consolas"/>
              </a:rPr>
              <a:t>    </a:t>
            </a:r>
            <a:r>
              <a:rPr lang="en-US" altLang="ko-KR" sz="1400" dirty="0">
                <a:solidFill>
                  <a:srgbClr val="000000"/>
                </a:solidFill>
                <a:latin typeface="Consolas"/>
              </a:rPr>
              <a:t>}</a:t>
            </a:r>
          </a:p>
          <a:p>
            <a:r>
              <a:rPr lang="en-US" altLang="ko-KR" sz="1400" dirty="0">
                <a:solidFill>
                  <a:srgbClr val="000000"/>
                </a:solidFill>
                <a:latin typeface="Consolas"/>
              </a:rPr>
              <a:t>}</a:t>
            </a:r>
            <a:endParaRPr lang="en-US" altLang="ja-JP" sz="1300" dirty="0" smtClean="0">
              <a:ea typeface="MS Mincho" pitchFamily="49" charset="-128"/>
            </a:endParaRPr>
          </a:p>
        </p:txBody>
      </p:sp>
    </p:spTree>
    <p:extLst>
      <p:ext uri="{BB962C8B-B14F-4D97-AF65-F5344CB8AC3E}">
        <p14:creationId xmlns:p14="http://schemas.microsoft.com/office/powerpoint/2010/main" val="3183715507"/>
      </p:ext>
    </p:extLst>
  </p:cSld>
  <p:clrMapOvr>
    <a:masterClrMapping/>
  </p:clrMapOvr>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제목 1"/>
          <p:cNvSpPr>
            <a:spLocks noGrp="1"/>
          </p:cNvSpPr>
          <p:nvPr>
            <p:ph type="title"/>
          </p:nvPr>
        </p:nvSpPr>
        <p:spPr bwMode="auto">
          <a:xfrm>
            <a:off x="0" y="-2242"/>
            <a:ext cx="9144000" cy="694938"/>
          </a:xfrm>
        </p:spPr>
        <p:txBody>
          <a:bodyPr vert="horz" lIns="91440" tIns="45720" rIns="91440" bIns="45720" rtlCol="0" anchor="ctr">
            <a:normAutofit/>
          </a:bodyPr>
          <a:lstStyle/>
          <a:p>
            <a:r>
              <a:rPr lang="en-US" altLang="ja-JP" dirty="0" err="1" smtClean="0">
                <a:latin typeface="MS Mincho" pitchFamily="49" charset="-128"/>
                <a:ea typeface="MS Mincho" pitchFamily="49" charset="-128"/>
              </a:rPr>
              <a:t>ShopDAO</a:t>
            </a:r>
            <a:r>
              <a:rPr lang="en-US" altLang="ja-JP" dirty="0" smtClean="0">
                <a:latin typeface="MS Mincho" pitchFamily="49" charset="-128"/>
                <a:ea typeface="MS Mincho" pitchFamily="49" charset="-128"/>
              </a:rPr>
              <a:t>(1/2)</a:t>
            </a:r>
            <a:endParaRPr lang="ko-KR" dirty="0">
              <a:latin typeface="MS Mincho" pitchFamily="49" charset="-128"/>
              <a:ea typeface="MS Mincho" pitchFamily="49" charset="-128"/>
            </a:endParaRPr>
          </a:p>
        </p:txBody>
      </p:sp>
      <p:sp>
        <p:nvSpPr>
          <p:cNvPr id="5" name="내용 개체 틀 2"/>
          <p:cNvSpPr>
            <a:spLocks noGrp="1"/>
          </p:cNvSpPr>
          <p:nvPr>
            <p:ph sz="half" idx="1"/>
          </p:nvPr>
        </p:nvSpPr>
        <p:spPr bwMode="auto">
          <a:xfrm>
            <a:off x="0" y="692696"/>
            <a:ext cx="9144000" cy="6165304"/>
          </a:xfrm>
          <a:solidFill>
            <a:schemeClr val="bg1"/>
          </a:solidFill>
        </p:spPr>
        <p:txBody>
          <a:bodyPr numCol="2">
            <a:noAutofit/>
          </a:bodyPr>
          <a:lstStyle>
            <a:lvl1pPr>
              <a:defRPr sz="2400"/>
            </a:lvl1pPr>
            <a:lvl2pPr>
              <a:defRPr sz="1600"/>
            </a:lvl2pPr>
            <a:lvl3pPr>
              <a:defRPr sz="1200"/>
            </a:lvl3pPr>
            <a:lvl4pPr>
              <a:defRPr sz="1200"/>
            </a:lvl4pPr>
            <a:lvl5pPr>
              <a:defRPr sz="1200"/>
            </a:lvl5pPr>
          </a:lstStyle>
          <a:p>
            <a:r>
              <a:rPr lang="en-US" altLang="ko-KR" sz="1400" b="1" dirty="0">
                <a:solidFill>
                  <a:srgbClr val="7F0055"/>
                </a:solidFill>
                <a:latin typeface="Consolas"/>
              </a:rPr>
              <a:t>package</a:t>
            </a:r>
            <a:r>
              <a:rPr lang="en-US" altLang="ko-KR" sz="1400" b="1" dirty="0">
                <a:solidFill>
                  <a:srgbClr val="000000"/>
                </a:solidFill>
                <a:latin typeface="Consolas"/>
              </a:rPr>
              <a:t> </a:t>
            </a:r>
            <a:r>
              <a:rPr lang="en-US" altLang="ko-KR" sz="1400" b="1" dirty="0" err="1">
                <a:solidFill>
                  <a:srgbClr val="000000"/>
                </a:solidFill>
                <a:latin typeface="Consolas"/>
              </a:rPr>
              <a:t>com.my.shop.persistence</a:t>
            </a:r>
            <a:r>
              <a:rPr lang="en-US" altLang="ko-KR" sz="1400" b="1" dirty="0">
                <a:solidFill>
                  <a:srgbClr val="000000"/>
                </a:solidFill>
                <a:latin typeface="Consolas"/>
              </a:rPr>
              <a:t>;</a:t>
            </a:r>
          </a:p>
          <a:p>
            <a:endParaRPr lang="ko-KR" altLang="en-US" sz="1400" dirty="0">
              <a:latin typeface="Consolas"/>
            </a:endParaRPr>
          </a:p>
          <a:p>
            <a:r>
              <a:rPr lang="en-US" altLang="ko-KR" sz="1400" b="1" dirty="0">
                <a:solidFill>
                  <a:srgbClr val="7F0055"/>
                </a:solidFill>
                <a:latin typeface="Consolas"/>
              </a:rPr>
              <a:t>import</a:t>
            </a:r>
            <a:r>
              <a:rPr lang="en-US" altLang="ko-KR" sz="1400" b="1" dirty="0">
                <a:solidFill>
                  <a:srgbClr val="000000"/>
                </a:solidFill>
                <a:latin typeface="Consolas"/>
              </a:rPr>
              <a:t> </a:t>
            </a:r>
            <a:r>
              <a:rPr lang="en-US" altLang="ko-KR" sz="1400" b="1" dirty="0" err="1">
                <a:solidFill>
                  <a:srgbClr val="000000"/>
                </a:solidFill>
                <a:latin typeface="Consolas"/>
              </a:rPr>
              <a:t>java.util.List</a:t>
            </a:r>
            <a:r>
              <a:rPr lang="en-US" altLang="ko-KR" sz="1400" b="1" dirty="0">
                <a:solidFill>
                  <a:srgbClr val="000000"/>
                </a:solidFill>
                <a:latin typeface="Consolas"/>
              </a:rPr>
              <a:t>;</a:t>
            </a:r>
          </a:p>
          <a:p>
            <a:endParaRPr lang="ko-KR" altLang="en-US" sz="1400" dirty="0">
              <a:latin typeface="Consolas"/>
            </a:endParaRPr>
          </a:p>
          <a:p>
            <a:r>
              <a:rPr lang="en-US" altLang="ko-KR" sz="1400" b="1" dirty="0">
                <a:solidFill>
                  <a:srgbClr val="7F0055"/>
                </a:solidFill>
                <a:latin typeface="Consolas"/>
              </a:rPr>
              <a:t>import</a:t>
            </a:r>
            <a:r>
              <a:rPr lang="en-US" altLang="ko-KR" sz="1400" b="1" dirty="0">
                <a:solidFill>
                  <a:srgbClr val="000000"/>
                </a:solidFill>
                <a:latin typeface="Consolas"/>
              </a:rPr>
              <a:t> </a:t>
            </a:r>
            <a:r>
              <a:rPr lang="en-US" altLang="ko-KR" sz="1400" b="1" dirty="0" err="1">
                <a:solidFill>
                  <a:srgbClr val="000000"/>
                </a:solidFill>
                <a:latin typeface="Consolas"/>
              </a:rPr>
              <a:t>com.my.shop.vo.CartListVO</a:t>
            </a:r>
            <a:r>
              <a:rPr lang="en-US" altLang="ko-KR" sz="1400" b="1" dirty="0">
                <a:solidFill>
                  <a:srgbClr val="000000"/>
                </a:solidFill>
                <a:latin typeface="Consolas"/>
              </a:rPr>
              <a:t>;</a:t>
            </a:r>
          </a:p>
          <a:p>
            <a:r>
              <a:rPr lang="en-US" altLang="ko-KR" sz="1400" b="1" dirty="0">
                <a:solidFill>
                  <a:srgbClr val="7F0055"/>
                </a:solidFill>
                <a:latin typeface="Consolas"/>
              </a:rPr>
              <a:t>import</a:t>
            </a:r>
            <a:r>
              <a:rPr lang="en-US" altLang="ko-KR" sz="1400" b="1" dirty="0">
                <a:solidFill>
                  <a:srgbClr val="000000"/>
                </a:solidFill>
                <a:latin typeface="Consolas"/>
              </a:rPr>
              <a:t> </a:t>
            </a:r>
            <a:r>
              <a:rPr lang="en-US" altLang="ko-KR" sz="1400" b="1" dirty="0" err="1">
                <a:solidFill>
                  <a:srgbClr val="000000"/>
                </a:solidFill>
                <a:latin typeface="Consolas"/>
              </a:rPr>
              <a:t>com.my.shop.vo.CartVO</a:t>
            </a:r>
            <a:r>
              <a:rPr lang="en-US" altLang="ko-KR" sz="1400" b="1" dirty="0">
                <a:solidFill>
                  <a:srgbClr val="000000"/>
                </a:solidFill>
                <a:latin typeface="Consolas"/>
              </a:rPr>
              <a:t>;</a:t>
            </a:r>
          </a:p>
          <a:p>
            <a:r>
              <a:rPr lang="en-US" altLang="ko-KR" sz="1400" b="1" dirty="0">
                <a:solidFill>
                  <a:srgbClr val="7F0055"/>
                </a:solidFill>
                <a:latin typeface="Consolas"/>
              </a:rPr>
              <a:t>import</a:t>
            </a:r>
            <a:r>
              <a:rPr lang="en-US" altLang="ko-KR" sz="1400" b="1" dirty="0">
                <a:solidFill>
                  <a:srgbClr val="000000"/>
                </a:solidFill>
                <a:latin typeface="Consolas"/>
              </a:rPr>
              <a:t> </a:t>
            </a:r>
            <a:r>
              <a:rPr lang="en-US" altLang="ko-KR" sz="1400" b="1" dirty="0" err="1">
                <a:solidFill>
                  <a:srgbClr val="000000"/>
                </a:solidFill>
                <a:latin typeface="Consolas"/>
              </a:rPr>
              <a:t>com.my.shop.vo.GoodsViewVO</a:t>
            </a:r>
            <a:r>
              <a:rPr lang="en-US" altLang="ko-KR" sz="1400" b="1" dirty="0">
                <a:solidFill>
                  <a:srgbClr val="000000"/>
                </a:solidFill>
                <a:latin typeface="Consolas"/>
              </a:rPr>
              <a:t>;</a:t>
            </a:r>
          </a:p>
          <a:p>
            <a:r>
              <a:rPr lang="en-US" altLang="ko-KR" sz="1400" b="1" dirty="0">
                <a:solidFill>
                  <a:srgbClr val="7F0055"/>
                </a:solidFill>
                <a:latin typeface="Consolas"/>
              </a:rPr>
              <a:t>import</a:t>
            </a:r>
            <a:r>
              <a:rPr lang="en-US" altLang="ko-KR" sz="1400" b="1" dirty="0">
                <a:solidFill>
                  <a:srgbClr val="000000"/>
                </a:solidFill>
                <a:latin typeface="Consolas"/>
              </a:rPr>
              <a:t> </a:t>
            </a:r>
            <a:r>
              <a:rPr lang="en-US" altLang="ko-KR" sz="1400" b="1" dirty="0" err="1">
                <a:solidFill>
                  <a:srgbClr val="000000"/>
                </a:solidFill>
                <a:latin typeface="Consolas"/>
              </a:rPr>
              <a:t>com.my.shop.vo.OrderDetailVO</a:t>
            </a:r>
            <a:r>
              <a:rPr lang="en-US" altLang="ko-KR" sz="1400" b="1" dirty="0">
                <a:solidFill>
                  <a:srgbClr val="000000"/>
                </a:solidFill>
                <a:latin typeface="Consolas"/>
              </a:rPr>
              <a:t>;</a:t>
            </a:r>
          </a:p>
          <a:p>
            <a:r>
              <a:rPr lang="en-US" altLang="ko-KR" sz="1400" b="1" dirty="0">
                <a:solidFill>
                  <a:srgbClr val="7F0055"/>
                </a:solidFill>
                <a:latin typeface="Consolas"/>
              </a:rPr>
              <a:t>import</a:t>
            </a:r>
            <a:r>
              <a:rPr lang="en-US" altLang="ko-KR" sz="1400" b="1" dirty="0">
                <a:solidFill>
                  <a:srgbClr val="000000"/>
                </a:solidFill>
                <a:latin typeface="Consolas"/>
              </a:rPr>
              <a:t> </a:t>
            </a:r>
            <a:r>
              <a:rPr lang="en-US" altLang="ko-KR" sz="1400" b="1" dirty="0" err="1">
                <a:solidFill>
                  <a:srgbClr val="000000"/>
                </a:solidFill>
                <a:latin typeface="Consolas"/>
              </a:rPr>
              <a:t>com.my.shop.vo.OrderListVO</a:t>
            </a:r>
            <a:r>
              <a:rPr lang="en-US" altLang="ko-KR" sz="1400" b="1" dirty="0">
                <a:solidFill>
                  <a:srgbClr val="000000"/>
                </a:solidFill>
                <a:latin typeface="Consolas"/>
              </a:rPr>
              <a:t>;</a:t>
            </a:r>
          </a:p>
          <a:p>
            <a:r>
              <a:rPr lang="en-US" altLang="ko-KR" sz="1400" b="1" dirty="0">
                <a:solidFill>
                  <a:srgbClr val="7F0055"/>
                </a:solidFill>
                <a:latin typeface="Consolas"/>
              </a:rPr>
              <a:t>import</a:t>
            </a:r>
            <a:r>
              <a:rPr lang="en-US" altLang="ko-KR" sz="1400" b="1" dirty="0">
                <a:solidFill>
                  <a:srgbClr val="000000"/>
                </a:solidFill>
                <a:latin typeface="Consolas"/>
              </a:rPr>
              <a:t> </a:t>
            </a:r>
            <a:r>
              <a:rPr lang="en-US" altLang="ko-KR" sz="1400" b="1" dirty="0" err="1">
                <a:solidFill>
                  <a:srgbClr val="000000"/>
                </a:solidFill>
                <a:latin typeface="Consolas"/>
              </a:rPr>
              <a:t>com.my.shop.vo.OrderVO</a:t>
            </a:r>
            <a:r>
              <a:rPr lang="en-US" altLang="ko-KR" sz="1400" b="1" dirty="0">
                <a:solidFill>
                  <a:srgbClr val="000000"/>
                </a:solidFill>
                <a:latin typeface="Consolas"/>
              </a:rPr>
              <a:t>;</a:t>
            </a:r>
          </a:p>
          <a:p>
            <a:r>
              <a:rPr lang="en-US" altLang="ko-KR" sz="1400" b="1" dirty="0">
                <a:solidFill>
                  <a:srgbClr val="7F0055"/>
                </a:solidFill>
                <a:latin typeface="Consolas"/>
              </a:rPr>
              <a:t>import</a:t>
            </a:r>
            <a:r>
              <a:rPr lang="en-US" altLang="ko-KR" sz="1400" b="1" dirty="0">
                <a:solidFill>
                  <a:srgbClr val="000000"/>
                </a:solidFill>
                <a:latin typeface="Consolas"/>
              </a:rPr>
              <a:t> </a:t>
            </a:r>
            <a:r>
              <a:rPr lang="en-US" altLang="ko-KR" sz="1400" b="1" dirty="0" err="1">
                <a:solidFill>
                  <a:srgbClr val="000000"/>
                </a:solidFill>
                <a:latin typeface="Consolas"/>
              </a:rPr>
              <a:t>com.my.shop.vo.ReplyListVO</a:t>
            </a:r>
            <a:r>
              <a:rPr lang="en-US" altLang="ko-KR" sz="1400" b="1" dirty="0">
                <a:solidFill>
                  <a:srgbClr val="000000"/>
                </a:solidFill>
                <a:latin typeface="Consolas"/>
              </a:rPr>
              <a:t>;</a:t>
            </a:r>
          </a:p>
          <a:p>
            <a:r>
              <a:rPr lang="en-US" altLang="ko-KR" sz="1400" b="1" dirty="0">
                <a:solidFill>
                  <a:srgbClr val="7F0055"/>
                </a:solidFill>
                <a:latin typeface="Consolas"/>
              </a:rPr>
              <a:t>import</a:t>
            </a:r>
            <a:r>
              <a:rPr lang="en-US" altLang="ko-KR" sz="1400" b="1" dirty="0">
                <a:solidFill>
                  <a:srgbClr val="000000"/>
                </a:solidFill>
                <a:latin typeface="Consolas"/>
              </a:rPr>
              <a:t> </a:t>
            </a:r>
            <a:r>
              <a:rPr lang="en-US" altLang="ko-KR" sz="1400" b="1" dirty="0" err="1">
                <a:solidFill>
                  <a:srgbClr val="000000"/>
                </a:solidFill>
                <a:latin typeface="Consolas"/>
              </a:rPr>
              <a:t>com.my.shop.vo.ReplyVO</a:t>
            </a:r>
            <a:r>
              <a:rPr lang="en-US" altLang="ko-KR" sz="1400" b="1" dirty="0">
                <a:solidFill>
                  <a:srgbClr val="000000"/>
                </a:solidFill>
                <a:latin typeface="Consolas"/>
              </a:rPr>
              <a:t>;</a:t>
            </a:r>
          </a:p>
          <a:p>
            <a:endParaRPr lang="ko-KR" altLang="en-US" sz="1400" dirty="0">
              <a:latin typeface="Consolas"/>
            </a:endParaRPr>
          </a:p>
          <a:p>
            <a:r>
              <a:rPr lang="en-US" altLang="ko-KR" sz="1400" b="1" dirty="0">
                <a:solidFill>
                  <a:srgbClr val="7F0055"/>
                </a:solidFill>
                <a:latin typeface="Consolas"/>
              </a:rPr>
              <a:t>public</a:t>
            </a:r>
            <a:r>
              <a:rPr lang="en-US" altLang="ko-KR" sz="1400" b="1" dirty="0">
                <a:solidFill>
                  <a:srgbClr val="000000"/>
                </a:solidFill>
                <a:latin typeface="Consolas"/>
              </a:rPr>
              <a:t> </a:t>
            </a:r>
            <a:r>
              <a:rPr lang="en-US" altLang="ko-KR" sz="1400" b="1" dirty="0">
                <a:solidFill>
                  <a:srgbClr val="7F0055"/>
                </a:solidFill>
                <a:latin typeface="Consolas"/>
              </a:rPr>
              <a:t>interface</a:t>
            </a:r>
            <a:r>
              <a:rPr lang="en-US" altLang="ko-KR" sz="1400" b="1" dirty="0">
                <a:solidFill>
                  <a:srgbClr val="000000"/>
                </a:solidFill>
                <a:latin typeface="Consolas"/>
              </a:rPr>
              <a:t> </a:t>
            </a:r>
            <a:r>
              <a:rPr lang="en-US" altLang="ko-KR" sz="1400" b="1" dirty="0" err="1">
                <a:solidFill>
                  <a:srgbClr val="000000"/>
                </a:solidFill>
                <a:latin typeface="Consolas"/>
              </a:rPr>
              <a:t>ShopDAO</a:t>
            </a:r>
            <a:r>
              <a:rPr lang="en-US" altLang="ko-KR" sz="1400" b="1" dirty="0">
                <a:solidFill>
                  <a:srgbClr val="000000"/>
                </a:solidFill>
                <a:latin typeface="Consolas"/>
              </a:rPr>
              <a:t> {</a:t>
            </a:r>
          </a:p>
          <a:p>
            <a:endParaRPr lang="ko-KR" altLang="en-US" sz="1400" dirty="0">
              <a:latin typeface="Consolas"/>
            </a:endParaRPr>
          </a:p>
          <a:p>
            <a:r>
              <a:rPr lang="ko-KR" altLang="en-US" sz="1400" dirty="0">
                <a:solidFill>
                  <a:srgbClr val="000000"/>
                </a:solidFill>
                <a:latin typeface="Consolas"/>
              </a:rPr>
              <a:t>    </a:t>
            </a:r>
            <a:r>
              <a:rPr lang="en-US" altLang="ko-KR" sz="1400" dirty="0">
                <a:solidFill>
                  <a:srgbClr val="3F7F5F"/>
                </a:solidFill>
                <a:latin typeface="Consolas"/>
              </a:rPr>
              <a:t>// </a:t>
            </a:r>
            <a:r>
              <a:rPr lang="ko-KR" altLang="en-US" sz="1400" dirty="0">
                <a:solidFill>
                  <a:srgbClr val="3F7F5F"/>
                </a:solidFill>
                <a:latin typeface="Consolas"/>
              </a:rPr>
              <a:t>商品</a:t>
            </a:r>
            <a:r>
              <a:rPr lang="ja-JP" altLang="en-US" sz="1400" dirty="0">
                <a:solidFill>
                  <a:srgbClr val="3F7F5F"/>
                </a:solidFill>
                <a:latin typeface="Consolas"/>
              </a:rPr>
              <a:t>リスト</a:t>
            </a:r>
          </a:p>
          <a:p>
            <a:r>
              <a:rPr lang="en-US" altLang="ko-KR" sz="1400" dirty="0">
                <a:solidFill>
                  <a:srgbClr val="000000"/>
                </a:solidFill>
                <a:latin typeface="Consolas"/>
              </a:rPr>
              <a:t>    </a:t>
            </a:r>
            <a:r>
              <a:rPr lang="en-US" altLang="ko-KR" sz="1400" b="1" dirty="0">
                <a:solidFill>
                  <a:srgbClr val="7F0055"/>
                </a:solidFill>
                <a:latin typeface="Consolas"/>
              </a:rPr>
              <a:t>public</a:t>
            </a:r>
            <a:r>
              <a:rPr lang="en-US" altLang="ko-KR" sz="1400" b="1" dirty="0">
                <a:solidFill>
                  <a:srgbClr val="000000"/>
                </a:solidFill>
                <a:latin typeface="Consolas"/>
              </a:rPr>
              <a:t> List&lt;</a:t>
            </a:r>
            <a:r>
              <a:rPr lang="en-US" altLang="ko-KR" sz="1400" b="1" dirty="0" err="1">
                <a:solidFill>
                  <a:srgbClr val="000000"/>
                </a:solidFill>
                <a:latin typeface="Consolas"/>
              </a:rPr>
              <a:t>GoodsViewVO</a:t>
            </a:r>
            <a:r>
              <a:rPr lang="en-US" altLang="ko-KR" sz="1400" b="1" dirty="0">
                <a:solidFill>
                  <a:srgbClr val="000000"/>
                </a:solidFill>
                <a:latin typeface="Consolas"/>
              </a:rPr>
              <a:t>&gt; list(</a:t>
            </a:r>
            <a:r>
              <a:rPr lang="en-US" altLang="ko-KR" sz="1400" b="1" dirty="0" err="1">
                <a:solidFill>
                  <a:srgbClr val="7F0055"/>
                </a:solidFill>
                <a:latin typeface="Consolas"/>
              </a:rPr>
              <a:t>int</a:t>
            </a:r>
            <a:r>
              <a:rPr lang="en-US" altLang="ko-KR" sz="1400" b="1" dirty="0">
                <a:solidFill>
                  <a:srgbClr val="000000"/>
                </a:solidFill>
                <a:latin typeface="Consolas"/>
              </a:rPr>
              <a:t> </a:t>
            </a:r>
            <a:r>
              <a:rPr lang="en-US" altLang="ko-KR" sz="1400" b="1" dirty="0" err="1">
                <a:solidFill>
                  <a:srgbClr val="6A3E3E"/>
                </a:solidFill>
                <a:latin typeface="Consolas"/>
              </a:rPr>
              <a:t>cateCode</a:t>
            </a:r>
            <a:r>
              <a:rPr lang="en-US" altLang="ko-KR" sz="1400" b="1" dirty="0">
                <a:solidFill>
                  <a:srgbClr val="000000"/>
                </a:solidFill>
                <a:latin typeface="Consolas"/>
              </a:rPr>
              <a:t>, </a:t>
            </a:r>
            <a:r>
              <a:rPr lang="en-US" altLang="ko-KR" sz="1400" b="1" dirty="0" err="1">
                <a:solidFill>
                  <a:srgbClr val="7F0055"/>
                </a:solidFill>
                <a:latin typeface="Consolas"/>
              </a:rPr>
              <a:t>int</a:t>
            </a:r>
            <a:r>
              <a:rPr lang="en-US" altLang="ko-KR" sz="1400" b="1" dirty="0">
                <a:solidFill>
                  <a:srgbClr val="000000"/>
                </a:solidFill>
                <a:latin typeface="Consolas"/>
              </a:rPr>
              <a:t> </a:t>
            </a:r>
            <a:r>
              <a:rPr lang="en-US" altLang="ko-KR" sz="1400" b="1" dirty="0" err="1">
                <a:solidFill>
                  <a:srgbClr val="6A3E3E"/>
                </a:solidFill>
                <a:latin typeface="Consolas"/>
              </a:rPr>
              <a:t>cateCodeRef</a:t>
            </a:r>
            <a:r>
              <a:rPr lang="en-US" altLang="ko-KR" sz="1400" b="1" dirty="0">
                <a:solidFill>
                  <a:srgbClr val="000000"/>
                </a:solidFill>
                <a:latin typeface="Consolas"/>
              </a:rPr>
              <a:t>) </a:t>
            </a:r>
            <a:r>
              <a:rPr lang="en-US" altLang="ko-KR" sz="1400" b="1" dirty="0">
                <a:solidFill>
                  <a:srgbClr val="7F0055"/>
                </a:solidFill>
                <a:latin typeface="Consolas"/>
              </a:rPr>
              <a:t>throws</a:t>
            </a:r>
            <a:r>
              <a:rPr lang="en-US" altLang="ko-KR" sz="1400" b="1" dirty="0">
                <a:solidFill>
                  <a:srgbClr val="000000"/>
                </a:solidFill>
                <a:latin typeface="Consolas"/>
              </a:rPr>
              <a:t> Exception;</a:t>
            </a:r>
          </a:p>
          <a:p>
            <a:endParaRPr lang="ko-KR" altLang="en-US" sz="1400" dirty="0">
              <a:latin typeface="Consolas"/>
            </a:endParaRPr>
          </a:p>
          <a:p>
            <a:r>
              <a:rPr lang="en-US" altLang="ko-KR" sz="1400" dirty="0">
                <a:solidFill>
                  <a:srgbClr val="000000"/>
                </a:solidFill>
                <a:latin typeface="Consolas"/>
              </a:rPr>
              <a:t>    </a:t>
            </a:r>
            <a:r>
              <a:rPr lang="en-US" altLang="ko-KR" sz="1400" b="1" dirty="0">
                <a:solidFill>
                  <a:srgbClr val="7F0055"/>
                </a:solidFill>
                <a:latin typeface="Consolas"/>
              </a:rPr>
              <a:t>public</a:t>
            </a:r>
            <a:r>
              <a:rPr lang="en-US" altLang="ko-KR" sz="1400" b="1" dirty="0">
                <a:solidFill>
                  <a:srgbClr val="000000"/>
                </a:solidFill>
                <a:latin typeface="Consolas"/>
              </a:rPr>
              <a:t> List&lt;</a:t>
            </a:r>
            <a:r>
              <a:rPr lang="en-US" altLang="ko-KR" sz="1400" b="1" dirty="0" err="1">
                <a:solidFill>
                  <a:srgbClr val="000000"/>
                </a:solidFill>
                <a:latin typeface="Consolas"/>
              </a:rPr>
              <a:t>GoodsViewVO</a:t>
            </a:r>
            <a:r>
              <a:rPr lang="en-US" altLang="ko-KR" sz="1400" b="1" dirty="0">
                <a:solidFill>
                  <a:srgbClr val="000000"/>
                </a:solidFill>
                <a:latin typeface="Consolas"/>
              </a:rPr>
              <a:t>&gt; list(</a:t>
            </a:r>
            <a:r>
              <a:rPr lang="en-US" altLang="ko-KR" sz="1400" b="1" dirty="0" err="1">
                <a:solidFill>
                  <a:srgbClr val="7F0055"/>
                </a:solidFill>
                <a:latin typeface="Consolas"/>
              </a:rPr>
              <a:t>int</a:t>
            </a:r>
            <a:r>
              <a:rPr lang="en-US" altLang="ko-KR" sz="1400" b="1" dirty="0">
                <a:solidFill>
                  <a:srgbClr val="000000"/>
                </a:solidFill>
                <a:latin typeface="Consolas"/>
              </a:rPr>
              <a:t> </a:t>
            </a:r>
            <a:r>
              <a:rPr lang="en-US" altLang="ko-KR" sz="1400" b="1" dirty="0" err="1">
                <a:solidFill>
                  <a:srgbClr val="6A3E3E"/>
                </a:solidFill>
                <a:latin typeface="Consolas"/>
              </a:rPr>
              <a:t>cateCode</a:t>
            </a:r>
            <a:r>
              <a:rPr lang="en-US" altLang="ko-KR" sz="1400" b="1" dirty="0">
                <a:solidFill>
                  <a:srgbClr val="000000"/>
                </a:solidFill>
                <a:latin typeface="Consolas"/>
              </a:rPr>
              <a:t>) </a:t>
            </a:r>
            <a:r>
              <a:rPr lang="en-US" altLang="ko-KR" sz="1400" b="1" dirty="0">
                <a:solidFill>
                  <a:srgbClr val="7F0055"/>
                </a:solidFill>
                <a:latin typeface="Consolas"/>
              </a:rPr>
              <a:t>throws</a:t>
            </a:r>
            <a:r>
              <a:rPr lang="en-US" altLang="ko-KR" sz="1400" b="1" dirty="0">
                <a:solidFill>
                  <a:srgbClr val="000000"/>
                </a:solidFill>
                <a:latin typeface="Consolas"/>
              </a:rPr>
              <a:t> Exception;</a:t>
            </a:r>
          </a:p>
          <a:p>
            <a:endParaRPr lang="ko-KR" altLang="en-US" sz="1400" dirty="0">
              <a:latin typeface="Consolas"/>
            </a:endParaRPr>
          </a:p>
          <a:p>
            <a:r>
              <a:rPr lang="ja-JP" altLang="en-US" sz="1400" dirty="0">
                <a:solidFill>
                  <a:srgbClr val="000000"/>
                </a:solidFill>
                <a:latin typeface="Consolas"/>
              </a:rPr>
              <a:t>    </a:t>
            </a:r>
            <a:r>
              <a:rPr lang="en-US" altLang="ja-JP" sz="1400" dirty="0">
                <a:solidFill>
                  <a:srgbClr val="3F7F5F"/>
                </a:solidFill>
                <a:latin typeface="Consolas"/>
              </a:rPr>
              <a:t>// </a:t>
            </a:r>
            <a:r>
              <a:rPr lang="ja-JP" altLang="en-US" sz="1400" dirty="0">
                <a:solidFill>
                  <a:srgbClr val="3F7F5F"/>
                </a:solidFill>
                <a:latin typeface="Consolas"/>
              </a:rPr>
              <a:t>商品のビュー画面</a:t>
            </a:r>
          </a:p>
          <a:p>
            <a:r>
              <a:rPr lang="en-US" altLang="ko-KR" sz="1400" dirty="0">
                <a:solidFill>
                  <a:srgbClr val="000000"/>
                </a:solidFill>
                <a:latin typeface="Consolas"/>
              </a:rPr>
              <a:t>    </a:t>
            </a:r>
            <a:r>
              <a:rPr lang="en-US" altLang="ko-KR" sz="1400" b="1" dirty="0">
                <a:solidFill>
                  <a:srgbClr val="7F0055"/>
                </a:solidFill>
                <a:latin typeface="Consolas"/>
              </a:rPr>
              <a:t>public</a:t>
            </a:r>
            <a:r>
              <a:rPr lang="en-US" altLang="ko-KR" sz="1400" b="1" dirty="0">
                <a:solidFill>
                  <a:srgbClr val="000000"/>
                </a:solidFill>
                <a:latin typeface="Consolas"/>
              </a:rPr>
              <a:t> </a:t>
            </a:r>
            <a:r>
              <a:rPr lang="en-US" altLang="ko-KR" sz="1400" b="1" dirty="0" err="1">
                <a:solidFill>
                  <a:srgbClr val="000000"/>
                </a:solidFill>
                <a:latin typeface="Consolas"/>
              </a:rPr>
              <a:t>GoodsViewVO</a:t>
            </a:r>
            <a:r>
              <a:rPr lang="en-US" altLang="ko-KR" sz="1400" b="1" dirty="0">
                <a:solidFill>
                  <a:srgbClr val="000000"/>
                </a:solidFill>
                <a:latin typeface="Consolas"/>
              </a:rPr>
              <a:t> </a:t>
            </a:r>
            <a:r>
              <a:rPr lang="en-US" altLang="ko-KR" sz="1400" b="1" dirty="0" err="1">
                <a:solidFill>
                  <a:srgbClr val="000000"/>
                </a:solidFill>
                <a:latin typeface="Consolas"/>
              </a:rPr>
              <a:t>goodsView</a:t>
            </a:r>
            <a:r>
              <a:rPr lang="en-US" altLang="ko-KR" sz="1400" b="1" dirty="0">
                <a:solidFill>
                  <a:srgbClr val="000000"/>
                </a:solidFill>
                <a:latin typeface="Consolas"/>
              </a:rPr>
              <a:t>(</a:t>
            </a:r>
            <a:r>
              <a:rPr lang="en-US" altLang="ko-KR" sz="1400" b="1" dirty="0" err="1">
                <a:solidFill>
                  <a:srgbClr val="7F0055"/>
                </a:solidFill>
                <a:latin typeface="Consolas"/>
              </a:rPr>
              <a:t>int</a:t>
            </a:r>
            <a:r>
              <a:rPr lang="en-US" altLang="ko-KR" sz="1400" b="1" dirty="0">
                <a:solidFill>
                  <a:srgbClr val="000000"/>
                </a:solidFill>
                <a:latin typeface="Consolas"/>
              </a:rPr>
              <a:t> </a:t>
            </a:r>
            <a:r>
              <a:rPr lang="en-US" altLang="ko-KR" sz="1400" b="1" dirty="0" err="1">
                <a:solidFill>
                  <a:srgbClr val="6A3E3E"/>
                </a:solidFill>
                <a:latin typeface="Consolas"/>
              </a:rPr>
              <a:t>gdsNum</a:t>
            </a:r>
            <a:r>
              <a:rPr lang="en-US" altLang="ko-KR" sz="1400" b="1" dirty="0">
                <a:solidFill>
                  <a:srgbClr val="000000"/>
                </a:solidFill>
                <a:latin typeface="Consolas"/>
              </a:rPr>
              <a:t>) </a:t>
            </a:r>
            <a:r>
              <a:rPr lang="en-US" altLang="ko-KR" sz="1400" b="1" dirty="0">
                <a:solidFill>
                  <a:srgbClr val="7F0055"/>
                </a:solidFill>
                <a:latin typeface="Consolas"/>
              </a:rPr>
              <a:t>throws</a:t>
            </a:r>
            <a:r>
              <a:rPr lang="en-US" altLang="ko-KR" sz="1400" b="1" dirty="0">
                <a:solidFill>
                  <a:srgbClr val="000000"/>
                </a:solidFill>
                <a:latin typeface="Consolas"/>
              </a:rPr>
              <a:t> Exception;</a:t>
            </a:r>
          </a:p>
          <a:p>
            <a:endParaRPr lang="ko-KR" altLang="en-US" sz="1400" dirty="0">
              <a:latin typeface="Consolas"/>
            </a:endParaRPr>
          </a:p>
          <a:p>
            <a:r>
              <a:rPr lang="ja-JP" altLang="en-US" sz="1400" dirty="0">
                <a:solidFill>
                  <a:srgbClr val="000000"/>
                </a:solidFill>
                <a:latin typeface="Consolas"/>
              </a:rPr>
              <a:t>    </a:t>
            </a:r>
            <a:endParaRPr lang="en-US" altLang="ja-JP" sz="1400" dirty="0" smtClean="0">
              <a:solidFill>
                <a:srgbClr val="000000"/>
              </a:solidFill>
              <a:latin typeface="Consolas"/>
            </a:endParaRPr>
          </a:p>
          <a:p>
            <a:r>
              <a:rPr lang="en-US" altLang="ja-JP" sz="1400" dirty="0">
                <a:solidFill>
                  <a:srgbClr val="000000"/>
                </a:solidFill>
                <a:latin typeface="Consolas"/>
              </a:rPr>
              <a:t> </a:t>
            </a:r>
            <a:r>
              <a:rPr lang="en-US" altLang="ja-JP" sz="1400" dirty="0" smtClean="0">
                <a:solidFill>
                  <a:srgbClr val="000000"/>
                </a:solidFill>
                <a:latin typeface="Consolas"/>
              </a:rPr>
              <a:t>   </a:t>
            </a:r>
            <a:r>
              <a:rPr lang="en-US" altLang="ja-JP" sz="1400" dirty="0" smtClean="0">
                <a:solidFill>
                  <a:srgbClr val="3F7F5F"/>
                </a:solidFill>
                <a:latin typeface="Consolas"/>
              </a:rPr>
              <a:t>// </a:t>
            </a:r>
            <a:r>
              <a:rPr lang="ja-JP" altLang="en-US" sz="1400" dirty="0">
                <a:solidFill>
                  <a:srgbClr val="3F7F5F"/>
                </a:solidFill>
                <a:latin typeface="Consolas"/>
              </a:rPr>
              <a:t>コメント登録</a:t>
            </a:r>
          </a:p>
          <a:p>
            <a:r>
              <a:rPr lang="en-US" altLang="ko-KR" sz="1400" dirty="0">
                <a:solidFill>
                  <a:srgbClr val="000000"/>
                </a:solidFill>
                <a:latin typeface="Consolas"/>
              </a:rPr>
              <a:t>    </a:t>
            </a:r>
            <a:r>
              <a:rPr lang="en-US" altLang="ko-KR" sz="1400" b="1" dirty="0">
                <a:solidFill>
                  <a:srgbClr val="7F0055"/>
                </a:solidFill>
                <a:latin typeface="Consolas"/>
              </a:rPr>
              <a:t>public</a:t>
            </a:r>
            <a:r>
              <a:rPr lang="en-US" altLang="ko-KR" sz="1400" b="1" dirty="0">
                <a:solidFill>
                  <a:srgbClr val="000000"/>
                </a:solidFill>
                <a:latin typeface="Consolas"/>
              </a:rPr>
              <a:t> </a:t>
            </a:r>
            <a:r>
              <a:rPr lang="en-US" altLang="ko-KR" sz="1400" b="1" dirty="0">
                <a:solidFill>
                  <a:srgbClr val="7F0055"/>
                </a:solidFill>
                <a:latin typeface="Consolas"/>
              </a:rPr>
              <a:t>void</a:t>
            </a:r>
            <a:r>
              <a:rPr lang="en-US" altLang="ko-KR" sz="1400" b="1" dirty="0">
                <a:solidFill>
                  <a:srgbClr val="000000"/>
                </a:solidFill>
                <a:latin typeface="Consolas"/>
              </a:rPr>
              <a:t> </a:t>
            </a:r>
            <a:r>
              <a:rPr lang="en-US" altLang="ko-KR" sz="1400" b="1" dirty="0" err="1">
                <a:solidFill>
                  <a:srgbClr val="000000"/>
                </a:solidFill>
                <a:latin typeface="Consolas"/>
              </a:rPr>
              <a:t>registReply</a:t>
            </a:r>
            <a:r>
              <a:rPr lang="en-US" altLang="ko-KR" sz="1400" b="1" dirty="0">
                <a:solidFill>
                  <a:srgbClr val="000000"/>
                </a:solidFill>
                <a:latin typeface="Consolas"/>
              </a:rPr>
              <a:t>(</a:t>
            </a:r>
            <a:r>
              <a:rPr lang="en-US" altLang="ko-KR" sz="1400" b="1" dirty="0" err="1">
                <a:solidFill>
                  <a:srgbClr val="000000"/>
                </a:solidFill>
                <a:latin typeface="Consolas"/>
              </a:rPr>
              <a:t>ReplyVO</a:t>
            </a:r>
            <a:r>
              <a:rPr lang="en-US" altLang="ko-KR" sz="1400" b="1" dirty="0">
                <a:solidFill>
                  <a:srgbClr val="000000"/>
                </a:solidFill>
                <a:latin typeface="Consolas"/>
              </a:rPr>
              <a:t> </a:t>
            </a:r>
            <a:r>
              <a:rPr lang="en-US" altLang="ko-KR" sz="1400" b="1" dirty="0">
                <a:solidFill>
                  <a:srgbClr val="6A3E3E"/>
                </a:solidFill>
                <a:latin typeface="Consolas"/>
              </a:rPr>
              <a:t>reply</a:t>
            </a:r>
            <a:r>
              <a:rPr lang="en-US" altLang="ko-KR" sz="1400" b="1" dirty="0">
                <a:solidFill>
                  <a:srgbClr val="000000"/>
                </a:solidFill>
                <a:latin typeface="Consolas"/>
              </a:rPr>
              <a:t>) </a:t>
            </a:r>
            <a:r>
              <a:rPr lang="en-US" altLang="ko-KR" sz="1400" b="1" dirty="0">
                <a:solidFill>
                  <a:srgbClr val="7F0055"/>
                </a:solidFill>
                <a:latin typeface="Consolas"/>
              </a:rPr>
              <a:t>throws</a:t>
            </a:r>
            <a:r>
              <a:rPr lang="en-US" altLang="ko-KR" sz="1400" b="1" dirty="0">
                <a:solidFill>
                  <a:srgbClr val="000000"/>
                </a:solidFill>
                <a:latin typeface="Consolas"/>
              </a:rPr>
              <a:t> Exception;</a:t>
            </a:r>
          </a:p>
          <a:p>
            <a:endParaRPr lang="ko-KR" altLang="en-US" sz="1400" dirty="0">
              <a:latin typeface="Consolas"/>
            </a:endParaRPr>
          </a:p>
          <a:p>
            <a:r>
              <a:rPr lang="ja-JP" altLang="en-US" sz="1400" dirty="0">
                <a:solidFill>
                  <a:srgbClr val="000000"/>
                </a:solidFill>
                <a:latin typeface="Consolas"/>
              </a:rPr>
              <a:t>    </a:t>
            </a:r>
            <a:r>
              <a:rPr lang="en-US" altLang="ja-JP" sz="1400" dirty="0">
                <a:solidFill>
                  <a:srgbClr val="3F7F5F"/>
                </a:solidFill>
                <a:latin typeface="Consolas"/>
              </a:rPr>
              <a:t>// </a:t>
            </a:r>
            <a:r>
              <a:rPr lang="ja-JP" altLang="en-US" sz="1400" dirty="0">
                <a:solidFill>
                  <a:srgbClr val="3F7F5F"/>
                </a:solidFill>
                <a:latin typeface="Consolas"/>
              </a:rPr>
              <a:t>コメントリスト</a:t>
            </a:r>
          </a:p>
          <a:p>
            <a:r>
              <a:rPr lang="en-US" altLang="ko-KR" sz="1400" dirty="0">
                <a:solidFill>
                  <a:srgbClr val="000000"/>
                </a:solidFill>
                <a:latin typeface="Consolas"/>
              </a:rPr>
              <a:t>    </a:t>
            </a:r>
            <a:r>
              <a:rPr lang="en-US" altLang="ko-KR" sz="1400" b="1" dirty="0">
                <a:solidFill>
                  <a:srgbClr val="7F0055"/>
                </a:solidFill>
                <a:latin typeface="Consolas"/>
              </a:rPr>
              <a:t>public</a:t>
            </a:r>
            <a:r>
              <a:rPr lang="en-US" altLang="ko-KR" sz="1400" b="1" dirty="0">
                <a:solidFill>
                  <a:srgbClr val="000000"/>
                </a:solidFill>
                <a:latin typeface="Consolas"/>
              </a:rPr>
              <a:t> List&lt;</a:t>
            </a:r>
            <a:r>
              <a:rPr lang="en-US" altLang="ko-KR" sz="1400" b="1" dirty="0" err="1">
                <a:solidFill>
                  <a:srgbClr val="000000"/>
                </a:solidFill>
                <a:latin typeface="Consolas"/>
              </a:rPr>
              <a:t>ReplyListVO</a:t>
            </a:r>
            <a:r>
              <a:rPr lang="en-US" altLang="ko-KR" sz="1400" b="1" dirty="0">
                <a:solidFill>
                  <a:srgbClr val="000000"/>
                </a:solidFill>
                <a:latin typeface="Consolas"/>
              </a:rPr>
              <a:t>&gt; </a:t>
            </a:r>
            <a:r>
              <a:rPr lang="en-US" altLang="ko-KR" sz="1400" b="1" dirty="0" err="1">
                <a:solidFill>
                  <a:srgbClr val="000000"/>
                </a:solidFill>
                <a:latin typeface="Consolas"/>
              </a:rPr>
              <a:t>replyList</a:t>
            </a:r>
            <a:r>
              <a:rPr lang="en-US" altLang="ko-KR" sz="1400" b="1" dirty="0">
                <a:solidFill>
                  <a:srgbClr val="000000"/>
                </a:solidFill>
                <a:latin typeface="Consolas"/>
              </a:rPr>
              <a:t>(</a:t>
            </a:r>
            <a:r>
              <a:rPr lang="en-US" altLang="ko-KR" sz="1400" b="1" dirty="0" err="1">
                <a:solidFill>
                  <a:srgbClr val="7F0055"/>
                </a:solidFill>
                <a:latin typeface="Consolas"/>
              </a:rPr>
              <a:t>int</a:t>
            </a:r>
            <a:r>
              <a:rPr lang="en-US" altLang="ko-KR" sz="1400" b="1" dirty="0">
                <a:solidFill>
                  <a:srgbClr val="000000"/>
                </a:solidFill>
                <a:latin typeface="Consolas"/>
              </a:rPr>
              <a:t> </a:t>
            </a:r>
            <a:r>
              <a:rPr lang="en-US" altLang="ko-KR" sz="1400" b="1" dirty="0" err="1">
                <a:solidFill>
                  <a:srgbClr val="6A3E3E"/>
                </a:solidFill>
                <a:latin typeface="Consolas"/>
              </a:rPr>
              <a:t>gdsNum</a:t>
            </a:r>
            <a:r>
              <a:rPr lang="en-US" altLang="ko-KR" sz="1400" b="1" dirty="0">
                <a:solidFill>
                  <a:srgbClr val="000000"/>
                </a:solidFill>
                <a:latin typeface="Consolas"/>
              </a:rPr>
              <a:t>) </a:t>
            </a:r>
            <a:r>
              <a:rPr lang="en-US" altLang="ko-KR" sz="1400" b="1" dirty="0">
                <a:solidFill>
                  <a:srgbClr val="7F0055"/>
                </a:solidFill>
                <a:latin typeface="Consolas"/>
              </a:rPr>
              <a:t>throws</a:t>
            </a:r>
            <a:r>
              <a:rPr lang="en-US" altLang="ko-KR" sz="1400" b="1" dirty="0">
                <a:solidFill>
                  <a:srgbClr val="000000"/>
                </a:solidFill>
                <a:latin typeface="Consolas"/>
              </a:rPr>
              <a:t> Exception;</a:t>
            </a:r>
          </a:p>
          <a:p>
            <a:endParaRPr lang="ko-KR" altLang="en-US" sz="1400" dirty="0">
              <a:latin typeface="Consolas"/>
            </a:endParaRPr>
          </a:p>
          <a:p>
            <a:r>
              <a:rPr lang="ja-JP" altLang="en-US" sz="1400" dirty="0">
                <a:solidFill>
                  <a:srgbClr val="000000"/>
                </a:solidFill>
                <a:latin typeface="Consolas"/>
              </a:rPr>
              <a:t>    </a:t>
            </a:r>
            <a:r>
              <a:rPr lang="en-US" altLang="ja-JP" sz="1400" dirty="0">
                <a:solidFill>
                  <a:srgbClr val="3F7F5F"/>
                </a:solidFill>
                <a:latin typeface="Consolas"/>
              </a:rPr>
              <a:t>// </a:t>
            </a:r>
            <a:r>
              <a:rPr lang="ja-JP" altLang="en-US" sz="1400" dirty="0">
                <a:solidFill>
                  <a:srgbClr val="3F7F5F"/>
                </a:solidFill>
                <a:latin typeface="Consolas"/>
              </a:rPr>
              <a:t>コメント削除</a:t>
            </a:r>
          </a:p>
          <a:p>
            <a:r>
              <a:rPr lang="en-US" altLang="ko-KR" sz="1400" dirty="0">
                <a:solidFill>
                  <a:srgbClr val="000000"/>
                </a:solidFill>
                <a:latin typeface="Consolas"/>
              </a:rPr>
              <a:t>    </a:t>
            </a:r>
            <a:r>
              <a:rPr lang="en-US" altLang="ko-KR" sz="1400" b="1" dirty="0">
                <a:solidFill>
                  <a:srgbClr val="7F0055"/>
                </a:solidFill>
                <a:latin typeface="Consolas"/>
              </a:rPr>
              <a:t>public</a:t>
            </a:r>
            <a:r>
              <a:rPr lang="en-US" altLang="ko-KR" sz="1400" b="1" dirty="0">
                <a:solidFill>
                  <a:srgbClr val="000000"/>
                </a:solidFill>
                <a:latin typeface="Consolas"/>
              </a:rPr>
              <a:t> </a:t>
            </a:r>
            <a:r>
              <a:rPr lang="en-US" altLang="ko-KR" sz="1400" b="1" dirty="0">
                <a:solidFill>
                  <a:srgbClr val="7F0055"/>
                </a:solidFill>
                <a:latin typeface="Consolas"/>
              </a:rPr>
              <a:t>void</a:t>
            </a:r>
            <a:r>
              <a:rPr lang="en-US" altLang="ko-KR" sz="1400" b="1" dirty="0">
                <a:solidFill>
                  <a:srgbClr val="000000"/>
                </a:solidFill>
                <a:latin typeface="Consolas"/>
              </a:rPr>
              <a:t> </a:t>
            </a:r>
            <a:r>
              <a:rPr lang="en-US" altLang="ko-KR" sz="1400" b="1" dirty="0" err="1">
                <a:solidFill>
                  <a:srgbClr val="000000"/>
                </a:solidFill>
                <a:latin typeface="Consolas"/>
              </a:rPr>
              <a:t>deleteReply</a:t>
            </a:r>
            <a:r>
              <a:rPr lang="en-US" altLang="ko-KR" sz="1400" b="1" dirty="0">
                <a:solidFill>
                  <a:srgbClr val="000000"/>
                </a:solidFill>
                <a:latin typeface="Consolas"/>
              </a:rPr>
              <a:t>(</a:t>
            </a:r>
            <a:r>
              <a:rPr lang="en-US" altLang="ko-KR" sz="1400" b="1" dirty="0" err="1">
                <a:solidFill>
                  <a:srgbClr val="000000"/>
                </a:solidFill>
                <a:latin typeface="Consolas"/>
              </a:rPr>
              <a:t>ReplyVO</a:t>
            </a:r>
            <a:r>
              <a:rPr lang="en-US" altLang="ko-KR" sz="1400" b="1" dirty="0">
                <a:solidFill>
                  <a:srgbClr val="000000"/>
                </a:solidFill>
                <a:latin typeface="Consolas"/>
              </a:rPr>
              <a:t> </a:t>
            </a:r>
            <a:r>
              <a:rPr lang="en-US" altLang="ko-KR" sz="1400" b="1" dirty="0">
                <a:solidFill>
                  <a:srgbClr val="6A3E3E"/>
                </a:solidFill>
                <a:latin typeface="Consolas"/>
              </a:rPr>
              <a:t>reply</a:t>
            </a:r>
            <a:r>
              <a:rPr lang="en-US" altLang="ko-KR" sz="1400" b="1" dirty="0">
                <a:solidFill>
                  <a:srgbClr val="000000"/>
                </a:solidFill>
                <a:latin typeface="Consolas"/>
              </a:rPr>
              <a:t>) </a:t>
            </a:r>
            <a:r>
              <a:rPr lang="en-US" altLang="ko-KR" sz="1400" b="1" dirty="0">
                <a:solidFill>
                  <a:srgbClr val="7F0055"/>
                </a:solidFill>
                <a:latin typeface="Consolas"/>
              </a:rPr>
              <a:t>throws</a:t>
            </a:r>
            <a:r>
              <a:rPr lang="en-US" altLang="ko-KR" sz="1400" b="1" dirty="0">
                <a:solidFill>
                  <a:srgbClr val="000000"/>
                </a:solidFill>
                <a:latin typeface="Consolas"/>
              </a:rPr>
              <a:t> Exception;</a:t>
            </a:r>
            <a:endParaRPr lang="en-US" altLang="ja-JP" sz="1400" dirty="0" smtClean="0">
              <a:ea typeface="MS Mincho" pitchFamily="49" charset="-128"/>
            </a:endParaRPr>
          </a:p>
        </p:txBody>
      </p:sp>
    </p:spTree>
    <p:extLst>
      <p:ext uri="{BB962C8B-B14F-4D97-AF65-F5344CB8AC3E}">
        <p14:creationId xmlns:p14="http://schemas.microsoft.com/office/powerpoint/2010/main" val="3183715507"/>
      </p:ext>
    </p:extLst>
  </p:cSld>
  <p:clrMapOvr>
    <a:masterClrMapping/>
  </p:clrMapOvr>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제목 1"/>
          <p:cNvSpPr>
            <a:spLocks noGrp="1"/>
          </p:cNvSpPr>
          <p:nvPr>
            <p:ph type="title"/>
          </p:nvPr>
        </p:nvSpPr>
        <p:spPr bwMode="auto">
          <a:xfrm>
            <a:off x="0" y="-2242"/>
            <a:ext cx="9144000" cy="694938"/>
          </a:xfrm>
        </p:spPr>
        <p:txBody>
          <a:bodyPr vert="horz" lIns="91440" tIns="45720" rIns="91440" bIns="45720" rtlCol="0" anchor="ctr">
            <a:normAutofit/>
          </a:bodyPr>
          <a:lstStyle/>
          <a:p>
            <a:r>
              <a:rPr lang="en-US" altLang="ja-JP" dirty="0" err="1" smtClean="0">
                <a:latin typeface="MS Mincho" pitchFamily="49" charset="-128"/>
                <a:ea typeface="MS Mincho" pitchFamily="49" charset="-128"/>
              </a:rPr>
              <a:t>ShopDAO</a:t>
            </a:r>
            <a:r>
              <a:rPr lang="en-US" altLang="ja-JP" dirty="0" smtClean="0">
                <a:latin typeface="MS Mincho" pitchFamily="49" charset="-128"/>
                <a:ea typeface="MS Mincho" pitchFamily="49" charset="-128"/>
              </a:rPr>
              <a:t>(2/2)</a:t>
            </a:r>
            <a:endParaRPr lang="ko-KR" dirty="0">
              <a:latin typeface="MS Mincho" pitchFamily="49" charset="-128"/>
              <a:ea typeface="MS Mincho" pitchFamily="49" charset="-128"/>
            </a:endParaRPr>
          </a:p>
        </p:txBody>
      </p:sp>
      <p:sp>
        <p:nvSpPr>
          <p:cNvPr id="5" name="내용 개체 틀 2"/>
          <p:cNvSpPr>
            <a:spLocks noGrp="1"/>
          </p:cNvSpPr>
          <p:nvPr>
            <p:ph sz="half" idx="1"/>
          </p:nvPr>
        </p:nvSpPr>
        <p:spPr bwMode="auto">
          <a:xfrm>
            <a:off x="0" y="692696"/>
            <a:ext cx="9144000" cy="6165304"/>
          </a:xfrm>
          <a:solidFill>
            <a:schemeClr val="bg1"/>
          </a:solidFill>
        </p:spPr>
        <p:txBody>
          <a:bodyPr numCol="2">
            <a:noAutofit/>
          </a:bodyPr>
          <a:lstStyle>
            <a:lvl1pPr>
              <a:defRPr sz="2400"/>
            </a:lvl1pPr>
            <a:lvl2pPr>
              <a:defRPr sz="1600"/>
            </a:lvl2pPr>
            <a:lvl3pPr>
              <a:defRPr sz="1200"/>
            </a:lvl3pPr>
            <a:lvl4pPr>
              <a:defRPr sz="1200"/>
            </a:lvl4pPr>
            <a:lvl5pPr>
              <a:defRPr sz="1200"/>
            </a:lvl5pPr>
          </a:lstStyle>
          <a:p>
            <a:r>
              <a:rPr lang="en-US" altLang="ja-JP" sz="1400" dirty="0">
                <a:solidFill>
                  <a:srgbClr val="3F7F5F"/>
                </a:solidFill>
                <a:latin typeface="Consolas"/>
              </a:rPr>
              <a:t>// </a:t>
            </a:r>
            <a:r>
              <a:rPr lang="ja-JP" altLang="en-US" sz="1400" dirty="0">
                <a:solidFill>
                  <a:srgbClr val="3F7F5F"/>
                </a:solidFill>
                <a:latin typeface="Consolas"/>
              </a:rPr>
              <a:t>ユーザー</a:t>
            </a:r>
            <a:r>
              <a:rPr lang="en-US" altLang="ja-JP" sz="1400" dirty="0">
                <a:solidFill>
                  <a:srgbClr val="3F7F5F"/>
                </a:solidFill>
                <a:latin typeface="Consolas"/>
              </a:rPr>
              <a:t>ID</a:t>
            </a:r>
            <a:r>
              <a:rPr lang="ja-JP" altLang="en-US" sz="1400" dirty="0">
                <a:solidFill>
                  <a:srgbClr val="3F7F5F"/>
                </a:solidFill>
                <a:latin typeface="Consolas"/>
              </a:rPr>
              <a:t>確認</a:t>
            </a:r>
          </a:p>
          <a:p>
            <a:r>
              <a:rPr lang="en-US" altLang="ko-KR" sz="1400" dirty="0">
                <a:solidFill>
                  <a:srgbClr val="000000"/>
                </a:solidFill>
                <a:latin typeface="Consolas"/>
              </a:rPr>
              <a:t>    </a:t>
            </a:r>
            <a:r>
              <a:rPr lang="en-US" altLang="ko-KR" sz="1400" b="1" dirty="0">
                <a:solidFill>
                  <a:srgbClr val="7F0055"/>
                </a:solidFill>
                <a:latin typeface="Consolas"/>
              </a:rPr>
              <a:t>public</a:t>
            </a:r>
            <a:r>
              <a:rPr lang="en-US" altLang="ko-KR" sz="1400" b="1" dirty="0">
                <a:solidFill>
                  <a:srgbClr val="000000"/>
                </a:solidFill>
                <a:latin typeface="Consolas"/>
              </a:rPr>
              <a:t> String </a:t>
            </a:r>
            <a:r>
              <a:rPr lang="en-US" altLang="ko-KR" sz="1400" b="1" dirty="0" err="1">
                <a:solidFill>
                  <a:srgbClr val="000000"/>
                </a:solidFill>
                <a:latin typeface="Consolas"/>
              </a:rPr>
              <a:t>idCheck</a:t>
            </a:r>
            <a:r>
              <a:rPr lang="en-US" altLang="ko-KR" sz="1400" b="1" dirty="0">
                <a:solidFill>
                  <a:srgbClr val="000000"/>
                </a:solidFill>
                <a:latin typeface="Consolas"/>
              </a:rPr>
              <a:t>(</a:t>
            </a:r>
            <a:r>
              <a:rPr lang="en-US" altLang="ko-KR" sz="1400" b="1" dirty="0" err="1">
                <a:solidFill>
                  <a:srgbClr val="7F0055"/>
                </a:solidFill>
                <a:latin typeface="Consolas"/>
              </a:rPr>
              <a:t>int</a:t>
            </a:r>
            <a:r>
              <a:rPr lang="en-US" altLang="ko-KR" sz="1400" b="1" dirty="0">
                <a:solidFill>
                  <a:srgbClr val="000000"/>
                </a:solidFill>
                <a:latin typeface="Consolas"/>
              </a:rPr>
              <a:t> </a:t>
            </a:r>
            <a:r>
              <a:rPr lang="en-US" altLang="ko-KR" sz="1400" b="1" dirty="0" err="1">
                <a:solidFill>
                  <a:srgbClr val="6A3E3E"/>
                </a:solidFill>
                <a:latin typeface="Consolas"/>
              </a:rPr>
              <a:t>repNum</a:t>
            </a:r>
            <a:r>
              <a:rPr lang="en-US" altLang="ko-KR" sz="1400" b="1" dirty="0">
                <a:solidFill>
                  <a:srgbClr val="000000"/>
                </a:solidFill>
                <a:latin typeface="Consolas"/>
              </a:rPr>
              <a:t>) </a:t>
            </a:r>
            <a:r>
              <a:rPr lang="en-US" altLang="ko-KR" sz="1400" b="1" dirty="0">
                <a:solidFill>
                  <a:srgbClr val="7F0055"/>
                </a:solidFill>
                <a:latin typeface="Consolas"/>
              </a:rPr>
              <a:t>throws</a:t>
            </a:r>
            <a:r>
              <a:rPr lang="en-US" altLang="ko-KR" sz="1400" b="1" dirty="0">
                <a:solidFill>
                  <a:srgbClr val="000000"/>
                </a:solidFill>
                <a:latin typeface="Consolas"/>
              </a:rPr>
              <a:t> Exception;</a:t>
            </a:r>
          </a:p>
          <a:p>
            <a:endParaRPr lang="ko-KR" altLang="en-US" sz="1400" dirty="0">
              <a:latin typeface="Consolas"/>
            </a:endParaRPr>
          </a:p>
          <a:p>
            <a:r>
              <a:rPr lang="ja-JP" altLang="en-US" sz="1400" dirty="0">
                <a:solidFill>
                  <a:srgbClr val="000000"/>
                </a:solidFill>
                <a:latin typeface="Consolas"/>
              </a:rPr>
              <a:t>    </a:t>
            </a:r>
            <a:r>
              <a:rPr lang="en-US" altLang="ja-JP" sz="1400" dirty="0">
                <a:solidFill>
                  <a:srgbClr val="3F7F5F"/>
                </a:solidFill>
                <a:latin typeface="Consolas"/>
              </a:rPr>
              <a:t>// </a:t>
            </a:r>
            <a:r>
              <a:rPr lang="ja-JP" altLang="en-US" sz="1400" dirty="0">
                <a:solidFill>
                  <a:srgbClr val="3F7F5F"/>
                </a:solidFill>
                <a:latin typeface="Consolas"/>
              </a:rPr>
              <a:t>コメント修正</a:t>
            </a:r>
          </a:p>
          <a:p>
            <a:r>
              <a:rPr lang="en-US" altLang="ko-KR" sz="1400" dirty="0">
                <a:solidFill>
                  <a:srgbClr val="000000"/>
                </a:solidFill>
                <a:latin typeface="Consolas"/>
              </a:rPr>
              <a:t>    </a:t>
            </a:r>
            <a:r>
              <a:rPr lang="en-US" altLang="ko-KR" sz="1400" b="1" dirty="0">
                <a:solidFill>
                  <a:srgbClr val="7F0055"/>
                </a:solidFill>
                <a:latin typeface="Consolas"/>
              </a:rPr>
              <a:t>public</a:t>
            </a:r>
            <a:r>
              <a:rPr lang="en-US" altLang="ko-KR" sz="1400" b="1" dirty="0">
                <a:solidFill>
                  <a:srgbClr val="000000"/>
                </a:solidFill>
                <a:latin typeface="Consolas"/>
              </a:rPr>
              <a:t> </a:t>
            </a:r>
            <a:r>
              <a:rPr lang="en-US" altLang="ko-KR" sz="1400" b="1" dirty="0">
                <a:solidFill>
                  <a:srgbClr val="7F0055"/>
                </a:solidFill>
                <a:latin typeface="Consolas"/>
              </a:rPr>
              <a:t>void</a:t>
            </a:r>
            <a:r>
              <a:rPr lang="en-US" altLang="ko-KR" sz="1400" b="1" dirty="0">
                <a:solidFill>
                  <a:srgbClr val="000000"/>
                </a:solidFill>
                <a:latin typeface="Consolas"/>
              </a:rPr>
              <a:t> </a:t>
            </a:r>
            <a:r>
              <a:rPr lang="en-US" altLang="ko-KR" sz="1400" b="1" dirty="0" err="1">
                <a:solidFill>
                  <a:srgbClr val="000000"/>
                </a:solidFill>
                <a:latin typeface="Consolas"/>
              </a:rPr>
              <a:t>modifyReply</a:t>
            </a:r>
            <a:r>
              <a:rPr lang="en-US" altLang="ko-KR" sz="1400" b="1" dirty="0">
                <a:solidFill>
                  <a:srgbClr val="000000"/>
                </a:solidFill>
                <a:latin typeface="Consolas"/>
              </a:rPr>
              <a:t>(</a:t>
            </a:r>
            <a:r>
              <a:rPr lang="en-US" altLang="ko-KR" sz="1400" b="1" dirty="0" err="1">
                <a:solidFill>
                  <a:srgbClr val="000000"/>
                </a:solidFill>
                <a:latin typeface="Consolas"/>
              </a:rPr>
              <a:t>ReplyVO</a:t>
            </a:r>
            <a:r>
              <a:rPr lang="en-US" altLang="ko-KR" sz="1400" b="1" dirty="0">
                <a:solidFill>
                  <a:srgbClr val="000000"/>
                </a:solidFill>
                <a:latin typeface="Consolas"/>
              </a:rPr>
              <a:t> </a:t>
            </a:r>
            <a:r>
              <a:rPr lang="en-US" altLang="ko-KR" sz="1400" b="1" dirty="0">
                <a:solidFill>
                  <a:srgbClr val="6A3E3E"/>
                </a:solidFill>
                <a:latin typeface="Consolas"/>
              </a:rPr>
              <a:t>reply</a:t>
            </a:r>
            <a:r>
              <a:rPr lang="en-US" altLang="ko-KR" sz="1400" b="1" dirty="0">
                <a:solidFill>
                  <a:srgbClr val="000000"/>
                </a:solidFill>
                <a:latin typeface="Consolas"/>
              </a:rPr>
              <a:t>) </a:t>
            </a:r>
            <a:r>
              <a:rPr lang="en-US" altLang="ko-KR" sz="1400" b="1" dirty="0">
                <a:solidFill>
                  <a:srgbClr val="7F0055"/>
                </a:solidFill>
                <a:latin typeface="Consolas"/>
              </a:rPr>
              <a:t>throws</a:t>
            </a:r>
            <a:r>
              <a:rPr lang="en-US" altLang="ko-KR" sz="1400" b="1" dirty="0">
                <a:solidFill>
                  <a:srgbClr val="000000"/>
                </a:solidFill>
                <a:latin typeface="Consolas"/>
              </a:rPr>
              <a:t> Exception;</a:t>
            </a:r>
          </a:p>
          <a:p>
            <a:endParaRPr lang="ko-KR" altLang="en-US" sz="1400" dirty="0">
              <a:latin typeface="Consolas"/>
            </a:endParaRPr>
          </a:p>
          <a:p>
            <a:r>
              <a:rPr lang="ja-JP" altLang="en-US" sz="1400" dirty="0">
                <a:solidFill>
                  <a:srgbClr val="000000"/>
                </a:solidFill>
                <a:latin typeface="Consolas"/>
              </a:rPr>
              <a:t>    </a:t>
            </a:r>
            <a:r>
              <a:rPr lang="en-US" altLang="ja-JP" sz="1400" dirty="0">
                <a:solidFill>
                  <a:srgbClr val="3F7F5F"/>
                </a:solidFill>
                <a:latin typeface="Consolas"/>
              </a:rPr>
              <a:t>// </a:t>
            </a:r>
            <a:r>
              <a:rPr lang="ja-JP" altLang="en-US" sz="1400" dirty="0">
                <a:solidFill>
                  <a:srgbClr val="3F7F5F"/>
                </a:solidFill>
                <a:latin typeface="Consolas"/>
              </a:rPr>
              <a:t>カート</a:t>
            </a:r>
            <a:r>
              <a:rPr lang="ko-KR" altLang="en-US" sz="1400" dirty="0">
                <a:solidFill>
                  <a:srgbClr val="3F7F5F"/>
                </a:solidFill>
                <a:latin typeface="Consolas"/>
              </a:rPr>
              <a:t>追加</a:t>
            </a:r>
          </a:p>
          <a:p>
            <a:r>
              <a:rPr lang="en-US" altLang="ko-KR" sz="1400" dirty="0">
                <a:solidFill>
                  <a:srgbClr val="000000"/>
                </a:solidFill>
                <a:latin typeface="Consolas"/>
              </a:rPr>
              <a:t>    </a:t>
            </a:r>
            <a:r>
              <a:rPr lang="en-US" altLang="ko-KR" sz="1400" b="1" dirty="0">
                <a:solidFill>
                  <a:srgbClr val="7F0055"/>
                </a:solidFill>
                <a:latin typeface="Consolas"/>
              </a:rPr>
              <a:t>public</a:t>
            </a:r>
            <a:r>
              <a:rPr lang="en-US" altLang="ko-KR" sz="1400" b="1" dirty="0">
                <a:solidFill>
                  <a:srgbClr val="000000"/>
                </a:solidFill>
                <a:latin typeface="Consolas"/>
              </a:rPr>
              <a:t> </a:t>
            </a:r>
            <a:r>
              <a:rPr lang="en-US" altLang="ko-KR" sz="1400" b="1" dirty="0">
                <a:solidFill>
                  <a:srgbClr val="7F0055"/>
                </a:solidFill>
                <a:latin typeface="Consolas"/>
              </a:rPr>
              <a:t>void</a:t>
            </a:r>
            <a:r>
              <a:rPr lang="en-US" altLang="ko-KR" sz="1400" b="1" dirty="0">
                <a:solidFill>
                  <a:srgbClr val="000000"/>
                </a:solidFill>
                <a:latin typeface="Consolas"/>
              </a:rPr>
              <a:t> </a:t>
            </a:r>
            <a:r>
              <a:rPr lang="en-US" altLang="ko-KR" sz="1400" b="1" dirty="0" err="1">
                <a:solidFill>
                  <a:srgbClr val="000000"/>
                </a:solidFill>
                <a:latin typeface="Consolas"/>
              </a:rPr>
              <a:t>addCart</a:t>
            </a:r>
            <a:r>
              <a:rPr lang="en-US" altLang="ko-KR" sz="1400" b="1" dirty="0">
                <a:solidFill>
                  <a:srgbClr val="000000"/>
                </a:solidFill>
                <a:latin typeface="Consolas"/>
              </a:rPr>
              <a:t>(</a:t>
            </a:r>
            <a:r>
              <a:rPr lang="en-US" altLang="ko-KR" sz="1400" b="1" dirty="0" err="1">
                <a:solidFill>
                  <a:srgbClr val="000000"/>
                </a:solidFill>
                <a:latin typeface="Consolas"/>
              </a:rPr>
              <a:t>CartVO</a:t>
            </a:r>
            <a:r>
              <a:rPr lang="en-US" altLang="ko-KR" sz="1400" b="1" dirty="0">
                <a:solidFill>
                  <a:srgbClr val="000000"/>
                </a:solidFill>
                <a:latin typeface="Consolas"/>
              </a:rPr>
              <a:t> </a:t>
            </a:r>
            <a:r>
              <a:rPr lang="en-US" altLang="ko-KR" sz="1400" b="1" dirty="0">
                <a:solidFill>
                  <a:srgbClr val="6A3E3E"/>
                </a:solidFill>
                <a:latin typeface="Consolas"/>
              </a:rPr>
              <a:t>cart</a:t>
            </a:r>
            <a:r>
              <a:rPr lang="en-US" altLang="ko-KR" sz="1400" b="1" dirty="0">
                <a:solidFill>
                  <a:srgbClr val="000000"/>
                </a:solidFill>
                <a:latin typeface="Consolas"/>
              </a:rPr>
              <a:t>) </a:t>
            </a:r>
            <a:r>
              <a:rPr lang="en-US" altLang="ko-KR" sz="1400" b="1" dirty="0">
                <a:solidFill>
                  <a:srgbClr val="7F0055"/>
                </a:solidFill>
                <a:latin typeface="Consolas"/>
              </a:rPr>
              <a:t>throws</a:t>
            </a:r>
            <a:r>
              <a:rPr lang="en-US" altLang="ko-KR" sz="1400" b="1" dirty="0">
                <a:solidFill>
                  <a:srgbClr val="000000"/>
                </a:solidFill>
                <a:latin typeface="Consolas"/>
              </a:rPr>
              <a:t> Exception;</a:t>
            </a:r>
          </a:p>
          <a:p>
            <a:endParaRPr lang="ko-KR" altLang="en-US" sz="1400" dirty="0">
              <a:latin typeface="Consolas"/>
            </a:endParaRPr>
          </a:p>
          <a:p>
            <a:r>
              <a:rPr lang="ja-JP" altLang="en-US" sz="1400" dirty="0">
                <a:solidFill>
                  <a:srgbClr val="000000"/>
                </a:solidFill>
                <a:latin typeface="Consolas"/>
              </a:rPr>
              <a:t>    </a:t>
            </a:r>
            <a:r>
              <a:rPr lang="en-US" altLang="ja-JP" sz="1400" dirty="0">
                <a:solidFill>
                  <a:srgbClr val="3F7F5F"/>
                </a:solidFill>
                <a:latin typeface="Consolas"/>
              </a:rPr>
              <a:t>// </a:t>
            </a:r>
            <a:r>
              <a:rPr lang="ja-JP" altLang="en-US" sz="1400" dirty="0">
                <a:solidFill>
                  <a:srgbClr val="3F7F5F"/>
                </a:solidFill>
                <a:latin typeface="Consolas"/>
              </a:rPr>
              <a:t>カートリスト</a:t>
            </a:r>
          </a:p>
          <a:p>
            <a:r>
              <a:rPr lang="en-US" altLang="ko-KR" sz="1400" dirty="0">
                <a:solidFill>
                  <a:srgbClr val="000000"/>
                </a:solidFill>
                <a:latin typeface="Consolas"/>
              </a:rPr>
              <a:t>    </a:t>
            </a:r>
            <a:r>
              <a:rPr lang="en-US" altLang="ko-KR" sz="1400" b="1" dirty="0">
                <a:solidFill>
                  <a:srgbClr val="7F0055"/>
                </a:solidFill>
                <a:latin typeface="Consolas"/>
              </a:rPr>
              <a:t>public</a:t>
            </a:r>
            <a:r>
              <a:rPr lang="en-US" altLang="ko-KR" sz="1400" b="1" dirty="0">
                <a:solidFill>
                  <a:srgbClr val="000000"/>
                </a:solidFill>
                <a:latin typeface="Consolas"/>
              </a:rPr>
              <a:t> List&lt;</a:t>
            </a:r>
            <a:r>
              <a:rPr lang="en-US" altLang="ko-KR" sz="1400" b="1" dirty="0" err="1">
                <a:solidFill>
                  <a:srgbClr val="000000"/>
                </a:solidFill>
                <a:latin typeface="Consolas"/>
              </a:rPr>
              <a:t>CartListVO</a:t>
            </a:r>
            <a:r>
              <a:rPr lang="en-US" altLang="ko-KR" sz="1400" b="1" dirty="0">
                <a:solidFill>
                  <a:srgbClr val="000000"/>
                </a:solidFill>
                <a:latin typeface="Consolas"/>
              </a:rPr>
              <a:t>&gt; </a:t>
            </a:r>
            <a:r>
              <a:rPr lang="en-US" altLang="ko-KR" sz="1400" b="1" dirty="0" err="1">
                <a:solidFill>
                  <a:srgbClr val="000000"/>
                </a:solidFill>
                <a:latin typeface="Consolas"/>
              </a:rPr>
              <a:t>cartList</a:t>
            </a:r>
            <a:r>
              <a:rPr lang="en-US" altLang="ko-KR" sz="1400" b="1" dirty="0">
                <a:solidFill>
                  <a:srgbClr val="000000"/>
                </a:solidFill>
                <a:latin typeface="Consolas"/>
              </a:rPr>
              <a:t>(String </a:t>
            </a:r>
            <a:r>
              <a:rPr lang="en-US" altLang="ko-KR" sz="1400" b="1" dirty="0" err="1">
                <a:solidFill>
                  <a:srgbClr val="6A3E3E"/>
                </a:solidFill>
                <a:latin typeface="Consolas"/>
              </a:rPr>
              <a:t>userId</a:t>
            </a:r>
            <a:r>
              <a:rPr lang="en-US" altLang="ko-KR" sz="1400" b="1" dirty="0">
                <a:solidFill>
                  <a:srgbClr val="000000"/>
                </a:solidFill>
                <a:latin typeface="Consolas"/>
              </a:rPr>
              <a:t>) </a:t>
            </a:r>
            <a:r>
              <a:rPr lang="en-US" altLang="ko-KR" sz="1400" b="1" dirty="0">
                <a:solidFill>
                  <a:srgbClr val="7F0055"/>
                </a:solidFill>
                <a:latin typeface="Consolas"/>
              </a:rPr>
              <a:t>throws</a:t>
            </a:r>
            <a:r>
              <a:rPr lang="en-US" altLang="ko-KR" sz="1400" b="1" dirty="0">
                <a:solidFill>
                  <a:srgbClr val="000000"/>
                </a:solidFill>
                <a:latin typeface="Consolas"/>
              </a:rPr>
              <a:t> Exception;</a:t>
            </a:r>
          </a:p>
          <a:p>
            <a:endParaRPr lang="ko-KR" altLang="en-US" sz="1400" dirty="0">
              <a:latin typeface="Consolas"/>
            </a:endParaRPr>
          </a:p>
          <a:p>
            <a:r>
              <a:rPr lang="ja-JP" altLang="en-US" sz="1400" dirty="0">
                <a:solidFill>
                  <a:srgbClr val="000000"/>
                </a:solidFill>
                <a:latin typeface="Consolas"/>
              </a:rPr>
              <a:t>    </a:t>
            </a:r>
            <a:r>
              <a:rPr lang="en-US" altLang="ja-JP" sz="1400" dirty="0">
                <a:solidFill>
                  <a:srgbClr val="3F7F5F"/>
                </a:solidFill>
                <a:latin typeface="Consolas"/>
              </a:rPr>
              <a:t>// </a:t>
            </a:r>
            <a:r>
              <a:rPr lang="ja-JP" altLang="en-US" sz="1400" dirty="0">
                <a:solidFill>
                  <a:srgbClr val="3F7F5F"/>
                </a:solidFill>
                <a:latin typeface="Consolas"/>
              </a:rPr>
              <a:t>カート</a:t>
            </a:r>
            <a:r>
              <a:rPr lang="ko-KR" altLang="en-US" sz="1400" dirty="0">
                <a:solidFill>
                  <a:srgbClr val="3F7F5F"/>
                </a:solidFill>
                <a:latin typeface="Consolas"/>
              </a:rPr>
              <a:t>削除</a:t>
            </a:r>
          </a:p>
          <a:p>
            <a:r>
              <a:rPr lang="en-US" altLang="ko-KR" sz="1400" dirty="0">
                <a:solidFill>
                  <a:srgbClr val="000000"/>
                </a:solidFill>
                <a:latin typeface="Consolas"/>
              </a:rPr>
              <a:t>    </a:t>
            </a:r>
            <a:r>
              <a:rPr lang="en-US" altLang="ko-KR" sz="1400" b="1" dirty="0">
                <a:solidFill>
                  <a:srgbClr val="7F0055"/>
                </a:solidFill>
                <a:latin typeface="Consolas"/>
              </a:rPr>
              <a:t>public</a:t>
            </a:r>
            <a:r>
              <a:rPr lang="en-US" altLang="ko-KR" sz="1400" b="1" dirty="0">
                <a:solidFill>
                  <a:srgbClr val="000000"/>
                </a:solidFill>
                <a:latin typeface="Consolas"/>
              </a:rPr>
              <a:t> </a:t>
            </a:r>
            <a:r>
              <a:rPr lang="en-US" altLang="ko-KR" sz="1400" b="1" dirty="0">
                <a:solidFill>
                  <a:srgbClr val="7F0055"/>
                </a:solidFill>
                <a:latin typeface="Consolas"/>
              </a:rPr>
              <a:t>void</a:t>
            </a:r>
            <a:r>
              <a:rPr lang="en-US" altLang="ko-KR" sz="1400" b="1" dirty="0">
                <a:solidFill>
                  <a:srgbClr val="000000"/>
                </a:solidFill>
                <a:latin typeface="Consolas"/>
              </a:rPr>
              <a:t> </a:t>
            </a:r>
            <a:r>
              <a:rPr lang="en-US" altLang="ko-KR" sz="1400" b="1" dirty="0" err="1">
                <a:solidFill>
                  <a:srgbClr val="000000"/>
                </a:solidFill>
                <a:latin typeface="Consolas"/>
              </a:rPr>
              <a:t>deleteCart</a:t>
            </a:r>
            <a:r>
              <a:rPr lang="en-US" altLang="ko-KR" sz="1400" b="1" dirty="0">
                <a:solidFill>
                  <a:srgbClr val="000000"/>
                </a:solidFill>
                <a:latin typeface="Consolas"/>
              </a:rPr>
              <a:t>(</a:t>
            </a:r>
            <a:r>
              <a:rPr lang="en-US" altLang="ko-KR" sz="1400" b="1" dirty="0" err="1">
                <a:solidFill>
                  <a:srgbClr val="000000"/>
                </a:solidFill>
                <a:latin typeface="Consolas"/>
              </a:rPr>
              <a:t>CartVO</a:t>
            </a:r>
            <a:r>
              <a:rPr lang="en-US" altLang="ko-KR" sz="1400" b="1" dirty="0">
                <a:solidFill>
                  <a:srgbClr val="000000"/>
                </a:solidFill>
                <a:latin typeface="Consolas"/>
              </a:rPr>
              <a:t> </a:t>
            </a:r>
            <a:r>
              <a:rPr lang="en-US" altLang="ko-KR" sz="1400" b="1" dirty="0">
                <a:solidFill>
                  <a:srgbClr val="6A3E3E"/>
                </a:solidFill>
                <a:latin typeface="Consolas"/>
              </a:rPr>
              <a:t>cart</a:t>
            </a:r>
            <a:r>
              <a:rPr lang="en-US" altLang="ko-KR" sz="1400" b="1" dirty="0">
                <a:solidFill>
                  <a:srgbClr val="000000"/>
                </a:solidFill>
                <a:latin typeface="Consolas"/>
              </a:rPr>
              <a:t>) </a:t>
            </a:r>
            <a:r>
              <a:rPr lang="en-US" altLang="ko-KR" sz="1400" b="1" dirty="0">
                <a:solidFill>
                  <a:srgbClr val="7F0055"/>
                </a:solidFill>
                <a:latin typeface="Consolas"/>
              </a:rPr>
              <a:t>throws</a:t>
            </a:r>
            <a:r>
              <a:rPr lang="en-US" altLang="ko-KR" sz="1400" b="1" dirty="0">
                <a:solidFill>
                  <a:srgbClr val="000000"/>
                </a:solidFill>
                <a:latin typeface="Consolas"/>
              </a:rPr>
              <a:t> Exception;</a:t>
            </a:r>
          </a:p>
          <a:p>
            <a:endParaRPr lang="ko-KR" altLang="en-US" sz="1400" dirty="0">
              <a:latin typeface="Consolas"/>
            </a:endParaRPr>
          </a:p>
          <a:p>
            <a:r>
              <a:rPr lang="ko-KR" altLang="en-US" sz="1400" dirty="0">
                <a:solidFill>
                  <a:srgbClr val="000000"/>
                </a:solidFill>
                <a:latin typeface="Consolas"/>
              </a:rPr>
              <a:t>    </a:t>
            </a:r>
            <a:r>
              <a:rPr lang="en-US" altLang="ko-KR" sz="1400" dirty="0">
                <a:solidFill>
                  <a:srgbClr val="3F7F5F"/>
                </a:solidFill>
                <a:latin typeface="Consolas"/>
              </a:rPr>
              <a:t>// </a:t>
            </a:r>
            <a:r>
              <a:rPr lang="ko-KR" altLang="en-US" sz="1400" dirty="0">
                <a:solidFill>
                  <a:srgbClr val="3F7F5F"/>
                </a:solidFill>
                <a:latin typeface="Consolas"/>
              </a:rPr>
              <a:t>注文</a:t>
            </a:r>
            <a:r>
              <a:rPr lang="ja-JP" altLang="en-US" sz="1400" dirty="0">
                <a:solidFill>
                  <a:srgbClr val="3F7F5F"/>
                </a:solidFill>
                <a:latin typeface="Consolas"/>
              </a:rPr>
              <a:t>リスト</a:t>
            </a:r>
          </a:p>
          <a:p>
            <a:r>
              <a:rPr lang="en-US" altLang="ko-KR" sz="1400" dirty="0">
                <a:solidFill>
                  <a:srgbClr val="000000"/>
                </a:solidFill>
                <a:latin typeface="Consolas"/>
              </a:rPr>
              <a:t>    </a:t>
            </a:r>
            <a:r>
              <a:rPr lang="en-US" altLang="ko-KR" sz="1400" b="1" dirty="0">
                <a:solidFill>
                  <a:srgbClr val="7F0055"/>
                </a:solidFill>
                <a:latin typeface="Consolas"/>
              </a:rPr>
              <a:t>public</a:t>
            </a:r>
            <a:r>
              <a:rPr lang="en-US" altLang="ko-KR" sz="1400" b="1" dirty="0">
                <a:solidFill>
                  <a:srgbClr val="000000"/>
                </a:solidFill>
                <a:latin typeface="Consolas"/>
              </a:rPr>
              <a:t> </a:t>
            </a:r>
            <a:r>
              <a:rPr lang="en-US" altLang="ko-KR" sz="1400" b="1" dirty="0">
                <a:solidFill>
                  <a:srgbClr val="7F0055"/>
                </a:solidFill>
                <a:latin typeface="Consolas"/>
              </a:rPr>
              <a:t>void</a:t>
            </a:r>
            <a:r>
              <a:rPr lang="en-US" altLang="ko-KR" sz="1400" b="1" dirty="0">
                <a:solidFill>
                  <a:srgbClr val="000000"/>
                </a:solidFill>
                <a:latin typeface="Consolas"/>
              </a:rPr>
              <a:t> </a:t>
            </a:r>
            <a:r>
              <a:rPr lang="en-US" altLang="ko-KR" sz="1400" b="1" dirty="0" err="1">
                <a:solidFill>
                  <a:srgbClr val="000000"/>
                </a:solidFill>
                <a:latin typeface="Consolas"/>
              </a:rPr>
              <a:t>orderInfo</a:t>
            </a:r>
            <a:r>
              <a:rPr lang="en-US" altLang="ko-KR" sz="1400" b="1" dirty="0">
                <a:solidFill>
                  <a:srgbClr val="000000"/>
                </a:solidFill>
                <a:latin typeface="Consolas"/>
              </a:rPr>
              <a:t>(</a:t>
            </a:r>
            <a:r>
              <a:rPr lang="en-US" altLang="ko-KR" sz="1400" b="1" dirty="0" err="1">
                <a:solidFill>
                  <a:srgbClr val="000000"/>
                </a:solidFill>
                <a:latin typeface="Consolas"/>
              </a:rPr>
              <a:t>OrderVO</a:t>
            </a:r>
            <a:r>
              <a:rPr lang="en-US" altLang="ko-KR" sz="1400" b="1" dirty="0">
                <a:solidFill>
                  <a:srgbClr val="000000"/>
                </a:solidFill>
                <a:latin typeface="Consolas"/>
              </a:rPr>
              <a:t> </a:t>
            </a:r>
            <a:r>
              <a:rPr lang="en-US" altLang="ko-KR" sz="1400" b="1" dirty="0">
                <a:solidFill>
                  <a:srgbClr val="6A3E3E"/>
                </a:solidFill>
                <a:latin typeface="Consolas"/>
              </a:rPr>
              <a:t>order</a:t>
            </a:r>
            <a:r>
              <a:rPr lang="en-US" altLang="ko-KR" sz="1400" b="1" dirty="0">
                <a:solidFill>
                  <a:srgbClr val="000000"/>
                </a:solidFill>
                <a:latin typeface="Consolas"/>
              </a:rPr>
              <a:t>) </a:t>
            </a:r>
            <a:r>
              <a:rPr lang="en-US" altLang="ko-KR" sz="1400" b="1" dirty="0">
                <a:solidFill>
                  <a:srgbClr val="7F0055"/>
                </a:solidFill>
                <a:latin typeface="Consolas"/>
              </a:rPr>
              <a:t>throws</a:t>
            </a:r>
            <a:r>
              <a:rPr lang="en-US" altLang="ko-KR" sz="1400" b="1" dirty="0">
                <a:solidFill>
                  <a:srgbClr val="000000"/>
                </a:solidFill>
                <a:latin typeface="Consolas"/>
              </a:rPr>
              <a:t> Exception;</a:t>
            </a:r>
          </a:p>
          <a:p>
            <a:endParaRPr lang="ko-KR" altLang="en-US" sz="1400" dirty="0">
              <a:latin typeface="Consolas"/>
            </a:endParaRPr>
          </a:p>
          <a:p>
            <a:r>
              <a:rPr lang="zh-TW" altLang="en-US" sz="1400" dirty="0">
                <a:solidFill>
                  <a:srgbClr val="000000"/>
                </a:solidFill>
                <a:latin typeface="Consolas"/>
              </a:rPr>
              <a:t>    </a:t>
            </a:r>
            <a:r>
              <a:rPr lang="en-US" altLang="zh-TW" sz="1400" dirty="0">
                <a:solidFill>
                  <a:srgbClr val="3F7F5F"/>
                </a:solidFill>
                <a:latin typeface="Consolas"/>
              </a:rPr>
              <a:t>// </a:t>
            </a:r>
            <a:r>
              <a:rPr lang="zh-TW" altLang="en-US" sz="1400" dirty="0">
                <a:solidFill>
                  <a:srgbClr val="3F7F5F"/>
                </a:solidFill>
                <a:latin typeface="Consolas"/>
              </a:rPr>
              <a:t>注文詳細情報取得</a:t>
            </a:r>
          </a:p>
          <a:p>
            <a:r>
              <a:rPr lang="en-US" altLang="ko-KR" sz="1400" dirty="0">
                <a:solidFill>
                  <a:srgbClr val="000000"/>
                </a:solidFill>
                <a:latin typeface="Consolas"/>
              </a:rPr>
              <a:t>    </a:t>
            </a:r>
            <a:r>
              <a:rPr lang="en-US" altLang="ko-KR" sz="1400" b="1" dirty="0">
                <a:solidFill>
                  <a:srgbClr val="7F0055"/>
                </a:solidFill>
                <a:latin typeface="Consolas"/>
              </a:rPr>
              <a:t>public</a:t>
            </a:r>
            <a:r>
              <a:rPr lang="en-US" altLang="ko-KR" sz="1400" b="1" dirty="0">
                <a:solidFill>
                  <a:srgbClr val="000000"/>
                </a:solidFill>
                <a:latin typeface="Consolas"/>
              </a:rPr>
              <a:t> </a:t>
            </a:r>
            <a:r>
              <a:rPr lang="en-US" altLang="ko-KR" sz="1400" b="1" dirty="0">
                <a:solidFill>
                  <a:srgbClr val="7F0055"/>
                </a:solidFill>
                <a:latin typeface="Consolas"/>
              </a:rPr>
              <a:t>void</a:t>
            </a:r>
            <a:r>
              <a:rPr lang="en-US" altLang="ko-KR" sz="1400" b="1" dirty="0">
                <a:solidFill>
                  <a:srgbClr val="000000"/>
                </a:solidFill>
                <a:latin typeface="Consolas"/>
              </a:rPr>
              <a:t> </a:t>
            </a:r>
            <a:r>
              <a:rPr lang="en-US" altLang="ko-KR" sz="1400" b="1" dirty="0" err="1">
                <a:solidFill>
                  <a:srgbClr val="000000"/>
                </a:solidFill>
                <a:latin typeface="Consolas"/>
              </a:rPr>
              <a:t>orderInfo_Details</a:t>
            </a:r>
            <a:r>
              <a:rPr lang="en-US" altLang="ko-KR" sz="1400" b="1" dirty="0">
                <a:solidFill>
                  <a:srgbClr val="000000"/>
                </a:solidFill>
                <a:latin typeface="Consolas"/>
              </a:rPr>
              <a:t>(</a:t>
            </a:r>
            <a:r>
              <a:rPr lang="en-US" altLang="ko-KR" sz="1400" b="1" dirty="0" err="1">
                <a:solidFill>
                  <a:srgbClr val="000000"/>
                </a:solidFill>
                <a:latin typeface="Consolas"/>
              </a:rPr>
              <a:t>OrderDetailVO</a:t>
            </a:r>
            <a:r>
              <a:rPr lang="en-US" altLang="ko-KR" sz="1400" b="1" dirty="0">
                <a:solidFill>
                  <a:srgbClr val="000000"/>
                </a:solidFill>
                <a:latin typeface="Consolas"/>
              </a:rPr>
              <a:t> </a:t>
            </a:r>
            <a:r>
              <a:rPr lang="en-US" altLang="ko-KR" sz="1400" b="1" dirty="0" err="1">
                <a:solidFill>
                  <a:srgbClr val="6A3E3E"/>
                </a:solidFill>
                <a:latin typeface="Consolas"/>
              </a:rPr>
              <a:t>orderDetail</a:t>
            </a:r>
            <a:r>
              <a:rPr lang="en-US" altLang="ko-KR" sz="1400" b="1" dirty="0">
                <a:solidFill>
                  <a:srgbClr val="000000"/>
                </a:solidFill>
                <a:latin typeface="Consolas"/>
              </a:rPr>
              <a:t>) </a:t>
            </a:r>
            <a:r>
              <a:rPr lang="en-US" altLang="ko-KR" sz="1400" b="1" dirty="0">
                <a:solidFill>
                  <a:srgbClr val="7F0055"/>
                </a:solidFill>
                <a:latin typeface="Consolas"/>
              </a:rPr>
              <a:t>throws</a:t>
            </a:r>
            <a:r>
              <a:rPr lang="en-US" altLang="ko-KR" sz="1400" b="1" dirty="0">
                <a:solidFill>
                  <a:srgbClr val="000000"/>
                </a:solidFill>
                <a:latin typeface="Consolas"/>
              </a:rPr>
              <a:t> Exception;</a:t>
            </a:r>
          </a:p>
          <a:p>
            <a:endParaRPr lang="ko-KR" altLang="en-US" sz="1400" dirty="0">
              <a:latin typeface="Consolas"/>
            </a:endParaRPr>
          </a:p>
          <a:p>
            <a:r>
              <a:rPr lang="ja-JP" altLang="en-US" sz="1400" dirty="0">
                <a:solidFill>
                  <a:srgbClr val="000000"/>
                </a:solidFill>
                <a:latin typeface="Consolas"/>
              </a:rPr>
              <a:t>    </a:t>
            </a:r>
            <a:r>
              <a:rPr lang="en-US" altLang="ja-JP" sz="1400" dirty="0">
                <a:solidFill>
                  <a:srgbClr val="3F7F5F"/>
                </a:solidFill>
                <a:latin typeface="Consolas"/>
              </a:rPr>
              <a:t>// </a:t>
            </a:r>
            <a:r>
              <a:rPr lang="ja-JP" altLang="en-US" sz="1400" dirty="0">
                <a:solidFill>
                  <a:srgbClr val="3F7F5F"/>
                </a:solidFill>
                <a:latin typeface="Consolas"/>
              </a:rPr>
              <a:t>カート全削除</a:t>
            </a:r>
          </a:p>
          <a:p>
            <a:r>
              <a:rPr lang="en-US" altLang="ko-KR" sz="1400" dirty="0">
                <a:solidFill>
                  <a:srgbClr val="000000"/>
                </a:solidFill>
                <a:latin typeface="Consolas"/>
              </a:rPr>
              <a:t>    </a:t>
            </a:r>
            <a:r>
              <a:rPr lang="en-US" altLang="ko-KR" sz="1400" b="1" dirty="0">
                <a:solidFill>
                  <a:srgbClr val="7F0055"/>
                </a:solidFill>
                <a:latin typeface="Consolas"/>
              </a:rPr>
              <a:t>public</a:t>
            </a:r>
            <a:r>
              <a:rPr lang="en-US" altLang="ko-KR" sz="1400" b="1" dirty="0">
                <a:solidFill>
                  <a:srgbClr val="000000"/>
                </a:solidFill>
                <a:latin typeface="Consolas"/>
              </a:rPr>
              <a:t> </a:t>
            </a:r>
            <a:r>
              <a:rPr lang="en-US" altLang="ko-KR" sz="1400" b="1" dirty="0">
                <a:solidFill>
                  <a:srgbClr val="7F0055"/>
                </a:solidFill>
                <a:latin typeface="Consolas"/>
              </a:rPr>
              <a:t>void</a:t>
            </a:r>
            <a:r>
              <a:rPr lang="en-US" altLang="ko-KR" sz="1400" b="1" dirty="0">
                <a:solidFill>
                  <a:srgbClr val="000000"/>
                </a:solidFill>
                <a:latin typeface="Consolas"/>
              </a:rPr>
              <a:t> </a:t>
            </a:r>
            <a:r>
              <a:rPr lang="en-US" altLang="ko-KR" sz="1400" b="1" dirty="0" err="1">
                <a:solidFill>
                  <a:srgbClr val="000000"/>
                </a:solidFill>
                <a:latin typeface="Consolas"/>
              </a:rPr>
              <a:t>cartAllDelete</a:t>
            </a:r>
            <a:r>
              <a:rPr lang="en-US" altLang="ko-KR" sz="1400" b="1" dirty="0">
                <a:solidFill>
                  <a:srgbClr val="000000"/>
                </a:solidFill>
                <a:latin typeface="Consolas"/>
              </a:rPr>
              <a:t>(String </a:t>
            </a:r>
            <a:r>
              <a:rPr lang="en-US" altLang="ko-KR" sz="1400" b="1" dirty="0" err="1">
                <a:solidFill>
                  <a:srgbClr val="6A3E3E"/>
                </a:solidFill>
                <a:latin typeface="Consolas"/>
              </a:rPr>
              <a:t>userId</a:t>
            </a:r>
            <a:r>
              <a:rPr lang="en-US" altLang="ko-KR" sz="1400" b="1" dirty="0">
                <a:solidFill>
                  <a:srgbClr val="000000"/>
                </a:solidFill>
                <a:latin typeface="Consolas"/>
              </a:rPr>
              <a:t>) </a:t>
            </a:r>
            <a:r>
              <a:rPr lang="en-US" altLang="ko-KR" sz="1400" b="1" dirty="0">
                <a:solidFill>
                  <a:srgbClr val="7F0055"/>
                </a:solidFill>
                <a:latin typeface="Consolas"/>
              </a:rPr>
              <a:t>throws</a:t>
            </a:r>
            <a:r>
              <a:rPr lang="en-US" altLang="ko-KR" sz="1400" b="1" dirty="0">
                <a:solidFill>
                  <a:srgbClr val="000000"/>
                </a:solidFill>
                <a:latin typeface="Consolas"/>
              </a:rPr>
              <a:t> Exception;</a:t>
            </a:r>
          </a:p>
          <a:p>
            <a:endParaRPr lang="ko-KR" altLang="en-US" sz="1400" dirty="0">
              <a:latin typeface="Consolas"/>
            </a:endParaRPr>
          </a:p>
          <a:p>
            <a:r>
              <a:rPr lang="ja-JP" altLang="en-US" sz="1400" dirty="0">
                <a:solidFill>
                  <a:srgbClr val="000000"/>
                </a:solidFill>
                <a:latin typeface="Consolas"/>
              </a:rPr>
              <a:t>    </a:t>
            </a:r>
            <a:r>
              <a:rPr lang="en-US" altLang="ja-JP" sz="1400" dirty="0">
                <a:solidFill>
                  <a:srgbClr val="3F7F5F"/>
                </a:solidFill>
                <a:latin typeface="Consolas"/>
              </a:rPr>
              <a:t>// </a:t>
            </a:r>
            <a:r>
              <a:rPr lang="ja-JP" altLang="en-US" sz="1400" dirty="0">
                <a:solidFill>
                  <a:srgbClr val="3F7F5F"/>
                </a:solidFill>
                <a:latin typeface="Consolas"/>
              </a:rPr>
              <a:t>特定の注文リスト</a:t>
            </a:r>
          </a:p>
          <a:p>
            <a:r>
              <a:rPr lang="en-US" altLang="ko-KR" sz="1400" dirty="0">
                <a:solidFill>
                  <a:srgbClr val="000000"/>
                </a:solidFill>
                <a:latin typeface="Consolas"/>
              </a:rPr>
              <a:t>    </a:t>
            </a:r>
            <a:r>
              <a:rPr lang="en-US" altLang="ko-KR" sz="1400" b="1" dirty="0">
                <a:solidFill>
                  <a:srgbClr val="7F0055"/>
                </a:solidFill>
                <a:latin typeface="Consolas"/>
              </a:rPr>
              <a:t>public</a:t>
            </a:r>
            <a:r>
              <a:rPr lang="en-US" altLang="ko-KR" sz="1400" b="1" dirty="0">
                <a:solidFill>
                  <a:srgbClr val="000000"/>
                </a:solidFill>
                <a:latin typeface="Consolas"/>
              </a:rPr>
              <a:t> List&lt;</a:t>
            </a:r>
            <a:r>
              <a:rPr lang="en-US" altLang="ko-KR" sz="1400" b="1" dirty="0" err="1">
                <a:solidFill>
                  <a:srgbClr val="000000"/>
                </a:solidFill>
                <a:latin typeface="Consolas"/>
              </a:rPr>
              <a:t>OrderVO</a:t>
            </a:r>
            <a:r>
              <a:rPr lang="en-US" altLang="ko-KR" sz="1400" b="1" dirty="0">
                <a:solidFill>
                  <a:srgbClr val="000000"/>
                </a:solidFill>
                <a:latin typeface="Consolas"/>
              </a:rPr>
              <a:t>&gt; </a:t>
            </a:r>
            <a:r>
              <a:rPr lang="en-US" altLang="ko-KR" sz="1400" b="1" dirty="0" err="1">
                <a:solidFill>
                  <a:srgbClr val="000000"/>
                </a:solidFill>
                <a:latin typeface="Consolas"/>
              </a:rPr>
              <a:t>orderList</a:t>
            </a:r>
            <a:r>
              <a:rPr lang="en-US" altLang="ko-KR" sz="1400" b="1" dirty="0">
                <a:solidFill>
                  <a:srgbClr val="000000"/>
                </a:solidFill>
                <a:latin typeface="Consolas"/>
              </a:rPr>
              <a:t>(</a:t>
            </a:r>
            <a:r>
              <a:rPr lang="en-US" altLang="ko-KR" sz="1400" b="1" dirty="0" err="1">
                <a:solidFill>
                  <a:srgbClr val="000000"/>
                </a:solidFill>
                <a:latin typeface="Consolas"/>
              </a:rPr>
              <a:t>OrderVO</a:t>
            </a:r>
            <a:r>
              <a:rPr lang="en-US" altLang="ko-KR" sz="1400" b="1" dirty="0">
                <a:solidFill>
                  <a:srgbClr val="000000"/>
                </a:solidFill>
                <a:latin typeface="Consolas"/>
              </a:rPr>
              <a:t> </a:t>
            </a:r>
            <a:r>
              <a:rPr lang="en-US" altLang="ko-KR" sz="1400" b="1" dirty="0">
                <a:solidFill>
                  <a:srgbClr val="6A3E3E"/>
                </a:solidFill>
                <a:latin typeface="Consolas"/>
              </a:rPr>
              <a:t>order</a:t>
            </a:r>
            <a:r>
              <a:rPr lang="en-US" altLang="ko-KR" sz="1400" b="1" dirty="0">
                <a:solidFill>
                  <a:srgbClr val="000000"/>
                </a:solidFill>
                <a:latin typeface="Consolas"/>
              </a:rPr>
              <a:t>) </a:t>
            </a:r>
            <a:r>
              <a:rPr lang="en-US" altLang="ko-KR" sz="1400" b="1" dirty="0">
                <a:solidFill>
                  <a:srgbClr val="7F0055"/>
                </a:solidFill>
                <a:latin typeface="Consolas"/>
              </a:rPr>
              <a:t>throws</a:t>
            </a:r>
            <a:r>
              <a:rPr lang="en-US" altLang="ko-KR" sz="1400" b="1" dirty="0">
                <a:solidFill>
                  <a:srgbClr val="000000"/>
                </a:solidFill>
                <a:latin typeface="Consolas"/>
              </a:rPr>
              <a:t> Exception;</a:t>
            </a:r>
          </a:p>
          <a:p>
            <a:endParaRPr lang="ko-KR" altLang="en-US" sz="1400" dirty="0">
              <a:latin typeface="Consolas"/>
            </a:endParaRPr>
          </a:p>
          <a:p>
            <a:r>
              <a:rPr lang="ja-JP" altLang="en-US" sz="1400" dirty="0">
                <a:solidFill>
                  <a:srgbClr val="000000"/>
                </a:solidFill>
                <a:latin typeface="Consolas"/>
              </a:rPr>
              <a:t>    </a:t>
            </a:r>
            <a:r>
              <a:rPr lang="en-US" altLang="ja-JP" sz="1400" dirty="0">
                <a:solidFill>
                  <a:srgbClr val="3F7F5F"/>
                </a:solidFill>
                <a:latin typeface="Consolas"/>
              </a:rPr>
              <a:t>// </a:t>
            </a:r>
            <a:r>
              <a:rPr lang="ja-JP" altLang="en-US" sz="1400" dirty="0">
                <a:solidFill>
                  <a:srgbClr val="3F7F5F"/>
                </a:solidFill>
                <a:latin typeface="Consolas"/>
              </a:rPr>
              <a:t>特定の注文ビュー</a:t>
            </a:r>
          </a:p>
          <a:p>
            <a:r>
              <a:rPr lang="en-US" altLang="ko-KR" sz="1400" dirty="0">
                <a:solidFill>
                  <a:srgbClr val="000000"/>
                </a:solidFill>
                <a:latin typeface="Consolas"/>
              </a:rPr>
              <a:t>    </a:t>
            </a:r>
            <a:r>
              <a:rPr lang="en-US" altLang="ko-KR" sz="1400" b="1" dirty="0">
                <a:solidFill>
                  <a:srgbClr val="7F0055"/>
                </a:solidFill>
                <a:latin typeface="Consolas"/>
              </a:rPr>
              <a:t>public</a:t>
            </a:r>
            <a:r>
              <a:rPr lang="en-US" altLang="ko-KR" sz="1400" b="1" dirty="0">
                <a:solidFill>
                  <a:srgbClr val="000000"/>
                </a:solidFill>
                <a:latin typeface="Consolas"/>
              </a:rPr>
              <a:t> List&lt;</a:t>
            </a:r>
            <a:r>
              <a:rPr lang="en-US" altLang="ko-KR" sz="1400" b="1" u="sng" dirty="0" err="1">
                <a:solidFill>
                  <a:srgbClr val="000000"/>
                </a:solidFill>
                <a:latin typeface="Consolas"/>
              </a:rPr>
              <a:t>OrderListVO</a:t>
            </a:r>
            <a:r>
              <a:rPr lang="en-US" altLang="ko-KR" sz="1400" b="1" u="sng" dirty="0">
                <a:solidFill>
                  <a:srgbClr val="000000"/>
                </a:solidFill>
                <a:latin typeface="Consolas"/>
              </a:rPr>
              <a:t>&gt; </a:t>
            </a:r>
            <a:r>
              <a:rPr lang="en-US" altLang="ko-KR" sz="1400" b="1" u="sng" dirty="0" err="1">
                <a:solidFill>
                  <a:srgbClr val="000000"/>
                </a:solidFill>
                <a:latin typeface="Consolas"/>
              </a:rPr>
              <a:t>orderView</a:t>
            </a:r>
            <a:r>
              <a:rPr lang="en-US" altLang="ko-KR" sz="1400" b="1" u="sng" dirty="0">
                <a:solidFill>
                  <a:srgbClr val="000000"/>
                </a:solidFill>
                <a:latin typeface="Consolas"/>
              </a:rPr>
              <a:t>(</a:t>
            </a:r>
            <a:r>
              <a:rPr lang="en-US" altLang="ko-KR" sz="1400" b="1" u="sng" dirty="0" err="1">
                <a:solidFill>
                  <a:srgbClr val="000000"/>
                </a:solidFill>
                <a:latin typeface="Consolas"/>
              </a:rPr>
              <a:t>OrderVO</a:t>
            </a:r>
            <a:r>
              <a:rPr lang="en-US" altLang="ko-KR" sz="1400" b="1" u="sng" dirty="0">
                <a:solidFill>
                  <a:srgbClr val="000000"/>
                </a:solidFill>
                <a:latin typeface="Consolas"/>
              </a:rPr>
              <a:t> </a:t>
            </a:r>
            <a:r>
              <a:rPr lang="en-US" altLang="ko-KR" sz="1400" b="1" u="sng" dirty="0">
                <a:solidFill>
                  <a:srgbClr val="6A3E3E"/>
                </a:solidFill>
                <a:latin typeface="Consolas"/>
              </a:rPr>
              <a:t>order</a:t>
            </a:r>
            <a:r>
              <a:rPr lang="en-US" altLang="ko-KR" sz="1400" b="1" u="sng" dirty="0">
                <a:solidFill>
                  <a:srgbClr val="000000"/>
                </a:solidFill>
                <a:latin typeface="Consolas"/>
              </a:rPr>
              <a:t>) </a:t>
            </a:r>
            <a:r>
              <a:rPr lang="en-US" altLang="ko-KR" sz="1400" b="1" u="sng" dirty="0">
                <a:solidFill>
                  <a:srgbClr val="7F0055"/>
                </a:solidFill>
                <a:latin typeface="Consolas"/>
              </a:rPr>
              <a:t>throws</a:t>
            </a:r>
            <a:r>
              <a:rPr lang="en-US" altLang="ko-KR" sz="1400" b="1" u="sng" dirty="0">
                <a:solidFill>
                  <a:srgbClr val="000000"/>
                </a:solidFill>
                <a:latin typeface="Consolas"/>
              </a:rPr>
              <a:t> Exception;</a:t>
            </a:r>
          </a:p>
          <a:p>
            <a:r>
              <a:rPr lang="en-US" altLang="ko-KR" sz="1400" dirty="0">
                <a:solidFill>
                  <a:srgbClr val="000000"/>
                </a:solidFill>
                <a:latin typeface="Consolas"/>
              </a:rPr>
              <a:t>}</a:t>
            </a:r>
            <a:endParaRPr lang="en-US" altLang="ja-JP" sz="1400" dirty="0" smtClean="0">
              <a:ea typeface="MS Mincho" pitchFamily="49" charset="-128"/>
            </a:endParaRPr>
          </a:p>
        </p:txBody>
      </p:sp>
    </p:spTree>
    <p:extLst>
      <p:ext uri="{BB962C8B-B14F-4D97-AF65-F5344CB8AC3E}">
        <p14:creationId xmlns:p14="http://schemas.microsoft.com/office/powerpoint/2010/main" val="3930552625"/>
      </p:ext>
    </p:extLst>
  </p:cSld>
  <p:clrMapOvr>
    <a:masterClrMapping/>
  </p:clrMapOvr>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제목 1"/>
          <p:cNvSpPr>
            <a:spLocks noGrp="1"/>
          </p:cNvSpPr>
          <p:nvPr>
            <p:ph type="title"/>
          </p:nvPr>
        </p:nvSpPr>
        <p:spPr bwMode="auto">
          <a:xfrm>
            <a:off x="0" y="-2242"/>
            <a:ext cx="9144000" cy="694938"/>
          </a:xfrm>
        </p:spPr>
        <p:txBody>
          <a:bodyPr vert="horz" lIns="91440" tIns="45720" rIns="91440" bIns="45720" rtlCol="0" anchor="ctr">
            <a:normAutofit/>
          </a:bodyPr>
          <a:lstStyle/>
          <a:p>
            <a:r>
              <a:rPr lang="en-US" altLang="ko-KR" dirty="0" err="1" smtClean="0">
                <a:latin typeface="MS Mincho" pitchFamily="49" charset="-128"/>
                <a:ea typeface="MS Mincho" pitchFamily="49" charset="-128"/>
              </a:rPr>
              <a:t>ShopDAOImpl</a:t>
            </a:r>
            <a:r>
              <a:rPr lang="en-US" altLang="ko-KR" dirty="0" smtClean="0">
                <a:latin typeface="MS Mincho" pitchFamily="49" charset="-128"/>
                <a:ea typeface="MS Mincho" pitchFamily="49" charset="-128"/>
              </a:rPr>
              <a:t>(1/4)</a:t>
            </a:r>
            <a:endParaRPr lang="ko-KR" dirty="0">
              <a:latin typeface="MS Mincho" pitchFamily="49" charset="-128"/>
              <a:ea typeface="MS Mincho" pitchFamily="49" charset="-128"/>
            </a:endParaRPr>
          </a:p>
        </p:txBody>
      </p:sp>
      <p:sp>
        <p:nvSpPr>
          <p:cNvPr id="5" name="내용 개체 틀 2"/>
          <p:cNvSpPr>
            <a:spLocks noGrp="1"/>
          </p:cNvSpPr>
          <p:nvPr>
            <p:ph sz="half" idx="1"/>
          </p:nvPr>
        </p:nvSpPr>
        <p:spPr bwMode="auto">
          <a:xfrm>
            <a:off x="0" y="692696"/>
            <a:ext cx="9144000" cy="6165304"/>
          </a:xfrm>
          <a:solidFill>
            <a:schemeClr val="bg1"/>
          </a:solidFill>
        </p:spPr>
        <p:txBody>
          <a:bodyPr numCol="2">
            <a:noAutofit/>
          </a:bodyPr>
          <a:lstStyle>
            <a:lvl1pPr>
              <a:defRPr sz="2400"/>
            </a:lvl1pPr>
            <a:lvl2pPr>
              <a:defRPr sz="1600"/>
            </a:lvl2pPr>
            <a:lvl3pPr>
              <a:defRPr sz="1200"/>
            </a:lvl3pPr>
            <a:lvl4pPr>
              <a:defRPr sz="1200"/>
            </a:lvl4pPr>
            <a:lvl5pPr>
              <a:defRPr sz="1200"/>
            </a:lvl5pPr>
          </a:lstStyle>
          <a:p>
            <a:r>
              <a:rPr lang="en-US" altLang="ko-KR" sz="1300" b="1" dirty="0">
                <a:solidFill>
                  <a:srgbClr val="7F0055"/>
                </a:solidFill>
                <a:latin typeface="Consolas"/>
              </a:rPr>
              <a:t>package</a:t>
            </a:r>
            <a:r>
              <a:rPr lang="en-US" altLang="ko-KR" sz="1300" b="1" dirty="0">
                <a:solidFill>
                  <a:srgbClr val="000000"/>
                </a:solidFill>
                <a:latin typeface="Consolas"/>
              </a:rPr>
              <a:t> </a:t>
            </a:r>
            <a:r>
              <a:rPr lang="en-US" altLang="ko-KR" sz="1300" b="1" dirty="0" err="1">
                <a:solidFill>
                  <a:srgbClr val="000000"/>
                </a:solidFill>
                <a:latin typeface="Consolas"/>
              </a:rPr>
              <a:t>com.my.shop.persistence</a:t>
            </a:r>
            <a:r>
              <a:rPr lang="en-US" altLang="ko-KR" sz="1300" b="1" dirty="0">
                <a:solidFill>
                  <a:srgbClr val="000000"/>
                </a:solidFill>
                <a:latin typeface="Consolas"/>
              </a:rPr>
              <a:t>;</a:t>
            </a:r>
          </a:p>
          <a:p>
            <a:endParaRPr lang="ko-KR" altLang="en-US" sz="1300" dirty="0">
              <a:latin typeface="Consolas"/>
            </a:endParaRPr>
          </a:p>
          <a:p>
            <a:r>
              <a:rPr lang="en-US" altLang="ko-KR" sz="1300" b="1" dirty="0">
                <a:solidFill>
                  <a:srgbClr val="7F0055"/>
                </a:solidFill>
                <a:latin typeface="Consolas"/>
              </a:rPr>
              <a:t>import</a:t>
            </a:r>
            <a:r>
              <a:rPr lang="en-US" altLang="ko-KR" sz="1300" b="1" dirty="0">
                <a:solidFill>
                  <a:srgbClr val="000000"/>
                </a:solidFill>
                <a:latin typeface="Consolas"/>
              </a:rPr>
              <a:t> </a:t>
            </a:r>
            <a:r>
              <a:rPr lang="en-US" altLang="ko-KR" sz="1300" b="1" dirty="0" err="1">
                <a:solidFill>
                  <a:srgbClr val="000000"/>
                </a:solidFill>
                <a:latin typeface="Consolas"/>
              </a:rPr>
              <a:t>java.util.HashMap</a:t>
            </a:r>
            <a:r>
              <a:rPr lang="en-US" altLang="ko-KR" sz="1300" b="1" dirty="0">
                <a:solidFill>
                  <a:srgbClr val="000000"/>
                </a:solidFill>
                <a:latin typeface="Consolas"/>
              </a:rPr>
              <a:t>;</a:t>
            </a:r>
          </a:p>
          <a:p>
            <a:r>
              <a:rPr lang="en-US" altLang="ko-KR" sz="1300" b="1" dirty="0">
                <a:solidFill>
                  <a:srgbClr val="7F0055"/>
                </a:solidFill>
                <a:latin typeface="Consolas"/>
              </a:rPr>
              <a:t>import</a:t>
            </a:r>
            <a:r>
              <a:rPr lang="en-US" altLang="ko-KR" sz="1300" b="1" dirty="0">
                <a:solidFill>
                  <a:srgbClr val="000000"/>
                </a:solidFill>
                <a:latin typeface="Consolas"/>
              </a:rPr>
              <a:t> </a:t>
            </a:r>
            <a:r>
              <a:rPr lang="en-US" altLang="ko-KR" sz="1300" b="1" dirty="0" err="1">
                <a:solidFill>
                  <a:srgbClr val="000000"/>
                </a:solidFill>
                <a:latin typeface="Consolas"/>
              </a:rPr>
              <a:t>java.util.List</a:t>
            </a:r>
            <a:r>
              <a:rPr lang="en-US" altLang="ko-KR" sz="1300" b="1" dirty="0">
                <a:solidFill>
                  <a:srgbClr val="000000"/>
                </a:solidFill>
                <a:latin typeface="Consolas"/>
              </a:rPr>
              <a:t>;</a:t>
            </a:r>
          </a:p>
          <a:p>
            <a:endParaRPr lang="ko-KR" altLang="en-US" sz="1300" dirty="0">
              <a:latin typeface="Consolas"/>
            </a:endParaRPr>
          </a:p>
          <a:p>
            <a:r>
              <a:rPr lang="en-US" altLang="ko-KR" sz="1300" b="1" dirty="0">
                <a:solidFill>
                  <a:srgbClr val="7F0055"/>
                </a:solidFill>
                <a:latin typeface="Consolas"/>
              </a:rPr>
              <a:t>import</a:t>
            </a:r>
            <a:r>
              <a:rPr lang="en-US" altLang="ko-KR" sz="1300" b="1" dirty="0">
                <a:solidFill>
                  <a:srgbClr val="000000"/>
                </a:solidFill>
                <a:latin typeface="Consolas"/>
              </a:rPr>
              <a:t> </a:t>
            </a:r>
            <a:r>
              <a:rPr lang="en-US" altLang="ko-KR" sz="1300" b="1" dirty="0" err="1">
                <a:solidFill>
                  <a:srgbClr val="000000"/>
                </a:solidFill>
                <a:latin typeface="Consolas"/>
              </a:rPr>
              <a:t>javax.inject.Inject</a:t>
            </a:r>
            <a:r>
              <a:rPr lang="en-US" altLang="ko-KR" sz="1300" b="1" dirty="0">
                <a:solidFill>
                  <a:srgbClr val="000000"/>
                </a:solidFill>
                <a:latin typeface="Consolas"/>
              </a:rPr>
              <a:t>;</a:t>
            </a:r>
          </a:p>
          <a:p>
            <a:endParaRPr lang="ko-KR" altLang="en-US" sz="1300" dirty="0">
              <a:latin typeface="Consolas"/>
            </a:endParaRPr>
          </a:p>
          <a:p>
            <a:r>
              <a:rPr lang="en-US" altLang="ko-KR" sz="1300" b="1" dirty="0">
                <a:solidFill>
                  <a:srgbClr val="7F0055"/>
                </a:solidFill>
                <a:latin typeface="Consolas"/>
              </a:rPr>
              <a:t>import</a:t>
            </a:r>
            <a:r>
              <a:rPr lang="en-US" altLang="ko-KR" sz="1300" b="1" dirty="0">
                <a:solidFill>
                  <a:srgbClr val="000000"/>
                </a:solidFill>
                <a:latin typeface="Consolas"/>
              </a:rPr>
              <a:t> </a:t>
            </a:r>
            <a:r>
              <a:rPr lang="en-US" altLang="ko-KR" sz="1300" b="1" dirty="0" err="1">
                <a:solidFill>
                  <a:srgbClr val="000000"/>
                </a:solidFill>
                <a:latin typeface="Consolas"/>
              </a:rPr>
              <a:t>org.apache.ibatis.session.SqlSession</a:t>
            </a:r>
            <a:r>
              <a:rPr lang="en-US" altLang="ko-KR" sz="1300" b="1" dirty="0">
                <a:solidFill>
                  <a:srgbClr val="000000"/>
                </a:solidFill>
                <a:latin typeface="Consolas"/>
              </a:rPr>
              <a:t>;</a:t>
            </a:r>
          </a:p>
          <a:p>
            <a:r>
              <a:rPr lang="en-US" altLang="ko-KR" sz="1300" b="1" dirty="0">
                <a:solidFill>
                  <a:srgbClr val="7F0055"/>
                </a:solidFill>
                <a:latin typeface="Consolas"/>
              </a:rPr>
              <a:t>import</a:t>
            </a:r>
            <a:r>
              <a:rPr lang="en-US" altLang="ko-KR" sz="1300" b="1" dirty="0">
                <a:solidFill>
                  <a:srgbClr val="000000"/>
                </a:solidFill>
                <a:latin typeface="Consolas"/>
              </a:rPr>
              <a:t> </a:t>
            </a:r>
            <a:r>
              <a:rPr lang="en-US" altLang="ko-KR" sz="1300" b="1" dirty="0" err="1">
                <a:solidFill>
                  <a:srgbClr val="000000"/>
                </a:solidFill>
                <a:latin typeface="Consolas"/>
              </a:rPr>
              <a:t>org.springframework.stereotype.Repository</a:t>
            </a:r>
            <a:r>
              <a:rPr lang="en-US" altLang="ko-KR" sz="1300" b="1" dirty="0">
                <a:solidFill>
                  <a:srgbClr val="000000"/>
                </a:solidFill>
                <a:latin typeface="Consolas"/>
              </a:rPr>
              <a:t>;</a:t>
            </a:r>
          </a:p>
          <a:p>
            <a:endParaRPr lang="ko-KR" altLang="en-US" sz="1300" dirty="0">
              <a:latin typeface="Consolas"/>
            </a:endParaRPr>
          </a:p>
          <a:p>
            <a:r>
              <a:rPr lang="en-US" altLang="ko-KR" sz="1300" b="1" dirty="0">
                <a:solidFill>
                  <a:srgbClr val="7F0055"/>
                </a:solidFill>
                <a:latin typeface="Consolas"/>
              </a:rPr>
              <a:t>import</a:t>
            </a:r>
            <a:r>
              <a:rPr lang="en-US" altLang="ko-KR" sz="1300" b="1" dirty="0">
                <a:solidFill>
                  <a:srgbClr val="000000"/>
                </a:solidFill>
                <a:latin typeface="Consolas"/>
              </a:rPr>
              <a:t> </a:t>
            </a:r>
            <a:r>
              <a:rPr lang="en-US" altLang="ko-KR" sz="1300" b="1" dirty="0" err="1">
                <a:solidFill>
                  <a:srgbClr val="000000"/>
                </a:solidFill>
                <a:latin typeface="Consolas"/>
              </a:rPr>
              <a:t>com.my.shop.vo.CartListVO</a:t>
            </a:r>
            <a:r>
              <a:rPr lang="en-US" altLang="ko-KR" sz="1300" b="1" dirty="0">
                <a:solidFill>
                  <a:srgbClr val="000000"/>
                </a:solidFill>
                <a:latin typeface="Consolas"/>
              </a:rPr>
              <a:t>;</a:t>
            </a:r>
          </a:p>
          <a:p>
            <a:r>
              <a:rPr lang="en-US" altLang="ko-KR" sz="1300" b="1" dirty="0">
                <a:solidFill>
                  <a:srgbClr val="7F0055"/>
                </a:solidFill>
                <a:latin typeface="Consolas"/>
              </a:rPr>
              <a:t>import</a:t>
            </a:r>
            <a:r>
              <a:rPr lang="en-US" altLang="ko-KR" sz="1300" b="1" dirty="0">
                <a:solidFill>
                  <a:srgbClr val="000000"/>
                </a:solidFill>
                <a:latin typeface="Consolas"/>
              </a:rPr>
              <a:t> </a:t>
            </a:r>
            <a:r>
              <a:rPr lang="en-US" altLang="ko-KR" sz="1300" b="1" dirty="0" err="1">
                <a:solidFill>
                  <a:srgbClr val="000000"/>
                </a:solidFill>
                <a:latin typeface="Consolas"/>
              </a:rPr>
              <a:t>com.my.shop.vo.CartVO</a:t>
            </a:r>
            <a:r>
              <a:rPr lang="en-US" altLang="ko-KR" sz="1300" b="1" dirty="0">
                <a:solidFill>
                  <a:srgbClr val="000000"/>
                </a:solidFill>
                <a:latin typeface="Consolas"/>
              </a:rPr>
              <a:t>;</a:t>
            </a:r>
          </a:p>
          <a:p>
            <a:r>
              <a:rPr lang="en-US" altLang="ko-KR" sz="1300" b="1" dirty="0">
                <a:solidFill>
                  <a:srgbClr val="7F0055"/>
                </a:solidFill>
                <a:latin typeface="Consolas"/>
              </a:rPr>
              <a:t>import</a:t>
            </a:r>
            <a:r>
              <a:rPr lang="en-US" altLang="ko-KR" sz="1300" b="1" dirty="0">
                <a:solidFill>
                  <a:srgbClr val="000000"/>
                </a:solidFill>
                <a:latin typeface="Consolas"/>
              </a:rPr>
              <a:t> </a:t>
            </a:r>
            <a:r>
              <a:rPr lang="en-US" altLang="ko-KR" sz="1300" b="1" dirty="0" err="1">
                <a:solidFill>
                  <a:srgbClr val="000000"/>
                </a:solidFill>
                <a:latin typeface="Consolas"/>
              </a:rPr>
              <a:t>com.my.shop.vo.GoodsViewVO</a:t>
            </a:r>
            <a:r>
              <a:rPr lang="en-US" altLang="ko-KR" sz="1300" b="1" dirty="0">
                <a:solidFill>
                  <a:srgbClr val="000000"/>
                </a:solidFill>
                <a:latin typeface="Consolas"/>
              </a:rPr>
              <a:t>;</a:t>
            </a:r>
          </a:p>
          <a:p>
            <a:r>
              <a:rPr lang="en-US" altLang="ko-KR" sz="1300" b="1" dirty="0">
                <a:solidFill>
                  <a:srgbClr val="7F0055"/>
                </a:solidFill>
                <a:latin typeface="Consolas"/>
              </a:rPr>
              <a:t>import</a:t>
            </a:r>
            <a:r>
              <a:rPr lang="en-US" altLang="ko-KR" sz="1300" b="1" dirty="0">
                <a:solidFill>
                  <a:srgbClr val="000000"/>
                </a:solidFill>
                <a:latin typeface="Consolas"/>
              </a:rPr>
              <a:t> </a:t>
            </a:r>
            <a:r>
              <a:rPr lang="en-US" altLang="ko-KR" sz="1300" b="1" dirty="0" err="1">
                <a:solidFill>
                  <a:srgbClr val="000000"/>
                </a:solidFill>
                <a:latin typeface="Consolas"/>
              </a:rPr>
              <a:t>com.my.shop.vo.OrderDetailVO</a:t>
            </a:r>
            <a:r>
              <a:rPr lang="en-US" altLang="ko-KR" sz="1300" b="1" dirty="0">
                <a:solidFill>
                  <a:srgbClr val="000000"/>
                </a:solidFill>
                <a:latin typeface="Consolas"/>
              </a:rPr>
              <a:t>;</a:t>
            </a:r>
          </a:p>
          <a:p>
            <a:r>
              <a:rPr lang="en-US" altLang="ko-KR" sz="1300" b="1" dirty="0">
                <a:solidFill>
                  <a:srgbClr val="7F0055"/>
                </a:solidFill>
                <a:latin typeface="Consolas"/>
              </a:rPr>
              <a:t>import</a:t>
            </a:r>
            <a:r>
              <a:rPr lang="en-US" altLang="ko-KR" sz="1300" b="1" dirty="0">
                <a:solidFill>
                  <a:srgbClr val="000000"/>
                </a:solidFill>
                <a:latin typeface="Consolas"/>
              </a:rPr>
              <a:t> </a:t>
            </a:r>
            <a:r>
              <a:rPr lang="en-US" altLang="ko-KR" sz="1300" b="1" dirty="0" err="1">
                <a:solidFill>
                  <a:srgbClr val="000000"/>
                </a:solidFill>
                <a:latin typeface="Consolas"/>
              </a:rPr>
              <a:t>com.my.shop.vo.OrderListVO</a:t>
            </a:r>
            <a:r>
              <a:rPr lang="en-US" altLang="ko-KR" sz="1300" b="1" dirty="0">
                <a:solidFill>
                  <a:srgbClr val="000000"/>
                </a:solidFill>
                <a:latin typeface="Consolas"/>
              </a:rPr>
              <a:t>;</a:t>
            </a:r>
          </a:p>
          <a:p>
            <a:r>
              <a:rPr lang="en-US" altLang="ko-KR" sz="1300" b="1" dirty="0">
                <a:solidFill>
                  <a:srgbClr val="7F0055"/>
                </a:solidFill>
                <a:latin typeface="Consolas"/>
              </a:rPr>
              <a:t>import</a:t>
            </a:r>
            <a:r>
              <a:rPr lang="en-US" altLang="ko-KR" sz="1300" b="1" dirty="0">
                <a:solidFill>
                  <a:srgbClr val="000000"/>
                </a:solidFill>
                <a:latin typeface="Consolas"/>
              </a:rPr>
              <a:t> </a:t>
            </a:r>
            <a:r>
              <a:rPr lang="en-US" altLang="ko-KR" sz="1300" b="1" dirty="0" err="1">
                <a:solidFill>
                  <a:srgbClr val="000000"/>
                </a:solidFill>
                <a:latin typeface="Consolas"/>
              </a:rPr>
              <a:t>com.my.shop.vo.OrderVO</a:t>
            </a:r>
            <a:r>
              <a:rPr lang="en-US" altLang="ko-KR" sz="1300" b="1" dirty="0">
                <a:solidFill>
                  <a:srgbClr val="000000"/>
                </a:solidFill>
                <a:latin typeface="Consolas"/>
              </a:rPr>
              <a:t>;</a:t>
            </a:r>
          </a:p>
          <a:p>
            <a:r>
              <a:rPr lang="en-US" altLang="ko-KR" sz="1300" b="1" dirty="0">
                <a:solidFill>
                  <a:srgbClr val="7F0055"/>
                </a:solidFill>
                <a:latin typeface="Consolas"/>
              </a:rPr>
              <a:t>import</a:t>
            </a:r>
            <a:r>
              <a:rPr lang="en-US" altLang="ko-KR" sz="1300" b="1" dirty="0">
                <a:solidFill>
                  <a:srgbClr val="000000"/>
                </a:solidFill>
                <a:latin typeface="Consolas"/>
              </a:rPr>
              <a:t> </a:t>
            </a:r>
            <a:r>
              <a:rPr lang="en-US" altLang="ko-KR" sz="1300" b="1" dirty="0" err="1">
                <a:solidFill>
                  <a:srgbClr val="000000"/>
                </a:solidFill>
                <a:latin typeface="Consolas"/>
              </a:rPr>
              <a:t>com.my.shop.vo.ReplyListVO</a:t>
            </a:r>
            <a:r>
              <a:rPr lang="en-US" altLang="ko-KR" sz="1300" b="1" dirty="0">
                <a:solidFill>
                  <a:srgbClr val="000000"/>
                </a:solidFill>
                <a:latin typeface="Consolas"/>
              </a:rPr>
              <a:t>;</a:t>
            </a:r>
          </a:p>
          <a:p>
            <a:r>
              <a:rPr lang="en-US" altLang="ko-KR" sz="1300" b="1" dirty="0">
                <a:solidFill>
                  <a:srgbClr val="7F0055"/>
                </a:solidFill>
                <a:latin typeface="Consolas"/>
              </a:rPr>
              <a:t>import</a:t>
            </a:r>
            <a:r>
              <a:rPr lang="en-US" altLang="ko-KR" sz="1300" b="1" dirty="0">
                <a:solidFill>
                  <a:srgbClr val="000000"/>
                </a:solidFill>
                <a:latin typeface="Consolas"/>
              </a:rPr>
              <a:t> </a:t>
            </a:r>
            <a:r>
              <a:rPr lang="en-US" altLang="ko-KR" sz="1300" b="1" dirty="0" err="1">
                <a:solidFill>
                  <a:srgbClr val="000000"/>
                </a:solidFill>
                <a:latin typeface="Consolas"/>
              </a:rPr>
              <a:t>com.my.shop.vo.ReplyVO</a:t>
            </a:r>
            <a:r>
              <a:rPr lang="en-US" altLang="ko-KR" sz="1300" b="1" dirty="0">
                <a:solidFill>
                  <a:srgbClr val="000000"/>
                </a:solidFill>
                <a:latin typeface="Consolas"/>
              </a:rPr>
              <a:t>;</a:t>
            </a:r>
          </a:p>
          <a:p>
            <a:endParaRPr lang="ko-KR" altLang="en-US" sz="1300" dirty="0">
              <a:latin typeface="Consolas"/>
            </a:endParaRPr>
          </a:p>
          <a:p>
            <a:r>
              <a:rPr lang="en-US" altLang="ja-JP" sz="1300" dirty="0">
                <a:solidFill>
                  <a:srgbClr val="3F7F5F"/>
                </a:solidFill>
                <a:latin typeface="Consolas"/>
              </a:rPr>
              <a:t>// </a:t>
            </a:r>
            <a:r>
              <a:rPr lang="ja-JP" altLang="en-US" sz="1300" dirty="0">
                <a:solidFill>
                  <a:srgbClr val="3F7F5F"/>
                </a:solidFill>
                <a:latin typeface="Consolas"/>
              </a:rPr>
              <a:t>データアクセス層</a:t>
            </a:r>
            <a:r>
              <a:rPr lang="en-US" altLang="ja-JP" sz="1300" dirty="0">
                <a:solidFill>
                  <a:srgbClr val="3F7F5F"/>
                </a:solidFill>
                <a:latin typeface="Consolas"/>
              </a:rPr>
              <a:t>(DAO)</a:t>
            </a:r>
            <a:r>
              <a:rPr lang="ja-JP" altLang="en-US" sz="1300" dirty="0">
                <a:solidFill>
                  <a:srgbClr val="3F7F5F"/>
                </a:solidFill>
                <a:latin typeface="Consolas"/>
              </a:rPr>
              <a:t>クラス </a:t>
            </a:r>
            <a:r>
              <a:rPr lang="en-US" altLang="ja-JP" sz="1300" dirty="0">
                <a:solidFill>
                  <a:srgbClr val="3F7F5F"/>
                </a:solidFill>
                <a:latin typeface="Consolas"/>
              </a:rPr>
              <a:t>- </a:t>
            </a:r>
            <a:r>
              <a:rPr lang="ja-JP" altLang="en-US" sz="1300" dirty="0">
                <a:solidFill>
                  <a:srgbClr val="3F7F5F"/>
                </a:solidFill>
                <a:latin typeface="Consolas"/>
              </a:rPr>
              <a:t>データベース操作を行う</a:t>
            </a:r>
          </a:p>
          <a:p>
            <a:r>
              <a:rPr lang="en-US" altLang="ko-KR" sz="1300" dirty="0">
                <a:solidFill>
                  <a:srgbClr val="646464"/>
                </a:solidFill>
                <a:latin typeface="Consolas"/>
              </a:rPr>
              <a:t>@Repository</a:t>
            </a:r>
          </a:p>
          <a:p>
            <a:r>
              <a:rPr lang="en-US" altLang="ko-KR" sz="1300" b="1" dirty="0">
                <a:solidFill>
                  <a:srgbClr val="7F0055"/>
                </a:solidFill>
                <a:latin typeface="Consolas"/>
              </a:rPr>
              <a:t>public</a:t>
            </a:r>
            <a:r>
              <a:rPr lang="en-US" altLang="ko-KR" sz="1300" b="1" dirty="0">
                <a:solidFill>
                  <a:srgbClr val="000000"/>
                </a:solidFill>
                <a:latin typeface="Consolas"/>
              </a:rPr>
              <a:t> </a:t>
            </a:r>
            <a:r>
              <a:rPr lang="en-US" altLang="ko-KR" sz="1300" b="1" dirty="0">
                <a:solidFill>
                  <a:srgbClr val="7F0055"/>
                </a:solidFill>
                <a:latin typeface="Consolas"/>
              </a:rPr>
              <a:t>class</a:t>
            </a:r>
            <a:r>
              <a:rPr lang="en-US" altLang="ko-KR" sz="1300" b="1" dirty="0">
                <a:solidFill>
                  <a:srgbClr val="000000"/>
                </a:solidFill>
                <a:latin typeface="Consolas"/>
              </a:rPr>
              <a:t> </a:t>
            </a:r>
            <a:r>
              <a:rPr lang="en-US" altLang="ko-KR" sz="1300" b="1" dirty="0" err="1">
                <a:solidFill>
                  <a:srgbClr val="000000"/>
                </a:solidFill>
                <a:latin typeface="Consolas"/>
              </a:rPr>
              <a:t>ShopDAOImpl</a:t>
            </a:r>
            <a:r>
              <a:rPr lang="en-US" altLang="ko-KR" sz="1300" b="1" dirty="0">
                <a:solidFill>
                  <a:srgbClr val="000000"/>
                </a:solidFill>
                <a:latin typeface="Consolas"/>
              </a:rPr>
              <a:t> </a:t>
            </a:r>
            <a:r>
              <a:rPr lang="en-US" altLang="ko-KR" sz="1300" b="1" dirty="0">
                <a:solidFill>
                  <a:srgbClr val="7F0055"/>
                </a:solidFill>
                <a:latin typeface="Consolas"/>
              </a:rPr>
              <a:t>implements</a:t>
            </a:r>
            <a:r>
              <a:rPr lang="en-US" altLang="ko-KR" sz="1300" b="1" dirty="0">
                <a:solidFill>
                  <a:srgbClr val="000000"/>
                </a:solidFill>
                <a:latin typeface="Consolas"/>
              </a:rPr>
              <a:t> </a:t>
            </a:r>
            <a:r>
              <a:rPr lang="en-US" altLang="ko-KR" sz="1300" b="1" dirty="0" err="1">
                <a:solidFill>
                  <a:srgbClr val="000000"/>
                </a:solidFill>
                <a:latin typeface="Consolas"/>
              </a:rPr>
              <a:t>ShopDAO</a:t>
            </a:r>
            <a:r>
              <a:rPr lang="en-US" altLang="ko-KR" sz="1300" b="1" dirty="0">
                <a:solidFill>
                  <a:srgbClr val="000000"/>
                </a:solidFill>
                <a:latin typeface="Consolas"/>
              </a:rPr>
              <a:t> {</a:t>
            </a:r>
          </a:p>
          <a:p>
            <a:endParaRPr lang="ko-KR" altLang="en-US" sz="1300" dirty="0">
              <a:latin typeface="Consolas"/>
            </a:endParaRPr>
          </a:p>
          <a:p>
            <a:r>
              <a:rPr lang="en-US" altLang="ko-KR" sz="1300" dirty="0">
                <a:solidFill>
                  <a:srgbClr val="000000"/>
                </a:solidFill>
                <a:latin typeface="Consolas"/>
              </a:rPr>
              <a:t>    </a:t>
            </a:r>
            <a:r>
              <a:rPr lang="en-US" altLang="ko-KR" sz="1300" dirty="0">
                <a:solidFill>
                  <a:srgbClr val="646464"/>
                </a:solidFill>
                <a:latin typeface="Consolas"/>
              </a:rPr>
              <a:t>@Inject</a:t>
            </a:r>
          </a:p>
          <a:p>
            <a:r>
              <a:rPr lang="ja-JP" altLang="en-US" sz="1300" dirty="0">
                <a:solidFill>
                  <a:srgbClr val="000000"/>
                </a:solidFill>
                <a:latin typeface="Consolas"/>
              </a:rPr>
              <a:t>    </a:t>
            </a:r>
            <a:r>
              <a:rPr lang="en-US" altLang="ja-JP" sz="1300" b="1" dirty="0">
                <a:solidFill>
                  <a:srgbClr val="7F0055"/>
                </a:solidFill>
                <a:latin typeface="Consolas"/>
              </a:rPr>
              <a:t>private</a:t>
            </a:r>
            <a:r>
              <a:rPr lang="ja-JP" altLang="en-US" sz="1300" b="1" dirty="0">
                <a:solidFill>
                  <a:srgbClr val="000000"/>
                </a:solidFill>
                <a:latin typeface="Consolas"/>
              </a:rPr>
              <a:t> </a:t>
            </a:r>
            <a:r>
              <a:rPr lang="en-US" altLang="ja-JP" sz="1300" b="1" dirty="0" err="1">
                <a:solidFill>
                  <a:srgbClr val="000000"/>
                </a:solidFill>
                <a:latin typeface="Consolas"/>
              </a:rPr>
              <a:t>SqlSession</a:t>
            </a:r>
            <a:r>
              <a:rPr lang="en-US" altLang="ja-JP" sz="1300" b="1" dirty="0">
                <a:solidFill>
                  <a:srgbClr val="000000"/>
                </a:solidFill>
                <a:latin typeface="Consolas"/>
              </a:rPr>
              <a:t> </a:t>
            </a:r>
            <a:r>
              <a:rPr lang="en-US" altLang="ja-JP" sz="1300" b="1" dirty="0" err="1">
                <a:solidFill>
                  <a:srgbClr val="0000C0"/>
                </a:solidFill>
                <a:latin typeface="Consolas"/>
              </a:rPr>
              <a:t>sql</a:t>
            </a:r>
            <a:r>
              <a:rPr lang="en-US" altLang="ja-JP" sz="1300" b="1" dirty="0">
                <a:solidFill>
                  <a:srgbClr val="000000"/>
                </a:solidFill>
                <a:latin typeface="Consolas"/>
              </a:rPr>
              <a:t>; </a:t>
            </a:r>
            <a:r>
              <a:rPr lang="en-US" altLang="ja-JP" sz="1300" b="1" dirty="0">
                <a:solidFill>
                  <a:srgbClr val="3F7F5F"/>
                </a:solidFill>
                <a:latin typeface="Consolas"/>
              </a:rPr>
              <a:t>// SQL</a:t>
            </a:r>
            <a:r>
              <a:rPr lang="ja-JP" altLang="en-US" sz="1300" b="1" dirty="0">
                <a:solidFill>
                  <a:srgbClr val="3F7F5F"/>
                </a:solidFill>
                <a:latin typeface="Consolas"/>
              </a:rPr>
              <a:t>セッションを使用してデータベース操作を実行する</a:t>
            </a:r>
          </a:p>
          <a:p>
            <a:endParaRPr lang="ko-KR" altLang="en-US" sz="1300" dirty="0">
              <a:latin typeface="Consolas"/>
            </a:endParaRPr>
          </a:p>
          <a:p>
            <a:r>
              <a:rPr lang="ja-JP" altLang="en-US" sz="1300" dirty="0">
                <a:solidFill>
                  <a:srgbClr val="000000"/>
                </a:solidFill>
                <a:latin typeface="Consolas"/>
              </a:rPr>
              <a:t>    </a:t>
            </a:r>
            <a:endParaRPr lang="en-US" altLang="ja-JP" sz="1300" dirty="0" smtClean="0">
              <a:solidFill>
                <a:srgbClr val="000000"/>
              </a:solidFill>
              <a:latin typeface="Consolas"/>
            </a:endParaRPr>
          </a:p>
          <a:p>
            <a:r>
              <a:rPr lang="en-US" altLang="ja-JP" sz="1300" dirty="0">
                <a:solidFill>
                  <a:srgbClr val="000000"/>
                </a:solidFill>
                <a:latin typeface="Consolas"/>
              </a:rPr>
              <a:t> </a:t>
            </a:r>
            <a:r>
              <a:rPr lang="en-US" altLang="ja-JP" sz="1300" dirty="0" smtClean="0">
                <a:solidFill>
                  <a:srgbClr val="000000"/>
                </a:solidFill>
                <a:latin typeface="Consolas"/>
              </a:rPr>
              <a:t>   </a:t>
            </a:r>
            <a:r>
              <a:rPr lang="en-US" altLang="ja-JP" sz="1300" dirty="0" smtClean="0">
                <a:solidFill>
                  <a:srgbClr val="3F7F5F"/>
                </a:solidFill>
                <a:latin typeface="Consolas"/>
              </a:rPr>
              <a:t>// </a:t>
            </a:r>
            <a:r>
              <a:rPr lang="ja-JP" altLang="en-US" sz="1300" dirty="0">
                <a:solidFill>
                  <a:srgbClr val="3F7F5F"/>
                </a:solidFill>
                <a:latin typeface="Consolas"/>
              </a:rPr>
              <a:t>マッパーの名前空間定義</a:t>
            </a:r>
          </a:p>
          <a:p>
            <a:r>
              <a:rPr lang="en-US" altLang="ko-KR" sz="1300" dirty="0">
                <a:solidFill>
                  <a:srgbClr val="000000"/>
                </a:solidFill>
                <a:latin typeface="Consolas"/>
              </a:rPr>
              <a:t>    </a:t>
            </a:r>
            <a:r>
              <a:rPr lang="en-US" altLang="ko-KR" sz="1300" b="1" dirty="0">
                <a:solidFill>
                  <a:srgbClr val="7F0055"/>
                </a:solidFill>
                <a:latin typeface="Consolas"/>
              </a:rPr>
              <a:t>private</a:t>
            </a:r>
            <a:r>
              <a:rPr lang="en-US" altLang="ko-KR" sz="1300" b="1" dirty="0">
                <a:solidFill>
                  <a:srgbClr val="000000"/>
                </a:solidFill>
                <a:latin typeface="Consolas"/>
              </a:rPr>
              <a:t> </a:t>
            </a:r>
            <a:r>
              <a:rPr lang="en-US" altLang="ko-KR" sz="1300" b="1" dirty="0">
                <a:solidFill>
                  <a:srgbClr val="7F0055"/>
                </a:solidFill>
                <a:latin typeface="Consolas"/>
              </a:rPr>
              <a:t>static</a:t>
            </a:r>
            <a:r>
              <a:rPr lang="en-US" altLang="ko-KR" sz="1300" b="1" dirty="0">
                <a:solidFill>
                  <a:srgbClr val="000000"/>
                </a:solidFill>
                <a:latin typeface="Consolas"/>
              </a:rPr>
              <a:t> String </a:t>
            </a:r>
            <a:r>
              <a:rPr lang="en-US" altLang="ko-KR" sz="1300" b="1" i="1" dirty="0">
                <a:solidFill>
                  <a:srgbClr val="0000C0"/>
                </a:solidFill>
                <a:latin typeface="Consolas"/>
              </a:rPr>
              <a:t>namespace</a:t>
            </a:r>
            <a:r>
              <a:rPr lang="en-US" altLang="ko-KR" sz="1300" b="1" i="1" dirty="0">
                <a:solidFill>
                  <a:srgbClr val="000000"/>
                </a:solidFill>
                <a:latin typeface="Consolas"/>
              </a:rPr>
              <a:t> = </a:t>
            </a:r>
            <a:r>
              <a:rPr lang="en-US" altLang="ko-KR" sz="1300" b="1" i="1" dirty="0">
                <a:solidFill>
                  <a:srgbClr val="2A00FF"/>
                </a:solidFill>
                <a:latin typeface="Consolas"/>
              </a:rPr>
              <a:t>"</a:t>
            </a:r>
            <a:r>
              <a:rPr lang="en-US" altLang="ko-KR" sz="1300" b="1" i="1" dirty="0" err="1">
                <a:solidFill>
                  <a:srgbClr val="2A00FF"/>
                </a:solidFill>
                <a:latin typeface="Consolas"/>
              </a:rPr>
              <a:t>com.my.shop.mappers.shopMapper</a:t>
            </a:r>
            <a:r>
              <a:rPr lang="en-US" altLang="ko-KR" sz="1300" b="1" i="1" dirty="0">
                <a:solidFill>
                  <a:srgbClr val="2A00FF"/>
                </a:solidFill>
                <a:latin typeface="Consolas"/>
              </a:rPr>
              <a:t>"</a:t>
            </a:r>
            <a:r>
              <a:rPr lang="en-US" altLang="ko-KR" sz="1300" b="1" i="1" dirty="0">
                <a:solidFill>
                  <a:srgbClr val="000000"/>
                </a:solidFill>
                <a:latin typeface="Consolas"/>
              </a:rPr>
              <a:t>;</a:t>
            </a:r>
          </a:p>
          <a:p>
            <a:endParaRPr lang="ko-KR" altLang="en-US" sz="1300" dirty="0">
              <a:latin typeface="Consolas"/>
            </a:endParaRPr>
          </a:p>
          <a:p>
            <a:r>
              <a:rPr lang="ja-JP" altLang="en-US" sz="1300" dirty="0">
                <a:solidFill>
                  <a:srgbClr val="000000"/>
                </a:solidFill>
                <a:latin typeface="Consolas"/>
              </a:rPr>
              <a:t>    </a:t>
            </a:r>
            <a:r>
              <a:rPr lang="en-US" altLang="ja-JP" sz="1300" dirty="0">
                <a:solidFill>
                  <a:srgbClr val="3F7F5F"/>
                </a:solidFill>
                <a:latin typeface="Consolas"/>
              </a:rPr>
              <a:t>// </a:t>
            </a:r>
            <a:r>
              <a:rPr lang="ja-JP" altLang="en-US" sz="1300" dirty="0">
                <a:solidFill>
                  <a:srgbClr val="3F7F5F"/>
                </a:solidFill>
                <a:latin typeface="Consolas"/>
              </a:rPr>
              <a:t>カテゴリーコードと参照コードに基づいて商品リストを取得</a:t>
            </a:r>
          </a:p>
          <a:p>
            <a:r>
              <a:rPr lang="en-US" altLang="ko-KR" sz="1300" dirty="0">
                <a:solidFill>
                  <a:srgbClr val="000000"/>
                </a:solidFill>
                <a:latin typeface="Consolas"/>
              </a:rPr>
              <a:t>    </a:t>
            </a:r>
            <a:r>
              <a:rPr lang="en-US" altLang="ko-KR" sz="1300" dirty="0">
                <a:solidFill>
                  <a:srgbClr val="646464"/>
                </a:solidFill>
                <a:latin typeface="Consolas"/>
              </a:rPr>
              <a:t>@Override</a:t>
            </a:r>
          </a:p>
          <a:p>
            <a:r>
              <a:rPr lang="en-US" altLang="ko-KR" sz="1300" dirty="0">
                <a:solidFill>
                  <a:srgbClr val="000000"/>
                </a:solidFill>
                <a:latin typeface="Consolas"/>
              </a:rPr>
              <a:t>    </a:t>
            </a:r>
            <a:r>
              <a:rPr lang="en-US" altLang="ko-KR" sz="1300" b="1" dirty="0">
                <a:solidFill>
                  <a:srgbClr val="7F0055"/>
                </a:solidFill>
                <a:latin typeface="Consolas"/>
              </a:rPr>
              <a:t>public</a:t>
            </a:r>
            <a:r>
              <a:rPr lang="en-US" altLang="ko-KR" sz="1300" b="1" dirty="0">
                <a:solidFill>
                  <a:srgbClr val="000000"/>
                </a:solidFill>
                <a:latin typeface="Consolas"/>
              </a:rPr>
              <a:t> List&lt;</a:t>
            </a:r>
            <a:r>
              <a:rPr lang="en-US" altLang="ko-KR" sz="1300" b="1" dirty="0" err="1">
                <a:solidFill>
                  <a:srgbClr val="000000"/>
                </a:solidFill>
                <a:latin typeface="Consolas"/>
              </a:rPr>
              <a:t>GoodsViewVO</a:t>
            </a:r>
            <a:r>
              <a:rPr lang="en-US" altLang="ko-KR" sz="1300" b="1" dirty="0">
                <a:solidFill>
                  <a:srgbClr val="000000"/>
                </a:solidFill>
                <a:latin typeface="Consolas"/>
              </a:rPr>
              <a:t>&gt; list(</a:t>
            </a:r>
            <a:r>
              <a:rPr lang="en-US" altLang="ko-KR" sz="1300" b="1" dirty="0" err="1">
                <a:solidFill>
                  <a:srgbClr val="7F0055"/>
                </a:solidFill>
                <a:latin typeface="Consolas"/>
              </a:rPr>
              <a:t>int</a:t>
            </a:r>
            <a:r>
              <a:rPr lang="en-US" altLang="ko-KR" sz="1300" b="1" dirty="0">
                <a:solidFill>
                  <a:srgbClr val="000000"/>
                </a:solidFill>
                <a:latin typeface="Consolas"/>
              </a:rPr>
              <a:t> </a:t>
            </a:r>
            <a:r>
              <a:rPr lang="en-US" altLang="ko-KR" sz="1300" b="1" dirty="0" err="1">
                <a:solidFill>
                  <a:srgbClr val="6A3E3E"/>
                </a:solidFill>
                <a:latin typeface="Consolas"/>
              </a:rPr>
              <a:t>cateCode</a:t>
            </a:r>
            <a:r>
              <a:rPr lang="en-US" altLang="ko-KR" sz="1300" b="1" dirty="0">
                <a:solidFill>
                  <a:srgbClr val="000000"/>
                </a:solidFill>
                <a:latin typeface="Consolas"/>
              </a:rPr>
              <a:t>, </a:t>
            </a:r>
            <a:r>
              <a:rPr lang="en-US" altLang="ko-KR" sz="1300" b="1" dirty="0" err="1">
                <a:solidFill>
                  <a:srgbClr val="7F0055"/>
                </a:solidFill>
                <a:latin typeface="Consolas"/>
              </a:rPr>
              <a:t>int</a:t>
            </a:r>
            <a:r>
              <a:rPr lang="en-US" altLang="ko-KR" sz="1300" b="1" dirty="0">
                <a:solidFill>
                  <a:srgbClr val="000000"/>
                </a:solidFill>
                <a:latin typeface="Consolas"/>
              </a:rPr>
              <a:t> </a:t>
            </a:r>
            <a:r>
              <a:rPr lang="en-US" altLang="ko-KR" sz="1300" b="1" dirty="0" err="1">
                <a:solidFill>
                  <a:srgbClr val="6A3E3E"/>
                </a:solidFill>
                <a:latin typeface="Consolas"/>
              </a:rPr>
              <a:t>cateCodeRef</a:t>
            </a:r>
            <a:r>
              <a:rPr lang="en-US" altLang="ko-KR" sz="1300" b="1" dirty="0">
                <a:solidFill>
                  <a:srgbClr val="000000"/>
                </a:solidFill>
                <a:latin typeface="Consolas"/>
              </a:rPr>
              <a:t>) </a:t>
            </a:r>
            <a:r>
              <a:rPr lang="en-US" altLang="ko-KR" sz="1300" b="1" dirty="0">
                <a:solidFill>
                  <a:srgbClr val="7F0055"/>
                </a:solidFill>
                <a:latin typeface="Consolas"/>
              </a:rPr>
              <a:t>throws</a:t>
            </a:r>
            <a:r>
              <a:rPr lang="en-US" altLang="ko-KR" sz="1300" b="1" dirty="0">
                <a:solidFill>
                  <a:srgbClr val="000000"/>
                </a:solidFill>
                <a:latin typeface="Consolas"/>
              </a:rPr>
              <a:t> Exception {</a:t>
            </a:r>
          </a:p>
          <a:p>
            <a:r>
              <a:rPr lang="en-US" altLang="ko-KR" sz="1300" dirty="0">
                <a:solidFill>
                  <a:srgbClr val="000000"/>
                </a:solidFill>
                <a:latin typeface="Consolas"/>
              </a:rPr>
              <a:t>        </a:t>
            </a:r>
            <a:r>
              <a:rPr lang="en-US" altLang="ko-KR" sz="1300" dirty="0" err="1">
                <a:solidFill>
                  <a:srgbClr val="000000"/>
                </a:solidFill>
                <a:latin typeface="Consolas"/>
              </a:rPr>
              <a:t>HashMap</a:t>
            </a:r>
            <a:r>
              <a:rPr lang="en-US" altLang="ko-KR" sz="1300" dirty="0">
                <a:solidFill>
                  <a:srgbClr val="000000"/>
                </a:solidFill>
                <a:latin typeface="Consolas"/>
              </a:rPr>
              <a:t>&lt;String, Object&gt; </a:t>
            </a:r>
            <a:r>
              <a:rPr lang="en-US" altLang="ko-KR" sz="1300" dirty="0">
                <a:solidFill>
                  <a:srgbClr val="6A3E3E"/>
                </a:solidFill>
                <a:latin typeface="Consolas"/>
              </a:rPr>
              <a:t>map</a:t>
            </a:r>
            <a:r>
              <a:rPr lang="en-US" altLang="ko-KR" sz="1300" dirty="0">
                <a:solidFill>
                  <a:srgbClr val="000000"/>
                </a:solidFill>
                <a:latin typeface="Consolas"/>
              </a:rPr>
              <a:t> = </a:t>
            </a:r>
            <a:r>
              <a:rPr lang="en-US" altLang="ko-KR" sz="1300" b="1" dirty="0">
                <a:solidFill>
                  <a:srgbClr val="7F0055"/>
                </a:solidFill>
                <a:latin typeface="Consolas"/>
              </a:rPr>
              <a:t>new</a:t>
            </a:r>
            <a:r>
              <a:rPr lang="en-US" altLang="ko-KR" sz="1300" b="1" dirty="0">
                <a:solidFill>
                  <a:srgbClr val="000000"/>
                </a:solidFill>
                <a:latin typeface="Consolas"/>
              </a:rPr>
              <a:t> </a:t>
            </a:r>
            <a:r>
              <a:rPr lang="en-US" altLang="ko-KR" sz="1300" b="1" dirty="0" err="1">
                <a:solidFill>
                  <a:srgbClr val="000000"/>
                </a:solidFill>
                <a:latin typeface="Consolas"/>
              </a:rPr>
              <a:t>HashMap</a:t>
            </a:r>
            <a:r>
              <a:rPr lang="en-US" altLang="ko-KR" sz="1300" b="1" dirty="0">
                <a:solidFill>
                  <a:srgbClr val="000000"/>
                </a:solidFill>
                <a:latin typeface="Consolas"/>
              </a:rPr>
              <a:t>&lt;&gt;(); </a:t>
            </a:r>
            <a:r>
              <a:rPr lang="en-US" altLang="ko-KR" sz="1300" b="1" dirty="0">
                <a:solidFill>
                  <a:srgbClr val="3F7F5F"/>
                </a:solidFill>
                <a:latin typeface="Consolas"/>
              </a:rPr>
              <a:t>// </a:t>
            </a:r>
            <a:r>
              <a:rPr lang="ja-JP" altLang="en-US" sz="1300" b="1" dirty="0">
                <a:solidFill>
                  <a:srgbClr val="3F7F5F"/>
                </a:solidFill>
                <a:latin typeface="Consolas"/>
              </a:rPr>
              <a:t>カテゴリー</a:t>
            </a:r>
            <a:r>
              <a:rPr lang="ko-KR" altLang="en-US" sz="1300" b="1" dirty="0">
                <a:solidFill>
                  <a:srgbClr val="3F7F5F"/>
                </a:solidFill>
                <a:latin typeface="Consolas"/>
              </a:rPr>
              <a:t>情報</a:t>
            </a:r>
            <a:r>
              <a:rPr lang="ja-JP" altLang="en-US" sz="1300" b="1" dirty="0">
                <a:solidFill>
                  <a:srgbClr val="3F7F5F"/>
                </a:solidFill>
                <a:latin typeface="Consolas"/>
              </a:rPr>
              <a:t>をマップに</a:t>
            </a:r>
            <a:r>
              <a:rPr lang="ko-KR" altLang="en-US" sz="1300" b="1" dirty="0">
                <a:solidFill>
                  <a:srgbClr val="3F7F5F"/>
                </a:solidFill>
                <a:latin typeface="Consolas"/>
              </a:rPr>
              <a:t>設定</a:t>
            </a:r>
          </a:p>
          <a:p>
            <a:r>
              <a:rPr lang="en-US" altLang="ko-KR" sz="1300" dirty="0">
                <a:solidFill>
                  <a:srgbClr val="000000"/>
                </a:solidFill>
                <a:latin typeface="Consolas"/>
              </a:rPr>
              <a:t>        </a:t>
            </a:r>
            <a:r>
              <a:rPr lang="en-US" altLang="ko-KR" sz="1300" dirty="0" err="1">
                <a:solidFill>
                  <a:srgbClr val="6A3E3E"/>
                </a:solidFill>
                <a:latin typeface="Consolas"/>
              </a:rPr>
              <a:t>map</a:t>
            </a:r>
            <a:r>
              <a:rPr lang="en-US" altLang="ko-KR" sz="1300" dirty="0" err="1">
                <a:solidFill>
                  <a:srgbClr val="000000"/>
                </a:solidFill>
                <a:latin typeface="Consolas"/>
              </a:rPr>
              <a:t>.put</a:t>
            </a:r>
            <a:r>
              <a:rPr lang="en-US" altLang="ko-KR" sz="1300" dirty="0">
                <a:solidFill>
                  <a:srgbClr val="000000"/>
                </a:solidFill>
                <a:latin typeface="Consolas"/>
              </a:rPr>
              <a:t>(</a:t>
            </a:r>
            <a:r>
              <a:rPr lang="en-US" altLang="ko-KR" sz="1300" dirty="0">
                <a:solidFill>
                  <a:srgbClr val="2A00FF"/>
                </a:solidFill>
                <a:latin typeface="Consolas"/>
              </a:rPr>
              <a:t>"</a:t>
            </a:r>
            <a:r>
              <a:rPr lang="en-US" altLang="ko-KR" sz="1300" dirty="0" err="1">
                <a:solidFill>
                  <a:srgbClr val="2A00FF"/>
                </a:solidFill>
                <a:latin typeface="Consolas"/>
              </a:rPr>
              <a:t>cateCode</a:t>
            </a:r>
            <a:r>
              <a:rPr lang="en-US" altLang="ko-KR" sz="1300" dirty="0">
                <a:solidFill>
                  <a:srgbClr val="2A00FF"/>
                </a:solidFill>
                <a:latin typeface="Consolas"/>
              </a:rPr>
              <a:t>"</a:t>
            </a:r>
            <a:r>
              <a:rPr lang="en-US" altLang="ko-KR" sz="1300" dirty="0">
                <a:solidFill>
                  <a:srgbClr val="000000"/>
                </a:solidFill>
                <a:latin typeface="Consolas"/>
              </a:rPr>
              <a:t>, </a:t>
            </a:r>
            <a:r>
              <a:rPr lang="en-US" altLang="ko-KR" sz="1300" dirty="0" err="1">
                <a:solidFill>
                  <a:srgbClr val="6A3E3E"/>
                </a:solidFill>
                <a:latin typeface="Consolas"/>
              </a:rPr>
              <a:t>cateCode</a:t>
            </a:r>
            <a:r>
              <a:rPr lang="en-US" altLang="ko-KR" sz="1300" dirty="0">
                <a:solidFill>
                  <a:srgbClr val="000000"/>
                </a:solidFill>
                <a:latin typeface="Consolas"/>
              </a:rPr>
              <a:t>);</a:t>
            </a:r>
          </a:p>
          <a:p>
            <a:r>
              <a:rPr lang="en-US" altLang="ko-KR" sz="1300" dirty="0">
                <a:solidFill>
                  <a:srgbClr val="000000"/>
                </a:solidFill>
                <a:latin typeface="Consolas"/>
              </a:rPr>
              <a:t>        </a:t>
            </a:r>
            <a:r>
              <a:rPr lang="en-US" altLang="ko-KR" sz="1300" dirty="0" err="1">
                <a:solidFill>
                  <a:srgbClr val="6A3E3E"/>
                </a:solidFill>
                <a:latin typeface="Consolas"/>
              </a:rPr>
              <a:t>map</a:t>
            </a:r>
            <a:r>
              <a:rPr lang="en-US" altLang="ko-KR" sz="1300" dirty="0" err="1">
                <a:solidFill>
                  <a:srgbClr val="000000"/>
                </a:solidFill>
                <a:latin typeface="Consolas"/>
              </a:rPr>
              <a:t>.put</a:t>
            </a:r>
            <a:r>
              <a:rPr lang="en-US" altLang="ko-KR" sz="1300" dirty="0">
                <a:solidFill>
                  <a:srgbClr val="000000"/>
                </a:solidFill>
                <a:latin typeface="Consolas"/>
              </a:rPr>
              <a:t>(</a:t>
            </a:r>
            <a:r>
              <a:rPr lang="en-US" altLang="ko-KR" sz="1300" dirty="0">
                <a:solidFill>
                  <a:srgbClr val="2A00FF"/>
                </a:solidFill>
                <a:latin typeface="Consolas"/>
              </a:rPr>
              <a:t>"</a:t>
            </a:r>
            <a:r>
              <a:rPr lang="en-US" altLang="ko-KR" sz="1300" dirty="0" err="1">
                <a:solidFill>
                  <a:srgbClr val="2A00FF"/>
                </a:solidFill>
                <a:latin typeface="Consolas"/>
              </a:rPr>
              <a:t>cateCodeRef</a:t>
            </a:r>
            <a:r>
              <a:rPr lang="en-US" altLang="ko-KR" sz="1300" dirty="0">
                <a:solidFill>
                  <a:srgbClr val="2A00FF"/>
                </a:solidFill>
                <a:latin typeface="Consolas"/>
              </a:rPr>
              <a:t>"</a:t>
            </a:r>
            <a:r>
              <a:rPr lang="en-US" altLang="ko-KR" sz="1300" dirty="0">
                <a:solidFill>
                  <a:srgbClr val="000000"/>
                </a:solidFill>
                <a:latin typeface="Consolas"/>
              </a:rPr>
              <a:t>, </a:t>
            </a:r>
            <a:r>
              <a:rPr lang="en-US" altLang="ko-KR" sz="1300" dirty="0" err="1">
                <a:solidFill>
                  <a:srgbClr val="6A3E3E"/>
                </a:solidFill>
                <a:latin typeface="Consolas"/>
              </a:rPr>
              <a:t>cateCodeRef</a:t>
            </a:r>
            <a:r>
              <a:rPr lang="en-US" altLang="ko-KR" sz="1300" dirty="0">
                <a:solidFill>
                  <a:srgbClr val="000000"/>
                </a:solidFill>
                <a:latin typeface="Consolas"/>
              </a:rPr>
              <a:t>);</a:t>
            </a:r>
          </a:p>
          <a:p>
            <a:endParaRPr lang="ko-KR" altLang="en-US" sz="1300" dirty="0">
              <a:latin typeface="Consolas"/>
            </a:endParaRPr>
          </a:p>
          <a:p>
            <a:r>
              <a:rPr lang="en-US" altLang="ko-KR" sz="1300" dirty="0">
                <a:solidFill>
                  <a:srgbClr val="000000"/>
                </a:solidFill>
                <a:latin typeface="Consolas"/>
              </a:rPr>
              <a:t>        </a:t>
            </a:r>
            <a:r>
              <a:rPr lang="en-US" altLang="ko-KR" sz="1300" b="1" dirty="0">
                <a:solidFill>
                  <a:srgbClr val="7F0055"/>
                </a:solidFill>
                <a:latin typeface="Consolas"/>
              </a:rPr>
              <a:t>return</a:t>
            </a:r>
            <a:r>
              <a:rPr lang="en-US" altLang="ko-KR" sz="1300" b="1" dirty="0">
                <a:solidFill>
                  <a:srgbClr val="000000"/>
                </a:solidFill>
                <a:latin typeface="Consolas"/>
              </a:rPr>
              <a:t> </a:t>
            </a:r>
            <a:r>
              <a:rPr lang="en-US" altLang="ko-KR" sz="1300" b="1" dirty="0" err="1">
                <a:solidFill>
                  <a:srgbClr val="0000C0"/>
                </a:solidFill>
                <a:latin typeface="Consolas"/>
              </a:rPr>
              <a:t>sql</a:t>
            </a:r>
            <a:r>
              <a:rPr lang="en-US" altLang="ko-KR" sz="1300" b="1" dirty="0" err="1">
                <a:solidFill>
                  <a:srgbClr val="000000"/>
                </a:solidFill>
                <a:latin typeface="Consolas"/>
              </a:rPr>
              <a:t>.selectList</a:t>
            </a:r>
            <a:r>
              <a:rPr lang="en-US" altLang="ko-KR" sz="1300" b="1" dirty="0">
                <a:solidFill>
                  <a:srgbClr val="000000"/>
                </a:solidFill>
                <a:latin typeface="Consolas"/>
              </a:rPr>
              <a:t>(</a:t>
            </a:r>
            <a:r>
              <a:rPr lang="en-US" altLang="ko-KR" sz="1300" b="1" i="1" dirty="0">
                <a:solidFill>
                  <a:srgbClr val="0000C0"/>
                </a:solidFill>
                <a:latin typeface="Consolas"/>
              </a:rPr>
              <a:t>namespace</a:t>
            </a:r>
            <a:r>
              <a:rPr lang="en-US" altLang="ko-KR" sz="1300" b="1" i="1" dirty="0">
                <a:solidFill>
                  <a:srgbClr val="000000"/>
                </a:solidFill>
                <a:latin typeface="Consolas"/>
              </a:rPr>
              <a:t> + </a:t>
            </a:r>
            <a:r>
              <a:rPr lang="en-US" altLang="ko-KR" sz="1300" b="1" i="1" dirty="0">
                <a:solidFill>
                  <a:srgbClr val="2A00FF"/>
                </a:solidFill>
                <a:latin typeface="Consolas"/>
              </a:rPr>
              <a:t>".list_1"</a:t>
            </a:r>
            <a:r>
              <a:rPr lang="en-US" altLang="ko-KR" sz="1300" b="1" i="1" dirty="0">
                <a:solidFill>
                  <a:srgbClr val="000000"/>
                </a:solidFill>
                <a:latin typeface="Consolas"/>
              </a:rPr>
              <a:t>, </a:t>
            </a:r>
            <a:r>
              <a:rPr lang="en-US" altLang="ko-KR" sz="1300" b="1" i="1" dirty="0">
                <a:solidFill>
                  <a:srgbClr val="6A3E3E"/>
                </a:solidFill>
                <a:latin typeface="Consolas"/>
              </a:rPr>
              <a:t>map</a:t>
            </a:r>
            <a:r>
              <a:rPr lang="en-US" altLang="ko-KR" sz="1300" b="1" i="1" dirty="0">
                <a:solidFill>
                  <a:srgbClr val="000000"/>
                </a:solidFill>
                <a:latin typeface="Consolas"/>
              </a:rPr>
              <a:t>); </a:t>
            </a:r>
            <a:r>
              <a:rPr lang="en-US" altLang="ko-KR" sz="1300" b="1" i="1" dirty="0">
                <a:solidFill>
                  <a:srgbClr val="3F7F5F"/>
                </a:solidFill>
                <a:latin typeface="Consolas"/>
              </a:rPr>
              <a:t>// </a:t>
            </a:r>
            <a:r>
              <a:rPr lang="ko-KR" altLang="en-US" sz="1300" b="1" i="1" dirty="0">
                <a:solidFill>
                  <a:srgbClr val="3F7F5F"/>
                </a:solidFill>
                <a:latin typeface="Consolas"/>
              </a:rPr>
              <a:t>商品</a:t>
            </a:r>
            <a:r>
              <a:rPr lang="ja-JP" altLang="en-US" sz="1300" b="1" i="1" dirty="0">
                <a:solidFill>
                  <a:srgbClr val="3F7F5F"/>
                </a:solidFill>
                <a:latin typeface="Consolas"/>
              </a:rPr>
              <a:t>リストを</a:t>
            </a:r>
            <a:r>
              <a:rPr lang="ko-KR" altLang="en-US" sz="1300" b="1" i="1" dirty="0">
                <a:solidFill>
                  <a:srgbClr val="3F7F5F"/>
                </a:solidFill>
                <a:latin typeface="Consolas"/>
              </a:rPr>
              <a:t>取得</a:t>
            </a:r>
          </a:p>
          <a:p>
            <a:r>
              <a:rPr lang="ko-KR" altLang="en-US" sz="1300" dirty="0">
                <a:solidFill>
                  <a:srgbClr val="000000"/>
                </a:solidFill>
                <a:latin typeface="Consolas"/>
              </a:rPr>
              <a:t>    </a:t>
            </a:r>
            <a:r>
              <a:rPr lang="en-US" altLang="ko-KR" sz="1300" dirty="0">
                <a:solidFill>
                  <a:srgbClr val="000000"/>
                </a:solidFill>
                <a:latin typeface="Consolas"/>
              </a:rPr>
              <a:t>}</a:t>
            </a:r>
          </a:p>
        </p:txBody>
      </p:sp>
    </p:spTree>
    <p:extLst>
      <p:ext uri="{BB962C8B-B14F-4D97-AF65-F5344CB8AC3E}">
        <p14:creationId xmlns:p14="http://schemas.microsoft.com/office/powerpoint/2010/main" val="1668798999"/>
      </p:ext>
    </p:extLst>
  </p:cSld>
  <p:clrMapOvr>
    <a:masterClrMapping/>
  </p:clrMapOvr>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제목 1"/>
          <p:cNvSpPr>
            <a:spLocks noGrp="1"/>
          </p:cNvSpPr>
          <p:nvPr>
            <p:ph type="title"/>
          </p:nvPr>
        </p:nvSpPr>
        <p:spPr bwMode="auto">
          <a:xfrm>
            <a:off x="0" y="-2242"/>
            <a:ext cx="9144000" cy="694938"/>
          </a:xfrm>
        </p:spPr>
        <p:txBody>
          <a:bodyPr vert="horz" lIns="91440" tIns="45720" rIns="91440" bIns="45720" rtlCol="0" anchor="ctr">
            <a:normAutofit/>
          </a:bodyPr>
          <a:lstStyle/>
          <a:p>
            <a:r>
              <a:rPr lang="en-US" altLang="ko-KR" dirty="0" err="1" smtClean="0">
                <a:latin typeface="MS Mincho" pitchFamily="49" charset="-128"/>
                <a:ea typeface="MS Mincho" pitchFamily="49" charset="-128"/>
              </a:rPr>
              <a:t>ShopDAOImpl</a:t>
            </a:r>
            <a:r>
              <a:rPr lang="en-US" altLang="ko-KR" dirty="0" smtClean="0">
                <a:latin typeface="MS Mincho" pitchFamily="49" charset="-128"/>
                <a:ea typeface="MS Mincho" pitchFamily="49" charset="-128"/>
              </a:rPr>
              <a:t>(2/4</a:t>
            </a:r>
            <a:r>
              <a:rPr lang="en-US" altLang="ko-KR" dirty="0">
                <a:latin typeface="MS Mincho" pitchFamily="49" charset="-128"/>
                <a:ea typeface="MS Mincho" pitchFamily="49" charset="-128"/>
              </a:rPr>
              <a:t>)</a:t>
            </a:r>
            <a:endParaRPr lang="ko-KR" dirty="0">
              <a:latin typeface="MS Mincho" pitchFamily="49" charset="-128"/>
              <a:ea typeface="MS Mincho" pitchFamily="49" charset="-128"/>
            </a:endParaRPr>
          </a:p>
        </p:txBody>
      </p:sp>
      <p:sp>
        <p:nvSpPr>
          <p:cNvPr id="5" name="내용 개체 틀 2"/>
          <p:cNvSpPr>
            <a:spLocks noGrp="1"/>
          </p:cNvSpPr>
          <p:nvPr>
            <p:ph sz="half" idx="1"/>
          </p:nvPr>
        </p:nvSpPr>
        <p:spPr bwMode="auto">
          <a:xfrm>
            <a:off x="0" y="692696"/>
            <a:ext cx="9144000" cy="6165304"/>
          </a:xfrm>
          <a:solidFill>
            <a:schemeClr val="bg1"/>
          </a:solidFill>
        </p:spPr>
        <p:txBody>
          <a:bodyPr numCol="2">
            <a:noAutofit/>
          </a:bodyPr>
          <a:lstStyle>
            <a:lvl1pPr>
              <a:defRPr sz="2400"/>
            </a:lvl1pPr>
            <a:lvl2pPr>
              <a:defRPr sz="1600"/>
            </a:lvl2pPr>
            <a:lvl3pPr>
              <a:defRPr sz="1200"/>
            </a:lvl3pPr>
            <a:lvl4pPr>
              <a:defRPr sz="1200"/>
            </a:lvl4pPr>
            <a:lvl5pPr>
              <a:defRPr sz="1200"/>
            </a:lvl5pPr>
          </a:lstStyle>
          <a:p>
            <a:r>
              <a:rPr lang="en-US" altLang="ja-JP" sz="1400" dirty="0">
                <a:solidFill>
                  <a:srgbClr val="3F7F5F"/>
                </a:solidFill>
                <a:latin typeface="Consolas"/>
              </a:rPr>
              <a:t>// </a:t>
            </a:r>
            <a:r>
              <a:rPr lang="ja-JP" altLang="en-US" sz="1400" dirty="0">
                <a:solidFill>
                  <a:srgbClr val="3F7F5F"/>
                </a:solidFill>
                <a:latin typeface="Consolas"/>
              </a:rPr>
              <a:t>単一のカテゴリーコードを基に商品リストを取得</a:t>
            </a:r>
          </a:p>
          <a:p>
            <a:r>
              <a:rPr lang="en-US" altLang="ko-KR" sz="1400" dirty="0">
                <a:solidFill>
                  <a:srgbClr val="000000"/>
                </a:solidFill>
                <a:latin typeface="Consolas"/>
              </a:rPr>
              <a:t>    </a:t>
            </a:r>
            <a:r>
              <a:rPr lang="en-US" altLang="ko-KR" sz="1400" dirty="0">
                <a:solidFill>
                  <a:srgbClr val="646464"/>
                </a:solidFill>
                <a:latin typeface="Consolas"/>
              </a:rPr>
              <a:t>@Override</a:t>
            </a:r>
          </a:p>
          <a:p>
            <a:r>
              <a:rPr lang="en-US" altLang="ko-KR" sz="1400" dirty="0">
                <a:solidFill>
                  <a:srgbClr val="000000"/>
                </a:solidFill>
                <a:latin typeface="Consolas"/>
              </a:rPr>
              <a:t>    </a:t>
            </a:r>
            <a:r>
              <a:rPr lang="en-US" altLang="ko-KR" sz="1400" b="1" dirty="0">
                <a:solidFill>
                  <a:srgbClr val="7F0055"/>
                </a:solidFill>
                <a:latin typeface="Consolas"/>
              </a:rPr>
              <a:t>public</a:t>
            </a:r>
            <a:r>
              <a:rPr lang="en-US" altLang="ko-KR" sz="1400" b="1" dirty="0">
                <a:solidFill>
                  <a:srgbClr val="000000"/>
                </a:solidFill>
                <a:latin typeface="Consolas"/>
              </a:rPr>
              <a:t> List&lt;</a:t>
            </a:r>
            <a:r>
              <a:rPr lang="en-US" altLang="ko-KR" sz="1400" b="1" dirty="0" err="1">
                <a:solidFill>
                  <a:srgbClr val="000000"/>
                </a:solidFill>
                <a:latin typeface="Consolas"/>
              </a:rPr>
              <a:t>GoodsViewVO</a:t>
            </a:r>
            <a:r>
              <a:rPr lang="en-US" altLang="ko-KR" sz="1400" b="1" dirty="0">
                <a:solidFill>
                  <a:srgbClr val="000000"/>
                </a:solidFill>
                <a:latin typeface="Consolas"/>
              </a:rPr>
              <a:t>&gt; list(</a:t>
            </a:r>
            <a:r>
              <a:rPr lang="en-US" altLang="ko-KR" sz="1400" b="1" dirty="0" err="1">
                <a:solidFill>
                  <a:srgbClr val="7F0055"/>
                </a:solidFill>
                <a:latin typeface="Consolas"/>
              </a:rPr>
              <a:t>int</a:t>
            </a:r>
            <a:r>
              <a:rPr lang="en-US" altLang="ko-KR" sz="1400" b="1" dirty="0">
                <a:solidFill>
                  <a:srgbClr val="000000"/>
                </a:solidFill>
                <a:latin typeface="Consolas"/>
              </a:rPr>
              <a:t> </a:t>
            </a:r>
            <a:r>
              <a:rPr lang="en-US" altLang="ko-KR" sz="1400" b="1" dirty="0" err="1">
                <a:solidFill>
                  <a:srgbClr val="6A3E3E"/>
                </a:solidFill>
                <a:latin typeface="Consolas"/>
              </a:rPr>
              <a:t>cateCode</a:t>
            </a:r>
            <a:r>
              <a:rPr lang="en-US" altLang="ko-KR" sz="1400" b="1" dirty="0">
                <a:solidFill>
                  <a:srgbClr val="000000"/>
                </a:solidFill>
                <a:latin typeface="Consolas"/>
              </a:rPr>
              <a:t>) </a:t>
            </a:r>
            <a:r>
              <a:rPr lang="en-US" altLang="ko-KR" sz="1400" b="1" dirty="0">
                <a:solidFill>
                  <a:srgbClr val="7F0055"/>
                </a:solidFill>
                <a:latin typeface="Consolas"/>
              </a:rPr>
              <a:t>throws</a:t>
            </a:r>
            <a:r>
              <a:rPr lang="en-US" altLang="ko-KR" sz="1400" b="1" dirty="0">
                <a:solidFill>
                  <a:srgbClr val="000000"/>
                </a:solidFill>
                <a:latin typeface="Consolas"/>
              </a:rPr>
              <a:t> Exception {</a:t>
            </a:r>
          </a:p>
          <a:p>
            <a:r>
              <a:rPr lang="en-US" altLang="ko-KR" sz="1400" dirty="0">
                <a:solidFill>
                  <a:srgbClr val="000000"/>
                </a:solidFill>
                <a:latin typeface="Consolas"/>
              </a:rPr>
              <a:t>        </a:t>
            </a:r>
            <a:r>
              <a:rPr lang="en-US" altLang="ko-KR" sz="1400" b="1" dirty="0">
                <a:solidFill>
                  <a:srgbClr val="7F0055"/>
                </a:solidFill>
                <a:latin typeface="Consolas"/>
              </a:rPr>
              <a:t>return</a:t>
            </a:r>
            <a:r>
              <a:rPr lang="en-US" altLang="ko-KR" sz="1400" b="1" dirty="0">
                <a:solidFill>
                  <a:srgbClr val="000000"/>
                </a:solidFill>
                <a:latin typeface="Consolas"/>
              </a:rPr>
              <a:t> </a:t>
            </a:r>
            <a:r>
              <a:rPr lang="en-US" altLang="ko-KR" sz="1400" b="1" dirty="0" err="1">
                <a:solidFill>
                  <a:srgbClr val="0000C0"/>
                </a:solidFill>
                <a:latin typeface="Consolas"/>
              </a:rPr>
              <a:t>sql</a:t>
            </a:r>
            <a:r>
              <a:rPr lang="en-US" altLang="ko-KR" sz="1400" b="1" dirty="0" err="1">
                <a:solidFill>
                  <a:srgbClr val="000000"/>
                </a:solidFill>
                <a:latin typeface="Consolas"/>
              </a:rPr>
              <a:t>.selectList</a:t>
            </a:r>
            <a:r>
              <a:rPr lang="en-US" altLang="ko-KR" sz="1400" b="1" dirty="0">
                <a:solidFill>
                  <a:srgbClr val="000000"/>
                </a:solidFill>
                <a:latin typeface="Consolas"/>
              </a:rPr>
              <a:t>(</a:t>
            </a:r>
            <a:r>
              <a:rPr lang="en-US" altLang="ko-KR" sz="1400" b="1" i="1" dirty="0">
                <a:solidFill>
                  <a:srgbClr val="0000C0"/>
                </a:solidFill>
                <a:latin typeface="Consolas"/>
              </a:rPr>
              <a:t>namespace</a:t>
            </a:r>
            <a:r>
              <a:rPr lang="en-US" altLang="ko-KR" sz="1400" b="1" i="1" dirty="0">
                <a:solidFill>
                  <a:srgbClr val="000000"/>
                </a:solidFill>
                <a:latin typeface="Consolas"/>
              </a:rPr>
              <a:t> + </a:t>
            </a:r>
            <a:r>
              <a:rPr lang="en-US" altLang="ko-KR" sz="1400" b="1" i="1" dirty="0">
                <a:solidFill>
                  <a:srgbClr val="2A00FF"/>
                </a:solidFill>
                <a:latin typeface="Consolas"/>
              </a:rPr>
              <a:t>".list_2"</a:t>
            </a:r>
            <a:r>
              <a:rPr lang="en-US" altLang="ko-KR" sz="1400" b="1" i="1" dirty="0">
                <a:solidFill>
                  <a:srgbClr val="000000"/>
                </a:solidFill>
                <a:latin typeface="Consolas"/>
              </a:rPr>
              <a:t>, </a:t>
            </a:r>
            <a:r>
              <a:rPr lang="en-US" altLang="ko-KR" sz="1400" b="1" i="1" dirty="0" err="1">
                <a:solidFill>
                  <a:srgbClr val="6A3E3E"/>
                </a:solidFill>
                <a:latin typeface="Consolas"/>
              </a:rPr>
              <a:t>cateCode</a:t>
            </a:r>
            <a:r>
              <a:rPr lang="en-US" altLang="ko-KR" sz="1400" b="1" i="1" dirty="0">
                <a:solidFill>
                  <a:srgbClr val="000000"/>
                </a:solidFill>
                <a:latin typeface="Consolas"/>
              </a:rPr>
              <a:t>);</a:t>
            </a:r>
          </a:p>
          <a:p>
            <a:r>
              <a:rPr lang="ko-KR" altLang="en-US" sz="1400" dirty="0">
                <a:solidFill>
                  <a:srgbClr val="000000"/>
                </a:solidFill>
                <a:latin typeface="Consolas"/>
              </a:rPr>
              <a:t>    </a:t>
            </a:r>
            <a:r>
              <a:rPr lang="en-US" altLang="ko-KR" sz="1400" dirty="0">
                <a:solidFill>
                  <a:srgbClr val="000000"/>
                </a:solidFill>
                <a:latin typeface="Consolas"/>
              </a:rPr>
              <a:t>}</a:t>
            </a:r>
          </a:p>
          <a:p>
            <a:endParaRPr lang="ko-KR" altLang="en-US" sz="1400" dirty="0">
              <a:latin typeface="Consolas"/>
            </a:endParaRPr>
          </a:p>
          <a:p>
            <a:r>
              <a:rPr lang="ja-JP" altLang="en-US" sz="1400" dirty="0">
                <a:solidFill>
                  <a:srgbClr val="000000"/>
                </a:solidFill>
                <a:latin typeface="Consolas"/>
              </a:rPr>
              <a:t>    </a:t>
            </a:r>
            <a:r>
              <a:rPr lang="en-US" altLang="ja-JP" sz="1400" dirty="0">
                <a:solidFill>
                  <a:srgbClr val="3F7F5F"/>
                </a:solidFill>
                <a:latin typeface="Consolas"/>
              </a:rPr>
              <a:t>// </a:t>
            </a:r>
            <a:r>
              <a:rPr lang="ja-JP" altLang="en-US" sz="1400" dirty="0">
                <a:solidFill>
                  <a:srgbClr val="3F7F5F"/>
                </a:solidFill>
                <a:latin typeface="Consolas"/>
              </a:rPr>
              <a:t>商品番号を基に商品詳細を取得</a:t>
            </a:r>
          </a:p>
          <a:p>
            <a:r>
              <a:rPr lang="en-US" altLang="ko-KR" sz="1400" dirty="0">
                <a:solidFill>
                  <a:srgbClr val="000000"/>
                </a:solidFill>
                <a:latin typeface="Consolas"/>
              </a:rPr>
              <a:t>    </a:t>
            </a:r>
            <a:r>
              <a:rPr lang="en-US" altLang="ko-KR" sz="1400" dirty="0">
                <a:solidFill>
                  <a:srgbClr val="646464"/>
                </a:solidFill>
                <a:latin typeface="Consolas"/>
              </a:rPr>
              <a:t>@Override</a:t>
            </a:r>
          </a:p>
          <a:p>
            <a:r>
              <a:rPr lang="en-US" altLang="ko-KR" sz="1400" dirty="0">
                <a:solidFill>
                  <a:srgbClr val="000000"/>
                </a:solidFill>
                <a:latin typeface="Consolas"/>
              </a:rPr>
              <a:t>    </a:t>
            </a:r>
            <a:r>
              <a:rPr lang="en-US" altLang="ko-KR" sz="1400" b="1" dirty="0">
                <a:solidFill>
                  <a:srgbClr val="7F0055"/>
                </a:solidFill>
                <a:latin typeface="Consolas"/>
              </a:rPr>
              <a:t>public</a:t>
            </a:r>
            <a:r>
              <a:rPr lang="en-US" altLang="ko-KR" sz="1400" b="1" dirty="0">
                <a:solidFill>
                  <a:srgbClr val="000000"/>
                </a:solidFill>
                <a:latin typeface="Consolas"/>
              </a:rPr>
              <a:t> </a:t>
            </a:r>
            <a:r>
              <a:rPr lang="en-US" altLang="ko-KR" sz="1400" b="1" dirty="0" err="1">
                <a:solidFill>
                  <a:srgbClr val="000000"/>
                </a:solidFill>
                <a:latin typeface="Consolas"/>
              </a:rPr>
              <a:t>GoodsViewVO</a:t>
            </a:r>
            <a:r>
              <a:rPr lang="en-US" altLang="ko-KR" sz="1400" b="1" dirty="0">
                <a:solidFill>
                  <a:srgbClr val="000000"/>
                </a:solidFill>
                <a:latin typeface="Consolas"/>
              </a:rPr>
              <a:t> </a:t>
            </a:r>
            <a:r>
              <a:rPr lang="en-US" altLang="ko-KR" sz="1400" b="1" dirty="0" err="1">
                <a:solidFill>
                  <a:srgbClr val="000000"/>
                </a:solidFill>
                <a:latin typeface="Consolas"/>
              </a:rPr>
              <a:t>goodsView</a:t>
            </a:r>
            <a:r>
              <a:rPr lang="en-US" altLang="ko-KR" sz="1400" b="1" dirty="0">
                <a:solidFill>
                  <a:srgbClr val="000000"/>
                </a:solidFill>
                <a:latin typeface="Consolas"/>
              </a:rPr>
              <a:t>(</a:t>
            </a:r>
            <a:r>
              <a:rPr lang="en-US" altLang="ko-KR" sz="1400" b="1" dirty="0" err="1">
                <a:solidFill>
                  <a:srgbClr val="7F0055"/>
                </a:solidFill>
                <a:latin typeface="Consolas"/>
              </a:rPr>
              <a:t>int</a:t>
            </a:r>
            <a:r>
              <a:rPr lang="en-US" altLang="ko-KR" sz="1400" b="1" dirty="0">
                <a:solidFill>
                  <a:srgbClr val="000000"/>
                </a:solidFill>
                <a:latin typeface="Consolas"/>
              </a:rPr>
              <a:t> </a:t>
            </a:r>
            <a:r>
              <a:rPr lang="en-US" altLang="ko-KR" sz="1400" b="1" dirty="0" err="1">
                <a:solidFill>
                  <a:srgbClr val="6A3E3E"/>
                </a:solidFill>
                <a:latin typeface="Consolas"/>
              </a:rPr>
              <a:t>gdsNum</a:t>
            </a:r>
            <a:r>
              <a:rPr lang="en-US" altLang="ko-KR" sz="1400" b="1" dirty="0">
                <a:solidFill>
                  <a:srgbClr val="000000"/>
                </a:solidFill>
                <a:latin typeface="Consolas"/>
              </a:rPr>
              <a:t>) </a:t>
            </a:r>
            <a:r>
              <a:rPr lang="en-US" altLang="ko-KR" sz="1400" b="1" dirty="0">
                <a:solidFill>
                  <a:srgbClr val="7F0055"/>
                </a:solidFill>
                <a:latin typeface="Consolas"/>
              </a:rPr>
              <a:t>throws</a:t>
            </a:r>
            <a:r>
              <a:rPr lang="en-US" altLang="ko-KR" sz="1400" b="1" dirty="0">
                <a:solidFill>
                  <a:srgbClr val="000000"/>
                </a:solidFill>
                <a:latin typeface="Consolas"/>
              </a:rPr>
              <a:t> Exception {</a:t>
            </a:r>
          </a:p>
          <a:p>
            <a:r>
              <a:rPr lang="en-US" altLang="ko-KR" sz="1400" dirty="0">
                <a:solidFill>
                  <a:srgbClr val="000000"/>
                </a:solidFill>
                <a:latin typeface="Consolas"/>
              </a:rPr>
              <a:t>        </a:t>
            </a:r>
            <a:r>
              <a:rPr lang="en-US" altLang="ko-KR" sz="1400" b="1" dirty="0">
                <a:solidFill>
                  <a:srgbClr val="7F0055"/>
                </a:solidFill>
                <a:latin typeface="Consolas"/>
              </a:rPr>
              <a:t>return</a:t>
            </a:r>
            <a:r>
              <a:rPr lang="en-US" altLang="ko-KR" sz="1400" b="1" dirty="0">
                <a:solidFill>
                  <a:srgbClr val="000000"/>
                </a:solidFill>
                <a:latin typeface="Consolas"/>
              </a:rPr>
              <a:t> </a:t>
            </a:r>
            <a:r>
              <a:rPr lang="en-US" altLang="ko-KR" sz="1400" b="1" dirty="0" err="1">
                <a:solidFill>
                  <a:srgbClr val="0000C0"/>
                </a:solidFill>
                <a:latin typeface="Consolas"/>
              </a:rPr>
              <a:t>sql</a:t>
            </a:r>
            <a:r>
              <a:rPr lang="en-US" altLang="ko-KR" sz="1400" b="1" dirty="0" err="1">
                <a:solidFill>
                  <a:srgbClr val="000000"/>
                </a:solidFill>
                <a:latin typeface="Consolas"/>
              </a:rPr>
              <a:t>.selectOne</a:t>
            </a:r>
            <a:r>
              <a:rPr lang="en-US" altLang="ko-KR" sz="1400" b="1" dirty="0">
                <a:solidFill>
                  <a:srgbClr val="000000"/>
                </a:solidFill>
                <a:latin typeface="Consolas"/>
              </a:rPr>
              <a:t>(</a:t>
            </a:r>
            <a:r>
              <a:rPr lang="en-US" altLang="ko-KR" sz="1400" b="1" dirty="0">
                <a:solidFill>
                  <a:srgbClr val="2A00FF"/>
                </a:solidFill>
                <a:latin typeface="Consolas"/>
              </a:rPr>
              <a:t>"</a:t>
            </a:r>
            <a:r>
              <a:rPr lang="en-US" altLang="ko-KR" sz="1400" b="1" dirty="0" err="1">
                <a:solidFill>
                  <a:srgbClr val="2A00FF"/>
                </a:solidFill>
                <a:latin typeface="Consolas"/>
              </a:rPr>
              <a:t>com.my.shop.mappers.adminMapper</a:t>
            </a:r>
            <a:r>
              <a:rPr lang="en-US" altLang="ko-KR" sz="1400" b="1" dirty="0">
                <a:solidFill>
                  <a:srgbClr val="2A00FF"/>
                </a:solidFill>
                <a:latin typeface="Consolas"/>
              </a:rPr>
              <a:t>"</a:t>
            </a:r>
            <a:r>
              <a:rPr lang="en-US" altLang="ko-KR" sz="1400" b="1" dirty="0">
                <a:solidFill>
                  <a:srgbClr val="000000"/>
                </a:solidFill>
                <a:latin typeface="Consolas"/>
              </a:rPr>
              <a:t> + </a:t>
            </a:r>
            <a:r>
              <a:rPr lang="en-US" altLang="ko-KR" sz="1400" b="1" dirty="0">
                <a:solidFill>
                  <a:srgbClr val="2A00FF"/>
                </a:solidFill>
                <a:latin typeface="Consolas"/>
              </a:rPr>
              <a:t>".</a:t>
            </a:r>
            <a:r>
              <a:rPr lang="en-US" altLang="ko-KR" sz="1400" b="1" dirty="0" err="1">
                <a:solidFill>
                  <a:srgbClr val="2A00FF"/>
                </a:solidFill>
                <a:latin typeface="Consolas"/>
              </a:rPr>
              <a:t>goodsView</a:t>
            </a:r>
            <a:r>
              <a:rPr lang="en-US" altLang="ko-KR" sz="1400" b="1" dirty="0">
                <a:solidFill>
                  <a:srgbClr val="2A00FF"/>
                </a:solidFill>
                <a:latin typeface="Consolas"/>
              </a:rPr>
              <a:t>"</a:t>
            </a:r>
            <a:r>
              <a:rPr lang="en-US" altLang="ko-KR" sz="1400" b="1" dirty="0">
                <a:solidFill>
                  <a:srgbClr val="000000"/>
                </a:solidFill>
                <a:latin typeface="Consolas"/>
              </a:rPr>
              <a:t>, </a:t>
            </a:r>
            <a:r>
              <a:rPr lang="en-US" altLang="ko-KR" sz="1400" b="1" dirty="0" err="1">
                <a:solidFill>
                  <a:srgbClr val="6A3E3E"/>
                </a:solidFill>
                <a:latin typeface="Consolas"/>
              </a:rPr>
              <a:t>gdsNum</a:t>
            </a:r>
            <a:r>
              <a:rPr lang="en-US" altLang="ko-KR" sz="1400" b="1" dirty="0">
                <a:solidFill>
                  <a:srgbClr val="000000"/>
                </a:solidFill>
                <a:latin typeface="Consolas"/>
              </a:rPr>
              <a:t>);</a:t>
            </a:r>
          </a:p>
          <a:p>
            <a:r>
              <a:rPr lang="ko-KR" altLang="en-US" sz="1400" dirty="0">
                <a:solidFill>
                  <a:srgbClr val="000000"/>
                </a:solidFill>
                <a:latin typeface="Consolas"/>
              </a:rPr>
              <a:t>    </a:t>
            </a:r>
            <a:r>
              <a:rPr lang="en-US" altLang="ko-KR" sz="1400" dirty="0">
                <a:solidFill>
                  <a:srgbClr val="000000"/>
                </a:solidFill>
                <a:latin typeface="Consolas"/>
              </a:rPr>
              <a:t>}</a:t>
            </a:r>
          </a:p>
          <a:p>
            <a:endParaRPr lang="ko-KR" altLang="en-US" sz="1400" dirty="0">
              <a:latin typeface="Consolas"/>
            </a:endParaRPr>
          </a:p>
          <a:p>
            <a:r>
              <a:rPr lang="ja-JP" altLang="en-US" sz="1400" dirty="0">
                <a:solidFill>
                  <a:srgbClr val="000000"/>
                </a:solidFill>
                <a:latin typeface="Consolas"/>
              </a:rPr>
              <a:t>    </a:t>
            </a:r>
            <a:r>
              <a:rPr lang="en-US" altLang="ja-JP" sz="1400" dirty="0">
                <a:solidFill>
                  <a:srgbClr val="3F7F5F"/>
                </a:solidFill>
                <a:latin typeface="Consolas"/>
              </a:rPr>
              <a:t>// </a:t>
            </a:r>
            <a:r>
              <a:rPr lang="ja-JP" altLang="en-US" sz="1400" dirty="0">
                <a:solidFill>
                  <a:srgbClr val="3F7F5F"/>
                </a:solidFill>
                <a:latin typeface="Consolas"/>
              </a:rPr>
              <a:t>コメント登録</a:t>
            </a:r>
          </a:p>
          <a:p>
            <a:r>
              <a:rPr lang="en-US" altLang="ko-KR" sz="1400" dirty="0">
                <a:solidFill>
                  <a:srgbClr val="000000"/>
                </a:solidFill>
                <a:latin typeface="Consolas"/>
              </a:rPr>
              <a:t>    </a:t>
            </a:r>
            <a:r>
              <a:rPr lang="en-US" altLang="ko-KR" sz="1400" dirty="0">
                <a:solidFill>
                  <a:srgbClr val="646464"/>
                </a:solidFill>
                <a:latin typeface="Consolas"/>
              </a:rPr>
              <a:t>@Override</a:t>
            </a:r>
          </a:p>
          <a:p>
            <a:r>
              <a:rPr lang="en-US" altLang="ko-KR" sz="1400" dirty="0">
                <a:solidFill>
                  <a:srgbClr val="000000"/>
                </a:solidFill>
                <a:latin typeface="Consolas"/>
              </a:rPr>
              <a:t>    </a:t>
            </a:r>
            <a:r>
              <a:rPr lang="en-US" altLang="ko-KR" sz="1400" b="1" dirty="0">
                <a:solidFill>
                  <a:srgbClr val="7F0055"/>
                </a:solidFill>
                <a:latin typeface="Consolas"/>
              </a:rPr>
              <a:t>public</a:t>
            </a:r>
            <a:r>
              <a:rPr lang="en-US" altLang="ko-KR" sz="1400" b="1" dirty="0">
                <a:solidFill>
                  <a:srgbClr val="000000"/>
                </a:solidFill>
                <a:latin typeface="Consolas"/>
              </a:rPr>
              <a:t> </a:t>
            </a:r>
            <a:r>
              <a:rPr lang="en-US" altLang="ko-KR" sz="1400" b="1" dirty="0">
                <a:solidFill>
                  <a:srgbClr val="7F0055"/>
                </a:solidFill>
                <a:latin typeface="Consolas"/>
              </a:rPr>
              <a:t>void</a:t>
            </a:r>
            <a:r>
              <a:rPr lang="en-US" altLang="ko-KR" sz="1400" b="1" dirty="0">
                <a:solidFill>
                  <a:srgbClr val="000000"/>
                </a:solidFill>
                <a:latin typeface="Consolas"/>
              </a:rPr>
              <a:t> </a:t>
            </a:r>
            <a:r>
              <a:rPr lang="en-US" altLang="ko-KR" sz="1400" b="1" dirty="0" err="1">
                <a:solidFill>
                  <a:srgbClr val="000000"/>
                </a:solidFill>
                <a:latin typeface="Consolas"/>
              </a:rPr>
              <a:t>registReply</a:t>
            </a:r>
            <a:r>
              <a:rPr lang="en-US" altLang="ko-KR" sz="1400" b="1" dirty="0">
                <a:solidFill>
                  <a:srgbClr val="000000"/>
                </a:solidFill>
                <a:latin typeface="Consolas"/>
              </a:rPr>
              <a:t>(</a:t>
            </a:r>
            <a:r>
              <a:rPr lang="en-US" altLang="ko-KR" sz="1400" b="1" dirty="0" err="1">
                <a:solidFill>
                  <a:srgbClr val="000000"/>
                </a:solidFill>
                <a:latin typeface="Consolas"/>
              </a:rPr>
              <a:t>ReplyVO</a:t>
            </a:r>
            <a:r>
              <a:rPr lang="en-US" altLang="ko-KR" sz="1400" b="1" dirty="0">
                <a:solidFill>
                  <a:srgbClr val="000000"/>
                </a:solidFill>
                <a:latin typeface="Consolas"/>
              </a:rPr>
              <a:t> </a:t>
            </a:r>
            <a:r>
              <a:rPr lang="en-US" altLang="ko-KR" sz="1400" b="1" dirty="0">
                <a:solidFill>
                  <a:srgbClr val="6A3E3E"/>
                </a:solidFill>
                <a:latin typeface="Consolas"/>
              </a:rPr>
              <a:t>reply</a:t>
            </a:r>
            <a:r>
              <a:rPr lang="en-US" altLang="ko-KR" sz="1400" b="1" dirty="0">
                <a:solidFill>
                  <a:srgbClr val="000000"/>
                </a:solidFill>
                <a:latin typeface="Consolas"/>
              </a:rPr>
              <a:t>) </a:t>
            </a:r>
            <a:r>
              <a:rPr lang="en-US" altLang="ko-KR" sz="1400" b="1" dirty="0">
                <a:solidFill>
                  <a:srgbClr val="7F0055"/>
                </a:solidFill>
                <a:latin typeface="Consolas"/>
              </a:rPr>
              <a:t>throws</a:t>
            </a:r>
            <a:r>
              <a:rPr lang="en-US" altLang="ko-KR" sz="1400" b="1" dirty="0">
                <a:solidFill>
                  <a:srgbClr val="000000"/>
                </a:solidFill>
                <a:latin typeface="Consolas"/>
              </a:rPr>
              <a:t> Exception {</a:t>
            </a:r>
          </a:p>
          <a:p>
            <a:r>
              <a:rPr lang="en-US" altLang="ko-KR" sz="1400" dirty="0">
                <a:solidFill>
                  <a:srgbClr val="000000"/>
                </a:solidFill>
                <a:latin typeface="Consolas"/>
              </a:rPr>
              <a:t>        </a:t>
            </a:r>
            <a:r>
              <a:rPr lang="en-US" altLang="ko-KR" sz="1400" dirty="0" err="1">
                <a:solidFill>
                  <a:srgbClr val="0000C0"/>
                </a:solidFill>
                <a:latin typeface="Consolas"/>
              </a:rPr>
              <a:t>sql</a:t>
            </a:r>
            <a:r>
              <a:rPr lang="en-US" altLang="ko-KR" sz="1400" dirty="0" err="1">
                <a:solidFill>
                  <a:srgbClr val="000000"/>
                </a:solidFill>
                <a:latin typeface="Consolas"/>
              </a:rPr>
              <a:t>.insert</a:t>
            </a:r>
            <a:r>
              <a:rPr lang="en-US" altLang="ko-KR" sz="1400" dirty="0">
                <a:solidFill>
                  <a:srgbClr val="000000"/>
                </a:solidFill>
                <a:latin typeface="Consolas"/>
              </a:rPr>
              <a:t>(</a:t>
            </a:r>
            <a:r>
              <a:rPr lang="en-US" altLang="ko-KR" sz="1400" i="1" dirty="0">
                <a:solidFill>
                  <a:srgbClr val="0000C0"/>
                </a:solidFill>
                <a:latin typeface="Consolas"/>
              </a:rPr>
              <a:t>namespace</a:t>
            </a:r>
            <a:r>
              <a:rPr lang="en-US" altLang="ko-KR" sz="1400" i="1" dirty="0">
                <a:solidFill>
                  <a:srgbClr val="000000"/>
                </a:solidFill>
                <a:latin typeface="Consolas"/>
              </a:rPr>
              <a:t> + </a:t>
            </a:r>
            <a:r>
              <a:rPr lang="en-US" altLang="ko-KR" sz="1400" i="1" dirty="0">
                <a:solidFill>
                  <a:srgbClr val="2A00FF"/>
                </a:solidFill>
                <a:latin typeface="Consolas"/>
              </a:rPr>
              <a:t>".</a:t>
            </a:r>
            <a:r>
              <a:rPr lang="en-US" altLang="ko-KR" sz="1400" i="1" dirty="0" err="1">
                <a:solidFill>
                  <a:srgbClr val="2A00FF"/>
                </a:solidFill>
                <a:latin typeface="Consolas"/>
              </a:rPr>
              <a:t>registReply</a:t>
            </a:r>
            <a:r>
              <a:rPr lang="en-US" altLang="ko-KR" sz="1400" i="1" dirty="0">
                <a:solidFill>
                  <a:srgbClr val="2A00FF"/>
                </a:solidFill>
                <a:latin typeface="Consolas"/>
              </a:rPr>
              <a:t>"</a:t>
            </a:r>
            <a:r>
              <a:rPr lang="en-US" altLang="ko-KR" sz="1400" i="1" dirty="0">
                <a:solidFill>
                  <a:srgbClr val="000000"/>
                </a:solidFill>
                <a:latin typeface="Consolas"/>
              </a:rPr>
              <a:t>, </a:t>
            </a:r>
            <a:r>
              <a:rPr lang="en-US" altLang="ko-KR" sz="1400" i="1" dirty="0">
                <a:solidFill>
                  <a:srgbClr val="6A3E3E"/>
                </a:solidFill>
                <a:latin typeface="Consolas"/>
              </a:rPr>
              <a:t>reply</a:t>
            </a:r>
            <a:r>
              <a:rPr lang="en-US" altLang="ko-KR" sz="1400" i="1" dirty="0">
                <a:solidFill>
                  <a:srgbClr val="000000"/>
                </a:solidFill>
                <a:latin typeface="Consolas"/>
              </a:rPr>
              <a:t>);</a:t>
            </a:r>
          </a:p>
          <a:p>
            <a:r>
              <a:rPr lang="ko-KR" altLang="en-US" sz="1400" dirty="0">
                <a:solidFill>
                  <a:srgbClr val="000000"/>
                </a:solidFill>
                <a:latin typeface="Consolas"/>
              </a:rPr>
              <a:t>    </a:t>
            </a:r>
            <a:r>
              <a:rPr lang="en-US" altLang="ko-KR" sz="1400" dirty="0">
                <a:solidFill>
                  <a:srgbClr val="000000"/>
                </a:solidFill>
                <a:latin typeface="Consolas"/>
              </a:rPr>
              <a:t>}</a:t>
            </a:r>
          </a:p>
          <a:p>
            <a:endParaRPr lang="ko-KR" altLang="en-US" sz="1400" dirty="0">
              <a:latin typeface="Consolas"/>
            </a:endParaRPr>
          </a:p>
          <a:p>
            <a:r>
              <a:rPr lang="ja-JP" altLang="en-US" sz="1400" dirty="0">
                <a:solidFill>
                  <a:srgbClr val="000000"/>
                </a:solidFill>
                <a:latin typeface="Consolas"/>
              </a:rPr>
              <a:t>    </a:t>
            </a:r>
            <a:endParaRPr lang="en-US" altLang="ja-JP" sz="1400" dirty="0" smtClean="0">
              <a:solidFill>
                <a:srgbClr val="000000"/>
              </a:solidFill>
              <a:latin typeface="Consolas"/>
            </a:endParaRPr>
          </a:p>
          <a:p>
            <a:endParaRPr lang="en-US" altLang="ja-JP" sz="1400" dirty="0">
              <a:solidFill>
                <a:srgbClr val="000000"/>
              </a:solidFill>
              <a:latin typeface="Consolas"/>
            </a:endParaRPr>
          </a:p>
          <a:p>
            <a:r>
              <a:rPr lang="en-US" altLang="ja-JP" sz="1400" dirty="0" smtClean="0">
                <a:solidFill>
                  <a:srgbClr val="000000"/>
                </a:solidFill>
                <a:latin typeface="Consolas"/>
              </a:rPr>
              <a:t>    </a:t>
            </a:r>
            <a:r>
              <a:rPr lang="en-US" altLang="ja-JP" sz="1400" dirty="0" smtClean="0">
                <a:solidFill>
                  <a:srgbClr val="3F7F5F"/>
                </a:solidFill>
                <a:latin typeface="Consolas"/>
              </a:rPr>
              <a:t>// </a:t>
            </a:r>
            <a:r>
              <a:rPr lang="ja-JP" altLang="en-US" sz="1400" dirty="0">
                <a:solidFill>
                  <a:srgbClr val="3F7F5F"/>
                </a:solidFill>
                <a:latin typeface="Consolas"/>
              </a:rPr>
              <a:t>商品番号に基づくコメントリストを取得</a:t>
            </a:r>
          </a:p>
          <a:p>
            <a:r>
              <a:rPr lang="en-US" altLang="ko-KR" sz="1400" dirty="0">
                <a:solidFill>
                  <a:srgbClr val="000000"/>
                </a:solidFill>
                <a:latin typeface="Consolas"/>
              </a:rPr>
              <a:t>    </a:t>
            </a:r>
            <a:r>
              <a:rPr lang="en-US" altLang="ko-KR" sz="1400" dirty="0">
                <a:solidFill>
                  <a:srgbClr val="646464"/>
                </a:solidFill>
                <a:latin typeface="Consolas"/>
              </a:rPr>
              <a:t>@Override</a:t>
            </a:r>
          </a:p>
          <a:p>
            <a:r>
              <a:rPr lang="en-US" altLang="ko-KR" sz="1400" dirty="0">
                <a:solidFill>
                  <a:srgbClr val="000000"/>
                </a:solidFill>
                <a:latin typeface="Consolas"/>
              </a:rPr>
              <a:t>    </a:t>
            </a:r>
            <a:r>
              <a:rPr lang="en-US" altLang="ko-KR" sz="1400" b="1" dirty="0">
                <a:solidFill>
                  <a:srgbClr val="7F0055"/>
                </a:solidFill>
                <a:latin typeface="Consolas"/>
              </a:rPr>
              <a:t>public</a:t>
            </a:r>
            <a:r>
              <a:rPr lang="en-US" altLang="ko-KR" sz="1400" b="1" dirty="0">
                <a:solidFill>
                  <a:srgbClr val="000000"/>
                </a:solidFill>
                <a:latin typeface="Consolas"/>
              </a:rPr>
              <a:t> List&lt;</a:t>
            </a:r>
            <a:r>
              <a:rPr lang="en-US" altLang="ko-KR" sz="1400" b="1" dirty="0" err="1">
                <a:solidFill>
                  <a:srgbClr val="000000"/>
                </a:solidFill>
                <a:latin typeface="Consolas"/>
              </a:rPr>
              <a:t>ReplyListVO</a:t>
            </a:r>
            <a:r>
              <a:rPr lang="en-US" altLang="ko-KR" sz="1400" b="1" dirty="0">
                <a:solidFill>
                  <a:srgbClr val="000000"/>
                </a:solidFill>
                <a:latin typeface="Consolas"/>
              </a:rPr>
              <a:t>&gt; </a:t>
            </a:r>
            <a:r>
              <a:rPr lang="en-US" altLang="ko-KR" sz="1400" b="1" dirty="0" err="1">
                <a:solidFill>
                  <a:srgbClr val="000000"/>
                </a:solidFill>
                <a:latin typeface="Consolas"/>
              </a:rPr>
              <a:t>replyList</a:t>
            </a:r>
            <a:r>
              <a:rPr lang="en-US" altLang="ko-KR" sz="1400" b="1" dirty="0">
                <a:solidFill>
                  <a:srgbClr val="000000"/>
                </a:solidFill>
                <a:latin typeface="Consolas"/>
              </a:rPr>
              <a:t>(</a:t>
            </a:r>
            <a:r>
              <a:rPr lang="en-US" altLang="ko-KR" sz="1400" b="1" dirty="0" err="1">
                <a:solidFill>
                  <a:srgbClr val="7F0055"/>
                </a:solidFill>
                <a:latin typeface="Consolas"/>
              </a:rPr>
              <a:t>int</a:t>
            </a:r>
            <a:r>
              <a:rPr lang="en-US" altLang="ko-KR" sz="1400" b="1" dirty="0">
                <a:solidFill>
                  <a:srgbClr val="000000"/>
                </a:solidFill>
                <a:latin typeface="Consolas"/>
              </a:rPr>
              <a:t> </a:t>
            </a:r>
            <a:r>
              <a:rPr lang="en-US" altLang="ko-KR" sz="1400" b="1" dirty="0" err="1">
                <a:solidFill>
                  <a:srgbClr val="6A3E3E"/>
                </a:solidFill>
                <a:latin typeface="Consolas"/>
              </a:rPr>
              <a:t>gdsNum</a:t>
            </a:r>
            <a:r>
              <a:rPr lang="en-US" altLang="ko-KR" sz="1400" b="1" dirty="0">
                <a:solidFill>
                  <a:srgbClr val="000000"/>
                </a:solidFill>
                <a:latin typeface="Consolas"/>
              </a:rPr>
              <a:t>) </a:t>
            </a:r>
            <a:r>
              <a:rPr lang="en-US" altLang="ko-KR" sz="1400" b="1" dirty="0">
                <a:solidFill>
                  <a:srgbClr val="7F0055"/>
                </a:solidFill>
                <a:latin typeface="Consolas"/>
              </a:rPr>
              <a:t>throws</a:t>
            </a:r>
            <a:r>
              <a:rPr lang="en-US" altLang="ko-KR" sz="1400" b="1" dirty="0">
                <a:solidFill>
                  <a:srgbClr val="000000"/>
                </a:solidFill>
                <a:latin typeface="Consolas"/>
              </a:rPr>
              <a:t> Exception {</a:t>
            </a:r>
          </a:p>
          <a:p>
            <a:r>
              <a:rPr lang="en-US" altLang="ko-KR" sz="1400" dirty="0">
                <a:solidFill>
                  <a:srgbClr val="000000"/>
                </a:solidFill>
                <a:latin typeface="Consolas"/>
              </a:rPr>
              <a:t>        </a:t>
            </a:r>
            <a:r>
              <a:rPr lang="en-US" altLang="ko-KR" sz="1400" b="1" dirty="0">
                <a:solidFill>
                  <a:srgbClr val="7F0055"/>
                </a:solidFill>
                <a:latin typeface="Consolas"/>
              </a:rPr>
              <a:t>return</a:t>
            </a:r>
            <a:r>
              <a:rPr lang="en-US" altLang="ko-KR" sz="1400" b="1" dirty="0">
                <a:solidFill>
                  <a:srgbClr val="000000"/>
                </a:solidFill>
                <a:latin typeface="Consolas"/>
              </a:rPr>
              <a:t> </a:t>
            </a:r>
            <a:r>
              <a:rPr lang="en-US" altLang="ko-KR" sz="1400" b="1" dirty="0" err="1">
                <a:solidFill>
                  <a:srgbClr val="0000C0"/>
                </a:solidFill>
                <a:latin typeface="Consolas"/>
              </a:rPr>
              <a:t>sql</a:t>
            </a:r>
            <a:r>
              <a:rPr lang="en-US" altLang="ko-KR" sz="1400" b="1" dirty="0" err="1">
                <a:solidFill>
                  <a:srgbClr val="000000"/>
                </a:solidFill>
                <a:latin typeface="Consolas"/>
              </a:rPr>
              <a:t>.selectList</a:t>
            </a:r>
            <a:r>
              <a:rPr lang="en-US" altLang="ko-KR" sz="1400" b="1" dirty="0">
                <a:solidFill>
                  <a:srgbClr val="000000"/>
                </a:solidFill>
                <a:latin typeface="Consolas"/>
              </a:rPr>
              <a:t>(</a:t>
            </a:r>
            <a:r>
              <a:rPr lang="en-US" altLang="ko-KR" sz="1400" b="1" i="1" dirty="0">
                <a:solidFill>
                  <a:srgbClr val="0000C0"/>
                </a:solidFill>
                <a:latin typeface="Consolas"/>
              </a:rPr>
              <a:t>namespace</a:t>
            </a:r>
            <a:r>
              <a:rPr lang="en-US" altLang="ko-KR" sz="1400" b="1" i="1" dirty="0">
                <a:solidFill>
                  <a:srgbClr val="000000"/>
                </a:solidFill>
                <a:latin typeface="Consolas"/>
              </a:rPr>
              <a:t> + </a:t>
            </a:r>
            <a:r>
              <a:rPr lang="en-US" altLang="ko-KR" sz="1400" b="1" i="1" dirty="0">
                <a:solidFill>
                  <a:srgbClr val="2A00FF"/>
                </a:solidFill>
                <a:latin typeface="Consolas"/>
              </a:rPr>
              <a:t>".</a:t>
            </a:r>
            <a:r>
              <a:rPr lang="en-US" altLang="ko-KR" sz="1400" b="1" i="1" dirty="0" err="1">
                <a:solidFill>
                  <a:srgbClr val="2A00FF"/>
                </a:solidFill>
                <a:latin typeface="Consolas"/>
              </a:rPr>
              <a:t>replyList</a:t>
            </a:r>
            <a:r>
              <a:rPr lang="en-US" altLang="ko-KR" sz="1400" b="1" i="1" dirty="0">
                <a:solidFill>
                  <a:srgbClr val="2A00FF"/>
                </a:solidFill>
                <a:latin typeface="Consolas"/>
              </a:rPr>
              <a:t>"</a:t>
            </a:r>
            <a:r>
              <a:rPr lang="en-US" altLang="ko-KR" sz="1400" b="1" i="1" dirty="0">
                <a:solidFill>
                  <a:srgbClr val="000000"/>
                </a:solidFill>
                <a:latin typeface="Consolas"/>
              </a:rPr>
              <a:t>, </a:t>
            </a:r>
            <a:r>
              <a:rPr lang="en-US" altLang="ko-KR" sz="1400" b="1" i="1" dirty="0" err="1">
                <a:solidFill>
                  <a:srgbClr val="6A3E3E"/>
                </a:solidFill>
                <a:latin typeface="Consolas"/>
              </a:rPr>
              <a:t>gdsNum</a:t>
            </a:r>
            <a:r>
              <a:rPr lang="en-US" altLang="ko-KR" sz="1400" b="1" i="1" dirty="0">
                <a:solidFill>
                  <a:srgbClr val="000000"/>
                </a:solidFill>
                <a:latin typeface="Consolas"/>
              </a:rPr>
              <a:t>);</a:t>
            </a:r>
          </a:p>
          <a:p>
            <a:r>
              <a:rPr lang="ko-KR" altLang="en-US" sz="1400" dirty="0">
                <a:solidFill>
                  <a:srgbClr val="000000"/>
                </a:solidFill>
                <a:latin typeface="Consolas"/>
              </a:rPr>
              <a:t>    </a:t>
            </a:r>
            <a:r>
              <a:rPr lang="en-US" altLang="ko-KR" sz="1400" dirty="0">
                <a:solidFill>
                  <a:srgbClr val="000000"/>
                </a:solidFill>
                <a:latin typeface="Consolas"/>
              </a:rPr>
              <a:t>}</a:t>
            </a:r>
          </a:p>
          <a:p>
            <a:endParaRPr lang="ko-KR" altLang="en-US" sz="1400" dirty="0">
              <a:latin typeface="Consolas"/>
            </a:endParaRPr>
          </a:p>
          <a:p>
            <a:r>
              <a:rPr lang="ja-JP" altLang="en-US" sz="1400" dirty="0">
                <a:solidFill>
                  <a:srgbClr val="000000"/>
                </a:solidFill>
                <a:latin typeface="Consolas"/>
              </a:rPr>
              <a:t>    </a:t>
            </a:r>
            <a:r>
              <a:rPr lang="en-US" altLang="ja-JP" sz="1400" dirty="0">
                <a:solidFill>
                  <a:srgbClr val="3F7F5F"/>
                </a:solidFill>
                <a:latin typeface="Consolas"/>
              </a:rPr>
              <a:t>// </a:t>
            </a:r>
            <a:r>
              <a:rPr lang="ja-JP" altLang="en-US" sz="1400" dirty="0">
                <a:solidFill>
                  <a:srgbClr val="3F7F5F"/>
                </a:solidFill>
                <a:latin typeface="Consolas"/>
              </a:rPr>
              <a:t>コメント削除</a:t>
            </a:r>
          </a:p>
          <a:p>
            <a:r>
              <a:rPr lang="en-US" altLang="ko-KR" sz="1400" dirty="0">
                <a:solidFill>
                  <a:srgbClr val="000000"/>
                </a:solidFill>
                <a:latin typeface="Consolas"/>
              </a:rPr>
              <a:t>    </a:t>
            </a:r>
            <a:r>
              <a:rPr lang="en-US" altLang="ko-KR" sz="1400" dirty="0">
                <a:solidFill>
                  <a:srgbClr val="646464"/>
                </a:solidFill>
                <a:latin typeface="Consolas"/>
              </a:rPr>
              <a:t>@Override</a:t>
            </a:r>
          </a:p>
          <a:p>
            <a:r>
              <a:rPr lang="en-US" altLang="ko-KR" sz="1400" dirty="0">
                <a:solidFill>
                  <a:srgbClr val="000000"/>
                </a:solidFill>
                <a:latin typeface="Consolas"/>
              </a:rPr>
              <a:t>    </a:t>
            </a:r>
            <a:r>
              <a:rPr lang="en-US" altLang="ko-KR" sz="1400" b="1" dirty="0">
                <a:solidFill>
                  <a:srgbClr val="7F0055"/>
                </a:solidFill>
                <a:latin typeface="Consolas"/>
              </a:rPr>
              <a:t>public</a:t>
            </a:r>
            <a:r>
              <a:rPr lang="en-US" altLang="ko-KR" sz="1400" b="1" dirty="0">
                <a:solidFill>
                  <a:srgbClr val="000000"/>
                </a:solidFill>
                <a:latin typeface="Consolas"/>
              </a:rPr>
              <a:t> </a:t>
            </a:r>
            <a:r>
              <a:rPr lang="en-US" altLang="ko-KR" sz="1400" b="1" dirty="0">
                <a:solidFill>
                  <a:srgbClr val="7F0055"/>
                </a:solidFill>
                <a:latin typeface="Consolas"/>
              </a:rPr>
              <a:t>void</a:t>
            </a:r>
            <a:r>
              <a:rPr lang="en-US" altLang="ko-KR" sz="1400" b="1" dirty="0">
                <a:solidFill>
                  <a:srgbClr val="000000"/>
                </a:solidFill>
                <a:latin typeface="Consolas"/>
              </a:rPr>
              <a:t> </a:t>
            </a:r>
            <a:r>
              <a:rPr lang="en-US" altLang="ko-KR" sz="1400" b="1" dirty="0" err="1">
                <a:solidFill>
                  <a:srgbClr val="000000"/>
                </a:solidFill>
                <a:latin typeface="Consolas"/>
              </a:rPr>
              <a:t>deleteReply</a:t>
            </a:r>
            <a:r>
              <a:rPr lang="en-US" altLang="ko-KR" sz="1400" b="1" dirty="0">
                <a:solidFill>
                  <a:srgbClr val="000000"/>
                </a:solidFill>
                <a:latin typeface="Consolas"/>
              </a:rPr>
              <a:t>(</a:t>
            </a:r>
            <a:r>
              <a:rPr lang="en-US" altLang="ko-KR" sz="1400" b="1" dirty="0" err="1">
                <a:solidFill>
                  <a:srgbClr val="000000"/>
                </a:solidFill>
                <a:latin typeface="Consolas"/>
              </a:rPr>
              <a:t>ReplyVO</a:t>
            </a:r>
            <a:r>
              <a:rPr lang="en-US" altLang="ko-KR" sz="1400" b="1" dirty="0">
                <a:solidFill>
                  <a:srgbClr val="000000"/>
                </a:solidFill>
                <a:latin typeface="Consolas"/>
              </a:rPr>
              <a:t> </a:t>
            </a:r>
            <a:r>
              <a:rPr lang="en-US" altLang="ko-KR" sz="1400" b="1" dirty="0">
                <a:solidFill>
                  <a:srgbClr val="6A3E3E"/>
                </a:solidFill>
                <a:latin typeface="Consolas"/>
              </a:rPr>
              <a:t>reply</a:t>
            </a:r>
            <a:r>
              <a:rPr lang="en-US" altLang="ko-KR" sz="1400" b="1" dirty="0">
                <a:solidFill>
                  <a:srgbClr val="000000"/>
                </a:solidFill>
                <a:latin typeface="Consolas"/>
              </a:rPr>
              <a:t>) </a:t>
            </a:r>
            <a:r>
              <a:rPr lang="en-US" altLang="ko-KR" sz="1400" b="1" dirty="0">
                <a:solidFill>
                  <a:srgbClr val="7F0055"/>
                </a:solidFill>
                <a:latin typeface="Consolas"/>
              </a:rPr>
              <a:t>throws</a:t>
            </a:r>
            <a:r>
              <a:rPr lang="en-US" altLang="ko-KR" sz="1400" b="1" dirty="0">
                <a:solidFill>
                  <a:srgbClr val="000000"/>
                </a:solidFill>
                <a:latin typeface="Consolas"/>
              </a:rPr>
              <a:t> Exception {</a:t>
            </a:r>
          </a:p>
          <a:p>
            <a:r>
              <a:rPr lang="en-US" altLang="ko-KR" sz="1400" dirty="0">
                <a:solidFill>
                  <a:srgbClr val="000000"/>
                </a:solidFill>
                <a:latin typeface="Consolas"/>
              </a:rPr>
              <a:t>        </a:t>
            </a:r>
            <a:r>
              <a:rPr lang="en-US" altLang="ko-KR" sz="1400" dirty="0" err="1">
                <a:solidFill>
                  <a:srgbClr val="0000C0"/>
                </a:solidFill>
                <a:latin typeface="Consolas"/>
              </a:rPr>
              <a:t>sql</a:t>
            </a:r>
            <a:r>
              <a:rPr lang="en-US" altLang="ko-KR" sz="1400" dirty="0" err="1">
                <a:solidFill>
                  <a:srgbClr val="000000"/>
                </a:solidFill>
                <a:latin typeface="Consolas"/>
              </a:rPr>
              <a:t>.delete</a:t>
            </a:r>
            <a:r>
              <a:rPr lang="en-US" altLang="ko-KR" sz="1400" dirty="0">
                <a:solidFill>
                  <a:srgbClr val="000000"/>
                </a:solidFill>
                <a:latin typeface="Consolas"/>
              </a:rPr>
              <a:t>(</a:t>
            </a:r>
            <a:r>
              <a:rPr lang="en-US" altLang="ko-KR" sz="1400" i="1" dirty="0">
                <a:solidFill>
                  <a:srgbClr val="0000C0"/>
                </a:solidFill>
                <a:latin typeface="Consolas"/>
              </a:rPr>
              <a:t>namespace</a:t>
            </a:r>
            <a:r>
              <a:rPr lang="en-US" altLang="ko-KR" sz="1400" i="1" dirty="0">
                <a:solidFill>
                  <a:srgbClr val="000000"/>
                </a:solidFill>
                <a:latin typeface="Consolas"/>
              </a:rPr>
              <a:t> + </a:t>
            </a:r>
            <a:r>
              <a:rPr lang="en-US" altLang="ko-KR" sz="1400" i="1" dirty="0">
                <a:solidFill>
                  <a:srgbClr val="2A00FF"/>
                </a:solidFill>
                <a:latin typeface="Consolas"/>
              </a:rPr>
              <a:t>".</a:t>
            </a:r>
            <a:r>
              <a:rPr lang="en-US" altLang="ko-KR" sz="1400" i="1" dirty="0" err="1">
                <a:solidFill>
                  <a:srgbClr val="2A00FF"/>
                </a:solidFill>
                <a:latin typeface="Consolas"/>
              </a:rPr>
              <a:t>deleteReply</a:t>
            </a:r>
            <a:r>
              <a:rPr lang="en-US" altLang="ko-KR" sz="1400" i="1" dirty="0">
                <a:solidFill>
                  <a:srgbClr val="2A00FF"/>
                </a:solidFill>
                <a:latin typeface="Consolas"/>
              </a:rPr>
              <a:t>"</a:t>
            </a:r>
            <a:r>
              <a:rPr lang="en-US" altLang="ko-KR" sz="1400" i="1" dirty="0">
                <a:solidFill>
                  <a:srgbClr val="000000"/>
                </a:solidFill>
                <a:latin typeface="Consolas"/>
              </a:rPr>
              <a:t>, </a:t>
            </a:r>
            <a:r>
              <a:rPr lang="en-US" altLang="ko-KR" sz="1400" i="1" dirty="0">
                <a:solidFill>
                  <a:srgbClr val="6A3E3E"/>
                </a:solidFill>
                <a:latin typeface="Consolas"/>
              </a:rPr>
              <a:t>reply</a:t>
            </a:r>
            <a:r>
              <a:rPr lang="en-US" altLang="ko-KR" sz="1400" i="1" dirty="0">
                <a:solidFill>
                  <a:srgbClr val="000000"/>
                </a:solidFill>
                <a:latin typeface="Consolas"/>
              </a:rPr>
              <a:t>);</a:t>
            </a:r>
          </a:p>
          <a:p>
            <a:r>
              <a:rPr lang="ko-KR" altLang="en-US" sz="1400" dirty="0">
                <a:solidFill>
                  <a:srgbClr val="000000"/>
                </a:solidFill>
                <a:latin typeface="Consolas"/>
              </a:rPr>
              <a:t>    </a:t>
            </a:r>
            <a:r>
              <a:rPr lang="en-US" altLang="ko-KR" sz="1400" dirty="0">
                <a:solidFill>
                  <a:srgbClr val="000000"/>
                </a:solidFill>
                <a:latin typeface="Consolas"/>
              </a:rPr>
              <a:t>}</a:t>
            </a:r>
          </a:p>
        </p:txBody>
      </p:sp>
    </p:spTree>
    <p:extLst>
      <p:ext uri="{BB962C8B-B14F-4D97-AF65-F5344CB8AC3E}">
        <p14:creationId xmlns:p14="http://schemas.microsoft.com/office/powerpoint/2010/main" val="3862110867"/>
      </p:ext>
    </p:extLst>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141294892" name="내용 개체 틀 2"/>
          <p:cNvSpPr>
            <a:spLocks noGrp="1"/>
          </p:cNvSpPr>
          <p:nvPr>
            <p:ph idx="1"/>
          </p:nvPr>
        </p:nvSpPr>
        <p:spPr bwMode="auto">
          <a:xfrm>
            <a:off x="467544" y="1412776"/>
            <a:ext cx="8229600" cy="5184000"/>
          </a:xfrm>
        </p:spPr>
        <p:txBody>
          <a:bodyPr/>
          <a:lstStyle>
            <a:lvl1pPr>
              <a:defRPr sz="2400"/>
            </a:lvl1pPr>
            <a:lvl2pPr>
              <a:defRPr sz="1600"/>
            </a:lvl2pPr>
            <a:lvl3pPr>
              <a:defRPr sz="1200"/>
            </a:lvl3pPr>
            <a:lvl4pPr>
              <a:defRPr sz="1200"/>
            </a:lvl4pPr>
            <a:lvl5pPr>
              <a:defRPr sz="1200"/>
            </a:lvl5pPr>
          </a:lstStyle>
          <a:p>
            <a:pPr>
              <a:defRPr/>
            </a:pPr>
            <a:r>
              <a:rPr lang="ja-JP" altLang="en-US" dirty="0">
                <a:ea typeface="MS Mincho" pitchFamily="49" charset="-128"/>
              </a:rPr>
              <a:t>スイーツショッピングモールの</a:t>
            </a:r>
            <a:r>
              <a:rPr lang="en-US" altLang="ja-JP" dirty="0">
                <a:ea typeface="MS Mincho" pitchFamily="49" charset="-128"/>
              </a:rPr>
              <a:t>ER</a:t>
            </a:r>
            <a:r>
              <a:rPr lang="ja-JP" altLang="en-US" dirty="0">
                <a:ea typeface="MS Mincho" pitchFamily="49" charset="-128"/>
              </a:rPr>
              <a:t>図</a:t>
            </a:r>
            <a:endParaRPr dirty="0">
              <a:ea typeface="MS Mincho" pitchFamily="49" charset="-128"/>
            </a:endParaRPr>
          </a:p>
        </p:txBody>
      </p:sp>
      <p:sp>
        <p:nvSpPr>
          <p:cNvPr id="1790845428" name="제목 6"/>
          <p:cNvSpPr>
            <a:spLocks noGrp="1"/>
          </p:cNvSpPr>
          <p:nvPr>
            <p:ph type="title"/>
          </p:nvPr>
        </p:nvSpPr>
        <p:spPr bwMode="auto"/>
        <p:txBody>
          <a:bodyPr vert="horz" lIns="91440" tIns="45720" rIns="91440" bIns="45720" rtlCol="0" anchor="ctr">
            <a:normAutofit/>
          </a:bodyPr>
          <a:lstStyle/>
          <a:p>
            <a:r>
              <a:rPr lang="ko-KR" dirty="0">
                <a:latin typeface="MS Mincho" pitchFamily="49" charset="-128"/>
                <a:ea typeface="MS Mincho" pitchFamily="49" charset="-128"/>
              </a:rPr>
              <a:t>ER(Entity Relationship)図</a:t>
            </a:r>
            <a:endParaRPr dirty="0">
              <a:latin typeface="MS Mincho" pitchFamily="49" charset="-128"/>
              <a:ea typeface="MS Mincho" pitchFamily="49" charset="-128"/>
            </a:endParaRPr>
          </a:p>
        </p:txBody>
      </p:sp>
      <p:pic>
        <p:nvPicPr>
          <p:cNvPr id="473939347" name="그림 473939346"/>
          <p:cNvPicPr>
            <a:picLocks noChangeAspect="1"/>
          </p:cNvPicPr>
          <p:nvPr/>
        </p:nvPicPr>
        <p:blipFill>
          <a:blip r:embed="rId3"/>
          <a:stretch/>
        </p:blipFill>
        <p:spPr bwMode="auto">
          <a:xfrm>
            <a:off x="0" y="1935036"/>
            <a:ext cx="9144000" cy="4922964"/>
          </a:xfrm>
          <a:prstGeom prst="rect">
            <a:avLst/>
          </a:prstGeom>
        </p:spPr>
      </p:pic>
    </p:spTree>
  </p:cSld>
  <p:clrMapOvr>
    <a:masterClrMapping/>
  </p:clrMapOvr>
  <p:transition/>
</p:sld>
</file>

<file path=ppt/slides/slide7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제목 1"/>
          <p:cNvSpPr>
            <a:spLocks noGrp="1"/>
          </p:cNvSpPr>
          <p:nvPr>
            <p:ph type="title"/>
          </p:nvPr>
        </p:nvSpPr>
        <p:spPr bwMode="auto">
          <a:xfrm>
            <a:off x="0" y="-2242"/>
            <a:ext cx="9144000" cy="694938"/>
          </a:xfrm>
        </p:spPr>
        <p:txBody>
          <a:bodyPr vert="horz" lIns="91440" tIns="45720" rIns="91440" bIns="45720" rtlCol="0" anchor="ctr">
            <a:normAutofit/>
          </a:bodyPr>
          <a:lstStyle/>
          <a:p>
            <a:r>
              <a:rPr lang="en-US" altLang="ko-KR" dirty="0" err="1" smtClean="0">
                <a:latin typeface="MS Mincho" pitchFamily="49" charset="-128"/>
                <a:ea typeface="MS Mincho" pitchFamily="49" charset="-128"/>
              </a:rPr>
              <a:t>ShopDAOImpl</a:t>
            </a:r>
            <a:r>
              <a:rPr lang="en-US" altLang="ko-KR" dirty="0" smtClean="0">
                <a:latin typeface="MS Mincho" pitchFamily="49" charset="-128"/>
                <a:ea typeface="MS Mincho" pitchFamily="49" charset="-128"/>
              </a:rPr>
              <a:t>(3/4</a:t>
            </a:r>
            <a:r>
              <a:rPr lang="en-US" altLang="ko-KR" dirty="0">
                <a:latin typeface="MS Mincho" pitchFamily="49" charset="-128"/>
                <a:ea typeface="MS Mincho" pitchFamily="49" charset="-128"/>
              </a:rPr>
              <a:t>)</a:t>
            </a:r>
            <a:endParaRPr lang="ko-KR" dirty="0">
              <a:latin typeface="MS Mincho" pitchFamily="49" charset="-128"/>
              <a:ea typeface="MS Mincho" pitchFamily="49" charset="-128"/>
            </a:endParaRPr>
          </a:p>
        </p:txBody>
      </p:sp>
      <p:sp>
        <p:nvSpPr>
          <p:cNvPr id="5" name="내용 개체 틀 2"/>
          <p:cNvSpPr>
            <a:spLocks noGrp="1"/>
          </p:cNvSpPr>
          <p:nvPr>
            <p:ph sz="half" idx="1"/>
          </p:nvPr>
        </p:nvSpPr>
        <p:spPr bwMode="auto">
          <a:xfrm>
            <a:off x="0" y="692696"/>
            <a:ext cx="9144000" cy="6165304"/>
          </a:xfrm>
          <a:solidFill>
            <a:schemeClr val="bg1"/>
          </a:solidFill>
        </p:spPr>
        <p:txBody>
          <a:bodyPr numCol="2">
            <a:noAutofit/>
          </a:bodyPr>
          <a:lstStyle>
            <a:lvl1pPr>
              <a:defRPr sz="2400"/>
            </a:lvl1pPr>
            <a:lvl2pPr>
              <a:defRPr sz="1600"/>
            </a:lvl2pPr>
            <a:lvl3pPr>
              <a:defRPr sz="1200"/>
            </a:lvl3pPr>
            <a:lvl4pPr>
              <a:defRPr sz="1200"/>
            </a:lvl4pPr>
            <a:lvl5pPr>
              <a:defRPr sz="1200"/>
            </a:lvl5pPr>
          </a:lstStyle>
          <a:p>
            <a:r>
              <a:rPr lang="en-US" altLang="ja-JP" sz="1400" dirty="0">
                <a:solidFill>
                  <a:srgbClr val="3F7F5F"/>
                </a:solidFill>
                <a:latin typeface="Consolas"/>
              </a:rPr>
              <a:t>// </a:t>
            </a:r>
            <a:r>
              <a:rPr lang="ja-JP" altLang="en-US" sz="1400" dirty="0">
                <a:solidFill>
                  <a:srgbClr val="3F7F5F"/>
                </a:solidFill>
                <a:latin typeface="Consolas"/>
              </a:rPr>
              <a:t>コメント作成者のユーザー</a:t>
            </a:r>
            <a:r>
              <a:rPr lang="en-US" altLang="ja-JP" sz="1400" dirty="0">
                <a:solidFill>
                  <a:srgbClr val="3F7F5F"/>
                </a:solidFill>
                <a:latin typeface="Consolas"/>
              </a:rPr>
              <a:t>ID</a:t>
            </a:r>
            <a:r>
              <a:rPr lang="ja-JP" altLang="en-US" sz="1400" dirty="0">
                <a:solidFill>
                  <a:srgbClr val="3F7F5F"/>
                </a:solidFill>
                <a:latin typeface="Consolas"/>
              </a:rPr>
              <a:t>を確認</a:t>
            </a:r>
          </a:p>
          <a:p>
            <a:r>
              <a:rPr lang="en-US" altLang="ko-KR" sz="1400" dirty="0">
                <a:solidFill>
                  <a:srgbClr val="000000"/>
                </a:solidFill>
                <a:latin typeface="Consolas"/>
              </a:rPr>
              <a:t>    </a:t>
            </a:r>
            <a:r>
              <a:rPr lang="en-US" altLang="ko-KR" sz="1400" dirty="0">
                <a:solidFill>
                  <a:srgbClr val="646464"/>
                </a:solidFill>
                <a:latin typeface="Consolas"/>
              </a:rPr>
              <a:t>@Override</a:t>
            </a:r>
          </a:p>
          <a:p>
            <a:r>
              <a:rPr lang="en-US" altLang="ko-KR" sz="1400" dirty="0">
                <a:solidFill>
                  <a:srgbClr val="000000"/>
                </a:solidFill>
                <a:latin typeface="Consolas"/>
              </a:rPr>
              <a:t>    </a:t>
            </a:r>
            <a:r>
              <a:rPr lang="en-US" altLang="ko-KR" sz="1400" b="1" dirty="0">
                <a:solidFill>
                  <a:srgbClr val="7F0055"/>
                </a:solidFill>
                <a:latin typeface="Consolas"/>
              </a:rPr>
              <a:t>public</a:t>
            </a:r>
            <a:r>
              <a:rPr lang="en-US" altLang="ko-KR" sz="1400" b="1" dirty="0">
                <a:solidFill>
                  <a:srgbClr val="000000"/>
                </a:solidFill>
                <a:latin typeface="Consolas"/>
              </a:rPr>
              <a:t> String </a:t>
            </a:r>
            <a:r>
              <a:rPr lang="en-US" altLang="ko-KR" sz="1400" b="1" dirty="0" err="1">
                <a:solidFill>
                  <a:srgbClr val="000000"/>
                </a:solidFill>
                <a:latin typeface="Consolas"/>
              </a:rPr>
              <a:t>idCheck</a:t>
            </a:r>
            <a:r>
              <a:rPr lang="en-US" altLang="ko-KR" sz="1400" b="1" dirty="0">
                <a:solidFill>
                  <a:srgbClr val="000000"/>
                </a:solidFill>
                <a:latin typeface="Consolas"/>
              </a:rPr>
              <a:t>(</a:t>
            </a:r>
            <a:r>
              <a:rPr lang="en-US" altLang="ko-KR" sz="1400" b="1" dirty="0" err="1">
                <a:solidFill>
                  <a:srgbClr val="7F0055"/>
                </a:solidFill>
                <a:latin typeface="Consolas"/>
              </a:rPr>
              <a:t>int</a:t>
            </a:r>
            <a:r>
              <a:rPr lang="en-US" altLang="ko-KR" sz="1400" b="1" dirty="0">
                <a:solidFill>
                  <a:srgbClr val="000000"/>
                </a:solidFill>
                <a:latin typeface="Consolas"/>
              </a:rPr>
              <a:t> </a:t>
            </a:r>
            <a:r>
              <a:rPr lang="en-US" altLang="ko-KR" sz="1400" b="1" dirty="0" err="1">
                <a:solidFill>
                  <a:srgbClr val="6A3E3E"/>
                </a:solidFill>
                <a:latin typeface="Consolas"/>
              </a:rPr>
              <a:t>repNum</a:t>
            </a:r>
            <a:r>
              <a:rPr lang="en-US" altLang="ko-KR" sz="1400" b="1" dirty="0">
                <a:solidFill>
                  <a:srgbClr val="000000"/>
                </a:solidFill>
                <a:latin typeface="Consolas"/>
              </a:rPr>
              <a:t>) </a:t>
            </a:r>
            <a:r>
              <a:rPr lang="en-US" altLang="ko-KR" sz="1400" b="1" dirty="0">
                <a:solidFill>
                  <a:srgbClr val="7F0055"/>
                </a:solidFill>
                <a:latin typeface="Consolas"/>
              </a:rPr>
              <a:t>throws</a:t>
            </a:r>
            <a:r>
              <a:rPr lang="en-US" altLang="ko-KR" sz="1400" b="1" dirty="0">
                <a:solidFill>
                  <a:srgbClr val="000000"/>
                </a:solidFill>
                <a:latin typeface="Consolas"/>
              </a:rPr>
              <a:t> Exception {</a:t>
            </a:r>
          </a:p>
          <a:p>
            <a:r>
              <a:rPr lang="en-US" altLang="ko-KR" sz="1400" dirty="0">
                <a:solidFill>
                  <a:srgbClr val="000000"/>
                </a:solidFill>
                <a:latin typeface="Consolas"/>
              </a:rPr>
              <a:t>        </a:t>
            </a:r>
            <a:r>
              <a:rPr lang="en-US" altLang="ko-KR" sz="1400" b="1" dirty="0">
                <a:solidFill>
                  <a:srgbClr val="7F0055"/>
                </a:solidFill>
                <a:latin typeface="Consolas"/>
              </a:rPr>
              <a:t>return</a:t>
            </a:r>
            <a:r>
              <a:rPr lang="en-US" altLang="ko-KR" sz="1400" b="1" dirty="0">
                <a:solidFill>
                  <a:srgbClr val="000000"/>
                </a:solidFill>
                <a:latin typeface="Consolas"/>
              </a:rPr>
              <a:t> </a:t>
            </a:r>
            <a:r>
              <a:rPr lang="en-US" altLang="ko-KR" sz="1400" b="1" dirty="0" err="1">
                <a:solidFill>
                  <a:srgbClr val="0000C0"/>
                </a:solidFill>
                <a:latin typeface="Consolas"/>
              </a:rPr>
              <a:t>sql</a:t>
            </a:r>
            <a:r>
              <a:rPr lang="en-US" altLang="ko-KR" sz="1400" b="1" dirty="0" err="1">
                <a:solidFill>
                  <a:srgbClr val="000000"/>
                </a:solidFill>
                <a:latin typeface="Consolas"/>
              </a:rPr>
              <a:t>.selectOne</a:t>
            </a:r>
            <a:r>
              <a:rPr lang="en-US" altLang="ko-KR" sz="1400" b="1" dirty="0">
                <a:solidFill>
                  <a:srgbClr val="000000"/>
                </a:solidFill>
                <a:latin typeface="Consolas"/>
              </a:rPr>
              <a:t>(</a:t>
            </a:r>
            <a:r>
              <a:rPr lang="en-US" altLang="ko-KR" sz="1400" b="1" i="1" dirty="0">
                <a:solidFill>
                  <a:srgbClr val="0000C0"/>
                </a:solidFill>
                <a:latin typeface="Consolas"/>
              </a:rPr>
              <a:t>namespace</a:t>
            </a:r>
            <a:r>
              <a:rPr lang="en-US" altLang="ko-KR" sz="1400" b="1" i="1" dirty="0">
                <a:solidFill>
                  <a:srgbClr val="000000"/>
                </a:solidFill>
                <a:latin typeface="Consolas"/>
              </a:rPr>
              <a:t> + </a:t>
            </a:r>
            <a:r>
              <a:rPr lang="en-US" altLang="ko-KR" sz="1400" b="1" i="1" dirty="0">
                <a:solidFill>
                  <a:srgbClr val="2A00FF"/>
                </a:solidFill>
                <a:latin typeface="Consolas"/>
              </a:rPr>
              <a:t>".</a:t>
            </a:r>
            <a:r>
              <a:rPr lang="en-US" altLang="ko-KR" sz="1400" b="1" i="1" dirty="0" err="1">
                <a:solidFill>
                  <a:srgbClr val="2A00FF"/>
                </a:solidFill>
                <a:latin typeface="Consolas"/>
              </a:rPr>
              <a:t>replyUserIdCheck</a:t>
            </a:r>
            <a:r>
              <a:rPr lang="en-US" altLang="ko-KR" sz="1400" b="1" i="1" dirty="0">
                <a:solidFill>
                  <a:srgbClr val="2A00FF"/>
                </a:solidFill>
                <a:latin typeface="Consolas"/>
              </a:rPr>
              <a:t>"</a:t>
            </a:r>
            <a:r>
              <a:rPr lang="en-US" altLang="ko-KR" sz="1400" b="1" i="1" dirty="0">
                <a:solidFill>
                  <a:srgbClr val="000000"/>
                </a:solidFill>
                <a:latin typeface="Consolas"/>
              </a:rPr>
              <a:t>, </a:t>
            </a:r>
            <a:r>
              <a:rPr lang="en-US" altLang="ko-KR" sz="1400" b="1" i="1" dirty="0" err="1">
                <a:solidFill>
                  <a:srgbClr val="6A3E3E"/>
                </a:solidFill>
                <a:latin typeface="Consolas"/>
              </a:rPr>
              <a:t>repNum</a:t>
            </a:r>
            <a:r>
              <a:rPr lang="en-US" altLang="ko-KR" sz="1400" b="1" i="1" dirty="0">
                <a:solidFill>
                  <a:srgbClr val="000000"/>
                </a:solidFill>
                <a:latin typeface="Consolas"/>
              </a:rPr>
              <a:t>);</a:t>
            </a:r>
          </a:p>
          <a:p>
            <a:r>
              <a:rPr lang="ko-KR" altLang="en-US" sz="1400" dirty="0">
                <a:solidFill>
                  <a:srgbClr val="000000"/>
                </a:solidFill>
                <a:latin typeface="Consolas"/>
              </a:rPr>
              <a:t>    </a:t>
            </a:r>
            <a:r>
              <a:rPr lang="en-US" altLang="ko-KR" sz="1400" dirty="0">
                <a:solidFill>
                  <a:srgbClr val="000000"/>
                </a:solidFill>
                <a:latin typeface="Consolas"/>
              </a:rPr>
              <a:t>}</a:t>
            </a:r>
          </a:p>
          <a:p>
            <a:endParaRPr lang="ko-KR" altLang="en-US" sz="1400" dirty="0">
              <a:latin typeface="Consolas"/>
            </a:endParaRPr>
          </a:p>
          <a:p>
            <a:r>
              <a:rPr lang="ja-JP" altLang="en-US" sz="1400" dirty="0">
                <a:solidFill>
                  <a:srgbClr val="000000"/>
                </a:solidFill>
                <a:latin typeface="Consolas"/>
              </a:rPr>
              <a:t>    </a:t>
            </a:r>
            <a:r>
              <a:rPr lang="en-US" altLang="ja-JP" sz="1400" dirty="0">
                <a:solidFill>
                  <a:srgbClr val="3F7F5F"/>
                </a:solidFill>
                <a:latin typeface="Consolas"/>
              </a:rPr>
              <a:t>// </a:t>
            </a:r>
            <a:r>
              <a:rPr lang="ja-JP" altLang="en-US" sz="1400" dirty="0">
                <a:solidFill>
                  <a:srgbClr val="3F7F5F"/>
                </a:solidFill>
                <a:latin typeface="Consolas"/>
              </a:rPr>
              <a:t>コメント修正</a:t>
            </a:r>
          </a:p>
          <a:p>
            <a:r>
              <a:rPr lang="en-US" altLang="ko-KR" sz="1400" dirty="0">
                <a:solidFill>
                  <a:srgbClr val="000000"/>
                </a:solidFill>
                <a:latin typeface="Consolas"/>
              </a:rPr>
              <a:t>    </a:t>
            </a:r>
            <a:r>
              <a:rPr lang="en-US" altLang="ko-KR" sz="1400" dirty="0">
                <a:solidFill>
                  <a:srgbClr val="646464"/>
                </a:solidFill>
                <a:latin typeface="Consolas"/>
              </a:rPr>
              <a:t>@Override</a:t>
            </a:r>
          </a:p>
          <a:p>
            <a:r>
              <a:rPr lang="en-US" altLang="ko-KR" sz="1400" dirty="0">
                <a:solidFill>
                  <a:srgbClr val="000000"/>
                </a:solidFill>
                <a:latin typeface="Consolas"/>
              </a:rPr>
              <a:t>    </a:t>
            </a:r>
            <a:r>
              <a:rPr lang="en-US" altLang="ko-KR" sz="1400" b="1" dirty="0">
                <a:solidFill>
                  <a:srgbClr val="7F0055"/>
                </a:solidFill>
                <a:latin typeface="Consolas"/>
              </a:rPr>
              <a:t>public</a:t>
            </a:r>
            <a:r>
              <a:rPr lang="en-US" altLang="ko-KR" sz="1400" b="1" dirty="0">
                <a:solidFill>
                  <a:srgbClr val="000000"/>
                </a:solidFill>
                <a:latin typeface="Consolas"/>
              </a:rPr>
              <a:t> </a:t>
            </a:r>
            <a:r>
              <a:rPr lang="en-US" altLang="ko-KR" sz="1400" b="1" dirty="0">
                <a:solidFill>
                  <a:srgbClr val="7F0055"/>
                </a:solidFill>
                <a:latin typeface="Consolas"/>
              </a:rPr>
              <a:t>void</a:t>
            </a:r>
            <a:r>
              <a:rPr lang="en-US" altLang="ko-KR" sz="1400" b="1" dirty="0">
                <a:solidFill>
                  <a:srgbClr val="000000"/>
                </a:solidFill>
                <a:latin typeface="Consolas"/>
              </a:rPr>
              <a:t> </a:t>
            </a:r>
            <a:r>
              <a:rPr lang="en-US" altLang="ko-KR" sz="1400" b="1" dirty="0" err="1">
                <a:solidFill>
                  <a:srgbClr val="000000"/>
                </a:solidFill>
                <a:latin typeface="Consolas"/>
              </a:rPr>
              <a:t>modifyReply</a:t>
            </a:r>
            <a:r>
              <a:rPr lang="en-US" altLang="ko-KR" sz="1400" b="1" dirty="0">
                <a:solidFill>
                  <a:srgbClr val="000000"/>
                </a:solidFill>
                <a:latin typeface="Consolas"/>
              </a:rPr>
              <a:t>(</a:t>
            </a:r>
            <a:r>
              <a:rPr lang="en-US" altLang="ko-KR" sz="1400" b="1" dirty="0" err="1">
                <a:solidFill>
                  <a:srgbClr val="000000"/>
                </a:solidFill>
                <a:latin typeface="Consolas"/>
              </a:rPr>
              <a:t>ReplyVO</a:t>
            </a:r>
            <a:r>
              <a:rPr lang="en-US" altLang="ko-KR" sz="1400" b="1" dirty="0">
                <a:solidFill>
                  <a:srgbClr val="000000"/>
                </a:solidFill>
                <a:latin typeface="Consolas"/>
              </a:rPr>
              <a:t> </a:t>
            </a:r>
            <a:r>
              <a:rPr lang="en-US" altLang="ko-KR" sz="1400" b="1" dirty="0">
                <a:solidFill>
                  <a:srgbClr val="6A3E3E"/>
                </a:solidFill>
                <a:latin typeface="Consolas"/>
              </a:rPr>
              <a:t>reply</a:t>
            </a:r>
            <a:r>
              <a:rPr lang="en-US" altLang="ko-KR" sz="1400" b="1" dirty="0">
                <a:solidFill>
                  <a:srgbClr val="000000"/>
                </a:solidFill>
                <a:latin typeface="Consolas"/>
              </a:rPr>
              <a:t>) </a:t>
            </a:r>
            <a:r>
              <a:rPr lang="en-US" altLang="ko-KR" sz="1400" b="1" dirty="0">
                <a:solidFill>
                  <a:srgbClr val="7F0055"/>
                </a:solidFill>
                <a:latin typeface="Consolas"/>
              </a:rPr>
              <a:t>throws</a:t>
            </a:r>
            <a:r>
              <a:rPr lang="en-US" altLang="ko-KR" sz="1400" b="1" dirty="0">
                <a:solidFill>
                  <a:srgbClr val="000000"/>
                </a:solidFill>
                <a:latin typeface="Consolas"/>
              </a:rPr>
              <a:t> Exception {</a:t>
            </a:r>
          </a:p>
          <a:p>
            <a:r>
              <a:rPr lang="en-US" altLang="ko-KR" sz="1400" dirty="0">
                <a:solidFill>
                  <a:srgbClr val="000000"/>
                </a:solidFill>
                <a:latin typeface="Consolas"/>
              </a:rPr>
              <a:t>        </a:t>
            </a:r>
            <a:r>
              <a:rPr lang="en-US" altLang="ko-KR" sz="1400" dirty="0" err="1">
                <a:solidFill>
                  <a:srgbClr val="0000C0"/>
                </a:solidFill>
                <a:latin typeface="Consolas"/>
              </a:rPr>
              <a:t>sql</a:t>
            </a:r>
            <a:r>
              <a:rPr lang="en-US" altLang="ko-KR" sz="1400" dirty="0" err="1">
                <a:solidFill>
                  <a:srgbClr val="000000"/>
                </a:solidFill>
                <a:latin typeface="Consolas"/>
              </a:rPr>
              <a:t>.update</a:t>
            </a:r>
            <a:r>
              <a:rPr lang="en-US" altLang="ko-KR" sz="1400" dirty="0">
                <a:solidFill>
                  <a:srgbClr val="000000"/>
                </a:solidFill>
                <a:latin typeface="Consolas"/>
              </a:rPr>
              <a:t>(</a:t>
            </a:r>
            <a:r>
              <a:rPr lang="en-US" altLang="ko-KR" sz="1400" i="1" dirty="0">
                <a:solidFill>
                  <a:srgbClr val="0000C0"/>
                </a:solidFill>
                <a:latin typeface="Consolas"/>
              </a:rPr>
              <a:t>namespace</a:t>
            </a:r>
            <a:r>
              <a:rPr lang="en-US" altLang="ko-KR" sz="1400" i="1" dirty="0">
                <a:solidFill>
                  <a:srgbClr val="000000"/>
                </a:solidFill>
                <a:latin typeface="Consolas"/>
              </a:rPr>
              <a:t> + </a:t>
            </a:r>
            <a:r>
              <a:rPr lang="en-US" altLang="ko-KR" sz="1400" i="1" dirty="0">
                <a:solidFill>
                  <a:srgbClr val="2A00FF"/>
                </a:solidFill>
                <a:latin typeface="Consolas"/>
              </a:rPr>
              <a:t>".</a:t>
            </a:r>
            <a:r>
              <a:rPr lang="en-US" altLang="ko-KR" sz="1400" i="1" dirty="0" err="1">
                <a:solidFill>
                  <a:srgbClr val="2A00FF"/>
                </a:solidFill>
                <a:latin typeface="Consolas"/>
              </a:rPr>
              <a:t>modifyReply</a:t>
            </a:r>
            <a:r>
              <a:rPr lang="en-US" altLang="ko-KR" sz="1400" i="1" dirty="0">
                <a:solidFill>
                  <a:srgbClr val="2A00FF"/>
                </a:solidFill>
                <a:latin typeface="Consolas"/>
              </a:rPr>
              <a:t>"</a:t>
            </a:r>
            <a:r>
              <a:rPr lang="en-US" altLang="ko-KR" sz="1400" i="1" dirty="0">
                <a:solidFill>
                  <a:srgbClr val="000000"/>
                </a:solidFill>
                <a:latin typeface="Consolas"/>
              </a:rPr>
              <a:t>, </a:t>
            </a:r>
            <a:r>
              <a:rPr lang="en-US" altLang="ko-KR" sz="1400" i="1" dirty="0">
                <a:solidFill>
                  <a:srgbClr val="6A3E3E"/>
                </a:solidFill>
                <a:latin typeface="Consolas"/>
              </a:rPr>
              <a:t>reply</a:t>
            </a:r>
            <a:r>
              <a:rPr lang="en-US" altLang="ko-KR" sz="1400" i="1" dirty="0">
                <a:solidFill>
                  <a:srgbClr val="000000"/>
                </a:solidFill>
                <a:latin typeface="Consolas"/>
              </a:rPr>
              <a:t>);</a:t>
            </a:r>
          </a:p>
          <a:p>
            <a:r>
              <a:rPr lang="ko-KR" altLang="en-US" sz="1400" dirty="0">
                <a:solidFill>
                  <a:srgbClr val="000000"/>
                </a:solidFill>
                <a:latin typeface="Consolas"/>
              </a:rPr>
              <a:t>    </a:t>
            </a:r>
            <a:r>
              <a:rPr lang="en-US" altLang="ko-KR" sz="1400" dirty="0">
                <a:solidFill>
                  <a:srgbClr val="000000"/>
                </a:solidFill>
                <a:latin typeface="Consolas"/>
              </a:rPr>
              <a:t>}</a:t>
            </a:r>
          </a:p>
          <a:p>
            <a:endParaRPr lang="ko-KR" altLang="en-US" sz="1400" dirty="0">
              <a:latin typeface="Consolas"/>
            </a:endParaRPr>
          </a:p>
          <a:p>
            <a:r>
              <a:rPr lang="ja-JP" altLang="en-US" sz="1400" dirty="0">
                <a:solidFill>
                  <a:srgbClr val="000000"/>
                </a:solidFill>
                <a:latin typeface="Consolas"/>
              </a:rPr>
              <a:t>    </a:t>
            </a:r>
            <a:r>
              <a:rPr lang="en-US" altLang="ja-JP" sz="1400" dirty="0">
                <a:solidFill>
                  <a:srgbClr val="3F7F5F"/>
                </a:solidFill>
                <a:latin typeface="Consolas"/>
              </a:rPr>
              <a:t>// </a:t>
            </a:r>
            <a:r>
              <a:rPr lang="ja-JP" altLang="en-US" sz="1400" dirty="0">
                <a:solidFill>
                  <a:srgbClr val="3F7F5F"/>
                </a:solidFill>
                <a:latin typeface="Consolas"/>
              </a:rPr>
              <a:t>カート項目を追加</a:t>
            </a:r>
          </a:p>
          <a:p>
            <a:r>
              <a:rPr lang="en-US" altLang="ko-KR" sz="1400" dirty="0">
                <a:solidFill>
                  <a:srgbClr val="000000"/>
                </a:solidFill>
                <a:latin typeface="Consolas"/>
              </a:rPr>
              <a:t>    </a:t>
            </a:r>
            <a:r>
              <a:rPr lang="en-US" altLang="ko-KR" sz="1400" dirty="0">
                <a:solidFill>
                  <a:srgbClr val="646464"/>
                </a:solidFill>
                <a:latin typeface="Consolas"/>
              </a:rPr>
              <a:t>@Override</a:t>
            </a:r>
          </a:p>
          <a:p>
            <a:r>
              <a:rPr lang="en-US" altLang="ko-KR" sz="1400" dirty="0">
                <a:solidFill>
                  <a:srgbClr val="000000"/>
                </a:solidFill>
                <a:latin typeface="Consolas"/>
              </a:rPr>
              <a:t>    </a:t>
            </a:r>
            <a:r>
              <a:rPr lang="en-US" altLang="ko-KR" sz="1400" b="1" dirty="0">
                <a:solidFill>
                  <a:srgbClr val="7F0055"/>
                </a:solidFill>
                <a:latin typeface="Consolas"/>
              </a:rPr>
              <a:t>public</a:t>
            </a:r>
            <a:r>
              <a:rPr lang="en-US" altLang="ko-KR" sz="1400" b="1" dirty="0">
                <a:solidFill>
                  <a:srgbClr val="000000"/>
                </a:solidFill>
                <a:latin typeface="Consolas"/>
              </a:rPr>
              <a:t> </a:t>
            </a:r>
            <a:r>
              <a:rPr lang="en-US" altLang="ko-KR" sz="1400" b="1" dirty="0">
                <a:solidFill>
                  <a:srgbClr val="7F0055"/>
                </a:solidFill>
                <a:latin typeface="Consolas"/>
              </a:rPr>
              <a:t>void</a:t>
            </a:r>
            <a:r>
              <a:rPr lang="en-US" altLang="ko-KR" sz="1400" b="1" dirty="0">
                <a:solidFill>
                  <a:srgbClr val="000000"/>
                </a:solidFill>
                <a:latin typeface="Consolas"/>
              </a:rPr>
              <a:t> </a:t>
            </a:r>
            <a:r>
              <a:rPr lang="en-US" altLang="ko-KR" sz="1400" b="1" dirty="0" err="1">
                <a:solidFill>
                  <a:srgbClr val="000000"/>
                </a:solidFill>
                <a:latin typeface="Consolas"/>
              </a:rPr>
              <a:t>addCart</a:t>
            </a:r>
            <a:r>
              <a:rPr lang="en-US" altLang="ko-KR" sz="1400" b="1" dirty="0">
                <a:solidFill>
                  <a:srgbClr val="000000"/>
                </a:solidFill>
                <a:latin typeface="Consolas"/>
              </a:rPr>
              <a:t>(</a:t>
            </a:r>
            <a:r>
              <a:rPr lang="en-US" altLang="ko-KR" sz="1400" b="1" dirty="0" err="1">
                <a:solidFill>
                  <a:srgbClr val="000000"/>
                </a:solidFill>
                <a:latin typeface="Consolas"/>
              </a:rPr>
              <a:t>CartVO</a:t>
            </a:r>
            <a:r>
              <a:rPr lang="en-US" altLang="ko-KR" sz="1400" b="1" dirty="0">
                <a:solidFill>
                  <a:srgbClr val="000000"/>
                </a:solidFill>
                <a:latin typeface="Consolas"/>
              </a:rPr>
              <a:t> </a:t>
            </a:r>
            <a:r>
              <a:rPr lang="en-US" altLang="ko-KR" sz="1400" b="1" dirty="0">
                <a:solidFill>
                  <a:srgbClr val="6A3E3E"/>
                </a:solidFill>
                <a:latin typeface="Consolas"/>
              </a:rPr>
              <a:t>cart</a:t>
            </a:r>
            <a:r>
              <a:rPr lang="en-US" altLang="ko-KR" sz="1400" b="1" dirty="0">
                <a:solidFill>
                  <a:srgbClr val="000000"/>
                </a:solidFill>
                <a:latin typeface="Consolas"/>
              </a:rPr>
              <a:t>) </a:t>
            </a:r>
            <a:r>
              <a:rPr lang="en-US" altLang="ko-KR" sz="1400" b="1" dirty="0">
                <a:solidFill>
                  <a:srgbClr val="7F0055"/>
                </a:solidFill>
                <a:latin typeface="Consolas"/>
              </a:rPr>
              <a:t>throws</a:t>
            </a:r>
            <a:r>
              <a:rPr lang="en-US" altLang="ko-KR" sz="1400" b="1" dirty="0">
                <a:solidFill>
                  <a:srgbClr val="000000"/>
                </a:solidFill>
                <a:latin typeface="Consolas"/>
              </a:rPr>
              <a:t> Exception {</a:t>
            </a:r>
          </a:p>
          <a:p>
            <a:r>
              <a:rPr lang="en-US" altLang="ko-KR" sz="1400" dirty="0">
                <a:solidFill>
                  <a:srgbClr val="000000"/>
                </a:solidFill>
                <a:latin typeface="Consolas"/>
              </a:rPr>
              <a:t>        </a:t>
            </a:r>
            <a:r>
              <a:rPr lang="en-US" altLang="ko-KR" sz="1400" dirty="0" err="1">
                <a:solidFill>
                  <a:srgbClr val="0000C0"/>
                </a:solidFill>
                <a:latin typeface="Consolas"/>
              </a:rPr>
              <a:t>sql</a:t>
            </a:r>
            <a:r>
              <a:rPr lang="en-US" altLang="ko-KR" sz="1400" dirty="0" err="1">
                <a:solidFill>
                  <a:srgbClr val="000000"/>
                </a:solidFill>
                <a:latin typeface="Consolas"/>
              </a:rPr>
              <a:t>.insert</a:t>
            </a:r>
            <a:r>
              <a:rPr lang="en-US" altLang="ko-KR" sz="1400" dirty="0">
                <a:solidFill>
                  <a:srgbClr val="000000"/>
                </a:solidFill>
                <a:latin typeface="Consolas"/>
              </a:rPr>
              <a:t>(</a:t>
            </a:r>
            <a:r>
              <a:rPr lang="en-US" altLang="ko-KR" sz="1400" i="1" dirty="0">
                <a:solidFill>
                  <a:srgbClr val="0000C0"/>
                </a:solidFill>
                <a:latin typeface="Consolas"/>
              </a:rPr>
              <a:t>namespace</a:t>
            </a:r>
            <a:r>
              <a:rPr lang="en-US" altLang="ko-KR" sz="1400" i="1" dirty="0">
                <a:solidFill>
                  <a:srgbClr val="000000"/>
                </a:solidFill>
                <a:latin typeface="Consolas"/>
              </a:rPr>
              <a:t> + </a:t>
            </a:r>
            <a:r>
              <a:rPr lang="en-US" altLang="ko-KR" sz="1400" i="1" dirty="0">
                <a:solidFill>
                  <a:srgbClr val="2A00FF"/>
                </a:solidFill>
                <a:latin typeface="Consolas"/>
              </a:rPr>
              <a:t>".</a:t>
            </a:r>
            <a:r>
              <a:rPr lang="en-US" altLang="ko-KR" sz="1400" i="1" dirty="0" err="1">
                <a:solidFill>
                  <a:srgbClr val="2A00FF"/>
                </a:solidFill>
                <a:latin typeface="Consolas"/>
              </a:rPr>
              <a:t>addCart</a:t>
            </a:r>
            <a:r>
              <a:rPr lang="en-US" altLang="ko-KR" sz="1400" i="1" dirty="0">
                <a:solidFill>
                  <a:srgbClr val="2A00FF"/>
                </a:solidFill>
                <a:latin typeface="Consolas"/>
              </a:rPr>
              <a:t>"</a:t>
            </a:r>
            <a:r>
              <a:rPr lang="en-US" altLang="ko-KR" sz="1400" i="1" dirty="0">
                <a:solidFill>
                  <a:srgbClr val="000000"/>
                </a:solidFill>
                <a:latin typeface="Consolas"/>
              </a:rPr>
              <a:t>, </a:t>
            </a:r>
            <a:r>
              <a:rPr lang="en-US" altLang="ko-KR" sz="1400" i="1" dirty="0">
                <a:solidFill>
                  <a:srgbClr val="6A3E3E"/>
                </a:solidFill>
                <a:latin typeface="Consolas"/>
              </a:rPr>
              <a:t>cart</a:t>
            </a:r>
            <a:r>
              <a:rPr lang="en-US" altLang="ko-KR" sz="1400" i="1" dirty="0">
                <a:solidFill>
                  <a:srgbClr val="000000"/>
                </a:solidFill>
                <a:latin typeface="Consolas"/>
              </a:rPr>
              <a:t>);</a:t>
            </a:r>
          </a:p>
          <a:p>
            <a:r>
              <a:rPr lang="ko-KR" altLang="en-US" sz="1400" dirty="0">
                <a:solidFill>
                  <a:srgbClr val="000000"/>
                </a:solidFill>
                <a:latin typeface="Consolas"/>
              </a:rPr>
              <a:t>    </a:t>
            </a:r>
            <a:r>
              <a:rPr lang="en-US" altLang="ko-KR" sz="1400" dirty="0">
                <a:solidFill>
                  <a:srgbClr val="000000"/>
                </a:solidFill>
                <a:latin typeface="Consolas"/>
              </a:rPr>
              <a:t>}</a:t>
            </a:r>
          </a:p>
          <a:p>
            <a:endParaRPr lang="ko-KR" altLang="en-US" sz="1400" dirty="0">
              <a:latin typeface="Consolas"/>
            </a:endParaRPr>
          </a:p>
          <a:p>
            <a:r>
              <a:rPr lang="ja-JP" altLang="en-US" sz="1400" dirty="0">
                <a:solidFill>
                  <a:srgbClr val="000000"/>
                </a:solidFill>
                <a:latin typeface="Consolas"/>
              </a:rPr>
              <a:t>    </a:t>
            </a:r>
            <a:endParaRPr lang="en-US" altLang="ja-JP" sz="1400" dirty="0" smtClean="0">
              <a:solidFill>
                <a:srgbClr val="000000"/>
              </a:solidFill>
              <a:latin typeface="Consolas"/>
            </a:endParaRPr>
          </a:p>
          <a:p>
            <a:endParaRPr lang="en-US" altLang="ja-JP" sz="1400" dirty="0">
              <a:solidFill>
                <a:srgbClr val="000000"/>
              </a:solidFill>
              <a:latin typeface="Consolas"/>
            </a:endParaRPr>
          </a:p>
          <a:p>
            <a:endParaRPr lang="en-US" altLang="ja-JP" sz="1400" dirty="0" smtClean="0">
              <a:solidFill>
                <a:srgbClr val="000000"/>
              </a:solidFill>
              <a:latin typeface="Consolas"/>
            </a:endParaRPr>
          </a:p>
          <a:p>
            <a:endParaRPr lang="en-US" altLang="ja-JP" sz="1400" dirty="0">
              <a:solidFill>
                <a:srgbClr val="000000"/>
              </a:solidFill>
              <a:latin typeface="Consolas"/>
            </a:endParaRPr>
          </a:p>
          <a:p>
            <a:r>
              <a:rPr lang="en-US" altLang="ja-JP" sz="1400" dirty="0" smtClean="0">
                <a:solidFill>
                  <a:srgbClr val="000000"/>
                </a:solidFill>
                <a:latin typeface="Consolas"/>
              </a:rPr>
              <a:t>    </a:t>
            </a:r>
            <a:r>
              <a:rPr lang="en-US" altLang="ja-JP" sz="1400" dirty="0" smtClean="0">
                <a:solidFill>
                  <a:srgbClr val="3F7F5F"/>
                </a:solidFill>
                <a:latin typeface="Consolas"/>
              </a:rPr>
              <a:t>// </a:t>
            </a:r>
            <a:r>
              <a:rPr lang="ja-JP" altLang="en-US" sz="1400" dirty="0">
                <a:solidFill>
                  <a:srgbClr val="3F7F5F"/>
                </a:solidFill>
                <a:latin typeface="Consolas"/>
              </a:rPr>
              <a:t>ユーザー</a:t>
            </a:r>
            <a:r>
              <a:rPr lang="en-US" altLang="ja-JP" sz="1400" dirty="0">
                <a:solidFill>
                  <a:srgbClr val="3F7F5F"/>
                </a:solidFill>
                <a:latin typeface="Consolas"/>
              </a:rPr>
              <a:t>ID</a:t>
            </a:r>
            <a:r>
              <a:rPr lang="ja-JP" altLang="en-US" sz="1400" dirty="0">
                <a:solidFill>
                  <a:srgbClr val="3F7F5F"/>
                </a:solidFill>
                <a:latin typeface="Consolas"/>
              </a:rPr>
              <a:t>に基づくカートリストを取得</a:t>
            </a:r>
          </a:p>
          <a:p>
            <a:r>
              <a:rPr lang="en-US" altLang="ko-KR" sz="1400" dirty="0">
                <a:solidFill>
                  <a:srgbClr val="000000"/>
                </a:solidFill>
                <a:latin typeface="Consolas"/>
              </a:rPr>
              <a:t>    </a:t>
            </a:r>
            <a:r>
              <a:rPr lang="en-US" altLang="ko-KR" sz="1400" dirty="0">
                <a:solidFill>
                  <a:srgbClr val="646464"/>
                </a:solidFill>
                <a:latin typeface="Consolas"/>
              </a:rPr>
              <a:t>@Override</a:t>
            </a:r>
          </a:p>
          <a:p>
            <a:r>
              <a:rPr lang="en-US" altLang="ko-KR" sz="1400" dirty="0">
                <a:solidFill>
                  <a:srgbClr val="000000"/>
                </a:solidFill>
                <a:latin typeface="Consolas"/>
              </a:rPr>
              <a:t>    </a:t>
            </a:r>
            <a:r>
              <a:rPr lang="en-US" altLang="ko-KR" sz="1400" b="1" dirty="0">
                <a:solidFill>
                  <a:srgbClr val="7F0055"/>
                </a:solidFill>
                <a:latin typeface="Consolas"/>
              </a:rPr>
              <a:t>public</a:t>
            </a:r>
            <a:r>
              <a:rPr lang="en-US" altLang="ko-KR" sz="1400" b="1" dirty="0">
                <a:solidFill>
                  <a:srgbClr val="000000"/>
                </a:solidFill>
                <a:latin typeface="Consolas"/>
              </a:rPr>
              <a:t> List&lt;</a:t>
            </a:r>
            <a:r>
              <a:rPr lang="en-US" altLang="ko-KR" sz="1400" b="1" dirty="0" err="1">
                <a:solidFill>
                  <a:srgbClr val="000000"/>
                </a:solidFill>
                <a:latin typeface="Consolas"/>
              </a:rPr>
              <a:t>CartListVO</a:t>
            </a:r>
            <a:r>
              <a:rPr lang="en-US" altLang="ko-KR" sz="1400" b="1" dirty="0">
                <a:solidFill>
                  <a:srgbClr val="000000"/>
                </a:solidFill>
                <a:latin typeface="Consolas"/>
              </a:rPr>
              <a:t>&gt; </a:t>
            </a:r>
            <a:r>
              <a:rPr lang="en-US" altLang="ko-KR" sz="1400" b="1" dirty="0" err="1">
                <a:solidFill>
                  <a:srgbClr val="000000"/>
                </a:solidFill>
                <a:latin typeface="Consolas"/>
              </a:rPr>
              <a:t>cartList</a:t>
            </a:r>
            <a:r>
              <a:rPr lang="en-US" altLang="ko-KR" sz="1400" b="1" dirty="0">
                <a:solidFill>
                  <a:srgbClr val="000000"/>
                </a:solidFill>
                <a:latin typeface="Consolas"/>
              </a:rPr>
              <a:t>(String </a:t>
            </a:r>
            <a:r>
              <a:rPr lang="en-US" altLang="ko-KR" sz="1400" b="1" dirty="0" err="1">
                <a:solidFill>
                  <a:srgbClr val="6A3E3E"/>
                </a:solidFill>
                <a:latin typeface="Consolas"/>
              </a:rPr>
              <a:t>userId</a:t>
            </a:r>
            <a:r>
              <a:rPr lang="en-US" altLang="ko-KR" sz="1400" b="1" dirty="0">
                <a:solidFill>
                  <a:srgbClr val="000000"/>
                </a:solidFill>
                <a:latin typeface="Consolas"/>
              </a:rPr>
              <a:t>) </a:t>
            </a:r>
            <a:r>
              <a:rPr lang="en-US" altLang="ko-KR" sz="1400" b="1" dirty="0">
                <a:solidFill>
                  <a:srgbClr val="7F0055"/>
                </a:solidFill>
                <a:latin typeface="Consolas"/>
              </a:rPr>
              <a:t>throws</a:t>
            </a:r>
            <a:r>
              <a:rPr lang="en-US" altLang="ko-KR" sz="1400" b="1" dirty="0">
                <a:solidFill>
                  <a:srgbClr val="000000"/>
                </a:solidFill>
                <a:latin typeface="Consolas"/>
              </a:rPr>
              <a:t> Exception {</a:t>
            </a:r>
          </a:p>
          <a:p>
            <a:r>
              <a:rPr lang="en-US" altLang="ko-KR" sz="1400" dirty="0">
                <a:solidFill>
                  <a:srgbClr val="000000"/>
                </a:solidFill>
                <a:latin typeface="Consolas"/>
              </a:rPr>
              <a:t>        </a:t>
            </a:r>
            <a:r>
              <a:rPr lang="en-US" altLang="ko-KR" sz="1400" b="1" dirty="0">
                <a:solidFill>
                  <a:srgbClr val="7F0055"/>
                </a:solidFill>
                <a:latin typeface="Consolas"/>
              </a:rPr>
              <a:t>return</a:t>
            </a:r>
            <a:r>
              <a:rPr lang="en-US" altLang="ko-KR" sz="1400" b="1" dirty="0">
                <a:solidFill>
                  <a:srgbClr val="000000"/>
                </a:solidFill>
                <a:latin typeface="Consolas"/>
              </a:rPr>
              <a:t> </a:t>
            </a:r>
            <a:r>
              <a:rPr lang="en-US" altLang="ko-KR" sz="1400" b="1" dirty="0" err="1">
                <a:solidFill>
                  <a:srgbClr val="0000C0"/>
                </a:solidFill>
                <a:latin typeface="Consolas"/>
              </a:rPr>
              <a:t>sql</a:t>
            </a:r>
            <a:r>
              <a:rPr lang="en-US" altLang="ko-KR" sz="1400" b="1" dirty="0" err="1">
                <a:solidFill>
                  <a:srgbClr val="000000"/>
                </a:solidFill>
                <a:latin typeface="Consolas"/>
              </a:rPr>
              <a:t>.selectList</a:t>
            </a:r>
            <a:r>
              <a:rPr lang="en-US" altLang="ko-KR" sz="1400" b="1" dirty="0">
                <a:solidFill>
                  <a:srgbClr val="000000"/>
                </a:solidFill>
                <a:latin typeface="Consolas"/>
              </a:rPr>
              <a:t>(</a:t>
            </a:r>
            <a:r>
              <a:rPr lang="en-US" altLang="ko-KR" sz="1400" b="1" i="1" dirty="0">
                <a:solidFill>
                  <a:srgbClr val="0000C0"/>
                </a:solidFill>
                <a:latin typeface="Consolas"/>
              </a:rPr>
              <a:t>namespace</a:t>
            </a:r>
            <a:r>
              <a:rPr lang="en-US" altLang="ko-KR" sz="1400" b="1" i="1" dirty="0">
                <a:solidFill>
                  <a:srgbClr val="000000"/>
                </a:solidFill>
                <a:latin typeface="Consolas"/>
              </a:rPr>
              <a:t> + </a:t>
            </a:r>
            <a:r>
              <a:rPr lang="en-US" altLang="ko-KR" sz="1400" b="1" i="1" dirty="0">
                <a:solidFill>
                  <a:srgbClr val="2A00FF"/>
                </a:solidFill>
                <a:latin typeface="Consolas"/>
              </a:rPr>
              <a:t>".</a:t>
            </a:r>
            <a:r>
              <a:rPr lang="en-US" altLang="ko-KR" sz="1400" b="1" i="1" dirty="0" err="1">
                <a:solidFill>
                  <a:srgbClr val="2A00FF"/>
                </a:solidFill>
                <a:latin typeface="Consolas"/>
              </a:rPr>
              <a:t>cartList</a:t>
            </a:r>
            <a:r>
              <a:rPr lang="en-US" altLang="ko-KR" sz="1400" b="1" i="1" dirty="0">
                <a:solidFill>
                  <a:srgbClr val="2A00FF"/>
                </a:solidFill>
                <a:latin typeface="Consolas"/>
              </a:rPr>
              <a:t>"</a:t>
            </a:r>
            <a:r>
              <a:rPr lang="en-US" altLang="ko-KR" sz="1400" b="1" i="1" dirty="0">
                <a:solidFill>
                  <a:srgbClr val="000000"/>
                </a:solidFill>
                <a:latin typeface="Consolas"/>
              </a:rPr>
              <a:t>, </a:t>
            </a:r>
            <a:r>
              <a:rPr lang="en-US" altLang="ko-KR" sz="1400" b="1" i="1" dirty="0" err="1">
                <a:solidFill>
                  <a:srgbClr val="6A3E3E"/>
                </a:solidFill>
                <a:latin typeface="Consolas"/>
              </a:rPr>
              <a:t>userId</a:t>
            </a:r>
            <a:r>
              <a:rPr lang="en-US" altLang="ko-KR" sz="1400" b="1" i="1" dirty="0">
                <a:solidFill>
                  <a:srgbClr val="000000"/>
                </a:solidFill>
                <a:latin typeface="Consolas"/>
              </a:rPr>
              <a:t>);</a:t>
            </a:r>
          </a:p>
          <a:p>
            <a:r>
              <a:rPr lang="ko-KR" altLang="en-US" sz="1400" dirty="0">
                <a:solidFill>
                  <a:srgbClr val="000000"/>
                </a:solidFill>
                <a:latin typeface="Consolas"/>
              </a:rPr>
              <a:t>    </a:t>
            </a:r>
            <a:r>
              <a:rPr lang="en-US" altLang="ko-KR" sz="1400" dirty="0">
                <a:solidFill>
                  <a:srgbClr val="000000"/>
                </a:solidFill>
                <a:latin typeface="Consolas"/>
              </a:rPr>
              <a:t>}</a:t>
            </a:r>
          </a:p>
          <a:p>
            <a:endParaRPr lang="ko-KR" altLang="en-US" sz="1400" dirty="0">
              <a:latin typeface="Consolas"/>
            </a:endParaRPr>
          </a:p>
          <a:p>
            <a:r>
              <a:rPr lang="ja-JP" altLang="en-US" sz="1400" dirty="0">
                <a:solidFill>
                  <a:srgbClr val="000000"/>
                </a:solidFill>
                <a:latin typeface="Consolas"/>
              </a:rPr>
              <a:t>    </a:t>
            </a:r>
            <a:r>
              <a:rPr lang="en-US" altLang="ja-JP" sz="1400" dirty="0">
                <a:solidFill>
                  <a:srgbClr val="3F7F5F"/>
                </a:solidFill>
                <a:latin typeface="Consolas"/>
              </a:rPr>
              <a:t>// </a:t>
            </a:r>
            <a:r>
              <a:rPr lang="ja-JP" altLang="en-US" sz="1400" dirty="0">
                <a:solidFill>
                  <a:srgbClr val="3F7F5F"/>
                </a:solidFill>
                <a:latin typeface="Consolas"/>
              </a:rPr>
              <a:t>カート項目を削除</a:t>
            </a:r>
          </a:p>
          <a:p>
            <a:r>
              <a:rPr lang="en-US" altLang="ko-KR" sz="1400" dirty="0">
                <a:solidFill>
                  <a:srgbClr val="000000"/>
                </a:solidFill>
                <a:latin typeface="Consolas"/>
              </a:rPr>
              <a:t>    </a:t>
            </a:r>
            <a:r>
              <a:rPr lang="en-US" altLang="ko-KR" sz="1400" dirty="0">
                <a:solidFill>
                  <a:srgbClr val="646464"/>
                </a:solidFill>
                <a:latin typeface="Consolas"/>
              </a:rPr>
              <a:t>@Override</a:t>
            </a:r>
          </a:p>
          <a:p>
            <a:r>
              <a:rPr lang="en-US" altLang="ko-KR" sz="1400" dirty="0">
                <a:solidFill>
                  <a:srgbClr val="000000"/>
                </a:solidFill>
                <a:latin typeface="Consolas"/>
              </a:rPr>
              <a:t>    </a:t>
            </a:r>
            <a:r>
              <a:rPr lang="en-US" altLang="ko-KR" sz="1400" b="1" dirty="0">
                <a:solidFill>
                  <a:srgbClr val="7F0055"/>
                </a:solidFill>
                <a:latin typeface="Consolas"/>
              </a:rPr>
              <a:t>public</a:t>
            </a:r>
            <a:r>
              <a:rPr lang="en-US" altLang="ko-KR" sz="1400" b="1" dirty="0">
                <a:solidFill>
                  <a:srgbClr val="000000"/>
                </a:solidFill>
                <a:latin typeface="Consolas"/>
              </a:rPr>
              <a:t> </a:t>
            </a:r>
            <a:r>
              <a:rPr lang="en-US" altLang="ko-KR" sz="1400" b="1" dirty="0">
                <a:solidFill>
                  <a:srgbClr val="7F0055"/>
                </a:solidFill>
                <a:latin typeface="Consolas"/>
              </a:rPr>
              <a:t>void</a:t>
            </a:r>
            <a:r>
              <a:rPr lang="en-US" altLang="ko-KR" sz="1400" b="1" dirty="0">
                <a:solidFill>
                  <a:srgbClr val="000000"/>
                </a:solidFill>
                <a:latin typeface="Consolas"/>
              </a:rPr>
              <a:t> </a:t>
            </a:r>
            <a:r>
              <a:rPr lang="en-US" altLang="ko-KR" sz="1400" b="1" dirty="0" err="1">
                <a:solidFill>
                  <a:srgbClr val="000000"/>
                </a:solidFill>
                <a:latin typeface="Consolas"/>
              </a:rPr>
              <a:t>deleteCart</a:t>
            </a:r>
            <a:r>
              <a:rPr lang="en-US" altLang="ko-KR" sz="1400" b="1" dirty="0">
                <a:solidFill>
                  <a:srgbClr val="000000"/>
                </a:solidFill>
                <a:latin typeface="Consolas"/>
              </a:rPr>
              <a:t>(</a:t>
            </a:r>
            <a:r>
              <a:rPr lang="en-US" altLang="ko-KR" sz="1400" b="1" dirty="0" err="1">
                <a:solidFill>
                  <a:srgbClr val="000000"/>
                </a:solidFill>
                <a:latin typeface="Consolas"/>
              </a:rPr>
              <a:t>CartVO</a:t>
            </a:r>
            <a:r>
              <a:rPr lang="en-US" altLang="ko-KR" sz="1400" b="1" dirty="0">
                <a:solidFill>
                  <a:srgbClr val="000000"/>
                </a:solidFill>
                <a:latin typeface="Consolas"/>
              </a:rPr>
              <a:t> </a:t>
            </a:r>
            <a:r>
              <a:rPr lang="en-US" altLang="ko-KR" sz="1400" b="1" dirty="0">
                <a:solidFill>
                  <a:srgbClr val="6A3E3E"/>
                </a:solidFill>
                <a:latin typeface="Consolas"/>
              </a:rPr>
              <a:t>cart</a:t>
            </a:r>
            <a:r>
              <a:rPr lang="en-US" altLang="ko-KR" sz="1400" b="1" dirty="0">
                <a:solidFill>
                  <a:srgbClr val="000000"/>
                </a:solidFill>
                <a:latin typeface="Consolas"/>
              </a:rPr>
              <a:t>) </a:t>
            </a:r>
            <a:r>
              <a:rPr lang="en-US" altLang="ko-KR" sz="1400" b="1" dirty="0">
                <a:solidFill>
                  <a:srgbClr val="7F0055"/>
                </a:solidFill>
                <a:latin typeface="Consolas"/>
              </a:rPr>
              <a:t>throws</a:t>
            </a:r>
            <a:r>
              <a:rPr lang="en-US" altLang="ko-KR" sz="1400" b="1" dirty="0">
                <a:solidFill>
                  <a:srgbClr val="000000"/>
                </a:solidFill>
                <a:latin typeface="Consolas"/>
              </a:rPr>
              <a:t> Exception {</a:t>
            </a:r>
          </a:p>
          <a:p>
            <a:r>
              <a:rPr lang="en-US" altLang="ko-KR" sz="1400" dirty="0">
                <a:solidFill>
                  <a:srgbClr val="000000"/>
                </a:solidFill>
                <a:latin typeface="Consolas"/>
              </a:rPr>
              <a:t>        </a:t>
            </a:r>
            <a:r>
              <a:rPr lang="en-US" altLang="ko-KR" sz="1400" dirty="0" err="1">
                <a:solidFill>
                  <a:srgbClr val="0000C0"/>
                </a:solidFill>
                <a:latin typeface="Consolas"/>
              </a:rPr>
              <a:t>sql</a:t>
            </a:r>
            <a:r>
              <a:rPr lang="en-US" altLang="ko-KR" sz="1400" dirty="0" err="1">
                <a:solidFill>
                  <a:srgbClr val="000000"/>
                </a:solidFill>
                <a:latin typeface="Consolas"/>
              </a:rPr>
              <a:t>.delete</a:t>
            </a:r>
            <a:r>
              <a:rPr lang="en-US" altLang="ko-KR" sz="1400" dirty="0">
                <a:solidFill>
                  <a:srgbClr val="000000"/>
                </a:solidFill>
                <a:latin typeface="Consolas"/>
              </a:rPr>
              <a:t>(</a:t>
            </a:r>
            <a:r>
              <a:rPr lang="en-US" altLang="ko-KR" sz="1400" i="1" dirty="0">
                <a:solidFill>
                  <a:srgbClr val="0000C0"/>
                </a:solidFill>
                <a:latin typeface="Consolas"/>
              </a:rPr>
              <a:t>namespace</a:t>
            </a:r>
            <a:r>
              <a:rPr lang="en-US" altLang="ko-KR" sz="1400" i="1" dirty="0">
                <a:solidFill>
                  <a:srgbClr val="000000"/>
                </a:solidFill>
                <a:latin typeface="Consolas"/>
              </a:rPr>
              <a:t> + </a:t>
            </a:r>
            <a:r>
              <a:rPr lang="en-US" altLang="ko-KR" sz="1400" i="1" dirty="0">
                <a:solidFill>
                  <a:srgbClr val="2A00FF"/>
                </a:solidFill>
                <a:latin typeface="Consolas"/>
              </a:rPr>
              <a:t>".</a:t>
            </a:r>
            <a:r>
              <a:rPr lang="en-US" altLang="ko-KR" sz="1400" i="1" dirty="0" err="1">
                <a:solidFill>
                  <a:srgbClr val="2A00FF"/>
                </a:solidFill>
                <a:latin typeface="Consolas"/>
              </a:rPr>
              <a:t>deleteCart</a:t>
            </a:r>
            <a:r>
              <a:rPr lang="en-US" altLang="ko-KR" sz="1400" i="1" dirty="0">
                <a:solidFill>
                  <a:srgbClr val="2A00FF"/>
                </a:solidFill>
                <a:latin typeface="Consolas"/>
              </a:rPr>
              <a:t>"</a:t>
            </a:r>
            <a:r>
              <a:rPr lang="en-US" altLang="ko-KR" sz="1400" i="1" dirty="0">
                <a:solidFill>
                  <a:srgbClr val="000000"/>
                </a:solidFill>
                <a:latin typeface="Consolas"/>
              </a:rPr>
              <a:t>, </a:t>
            </a:r>
            <a:r>
              <a:rPr lang="en-US" altLang="ko-KR" sz="1400" i="1" dirty="0">
                <a:solidFill>
                  <a:srgbClr val="6A3E3E"/>
                </a:solidFill>
                <a:latin typeface="Consolas"/>
              </a:rPr>
              <a:t>cart</a:t>
            </a:r>
            <a:r>
              <a:rPr lang="en-US" altLang="ko-KR" sz="1400" i="1" dirty="0">
                <a:solidFill>
                  <a:srgbClr val="000000"/>
                </a:solidFill>
                <a:latin typeface="Consolas"/>
              </a:rPr>
              <a:t>);</a:t>
            </a:r>
          </a:p>
          <a:p>
            <a:r>
              <a:rPr lang="ko-KR" altLang="en-US" sz="1400" dirty="0">
                <a:solidFill>
                  <a:srgbClr val="000000"/>
                </a:solidFill>
                <a:latin typeface="Consolas"/>
              </a:rPr>
              <a:t>    </a:t>
            </a:r>
            <a:r>
              <a:rPr lang="en-US" altLang="ko-KR" sz="1400" dirty="0">
                <a:solidFill>
                  <a:srgbClr val="000000"/>
                </a:solidFill>
                <a:latin typeface="Consolas"/>
              </a:rPr>
              <a:t>}</a:t>
            </a:r>
            <a:endParaRPr lang="en-US" altLang="ja-JP" sz="1400" dirty="0" smtClean="0">
              <a:ea typeface="MS Mincho" pitchFamily="49" charset="-128"/>
            </a:endParaRPr>
          </a:p>
        </p:txBody>
      </p:sp>
    </p:spTree>
    <p:extLst>
      <p:ext uri="{BB962C8B-B14F-4D97-AF65-F5344CB8AC3E}">
        <p14:creationId xmlns:p14="http://schemas.microsoft.com/office/powerpoint/2010/main" val="88982094"/>
      </p:ext>
    </p:extLst>
  </p:cSld>
  <p:clrMapOvr>
    <a:masterClrMapping/>
  </p:clrMapOvr>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제목 1"/>
          <p:cNvSpPr>
            <a:spLocks noGrp="1"/>
          </p:cNvSpPr>
          <p:nvPr>
            <p:ph type="title"/>
          </p:nvPr>
        </p:nvSpPr>
        <p:spPr bwMode="auto">
          <a:xfrm>
            <a:off x="0" y="-2242"/>
            <a:ext cx="9144000" cy="694938"/>
          </a:xfrm>
        </p:spPr>
        <p:txBody>
          <a:bodyPr vert="horz" lIns="91440" tIns="45720" rIns="91440" bIns="45720" rtlCol="0" anchor="ctr">
            <a:normAutofit/>
          </a:bodyPr>
          <a:lstStyle/>
          <a:p>
            <a:r>
              <a:rPr lang="en-US" altLang="ko-KR" dirty="0" err="1" smtClean="0">
                <a:latin typeface="MS Mincho" pitchFamily="49" charset="-128"/>
                <a:ea typeface="MS Mincho" pitchFamily="49" charset="-128"/>
              </a:rPr>
              <a:t>ShopDAOImpl</a:t>
            </a:r>
            <a:r>
              <a:rPr lang="en-US" altLang="ko-KR" dirty="0" smtClean="0">
                <a:latin typeface="MS Mincho" pitchFamily="49" charset="-128"/>
                <a:ea typeface="MS Mincho" pitchFamily="49" charset="-128"/>
              </a:rPr>
              <a:t>(4/4</a:t>
            </a:r>
            <a:r>
              <a:rPr lang="en-US" altLang="ko-KR" dirty="0">
                <a:latin typeface="MS Mincho" pitchFamily="49" charset="-128"/>
                <a:ea typeface="MS Mincho" pitchFamily="49" charset="-128"/>
              </a:rPr>
              <a:t>)</a:t>
            </a:r>
            <a:endParaRPr lang="ko-KR" dirty="0">
              <a:latin typeface="MS Mincho" pitchFamily="49" charset="-128"/>
              <a:ea typeface="MS Mincho" pitchFamily="49" charset="-128"/>
            </a:endParaRPr>
          </a:p>
        </p:txBody>
      </p:sp>
      <p:sp>
        <p:nvSpPr>
          <p:cNvPr id="5" name="내용 개체 틀 2"/>
          <p:cNvSpPr>
            <a:spLocks noGrp="1"/>
          </p:cNvSpPr>
          <p:nvPr>
            <p:ph sz="half" idx="1"/>
          </p:nvPr>
        </p:nvSpPr>
        <p:spPr bwMode="auto">
          <a:xfrm>
            <a:off x="0" y="692696"/>
            <a:ext cx="9144000" cy="6165304"/>
          </a:xfrm>
          <a:solidFill>
            <a:schemeClr val="bg1"/>
          </a:solidFill>
        </p:spPr>
        <p:txBody>
          <a:bodyPr numCol="2">
            <a:noAutofit/>
          </a:bodyPr>
          <a:lstStyle>
            <a:lvl1pPr>
              <a:defRPr sz="2400"/>
            </a:lvl1pPr>
            <a:lvl2pPr>
              <a:defRPr sz="1600"/>
            </a:lvl2pPr>
            <a:lvl3pPr>
              <a:defRPr sz="1200"/>
            </a:lvl3pPr>
            <a:lvl4pPr>
              <a:defRPr sz="1200"/>
            </a:lvl4pPr>
            <a:lvl5pPr>
              <a:defRPr sz="1200"/>
            </a:lvl5pPr>
          </a:lstStyle>
          <a:p>
            <a:r>
              <a:rPr lang="en-US" altLang="ja-JP" sz="1400" dirty="0">
                <a:solidFill>
                  <a:srgbClr val="3F7F5F"/>
                </a:solidFill>
                <a:latin typeface="Consolas"/>
              </a:rPr>
              <a:t>// </a:t>
            </a:r>
            <a:r>
              <a:rPr lang="ja-JP" altLang="en-US" sz="1400" dirty="0">
                <a:solidFill>
                  <a:srgbClr val="3F7F5F"/>
                </a:solidFill>
                <a:latin typeface="Consolas"/>
              </a:rPr>
              <a:t>注文情報を登録</a:t>
            </a:r>
          </a:p>
          <a:p>
            <a:r>
              <a:rPr lang="en-US" altLang="ko-KR" sz="1400" dirty="0">
                <a:solidFill>
                  <a:srgbClr val="000000"/>
                </a:solidFill>
                <a:latin typeface="Consolas"/>
              </a:rPr>
              <a:t>    </a:t>
            </a:r>
            <a:r>
              <a:rPr lang="en-US" altLang="ko-KR" sz="1400" dirty="0">
                <a:solidFill>
                  <a:srgbClr val="646464"/>
                </a:solidFill>
                <a:latin typeface="Consolas"/>
              </a:rPr>
              <a:t>@Override</a:t>
            </a:r>
          </a:p>
          <a:p>
            <a:r>
              <a:rPr lang="en-US" altLang="ko-KR" sz="1400" dirty="0">
                <a:solidFill>
                  <a:srgbClr val="000000"/>
                </a:solidFill>
                <a:latin typeface="Consolas"/>
              </a:rPr>
              <a:t>    </a:t>
            </a:r>
            <a:r>
              <a:rPr lang="en-US" altLang="ko-KR" sz="1400" b="1" dirty="0">
                <a:solidFill>
                  <a:srgbClr val="7F0055"/>
                </a:solidFill>
                <a:latin typeface="Consolas"/>
              </a:rPr>
              <a:t>public</a:t>
            </a:r>
            <a:r>
              <a:rPr lang="en-US" altLang="ko-KR" sz="1400" b="1" dirty="0">
                <a:solidFill>
                  <a:srgbClr val="000000"/>
                </a:solidFill>
                <a:latin typeface="Consolas"/>
              </a:rPr>
              <a:t> </a:t>
            </a:r>
            <a:r>
              <a:rPr lang="en-US" altLang="ko-KR" sz="1400" b="1" dirty="0">
                <a:solidFill>
                  <a:srgbClr val="7F0055"/>
                </a:solidFill>
                <a:latin typeface="Consolas"/>
              </a:rPr>
              <a:t>void</a:t>
            </a:r>
            <a:r>
              <a:rPr lang="en-US" altLang="ko-KR" sz="1400" b="1" dirty="0">
                <a:solidFill>
                  <a:srgbClr val="000000"/>
                </a:solidFill>
                <a:latin typeface="Consolas"/>
              </a:rPr>
              <a:t> </a:t>
            </a:r>
            <a:r>
              <a:rPr lang="en-US" altLang="ko-KR" sz="1400" b="1" dirty="0" err="1">
                <a:solidFill>
                  <a:srgbClr val="000000"/>
                </a:solidFill>
                <a:latin typeface="Consolas"/>
              </a:rPr>
              <a:t>orderInfo</a:t>
            </a:r>
            <a:r>
              <a:rPr lang="en-US" altLang="ko-KR" sz="1400" b="1" dirty="0">
                <a:solidFill>
                  <a:srgbClr val="000000"/>
                </a:solidFill>
                <a:latin typeface="Consolas"/>
              </a:rPr>
              <a:t>(</a:t>
            </a:r>
            <a:r>
              <a:rPr lang="en-US" altLang="ko-KR" sz="1400" b="1" dirty="0" err="1">
                <a:solidFill>
                  <a:srgbClr val="000000"/>
                </a:solidFill>
                <a:latin typeface="Consolas"/>
              </a:rPr>
              <a:t>OrderVO</a:t>
            </a:r>
            <a:r>
              <a:rPr lang="en-US" altLang="ko-KR" sz="1400" b="1" dirty="0">
                <a:solidFill>
                  <a:srgbClr val="000000"/>
                </a:solidFill>
                <a:latin typeface="Consolas"/>
              </a:rPr>
              <a:t> </a:t>
            </a:r>
            <a:r>
              <a:rPr lang="en-US" altLang="ko-KR" sz="1400" b="1" dirty="0">
                <a:solidFill>
                  <a:srgbClr val="6A3E3E"/>
                </a:solidFill>
                <a:latin typeface="Consolas"/>
              </a:rPr>
              <a:t>order</a:t>
            </a:r>
            <a:r>
              <a:rPr lang="en-US" altLang="ko-KR" sz="1400" b="1" dirty="0">
                <a:solidFill>
                  <a:srgbClr val="000000"/>
                </a:solidFill>
                <a:latin typeface="Consolas"/>
              </a:rPr>
              <a:t>) </a:t>
            </a:r>
            <a:r>
              <a:rPr lang="en-US" altLang="ko-KR" sz="1400" b="1" dirty="0">
                <a:solidFill>
                  <a:srgbClr val="7F0055"/>
                </a:solidFill>
                <a:latin typeface="Consolas"/>
              </a:rPr>
              <a:t>throws</a:t>
            </a:r>
            <a:r>
              <a:rPr lang="en-US" altLang="ko-KR" sz="1400" b="1" dirty="0">
                <a:solidFill>
                  <a:srgbClr val="000000"/>
                </a:solidFill>
                <a:latin typeface="Consolas"/>
              </a:rPr>
              <a:t> Exception {</a:t>
            </a:r>
          </a:p>
          <a:p>
            <a:r>
              <a:rPr lang="en-US" altLang="ko-KR" sz="1400" dirty="0">
                <a:solidFill>
                  <a:srgbClr val="000000"/>
                </a:solidFill>
                <a:latin typeface="Consolas"/>
              </a:rPr>
              <a:t>        </a:t>
            </a:r>
            <a:r>
              <a:rPr lang="en-US" altLang="ko-KR" sz="1400" dirty="0" err="1">
                <a:solidFill>
                  <a:srgbClr val="0000C0"/>
                </a:solidFill>
                <a:latin typeface="Consolas"/>
              </a:rPr>
              <a:t>sql</a:t>
            </a:r>
            <a:r>
              <a:rPr lang="en-US" altLang="ko-KR" sz="1400" dirty="0" err="1">
                <a:solidFill>
                  <a:srgbClr val="000000"/>
                </a:solidFill>
                <a:latin typeface="Consolas"/>
              </a:rPr>
              <a:t>.insert</a:t>
            </a:r>
            <a:r>
              <a:rPr lang="en-US" altLang="ko-KR" sz="1400" dirty="0">
                <a:solidFill>
                  <a:srgbClr val="000000"/>
                </a:solidFill>
                <a:latin typeface="Consolas"/>
              </a:rPr>
              <a:t>(</a:t>
            </a:r>
            <a:r>
              <a:rPr lang="en-US" altLang="ko-KR" sz="1400" i="1" dirty="0">
                <a:solidFill>
                  <a:srgbClr val="0000C0"/>
                </a:solidFill>
                <a:latin typeface="Consolas"/>
              </a:rPr>
              <a:t>namespace</a:t>
            </a:r>
            <a:r>
              <a:rPr lang="en-US" altLang="ko-KR" sz="1400" i="1" dirty="0">
                <a:solidFill>
                  <a:srgbClr val="000000"/>
                </a:solidFill>
                <a:latin typeface="Consolas"/>
              </a:rPr>
              <a:t> + </a:t>
            </a:r>
            <a:r>
              <a:rPr lang="en-US" altLang="ko-KR" sz="1400" i="1" dirty="0">
                <a:solidFill>
                  <a:srgbClr val="2A00FF"/>
                </a:solidFill>
                <a:latin typeface="Consolas"/>
              </a:rPr>
              <a:t>".</a:t>
            </a:r>
            <a:r>
              <a:rPr lang="en-US" altLang="ko-KR" sz="1400" i="1" dirty="0" err="1">
                <a:solidFill>
                  <a:srgbClr val="2A00FF"/>
                </a:solidFill>
                <a:latin typeface="Consolas"/>
              </a:rPr>
              <a:t>orderInfo</a:t>
            </a:r>
            <a:r>
              <a:rPr lang="en-US" altLang="ko-KR" sz="1400" i="1" dirty="0">
                <a:solidFill>
                  <a:srgbClr val="2A00FF"/>
                </a:solidFill>
                <a:latin typeface="Consolas"/>
              </a:rPr>
              <a:t>"</a:t>
            </a:r>
            <a:r>
              <a:rPr lang="en-US" altLang="ko-KR" sz="1400" i="1" dirty="0">
                <a:solidFill>
                  <a:srgbClr val="000000"/>
                </a:solidFill>
                <a:latin typeface="Consolas"/>
              </a:rPr>
              <a:t>, </a:t>
            </a:r>
            <a:r>
              <a:rPr lang="en-US" altLang="ko-KR" sz="1400" i="1" dirty="0">
                <a:solidFill>
                  <a:srgbClr val="6A3E3E"/>
                </a:solidFill>
                <a:latin typeface="Consolas"/>
              </a:rPr>
              <a:t>order</a:t>
            </a:r>
            <a:r>
              <a:rPr lang="en-US" altLang="ko-KR" sz="1400" i="1" dirty="0">
                <a:solidFill>
                  <a:srgbClr val="000000"/>
                </a:solidFill>
                <a:latin typeface="Consolas"/>
              </a:rPr>
              <a:t>);</a:t>
            </a:r>
          </a:p>
          <a:p>
            <a:r>
              <a:rPr lang="ko-KR" altLang="en-US" sz="1400" dirty="0">
                <a:solidFill>
                  <a:srgbClr val="000000"/>
                </a:solidFill>
                <a:latin typeface="Consolas"/>
              </a:rPr>
              <a:t>    </a:t>
            </a:r>
            <a:r>
              <a:rPr lang="en-US" altLang="ko-KR" sz="1400" dirty="0">
                <a:solidFill>
                  <a:srgbClr val="000000"/>
                </a:solidFill>
                <a:latin typeface="Consolas"/>
              </a:rPr>
              <a:t>}</a:t>
            </a:r>
          </a:p>
          <a:p>
            <a:endParaRPr lang="ko-KR" altLang="en-US" sz="1400" dirty="0">
              <a:latin typeface="Consolas"/>
            </a:endParaRPr>
          </a:p>
          <a:p>
            <a:r>
              <a:rPr lang="ja-JP" altLang="en-US" sz="1400" dirty="0">
                <a:solidFill>
                  <a:srgbClr val="000000"/>
                </a:solidFill>
                <a:latin typeface="Consolas"/>
              </a:rPr>
              <a:t>    </a:t>
            </a:r>
            <a:r>
              <a:rPr lang="en-US" altLang="ja-JP" sz="1400" dirty="0">
                <a:solidFill>
                  <a:srgbClr val="3F7F5F"/>
                </a:solidFill>
                <a:latin typeface="Consolas"/>
              </a:rPr>
              <a:t>// </a:t>
            </a:r>
            <a:r>
              <a:rPr lang="ja-JP" altLang="en-US" sz="1400" dirty="0">
                <a:solidFill>
                  <a:srgbClr val="3F7F5F"/>
                </a:solidFill>
                <a:latin typeface="Consolas"/>
              </a:rPr>
              <a:t>注文詳細情報を登録</a:t>
            </a:r>
          </a:p>
          <a:p>
            <a:r>
              <a:rPr lang="en-US" altLang="ko-KR" sz="1400" dirty="0">
                <a:solidFill>
                  <a:srgbClr val="000000"/>
                </a:solidFill>
                <a:latin typeface="Consolas"/>
              </a:rPr>
              <a:t>    </a:t>
            </a:r>
            <a:r>
              <a:rPr lang="en-US" altLang="ko-KR" sz="1400" dirty="0">
                <a:solidFill>
                  <a:srgbClr val="646464"/>
                </a:solidFill>
                <a:latin typeface="Consolas"/>
              </a:rPr>
              <a:t>@Override</a:t>
            </a:r>
          </a:p>
          <a:p>
            <a:r>
              <a:rPr lang="en-US" altLang="ko-KR" sz="1400" dirty="0">
                <a:solidFill>
                  <a:srgbClr val="000000"/>
                </a:solidFill>
                <a:latin typeface="Consolas"/>
              </a:rPr>
              <a:t>    </a:t>
            </a:r>
            <a:r>
              <a:rPr lang="en-US" altLang="ko-KR" sz="1400" b="1" dirty="0">
                <a:solidFill>
                  <a:srgbClr val="7F0055"/>
                </a:solidFill>
                <a:latin typeface="Consolas"/>
              </a:rPr>
              <a:t>public</a:t>
            </a:r>
            <a:r>
              <a:rPr lang="en-US" altLang="ko-KR" sz="1400" b="1" dirty="0">
                <a:solidFill>
                  <a:srgbClr val="000000"/>
                </a:solidFill>
                <a:latin typeface="Consolas"/>
              </a:rPr>
              <a:t> </a:t>
            </a:r>
            <a:r>
              <a:rPr lang="en-US" altLang="ko-KR" sz="1400" b="1" dirty="0">
                <a:solidFill>
                  <a:srgbClr val="7F0055"/>
                </a:solidFill>
                <a:latin typeface="Consolas"/>
              </a:rPr>
              <a:t>void</a:t>
            </a:r>
            <a:r>
              <a:rPr lang="en-US" altLang="ko-KR" sz="1400" b="1" dirty="0">
                <a:solidFill>
                  <a:srgbClr val="000000"/>
                </a:solidFill>
                <a:latin typeface="Consolas"/>
              </a:rPr>
              <a:t> </a:t>
            </a:r>
            <a:r>
              <a:rPr lang="en-US" altLang="ko-KR" sz="1400" b="1" dirty="0" err="1">
                <a:solidFill>
                  <a:srgbClr val="000000"/>
                </a:solidFill>
                <a:latin typeface="Consolas"/>
              </a:rPr>
              <a:t>orderInfo_Details</a:t>
            </a:r>
            <a:r>
              <a:rPr lang="en-US" altLang="ko-KR" sz="1400" b="1" dirty="0">
                <a:solidFill>
                  <a:srgbClr val="000000"/>
                </a:solidFill>
                <a:latin typeface="Consolas"/>
              </a:rPr>
              <a:t>(</a:t>
            </a:r>
            <a:r>
              <a:rPr lang="en-US" altLang="ko-KR" sz="1400" b="1" dirty="0" err="1">
                <a:solidFill>
                  <a:srgbClr val="000000"/>
                </a:solidFill>
                <a:latin typeface="Consolas"/>
              </a:rPr>
              <a:t>OrderDetailVO</a:t>
            </a:r>
            <a:r>
              <a:rPr lang="en-US" altLang="ko-KR" sz="1400" b="1" dirty="0">
                <a:solidFill>
                  <a:srgbClr val="000000"/>
                </a:solidFill>
                <a:latin typeface="Consolas"/>
              </a:rPr>
              <a:t> </a:t>
            </a:r>
            <a:r>
              <a:rPr lang="en-US" altLang="ko-KR" sz="1400" b="1" dirty="0" err="1">
                <a:solidFill>
                  <a:srgbClr val="6A3E3E"/>
                </a:solidFill>
                <a:latin typeface="Consolas"/>
              </a:rPr>
              <a:t>orderDetail</a:t>
            </a:r>
            <a:r>
              <a:rPr lang="en-US" altLang="ko-KR" sz="1400" b="1" dirty="0">
                <a:solidFill>
                  <a:srgbClr val="000000"/>
                </a:solidFill>
                <a:latin typeface="Consolas"/>
              </a:rPr>
              <a:t>) </a:t>
            </a:r>
            <a:r>
              <a:rPr lang="en-US" altLang="ko-KR" sz="1400" b="1" dirty="0">
                <a:solidFill>
                  <a:srgbClr val="7F0055"/>
                </a:solidFill>
                <a:latin typeface="Consolas"/>
              </a:rPr>
              <a:t>throws</a:t>
            </a:r>
            <a:r>
              <a:rPr lang="en-US" altLang="ko-KR" sz="1400" b="1" dirty="0">
                <a:solidFill>
                  <a:srgbClr val="000000"/>
                </a:solidFill>
                <a:latin typeface="Consolas"/>
              </a:rPr>
              <a:t> Exception {</a:t>
            </a:r>
          </a:p>
          <a:p>
            <a:r>
              <a:rPr lang="en-US" altLang="ko-KR" sz="1400" dirty="0">
                <a:solidFill>
                  <a:srgbClr val="000000"/>
                </a:solidFill>
                <a:latin typeface="Consolas"/>
              </a:rPr>
              <a:t>        </a:t>
            </a:r>
            <a:r>
              <a:rPr lang="en-US" altLang="ko-KR" sz="1400" dirty="0" err="1">
                <a:solidFill>
                  <a:srgbClr val="0000C0"/>
                </a:solidFill>
                <a:latin typeface="Consolas"/>
              </a:rPr>
              <a:t>sql</a:t>
            </a:r>
            <a:r>
              <a:rPr lang="en-US" altLang="ko-KR" sz="1400" dirty="0" err="1">
                <a:solidFill>
                  <a:srgbClr val="000000"/>
                </a:solidFill>
                <a:latin typeface="Consolas"/>
              </a:rPr>
              <a:t>.insert</a:t>
            </a:r>
            <a:r>
              <a:rPr lang="en-US" altLang="ko-KR" sz="1400" dirty="0">
                <a:solidFill>
                  <a:srgbClr val="000000"/>
                </a:solidFill>
                <a:latin typeface="Consolas"/>
              </a:rPr>
              <a:t>(</a:t>
            </a:r>
            <a:r>
              <a:rPr lang="en-US" altLang="ko-KR" sz="1400" i="1" dirty="0">
                <a:solidFill>
                  <a:srgbClr val="0000C0"/>
                </a:solidFill>
                <a:latin typeface="Consolas"/>
              </a:rPr>
              <a:t>namespace</a:t>
            </a:r>
            <a:r>
              <a:rPr lang="en-US" altLang="ko-KR" sz="1400" i="1" dirty="0">
                <a:solidFill>
                  <a:srgbClr val="000000"/>
                </a:solidFill>
                <a:latin typeface="Consolas"/>
              </a:rPr>
              <a:t> + </a:t>
            </a:r>
            <a:r>
              <a:rPr lang="en-US" altLang="ko-KR" sz="1400" i="1" dirty="0">
                <a:solidFill>
                  <a:srgbClr val="2A00FF"/>
                </a:solidFill>
                <a:latin typeface="Consolas"/>
              </a:rPr>
              <a:t>".</a:t>
            </a:r>
            <a:r>
              <a:rPr lang="en-US" altLang="ko-KR" sz="1400" i="1" dirty="0" err="1">
                <a:solidFill>
                  <a:srgbClr val="2A00FF"/>
                </a:solidFill>
                <a:latin typeface="Consolas"/>
              </a:rPr>
              <a:t>orderInfo_Details</a:t>
            </a:r>
            <a:r>
              <a:rPr lang="en-US" altLang="ko-KR" sz="1400" i="1" dirty="0">
                <a:solidFill>
                  <a:srgbClr val="2A00FF"/>
                </a:solidFill>
                <a:latin typeface="Consolas"/>
              </a:rPr>
              <a:t>"</a:t>
            </a:r>
            <a:r>
              <a:rPr lang="en-US" altLang="ko-KR" sz="1400" i="1" dirty="0">
                <a:solidFill>
                  <a:srgbClr val="000000"/>
                </a:solidFill>
                <a:latin typeface="Consolas"/>
              </a:rPr>
              <a:t>, </a:t>
            </a:r>
            <a:r>
              <a:rPr lang="en-US" altLang="ko-KR" sz="1400" i="1" dirty="0" err="1">
                <a:solidFill>
                  <a:srgbClr val="6A3E3E"/>
                </a:solidFill>
                <a:latin typeface="Consolas"/>
              </a:rPr>
              <a:t>orderDetail</a:t>
            </a:r>
            <a:r>
              <a:rPr lang="en-US" altLang="ko-KR" sz="1400" i="1" dirty="0">
                <a:solidFill>
                  <a:srgbClr val="000000"/>
                </a:solidFill>
                <a:latin typeface="Consolas"/>
              </a:rPr>
              <a:t>);</a:t>
            </a:r>
          </a:p>
          <a:p>
            <a:r>
              <a:rPr lang="ko-KR" altLang="en-US" sz="1400" dirty="0">
                <a:solidFill>
                  <a:srgbClr val="000000"/>
                </a:solidFill>
                <a:latin typeface="Consolas"/>
              </a:rPr>
              <a:t>    </a:t>
            </a:r>
            <a:r>
              <a:rPr lang="en-US" altLang="ko-KR" sz="1400" dirty="0">
                <a:solidFill>
                  <a:srgbClr val="000000"/>
                </a:solidFill>
                <a:latin typeface="Consolas"/>
              </a:rPr>
              <a:t>}</a:t>
            </a:r>
          </a:p>
          <a:p>
            <a:endParaRPr lang="ko-KR" altLang="en-US" sz="1400" dirty="0">
              <a:latin typeface="Consolas"/>
            </a:endParaRPr>
          </a:p>
          <a:p>
            <a:r>
              <a:rPr lang="ja-JP" altLang="en-US" sz="1400" dirty="0">
                <a:solidFill>
                  <a:srgbClr val="000000"/>
                </a:solidFill>
                <a:latin typeface="Consolas"/>
              </a:rPr>
              <a:t>    </a:t>
            </a:r>
            <a:r>
              <a:rPr lang="en-US" altLang="ja-JP" sz="1400" dirty="0">
                <a:solidFill>
                  <a:srgbClr val="3F7F5F"/>
                </a:solidFill>
                <a:latin typeface="Consolas"/>
              </a:rPr>
              <a:t>// </a:t>
            </a:r>
            <a:r>
              <a:rPr lang="ja-JP" altLang="en-US" sz="1400" dirty="0">
                <a:solidFill>
                  <a:srgbClr val="3F7F5F"/>
                </a:solidFill>
                <a:latin typeface="Consolas"/>
              </a:rPr>
              <a:t>ユーザー</a:t>
            </a:r>
            <a:r>
              <a:rPr lang="en-US" altLang="ja-JP" sz="1400" dirty="0">
                <a:solidFill>
                  <a:srgbClr val="3F7F5F"/>
                </a:solidFill>
                <a:latin typeface="Consolas"/>
              </a:rPr>
              <a:t>ID</a:t>
            </a:r>
            <a:r>
              <a:rPr lang="ja-JP" altLang="en-US" sz="1400" dirty="0">
                <a:solidFill>
                  <a:srgbClr val="3F7F5F"/>
                </a:solidFill>
                <a:latin typeface="Consolas"/>
              </a:rPr>
              <a:t>に関連するカートを全削除</a:t>
            </a:r>
          </a:p>
          <a:p>
            <a:r>
              <a:rPr lang="en-US" altLang="ko-KR" sz="1400" dirty="0">
                <a:solidFill>
                  <a:srgbClr val="000000"/>
                </a:solidFill>
                <a:latin typeface="Consolas"/>
              </a:rPr>
              <a:t>    </a:t>
            </a:r>
            <a:r>
              <a:rPr lang="en-US" altLang="ko-KR" sz="1400" dirty="0">
                <a:solidFill>
                  <a:srgbClr val="646464"/>
                </a:solidFill>
                <a:latin typeface="Consolas"/>
              </a:rPr>
              <a:t>@Override</a:t>
            </a:r>
          </a:p>
          <a:p>
            <a:r>
              <a:rPr lang="en-US" altLang="ko-KR" sz="1400" dirty="0">
                <a:solidFill>
                  <a:srgbClr val="000000"/>
                </a:solidFill>
                <a:latin typeface="Consolas"/>
              </a:rPr>
              <a:t>    </a:t>
            </a:r>
            <a:r>
              <a:rPr lang="en-US" altLang="ko-KR" sz="1400" b="1" dirty="0">
                <a:solidFill>
                  <a:srgbClr val="7F0055"/>
                </a:solidFill>
                <a:latin typeface="Consolas"/>
              </a:rPr>
              <a:t>public</a:t>
            </a:r>
            <a:r>
              <a:rPr lang="en-US" altLang="ko-KR" sz="1400" b="1" dirty="0">
                <a:solidFill>
                  <a:srgbClr val="000000"/>
                </a:solidFill>
                <a:latin typeface="Consolas"/>
              </a:rPr>
              <a:t> </a:t>
            </a:r>
            <a:r>
              <a:rPr lang="en-US" altLang="ko-KR" sz="1400" b="1" dirty="0">
                <a:solidFill>
                  <a:srgbClr val="7F0055"/>
                </a:solidFill>
                <a:latin typeface="Consolas"/>
              </a:rPr>
              <a:t>void</a:t>
            </a:r>
            <a:r>
              <a:rPr lang="en-US" altLang="ko-KR" sz="1400" b="1" dirty="0">
                <a:solidFill>
                  <a:srgbClr val="000000"/>
                </a:solidFill>
                <a:latin typeface="Consolas"/>
              </a:rPr>
              <a:t> </a:t>
            </a:r>
            <a:r>
              <a:rPr lang="en-US" altLang="ko-KR" sz="1400" b="1" dirty="0" err="1">
                <a:solidFill>
                  <a:srgbClr val="000000"/>
                </a:solidFill>
                <a:latin typeface="Consolas"/>
              </a:rPr>
              <a:t>cartAllDelete</a:t>
            </a:r>
            <a:r>
              <a:rPr lang="en-US" altLang="ko-KR" sz="1400" b="1" dirty="0">
                <a:solidFill>
                  <a:srgbClr val="000000"/>
                </a:solidFill>
                <a:latin typeface="Consolas"/>
              </a:rPr>
              <a:t>(String </a:t>
            </a:r>
            <a:r>
              <a:rPr lang="en-US" altLang="ko-KR" sz="1400" b="1" dirty="0" err="1">
                <a:solidFill>
                  <a:srgbClr val="6A3E3E"/>
                </a:solidFill>
                <a:latin typeface="Consolas"/>
              </a:rPr>
              <a:t>userId</a:t>
            </a:r>
            <a:r>
              <a:rPr lang="en-US" altLang="ko-KR" sz="1400" b="1" dirty="0">
                <a:solidFill>
                  <a:srgbClr val="000000"/>
                </a:solidFill>
                <a:latin typeface="Consolas"/>
              </a:rPr>
              <a:t>) </a:t>
            </a:r>
            <a:r>
              <a:rPr lang="en-US" altLang="ko-KR" sz="1400" b="1" dirty="0">
                <a:solidFill>
                  <a:srgbClr val="7F0055"/>
                </a:solidFill>
                <a:latin typeface="Consolas"/>
              </a:rPr>
              <a:t>throws</a:t>
            </a:r>
            <a:r>
              <a:rPr lang="en-US" altLang="ko-KR" sz="1400" b="1" dirty="0">
                <a:solidFill>
                  <a:srgbClr val="000000"/>
                </a:solidFill>
                <a:latin typeface="Consolas"/>
              </a:rPr>
              <a:t> Exception {</a:t>
            </a:r>
          </a:p>
          <a:p>
            <a:r>
              <a:rPr lang="en-US" altLang="ko-KR" sz="1400" dirty="0">
                <a:solidFill>
                  <a:srgbClr val="000000"/>
                </a:solidFill>
                <a:latin typeface="Consolas"/>
              </a:rPr>
              <a:t>        </a:t>
            </a:r>
            <a:r>
              <a:rPr lang="en-US" altLang="ko-KR" sz="1400" dirty="0" err="1">
                <a:solidFill>
                  <a:srgbClr val="0000C0"/>
                </a:solidFill>
                <a:latin typeface="Consolas"/>
              </a:rPr>
              <a:t>sql</a:t>
            </a:r>
            <a:r>
              <a:rPr lang="en-US" altLang="ko-KR" sz="1400" dirty="0" err="1">
                <a:solidFill>
                  <a:srgbClr val="000000"/>
                </a:solidFill>
                <a:latin typeface="Consolas"/>
              </a:rPr>
              <a:t>.delete</a:t>
            </a:r>
            <a:r>
              <a:rPr lang="en-US" altLang="ko-KR" sz="1400" dirty="0">
                <a:solidFill>
                  <a:srgbClr val="000000"/>
                </a:solidFill>
                <a:latin typeface="Consolas"/>
              </a:rPr>
              <a:t>(</a:t>
            </a:r>
            <a:r>
              <a:rPr lang="en-US" altLang="ko-KR" sz="1400" i="1" dirty="0">
                <a:solidFill>
                  <a:srgbClr val="0000C0"/>
                </a:solidFill>
                <a:latin typeface="Consolas"/>
              </a:rPr>
              <a:t>namespace</a:t>
            </a:r>
            <a:r>
              <a:rPr lang="en-US" altLang="ko-KR" sz="1400" i="1" dirty="0">
                <a:solidFill>
                  <a:srgbClr val="000000"/>
                </a:solidFill>
                <a:latin typeface="Consolas"/>
              </a:rPr>
              <a:t> + </a:t>
            </a:r>
            <a:r>
              <a:rPr lang="en-US" altLang="ko-KR" sz="1400" i="1" dirty="0">
                <a:solidFill>
                  <a:srgbClr val="2A00FF"/>
                </a:solidFill>
                <a:latin typeface="Consolas"/>
              </a:rPr>
              <a:t>".</a:t>
            </a:r>
            <a:r>
              <a:rPr lang="en-US" altLang="ko-KR" sz="1400" i="1" dirty="0" err="1">
                <a:solidFill>
                  <a:srgbClr val="2A00FF"/>
                </a:solidFill>
                <a:latin typeface="Consolas"/>
              </a:rPr>
              <a:t>cartAllDelete</a:t>
            </a:r>
            <a:r>
              <a:rPr lang="en-US" altLang="ko-KR" sz="1400" i="1" dirty="0">
                <a:solidFill>
                  <a:srgbClr val="2A00FF"/>
                </a:solidFill>
                <a:latin typeface="Consolas"/>
              </a:rPr>
              <a:t>"</a:t>
            </a:r>
            <a:r>
              <a:rPr lang="en-US" altLang="ko-KR" sz="1400" i="1" dirty="0">
                <a:solidFill>
                  <a:srgbClr val="000000"/>
                </a:solidFill>
                <a:latin typeface="Consolas"/>
              </a:rPr>
              <a:t>, </a:t>
            </a:r>
            <a:r>
              <a:rPr lang="en-US" altLang="ko-KR" sz="1400" i="1" dirty="0" err="1">
                <a:solidFill>
                  <a:srgbClr val="6A3E3E"/>
                </a:solidFill>
                <a:latin typeface="Consolas"/>
              </a:rPr>
              <a:t>userId</a:t>
            </a:r>
            <a:r>
              <a:rPr lang="en-US" altLang="ko-KR" sz="1400" i="1" dirty="0">
                <a:solidFill>
                  <a:srgbClr val="000000"/>
                </a:solidFill>
                <a:latin typeface="Consolas"/>
              </a:rPr>
              <a:t>);</a:t>
            </a:r>
          </a:p>
          <a:p>
            <a:r>
              <a:rPr lang="ko-KR" altLang="en-US" sz="1400" dirty="0">
                <a:solidFill>
                  <a:srgbClr val="000000"/>
                </a:solidFill>
                <a:latin typeface="Consolas"/>
              </a:rPr>
              <a:t>    </a:t>
            </a:r>
            <a:r>
              <a:rPr lang="en-US" altLang="ko-KR" sz="1400" dirty="0">
                <a:solidFill>
                  <a:srgbClr val="000000"/>
                </a:solidFill>
                <a:latin typeface="Consolas"/>
              </a:rPr>
              <a:t>}</a:t>
            </a:r>
          </a:p>
          <a:p>
            <a:endParaRPr lang="ko-KR" altLang="en-US" sz="1400" dirty="0">
              <a:latin typeface="Consolas"/>
            </a:endParaRPr>
          </a:p>
          <a:p>
            <a:r>
              <a:rPr lang="ja-JP" altLang="en-US" sz="1400" dirty="0">
                <a:solidFill>
                  <a:srgbClr val="000000"/>
                </a:solidFill>
                <a:latin typeface="Consolas"/>
              </a:rPr>
              <a:t>    </a:t>
            </a:r>
            <a:endParaRPr lang="en-US" altLang="ja-JP" sz="1400" dirty="0" smtClean="0">
              <a:solidFill>
                <a:srgbClr val="000000"/>
              </a:solidFill>
              <a:latin typeface="Consolas"/>
            </a:endParaRPr>
          </a:p>
          <a:p>
            <a:endParaRPr lang="en-US" altLang="ja-JP" sz="1400" dirty="0">
              <a:solidFill>
                <a:srgbClr val="000000"/>
              </a:solidFill>
              <a:latin typeface="Consolas"/>
            </a:endParaRPr>
          </a:p>
          <a:p>
            <a:endParaRPr lang="en-US" altLang="ja-JP" sz="1400" dirty="0" smtClean="0">
              <a:solidFill>
                <a:srgbClr val="000000"/>
              </a:solidFill>
              <a:latin typeface="Consolas"/>
            </a:endParaRPr>
          </a:p>
          <a:p>
            <a:r>
              <a:rPr lang="en-US" altLang="ja-JP" sz="1400" dirty="0">
                <a:solidFill>
                  <a:srgbClr val="000000"/>
                </a:solidFill>
                <a:latin typeface="Consolas"/>
              </a:rPr>
              <a:t> </a:t>
            </a:r>
            <a:r>
              <a:rPr lang="en-US" altLang="ja-JP" sz="1400" dirty="0" smtClean="0">
                <a:solidFill>
                  <a:srgbClr val="000000"/>
                </a:solidFill>
                <a:latin typeface="Consolas"/>
              </a:rPr>
              <a:t>   </a:t>
            </a:r>
            <a:r>
              <a:rPr lang="en-US" altLang="ja-JP" sz="1400" dirty="0" smtClean="0">
                <a:solidFill>
                  <a:srgbClr val="3F7F5F"/>
                </a:solidFill>
                <a:latin typeface="Consolas"/>
              </a:rPr>
              <a:t>// </a:t>
            </a:r>
            <a:r>
              <a:rPr lang="ja-JP" altLang="en-US" sz="1400" dirty="0">
                <a:solidFill>
                  <a:srgbClr val="3F7F5F"/>
                </a:solidFill>
                <a:latin typeface="Consolas"/>
              </a:rPr>
              <a:t>注文リストを取得</a:t>
            </a:r>
          </a:p>
          <a:p>
            <a:r>
              <a:rPr lang="en-US" altLang="ko-KR" sz="1400" dirty="0">
                <a:solidFill>
                  <a:srgbClr val="000000"/>
                </a:solidFill>
                <a:latin typeface="Consolas"/>
              </a:rPr>
              <a:t>    </a:t>
            </a:r>
            <a:r>
              <a:rPr lang="en-US" altLang="ko-KR" sz="1400" dirty="0">
                <a:solidFill>
                  <a:srgbClr val="646464"/>
                </a:solidFill>
                <a:latin typeface="Consolas"/>
              </a:rPr>
              <a:t>@Override</a:t>
            </a:r>
          </a:p>
          <a:p>
            <a:r>
              <a:rPr lang="en-US" altLang="ko-KR" sz="1400" dirty="0">
                <a:solidFill>
                  <a:srgbClr val="000000"/>
                </a:solidFill>
                <a:latin typeface="Consolas"/>
              </a:rPr>
              <a:t>    </a:t>
            </a:r>
            <a:r>
              <a:rPr lang="en-US" altLang="ko-KR" sz="1400" b="1" dirty="0">
                <a:solidFill>
                  <a:srgbClr val="7F0055"/>
                </a:solidFill>
                <a:latin typeface="Consolas"/>
              </a:rPr>
              <a:t>public</a:t>
            </a:r>
            <a:r>
              <a:rPr lang="en-US" altLang="ko-KR" sz="1400" b="1" dirty="0">
                <a:solidFill>
                  <a:srgbClr val="000000"/>
                </a:solidFill>
                <a:latin typeface="Consolas"/>
              </a:rPr>
              <a:t> List&lt;</a:t>
            </a:r>
            <a:r>
              <a:rPr lang="en-US" altLang="ko-KR" sz="1400" b="1" dirty="0" err="1">
                <a:solidFill>
                  <a:srgbClr val="000000"/>
                </a:solidFill>
                <a:latin typeface="Consolas"/>
              </a:rPr>
              <a:t>OrderVO</a:t>
            </a:r>
            <a:r>
              <a:rPr lang="en-US" altLang="ko-KR" sz="1400" b="1" dirty="0">
                <a:solidFill>
                  <a:srgbClr val="000000"/>
                </a:solidFill>
                <a:latin typeface="Consolas"/>
              </a:rPr>
              <a:t>&gt; </a:t>
            </a:r>
            <a:r>
              <a:rPr lang="en-US" altLang="ko-KR" sz="1400" b="1" dirty="0" err="1">
                <a:solidFill>
                  <a:srgbClr val="000000"/>
                </a:solidFill>
                <a:latin typeface="Consolas"/>
              </a:rPr>
              <a:t>orderList</a:t>
            </a:r>
            <a:r>
              <a:rPr lang="en-US" altLang="ko-KR" sz="1400" b="1" dirty="0">
                <a:solidFill>
                  <a:srgbClr val="000000"/>
                </a:solidFill>
                <a:latin typeface="Consolas"/>
              </a:rPr>
              <a:t>(</a:t>
            </a:r>
            <a:r>
              <a:rPr lang="en-US" altLang="ko-KR" sz="1400" b="1" dirty="0" err="1">
                <a:solidFill>
                  <a:srgbClr val="000000"/>
                </a:solidFill>
                <a:latin typeface="Consolas"/>
              </a:rPr>
              <a:t>OrderVO</a:t>
            </a:r>
            <a:r>
              <a:rPr lang="en-US" altLang="ko-KR" sz="1400" b="1" dirty="0">
                <a:solidFill>
                  <a:srgbClr val="000000"/>
                </a:solidFill>
                <a:latin typeface="Consolas"/>
              </a:rPr>
              <a:t> </a:t>
            </a:r>
            <a:r>
              <a:rPr lang="en-US" altLang="ko-KR" sz="1400" b="1" dirty="0">
                <a:solidFill>
                  <a:srgbClr val="6A3E3E"/>
                </a:solidFill>
                <a:latin typeface="Consolas"/>
              </a:rPr>
              <a:t>order</a:t>
            </a:r>
            <a:r>
              <a:rPr lang="en-US" altLang="ko-KR" sz="1400" b="1" dirty="0">
                <a:solidFill>
                  <a:srgbClr val="000000"/>
                </a:solidFill>
                <a:latin typeface="Consolas"/>
              </a:rPr>
              <a:t>) </a:t>
            </a:r>
            <a:r>
              <a:rPr lang="en-US" altLang="ko-KR" sz="1400" b="1" dirty="0">
                <a:solidFill>
                  <a:srgbClr val="7F0055"/>
                </a:solidFill>
                <a:latin typeface="Consolas"/>
              </a:rPr>
              <a:t>throws</a:t>
            </a:r>
            <a:r>
              <a:rPr lang="en-US" altLang="ko-KR" sz="1400" b="1" dirty="0">
                <a:solidFill>
                  <a:srgbClr val="000000"/>
                </a:solidFill>
                <a:latin typeface="Consolas"/>
              </a:rPr>
              <a:t> Exception {</a:t>
            </a:r>
          </a:p>
          <a:p>
            <a:r>
              <a:rPr lang="en-US" altLang="ko-KR" sz="1400" dirty="0">
                <a:solidFill>
                  <a:srgbClr val="000000"/>
                </a:solidFill>
                <a:latin typeface="Consolas"/>
              </a:rPr>
              <a:t>        </a:t>
            </a:r>
            <a:r>
              <a:rPr lang="en-US" altLang="ko-KR" sz="1400" b="1" dirty="0">
                <a:solidFill>
                  <a:srgbClr val="7F0055"/>
                </a:solidFill>
                <a:latin typeface="Consolas"/>
              </a:rPr>
              <a:t>return</a:t>
            </a:r>
            <a:r>
              <a:rPr lang="en-US" altLang="ko-KR" sz="1400" b="1" dirty="0">
                <a:solidFill>
                  <a:srgbClr val="000000"/>
                </a:solidFill>
                <a:latin typeface="Consolas"/>
              </a:rPr>
              <a:t> </a:t>
            </a:r>
            <a:r>
              <a:rPr lang="en-US" altLang="ko-KR" sz="1400" b="1" dirty="0" err="1">
                <a:solidFill>
                  <a:srgbClr val="0000C0"/>
                </a:solidFill>
                <a:latin typeface="Consolas"/>
              </a:rPr>
              <a:t>sql</a:t>
            </a:r>
            <a:r>
              <a:rPr lang="en-US" altLang="ko-KR" sz="1400" b="1" dirty="0" err="1">
                <a:solidFill>
                  <a:srgbClr val="000000"/>
                </a:solidFill>
                <a:latin typeface="Consolas"/>
              </a:rPr>
              <a:t>.selectList</a:t>
            </a:r>
            <a:r>
              <a:rPr lang="en-US" altLang="ko-KR" sz="1400" b="1" dirty="0">
                <a:solidFill>
                  <a:srgbClr val="000000"/>
                </a:solidFill>
                <a:latin typeface="Consolas"/>
              </a:rPr>
              <a:t>(</a:t>
            </a:r>
            <a:r>
              <a:rPr lang="en-US" altLang="ko-KR" sz="1400" b="1" i="1" dirty="0">
                <a:solidFill>
                  <a:srgbClr val="0000C0"/>
                </a:solidFill>
                <a:latin typeface="Consolas"/>
              </a:rPr>
              <a:t>namespace</a:t>
            </a:r>
            <a:r>
              <a:rPr lang="en-US" altLang="ko-KR" sz="1400" b="1" i="1" dirty="0">
                <a:solidFill>
                  <a:srgbClr val="000000"/>
                </a:solidFill>
                <a:latin typeface="Consolas"/>
              </a:rPr>
              <a:t> + </a:t>
            </a:r>
            <a:r>
              <a:rPr lang="en-US" altLang="ko-KR" sz="1400" b="1" i="1" dirty="0">
                <a:solidFill>
                  <a:srgbClr val="2A00FF"/>
                </a:solidFill>
                <a:latin typeface="Consolas"/>
              </a:rPr>
              <a:t>".</a:t>
            </a:r>
            <a:r>
              <a:rPr lang="en-US" altLang="ko-KR" sz="1400" b="1" i="1" dirty="0" err="1">
                <a:solidFill>
                  <a:srgbClr val="2A00FF"/>
                </a:solidFill>
                <a:latin typeface="Consolas"/>
              </a:rPr>
              <a:t>orderList</a:t>
            </a:r>
            <a:r>
              <a:rPr lang="en-US" altLang="ko-KR" sz="1400" b="1" i="1" dirty="0">
                <a:solidFill>
                  <a:srgbClr val="2A00FF"/>
                </a:solidFill>
                <a:latin typeface="Consolas"/>
              </a:rPr>
              <a:t>"</a:t>
            </a:r>
            <a:r>
              <a:rPr lang="en-US" altLang="ko-KR" sz="1400" b="1" i="1" dirty="0">
                <a:solidFill>
                  <a:srgbClr val="000000"/>
                </a:solidFill>
                <a:latin typeface="Consolas"/>
              </a:rPr>
              <a:t>, </a:t>
            </a:r>
            <a:r>
              <a:rPr lang="en-US" altLang="ko-KR" sz="1400" b="1" i="1" dirty="0">
                <a:solidFill>
                  <a:srgbClr val="6A3E3E"/>
                </a:solidFill>
                <a:latin typeface="Consolas"/>
              </a:rPr>
              <a:t>order</a:t>
            </a:r>
            <a:r>
              <a:rPr lang="en-US" altLang="ko-KR" sz="1400" b="1" i="1" dirty="0">
                <a:solidFill>
                  <a:srgbClr val="000000"/>
                </a:solidFill>
                <a:latin typeface="Consolas"/>
              </a:rPr>
              <a:t>);</a:t>
            </a:r>
          </a:p>
          <a:p>
            <a:r>
              <a:rPr lang="ko-KR" altLang="en-US" sz="1400" dirty="0">
                <a:solidFill>
                  <a:srgbClr val="000000"/>
                </a:solidFill>
                <a:latin typeface="Consolas"/>
              </a:rPr>
              <a:t>    </a:t>
            </a:r>
            <a:r>
              <a:rPr lang="en-US" altLang="ko-KR" sz="1400" dirty="0">
                <a:solidFill>
                  <a:srgbClr val="000000"/>
                </a:solidFill>
                <a:latin typeface="Consolas"/>
              </a:rPr>
              <a:t>}</a:t>
            </a:r>
          </a:p>
          <a:p>
            <a:endParaRPr lang="ko-KR" altLang="en-US" sz="1400" dirty="0">
              <a:latin typeface="Consolas"/>
            </a:endParaRPr>
          </a:p>
          <a:p>
            <a:r>
              <a:rPr lang="ja-JP" altLang="en-US" sz="1400" dirty="0">
                <a:solidFill>
                  <a:srgbClr val="000000"/>
                </a:solidFill>
                <a:latin typeface="Consolas"/>
              </a:rPr>
              <a:t>    </a:t>
            </a:r>
            <a:r>
              <a:rPr lang="en-US" altLang="ja-JP" sz="1400" dirty="0">
                <a:solidFill>
                  <a:srgbClr val="3F7F5F"/>
                </a:solidFill>
                <a:latin typeface="Consolas"/>
              </a:rPr>
              <a:t>// </a:t>
            </a:r>
            <a:r>
              <a:rPr lang="ja-JP" altLang="en-US" sz="1400" dirty="0">
                <a:solidFill>
                  <a:srgbClr val="3F7F5F"/>
                </a:solidFill>
                <a:latin typeface="Consolas"/>
              </a:rPr>
              <a:t>注文詳細ビューを取得</a:t>
            </a:r>
          </a:p>
          <a:p>
            <a:r>
              <a:rPr lang="en-US" altLang="ko-KR" sz="1400" dirty="0">
                <a:solidFill>
                  <a:srgbClr val="000000"/>
                </a:solidFill>
                <a:latin typeface="Consolas"/>
              </a:rPr>
              <a:t>    </a:t>
            </a:r>
            <a:r>
              <a:rPr lang="en-US" altLang="ko-KR" sz="1400" dirty="0">
                <a:solidFill>
                  <a:srgbClr val="646464"/>
                </a:solidFill>
                <a:latin typeface="Consolas"/>
              </a:rPr>
              <a:t>@Override</a:t>
            </a:r>
          </a:p>
          <a:p>
            <a:r>
              <a:rPr lang="en-US" altLang="ko-KR" sz="1400" dirty="0">
                <a:solidFill>
                  <a:srgbClr val="000000"/>
                </a:solidFill>
                <a:latin typeface="Consolas"/>
              </a:rPr>
              <a:t>    </a:t>
            </a:r>
            <a:r>
              <a:rPr lang="en-US" altLang="ko-KR" sz="1400" b="1" dirty="0">
                <a:solidFill>
                  <a:srgbClr val="7F0055"/>
                </a:solidFill>
                <a:latin typeface="Consolas"/>
              </a:rPr>
              <a:t>public</a:t>
            </a:r>
            <a:r>
              <a:rPr lang="en-US" altLang="ko-KR" sz="1400" b="1" dirty="0">
                <a:solidFill>
                  <a:srgbClr val="000000"/>
                </a:solidFill>
                <a:latin typeface="Consolas"/>
              </a:rPr>
              <a:t> List&lt;</a:t>
            </a:r>
            <a:r>
              <a:rPr lang="en-US" altLang="ko-KR" sz="1400" b="1" dirty="0" err="1">
                <a:solidFill>
                  <a:srgbClr val="000000"/>
                </a:solidFill>
                <a:latin typeface="Consolas"/>
              </a:rPr>
              <a:t>OrderListVO</a:t>
            </a:r>
            <a:r>
              <a:rPr lang="en-US" altLang="ko-KR" sz="1400" b="1" dirty="0">
                <a:solidFill>
                  <a:srgbClr val="000000"/>
                </a:solidFill>
                <a:latin typeface="Consolas"/>
              </a:rPr>
              <a:t>&gt; </a:t>
            </a:r>
            <a:r>
              <a:rPr lang="en-US" altLang="ko-KR" sz="1400" b="1" dirty="0" err="1">
                <a:solidFill>
                  <a:srgbClr val="000000"/>
                </a:solidFill>
                <a:latin typeface="Consolas"/>
              </a:rPr>
              <a:t>orderView</a:t>
            </a:r>
            <a:r>
              <a:rPr lang="en-US" altLang="ko-KR" sz="1400" b="1" dirty="0">
                <a:solidFill>
                  <a:srgbClr val="000000"/>
                </a:solidFill>
                <a:latin typeface="Consolas"/>
              </a:rPr>
              <a:t>(</a:t>
            </a:r>
            <a:r>
              <a:rPr lang="en-US" altLang="ko-KR" sz="1400" b="1" dirty="0" err="1">
                <a:solidFill>
                  <a:srgbClr val="000000"/>
                </a:solidFill>
                <a:latin typeface="Consolas"/>
              </a:rPr>
              <a:t>OrderVO</a:t>
            </a:r>
            <a:r>
              <a:rPr lang="en-US" altLang="ko-KR" sz="1400" b="1" dirty="0">
                <a:solidFill>
                  <a:srgbClr val="000000"/>
                </a:solidFill>
                <a:latin typeface="Consolas"/>
              </a:rPr>
              <a:t> </a:t>
            </a:r>
            <a:r>
              <a:rPr lang="en-US" altLang="ko-KR" sz="1400" b="1" dirty="0">
                <a:solidFill>
                  <a:srgbClr val="6A3E3E"/>
                </a:solidFill>
                <a:latin typeface="Consolas"/>
              </a:rPr>
              <a:t>order</a:t>
            </a:r>
            <a:r>
              <a:rPr lang="en-US" altLang="ko-KR" sz="1400" b="1" dirty="0">
                <a:solidFill>
                  <a:srgbClr val="000000"/>
                </a:solidFill>
                <a:latin typeface="Consolas"/>
              </a:rPr>
              <a:t>) </a:t>
            </a:r>
            <a:r>
              <a:rPr lang="en-US" altLang="ko-KR" sz="1400" b="1" dirty="0">
                <a:solidFill>
                  <a:srgbClr val="7F0055"/>
                </a:solidFill>
                <a:latin typeface="Consolas"/>
              </a:rPr>
              <a:t>throws</a:t>
            </a:r>
            <a:r>
              <a:rPr lang="en-US" altLang="ko-KR" sz="1400" b="1" dirty="0">
                <a:solidFill>
                  <a:srgbClr val="000000"/>
                </a:solidFill>
                <a:latin typeface="Consolas"/>
              </a:rPr>
              <a:t> Exception {</a:t>
            </a:r>
          </a:p>
          <a:p>
            <a:r>
              <a:rPr lang="en-US" altLang="ko-KR" sz="1400" dirty="0">
                <a:solidFill>
                  <a:srgbClr val="000000"/>
                </a:solidFill>
                <a:latin typeface="Consolas"/>
              </a:rPr>
              <a:t>        </a:t>
            </a:r>
            <a:r>
              <a:rPr lang="en-US" altLang="ko-KR" sz="1400" b="1" dirty="0">
                <a:solidFill>
                  <a:srgbClr val="7F0055"/>
                </a:solidFill>
                <a:latin typeface="Consolas"/>
              </a:rPr>
              <a:t>return</a:t>
            </a:r>
            <a:r>
              <a:rPr lang="en-US" altLang="ko-KR" sz="1400" b="1" dirty="0">
                <a:solidFill>
                  <a:srgbClr val="000000"/>
                </a:solidFill>
                <a:latin typeface="Consolas"/>
              </a:rPr>
              <a:t> </a:t>
            </a:r>
            <a:r>
              <a:rPr lang="en-US" altLang="ko-KR" sz="1400" b="1" dirty="0" err="1">
                <a:solidFill>
                  <a:srgbClr val="0000C0"/>
                </a:solidFill>
                <a:latin typeface="Consolas"/>
              </a:rPr>
              <a:t>sql</a:t>
            </a:r>
            <a:r>
              <a:rPr lang="en-US" altLang="ko-KR" sz="1400" b="1" dirty="0" err="1">
                <a:solidFill>
                  <a:srgbClr val="000000"/>
                </a:solidFill>
                <a:latin typeface="Consolas"/>
              </a:rPr>
              <a:t>.selectList</a:t>
            </a:r>
            <a:r>
              <a:rPr lang="en-US" altLang="ko-KR" sz="1400" b="1" dirty="0">
                <a:solidFill>
                  <a:srgbClr val="000000"/>
                </a:solidFill>
                <a:latin typeface="Consolas"/>
              </a:rPr>
              <a:t>(</a:t>
            </a:r>
            <a:r>
              <a:rPr lang="en-US" altLang="ko-KR" sz="1400" b="1" i="1" dirty="0">
                <a:solidFill>
                  <a:srgbClr val="0000C0"/>
                </a:solidFill>
                <a:latin typeface="Consolas"/>
              </a:rPr>
              <a:t>namespace</a:t>
            </a:r>
            <a:r>
              <a:rPr lang="en-US" altLang="ko-KR" sz="1400" b="1" i="1" dirty="0">
                <a:solidFill>
                  <a:srgbClr val="000000"/>
                </a:solidFill>
                <a:latin typeface="Consolas"/>
              </a:rPr>
              <a:t> + </a:t>
            </a:r>
            <a:r>
              <a:rPr lang="en-US" altLang="ko-KR" sz="1400" b="1" i="1" dirty="0">
                <a:solidFill>
                  <a:srgbClr val="2A00FF"/>
                </a:solidFill>
                <a:latin typeface="Consolas"/>
              </a:rPr>
              <a:t>".</a:t>
            </a:r>
            <a:r>
              <a:rPr lang="en-US" altLang="ko-KR" sz="1400" b="1" i="1" dirty="0" err="1">
                <a:solidFill>
                  <a:srgbClr val="2A00FF"/>
                </a:solidFill>
                <a:latin typeface="Consolas"/>
              </a:rPr>
              <a:t>orderView</a:t>
            </a:r>
            <a:r>
              <a:rPr lang="en-US" altLang="ko-KR" sz="1400" b="1" i="1" dirty="0">
                <a:solidFill>
                  <a:srgbClr val="2A00FF"/>
                </a:solidFill>
                <a:latin typeface="Consolas"/>
              </a:rPr>
              <a:t>"</a:t>
            </a:r>
            <a:r>
              <a:rPr lang="en-US" altLang="ko-KR" sz="1400" b="1" i="1" dirty="0">
                <a:solidFill>
                  <a:srgbClr val="000000"/>
                </a:solidFill>
                <a:latin typeface="Consolas"/>
              </a:rPr>
              <a:t>, </a:t>
            </a:r>
            <a:r>
              <a:rPr lang="en-US" altLang="ko-KR" sz="1400" b="1" i="1" dirty="0">
                <a:solidFill>
                  <a:srgbClr val="6A3E3E"/>
                </a:solidFill>
                <a:latin typeface="Consolas"/>
              </a:rPr>
              <a:t>order</a:t>
            </a:r>
            <a:r>
              <a:rPr lang="en-US" altLang="ko-KR" sz="1400" b="1" i="1" dirty="0">
                <a:solidFill>
                  <a:srgbClr val="000000"/>
                </a:solidFill>
                <a:latin typeface="Consolas"/>
              </a:rPr>
              <a:t>);</a:t>
            </a:r>
          </a:p>
          <a:p>
            <a:r>
              <a:rPr lang="ko-KR" altLang="en-US" sz="1400" dirty="0">
                <a:solidFill>
                  <a:srgbClr val="000000"/>
                </a:solidFill>
                <a:latin typeface="Consolas"/>
              </a:rPr>
              <a:t>    </a:t>
            </a:r>
            <a:r>
              <a:rPr lang="en-US" altLang="ko-KR" sz="1400" dirty="0">
                <a:solidFill>
                  <a:srgbClr val="000000"/>
                </a:solidFill>
                <a:latin typeface="Consolas"/>
              </a:rPr>
              <a:t>}</a:t>
            </a:r>
          </a:p>
          <a:p>
            <a:r>
              <a:rPr lang="en-US" altLang="ko-KR" sz="1400" dirty="0">
                <a:solidFill>
                  <a:srgbClr val="000000"/>
                </a:solidFill>
                <a:latin typeface="Consolas"/>
              </a:rPr>
              <a:t>}</a:t>
            </a:r>
            <a:endParaRPr lang="en-US" altLang="ja-JP" sz="1400" dirty="0" smtClean="0">
              <a:ea typeface="MS Mincho" pitchFamily="49" charset="-128"/>
            </a:endParaRPr>
          </a:p>
        </p:txBody>
      </p:sp>
    </p:spTree>
    <p:extLst>
      <p:ext uri="{BB962C8B-B14F-4D97-AF65-F5344CB8AC3E}">
        <p14:creationId xmlns:p14="http://schemas.microsoft.com/office/powerpoint/2010/main" val="88982094"/>
      </p:ext>
    </p:extLst>
  </p:cSld>
  <p:clrMapOvr>
    <a:masterClrMapping/>
  </p:clrMapOvr>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제목 1"/>
          <p:cNvSpPr>
            <a:spLocks noGrp="1"/>
          </p:cNvSpPr>
          <p:nvPr>
            <p:ph type="title"/>
          </p:nvPr>
        </p:nvSpPr>
        <p:spPr bwMode="auto">
          <a:xfrm>
            <a:off x="0" y="-2242"/>
            <a:ext cx="9144000" cy="694938"/>
          </a:xfrm>
        </p:spPr>
        <p:txBody>
          <a:bodyPr vert="horz" lIns="91440" tIns="45720" rIns="91440" bIns="45720" rtlCol="0" anchor="ctr">
            <a:normAutofit/>
          </a:bodyPr>
          <a:lstStyle/>
          <a:p>
            <a:r>
              <a:rPr lang="en-US" altLang="ko-KR" dirty="0" err="1" smtClean="0">
                <a:latin typeface="MS Mincho" pitchFamily="49" charset="-128"/>
                <a:ea typeface="MS Mincho" pitchFamily="49" charset="-128"/>
              </a:rPr>
              <a:t>AdminService</a:t>
            </a:r>
            <a:endParaRPr lang="ko-KR" dirty="0">
              <a:latin typeface="MS Mincho" pitchFamily="49" charset="-128"/>
              <a:ea typeface="MS Mincho" pitchFamily="49" charset="-128"/>
            </a:endParaRPr>
          </a:p>
        </p:txBody>
      </p:sp>
      <p:sp>
        <p:nvSpPr>
          <p:cNvPr id="5" name="내용 개체 틀 2"/>
          <p:cNvSpPr>
            <a:spLocks noGrp="1"/>
          </p:cNvSpPr>
          <p:nvPr>
            <p:ph sz="half" idx="1"/>
          </p:nvPr>
        </p:nvSpPr>
        <p:spPr bwMode="auto">
          <a:xfrm>
            <a:off x="0" y="692696"/>
            <a:ext cx="9144000" cy="6165304"/>
          </a:xfrm>
          <a:solidFill>
            <a:schemeClr val="bg1"/>
          </a:solidFill>
        </p:spPr>
        <p:txBody>
          <a:bodyPr numCol="2">
            <a:noAutofit/>
          </a:bodyPr>
          <a:lstStyle>
            <a:lvl1pPr>
              <a:defRPr sz="2400"/>
            </a:lvl1pPr>
            <a:lvl2pPr>
              <a:defRPr sz="1600"/>
            </a:lvl2pPr>
            <a:lvl3pPr>
              <a:defRPr sz="1200"/>
            </a:lvl3pPr>
            <a:lvl4pPr>
              <a:defRPr sz="1200"/>
            </a:lvl4pPr>
            <a:lvl5pPr>
              <a:defRPr sz="1200"/>
            </a:lvl5pPr>
          </a:lstStyle>
          <a:p>
            <a:r>
              <a:rPr lang="en-US" altLang="ko-KR" sz="1200" b="1" dirty="0">
                <a:solidFill>
                  <a:srgbClr val="7F0055"/>
                </a:solidFill>
                <a:latin typeface="Consolas"/>
              </a:rPr>
              <a:t>package</a:t>
            </a:r>
            <a:r>
              <a:rPr lang="en-US" altLang="ko-KR" sz="1200" b="1" dirty="0">
                <a:solidFill>
                  <a:srgbClr val="000000"/>
                </a:solidFill>
                <a:latin typeface="Consolas"/>
              </a:rPr>
              <a:t> </a:t>
            </a:r>
            <a:r>
              <a:rPr lang="en-US" altLang="ko-KR" sz="1200" b="1" dirty="0" err="1">
                <a:solidFill>
                  <a:srgbClr val="000000"/>
                </a:solidFill>
                <a:latin typeface="Consolas"/>
              </a:rPr>
              <a:t>com.my.shop.service</a:t>
            </a:r>
            <a:r>
              <a:rPr lang="en-US" altLang="ko-KR" sz="1200" b="1" dirty="0">
                <a:solidFill>
                  <a:srgbClr val="000000"/>
                </a:solidFill>
                <a:latin typeface="Consolas"/>
              </a:rPr>
              <a:t>;</a:t>
            </a:r>
          </a:p>
          <a:p>
            <a:endParaRPr lang="ko-KR" altLang="en-US" sz="1200" dirty="0">
              <a:latin typeface="Consolas"/>
            </a:endParaRPr>
          </a:p>
          <a:p>
            <a:r>
              <a:rPr lang="en-US" altLang="ko-KR" sz="1200" b="1" dirty="0">
                <a:solidFill>
                  <a:srgbClr val="7F0055"/>
                </a:solidFill>
                <a:latin typeface="Consolas"/>
              </a:rPr>
              <a:t>import</a:t>
            </a:r>
            <a:r>
              <a:rPr lang="en-US" altLang="ko-KR" sz="1200" b="1" dirty="0">
                <a:solidFill>
                  <a:srgbClr val="000000"/>
                </a:solidFill>
                <a:latin typeface="Consolas"/>
              </a:rPr>
              <a:t> </a:t>
            </a:r>
            <a:r>
              <a:rPr lang="en-US" altLang="ko-KR" sz="1200" b="1" dirty="0" err="1">
                <a:solidFill>
                  <a:srgbClr val="000000"/>
                </a:solidFill>
                <a:latin typeface="Consolas"/>
              </a:rPr>
              <a:t>java.util.List</a:t>
            </a:r>
            <a:r>
              <a:rPr lang="en-US" altLang="ko-KR" sz="1200" b="1" dirty="0">
                <a:solidFill>
                  <a:srgbClr val="000000"/>
                </a:solidFill>
                <a:latin typeface="Consolas"/>
              </a:rPr>
              <a:t>;</a:t>
            </a:r>
          </a:p>
          <a:p>
            <a:endParaRPr lang="ko-KR" altLang="en-US" sz="1200" dirty="0">
              <a:latin typeface="Consolas"/>
            </a:endParaRPr>
          </a:p>
          <a:p>
            <a:r>
              <a:rPr lang="en-US" altLang="ko-KR" sz="1200" b="1" dirty="0">
                <a:solidFill>
                  <a:srgbClr val="7F0055"/>
                </a:solidFill>
                <a:latin typeface="Consolas"/>
              </a:rPr>
              <a:t>import</a:t>
            </a:r>
            <a:r>
              <a:rPr lang="en-US" altLang="ko-KR" sz="1200" b="1" dirty="0">
                <a:solidFill>
                  <a:srgbClr val="000000"/>
                </a:solidFill>
                <a:latin typeface="Consolas"/>
              </a:rPr>
              <a:t> </a:t>
            </a:r>
            <a:r>
              <a:rPr lang="en-US" altLang="ko-KR" sz="1200" b="1" dirty="0" err="1">
                <a:solidFill>
                  <a:srgbClr val="000000"/>
                </a:solidFill>
                <a:latin typeface="Consolas"/>
              </a:rPr>
              <a:t>com.my.shop.vo.CategoryVO</a:t>
            </a:r>
            <a:r>
              <a:rPr lang="en-US" altLang="ko-KR" sz="1200" b="1" dirty="0">
                <a:solidFill>
                  <a:srgbClr val="000000"/>
                </a:solidFill>
                <a:latin typeface="Consolas"/>
              </a:rPr>
              <a:t>;</a:t>
            </a:r>
          </a:p>
          <a:p>
            <a:r>
              <a:rPr lang="en-US" altLang="ko-KR" sz="1200" b="1" dirty="0">
                <a:solidFill>
                  <a:srgbClr val="7F0055"/>
                </a:solidFill>
                <a:latin typeface="Consolas"/>
              </a:rPr>
              <a:t>import</a:t>
            </a:r>
            <a:r>
              <a:rPr lang="en-US" altLang="ko-KR" sz="1200" b="1" dirty="0">
                <a:solidFill>
                  <a:srgbClr val="000000"/>
                </a:solidFill>
                <a:latin typeface="Consolas"/>
              </a:rPr>
              <a:t> </a:t>
            </a:r>
            <a:r>
              <a:rPr lang="en-US" altLang="ko-KR" sz="1200" b="1" dirty="0" err="1">
                <a:solidFill>
                  <a:srgbClr val="000000"/>
                </a:solidFill>
                <a:latin typeface="Consolas"/>
              </a:rPr>
              <a:t>com.my.shop.vo.GoodsVO</a:t>
            </a:r>
            <a:r>
              <a:rPr lang="en-US" altLang="ko-KR" sz="1200" b="1" dirty="0">
                <a:solidFill>
                  <a:srgbClr val="000000"/>
                </a:solidFill>
                <a:latin typeface="Consolas"/>
              </a:rPr>
              <a:t>;</a:t>
            </a:r>
          </a:p>
          <a:p>
            <a:r>
              <a:rPr lang="en-US" altLang="ko-KR" sz="1200" b="1" dirty="0">
                <a:solidFill>
                  <a:srgbClr val="7F0055"/>
                </a:solidFill>
                <a:latin typeface="Consolas"/>
              </a:rPr>
              <a:t>import</a:t>
            </a:r>
            <a:r>
              <a:rPr lang="en-US" altLang="ko-KR" sz="1200" b="1" dirty="0">
                <a:solidFill>
                  <a:srgbClr val="000000"/>
                </a:solidFill>
                <a:latin typeface="Consolas"/>
              </a:rPr>
              <a:t> </a:t>
            </a:r>
            <a:r>
              <a:rPr lang="en-US" altLang="ko-KR" sz="1200" b="1" dirty="0" err="1">
                <a:solidFill>
                  <a:srgbClr val="000000"/>
                </a:solidFill>
                <a:latin typeface="Consolas"/>
              </a:rPr>
              <a:t>com.my.shop.vo.GoodsViewVO</a:t>
            </a:r>
            <a:r>
              <a:rPr lang="en-US" altLang="ko-KR" sz="1200" b="1" dirty="0">
                <a:solidFill>
                  <a:srgbClr val="000000"/>
                </a:solidFill>
                <a:latin typeface="Consolas"/>
              </a:rPr>
              <a:t>;</a:t>
            </a:r>
          </a:p>
          <a:p>
            <a:r>
              <a:rPr lang="en-US" altLang="ko-KR" sz="1200" b="1" dirty="0">
                <a:solidFill>
                  <a:srgbClr val="7F0055"/>
                </a:solidFill>
                <a:latin typeface="Consolas"/>
              </a:rPr>
              <a:t>import</a:t>
            </a:r>
            <a:r>
              <a:rPr lang="en-US" altLang="ko-KR" sz="1200" b="1" dirty="0">
                <a:solidFill>
                  <a:srgbClr val="000000"/>
                </a:solidFill>
                <a:latin typeface="Consolas"/>
              </a:rPr>
              <a:t> </a:t>
            </a:r>
            <a:r>
              <a:rPr lang="en-US" altLang="ko-KR" sz="1200" b="1" dirty="0" err="1">
                <a:solidFill>
                  <a:srgbClr val="000000"/>
                </a:solidFill>
                <a:latin typeface="Consolas"/>
              </a:rPr>
              <a:t>com.my.shop.vo.MemberVO</a:t>
            </a:r>
            <a:r>
              <a:rPr lang="en-US" altLang="ko-KR" sz="1200" b="1" dirty="0">
                <a:solidFill>
                  <a:srgbClr val="000000"/>
                </a:solidFill>
                <a:latin typeface="Consolas"/>
              </a:rPr>
              <a:t>;</a:t>
            </a:r>
          </a:p>
          <a:p>
            <a:r>
              <a:rPr lang="en-US" altLang="ko-KR" sz="1200" b="1" dirty="0">
                <a:solidFill>
                  <a:srgbClr val="7F0055"/>
                </a:solidFill>
                <a:latin typeface="Consolas"/>
              </a:rPr>
              <a:t>import</a:t>
            </a:r>
            <a:r>
              <a:rPr lang="en-US" altLang="ko-KR" sz="1200" b="1" dirty="0">
                <a:solidFill>
                  <a:srgbClr val="000000"/>
                </a:solidFill>
                <a:latin typeface="Consolas"/>
              </a:rPr>
              <a:t> </a:t>
            </a:r>
            <a:r>
              <a:rPr lang="en-US" altLang="ko-KR" sz="1200" b="1" dirty="0" err="1">
                <a:solidFill>
                  <a:srgbClr val="000000"/>
                </a:solidFill>
                <a:latin typeface="Consolas"/>
              </a:rPr>
              <a:t>com.my.shop.vo.OrderListVO</a:t>
            </a:r>
            <a:r>
              <a:rPr lang="en-US" altLang="ko-KR" sz="1200" b="1" dirty="0">
                <a:solidFill>
                  <a:srgbClr val="000000"/>
                </a:solidFill>
                <a:latin typeface="Consolas"/>
              </a:rPr>
              <a:t>;</a:t>
            </a:r>
          </a:p>
          <a:p>
            <a:r>
              <a:rPr lang="en-US" altLang="ko-KR" sz="1200" b="1" dirty="0">
                <a:solidFill>
                  <a:srgbClr val="7F0055"/>
                </a:solidFill>
                <a:latin typeface="Consolas"/>
              </a:rPr>
              <a:t>import</a:t>
            </a:r>
            <a:r>
              <a:rPr lang="en-US" altLang="ko-KR" sz="1200" b="1" dirty="0">
                <a:solidFill>
                  <a:srgbClr val="000000"/>
                </a:solidFill>
                <a:latin typeface="Consolas"/>
              </a:rPr>
              <a:t> </a:t>
            </a:r>
            <a:r>
              <a:rPr lang="en-US" altLang="ko-KR" sz="1200" b="1" dirty="0" err="1">
                <a:solidFill>
                  <a:srgbClr val="000000"/>
                </a:solidFill>
                <a:latin typeface="Consolas"/>
              </a:rPr>
              <a:t>com.my.shop.vo.OrderVO</a:t>
            </a:r>
            <a:r>
              <a:rPr lang="en-US" altLang="ko-KR" sz="1200" b="1" dirty="0">
                <a:solidFill>
                  <a:srgbClr val="000000"/>
                </a:solidFill>
                <a:latin typeface="Consolas"/>
              </a:rPr>
              <a:t>;</a:t>
            </a:r>
          </a:p>
          <a:p>
            <a:r>
              <a:rPr lang="en-US" altLang="ko-KR" sz="1200" b="1" dirty="0">
                <a:solidFill>
                  <a:srgbClr val="7F0055"/>
                </a:solidFill>
                <a:latin typeface="Consolas"/>
              </a:rPr>
              <a:t>import</a:t>
            </a:r>
            <a:r>
              <a:rPr lang="en-US" altLang="ko-KR" sz="1200" b="1" dirty="0">
                <a:solidFill>
                  <a:srgbClr val="000000"/>
                </a:solidFill>
                <a:latin typeface="Consolas"/>
              </a:rPr>
              <a:t> </a:t>
            </a:r>
            <a:r>
              <a:rPr lang="en-US" altLang="ko-KR" sz="1200" b="1" dirty="0" err="1">
                <a:solidFill>
                  <a:srgbClr val="000000"/>
                </a:solidFill>
                <a:latin typeface="Consolas"/>
              </a:rPr>
              <a:t>com.my.shop.vo.ReplyListVO</a:t>
            </a:r>
            <a:r>
              <a:rPr lang="en-US" altLang="ko-KR" sz="1200" b="1" dirty="0">
                <a:solidFill>
                  <a:srgbClr val="000000"/>
                </a:solidFill>
                <a:latin typeface="Consolas"/>
              </a:rPr>
              <a:t>;</a:t>
            </a:r>
          </a:p>
          <a:p>
            <a:endParaRPr lang="ko-KR" altLang="en-US" sz="1200" dirty="0">
              <a:latin typeface="Consolas"/>
            </a:endParaRPr>
          </a:p>
          <a:p>
            <a:r>
              <a:rPr lang="en-US" altLang="ja-JP" sz="1200" dirty="0">
                <a:solidFill>
                  <a:srgbClr val="3F7F5F"/>
                </a:solidFill>
                <a:latin typeface="Consolas"/>
              </a:rPr>
              <a:t>// DAO</a:t>
            </a:r>
            <a:r>
              <a:rPr lang="ja-JP" altLang="en-US" sz="1200" dirty="0">
                <a:solidFill>
                  <a:srgbClr val="3F7F5F"/>
                </a:solidFill>
                <a:latin typeface="Consolas"/>
              </a:rPr>
              <a:t>を呼び出すサービスを生成します</a:t>
            </a:r>
          </a:p>
          <a:p>
            <a:r>
              <a:rPr lang="en-US" altLang="ko-KR" sz="1200" b="1" dirty="0">
                <a:solidFill>
                  <a:srgbClr val="7F0055"/>
                </a:solidFill>
                <a:latin typeface="Consolas"/>
              </a:rPr>
              <a:t>public</a:t>
            </a:r>
            <a:r>
              <a:rPr lang="en-US" altLang="ko-KR" sz="1200" b="1" dirty="0">
                <a:solidFill>
                  <a:srgbClr val="000000"/>
                </a:solidFill>
                <a:latin typeface="Consolas"/>
              </a:rPr>
              <a:t> </a:t>
            </a:r>
            <a:r>
              <a:rPr lang="en-US" altLang="ko-KR" sz="1200" b="1" dirty="0">
                <a:solidFill>
                  <a:srgbClr val="7F0055"/>
                </a:solidFill>
                <a:latin typeface="Consolas"/>
              </a:rPr>
              <a:t>interface</a:t>
            </a:r>
            <a:r>
              <a:rPr lang="en-US" altLang="ko-KR" sz="1200" b="1" dirty="0">
                <a:solidFill>
                  <a:srgbClr val="000000"/>
                </a:solidFill>
                <a:latin typeface="Consolas"/>
              </a:rPr>
              <a:t> </a:t>
            </a:r>
            <a:r>
              <a:rPr lang="en-US" altLang="ko-KR" sz="1200" b="1" dirty="0" err="1">
                <a:solidFill>
                  <a:srgbClr val="000000"/>
                </a:solidFill>
                <a:latin typeface="Consolas"/>
              </a:rPr>
              <a:t>AdminService</a:t>
            </a:r>
            <a:r>
              <a:rPr lang="en-US" altLang="ko-KR" sz="1200" b="1" dirty="0">
                <a:solidFill>
                  <a:srgbClr val="000000"/>
                </a:solidFill>
                <a:latin typeface="Consolas"/>
              </a:rPr>
              <a:t> </a:t>
            </a:r>
            <a:r>
              <a:rPr lang="en-US" altLang="ko-KR" sz="1200" b="1" dirty="0" smtClean="0">
                <a:solidFill>
                  <a:srgbClr val="000000"/>
                </a:solidFill>
                <a:latin typeface="Consolas"/>
              </a:rPr>
              <a:t>{</a:t>
            </a:r>
            <a:endParaRPr lang="ko-KR" altLang="en-US" sz="1200" dirty="0">
              <a:latin typeface="Consolas"/>
            </a:endParaRPr>
          </a:p>
          <a:p>
            <a:r>
              <a:rPr lang="ja-JP" altLang="en-US" sz="1200" dirty="0">
                <a:solidFill>
                  <a:srgbClr val="000000"/>
                </a:solidFill>
                <a:latin typeface="Consolas"/>
              </a:rPr>
              <a:t>    </a:t>
            </a:r>
            <a:r>
              <a:rPr lang="en-US" altLang="ja-JP" sz="1200" dirty="0">
                <a:solidFill>
                  <a:srgbClr val="3F7F5F"/>
                </a:solidFill>
                <a:latin typeface="Consolas"/>
              </a:rPr>
              <a:t>// </a:t>
            </a:r>
            <a:r>
              <a:rPr lang="ja-JP" altLang="en-US" sz="1200" dirty="0">
                <a:solidFill>
                  <a:srgbClr val="3F7F5F"/>
                </a:solidFill>
                <a:latin typeface="Consolas"/>
              </a:rPr>
              <a:t>カテゴリー</a:t>
            </a:r>
          </a:p>
          <a:p>
            <a:r>
              <a:rPr lang="en-US" altLang="ko-KR" sz="1200" dirty="0">
                <a:solidFill>
                  <a:srgbClr val="000000"/>
                </a:solidFill>
                <a:latin typeface="Consolas"/>
              </a:rPr>
              <a:t>    </a:t>
            </a:r>
            <a:r>
              <a:rPr lang="en-US" altLang="ko-KR" sz="1200" b="1" dirty="0">
                <a:solidFill>
                  <a:srgbClr val="7F0055"/>
                </a:solidFill>
                <a:latin typeface="Consolas"/>
              </a:rPr>
              <a:t>public</a:t>
            </a:r>
            <a:r>
              <a:rPr lang="en-US" altLang="ko-KR" sz="1200" b="1" dirty="0">
                <a:solidFill>
                  <a:srgbClr val="000000"/>
                </a:solidFill>
                <a:latin typeface="Consolas"/>
              </a:rPr>
              <a:t> List&lt;</a:t>
            </a:r>
            <a:r>
              <a:rPr lang="en-US" altLang="ko-KR" sz="1200" b="1" dirty="0" err="1">
                <a:solidFill>
                  <a:srgbClr val="000000"/>
                </a:solidFill>
                <a:latin typeface="Consolas"/>
              </a:rPr>
              <a:t>CategoryVO</a:t>
            </a:r>
            <a:r>
              <a:rPr lang="en-US" altLang="ko-KR" sz="1200" b="1" dirty="0">
                <a:solidFill>
                  <a:srgbClr val="000000"/>
                </a:solidFill>
                <a:latin typeface="Consolas"/>
              </a:rPr>
              <a:t>&gt; category() </a:t>
            </a:r>
            <a:r>
              <a:rPr lang="en-US" altLang="ko-KR" sz="1200" b="1" dirty="0">
                <a:solidFill>
                  <a:srgbClr val="7F0055"/>
                </a:solidFill>
                <a:latin typeface="Consolas"/>
              </a:rPr>
              <a:t>throws</a:t>
            </a:r>
            <a:r>
              <a:rPr lang="en-US" altLang="ko-KR" sz="1200" b="1" dirty="0">
                <a:solidFill>
                  <a:srgbClr val="000000"/>
                </a:solidFill>
                <a:latin typeface="Consolas"/>
              </a:rPr>
              <a:t> Exception;</a:t>
            </a:r>
          </a:p>
          <a:p>
            <a:endParaRPr lang="ko-KR" altLang="en-US" sz="1200" dirty="0">
              <a:latin typeface="Consolas"/>
            </a:endParaRPr>
          </a:p>
          <a:p>
            <a:r>
              <a:rPr lang="ko-KR" altLang="en-US" sz="1200" dirty="0">
                <a:solidFill>
                  <a:srgbClr val="000000"/>
                </a:solidFill>
                <a:latin typeface="Consolas"/>
              </a:rPr>
              <a:t>    </a:t>
            </a:r>
            <a:r>
              <a:rPr lang="en-US" altLang="ko-KR" sz="1200" dirty="0">
                <a:solidFill>
                  <a:srgbClr val="3F7F5F"/>
                </a:solidFill>
                <a:latin typeface="Consolas"/>
              </a:rPr>
              <a:t>// </a:t>
            </a:r>
            <a:r>
              <a:rPr lang="ko-KR" altLang="en-US" sz="1200" dirty="0">
                <a:solidFill>
                  <a:srgbClr val="3F7F5F"/>
                </a:solidFill>
                <a:latin typeface="Consolas"/>
              </a:rPr>
              <a:t>商品登録</a:t>
            </a:r>
          </a:p>
          <a:p>
            <a:r>
              <a:rPr lang="en-US" altLang="ko-KR" sz="1200" dirty="0">
                <a:solidFill>
                  <a:srgbClr val="000000"/>
                </a:solidFill>
                <a:latin typeface="Consolas"/>
              </a:rPr>
              <a:t>    </a:t>
            </a:r>
            <a:r>
              <a:rPr lang="en-US" altLang="ko-KR" sz="1200" b="1" dirty="0">
                <a:solidFill>
                  <a:srgbClr val="7F0055"/>
                </a:solidFill>
                <a:latin typeface="Consolas"/>
              </a:rPr>
              <a:t>public</a:t>
            </a:r>
            <a:r>
              <a:rPr lang="en-US" altLang="ko-KR" sz="1200" b="1" dirty="0">
                <a:solidFill>
                  <a:srgbClr val="000000"/>
                </a:solidFill>
                <a:latin typeface="Consolas"/>
              </a:rPr>
              <a:t> </a:t>
            </a:r>
            <a:r>
              <a:rPr lang="en-US" altLang="ko-KR" sz="1200" b="1" dirty="0">
                <a:solidFill>
                  <a:srgbClr val="7F0055"/>
                </a:solidFill>
                <a:latin typeface="Consolas"/>
              </a:rPr>
              <a:t>void</a:t>
            </a:r>
            <a:r>
              <a:rPr lang="en-US" altLang="ko-KR" sz="1200" b="1" dirty="0">
                <a:solidFill>
                  <a:srgbClr val="000000"/>
                </a:solidFill>
                <a:latin typeface="Consolas"/>
              </a:rPr>
              <a:t> register(</a:t>
            </a:r>
            <a:r>
              <a:rPr lang="en-US" altLang="ko-KR" sz="1200" b="1" dirty="0" err="1">
                <a:solidFill>
                  <a:srgbClr val="000000"/>
                </a:solidFill>
                <a:latin typeface="Consolas"/>
              </a:rPr>
              <a:t>GoodsVO</a:t>
            </a:r>
            <a:r>
              <a:rPr lang="en-US" altLang="ko-KR" sz="1200" b="1" dirty="0">
                <a:solidFill>
                  <a:srgbClr val="000000"/>
                </a:solidFill>
                <a:latin typeface="Consolas"/>
              </a:rPr>
              <a:t> </a:t>
            </a:r>
            <a:r>
              <a:rPr lang="en-US" altLang="ko-KR" sz="1200" b="1" dirty="0" err="1">
                <a:solidFill>
                  <a:srgbClr val="6A3E3E"/>
                </a:solidFill>
                <a:latin typeface="Consolas"/>
              </a:rPr>
              <a:t>vo</a:t>
            </a:r>
            <a:r>
              <a:rPr lang="en-US" altLang="ko-KR" sz="1200" b="1" dirty="0">
                <a:solidFill>
                  <a:srgbClr val="000000"/>
                </a:solidFill>
                <a:latin typeface="Consolas"/>
              </a:rPr>
              <a:t>) </a:t>
            </a:r>
            <a:r>
              <a:rPr lang="en-US" altLang="ko-KR" sz="1200" b="1" dirty="0">
                <a:solidFill>
                  <a:srgbClr val="7F0055"/>
                </a:solidFill>
                <a:latin typeface="Consolas"/>
              </a:rPr>
              <a:t>throws</a:t>
            </a:r>
            <a:r>
              <a:rPr lang="en-US" altLang="ko-KR" sz="1200" b="1" dirty="0">
                <a:solidFill>
                  <a:srgbClr val="000000"/>
                </a:solidFill>
                <a:latin typeface="Consolas"/>
              </a:rPr>
              <a:t> Exception;</a:t>
            </a:r>
          </a:p>
          <a:p>
            <a:endParaRPr lang="ko-KR" altLang="en-US" sz="1200" dirty="0">
              <a:latin typeface="Consolas"/>
            </a:endParaRPr>
          </a:p>
          <a:p>
            <a:r>
              <a:rPr lang="ko-KR" altLang="en-US" sz="1200" dirty="0">
                <a:solidFill>
                  <a:srgbClr val="000000"/>
                </a:solidFill>
                <a:latin typeface="Consolas"/>
              </a:rPr>
              <a:t>    </a:t>
            </a:r>
            <a:r>
              <a:rPr lang="en-US" altLang="ko-KR" sz="1200" dirty="0">
                <a:solidFill>
                  <a:srgbClr val="3F7F5F"/>
                </a:solidFill>
                <a:latin typeface="Consolas"/>
              </a:rPr>
              <a:t>// </a:t>
            </a:r>
            <a:r>
              <a:rPr lang="ko-KR" altLang="en-US" sz="1200" dirty="0">
                <a:solidFill>
                  <a:srgbClr val="3F7F5F"/>
                </a:solidFill>
                <a:latin typeface="Consolas"/>
              </a:rPr>
              <a:t>商品</a:t>
            </a:r>
            <a:r>
              <a:rPr lang="ja-JP" altLang="en-US" sz="1200" dirty="0">
                <a:solidFill>
                  <a:srgbClr val="3F7F5F"/>
                </a:solidFill>
                <a:latin typeface="Consolas"/>
              </a:rPr>
              <a:t>リスト</a:t>
            </a:r>
          </a:p>
          <a:p>
            <a:r>
              <a:rPr lang="en-US" altLang="ko-KR" sz="1200" dirty="0">
                <a:solidFill>
                  <a:srgbClr val="000000"/>
                </a:solidFill>
                <a:latin typeface="Consolas"/>
              </a:rPr>
              <a:t>    </a:t>
            </a:r>
            <a:r>
              <a:rPr lang="en-US" altLang="ko-KR" sz="1200" b="1" dirty="0">
                <a:solidFill>
                  <a:srgbClr val="7F0055"/>
                </a:solidFill>
                <a:latin typeface="Consolas"/>
              </a:rPr>
              <a:t>public</a:t>
            </a:r>
            <a:r>
              <a:rPr lang="en-US" altLang="ko-KR" sz="1200" b="1" dirty="0">
                <a:solidFill>
                  <a:srgbClr val="000000"/>
                </a:solidFill>
                <a:latin typeface="Consolas"/>
              </a:rPr>
              <a:t> List&lt;</a:t>
            </a:r>
            <a:r>
              <a:rPr lang="en-US" altLang="ko-KR" sz="1200" b="1" dirty="0" err="1">
                <a:solidFill>
                  <a:srgbClr val="000000"/>
                </a:solidFill>
                <a:latin typeface="Consolas"/>
              </a:rPr>
              <a:t>GoodsViewVO</a:t>
            </a:r>
            <a:r>
              <a:rPr lang="en-US" altLang="ko-KR" sz="1200" b="1" dirty="0">
                <a:solidFill>
                  <a:srgbClr val="000000"/>
                </a:solidFill>
                <a:latin typeface="Consolas"/>
              </a:rPr>
              <a:t>&gt; </a:t>
            </a:r>
            <a:r>
              <a:rPr lang="en-US" altLang="ko-KR" sz="1200" b="1" dirty="0" err="1">
                <a:solidFill>
                  <a:srgbClr val="000000"/>
                </a:solidFill>
                <a:latin typeface="Consolas"/>
              </a:rPr>
              <a:t>goodslist</a:t>
            </a:r>
            <a:r>
              <a:rPr lang="en-US" altLang="ko-KR" sz="1200" b="1" dirty="0">
                <a:solidFill>
                  <a:srgbClr val="000000"/>
                </a:solidFill>
                <a:latin typeface="Consolas"/>
              </a:rPr>
              <a:t>() </a:t>
            </a:r>
            <a:r>
              <a:rPr lang="en-US" altLang="ko-KR" sz="1200" b="1" dirty="0">
                <a:solidFill>
                  <a:srgbClr val="7F0055"/>
                </a:solidFill>
                <a:latin typeface="Consolas"/>
              </a:rPr>
              <a:t>throws</a:t>
            </a:r>
            <a:r>
              <a:rPr lang="en-US" altLang="ko-KR" sz="1200" b="1" dirty="0">
                <a:solidFill>
                  <a:srgbClr val="000000"/>
                </a:solidFill>
                <a:latin typeface="Consolas"/>
              </a:rPr>
              <a:t> Exception;</a:t>
            </a:r>
          </a:p>
          <a:p>
            <a:endParaRPr lang="ko-KR" altLang="en-US" sz="1200" dirty="0">
              <a:latin typeface="Consolas"/>
            </a:endParaRPr>
          </a:p>
          <a:p>
            <a:r>
              <a:rPr lang="ko-KR" altLang="en-US" sz="1200" dirty="0">
                <a:solidFill>
                  <a:srgbClr val="000000"/>
                </a:solidFill>
                <a:latin typeface="Consolas"/>
              </a:rPr>
              <a:t>    </a:t>
            </a:r>
            <a:r>
              <a:rPr lang="en-US" altLang="ko-KR" sz="1200" dirty="0">
                <a:solidFill>
                  <a:srgbClr val="3F7F5F"/>
                </a:solidFill>
                <a:latin typeface="Consolas"/>
              </a:rPr>
              <a:t>// </a:t>
            </a:r>
            <a:r>
              <a:rPr lang="ko-KR" altLang="en-US" sz="1200" dirty="0">
                <a:solidFill>
                  <a:srgbClr val="3F7F5F"/>
                </a:solidFill>
                <a:latin typeface="Consolas"/>
              </a:rPr>
              <a:t>商品</a:t>
            </a:r>
            <a:r>
              <a:rPr lang="ja-JP" altLang="en-US" sz="1200" dirty="0">
                <a:solidFill>
                  <a:srgbClr val="3F7F5F"/>
                </a:solidFill>
                <a:latin typeface="Consolas"/>
              </a:rPr>
              <a:t>の</a:t>
            </a:r>
            <a:r>
              <a:rPr lang="ko-KR" altLang="en-US" sz="1200" dirty="0">
                <a:solidFill>
                  <a:srgbClr val="3F7F5F"/>
                </a:solidFill>
                <a:latin typeface="Consolas"/>
              </a:rPr>
              <a:t>詳細</a:t>
            </a:r>
          </a:p>
          <a:p>
            <a:r>
              <a:rPr lang="en-US" altLang="ko-KR" sz="1200" dirty="0">
                <a:solidFill>
                  <a:srgbClr val="000000"/>
                </a:solidFill>
                <a:latin typeface="Consolas"/>
              </a:rPr>
              <a:t>    </a:t>
            </a:r>
            <a:r>
              <a:rPr lang="en-US" altLang="ko-KR" sz="1200" b="1" dirty="0">
                <a:solidFill>
                  <a:srgbClr val="7F0055"/>
                </a:solidFill>
                <a:latin typeface="Consolas"/>
              </a:rPr>
              <a:t>public</a:t>
            </a:r>
            <a:r>
              <a:rPr lang="en-US" altLang="ko-KR" sz="1200" b="1" dirty="0">
                <a:solidFill>
                  <a:srgbClr val="000000"/>
                </a:solidFill>
                <a:latin typeface="Consolas"/>
              </a:rPr>
              <a:t> </a:t>
            </a:r>
            <a:r>
              <a:rPr lang="en-US" altLang="ko-KR" sz="1200" b="1" dirty="0" err="1">
                <a:solidFill>
                  <a:srgbClr val="000000"/>
                </a:solidFill>
                <a:latin typeface="Consolas"/>
              </a:rPr>
              <a:t>GoodsViewVO</a:t>
            </a:r>
            <a:r>
              <a:rPr lang="en-US" altLang="ko-KR" sz="1200" b="1" dirty="0">
                <a:solidFill>
                  <a:srgbClr val="000000"/>
                </a:solidFill>
                <a:latin typeface="Consolas"/>
              </a:rPr>
              <a:t> </a:t>
            </a:r>
            <a:r>
              <a:rPr lang="en-US" altLang="ko-KR" sz="1200" b="1" dirty="0" err="1">
                <a:solidFill>
                  <a:srgbClr val="000000"/>
                </a:solidFill>
                <a:latin typeface="Consolas"/>
              </a:rPr>
              <a:t>goodsView</a:t>
            </a:r>
            <a:r>
              <a:rPr lang="en-US" altLang="ko-KR" sz="1200" b="1" dirty="0">
                <a:solidFill>
                  <a:srgbClr val="000000"/>
                </a:solidFill>
                <a:latin typeface="Consolas"/>
              </a:rPr>
              <a:t>(</a:t>
            </a:r>
            <a:r>
              <a:rPr lang="en-US" altLang="ko-KR" sz="1200" b="1" dirty="0" err="1">
                <a:solidFill>
                  <a:srgbClr val="7F0055"/>
                </a:solidFill>
                <a:latin typeface="Consolas"/>
              </a:rPr>
              <a:t>int</a:t>
            </a:r>
            <a:r>
              <a:rPr lang="en-US" altLang="ko-KR" sz="1200" b="1" dirty="0">
                <a:solidFill>
                  <a:srgbClr val="000000"/>
                </a:solidFill>
                <a:latin typeface="Consolas"/>
              </a:rPr>
              <a:t> </a:t>
            </a:r>
            <a:r>
              <a:rPr lang="en-US" altLang="ko-KR" sz="1200" b="1" dirty="0" err="1">
                <a:solidFill>
                  <a:srgbClr val="6A3E3E"/>
                </a:solidFill>
                <a:latin typeface="Consolas"/>
              </a:rPr>
              <a:t>gdsNum</a:t>
            </a:r>
            <a:r>
              <a:rPr lang="en-US" altLang="ko-KR" sz="1200" b="1" dirty="0">
                <a:solidFill>
                  <a:srgbClr val="000000"/>
                </a:solidFill>
                <a:latin typeface="Consolas"/>
              </a:rPr>
              <a:t>) </a:t>
            </a:r>
            <a:r>
              <a:rPr lang="en-US" altLang="ko-KR" sz="1200" b="1" dirty="0">
                <a:solidFill>
                  <a:srgbClr val="7F0055"/>
                </a:solidFill>
                <a:latin typeface="Consolas"/>
              </a:rPr>
              <a:t>throws</a:t>
            </a:r>
            <a:r>
              <a:rPr lang="en-US" altLang="ko-KR" sz="1200" b="1" dirty="0">
                <a:solidFill>
                  <a:srgbClr val="000000"/>
                </a:solidFill>
                <a:latin typeface="Consolas"/>
              </a:rPr>
              <a:t> Exception;</a:t>
            </a:r>
          </a:p>
          <a:p>
            <a:endParaRPr lang="ko-KR" altLang="en-US" sz="1200" dirty="0">
              <a:latin typeface="Consolas"/>
            </a:endParaRPr>
          </a:p>
          <a:p>
            <a:r>
              <a:rPr lang="ko-KR" altLang="en-US" sz="1200" dirty="0">
                <a:solidFill>
                  <a:srgbClr val="000000"/>
                </a:solidFill>
                <a:latin typeface="Consolas"/>
              </a:rPr>
              <a:t>    </a:t>
            </a:r>
            <a:r>
              <a:rPr lang="en-US" altLang="ko-KR" sz="1200" dirty="0">
                <a:solidFill>
                  <a:srgbClr val="3F7F5F"/>
                </a:solidFill>
                <a:latin typeface="Consolas"/>
              </a:rPr>
              <a:t>// </a:t>
            </a:r>
            <a:r>
              <a:rPr lang="ko-KR" altLang="en-US" sz="1200" dirty="0">
                <a:solidFill>
                  <a:srgbClr val="3F7F5F"/>
                </a:solidFill>
                <a:latin typeface="Consolas"/>
              </a:rPr>
              <a:t>商品修正</a:t>
            </a:r>
          </a:p>
          <a:p>
            <a:r>
              <a:rPr lang="en-US" altLang="ko-KR" sz="1200" dirty="0">
                <a:solidFill>
                  <a:srgbClr val="000000"/>
                </a:solidFill>
                <a:latin typeface="Consolas"/>
              </a:rPr>
              <a:t>    </a:t>
            </a:r>
            <a:r>
              <a:rPr lang="en-US" altLang="ko-KR" sz="1200" b="1" dirty="0">
                <a:solidFill>
                  <a:srgbClr val="7F0055"/>
                </a:solidFill>
                <a:latin typeface="Consolas"/>
              </a:rPr>
              <a:t>public</a:t>
            </a:r>
            <a:r>
              <a:rPr lang="en-US" altLang="ko-KR" sz="1200" b="1" dirty="0">
                <a:solidFill>
                  <a:srgbClr val="000000"/>
                </a:solidFill>
                <a:latin typeface="Consolas"/>
              </a:rPr>
              <a:t> </a:t>
            </a:r>
            <a:r>
              <a:rPr lang="en-US" altLang="ko-KR" sz="1200" b="1" dirty="0">
                <a:solidFill>
                  <a:srgbClr val="7F0055"/>
                </a:solidFill>
                <a:latin typeface="Consolas"/>
              </a:rPr>
              <a:t>void</a:t>
            </a:r>
            <a:r>
              <a:rPr lang="en-US" altLang="ko-KR" sz="1200" b="1" dirty="0">
                <a:solidFill>
                  <a:srgbClr val="000000"/>
                </a:solidFill>
                <a:latin typeface="Consolas"/>
              </a:rPr>
              <a:t> </a:t>
            </a:r>
            <a:r>
              <a:rPr lang="en-US" altLang="ko-KR" sz="1200" b="1" dirty="0" err="1">
                <a:solidFill>
                  <a:srgbClr val="000000"/>
                </a:solidFill>
                <a:latin typeface="Consolas"/>
              </a:rPr>
              <a:t>goodsModify</a:t>
            </a:r>
            <a:r>
              <a:rPr lang="en-US" altLang="ko-KR" sz="1200" b="1" dirty="0">
                <a:solidFill>
                  <a:srgbClr val="000000"/>
                </a:solidFill>
                <a:latin typeface="Consolas"/>
              </a:rPr>
              <a:t>(</a:t>
            </a:r>
            <a:r>
              <a:rPr lang="en-US" altLang="ko-KR" sz="1200" b="1" dirty="0" err="1">
                <a:solidFill>
                  <a:srgbClr val="000000"/>
                </a:solidFill>
                <a:latin typeface="Consolas"/>
              </a:rPr>
              <a:t>GoodsVO</a:t>
            </a:r>
            <a:r>
              <a:rPr lang="en-US" altLang="ko-KR" sz="1200" b="1" dirty="0">
                <a:solidFill>
                  <a:srgbClr val="000000"/>
                </a:solidFill>
                <a:latin typeface="Consolas"/>
              </a:rPr>
              <a:t> </a:t>
            </a:r>
            <a:r>
              <a:rPr lang="en-US" altLang="ko-KR" sz="1200" b="1" dirty="0" err="1">
                <a:solidFill>
                  <a:srgbClr val="6A3E3E"/>
                </a:solidFill>
                <a:latin typeface="Consolas"/>
              </a:rPr>
              <a:t>vo</a:t>
            </a:r>
            <a:r>
              <a:rPr lang="en-US" altLang="ko-KR" sz="1200" b="1" dirty="0">
                <a:solidFill>
                  <a:srgbClr val="000000"/>
                </a:solidFill>
                <a:latin typeface="Consolas"/>
              </a:rPr>
              <a:t>) </a:t>
            </a:r>
            <a:r>
              <a:rPr lang="en-US" altLang="ko-KR" sz="1200" b="1" dirty="0">
                <a:solidFill>
                  <a:srgbClr val="7F0055"/>
                </a:solidFill>
                <a:latin typeface="Consolas"/>
              </a:rPr>
              <a:t>throws</a:t>
            </a:r>
            <a:r>
              <a:rPr lang="en-US" altLang="ko-KR" sz="1200" b="1" dirty="0">
                <a:solidFill>
                  <a:srgbClr val="000000"/>
                </a:solidFill>
                <a:latin typeface="Consolas"/>
              </a:rPr>
              <a:t> Exception;</a:t>
            </a:r>
          </a:p>
          <a:p>
            <a:endParaRPr lang="ko-KR" altLang="en-US" sz="1200" dirty="0">
              <a:latin typeface="Consolas"/>
            </a:endParaRPr>
          </a:p>
          <a:p>
            <a:r>
              <a:rPr lang="ko-KR" altLang="en-US" sz="1200" dirty="0">
                <a:solidFill>
                  <a:srgbClr val="000000"/>
                </a:solidFill>
                <a:latin typeface="Consolas"/>
              </a:rPr>
              <a:t>    </a:t>
            </a:r>
            <a:r>
              <a:rPr lang="en-US" altLang="ko-KR" sz="1200" dirty="0">
                <a:solidFill>
                  <a:srgbClr val="3F7F5F"/>
                </a:solidFill>
                <a:latin typeface="Consolas"/>
              </a:rPr>
              <a:t>// </a:t>
            </a:r>
            <a:r>
              <a:rPr lang="ko-KR" altLang="en-US" sz="1200" dirty="0">
                <a:solidFill>
                  <a:srgbClr val="3F7F5F"/>
                </a:solidFill>
                <a:latin typeface="Consolas"/>
              </a:rPr>
              <a:t>商品削除</a:t>
            </a:r>
          </a:p>
          <a:p>
            <a:r>
              <a:rPr lang="en-US" altLang="ko-KR" sz="1200" dirty="0">
                <a:solidFill>
                  <a:srgbClr val="000000"/>
                </a:solidFill>
                <a:latin typeface="Consolas"/>
              </a:rPr>
              <a:t>    </a:t>
            </a:r>
            <a:r>
              <a:rPr lang="en-US" altLang="ko-KR" sz="1200" b="1" dirty="0">
                <a:solidFill>
                  <a:srgbClr val="7F0055"/>
                </a:solidFill>
                <a:latin typeface="Consolas"/>
              </a:rPr>
              <a:t>public</a:t>
            </a:r>
            <a:r>
              <a:rPr lang="en-US" altLang="ko-KR" sz="1200" b="1" dirty="0">
                <a:solidFill>
                  <a:srgbClr val="000000"/>
                </a:solidFill>
                <a:latin typeface="Consolas"/>
              </a:rPr>
              <a:t> </a:t>
            </a:r>
            <a:r>
              <a:rPr lang="en-US" altLang="ko-KR" sz="1200" b="1" dirty="0">
                <a:solidFill>
                  <a:srgbClr val="7F0055"/>
                </a:solidFill>
                <a:latin typeface="Consolas"/>
              </a:rPr>
              <a:t>void</a:t>
            </a:r>
            <a:r>
              <a:rPr lang="en-US" altLang="ko-KR" sz="1200" b="1" dirty="0">
                <a:solidFill>
                  <a:srgbClr val="000000"/>
                </a:solidFill>
                <a:latin typeface="Consolas"/>
              </a:rPr>
              <a:t> </a:t>
            </a:r>
            <a:r>
              <a:rPr lang="en-US" altLang="ko-KR" sz="1200" b="1" dirty="0" err="1">
                <a:solidFill>
                  <a:srgbClr val="000000"/>
                </a:solidFill>
                <a:latin typeface="Consolas"/>
              </a:rPr>
              <a:t>goodsDelete</a:t>
            </a:r>
            <a:r>
              <a:rPr lang="en-US" altLang="ko-KR" sz="1200" b="1" dirty="0">
                <a:solidFill>
                  <a:srgbClr val="000000"/>
                </a:solidFill>
                <a:latin typeface="Consolas"/>
              </a:rPr>
              <a:t>(</a:t>
            </a:r>
            <a:r>
              <a:rPr lang="en-US" altLang="ko-KR" sz="1200" b="1" dirty="0" err="1">
                <a:solidFill>
                  <a:srgbClr val="7F0055"/>
                </a:solidFill>
                <a:latin typeface="Consolas"/>
              </a:rPr>
              <a:t>int</a:t>
            </a:r>
            <a:r>
              <a:rPr lang="en-US" altLang="ko-KR" sz="1200" b="1" dirty="0">
                <a:solidFill>
                  <a:srgbClr val="000000"/>
                </a:solidFill>
                <a:latin typeface="Consolas"/>
              </a:rPr>
              <a:t> </a:t>
            </a:r>
            <a:r>
              <a:rPr lang="en-US" altLang="ko-KR" sz="1200" b="1" dirty="0" err="1">
                <a:solidFill>
                  <a:srgbClr val="6A3E3E"/>
                </a:solidFill>
                <a:latin typeface="Consolas"/>
              </a:rPr>
              <a:t>gdsNum</a:t>
            </a:r>
            <a:r>
              <a:rPr lang="en-US" altLang="ko-KR" sz="1200" b="1" dirty="0">
                <a:solidFill>
                  <a:srgbClr val="000000"/>
                </a:solidFill>
                <a:latin typeface="Consolas"/>
              </a:rPr>
              <a:t>) </a:t>
            </a:r>
            <a:r>
              <a:rPr lang="en-US" altLang="ko-KR" sz="1200" b="1" dirty="0">
                <a:solidFill>
                  <a:srgbClr val="7F0055"/>
                </a:solidFill>
                <a:latin typeface="Consolas"/>
              </a:rPr>
              <a:t>throws</a:t>
            </a:r>
            <a:r>
              <a:rPr lang="en-US" altLang="ko-KR" sz="1200" b="1" dirty="0">
                <a:solidFill>
                  <a:srgbClr val="000000"/>
                </a:solidFill>
                <a:latin typeface="Consolas"/>
              </a:rPr>
              <a:t> Exception;</a:t>
            </a:r>
          </a:p>
          <a:p>
            <a:endParaRPr lang="ko-KR" altLang="en-US" sz="1200" dirty="0">
              <a:latin typeface="Consolas"/>
            </a:endParaRPr>
          </a:p>
          <a:p>
            <a:r>
              <a:rPr lang="ko-KR" altLang="en-US" sz="1200" dirty="0">
                <a:solidFill>
                  <a:srgbClr val="000000"/>
                </a:solidFill>
                <a:latin typeface="Consolas"/>
              </a:rPr>
              <a:t>    </a:t>
            </a:r>
            <a:r>
              <a:rPr lang="en-US" altLang="ko-KR" sz="1200" dirty="0">
                <a:solidFill>
                  <a:srgbClr val="3F7F5F"/>
                </a:solidFill>
                <a:latin typeface="Consolas"/>
              </a:rPr>
              <a:t>// </a:t>
            </a:r>
            <a:r>
              <a:rPr lang="ko-KR" altLang="en-US" sz="1200" dirty="0">
                <a:solidFill>
                  <a:srgbClr val="3F7F5F"/>
                </a:solidFill>
                <a:latin typeface="Consolas"/>
              </a:rPr>
              <a:t>注文</a:t>
            </a:r>
            <a:r>
              <a:rPr lang="ja-JP" altLang="en-US" sz="1200" dirty="0">
                <a:solidFill>
                  <a:srgbClr val="3F7F5F"/>
                </a:solidFill>
                <a:latin typeface="Consolas"/>
              </a:rPr>
              <a:t>リスト</a:t>
            </a:r>
          </a:p>
          <a:p>
            <a:r>
              <a:rPr lang="en-US" altLang="ko-KR" sz="1200" dirty="0">
                <a:solidFill>
                  <a:srgbClr val="000000"/>
                </a:solidFill>
                <a:latin typeface="Consolas"/>
              </a:rPr>
              <a:t>    </a:t>
            </a:r>
            <a:r>
              <a:rPr lang="en-US" altLang="ko-KR" sz="1200" b="1" dirty="0">
                <a:solidFill>
                  <a:srgbClr val="7F0055"/>
                </a:solidFill>
                <a:latin typeface="Consolas"/>
              </a:rPr>
              <a:t>public</a:t>
            </a:r>
            <a:r>
              <a:rPr lang="en-US" altLang="ko-KR" sz="1200" b="1" dirty="0">
                <a:solidFill>
                  <a:srgbClr val="000000"/>
                </a:solidFill>
                <a:latin typeface="Consolas"/>
              </a:rPr>
              <a:t> List&lt;</a:t>
            </a:r>
            <a:r>
              <a:rPr lang="en-US" altLang="ko-KR" sz="1200" b="1" dirty="0" err="1">
                <a:solidFill>
                  <a:srgbClr val="000000"/>
                </a:solidFill>
                <a:latin typeface="Consolas"/>
              </a:rPr>
              <a:t>OrderVO</a:t>
            </a:r>
            <a:r>
              <a:rPr lang="en-US" altLang="ko-KR" sz="1200" b="1" dirty="0">
                <a:solidFill>
                  <a:srgbClr val="000000"/>
                </a:solidFill>
                <a:latin typeface="Consolas"/>
              </a:rPr>
              <a:t>&gt; </a:t>
            </a:r>
            <a:r>
              <a:rPr lang="en-US" altLang="ko-KR" sz="1200" b="1" dirty="0" err="1">
                <a:solidFill>
                  <a:srgbClr val="000000"/>
                </a:solidFill>
                <a:latin typeface="Consolas"/>
              </a:rPr>
              <a:t>orderList</a:t>
            </a:r>
            <a:r>
              <a:rPr lang="en-US" altLang="ko-KR" sz="1200" b="1" dirty="0">
                <a:solidFill>
                  <a:srgbClr val="000000"/>
                </a:solidFill>
                <a:latin typeface="Consolas"/>
              </a:rPr>
              <a:t>() </a:t>
            </a:r>
            <a:r>
              <a:rPr lang="en-US" altLang="ko-KR" sz="1200" b="1" dirty="0">
                <a:solidFill>
                  <a:srgbClr val="7F0055"/>
                </a:solidFill>
                <a:latin typeface="Consolas"/>
              </a:rPr>
              <a:t>throws</a:t>
            </a:r>
            <a:r>
              <a:rPr lang="en-US" altLang="ko-KR" sz="1200" b="1" dirty="0">
                <a:solidFill>
                  <a:srgbClr val="000000"/>
                </a:solidFill>
                <a:latin typeface="Consolas"/>
              </a:rPr>
              <a:t> Exception;</a:t>
            </a:r>
          </a:p>
          <a:p>
            <a:endParaRPr lang="ko-KR" altLang="en-US" sz="1200" dirty="0">
              <a:latin typeface="Consolas"/>
            </a:endParaRPr>
          </a:p>
          <a:p>
            <a:r>
              <a:rPr lang="ja-JP" altLang="en-US" sz="1200" dirty="0">
                <a:solidFill>
                  <a:srgbClr val="000000"/>
                </a:solidFill>
                <a:latin typeface="Consolas"/>
              </a:rPr>
              <a:t>    </a:t>
            </a:r>
            <a:r>
              <a:rPr lang="en-US" altLang="ja-JP" sz="1200" dirty="0">
                <a:solidFill>
                  <a:srgbClr val="3F7F5F"/>
                </a:solidFill>
                <a:latin typeface="Consolas"/>
              </a:rPr>
              <a:t>// </a:t>
            </a:r>
            <a:r>
              <a:rPr lang="ja-JP" altLang="en-US" sz="1200" dirty="0">
                <a:solidFill>
                  <a:srgbClr val="3F7F5F"/>
                </a:solidFill>
                <a:latin typeface="Consolas"/>
              </a:rPr>
              <a:t>特定の注文リスト</a:t>
            </a:r>
          </a:p>
          <a:p>
            <a:r>
              <a:rPr lang="en-US" altLang="ko-KR" sz="1200" dirty="0">
                <a:solidFill>
                  <a:srgbClr val="000000"/>
                </a:solidFill>
                <a:latin typeface="Consolas"/>
              </a:rPr>
              <a:t>    </a:t>
            </a:r>
            <a:r>
              <a:rPr lang="en-US" altLang="ko-KR" sz="1200" b="1" dirty="0">
                <a:solidFill>
                  <a:srgbClr val="7F0055"/>
                </a:solidFill>
                <a:latin typeface="Consolas"/>
              </a:rPr>
              <a:t>public</a:t>
            </a:r>
            <a:r>
              <a:rPr lang="en-US" altLang="ko-KR" sz="1200" b="1" dirty="0">
                <a:solidFill>
                  <a:srgbClr val="000000"/>
                </a:solidFill>
                <a:latin typeface="Consolas"/>
              </a:rPr>
              <a:t> List&lt;</a:t>
            </a:r>
            <a:r>
              <a:rPr lang="en-US" altLang="ko-KR" sz="1200" b="1" dirty="0" err="1">
                <a:solidFill>
                  <a:srgbClr val="000000"/>
                </a:solidFill>
                <a:latin typeface="Consolas"/>
              </a:rPr>
              <a:t>OrderListVO</a:t>
            </a:r>
            <a:r>
              <a:rPr lang="en-US" altLang="ko-KR" sz="1200" b="1" dirty="0">
                <a:solidFill>
                  <a:srgbClr val="000000"/>
                </a:solidFill>
                <a:latin typeface="Consolas"/>
              </a:rPr>
              <a:t>&gt; </a:t>
            </a:r>
            <a:r>
              <a:rPr lang="en-US" altLang="ko-KR" sz="1200" b="1" dirty="0" err="1">
                <a:solidFill>
                  <a:srgbClr val="000000"/>
                </a:solidFill>
                <a:latin typeface="Consolas"/>
              </a:rPr>
              <a:t>orderView</a:t>
            </a:r>
            <a:r>
              <a:rPr lang="en-US" altLang="ko-KR" sz="1200" b="1" dirty="0">
                <a:solidFill>
                  <a:srgbClr val="000000"/>
                </a:solidFill>
                <a:latin typeface="Consolas"/>
              </a:rPr>
              <a:t>(</a:t>
            </a:r>
            <a:r>
              <a:rPr lang="en-US" altLang="ko-KR" sz="1200" b="1" dirty="0" err="1">
                <a:solidFill>
                  <a:srgbClr val="000000"/>
                </a:solidFill>
                <a:latin typeface="Consolas"/>
              </a:rPr>
              <a:t>OrderVO</a:t>
            </a:r>
            <a:r>
              <a:rPr lang="en-US" altLang="ko-KR" sz="1200" b="1" dirty="0">
                <a:solidFill>
                  <a:srgbClr val="000000"/>
                </a:solidFill>
                <a:latin typeface="Consolas"/>
              </a:rPr>
              <a:t> </a:t>
            </a:r>
            <a:r>
              <a:rPr lang="en-US" altLang="ko-KR" sz="1200" b="1" dirty="0">
                <a:solidFill>
                  <a:srgbClr val="6A3E3E"/>
                </a:solidFill>
                <a:latin typeface="Consolas"/>
              </a:rPr>
              <a:t>order</a:t>
            </a:r>
            <a:r>
              <a:rPr lang="en-US" altLang="ko-KR" sz="1200" b="1" dirty="0">
                <a:solidFill>
                  <a:srgbClr val="000000"/>
                </a:solidFill>
                <a:latin typeface="Consolas"/>
              </a:rPr>
              <a:t>) </a:t>
            </a:r>
            <a:r>
              <a:rPr lang="en-US" altLang="ko-KR" sz="1200" b="1" dirty="0">
                <a:solidFill>
                  <a:srgbClr val="7F0055"/>
                </a:solidFill>
                <a:latin typeface="Consolas"/>
              </a:rPr>
              <a:t>throws</a:t>
            </a:r>
            <a:r>
              <a:rPr lang="en-US" altLang="ko-KR" sz="1200" b="1" dirty="0">
                <a:solidFill>
                  <a:srgbClr val="000000"/>
                </a:solidFill>
                <a:latin typeface="Consolas"/>
              </a:rPr>
              <a:t> Exception;</a:t>
            </a:r>
          </a:p>
          <a:p>
            <a:endParaRPr lang="ko-KR" altLang="en-US" sz="1200" dirty="0">
              <a:latin typeface="Consolas"/>
            </a:endParaRPr>
          </a:p>
          <a:p>
            <a:r>
              <a:rPr lang="ko-KR" altLang="en-US" sz="1200" dirty="0">
                <a:solidFill>
                  <a:srgbClr val="000000"/>
                </a:solidFill>
                <a:latin typeface="Consolas"/>
              </a:rPr>
              <a:t>    </a:t>
            </a:r>
            <a:r>
              <a:rPr lang="en-US" altLang="ko-KR" sz="1200" dirty="0">
                <a:solidFill>
                  <a:srgbClr val="3F7F5F"/>
                </a:solidFill>
                <a:latin typeface="Consolas"/>
              </a:rPr>
              <a:t>// </a:t>
            </a:r>
            <a:r>
              <a:rPr lang="ko-KR" altLang="en-US" sz="1200" dirty="0">
                <a:solidFill>
                  <a:srgbClr val="3F7F5F"/>
                </a:solidFill>
                <a:latin typeface="Consolas"/>
              </a:rPr>
              <a:t>配送状態</a:t>
            </a:r>
          </a:p>
          <a:p>
            <a:r>
              <a:rPr lang="en-US" altLang="ko-KR" sz="1200" dirty="0">
                <a:solidFill>
                  <a:srgbClr val="000000"/>
                </a:solidFill>
                <a:latin typeface="Consolas"/>
              </a:rPr>
              <a:t>    </a:t>
            </a:r>
            <a:r>
              <a:rPr lang="en-US" altLang="ko-KR" sz="1200" b="1" dirty="0">
                <a:solidFill>
                  <a:srgbClr val="7F0055"/>
                </a:solidFill>
                <a:latin typeface="Consolas"/>
              </a:rPr>
              <a:t>public</a:t>
            </a:r>
            <a:r>
              <a:rPr lang="en-US" altLang="ko-KR" sz="1200" b="1" dirty="0">
                <a:solidFill>
                  <a:srgbClr val="000000"/>
                </a:solidFill>
                <a:latin typeface="Consolas"/>
              </a:rPr>
              <a:t> </a:t>
            </a:r>
            <a:r>
              <a:rPr lang="en-US" altLang="ko-KR" sz="1200" b="1" dirty="0">
                <a:solidFill>
                  <a:srgbClr val="7F0055"/>
                </a:solidFill>
                <a:latin typeface="Consolas"/>
              </a:rPr>
              <a:t>void</a:t>
            </a:r>
            <a:r>
              <a:rPr lang="en-US" altLang="ko-KR" sz="1200" b="1" dirty="0">
                <a:solidFill>
                  <a:srgbClr val="000000"/>
                </a:solidFill>
                <a:latin typeface="Consolas"/>
              </a:rPr>
              <a:t> delivery(</a:t>
            </a:r>
            <a:r>
              <a:rPr lang="en-US" altLang="ko-KR" sz="1200" b="1" dirty="0" err="1">
                <a:solidFill>
                  <a:srgbClr val="000000"/>
                </a:solidFill>
                <a:latin typeface="Consolas"/>
              </a:rPr>
              <a:t>OrderVO</a:t>
            </a:r>
            <a:r>
              <a:rPr lang="en-US" altLang="ko-KR" sz="1200" b="1" dirty="0">
                <a:solidFill>
                  <a:srgbClr val="000000"/>
                </a:solidFill>
                <a:latin typeface="Consolas"/>
              </a:rPr>
              <a:t> </a:t>
            </a:r>
            <a:r>
              <a:rPr lang="en-US" altLang="ko-KR" sz="1200" b="1" dirty="0">
                <a:solidFill>
                  <a:srgbClr val="6A3E3E"/>
                </a:solidFill>
                <a:latin typeface="Consolas"/>
              </a:rPr>
              <a:t>order</a:t>
            </a:r>
            <a:r>
              <a:rPr lang="en-US" altLang="ko-KR" sz="1200" b="1" dirty="0">
                <a:solidFill>
                  <a:srgbClr val="000000"/>
                </a:solidFill>
                <a:latin typeface="Consolas"/>
              </a:rPr>
              <a:t>) </a:t>
            </a:r>
            <a:r>
              <a:rPr lang="en-US" altLang="ko-KR" sz="1200" b="1" dirty="0">
                <a:solidFill>
                  <a:srgbClr val="7F0055"/>
                </a:solidFill>
                <a:latin typeface="Consolas"/>
              </a:rPr>
              <a:t>throws</a:t>
            </a:r>
            <a:r>
              <a:rPr lang="en-US" altLang="ko-KR" sz="1200" b="1" dirty="0">
                <a:solidFill>
                  <a:srgbClr val="000000"/>
                </a:solidFill>
                <a:latin typeface="Consolas"/>
              </a:rPr>
              <a:t> Exception;</a:t>
            </a:r>
          </a:p>
          <a:p>
            <a:endParaRPr lang="ko-KR" altLang="en-US" sz="1200" dirty="0">
              <a:latin typeface="Consolas"/>
            </a:endParaRPr>
          </a:p>
          <a:p>
            <a:r>
              <a:rPr lang="ko-KR" altLang="en-US" sz="1200" dirty="0">
                <a:solidFill>
                  <a:srgbClr val="000000"/>
                </a:solidFill>
                <a:latin typeface="Consolas"/>
              </a:rPr>
              <a:t>    </a:t>
            </a:r>
            <a:r>
              <a:rPr lang="en-US" altLang="ko-KR" sz="1200" dirty="0">
                <a:solidFill>
                  <a:srgbClr val="3F7F5F"/>
                </a:solidFill>
                <a:latin typeface="Consolas"/>
              </a:rPr>
              <a:t>// </a:t>
            </a:r>
            <a:r>
              <a:rPr lang="ko-KR" altLang="en-US" sz="1200" dirty="0">
                <a:solidFill>
                  <a:srgbClr val="3F7F5F"/>
                </a:solidFill>
                <a:latin typeface="Consolas"/>
              </a:rPr>
              <a:t>商品数量調整</a:t>
            </a:r>
          </a:p>
          <a:p>
            <a:r>
              <a:rPr lang="en-US" altLang="ko-KR" sz="1200" dirty="0">
                <a:solidFill>
                  <a:srgbClr val="000000"/>
                </a:solidFill>
                <a:latin typeface="Consolas"/>
              </a:rPr>
              <a:t>    </a:t>
            </a:r>
            <a:r>
              <a:rPr lang="en-US" altLang="ko-KR" sz="1200" b="1" dirty="0">
                <a:solidFill>
                  <a:srgbClr val="7F0055"/>
                </a:solidFill>
                <a:latin typeface="Consolas"/>
              </a:rPr>
              <a:t>public</a:t>
            </a:r>
            <a:r>
              <a:rPr lang="en-US" altLang="ko-KR" sz="1200" b="1" dirty="0">
                <a:solidFill>
                  <a:srgbClr val="000000"/>
                </a:solidFill>
                <a:latin typeface="Consolas"/>
              </a:rPr>
              <a:t> </a:t>
            </a:r>
            <a:r>
              <a:rPr lang="en-US" altLang="ko-KR" sz="1200" b="1" dirty="0">
                <a:solidFill>
                  <a:srgbClr val="7F0055"/>
                </a:solidFill>
                <a:latin typeface="Consolas"/>
              </a:rPr>
              <a:t>void</a:t>
            </a:r>
            <a:r>
              <a:rPr lang="en-US" altLang="ko-KR" sz="1200" b="1" dirty="0">
                <a:solidFill>
                  <a:srgbClr val="000000"/>
                </a:solidFill>
                <a:latin typeface="Consolas"/>
              </a:rPr>
              <a:t> </a:t>
            </a:r>
            <a:r>
              <a:rPr lang="en-US" altLang="ko-KR" sz="1200" b="1" dirty="0" err="1">
                <a:solidFill>
                  <a:srgbClr val="000000"/>
                </a:solidFill>
                <a:latin typeface="Consolas"/>
              </a:rPr>
              <a:t>changeStock</a:t>
            </a:r>
            <a:r>
              <a:rPr lang="en-US" altLang="ko-KR" sz="1200" b="1" dirty="0">
                <a:solidFill>
                  <a:srgbClr val="000000"/>
                </a:solidFill>
                <a:latin typeface="Consolas"/>
              </a:rPr>
              <a:t>(</a:t>
            </a:r>
            <a:r>
              <a:rPr lang="en-US" altLang="ko-KR" sz="1200" b="1" dirty="0" err="1">
                <a:solidFill>
                  <a:srgbClr val="000000"/>
                </a:solidFill>
                <a:latin typeface="Consolas"/>
              </a:rPr>
              <a:t>GoodsVO</a:t>
            </a:r>
            <a:r>
              <a:rPr lang="en-US" altLang="ko-KR" sz="1200" b="1" dirty="0">
                <a:solidFill>
                  <a:srgbClr val="000000"/>
                </a:solidFill>
                <a:latin typeface="Consolas"/>
              </a:rPr>
              <a:t> </a:t>
            </a:r>
            <a:r>
              <a:rPr lang="en-US" altLang="ko-KR" sz="1200" b="1" dirty="0">
                <a:solidFill>
                  <a:srgbClr val="6A3E3E"/>
                </a:solidFill>
                <a:latin typeface="Consolas"/>
              </a:rPr>
              <a:t>goods</a:t>
            </a:r>
            <a:r>
              <a:rPr lang="en-US" altLang="ko-KR" sz="1200" b="1" dirty="0">
                <a:solidFill>
                  <a:srgbClr val="000000"/>
                </a:solidFill>
                <a:latin typeface="Consolas"/>
              </a:rPr>
              <a:t>) </a:t>
            </a:r>
            <a:r>
              <a:rPr lang="en-US" altLang="ko-KR" sz="1200" b="1" dirty="0">
                <a:solidFill>
                  <a:srgbClr val="7F0055"/>
                </a:solidFill>
                <a:latin typeface="Consolas"/>
              </a:rPr>
              <a:t>throws</a:t>
            </a:r>
            <a:r>
              <a:rPr lang="en-US" altLang="ko-KR" sz="1200" b="1" dirty="0">
                <a:solidFill>
                  <a:srgbClr val="000000"/>
                </a:solidFill>
                <a:latin typeface="Consolas"/>
              </a:rPr>
              <a:t> Exception;</a:t>
            </a:r>
          </a:p>
          <a:p>
            <a:endParaRPr lang="ko-KR" altLang="en-US" sz="1200" dirty="0">
              <a:latin typeface="Consolas"/>
            </a:endParaRPr>
          </a:p>
          <a:p>
            <a:r>
              <a:rPr lang="ja-JP" altLang="en-US" sz="1200" dirty="0">
                <a:solidFill>
                  <a:srgbClr val="000000"/>
                </a:solidFill>
                <a:latin typeface="Consolas"/>
              </a:rPr>
              <a:t>    </a:t>
            </a:r>
            <a:r>
              <a:rPr lang="en-US" altLang="ja-JP" sz="1200" dirty="0">
                <a:solidFill>
                  <a:srgbClr val="3F7F5F"/>
                </a:solidFill>
                <a:latin typeface="Consolas"/>
              </a:rPr>
              <a:t>// </a:t>
            </a:r>
            <a:r>
              <a:rPr lang="ja-JP" altLang="en-US" sz="1200" dirty="0">
                <a:solidFill>
                  <a:srgbClr val="3F7F5F"/>
                </a:solidFill>
                <a:latin typeface="Consolas"/>
              </a:rPr>
              <a:t>コメントリスト</a:t>
            </a:r>
          </a:p>
          <a:p>
            <a:r>
              <a:rPr lang="en-US" altLang="ko-KR" sz="1200" dirty="0">
                <a:solidFill>
                  <a:srgbClr val="000000"/>
                </a:solidFill>
                <a:latin typeface="Consolas"/>
              </a:rPr>
              <a:t>    </a:t>
            </a:r>
            <a:r>
              <a:rPr lang="en-US" altLang="ko-KR" sz="1200" b="1" dirty="0">
                <a:solidFill>
                  <a:srgbClr val="7F0055"/>
                </a:solidFill>
                <a:latin typeface="Consolas"/>
              </a:rPr>
              <a:t>public</a:t>
            </a:r>
            <a:r>
              <a:rPr lang="en-US" altLang="ko-KR" sz="1200" b="1" dirty="0">
                <a:solidFill>
                  <a:srgbClr val="000000"/>
                </a:solidFill>
                <a:latin typeface="Consolas"/>
              </a:rPr>
              <a:t> List&lt;</a:t>
            </a:r>
            <a:r>
              <a:rPr lang="en-US" altLang="ko-KR" sz="1200" b="1" dirty="0" err="1">
                <a:solidFill>
                  <a:srgbClr val="000000"/>
                </a:solidFill>
                <a:latin typeface="Consolas"/>
              </a:rPr>
              <a:t>ReplyListVO</a:t>
            </a:r>
            <a:r>
              <a:rPr lang="en-US" altLang="ko-KR" sz="1200" b="1" dirty="0">
                <a:solidFill>
                  <a:srgbClr val="000000"/>
                </a:solidFill>
                <a:latin typeface="Consolas"/>
              </a:rPr>
              <a:t>&gt; </a:t>
            </a:r>
            <a:r>
              <a:rPr lang="en-US" altLang="ko-KR" sz="1200" b="1" dirty="0" err="1">
                <a:solidFill>
                  <a:srgbClr val="000000"/>
                </a:solidFill>
                <a:latin typeface="Consolas"/>
              </a:rPr>
              <a:t>allReply</a:t>
            </a:r>
            <a:r>
              <a:rPr lang="en-US" altLang="ko-KR" sz="1200" b="1" dirty="0">
                <a:solidFill>
                  <a:srgbClr val="000000"/>
                </a:solidFill>
                <a:latin typeface="Consolas"/>
              </a:rPr>
              <a:t>() </a:t>
            </a:r>
            <a:r>
              <a:rPr lang="en-US" altLang="ko-KR" sz="1200" b="1" dirty="0">
                <a:solidFill>
                  <a:srgbClr val="7F0055"/>
                </a:solidFill>
                <a:latin typeface="Consolas"/>
              </a:rPr>
              <a:t>throws</a:t>
            </a:r>
            <a:r>
              <a:rPr lang="en-US" altLang="ko-KR" sz="1200" b="1" dirty="0">
                <a:solidFill>
                  <a:srgbClr val="000000"/>
                </a:solidFill>
                <a:latin typeface="Consolas"/>
              </a:rPr>
              <a:t> Exception;</a:t>
            </a:r>
          </a:p>
          <a:p>
            <a:endParaRPr lang="ko-KR" altLang="en-US" sz="1200" dirty="0">
              <a:latin typeface="Consolas"/>
            </a:endParaRPr>
          </a:p>
          <a:p>
            <a:r>
              <a:rPr lang="ja-JP" altLang="en-US" sz="1200" dirty="0">
                <a:solidFill>
                  <a:srgbClr val="000000"/>
                </a:solidFill>
                <a:latin typeface="Consolas"/>
              </a:rPr>
              <a:t>    </a:t>
            </a:r>
            <a:r>
              <a:rPr lang="en-US" altLang="ja-JP" sz="1200" dirty="0">
                <a:solidFill>
                  <a:srgbClr val="3F7F5F"/>
                </a:solidFill>
                <a:latin typeface="Consolas"/>
              </a:rPr>
              <a:t>// </a:t>
            </a:r>
            <a:r>
              <a:rPr lang="ja-JP" altLang="en-US" sz="1200" dirty="0">
                <a:solidFill>
                  <a:srgbClr val="3F7F5F"/>
                </a:solidFill>
                <a:latin typeface="Consolas"/>
              </a:rPr>
              <a:t>コメント削除</a:t>
            </a:r>
          </a:p>
          <a:p>
            <a:r>
              <a:rPr lang="en-US" altLang="ko-KR" sz="1200" dirty="0">
                <a:solidFill>
                  <a:srgbClr val="000000"/>
                </a:solidFill>
                <a:latin typeface="Consolas"/>
              </a:rPr>
              <a:t>    </a:t>
            </a:r>
            <a:r>
              <a:rPr lang="en-US" altLang="ko-KR" sz="1200" b="1" dirty="0">
                <a:solidFill>
                  <a:srgbClr val="7F0055"/>
                </a:solidFill>
                <a:latin typeface="Consolas"/>
              </a:rPr>
              <a:t>public</a:t>
            </a:r>
            <a:r>
              <a:rPr lang="en-US" altLang="ko-KR" sz="1200" b="1" dirty="0">
                <a:solidFill>
                  <a:srgbClr val="000000"/>
                </a:solidFill>
                <a:latin typeface="Consolas"/>
              </a:rPr>
              <a:t> </a:t>
            </a:r>
            <a:r>
              <a:rPr lang="en-US" altLang="ko-KR" sz="1200" b="1" dirty="0">
                <a:solidFill>
                  <a:srgbClr val="7F0055"/>
                </a:solidFill>
                <a:latin typeface="Consolas"/>
              </a:rPr>
              <a:t>void</a:t>
            </a:r>
            <a:r>
              <a:rPr lang="en-US" altLang="ko-KR" sz="1200" b="1" dirty="0">
                <a:solidFill>
                  <a:srgbClr val="000000"/>
                </a:solidFill>
                <a:latin typeface="Consolas"/>
              </a:rPr>
              <a:t> </a:t>
            </a:r>
            <a:r>
              <a:rPr lang="en-US" altLang="ko-KR" sz="1200" b="1" dirty="0" err="1">
                <a:solidFill>
                  <a:srgbClr val="000000"/>
                </a:solidFill>
                <a:latin typeface="Consolas"/>
              </a:rPr>
              <a:t>deleteReply</a:t>
            </a:r>
            <a:r>
              <a:rPr lang="en-US" altLang="ko-KR" sz="1200" b="1" dirty="0">
                <a:solidFill>
                  <a:srgbClr val="000000"/>
                </a:solidFill>
                <a:latin typeface="Consolas"/>
              </a:rPr>
              <a:t>(</a:t>
            </a:r>
            <a:r>
              <a:rPr lang="en-US" altLang="ko-KR" sz="1200" b="1" dirty="0" err="1">
                <a:solidFill>
                  <a:srgbClr val="7F0055"/>
                </a:solidFill>
                <a:latin typeface="Consolas"/>
              </a:rPr>
              <a:t>int</a:t>
            </a:r>
            <a:r>
              <a:rPr lang="en-US" altLang="ko-KR" sz="1200" b="1" dirty="0">
                <a:solidFill>
                  <a:srgbClr val="000000"/>
                </a:solidFill>
                <a:latin typeface="Consolas"/>
              </a:rPr>
              <a:t> </a:t>
            </a:r>
            <a:r>
              <a:rPr lang="en-US" altLang="ko-KR" sz="1200" b="1" dirty="0" err="1">
                <a:solidFill>
                  <a:srgbClr val="6A3E3E"/>
                </a:solidFill>
                <a:latin typeface="Consolas"/>
              </a:rPr>
              <a:t>repNum</a:t>
            </a:r>
            <a:r>
              <a:rPr lang="en-US" altLang="ko-KR" sz="1200" b="1" dirty="0">
                <a:solidFill>
                  <a:srgbClr val="000000"/>
                </a:solidFill>
                <a:latin typeface="Consolas"/>
              </a:rPr>
              <a:t>) </a:t>
            </a:r>
            <a:r>
              <a:rPr lang="en-US" altLang="ko-KR" sz="1200" b="1" dirty="0">
                <a:solidFill>
                  <a:srgbClr val="7F0055"/>
                </a:solidFill>
                <a:latin typeface="Consolas"/>
              </a:rPr>
              <a:t>throws</a:t>
            </a:r>
            <a:r>
              <a:rPr lang="en-US" altLang="ko-KR" sz="1200" b="1" dirty="0">
                <a:solidFill>
                  <a:srgbClr val="000000"/>
                </a:solidFill>
                <a:latin typeface="Consolas"/>
              </a:rPr>
              <a:t> Exception;</a:t>
            </a:r>
          </a:p>
          <a:p>
            <a:endParaRPr lang="ko-KR" altLang="en-US" sz="1200" dirty="0">
              <a:latin typeface="Consolas"/>
            </a:endParaRPr>
          </a:p>
          <a:p>
            <a:r>
              <a:rPr lang="ja-JP" altLang="en-US" sz="1200" dirty="0">
                <a:solidFill>
                  <a:srgbClr val="000000"/>
                </a:solidFill>
                <a:latin typeface="Consolas"/>
              </a:rPr>
              <a:t>    </a:t>
            </a:r>
            <a:r>
              <a:rPr lang="en-US" altLang="ja-JP" sz="1200" dirty="0">
                <a:solidFill>
                  <a:srgbClr val="3F7F5F"/>
                </a:solidFill>
                <a:latin typeface="Consolas"/>
              </a:rPr>
              <a:t>// </a:t>
            </a:r>
            <a:r>
              <a:rPr lang="ja-JP" altLang="en-US" sz="1200" dirty="0">
                <a:solidFill>
                  <a:srgbClr val="3F7F5F"/>
                </a:solidFill>
                <a:latin typeface="Consolas"/>
              </a:rPr>
              <a:t>ユーザーリスト</a:t>
            </a:r>
          </a:p>
          <a:p>
            <a:r>
              <a:rPr lang="en-US" altLang="ko-KR" sz="1200" dirty="0">
                <a:solidFill>
                  <a:srgbClr val="000000"/>
                </a:solidFill>
                <a:latin typeface="Consolas"/>
              </a:rPr>
              <a:t>    </a:t>
            </a:r>
            <a:r>
              <a:rPr lang="en-US" altLang="ko-KR" sz="1200" b="1" dirty="0">
                <a:solidFill>
                  <a:srgbClr val="7F0055"/>
                </a:solidFill>
                <a:latin typeface="Consolas"/>
              </a:rPr>
              <a:t>public</a:t>
            </a:r>
            <a:r>
              <a:rPr lang="en-US" altLang="ko-KR" sz="1200" b="1" dirty="0">
                <a:solidFill>
                  <a:srgbClr val="000000"/>
                </a:solidFill>
                <a:latin typeface="Consolas"/>
              </a:rPr>
              <a:t> List&lt;</a:t>
            </a:r>
            <a:r>
              <a:rPr lang="en-US" altLang="ko-KR" sz="1200" b="1" dirty="0" err="1">
                <a:solidFill>
                  <a:srgbClr val="000000"/>
                </a:solidFill>
                <a:latin typeface="Consolas"/>
              </a:rPr>
              <a:t>MemberVO</a:t>
            </a:r>
            <a:r>
              <a:rPr lang="en-US" altLang="ko-KR" sz="1200" b="1" dirty="0">
                <a:solidFill>
                  <a:srgbClr val="000000"/>
                </a:solidFill>
                <a:latin typeface="Consolas"/>
              </a:rPr>
              <a:t>&gt; </a:t>
            </a:r>
            <a:r>
              <a:rPr lang="en-US" altLang="ko-KR" sz="1200" b="1" dirty="0" err="1">
                <a:solidFill>
                  <a:srgbClr val="000000"/>
                </a:solidFill>
                <a:latin typeface="Consolas"/>
              </a:rPr>
              <a:t>memberList</a:t>
            </a:r>
            <a:r>
              <a:rPr lang="en-US" altLang="ko-KR" sz="1200" b="1" dirty="0">
                <a:solidFill>
                  <a:srgbClr val="000000"/>
                </a:solidFill>
                <a:latin typeface="Consolas"/>
              </a:rPr>
              <a:t>() </a:t>
            </a:r>
            <a:r>
              <a:rPr lang="en-US" altLang="ko-KR" sz="1200" b="1" dirty="0">
                <a:solidFill>
                  <a:srgbClr val="7F0055"/>
                </a:solidFill>
                <a:latin typeface="Consolas"/>
              </a:rPr>
              <a:t>throws</a:t>
            </a:r>
            <a:r>
              <a:rPr lang="en-US" altLang="ko-KR" sz="1200" b="1" dirty="0">
                <a:solidFill>
                  <a:srgbClr val="000000"/>
                </a:solidFill>
                <a:latin typeface="Consolas"/>
              </a:rPr>
              <a:t> Exception;</a:t>
            </a:r>
          </a:p>
          <a:p>
            <a:r>
              <a:rPr lang="en-US" altLang="ko-KR" sz="1200" dirty="0">
                <a:solidFill>
                  <a:srgbClr val="000000"/>
                </a:solidFill>
                <a:latin typeface="Consolas"/>
              </a:rPr>
              <a:t>}</a:t>
            </a:r>
            <a:endParaRPr lang="en-US" altLang="ja-JP" sz="1200" dirty="0" smtClean="0">
              <a:ea typeface="MS Mincho" pitchFamily="49" charset="-128"/>
            </a:endParaRPr>
          </a:p>
        </p:txBody>
      </p:sp>
    </p:spTree>
    <p:extLst>
      <p:ext uri="{BB962C8B-B14F-4D97-AF65-F5344CB8AC3E}">
        <p14:creationId xmlns:p14="http://schemas.microsoft.com/office/powerpoint/2010/main" val="1668798999"/>
      </p:ext>
    </p:extLst>
  </p:cSld>
  <p:clrMapOvr>
    <a:masterClrMapping/>
  </p:clrMapOvr>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제목 1"/>
          <p:cNvSpPr>
            <a:spLocks noGrp="1"/>
          </p:cNvSpPr>
          <p:nvPr>
            <p:ph type="title"/>
          </p:nvPr>
        </p:nvSpPr>
        <p:spPr bwMode="auto">
          <a:xfrm>
            <a:off x="0" y="-2242"/>
            <a:ext cx="9144000" cy="694938"/>
          </a:xfrm>
        </p:spPr>
        <p:txBody>
          <a:bodyPr vert="horz" lIns="91440" tIns="45720" rIns="91440" bIns="45720" rtlCol="0" anchor="ctr">
            <a:normAutofit/>
          </a:bodyPr>
          <a:lstStyle/>
          <a:p>
            <a:r>
              <a:rPr lang="en-US" altLang="ko-KR" dirty="0" err="1" smtClean="0">
                <a:latin typeface="MS Mincho" pitchFamily="49" charset="-128"/>
                <a:ea typeface="MS Mincho" pitchFamily="49" charset="-128"/>
              </a:rPr>
              <a:t>AdminServiceImpl</a:t>
            </a:r>
            <a:r>
              <a:rPr lang="en-US" altLang="ko-KR" dirty="0" smtClean="0">
                <a:latin typeface="MS Mincho" pitchFamily="49" charset="-128"/>
                <a:ea typeface="MS Mincho" pitchFamily="49" charset="-128"/>
              </a:rPr>
              <a:t>(1/3)</a:t>
            </a:r>
            <a:endParaRPr lang="ko-KR" dirty="0">
              <a:latin typeface="MS Mincho" pitchFamily="49" charset="-128"/>
              <a:ea typeface="MS Mincho" pitchFamily="49" charset="-128"/>
            </a:endParaRPr>
          </a:p>
        </p:txBody>
      </p:sp>
      <p:sp>
        <p:nvSpPr>
          <p:cNvPr id="5" name="내용 개체 틀 2"/>
          <p:cNvSpPr>
            <a:spLocks noGrp="1"/>
          </p:cNvSpPr>
          <p:nvPr>
            <p:ph sz="half" idx="1"/>
          </p:nvPr>
        </p:nvSpPr>
        <p:spPr bwMode="auto">
          <a:xfrm>
            <a:off x="0" y="692696"/>
            <a:ext cx="9144000" cy="6165304"/>
          </a:xfrm>
          <a:solidFill>
            <a:schemeClr val="bg1"/>
          </a:solidFill>
        </p:spPr>
        <p:txBody>
          <a:bodyPr numCol="2">
            <a:noAutofit/>
          </a:bodyPr>
          <a:lstStyle>
            <a:lvl1pPr>
              <a:defRPr sz="2400"/>
            </a:lvl1pPr>
            <a:lvl2pPr>
              <a:defRPr sz="1600"/>
            </a:lvl2pPr>
            <a:lvl3pPr>
              <a:defRPr sz="1200"/>
            </a:lvl3pPr>
            <a:lvl4pPr>
              <a:defRPr sz="1200"/>
            </a:lvl4pPr>
            <a:lvl5pPr>
              <a:defRPr sz="1200"/>
            </a:lvl5pPr>
          </a:lstStyle>
          <a:p>
            <a:r>
              <a:rPr lang="en-US" altLang="ko-KR" sz="1400" b="1" dirty="0">
                <a:solidFill>
                  <a:srgbClr val="7F0055"/>
                </a:solidFill>
                <a:latin typeface="Consolas"/>
              </a:rPr>
              <a:t>package</a:t>
            </a:r>
            <a:r>
              <a:rPr lang="en-US" altLang="ko-KR" sz="1400" b="1" dirty="0">
                <a:solidFill>
                  <a:srgbClr val="000000"/>
                </a:solidFill>
                <a:latin typeface="Consolas"/>
              </a:rPr>
              <a:t> </a:t>
            </a:r>
            <a:r>
              <a:rPr lang="en-US" altLang="ko-KR" sz="1400" b="1" dirty="0" err="1">
                <a:solidFill>
                  <a:srgbClr val="000000"/>
                </a:solidFill>
                <a:latin typeface="Consolas"/>
              </a:rPr>
              <a:t>com.my.shop.service</a:t>
            </a:r>
            <a:r>
              <a:rPr lang="en-US" altLang="ko-KR" sz="1400" b="1" dirty="0">
                <a:solidFill>
                  <a:srgbClr val="000000"/>
                </a:solidFill>
                <a:latin typeface="Consolas"/>
              </a:rPr>
              <a:t>;</a:t>
            </a:r>
          </a:p>
          <a:p>
            <a:endParaRPr lang="ko-KR" altLang="en-US" sz="1400" dirty="0">
              <a:latin typeface="Consolas"/>
            </a:endParaRPr>
          </a:p>
          <a:p>
            <a:r>
              <a:rPr lang="en-US" altLang="ko-KR" sz="1400" b="1" dirty="0">
                <a:solidFill>
                  <a:srgbClr val="7F0055"/>
                </a:solidFill>
                <a:latin typeface="Consolas"/>
              </a:rPr>
              <a:t>import</a:t>
            </a:r>
            <a:r>
              <a:rPr lang="en-US" altLang="ko-KR" sz="1400" b="1" dirty="0">
                <a:solidFill>
                  <a:srgbClr val="000000"/>
                </a:solidFill>
                <a:latin typeface="Consolas"/>
              </a:rPr>
              <a:t> </a:t>
            </a:r>
            <a:r>
              <a:rPr lang="en-US" altLang="ko-KR" sz="1400" b="1" dirty="0" err="1">
                <a:solidFill>
                  <a:srgbClr val="000000"/>
                </a:solidFill>
                <a:latin typeface="Consolas"/>
              </a:rPr>
              <a:t>java.util.List</a:t>
            </a:r>
            <a:r>
              <a:rPr lang="en-US" altLang="ko-KR" sz="1400" b="1" dirty="0">
                <a:solidFill>
                  <a:srgbClr val="000000"/>
                </a:solidFill>
                <a:latin typeface="Consolas"/>
              </a:rPr>
              <a:t>;</a:t>
            </a:r>
          </a:p>
          <a:p>
            <a:endParaRPr lang="ko-KR" altLang="en-US" sz="1400" dirty="0">
              <a:latin typeface="Consolas"/>
            </a:endParaRPr>
          </a:p>
          <a:p>
            <a:r>
              <a:rPr lang="en-US" altLang="ko-KR" sz="1400" b="1" dirty="0">
                <a:solidFill>
                  <a:srgbClr val="7F0055"/>
                </a:solidFill>
                <a:latin typeface="Consolas"/>
              </a:rPr>
              <a:t>import</a:t>
            </a:r>
            <a:r>
              <a:rPr lang="en-US" altLang="ko-KR" sz="1400" b="1" dirty="0">
                <a:solidFill>
                  <a:srgbClr val="000000"/>
                </a:solidFill>
                <a:latin typeface="Consolas"/>
              </a:rPr>
              <a:t> </a:t>
            </a:r>
            <a:r>
              <a:rPr lang="en-US" altLang="ko-KR" sz="1400" b="1" dirty="0" err="1">
                <a:solidFill>
                  <a:srgbClr val="000000"/>
                </a:solidFill>
                <a:latin typeface="Consolas"/>
              </a:rPr>
              <a:t>javax.inject.Inject</a:t>
            </a:r>
            <a:r>
              <a:rPr lang="en-US" altLang="ko-KR" sz="1400" b="1" dirty="0">
                <a:solidFill>
                  <a:srgbClr val="000000"/>
                </a:solidFill>
                <a:latin typeface="Consolas"/>
              </a:rPr>
              <a:t>;</a:t>
            </a:r>
          </a:p>
          <a:p>
            <a:endParaRPr lang="ko-KR" altLang="en-US" sz="1400" dirty="0">
              <a:latin typeface="Consolas"/>
            </a:endParaRPr>
          </a:p>
          <a:p>
            <a:r>
              <a:rPr lang="en-US" altLang="ko-KR" sz="1400" b="1" dirty="0">
                <a:solidFill>
                  <a:srgbClr val="7F0055"/>
                </a:solidFill>
                <a:latin typeface="Consolas"/>
              </a:rPr>
              <a:t>import</a:t>
            </a:r>
            <a:r>
              <a:rPr lang="en-US" altLang="ko-KR" sz="1400" b="1" dirty="0">
                <a:solidFill>
                  <a:srgbClr val="000000"/>
                </a:solidFill>
                <a:latin typeface="Consolas"/>
              </a:rPr>
              <a:t> </a:t>
            </a:r>
            <a:r>
              <a:rPr lang="en-US" altLang="ko-KR" sz="1400" b="1" dirty="0" err="1">
                <a:solidFill>
                  <a:srgbClr val="000000"/>
                </a:solidFill>
                <a:latin typeface="Consolas"/>
              </a:rPr>
              <a:t>org.springframework.stereotype.Service</a:t>
            </a:r>
            <a:r>
              <a:rPr lang="en-US" altLang="ko-KR" sz="1400" b="1" dirty="0">
                <a:solidFill>
                  <a:srgbClr val="000000"/>
                </a:solidFill>
                <a:latin typeface="Consolas"/>
              </a:rPr>
              <a:t>;</a:t>
            </a:r>
          </a:p>
          <a:p>
            <a:endParaRPr lang="ko-KR" altLang="en-US" sz="1400" dirty="0">
              <a:latin typeface="Consolas"/>
            </a:endParaRPr>
          </a:p>
          <a:p>
            <a:r>
              <a:rPr lang="en-US" altLang="ko-KR" sz="1400" b="1" dirty="0">
                <a:solidFill>
                  <a:srgbClr val="7F0055"/>
                </a:solidFill>
                <a:latin typeface="Consolas"/>
              </a:rPr>
              <a:t>import</a:t>
            </a:r>
            <a:r>
              <a:rPr lang="en-US" altLang="ko-KR" sz="1400" b="1" dirty="0">
                <a:solidFill>
                  <a:srgbClr val="000000"/>
                </a:solidFill>
                <a:latin typeface="Consolas"/>
              </a:rPr>
              <a:t> </a:t>
            </a:r>
            <a:r>
              <a:rPr lang="en-US" altLang="ko-KR" sz="1400" b="1" dirty="0" err="1">
                <a:solidFill>
                  <a:srgbClr val="000000"/>
                </a:solidFill>
                <a:latin typeface="Consolas"/>
              </a:rPr>
              <a:t>com.my.shop.persistence.AdminDAO</a:t>
            </a:r>
            <a:r>
              <a:rPr lang="en-US" altLang="ko-KR" sz="1400" b="1" dirty="0">
                <a:solidFill>
                  <a:srgbClr val="000000"/>
                </a:solidFill>
                <a:latin typeface="Consolas"/>
              </a:rPr>
              <a:t>;</a:t>
            </a:r>
          </a:p>
          <a:p>
            <a:r>
              <a:rPr lang="en-US" altLang="ko-KR" sz="1400" b="1" dirty="0">
                <a:solidFill>
                  <a:srgbClr val="7F0055"/>
                </a:solidFill>
                <a:latin typeface="Consolas"/>
              </a:rPr>
              <a:t>import</a:t>
            </a:r>
            <a:r>
              <a:rPr lang="en-US" altLang="ko-KR" sz="1400" b="1" dirty="0">
                <a:solidFill>
                  <a:srgbClr val="000000"/>
                </a:solidFill>
                <a:latin typeface="Consolas"/>
              </a:rPr>
              <a:t> </a:t>
            </a:r>
            <a:r>
              <a:rPr lang="en-US" altLang="ko-KR" sz="1400" b="1" dirty="0" err="1">
                <a:solidFill>
                  <a:srgbClr val="000000"/>
                </a:solidFill>
                <a:latin typeface="Consolas"/>
              </a:rPr>
              <a:t>com.my.shop.vo.CategoryVO</a:t>
            </a:r>
            <a:r>
              <a:rPr lang="en-US" altLang="ko-KR" sz="1400" b="1" dirty="0">
                <a:solidFill>
                  <a:srgbClr val="000000"/>
                </a:solidFill>
                <a:latin typeface="Consolas"/>
              </a:rPr>
              <a:t>;</a:t>
            </a:r>
          </a:p>
          <a:p>
            <a:r>
              <a:rPr lang="en-US" altLang="ko-KR" sz="1400" b="1" dirty="0">
                <a:solidFill>
                  <a:srgbClr val="7F0055"/>
                </a:solidFill>
                <a:latin typeface="Consolas"/>
              </a:rPr>
              <a:t>import</a:t>
            </a:r>
            <a:r>
              <a:rPr lang="en-US" altLang="ko-KR" sz="1400" b="1" dirty="0">
                <a:solidFill>
                  <a:srgbClr val="000000"/>
                </a:solidFill>
                <a:latin typeface="Consolas"/>
              </a:rPr>
              <a:t> </a:t>
            </a:r>
            <a:r>
              <a:rPr lang="en-US" altLang="ko-KR" sz="1400" b="1" dirty="0" err="1">
                <a:solidFill>
                  <a:srgbClr val="000000"/>
                </a:solidFill>
                <a:latin typeface="Consolas"/>
              </a:rPr>
              <a:t>com.my.shop.vo.GoodsVO</a:t>
            </a:r>
            <a:r>
              <a:rPr lang="en-US" altLang="ko-KR" sz="1400" b="1" dirty="0">
                <a:solidFill>
                  <a:srgbClr val="000000"/>
                </a:solidFill>
                <a:latin typeface="Consolas"/>
              </a:rPr>
              <a:t>;</a:t>
            </a:r>
          </a:p>
          <a:p>
            <a:r>
              <a:rPr lang="en-US" altLang="ko-KR" sz="1400" b="1" dirty="0">
                <a:solidFill>
                  <a:srgbClr val="7F0055"/>
                </a:solidFill>
                <a:latin typeface="Consolas"/>
              </a:rPr>
              <a:t>import</a:t>
            </a:r>
            <a:r>
              <a:rPr lang="en-US" altLang="ko-KR" sz="1400" b="1" dirty="0">
                <a:solidFill>
                  <a:srgbClr val="000000"/>
                </a:solidFill>
                <a:latin typeface="Consolas"/>
              </a:rPr>
              <a:t> </a:t>
            </a:r>
            <a:r>
              <a:rPr lang="en-US" altLang="ko-KR" sz="1400" b="1" dirty="0" err="1">
                <a:solidFill>
                  <a:srgbClr val="000000"/>
                </a:solidFill>
                <a:latin typeface="Consolas"/>
              </a:rPr>
              <a:t>com.my.shop.vo.GoodsViewVO</a:t>
            </a:r>
            <a:r>
              <a:rPr lang="en-US" altLang="ko-KR" sz="1400" b="1" dirty="0">
                <a:solidFill>
                  <a:srgbClr val="000000"/>
                </a:solidFill>
                <a:latin typeface="Consolas"/>
              </a:rPr>
              <a:t>;</a:t>
            </a:r>
          </a:p>
          <a:p>
            <a:r>
              <a:rPr lang="en-US" altLang="ko-KR" sz="1400" b="1" dirty="0">
                <a:solidFill>
                  <a:srgbClr val="7F0055"/>
                </a:solidFill>
                <a:latin typeface="Consolas"/>
              </a:rPr>
              <a:t>import</a:t>
            </a:r>
            <a:r>
              <a:rPr lang="en-US" altLang="ko-KR" sz="1400" b="1" dirty="0">
                <a:solidFill>
                  <a:srgbClr val="000000"/>
                </a:solidFill>
                <a:latin typeface="Consolas"/>
              </a:rPr>
              <a:t> </a:t>
            </a:r>
            <a:r>
              <a:rPr lang="en-US" altLang="ko-KR" sz="1400" b="1" dirty="0" err="1">
                <a:solidFill>
                  <a:srgbClr val="000000"/>
                </a:solidFill>
                <a:latin typeface="Consolas"/>
              </a:rPr>
              <a:t>com.my.shop.vo.MemberVO</a:t>
            </a:r>
            <a:r>
              <a:rPr lang="en-US" altLang="ko-KR" sz="1400" b="1" dirty="0">
                <a:solidFill>
                  <a:srgbClr val="000000"/>
                </a:solidFill>
                <a:latin typeface="Consolas"/>
              </a:rPr>
              <a:t>;</a:t>
            </a:r>
          </a:p>
          <a:p>
            <a:r>
              <a:rPr lang="en-US" altLang="ko-KR" sz="1400" b="1" dirty="0">
                <a:solidFill>
                  <a:srgbClr val="7F0055"/>
                </a:solidFill>
                <a:latin typeface="Consolas"/>
              </a:rPr>
              <a:t>import</a:t>
            </a:r>
            <a:r>
              <a:rPr lang="en-US" altLang="ko-KR" sz="1400" b="1" dirty="0">
                <a:solidFill>
                  <a:srgbClr val="000000"/>
                </a:solidFill>
                <a:latin typeface="Consolas"/>
              </a:rPr>
              <a:t> </a:t>
            </a:r>
            <a:r>
              <a:rPr lang="en-US" altLang="ko-KR" sz="1400" b="1" dirty="0" err="1">
                <a:solidFill>
                  <a:srgbClr val="000000"/>
                </a:solidFill>
                <a:latin typeface="Consolas"/>
              </a:rPr>
              <a:t>com.my.shop.vo.OrderListVO</a:t>
            </a:r>
            <a:r>
              <a:rPr lang="en-US" altLang="ko-KR" sz="1400" b="1" dirty="0">
                <a:solidFill>
                  <a:srgbClr val="000000"/>
                </a:solidFill>
                <a:latin typeface="Consolas"/>
              </a:rPr>
              <a:t>;</a:t>
            </a:r>
          </a:p>
          <a:p>
            <a:r>
              <a:rPr lang="en-US" altLang="ko-KR" sz="1400" b="1" dirty="0">
                <a:solidFill>
                  <a:srgbClr val="7F0055"/>
                </a:solidFill>
                <a:latin typeface="Consolas"/>
              </a:rPr>
              <a:t>import</a:t>
            </a:r>
            <a:r>
              <a:rPr lang="en-US" altLang="ko-KR" sz="1400" b="1" dirty="0">
                <a:solidFill>
                  <a:srgbClr val="000000"/>
                </a:solidFill>
                <a:latin typeface="Consolas"/>
              </a:rPr>
              <a:t> </a:t>
            </a:r>
            <a:r>
              <a:rPr lang="en-US" altLang="ko-KR" sz="1400" b="1" dirty="0" err="1">
                <a:solidFill>
                  <a:srgbClr val="000000"/>
                </a:solidFill>
                <a:latin typeface="Consolas"/>
              </a:rPr>
              <a:t>com.my.shop.vo.OrderVO</a:t>
            </a:r>
            <a:r>
              <a:rPr lang="en-US" altLang="ko-KR" sz="1400" b="1" dirty="0">
                <a:solidFill>
                  <a:srgbClr val="000000"/>
                </a:solidFill>
                <a:latin typeface="Consolas"/>
              </a:rPr>
              <a:t>;</a:t>
            </a:r>
          </a:p>
          <a:p>
            <a:r>
              <a:rPr lang="en-US" altLang="ko-KR" sz="1400" b="1" dirty="0">
                <a:solidFill>
                  <a:srgbClr val="7F0055"/>
                </a:solidFill>
                <a:latin typeface="Consolas"/>
              </a:rPr>
              <a:t>import</a:t>
            </a:r>
            <a:r>
              <a:rPr lang="en-US" altLang="ko-KR" sz="1400" b="1" dirty="0">
                <a:solidFill>
                  <a:srgbClr val="000000"/>
                </a:solidFill>
                <a:latin typeface="Consolas"/>
              </a:rPr>
              <a:t> </a:t>
            </a:r>
            <a:r>
              <a:rPr lang="en-US" altLang="ko-KR" sz="1400" b="1" dirty="0" err="1">
                <a:solidFill>
                  <a:srgbClr val="000000"/>
                </a:solidFill>
                <a:latin typeface="Consolas"/>
              </a:rPr>
              <a:t>com.my.shop.vo.ReplyListVO</a:t>
            </a:r>
            <a:r>
              <a:rPr lang="en-US" altLang="ko-KR" sz="1400" b="1" dirty="0">
                <a:solidFill>
                  <a:srgbClr val="000000"/>
                </a:solidFill>
                <a:latin typeface="Consolas"/>
              </a:rPr>
              <a:t>;</a:t>
            </a:r>
          </a:p>
          <a:p>
            <a:endParaRPr lang="ko-KR" altLang="en-US" sz="1400" dirty="0">
              <a:latin typeface="Consolas"/>
            </a:endParaRPr>
          </a:p>
          <a:p>
            <a:r>
              <a:rPr lang="en-US" altLang="ja-JP" sz="1400" dirty="0">
                <a:solidFill>
                  <a:srgbClr val="3F7F5F"/>
                </a:solidFill>
                <a:latin typeface="Consolas"/>
              </a:rPr>
              <a:t>// </a:t>
            </a:r>
            <a:r>
              <a:rPr lang="ja-JP" altLang="en-US" sz="1400" dirty="0">
                <a:solidFill>
                  <a:srgbClr val="3F7F5F"/>
                </a:solidFill>
                <a:latin typeface="Consolas"/>
              </a:rPr>
              <a:t>管理者サービスの実装クラス </a:t>
            </a:r>
            <a:r>
              <a:rPr lang="en-US" altLang="ja-JP" sz="1400" dirty="0">
                <a:solidFill>
                  <a:srgbClr val="3F7F5F"/>
                </a:solidFill>
                <a:latin typeface="Consolas"/>
              </a:rPr>
              <a:t>- </a:t>
            </a:r>
            <a:r>
              <a:rPr lang="ja-JP" altLang="en-US" sz="1400" dirty="0">
                <a:solidFill>
                  <a:srgbClr val="3F7F5F"/>
                </a:solidFill>
                <a:latin typeface="Consolas"/>
              </a:rPr>
              <a:t>ビジネスロジックを実現する</a:t>
            </a:r>
          </a:p>
          <a:p>
            <a:r>
              <a:rPr lang="en-US" altLang="ko-KR" sz="1400" dirty="0">
                <a:solidFill>
                  <a:srgbClr val="646464"/>
                </a:solidFill>
                <a:latin typeface="Consolas"/>
              </a:rPr>
              <a:t>@Service</a:t>
            </a:r>
          </a:p>
          <a:p>
            <a:r>
              <a:rPr lang="en-US" altLang="ko-KR" sz="1400" b="1" dirty="0">
                <a:solidFill>
                  <a:srgbClr val="7F0055"/>
                </a:solidFill>
                <a:latin typeface="Consolas"/>
              </a:rPr>
              <a:t>public</a:t>
            </a:r>
            <a:r>
              <a:rPr lang="en-US" altLang="ko-KR" sz="1400" b="1" dirty="0">
                <a:solidFill>
                  <a:srgbClr val="000000"/>
                </a:solidFill>
                <a:latin typeface="Consolas"/>
              </a:rPr>
              <a:t> </a:t>
            </a:r>
            <a:r>
              <a:rPr lang="en-US" altLang="ko-KR" sz="1400" b="1" dirty="0">
                <a:solidFill>
                  <a:srgbClr val="7F0055"/>
                </a:solidFill>
                <a:latin typeface="Consolas"/>
              </a:rPr>
              <a:t>class</a:t>
            </a:r>
            <a:r>
              <a:rPr lang="en-US" altLang="ko-KR" sz="1400" b="1" dirty="0">
                <a:solidFill>
                  <a:srgbClr val="000000"/>
                </a:solidFill>
                <a:latin typeface="Consolas"/>
              </a:rPr>
              <a:t> </a:t>
            </a:r>
            <a:r>
              <a:rPr lang="en-US" altLang="ko-KR" sz="1400" b="1" dirty="0" err="1">
                <a:solidFill>
                  <a:srgbClr val="000000"/>
                </a:solidFill>
                <a:latin typeface="Consolas"/>
              </a:rPr>
              <a:t>AdminServiceImpl</a:t>
            </a:r>
            <a:r>
              <a:rPr lang="en-US" altLang="ko-KR" sz="1400" b="1" dirty="0">
                <a:solidFill>
                  <a:srgbClr val="000000"/>
                </a:solidFill>
                <a:latin typeface="Consolas"/>
              </a:rPr>
              <a:t> </a:t>
            </a:r>
            <a:r>
              <a:rPr lang="en-US" altLang="ko-KR" sz="1400" b="1" dirty="0">
                <a:solidFill>
                  <a:srgbClr val="7F0055"/>
                </a:solidFill>
                <a:latin typeface="Consolas"/>
              </a:rPr>
              <a:t>implements</a:t>
            </a:r>
            <a:r>
              <a:rPr lang="en-US" altLang="ko-KR" sz="1400" b="1" dirty="0">
                <a:solidFill>
                  <a:srgbClr val="000000"/>
                </a:solidFill>
                <a:latin typeface="Consolas"/>
              </a:rPr>
              <a:t> </a:t>
            </a:r>
            <a:r>
              <a:rPr lang="en-US" altLang="ko-KR" sz="1400" b="1" dirty="0" err="1">
                <a:solidFill>
                  <a:srgbClr val="000000"/>
                </a:solidFill>
                <a:latin typeface="Consolas"/>
              </a:rPr>
              <a:t>AdminService</a:t>
            </a:r>
            <a:r>
              <a:rPr lang="en-US" altLang="ko-KR" sz="1400" b="1" dirty="0">
                <a:solidFill>
                  <a:srgbClr val="000000"/>
                </a:solidFill>
                <a:latin typeface="Consolas"/>
              </a:rPr>
              <a:t> {</a:t>
            </a:r>
          </a:p>
          <a:p>
            <a:r>
              <a:rPr lang="ko-KR" altLang="en-US" sz="1400" dirty="0">
                <a:solidFill>
                  <a:srgbClr val="000000"/>
                </a:solidFill>
                <a:latin typeface="Consolas"/>
              </a:rPr>
              <a:t>    </a:t>
            </a:r>
          </a:p>
          <a:p>
            <a:r>
              <a:rPr lang="en-US" altLang="ko-KR" sz="1400" dirty="0">
                <a:solidFill>
                  <a:srgbClr val="000000"/>
                </a:solidFill>
                <a:latin typeface="Consolas"/>
              </a:rPr>
              <a:t>    </a:t>
            </a:r>
            <a:r>
              <a:rPr lang="en-US" altLang="ko-KR" sz="1400" dirty="0">
                <a:solidFill>
                  <a:srgbClr val="646464"/>
                </a:solidFill>
                <a:latin typeface="Consolas"/>
              </a:rPr>
              <a:t>@Inject</a:t>
            </a:r>
          </a:p>
          <a:p>
            <a:r>
              <a:rPr lang="en-US" altLang="ko-KR" sz="1400" dirty="0">
                <a:solidFill>
                  <a:srgbClr val="000000"/>
                </a:solidFill>
                <a:latin typeface="Consolas"/>
              </a:rPr>
              <a:t>    </a:t>
            </a:r>
            <a:r>
              <a:rPr lang="en-US" altLang="ko-KR" sz="1400" b="1" dirty="0">
                <a:solidFill>
                  <a:srgbClr val="7F0055"/>
                </a:solidFill>
                <a:latin typeface="Consolas"/>
              </a:rPr>
              <a:t>private</a:t>
            </a:r>
            <a:r>
              <a:rPr lang="en-US" altLang="ko-KR" sz="1400" b="1" dirty="0">
                <a:solidFill>
                  <a:srgbClr val="000000"/>
                </a:solidFill>
                <a:latin typeface="Consolas"/>
              </a:rPr>
              <a:t> </a:t>
            </a:r>
            <a:r>
              <a:rPr lang="en-US" altLang="ko-KR" sz="1400" b="1" dirty="0" err="1">
                <a:solidFill>
                  <a:srgbClr val="000000"/>
                </a:solidFill>
                <a:latin typeface="Consolas"/>
              </a:rPr>
              <a:t>AdminDAO</a:t>
            </a:r>
            <a:r>
              <a:rPr lang="en-US" altLang="ko-KR" sz="1400" b="1" dirty="0">
                <a:solidFill>
                  <a:srgbClr val="000000"/>
                </a:solidFill>
                <a:latin typeface="Consolas"/>
              </a:rPr>
              <a:t> </a:t>
            </a:r>
            <a:r>
              <a:rPr lang="en-US" altLang="ko-KR" sz="1400" b="1" dirty="0" err="1">
                <a:solidFill>
                  <a:srgbClr val="0000C0"/>
                </a:solidFill>
                <a:latin typeface="Consolas"/>
              </a:rPr>
              <a:t>dao</a:t>
            </a:r>
            <a:r>
              <a:rPr lang="en-US" altLang="ko-KR" sz="1400" b="1" dirty="0">
                <a:solidFill>
                  <a:srgbClr val="000000"/>
                </a:solidFill>
                <a:latin typeface="Consolas"/>
              </a:rPr>
              <a:t>; </a:t>
            </a:r>
            <a:r>
              <a:rPr lang="en-US" altLang="ko-KR" sz="1400" b="1" dirty="0">
                <a:solidFill>
                  <a:srgbClr val="3F7F5F"/>
                </a:solidFill>
                <a:latin typeface="Consolas"/>
              </a:rPr>
              <a:t>// DAO</a:t>
            </a:r>
            <a:r>
              <a:rPr lang="ja-JP" altLang="en-US" sz="1400" b="1" dirty="0">
                <a:solidFill>
                  <a:srgbClr val="3F7F5F"/>
                </a:solidFill>
                <a:latin typeface="Consolas"/>
              </a:rPr>
              <a:t>を</a:t>
            </a:r>
            <a:r>
              <a:rPr lang="ko-KR" altLang="en-US" sz="1400" b="1" dirty="0">
                <a:solidFill>
                  <a:srgbClr val="3F7F5F"/>
                </a:solidFill>
                <a:latin typeface="Consolas"/>
              </a:rPr>
              <a:t>注入</a:t>
            </a:r>
            <a:r>
              <a:rPr lang="ja-JP" altLang="en-US" sz="1400" b="1" dirty="0">
                <a:solidFill>
                  <a:srgbClr val="3F7F5F"/>
                </a:solidFill>
                <a:latin typeface="Consolas"/>
              </a:rPr>
              <a:t>してデータベース</a:t>
            </a:r>
            <a:r>
              <a:rPr lang="ko-KR" altLang="en-US" sz="1400" b="1" dirty="0">
                <a:solidFill>
                  <a:srgbClr val="3F7F5F"/>
                </a:solidFill>
                <a:latin typeface="Consolas"/>
              </a:rPr>
              <a:t>操作</a:t>
            </a:r>
            <a:r>
              <a:rPr lang="ja-JP" altLang="en-US" sz="1400" b="1" dirty="0">
                <a:solidFill>
                  <a:srgbClr val="3F7F5F"/>
                </a:solidFill>
                <a:latin typeface="Consolas"/>
              </a:rPr>
              <a:t>を</a:t>
            </a:r>
            <a:r>
              <a:rPr lang="ko-KR" altLang="en-US" sz="1400" b="1" dirty="0">
                <a:solidFill>
                  <a:srgbClr val="3F7F5F"/>
                </a:solidFill>
                <a:latin typeface="Consolas"/>
              </a:rPr>
              <a:t>実行</a:t>
            </a:r>
          </a:p>
          <a:p>
            <a:endParaRPr lang="ko-KR" altLang="en-US" sz="1400" dirty="0">
              <a:latin typeface="Consolas"/>
            </a:endParaRPr>
          </a:p>
          <a:p>
            <a:r>
              <a:rPr lang="ja-JP" altLang="en-US" sz="1400" dirty="0">
                <a:solidFill>
                  <a:srgbClr val="000000"/>
                </a:solidFill>
                <a:latin typeface="Consolas"/>
              </a:rPr>
              <a:t>    </a:t>
            </a:r>
            <a:r>
              <a:rPr lang="en-US" altLang="ja-JP" sz="1400" dirty="0">
                <a:solidFill>
                  <a:srgbClr val="3F7F5F"/>
                </a:solidFill>
                <a:latin typeface="Consolas"/>
              </a:rPr>
              <a:t>// </a:t>
            </a:r>
            <a:r>
              <a:rPr lang="ja-JP" altLang="en-US" sz="1400" dirty="0">
                <a:solidFill>
                  <a:srgbClr val="3F7F5F"/>
                </a:solidFill>
                <a:latin typeface="Consolas"/>
              </a:rPr>
              <a:t>カテゴリー情報を取得</a:t>
            </a:r>
          </a:p>
          <a:p>
            <a:r>
              <a:rPr lang="en-US" altLang="ko-KR" sz="1400" dirty="0">
                <a:solidFill>
                  <a:srgbClr val="000000"/>
                </a:solidFill>
                <a:latin typeface="Consolas"/>
              </a:rPr>
              <a:t>    </a:t>
            </a:r>
            <a:r>
              <a:rPr lang="en-US" altLang="ko-KR" sz="1400" dirty="0">
                <a:solidFill>
                  <a:srgbClr val="646464"/>
                </a:solidFill>
                <a:latin typeface="Consolas"/>
              </a:rPr>
              <a:t>@Override</a:t>
            </a:r>
          </a:p>
          <a:p>
            <a:r>
              <a:rPr lang="en-US" altLang="ko-KR" sz="1400" dirty="0">
                <a:solidFill>
                  <a:srgbClr val="000000"/>
                </a:solidFill>
                <a:latin typeface="Consolas"/>
              </a:rPr>
              <a:t>    </a:t>
            </a:r>
            <a:r>
              <a:rPr lang="en-US" altLang="ko-KR" sz="1400" b="1" dirty="0">
                <a:solidFill>
                  <a:srgbClr val="7F0055"/>
                </a:solidFill>
                <a:latin typeface="Consolas"/>
              </a:rPr>
              <a:t>public</a:t>
            </a:r>
            <a:r>
              <a:rPr lang="en-US" altLang="ko-KR" sz="1400" b="1" dirty="0">
                <a:solidFill>
                  <a:srgbClr val="000000"/>
                </a:solidFill>
                <a:latin typeface="Consolas"/>
              </a:rPr>
              <a:t> List&lt;</a:t>
            </a:r>
            <a:r>
              <a:rPr lang="en-US" altLang="ko-KR" sz="1400" b="1" dirty="0" err="1">
                <a:solidFill>
                  <a:srgbClr val="000000"/>
                </a:solidFill>
                <a:latin typeface="Consolas"/>
              </a:rPr>
              <a:t>CategoryVO</a:t>
            </a:r>
            <a:r>
              <a:rPr lang="en-US" altLang="ko-KR" sz="1400" b="1" dirty="0">
                <a:solidFill>
                  <a:srgbClr val="000000"/>
                </a:solidFill>
                <a:latin typeface="Consolas"/>
              </a:rPr>
              <a:t>&gt; category() </a:t>
            </a:r>
            <a:r>
              <a:rPr lang="en-US" altLang="ko-KR" sz="1400" b="1" dirty="0">
                <a:solidFill>
                  <a:srgbClr val="7F0055"/>
                </a:solidFill>
                <a:latin typeface="Consolas"/>
              </a:rPr>
              <a:t>throws</a:t>
            </a:r>
            <a:r>
              <a:rPr lang="en-US" altLang="ko-KR" sz="1400" b="1" dirty="0">
                <a:solidFill>
                  <a:srgbClr val="000000"/>
                </a:solidFill>
                <a:latin typeface="Consolas"/>
              </a:rPr>
              <a:t> Exception {</a:t>
            </a:r>
          </a:p>
          <a:p>
            <a:r>
              <a:rPr lang="en-US" altLang="ko-KR" sz="1400" dirty="0">
                <a:solidFill>
                  <a:srgbClr val="000000"/>
                </a:solidFill>
                <a:latin typeface="Consolas"/>
              </a:rPr>
              <a:t>        </a:t>
            </a:r>
            <a:r>
              <a:rPr lang="en-US" altLang="ko-KR" sz="1400" b="1" dirty="0">
                <a:solidFill>
                  <a:srgbClr val="7F0055"/>
                </a:solidFill>
                <a:latin typeface="Consolas"/>
              </a:rPr>
              <a:t>return</a:t>
            </a:r>
            <a:r>
              <a:rPr lang="en-US" altLang="ko-KR" sz="1400" b="1" dirty="0">
                <a:solidFill>
                  <a:srgbClr val="000000"/>
                </a:solidFill>
                <a:latin typeface="Consolas"/>
              </a:rPr>
              <a:t> </a:t>
            </a:r>
            <a:r>
              <a:rPr lang="en-US" altLang="ko-KR" sz="1400" b="1" dirty="0" err="1">
                <a:solidFill>
                  <a:srgbClr val="0000C0"/>
                </a:solidFill>
                <a:latin typeface="Consolas"/>
              </a:rPr>
              <a:t>dao</a:t>
            </a:r>
            <a:r>
              <a:rPr lang="en-US" altLang="ko-KR" sz="1400" b="1" dirty="0" err="1">
                <a:solidFill>
                  <a:srgbClr val="000000"/>
                </a:solidFill>
                <a:latin typeface="Consolas"/>
              </a:rPr>
              <a:t>.category</a:t>
            </a:r>
            <a:r>
              <a:rPr lang="en-US" altLang="ko-KR" sz="1400" b="1" dirty="0">
                <a:solidFill>
                  <a:srgbClr val="000000"/>
                </a:solidFill>
                <a:latin typeface="Consolas"/>
              </a:rPr>
              <a:t>(); </a:t>
            </a:r>
            <a:r>
              <a:rPr lang="en-US" altLang="ko-KR" sz="1400" b="1" dirty="0">
                <a:solidFill>
                  <a:srgbClr val="3F7F5F"/>
                </a:solidFill>
                <a:latin typeface="Consolas"/>
              </a:rPr>
              <a:t>// DAO</a:t>
            </a:r>
            <a:r>
              <a:rPr lang="ja-JP" altLang="en-US" sz="1400" b="1" dirty="0">
                <a:solidFill>
                  <a:srgbClr val="3F7F5F"/>
                </a:solidFill>
                <a:latin typeface="Consolas"/>
              </a:rPr>
              <a:t>の</a:t>
            </a:r>
            <a:r>
              <a:rPr lang="en-US" altLang="ko-KR" sz="1400" b="1" dirty="0">
                <a:solidFill>
                  <a:srgbClr val="3F7F5F"/>
                </a:solidFill>
                <a:latin typeface="Consolas"/>
              </a:rPr>
              <a:t>category</a:t>
            </a:r>
            <a:r>
              <a:rPr lang="ja-JP" altLang="en-US" sz="1400" b="1" dirty="0">
                <a:solidFill>
                  <a:srgbClr val="3F7F5F"/>
                </a:solidFill>
                <a:latin typeface="Consolas"/>
              </a:rPr>
              <a:t>メソッドを</a:t>
            </a:r>
            <a:r>
              <a:rPr lang="ko-KR" altLang="en-US" sz="1400" b="1" dirty="0">
                <a:solidFill>
                  <a:srgbClr val="3F7F5F"/>
                </a:solidFill>
                <a:latin typeface="Consolas"/>
              </a:rPr>
              <a:t>呼</a:t>
            </a:r>
            <a:r>
              <a:rPr lang="ja-JP" altLang="en-US" sz="1400" b="1" dirty="0">
                <a:solidFill>
                  <a:srgbClr val="3F7F5F"/>
                </a:solidFill>
                <a:latin typeface="Consolas"/>
              </a:rPr>
              <a:t>び</a:t>
            </a:r>
            <a:r>
              <a:rPr lang="ko-KR" altLang="en-US" sz="1400" b="1" dirty="0">
                <a:solidFill>
                  <a:srgbClr val="3F7F5F"/>
                </a:solidFill>
                <a:latin typeface="Consolas"/>
              </a:rPr>
              <a:t>出</a:t>
            </a:r>
            <a:r>
              <a:rPr lang="ja-JP" altLang="en-US" sz="1400" b="1" dirty="0">
                <a:solidFill>
                  <a:srgbClr val="3F7F5F"/>
                </a:solidFill>
                <a:latin typeface="Consolas"/>
              </a:rPr>
              <a:t>す</a:t>
            </a:r>
          </a:p>
          <a:p>
            <a:r>
              <a:rPr lang="ko-KR" altLang="en-US" sz="1400" dirty="0">
                <a:solidFill>
                  <a:srgbClr val="000000"/>
                </a:solidFill>
                <a:latin typeface="Consolas"/>
              </a:rPr>
              <a:t>    </a:t>
            </a:r>
            <a:r>
              <a:rPr lang="en-US" altLang="ko-KR" sz="1400" dirty="0">
                <a:solidFill>
                  <a:srgbClr val="000000"/>
                </a:solidFill>
                <a:latin typeface="Consolas"/>
              </a:rPr>
              <a:t>}</a:t>
            </a:r>
          </a:p>
          <a:p>
            <a:endParaRPr lang="ko-KR" altLang="en-US" sz="1400" dirty="0">
              <a:latin typeface="Consolas"/>
            </a:endParaRPr>
          </a:p>
          <a:p>
            <a:r>
              <a:rPr lang="ja-JP" altLang="en-US" sz="1400" dirty="0">
                <a:solidFill>
                  <a:srgbClr val="000000"/>
                </a:solidFill>
                <a:latin typeface="Consolas"/>
              </a:rPr>
              <a:t>    </a:t>
            </a:r>
            <a:r>
              <a:rPr lang="en-US" altLang="ja-JP" sz="1400" dirty="0">
                <a:solidFill>
                  <a:srgbClr val="3F7F5F"/>
                </a:solidFill>
                <a:latin typeface="Consolas"/>
              </a:rPr>
              <a:t>// </a:t>
            </a:r>
            <a:r>
              <a:rPr lang="ja-JP" altLang="en-US" sz="1400" dirty="0">
                <a:solidFill>
                  <a:srgbClr val="3F7F5F"/>
                </a:solidFill>
                <a:latin typeface="Consolas"/>
              </a:rPr>
              <a:t>商品情報を登録</a:t>
            </a:r>
          </a:p>
          <a:p>
            <a:r>
              <a:rPr lang="en-US" altLang="ko-KR" sz="1400" dirty="0">
                <a:solidFill>
                  <a:srgbClr val="000000"/>
                </a:solidFill>
                <a:latin typeface="Consolas"/>
              </a:rPr>
              <a:t>    </a:t>
            </a:r>
            <a:r>
              <a:rPr lang="en-US" altLang="ko-KR" sz="1400" dirty="0">
                <a:solidFill>
                  <a:srgbClr val="646464"/>
                </a:solidFill>
                <a:latin typeface="Consolas"/>
              </a:rPr>
              <a:t>@Override</a:t>
            </a:r>
          </a:p>
          <a:p>
            <a:r>
              <a:rPr lang="en-US" altLang="ko-KR" sz="1400" dirty="0">
                <a:solidFill>
                  <a:srgbClr val="000000"/>
                </a:solidFill>
                <a:latin typeface="Consolas"/>
              </a:rPr>
              <a:t>    </a:t>
            </a:r>
            <a:r>
              <a:rPr lang="en-US" altLang="ko-KR" sz="1400" b="1" dirty="0">
                <a:solidFill>
                  <a:srgbClr val="7F0055"/>
                </a:solidFill>
                <a:latin typeface="Consolas"/>
              </a:rPr>
              <a:t>public</a:t>
            </a:r>
            <a:r>
              <a:rPr lang="en-US" altLang="ko-KR" sz="1400" b="1" dirty="0">
                <a:solidFill>
                  <a:srgbClr val="000000"/>
                </a:solidFill>
                <a:latin typeface="Consolas"/>
              </a:rPr>
              <a:t> </a:t>
            </a:r>
            <a:r>
              <a:rPr lang="en-US" altLang="ko-KR" sz="1400" b="1" dirty="0">
                <a:solidFill>
                  <a:srgbClr val="7F0055"/>
                </a:solidFill>
                <a:latin typeface="Consolas"/>
              </a:rPr>
              <a:t>void</a:t>
            </a:r>
            <a:r>
              <a:rPr lang="en-US" altLang="ko-KR" sz="1400" b="1" dirty="0">
                <a:solidFill>
                  <a:srgbClr val="000000"/>
                </a:solidFill>
                <a:latin typeface="Consolas"/>
              </a:rPr>
              <a:t> register(</a:t>
            </a:r>
            <a:r>
              <a:rPr lang="en-US" altLang="ko-KR" sz="1400" b="1" dirty="0" err="1">
                <a:solidFill>
                  <a:srgbClr val="000000"/>
                </a:solidFill>
                <a:latin typeface="Consolas"/>
              </a:rPr>
              <a:t>GoodsVO</a:t>
            </a:r>
            <a:r>
              <a:rPr lang="en-US" altLang="ko-KR" sz="1400" b="1" dirty="0">
                <a:solidFill>
                  <a:srgbClr val="000000"/>
                </a:solidFill>
                <a:latin typeface="Consolas"/>
              </a:rPr>
              <a:t> </a:t>
            </a:r>
            <a:r>
              <a:rPr lang="en-US" altLang="ko-KR" sz="1400" b="1" dirty="0" err="1">
                <a:solidFill>
                  <a:srgbClr val="6A3E3E"/>
                </a:solidFill>
                <a:latin typeface="Consolas"/>
              </a:rPr>
              <a:t>vo</a:t>
            </a:r>
            <a:r>
              <a:rPr lang="en-US" altLang="ko-KR" sz="1400" b="1" dirty="0">
                <a:solidFill>
                  <a:srgbClr val="000000"/>
                </a:solidFill>
                <a:latin typeface="Consolas"/>
              </a:rPr>
              <a:t>) </a:t>
            </a:r>
            <a:r>
              <a:rPr lang="en-US" altLang="ko-KR" sz="1400" b="1" dirty="0">
                <a:solidFill>
                  <a:srgbClr val="7F0055"/>
                </a:solidFill>
                <a:latin typeface="Consolas"/>
              </a:rPr>
              <a:t>throws</a:t>
            </a:r>
            <a:r>
              <a:rPr lang="en-US" altLang="ko-KR" sz="1400" b="1" dirty="0">
                <a:solidFill>
                  <a:srgbClr val="000000"/>
                </a:solidFill>
                <a:latin typeface="Consolas"/>
              </a:rPr>
              <a:t> Exception {</a:t>
            </a:r>
          </a:p>
          <a:p>
            <a:r>
              <a:rPr lang="en-US" altLang="ko-KR" sz="1400" dirty="0">
                <a:solidFill>
                  <a:srgbClr val="000000"/>
                </a:solidFill>
                <a:latin typeface="Consolas"/>
              </a:rPr>
              <a:t>        </a:t>
            </a:r>
            <a:r>
              <a:rPr lang="en-US" altLang="ko-KR" sz="1400" dirty="0" err="1">
                <a:solidFill>
                  <a:srgbClr val="0000C0"/>
                </a:solidFill>
                <a:latin typeface="Consolas"/>
              </a:rPr>
              <a:t>dao</a:t>
            </a:r>
            <a:r>
              <a:rPr lang="en-US" altLang="ko-KR" sz="1400" dirty="0" err="1">
                <a:solidFill>
                  <a:srgbClr val="000000"/>
                </a:solidFill>
                <a:latin typeface="Consolas"/>
              </a:rPr>
              <a:t>.register</a:t>
            </a:r>
            <a:r>
              <a:rPr lang="en-US" altLang="ko-KR" sz="1400" dirty="0">
                <a:solidFill>
                  <a:srgbClr val="000000"/>
                </a:solidFill>
                <a:latin typeface="Consolas"/>
              </a:rPr>
              <a:t>(</a:t>
            </a:r>
            <a:r>
              <a:rPr lang="en-US" altLang="ko-KR" sz="1400" dirty="0" err="1">
                <a:solidFill>
                  <a:srgbClr val="6A3E3E"/>
                </a:solidFill>
                <a:latin typeface="Consolas"/>
              </a:rPr>
              <a:t>vo</a:t>
            </a:r>
            <a:r>
              <a:rPr lang="en-US" altLang="ko-KR" sz="1400" dirty="0">
                <a:solidFill>
                  <a:srgbClr val="000000"/>
                </a:solidFill>
                <a:latin typeface="Consolas"/>
              </a:rPr>
              <a:t>); </a:t>
            </a:r>
            <a:r>
              <a:rPr lang="en-US" altLang="ko-KR" sz="1400" dirty="0">
                <a:solidFill>
                  <a:srgbClr val="3F7F5F"/>
                </a:solidFill>
                <a:latin typeface="Consolas"/>
              </a:rPr>
              <a:t>// DAO</a:t>
            </a:r>
            <a:r>
              <a:rPr lang="ja-JP" altLang="en-US" sz="1400" dirty="0">
                <a:solidFill>
                  <a:srgbClr val="3F7F5F"/>
                </a:solidFill>
                <a:latin typeface="Consolas"/>
              </a:rPr>
              <a:t>の</a:t>
            </a:r>
            <a:r>
              <a:rPr lang="en-US" altLang="ko-KR" sz="1400" dirty="0">
                <a:solidFill>
                  <a:srgbClr val="3F7F5F"/>
                </a:solidFill>
                <a:latin typeface="Consolas"/>
              </a:rPr>
              <a:t>register</a:t>
            </a:r>
            <a:r>
              <a:rPr lang="ja-JP" altLang="en-US" sz="1400" dirty="0">
                <a:solidFill>
                  <a:srgbClr val="3F7F5F"/>
                </a:solidFill>
                <a:latin typeface="Consolas"/>
              </a:rPr>
              <a:t>メソッドを</a:t>
            </a:r>
            <a:r>
              <a:rPr lang="ko-KR" altLang="en-US" sz="1400" dirty="0">
                <a:solidFill>
                  <a:srgbClr val="3F7F5F"/>
                </a:solidFill>
                <a:latin typeface="Consolas"/>
              </a:rPr>
              <a:t>呼</a:t>
            </a:r>
            <a:r>
              <a:rPr lang="ja-JP" altLang="en-US" sz="1400" dirty="0">
                <a:solidFill>
                  <a:srgbClr val="3F7F5F"/>
                </a:solidFill>
                <a:latin typeface="Consolas"/>
              </a:rPr>
              <a:t>び</a:t>
            </a:r>
            <a:r>
              <a:rPr lang="ko-KR" altLang="en-US" sz="1400" dirty="0">
                <a:solidFill>
                  <a:srgbClr val="3F7F5F"/>
                </a:solidFill>
                <a:latin typeface="Consolas"/>
              </a:rPr>
              <a:t>出</a:t>
            </a:r>
            <a:r>
              <a:rPr lang="ja-JP" altLang="en-US" sz="1400" dirty="0">
                <a:solidFill>
                  <a:srgbClr val="3F7F5F"/>
                </a:solidFill>
                <a:latin typeface="Consolas"/>
              </a:rPr>
              <a:t>して</a:t>
            </a:r>
            <a:r>
              <a:rPr lang="ko-KR" altLang="en-US" sz="1400" dirty="0">
                <a:solidFill>
                  <a:srgbClr val="3F7F5F"/>
                </a:solidFill>
                <a:latin typeface="Consolas"/>
              </a:rPr>
              <a:t>商品</a:t>
            </a:r>
            <a:r>
              <a:rPr lang="ja-JP" altLang="en-US" sz="1400" dirty="0">
                <a:solidFill>
                  <a:srgbClr val="3F7F5F"/>
                </a:solidFill>
                <a:latin typeface="Consolas"/>
              </a:rPr>
              <a:t>を</a:t>
            </a:r>
            <a:r>
              <a:rPr lang="ko-KR" altLang="en-US" sz="1400" dirty="0">
                <a:solidFill>
                  <a:srgbClr val="3F7F5F"/>
                </a:solidFill>
                <a:latin typeface="Consolas"/>
              </a:rPr>
              <a:t>登録</a:t>
            </a:r>
          </a:p>
          <a:p>
            <a:r>
              <a:rPr lang="ko-KR" altLang="en-US" sz="1400" dirty="0">
                <a:solidFill>
                  <a:srgbClr val="000000"/>
                </a:solidFill>
                <a:latin typeface="Consolas"/>
              </a:rPr>
              <a:t>    </a:t>
            </a:r>
            <a:r>
              <a:rPr lang="en-US" altLang="ko-KR" sz="1400" dirty="0">
                <a:solidFill>
                  <a:srgbClr val="000000"/>
                </a:solidFill>
                <a:latin typeface="Consolas"/>
              </a:rPr>
              <a:t>}</a:t>
            </a:r>
            <a:endParaRPr lang="en-US" altLang="ja-JP" sz="1400" dirty="0" smtClean="0">
              <a:ea typeface="MS Mincho" pitchFamily="49" charset="-128"/>
            </a:endParaRPr>
          </a:p>
        </p:txBody>
      </p:sp>
    </p:spTree>
    <p:extLst>
      <p:ext uri="{BB962C8B-B14F-4D97-AF65-F5344CB8AC3E}">
        <p14:creationId xmlns:p14="http://schemas.microsoft.com/office/powerpoint/2010/main" val="1668798999"/>
      </p:ext>
    </p:extLst>
  </p:cSld>
  <p:clrMapOvr>
    <a:masterClrMapping/>
  </p:clrMapOvr>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제목 1"/>
          <p:cNvSpPr>
            <a:spLocks noGrp="1"/>
          </p:cNvSpPr>
          <p:nvPr>
            <p:ph type="title"/>
          </p:nvPr>
        </p:nvSpPr>
        <p:spPr bwMode="auto">
          <a:xfrm>
            <a:off x="0" y="-2242"/>
            <a:ext cx="9144000" cy="694938"/>
          </a:xfrm>
        </p:spPr>
        <p:txBody>
          <a:bodyPr vert="horz" lIns="91440" tIns="45720" rIns="91440" bIns="45720" rtlCol="0" anchor="ctr">
            <a:normAutofit/>
          </a:bodyPr>
          <a:lstStyle/>
          <a:p>
            <a:r>
              <a:rPr lang="en-US" altLang="ko-KR" dirty="0" err="1" smtClean="0">
                <a:latin typeface="MS Mincho" pitchFamily="49" charset="-128"/>
                <a:ea typeface="MS Mincho" pitchFamily="49" charset="-128"/>
              </a:rPr>
              <a:t>AdminServiceImpl</a:t>
            </a:r>
            <a:r>
              <a:rPr lang="en-US" altLang="ko-KR" dirty="0" smtClean="0">
                <a:latin typeface="MS Mincho" pitchFamily="49" charset="-128"/>
                <a:ea typeface="MS Mincho" pitchFamily="49" charset="-128"/>
              </a:rPr>
              <a:t>(2/3)</a:t>
            </a:r>
            <a:endParaRPr lang="ko-KR" dirty="0">
              <a:latin typeface="MS Mincho" pitchFamily="49" charset="-128"/>
              <a:ea typeface="MS Mincho" pitchFamily="49" charset="-128"/>
            </a:endParaRPr>
          </a:p>
        </p:txBody>
      </p:sp>
      <p:sp>
        <p:nvSpPr>
          <p:cNvPr id="5" name="내용 개체 틀 2"/>
          <p:cNvSpPr>
            <a:spLocks noGrp="1"/>
          </p:cNvSpPr>
          <p:nvPr>
            <p:ph sz="half" idx="1"/>
          </p:nvPr>
        </p:nvSpPr>
        <p:spPr bwMode="auto">
          <a:xfrm>
            <a:off x="0" y="692696"/>
            <a:ext cx="9144000" cy="6165304"/>
          </a:xfrm>
          <a:solidFill>
            <a:schemeClr val="bg1"/>
          </a:solidFill>
        </p:spPr>
        <p:txBody>
          <a:bodyPr numCol="2">
            <a:noAutofit/>
          </a:bodyPr>
          <a:lstStyle>
            <a:lvl1pPr>
              <a:defRPr sz="2400"/>
            </a:lvl1pPr>
            <a:lvl2pPr>
              <a:defRPr sz="1600"/>
            </a:lvl2pPr>
            <a:lvl3pPr>
              <a:defRPr sz="1200"/>
            </a:lvl3pPr>
            <a:lvl4pPr>
              <a:defRPr sz="1200"/>
            </a:lvl4pPr>
            <a:lvl5pPr>
              <a:defRPr sz="1200"/>
            </a:lvl5pPr>
          </a:lstStyle>
          <a:p>
            <a:r>
              <a:rPr lang="en-US" altLang="ja-JP" sz="1400" dirty="0">
                <a:solidFill>
                  <a:srgbClr val="3F7F5F"/>
                </a:solidFill>
                <a:latin typeface="Consolas"/>
              </a:rPr>
              <a:t>// </a:t>
            </a:r>
            <a:r>
              <a:rPr lang="ja-JP" altLang="en-US" sz="1400" dirty="0">
                <a:solidFill>
                  <a:srgbClr val="3F7F5F"/>
                </a:solidFill>
                <a:latin typeface="Consolas"/>
              </a:rPr>
              <a:t>商品リストを取得</a:t>
            </a:r>
          </a:p>
          <a:p>
            <a:r>
              <a:rPr lang="en-US" altLang="ko-KR" sz="1400" dirty="0">
                <a:solidFill>
                  <a:srgbClr val="000000"/>
                </a:solidFill>
                <a:latin typeface="Consolas"/>
              </a:rPr>
              <a:t>    </a:t>
            </a:r>
            <a:r>
              <a:rPr lang="en-US" altLang="ko-KR" sz="1400" dirty="0">
                <a:solidFill>
                  <a:srgbClr val="646464"/>
                </a:solidFill>
                <a:latin typeface="Consolas"/>
              </a:rPr>
              <a:t>@Override</a:t>
            </a:r>
          </a:p>
          <a:p>
            <a:r>
              <a:rPr lang="en-US" altLang="ko-KR" sz="1400" dirty="0">
                <a:solidFill>
                  <a:srgbClr val="000000"/>
                </a:solidFill>
                <a:latin typeface="Consolas"/>
              </a:rPr>
              <a:t>    </a:t>
            </a:r>
            <a:r>
              <a:rPr lang="en-US" altLang="ko-KR" sz="1400" b="1" dirty="0">
                <a:solidFill>
                  <a:srgbClr val="7F0055"/>
                </a:solidFill>
                <a:latin typeface="Consolas"/>
              </a:rPr>
              <a:t>public</a:t>
            </a:r>
            <a:r>
              <a:rPr lang="en-US" altLang="ko-KR" sz="1400" b="1" dirty="0">
                <a:solidFill>
                  <a:srgbClr val="000000"/>
                </a:solidFill>
                <a:latin typeface="Consolas"/>
              </a:rPr>
              <a:t> List&lt;</a:t>
            </a:r>
            <a:r>
              <a:rPr lang="en-US" altLang="ko-KR" sz="1400" b="1" dirty="0" err="1">
                <a:solidFill>
                  <a:srgbClr val="000000"/>
                </a:solidFill>
                <a:latin typeface="Consolas"/>
              </a:rPr>
              <a:t>GoodsViewVO</a:t>
            </a:r>
            <a:r>
              <a:rPr lang="en-US" altLang="ko-KR" sz="1400" b="1" dirty="0">
                <a:solidFill>
                  <a:srgbClr val="000000"/>
                </a:solidFill>
                <a:latin typeface="Consolas"/>
              </a:rPr>
              <a:t>&gt; </a:t>
            </a:r>
            <a:r>
              <a:rPr lang="en-US" altLang="ko-KR" sz="1400" b="1" dirty="0" err="1">
                <a:solidFill>
                  <a:srgbClr val="000000"/>
                </a:solidFill>
                <a:latin typeface="Consolas"/>
              </a:rPr>
              <a:t>goodslist</a:t>
            </a:r>
            <a:r>
              <a:rPr lang="en-US" altLang="ko-KR" sz="1400" b="1" dirty="0">
                <a:solidFill>
                  <a:srgbClr val="000000"/>
                </a:solidFill>
                <a:latin typeface="Consolas"/>
              </a:rPr>
              <a:t>() </a:t>
            </a:r>
            <a:r>
              <a:rPr lang="en-US" altLang="ko-KR" sz="1400" b="1" dirty="0">
                <a:solidFill>
                  <a:srgbClr val="7F0055"/>
                </a:solidFill>
                <a:latin typeface="Consolas"/>
              </a:rPr>
              <a:t>throws</a:t>
            </a:r>
            <a:r>
              <a:rPr lang="en-US" altLang="ko-KR" sz="1400" b="1" dirty="0">
                <a:solidFill>
                  <a:srgbClr val="000000"/>
                </a:solidFill>
                <a:latin typeface="Consolas"/>
              </a:rPr>
              <a:t> Exception {</a:t>
            </a:r>
          </a:p>
          <a:p>
            <a:r>
              <a:rPr lang="ja-JP" altLang="en-US" sz="1400" dirty="0">
                <a:solidFill>
                  <a:srgbClr val="000000"/>
                </a:solidFill>
                <a:latin typeface="Consolas"/>
              </a:rPr>
              <a:t>        </a:t>
            </a:r>
            <a:r>
              <a:rPr lang="en-US" altLang="ja-JP" sz="1400" b="1" dirty="0">
                <a:solidFill>
                  <a:srgbClr val="7F0055"/>
                </a:solidFill>
                <a:latin typeface="Consolas"/>
              </a:rPr>
              <a:t>return</a:t>
            </a:r>
            <a:r>
              <a:rPr lang="ja-JP" altLang="en-US" sz="1400" b="1" dirty="0">
                <a:solidFill>
                  <a:srgbClr val="000000"/>
                </a:solidFill>
                <a:latin typeface="Consolas"/>
              </a:rPr>
              <a:t> </a:t>
            </a:r>
            <a:r>
              <a:rPr lang="en-US" altLang="ja-JP" sz="1400" b="1" dirty="0" err="1">
                <a:solidFill>
                  <a:srgbClr val="0000C0"/>
                </a:solidFill>
                <a:latin typeface="Consolas"/>
              </a:rPr>
              <a:t>dao</a:t>
            </a:r>
            <a:r>
              <a:rPr lang="en-US" altLang="ja-JP" sz="1400" b="1" dirty="0" err="1">
                <a:solidFill>
                  <a:srgbClr val="000000"/>
                </a:solidFill>
                <a:latin typeface="Consolas"/>
              </a:rPr>
              <a:t>.goodslist</a:t>
            </a:r>
            <a:r>
              <a:rPr lang="en-US" altLang="ja-JP" sz="1400" b="1" dirty="0">
                <a:solidFill>
                  <a:srgbClr val="000000"/>
                </a:solidFill>
                <a:latin typeface="Consolas"/>
              </a:rPr>
              <a:t>(); </a:t>
            </a:r>
            <a:r>
              <a:rPr lang="en-US" altLang="ja-JP" sz="1400" b="1" dirty="0">
                <a:solidFill>
                  <a:srgbClr val="3F7F5F"/>
                </a:solidFill>
                <a:latin typeface="Consolas"/>
              </a:rPr>
              <a:t>// DAO</a:t>
            </a:r>
            <a:r>
              <a:rPr lang="ja-JP" altLang="en-US" sz="1400" b="1" dirty="0">
                <a:solidFill>
                  <a:srgbClr val="3F7F5F"/>
                </a:solidFill>
                <a:latin typeface="Consolas"/>
              </a:rPr>
              <a:t>の</a:t>
            </a:r>
            <a:r>
              <a:rPr lang="en-US" altLang="ja-JP" sz="1400" b="1" u="sng" dirty="0" err="1">
                <a:solidFill>
                  <a:srgbClr val="3F7F5F"/>
                </a:solidFill>
                <a:latin typeface="Consolas"/>
              </a:rPr>
              <a:t>goodslist</a:t>
            </a:r>
            <a:r>
              <a:rPr lang="ja-JP" altLang="en-US" sz="1400" b="1" u="sng" dirty="0">
                <a:solidFill>
                  <a:srgbClr val="3F7F5F"/>
                </a:solidFill>
                <a:latin typeface="Consolas"/>
              </a:rPr>
              <a:t>メソッドを呼び出して商品リストを取得</a:t>
            </a:r>
          </a:p>
          <a:p>
            <a:r>
              <a:rPr lang="ko-KR" altLang="en-US" sz="1400" dirty="0">
                <a:solidFill>
                  <a:srgbClr val="000000"/>
                </a:solidFill>
                <a:latin typeface="Consolas"/>
              </a:rPr>
              <a:t>    </a:t>
            </a:r>
            <a:r>
              <a:rPr lang="en-US" altLang="ko-KR" sz="1400" dirty="0">
                <a:solidFill>
                  <a:srgbClr val="000000"/>
                </a:solidFill>
                <a:latin typeface="Consolas"/>
              </a:rPr>
              <a:t>}</a:t>
            </a:r>
          </a:p>
          <a:p>
            <a:endParaRPr lang="ko-KR" altLang="en-US" sz="1400" dirty="0">
              <a:latin typeface="Consolas"/>
            </a:endParaRPr>
          </a:p>
          <a:p>
            <a:r>
              <a:rPr lang="ja-JP" altLang="en-US" sz="1400" dirty="0">
                <a:solidFill>
                  <a:srgbClr val="000000"/>
                </a:solidFill>
                <a:latin typeface="Consolas"/>
              </a:rPr>
              <a:t>    </a:t>
            </a:r>
            <a:r>
              <a:rPr lang="en-US" altLang="ja-JP" sz="1400" dirty="0">
                <a:solidFill>
                  <a:srgbClr val="3F7F5F"/>
                </a:solidFill>
                <a:latin typeface="Consolas"/>
              </a:rPr>
              <a:t>// </a:t>
            </a:r>
            <a:r>
              <a:rPr lang="ja-JP" altLang="en-US" sz="1400" dirty="0">
                <a:solidFill>
                  <a:srgbClr val="3F7F5F"/>
                </a:solidFill>
                <a:latin typeface="Consolas"/>
              </a:rPr>
              <a:t>商品詳細情報を取得</a:t>
            </a:r>
          </a:p>
          <a:p>
            <a:r>
              <a:rPr lang="en-US" altLang="ko-KR" sz="1400" dirty="0">
                <a:solidFill>
                  <a:srgbClr val="000000"/>
                </a:solidFill>
                <a:latin typeface="Consolas"/>
              </a:rPr>
              <a:t>    </a:t>
            </a:r>
            <a:r>
              <a:rPr lang="en-US" altLang="ko-KR" sz="1400" dirty="0">
                <a:solidFill>
                  <a:srgbClr val="646464"/>
                </a:solidFill>
                <a:latin typeface="Consolas"/>
              </a:rPr>
              <a:t>@Override</a:t>
            </a:r>
          </a:p>
          <a:p>
            <a:r>
              <a:rPr lang="en-US" altLang="ko-KR" sz="1400" dirty="0">
                <a:solidFill>
                  <a:srgbClr val="000000"/>
                </a:solidFill>
                <a:latin typeface="Consolas"/>
              </a:rPr>
              <a:t>    </a:t>
            </a:r>
            <a:r>
              <a:rPr lang="en-US" altLang="ko-KR" sz="1400" b="1" dirty="0">
                <a:solidFill>
                  <a:srgbClr val="7F0055"/>
                </a:solidFill>
                <a:latin typeface="Consolas"/>
              </a:rPr>
              <a:t>public</a:t>
            </a:r>
            <a:r>
              <a:rPr lang="en-US" altLang="ko-KR" sz="1400" b="1" dirty="0">
                <a:solidFill>
                  <a:srgbClr val="000000"/>
                </a:solidFill>
                <a:latin typeface="Consolas"/>
              </a:rPr>
              <a:t> </a:t>
            </a:r>
            <a:r>
              <a:rPr lang="en-US" altLang="ko-KR" sz="1400" b="1" dirty="0" err="1">
                <a:solidFill>
                  <a:srgbClr val="000000"/>
                </a:solidFill>
                <a:latin typeface="Consolas"/>
              </a:rPr>
              <a:t>GoodsViewVO</a:t>
            </a:r>
            <a:r>
              <a:rPr lang="en-US" altLang="ko-KR" sz="1400" b="1" dirty="0">
                <a:solidFill>
                  <a:srgbClr val="000000"/>
                </a:solidFill>
                <a:latin typeface="Consolas"/>
              </a:rPr>
              <a:t> </a:t>
            </a:r>
            <a:r>
              <a:rPr lang="en-US" altLang="ko-KR" sz="1400" b="1" dirty="0" err="1">
                <a:solidFill>
                  <a:srgbClr val="000000"/>
                </a:solidFill>
                <a:latin typeface="Consolas"/>
              </a:rPr>
              <a:t>goodsView</a:t>
            </a:r>
            <a:r>
              <a:rPr lang="en-US" altLang="ko-KR" sz="1400" b="1" dirty="0">
                <a:solidFill>
                  <a:srgbClr val="000000"/>
                </a:solidFill>
                <a:latin typeface="Consolas"/>
              </a:rPr>
              <a:t>(</a:t>
            </a:r>
            <a:r>
              <a:rPr lang="en-US" altLang="ko-KR" sz="1400" b="1" dirty="0" err="1">
                <a:solidFill>
                  <a:srgbClr val="7F0055"/>
                </a:solidFill>
                <a:latin typeface="Consolas"/>
              </a:rPr>
              <a:t>int</a:t>
            </a:r>
            <a:r>
              <a:rPr lang="en-US" altLang="ko-KR" sz="1400" b="1" dirty="0">
                <a:solidFill>
                  <a:srgbClr val="000000"/>
                </a:solidFill>
                <a:latin typeface="Consolas"/>
              </a:rPr>
              <a:t> </a:t>
            </a:r>
            <a:r>
              <a:rPr lang="en-US" altLang="ko-KR" sz="1400" b="1" dirty="0" err="1">
                <a:solidFill>
                  <a:srgbClr val="6A3E3E"/>
                </a:solidFill>
                <a:latin typeface="Consolas"/>
              </a:rPr>
              <a:t>gdsNum</a:t>
            </a:r>
            <a:r>
              <a:rPr lang="en-US" altLang="ko-KR" sz="1400" b="1" dirty="0">
                <a:solidFill>
                  <a:srgbClr val="000000"/>
                </a:solidFill>
                <a:latin typeface="Consolas"/>
              </a:rPr>
              <a:t>) </a:t>
            </a:r>
            <a:r>
              <a:rPr lang="en-US" altLang="ko-KR" sz="1400" b="1" dirty="0">
                <a:solidFill>
                  <a:srgbClr val="7F0055"/>
                </a:solidFill>
                <a:latin typeface="Consolas"/>
              </a:rPr>
              <a:t>throws</a:t>
            </a:r>
            <a:r>
              <a:rPr lang="en-US" altLang="ko-KR" sz="1400" b="1" dirty="0">
                <a:solidFill>
                  <a:srgbClr val="000000"/>
                </a:solidFill>
                <a:latin typeface="Consolas"/>
              </a:rPr>
              <a:t> Exception {</a:t>
            </a:r>
          </a:p>
          <a:p>
            <a:r>
              <a:rPr lang="en-US" altLang="ko-KR" sz="1400" dirty="0">
                <a:solidFill>
                  <a:srgbClr val="000000"/>
                </a:solidFill>
                <a:latin typeface="Consolas"/>
              </a:rPr>
              <a:t>        </a:t>
            </a:r>
            <a:r>
              <a:rPr lang="en-US" altLang="ko-KR" sz="1400" b="1" dirty="0">
                <a:solidFill>
                  <a:srgbClr val="7F0055"/>
                </a:solidFill>
                <a:latin typeface="Consolas"/>
              </a:rPr>
              <a:t>return</a:t>
            </a:r>
            <a:r>
              <a:rPr lang="en-US" altLang="ko-KR" sz="1400" b="1" dirty="0">
                <a:solidFill>
                  <a:srgbClr val="000000"/>
                </a:solidFill>
                <a:latin typeface="Consolas"/>
              </a:rPr>
              <a:t> </a:t>
            </a:r>
            <a:r>
              <a:rPr lang="en-US" altLang="ko-KR" sz="1400" b="1" dirty="0" err="1">
                <a:solidFill>
                  <a:srgbClr val="0000C0"/>
                </a:solidFill>
                <a:latin typeface="Consolas"/>
              </a:rPr>
              <a:t>dao</a:t>
            </a:r>
            <a:r>
              <a:rPr lang="en-US" altLang="ko-KR" sz="1400" b="1" dirty="0" err="1">
                <a:solidFill>
                  <a:srgbClr val="000000"/>
                </a:solidFill>
                <a:latin typeface="Consolas"/>
              </a:rPr>
              <a:t>.goodsView</a:t>
            </a:r>
            <a:r>
              <a:rPr lang="en-US" altLang="ko-KR" sz="1400" b="1" dirty="0">
                <a:solidFill>
                  <a:srgbClr val="000000"/>
                </a:solidFill>
                <a:latin typeface="Consolas"/>
              </a:rPr>
              <a:t>(</a:t>
            </a:r>
            <a:r>
              <a:rPr lang="en-US" altLang="ko-KR" sz="1400" b="1" dirty="0" err="1">
                <a:solidFill>
                  <a:srgbClr val="6A3E3E"/>
                </a:solidFill>
                <a:latin typeface="Consolas"/>
              </a:rPr>
              <a:t>gdsNum</a:t>
            </a:r>
            <a:r>
              <a:rPr lang="en-US" altLang="ko-KR" sz="1400" b="1" dirty="0">
                <a:solidFill>
                  <a:srgbClr val="000000"/>
                </a:solidFill>
                <a:latin typeface="Consolas"/>
              </a:rPr>
              <a:t>); </a:t>
            </a:r>
            <a:r>
              <a:rPr lang="en-US" altLang="ko-KR" sz="1400" b="1" dirty="0">
                <a:solidFill>
                  <a:srgbClr val="3F7F5F"/>
                </a:solidFill>
                <a:latin typeface="Consolas"/>
              </a:rPr>
              <a:t>// DAO</a:t>
            </a:r>
            <a:r>
              <a:rPr lang="ja-JP" altLang="en-US" sz="1400" b="1" dirty="0">
                <a:solidFill>
                  <a:srgbClr val="3F7F5F"/>
                </a:solidFill>
                <a:latin typeface="Consolas"/>
              </a:rPr>
              <a:t>の</a:t>
            </a:r>
            <a:r>
              <a:rPr lang="en-US" altLang="ko-KR" sz="1400" b="1" dirty="0" err="1">
                <a:solidFill>
                  <a:srgbClr val="3F7F5F"/>
                </a:solidFill>
                <a:latin typeface="Consolas"/>
              </a:rPr>
              <a:t>goodsView</a:t>
            </a:r>
            <a:r>
              <a:rPr lang="ja-JP" altLang="en-US" sz="1400" b="1" dirty="0">
                <a:solidFill>
                  <a:srgbClr val="3F7F5F"/>
                </a:solidFill>
                <a:latin typeface="Consolas"/>
              </a:rPr>
              <a:t>メソッドを</a:t>
            </a:r>
            <a:r>
              <a:rPr lang="ko-KR" altLang="en-US" sz="1400" b="1" dirty="0">
                <a:solidFill>
                  <a:srgbClr val="3F7F5F"/>
                </a:solidFill>
                <a:latin typeface="Consolas"/>
              </a:rPr>
              <a:t>呼</a:t>
            </a:r>
            <a:r>
              <a:rPr lang="ja-JP" altLang="en-US" sz="1400" b="1" dirty="0">
                <a:solidFill>
                  <a:srgbClr val="3F7F5F"/>
                </a:solidFill>
                <a:latin typeface="Consolas"/>
              </a:rPr>
              <a:t>び</a:t>
            </a:r>
            <a:r>
              <a:rPr lang="ko-KR" altLang="en-US" sz="1400" b="1" dirty="0">
                <a:solidFill>
                  <a:srgbClr val="3F7F5F"/>
                </a:solidFill>
                <a:latin typeface="Consolas"/>
              </a:rPr>
              <a:t>出</a:t>
            </a:r>
            <a:r>
              <a:rPr lang="ja-JP" altLang="en-US" sz="1400" b="1" dirty="0">
                <a:solidFill>
                  <a:srgbClr val="3F7F5F"/>
                </a:solidFill>
                <a:latin typeface="Consolas"/>
              </a:rPr>
              <a:t>して</a:t>
            </a:r>
            <a:r>
              <a:rPr lang="ko-KR" altLang="en-US" sz="1400" b="1" dirty="0">
                <a:solidFill>
                  <a:srgbClr val="3F7F5F"/>
                </a:solidFill>
                <a:latin typeface="Consolas"/>
              </a:rPr>
              <a:t>商品詳細</a:t>
            </a:r>
            <a:r>
              <a:rPr lang="ja-JP" altLang="en-US" sz="1400" b="1" dirty="0">
                <a:solidFill>
                  <a:srgbClr val="3F7F5F"/>
                </a:solidFill>
                <a:latin typeface="Consolas"/>
              </a:rPr>
              <a:t>を</a:t>
            </a:r>
            <a:r>
              <a:rPr lang="ko-KR" altLang="en-US" sz="1400" b="1" dirty="0">
                <a:solidFill>
                  <a:srgbClr val="3F7F5F"/>
                </a:solidFill>
                <a:latin typeface="Consolas"/>
              </a:rPr>
              <a:t>取得</a:t>
            </a:r>
          </a:p>
          <a:p>
            <a:r>
              <a:rPr lang="ko-KR" altLang="en-US" sz="1400" dirty="0">
                <a:solidFill>
                  <a:srgbClr val="000000"/>
                </a:solidFill>
                <a:latin typeface="Consolas"/>
              </a:rPr>
              <a:t>    </a:t>
            </a:r>
            <a:r>
              <a:rPr lang="en-US" altLang="ko-KR" sz="1400" dirty="0">
                <a:solidFill>
                  <a:srgbClr val="000000"/>
                </a:solidFill>
                <a:latin typeface="Consolas"/>
              </a:rPr>
              <a:t>}</a:t>
            </a:r>
          </a:p>
          <a:p>
            <a:endParaRPr lang="ko-KR" altLang="en-US" sz="1400" dirty="0">
              <a:latin typeface="Consolas"/>
            </a:endParaRPr>
          </a:p>
          <a:p>
            <a:r>
              <a:rPr lang="ja-JP" altLang="en-US" sz="1400" dirty="0">
                <a:solidFill>
                  <a:srgbClr val="000000"/>
                </a:solidFill>
                <a:latin typeface="Consolas"/>
              </a:rPr>
              <a:t>    </a:t>
            </a:r>
            <a:r>
              <a:rPr lang="en-US" altLang="ja-JP" sz="1400" dirty="0">
                <a:solidFill>
                  <a:srgbClr val="3F7F5F"/>
                </a:solidFill>
                <a:latin typeface="Consolas"/>
              </a:rPr>
              <a:t>// </a:t>
            </a:r>
            <a:r>
              <a:rPr lang="ja-JP" altLang="en-US" sz="1400" dirty="0">
                <a:solidFill>
                  <a:srgbClr val="3F7F5F"/>
                </a:solidFill>
                <a:latin typeface="Consolas"/>
              </a:rPr>
              <a:t>商品情報を修正</a:t>
            </a:r>
          </a:p>
          <a:p>
            <a:r>
              <a:rPr lang="en-US" altLang="ko-KR" sz="1400" dirty="0">
                <a:solidFill>
                  <a:srgbClr val="000000"/>
                </a:solidFill>
                <a:latin typeface="Consolas"/>
              </a:rPr>
              <a:t>    </a:t>
            </a:r>
            <a:r>
              <a:rPr lang="en-US" altLang="ko-KR" sz="1400" dirty="0">
                <a:solidFill>
                  <a:srgbClr val="646464"/>
                </a:solidFill>
                <a:latin typeface="Consolas"/>
              </a:rPr>
              <a:t>@Override</a:t>
            </a:r>
          </a:p>
          <a:p>
            <a:r>
              <a:rPr lang="en-US" altLang="ko-KR" sz="1400" dirty="0">
                <a:solidFill>
                  <a:srgbClr val="000000"/>
                </a:solidFill>
                <a:latin typeface="Consolas"/>
              </a:rPr>
              <a:t>    </a:t>
            </a:r>
            <a:r>
              <a:rPr lang="en-US" altLang="ko-KR" sz="1400" b="1" dirty="0">
                <a:solidFill>
                  <a:srgbClr val="7F0055"/>
                </a:solidFill>
                <a:latin typeface="Consolas"/>
              </a:rPr>
              <a:t>public</a:t>
            </a:r>
            <a:r>
              <a:rPr lang="en-US" altLang="ko-KR" sz="1400" b="1" dirty="0">
                <a:solidFill>
                  <a:srgbClr val="000000"/>
                </a:solidFill>
                <a:latin typeface="Consolas"/>
              </a:rPr>
              <a:t> </a:t>
            </a:r>
            <a:r>
              <a:rPr lang="en-US" altLang="ko-KR" sz="1400" b="1" dirty="0">
                <a:solidFill>
                  <a:srgbClr val="7F0055"/>
                </a:solidFill>
                <a:latin typeface="Consolas"/>
              </a:rPr>
              <a:t>void</a:t>
            </a:r>
            <a:r>
              <a:rPr lang="en-US" altLang="ko-KR" sz="1400" b="1" dirty="0">
                <a:solidFill>
                  <a:srgbClr val="000000"/>
                </a:solidFill>
                <a:latin typeface="Consolas"/>
              </a:rPr>
              <a:t> </a:t>
            </a:r>
            <a:r>
              <a:rPr lang="en-US" altLang="ko-KR" sz="1400" b="1" dirty="0" err="1">
                <a:solidFill>
                  <a:srgbClr val="000000"/>
                </a:solidFill>
                <a:latin typeface="Consolas"/>
              </a:rPr>
              <a:t>goodsModify</a:t>
            </a:r>
            <a:r>
              <a:rPr lang="en-US" altLang="ko-KR" sz="1400" b="1" dirty="0">
                <a:solidFill>
                  <a:srgbClr val="000000"/>
                </a:solidFill>
                <a:latin typeface="Consolas"/>
              </a:rPr>
              <a:t>(</a:t>
            </a:r>
            <a:r>
              <a:rPr lang="en-US" altLang="ko-KR" sz="1400" b="1" dirty="0" err="1">
                <a:solidFill>
                  <a:srgbClr val="000000"/>
                </a:solidFill>
                <a:latin typeface="Consolas"/>
              </a:rPr>
              <a:t>GoodsVO</a:t>
            </a:r>
            <a:r>
              <a:rPr lang="en-US" altLang="ko-KR" sz="1400" b="1" dirty="0">
                <a:solidFill>
                  <a:srgbClr val="000000"/>
                </a:solidFill>
                <a:latin typeface="Consolas"/>
              </a:rPr>
              <a:t> </a:t>
            </a:r>
            <a:r>
              <a:rPr lang="en-US" altLang="ko-KR" sz="1400" b="1" dirty="0" err="1">
                <a:solidFill>
                  <a:srgbClr val="6A3E3E"/>
                </a:solidFill>
                <a:latin typeface="Consolas"/>
              </a:rPr>
              <a:t>vo</a:t>
            </a:r>
            <a:r>
              <a:rPr lang="en-US" altLang="ko-KR" sz="1400" b="1" dirty="0">
                <a:solidFill>
                  <a:srgbClr val="000000"/>
                </a:solidFill>
                <a:latin typeface="Consolas"/>
              </a:rPr>
              <a:t>) </a:t>
            </a:r>
            <a:r>
              <a:rPr lang="en-US" altLang="ko-KR" sz="1400" b="1" dirty="0">
                <a:solidFill>
                  <a:srgbClr val="7F0055"/>
                </a:solidFill>
                <a:latin typeface="Consolas"/>
              </a:rPr>
              <a:t>throws</a:t>
            </a:r>
            <a:r>
              <a:rPr lang="en-US" altLang="ko-KR" sz="1400" b="1" dirty="0">
                <a:solidFill>
                  <a:srgbClr val="000000"/>
                </a:solidFill>
                <a:latin typeface="Consolas"/>
              </a:rPr>
              <a:t> Exception {</a:t>
            </a:r>
          </a:p>
          <a:p>
            <a:r>
              <a:rPr lang="en-US" altLang="ko-KR" sz="1400" dirty="0">
                <a:solidFill>
                  <a:srgbClr val="000000"/>
                </a:solidFill>
                <a:latin typeface="Consolas"/>
              </a:rPr>
              <a:t>        </a:t>
            </a:r>
            <a:r>
              <a:rPr lang="en-US" altLang="ko-KR" sz="1400" dirty="0" err="1">
                <a:solidFill>
                  <a:srgbClr val="0000C0"/>
                </a:solidFill>
                <a:latin typeface="Consolas"/>
              </a:rPr>
              <a:t>dao</a:t>
            </a:r>
            <a:r>
              <a:rPr lang="en-US" altLang="ko-KR" sz="1400" dirty="0" err="1">
                <a:solidFill>
                  <a:srgbClr val="000000"/>
                </a:solidFill>
                <a:latin typeface="Consolas"/>
              </a:rPr>
              <a:t>.goodsModify</a:t>
            </a:r>
            <a:r>
              <a:rPr lang="en-US" altLang="ko-KR" sz="1400" dirty="0">
                <a:solidFill>
                  <a:srgbClr val="000000"/>
                </a:solidFill>
                <a:latin typeface="Consolas"/>
              </a:rPr>
              <a:t>(</a:t>
            </a:r>
            <a:r>
              <a:rPr lang="en-US" altLang="ko-KR" sz="1400" dirty="0" err="1">
                <a:solidFill>
                  <a:srgbClr val="6A3E3E"/>
                </a:solidFill>
                <a:latin typeface="Consolas"/>
              </a:rPr>
              <a:t>vo</a:t>
            </a:r>
            <a:r>
              <a:rPr lang="en-US" altLang="ko-KR" sz="1400" dirty="0">
                <a:solidFill>
                  <a:srgbClr val="000000"/>
                </a:solidFill>
                <a:latin typeface="Consolas"/>
              </a:rPr>
              <a:t>); </a:t>
            </a:r>
            <a:r>
              <a:rPr lang="en-US" altLang="ko-KR" sz="1400" dirty="0">
                <a:solidFill>
                  <a:srgbClr val="3F7F5F"/>
                </a:solidFill>
                <a:latin typeface="Consolas"/>
              </a:rPr>
              <a:t>// DAO</a:t>
            </a:r>
            <a:r>
              <a:rPr lang="ja-JP" altLang="en-US" sz="1400" dirty="0">
                <a:solidFill>
                  <a:srgbClr val="3F7F5F"/>
                </a:solidFill>
                <a:latin typeface="Consolas"/>
              </a:rPr>
              <a:t>の</a:t>
            </a:r>
            <a:r>
              <a:rPr lang="en-US" altLang="ko-KR" sz="1400" dirty="0" err="1">
                <a:solidFill>
                  <a:srgbClr val="3F7F5F"/>
                </a:solidFill>
                <a:latin typeface="Consolas"/>
              </a:rPr>
              <a:t>goodsModify</a:t>
            </a:r>
            <a:r>
              <a:rPr lang="ja-JP" altLang="en-US" sz="1400" dirty="0">
                <a:solidFill>
                  <a:srgbClr val="3F7F5F"/>
                </a:solidFill>
                <a:latin typeface="Consolas"/>
              </a:rPr>
              <a:t>メソッドを</a:t>
            </a:r>
            <a:r>
              <a:rPr lang="ko-KR" altLang="en-US" sz="1400" dirty="0">
                <a:solidFill>
                  <a:srgbClr val="3F7F5F"/>
                </a:solidFill>
                <a:latin typeface="Consolas"/>
              </a:rPr>
              <a:t>呼</a:t>
            </a:r>
            <a:r>
              <a:rPr lang="ja-JP" altLang="en-US" sz="1400" dirty="0">
                <a:solidFill>
                  <a:srgbClr val="3F7F5F"/>
                </a:solidFill>
                <a:latin typeface="Consolas"/>
              </a:rPr>
              <a:t>び</a:t>
            </a:r>
            <a:r>
              <a:rPr lang="ko-KR" altLang="en-US" sz="1400" dirty="0">
                <a:solidFill>
                  <a:srgbClr val="3F7F5F"/>
                </a:solidFill>
                <a:latin typeface="Consolas"/>
              </a:rPr>
              <a:t>出</a:t>
            </a:r>
            <a:r>
              <a:rPr lang="ja-JP" altLang="en-US" sz="1400" dirty="0">
                <a:solidFill>
                  <a:srgbClr val="3F7F5F"/>
                </a:solidFill>
                <a:latin typeface="Consolas"/>
              </a:rPr>
              <a:t>して</a:t>
            </a:r>
            <a:r>
              <a:rPr lang="ko-KR" altLang="en-US" sz="1400" dirty="0">
                <a:solidFill>
                  <a:srgbClr val="3F7F5F"/>
                </a:solidFill>
                <a:latin typeface="Consolas"/>
              </a:rPr>
              <a:t>商品情報</a:t>
            </a:r>
            <a:r>
              <a:rPr lang="ja-JP" altLang="en-US" sz="1400" dirty="0">
                <a:solidFill>
                  <a:srgbClr val="3F7F5F"/>
                </a:solidFill>
                <a:latin typeface="Consolas"/>
              </a:rPr>
              <a:t>を</a:t>
            </a:r>
            <a:r>
              <a:rPr lang="ko-KR" altLang="en-US" sz="1400" dirty="0">
                <a:solidFill>
                  <a:srgbClr val="3F7F5F"/>
                </a:solidFill>
                <a:latin typeface="Consolas"/>
              </a:rPr>
              <a:t>更新</a:t>
            </a:r>
          </a:p>
          <a:p>
            <a:r>
              <a:rPr lang="ko-KR" altLang="en-US" sz="1400" dirty="0">
                <a:solidFill>
                  <a:srgbClr val="000000"/>
                </a:solidFill>
                <a:latin typeface="Consolas"/>
              </a:rPr>
              <a:t>    </a:t>
            </a:r>
            <a:r>
              <a:rPr lang="en-US" altLang="ko-KR" sz="1400" dirty="0">
                <a:solidFill>
                  <a:srgbClr val="000000"/>
                </a:solidFill>
                <a:latin typeface="Consolas"/>
              </a:rPr>
              <a:t>}</a:t>
            </a:r>
          </a:p>
          <a:p>
            <a:endParaRPr lang="ko-KR" altLang="en-US" sz="1400" dirty="0">
              <a:latin typeface="Consolas"/>
            </a:endParaRPr>
          </a:p>
          <a:p>
            <a:r>
              <a:rPr lang="ko-KR" altLang="en-US" sz="1400" dirty="0">
                <a:solidFill>
                  <a:srgbClr val="000000"/>
                </a:solidFill>
                <a:latin typeface="Consolas"/>
              </a:rPr>
              <a:t>    </a:t>
            </a:r>
            <a:endParaRPr lang="en-US" altLang="ko-KR" sz="1400" dirty="0" smtClean="0">
              <a:solidFill>
                <a:srgbClr val="000000"/>
              </a:solidFill>
              <a:latin typeface="Consolas"/>
            </a:endParaRPr>
          </a:p>
          <a:p>
            <a:endParaRPr lang="en-US" altLang="ko-KR" sz="1400" dirty="0">
              <a:solidFill>
                <a:srgbClr val="000000"/>
              </a:solidFill>
              <a:latin typeface="Consolas"/>
            </a:endParaRPr>
          </a:p>
          <a:p>
            <a:endParaRPr lang="en-US" altLang="ko-KR" sz="1400" dirty="0" smtClean="0">
              <a:solidFill>
                <a:srgbClr val="000000"/>
              </a:solidFill>
              <a:latin typeface="Consolas"/>
            </a:endParaRPr>
          </a:p>
          <a:p>
            <a:r>
              <a:rPr lang="en-US" altLang="ko-KR" sz="1400" dirty="0">
                <a:solidFill>
                  <a:srgbClr val="000000"/>
                </a:solidFill>
                <a:latin typeface="Consolas"/>
              </a:rPr>
              <a:t> </a:t>
            </a:r>
            <a:r>
              <a:rPr lang="en-US" altLang="ko-KR" sz="1400" dirty="0" smtClean="0">
                <a:solidFill>
                  <a:srgbClr val="000000"/>
                </a:solidFill>
                <a:latin typeface="Consolas"/>
              </a:rPr>
              <a:t>   </a:t>
            </a:r>
            <a:r>
              <a:rPr lang="en-US" altLang="ko-KR" sz="1400" dirty="0" smtClean="0">
                <a:solidFill>
                  <a:srgbClr val="3F7F5F"/>
                </a:solidFill>
                <a:latin typeface="Consolas"/>
              </a:rPr>
              <a:t>// </a:t>
            </a:r>
            <a:r>
              <a:rPr lang="ko-KR" altLang="en-US" sz="1400" dirty="0">
                <a:solidFill>
                  <a:srgbClr val="3F7F5F"/>
                </a:solidFill>
                <a:latin typeface="Consolas"/>
              </a:rPr>
              <a:t>商品</a:t>
            </a:r>
            <a:r>
              <a:rPr lang="ja-JP" altLang="en-US" sz="1400" dirty="0">
                <a:solidFill>
                  <a:srgbClr val="3F7F5F"/>
                </a:solidFill>
                <a:latin typeface="Consolas"/>
              </a:rPr>
              <a:t>を</a:t>
            </a:r>
            <a:r>
              <a:rPr lang="ko-KR" altLang="en-US" sz="1400" dirty="0">
                <a:solidFill>
                  <a:srgbClr val="3F7F5F"/>
                </a:solidFill>
                <a:latin typeface="Consolas"/>
              </a:rPr>
              <a:t>削除</a:t>
            </a:r>
          </a:p>
          <a:p>
            <a:r>
              <a:rPr lang="en-US" altLang="ko-KR" sz="1400" dirty="0">
                <a:solidFill>
                  <a:srgbClr val="000000"/>
                </a:solidFill>
                <a:latin typeface="Consolas"/>
              </a:rPr>
              <a:t>    </a:t>
            </a:r>
            <a:r>
              <a:rPr lang="en-US" altLang="ko-KR" sz="1400" dirty="0">
                <a:solidFill>
                  <a:srgbClr val="646464"/>
                </a:solidFill>
                <a:latin typeface="Consolas"/>
              </a:rPr>
              <a:t>@Override</a:t>
            </a:r>
          </a:p>
          <a:p>
            <a:r>
              <a:rPr lang="en-US" altLang="ko-KR" sz="1400" dirty="0">
                <a:solidFill>
                  <a:srgbClr val="000000"/>
                </a:solidFill>
                <a:latin typeface="Consolas"/>
              </a:rPr>
              <a:t>    </a:t>
            </a:r>
            <a:r>
              <a:rPr lang="en-US" altLang="ko-KR" sz="1400" b="1" dirty="0">
                <a:solidFill>
                  <a:srgbClr val="7F0055"/>
                </a:solidFill>
                <a:latin typeface="Consolas"/>
              </a:rPr>
              <a:t>public</a:t>
            </a:r>
            <a:r>
              <a:rPr lang="en-US" altLang="ko-KR" sz="1400" b="1" dirty="0">
                <a:solidFill>
                  <a:srgbClr val="000000"/>
                </a:solidFill>
                <a:latin typeface="Consolas"/>
              </a:rPr>
              <a:t> </a:t>
            </a:r>
            <a:r>
              <a:rPr lang="en-US" altLang="ko-KR" sz="1400" b="1" dirty="0">
                <a:solidFill>
                  <a:srgbClr val="7F0055"/>
                </a:solidFill>
                <a:latin typeface="Consolas"/>
              </a:rPr>
              <a:t>void</a:t>
            </a:r>
            <a:r>
              <a:rPr lang="en-US" altLang="ko-KR" sz="1400" b="1" dirty="0">
                <a:solidFill>
                  <a:srgbClr val="000000"/>
                </a:solidFill>
                <a:latin typeface="Consolas"/>
              </a:rPr>
              <a:t> </a:t>
            </a:r>
            <a:r>
              <a:rPr lang="en-US" altLang="ko-KR" sz="1400" b="1" dirty="0" err="1">
                <a:solidFill>
                  <a:srgbClr val="000000"/>
                </a:solidFill>
                <a:latin typeface="Consolas"/>
              </a:rPr>
              <a:t>goodsDelete</a:t>
            </a:r>
            <a:r>
              <a:rPr lang="en-US" altLang="ko-KR" sz="1400" b="1" dirty="0">
                <a:solidFill>
                  <a:srgbClr val="000000"/>
                </a:solidFill>
                <a:latin typeface="Consolas"/>
              </a:rPr>
              <a:t>(</a:t>
            </a:r>
            <a:r>
              <a:rPr lang="en-US" altLang="ko-KR" sz="1400" b="1" dirty="0" err="1">
                <a:solidFill>
                  <a:srgbClr val="7F0055"/>
                </a:solidFill>
                <a:latin typeface="Consolas"/>
              </a:rPr>
              <a:t>int</a:t>
            </a:r>
            <a:r>
              <a:rPr lang="en-US" altLang="ko-KR" sz="1400" b="1" dirty="0">
                <a:solidFill>
                  <a:srgbClr val="000000"/>
                </a:solidFill>
                <a:latin typeface="Consolas"/>
              </a:rPr>
              <a:t> </a:t>
            </a:r>
            <a:r>
              <a:rPr lang="en-US" altLang="ko-KR" sz="1400" b="1" dirty="0" err="1">
                <a:solidFill>
                  <a:srgbClr val="6A3E3E"/>
                </a:solidFill>
                <a:latin typeface="Consolas"/>
              </a:rPr>
              <a:t>gdsNum</a:t>
            </a:r>
            <a:r>
              <a:rPr lang="en-US" altLang="ko-KR" sz="1400" b="1" dirty="0">
                <a:solidFill>
                  <a:srgbClr val="000000"/>
                </a:solidFill>
                <a:latin typeface="Consolas"/>
              </a:rPr>
              <a:t>) </a:t>
            </a:r>
            <a:r>
              <a:rPr lang="en-US" altLang="ko-KR" sz="1400" b="1" dirty="0">
                <a:solidFill>
                  <a:srgbClr val="7F0055"/>
                </a:solidFill>
                <a:latin typeface="Consolas"/>
              </a:rPr>
              <a:t>throws</a:t>
            </a:r>
            <a:r>
              <a:rPr lang="en-US" altLang="ko-KR" sz="1400" b="1" dirty="0">
                <a:solidFill>
                  <a:srgbClr val="000000"/>
                </a:solidFill>
                <a:latin typeface="Consolas"/>
              </a:rPr>
              <a:t> Exception {</a:t>
            </a:r>
          </a:p>
          <a:p>
            <a:r>
              <a:rPr lang="en-US" altLang="ko-KR" sz="1400" dirty="0">
                <a:solidFill>
                  <a:srgbClr val="000000"/>
                </a:solidFill>
                <a:latin typeface="Consolas"/>
              </a:rPr>
              <a:t>        </a:t>
            </a:r>
            <a:r>
              <a:rPr lang="en-US" altLang="ko-KR" sz="1400" dirty="0" err="1">
                <a:solidFill>
                  <a:srgbClr val="0000C0"/>
                </a:solidFill>
                <a:latin typeface="Consolas"/>
              </a:rPr>
              <a:t>dao</a:t>
            </a:r>
            <a:r>
              <a:rPr lang="en-US" altLang="ko-KR" sz="1400" dirty="0" err="1">
                <a:solidFill>
                  <a:srgbClr val="000000"/>
                </a:solidFill>
                <a:latin typeface="Consolas"/>
              </a:rPr>
              <a:t>.goodsDelete</a:t>
            </a:r>
            <a:r>
              <a:rPr lang="en-US" altLang="ko-KR" sz="1400" dirty="0">
                <a:solidFill>
                  <a:srgbClr val="000000"/>
                </a:solidFill>
                <a:latin typeface="Consolas"/>
              </a:rPr>
              <a:t>(</a:t>
            </a:r>
            <a:r>
              <a:rPr lang="en-US" altLang="ko-KR" sz="1400" dirty="0" err="1">
                <a:solidFill>
                  <a:srgbClr val="6A3E3E"/>
                </a:solidFill>
                <a:latin typeface="Consolas"/>
              </a:rPr>
              <a:t>gdsNum</a:t>
            </a:r>
            <a:r>
              <a:rPr lang="en-US" altLang="ko-KR" sz="1400" dirty="0">
                <a:solidFill>
                  <a:srgbClr val="000000"/>
                </a:solidFill>
                <a:latin typeface="Consolas"/>
              </a:rPr>
              <a:t>); </a:t>
            </a:r>
            <a:r>
              <a:rPr lang="en-US" altLang="ko-KR" sz="1400" dirty="0">
                <a:solidFill>
                  <a:srgbClr val="3F7F5F"/>
                </a:solidFill>
                <a:latin typeface="Consolas"/>
              </a:rPr>
              <a:t>// DAO</a:t>
            </a:r>
            <a:r>
              <a:rPr lang="ja-JP" altLang="en-US" sz="1400" dirty="0">
                <a:solidFill>
                  <a:srgbClr val="3F7F5F"/>
                </a:solidFill>
                <a:latin typeface="Consolas"/>
              </a:rPr>
              <a:t>の</a:t>
            </a:r>
            <a:r>
              <a:rPr lang="en-US" altLang="ko-KR" sz="1400" dirty="0" err="1">
                <a:solidFill>
                  <a:srgbClr val="3F7F5F"/>
                </a:solidFill>
                <a:latin typeface="Consolas"/>
              </a:rPr>
              <a:t>goodsDelete</a:t>
            </a:r>
            <a:r>
              <a:rPr lang="ja-JP" altLang="en-US" sz="1400" dirty="0">
                <a:solidFill>
                  <a:srgbClr val="3F7F5F"/>
                </a:solidFill>
                <a:latin typeface="Consolas"/>
              </a:rPr>
              <a:t>メソッドを</a:t>
            </a:r>
            <a:r>
              <a:rPr lang="ko-KR" altLang="en-US" sz="1400" dirty="0">
                <a:solidFill>
                  <a:srgbClr val="3F7F5F"/>
                </a:solidFill>
                <a:latin typeface="Consolas"/>
              </a:rPr>
              <a:t>呼</a:t>
            </a:r>
            <a:r>
              <a:rPr lang="ja-JP" altLang="en-US" sz="1400" dirty="0">
                <a:solidFill>
                  <a:srgbClr val="3F7F5F"/>
                </a:solidFill>
                <a:latin typeface="Consolas"/>
              </a:rPr>
              <a:t>び</a:t>
            </a:r>
            <a:r>
              <a:rPr lang="ko-KR" altLang="en-US" sz="1400" dirty="0">
                <a:solidFill>
                  <a:srgbClr val="3F7F5F"/>
                </a:solidFill>
                <a:latin typeface="Consolas"/>
              </a:rPr>
              <a:t>出</a:t>
            </a:r>
            <a:r>
              <a:rPr lang="ja-JP" altLang="en-US" sz="1400" dirty="0">
                <a:solidFill>
                  <a:srgbClr val="3F7F5F"/>
                </a:solidFill>
                <a:latin typeface="Consolas"/>
              </a:rPr>
              <a:t>して</a:t>
            </a:r>
            <a:r>
              <a:rPr lang="ko-KR" altLang="en-US" sz="1400" dirty="0">
                <a:solidFill>
                  <a:srgbClr val="3F7F5F"/>
                </a:solidFill>
                <a:latin typeface="Consolas"/>
              </a:rPr>
              <a:t>商品</a:t>
            </a:r>
            <a:r>
              <a:rPr lang="ja-JP" altLang="en-US" sz="1400" dirty="0">
                <a:solidFill>
                  <a:srgbClr val="3F7F5F"/>
                </a:solidFill>
                <a:latin typeface="Consolas"/>
              </a:rPr>
              <a:t>を</a:t>
            </a:r>
            <a:r>
              <a:rPr lang="ko-KR" altLang="en-US" sz="1400" dirty="0">
                <a:solidFill>
                  <a:srgbClr val="3F7F5F"/>
                </a:solidFill>
                <a:latin typeface="Consolas"/>
              </a:rPr>
              <a:t>削除</a:t>
            </a:r>
          </a:p>
          <a:p>
            <a:r>
              <a:rPr lang="ko-KR" altLang="en-US" sz="1400" dirty="0">
                <a:solidFill>
                  <a:srgbClr val="000000"/>
                </a:solidFill>
                <a:latin typeface="Consolas"/>
              </a:rPr>
              <a:t>    </a:t>
            </a:r>
            <a:r>
              <a:rPr lang="en-US" altLang="ko-KR" sz="1400" dirty="0">
                <a:solidFill>
                  <a:srgbClr val="000000"/>
                </a:solidFill>
                <a:latin typeface="Consolas"/>
              </a:rPr>
              <a:t>}</a:t>
            </a:r>
          </a:p>
          <a:p>
            <a:endParaRPr lang="ko-KR" altLang="en-US" sz="1400" dirty="0">
              <a:latin typeface="Consolas"/>
            </a:endParaRPr>
          </a:p>
          <a:p>
            <a:r>
              <a:rPr lang="ja-JP" altLang="en-US" sz="1400" dirty="0">
                <a:solidFill>
                  <a:srgbClr val="000000"/>
                </a:solidFill>
                <a:latin typeface="Consolas"/>
              </a:rPr>
              <a:t>    </a:t>
            </a:r>
            <a:r>
              <a:rPr lang="en-US" altLang="ja-JP" sz="1400" dirty="0">
                <a:solidFill>
                  <a:srgbClr val="3F7F5F"/>
                </a:solidFill>
                <a:latin typeface="Consolas"/>
              </a:rPr>
              <a:t>// </a:t>
            </a:r>
            <a:r>
              <a:rPr lang="ja-JP" altLang="en-US" sz="1400" dirty="0">
                <a:solidFill>
                  <a:srgbClr val="3F7F5F"/>
                </a:solidFill>
                <a:latin typeface="Consolas"/>
              </a:rPr>
              <a:t>注文リストを取得</a:t>
            </a:r>
          </a:p>
          <a:p>
            <a:r>
              <a:rPr lang="en-US" altLang="ko-KR" sz="1400" dirty="0">
                <a:solidFill>
                  <a:srgbClr val="000000"/>
                </a:solidFill>
                <a:latin typeface="Consolas"/>
              </a:rPr>
              <a:t>    </a:t>
            </a:r>
            <a:r>
              <a:rPr lang="en-US" altLang="ko-KR" sz="1400" dirty="0">
                <a:solidFill>
                  <a:srgbClr val="646464"/>
                </a:solidFill>
                <a:latin typeface="Consolas"/>
              </a:rPr>
              <a:t>@Override</a:t>
            </a:r>
          </a:p>
          <a:p>
            <a:r>
              <a:rPr lang="en-US" altLang="ko-KR" sz="1400" dirty="0">
                <a:solidFill>
                  <a:srgbClr val="000000"/>
                </a:solidFill>
                <a:latin typeface="Consolas"/>
              </a:rPr>
              <a:t>    </a:t>
            </a:r>
            <a:r>
              <a:rPr lang="en-US" altLang="ko-KR" sz="1400" b="1" dirty="0">
                <a:solidFill>
                  <a:srgbClr val="7F0055"/>
                </a:solidFill>
                <a:latin typeface="Consolas"/>
              </a:rPr>
              <a:t>public</a:t>
            </a:r>
            <a:r>
              <a:rPr lang="en-US" altLang="ko-KR" sz="1400" b="1" dirty="0">
                <a:solidFill>
                  <a:srgbClr val="000000"/>
                </a:solidFill>
                <a:latin typeface="Consolas"/>
              </a:rPr>
              <a:t> List&lt;</a:t>
            </a:r>
            <a:r>
              <a:rPr lang="en-US" altLang="ko-KR" sz="1400" b="1" dirty="0" err="1">
                <a:solidFill>
                  <a:srgbClr val="000000"/>
                </a:solidFill>
                <a:latin typeface="Consolas"/>
              </a:rPr>
              <a:t>OrderVO</a:t>
            </a:r>
            <a:r>
              <a:rPr lang="en-US" altLang="ko-KR" sz="1400" b="1" dirty="0">
                <a:solidFill>
                  <a:srgbClr val="000000"/>
                </a:solidFill>
                <a:latin typeface="Consolas"/>
              </a:rPr>
              <a:t>&gt; </a:t>
            </a:r>
            <a:r>
              <a:rPr lang="en-US" altLang="ko-KR" sz="1400" b="1" dirty="0" err="1">
                <a:solidFill>
                  <a:srgbClr val="000000"/>
                </a:solidFill>
                <a:latin typeface="Consolas"/>
              </a:rPr>
              <a:t>orderList</a:t>
            </a:r>
            <a:r>
              <a:rPr lang="en-US" altLang="ko-KR" sz="1400" b="1" dirty="0">
                <a:solidFill>
                  <a:srgbClr val="000000"/>
                </a:solidFill>
                <a:latin typeface="Consolas"/>
              </a:rPr>
              <a:t>() </a:t>
            </a:r>
            <a:r>
              <a:rPr lang="en-US" altLang="ko-KR" sz="1400" b="1" dirty="0">
                <a:solidFill>
                  <a:srgbClr val="7F0055"/>
                </a:solidFill>
                <a:latin typeface="Consolas"/>
              </a:rPr>
              <a:t>throws</a:t>
            </a:r>
            <a:r>
              <a:rPr lang="en-US" altLang="ko-KR" sz="1400" b="1" dirty="0">
                <a:solidFill>
                  <a:srgbClr val="000000"/>
                </a:solidFill>
                <a:latin typeface="Consolas"/>
              </a:rPr>
              <a:t> Exception {</a:t>
            </a:r>
          </a:p>
          <a:p>
            <a:r>
              <a:rPr lang="ja-JP" altLang="en-US" sz="1400" dirty="0">
                <a:solidFill>
                  <a:srgbClr val="000000"/>
                </a:solidFill>
                <a:latin typeface="Consolas"/>
              </a:rPr>
              <a:t>        </a:t>
            </a:r>
            <a:r>
              <a:rPr lang="en-US" altLang="ja-JP" sz="1400" b="1" dirty="0">
                <a:solidFill>
                  <a:srgbClr val="7F0055"/>
                </a:solidFill>
                <a:latin typeface="Consolas"/>
              </a:rPr>
              <a:t>return</a:t>
            </a:r>
            <a:r>
              <a:rPr lang="ja-JP" altLang="en-US" sz="1400" b="1" dirty="0">
                <a:solidFill>
                  <a:srgbClr val="000000"/>
                </a:solidFill>
                <a:latin typeface="Consolas"/>
              </a:rPr>
              <a:t> </a:t>
            </a:r>
            <a:r>
              <a:rPr lang="en-US" altLang="ja-JP" sz="1400" b="1" dirty="0" err="1">
                <a:solidFill>
                  <a:srgbClr val="0000C0"/>
                </a:solidFill>
                <a:latin typeface="Consolas"/>
              </a:rPr>
              <a:t>dao</a:t>
            </a:r>
            <a:r>
              <a:rPr lang="en-US" altLang="ja-JP" sz="1400" b="1" dirty="0" err="1">
                <a:solidFill>
                  <a:srgbClr val="000000"/>
                </a:solidFill>
                <a:latin typeface="Consolas"/>
              </a:rPr>
              <a:t>.orderList</a:t>
            </a:r>
            <a:r>
              <a:rPr lang="en-US" altLang="ja-JP" sz="1400" b="1" dirty="0">
                <a:solidFill>
                  <a:srgbClr val="000000"/>
                </a:solidFill>
                <a:latin typeface="Consolas"/>
              </a:rPr>
              <a:t>(); </a:t>
            </a:r>
            <a:r>
              <a:rPr lang="en-US" altLang="ja-JP" sz="1400" b="1" dirty="0">
                <a:solidFill>
                  <a:srgbClr val="3F7F5F"/>
                </a:solidFill>
                <a:latin typeface="Consolas"/>
              </a:rPr>
              <a:t>// DAO</a:t>
            </a:r>
            <a:r>
              <a:rPr lang="ja-JP" altLang="en-US" sz="1400" b="1" dirty="0">
                <a:solidFill>
                  <a:srgbClr val="3F7F5F"/>
                </a:solidFill>
                <a:latin typeface="Consolas"/>
              </a:rPr>
              <a:t>の</a:t>
            </a:r>
            <a:r>
              <a:rPr lang="en-US" altLang="ja-JP" sz="1400" b="1" dirty="0" err="1">
                <a:solidFill>
                  <a:srgbClr val="3F7F5F"/>
                </a:solidFill>
                <a:latin typeface="Consolas"/>
              </a:rPr>
              <a:t>orderList</a:t>
            </a:r>
            <a:r>
              <a:rPr lang="ja-JP" altLang="en-US" sz="1400" b="1" dirty="0">
                <a:solidFill>
                  <a:srgbClr val="3F7F5F"/>
                </a:solidFill>
                <a:latin typeface="Consolas"/>
              </a:rPr>
              <a:t>メソッドを呼び出して注文リストを取得</a:t>
            </a:r>
          </a:p>
          <a:p>
            <a:r>
              <a:rPr lang="ko-KR" altLang="en-US" sz="1400" dirty="0">
                <a:solidFill>
                  <a:srgbClr val="000000"/>
                </a:solidFill>
                <a:latin typeface="Consolas"/>
              </a:rPr>
              <a:t>    </a:t>
            </a:r>
            <a:r>
              <a:rPr lang="en-US" altLang="ko-KR" sz="1400" dirty="0">
                <a:solidFill>
                  <a:srgbClr val="000000"/>
                </a:solidFill>
                <a:latin typeface="Consolas"/>
              </a:rPr>
              <a:t>}</a:t>
            </a:r>
          </a:p>
          <a:p>
            <a:endParaRPr lang="ko-KR" altLang="en-US" sz="1400" dirty="0">
              <a:latin typeface="Consolas"/>
            </a:endParaRPr>
          </a:p>
          <a:p>
            <a:r>
              <a:rPr lang="ja-JP" altLang="en-US" sz="1400" dirty="0">
                <a:solidFill>
                  <a:srgbClr val="000000"/>
                </a:solidFill>
                <a:latin typeface="Consolas"/>
              </a:rPr>
              <a:t>    </a:t>
            </a:r>
            <a:r>
              <a:rPr lang="en-US" altLang="ja-JP" sz="1400" dirty="0">
                <a:solidFill>
                  <a:srgbClr val="3F7F5F"/>
                </a:solidFill>
                <a:latin typeface="Consolas"/>
              </a:rPr>
              <a:t>// </a:t>
            </a:r>
            <a:r>
              <a:rPr lang="ja-JP" altLang="en-US" sz="1400" dirty="0">
                <a:solidFill>
                  <a:srgbClr val="3F7F5F"/>
                </a:solidFill>
                <a:latin typeface="Consolas"/>
              </a:rPr>
              <a:t>注文詳細情報を取得</a:t>
            </a:r>
          </a:p>
          <a:p>
            <a:r>
              <a:rPr lang="en-US" altLang="ko-KR" sz="1400" dirty="0">
                <a:solidFill>
                  <a:srgbClr val="000000"/>
                </a:solidFill>
                <a:latin typeface="Consolas"/>
              </a:rPr>
              <a:t>    </a:t>
            </a:r>
            <a:r>
              <a:rPr lang="en-US" altLang="ko-KR" sz="1400" dirty="0">
                <a:solidFill>
                  <a:srgbClr val="646464"/>
                </a:solidFill>
                <a:latin typeface="Consolas"/>
              </a:rPr>
              <a:t>@Override</a:t>
            </a:r>
          </a:p>
          <a:p>
            <a:r>
              <a:rPr lang="en-US" altLang="ko-KR" sz="1400" dirty="0">
                <a:solidFill>
                  <a:srgbClr val="000000"/>
                </a:solidFill>
                <a:latin typeface="Consolas"/>
              </a:rPr>
              <a:t>    </a:t>
            </a:r>
            <a:r>
              <a:rPr lang="en-US" altLang="ko-KR" sz="1400" b="1" dirty="0">
                <a:solidFill>
                  <a:srgbClr val="7F0055"/>
                </a:solidFill>
                <a:latin typeface="Consolas"/>
              </a:rPr>
              <a:t>public</a:t>
            </a:r>
            <a:r>
              <a:rPr lang="en-US" altLang="ko-KR" sz="1400" b="1" dirty="0">
                <a:solidFill>
                  <a:srgbClr val="000000"/>
                </a:solidFill>
                <a:latin typeface="Consolas"/>
              </a:rPr>
              <a:t> List&lt;</a:t>
            </a:r>
            <a:r>
              <a:rPr lang="en-US" altLang="ko-KR" sz="1400" b="1" dirty="0" err="1">
                <a:solidFill>
                  <a:srgbClr val="000000"/>
                </a:solidFill>
                <a:latin typeface="Consolas"/>
              </a:rPr>
              <a:t>OrderListVO</a:t>
            </a:r>
            <a:r>
              <a:rPr lang="en-US" altLang="ko-KR" sz="1400" b="1" dirty="0">
                <a:solidFill>
                  <a:srgbClr val="000000"/>
                </a:solidFill>
                <a:latin typeface="Consolas"/>
              </a:rPr>
              <a:t>&gt; </a:t>
            </a:r>
            <a:r>
              <a:rPr lang="en-US" altLang="ko-KR" sz="1400" b="1" dirty="0" err="1">
                <a:solidFill>
                  <a:srgbClr val="000000"/>
                </a:solidFill>
                <a:latin typeface="Consolas"/>
              </a:rPr>
              <a:t>orderView</a:t>
            </a:r>
            <a:r>
              <a:rPr lang="en-US" altLang="ko-KR" sz="1400" b="1" dirty="0">
                <a:solidFill>
                  <a:srgbClr val="000000"/>
                </a:solidFill>
                <a:latin typeface="Consolas"/>
              </a:rPr>
              <a:t>(</a:t>
            </a:r>
            <a:r>
              <a:rPr lang="en-US" altLang="ko-KR" sz="1400" b="1" dirty="0" err="1">
                <a:solidFill>
                  <a:srgbClr val="000000"/>
                </a:solidFill>
                <a:latin typeface="Consolas"/>
              </a:rPr>
              <a:t>OrderVO</a:t>
            </a:r>
            <a:r>
              <a:rPr lang="en-US" altLang="ko-KR" sz="1400" b="1" dirty="0">
                <a:solidFill>
                  <a:srgbClr val="000000"/>
                </a:solidFill>
                <a:latin typeface="Consolas"/>
              </a:rPr>
              <a:t> </a:t>
            </a:r>
            <a:r>
              <a:rPr lang="en-US" altLang="ko-KR" sz="1400" b="1" dirty="0">
                <a:solidFill>
                  <a:srgbClr val="6A3E3E"/>
                </a:solidFill>
                <a:latin typeface="Consolas"/>
              </a:rPr>
              <a:t>order</a:t>
            </a:r>
            <a:r>
              <a:rPr lang="en-US" altLang="ko-KR" sz="1400" b="1" dirty="0">
                <a:solidFill>
                  <a:srgbClr val="000000"/>
                </a:solidFill>
                <a:latin typeface="Consolas"/>
              </a:rPr>
              <a:t>) </a:t>
            </a:r>
            <a:r>
              <a:rPr lang="en-US" altLang="ko-KR" sz="1400" b="1" dirty="0">
                <a:solidFill>
                  <a:srgbClr val="7F0055"/>
                </a:solidFill>
                <a:latin typeface="Consolas"/>
              </a:rPr>
              <a:t>throws</a:t>
            </a:r>
            <a:r>
              <a:rPr lang="en-US" altLang="ko-KR" sz="1400" b="1" dirty="0">
                <a:solidFill>
                  <a:srgbClr val="000000"/>
                </a:solidFill>
                <a:latin typeface="Consolas"/>
              </a:rPr>
              <a:t> Exception {</a:t>
            </a:r>
          </a:p>
          <a:p>
            <a:r>
              <a:rPr lang="en-US" altLang="ko-KR" sz="1400" dirty="0">
                <a:solidFill>
                  <a:srgbClr val="000000"/>
                </a:solidFill>
                <a:latin typeface="Consolas"/>
              </a:rPr>
              <a:t>        </a:t>
            </a:r>
            <a:r>
              <a:rPr lang="en-US" altLang="ko-KR" sz="1400" b="1" dirty="0">
                <a:solidFill>
                  <a:srgbClr val="7F0055"/>
                </a:solidFill>
                <a:latin typeface="Consolas"/>
              </a:rPr>
              <a:t>return</a:t>
            </a:r>
            <a:r>
              <a:rPr lang="en-US" altLang="ko-KR" sz="1400" b="1" dirty="0">
                <a:solidFill>
                  <a:srgbClr val="000000"/>
                </a:solidFill>
                <a:latin typeface="Consolas"/>
              </a:rPr>
              <a:t> </a:t>
            </a:r>
            <a:r>
              <a:rPr lang="en-US" altLang="ko-KR" sz="1400" b="1" dirty="0" err="1">
                <a:solidFill>
                  <a:srgbClr val="0000C0"/>
                </a:solidFill>
                <a:latin typeface="Consolas"/>
              </a:rPr>
              <a:t>dao</a:t>
            </a:r>
            <a:r>
              <a:rPr lang="en-US" altLang="ko-KR" sz="1400" b="1" dirty="0" err="1">
                <a:solidFill>
                  <a:srgbClr val="000000"/>
                </a:solidFill>
                <a:latin typeface="Consolas"/>
              </a:rPr>
              <a:t>.orderView</a:t>
            </a:r>
            <a:r>
              <a:rPr lang="en-US" altLang="ko-KR" sz="1400" b="1" dirty="0">
                <a:solidFill>
                  <a:srgbClr val="000000"/>
                </a:solidFill>
                <a:latin typeface="Consolas"/>
              </a:rPr>
              <a:t>(</a:t>
            </a:r>
            <a:r>
              <a:rPr lang="en-US" altLang="ko-KR" sz="1400" b="1" dirty="0">
                <a:solidFill>
                  <a:srgbClr val="6A3E3E"/>
                </a:solidFill>
                <a:latin typeface="Consolas"/>
              </a:rPr>
              <a:t>order</a:t>
            </a:r>
            <a:r>
              <a:rPr lang="en-US" altLang="ko-KR" sz="1400" b="1" dirty="0">
                <a:solidFill>
                  <a:srgbClr val="000000"/>
                </a:solidFill>
                <a:latin typeface="Consolas"/>
              </a:rPr>
              <a:t>); </a:t>
            </a:r>
            <a:r>
              <a:rPr lang="en-US" altLang="ko-KR" sz="1400" b="1" dirty="0">
                <a:solidFill>
                  <a:srgbClr val="3F7F5F"/>
                </a:solidFill>
                <a:latin typeface="Consolas"/>
              </a:rPr>
              <a:t>// DAO</a:t>
            </a:r>
            <a:r>
              <a:rPr lang="ja-JP" altLang="en-US" sz="1400" b="1" dirty="0">
                <a:solidFill>
                  <a:srgbClr val="3F7F5F"/>
                </a:solidFill>
                <a:latin typeface="Consolas"/>
              </a:rPr>
              <a:t>の</a:t>
            </a:r>
            <a:r>
              <a:rPr lang="en-US" altLang="ko-KR" sz="1400" b="1" dirty="0" err="1">
                <a:solidFill>
                  <a:srgbClr val="3F7F5F"/>
                </a:solidFill>
                <a:latin typeface="Consolas"/>
              </a:rPr>
              <a:t>orderView</a:t>
            </a:r>
            <a:r>
              <a:rPr lang="ja-JP" altLang="en-US" sz="1400" b="1" dirty="0">
                <a:solidFill>
                  <a:srgbClr val="3F7F5F"/>
                </a:solidFill>
                <a:latin typeface="Consolas"/>
              </a:rPr>
              <a:t>メソッドを</a:t>
            </a:r>
            <a:r>
              <a:rPr lang="ko-KR" altLang="en-US" sz="1400" b="1" dirty="0">
                <a:solidFill>
                  <a:srgbClr val="3F7F5F"/>
                </a:solidFill>
                <a:latin typeface="Consolas"/>
              </a:rPr>
              <a:t>呼</a:t>
            </a:r>
            <a:r>
              <a:rPr lang="ja-JP" altLang="en-US" sz="1400" b="1" dirty="0">
                <a:solidFill>
                  <a:srgbClr val="3F7F5F"/>
                </a:solidFill>
                <a:latin typeface="Consolas"/>
              </a:rPr>
              <a:t>び</a:t>
            </a:r>
            <a:r>
              <a:rPr lang="ko-KR" altLang="en-US" sz="1400" b="1" dirty="0">
                <a:solidFill>
                  <a:srgbClr val="3F7F5F"/>
                </a:solidFill>
                <a:latin typeface="Consolas"/>
              </a:rPr>
              <a:t>出</a:t>
            </a:r>
            <a:r>
              <a:rPr lang="ja-JP" altLang="en-US" sz="1400" b="1" dirty="0">
                <a:solidFill>
                  <a:srgbClr val="3F7F5F"/>
                </a:solidFill>
                <a:latin typeface="Consolas"/>
              </a:rPr>
              <a:t>して</a:t>
            </a:r>
            <a:r>
              <a:rPr lang="ko-KR" altLang="en-US" sz="1400" b="1" dirty="0">
                <a:solidFill>
                  <a:srgbClr val="3F7F5F"/>
                </a:solidFill>
                <a:latin typeface="Consolas"/>
              </a:rPr>
              <a:t>注文詳細</a:t>
            </a:r>
            <a:r>
              <a:rPr lang="ja-JP" altLang="en-US" sz="1400" b="1" dirty="0">
                <a:solidFill>
                  <a:srgbClr val="3F7F5F"/>
                </a:solidFill>
                <a:latin typeface="Consolas"/>
              </a:rPr>
              <a:t>を</a:t>
            </a:r>
            <a:r>
              <a:rPr lang="ko-KR" altLang="en-US" sz="1400" b="1" dirty="0">
                <a:solidFill>
                  <a:srgbClr val="3F7F5F"/>
                </a:solidFill>
                <a:latin typeface="Consolas"/>
              </a:rPr>
              <a:t>取得</a:t>
            </a:r>
          </a:p>
          <a:p>
            <a:r>
              <a:rPr lang="ko-KR" altLang="en-US" sz="1400" dirty="0">
                <a:solidFill>
                  <a:srgbClr val="000000"/>
                </a:solidFill>
                <a:latin typeface="Consolas"/>
              </a:rPr>
              <a:t>    </a:t>
            </a:r>
            <a:r>
              <a:rPr lang="en-US" altLang="ko-KR" sz="1400" dirty="0">
                <a:solidFill>
                  <a:srgbClr val="000000"/>
                </a:solidFill>
                <a:latin typeface="Consolas"/>
              </a:rPr>
              <a:t>}</a:t>
            </a:r>
          </a:p>
        </p:txBody>
      </p:sp>
    </p:spTree>
    <p:extLst>
      <p:ext uri="{BB962C8B-B14F-4D97-AF65-F5344CB8AC3E}">
        <p14:creationId xmlns:p14="http://schemas.microsoft.com/office/powerpoint/2010/main" val="2738916117"/>
      </p:ext>
    </p:extLst>
  </p:cSld>
  <p:clrMapOvr>
    <a:masterClrMapping/>
  </p:clrMapOvr>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제목 1"/>
          <p:cNvSpPr>
            <a:spLocks noGrp="1"/>
          </p:cNvSpPr>
          <p:nvPr>
            <p:ph type="title"/>
          </p:nvPr>
        </p:nvSpPr>
        <p:spPr bwMode="auto">
          <a:xfrm>
            <a:off x="0" y="-2242"/>
            <a:ext cx="9144000" cy="694938"/>
          </a:xfrm>
        </p:spPr>
        <p:txBody>
          <a:bodyPr vert="horz" lIns="91440" tIns="45720" rIns="91440" bIns="45720" rtlCol="0" anchor="ctr">
            <a:normAutofit/>
          </a:bodyPr>
          <a:lstStyle/>
          <a:p>
            <a:r>
              <a:rPr lang="en-US" altLang="ko-KR" dirty="0" err="1" smtClean="0">
                <a:latin typeface="MS Mincho" pitchFamily="49" charset="-128"/>
                <a:ea typeface="MS Mincho" pitchFamily="49" charset="-128"/>
              </a:rPr>
              <a:t>AdminServiceImpl</a:t>
            </a:r>
            <a:r>
              <a:rPr lang="en-US" altLang="ko-KR" dirty="0" smtClean="0">
                <a:latin typeface="MS Mincho" pitchFamily="49" charset="-128"/>
                <a:ea typeface="MS Mincho" pitchFamily="49" charset="-128"/>
              </a:rPr>
              <a:t>(3/3)</a:t>
            </a:r>
            <a:endParaRPr lang="ko-KR" dirty="0">
              <a:latin typeface="MS Mincho" pitchFamily="49" charset="-128"/>
              <a:ea typeface="MS Mincho" pitchFamily="49" charset="-128"/>
            </a:endParaRPr>
          </a:p>
        </p:txBody>
      </p:sp>
      <p:sp>
        <p:nvSpPr>
          <p:cNvPr id="5" name="내용 개체 틀 2"/>
          <p:cNvSpPr>
            <a:spLocks noGrp="1"/>
          </p:cNvSpPr>
          <p:nvPr>
            <p:ph sz="half" idx="1"/>
          </p:nvPr>
        </p:nvSpPr>
        <p:spPr bwMode="auto">
          <a:xfrm>
            <a:off x="0" y="692696"/>
            <a:ext cx="9144000" cy="6165304"/>
          </a:xfrm>
          <a:solidFill>
            <a:schemeClr val="bg1"/>
          </a:solidFill>
        </p:spPr>
        <p:txBody>
          <a:bodyPr numCol="2">
            <a:noAutofit/>
          </a:bodyPr>
          <a:lstStyle>
            <a:lvl1pPr>
              <a:defRPr sz="2400"/>
            </a:lvl1pPr>
            <a:lvl2pPr>
              <a:defRPr sz="1600"/>
            </a:lvl2pPr>
            <a:lvl3pPr>
              <a:defRPr sz="1200"/>
            </a:lvl3pPr>
            <a:lvl4pPr>
              <a:defRPr sz="1200"/>
            </a:lvl4pPr>
            <a:lvl5pPr>
              <a:defRPr sz="1200"/>
            </a:lvl5pPr>
          </a:lstStyle>
          <a:p>
            <a:r>
              <a:rPr lang="en-US" altLang="ja-JP" sz="1400" dirty="0">
                <a:solidFill>
                  <a:srgbClr val="3F7F5F"/>
                </a:solidFill>
                <a:latin typeface="Consolas"/>
              </a:rPr>
              <a:t>// </a:t>
            </a:r>
            <a:r>
              <a:rPr lang="ja-JP" altLang="en-US" sz="1400" dirty="0">
                <a:solidFill>
                  <a:srgbClr val="3F7F5F"/>
                </a:solidFill>
                <a:latin typeface="Consolas"/>
              </a:rPr>
              <a:t>配送ステータスを更新</a:t>
            </a:r>
          </a:p>
          <a:p>
            <a:r>
              <a:rPr lang="en-US" altLang="ko-KR" sz="1400" dirty="0">
                <a:solidFill>
                  <a:srgbClr val="000000"/>
                </a:solidFill>
                <a:latin typeface="Consolas"/>
              </a:rPr>
              <a:t>    </a:t>
            </a:r>
            <a:r>
              <a:rPr lang="en-US" altLang="ko-KR" sz="1400" dirty="0">
                <a:solidFill>
                  <a:srgbClr val="646464"/>
                </a:solidFill>
                <a:latin typeface="Consolas"/>
              </a:rPr>
              <a:t>@Override</a:t>
            </a:r>
          </a:p>
          <a:p>
            <a:r>
              <a:rPr lang="en-US" altLang="ko-KR" sz="1400" dirty="0">
                <a:solidFill>
                  <a:srgbClr val="000000"/>
                </a:solidFill>
                <a:latin typeface="Consolas"/>
              </a:rPr>
              <a:t>    </a:t>
            </a:r>
            <a:r>
              <a:rPr lang="en-US" altLang="ko-KR" sz="1400" b="1" dirty="0">
                <a:solidFill>
                  <a:srgbClr val="7F0055"/>
                </a:solidFill>
                <a:latin typeface="Consolas"/>
              </a:rPr>
              <a:t>public</a:t>
            </a:r>
            <a:r>
              <a:rPr lang="en-US" altLang="ko-KR" sz="1400" b="1" dirty="0">
                <a:solidFill>
                  <a:srgbClr val="000000"/>
                </a:solidFill>
                <a:latin typeface="Consolas"/>
              </a:rPr>
              <a:t> </a:t>
            </a:r>
            <a:r>
              <a:rPr lang="en-US" altLang="ko-KR" sz="1400" b="1" dirty="0">
                <a:solidFill>
                  <a:srgbClr val="7F0055"/>
                </a:solidFill>
                <a:latin typeface="Consolas"/>
              </a:rPr>
              <a:t>void</a:t>
            </a:r>
            <a:r>
              <a:rPr lang="en-US" altLang="ko-KR" sz="1400" b="1" dirty="0">
                <a:solidFill>
                  <a:srgbClr val="000000"/>
                </a:solidFill>
                <a:latin typeface="Consolas"/>
              </a:rPr>
              <a:t> delivery(</a:t>
            </a:r>
            <a:r>
              <a:rPr lang="en-US" altLang="ko-KR" sz="1400" b="1" dirty="0" err="1">
                <a:solidFill>
                  <a:srgbClr val="000000"/>
                </a:solidFill>
                <a:latin typeface="Consolas"/>
              </a:rPr>
              <a:t>OrderVO</a:t>
            </a:r>
            <a:r>
              <a:rPr lang="en-US" altLang="ko-KR" sz="1400" b="1" dirty="0">
                <a:solidFill>
                  <a:srgbClr val="000000"/>
                </a:solidFill>
                <a:latin typeface="Consolas"/>
              </a:rPr>
              <a:t> </a:t>
            </a:r>
            <a:r>
              <a:rPr lang="en-US" altLang="ko-KR" sz="1400" b="1" dirty="0">
                <a:solidFill>
                  <a:srgbClr val="6A3E3E"/>
                </a:solidFill>
                <a:latin typeface="Consolas"/>
              </a:rPr>
              <a:t>order</a:t>
            </a:r>
            <a:r>
              <a:rPr lang="en-US" altLang="ko-KR" sz="1400" b="1" dirty="0">
                <a:solidFill>
                  <a:srgbClr val="000000"/>
                </a:solidFill>
                <a:latin typeface="Consolas"/>
              </a:rPr>
              <a:t>) </a:t>
            </a:r>
            <a:r>
              <a:rPr lang="en-US" altLang="ko-KR" sz="1400" b="1" dirty="0">
                <a:solidFill>
                  <a:srgbClr val="7F0055"/>
                </a:solidFill>
                <a:latin typeface="Consolas"/>
              </a:rPr>
              <a:t>throws</a:t>
            </a:r>
            <a:r>
              <a:rPr lang="en-US" altLang="ko-KR" sz="1400" b="1" dirty="0">
                <a:solidFill>
                  <a:srgbClr val="000000"/>
                </a:solidFill>
                <a:latin typeface="Consolas"/>
              </a:rPr>
              <a:t> Exception {</a:t>
            </a:r>
          </a:p>
          <a:p>
            <a:r>
              <a:rPr lang="ja-JP" altLang="en-US" sz="1400" dirty="0">
                <a:solidFill>
                  <a:srgbClr val="000000"/>
                </a:solidFill>
                <a:latin typeface="Consolas"/>
              </a:rPr>
              <a:t>        </a:t>
            </a:r>
            <a:r>
              <a:rPr lang="en-US" altLang="ja-JP" sz="1400" dirty="0" err="1">
                <a:solidFill>
                  <a:srgbClr val="0000C0"/>
                </a:solidFill>
                <a:latin typeface="Consolas"/>
              </a:rPr>
              <a:t>dao</a:t>
            </a:r>
            <a:r>
              <a:rPr lang="en-US" altLang="ja-JP" sz="1400" dirty="0" err="1">
                <a:solidFill>
                  <a:srgbClr val="000000"/>
                </a:solidFill>
                <a:latin typeface="Consolas"/>
              </a:rPr>
              <a:t>.delivery</a:t>
            </a:r>
            <a:r>
              <a:rPr lang="en-US" altLang="ja-JP" sz="1400" dirty="0">
                <a:solidFill>
                  <a:srgbClr val="000000"/>
                </a:solidFill>
                <a:latin typeface="Consolas"/>
              </a:rPr>
              <a:t>(</a:t>
            </a:r>
            <a:r>
              <a:rPr lang="en-US" altLang="ja-JP" sz="1400" dirty="0">
                <a:solidFill>
                  <a:srgbClr val="6A3E3E"/>
                </a:solidFill>
                <a:latin typeface="Consolas"/>
              </a:rPr>
              <a:t>order</a:t>
            </a:r>
            <a:r>
              <a:rPr lang="en-US" altLang="ja-JP" sz="1400" dirty="0">
                <a:solidFill>
                  <a:srgbClr val="000000"/>
                </a:solidFill>
                <a:latin typeface="Consolas"/>
              </a:rPr>
              <a:t>); </a:t>
            </a:r>
            <a:r>
              <a:rPr lang="en-US" altLang="ja-JP" sz="1400" dirty="0">
                <a:solidFill>
                  <a:srgbClr val="3F7F5F"/>
                </a:solidFill>
                <a:latin typeface="Consolas"/>
              </a:rPr>
              <a:t>// DAO</a:t>
            </a:r>
            <a:r>
              <a:rPr lang="ja-JP" altLang="en-US" sz="1400" dirty="0">
                <a:solidFill>
                  <a:srgbClr val="3F7F5F"/>
                </a:solidFill>
                <a:latin typeface="Consolas"/>
              </a:rPr>
              <a:t>の</a:t>
            </a:r>
            <a:r>
              <a:rPr lang="en-US" altLang="ja-JP" sz="1400" dirty="0">
                <a:solidFill>
                  <a:srgbClr val="3F7F5F"/>
                </a:solidFill>
                <a:latin typeface="Consolas"/>
              </a:rPr>
              <a:t>delivery</a:t>
            </a:r>
            <a:r>
              <a:rPr lang="ja-JP" altLang="en-US" sz="1400" dirty="0">
                <a:solidFill>
                  <a:srgbClr val="3F7F5F"/>
                </a:solidFill>
                <a:latin typeface="Consolas"/>
              </a:rPr>
              <a:t>メソッドを呼び出して配送ステータスを変更</a:t>
            </a:r>
          </a:p>
          <a:p>
            <a:r>
              <a:rPr lang="ko-KR" altLang="en-US" sz="1400" dirty="0">
                <a:solidFill>
                  <a:srgbClr val="000000"/>
                </a:solidFill>
                <a:latin typeface="Consolas"/>
              </a:rPr>
              <a:t>    </a:t>
            </a:r>
            <a:r>
              <a:rPr lang="en-US" altLang="ko-KR" sz="1400" dirty="0">
                <a:solidFill>
                  <a:srgbClr val="000000"/>
                </a:solidFill>
                <a:latin typeface="Consolas"/>
              </a:rPr>
              <a:t>}</a:t>
            </a:r>
          </a:p>
          <a:p>
            <a:endParaRPr lang="ko-KR" altLang="en-US" sz="1400" dirty="0">
              <a:latin typeface="Consolas"/>
            </a:endParaRPr>
          </a:p>
          <a:p>
            <a:r>
              <a:rPr lang="ja-JP" altLang="en-US" sz="1400" dirty="0">
                <a:solidFill>
                  <a:srgbClr val="000000"/>
                </a:solidFill>
                <a:latin typeface="Consolas"/>
              </a:rPr>
              <a:t>    </a:t>
            </a:r>
            <a:r>
              <a:rPr lang="en-US" altLang="ja-JP" sz="1400" dirty="0">
                <a:solidFill>
                  <a:srgbClr val="3F7F5F"/>
                </a:solidFill>
                <a:latin typeface="Consolas"/>
              </a:rPr>
              <a:t>// </a:t>
            </a:r>
            <a:r>
              <a:rPr lang="ja-JP" altLang="en-US" sz="1400" dirty="0">
                <a:solidFill>
                  <a:srgbClr val="3F7F5F"/>
                </a:solidFill>
                <a:latin typeface="Consolas"/>
              </a:rPr>
              <a:t>商品の在庫数を変更</a:t>
            </a:r>
          </a:p>
          <a:p>
            <a:r>
              <a:rPr lang="en-US" altLang="ko-KR" sz="1400" dirty="0">
                <a:solidFill>
                  <a:srgbClr val="000000"/>
                </a:solidFill>
                <a:latin typeface="Consolas"/>
              </a:rPr>
              <a:t>    </a:t>
            </a:r>
            <a:r>
              <a:rPr lang="en-US" altLang="ko-KR" sz="1400" dirty="0">
                <a:solidFill>
                  <a:srgbClr val="646464"/>
                </a:solidFill>
                <a:latin typeface="Consolas"/>
              </a:rPr>
              <a:t>@Override</a:t>
            </a:r>
          </a:p>
          <a:p>
            <a:r>
              <a:rPr lang="en-US" altLang="ko-KR" sz="1400" dirty="0">
                <a:solidFill>
                  <a:srgbClr val="000000"/>
                </a:solidFill>
                <a:latin typeface="Consolas"/>
              </a:rPr>
              <a:t>    </a:t>
            </a:r>
            <a:r>
              <a:rPr lang="en-US" altLang="ko-KR" sz="1400" b="1" dirty="0">
                <a:solidFill>
                  <a:srgbClr val="7F0055"/>
                </a:solidFill>
                <a:latin typeface="Consolas"/>
              </a:rPr>
              <a:t>public</a:t>
            </a:r>
            <a:r>
              <a:rPr lang="en-US" altLang="ko-KR" sz="1400" b="1" dirty="0">
                <a:solidFill>
                  <a:srgbClr val="000000"/>
                </a:solidFill>
                <a:latin typeface="Consolas"/>
              </a:rPr>
              <a:t> </a:t>
            </a:r>
            <a:r>
              <a:rPr lang="en-US" altLang="ko-KR" sz="1400" b="1" dirty="0">
                <a:solidFill>
                  <a:srgbClr val="7F0055"/>
                </a:solidFill>
                <a:latin typeface="Consolas"/>
              </a:rPr>
              <a:t>void</a:t>
            </a:r>
            <a:r>
              <a:rPr lang="en-US" altLang="ko-KR" sz="1400" b="1" dirty="0">
                <a:solidFill>
                  <a:srgbClr val="000000"/>
                </a:solidFill>
                <a:latin typeface="Consolas"/>
              </a:rPr>
              <a:t> </a:t>
            </a:r>
            <a:r>
              <a:rPr lang="en-US" altLang="ko-KR" sz="1400" b="1" dirty="0" err="1">
                <a:solidFill>
                  <a:srgbClr val="000000"/>
                </a:solidFill>
                <a:latin typeface="Consolas"/>
              </a:rPr>
              <a:t>changeStock</a:t>
            </a:r>
            <a:r>
              <a:rPr lang="en-US" altLang="ko-KR" sz="1400" b="1" dirty="0">
                <a:solidFill>
                  <a:srgbClr val="000000"/>
                </a:solidFill>
                <a:latin typeface="Consolas"/>
              </a:rPr>
              <a:t>(</a:t>
            </a:r>
            <a:r>
              <a:rPr lang="en-US" altLang="ko-KR" sz="1400" b="1" dirty="0" err="1">
                <a:solidFill>
                  <a:srgbClr val="000000"/>
                </a:solidFill>
                <a:latin typeface="Consolas"/>
              </a:rPr>
              <a:t>GoodsVO</a:t>
            </a:r>
            <a:r>
              <a:rPr lang="en-US" altLang="ko-KR" sz="1400" b="1" dirty="0">
                <a:solidFill>
                  <a:srgbClr val="000000"/>
                </a:solidFill>
                <a:latin typeface="Consolas"/>
              </a:rPr>
              <a:t> </a:t>
            </a:r>
            <a:r>
              <a:rPr lang="en-US" altLang="ko-KR" sz="1400" b="1" dirty="0">
                <a:solidFill>
                  <a:srgbClr val="6A3E3E"/>
                </a:solidFill>
                <a:latin typeface="Consolas"/>
              </a:rPr>
              <a:t>goods</a:t>
            </a:r>
            <a:r>
              <a:rPr lang="en-US" altLang="ko-KR" sz="1400" b="1" dirty="0">
                <a:solidFill>
                  <a:srgbClr val="000000"/>
                </a:solidFill>
                <a:latin typeface="Consolas"/>
              </a:rPr>
              <a:t>) </a:t>
            </a:r>
            <a:r>
              <a:rPr lang="en-US" altLang="ko-KR" sz="1400" b="1" dirty="0">
                <a:solidFill>
                  <a:srgbClr val="7F0055"/>
                </a:solidFill>
                <a:latin typeface="Consolas"/>
              </a:rPr>
              <a:t>throws</a:t>
            </a:r>
            <a:r>
              <a:rPr lang="en-US" altLang="ko-KR" sz="1400" b="1" dirty="0">
                <a:solidFill>
                  <a:srgbClr val="000000"/>
                </a:solidFill>
                <a:latin typeface="Consolas"/>
              </a:rPr>
              <a:t> Exception {</a:t>
            </a:r>
          </a:p>
          <a:p>
            <a:r>
              <a:rPr lang="en-US" altLang="ko-KR" sz="1400" dirty="0">
                <a:solidFill>
                  <a:srgbClr val="000000"/>
                </a:solidFill>
                <a:latin typeface="Consolas"/>
              </a:rPr>
              <a:t>        </a:t>
            </a:r>
            <a:r>
              <a:rPr lang="en-US" altLang="ko-KR" sz="1400" dirty="0" err="1">
                <a:solidFill>
                  <a:srgbClr val="0000C0"/>
                </a:solidFill>
                <a:latin typeface="Consolas"/>
              </a:rPr>
              <a:t>dao</a:t>
            </a:r>
            <a:r>
              <a:rPr lang="en-US" altLang="ko-KR" sz="1400" dirty="0" err="1">
                <a:solidFill>
                  <a:srgbClr val="000000"/>
                </a:solidFill>
                <a:latin typeface="Consolas"/>
              </a:rPr>
              <a:t>.changeStock</a:t>
            </a:r>
            <a:r>
              <a:rPr lang="en-US" altLang="ko-KR" sz="1400" dirty="0">
                <a:solidFill>
                  <a:srgbClr val="000000"/>
                </a:solidFill>
                <a:latin typeface="Consolas"/>
              </a:rPr>
              <a:t>(</a:t>
            </a:r>
            <a:r>
              <a:rPr lang="en-US" altLang="ko-KR" sz="1400" dirty="0">
                <a:solidFill>
                  <a:srgbClr val="6A3E3E"/>
                </a:solidFill>
                <a:latin typeface="Consolas"/>
              </a:rPr>
              <a:t>goods</a:t>
            </a:r>
            <a:r>
              <a:rPr lang="en-US" altLang="ko-KR" sz="1400" dirty="0">
                <a:solidFill>
                  <a:srgbClr val="000000"/>
                </a:solidFill>
                <a:latin typeface="Consolas"/>
              </a:rPr>
              <a:t>); </a:t>
            </a:r>
            <a:r>
              <a:rPr lang="en-US" altLang="ko-KR" sz="1400" dirty="0">
                <a:solidFill>
                  <a:srgbClr val="3F7F5F"/>
                </a:solidFill>
                <a:latin typeface="Consolas"/>
              </a:rPr>
              <a:t>// DAO</a:t>
            </a:r>
            <a:r>
              <a:rPr lang="ja-JP" altLang="en-US" sz="1400" dirty="0">
                <a:solidFill>
                  <a:srgbClr val="3F7F5F"/>
                </a:solidFill>
                <a:latin typeface="Consolas"/>
              </a:rPr>
              <a:t>の</a:t>
            </a:r>
            <a:r>
              <a:rPr lang="en-US" altLang="ko-KR" sz="1400" dirty="0" err="1">
                <a:solidFill>
                  <a:srgbClr val="3F7F5F"/>
                </a:solidFill>
                <a:latin typeface="Consolas"/>
              </a:rPr>
              <a:t>changeStock</a:t>
            </a:r>
            <a:r>
              <a:rPr lang="ja-JP" altLang="en-US" sz="1400" dirty="0">
                <a:solidFill>
                  <a:srgbClr val="3F7F5F"/>
                </a:solidFill>
                <a:latin typeface="Consolas"/>
              </a:rPr>
              <a:t>メソッドを</a:t>
            </a:r>
            <a:r>
              <a:rPr lang="ko-KR" altLang="en-US" sz="1400" dirty="0">
                <a:solidFill>
                  <a:srgbClr val="3F7F5F"/>
                </a:solidFill>
                <a:latin typeface="Consolas"/>
              </a:rPr>
              <a:t>呼</a:t>
            </a:r>
            <a:r>
              <a:rPr lang="ja-JP" altLang="en-US" sz="1400" dirty="0">
                <a:solidFill>
                  <a:srgbClr val="3F7F5F"/>
                </a:solidFill>
                <a:latin typeface="Consolas"/>
              </a:rPr>
              <a:t>び</a:t>
            </a:r>
            <a:r>
              <a:rPr lang="ko-KR" altLang="en-US" sz="1400" dirty="0">
                <a:solidFill>
                  <a:srgbClr val="3F7F5F"/>
                </a:solidFill>
                <a:latin typeface="Consolas"/>
              </a:rPr>
              <a:t>出</a:t>
            </a:r>
            <a:r>
              <a:rPr lang="ja-JP" altLang="en-US" sz="1400" dirty="0">
                <a:solidFill>
                  <a:srgbClr val="3F7F5F"/>
                </a:solidFill>
                <a:latin typeface="Consolas"/>
              </a:rPr>
              <a:t>して</a:t>
            </a:r>
            <a:r>
              <a:rPr lang="ko-KR" altLang="en-US" sz="1400" dirty="0" err="1">
                <a:solidFill>
                  <a:srgbClr val="3F7F5F"/>
                </a:solidFill>
                <a:latin typeface="Consolas"/>
              </a:rPr>
              <a:t>在庫数</a:t>
            </a:r>
            <a:r>
              <a:rPr lang="ja-JP" altLang="en-US" sz="1400" dirty="0">
                <a:solidFill>
                  <a:srgbClr val="3F7F5F"/>
                </a:solidFill>
                <a:latin typeface="Consolas"/>
              </a:rPr>
              <a:t>を</a:t>
            </a:r>
            <a:r>
              <a:rPr lang="ko-KR" altLang="en-US" sz="1400" dirty="0">
                <a:solidFill>
                  <a:srgbClr val="3F7F5F"/>
                </a:solidFill>
                <a:latin typeface="Consolas"/>
              </a:rPr>
              <a:t>更新</a:t>
            </a:r>
          </a:p>
          <a:p>
            <a:r>
              <a:rPr lang="ko-KR" altLang="en-US" sz="1400" dirty="0">
                <a:solidFill>
                  <a:srgbClr val="000000"/>
                </a:solidFill>
                <a:latin typeface="Consolas"/>
              </a:rPr>
              <a:t>    </a:t>
            </a:r>
            <a:r>
              <a:rPr lang="en-US" altLang="ko-KR" sz="1400" dirty="0">
                <a:solidFill>
                  <a:srgbClr val="000000"/>
                </a:solidFill>
                <a:latin typeface="Consolas"/>
              </a:rPr>
              <a:t>}</a:t>
            </a:r>
          </a:p>
          <a:p>
            <a:endParaRPr lang="ko-KR" altLang="en-US" sz="1400" dirty="0">
              <a:latin typeface="Consolas"/>
            </a:endParaRPr>
          </a:p>
          <a:p>
            <a:r>
              <a:rPr lang="ja-JP" altLang="en-US" sz="1400" dirty="0">
                <a:solidFill>
                  <a:srgbClr val="000000"/>
                </a:solidFill>
                <a:latin typeface="Consolas"/>
              </a:rPr>
              <a:t>    </a:t>
            </a:r>
            <a:r>
              <a:rPr lang="en-US" altLang="ja-JP" sz="1400" dirty="0">
                <a:solidFill>
                  <a:srgbClr val="3F7F5F"/>
                </a:solidFill>
                <a:latin typeface="Consolas"/>
              </a:rPr>
              <a:t>// </a:t>
            </a:r>
            <a:r>
              <a:rPr lang="ja-JP" altLang="en-US" sz="1400" dirty="0">
                <a:solidFill>
                  <a:srgbClr val="3F7F5F"/>
                </a:solidFill>
                <a:latin typeface="Consolas"/>
              </a:rPr>
              <a:t>全てのコメントリストを取得</a:t>
            </a:r>
          </a:p>
          <a:p>
            <a:r>
              <a:rPr lang="en-US" altLang="ko-KR" sz="1400" dirty="0">
                <a:solidFill>
                  <a:srgbClr val="000000"/>
                </a:solidFill>
                <a:latin typeface="Consolas"/>
              </a:rPr>
              <a:t>    </a:t>
            </a:r>
            <a:r>
              <a:rPr lang="en-US" altLang="ko-KR" sz="1400" dirty="0">
                <a:solidFill>
                  <a:srgbClr val="646464"/>
                </a:solidFill>
                <a:latin typeface="Consolas"/>
              </a:rPr>
              <a:t>@Override</a:t>
            </a:r>
          </a:p>
          <a:p>
            <a:r>
              <a:rPr lang="en-US" altLang="ko-KR" sz="1400" dirty="0">
                <a:solidFill>
                  <a:srgbClr val="000000"/>
                </a:solidFill>
                <a:latin typeface="Consolas"/>
              </a:rPr>
              <a:t>    </a:t>
            </a:r>
            <a:r>
              <a:rPr lang="en-US" altLang="ko-KR" sz="1400" b="1" dirty="0">
                <a:solidFill>
                  <a:srgbClr val="7F0055"/>
                </a:solidFill>
                <a:latin typeface="Consolas"/>
              </a:rPr>
              <a:t>public</a:t>
            </a:r>
            <a:r>
              <a:rPr lang="en-US" altLang="ko-KR" sz="1400" b="1" dirty="0">
                <a:solidFill>
                  <a:srgbClr val="000000"/>
                </a:solidFill>
                <a:latin typeface="Consolas"/>
              </a:rPr>
              <a:t> List&lt;</a:t>
            </a:r>
            <a:r>
              <a:rPr lang="en-US" altLang="ko-KR" sz="1400" b="1" dirty="0" err="1">
                <a:solidFill>
                  <a:srgbClr val="000000"/>
                </a:solidFill>
                <a:latin typeface="Consolas"/>
              </a:rPr>
              <a:t>ReplyListVO</a:t>
            </a:r>
            <a:r>
              <a:rPr lang="en-US" altLang="ko-KR" sz="1400" b="1" dirty="0">
                <a:solidFill>
                  <a:srgbClr val="000000"/>
                </a:solidFill>
                <a:latin typeface="Consolas"/>
              </a:rPr>
              <a:t>&gt; </a:t>
            </a:r>
            <a:r>
              <a:rPr lang="en-US" altLang="ko-KR" sz="1400" b="1" dirty="0" err="1">
                <a:solidFill>
                  <a:srgbClr val="000000"/>
                </a:solidFill>
                <a:latin typeface="Consolas"/>
              </a:rPr>
              <a:t>allReply</a:t>
            </a:r>
            <a:r>
              <a:rPr lang="en-US" altLang="ko-KR" sz="1400" b="1" dirty="0">
                <a:solidFill>
                  <a:srgbClr val="000000"/>
                </a:solidFill>
                <a:latin typeface="Consolas"/>
              </a:rPr>
              <a:t>() </a:t>
            </a:r>
            <a:r>
              <a:rPr lang="en-US" altLang="ko-KR" sz="1400" b="1" dirty="0">
                <a:solidFill>
                  <a:srgbClr val="7F0055"/>
                </a:solidFill>
                <a:latin typeface="Consolas"/>
              </a:rPr>
              <a:t>throws</a:t>
            </a:r>
            <a:r>
              <a:rPr lang="en-US" altLang="ko-KR" sz="1400" b="1" dirty="0">
                <a:solidFill>
                  <a:srgbClr val="000000"/>
                </a:solidFill>
                <a:latin typeface="Consolas"/>
              </a:rPr>
              <a:t> Exception {</a:t>
            </a:r>
          </a:p>
          <a:p>
            <a:r>
              <a:rPr lang="ja-JP" altLang="en-US" sz="1400" dirty="0">
                <a:solidFill>
                  <a:srgbClr val="000000"/>
                </a:solidFill>
                <a:latin typeface="Consolas"/>
              </a:rPr>
              <a:t>        </a:t>
            </a:r>
            <a:r>
              <a:rPr lang="en-US" altLang="ja-JP" sz="1400" b="1" dirty="0">
                <a:solidFill>
                  <a:srgbClr val="7F0055"/>
                </a:solidFill>
                <a:latin typeface="Consolas"/>
              </a:rPr>
              <a:t>return</a:t>
            </a:r>
            <a:r>
              <a:rPr lang="ja-JP" altLang="en-US" sz="1400" b="1" dirty="0">
                <a:solidFill>
                  <a:srgbClr val="000000"/>
                </a:solidFill>
                <a:latin typeface="Consolas"/>
              </a:rPr>
              <a:t> </a:t>
            </a:r>
            <a:r>
              <a:rPr lang="en-US" altLang="ja-JP" sz="1400" b="1" dirty="0" err="1">
                <a:solidFill>
                  <a:srgbClr val="0000C0"/>
                </a:solidFill>
                <a:latin typeface="Consolas"/>
              </a:rPr>
              <a:t>dao</a:t>
            </a:r>
            <a:r>
              <a:rPr lang="en-US" altLang="ja-JP" sz="1400" b="1" dirty="0" err="1">
                <a:solidFill>
                  <a:srgbClr val="000000"/>
                </a:solidFill>
                <a:latin typeface="Consolas"/>
              </a:rPr>
              <a:t>.allReply</a:t>
            </a:r>
            <a:r>
              <a:rPr lang="en-US" altLang="ja-JP" sz="1400" b="1" dirty="0">
                <a:solidFill>
                  <a:srgbClr val="000000"/>
                </a:solidFill>
                <a:latin typeface="Consolas"/>
              </a:rPr>
              <a:t>(); </a:t>
            </a:r>
            <a:r>
              <a:rPr lang="en-US" altLang="ja-JP" sz="1400" b="1" dirty="0">
                <a:solidFill>
                  <a:srgbClr val="3F7F5F"/>
                </a:solidFill>
                <a:latin typeface="Consolas"/>
              </a:rPr>
              <a:t>// DAO</a:t>
            </a:r>
            <a:r>
              <a:rPr lang="ja-JP" altLang="en-US" sz="1400" b="1" dirty="0">
                <a:solidFill>
                  <a:srgbClr val="3F7F5F"/>
                </a:solidFill>
                <a:latin typeface="Consolas"/>
              </a:rPr>
              <a:t>の</a:t>
            </a:r>
            <a:r>
              <a:rPr lang="en-US" altLang="ja-JP" sz="1400" b="1" dirty="0" err="1">
                <a:solidFill>
                  <a:srgbClr val="3F7F5F"/>
                </a:solidFill>
                <a:latin typeface="Consolas"/>
              </a:rPr>
              <a:t>allReply</a:t>
            </a:r>
            <a:r>
              <a:rPr lang="ja-JP" altLang="en-US" sz="1400" b="1" dirty="0">
                <a:solidFill>
                  <a:srgbClr val="3F7F5F"/>
                </a:solidFill>
                <a:latin typeface="Consolas"/>
              </a:rPr>
              <a:t>メソッドを呼び出してコメントリストを取得</a:t>
            </a:r>
          </a:p>
          <a:p>
            <a:r>
              <a:rPr lang="ko-KR" altLang="en-US" sz="1400" dirty="0">
                <a:solidFill>
                  <a:srgbClr val="000000"/>
                </a:solidFill>
                <a:latin typeface="Consolas"/>
              </a:rPr>
              <a:t>    </a:t>
            </a:r>
            <a:r>
              <a:rPr lang="en-US" altLang="ko-KR" sz="1400" dirty="0">
                <a:solidFill>
                  <a:srgbClr val="000000"/>
                </a:solidFill>
                <a:latin typeface="Consolas"/>
              </a:rPr>
              <a:t>}</a:t>
            </a:r>
          </a:p>
          <a:p>
            <a:endParaRPr lang="ko-KR" altLang="en-US" sz="1400" dirty="0">
              <a:latin typeface="Consolas"/>
            </a:endParaRPr>
          </a:p>
          <a:p>
            <a:r>
              <a:rPr lang="ja-JP" altLang="en-US" sz="1400" dirty="0">
                <a:solidFill>
                  <a:srgbClr val="000000"/>
                </a:solidFill>
                <a:latin typeface="Consolas"/>
              </a:rPr>
              <a:t>    </a:t>
            </a:r>
            <a:endParaRPr lang="en-US" altLang="ja-JP" sz="1400" dirty="0" smtClean="0">
              <a:solidFill>
                <a:srgbClr val="000000"/>
              </a:solidFill>
              <a:latin typeface="Consolas"/>
            </a:endParaRPr>
          </a:p>
          <a:p>
            <a:endParaRPr lang="en-US" altLang="ja-JP" sz="1400" dirty="0">
              <a:solidFill>
                <a:srgbClr val="000000"/>
              </a:solidFill>
              <a:latin typeface="Consolas"/>
            </a:endParaRPr>
          </a:p>
          <a:p>
            <a:r>
              <a:rPr lang="en-US" altLang="ja-JP" sz="1400" dirty="0" smtClean="0">
                <a:solidFill>
                  <a:srgbClr val="000000"/>
                </a:solidFill>
                <a:latin typeface="Consolas"/>
              </a:rPr>
              <a:t>    </a:t>
            </a:r>
            <a:r>
              <a:rPr lang="en-US" altLang="ja-JP" sz="1400" dirty="0" smtClean="0">
                <a:solidFill>
                  <a:srgbClr val="3F7F5F"/>
                </a:solidFill>
                <a:latin typeface="Consolas"/>
              </a:rPr>
              <a:t>// </a:t>
            </a:r>
            <a:r>
              <a:rPr lang="ja-JP" altLang="en-US" sz="1400" dirty="0">
                <a:solidFill>
                  <a:srgbClr val="3F7F5F"/>
                </a:solidFill>
                <a:latin typeface="Consolas"/>
              </a:rPr>
              <a:t>コメントを削除</a:t>
            </a:r>
          </a:p>
          <a:p>
            <a:r>
              <a:rPr lang="en-US" altLang="ko-KR" sz="1400" dirty="0">
                <a:solidFill>
                  <a:srgbClr val="000000"/>
                </a:solidFill>
                <a:latin typeface="Consolas"/>
              </a:rPr>
              <a:t>    </a:t>
            </a:r>
            <a:r>
              <a:rPr lang="en-US" altLang="ko-KR" sz="1400" dirty="0">
                <a:solidFill>
                  <a:srgbClr val="646464"/>
                </a:solidFill>
                <a:latin typeface="Consolas"/>
              </a:rPr>
              <a:t>@Override</a:t>
            </a:r>
          </a:p>
          <a:p>
            <a:r>
              <a:rPr lang="en-US" altLang="ko-KR" sz="1400" dirty="0">
                <a:solidFill>
                  <a:srgbClr val="000000"/>
                </a:solidFill>
                <a:latin typeface="Consolas"/>
              </a:rPr>
              <a:t>    </a:t>
            </a:r>
            <a:r>
              <a:rPr lang="en-US" altLang="ko-KR" sz="1400" b="1" dirty="0">
                <a:solidFill>
                  <a:srgbClr val="7F0055"/>
                </a:solidFill>
                <a:latin typeface="Consolas"/>
              </a:rPr>
              <a:t>public</a:t>
            </a:r>
            <a:r>
              <a:rPr lang="en-US" altLang="ko-KR" sz="1400" b="1" dirty="0">
                <a:solidFill>
                  <a:srgbClr val="000000"/>
                </a:solidFill>
                <a:latin typeface="Consolas"/>
              </a:rPr>
              <a:t> </a:t>
            </a:r>
            <a:r>
              <a:rPr lang="en-US" altLang="ko-KR" sz="1400" b="1" dirty="0">
                <a:solidFill>
                  <a:srgbClr val="7F0055"/>
                </a:solidFill>
                <a:latin typeface="Consolas"/>
              </a:rPr>
              <a:t>void</a:t>
            </a:r>
            <a:r>
              <a:rPr lang="en-US" altLang="ko-KR" sz="1400" b="1" dirty="0">
                <a:solidFill>
                  <a:srgbClr val="000000"/>
                </a:solidFill>
                <a:latin typeface="Consolas"/>
              </a:rPr>
              <a:t> </a:t>
            </a:r>
            <a:r>
              <a:rPr lang="en-US" altLang="ko-KR" sz="1400" b="1" dirty="0" err="1">
                <a:solidFill>
                  <a:srgbClr val="000000"/>
                </a:solidFill>
                <a:latin typeface="Consolas"/>
              </a:rPr>
              <a:t>deleteReply</a:t>
            </a:r>
            <a:r>
              <a:rPr lang="en-US" altLang="ko-KR" sz="1400" b="1" dirty="0">
                <a:solidFill>
                  <a:srgbClr val="000000"/>
                </a:solidFill>
                <a:latin typeface="Consolas"/>
              </a:rPr>
              <a:t>(</a:t>
            </a:r>
            <a:r>
              <a:rPr lang="en-US" altLang="ko-KR" sz="1400" b="1" dirty="0" err="1">
                <a:solidFill>
                  <a:srgbClr val="7F0055"/>
                </a:solidFill>
                <a:latin typeface="Consolas"/>
              </a:rPr>
              <a:t>int</a:t>
            </a:r>
            <a:r>
              <a:rPr lang="en-US" altLang="ko-KR" sz="1400" b="1" dirty="0">
                <a:solidFill>
                  <a:srgbClr val="000000"/>
                </a:solidFill>
                <a:latin typeface="Consolas"/>
              </a:rPr>
              <a:t> </a:t>
            </a:r>
            <a:r>
              <a:rPr lang="en-US" altLang="ko-KR" sz="1400" b="1" dirty="0" err="1">
                <a:solidFill>
                  <a:srgbClr val="6A3E3E"/>
                </a:solidFill>
                <a:latin typeface="Consolas"/>
              </a:rPr>
              <a:t>repNum</a:t>
            </a:r>
            <a:r>
              <a:rPr lang="en-US" altLang="ko-KR" sz="1400" b="1" dirty="0">
                <a:solidFill>
                  <a:srgbClr val="000000"/>
                </a:solidFill>
                <a:latin typeface="Consolas"/>
              </a:rPr>
              <a:t>) </a:t>
            </a:r>
            <a:r>
              <a:rPr lang="en-US" altLang="ko-KR" sz="1400" b="1" dirty="0">
                <a:solidFill>
                  <a:srgbClr val="7F0055"/>
                </a:solidFill>
                <a:latin typeface="Consolas"/>
              </a:rPr>
              <a:t>throws</a:t>
            </a:r>
            <a:r>
              <a:rPr lang="en-US" altLang="ko-KR" sz="1400" b="1" dirty="0">
                <a:solidFill>
                  <a:srgbClr val="000000"/>
                </a:solidFill>
                <a:latin typeface="Consolas"/>
              </a:rPr>
              <a:t> Exception {</a:t>
            </a:r>
          </a:p>
          <a:p>
            <a:r>
              <a:rPr lang="ja-JP" altLang="en-US" sz="1400" dirty="0">
                <a:solidFill>
                  <a:srgbClr val="000000"/>
                </a:solidFill>
                <a:latin typeface="Consolas"/>
              </a:rPr>
              <a:t>        </a:t>
            </a:r>
            <a:r>
              <a:rPr lang="en-US" altLang="ja-JP" sz="1400" dirty="0" err="1">
                <a:solidFill>
                  <a:srgbClr val="0000C0"/>
                </a:solidFill>
                <a:latin typeface="Consolas"/>
              </a:rPr>
              <a:t>dao</a:t>
            </a:r>
            <a:r>
              <a:rPr lang="en-US" altLang="ja-JP" sz="1400" dirty="0" err="1">
                <a:solidFill>
                  <a:srgbClr val="000000"/>
                </a:solidFill>
                <a:latin typeface="Consolas"/>
              </a:rPr>
              <a:t>.deleteReply</a:t>
            </a:r>
            <a:r>
              <a:rPr lang="en-US" altLang="ja-JP" sz="1400" dirty="0">
                <a:solidFill>
                  <a:srgbClr val="000000"/>
                </a:solidFill>
                <a:latin typeface="Consolas"/>
              </a:rPr>
              <a:t>(</a:t>
            </a:r>
            <a:r>
              <a:rPr lang="en-US" altLang="ja-JP" sz="1400" dirty="0" err="1">
                <a:solidFill>
                  <a:srgbClr val="6A3E3E"/>
                </a:solidFill>
                <a:latin typeface="Consolas"/>
              </a:rPr>
              <a:t>repNum</a:t>
            </a:r>
            <a:r>
              <a:rPr lang="en-US" altLang="ja-JP" sz="1400" dirty="0">
                <a:solidFill>
                  <a:srgbClr val="000000"/>
                </a:solidFill>
                <a:latin typeface="Consolas"/>
              </a:rPr>
              <a:t>); </a:t>
            </a:r>
            <a:r>
              <a:rPr lang="en-US" altLang="ja-JP" sz="1400" dirty="0">
                <a:solidFill>
                  <a:srgbClr val="3F7F5F"/>
                </a:solidFill>
                <a:latin typeface="Consolas"/>
              </a:rPr>
              <a:t>// DAO</a:t>
            </a:r>
            <a:r>
              <a:rPr lang="ja-JP" altLang="en-US" sz="1400" dirty="0">
                <a:solidFill>
                  <a:srgbClr val="3F7F5F"/>
                </a:solidFill>
                <a:latin typeface="Consolas"/>
              </a:rPr>
              <a:t>の</a:t>
            </a:r>
            <a:r>
              <a:rPr lang="en-US" altLang="ja-JP" sz="1400" dirty="0" err="1">
                <a:solidFill>
                  <a:srgbClr val="3F7F5F"/>
                </a:solidFill>
                <a:latin typeface="Consolas"/>
              </a:rPr>
              <a:t>deleteReply</a:t>
            </a:r>
            <a:r>
              <a:rPr lang="ja-JP" altLang="en-US" sz="1400" dirty="0">
                <a:solidFill>
                  <a:srgbClr val="3F7F5F"/>
                </a:solidFill>
                <a:latin typeface="Consolas"/>
              </a:rPr>
              <a:t>メソッドを呼び出してコメントを削除</a:t>
            </a:r>
          </a:p>
          <a:p>
            <a:r>
              <a:rPr lang="ko-KR" altLang="en-US" sz="1400" dirty="0">
                <a:solidFill>
                  <a:srgbClr val="000000"/>
                </a:solidFill>
                <a:latin typeface="Consolas"/>
              </a:rPr>
              <a:t>    </a:t>
            </a:r>
            <a:r>
              <a:rPr lang="en-US" altLang="ko-KR" sz="1400" dirty="0">
                <a:solidFill>
                  <a:srgbClr val="000000"/>
                </a:solidFill>
                <a:latin typeface="Consolas"/>
              </a:rPr>
              <a:t>}</a:t>
            </a:r>
          </a:p>
          <a:p>
            <a:endParaRPr lang="ko-KR" altLang="en-US" sz="1400" dirty="0">
              <a:latin typeface="Consolas"/>
            </a:endParaRPr>
          </a:p>
          <a:p>
            <a:r>
              <a:rPr lang="ja-JP" altLang="en-US" sz="1400" dirty="0">
                <a:solidFill>
                  <a:srgbClr val="000000"/>
                </a:solidFill>
                <a:latin typeface="Consolas"/>
              </a:rPr>
              <a:t>    </a:t>
            </a:r>
            <a:r>
              <a:rPr lang="en-US" altLang="ja-JP" sz="1400" dirty="0">
                <a:solidFill>
                  <a:srgbClr val="3F7F5F"/>
                </a:solidFill>
                <a:latin typeface="Consolas"/>
              </a:rPr>
              <a:t>// </a:t>
            </a:r>
            <a:r>
              <a:rPr lang="ja-JP" altLang="en-US" sz="1400" dirty="0">
                <a:solidFill>
                  <a:srgbClr val="3F7F5F"/>
                </a:solidFill>
                <a:latin typeface="Consolas"/>
              </a:rPr>
              <a:t>会員リストを取得</a:t>
            </a:r>
          </a:p>
          <a:p>
            <a:r>
              <a:rPr lang="en-US" altLang="ko-KR" sz="1400" dirty="0">
                <a:solidFill>
                  <a:srgbClr val="000000"/>
                </a:solidFill>
                <a:latin typeface="Consolas"/>
              </a:rPr>
              <a:t>    </a:t>
            </a:r>
            <a:r>
              <a:rPr lang="en-US" altLang="ko-KR" sz="1400" dirty="0">
                <a:solidFill>
                  <a:srgbClr val="646464"/>
                </a:solidFill>
                <a:latin typeface="Consolas"/>
              </a:rPr>
              <a:t>@Override</a:t>
            </a:r>
          </a:p>
          <a:p>
            <a:r>
              <a:rPr lang="en-US" altLang="ko-KR" sz="1400" dirty="0">
                <a:solidFill>
                  <a:srgbClr val="000000"/>
                </a:solidFill>
                <a:latin typeface="Consolas"/>
              </a:rPr>
              <a:t>    </a:t>
            </a:r>
            <a:r>
              <a:rPr lang="en-US" altLang="ko-KR" sz="1400" b="1" dirty="0">
                <a:solidFill>
                  <a:srgbClr val="7F0055"/>
                </a:solidFill>
                <a:latin typeface="Consolas"/>
              </a:rPr>
              <a:t>public</a:t>
            </a:r>
            <a:r>
              <a:rPr lang="en-US" altLang="ko-KR" sz="1400" b="1" dirty="0">
                <a:solidFill>
                  <a:srgbClr val="000000"/>
                </a:solidFill>
                <a:latin typeface="Consolas"/>
              </a:rPr>
              <a:t> List&lt;</a:t>
            </a:r>
            <a:r>
              <a:rPr lang="en-US" altLang="ko-KR" sz="1400" b="1" dirty="0" err="1">
                <a:solidFill>
                  <a:srgbClr val="000000"/>
                </a:solidFill>
                <a:latin typeface="Consolas"/>
              </a:rPr>
              <a:t>MemberVO</a:t>
            </a:r>
            <a:r>
              <a:rPr lang="en-US" altLang="ko-KR" sz="1400" b="1" dirty="0">
                <a:solidFill>
                  <a:srgbClr val="000000"/>
                </a:solidFill>
                <a:latin typeface="Consolas"/>
              </a:rPr>
              <a:t>&gt; </a:t>
            </a:r>
            <a:r>
              <a:rPr lang="en-US" altLang="ko-KR" sz="1400" b="1" dirty="0" err="1">
                <a:solidFill>
                  <a:srgbClr val="000000"/>
                </a:solidFill>
                <a:latin typeface="Consolas"/>
              </a:rPr>
              <a:t>memberList</a:t>
            </a:r>
            <a:r>
              <a:rPr lang="en-US" altLang="ko-KR" sz="1400" b="1" dirty="0">
                <a:solidFill>
                  <a:srgbClr val="000000"/>
                </a:solidFill>
                <a:latin typeface="Consolas"/>
              </a:rPr>
              <a:t>() </a:t>
            </a:r>
            <a:r>
              <a:rPr lang="en-US" altLang="ko-KR" sz="1400" b="1" dirty="0">
                <a:solidFill>
                  <a:srgbClr val="7F0055"/>
                </a:solidFill>
                <a:latin typeface="Consolas"/>
              </a:rPr>
              <a:t>throws</a:t>
            </a:r>
            <a:r>
              <a:rPr lang="en-US" altLang="ko-KR" sz="1400" b="1" dirty="0">
                <a:solidFill>
                  <a:srgbClr val="000000"/>
                </a:solidFill>
                <a:latin typeface="Consolas"/>
              </a:rPr>
              <a:t> Exception {</a:t>
            </a:r>
          </a:p>
          <a:p>
            <a:r>
              <a:rPr lang="en-US" altLang="ko-KR" sz="1400" dirty="0">
                <a:solidFill>
                  <a:srgbClr val="000000"/>
                </a:solidFill>
                <a:latin typeface="Consolas"/>
              </a:rPr>
              <a:t>        </a:t>
            </a:r>
            <a:r>
              <a:rPr lang="en-US" altLang="ko-KR" sz="1400" b="1" dirty="0">
                <a:solidFill>
                  <a:srgbClr val="7F0055"/>
                </a:solidFill>
                <a:latin typeface="Consolas"/>
              </a:rPr>
              <a:t>return</a:t>
            </a:r>
            <a:r>
              <a:rPr lang="en-US" altLang="ko-KR" sz="1400" b="1" dirty="0">
                <a:solidFill>
                  <a:srgbClr val="000000"/>
                </a:solidFill>
                <a:latin typeface="Consolas"/>
              </a:rPr>
              <a:t> </a:t>
            </a:r>
            <a:r>
              <a:rPr lang="en-US" altLang="ko-KR" sz="1400" b="1" dirty="0" err="1">
                <a:solidFill>
                  <a:srgbClr val="0000C0"/>
                </a:solidFill>
                <a:latin typeface="Consolas"/>
              </a:rPr>
              <a:t>dao</a:t>
            </a:r>
            <a:r>
              <a:rPr lang="en-US" altLang="ko-KR" sz="1400" b="1" dirty="0" err="1">
                <a:solidFill>
                  <a:srgbClr val="000000"/>
                </a:solidFill>
                <a:latin typeface="Consolas"/>
              </a:rPr>
              <a:t>.memberList</a:t>
            </a:r>
            <a:r>
              <a:rPr lang="en-US" altLang="ko-KR" sz="1400" b="1" dirty="0">
                <a:solidFill>
                  <a:srgbClr val="000000"/>
                </a:solidFill>
                <a:latin typeface="Consolas"/>
              </a:rPr>
              <a:t>(); </a:t>
            </a:r>
            <a:r>
              <a:rPr lang="en-US" altLang="ko-KR" sz="1400" b="1" dirty="0">
                <a:solidFill>
                  <a:srgbClr val="3F7F5F"/>
                </a:solidFill>
                <a:latin typeface="Consolas"/>
              </a:rPr>
              <a:t>// DAO</a:t>
            </a:r>
            <a:r>
              <a:rPr lang="ja-JP" altLang="en-US" sz="1400" b="1" dirty="0">
                <a:solidFill>
                  <a:srgbClr val="3F7F5F"/>
                </a:solidFill>
                <a:latin typeface="Consolas"/>
              </a:rPr>
              <a:t>の</a:t>
            </a:r>
            <a:r>
              <a:rPr lang="en-US" altLang="ko-KR" sz="1400" b="1" dirty="0" err="1">
                <a:solidFill>
                  <a:srgbClr val="3F7F5F"/>
                </a:solidFill>
                <a:latin typeface="Consolas"/>
              </a:rPr>
              <a:t>memberList</a:t>
            </a:r>
            <a:r>
              <a:rPr lang="ja-JP" altLang="en-US" sz="1400" b="1" dirty="0">
                <a:solidFill>
                  <a:srgbClr val="3F7F5F"/>
                </a:solidFill>
                <a:latin typeface="Consolas"/>
              </a:rPr>
              <a:t>メソッドを</a:t>
            </a:r>
            <a:r>
              <a:rPr lang="ko-KR" altLang="en-US" sz="1400" b="1" dirty="0">
                <a:solidFill>
                  <a:srgbClr val="3F7F5F"/>
                </a:solidFill>
                <a:latin typeface="Consolas"/>
              </a:rPr>
              <a:t>呼</a:t>
            </a:r>
            <a:r>
              <a:rPr lang="ja-JP" altLang="en-US" sz="1400" b="1" dirty="0">
                <a:solidFill>
                  <a:srgbClr val="3F7F5F"/>
                </a:solidFill>
                <a:latin typeface="Consolas"/>
              </a:rPr>
              <a:t>び</a:t>
            </a:r>
            <a:r>
              <a:rPr lang="ko-KR" altLang="en-US" sz="1400" b="1" dirty="0">
                <a:solidFill>
                  <a:srgbClr val="3F7F5F"/>
                </a:solidFill>
                <a:latin typeface="Consolas"/>
              </a:rPr>
              <a:t>出</a:t>
            </a:r>
            <a:r>
              <a:rPr lang="ja-JP" altLang="en-US" sz="1400" b="1" dirty="0">
                <a:solidFill>
                  <a:srgbClr val="3F7F5F"/>
                </a:solidFill>
                <a:latin typeface="Consolas"/>
              </a:rPr>
              <a:t>して</a:t>
            </a:r>
            <a:r>
              <a:rPr lang="ko-KR" altLang="en-US" sz="1400" b="1" dirty="0">
                <a:solidFill>
                  <a:srgbClr val="3F7F5F"/>
                </a:solidFill>
                <a:latin typeface="Consolas"/>
              </a:rPr>
              <a:t>会員</a:t>
            </a:r>
            <a:r>
              <a:rPr lang="ja-JP" altLang="en-US" sz="1400" b="1" dirty="0">
                <a:solidFill>
                  <a:srgbClr val="3F7F5F"/>
                </a:solidFill>
                <a:latin typeface="Consolas"/>
              </a:rPr>
              <a:t>リストを</a:t>
            </a:r>
            <a:r>
              <a:rPr lang="ko-KR" altLang="en-US" sz="1400" b="1" dirty="0">
                <a:solidFill>
                  <a:srgbClr val="3F7F5F"/>
                </a:solidFill>
                <a:latin typeface="Consolas"/>
              </a:rPr>
              <a:t>取得</a:t>
            </a:r>
          </a:p>
          <a:p>
            <a:r>
              <a:rPr lang="ko-KR" altLang="en-US" sz="1400" dirty="0">
                <a:solidFill>
                  <a:srgbClr val="000000"/>
                </a:solidFill>
                <a:latin typeface="Consolas"/>
              </a:rPr>
              <a:t>    </a:t>
            </a:r>
            <a:r>
              <a:rPr lang="en-US" altLang="ko-KR" sz="1400" dirty="0">
                <a:solidFill>
                  <a:srgbClr val="000000"/>
                </a:solidFill>
                <a:latin typeface="Consolas"/>
              </a:rPr>
              <a:t>}</a:t>
            </a:r>
          </a:p>
          <a:p>
            <a:r>
              <a:rPr lang="en-US" altLang="ko-KR" sz="1400" dirty="0">
                <a:solidFill>
                  <a:srgbClr val="000000"/>
                </a:solidFill>
                <a:latin typeface="Consolas"/>
              </a:rPr>
              <a:t>}</a:t>
            </a:r>
            <a:endParaRPr lang="en-US" altLang="ja-JP" sz="1400" dirty="0" smtClean="0">
              <a:ea typeface="MS Mincho" pitchFamily="49" charset="-128"/>
            </a:endParaRPr>
          </a:p>
        </p:txBody>
      </p:sp>
    </p:spTree>
    <p:extLst>
      <p:ext uri="{BB962C8B-B14F-4D97-AF65-F5344CB8AC3E}">
        <p14:creationId xmlns:p14="http://schemas.microsoft.com/office/powerpoint/2010/main" val="1694305026"/>
      </p:ext>
    </p:extLst>
  </p:cSld>
  <p:clrMapOvr>
    <a:masterClrMapping/>
  </p:clrMapOvr>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제목 1"/>
          <p:cNvSpPr>
            <a:spLocks noGrp="1"/>
          </p:cNvSpPr>
          <p:nvPr>
            <p:ph type="title"/>
          </p:nvPr>
        </p:nvSpPr>
        <p:spPr bwMode="auto">
          <a:xfrm>
            <a:off x="0" y="-2242"/>
            <a:ext cx="9144000" cy="694938"/>
          </a:xfrm>
        </p:spPr>
        <p:txBody>
          <a:bodyPr vert="horz" lIns="91440" tIns="45720" rIns="91440" bIns="45720" rtlCol="0" anchor="ctr">
            <a:normAutofit/>
          </a:bodyPr>
          <a:lstStyle/>
          <a:p>
            <a:r>
              <a:rPr lang="en-US" altLang="ko-KR" dirty="0" err="1" smtClean="0">
                <a:latin typeface="MS Mincho" pitchFamily="49" charset="-128"/>
                <a:ea typeface="MS Mincho" pitchFamily="49" charset="-128"/>
              </a:rPr>
              <a:t>MemberService</a:t>
            </a:r>
            <a:endParaRPr lang="ko-KR" dirty="0">
              <a:latin typeface="MS Mincho" pitchFamily="49" charset="-128"/>
              <a:ea typeface="MS Mincho" pitchFamily="49" charset="-128"/>
            </a:endParaRPr>
          </a:p>
        </p:txBody>
      </p:sp>
      <p:sp>
        <p:nvSpPr>
          <p:cNvPr id="5" name="내용 개체 틀 2"/>
          <p:cNvSpPr>
            <a:spLocks noGrp="1"/>
          </p:cNvSpPr>
          <p:nvPr>
            <p:ph sz="half" idx="1"/>
          </p:nvPr>
        </p:nvSpPr>
        <p:spPr bwMode="auto">
          <a:xfrm>
            <a:off x="0" y="692696"/>
            <a:ext cx="9144000" cy="6165304"/>
          </a:xfrm>
          <a:solidFill>
            <a:schemeClr val="bg1"/>
          </a:solidFill>
        </p:spPr>
        <p:txBody>
          <a:bodyPr numCol="2">
            <a:noAutofit/>
          </a:bodyPr>
          <a:lstStyle>
            <a:lvl1pPr>
              <a:defRPr sz="2400"/>
            </a:lvl1pPr>
            <a:lvl2pPr>
              <a:defRPr sz="1600"/>
            </a:lvl2pPr>
            <a:lvl3pPr>
              <a:defRPr sz="1200"/>
            </a:lvl3pPr>
            <a:lvl4pPr>
              <a:defRPr sz="1200"/>
            </a:lvl4pPr>
            <a:lvl5pPr>
              <a:defRPr sz="1200"/>
            </a:lvl5pPr>
          </a:lstStyle>
          <a:p>
            <a:r>
              <a:rPr lang="en-US" altLang="ko-KR" sz="1600" b="1" dirty="0">
                <a:solidFill>
                  <a:srgbClr val="7F0055"/>
                </a:solidFill>
                <a:latin typeface="Consolas"/>
              </a:rPr>
              <a:t>package</a:t>
            </a:r>
            <a:r>
              <a:rPr lang="en-US" altLang="ko-KR" sz="1600" b="1" dirty="0">
                <a:solidFill>
                  <a:srgbClr val="000000"/>
                </a:solidFill>
                <a:latin typeface="Consolas"/>
              </a:rPr>
              <a:t> </a:t>
            </a:r>
            <a:r>
              <a:rPr lang="en-US" altLang="ko-KR" sz="1600" b="1" dirty="0" err="1">
                <a:solidFill>
                  <a:srgbClr val="000000"/>
                </a:solidFill>
                <a:latin typeface="Consolas"/>
              </a:rPr>
              <a:t>com.my.shop.service</a:t>
            </a:r>
            <a:r>
              <a:rPr lang="en-US" altLang="ko-KR" sz="1600" b="1" dirty="0">
                <a:solidFill>
                  <a:srgbClr val="000000"/>
                </a:solidFill>
                <a:latin typeface="Consolas"/>
              </a:rPr>
              <a:t>;</a:t>
            </a:r>
          </a:p>
          <a:p>
            <a:endParaRPr lang="ko-KR" altLang="en-US" sz="1600" dirty="0">
              <a:latin typeface="Consolas"/>
            </a:endParaRPr>
          </a:p>
          <a:p>
            <a:r>
              <a:rPr lang="en-US" altLang="ko-KR" sz="1600" b="1" dirty="0">
                <a:solidFill>
                  <a:srgbClr val="7F0055"/>
                </a:solidFill>
                <a:latin typeface="Consolas"/>
              </a:rPr>
              <a:t>import</a:t>
            </a:r>
            <a:r>
              <a:rPr lang="en-US" altLang="ko-KR" sz="1600" b="1" dirty="0">
                <a:solidFill>
                  <a:srgbClr val="000000"/>
                </a:solidFill>
                <a:latin typeface="Consolas"/>
              </a:rPr>
              <a:t> </a:t>
            </a:r>
            <a:r>
              <a:rPr lang="en-US" altLang="ko-KR" sz="1600" b="1" dirty="0" err="1">
                <a:solidFill>
                  <a:srgbClr val="000000"/>
                </a:solidFill>
                <a:latin typeface="Consolas"/>
              </a:rPr>
              <a:t>javax.servlet.http.HttpSession</a:t>
            </a:r>
            <a:r>
              <a:rPr lang="en-US" altLang="ko-KR" sz="1600" b="1" dirty="0">
                <a:solidFill>
                  <a:srgbClr val="000000"/>
                </a:solidFill>
                <a:latin typeface="Consolas"/>
              </a:rPr>
              <a:t>;</a:t>
            </a:r>
          </a:p>
          <a:p>
            <a:endParaRPr lang="ko-KR" altLang="en-US" sz="1600" dirty="0">
              <a:latin typeface="Consolas"/>
            </a:endParaRPr>
          </a:p>
          <a:p>
            <a:r>
              <a:rPr lang="en-US" altLang="ko-KR" sz="1600" b="1" dirty="0">
                <a:solidFill>
                  <a:srgbClr val="7F0055"/>
                </a:solidFill>
                <a:latin typeface="Consolas"/>
              </a:rPr>
              <a:t>import</a:t>
            </a:r>
            <a:r>
              <a:rPr lang="en-US" altLang="ko-KR" sz="1600" b="1" dirty="0">
                <a:solidFill>
                  <a:srgbClr val="000000"/>
                </a:solidFill>
                <a:latin typeface="Consolas"/>
              </a:rPr>
              <a:t> </a:t>
            </a:r>
            <a:r>
              <a:rPr lang="en-US" altLang="ko-KR" sz="1600" b="1" dirty="0" err="1">
                <a:solidFill>
                  <a:srgbClr val="000000"/>
                </a:solidFill>
                <a:latin typeface="Consolas"/>
              </a:rPr>
              <a:t>com.my.shop.vo.MemberVO</a:t>
            </a:r>
            <a:r>
              <a:rPr lang="en-US" altLang="ko-KR" sz="1600" b="1" dirty="0">
                <a:solidFill>
                  <a:srgbClr val="000000"/>
                </a:solidFill>
                <a:latin typeface="Consolas"/>
              </a:rPr>
              <a:t>;</a:t>
            </a:r>
          </a:p>
          <a:p>
            <a:endParaRPr lang="ko-KR" altLang="en-US" sz="1600" dirty="0">
              <a:latin typeface="Consolas"/>
            </a:endParaRPr>
          </a:p>
          <a:p>
            <a:r>
              <a:rPr lang="en-US" altLang="ko-KR" sz="1600" b="1" dirty="0">
                <a:solidFill>
                  <a:srgbClr val="7F0055"/>
                </a:solidFill>
                <a:latin typeface="Consolas"/>
              </a:rPr>
              <a:t>public</a:t>
            </a:r>
            <a:r>
              <a:rPr lang="en-US" altLang="ko-KR" sz="1600" b="1" dirty="0">
                <a:solidFill>
                  <a:srgbClr val="000000"/>
                </a:solidFill>
                <a:latin typeface="Consolas"/>
              </a:rPr>
              <a:t> </a:t>
            </a:r>
            <a:r>
              <a:rPr lang="en-US" altLang="ko-KR" sz="1600" b="1" dirty="0">
                <a:solidFill>
                  <a:srgbClr val="7F0055"/>
                </a:solidFill>
                <a:latin typeface="Consolas"/>
              </a:rPr>
              <a:t>interface</a:t>
            </a:r>
            <a:r>
              <a:rPr lang="en-US" altLang="ko-KR" sz="1600" b="1" dirty="0">
                <a:solidFill>
                  <a:srgbClr val="000000"/>
                </a:solidFill>
                <a:latin typeface="Consolas"/>
              </a:rPr>
              <a:t> </a:t>
            </a:r>
            <a:r>
              <a:rPr lang="en-US" altLang="ko-KR" sz="1600" b="1" dirty="0" err="1">
                <a:solidFill>
                  <a:srgbClr val="000000"/>
                </a:solidFill>
                <a:latin typeface="Consolas"/>
              </a:rPr>
              <a:t>MemberService</a:t>
            </a:r>
            <a:r>
              <a:rPr lang="en-US" altLang="ko-KR" sz="1600" b="1" dirty="0">
                <a:solidFill>
                  <a:srgbClr val="000000"/>
                </a:solidFill>
                <a:latin typeface="Consolas"/>
              </a:rPr>
              <a:t> {</a:t>
            </a:r>
          </a:p>
          <a:p>
            <a:r>
              <a:rPr lang="ko-KR" altLang="en-US" sz="1600" dirty="0">
                <a:solidFill>
                  <a:srgbClr val="000000"/>
                </a:solidFill>
                <a:latin typeface="Consolas"/>
              </a:rPr>
              <a:t>    </a:t>
            </a:r>
          </a:p>
          <a:p>
            <a:r>
              <a:rPr lang="ko-KR" altLang="en-US" sz="1600" dirty="0">
                <a:solidFill>
                  <a:srgbClr val="000000"/>
                </a:solidFill>
                <a:latin typeface="Consolas"/>
              </a:rPr>
              <a:t>    </a:t>
            </a:r>
            <a:r>
              <a:rPr lang="en-US" altLang="ko-KR" sz="1600" dirty="0">
                <a:solidFill>
                  <a:srgbClr val="3F7F5F"/>
                </a:solidFill>
                <a:latin typeface="Consolas"/>
              </a:rPr>
              <a:t>// </a:t>
            </a:r>
            <a:r>
              <a:rPr lang="ko-KR" altLang="en-US" sz="1600" dirty="0">
                <a:solidFill>
                  <a:srgbClr val="3F7F5F"/>
                </a:solidFill>
                <a:latin typeface="Consolas"/>
              </a:rPr>
              <a:t>会員登録</a:t>
            </a:r>
          </a:p>
          <a:p>
            <a:r>
              <a:rPr lang="en-US" altLang="ko-KR" sz="1600" dirty="0">
                <a:solidFill>
                  <a:srgbClr val="000000"/>
                </a:solidFill>
                <a:latin typeface="Consolas"/>
              </a:rPr>
              <a:t>    </a:t>
            </a:r>
            <a:r>
              <a:rPr lang="en-US" altLang="ko-KR" sz="1600" b="1" dirty="0">
                <a:solidFill>
                  <a:srgbClr val="7F0055"/>
                </a:solidFill>
                <a:latin typeface="Consolas"/>
              </a:rPr>
              <a:t>public</a:t>
            </a:r>
            <a:r>
              <a:rPr lang="en-US" altLang="ko-KR" sz="1600" b="1" dirty="0">
                <a:solidFill>
                  <a:srgbClr val="000000"/>
                </a:solidFill>
                <a:latin typeface="Consolas"/>
              </a:rPr>
              <a:t> </a:t>
            </a:r>
            <a:r>
              <a:rPr lang="en-US" altLang="ko-KR" sz="1600" b="1" dirty="0">
                <a:solidFill>
                  <a:srgbClr val="7F0055"/>
                </a:solidFill>
                <a:latin typeface="Consolas"/>
              </a:rPr>
              <a:t>void</a:t>
            </a:r>
            <a:r>
              <a:rPr lang="en-US" altLang="ko-KR" sz="1600" b="1" dirty="0">
                <a:solidFill>
                  <a:srgbClr val="000000"/>
                </a:solidFill>
                <a:latin typeface="Consolas"/>
              </a:rPr>
              <a:t> signup(</a:t>
            </a:r>
            <a:r>
              <a:rPr lang="en-US" altLang="ko-KR" sz="1600" b="1" dirty="0" err="1">
                <a:solidFill>
                  <a:srgbClr val="000000"/>
                </a:solidFill>
                <a:latin typeface="Consolas"/>
              </a:rPr>
              <a:t>MemberVO</a:t>
            </a:r>
            <a:r>
              <a:rPr lang="en-US" altLang="ko-KR" sz="1600" b="1" dirty="0">
                <a:solidFill>
                  <a:srgbClr val="000000"/>
                </a:solidFill>
                <a:latin typeface="Consolas"/>
              </a:rPr>
              <a:t> </a:t>
            </a:r>
            <a:r>
              <a:rPr lang="en-US" altLang="ko-KR" sz="1600" b="1" dirty="0" err="1">
                <a:solidFill>
                  <a:srgbClr val="6A3E3E"/>
                </a:solidFill>
                <a:latin typeface="Consolas"/>
              </a:rPr>
              <a:t>vo</a:t>
            </a:r>
            <a:r>
              <a:rPr lang="en-US" altLang="ko-KR" sz="1600" b="1" dirty="0">
                <a:solidFill>
                  <a:srgbClr val="000000"/>
                </a:solidFill>
                <a:latin typeface="Consolas"/>
              </a:rPr>
              <a:t>) </a:t>
            </a:r>
            <a:r>
              <a:rPr lang="en-US" altLang="ko-KR" sz="1600" b="1" dirty="0">
                <a:solidFill>
                  <a:srgbClr val="7F0055"/>
                </a:solidFill>
                <a:latin typeface="Consolas"/>
              </a:rPr>
              <a:t>throws</a:t>
            </a:r>
            <a:r>
              <a:rPr lang="en-US" altLang="ko-KR" sz="1600" b="1" dirty="0">
                <a:solidFill>
                  <a:srgbClr val="000000"/>
                </a:solidFill>
                <a:latin typeface="Consolas"/>
              </a:rPr>
              <a:t> Exception;</a:t>
            </a:r>
          </a:p>
          <a:p>
            <a:r>
              <a:rPr lang="ko-KR" altLang="en-US" sz="1600" dirty="0">
                <a:solidFill>
                  <a:srgbClr val="000000"/>
                </a:solidFill>
                <a:latin typeface="Consolas"/>
              </a:rPr>
              <a:t>    </a:t>
            </a:r>
          </a:p>
          <a:p>
            <a:r>
              <a:rPr lang="ja-JP" altLang="en-US" sz="1600" dirty="0">
                <a:solidFill>
                  <a:srgbClr val="000000"/>
                </a:solidFill>
                <a:latin typeface="Consolas"/>
              </a:rPr>
              <a:t>    </a:t>
            </a:r>
            <a:r>
              <a:rPr lang="en-US" altLang="ja-JP" sz="1600" dirty="0">
                <a:solidFill>
                  <a:srgbClr val="3F7F5F"/>
                </a:solidFill>
                <a:latin typeface="Consolas"/>
              </a:rPr>
              <a:t>// </a:t>
            </a:r>
            <a:r>
              <a:rPr lang="ja-JP" altLang="en-US" sz="1600" dirty="0">
                <a:solidFill>
                  <a:srgbClr val="3F7F5F"/>
                </a:solidFill>
                <a:latin typeface="Consolas"/>
              </a:rPr>
              <a:t>ログイン</a:t>
            </a:r>
          </a:p>
          <a:p>
            <a:r>
              <a:rPr lang="en-US" altLang="ko-KR" sz="1600" dirty="0">
                <a:solidFill>
                  <a:srgbClr val="000000"/>
                </a:solidFill>
                <a:latin typeface="Consolas"/>
              </a:rPr>
              <a:t>    </a:t>
            </a:r>
            <a:r>
              <a:rPr lang="en-US" altLang="ko-KR" sz="1600" b="1" dirty="0">
                <a:solidFill>
                  <a:srgbClr val="7F0055"/>
                </a:solidFill>
                <a:latin typeface="Consolas"/>
              </a:rPr>
              <a:t>public</a:t>
            </a:r>
            <a:r>
              <a:rPr lang="en-US" altLang="ko-KR" sz="1600" b="1" dirty="0">
                <a:solidFill>
                  <a:srgbClr val="000000"/>
                </a:solidFill>
                <a:latin typeface="Consolas"/>
              </a:rPr>
              <a:t> </a:t>
            </a:r>
            <a:r>
              <a:rPr lang="en-US" altLang="ko-KR" sz="1600" b="1" dirty="0" err="1">
                <a:solidFill>
                  <a:srgbClr val="000000"/>
                </a:solidFill>
                <a:latin typeface="Consolas"/>
              </a:rPr>
              <a:t>MemberVO</a:t>
            </a:r>
            <a:r>
              <a:rPr lang="en-US" altLang="ko-KR" sz="1600" b="1" dirty="0">
                <a:solidFill>
                  <a:srgbClr val="000000"/>
                </a:solidFill>
                <a:latin typeface="Consolas"/>
              </a:rPr>
              <a:t> </a:t>
            </a:r>
            <a:r>
              <a:rPr lang="en-US" altLang="ko-KR" sz="1600" b="1" dirty="0" err="1">
                <a:solidFill>
                  <a:srgbClr val="000000"/>
                </a:solidFill>
                <a:latin typeface="Consolas"/>
              </a:rPr>
              <a:t>signin</a:t>
            </a:r>
            <a:r>
              <a:rPr lang="en-US" altLang="ko-KR" sz="1600" b="1" dirty="0">
                <a:solidFill>
                  <a:srgbClr val="000000"/>
                </a:solidFill>
                <a:latin typeface="Consolas"/>
              </a:rPr>
              <a:t>(</a:t>
            </a:r>
            <a:r>
              <a:rPr lang="en-US" altLang="ko-KR" sz="1600" b="1" dirty="0" err="1">
                <a:solidFill>
                  <a:srgbClr val="000000"/>
                </a:solidFill>
                <a:latin typeface="Consolas"/>
              </a:rPr>
              <a:t>MemberVO</a:t>
            </a:r>
            <a:r>
              <a:rPr lang="en-US" altLang="ko-KR" sz="1600" b="1" dirty="0">
                <a:solidFill>
                  <a:srgbClr val="000000"/>
                </a:solidFill>
                <a:latin typeface="Consolas"/>
              </a:rPr>
              <a:t> </a:t>
            </a:r>
            <a:r>
              <a:rPr lang="en-US" altLang="ko-KR" sz="1600" b="1" dirty="0" err="1">
                <a:solidFill>
                  <a:srgbClr val="6A3E3E"/>
                </a:solidFill>
                <a:latin typeface="Consolas"/>
              </a:rPr>
              <a:t>vo</a:t>
            </a:r>
            <a:r>
              <a:rPr lang="en-US" altLang="ko-KR" sz="1600" b="1" dirty="0">
                <a:solidFill>
                  <a:srgbClr val="000000"/>
                </a:solidFill>
                <a:latin typeface="Consolas"/>
              </a:rPr>
              <a:t>) </a:t>
            </a:r>
            <a:r>
              <a:rPr lang="en-US" altLang="ko-KR" sz="1600" b="1" dirty="0">
                <a:solidFill>
                  <a:srgbClr val="7F0055"/>
                </a:solidFill>
                <a:latin typeface="Consolas"/>
              </a:rPr>
              <a:t>throws</a:t>
            </a:r>
            <a:r>
              <a:rPr lang="en-US" altLang="ko-KR" sz="1600" b="1" dirty="0">
                <a:solidFill>
                  <a:srgbClr val="000000"/>
                </a:solidFill>
                <a:latin typeface="Consolas"/>
              </a:rPr>
              <a:t> Exception;</a:t>
            </a:r>
          </a:p>
          <a:p>
            <a:r>
              <a:rPr lang="ko-KR" altLang="en-US" sz="1600" dirty="0">
                <a:solidFill>
                  <a:srgbClr val="000000"/>
                </a:solidFill>
                <a:latin typeface="Consolas"/>
              </a:rPr>
              <a:t>    </a:t>
            </a:r>
          </a:p>
          <a:p>
            <a:r>
              <a:rPr lang="ja-JP" altLang="en-US" sz="1600" dirty="0">
                <a:solidFill>
                  <a:srgbClr val="000000"/>
                </a:solidFill>
                <a:latin typeface="Consolas"/>
              </a:rPr>
              <a:t>    </a:t>
            </a:r>
            <a:r>
              <a:rPr lang="en-US" altLang="ja-JP" sz="1600" dirty="0">
                <a:solidFill>
                  <a:srgbClr val="3F7F5F"/>
                </a:solidFill>
                <a:latin typeface="Consolas"/>
              </a:rPr>
              <a:t>// </a:t>
            </a:r>
            <a:r>
              <a:rPr lang="ja-JP" altLang="en-US" sz="1600" dirty="0">
                <a:solidFill>
                  <a:srgbClr val="3F7F5F"/>
                </a:solidFill>
                <a:latin typeface="Consolas"/>
              </a:rPr>
              <a:t>ログアウト</a:t>
            </a:r>
          </a:p>
          <a:p>
            <a:r>
              <a:rPr lang="en-US" altLang="ko-KR" sz="1600" dirty="0">
                <a:solidFill>
                  <a:srgbClr val="000000"/>
                </a:solidFill>
                <a:latin typeface="Consolas"/>
              </a:rPr>
              <a:t>    </a:t>
            </a:r>
            <a:r>
              <a:rPr lang="en-US" altLang="ko-KR" sz="1600" b="1" dirty="0">
                <a:solidFill>
                  <a:srgbClr val="7F0055"/>
                </a:solidFill>
                <a:latin typeface="Consolas"/>
              </a:rPr>
              <a:t>public</a:t>
            </a:r>
            <a:r>
              <a:rPr lang="en-US" altLang="ko-KR" sz="1600" b="1" dirty="0">
                <a:solidFill>
                  <a:srgbClr val="000000"/>
                </a:solidFill>
                <a:latin typeface="Consolas"/>
              </a:rPr>
              <a:t> </a:t>
            </a:r>
            <a:r>
              <a:rPr lang="en-US" altLang="ko-KR" sz="1600" b="1" dirty="0">
                <a:solidFill>
                  <a:srgbClr val="7F0055"/>
                </a:solidFill>
                <a:latin typeface="Consolas"/>
              </a:rPr>
              <a:t>void</a:t>
            </a:r>
            <a:r>
              <a:rPr lang="en-US" altLang="ko-KR" sz="1600" b="1" dirty="0">
                <a:solidFill>
                  <a:srgbClr val="000000"/>
                </a:solidFill>
                <a:latin typeface="Consolas"/>
              </a:rPr>
              <a:t> </a:t>
            </a:r>
            <a:r>
              <a:rPr lang="en-US" altLang="ko-KR" sz="1600" b="1" dirty="0" err="1">
                <a:solidFill>
                  <a:srgbClr val="000000"/>
                </a:solidFill>
                <a:latin typeface="Consolas"/>
              </a:rPr>
              <a:t>signout</a:t>
            </a:r>
            <a:r>
              <a:rPr lang="en-US" altLang="ko-KR" sz="1600" b="1" dirty="0">
                <a:solidFill>
                  <a:srgbClr val="000000"/>
                </a:solidFill>
                <a:latin typeface="Consolas"/>
              </a:rPr>
              <a:t>(</a:t>
            </a:r>
            <a:r>
              <a:rPr lang="en-US" altLang="ko-KR" sz="1600" b="1" dirty="0" err="1">
                <a:solidFill>
                  <a:srgbClr val="000000"/>
                </a:solidFill>
                <a:latin typeface="Consolas"/>
              </a:rPr>
              <a:t>HttpSession</a:t>
            </a:r>
            <a:r>
              <a:rPr lang="en-US" altLang="ko-KR" sz="1600" b="1" dirty="0">
                <a:solidFill>
                  <a:srgbClr val="000000"/>
                </a:solidFill>
                <a:latin typeface="Consolas"/>
              </a:rPr>
              <a:t> </a:t>
            </a:r>
            <a:r>
              <a:rPr lang="en-US" altLang="ko-KR" sz="1600" b="1" dirty="0">
                <a:solidFill>
                  <a:srgbClr val="6A3E3E"/>
                </a:solidFill>
                <a:latin typeface="Consolas"/>
              </a:rPr>
              <a:t>session</a:t>
            </a:r>
            <a:r>
              <a:rPr lang="en-US" altLang="ko-KR" sz="1600" b="1" dirty="0">
                <a:solidFill>
                  <a:srgbClr val="000000"/>
                </a:solidFill>
                <a:latin typeface="Consolas"/>
              </a:rPr>
              <a:t>) </a:t>
            </a:r>
            <a:r>
              <a:rPr lang="en-US" altLang="ko-KR" sz="1600" b="1" dirty="0">
                <a:solidFill>
                  <a:srgbClr val="7F0055"/>
                </a:solidFill>
                <a:latin typeface="Consolas"/>
              </a:rPr>
              <a:t>throws</a:t>
            </a:r>
            <a:r>
              <a:rPr lang="en-US" altLang="ko-KR" sz="1600" b="1" dirty="0">
                <a:solidFill>
                  <a:srgbClr val="000000"/>
                </a:solidFill>
                <a:latin typeface="Consolas"/>
              </a:rPr>
              <a:t> Exception;</a:t>
            </a:r>
          </a:p>
          <a:p>
            <a:endParaRPr lang="ko-KR" altLang="en-US" sz="1600" dirty="0">
              <a:latin typeface="Consolas"/>
            </a:endParaRPr>
          </a:p>
          <a:p>
            <a:r>
              <a:rPr lang="en-US" altLang="ko-KR" sz="1600" dirty="0">
                <a:solidFill>
                  <a:srgbClr val="000000"/>
                </a:solidFill>
                <a:latin typeface="Consolas"/>
              </a:rPr>
              <a:t>}</a:t>
            </a:r>
            <a:endParaRPr lang="en-US" altLang="ja-JP" sz="1600" dirty="0" smtClean="0">
              <a:ea typeface="MS Mincho" pitchFamily="49" charset="-128"/>
            </a:endParaRPr>
          </a:p>
        </p:txBody>
      </p:sp>
    </p:spTree>
    <p:extLst>
      <p:ext uri="{BB962C8B-B14F-4D97-AF65-F5344CB8AC3E}">
        <p14:creationId xmlns:p14="http://schemas.microsoft.com/office/powerpoint/2010/main" val="1668798999"/>
      </p:ext>
    </p:extLst>
  </p:cSld>
  <p:clrMapOvr>
    <a:masterClrMapping/>
  </p:clrMapOvr>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제목 1"/>
          <p:cNvSpPr>
            <a:spLocks noGrp="1"/>
          </p:cNvSpPr>
          <p:nvPr>
            <p:ph type="title"/>
          </p:nvPr>
        </p:nvSpPr>
        <p:spPr bwMode="auto">
          <a:xfrm>
            <a:off x="0" y="-2242"/>
            <a:ext cx="9144000" cy="694938"/>
          </a:xfrm>
        </p:spPr>
        <p:txBody>
          <a:bodyPr vert="horz" lIns="91440" tIns="45720" rIns="91440" bIns="45720" rtlCol="0" anchor="ctr">
            <a:normAutofit/>
          </a:bodyPr>
          <a:lstStyle/>
          <a:p>
            <a:r>
              <a:rPr lang="en-US" altLang="ko-KR" dirty="0" err="1" smtClean="0">
                <a:latin typeface="MS Mincho" pitchFamily="49" charset="-128"/>
                <a:ea typeface="MS Mincho" pitchFamily="49" charset="-128"/>
              </a:rPr>
              <a:t>MemberServiceImpl</a:t>
            </a:r>
            <a:endParaRPr lang="ko-KR" dirty="0">
              <a:latin typeface="MS Mincho" pitchFamily="49" charset="-128"/>
              <a:ea typeface="MS Mincho" pitchFamily="49" charset="-128"/>
            </a:endParaRPr>
          </a:p>
        </p:txBody>
      </p:sp>
      <p:sp>
        <p:nvSpPr>
          <p:cNvPr id="5" name="내용 개체 틀 2"/>
          <p:cNvSpPr>
            <a:spLocks noGrp="1"/>
          </p:cNvSpPr>
          <p:nvPr>
            <p:ph sz="half" idx="1"/>
          </p:nvPr>
        </p:nvSpPr>
        <p:spPr bwMode="auto">
          <a:xfrm>
            <a:off x="0" y="692696"/>
            <a:ext cx="9144000" cy="6165304"/>
          </a:xfrm>
          <a:solidFill>
            <a:schemeClr val="bg1"/>
          </a:solidFill>
        </p:spPr>
        <p:txBody>
          <a:bodyPr numCol="2">
            <a:noAutofit/>
          </a:bodyPr>
          <a:lstStyle>
            <a:lvl1pPr>
              <a:defRPr sz="2400"/>
            </a:lvl1pPr>
            <a:lvl2pPr>
              <a:defRPr sz="1600"/>
            </a:lvl2pPr>
            <a:lvl3pPr>
              <a:defRPr sz="1200"/>
            </a:lvl3pPr>
            <a:lvl4pPr>
              <a:defRPr sz="1200"/>
            </a:lvl4pPr>
            <a:lvl5pPr>
              <a:defRPr sz="1200"/>
            </a:lvl5pPr>
          </a:lstStyle>
          <a:p>
            <a:r>
              <a:rPr lang="en-US" altLang="ko-KR" sz="1400" b="1" dirty="0">
                <a:solidFill>
                  <a:srgbClr val="7F0055"/>
                </a:solidFill>
                <a:latin typeface="Consolas"/>
              </a:rPr>
              <a:t>package</a:t>
            </a:r>
            <a:r>
              <a:rPr lang="en-US" altLang="ko-KR" sz="1400" b="1" dirty="0">
                <a:solidFill>
                  <a:srgbClr val="000000"/>
                </a:solidFill>
                <a:latin typeface="Consolas"/>
              </a:rPr>
              <a:t> </a:t>
            </a:r>
            <a:r>
              <a:rPr lang="en-US" altLang="ko-KR" sz="1400" b="1" dirty="0" err="1">
                <a:solidFill>
                  <a:srgbClr val="000000"/>
                </a:solidFill>
                <a:latin typeface="Consolas"/>
              </a:rPr>
              <a:t>com.my.shop.service</a:t>
            </a:r>
            <a:r>
              <a:rPr lang="en-US" altLang="ko-KR" sz="1400" b="1" dirty="0">
                <a:solidFill>
                  <a:srgbClr val="000000"/>
                </a:solidFill>
                <a:latin typeface="Consolas"/>
              </a:rPr>
              <a:t>;</a:t>
            </a:r>
          </a:p>
          <a:p>
            <a:endParaRPr lang="ko-KR" altLang="en-US" sz="1400" dirty="0">
              <a:latin typeface="Consolas"/>
            </a:endParaRPr>
          </a:p>
          <a:p>
            <a:r>
              <a:rPr lang="en-US" altLang="ko-KR" sz="1400" b="1" dirty="0">
                <a:solidFill>
                  <a:srgbClr val="7F0055"/>
                </a:solidFill>
                <a:latin typeface="Consolas"/>
              </a:rPr>
              <a:t>import</a:t>
            </a:r>
            <a:r>
              <a:rPr lang="en-US" altLang="ko-KR" sz="1400" b="1" dirty="0">
                <a:solidFill>
                  <a:srgbClr val="000000"/>
                </a:solidFill>
                <a:latin typeface="Consolas"/>
              </a:rPr>
              <a:t> </a:t>
            </a:r>
            <a:r>
              <a:rPr lang="en-US" altLang="ko-KR" sz="1400" b="1" dirty="0" err="1">
                <a:solidFill>
                  <a:srgbClr val="000000"/>
                </a:solidFill>
                <a:latin typeface="Consolas"/>
              </a:rPr>
              <a:t>javax.inject.Inject</a:t>
            </a:r>
            <a:r>
              <a:rPr lang="en-US" altLang="ko-KR" sz="1400" b="1" dirty="0">
                <a:solidFill>
                  <a:srgbClr val="000000"/>
                </a:solidFill>
                <a:latin typeface="Consolas"/>
              </a:rPr>
              <a:t>;</a:t>
            </a:r>
          </a:p>
          <a:p>
            <a:r>
              <a:rPr lang="en-US" altLang="ko-KR" sz="1400" b="1" dirty="0">
                <a:solidFill>
                  <a:srgbClr val="7F0055"/>
                </a:solidFill>
                <a:latin typeface="Consolas"/>
              </a:rPr>
              <a:t>import</a:t>
            </a:r>
            <a:r>
              <a:rPr lang="en-US" altLang="ko-KR" sz="1400" b="1" dirty="0">
                <a:solidFill>
                  <a:srgbClr val="000000"/>
                </a:solidFill>
                <a:latin typeface="Consolas"/>
              </a:rPr>
              <a:t> </a:t>
            </a:r>
            <a:r>
              <a:rPr lang="en-US" altLang="ko-KR" sz="1400" b="1" dirty="0" err="1">
                <a:solidFill>
                  <a:srgbClr val="000000"/>
                </a:solidFill>
                <a:latin typeface="Consolas"/>
              </a:rPr>
              <a:t>javax.servlet.http.HttpSession</a:t>
            </a:r>
            <a:r>
              <a:rPr lang="en-US" altLang="ko-KR" sz="1400" b="1" dirty="0">
                <a:solidFill>
                  <a:srgbClr val="000000"/>
                </a:solidFill>
                <a:latin typeface="Consolas"/>
              </a:rPr>
              <a:t>;</a:t>
            </a:r>
          </a:p>
          <a:p>
            <a:endParaRPr lang="ko-KR" altLang="en-US" sz="1400" dirty="0">
              <a:latin typeface="Consolas"/>
            </a:endParaRPr>
          </a:p>
          <a:p>
            <a:r>
              <a:rPr lang="en-US" altLang="ko-KR" sz="1400" b="1" dirty="0">
                <a:solidFill>
                  <a:srgbClr val="7F0055"/>
                </a:solidFill>
                <a:latin typeface="Consolas"/>
              </a:rPr>
              <a:t>import</a:t>
            </a:r>
            <a:r>
              <a:rPr lang="en-US" altLang="ko-KR" sz="1400" b="1" dirty="0">
                <a:solidFill>
                  <a:srgbClr val="000000"/>
                </a:solidFill>
                <a:latin typeface="Consolas"/>
              </a:rPr>
              <a:t> </a:t>
            </a:r>
            <a:r>
              <a:rPr lang="en-US" altLang="ko-KR" sz="1400" b="1" dirty="0" err="1">
                <a:solidFill>
                  <a:srgbClr val="000000"/>
                </a:solidFill>
                <a:latin typeface="Consolas"/>
              </a:rPr>
              <a:t>org.springframework.stereotype.Service</a:t>
            </a:r>
            <a:r>
              <a:rPr lang="en-US" altLang="ko-KR" sz="1400" b="1" dirty="0">
                <a:solidFill>
                  <a:srgbClr val="000000"/>
                </a:solidFill>
                <a:latin typeface="Consolas"/>
              </a:rPr>
              <a:t>;</a:t>
            </a:r>
          </a:p>
          <a:p>
            <a:endParaRPr lang="ko-KR" altLang="en-US" sz="1400" dirty="0">
              <a:latin typeface="Consolas"/>
            </a:endParaRPr>
          </a:p>
          <a:p>
            <a:r>
              <a:rPr lang="en-US" altLang="ko-KR" sz="1400" b="1" dirty="0">
                <a:solidFill>
                  <a:srgbClr val="7F0055"/>
                </a:solidFill>
                <a:latin typeface="Consolas"/>
              </a:rPr>
              <a:t>import</a:t>
            </a:r>
            <a:r>
              <a:rPr lang="en-US" altLang="ko-KR" sz="1400" b="1" dirty="0">
                <a:solidFill>
                  <a:srgbClr val="000000"/>
                </a:solidFill>
                <a:latin typeface="Consolas"/>
              </a:rPr>
              <a:t> </a:t>
            </a:r>
            <a:r>
              <a:rPr lang="en-US" altLang="ko-KR" sz="1400" b="1" dirty="0" err="1">
                <a:solidFill>
                  <a:srgbClr val="000000"/>
                </a:solidFill>
                <a:latin typeface="Consolas"/>
              </a:rPr>
              <a:t>com.my.shop.persistence.MemberDAO</a:t>
            </a:r>
            <a:r>
              <a:rPr lang="en-US" altLang="ko-KR" sz="1400" b="1" dirty="0">
                <a:solidFill>
                  <a:srgbClr val="000000"/>
                </a:solidFill>
                <a:latin typeface="Consolas"/>
              </a:rPr>
              <a:t>;</a:t>
            </a:r>
          </a:p>
          <a:p>
            <a:r>
              <a:rPr lang="en-US" altLang="ko-KR" sz="1400" b="1" dirty="0">
                <a:solidFill>
                  <a:srgbClr val="7F0055"/>
                </a:solidFill>
                <a:latin typeface="Consolas"/>
              </a:rPr>
              <a:t>import</a:t>
            </a:r>
            <a:r>
              <a:rPr lang="en-US" altLang="ko-KR" sz="1400" b="1" dirty="0">
                <a:solidFill>
                  <a:srgbClr val="000000"/>
                </a:solidFill>
                <a:latin typeface="Consolas"/>
              </a:rPr>
              <a:t> </a:t>
            </a:r>
            <a:r>
              <a:rPr lang="en-US" altLang="ko-KR" sz="1400" b="1" dirty="0" err="1">
                <a:solidFill>
                  <a:srgbClr val="000000"/>
                </a:solidFill>
                <a:latin typeface="Consolas"/>
              </a:rPr>
              <a:t>com.my.shop.vo.MemberVO</a:t>
            </a:r>
            <a:r>
              <a:rPr lang="en-US" altLang="ko-KR" sz="1400" b="1" dirty="0">
                <a:solidFill>
                  <a:srgbClr val="000000"/>
                </a:solidFill>
                <a:latin typeface="Consolas"/>
              </a:rPr>
              <a:t>;</a:t>
            </a:r>
          </a:p>
          <a:p>
            <a:endParaRPr lang="ko-KR" altLang="en-US" sz="1400" dirty="0">
              <a:latin typeface="Consolas"/>
            </a:endParaRPr>
          </a:p>
          <a:p>
            <a:r>
              <a:rPr lang="en-US" altLang="ja-JP" sz="1400" dirty="0">
                <a:solidFill>
                  <a:srgbClr val="3F7F5F"/>
                </a:solidFill>
                <a:latin typeface="Consolas"/>
              </a:rPr>
              <a:t>// </a:t>
            </a:r>
            <a:r>
              <a:rPr lang="ja-JP" altLang="en-US" sz="1400" dirty="0">
                <a:solidFill>
                  <a:srgbClr val="3F7F5F"/>
                </a:solidFill>
                <a:latin typeface="Consolas"/>
              </a:rPr>
              <a:t>ビジネスロジック層 </a:t>
            </a:r>
            <a:r>
              <a:rPr lang="en-US" altLang="ja-JP" sz="1400" dirty="0">
                <a:solidFill>
                  <a:srgbClr val="3F7F5F"/>
                </a:solidFill>
                <a:latin typeface="Consolas"/>
              </a:rPr>
              <a:t>- </a:t>
            </a:r>
            <a:r>
              <a:rPr lang="ja-JP" altLang="en-US" sz="1400" dirty="0">
                <a:solidFill>
                  <a:srgbClr val="3F7F5F"/>
                </a:solidFill>
                <a:latin typeface="Consolas"/>
              </a:rPr>
              <a:t>会員関連操作を担当</a:t>
            </a:r>
          </a:p>
          <a:p>
            <a:r>
              <a:rPr lang="en-US" altLang="ko-KR" sz="1400" dirty="0">
                <a:solidFill>
                  <a:srgbClr val="646464"/>
                </a:solidFill>
                <a:latin typeface="Consolas"/>
              </a:rPr>
              <a:t>@Service</a:t>
            </a:r>
          </a:p>
          <a:p>
            <a:r>
              <a:rPr lang="en-US" altLang="ko-KR" sz="1400" b="1" dirty="0">
                <a:solidFill>
                  <a:srgbClr val="7F0055"/>
                </a:solidFill>
                <a:latin typeface="Consolas"/>
              </a:rPr>
              <a:t>public</a:t>
            </a:r>
            <a:r>
              <a:rPr lang="en-US" altLang="ko-KR" sz="1400" b="1" dirty="0">
                <a:solidFill>
                  <a:srgbClr val="000000"/>
                </a:solidFill>
                <a:latin typeface="Consolas"/>
              </a:rPr>
              <a:t> </a:t>
            </a:r>
            <a:r>
              <a:rPr lang="en-US" altLang="ko-KR" sz="1400" b="1" dirty="0">
                <a:solidFill>
                  <a:srgbClr val="7F0055"/>
                </a:solidFill>
                <a:latin typeface="Consolas"/>
              </a:rPr>
              <a:t>class</a:t>
            </a:r>
            <a:r>
              <a:rPr lang="en-US" altLang="ko-KR" sz="1400" b="1" dirty="0">
                <a:solidFill>
                  <a:srgbClr val="000000"/>
                </a:solidFill>
                <a:latin typeface="Consolas"/>
              </a:rPr>
              <a:t> </a:t>
            </a:r>
            <a:r>
              <a:rPr lang="en-US" altLang="ko-KR" sz="1400" b="1" dirty="0" err="1">
                <a:solidFill>
                  <a:srgbClr val="000000"/>
                </a:solidFill>
                <a:latin typeface="Consolas"/>
              </a:rPr>
              <a:t>MemberServiceImpl</a:t>
            </a:r>
            <a:r>
              <a:rPr lang="en-US" altLang="ko-KR" sz="1400" b="1" dirty="0">
                <a:solidFill>
                  <a:srgbClr val="000000"/>
                </a:solidFill>
                <a:latin typeface="Consolas"/>
              </a:rPr>
              <a:t> </a:t>
            </a:r>
            <a:r>
              <a:rPr lang="en-US" altLang="ko-KR" sz="1400" b="1" dirty="0">
                <a:solidFill>
                  <a:srgbClr val="7F0055"/>
                </a:solidFill>
                <a:latin typeface="Consolas"/>
              </a:rPr>
              <a:t>implements</a:t>
            </a:r>
            <a:r>
              <a:rPr lang="en-US" altLang="ko-KR" sz="1400" b="1" dirty="0">
                <a:solidFill>
                  <a:srgbClr val="000000"/>
                </a:solidFill>
                <a:latin typeface="Consolas"/>
              </a:rPr>
              <a:t> </a:t>
            </a:r>
            <a:r>
              <a:rPr lang="en-US" altLang="ko-KR" sz="1400" b="1" dirty="0" err="1">
                <a:solidFill>
                  <a:srgbClr val="000000"/>
                </a:solidFill>
                <a:latin typeface="Consolas"/>
              </a:rPr>
              <a:t>MemberService</a:t>
            </a:r>
            <a:r>
              <a:rPr lang="en-US" altLang="ko-KR" sz="1400" b="1" dirty="0">
                <a:solidFill>
                  <a:srgbClr val="000000"/>
                </a:solidFill>
                <a:latin typeface="Consolas"/>
              </a:rPr>
              <a:t> {</a:t>
            </a:r>
          </a:p>
          <a:p>
            <a:endParaRPr lang="ko-KR" altLang="en-US" sz="1400" dirty="0">
              <a:latin typeface="Consolas"/>
            </a:endParaRPr>
          </a:p>
          <a:p>
            <a:r>
              <a:rPr lang="en-US" altLang="ko-KR" sz="1400" dirty="0">
                <a:solidFill>
                  <a:srgbClr val="000000"/>
                </a:solidFill>
                <a:latin typeface="Consolas"/>
              </a:rPr>
              <a:t>    </a:t>
            </a:r>
            <a:r>
              <a:rPr lang="en-US" altLang="ko-KR" sz="1400" dirty="0">
                <a:solidFill>
                  <a:srgbClr val="646464"/>
                </a:solidFill>
                <a:latin typeface="Consolas"/>
              </a:rPr>
              <a:t>@Inject</a:t>
            </a:r>
          </a:p>
          <a:p>
            <a:r>
              <a:rPr lang="ja-JP" altLang="en-US" sz="1400" dirty="0">
                <a:solidFill>
                  <a:srgbClr val="000000"/>
                </a:solidFill>
                <a:latin typeface="Consolas"/>
              </a:rPr>
              <a:t>    </a:t>
            </a:r>
            <a:r>
              <a:rPr lang="en-US" altLang="ja-JP" sz="1400" b="1" dirty="0">
                <a:solidFill>
                  <a:srgbClr val="7F0055"/>
                </a:solidFill>
                <a:latin typeface="Consolas"/>
              </a:rPr>
              <a:t>private</a:t>
            </a:r>
            <a:r>
              <a:rPr lang="ja-JP" altLang="en-US" sz="1400" b="1" dirty="0">
                <a:solidFill>
                  <a:srgbClr val="000000"/>
                </a:solidFill>
                <a:latin typeface="Consolas"/>
              </a:rPr>
              <a:t> </a:t>
            </a:r>
            <a:r>
              <a:rPr lang="en-US" altLang="ja-JP" sz="1400" b="1" dirty="0" err="1">
                <a:solidFill>
                  <a:srgbClr val="000000"/>
                </a:solidFill>
                <a:latin typeface="Consolas"/>
              </a:rPr>
              <a:t>MemberDAO</a:t>
            </a:r>
            <a:r>
              <a:rPr lang="en-US" altLang="ja-JP" sz="1400" b="1" dirty="0">
                <a:solidFill>
                  <a:srgbClr val="000000"/>
                </a:solidFill>
                <a:latin typeface="Consolas"/>
              </a:rPr>
              <a:t> </a:t>
            </a:r>
            <a:r>
              <a:rPr lang="en-US" altLang="ja-JP" sz="1400" b="1" dirty="0" err="1">
                <a:solidFill>
                  <a:srgbClr val="0000C0"/>
                </a:solidFill>
                <a:latin typeface="Consolas"/>
              </a:rPr>
              <a:t>dao</a:t>
            </a:r>
            <a:r>
              <a:rPr lang="en-US" altLang="ja-JP" sz="1400" b="1" dirty="0">
                <a:solidFill>
                  <a:srgbClr val="000000"/>
                </a:solidFill>
                <a:latin typeface="Consolas"/>
              </a:rPr>
              <a:t>; </a:t>
            </a:r>
            <a:r>
              <a:rPr lang="en-US" altLang="ja-JP" sz="1400" b="1" dirty="0">
                <a:solidFill>
                  <a:srgbClr val="3F7F5F"/>
                </a:solidFill>
                <a:latin typeface="Consolas"/>
              </a:rPr>
              <a:t>// </a:t>
            </a:r>
            <a:r>
              <a:rPr lang="ja-JP" altLang="en-US" sz="1400" b="1" dirty="0">
                <a:solidFill>
                  <a:srgbClr val="3F7F5F"/>
                </a:solidFill>
                <a:latin typeface="Consolas"/>
              </a:rPr>
              <a:t>データアクセス層を注入してデータベース操作を実行</a:t>
            </a:r>
          </a:p>
          <a:p>
            <a:endParaRPr lang="ko-KR" altLang="en-US" sz="1400" dirty="0">
              <a:latin typeface="Consolas"/>
            </a:endParaRPr>
          </a:p>
          <a:p>
            <a:r>
              <a:rPr lang="ko-KR" altLang="en-US" sz="1400" dirty="0">
                <a:solidFill>
                  <a:srgbClr val="000000"/>
                </a:solidFill>
                <a:latin typeface="Consolas"/>
              </a:rPr>
              <a:t>    </a:t>
            </a:r>
            <a:r>
              <a:rPr lang="en-US" altLang="ko-KR" sz="1400" dirty="0">
                <a:solidFill>
                  <a:srgbClr val="3F7F5F"/>
                </a:solidFill>
                <a:latin typeface="Consolas"/>
              </a:rPr>
              <a:t>// </a:t>
            </a:r>
            <a:r>
              <a:rPr lang="ko-KR" altLang="en-US" sz="1400" dirty="0">
                <a:solidFill>
                  <a:srgbClr val="3F7F5F"/>
                </a:solidFill>
                <a:latin typeface="Consolas"/>
              </a:rPr>
              <a:t>会員登録処理</a:t>
            </a:r>
          </a:p>
          <a:p>
            <a:r>
              <a:rPr lang="en-US" altLang="ko-KR" sz="1400" dirty="0">
                <a:solidFill>
                  <a:srgbClr val="000000"/>
                </a:solidFill>
                <a:latin typeface="Consolas"/>
              </a:rPr>
              <a:t>    </a:t>
            </a:r>
            <a:r>
              <a:rPr lang="en-US" altLang="ko-KR" sz="1400" dirty="0">
                <a:solidFill>
                  <a:srgbClr val="646464"/>
                </a:solidFill>
                <a:latin typeface="Consolas"/>
              </a:rPr>
              <a:t>@Override</a:t>
            </a:r>
          </a:p>
          <a:p>
            <a:r>
              <a:rPr lang="en-US" altLang="ko-KR" sz="1400" dirty="0">
                <a:solidFill>
                  <a:srgbClr val="000000"/>
                </a:solidFill>
                <a:latin typeface="Consolas"/>
              </a:rPr>
              <a:t>    </a:t>
            </a:r>
            <a:r>
              <a:rPr lang="en-US" altLang="ko-KR" sz="1400" b="1" dirty="0">
                <a:solidFill>
                  <a:srgbClr val="7F0055"/>
                </a:solidFill>
                <a:latin typeface="Consolas"/>
              </a:rPr>
              <a:t>public</a:t>
            </a:r>
            <a:r>
              <a:rPr lang="en-US" altLang="ko-KR" sz="1400" b="1" dirty="0">
                <a:solidFill>
                  <a:srgbClr val="000000"/>
                </a:solidFill>
                <a:latin typeface="Consolas"/>
              </a:rPr>
              <a:t> </a:t>
            </a:r>
            <a:r>
              <a:rPr lang="en-US" altLang="ko-KR" sz="1400" b="1" dirty="0">
                <a:solidFill>
                  <a:srgbClr val="7F0055"/>
                </a:solidFill>
                <a:latin typeface="Consolas"/>
              </a:rPr>
              <a:t>void</a:t>
            </a:r>
            <a:r>
              <a:rPr lang="en-US" altLang="ko-KR" sz="1400" b="1" dirty="0">
                <a:solidFill>
                  <a:srgbClr val="000000"/>
                </a:solidFill>
                <a:latin typeface="Consolas"/>
              </a:rPr>
              <a:t> signup(</a:t>
            </a:r>
            <a:r>
              <a:rPr lang="en-US" altLang="ko-KR" sz="1400" b="1" dirty="0" err="1">
                <a:solidFill>
                  <a:srgbClr val="000000"/>
                </a:solidFill>
                <a:latin typeface="Consolas"/>
              </a:rPr>
              <a:t>MemberVO</a:t>
            </a:r>
            <a:r>
              <a:rPr lang="en-US" altLang="ko-KR" sz="1400" b="1" dirty="0">
                <a:solidFill>
                  <a:srgbClr val="000000"/>
                </a:solidFill>
                <a:latin typeface="Consolas"/>
              </a:rPr>
              <a:t> </a:t>
            </a:r>
            <a:r>
              <a:rPr lang="en-US" altLang="ko-KR" sz="1400" b="1" dirty="0" err="1">
                <a:solidFill>
                  <a:srgbClr val="6A3E3E"/>
                </a:solidFill>
                <a:latin typeface="Consolas"/>
              </a:rPr>
              <a:t>vo</a:t>
            </a:r>
            <a:r>
              <a:rPr lang="en-US" altLang="ko-KR" sz="1400" b="1" dirty="0">
                <a:solidFill>
                  <a:srgbClr val="000000"/>
                </a:solidFill>
                <a:latin typeface="Consolas"/>
              </a:rPr>
              <a:t>) </a:t>
            </a:r>
            <a:r>
              <a:rPr lang="en-US" altLang="ko-KR" sz="1400" b="1" dirty="0">
                <a:solidFill>
                  <a:srgbClr val="7F0055"/>
                </a:solidFill>
                <a:latin typeface="Consolas"/>
              </a:rPr>
              <a:t>throws</a:t>
            </a:r>
            <a:r>
              <a:rPr lang="en-US" altLang="ko-KR" sz="1400" b="1" dirty="0">
                <a:solidFill>
                  <a:srgbClr val="000000"/>
                </a:solidFill>
                <a:latin typeface="Consolas"/>
              </a:rPr>
              <a:t> Exception {</a:t>
            </a:r>
          </a:p>
          <a:p>
            <a:r>
              <a:rPr lang="ja-JP" altLang="en-US" sz="1400" dirty="0">
                <a:solidFill>
                  <a:srgbClr val="000000"/>
                </a:solidFill>
                <a:latin typeface="Consolas"/>
              </a:rPr>
              <a:t>        </a:t>
            </a:r>
            <a:r>
              <a:rPr lang="en-US" altLang="ja-JP" sz="1400" dirty="0" err="1">
                <a:solidFill>
                  <a:srgbClr val="0000C0"/>
                </a:solidFill>
                <a:latin typeface="Consolas"/>
              </a:rPr>
              <a:t>dao</a:t>
            </a:r>
            <a:r>
              <a:rPr lang="en-US" altLang="ja-JP" sz="1400" dirty="0" err="1">
                <a:solidFill>
                  <a:srgbClr val="000000"/>
                </a:solidFill>
                <a:latin typeface="Consolas"/>
              </a:rPr>
              <a:t>.signup</a:t>
            </a:r>
            <a:r>
              <a:rPr lang="en-US" altLang="ja-JP" sz="1400" dirty="0">
                <a:solidFill>
                  <a:srgbClr val="000000"/>
                </a:solidFill>
                <a:latin typeface="Consolas"/>
              </a:rPr>
              <a:t>(</a:t>
            </a:r>
            <a:r>
              <a:rPr lang="en-US" altLang="ja-JP" sz="1400" dirty="0" err="1">
                <a:solidFill>
                  <a:srgbClr val="6A3E3E"/>
                </a:solidFill>
                <a:latin typeface="Consolas"/>
              </a:rPr>
              <a:t>vo</a:t>
            </a:r>
            <a:r>
              <a:rPr lang="en-US" altLang="ja-JP" sz="1400" dirty="0">
                <a:solidFill>
                  <a:srgbClr val="000000"/>
                </a:solidFill>
                <a:latin typeface="Consolas"/>
              </a:rPr>
              <a:t>); </a:t>
            </a:r>
            <a:r>
              <a:rPr lang="en-US" altLang="ja-JP" sz="1400" dirty="0">
                <a:solidFill>
                  <a:srgbClr val="3F7F5F"/>
                </a:solidFill>
                <a:latin typeface="Consolas"/>
              </a:rPr>
              <a:t>// DAO</a:t>
            </a:r>
            <a:r>
              <a:rPr lang="ja-JP" altLang="en-US" sz="1400" dirty="0">
                <a:solidFill>
                  <a:srgbClr val="3F7F5F"/>
                </a:solidFill>
                <a:latin typeface="Consolas"/>
              </a:rPr>
              <a:t>の</a:t>
            </a:r>
            <a:r>
              <a:rPr lang="en-US" altLang="ja-JP" sz="1400" u="sng" dirty="0">
                <a:solidFill>
                  <a:srgbClr val="3F7F5F"/>
                </a:solidFill>
                <a:latin typeface="Consolas"/>
              </a:rPr>
              <a:t>signup</a:t>
            </a:r>
            <a:r>
              <a:rPr lang="ja-JP" altLang="en-US" sz="1400" u="sng" dirty="0">
                <a:solidFill>
                  <a:srgbClr val="3F7F5F"/>
                </a:solidFill>
                <a:latin typeface="Consolas"/>
              </a:rPr>
              <a:t>メソッドを呼び出して会員情報を登録</a:t>
            </a:r>
          </a:p>
          <a:p>
            <a:r>
              <a:rPr lang="ko-KR" altLang="en-US" sz="1400" dirty="0">
                <a:solidFill>
                  <a:srgbClr val="000000"/>
                </a:solidFill>
                <a:latin typeface="Consolas"/>
              </a:rPr>
              <a:t>    </a:t>
            </a:r>
            <a:r>
              <a:rPr lang="en-US" altLang="ko-KR" sz="1400" dirty="0">
                <a:solidFill>
                  <a:srgbClr val="000000"/>
                </a:solidFill>
                <a:latin typeface="Consolas"/>
              </a:rPr>
              <a:t>}</a:t>
            </a:r>
          </a:p>
          <a:p>
            <a:endParaRPr lang="ko-KR" altLang="en-US" sz="1400" dirty="0">
              <a:latin typeface="Consolas"/>
            </a:endParaRPr>
          </a:p>
          <a:p>
            <a:r>
              <a:rPr lang="ja-JP" altLang="en-US" sz="1400" dirty="0">
                <a:solidFill>
                  <a:srgbClr val="000000"/>
                </a:solidFill>
                <a:latin typeface="Consolas"/>
              </a:rPr>
              <a:t>    </a:t>
            </a:r>
            <a:r>
              <a:rPr lang="en-US" altLang="ja-JP" sz="1400" dirty="0">
                <a:solidFill>
                  <a:srgbClr val="3F7F5F"/>
                </a:solidFill>
                <a:latin typeface="Consolas"/>
              </a:rPr>
              <a:t>// </a:t>
            </a:r>
            <a:r>
              <a:rPr lang="ja-JP" altLang="en-US" sz="1400" dirty="0">
                <a:solidFill>
                  <a:srgbClr val="3F7F5F"/>
                </a:solidFill>
                <a:latin typeface="Consolas"/>
              </a:rPr>
              <a:t>ログイン処理</a:t>
            </a:r>
          </a:p>
          <a:p>
            <a:r>
              <a:rPr lang="en-US" altLang="ko-KR" sz="1400" dirty="0">
                <a:solidFill>
                  <a:srgbClr val="000000"/>
                </a:solidFill>
                <a:latin typeface="Consolas"/>
              </a:rPr>
              <a:t>    </a:t>
            </a:r>
            <a:r>
              <a:rPr lang="en-US" altLang="ko-KR" sz="1400" dirty="0">
                <a:solidFill>
                  <a:srgbClr val="646464"/>
                </a:solidFill>
                <a:latin typeface="Consolas"/>
              </a:rPr>
              <a:t>@Override</a:t>
            </a:r>
          </a:p>
          <a:p>
            <a:r>
              <a:rPr lang="en-US" altLang="ko-KR" sz="1400" dirty="0">
                <a:solidFill>
                  <a:srgbClr val="000000"/>
                </a:solidFill>
                <a:latin typeface="Consolas"/>
              </a:rPr>
              <a:t>    </a:t>
            </a:r>
            <a:r>
              <a:rPr lang="en-US" altLang="ko-KR" sz="1400" b="1" dirty="0">
                <a:solidFill>
                  <a:srgbClr val="7F0055"/>
                </a:solidFill>
                <a:latin typeface="Consolas"/>
              </a:rPr>
              <a:t>public</a:t>
            </a:r>
            <a:r>
              <a:rPr lang="en-US" altLang="ko-KR" sz="1400" b="1" dirty="0">
                <a:solidFill>
                  <a:srgbClr val="000000"/>
                </a:solidFill>
                <a:latin typeface="Consolas"/>
              </a:rPr>
              <a:t> </a:t>
            </a:r>
            <a:r>
              <a:rPr lang="en-US" altLang="ko-KR" sz="1400" b="1" dirty="0" err="1">
                <a:solidFill>
                  <a:srgbClr val="000000"/>
                </a:solidFill>
                <a:latin typeface="Consolas"/>
              </a:rPr>
              <a:t>MemberVO</a:t>
            </a:r>
            <a:r>
              <a:rPr lang="en-US" altLang="ko-KR" sz="1400" b="1" dirty="0">
                <a:solidFill>
                  <a:srgbClr val="000000"/>
                </a:solidFill>
                <a:latin typeface="Consolas"/>
              </a:rPr>
              <a:t> </a:t>
            </a:r>
            <a:r>
              <a:rPr lang="en-US" altLang="ko-KR" sz="1400" b="1" dirty="0" err="1">
                <a:solidFill>
                  <a:srgbClr val="000000"/>
                </a:solidFill>
                <a:latin typeface="Consolas"/>
              </a:rPr>
              <a:t>signin</a:t>
            </a:r>
            <a:r>
              <a:rPr lang="en-US" altLang="ko-KR" sz="1400" b="1" dirty="0">
                <a:solidFill>
                  <a:srgbClr val="000000"/>
                </a:solidFill>
                <a:latin typeface="Consolas"/>
              </a:rPr>
              <a:t>(</a:t>
            </a:r>
            <a:r>
              <a:rPr lang="en-US" altLang="ko-KR" sz="1400" b="1" dirty="0" err="1">
                <a:solidFill>
                  <a:srgbClr val="000000"/>
                </a:solidFill>
                <a:latin typeface="Consolas"/>
              </a:rPr>
              <a:t>MemberVO</a:t>
            </a:r>
            <a:r>
              <a:rPr lang="en-US" altLang="ko-KR" sz="1400" b="1" dirty="0">
                <a:solidFill>
                  <a:srgbClr val="000000"/>
                </a:solidFill>
                <a:latin typeface="Consolas"/>
              </a:rPr>
              <a:t> </a:t>
            </a:r>
            <a:r>
              <a:rPr lang="en-US" altLang="ko-KR" sz="1400" b="1" dirty="0" err="1">
                <a:solidFill>
                  <a:srgbClr val="6A3E3E"/>
                </a:solidFill>
                <a:latin typeface="Consolas"/>
              </a:rPr>
              <a:t>vo</a:t>
            </a:r>
            <a:r>
              <a:rPr lang="en-US" altLang="ko-KR" sz="1400" b="1" dirty="0">
                <a:solidFill>
                  <a:srgbClr val="000000"/>
                </a:solidFill>
                <a:latin typeface="Consolas"/>
              </a:rPr>
              <a:t>) </a:t>
            </a:r>
            <a:r>
              <a:rPr lang="en-US" altLang="ko-KR" sz="1400" b="1" dirty="0">
                <a:solidFill>
                  <a:srgbClr val="7F0055"/>
                </a:solidFill>
                <a:latin typeface="Consolas"/>
              </a:rPr>
              <a:t>throws</a:t>
            </a:r>
            <a:r>
              <a:rPr lang="en-US" altLang="ko-KR" sz="1400" b="1" dirty="0">
                <a:solidFill>
                  <a:srgbClr val="000000"/>
                </a:solidFill>
                <a:latin typeface="Consolas"/>
              </a:rPr>
              <a:t> Exception {</a:t>
            </a:r>
          </a:p>
          <a:p>
            <a:r>
              <a:rPr lang="ja-JP" altLang="en-US" sz="1400" dirty="0">
                <a:solidFill>
                  <a:srgbClr val="000000"/>
                </a:solidFill>
                <a:latin typeface="Consolas"/>
              </a:rPr>
              <a:t>        </a:t>
            </a:r>
            <a:r>
              <a:rPr lang="en-US" altLang="ja-JP" sz="1400" b="1" dirty="0">
                <a:solidFill>
                  <a:srgbClr val="7F0055"/>
                </a:solidFill>
                <a:latin typeface="Consolas"/>
              </a:rPr>
              <a:t>return</a:t>
            </a:r>
            <a:r>
              <a:rPr lang="ja-JP" altLang="en-US" sz="1400" b="1" dirty="0">
                <a:solidFill>
                  <a:srgbClr val="000000"/>
                </a:solidFill>
                <a:latin typeface="Consolas"/>
              </a:rPr>
              <a:t> </a:t>
            </a:r>
            <a:r>
              <a:rPr lang="en-US" altLang="ja-JP" sz="1400" b="1" dirty="0" err="1">
                <a:solidFill>
                  <a:srgbClr val="0000C0"/>
                </a:solidFill>
                <a:latin typeface="Consolas"/>
              </a:rPr>
              <a:t>dao</a:t>
            </a:r>
            <a:r>
              <a:rPr lang="en-US" altLang="ja-JP" sz="1400" b="1" dirty="0" err="1">
                <a:solidFill>
                  <a:srgbClr val="000000"/>
                </a:solidFill>
                <a:latin typeface="Consolas"/>
              </a:rPr>
              <a:t>.signin</a:t>
            </a:r>
            <a:r>
              <a:rPr lang="en-US" altLang="ja-JP" sz="1400" b="1" dirty="0">
                <a:solidFill>
                  <a:srgbClr val="000000"/>
                </a:solidFill>
                <a:latin typeface="Consolas"/>
              </a:rPr>
              <a:t>(</a:t>
            </a:r>
            <a:r>
              <a:rPr lang="en-US" altLang="ja-JP" sz="1400" b="1" dirty="0" err="1">
                <a:solidFill>
                  <a:srgbClr val="6A3E3E"/>
                </a:solidFill>
                <a:latin typeface="Consolas"/>
              </a:rPr>
              <a:t>vo</a:t>
            </a:r>
            <a:r>
              <a:rPr lang="en-US" altLang="ja-JP" sz="1400" b="1" dirty="0">
                <a:solidFill>
                  <a:srgbClr val="000000"/>
                </a:solidFill>
                <a:latin typeface="Consolas"/>
              </a:rPr>
              <a:t>); </a:t>
            </a:r>
            <a:r>
              <a:rPr lang="en-US" altLang="ja-JP" sz="1400" b="1" dirty="0">
                <a:solidFill>
                  <a:srgbClr val="3F7F5F"/>
                </a:solidFill>
                <a:latin typeface="Consolas"/>
              </a:rPr>
              <a:t>// DAO</a:t>
            </a:r>
            <a:r>
              <a:rPr lang="ja-JP" altLang="en-US" sz="1400" b="1" dirty="0">
                <a:solidFill>
                  <a:srgbClr val="3F7F5F"/>
                </a:solidFill>
                <a:latin typeface="Consolas"/>
              </a:rPr>
              <a:t>の</a:t>
            </a:r>
            <a:r>
              <a:rPr lang="en-US" altLang="ja-JP" sz="1400" b="1" u="sng" dirty="0" err="1">
                <a:solidFill>
                  <a:srgbClr val="3F7F5F"/>
                </a:solidFill>
                <a:latin typeface="Consolas"/>
              </a:rPr>
              <a:t>signin</a:t>
            </a:r>
            <a:r>
              <a:rPr lang="ja-JP" altLang="en-US" sz="1400" b="1" u="sng" dirty="0">
                <a:solidFill>
                  <a:srgbClr val="3F7F5F"/>
                </a:solidFill>
                <a:latin typeface="Consolas"/>
              </a:rPr>
              <a:t>メソッドを呼び出してログイン情報を取得</a:t>
            </a:r>
          </a:p>
          <a:p>
            <a:r>
              <a:rPr lang="ko-KR" altLang="en-US" sz="1400" dirty="0">
                <a:solidFill>
                  <a:srgbClr val="000000"/>
                </a:solidFill>
                <a:latin typeface="Consolas"/>
              </a:rPr>
              <a:t>    </a:t>
            </a:r>
            <a:r>
              <a:rPr lang="en-US" altLang="ko-KR" sz="1400" dirty="0">
                <a:solidFill>
                  <a:srgbClr val="000000"/>
                </a:solidFill>
                <a:latin typeface="Consolas"/>
              </a:rPr>
              <a:t>}</a:t>
            </a:r>
          </a:p>
          <a:p>
            <a:endParaRPr lang="ko-KR" altLang="en-US" sz="1400" dirty="0">
              <a:latin typeface="Consolas"/>
            </a:endParaRPr>
          </a:p>
          <a:p>
            <a:r>
              <a:rPr lang="ja-JP" altLang="en-US" sz="1400" dirty="0">
                <a:solidFill>
                  <a:srgbClr val="000000"/>
                </a:solidFill>
                <a:latin typeface="Consolas"/>
              </a:rPr>
              <a:t>    </a:t>
            </a:r>
            <a:r>
              <a:rPr lang="en-US" altLang="ja-JP" sz="1400" dirty="0">
                <a:solidFill>
                  <a:srgbClr val="3F7F5F"/>
                </a:solidFill>
                <a:latin typeface="Consolas"/>
              </a:rPr>
              <a:t>// </a:t>
            </a:r>
            <a:r>
              <a:rPr lang="ja-JP" altLang="en-US" sz="1400" dirty="0">
                <a:solidFill>
                  <a:srgbClr val="3F7F5F"/>
                </a:solidFill>
                <a:latin typeface="Consolas"/>
              </a:rPr>
              <a:t>ログアウト処理</a:t>
            </a:r>
          </a:p>
          <a:p>
            <a:r>
              <a:rPr lang="en-US" altLang="ko-KR" sz="1400" dirty="0">
                <a:solidFill>
                  <a:srgbClr val="000000"/>
                </a:solidFill>
                <a:latin typeface="Consolas"/>
              </a:rPr>
              <a:t>    </a:t>
            </a:r>
            <a:r>
              <a:rPr lang="en-US" altLang="ko-KR" sz="1400" dirty="0">
                <a:solidFill>
                  <a:srgbClr val="646464"/>
                </a:solidFill>
                <a:latin typeface="Consolas"/>
              </a:rPr>
              <a:t>@Override</a:t>
            </a:r>
          </a:p>
          <a:p>
            <a:r>
              <a:rPr lang="en-US" altLang="ko-KR" sz="1400" dirty="0">
                <a:solidFill>
                  <a:srgbClr val="000000"/>
                </a:solidFill>
                <a:latin typeface="Consolas"/>
              </a:rPr>
              <a:t>    </a:t>
            </a:r>
            <a:r>
              <a:rPr lang="en-US" altLang="ko-KR" sz="1400" b="1" dirty="0">
                <a:solidFill>
                  <a:srgbClr val="7F0055"/>
                </a:solidFill>
                <a:latin typeface="Consolas"/>
              </a:rPr>
              <a:t>public</a:t>
            </a:r>
            <a:r>
              <a:rPr lang="en-US" altLang="ko-KR" sz="1400" b="1" dirty="0">
                <a:solidFill>
                  <a:srgbClr val="000000"/>
                </a:solidFill>
                <a:latin typeface="Consolas"/>
              </a:rPr>
              <a:t> </a:t>
            </a:r>
            <a:r>
              <a:rPr lang="en-US" altLang="ko-KR" sz="1400" b="1" dirty="0">
                <a:solidFill>
                  <a:srgbClr val="7F0055"/>
                </a:solidFill>
                <a:latin typeface="Consolas"/>
              </a:rPr>
              <a:t>void</a:t>
            </a:r>
            <a:r>
              <a:rPr lang="en-US" altLang="ko-KR" sz="1400" b="1" dirty="0">
                <a:solidFill>
                  <a:srgbClr val="000000"/>
                </a:solidFill>
                <a:latin typeface="Consolas"/>
              </a:rPr>
              <a:t> </a:t>
            </a:r>
            <a:r>
              <a:rPr lang="en-US" altLang="ko-KR" sz="1400" b="1" dirty="0" err="1">
                <a:solidFill>
                  <a:srgbClr val="000000"/>
                </a:solidFill>
                <a:latin typeface="Consolas"/>
              </a:rPr>
              <a:t>signout</a:t>
            </a:r>
            <a:r>
              <a:rPr lang="en-US" altLang="ko-KR" sz="1400" b="1" dirty="0">
                <a:solidFill>
                  <a:srgbClr val="000000"/>
                </a:solidFill>
                <a:latin typeface="Consolas"/>
              </a:rPr>
              <a:t>(</a:t>
            </a:r>
            <a:r>
              <a:rPr lang="en-US" altLang="ko-KR" sz="1400" b="1" dirty="0" err="1">
                <a:solidFill>
                  <a:srgbClr val="000000"/>
                </a:solidFill>
                <a:latin typeface="Consolas"/>
              </a:rPr>
              <a:t>HttpSession</a:t>
            </a:r>
            <a:r>
              <a:rPr lang="en-US" altLang="ko-KR" sz="1400" b="1" dirty="0">
                <a:solidFill>
                  <a:srgbClr val="000000"/>
                </a:solidFill>
                <a:latin typeface="Consolas"/>
              </a:rPr>
              <a:t> </a:t>
            </a:r>
            <a:r>
              <a:rPr lang="en-US" altLang="ko-KR" sz="1400" b="1" dirty="0">
                <a:solidFill>
                  <a:srgbClr val="6A3E3E"/>
                </a:solidFill>
                <a:latin typeface="Consolas"/>
              </a:rPr>
              <a:t>session</a:t>
            </a:r>
            <a:r>
              <a:rPr lang="en-US" altLang="ko-KR" sz="1400" b="1" dirty="0">
                <a:solidFill>
                  <a:srgbClr val="000000"/>
                </a:solidFill>
                <a:latin typeface="Consolas"/>
              </a:rPr>
              <a:t>) </a:t>
            </a:r>
            <a:r>
              <a:rPr lang="en-US" altLang="ko-KR" sz="1400" b="1" dirty="0">
                <a:solidFill>
                  <a:srgbClr val="7F0055"/>
                </a:solidFill>
                <a:latin typeface="Consolas"/>
              </a:rPr>
              <a:t>throws</a:t>
            </a:r>
            <a:r>
              <a:rPr lang="en-US" altLang="ko-KR" sz="1400" b="1" dirty="0">
                <a:solidFill>
                  <a:srgbClr val="000000"/>
                </a:solidFill>
                <a:latin typeface="Consolas"/>
              </a:rPr>
              <a:t> Exception {</a:t>
            </a:r>
          </a:p>
          <a:p>
            <a:r>
              <a:rPr lang="ja-JP" altLang="en-US" sz="1400" dirty="0">
                <a:solidFill>
                  <a:srgbClr val="000000"/>
                </a:solidFill>
                <a:latin typeface="Consolas"/>
              </a:rPr>
              <a:t>        </a:t>
            </a:r>
            <a:r>
              <a:rPr lang="en-US" altLang="ja-JP" sz="1400" dirty="0" err="1">
                <a:solidFill>
                  <a:srgbClr val="6A3E3E"/>
                </a:solidFill>
                <a:latin typeface="Consolas"/>
              </a:rPr>
              <a:t>session</a:t>
            </a:r>
            <a:r>
              <a:rPr lang="en-US" altLang="ja-JP" sz="1400" dirty="0" err="1">
                <a:solidFill>
                  <a:srgbClr val="000000"/>
                </a:solidFill>
                <a:latin typeface="Consolas"/>
              </a:rPr>
              <a:t>.invalidate</a:t>
            </a:r>
            <a:r>
              <a:rPr lang="en-US" altLang="ja-JP" sz="1400" dirty="0">
                <a:solidFill>
                  <a:srgbClr val="000000"/>
                </a:solidFill>
                <a:latin typeface="Consolas"/>
              </a:rPr>
              <a:t>(); </a:t>
            </a:r>
            <a:r>
              <a:rPr lang="en-US" altLang="ja-JP" sz="1400" dirty="0">
                <a:solidFill>
                  <a:srgbClr val="3F7F5F"/>
                </a:solidFill>
                <a:latin typeface="Consolas"/>
              </a:rPr>
              <a:t>// </a:t>
            </a:r>
            <a:r>
              <a:rPr lang="ja-JP" altLang="en-US" sz="1400" dirty="0">
                <a:solidFill>
                  <a:srgbClr val="3F7F5F"/>
                </a:solidFill>
                <a:latin typeface="Consolas"/>
              </a:rPr>
              <a:t>現在のセッションを無効化し、セッション情報を削除</a:t>
            </a:r>
          </a:p>
          <a:p>
            <a:r>
              <a:rPr lang="ko-KR" altLang="en-US" sz="1400" dirty="0">
                <a:solidFill>
                  <a:srgbClr val="000000"/>
                </a:solidFill>
                <a:latin typeface="Consolas"/>
              </a:rPr>
              <a:t>    </a:t>
            </a:r>
            <a:r>
              <a:rPr lang="en-US" altLang="ko-KR" sz="1400" dirty="0">
                <a:solidFill>
                  <a:srgbClr val="000000"/>
                </a:solidFill>
                <a:latin typeface="Consolas"/>
              </a:rPr>
              <a:t>}</a:t>
            </a:r>
          </a:p>
          <a:p>
            <a:r>
              <a:rPr lang="en-US" altLang="ko-KR" sz="1400" dirty="0">
                <a:solidFill>
                  <a:srgbClr val="000000"/>
                </a:solidFill>
                <a:latin typeface="Consolas"/>
              </a:rPr>
              <a:t>}</a:t>
            </a:r>
            <a:endParaRPr lang="en-US" altLang="ja-JP" sz="1400" dirty="0" smtClean="0">
              <a:ea typeface="MS Mincho" pitchFamily="49" charset="-128"/>
            </a:endParaRPr>
          </a:p>
        </p:txBody>
      </p:sp>
    </p:spTree>
    <p:extLst>
      <p:ext uri="{BB962C8B-B14F-4D97-AF65-F5344CB8AC3E}">
        <p14:creationId xmlns:p14="http://schemas.microsoft.com/office/powerpoint/2010/main" val="1668798999"/>
      </p:ext>
    </p:extLst>
  </p:cSld>
  <p:clrMapOvr>
    <a:masterClrMapping/>
  </p:clrMapOvr>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제목 1"/>
          <p:cNvSpPr>
            <a:spLocks noGrp="1"/>
          </p:cNvSpPr>
          <p:nvPr>
            <p:ph type="title"/>
          </p:nvPr>
        </p:nvSpPr>
        <p:spPr bwMode="auto">
          <a:xfrm>
            <a:off x="0" y="-2242"/>
            <a:ext cx="9144000" cy="694938"/>
          </a:xfrm>
        </p:spPr>
        <p:txBody>
          <a:bodyPr vert="horz" lIns="91440" tIns="45720" rIns="91440" bIns="45720" rtlCol="0" anchor="ctr">
            <a:normAutofit/>
          </a:bodyPr>
          <a:lstStyle/>
          <a:p>
            <a:r>
              <a:rPr lang="en-US" altLang="ko-KR" dirty="0" err="1" smtClean="0">
                <a:latin typeface="MS Mincho" pitchFamily="49" charset="-128"/>
                <a:ea typeface="MS Mincho" pitchFamily="49" charset="-128"/>
              </a:rPr>
              <a:t>ShopService</a:t>
            </a:r>
            <a:endParaRPr lang="ko-KR" dirty="0">
              <a:latin typeface="MS Mincho" pitchFamily="49" charset="-128"/>
              <a:ea typeface="MS Mincho" pitchFamily="49" charset="-128"/>
            </a:endParaRPr>
          </a:p>
        </p:txBody>
      </p:sp>
      <p:sp>
        <p:nvSpPr>
          <p:cNvPr id="5" name="내용 개체 틀 2"/>
          <p:cNvSpPr>
            <a:spLocks noGrp="1"/>
          </p:cNvSpPr>
          <p:nvPr>
            <p:ph sz="half" idx="1"/>
          </p:nvPr>
        </p:nvSpPr>
        <p:spPr bwMode="auto">
          <a:xfrm>
            <a:off x="0" y="692696"/>
            <a:ext cx="9144000" cy="6165304"/>
          </a:xfrm>
          <a:solidFill>
            <a:schemeClr val="bg1"/>
          </a:solidFill>
        </p:spPr>
        <p:txBody>
          <a:bodyPr numCol="2">
            <a:noAutofit/>
          </a:bodyPr>
          <a:lstStyle>
            <a:lvl1pPr>
              <a:defRPr sz="2400"/>
            </a:lvl1pPr>
            <a:lvl2pPr>
              <a:defRPr sz="1600"/>
            </a:lvl2pPr>
            <a:lvl3pPr>
              <a:defRPr sz="1200"/>
            </a:lvl3pPr>
            <a:lvl4pPr>
              <a:defRPr sz="1200"/>
            </a:lvl4pPr>
            <a:lvl5pPr>
              <a:defRPr sz="1200"/>
            </a:lvl5pPr>
          </a:lstStyle>
          <a:p>
            <a:r>
              <a:rPr lang="en-US" altLang="ko-KR" sz="1100" b="1" dirty="0">
                <a:solidFill>
                  <a:srgbClr val="7F0055"/>
                </a:solidFill>
                <a:latin typeface="Consolas"/>
              </a:rPr>
              <a:t>package</a:t>
            </a:r>
            <a:r>
              <a:rPr lang="en-US" altLang="ko-KR" sz="1100" b="1" dirty="0">
                <a:solidFill>
                  <a:srgbClr val="000000"/>
                </a:solidFill>
                <a:latin typeface="Consolas"/>
              </a:rPr>
              <a:t> </a:t>
            </a:r>
            <a:r>
              <a:rPr lang="en-US" altLang="ko-KR" sz="1100" b="1" dirty="0" err="1">
                <a:solidFill>
                  <a:srgbClr val="000000"/>
                </a:solidFill>
                <a:latin typeface="Consolas"/>
              </a:rPr>
              <a:t>com.my.shop.service</a:t>
            </a:r>
            <a:r>
              <a:rPr lang="en-US" altLang="ko-KR" sz="1100" b="1" dirty="0">
                <a:solidFill>
                  <a:srgbClr val="000000"/>
                </a:solidFill>
                <a:latin typeface="Consolas"/>
              </a:rPr>
              <a:t>;</a:t>
            </a:r>
          </a:p>
          <a:p>
            <a:endParaRPr lang="ko-KR" altLang="en-US" sz="1100" dirty="0">
              <a:latin typeface="Consolas"/>
            </a:endParaRPr>
          </a:p>
          <a:p>
            <a:r>
              <a:rPr lang="en-US" altLang="ko-KR" sz="1100" b="1" dirty="0">
                <a:solidFill>
                  <a:srgbClr val="7F0055"/>
                </a:solidFill>
                <a:latin typeface="Consolas"/>
              </a:rPr>
              <a:t>import</a:t>
            </a:r>
            <a:r>
              <a:rPr lang="en-US" altLang="ko-KR" sz="1100" b="1" dirty="0">
                <a:solidFill>
                  <a:srgbClr val="000000"/>
                </a:solidFill>
                <a:latin typeface="Consolas"/>
              </a:rPr>
              <a:t> </a:t>
            </a:r>
            <a:r>
              <a:rPr lang="en-US" altLang="ko-KR" sz="1100" b="1" dirty="0" err="1">
                <a:solidFill>
                  <a:srgbClr val="000000"/>
                </a:solidFill>
                <a:latin typeface="Consolas"/>
              </a:rPr>
              <a:t>java.util.List</a:t>
            </a:r>
            <a:r>
              <a:rPr lang="en-US" altLang="ko-KR" sz="1100" b="1" dirty="0">
                <a:solidFill>
                  <a:srgbClr val="000000"/>
                </a:solidFill>
                <a:latin typeface="Consolas"/>
              </a:rPr>
              <a:t>;</a:t>
            </a:r>
          </a:p>
          <a:p>
            <a:endParaRPr lang="ko-KR" altLang="en-US" sz="1100" dirty="0">
              <a:latin typeface="Consolas"/>
            </a:endParaRPr>
          </a:p>
          <a:p>
            <a:r>
              <a:rPr lang="en-US" altLang="ko-KR" sz="1100" b="1" dirty="0">
                <a:solidFill>
                  <a:srgbClr val="7F0055"/>
                </a:solidFill>
                <a:latin typeface="Consolas"/>
              </a:rPr>
              <a:t>import</a:t>
            </a:r>
            <a:r>
              <a:rPr lang="en-US" altLang="ko-KR" sz="1100" b="1" dirty="0">
                <a:solidFill>
                  <a:srgbClr val="000000"/>
                </a:solidFill>
                <a:latin typeface="Consolas"/>
              </a:rPr>
              <a:t> </a:t>
            </a:r>
            <a:r>
              <a:rPr lang="en-US" altLang="ko-KR" sz="1100" b="1" dirty="0" err="1">
                <a:solidFill>
                  <a:srgbClr val="000000"/>
                </a:solidFill>
                <a:latin typeface="Consolas"/>
              </a:rPr>
              <a:t>com.my.shop.vo.CartListVO</a:t>
            </a:r>
            <a:r>
              <a:rPr lang="en-US" altLang="ko-KR" sz="1100" b="1" dirty="0">
                <a:solidFill>
                  <a:srgbClr val="000000"/>
                </a:solidFill>
                <a:latin typeface="Consolas"/>
              </a:rPr>
              <a:t>;</a:t>
            </a:r>
          </a:p>
          <a:p>
            <a:r>
              <a:rPr lang="en-US" altLang="ko-KR" sz="1100" b="1" dirty="0">
                <a:solidFill>
                  <a:srgbClr val="7F0055"/>
                </a:solidFill>
                <a:latin typeface="Consolas"/>
              </a:rPr>
              <a:t>import</a:t>
            </a:r>
            <a:r>
              <a:rPr lang="en-US" altLang="ko-KR" sz="1100" b="1" dirty="0">
                <a:solidFill>
                  <a:srgbClr val="000000"/>
                </a:solidFill>
                <a:latin typeface="Consolas"/>
              </a:rPr>
              <a:t> </a:t>
            </a:r>
            <a:r>
              <a:rPr lang="en-US" altLang="ko-KR" sz="1100" b="1" dirty="0" err="1">
                <a:solidFill>
                  <a:srgbClr val="000000"/>
                </a:solidFill>
                <a:latin typeface="Consolas"/>
              </a:rPr>
              <a:t>com.my.shop.vo.CartVO</a:t>
            </a:r>
            <a:r>
              <a:rPr lang="en-US" altLang="ko-KR" sz="1100" b="1" dirty="0">
                <a:solidFill>
                  <a:srgbClr val="000000"/>
                </a:solidFill>
                <a:latin typeface="Consolas"/>
              </a:rPr>
              <a:t>;</a:t>
            </a:r>
          </a:p>
          <a:p>
            <a:r>
              <a:rPr lang="en-US" altLang="ko-KR" sz="1100" b="1" dirty="0">
                <a:solidFill>
                  <a:srgbClr val="7F0055"/>
                </a:solidFill>
                <a:latin typeface="Consolas"/>
              </a:rPr>
              <a:t>import</a:t>
            </a:r>
            <a:r>
              <a:rPr lang="en-US" altLang="ko-KR" sz="1100" b="1" dirty="0">
                <a:solidFill>
                  <a:srgbClr val="000000"/>
                </a:solidFill>
                <a:latin typeface="Consolas"/>
              </a:rPr>
              <a:t> </a:t>
            </a:r>
            <a:r>
              <a:rPr lang="en-US" altLang="ko-KR" sz="1100" b="1" dirty="0" err="1">
                <a:solidFill>
                  <a:srgbClr val="000000"/>
                </a:solidFill>
                <a:latin typeface="Consolas"/>
              </a:rPr>
              <a:t>com.my.shop.vo.GoodsViewVO</a:t>
            </a:r>
            <a:r>
              <a:rPr lang="en-US" altLang="ko-KR" sz="1100" b="1" dirty="0">
                <a:solidFill>
                  <a:srgbClr val="000000"/>
                </a:solidFill>
                <a:latin typeface="Consolas"/>
              </a:rPr>
              <a:t>;</a:t>
            </a:r>
          </a:p>
          <a:p>
            <a:r>
              <a:rPr lang="en-US" altLang="ko-KR" sz="1100" b="1" dirty="0">
                <a:solidFill>
                  <a:srgbClr val="7F0055"/>
                </a:solidFill>
                <a:latin typeface="Consolas"/>
              </a:rPr>
              <a:t>import</a:t>
            </a:r>
            <a:r>
              <a:rPr lang="en-US" altLang="ko-KR" sz="1100" b="1" dirty="0">
                <a:solidFill>
                  <a:srgbClr val="000000"/>
                </a:solidFill>
                <a:latin typeface="Consolas"/>
              </a:rPr>
              <a:t> </a:t>
            </a:r>
            <a:r>
              <a:rPr lang="en-US" altLang="ko-KR" sz="1100" b="1" dirty="0" err="1">
                <a:solidFill>
                  <a:srgbClr val="000000"/>
                </a:solidFill>
                <a:latin typeface="Consolas"/>
              </a:rPr>
              <a:t>com.my.shop.vo.OrderDetailVO</a:t>
            </a:r>
            <a:r>
              <a:rPr lang="en-US" altLang="ko-KR" sz="1100" b="1" dirty="0">
                <a:solidFill>
                  <a:srgbClr val="000000"/>
                </a:solidFill>
                <a:latin typeface="Consolas"/>
              </a:rPr>
              <a:t>;</a:t>
            </a:r>
          </a:p>
          <a:p>
            <a:r>
              <a:rPr lang="en-US" altLang="ko-KR" sz="1100" b="1" dirty="0">
                <a:solidFill>
                  <a:srgbClr val="7F0055"/>
                </a:solidFill>
                <a:latin typeface="Consolas"/>
              </a:rPr>
              <a:t>import</a:t>
            </a:r>
            <a:r>
              <a:rPr lang="en-US" altLang="ko-KR" sz="1100" b="1" dirty="0">
                <a:solidFill>
                  <a:srgbClr val="000000"/>
                </a:solidFill>
                <a:latin typeface="Consolas"/>
              </a:rPr>
              <a:t> </a:t>
            </a:r>
            <a:r>
              <a:rPr lang="en-US" altLang="ko-KR" sz="1100" b="1" dirty="0" err="1">
                <a:solidFill>
                  <a:srgbClr val="000000"/>
                </a:solidFill>
                <a:latin typeface="Consolas"/>
              </a:rPr>
              <a:t>com.my.shop.vo.OrderListVO</a:t>
            </a:r>
            <a:r>
              <a:rPr lang="en-US" altLang="ko-KR" sz="1100" b="1" dirty="0">
                <a:solidFill>
                  <a:srgbClr val="000000"/>
                </a:solidFill>
                <a:latin typeface="Consolas"/>
              </a:rPr>
              <a:t>;</a:t>
            </a:r>
          </a:p>
          <a:p>
            <a:r>
              <a:rPr lang="en-US" altLang="ko-KR" sz="1100" b="1" dirty="0">
                <a:solidFill>
                  <a:srgbClr val="7F0055"/>
                </a:solidFill>
                <a:latin typeface="Consolas"/>
              </a:rPr>
              <a:t>import</a:t>
            </a:r>
            <a:r>
              <a:rPr lang="en-US" altLang="ko-KR" sz="1100" b="1" dirty="0">
                <a:solidFill>
                  <a:srgbClr val="000000"/>
                </a:solidFill>
                <a:latin typeface="Consolas"/>
              </a:rPr>
              <a:t> </a:t>
            </a:r>
            <a:r>
              <a:rPr lang="en-US" altLang="ko-KR" sz="1100" b="1" dirty="0" err="1">
                <a:solidFill>
                  <a:srgbClr val="000000"/>
                </a:solidFill>
                <a:latin typeface="Consolas"/>
              </a:rPr>
              <a:t>com.my.shop.vo.OrderVO</a:t>
            </a:r>
            <a:r>
              <a:rPr lang="en-US" altLang="ko-KR" sz="1100" b="1" dirty="0">
                <a:solidFill>
                  <a:srgbClr val="000000"/>
                </a:solidFill>
                <a:latin typeface="Consolas"/>
              </a:rPr>
              <a:t>;</a:t>
            </a:r>
          </a:p>
          <a:p>
            <a:r>
              <a:rPr lang="en-US" altLang="ko-KR" sz="1100" b="1" dirty="0">
                <a:solidFill>
                  <a:srgbClr val="7F0055"/>
                </a:solidFill>
                <a:latin typeface="Consolas"/>
              </a:rPr>
              <a:t>import</a:t>
            </a:r>
            <a:r>
              <a:rPr lang="en-US" altLang="ko-KR" sz="1100" b="1" dirty="0">
                <a:solidFill>
                  <a:srgbClr val="000000"/>
                </a:solidFill>
                <a:latin typeface="Consolas"/>
              </a:rPr>
              <a:t> </a:t>
            </a:r>
            <a:r>
              <a:rPr lang="en-US" altLang="ko-KR" sz="1100" b="1" dirty="0" err="1">
                <a:solidFill>
                  <a:srgbClr val="000000"/>
                </a:solidFill>
                <a:latin typeface="Consolas"/>
              </a:rPr>
              <a:t>com.my.shop.vo.ReplyListVO</a:t>
            </a:r>
            <a:r>
              <a:rPr lang="en-US" altLang="ko-KR" sz="1100" b="1" dirty="0">
                <a:solidFill>
                  <a:srgbClr val="000000"/>
                </a:solidFill>
                <a:latin typeface="Consolas"/>
              </a:rPr>
              <a:t>;</a:t>
            </a:r>
          </a:p>
          <a:p>
            <a:r>
              <a:rPr lang="en-US" altLang="ko-KR" sz="1100" b="1" dirty="0">
                <a:solidFill>
                  <a:srgbClr val="7F0055"/>
                </a:solidFill>
                <a:latin typeface="Consolas"/>
              </a:rPr>
              <a:t>import</a:t>
            </a:r>
            <a:r>
              <a:rPr lang="en-US" altLang="ko-KR" sz="1100" b="1" dirty="0">
                <a:solidFill>
                  <a:srgbClr val="000000"/>
                </a:solidFill>
                <a:latin typeface="Consolas"/>
              </a:rPr>
              <a:t> </a:t>
            </a:r>
            <a:r>
              <a:rPr lang="en-US" altLang="ko-KR" sz="1100" b="1" dirty="0" err="1">
                <a:solidFill>
                  <a:srgbClr val="000000"/>
                </a:solidFill>
                <a:latin typeface="Consolas"/>
              </a:rPr>
              <a:t>com.my.shop.vo.ReplyVO</a:t>
            </a:r>
            <a:r>
              <a:rPr lang="en-US" altLang="ko-KR" sz="1100" b="1" dirty="0">
                <a:solidFill>
                  <a:srgbClr val="000000"/>
                </a:solidFill>
                <a:latin typeface="Consolas"/>
              </a:rPr>
              <a:t>;</a:t>
            </a:r>
          </a:p>
          <a:p>
            <a:endParaRPr lang="ko-KR" altLang="en-US" sz="1100" dirty="0">
              <a:latin typeface="Consolas"/>
            </a:endParaRPr>
          </a:p>
          <a:p>
            <a:r>
              <a:rPr lang="en-US" altLang="ko-KR" sz="1100" b="1" dirty="0">
                <a:solidFill>
                  <a:srgbClr val="7F0055"/>
                </a:solidFill>
                <a:latin typeface="Consolas"/>
              </a:rPr>
              <a:t>public</a:t>
            </a:r>
            <a:r>
              <a:rPr lang="en-US" altLang="ko-KR" sz="1100" b="1" dirty="0">
                <a:solidFill>
                  <a:srgbClr val="000000"/>
                </a:solidFill>
                <a:latin typeface="Consolas"/>
              </a:rPr>
              <a:t> </a:t>
            </a:r>
            <a:r>
              <a:rPr lang="en-US" altLang="ko-KR" sz="1100" b="1" dirty="0">
                <a:solidFill>
                  <a:srgbClr val="7F0055"/>
                </a:solidFill>
                <a:latin typeface="Consolas"/>
              </a:rPr>
              <a:t>interface</a:t>
            </a:r>
            <a:r>
              <a:rPr lang="en-US" altLang="ko-KR" sz="1100" b="1" dirty="0">
                <a:solidFill>
                  <a:srgbClr val="000000"/>
                </a:solidFill>
                <a:latin typeface="Consolas"/>
              </a:rPr>
              <a:t> </a:t>
            </a:r>
            <a:r>
              <a:rPr lang="en-US" altLang="ko-KR" sz="1100" b="1" dirty="0" err="1">
                <a:solidFill>
                  <a:srgbClr val="000000"/>
                </a:solidFill>
                <a:latin typeface="Consolas"/>
              </a:rPr>
              <a:t>ShopService</a:t>
            </a:r>
            <a:r>
              <a:rPr lang="en-US" altLang="ko-KR" sz="1100" b="1" dirty="0">
                <a:solidFill>
                  <a:srgbClr val="000000"/>
                </a:solidFill>
                <a:latin typeface="Consolas"/>
              </a:rPr>
              <a:t> </a:t>
            </a:r>
            <a:r>
              <a:rPr lang="en-US" altLang="ko-KR" sz="1100" b="1" dirty="0" smtClean="0">
                <a:solidFill>
                  <a:srgbClr val="000000"/>
                </a:solidFill>
                <a:latin typeface="Consolas"/>
              </a:rPr>
              <a:t>{</a:t>
            </a:r>
            <a:endParaRPr lang="ko-KR" altLang="en-US" sz="1100" dirty="0">
              <a:latin typeface="Consolas"/>
            </a:endParaRPr>
          </a:p>
          <a:p>
            <a:r>
              <a:rPr lang="ja-JP" altLang="en-US" sz="1100" dirty="0">
                <a:solidFill>
                  <a:srgbClr val="000000"/>
                </a:solidFill>
                <a:latin typeface="Consolas"/>
              </a:rPr>
              <a:t>    </a:t>
            </a:r>
            <a:r>
              <a:rPr lang="en-US" altLang="ja-JP" sz="1100" dirty="0">
                <a:solidFill>
                  <a:srgbClr val="3F7F5F"/>
                </a:solidFill>
                <a:latin typeface="Consolas"/>
              </a:rPr>
              <a:t>// </a:t>
            </a:r>
            <a:r>
              <a:rPr lang="ja-JP" altLang="en-US" sz="1100" dirty="0">
                <a:solidFill>
                  <a:srgbClr val="3F7F5F"/>
                </a:solidFill>
                <a:latin typeface="Consolas"/>
              </a:rPr>
              <a:t>カテゴリー別商品リストの取得</a:t>
            </a:r>
          </a:p>
          <a:p>
            <a:r>
              <a:rPr lang="en-US" altLang="ko-KR" sz="1100" dirty="0">
                <a:solidFill>
                  <a:srgbClr val="000000"/>
                </a:solidFill>
                <a:latin typeface="Consolas"/>
              </a:rPr>
              <a:t>    </a:t>
            </a:r>
            <a:r>
              <a:rPr lang="en-US" altLang="ko-KR" sz="1100" b="1" dirty="0">
                <a:solidFill>
                  <a:srgbClr val="7F0055"/>
                </a:solidFill>
                <a:latin typeface="Consolas"/>
              </a:rPr>
              <a:t>public</a:t>
            </a:r>
            <a:r>
              <a:rPr lang="en-US" altLang="ko-KR" sz="1100" b="1" dirty="0">
                <a:solidFill>
                  <a:srgbClr val="000000"/>
                </a:solidFill>
                <a:latin typeface="Consolas"/>
              </a:rPr>
              <a:t> List&lt;</a:t>
            </a:r>
            <a:r>
              <a:rPr lang="en-US" altLang="ko-KR" sz="1100" b="1" dirty="0" err="1">
                <a:solidFill>
                  <a:srgbClr val="000000"/>
                </a:solidFill>
                <a:latin typeface="Consolas"/>
              </a:rPr>
              <a:t>GoodsViewVO</a:t>
            </a:r>
            <a:r>
              <a:rPr lang="en-US" altLang="ko-KR" sz="1100" b="1" dirty="0">
                <a:solidFill>
                  <a:srgbClr val="000000"/>
                </a:solidFill>
                <a:latin typeface="Consolas"/>
              </a:rPr>
              <a:t>&gt; list(</a:t>
            </a:r>
            <a:r>
              <a:rPr lang="en-US" altLang="ko-KR" sz="1100" b="1" dirty="0" err="1">
                <a:solidFill>
                  <a:srgbClr val="7F0055"/>
                </a:solidFill>
                <a:latin typeface="Consolas"/>
              </a:rPr>
              <a:t>int</a:t>
            </a:r>
            <a:r>
              <a:rPr lang="en-US" altLang="ko-KR" sz="1100" b="1" dirty="0">
                <a:solidFill>
                  <a:srgbClr val="000000"/>
                </a:solidFill>
                <a:latin typeface="Consolas"/>
              </a:rPr>
              <a:t> </a:t>
            </a:r>
            <a:r>
              <a:rPr lang="en-US" altLang="ko-KR" sz="1100" b="1" dirty="0" err="1">
                <a:solidFill>
                  <a:srgbClr val="6A3E3E"/>
                </a:solidFill>
                <a:latin typeface="Consolas"/>
              </a:rPr>
              <a:t>cateCode</a:t>
            </a:r>
            <a:r>
              <a:rPr lang="en-US" altLang="ko-KR" sz="1100" b="1" dirty="0">
                <a:solidFill>
                  <a:srgbClr val="000000"/>
                </a:solidFill>
                <a:latin typeface="Consolas"/>
              </a:rPr>
              <a:t>, </a:t>
            </a:r>
            <a:r>
              <a:rPr lang="en-US" altLang="ko-KR" sz="1100" b="1" dirty="0" err="1">
                <a:solidFill>
                  <a:srgbClr val="7F0055"/>
                </a:solidFill>
                <a:latin typeface="Consolas"/>
              </a:rPr>
              <a:t>int</a:t>
            </a:r>
            <a:r>
              <a:rPr lang="en-US" altLang="ko-KR" sz="1100" b="1" dirty="0">
                <a:solidFill>
                  <a:srgbClr val="000000"/>
                </a:solidFill>
                <a:latin typeface="Consolas"/>
              </a:rPr>
              <a:t> </a:t>
            </a:r>
            <a:r>
              <a:rPr lang="en-US" altLang="ko-KR" sz="1100" b="1" dirty="0">
                <a:solidFill>
                  <a:srgbClr val="6A3E3E"/>
                </a:solidFill>
                <a:latin typeface="Consolas"/>
              </a:rPr>
              <a:t>level</a:t>
            </a:r>
            <a:r>
              <a:rPr lang="en-US" altLang="ko-KR" sz="1100" b="1" dirty="0">
                <a:solidFill>
                  <a:srgbClr val="000000"/>
                </a:solidFill>
                <a:latin typeface="Consolas"/>
              </a:rPr>
              <a:t>) </a:t>
            </a:r>
            <a:r>
              <a:rPr lang="en-US" altLang="ko-KR" sz="1100" b="1" dirty="0">
                <a:solidFill>
                  <a:srgbClr val="7F0055"/>
                </a:solidFill>
                <a:latin typeface="Consolas"/>
              </a:rPr>
              <a:t>throws</a:t>
            </a:r>
            <a:r>
              <a:rPr lang="en-US" altLang="ko-KR" sz="1100" b="1" dirty="0">
                <a:solidFill>
                  <a:srgbClr val="000000"/>
                </a:solidFill>
                <a:latin typeface="Consolas"/>
              </a:rPr>
              <a:t> Exception;</a:t>
            </a:r>
          </a:p>
          <a:p>
            <a:endParaRPr lang="ko-KR" altLang="en-US" sz="1100" dirty="0">
              <a:latin typeface="Consolas"/>
            </a:endParaRPr>
          </a:p>
          <a:p>
            <a:r>
              <a:rPr lang="ja-JP" altLang="en-US" sz="1100" dirty="0">
                <a:solidFill>
                  <a:srgbClr val="000000"/>
                </a:solidFill>
                <a:latin typeface="Consolas"/>
              </a:rPr>
              <a:t>    </a:t>
            </a:r>
            <a:r>
              <a:rPr lang="en-US" altLang="ja-JP" sz="1100" dirty="0">
                <a:solidFill>
                  <a:srgbClr val="3F7F5F"/>
                </a:solidFill>
                <a:latin typeface="Consolas"/>
              </a:rPr>
              <a:t>// </a:t>
            </a:r>
            <a:r>
              <a:rPr lang="ja-JP" altLang="en-US" sz="1100" dirty="0">
                <a:solidFill>
                  <a:srgbClr val="3F7F5F"/>
                </a:solidFill>
                <a:latin typeface="Consolas"/>
              </a:rPr>
              <a:t>商品詳細の取得</a:t>
            </a:r>
          </a:p>
          <a:p>
            <a:r>
              <a:rPr lang="en-US" altLang="ko-KR" sz="1100" dirty="0">
                <a:solidFill>
                  <a:srgbClr val="000000"/>
                </a:solidFill>
                <a:latin typeface="Consolas"/>
              </a:rPr>
              <a:t>    </a:t>
            </a:r>
            <a:r>
              <a:rPr lang="en-US" altLang="ko-KR" sz="1100" b="1" dirty="0">
                <a:solidFill>
                  <a:srgbClr val="7F0055"/>
                </a:solidFill>
                <a:latin typeface="Consolas"/>
              </a:rPr>
              <a:t>public</a:t>
            </a:r>
            <a:r>
              <a:rPr lang="en-US" altLang="ko-KR" sz="1100" b="1" dirty="0">
                <a:solidFill>
                  <a:srgbClr val="000000"/>
                </a:solidFill>
                <a:latin typeface="Consolas"/>
              </a:rPr>
              <a:t> </a:t>
            </a:r>
            <a:r>
              <a:rPr lang="en-US" altLang="ko-KR" sz="1100" b="1" dirty="0" err="1">
                <a:solidFill>
                  <a:srgbClr val="000000"/>
                </a:solidFill>
                <a:latin typeface="Consolas"/>
              </a:rPr>
              <a:t>GoodsViewVO</a:t>
            </a:r>
            <a:r>
              <a:rPr lang="en-US" altLang="ko-KR" sz="1100" b="1" dirty="0">
                <a:solidFill>
                  <a:srgbClr val="000000"/>
                </a:solidFill>
                <a:latin typeface="Consolas"/>
              </a:rPr>
              <a:t> </a:t>
            </a:r>
            <a:r>
              <a:rPr lang="en-US" altLang="ko-KR" sz="1100" b="1" dirty="0" err="1">
                <a:solidFill>
                  <a:srgbClr val="000000"/>
                </a:solidFill>
                <a:latin typeface="Consolas"/>
              </a:rPr>
              <a:t>goodsView</a:t>
            </a:r>
            <a:r>
              <a:rPr lang="en-US" altLang="ko-KR" sz="1100" b="1" dirty="0">
                <a:solidFill>
                  <a:srgbClr val="000000"/>
                </a:solidFill>
                <a:latin typeface="Consolas"/>
              </a:rPr>
              <a:t>(</a:t>
            </a:r>
            <a:r>
              <a:rPr lang="en-US" altLang="ko-KR" sz="1100" b="1" dirty="0" err="1">
                <a:solidFill>
                  <a:srgbClr val="7F0055"/>
                </a:solidFill>
                <a:latin typeface="Consolas"/>
              </a:rPr>
              <a:t>int</a:t>
            </a:r>
            <a:r>
              <a:rPr lang="en-US" altLang="ko-KR" sz="1100" b="1" dirty="0">
                <a:solidFill>
                  <a:srgbClr val="000000"/>
                </a:solidFill>
                <a:latin typeface="Consolas"/>
              </a:rPr>
              <a:t> </a:t>
            </a:r>
            <a:r>
              <a:rPr lang="en-US" altLang="ko-KR" sz="1100" b="1" dirty="0" err="1">
                <a:solidFill>
                  <a:srgbClr val="6A3E3E"/>
                </a:solidFill>
                <a:latin typeface="Consolas"/>
              </a:rPr>
              <a:t>gdsNum</a:t>
            </a:r>
            <a:r>
              <a:rPr lang="en-US" altLang="ko-KR" sz="1100" b="1" dirty="0">
                <a:solidFill>
                  <a:srgbClr val="000000"/>
                </a:solidFill>
                <a:latin typeface="Consolas"/>
              </a:rPr>
              <a:t>) </a:t>
            </a:r>
            <a:r>
              <a:rPr lang="en-US" altLang="ko-KR" sz="1100" b="1" dirty="0">
                <a:solidFill>
                  <a:srgbClr val="7F0055"/>
                </a:solidFill>
                <a:latin typeface="Consolas"/>
              </a:rPr>
              <a:t>throws</a:t>
            </a:r>
            <a:r>
              <a:rPr lang="en-US" altLang="ko-KR" sz="1100" b="1" dirty="0">
                <a:solidFill>
                  <a:srgbClr val="000000"/>
                </a:solidFill>
                <a:latin typeface="Consolas"/>
              </a:rPr>
              <a:t> Exception;</a:t>
            </a:r>
          </a:p>
          <a:p>
            <a:endParaRPr lang="ko-KR" altLang="en-US" sz="1100" dirty="0">
              <a:latin typeface="Consolas"/>
            </a:endParaRPr>
          </a:p>
          <a:p>
            <a:r>
              <a:rPr lang="ja-JP" altLang="en-US" sz="1100" dirty="0">
                <a:solidFill>
                  <a:srgbClr val="000000"/>
                </a:solidFill>
                <a:latin typeface="Consolas"/>
              </a:rPr>
              <a:t>    </a:t>
            </a:r>
            <a:r>
              <a:rPr lang="en-US" altLang="ja-JP" sz="1100" dirty="0">
                <a:solidFill>
                  <a:srgbClr val="3F7F5F"/>
                </a:solidFill>
                <a:latin typeface="Consolas"/>
              </a:rPr>
              <a:t>// </a:t>
            </a:r>
            <a:r>
              <a:rPr lang="ja-JP" altLang="en-US" sz="1100" dirty="0">
                <a:solidFill>
                  <a:srgbClr val="3F7F5F"/>
                </a:solidFill>
                <a:latin typeface="Consolas"/>
              </a:rPr>
              <a:t>コメント登録</a:t>
            </a:r>
          </a:p>
          <a:p>
            <a:r>
              <a:rPr lang="en-US" altLang="ko-KR" sz="1100" dirty="0">
                <a:solidFill>
                  <a:srgbClr val="000000"/>
                </a:solidFill>
                <a:latin typeface="Consolas"/>
              </a:rPr>
              <a:t>    </a:t>
            </a:r>
            <a:r>
              <a:rPr lang="en-US" altLang="ko-KR" sz="1100" b="1" dirty="0">
                <a:solidFill>
                  <a:srgbClr val="7F0055"/>
                </a:solidFill>
                <a:latin typeface="Consolas"/>
              </a:rPr>
              <a:t>public</a:t>
            </a:r>
            <a:r>
              <a:rPr lang="en-US" altLang="ko-KR" sz="1100" b="1" dirty="0">
                <a:solidFill>
                  <a:srgbClr val="000000"/>
                </a:solidFill>
                <a:latin typeface="Consolas"/>
              </a:rPr>
              <a:t> </a:t>
            </a:r>
            <a:r>
              <a:rPr lang="en-US" altLang="ko-KR" sz="1100" b="1" dirty="0">
                <a:solidFill>
                  <a:srgbClr val="7F0055"/>
                </a:solidFill>
                <a:latin typeface="Consolas"/>
              </a:rPr>
              <a:t>void</a:t>
            </a:r>
            <a:r>
              <a:rPr lang="en-US" altLang="ko-KR" sz="1100" b="1" dirty="0">
                <a:solidFill>
                  <a:srgbClr val="000000"/>
                </a:solidFill>
                <a:latin typeface="Consolas"/>
              </a:rPr>
              <a:t> </a:t>
            </a:r>
            <a:r>
              <a:rPr lang="en-US" altLang="ko-KR" sz="1100" b="1" dirty="0" err="1">
                <a:solidFill>
                  <a:srgbClr val="000000"/>
                </a:solidFill>
                <a:latin typeface="Consolas"/>
              </a:rPr>
              <a:t>registReply</a:t>
            </a:r>
            <a:r>
              <a:rPr lang="en-US" altLang="ko-KR" sz="1100" b="1" dirty="0">
                <a:solidFill>
                  <a:srgbClr val="000000"/>
                </a:solidFill>
                <a:latin typeface="Consolas"/>
              </a:rPr>
              <a:t>(</a:t>
            </a:r>
            <a:r>
              <a:rPr lang="en-US" altLang="ko-KR" sz="1100" b="1" dirty="0" err="1">
                <a:solidFill>
                  <a:srgbClr val="000000"/>
                </a:solidFill>
                <a:latin typeface="Consolas"/>
              </a:rPr>
              <a:t>ReplyVO</a:t>
            </a:r>
            <a:r>
              <a:rPr lang="en-US" altLang="ko-KR" sz="1100" b="1" dirty="0">
                <a:solidFill>
                  <a:srgbClr val="000000"/>
                </a:solidFill>
                <a:latin typeface="Consolas"/>
              </a:rPr>
              <a:t> </a:t>
            </a:r>
            <a:r>
              <a:rPr lang="en-US" altLang="ko-KR" sz="1100" b="1" dirty="0">
                <a:solidFill>
                  <a:srgbClr val="6A3E3E"/>
                </a:solidFill>
                <a:latin typeface="Consolas"/>
              </a:rPr>
              <a:t>reply</a:t>
            </a:r>
            <a:r>
              <a:rPr lang="en-US" altLang="ko-KR" sz="1100" b="1" dirty="0">
                <a:solidFill>
                  <a:srgbClr val="000000"/>
                </a:solidFill>
                <a:latin typeface="Consolas"/>
              </a:rPr>
              <a:t>) </a:t>
            </a:r>
            <a:r>
              <a:rPr lang="en-US" altLang="ko-KR" sz="1100" b="1" dirty="0">
                <a:solidFill>
                  <a:srgbClr val="7F0055"/>
                </a:solidFill>
                <a:latin typeface="Consolas"/>
              </a:rPr>
              <a:t>throws</a:t>
            </a:r>
            <a:r>
              <a:rPr lang="en-US" altLang="ko-KR" sz="1100" b="1" dirty="0">
                <a:solidFill>
                  <a:srgbClr val="000000"/>
                </a:solidFill>
                <a:latin typeface="Consolas"/>
              </a:rPr>
              <a:t> Exception;</a:t>
            </a:r>
          </a:p>
          <a:p>
            <a:endParaRPr lang="ko-KR" altLang="en-US" sz="1100" dirty="0">
              <a:latin typeface="Consolas"/>
            </a:endParaRPr>
          </a:p>
          <a:p>
            <a:r>
              <a:rPr lang="ja-JP" altLang="en-US" sz="1100" dirty="0">
                <a:solidFill>
                  <a:srgbClr val="000000"/>
                </a:solidFill>
                <a:latin typeface="Consolas"/>
              </a:rPr>
              <a:t>    </a:t>
            </a:r>
            <a:r>
              <a:rPr lang="en-US" altLang="ja-JP" sz="1100" dirty="0">
                <a:solidFill>
                  <a:srgbClr val="3F7F5F"/>
                </a:solidFill>
                <a:latin typeface="Consolas"/>
              </a:rPr>
              <a:t>// </a:t>
            </a:r>
            <a:r>
              <a:rPr lang="ja-JP" altLang="en-US" sz="1100" dirty="0">
                <a:solidFill>
                  <a:srgbClr val="3F7F5F"/>
                </a:solidFill>
                <a:latin typeface="Consolas"/>
              </a:rPr>
              <a:t>コメントリストの取得</a:t>
            </a:r>
          </a:p>
          <a:p>
            <a:r>
              <a:rPr lang="en-US" altLang="ko-KR" sz="1100" dirty="0">
                <a:solidFill>
                  <a:srgbClr val="000000"/>
                </a:solidFill>
                <a:latin typeface="Consolas"/>
              </a:rPr>
              <a:t>    </a:t>
            </a:r>
            <a:r>
              <a:rPr lang="en-US" altLang="ko-KR" sz="1100" b="1" dirty="0">
                <a:solidFill>
                  <a:srgbClr val="7F0055"/>
                </a:solidFill>
                <a:latin typeface="Consolas"/>
              </a:rPr>
              <a:t>public</a:t>
            </a:r>
            <a:r>
              <a:rPr lang="en-US" altLang="ko-KR" sz="1100" b="1" dirty="0">
                <a:solidFill>
                  <a:srgbClr val="000000"/>
                </a:solidFill>
                <a:latin typeface="Consolas"/>
              </a:rPr>
              <a:t> List&lt;</a:t>
            </a:r>
            <a:r>
              <a:rPr lang="en-US" altLang="ko-KR" sz="1100" b="1" dirty="0" err="1">
                <a:solidFill>
                  <a:srgbClr val="000000"/>
                </a:solidFill>
                <a:latin typeface="Consolas"/>
              </a:rPr>
              <a:t>ReplyListVO</a:t>
            </a:r>
            <a:r>
              <a:rPr lang="en-US" altLang="ko-KR" sz="1100" b="1" dirty="0">
                <a:solidFill>
                  <a:srgbClr val="000000"/>
                </a:solidFill>
                <a:latin typeface="Consolas"/>
              </a:rPr>
              <a:t>&gt; </a:t>
            </a:r>
            <a:r>
              <a:rPr lang="en-US" altLang="ko-KR" sz="1100" b="1" dirty="0" err="1">
                <a:solidFill>
                  <a:srgbClr val="000000"/>
                </a:solidFill>
                <a:latin typeface="Consolas"/>
              </a:rPr>
              <a:t>replyList</a:t>
            </a:r>
            <a:r>
              <a:rPr lang="en-US" altLang="ko-KR" sz="1100" b="1" dirty="0">
                <a:solidFill>
                  <a:srgbClr val="000000"/>
                </a:solidFill>
                <a:latin typeface="Consolas"/>
              </a:rPr>
              <a:t>(</a:t>
            </a:r>
            <a:r>
              <a:rPr lang="en-US" altLang="ko-KR" sz="1100" b="1" dirty="0" err="1">
                <a:solidFill>
                  <a:srgbClr val="7F0055"/>
                </a:solidFill>
                <a:latin typeface="Consolas"/>
              </a:rPr>
              <a:t>int</a:t>
            </a:r>
            <a:r>
              <a:rPr lang="en-US" altLang="ko-KR" sz="1100" b="1" dirty="0">
                <a:solidFill>
                  <a:srgbClr val="000000"/>
                </a:solidFill>
                <a:latin typeface="Consolas"/>
              </a:rPr>
              <a:t> </a:t>
            </a:r>
            <a:r>
              <a:rPr lang="en-US" altLang="ko-KR" sz="1100" b="1" dirty="0" err="1">
                <a:solidFill>
                  <a:srgbClr val="6A3E3E"/>
                </a:solidFill>
                <a:latin typeface="Consolas"/>
              </a:rPr>
              <a:t>gdsNum</a:t>
            </a:r>
            <a:r>
              <a:rPr lang="en-US" altLang="ko-KR" sz="1100" b="1" dirty="0">
                <a:solidFill>
                  <a:srgbClr val="000000"/>
                </a:solidFill>
                <a:latin typeface="Consolas"/>
              </a:rPr>
              <a:t>) </a:t>
            </a:r>
            <a:r>
              <a:rPr lang="en-US" altLang="ko-KR" sz="1100" b="1" dirty="0">
                <a:solidFill>
                  <a:srgbClr val="7F0055"/>
                </a:solidFill>
                <a:latin typeface="Consolas"/>
              </a:rPr>
              <a:t>throws</a:t>
            </a:r>
            <a:r>
              <a:rPr lang="en-US" altLang="ko-KR" sz="1100" b="1" dirty="0">
                <a:solidFill>
                  <a:srgbClr val="000000"/>
                </a:solidFill>
                <a:latin typeface="Consolas"/>
              </a:rPr>
              <a:t> Exception;</a:t>
            </a:r>
          </a:p>
          <a:p>
            <a:endParaRPr lang="ko-KR" altLang="en-US" sz="1100" dirty="0">
              <a:latin typeface="Consolas"/>
            </a:endParaRPr>
          </a:p>
          <a:p>
            <a:r>
              <a:rPr lang="ja-JP" altLang="en-US" sz="1100" dirty="0">
                <a:solidFill>
                  <a:srgbClr val="000000"/>
                </a:solidFill>
                <a:latin typeface="Consolas"/>
              </a:rPr>
              <a:t>    </a:t>
            </a:r>
            <a:r>
              <a:rPr lang="en-US" altLang="ja-JP" sz="1100" dirty="0">
                <a:solidFill>
                  <a:srgbClr val="3F7F5F"/>
                </a:solidFill>
                <a:latin typeface="Consolas"/>
              </a:rPr>
              <a:t>// </a:t>
            </a:r>
            <a:r>
              <a:rPr lang="ja-JP" altLang="en-US" sz="1100" dirty="0">
                <a:solidFill>
                  <a:srgbClr val="3F7F5F"/>
                </a:solidFill>
                <a:latin typeface="Consolas"/>
              </a:rPr>
              <a:t>コメント削除</a:t>
            </a:r>
          </a:p>
          <a:p>
            <a:r>
              <a:rPr lang="en-US" altLang="ko-KR" sz="1100" dirty="0">
                <a:solidFill>
                  <a:srgbClr val="000000"/>
                </a:solidFill>
                <a:latin typeface="Consolas"/>
              </a:rPr>
              <a:t>    </a:t>
            </a:r>
            <a:r>
              <a:rPr lang="en-US" altLang="ko-KR" sz="1100" b="1" dirty="0">
                <a:solidFill>
                  <a:srgbClr val="7F0055"/>
                </a:solidFill>
                <a:latin typeface="Consolas"/>
              </a:rPr>
              <a:t>public</a:t>
            </a:r>
            <a:r>
              <a:rPr lang="en-US" altLang="ko-KR" sz="1100" b="1" dirty="0">
                <a:solidFill>
                  <a:srgbClr val="000000"/>
                </a:solidFill>
                <a:latin typeface="Consolas"/>
              </a:rPr>
              <a:t> </a:t>
            </a:r>
            <a:r>
              <a:rPr lang="en-US" altLang="ko-KR" sz="1100" b="1" dirty="0">
                <a:solidFill>
                  <a:srgbClr val="7F0055"/>
                </a:solidFill>
                <a:latin typeface="Consolas"/>
              </a:rPr>
              <a:t>void</a:t>
            </a:r>
            <a:r>
              <a:rPr lang="en-US" altLang="ko-KR" sz="1100" b="1" dirty="0">
                <a:solidFill>
                  <a:srgbClr val="000000"/>
                </a:solidFill>
                <a:latin typeface="Consolas"/>
              </a:rPr>
              <a:t> </a:t>
            </a:r>
            <a:r>
              <a:rPr lang="en-US" altLang="ko-KR" sz="1100" b="1" dirty="0" err="1">
                <a:solidFill>
                  <a:srgbClr val="000000"/>
                </a:solidFill>
                <a:latin typeface="Consolas"/>
              </a:rPr>
              <a:t>deleteReply</a:t>
            </a:r>
            <a:r>
              <a:rPr lang="en-US" altLang="ko-KR" sz="1100" b="1" dirty="0">
                <a:solidFill>
                  <a:srgbClr val="000000"/>
                </a:solidFill>
                <a:latin typeface="Consolas"/>
              </a:rPr>
              <a:t>(</a:t>
            </a:r>
            <a:r>
              <a:rPr lang="en-US" altLang="ko-KR" sz="1100" b="1" dirty="0" err="1">
                <a:solidFill>
                  <a:srgbClr val="000000"/>
                </a:solidFill>
                <a:latin typeface="Consolas"/>
              </a:rPr>
              <a:t>ReplyVO</a:t>
            </a:r>
            <a:r>
              <a:rPr lang="en-US" altLang="ko-KR" sz="1100" b="1" dirty="0">
                <a:solidFill>
                  <a:srgbClr val="000000"/>
                </a:solidFill>
                <a:latin typeface="Consolas"/>
              </a:rPr>
              <a:t> </a:t>
            </a:r>
            <a:r>
              <a:rPr lang="en-US" altLang="ko-KR" sz="1100" b="1" dirty="0">
                <a:solidFill>
                  <a:srgbClr val="6A3E3E"/>
                </a:solidFill>
                <a:latin typeface="Consolas"/>
              </a:rPr>
              <a:t>reply</a:t>
            </a:r>
            <a:r>
              <a:rPr lang="en-US" altLang="ko-KR" sz="1100" b="1" dirty="0">
                <a:solidFill>
                  <a:srgbClr val="000000"/>
                </a:solidFill>
                <a:latin typeface="Consolas"/>
              </a:rPr>
              <a:t>) </a:t>
            </a:r>
            <a:r>
              <a:rPr lang="en-US" altLang="ko-KR" sz="1100" b="1" dirty="0">
                <a:solidFill>
                  <a:srgbClr val="7F0055"/>
                </a:solidFill>
                <a:latin typeface="Consolas"/>
              </a:rPr>
              <a:t>throws</a:t>
            </a:r>
            <a:r>
              <a:rPr lang="en-US" altLang="ko-KR" sz="1100" b="1" dirty="0">
                <a:solidFill>
                  <a:srgbClr val="000000"/>
                </a:solidFill>
                <a:latin typeface="Consolas"/>
              </a:rPr>
              <a:t> Exception;</a:t>
            </a:r>
          </a:p>
          <a:p>
            <a:endParaRPr lang="ko-KR" altLang="en-US" sz="1100" dirty="0">
              <a:latin typeface="Consolas"/>
            </a:endParaRPr>
          </a:p>
          <a:p>
            <a:r>
              <a:rPr lang="ja-JP" altLang="en-US" sz="1100" dirty="0">
                <a:solidFill>
                  <a:srgbClr val="000000"/>
                </a:solidFill>
                <a:latin typeface="Consolas"/>
              </a:rPr>
              <a:t>    </a:t>
            </a:r>
            <a:r>
              <a:rPr lang="en-US" altLang="ja-JP" sz="1100" dirty="0">
                <a:solidFill>
                  <a:srgbClr val="3F7F5F"/>
                </a:solidFill>
                <a:latin typeface="Consolas"/>
              </a:rPr>
              <a:t>// </a:t>
            </a:r>
            <a:r>
              <a:rPr lang="ja-JP" altLang="en-US" sz="1100" dirty="0">
                <a:solidFill>
                  <a:srgbClr val="3F7F5F"/>
                </a:solidFill>
                <a:latin typeface="Consolas"/>
              </a:rPr>
              <a:t>ユーザー</a:t>
            </a:r>
            <a:r>
              <a:rPr lang="en-US" altLang="ja-JP" sz="1100" dirty="0">
                <a:solidFill>
                  <a:srgbClr val="3F7F5F"/>
                </a:solidFill>
                <a:latin typeface="Consolas"/>
              </a:rPr>
              <a:t>ID</a:t>
            </a:r>
            <a:r>
              <a:rPr lang="ja-JP" altLang="en-US" sz="1100" dirty="0">
                <a:solidFill>
                  <a:srgbClr val="3F7F5F"/>
                </a:solidFill>
                <a:latin typeface="Consolas"/>
              </a:rPr>
              <a:t>確認</a:t>
            </a:r>
          </a:p>
          <a:p>
            <a:r>
              <a:rPr lang="en-US" altLang="ko-KR" sz="1100" dirty="0">
                <a:solidFill>
                  <a:srgbClr val="000000"/>
                </a:solidFill>
                <a:latin typeface="Consolas"/>
              </a:rPr>
              <a:t>    </a:t>
            </a:r>
            <a:r>
              <a:rPr lang="en-US" altLang="ko-KR" sz="1100" b="1" dirty="0">
                <a:solidFill>
                  <a:srgbClr val="7F0055"/>
                </a:solidFill>
                <a:latin typeface="Consolas"/>
              </a:rPr>
              <a:t>public</a:t>
            </a:r>
            <a:r>
              <a:rPr lang="en-US" altLang="ko-KR" sz="1100" b="1" dirty="0">
                <a:solidFill>
                  <a:srgbClr val="000000"/>
                </a:solidFill>
                <a:latin typeface="Consolas"/>
              </a:rPr>
              <a:t> String </a:t>
            </a:r>
            <a:r>
              <a:rPr lang="en-US" altLang="ko-KR" sz="1100" b="1" dirty="0" err="1">
                <a:solidFill>
                  <a:srgbClr val="000000"/>
                </a:solidFill>
                <a:latin typeface="Consolas"/>
              </a:rPr>
              <a:t>idCheck</a:t>
            </a:r>
            <a:r>
              <a:rPr lang="en-US" altLang="ko-KR" sz="1100" b="1" dirty="0">
                <a:solidFill>
                  <a:srgbClr val="000000"/>
                </a:solidFill>
                <a:latin typeface="Consolas"/>
              </a:rPr>
              <a:t>(</a:t>
            </a:r>
            <a:r>
              <a:rPr lang="en-US" altLang="ko-KR" sz="1100" b="1" dirty="0" err="1">
                <a:solidFill>
                  <a:srgbClr val="7F0055"/>
                </a:solidFill>
                <a:latin typeface="Consolas"/>
              </a:rPr>
              <a:t>int</a:t>
            </a:r>
            <a:r>
              <a:rPr lang="en-US" altLang="ko-KR" sz="1100" b="1" dirty="0">
                <a:solidFill>
                  <a:srgbClr val="000000"/>
                </a:solidFill>
                <a:latin typeface="Consolas"/>
              </a:rPr>
              <a:t> </a:t>
            </a:r>
            <a:r>
              <a:rPr lang="en-US" altLang="ko-KR" sz="1100" b="1" dirty="0" err="1">
                <a:solidFill>
                  <a:srgbClr val="6A3E3E"/>
                </a:solidFill>
                <a:latin typeface="Consolas"/>
              </a:rPr>
              <a:t>repNum</a:t>
            </a:r>
            <a:r>
              <a:rPr lang="en-US" altLang="ko-KR" sz="1100" b="1" dirty="0">
                <a:solidFill>
                  <a:srgbClr val="000000"/>
                </a:solidFill>
                <a:latin typeface="Consolas"/>
              </a:rPr>
              <a:t>) </a:t>
            </a:r>
            <a:r>
              <a:rPr lang="en-US" altLang="ko-KR" sz="1100" b="1" dirty="0">
                <a:solidFill>
                  <a:srgbClr val="7F0055"/>
                </a:solidFill>
                <a:latin typeface="Consolas"/>
              </a:rPr>
              <a:t>throws</a:t>
            </a:r>
            <a:r>
              <a:rPr lang="en-US" altLang="ko-KR" sz="1100" b="1" dirty="0">
                <a:solidFill>
                  <a:srgbClr val="000000"/>
                </a:solidFill>
                <a:latin typeface="Consolas"/>
              </a:rPr>
              <a:t> Exception;</a:t>
            </a:r>
          </a:p>
          <a:p>
            <a:endParaRPr lang="ko-KR" altLang="en-US" sz="1100" dirty="0">
              <a:latin typeface="Consolas"/>
            </a:endParaRPr>
          </a:p>
          <a:p>
            <a:r>
              <a:rPr lang="ja-JP" altLang="en-US" sz="1100" dirty="0">
                <a:solidFill>
                  <a:srgbClr val="000000"/>
                </a:solidFill>
                <a:latin typeface="Consolas"/>
              </a:rPr>
              <a:t>    </a:t>
            </a:r>
            <a:r>
              <a:rPr lang="en-US" altLang="ja-JP" sz="1100" dirty="0">
                <a:solidFill>
                  <a:srgbClr val="3F7F5F"/>
                </a:solidFill>
                <a:latin typeface="Consolas"/>
              </a:rPr>
              <a:t>// </a:t>
            </a:r>
            <a:r>
              <a:rPr lang="ja-JP" altLang="en-US" sz="1100" dirty="0">
                <a:solidFill>
                  <a:srgbClr val="3F7F5F"/>
                </a:solidFill>
                <a:latin typeface="Consolas"/>
              </a:rPr>
              <a:t>コメント修正</a:t>
            </a:r>
          </a:p>
          <a:p>
            <a:r>
              <a:rPr lang="en-US" altLang="ko-KR" sz="1100" dirty="0">
                <a:solidFill>
                  <a:srgbClr val="000000"/>
                </a:solidFill>
                <a:latin typeface="Consolas"/>
              </a:rPr>
              <a:t>    </a:t>
            </a:r>
            <a:r>
              <a:rPr lang="en-US" altLang="ko-KR" sz="1100" b="1" dirty="0">
                <a:solidFill>
                  <a:srgbClr val="7F0055"/>
                </a:solidFill>
                <a:latin typeface="Consolas"/>
              </a:rPr>
              <a:t>public</a:t>
            </a:r>
            <a:r>
              <a:rPr lang="en-US" altLang="ko-KR" sz="1100" b="1" dirty="0">
                <a:solidFill>
                  <a:srgbClr val="000000"/>
                </a:solidFill>
                <a:latin typeface="Consolas"/>
              </a:rPr>
              <a:t> </a:t>
            </a:r>
            <a:r>
              <a:rPr lang="en-US" altLang="ko-KR" sz="1100" b="1" dirty="0">
                <a:solidFill>
                  <a:srgbClr val="7F0055"/>
                </a:solidFill>
                <a:latin typeface="Consolas"/>
              </a:rPr>
              <a:t>void</a:t>
            </a:r>
            <a:r>
              <a:rPr lang="en-US" altLang="ko-KR" sz="1100" b="1" dirty="0">
                <a:solidFill>
                  <a:srgbClr val="000000"/>
                </a:solidFill>
                <a:latin typeface="Consolas"/>
              </a:rPr>
              <a:t> </a:t>
            </a:r>
            <a:r>
              <a:rPr lang="en-US" altLang="ko-KR" sz="1100" b="1" dirty="0" err="1">
                <a:solidFill>
                  <a:srgbClr val="000000"/>
                </a:solidFill>
                <a:latin typeface="Consolas"/>
              </a:rPr>
              <a:t>modifyReply</a:t>
            </a:r>
            <a:r>
              <a:rPr lang="en-US" altLang="ko-KR" sz="1100" b="1" dirty="0">
                <a:solidFill>
                  <a:srgbClr val="000000"/>
                </a:solidFill>
                <a:latin typeface="Consolas"/>
              </a:rPr>
              <a:t>(</a:t>
            </a:r>
            <a:r>
              <a:rPr lang="en-US" altLang="ko-KR" sz="1100" b="1" dirty="0" err="1">
                <a:solidFill>
                  <a:srgbClr val="000000"/>
                </a:solidFill>
                <a:latin typeface="Consolas"/>
              </a:rPr>
              <a:t>ReplyVO</a:t>
            </a:r>
            <a:r>
              <a:rPr lang="en-US" altLang="ko-KR" sz="1100" b="1" dirty="0">
                <a:solidFill>
                  <a:srgbClr val="000000"/>
                </a:solidFill>
                <a:latin typeface="Consolas"/>
              </a:rPr>
              <a:t> </a:t>
            </a:r>
            <a:r>
              <a:rPr lang="en-US" altLang="ko-KR" sz="1100" b="1" dirty="0">
                <a:solidFill>
                  <a:srgbClr val="6A3E3E"/>
                </a:solidFill>
                <a:latin typeface="Consolas"/>
              </a:rPr>
              <a:t>reply</a:t>
            </a:r>
            <a:r>
              <a:rPr lang="en-US" altLang="ko-KR" sz="1100" b="1" dirty="0">
                <a:solidFill>
                  <a:srgbClr val="000000"/>
                </a:solidFill>
                <a:latin typeface="Consolas"/>
              </a:rPr>
              <a:t>) </a:t>
            </a:r>
            <a:r>
              <a:rPr lang="en-US" altLang="ko-KR" sz="1100" b="1" dirty="0">
                <a:solidFill>
                  <a:srgbClr val="7F0055"/>
                </a:solidFill>
                <a:latin typeface="Consolas"/>
              </a:rPr>
              <a:t>throws</a:t>
            </a:r>
            <a:r>
              <a:rPr lang="en-US" altLang="ko-KR" sz="1100" b="1" dirty="0">
                <a:solidFill>
                  <a:srgbClr val="000000"/>
                </a:solidFill>
                <a:latin typeface="Consolas"/>
              </a:rPr>
              <a:t> Exception;</a:t>
            </a:r>
          </a:p>
          <a:p>
            <a:endParaRPr lang="ko-KR" altLang="en-US" sz="1100" dirty="0">
              <a:latin typeface="Consolas"/>
            </a:endParaRPr>
          </a:p>
          <a:p>
            <a:r>
              <a:rPr lang="ja-JP" altLang="en-US" sz="1100" dirty="0">
                <a:solidFill>
                  <a:srgbClr val="000000"/>
                </a:solidFill>
                <a:latin typeface="Consolas"/>
              </a:rPr>
              <a:t>    </a:t>
            </a:r>
            <a:r>
              <a:rPr lang="en-US" altLang="ja-JP" sz="1100" dirty="0">
                <a:solidFill>
                  <a:srgbClr val="3F7F5F"/>
                </a:solidFill>
                <a:latin typeface="Consolas"/>
              </a:rPr>
              <a:t>// </a:t>
            </a:r>
            <a:r>
              <a:rPr lang="ja-JP" altLang="en-US" sz="1100" dirty="0">
                <a:solidFill>
                  <a:srgbClr val="3F7F5F"/>
                </a:solidFill>
                <a:latin typeface="Consolas"/>
              </a:rPr>
              <a:t>カート項目追加</a:t>
            </a:r>
          </a:p>
          <a:p>
            <a:r>
              <a:rPr lang="en-US" altLang="ko-KR" sz="1100" dirty="0">
                <a:solidFill>
                  <a:srgbClr val="000000"/>
                </a:solidFill>
                <a:latin typeface="Consolas"/>
              </a:rPr>
              <a:t>    </a:t>
            </a:r>
            <a:r>
              <a:rPr lang="en-US" altLang="ko-KR" sz="1100" b="1" dirty="0">
                <a:solidFill>
                  <a:srgbClr val="7F0055"/>
                </a:solidFill>
                <a:latin typeface="Consolas"/>
              </a:rPr>
              <a:t>public</a:t>
            </a:r>
            <a:r>
              <a:rPr lang="en-US" altLang="ko-KR" sz="1100" b="1" dirty="0">
                <a:solidFill>
                  <a:srgbClr val="000000"/>
                </a:solidFill>
                <a:latin typeface="Consolas"/>
              </a:rPr>
              <a:t> </a:t>
            </a:r>
            <a:r>
              <a:rPr lang="en-US" altLang="ko-KR" sz="1100" b="1" dirty="0">
                <a:solidFill>
                  <a:srgbClr val="7F0055"/>
                </a:solidFill>
                <a:latin typeface="Consolas"/>
              </a:rPr>
              <a:t>void</a:t>
            </a:r>
            <a:r>
              <a:rPr lang="en-US" altLang="ko-KR" sz="1100" b="1" dirty="0">
                <a:solidFill>
                  <a:srgbClr val="000000"/>
                </a:solidFill>
                <a:latin typeface="Consolas"/>
              </a:rPr>
              <a:t> </a:t>
            </a:r>
            <a:r>
              <a:rPr lang="en-US" altLang="ko-KR" sz="1100" b="1" dirty="0" err="1">
                <a:solidFill>
                  <a:srgbClr val="000000"/>
                </a:solidFill>
                <a:latin typeface="Consolas"/>
              </a:rPr>
              <a:t>addCart</a:t>
            </a:r>
            <a:r>
              <a:rPr lang="en-US" altLang="ko-KR" sz="1100" b="1" dirty="0">
                <a:solidFill>
                  <a:srgbClr val="000000"/>
                </a:solidFill>
                <a:latin typeface="Consolas"/>
              </a:rPr>
              <a:t>(</a:t>
            </a:r>
            <a:r>
              <a:rPr lang="en-US" altLang="ko-KR" sz="1100" b="1" dirty="0" err="1">
                <a:solidFill>
                  <a:srgbClr val="000000"/>
                </a:solidFill>
                <a:latin typeface="Consolas"/>
              </a:rPr>
              <a:t>CartVO</a:t>
            </a:r>
            <a:r>
              <a:rPr lang="en-US" altLang="ko-KR" sz="1100" b="1" dirty="0">
                <a:solidFill>
                  <a:srgbClr val="000000"/>
                </a:solidFill>
                <a:latin typeface="Consolas"/>
              </a:rPr>
              <a:t> </a:t>
            </a:r>
            <a:r>
              <a:rPr lang="en-US" altLang="ko-KR" sz="1100" b="1" dirty="0">
                <a:solidFill>
                  <a:srgbClr val="6A3E3E"/>
                </a:solidFill>
                <a:latin typeface="Consolas"/>
              </a:rPr>
              <a:t>cart</a:t>
            </a:r>
            <a:r>
              <a:rPr lang="en-US" altLang="ko-KR" sz="1100" b="1" dirty="0">
                <a:solidFill>
                  <a:srgbClr val="000000"/>
                </a:solidFill>
                <a:latin typeface="Consolas"/>
              </a:rPr>
              <a:t>) </a:t>
            </a:r>
            <a:r>
              <a:rPr lang="en-US" altLang="ko-KR" sz="1100" b="1" dirty="0">
                <a:solidFill>
                  <a:srgbClr val="7F0055"/>
                </a:solidFill>
                <a:latin typeface="Consolas"/>
              </a:rPr>
              <a:t>throws</a:t>
            </a:r>
            <a:r>
              <a:rPr lang="en-US" altLang="ko-KR" sz="1100" b="1" dirty="0">
                <a:solidFill>
                  <a:srgbClr val="000000"/>
                </a:solidFill>
                <a:latin typeface="Consolas"/>
              </a:rPr>
              <a:t> Exception;</a:t>
            </a:r>
          </a:p>
          <a:p>
            <a:endParaRPr lang="ko-KR" altLang="en-US" sz="1100" dirty="0">
              <a:latin typeface="Consolas"/>
            </a:endParaRPr>
          </a:p>
          <a:p>
            <a:r>
              <a:rPr lang="ja-JP" altLang="en-US" sz="1100" dirty="0">
                <a:solidFill>
                  <a:srgbClr val="000000"/>
                </a:solidFill>
                <a:latin typeface="Consolas"/>
              </a:rPr>
              <a:t>    </a:t>
            </a:r>
            <a:r>
              <a:rPr lang="en-US" altLang="ja-JP" sz="1100" dirty="0">
                <a:solidFill>
                  <a:srgbClr val="3F7F5F"/>
                </a:solidFill>
                <a:latin typeface="Consolas"/>
              </a:rPr>
              <a:t>// </a:t>
            </a:r>
            <a:r>
              <a:rPr lang="ja-JP" altLang="en-US" sz="1100" dirty="0">
                <a:solidFill>
                  <a:srgbClr val="3F7F5F"/>
                </a:solidFill>
                <a:latin typeface="Consolas"/>
              </a:rPr>
              <a:t>カートリストの取得</a:t>
            </a:r>
          </a:p>
          <a:p>
            <a:r>
              <a:rPr lang="en-US" altLang="ko-KR" sz="1100" dirty="0">
                <a:solidFill>
                  <a:srgbClr val="000000"/>
                </a:solidFill>
                <a:latin typeface="Consolas"/>
              </a:rPr>
              <a:t>    </a:t>
            </a:r>
            <a:r>
              <a:rPr lang="en-US" altLang="ko-KR" sz="1100" b="1" dirty="0">
                <a:solidFill>
                  <a:srgbClr val="7F0055"/>
                </a:solidFill>
                <a:latin typeface="Consolas"/>
              </a:rPr>
              <a:t>public</a:t>
            </a:r>
            <a:r>
              <a:rPr lang="en-US" altLang="ko-KR" sz="1100" b="1" dirty="0">
                <a:solidFill>
                  <a:srgbClr val="000000"/>
                </a:solidFill>
                <a:latin typeface="Consolas"/>
              </a:rPr>
              <a:t> List&lt;</a:t>
            </a:r>
            <a:r>
              <a:rPr lang="en-US" altLang="ko-KR" sz="1100" b="1" dirty="0" err="1">
                <a:solidFill>
                  <a:srgbClr val="000000"/>
                </a:solidFill>
                <a:latin typeface="Consolas"/>
              </a:rPr>
              <a:t>CartListVO</a:t>
            </a:r>
            <a:r>
              <a:rPr lang="en-US" altLang="ko-KR" sz="1100" b="1" dirty="0">
                <a:solidFill>
                  <a:srgbClr val="000000"/>
                </a:solidFill>
                <a:latin typeface="Consolas"/>
              </a:rPr>
              <a:t>&gt; </a:t>
            </a:r>
            <a:r>
              <a:rPr lang="en-US" altLang="ko-KR" sz="1100" b="1" dirty="0" err="1">
                <a:solidFill>
                  <a:srgbClr val="000000"/>
                </a:solidFill>
                <a:latin typeface="Consolas"/>
              </a:rPr>
              <a:t>cartList</a:t>
            </a:r>
            <a:r>
              <a:rPr lang="en-US" altLang="ko-KR" sz="1100" b="1" dirty="0">
                <a:solidFill>
                  <a:srgbClr val="000000"/>
                </a:solidFill>
                <a:latin typeface="Consolas"/>
              </a:rPr>
              <a:t>(String </a:t>
            </a:r>
            <a:r>
              <a:rPr lang="en-US" altLang="ko-KR" sz="1100" b="1" dirty="0" err="1">
                <a:solidFill>
                  <a:srgbClr val="6A3E3E"/>
                </a:solidFill>
                <a:latin typeface="Consolas"/>
              </a:rPr>
              <a:t>userId</a:t>
            </a:r>
            <a:r>
              <a:rPr lang="en-US" altLang="ko-KR" sz="1100" b="1" dirty="0">
                <a:solidFill>
                  <a:srgbClr val="000000"/>
                </a:solidFill>
                <a:latin typeface="Consolas"/>
              </a:rPr>
              <a:t>) </a:t>
            </a:r>
            <a:r>
              <a:rPr lang="en-US" altLang="ko-KR" sz="1100" b="1" dirty="0">
                <a:solidFill>
                  <a:srgbClr val="7F0055"/>
                </a:solidFill>
                <a:latin typeface="Consolas"/>
              </a:rPr>
              <a:t>throws</a:t>
            </a:r>
            <a:r>
              <a:rPr lang="en-US" altLang="ko-KR" sz="1100" b="1" dirty="0">
                <a:solidFill>
                  <a:srgbClr val="000000"/>
                </a:solidFill>
                <a:latin typeface="Consolas"/>
              </a:rPr>
              <a:t> Exception;</a:t>
            </a:r>
          </a:p>
          <a:p>
            <a:endParaRPr lang="ko-KR" altLang="en-US" sz="1100" dirty="0">
              <a:latin typeface="Consolas"/>
            </a:endParaRPr>
          </a:p>
          <a:p>
            <a:r>
              <a:rPr lang="ja-JP" altLang="en-US" sz="1100" dirty="0">
                <a:solidFill>
                  <a:srgbClr val="000000"/>
                </a:solidFill>
                <a:latin typeface="Consolas"/>
              </a:rPr>
              <a:t>    </a:t>
            </a:r>
            <a:r>
              <a:rPr lang="en-US" altLang="ja-JP" sz="1100" dirty="0">
                <a:solidFill>
                  <a:srgbClr val="3F7F5F"/>
                </a:solidFill>
                <a:latin typeface="Consolas"/>
              </a:rPr>
              <a:t>// </a:t>
            </a:r>
            <a:r>
              <a:rPr lang="ja-JP" altLang="en-US" sz="1100" dirty="0">
                <a:solidFill>
                  <a:srgbClr val="3F7F5F"/>
                </a:solidFill>
                <a:latin typeface="Consolas"/>
              </a:rPr>
              <a:t>カート</a:t>
            </a:r>
            <a:r>
              <a:rPr lang="ko-KR" altLang="en-US" sz="1100" dirty="0">
                <a:solidFill>
                  <a:srgbClr val="3F7F5F"/>
                </a:solidFill>
                <a:latin typeface="Consolas"/>
              </a:rPr>
              <a:t>削除</a:t>
            </a:r>
          </a:p>
          <a:p>
            <a:r>
              <a:rPr lang="en-US" altLang="ko-KR" sz="1100" dirty="0">
                <a:solidFill>
                  <a:srgbClr val="000000"/>
                </a:solidFill>
                <a:latin typeface="Consolas"/>
              </a:rPr>
              <a:t>    </a:t>
            </a:r>
            <a:r>
              <a:rPr lang="en-US" altLang="ko-KR" sz="1100" b="1" dirty="0">
                <a:solidFill>
                  <a:srgbClr val="7F0055"/>
                </a:solidFill>
                <a:latin typeface="Consolas"/>
              </a:rPr>
              <a:t>public</a:t>
            </a:r>
            <a:r>
              <a:rPr lang="en-US" altLang="ko-KR" sz="1100" b="1" dirty="0">
                <a:solidFill>
                  <a:srgbClr val="000000"/>
                </a:solidFill>
                <a:latin typeface="Consolas"/>
              </a:rPr>
              <a:t> </a:t>
            </a:r>
            <a:r>
              <a:rPr lang="en-US" altLang="ko-KR" sz="1100" b="1" dirty="0">
                <a:solidFill>
                  <a:srgbClr val="7F0055"/>
                </a:solidFill>
                <a:latin typeface="Consolas"/>
              </a:rPr>
              <a:t>void</a:t>
            </a:r>
            <a:r>
              <a:rPr lang="en-US" altLang="ko-KR" sz="1100" b="1" dirty="0">
                <a:solidFill>
                  <a:srgbClr val="000000"/>
                </a:solidFill>
                <a:latin typeface="Consolas"/>
              </a:rPr>
              <a:t> </a:t>
            </a:r>
            <a:r>
              <a:rPr lang="en-US" altLang="ko-KR" sz="1100" b="1" dirty="0" err="1">
                <a:solidFill>
                  <a:srgbClr val="000000"/>
                </a:solidFill>
                <a:latin typeface="Consolas"/>
              </a:rPr>
              <a:t>deleteCart</a:t>
            </a:r>
            <a:r>
              <a:rPr lang="en-US" altLang="ko-KR" sz="1100" b="1" dirty="0">
                <a:solidFill>
                  <a:srgbClr val="000000"/>
                </a:solidFill>
                <a:latin typeface="Consolas"/>
              </a:rPr>
              <a:t>(</a:t>
            </a:r>
            <a:r>
              <a:rPr lang="en-US" altLang="ko-KR" sz="1100" b="1" dirty="0" err="1">
                <a:solidFill>
                  <a:srgbClr val="000000"/>
                </a:solidFill>
                <a:latin typeface="Consolas"/>
              </a:rPr>
              <a:t>CartVO</a:t>
            </a:r>
            <a:r>
              <a:rPr lang="en-US" altLang="ko-KR" sz="1100" b="1" dirty="0">
                <a:solidFill>
                  <a:srgbClr val="000000"/>
                </a:solidFill>
                <a:latin typeface="Consolas"/>
              </a:rPr>
              <a:t> </a:t>
            </a:r>
            <a:r>
              <a:rPr lang="en-US" altLang="ko-KR" sz="1100" b="1" dirty="0">
                <a:solidFill>
                  <a:srgbClr val="6A3E3E"/>
                </a:solidFill>
                <a:latin typeface="Consolas"/>
              </a:rPr>
              <a:t>cart</a:t>
            </a:r>
            <a:r>
              <a:rPr lang="en-US" altLang="ko-KR" sz="1100" b="1" dirty="0">
                <a:solidFill>
                  <a:srgbClr val="000000"/>
                </a:solidFill>
                <a:latin typeface="Consolas"/>
              </a:rPr>
              <a:t>) </a:t>
            </a:r>
            <a:r>
              <a:rPr lang="en-US" altLang="ko-KR" sz="1100" b="1" dirty="0">
                <a:solidFill>
                  <a:srgbClr val="7F0055"/>
                </a:solidFill>
                <a:latin typeface="Consolas"/>
              </a:rPr>
              <a:t>throws</a:t>
            </a:r>
            <a:r>
              <a:rPr lang="en-US" altLang="ko-KR" sz="1100" b="1" dirty="0">
                <a:solidFill>
                  <a:srgbClr val="000000"/>
                </a:solidFill>
                <a:latin typeface="Consolas"/>
              </a:rPr>
              <a:t> Exception;</a:t>
            </a:r>
          </a:p>
          <a:p>
            <a:endParaRPr lang="ko-KR" altLang="en-US" sz="1100" dirty="0">
              <a:latin typeface="Consolas"/>
            </a:endParaRPr>
          </a:p>
          <a:p>
            <a:r>
              <a:rPr lang="ko-KR" altLang="en-US" sz="1100" dirty="0">
                <a:solidFill>
                  <a:srgbClr val="000000"/>
                </a:solidFill>
                <a:latin typeface="Consolas"/>
              </a:rPr>
              <a:t>    </a:t>
            </a:r>
            <a:r>
              <a:rPr lang="en-US" altLang="ko-KR" sz="1100" dirty="0">
                <a:solidFill>
                  <a:srgbClr val="3F7F5F"/>
                </a:solidFill>
                <a:latin typeface="Consolas"/>
              </a:rPr>
              <a:t>// </a:t>
            </a:r>
            <a:r>
              <a:rPr lang="ko-KR" altLang="en-US" sz="1100" dirty="0">
                <a:solidFill>
                  <a:srgbClr val="3F7F5F"/>
                </a:solidFill>
                <a:latin typeface="Consolas"/>
              </a:rPr>
              <a:t>注文情報</a:t>
            </a:r>
          </a:p>
          <a:p>
            <a:r>
              <a:rPr lang="en-US" altLang="ko-KR" sz="1100" dirty="0">
                <a:solidFill>
                  <a:srgbClr val="000000"/>
                </a:solidFill>
                <a:latin typeface="Consolas"/>
              </a:rPr>
              <a:t>    </a:t>
            </a:r>
            <a:r>
              <a:rPr lang="en-US" altLang="ko-KR" sz="1100" b="1" dirty="0">
                <a:solidFill>
                  <a:srgbClr val="7F0055"/>
                </a:solidFill>
                <a:latin typeface="Consolas"/>
              </a:rPr>
              <a:t>public</a:t>
            </a:r>
            <a:r>
              <a:rPr lang="en-US" altLang="ko-KR" sz="1100" b="1" dirty="0">
                <a:solidFill>
                  <a:srgbClr val="000000"/>
                </a:solidFill>
                <a:latin typeface="Consolas"/>
              </a:rPr>
              <a:t> </a:t>
            </a:r>
            <a:r>
              <a:rPr lang="en-US" altLang="ko-KR" sz="1100" b="1" dirty="0">
                <a:solidFill>
                  <a:srgbClr val="7F0055"/>
                </a:solidFill>
                <a:latin typeface="Consolas"/>
              </a:rPr>
              <a:t>void</a:t>
            </a:r>
            <a:r>
              <a:rPr lang="en-US" altLang="ko-KR" sz="1100" b="1" dirty="0">
                <a:solidFill>
                  <a:srgbClr val="000000"/>
                </a:solidFill>
                <a:latin typeface="Consolas"/>
              </a:rPr>
              <a:t> </a:t>
            </a:r>
            <a:r>
              <a:rPr lang="en-US" altLang="ko-KR" sz="1100" b="1" dirty="0" err="1">
                <a:solidFill>
                  <a:srgbClr val="000000"/>
                </a:solidFill>
                <a:latin typeface="Consolas"/>
              </a:rPr>
              <a:t>orderInfo</a:t>
            </a:r>
            <a:r>
              <a:rPr lang="en-US" altLang="ko-KR" sz="1100" b="1" dirty="0">
                <a:solidFill>
                  <a:srgbClr val="000000"/>
                </a:solidFill>
                <a:latin typeface="Consolas"/>
              </a:rPr>
              <a:t>(</a:t>
            </a:r>
            <a:r>
              <a:rPr lang="en-US" altLang="ko-KR" sz="1100" b="1" dirty="0" err="1">
                <a:solidFill>
                  <a:srgbClr val="000000"/>
                </a:solidFill>
                <a:latin typeface="Consolas"/>
              </a:rPr>
              <a:t>OrderVO</a:t>
            </a:r>
            <a:r>
              <a:rPr lang="en-US" altLang="ko-KR" sz="1100" b="1" dirty="0">
                <a:solidFill>
                  <a:srgbClr val="000000"/>
                </a:solidFill>
                <a:latin typeface="Consolas"/>
              </a:rPr>
              <a:t> </a:t>
            </a:r>
            <a:r>
              <a:rPr lang="en-US" altLang="ko-KR" sz="1100" b="1" dirty="0">
                <a:solidFill>
                  <a:srgbClr val="6A3E3E"/>
                </a:solidFill>
                <a:latin typeface="Consolas"/>
              </a:rPr>
              <a:t>order</a:t>
            </a:r>
            <a:r>
              <a:rPr lang="en-US" altLang="ko-KR" sz="1100" b="1" dirty="0">
                <a:solidFill>
                  <a:srgbClr val="000000"/>
                </a:solidFill>
                <a:latin typeface="Consolas"/>
              </a:rPr>
              <a:t>) </a:t>
            </a:r>
            <a:r>
              <a:rPr lang="en-US" altLang="ko-KR" sz="1100" b="1" dirty="0">
                <a:solidFill>
                  <a:srgbClr val="7F0055"/>
                </a:solidFill>
                <a:latin typeface="Consolas"/>
              </a:rPr>
              <a:t>throws</a:t>
            </a:r>
            <a:r>
              <a:rPr lang="en-US" altLang="ko-KR" sz="1100" b="1" dirty="0">
                <a:solidFill>
                  <a:srgbClr val="000000"/>
                </a:solidFill>
                <a:latin typeface="Consolas"/>
              </a:rPr>
              <a:t> Exception;</a:t>
            </a:r>
          </a:p>
          <a:p>
            <a:endParaRPr lang="ko-KR" altLang="en-US" sz="1100" dirty="0">
              <a:latin typeface="Consolas"/>
            </a:endParaRPr>
          </a:p>
          <a:p>
            <a:r>
              <a:rPr lang="zh-TW" altLang="en-US" sz="1100" dirty="0">
                <a:solidFill>
                  <a:srgbClr val="000000"/>
                </a:solidFill>
                <a:latin typeface="Consolas"/>
              </a:rPr>
              <a:t>    </a:t>
            </a:r>
            <a:r>
              <a:rPr lang="en-US" altLang="zh-TW" sz="1100" dirty="0">
                <a:solidFill>
                  <a:srgbClr val="3F7F5F"/>
                </a:solidFill>
                <a:latin typeface="Consolas"/>
              </a:rPr>
              <a:t>// </a:t>
            </a:r>
            <a:r>
              <a:rPr lang="zh-TW" altLang="en-US" sz="1100" dirty="0">
                <a:solidFill>
                  <a:srgbClr val="3F7F5F"/>
                </a:solidFill>
                <a:latin typeface="Consolas"/>
              </a:rPr>
              <a:t>注文詳細情報</a:t>
            </a:r>
          </a:p>
          <a:p>
            <a:r>
              <a:rPr lang="en-US" altLang="ko-KR" sz="1100" dirty="0">
                <a:solidFill>
                  <a:srgbClr val="000000"/>
                </a:solidFill>
                <a:latin typeface="Consolas"/>
              </a:rPr>
              <a:t>    </a:t>
            </a:r>
            <a:r>
              <a:rPr lang="en-US" altLang="ko-KR" sz="1100" b="1" dirty="0">
                <a:solidFill>
                  <a:srgbClr val="7F0055"/>
                </a:solidFill>
                <a:latin typeface="Consolas"/>
              </a:rPr>
              <a:t>public</a:t>
            </a:r>
            <a:r>
              <a:rPr lang="en-US" altLang="ko-KR" sz="1100" b="1" dirty="0">
                <a:solidFill>
                  <a:srgbClr val="000000"/>
                </a:solidFill>
                <a:latin typeface="Consolas"/>
              </a:rPr>
              <a:t> </a:t>
            </a:r>
            <a:r>
              <a:rPr lang="en-US" altLang="ko-KR" sz="1100" b="1" dirty="0">
                <a:solidFill>
                  <a:srgbClr val="7F0055"/>
                </a:solidFill>
                <a:latin typeface="Consolas"/>
              </a:rPr>
              <a:t>void</a:t>
            </a:r>
            <a:r>
              <a:rPr lang="en-US" altLang="ko-KR" sz="1100" b="1" dirty="0">
                <a:solidFill>
                  <a:srgbClr val="000000"/>
                </a:solidFill>
                <a:latin typeface="Consolas"/>
              </a:rPr>
              <a:t> </a:t>
            </a:r>
            <a:r>
              <a:rPr lang="en-US" altLang="ko-KR" sz="1100" b="1" dirty="0" err="1">
                <a:solidFill>
                  <a:srgbClr val="000000"/>
                </a:solidFill>
                <a:latin typeface="Consolas"/>
              </a:rPr>
              <a:t>orderInfo_Details</a:t>
            </a:r>
            <a:r>
              <a:rPr lang="en-US" altLang="ko-KR" sz="1100" b="1" dirty="0">
                <a:solidFill>
                  <a:srgbClr val="000000"/>
                </a:solidFill>
                <a:latin typeface="Consolas"/>
              </a:rPr>
              <a:t>(</a:t>
            </a:r>
            <a:r>
              <a:rPr lang="en-US" altLang="ko-KR" sz="1100" b="1" dirty="0" err="1">
                <a:solidFill>
                  <a:srgbClr val="000000"/>
                </a:solidFill>
                <a:latin typeface="Consolas"/>
              </a:rPr>
              <a:t>OrderDetailVO</a:t>
            </a:r>
            <a:r>
              <a:rPr lang="en-US" altLang="ko-KR" sz="1100" b="1" dirty="0">
                <a:solidFill>
                  <a:srgbClr val="000000"/>
                </a:solidFill>
                <a:latin typeface="Consolas"/>
              </a:rPr>
              <a:t> </a:t>
            </a:r>
            <a:r>
              <a:rPr lang="en-US" altLang="ko-KR" sz="1100" b="1" dirty="0" err="1">
                <a:solidFill>
                  <a:srgbClr val="6A3E3E"/>
                </a:solidFill>
                <a:latin typeface="Consolas"/>
              </a:rPr>
              <a:t>orderDetail</a:t>
            </a:r>
            <a:r>
              <a:rPr lang="en-US" altLang="ko-KR" sz="1100" b="1" dirty="0">
                <a:solidFill>
                  <a:srgbClr val="000000"/>
                </a:solidFill>
                <a:latin typeface="Consolas"/>
              </a:rPr>
              <a:t>) </a:t>
            </a:r>
            <a:r>
              <a:rPr lang="en-US" altLang="ko-KR" sz="1100" b="1" dirty="0">
                <a:solidFill>
                  <a:srgbClr val="7F0055"/>
                </a:solidFill>
                <a:latin typeface="Consolas"/>
              </a:rPr>
              <a:t>throws</a:t>
            </a:r>
            <a:r>
              <a:rPr lang="en-US" altLang="ko-KR" sz="1100" b="1" dirty="0">
                <a:solidFill>
                  <a:srgbClr val="000000"/>
                </a:solidFill>
                <a:latin typeface="Consolas"/>
              </a:rPr>
              <a:t> Exception;</a:t>
            </a:r>
          </a:p>
          <a:p>
            <a:endParaRPr lang="ko-KR" altLang="en-US" sz="1100" dirty="0">
              <a:latin typeface="Consolas"/>
            </a:endParaRPr>
          </a:p>
          <a:p>
            <a:r>
              <a:rPr lang="ja-JP" altLang="en-US" sz="1100" dirty="0">
                <a:solidFill>
                  <a:srgbClr val="000000"/>
                </a:solidFill>
                <a:latin typeface="Consolas"/>
              </a:rPr>
              <a:t>    </a:t>
            </a:r>
            <a:r>
              <a:rPr lang="en-US" altLang="ja-JP" sz="1100" dirty="0">
                <a:solidFill>
                  <a:srgbClr val="3F7F5F"/>
                </a:solidFill>
                <a:latin typeface="Consolas"/>
              </a:rPr>
              <a:t>// </a:t>
            </a:r>
            <a:r>
              <a:rPr lang="ja-JP" altLang="en-US" sz="1100" dirty="0">
                <a:solidFill>
                  <a:srgbClr val="3F7F5F"/>
                </a:solidFill>
                <a:latin typeface="Consolas"/>
              </a:rPr>
              <a:t>カート全削除</a:t>
            </a:r>
          </a:p>
          <a:p>
            <a:r>
              <a:rPr lang="en-US" altLang="ko-KR" sz="1100" dirty="0">
                <a:solidFill>
                  <a:srgbClr val="000000"/>
                </a:solidFill>
                <a:latin typeface="Consolas"/>
              </a:rPr>
              <a:t>    </a:t>
            </a:r>
            <a:r>
              <a:rPr lang="en-US" altLang="ko-KR" sz="1100" b="1" dirty="0">
                <a:solidFill>
                  <a:srgbClr val="7F0055"/>
                </a:solidFill>
                <a:latin typeface="Consolas"/>
              </a:rPr>
              <a:t>public</a:t>
            </a:r>
            <a:r>
              <a:rPr lang="en-US" altLang="ko-KR" sz="1100" b="1" dirty="0">
                <a:solidFill>
                  <a:srgbClr val="000000"/>
                </a:solidFill>
                <a:latin typeface="Consolas"/>
              </a:rPr>
              <a:t> </a:t>
            </a:r>
            <a:r>
              <a:rPr lang="en-US" altLang="ko-KR" sz="1100" b="1" dirty="0">
                <a:solidFill>
                  <a:srgbClr val="7F0055"/>
                </a:solidFill>
                <a:latin typeface="Consolas"/>
              </a:rPr>
              <a:t>void</a:t>
            </a:r>
            <a:r>
              <a:rPr lang="en-US" altLang="ko-KR" sz="1100" b="1" dirty="0">
                <a:solidFill>
                  <a:srgbClr val="000000"/>
                </a:solidFill>
                <a:latin typeface="Consolas"/>
              </a:rPr>
              <a:t> </a:t>
            </a:r>
            <a:r>
              <a:rPr lang="en-US" altLang="ko-KR" sz="1100" b="1" dirty="0" err="1">
                <a:solidFill>
                  <a:srgbClr val="000000"/>
                </a:solidFill>
                <a:latin typeface="Consolas"/>
              </a:rPr>
              <a:t>cartAllDelete</a:t>
            </a:r>
            <a:r>
              <a:rPr lang="en-US" altLang="ko-KR" sz="1100" b="1" dirty="0">
                <a:solidFill>
                  <a:srgbClr val="000000"/>
                </a:solidFill>
                <a:latin typeface="Consolas"/>
              </a:rPr>
              <a:t>(String </a:t>
            </a:r>
            <a:r>
              <a:rPr lang="en-US" altLang="ko-KR" sz="1100" b="1" dirty="0" err="1">
                <a:solidFill>
                  <a:srgbClr val="6A3E3E"/>
                </a:solidFill>
                <a:latin typeface="Consolas"/>
              </a:rPr>
              <a:t>userId</a:t>
            </a:r>
            <a:r>
              <a:rPr lang="en-US" altLang="ko-KR" sz="1100" b="1" dirty="0">
                <a:solidFill>
                  <a:srgbClr val="000000"/>
                </a:solidFill>
                <a:latin typeface="Consolas"/>
              </a:rPr>
              <a:t>) </a:t>
            </a:r>
            <a:r>
              <a:rPr lang="en-US" altLang="ko-KR" sz="1100" b="1" dirty="0">
                <a:solidFill>
                  <a:srgbClr val="7F0055"/>
                </a:solidFill>
                <a:latin typeface="Consolas"/>
              </a:rPr>
              <a:t>throws</a:t>
            </a:r>
            <a:r>
              <a:rPr lang="en-US" altLang="ko-KR" sz="1100" b="1" dirty="0">
                <a:solidFill>
                  <a:srgbClr val="000000"/>
                </a:solidFill>
                <a:latin typeface="Consolas"/>
              </a:rPr>
              <a:t> Exception;</a:t>
            </a:r>
          </a:p>
          <a:p>
            <a:endParaRPr lang="ko-KR" altLang="en-US" sz="1100" dirty="0">
              <a:latin typeface="Consolas"/>
            </a:endParaRPr>
          </a:p>
          <a:p>
            <a:r>
              <a:rPr lang="ko-KR" altLang="en-US" sz="1100" dirty="0">
                <a:solidFill>
                  <a:srgbClr val="000000"/>
                </a:solidFill>
                <a:latin typeface="Consolas"/>
              </a:rPr>
              <a:t>    </a:t>
            </a:r>
            <a:r>
              <a:rPr lang="en-US" altLang="ko-KR" sz="1100" dirty="0">
                <a:solidFill>
                  <a:srgbClr val="3F7F5F"/>
                </a:solidFill>
                <a:latin typeface="Consolas"/>
              </a:rPr>
              <a:t>// </a:t>
            </a:r>
            <a:r>
              <a:rPr lang="ko-KR" altLang="en-US" sz="1100" dirty="0">
                <a:solidFill>
                  <a:srgbClr val="3F7F5F"/>
                </a:solidFill>
                <a:latin typeface="Consolas"/>
              </a:rPr>
              <a:t>注文</a:t>
            </a:r>
            <a:r>
              <a:rPr lang="ja-JP" altLang="en-US" sz="1100" dirty="0">
                <a:solidFill>
                  <a:srgbClr val="3F7F5F"/>
                </a:solidFill>
                <a:latin typeface="Consolas"/>
              </a:rPr>
              <a:t>リスト</a:t>
            </a:r>
          </a:p>
          <a:p>
            <a:r>
              <a:rPr lang="en-US" altLang="ko-KR" sz="1100" dirty="0">
                <a:solidFill>
                  <a:srgbClr val="000000"/>
                </a:solidFill>
                <a:latin typeface="Consolas"/>
              </a:rPr>
              <a:t>    </a:t>
            </a:r>
            <a:r>
              <a:rPr lang="en-US" altLang="ko-KR" sz="1100" b="1" dirty="0">
                <a:solidFill>
                  <a:srgbClr val="7F0055"/>
                </a:solidFill>
                <a:latin typeface="Consolas"/>
              </a:rPr>
              <a:t>public</a:t>
            </a:r>
            <a:r>
              <a:rPr lang="en-US" altLang="ko-KR" sz="1100" b="1" dirty="0">
                <a:solidFill>
                  <a:srgbClr val="000000"/>
                </a:solidFill>
                <a:latin typeface="Consolas"/>
              </a:rPr>
              <a:t> List&lt;</a:t>
            </a:r>
            <a:r>
              <a:rPr lang="en-US" altLang="ko-KR" sz="1100" b="1" dirty="0" err="1">
                <a:solidFill>
                  <a:srgbClr val="000000"/>
                </a:solidFill>
                <a:latin typeface="Consolas"/>
              </a:rPr>
              <a:t>OrderVO</a:t>
            </a:r>
            <a:r>
              <a:rPr lang="en-US" altLang="ko-KR" sz="1100" b="1" dirty="0">
                <a:solidFill>
                  <a:srgbClr val="000000"/>
                </a:solidFill>
                <a:latin typeface="Consolas"/>
              </a:rPr>
              <a:t>&gt; </a:t>
            </a:r>
            <a:r>
              <a:rPr lang="en-US" altLang="ko-KR" sz="1100" b="1" dirty="0" err="1">
                <a:solidFill>
                  <a:srgbClr val="000000"/>
                </a:solidFill>
                <a:latin typeface="Consolas"/>
              </a:rPr>
              <a:t>orderList</a:t>
            </a:r>
            <a:r>
              <a:rPr lang="en-US" altLang="ko-KR" sz="1100" b="1" dirty="0">
                <a:solidFill>
                  <a:srgbClr val="000000"/>
                </a:solidFill>
                <a:latin typeface="Consolas"/>
              </a:rPr>
              <a:t>(</a:t>
            </a:r>
            <a:r>
              <a:rPr lang="en-US" altLang="ko-KR" sz="1100" b="1" dirty="0" err="1">
                <a:solidFill>
                  <a:srgbClr val="000000"/>
                </a:solidFill>
                <a:latin typeface="Consolas"/>
              </a:rPr>
              <a:t>OrderVO</a:t>
            </a:r>
            <a:r>
              <a:rPr lang="en-US" altLang="ko-KR" sz="1100" b="1" dirty="0">
                <a:solidFill>
                  <a:srgbClr val="000000"/>
                </a:solidFill>
                <a:latin typeface="Consolas"/>
              </a:rPr>
              <a:t> </a:t>
            </a:r>
            <a:r>
              <a:rPr lang="en-US" altLang="ko-KR" sz="1100" b="1" dirty="0">
                <a:solidFill>
                  <a:srgbClr val="6A3E3E"/>
                </a:solidFill>
                <a:latin typeface="Consolas"/>
              </a:rPr>
              <a:t>order</a:t>
            </a:r>
            <a:r>
              <a:rPr lang="en-US" altLang="ko-KR" sz="1100" b="1" dirty="0">
                <a:solidFill>
                  <a:srgbClr val="000000"/>
                </a:solidFill>
                <a:latin typeface="Consolas"/>
              </a:rPr>
              <a:t>) </a:t>
            </a:r>
            <a:r>
              <a:rPr lang="en-US" altLang="ko-KR" sz="1100" b="1" dirty="0">
                <a:solidFill>
                  <a:srgbClr val="7F0055"/>
                </a:solidFill>
                <a:latin typeface="Consolas"/>
              </a:rPr>
              <a:t>throws</a:t>
            </a:r>
            <a:r>
              <a:rPr lang="en-US" altLang="ko-KR" sz="1100" b="1" dirty="0">
                <a:solidFill>
                  <a:srgbClr val="000000"/>
                </a:solidFill>
                <a:latin typeface="Consolas"/>
              </a:rPr>
              <a:t> Exception;</a:t>
            </a:r>
          </a:p>
          <a:p>
            <a:endParaRPr lang="ko-KR" altLang="en-US" sz="1100" dirty="0">
              <a:latin typeface="Consolas"/>
            </a:endParaRPr>
          </a:p>
          <a:p>
            <a:r>
              <a:rPr lang="ko-KR" altLang="en-US" sz="1100" dirty="0">
                <a:solidFill>
                  <a:srgbClr val="000000"/>
                </a:solidFill>
                <a:latin typeface="Consolas"/>
              </a:rPr>
              <a:t>    </a:t>
            </a:r>
            <a:r>
              <a:rPr lang="en-US" altLang="ko-KR" sz="1100" dirty="0">
                <a:solidFill>
                  <a:srgbClr val="3F7F5F"/>
                </a:solidFill>
                <a:latin typeface="Consolas"/>
              </a:rPr>
              <a:t>// </a:t>
            </a:r>
            <a:r>
              <a:rPr lang="ko-KR" altLang="en-US" sz="1100" dirty="0">
                <a:solidFill>
                  <a:srgbClr val="3F7F5F"/>
                </a:solidFill>
                <a:latin typeface="Consolas"/>
              </a:rPr>
              <a:t>注文</a:t>
            </a:r>
            <a:r>
              <a:rPr lang="ja-JP" altLang="en-US" sz="1100" dirty="0">
                <a:solidFill>
                  <a:srgbClr val="3F7F5F"/>
                </a:solidFill>
                <a:latin typeface="Consolas"/>
              </a:rPr>
              <a:t>ビュー</a:t>
            </a:r>
          </a:p>
          <a:p>
            <a:r>
              <a:rPr lang="en-US" altLang="ko-KR" sz="1100" dirty="0">
                <a:solidFill>
                  <a:srgbClr val="000000"/>
                </a:solidFill>
                <a:latin typeface="Consolas"/>
              </a:rPr>
              <a:t>    </a:t>
            </a:r>
            <a:r>
              <a:rPr lang="en-US" altLang="ko-KR" sz="1100" b="1" dirty="0">
                <a:solidFill>
                  <a:srgbClr val="7F0055"/>
                </a:solidFill>
                <a:latin typeface="Consolas"/>
              </a:rPr>
              <a:t>public</a:t>
            </a:r>
            <a:r>
              <a:rPr lang="en-US" altLang="ko-KR" sz="1100" b="1" dirty="0">
                <a:solidFill>
                  <a:srgbClr val="000000"/>
                </a:solidFill>
                <a:latin typeface="Consolas"/>
              </a:rPr>
              <a:t> List&lt;</a:t>
            </a:r>
            <a:r>
              <a:rPr lang="en-US" altLang="ko-KR" sz="1100" b="1" dirty="0" err="1">
                <a:solidFill>
                  <a:srgbClr val="000000"/>
                </a:solidFill>
                <a:latin typeface="Consolas"/>
              </a:rPr>
              <a:t>OrderListVO</a:t>
            </a:r>
            <a:r>
              <a:rPr lang="en-US" altLang="ko-KR" sz="1100" b="1" dirty="0">
                <a:solidFill>
                  <a:srgbClr val="000000"/>
                </a:solidFill>
                <a:latin typeface="Consolas"/>
              </a:rPr>
              <a:t>&gt; </a:t>
            </a:r>
            <a:r>
              <a:rPr lang="en-US" altLang="ko-KR" sz="1100" b="1" dirty="0" err="1">
                <a:solidFill>
                  <a:srgbClr val="000000"/>
                </a:solidFill>
                <a:latin typeface="Consolas"/>
              </a:rPr>
              <a:t>orderView</a:t>
            </a:r>
            <a:r>
              <a:rPr lang="en-US" altLang="ko-KR" sz="1100" b="1" dirty="0">
                <a:solidFill>
                  <a:srgbClr val="000000"/>
                </a:solidFill>
                <a:latin typeface="Consolas"/>
              </a:rPr>
              <a:t>(</a:t>
            </a:r>
            <a:r>
              <a:rPr lang="en-US" altLang="ko-KR" sz="1100" b="1" dirty="0" err="1">
                <a:solidFill>
                  <a:srgbClr val="000000"/>
                </a:solidFill>
                <a:latin typeface="Consolas"/>
              </a:rPr>
              <a:t>OrderVO</a:t>
            </a:r>
            <a:r>
              <a:rPr lang="en-US" altLang="ko-KR" sz="1100" b="1" dirty="0">
                <a:solidFill>
                  <a:srgbClr val="000000"/>
                </a:solidFill>
                <a:latin typeface="Consolas"/>
              </a:rPr>
              <a:t> </a:t>
            </a:r>
            <a:r>
              <a:rPr lang="en-US" altLang="ko-KR" sz="1100" b="1" dirty="0">
                <a:solidFill>
                  <a:srgbClr val="6A3E3E"/>
                </a:solidFill>
                <a:latin typeface="Consolas"/>
              </a:rPr>
              <a:t>order</a:t>
            </a:r>
            <a:r>
              <a:rPr lang="en-US" altLang="ko-KR" sz="1100" b="1" dirty="0">
                <a:solidFill>
                  <a:srgbClr val="000000"/>
                </a:solidFill>
                <a:latin typeface="Consolas"/>
              </a:rPr>
              <a:t>) </a:t>
            </a:r>
            <a:r>
              <a:rPr lang="en-US" altLang="ko-KR" sz="1100" b="1" dirty="0">
                <a:solidFill>
                  <a:srgbClr val="7F0055"/>
                </a:solidFill>
                <a:latin typeface="Consolas"/>
              </a:rPr>
              <a:t>throws</a:t>
            </a:r>
            <a:r>
              <a:rPr lang="en-US" altLang="ko-KR" sz="1100" b="1" dirty="0">
                <a:solidFill>
                  <a:srgbClr val="000000"/>
                </a:solidFill>
                <a:latin typeface="Consolas"/>
              </a:rPr>
              <a:t> Exception;</a:t>
            </a:r>
          </a:p>
          <a:p>
            <a:endParaRPr lang="ko-KR" altLang="en-US" sz="1100" dirty="0">
              <a:latin typeface="Consolas"/>
            </a:endParaRPr>
          </a:p>
          <a:p>
            <a:r>
              <a:rPr lang="en-US" altLang="ko-KR" sz="1100" dirty="0">
                <a:solidFill>
                  <a:srgbClr val="000000"/>
                </a:solidFill>
                <a:latin typeface="Consolas"/>
              </a:rPr>
              <a:t>}</a:t>
            </a:r>
            <a:endParaRPr lang="en-US" altLang="ja-JP" sz="1100" dirty="0" smtClean="0">
              <a:ea typeface="MS Mincho" pitchFamily="49" charset="-128"/>
            </a:endParaRPr>
          </a:p>
        </p:txBody>
      </p:sp>
    </p:spTree>
    <p:extLst>
      <p:ext uri="{BB962C8B-B14F-4D97-AF65-F5344CB8AC3E}">
        <p14:creationId xmlns:p14="http://schemas.microsoft.com/office/powerpoint/2010/main" val="1668798999"/>
      </p:ext>
    </p:extLst>
  </p:cSld>
  <p:clrMapOvr>
    <a:masterClrMapping/>
  </p:clrMapOvr>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제목 1"/>
          <p:cNvSpPr>
            <a:spLocks noGrp="1"/>
          </p:cNvSpPr>
          <p:nvPr>
            <p:ph type="title"/>
          </p:nvPr>
        </p:nvSpPr>
        <p:spPr bwMode="auto">
          <a:xfrm>
            <a:off x="0" y="-2242"/>
            <a:ext cx="9144000" cy="694938"/>
          </a:xfrm>
        </p:spPr>
        <p:txBody>
          <a:bodyPr vert="horz" lIns="91440" tIns="45720" rIns="91440" bIns="45720" rtlCol="0" anchor="ctr">
            <a:normAutofit/>
          </a:bodyPr>
          <a:lstStyle/>
          <a:p>
            <a:r>
              <a:rPr lang="en-US" altLang="ko-KR" dirty="0" err="1" smtClean="0">
                <a:latin typeface="MS Mincho" pitchFamily="49" charset="-128"/>
                <a:ea typeface="MS Mincho" pitchFamily="49" charset="-128"/>
              </a:rPr>
              <a:t>ShopServiceImpl</a:t>
            </a:r>
            <a:r>
              <a:rPr lang="en-US" altLang="ko-KR" dirty="0" smtClean="0">
                <a:latin typeface="MS Mincho" pitchFamily="49" charset="-128"/>
                <a:ea typeface="MS Mincho" pitchFamily="49" charset="-128"/>
              </a:rPr>
              <a:t>(1/3)</a:t>
            </a:r>
            <a:endParaRPr lang="ko-KR" dirty="0">
              <a:latin typeface="MS Mincho" pitchFamily="49" charset="-128"/>
              <a:ea typeface="MS Mincho" pitchFamily="49" charset="-128"/>
            </a:endParaRPr>
          </a:p>
        </p:txBody>
      </p:sp>
      <p:sp>
        <p:nvSpPr>
          <p:cNvPr id="5" name="내용 개체 틀 2"/>
          <p:cNvSpPr>
            <a:spLocks noGrp="1"/>
          </p:cNvSpPr>
          <p:nvPr>
            <p:ph sz="half" idx="1"/>
          </p:nvPr>
        </p:nvSpPr>
        <p:spPr bwMode="auto">
          <a:xfrm>
            <a:off x="0" y="692696"/>
            <a:ext cx="9144000" cy="6165304"/>
          </a:xfrm>
          <a:solidFill>
            <a:schemeClr val="bg1"/>
          </a:solidFill>
        </p:spPr>
        <p:txBody>
          <a:bodyPr numCol="2">
            <a:noAutofit/>
          </a:bodyPr>
          <a:lstStyle>
            <a:lvl1pPr>
              <a:defRPr sz="2400"/>
            </a:lvl1pPr>
            <a:lvl2pPr>
              <a:defRPr sz="1600"/>
            </a:lvl2pPr>
            <a:lvl3pPr>
              <a:defRPr sz="1200"/>
            </a:lvl3pPr>
            <a:lvl4pPr>
              <a:defRPr sz="1200"/>
            </a:lvl4pPr>
            <a:lvl5pPr>
              <a:defRPr sz="1200"/>
            </a:lvl5pPr>
          </a:lstStyle>
          <a:p>
            <a:r>
              <a:rPr lang="en-US" altLang="ko-KR" sz="1400" b="1" dirty="0">
                <a:solidFill>
                  <a:srgbClr val="7F0055"/>
                </a:solidFill>
                <a:latin typeface="Consolas"/>
              </a:rPr>
              <a:t>package</a:t>
            </a:r>
            <a:r>
              <a:rPr lang="en-US" altLang="ko-KR" sz="1400" b="1" dirty="0">
                <a:solidFill>
                  <a:srgbClr val="000000"/>
                </a:solidFill>
                <a:latin typeface="Consolas"/>
              </a:rPr>
              <a:t> </a:t>
            </a:r>
            <a:r>
              <a:rPr lang="en-US" altLang="ko-KR" sz="1400" b="1" dirty="0" err="1">
                <a:solidFill>
                  <a:srgbClr val="000000"/>
                </a:solidFill>
                <a:latin typeface="Consolas"/>
              </a:rPr>
              <a:t>com.my.shop.service</a:t>
            </a:r>
            <a:r>
              <a:rPr lang="en-US" altLang="ko-KR" sz="1400" b="1" dirty="0">
                <a:solidFill>
                  <a:srgbClr val="000000"/>
                </a:solidFill>
                <a:latin typeface="Consolas"/>
              </a:rPr>
              <a:t>;</a:t>
            </a:r>
          </a:p>
          <a:p>
            <a:endParaRPr lang="ko-KR" altLang="en-US" sz="1400" dirty="0">
              <a:latin typeface="Consolas"/>
            </a:endParaRPr>
          </a:p>
          <a:p>
            <a:r>
              <a:rPr lang="en-US" altLang="ko-KR" sz="1400" b="1" dirty="0">
                <a:solidFill>
                  <a:srgbClr val="7F0055"/>
                </a:solidFill>
                <a:latin typeface="Consolas"/>
              </a:rPr>
              <a:t>import</a:t>
            </a:r>
            <a:r>
              <a:rPr lang="en-US" altLang="ko-KR" sz="1400" b="1" dirty="0">
                <a:solidFill>
                  <a:srgbClr val="000000"/>
                </a:solidFill>
                <a:latin typeface="Consolas"/>
              </a:rPr>
              <a:t> </a:t>
            </a:r>
            <a:r>
              <a:rPr lang="en-US" altLang="ko-KR" sz="1400" b="1" dirty="0" err="1">
                <a:solidFill>
                  <a:srgbClr val="000000"/>
                </a:solidFill>
                <a:latin typeface="Consolas"/>
              </a:rPr>
              <a:t>java.util.List</a:t>
            </a:r>
            <a:r>
              <a:rPr lang="en-US" altLang="ko-KR" sz="1400" b="1" dirty="0">
                <a:solidFill>
                  <a:srgbClr val="000000"/>
                </a:solidFill>
                <a:latin typeface="Consolas"/>
              </a:rPr>
              <a:t>;</a:t>
            </a:r>
          </a:p>
          <a:p>
            <a:endParaRPr lang="ko-KR" altLang="en-US" sz="1400" dirty="0">
              <a:latin typeface="Consolas"/>
            </a:endParaRPr>
          </a:p>
          <a:p>
            <a:r>
              <a:rPr lang="en-US" altLang="ko-KR" sz="1400" b="1" dirty="0">
                <a:solidFill>
                  <a:srgbClr val="7F0055"/>
                </a:solidFill>
                <a:latin typeface="Consolas"/>
              </a:rPr>
              <a:t>import</a:t>
            </a:r>
            <a:r>
              <a:rPr lang="en-US" altLang="ko-KR" sz="1400" b="1" dirty="0">
                <a:solidFill>
                  <a:srgbClr val="000000"/>
                </a:solidFill>
                <a:latin typeface="Consolas"/>
              </a:rPr>
              <a:t> </a:t>
            </a:r>
            <a:r>
              <a:rPr lang="en-US" altLang="ko-KR" sz="1400" b="1" dirty="0" err="1">
                <a:solidFill>
                  <a:srgbClr val="000000"/>
                </a:solidFill>
                <a:latin typeface="Consolas"/>
              </a:rPr>
              <a:t>javax.inject.Inject</a:t>
            </a:r>
            <a:r>
              <a:rPr lang="en-US" altLang="ko-KR" sz="1400" b="1" dirty="0">
                <a:solidFill>
                  <a:srgbClr val="000000"/>
                </a:solidFill>
                <a:latin typeface="Consolas"/>
              </a:rPr>
              <a:t>;</a:t>
            </a:r>
          </a:p>
          <a:p>
            <a:endParaRPr lang="ko-KR" altLang="en-US" sz="1400" dirty="0">
              <a:latin typeface="Consolas"/>
            </a:endParaRPr>
          </a:p>
          <a:p>
            <a:r>
              <a:rPr lang="en-US" altLang="ko-KR" sz="1400" b="1" dirty="0">
                <a:solidFill>
                  <a:srgbClr val="7F0055"/>
                </a:solidFill>
                <a:latin typeface="Consolas"/>
              </a:rPr>
              <a:t>import</a:t>
            </a:r>
            <a:r>
              <a:rPr lang="en-US" altLang="ko-KR" sz="1400" b="1" dirty="0">
                <a:solidFill>
                  <a:srgbClr val="000000"/>
                </a:solidFill>
                <a:latin typeface="Consolas"/>
              </a:rPr>
              <a:t> </a:t>
            </a:r>
            <a:r>
              <a:rPr lang="en-US" altLang="ko-KR" sz="1400" b="1" dirty="0" err="1">
                <a:solidFill>
                  <a:srgbClr val="000000"/>
                </a:solidFill>
                <a:latin typeface="Consolas"/>
              </a:rPr>
              <a:t>org.springframework.stereotype.Service</a:t>
            </a:r>
            <a:r>
              <a:rPr lang="en-US" altLang="ko-KR" sz="1400" b="1" dirty="0">
                <a:solidFill>
                  <a:srgbClr val="000000"/>
                </a:solidFill>
                <a:latin typeface="Consolas"/>
              </a:rPr>
              <a:t>;</a:t>
            </a:r>
          </a:p>
          <a:p>
            <a:endParaRPr lang="ko-KR" altLang="en-US" sz="1400" dirty="0">
              <a:latin typeface="Consolas"/>
            </a:endParaRPr>
          </a:p>
          <a:p>
            <a:r>
              <a:rPr lang="en-US" altLang="ko-KR" sz="1400" b="1" dirty="0">
                <a:solidFill>
                  <a:srgbClr val="7F0055"/>
                </a:solidFill>
                <a:latin typeface="Consolas"/>
              </a:rPr>
              <a:t>import</a:t>
            </a:r>
            <a:r>
              <a:rPr lang="en-US" altLang="ko-KR" sz="1400" b="1" dirty="0">
                <a:solidFill>
                  <a:srgbClr val="000000"/>
                </a:solidFill>
                <a:latin typeface="Consolas"/>
              </a:rPr>
              <a:t> </a:t>
            </a:r>
            <a:r>
              <a:rPr lang="en-US" altLang="ko-KR" sz="1400" b="1" dirty="0" err="1">
                <a:solidFill>
                  <a:srgbClr val="000000"/>
                </a:solidFill>
                <a:latin typeface="Consolas"/>
              </a:rPr>
              <a:t>com.my.shop.persistence.ShopDAO</a:t>
            </a:r>
            <a:r>
              <a:rPr lang="en-US" altLang="ko-KR" sz="1400" b="1" dirty="0">
                <a:solidFill>
                  <a:srgbClr val="000000"/>
                </a:solidFill>
                <a:latin typeface="Consolas"/>
              </a:rPr>
              <a:t>;</a:t>
            </a:r>
          </a:p>
          <a:p>
            <a:r>
              <a:rPr lang="en-US" altLang="ko-KR" sz="1400" b="1" dirty="0">
                <a:solidFill>
                  <a:srgbClr val="7F0055"/>
                </a:solidFill>
                <a:latin typeface="Consolas"/>
              </a:rPr>
              <a:t>import</a:t>
            </a:r>
            <a:r>
              <a:rPr lang="en-US" altLang="ko-KR" sz="1400" b="1" dirty="0">
                <a:solidFill>
                  <a:srgbClr val="000000"/>
                </a:solidFill>
                <a:latin typeface="Consolas"/>
              </a:rPr>
              <a:t> </a:t>
            </a:r>
            <a:r>
              <a:rPr lang="en-US" altLang="ko-KR" sz="1400" b="1" dirty="0" err="1">
                <a:solidFill>
                  <a:srgbClr val="000000"/>
                </a:solidFill>
                <a:latin typeface="Consolas"/>
              </a:rPr>
              <a:t>com.my.shop.vo.CartListVO</a:t>
            </a:r>
            <a:r>
              <a:rPr lang="en-US" altLang="ko-KR" sz="1400" b="1" dirty="0">
                <a:solidFill>
                  <a:srgbClr val="000000"/>
                </a:solidFill>
                <a:latin typeface="Consolas"/>
              </a:rPr>
              <a:t>;</a:t>
            </a:r>
          </a:p>
          <a:p>
            <a:r>
              <a:rPr lang="en-US" altLang="ko-KR" sz="1400" b="1" dirty="0">
                <a:solidFill>
                  <a:srgbClr val="7F0055"/>
                </a:solidFill>
                <a:latin typeface="Consolas"/>
              </a:rPr>
              <a:t>import</a:t>
            </a:r>
            <a:r>
              <a:rPr lang="en-US" altLang="ko-KR" sz="1400" b="1" dirty="0">
                <a:solidFill>
                  <a:srgbClr val="000000"/>
                </a:solidFill>
                <a:latin typeface="Consolas"/>
              </a:rPr>
              <a:t> </a:t>
            </a:r>
            <a:r>
              <a:rPr lang="en-US" altLang="ko-KR" sz="1400" b="1" dirty="0" err="1">
                <a:solidFill>
                  <a:srgbClr val="000000"/>
                </a:solidFill>
                <a:latin typeface="Consolas"/>
              </a:rPr>
              <a:t>com.my.shop.vo.CartVO</a:t>
            </a:r>
            <a:r>
              <a:rPr lang="en-US" altLang="ko-KR" sz="1400" b="1" dirty="0">
                <a:solidFill>
                  <a:srgbClr val="000000"/>
                </a:solidFill>
                <a:latin typeface="Consolas"/>
              </a:rPr>
              <a:t>;</a:t>
            </a:r>
          </a:p>
          <a:p>
            <a:r>
              <a:rPr lang="en-US" altLang="ko-KR" sz="1400" b="1" dirty="0">
                <a:solidFill>
                  <a:srgbClr val="7F0055"/>
                </a:solidFill>
                <a:latin typeface="Consolas"/>
              </a:rPr>
              <a:t>import</a:t>
            </a:r>
            <a:r>
              <a:rPr lang="en-US" altLang="ko-KR" sz="1400" b="1" dirty="0">
                <a:solidFill>
                  <a:srgbClr val="000000"/>
                </a:solidFill>
                <a:latin typeface="Consolas"/>
              </a:rPr>
              <a:t> </a:t>
            </a:r>
            <a:r>
              <a:rPr lang="en-US" altLang="ko-KR" sz="1400" b="1" dirty="0" err="1">
                <a:solidFill>
                  <a:srgbClr val="000000"/>
                </a:solidFill>
                <a:latin typeface="Consolas"/>
              </a:rPr>
              <a:t>com.my.shop.vo.GoodsViewVO</a:t>
            </a:r>
            <a:r>
              <a:rPr lang="en-US" altLang="ko-KR" sz="1400" b="1" dirty="0">
                <a:solidFill>
                  <a:srgbClr val="000000"/>
                </a:solidFill>
                <a:latin typeface="Consolas"/>
              </a:rPr>
              <a:t>;</a:t>
            </a:r>
          </a:p>
          <a:p>
            <a:r>
              <a:rPr lang="en-US" altLang="ko-KR" sz="1400" b="1" dirty="0">
                <a:solidFill>
                  <a:srgbClr val="7F0055"/>
                </a:solidFill>
                <a:latin typeface="Consolas"/>
              </a:rPr>
              <a:t>import</a:t>
            </a:r>
            <a:r>
              <a:rPr lang="en-US" altLang="ko-KR" sz="1400" b="1" dirty="0">
                <a:solidFill>
                  <a:srgbClr val="000000"/>
                </a:solidFill>
                <a:latin typeface="Consolas"/>
              </a:rPr>
              <a:t> </a:t>
            </a:r>
            <a:r>
              <a:rPr lang="en-US" altLang="ko-KR" sz="1400" b="1" dirty="0" err="1">
                <a:solidFill>
                  <a:srgbClr val="000000"/>
                </a:solidFill>
                <a:latin typeface="Consolas"/>
              </a:rPr>
              <a:t>com.my.shop.vo.OrderDetailVO</a:t>
            </a:r>
            <a:r>
              <a:rPr lang="en-US" altLang="ko-KR" sz="1400" b="1" dirty="0">
                <a:solidFill>
                  <a:srgbClr val="000000"/>
                </a:solidFill>
                <a:latin typeface="Consolas"/>
              </a:rPr>
              <a:t>;</a:t>
            </a:r>
          </a:p>
          <a:p>
            <a:r>
              <a:rPr lang="en-US" altLang="ko-KR" sz="1400" b="1" dirty="0">
                <a:solidFill>
                  <a:srgbClr val="7F0055"/>
                </a:solidFill>
                <a:latin typeface="Consolas"/>
              </a:rPr>
              <a:t>import</a:t>
            </a:r>
            <a:r>
              <a:rPr lang="en-US" altLang="ko-KR" sz="1400" b="1" dirty="0">
                <a:solidFill>
                  <a:srgbClr val="000000"/>
                </a:solidFill>
                <a:latin typeface="Consolas"/>
              </a:rPr>
              <a:t> </a:t>
            </a:r>
            <a:r>
              <a:rPr lang="en-US" altLang="ko-KR" sz="1400" b="1" dirty="0" err="1">
                <a:solidFill>
                  <a:srgbClr val="000000"/>
                </a:solidFill>
                <a:latin typeface="Consolas"/>
              </a:rPr>
              <a:t>com.my.shop.vo.OrderListVO</a:t>
            </a:r>
            <a:r>
              <a:rPr lang="en-US" altLang="ko-KR" sz="1400" b="1" dirty="0">
                <a:solidFill>
                  <a:srgbClr val="000000"/>
                </a:solidFill>
                <a:latin typeface="Consolas"/>
              </a:rPr>
              <a:t>;</a:t>
            </a:r>
          </a:p>
          <a:p>
            <a:r>
              <a:rPr lang="en-US" altLang="ko-KR" sz="1400" b="1" dirty="0">
                <a:solidFill>
                  <a:srgbClr val="7F0055"/>
                </a:solidFill>
                <a:latin typeface="Consolas"/>
              </a:rPr>
              <a:t>import</a:t>
            </a:r>
            <a:r>
              <a:rPr lang="en-US" altLang="ko-KR" sz="1400" b="1" dirty="0">
                <a:solidFill>
                  <a:srgbClr val="000000"/>
                </a:solidFill>
                <a:latin typeface="Consolas"/>
              </a:rPr>
              <a:t> </a:t>
            </a:r>
            <a:r>
              <a:rPr lang="en-US" altLang="ko-KR" sz="1400" b="1" dirty="0" err="1">
                <a:solidFill>
                  <a:srgbClr val="000000"/>
                </a:solidFill>
                <a:latin typeface="Consolas"/>
              </a:rPr>
              <a:t>com.my.shop.vo.OrderVO</a:t>
            </a:r>
            <a:r>
              <a:rPr lang="en-US" altLang="ko-KR" sz="1400" b="1" dirty="0">
                <a:solidFill>
                  <a:srgbClr val="000000"/>
                </a:solidFill>
                <a:latin typeface="Consolas"/>
              </a:rPr>
              <a:t>;</a:t>
            </a:r>
          </a:p>
          <a:p>
            <a:r>
              <a:rPr lang="en-US" altLang="ko-KR" sz="1400" b="1" dirty="0">
                <a:solidFill>
                  <a:srgbClr val="7F0055"/>
                </a:solidFill>
                <a:latin typeface="Consolas"/>
              </a:rPr>
              <a:t>import</a:t>
            </a:r>
            <a:r>
              <a:rPr lang="en-US" altLang="ko-KR" sz="1400" b="1" dirty="0">
                <a:solidFill>
                  <a:srgbClr val="000000"/>
                </a:solidFill>
                <a:latin typeface="Consolas"/>
              </a:rPr>
              <a:t> </a:t>
            </a:r>
            <a:r>
              <a:rPr lang="en-US" altLang="ko-KR" sz="1400" b="1" dirty="0" err="1">
                <a:solidFill>
                  <a:srgbClr val="000000"/>
                </a:solidFill>
                <a:latin typeface="Consolas"/>
              </a:rPr>
              <a:t>com.my.shop.vo.ReplyListVO</a:t>
            </a:r>
            <a:r>
              <a:rPr lang="en-US" altLang="ko-KR" sz="1400" b="1" dirty="0">
                <a:solidFill>
                  <a:srgbClr val="000000"/>
                </a:solidFill>
                <a:latin typeface="Consolas"/>
              </a:rPr>
              <a:t>;</a:t>
            </a:r>
          </a:p>
          <a:p>
            <a:r>
              <a:rPr lang="en-US" altLang="ko-KR" sz="1400" b="1" dirty="0">
                <a:solidFill>
                  <a:srgbClr val="7F0055"/>
                </a:solidFill>
                <a:latin typeface="Consolas"/>
              </a:rPr>
              <a:t>import</a:t>
            </a:r>
            <a:r>
              <a:rPr lang="en-US" altLang="ko-KR" sz="1400" b="1" dirty="0">
                <a:solidFill>
                  <a:srgbClr val="000000"/>
                </a:solidFill>
                <a:latin typeface="Consolas"/>
              </a:rPr>
              <a:t> </a:t>
            </a:r>
            <a:r>
              <a:rPr lang="en-US" altLang="ko-KR" sz="1400" b="1" dirty="0" err="1">
                <a:solidFill>
                  <a:srgbClr val="000000"/>
                </a:solidFill>
                <a:latin typeface="Consolas"/>
              </a:rPr>
              <a:t>com.my.shop.vo.ReplyVO</a:t>
            </a:r>
            <a:r>
              <a:rPr lang="en-US" altLang="ko-KR" sz="1400" b="1" dirty="0">
                <a:solidFill>
                  <a:srgbClr val="000000"/>
                </a:solidFill>
                <a:latin typeface="Consolas"/>
              </a:rPr>
              <a:t>;</a:t>
            </a:r>
          </a:p>
          <a:p>
            <a:endParaRPr lang="ko-KR" altLang="en-US" sz="1400" dirty="0">
              <a:latin typeface="Consolas"/>
            </a:endParaRPr>
          </a:p>
          <a:p>
            <a:r>
              <a:rPr lang="en-US" altLang="ja-JP" sz="1400" dirty="0">
                <a:solidFill>
                  <a:srgbClr val="3F7F5F"/>
                </a:solidFill>
                <a:latin typeface="Consolas"/>
              </a:rPr>
              <a:t>// </a:t>
            </a:r>
            <a:r>
              <a:rPr lang="ja-JP" altLang="en-US" sz="1400" dirty="0">
                <a:solidFill>
                  <a:srgbClr val="3F7F5F"/>
                </a:solidFill>
                <a:latin typeface="Consolas"/>
              </a:rPr>
              <a:t>ショップ関連のサービス層 </a:t>
            </a:r>
            <a:r>
              <a:rPr lang="en-US" altLang="ja-JP" sz="1400" dirty="0">
                <a:solidFill>
                  <a:srgbClr val="3F7F5F"/>
                </a:solidFill>
                <a:latin typeface="Consolas"/>
              </a:rPr>
              <a:t>- </a:t>
            </a:r>
            <a:r>
              <a:rPr lang="ja-JP" altLang="en-US" sz="1400" dirty="0">
                <a:solidFill>
                  <a:srgbClr val="3F7F5F"/>
                </a:solidFill>
                <a:latin typeface="Consolas"/>
              </a:rPr>
              <a:t>ビジネスロジックを実現する</a:t>
            </a:r>
          </a:p>
          <a:p>
            <a:r>
              <a:rPr lang="en-US" altLang="ko-KR" sz="1400" dirty="0">
                <a:solidFill>
                  <a:srgbClr val="646464"/>
                </a:solidFill>
                <a:latin typeface="Consolas"/>
              </a:rPr>
              <a:t>@Service</a:t>
            </a:r>
          </a:p>
          <a:p>
            <a:r>
              <a:rPr lang="en-US" altLang="ko-KR" sz="1400" b="1" dirty="0">
                <a:solidFill>
                  <a:srgbClr val="7F0055"/>
                </a:solidFill>
                <a:latin typeface="Consolas"/>
              </a:rPr>
              <a:t>public</a:t>
            </a:r>
            <a:r>
              <a:rPr lang="en-US" altLang="ko-KR" sz="1400" b="1" dirty="0">
                <a:solidFill>
                  <a:srgbClr val="000000"/>
                </a:solidFill>
                <a:latin typeface="Consolas"/>
              </a:rPr>
              <a:t> </a:t>
            </a:r>
            <a:r>
              <a:rPr lang="en-US" altLang="ko-KR" sz="1400" b="1" dirty="0">
                <a:solidFill>
                  <a:srgbClr val="7F0055"/>
                </a:solidFill>
                <a:latin typeface="Consolas"/>
              </a:rPr>
              <a:t>class</a:t>
            </a:r>
            <a:r>
              <a:rPr lang="en-US" altLang="ko-KR" sz="1400" b="1" dirty="0">
                <a:solidFill>
                  <a:srgbClr val="000000"/>
                </a:solidFill>
                <a:latin typeface="Consolas"/>
              </a:rPr>
              <a:t> </a:t>
            </a:r>
            <a:r>
              <a:rPr lang="en-US" altLang="ko-KR" sz="1400" b="1" dirty="0" err="1">
                <a:solidFill>
                  <a:srgbClr val="000000"/>
                </a:solidFill>
                <a:latin typeface="Consolas"/>
              </a:rPr>
              <a:t>ShopServiceImpl</a:t>
            </a:r>
            <a:r>
              <a:rPr lang="en-US" altLang="ko-KR" sz="1400" b="1" dirty="0">
                <a:solidFill>
                  <a:srgbClr val="000000"/>
                </a:solidFill>
                <a:latin typeface="Consolas"/>
              </a:rPr>
              <a:t> </a:t>
            </a:r>
            <a:r>
              <a:rPr lang="en-US" altLang="ko-KR" sz="1400" b="1" dirty="0">
                <a:solidFill>
                  <a:srgbClr val="7F0055"/>
                </a:solidFill>
                <a:latin typeface="Consolas"/>
              </a:rPr>
              <a:t>implements</a:t>
            </a:r>
            <a:r>
              <a:rPr lang="en-US" altLang="ko-KR" sz="1400" b="1" dirty="0">
                <a:solidFill>
                  <a:srgbClr val="000000"/>
                </a:solidFill>
                <a:latin typeface="Consolas"/>
              </a:rPr>
              <a:t> </a:t>
            </a:r>
            <a:r>
              <a:rPr lang="en-US" altLang="ko-KR" sz="1400" b="1" dirty="0" err="1">
                <a:solidFill>
                  <a:srgbClr val="000000"/>
                </a:solidFill>
                <a:latin typeface="Consolas"/>
              </a:rPr>
              <a:t>ShopService</a:t>
            </a:r>
            <a:r>
              <a:rPr lang="en-US" altLang="ko-KR" sz="1400" b="1" dirty="0">
                <a:solidFill>
                  <a:srgbClr val="000000"/>
                </a:solidFill>
                <a:latin typeface="Consolas"/>
              </a:rPr>
              <a:t> {</a:t>
            </a:r>
          </a:p>
          <a:p>
            <a:endParaRPr lang="ko-KR" altLang="en-US" sz="1400" dirty="0">
              <a:latin typeface="Consolas"/>
            </a:endParaRPr>
          </a:p>
          <a:p>
            <a:r>
              <a:rPr lang="en-US" altLang="ko-KR" sz="1400" dirty="0">
                <a:solidFill>
                  <a:srgbClr val="000000"/>
                </a:solidFill>
                <a:latin typeface="Consolas"/>
              </a:rPr>
              <a:t>    </a:t>
            </a:r>
            <a:r>
              <a:rPr lang="en-US" altLang="ko-KR" sz="1400" dirty="0">
                <a:solidFill>
                  <a:srgbClr val="646464"/>
                </a:solidFill>
                <a:latin typeface="Consolas"/>
              </a:rPr>
              <a:t>@Inject</a:t>
            </a:r>
          </a:p>
          <a:p>
            <a:r>
              <a:rPr lang="ja-JP" altLang="en-US" sz="1400" dirty="0">
                <a:solidFill>
                  <a:srgbClr val="000000"/>
                </a:solidFill>
                <a:latin typeface="Consolas"/>
              </a:rPr>
              <a:t>    </a:t>
            </a:r>
            <a:r>
              <a:rPr lang="en-US" altLang="ja-JP" sz="1400" b="1" dirty="0">
                <a:solidFill>
                  <a:srgbClr val="7F0055"/>
                </a:solidFill>
                <a:latin typeface="Consolas"/>
              </a:rPr>
              <a:t>private</a:t>
            </a:r>
            <a:r>
              <a:rPr lang="ja-JP" altLang="en-US" sz="1400" b="1" dirty="0">
                <a:solidFill>
                  <a:srgbClr val="000000"/>
                </a:solidFill>
                <a:latin typeface="Consolas"/>
              </a:rPr>
              <a:t> </a:t>
            </a:r>
            <a:r>
              <a:rPr lang="en-US" altLang="ja-JP" sz="1400" b="1" dirty="0" err="1">
                <a:solidFill>
                  <a:srgbClr val="000000"/>
                </a:solidFill>
                <a:latin typeface="Consolas"/>
              </a:rPr>
              <a:t>ShopDAO</a:t>
            </a:r>
            <a:r>
              <a:rPr lang="en-US" altLang="ja-JP" sz="1400" b="1" dirty="0">
                <a:solidFill>
                  <a:srgbClr val="000000"/>
                </a:solidFill>
                <a:latin typeface="Consolas"/>
              </a:rPr>
              <a:t> </a:t>
            </a:r>
            <a:r>
              <a:rPr lang="en-US" altLang="ja-JP" sz="1400" b="1" dirty="0" err="1">
                <a:solidFill>
                  <a:srgbClr val="0000C0"/>
                </a:solidFill>
                <a:latin typeface="Consolas"/>
              </a:rPr>
              <a:t>dao</a:t>
            </a:r>
            <a:r>
              <a:rPr lang="en-US" altLang="ja-JP" sz="1400" b="1" dirty="0">
                <a:solidFill>
                  <a:srgbClr val="000000"/>
                </a:solidFill>
                <a:latin typeface="Consolas"/>
              </a:rPr>
              <a:t>; </a:t>
            </a:r>
            <a:r>
              <a:rPr lang="en-US" altLang="ja-JP" sz="1400" b="1" dirty="0">
                <a:solidFill>
                  <a:srgbClr val="3F7F5F"/>
                </a:solidFill>
                <a:latin typeface="Consolas"/>
              </a:rPr>
              <a:t>// </a:t>
            </a:r>
            <a:r>
              <a:rPr lang="ja-JP" altLang="en-US" sz="1400" b="1" dirty="0">
                <a:solidFill>
                  <a:srgbClr val="3F7F5F"/>
                </a:solidFill>
                <a:latin typeface="Consolas"/>
              </a:rPr>
              <a:t>データアクセス層を注入してデータベース操作を実行</a:t>
            </a:r>
          </a:p>
          <a:p>
            <a:endParaRPr lang="ko-KR" altLang="en-US" sz="1400" dirty="0">
              <a:latin typeface="Consolas"/>
            </a:endParaRPr>
          </a:p>
          <a:p>
            <a:r>
              <a:rPr lang="ja-JP" altLang="en-US" sz="1400" dirty="0">
                <a:solidFill>
                  <a:srgbClr val="000000"/>
                </a:solidFill>
                <a:latin typeface="Consolas"/>
              </a:rPr>
              <a:t>    </a:t>
            </a:r>
            <a:r>
              <a:rPr lang="en-US" altLang="ja-JP" sz="1400" dirty="0">
                <a:solidFill>
                  <a:srgbClr val="3F7F5F"/>
                </a:solidFill>
                <a:latin typeface="Consolas"/>
              </a:rPr>
              <a:t>// </a:t>
            </a:r>
            <a:r>
              <a:rPr lang="ja-JP" altLang="en-US" sz="1400" dirty="0">
                <a:solidFill>
                  <a:srgbClr val="3F7F5F"/>
                </a:solidFill>
                <a:latin typeface="Consolas"/>
              </a:rPr>
              <a:t>カテゴリコードと階層レベルを基に商品リストを返す</a:t>
            </a:r>
          </a:p>
          <a:p>
            <a:r>
              <a:rPr lang="en-US" altLang="ko-KR" sz="1400" dirty="0">
                <a:solidFill>
                  <a:srgbClr val="000000"/>
                </a:solidFill>
                <a:latin typeface="Consolas"/>
              </a:rPr>
              <a:t>    </a:t>
            </a:r>
            <a:r>
              <a:rPr lang="en-US" altLang="ko-KR" sz="1400" dirty="0">
                <a:solidFill>
                  <a:srgbClr val="646464"/>
                </a:solidFill>
                <a:latin typeface="Consolas"/>
              </a:rPr>
              <a:t>@Override</a:t>
            </a:r>
          </a:p>
          <a:p>
            <a:r>
              <a:rPr lang="en-US" altLang="ko-KR" sz="1400" dirty="0">
                <a:solidFill>
                  <a:srgbClr val="000000"/>
                </a:solidFill>
                <a:latin typeface="Consolas"/>
              </a:rPr>
              <a:t>    </a:t>
            </a:r>
            <a:r>
              <a:rPr lang="en-US" altLang="ko-KR" sz="1400" b="1" dirty="0">
                <a:solidFill>
                  <a:srgbClr val="7F0055"/>
                </a:solidFill>
                <a:latin typeface="Consolas"/>
              </a:rPr>
              <a:t>public</a:t>
            </a:r>
            <a:r>
              <a:rPr lang="en-US" altLang="ko-KR" sz="1400" b="1" dirty="0">
                <a:solidFill>
                  <a:srgbClr val="000000"/>
                </a:solidFill>
                <a:latin typeface="Consolas"/>
              </a:rPr>
              <a:t> List&lt;</a:t>
            </a:r>
            <a:r>
              <a:rPr lang="en-US" altLang="ko-KR" sz="1400" b="1" dirty="0" err="1">
                <a:solidFill>
                  <a:srgbClr val="000000"/>
                </a:solidFill>
                <a:latin typeface="Consolas"/>
              </a:rPr>
              <a:t>GoodsViewVO</a:t>
            </a:r>
            <a:r>
              <a:rPr lang="en-US" altLang="ko-KR" sz="1400" b="1" dirty="0">
                <a:solidFill>
                  <a:srgbClr val="000000"/>
                </a:solidFill>
                <a:latin typeface="Consolas"/>
              </a:rPr>
              <a:t>&gt; list(</a:t>
            </a:r>
            <a:r>
              <a:rPr lang="en-US" altLang="ko-KR" sz="1400" b="1" dirty="0" err="1">
                <a:solidFill>
                  <a:srgbClr val="7F0055"/>
                </a:solidFill>
                <a:latin typeface="Consolas"/>
              </a:rPr>
              <a:t>int</a:t>
            </a:r>
            <a:r>
              <a:rPr lang="en-US" altLang="ko-KR" sz="1400" b="1" dirty="0">
                <a:solidFill>
                  <a:srgbClr val="000000"/>
                </a:solidFill>
                <a:latin typeface="Consolas"/>
              </a:rPr>
              <a:t> </a:t>
            </a:r>
            <a:r>
              <a:rPr lang="en-US" altLang="ko-KR" sz="1400" b="1" dirty="0" err="1">
                <a:solidFill>
                  <a:srgbClr val="6A3E3E"/>
                </a:solidFill>
                <a:latin typeface="Consolas"/>
              </a:rPr>
              <a:t>cateCode</a:t>
            </a:r>
            <a:r>
              <a:rPr lang="en-US" altLang="ko-KR" sz="1400" b="1" dirty="0">
                <a:solidFill>
                  <a:srgbClr val="000000"/>
                </a:solidFill>
                <a:latin typeface="Consolas"/>
              </a:rPr>
              <a:t>, </a:t>
            </a:r>
            <a:r>
              <a:rPr lang="en-US" altLang="ko-KR" sz="1400" b="1" dirty="0" err="1">
                <a:solidFill>
                  <a:srgbClr val="7F0055"/>
                </a:solidFill>
                <a:latin typeface="Consolas"/>
              </a:rPr>
              <a:t>int</a:t>
            </a:r>
            <a:r>
              <a:rPr lang="en-US" altLang="ko-KR" sz="1400" b="1" dirty="0">
                <a:solidFill>
                  <a:srgbClr val="000000"/>
                </a:solidFill>
                <a:latin typeface="Consolas"/>
              </a:rPr>
              <a:t> </a:t>
            </a:r>
            <a:r>
              <a:rPr lang="en-US" altLang="ko-KR" sz="1400" b="1" dirty="0">
                <a:solidFill>
                  <a:srgbClr val="6A3E3E"/>
                </a:solidFill>
                <a:latin typeface="Consolas"/>
              </a:rPr>
              <a:t>level</a:t>
            </a:r>
            <a:r>
              <a:rPr lang="en-US" altLang="ko-KR" sz="1400" b="1" dirty="0">
                <a:solidFill>
                  <a:srgbClr val="000000"/>
                </a:solidFill>
                <a:latin typeface="Consolas"/>
              </a:rPr>
              <a:t>) </a:t>
            </a:r>
            <a:r>
              <a:rPr lang="en-US" altLang="ko-KR" sz="1400" b="1" dirty="0">
                <a:solidFill>
                  <a:srgbClr val="7F0055"/>
                </a:solidFill>
                <a:latin typeface="Consolas"/>
              </a:rPr>
              <a:t>throws</a:t>
            </a:r>
            <a:r>
              <a:rPr lang="en-US" altLang="ko-KR" sz="1400" b="1" dirty="0">
                <a:solidFill>
                  <a:srgbClr val="000000"/>
                </a:solidFill>
                <a:latin typeface="Consolas"/>
              </a:rPr>
              <a:t> Exception {</a:t>
            </a:r>
          </a:p>
          <a:p>
            <a:r>
              <a:rPr lang="ja-JP" altLang="en-US" sz="1400" dirty="0">
                <a:solidFill>
                  <a:srgbClr val="000000"/>
                </a:solidFill>
                <a:latin typeface="Consolas"/>
              </a:rPr>
              <a:t>        </a:t>
            </a:r>
            <a:r>
              <a:rPr lang="en-US" altLang="ja-JP" sz="1400" b="1" dirty="0" err="1">
                <a:solidFill>
                  <a:srgbClr val="7F0055"/>
                </a:solidFill>
                <a:latin typeface="Consolas"/>
              </a:rPr>
              <a:t>int</a:t>
            </a:r>
            <a:r>
              <a:rPr lang="ja-JP" altLang="en-US" sz="1400" b="1" dirty="0">
                <a:solidFill>
                  <a:srgbClr val="000000"/>
                </a:solidFill>
                <a:latin typeface="Consolas"/>
              </a:rPr>
              <a:t> </a:t>
            </a:r>
            <a:r>
              <a:rPr lang="en-US" altLang="ja-JP" sz="1400" b="1" dirty="0" err="1">
                <a:solidFill>
                  <a:srgbClr val="6A3E3E"/>
                </a:solidFill>
                <a:latin typeface="Consolas"/>
              </a:rPr>
              <a:t>cateCodeRef</a:t>
            </a:r>
            <a:r>
              <a:rPr lang="ja-JP" altLang="en-US" sz="1400" b="1" dirty="0">
                <a:solidFill>
                  <a:srgbClr val="000000"/>
                </a:solidFill>
                <a:latin typeface="Consolas"/>
              </a:rPr>
              <a:t> </a:t>
            </a:r>
            <a:r>
              <a:rPr lang="en-US" altLang="ja-JP" sz="1400" b="1" dirty="0">
                <a:solidFill>
                  <a:srgbClr val="000000"/>
                </a:solidFill>
                <a:latin typeface="Consolas"/>
              </a:rPr>
              <a:t>= 0; </a:t>
            </a:r>
            <a:r>
              <a:rPr lang="en-US" altLang="ja-JP" sz="1400" b="1" dirty="0">
                <a:solidFill>
                  <a:srgbClr val="3F7F5F"/>
                </a:solidFill>
                <a:latin typeface="Consolas"/>
              </a:rPr>
              <a:t>// </a:t>
            </a:r>
            <a:r>
              <a:rPr lang="ja-JP" altLang="en-US" sz="1400" b="1" dirty="0">
                <a:solidFill>
                  <a:srgbClr val="3F7F5F"/>
                </a:solidFill>
                <a:latin typeface="Consolas"/>
              </a:rPr>
              <a:t>カテゴリ参照コードの初期化</a:t>
            </a:r>
          </a:p>
          <a:p>
            <a:endParaRPr lang="ko-KR" altLang="en-US" sz="1400" dirty="0">
              <a:latin typeface="Consolas"/>
            </a:endParaRPr>
          </a:p>
          <a:p>
            <a:r>
              <a:rPr lang="ja-JP" altLang="en-US" sz="1400" dirty="0">
                <a:solidFill>
                  <a:srgbClr val="000000"/>
                </a:solidFill>
                <a:latin typeface="Consolas"/>
              </a:rPr>
              <a:t>        </a:t>
            </a:r>
            <a:r>
              <a:rPr lang="en-US" altLang="ja-JP" sz="1400" dirty="0">
                <a:solidFill>
                  <a:srgbClr val="3F7F5F"/>
                </a:solidFill>
                <a:latin typeface="Consolas"/>
              </a:rPr>
              <a:t>// 1</a:t>
            </a:r>
            <a:r>
              <a:rPr lang="ja-JP" altLang="en-US" sz="1400" dirty="0">
                <a:solidFill>
                  <a:srgbClr val="3F7F5F"/>
                </a:solidFill>
                <a:latin typeface="Consolas"/>
              </a:rPr>
              <a:t>次カテゴリの場合、参照コードを設定して商品リストを取得</a:t>
            </a:r>
          </a:p>
          <a:p>
            <a:r>
              <a:rPr lang="en-US" altLang="ko-KR" sz="1400" dirty="0">
                <a:solidFill>
                  <a:srgbClr val="000000"/>
                </a:solidFill>
                <a:latin typeface="Consolas"/>
              </a:rPr>
              <a:t>        </a:t>
            </a:r>
            <a:r>
              <a:rPr lang="en-US" altLang="ko-KR" sz="1400" b="1" dirty="0">
                <a:solidFill>
                  <a:srgbClr val="7F0055"/>
                </a:solidFill>
                <a:latin typeface="Consolas"/>
              </a:rPr>
              <a:t>if</a:t>
            </a:r>
            <a:r>
              <a:rPr lang="en-US" altLang="ko-KR" sz="1400" b="1" dirty="0">
                <a:solidFill>
                  <a:srgbClr val="000000"/>
                </a:solidFill>
                <a:latin typeface="Consolas"/>
              </a:rPr>
              <a:t> (</a:t>
            </a:r>
            <a:r>
              <a:rPr lang="en-US" altLang="ko-KR" sz="1400" b="1" dirty="0">
                <a:solidFill>
                  <a:srgbClr val="6A3E3E"/>
                </a:solidFill>
                <a:latin typeface="Consolas"/>
              </a:rPr>
              <a:t>level</a:t>
            </a:r>
            <a:r>
              <a:rPr lang="en-US" altLang="ko-KR" sz="1400" b="1" dirty="0">
                <a:solidFill>
                  <a:srgbClr val="000000"/>
                </a:solidFill>
                <a:latin typeface="Consolas"/>
              </a:rPr>
              <a:t> == 1) {</a:t>
            </a:r>
          </a:p>
          <a:p>
            <a:r>
              <a:rPr lang="en-US" altLang="ko-KR" sz="1400" dirty="0">
                <a:solidFill>
                  <a:srgbClr val="000000"/>
                </a:solidFill>
                <a:latin typeface="Consolas"/>
              </a:rPr>
              <a:t>            </a:t>
            </a:r>
            <a:r>
              <a:rPr lang="en-US" altLang="ko-KR" sz="1400" dirty="0" err="1">
                <a:solidFill>
                  <a:srgbClr val="6A3E3E"/>
                </a:solidFill>
                <a:latin typeface="Consolas"/>
              </a:rPr>
              <a:t>cateCodeRef</a:t>
            </a:r>
            <a:r>
              <a:rPr lang="en-US" altLang="ko-KR" sz="1400" dirty="0">
                <a:solidFill>
                  <a:srgbClr val="000000"/>
                </a:solidFill>
                <a:latin typeface="Consolas"/>
              </a:rPr>
              <a:t> = </a:t>
            </a:r>
            <a:r>
              <a:rPr lang="en-US" altLang="ko-KR" sz="1400" dirty="0" err="1">
                <a:solidFill>
                  <a:srgbClr val="6A3E3E"/>
                </a:solidFill>
                <a:latin typeface="Consolas"/>
              </a:rPr>
              <a:t>cateCode</a:t>
            </a:r>
            <a:r>
              <a:rPr lang="en-US" altLang="ko-KR" sz="1400" dirty="0">
                <a:solidFill>
                  <a:srgbClr val="000000"/>
                </a:solidFill>
                <a:latin typeface="Consolas"/>
              </a:rPr>
              <a:t>;</a:t>
            </a:r>
          </a:p>
          <a:p>
            <a:r>
              <a:rPr lang="en-US" altLang="ko-KR" sz="1400" dirty="0">
                <a:solidFill>
                  <a:srgbClr val="000000"/>
                </a:solidFill>
                <a:latin typeface="Consolas"/>
              </a:rPr>
              <a:t>            </a:t>
            </a:r>
            <a:r>
              <a:rPr lang="en-US" altLang="ko-KR" sz="1400" b="1" dirty="0">
                <a:solidFill>
                  <a:srgbClr val="7F0055"/>
                </a:solidFill>
                <a:latin typeface="Consolas"/>
              </a:rPr>
              <a:t>return</a:t>
            </a:r>
            <a:r>
              <a:rPr lang="en-US" altLang="ko-KR" sz="1400" b="1" dirty="0">
                <a:solidFill>
                  <a:srgbClr val="000000"/>
                </a:solidFill>
                <a:latin typeface="Consolas"/>
              </a:rPr>
              <a:t> </a:t>
            </a:r>
            <a:r>
              <a:rPr lang="en-US" altLang="ko-KR" sz="1400" b="1" dirty="0" err="1">
                <a:solidFill>
                  <a:srgbClr val="0000C0"/>
                </a:solidFill>
                <a:latin typeface="Consolas"/>
              </a:rPr>
              <a:t>dao</a:t>
            </a:r>
            <a:r>
              <a:rPr lang="en-US" altLang="ko-KR" sz="1400" b="1" dirty="0" err="1">
                <a:solidFill>
                  <a:srgbClr val="000000"/>
                </a:solidFill>
                <a:latin typeface="Consolas"/>
              </a:rPr>
              <a:t>.list</a:t>
            </a:r>
            <a:r>
              <a:rPr lang="en-US" altLang="ko-KR" sz="1400" b="1" dirty="0">
                <a:solidFill>
                  <a:srgbClr val="000000"/>
                </a:solidFill>
                <a:latin typeface="Consolas"/>
              </a:rPr>
              <a:t>(</a:t>
            </a:r>
            <a:r>
              <a:rPr lang="en-US" altLang="ko-KR" sz="1400" b="1" dirty="0" err="1">
                <a:solidFill>
                  <a:srgbClr val="6A3E3E"/>
                </a:solidFill>
                <a:latin typeface="Consolas"/>
              </a:rPr>
              <a:t>cateCode</a:t>
            </a:r>
            <a:r>
              <a:rPr lang="en-US" altLang="ko-KR" sz="1400" b="1" dirty="0">
                <a:solidFill>
                  <a:srgbClr val="000000"/>
                </a:solidFill>
                <a:latin typeface="Consolas"/>
              </a:rPr>
              <a:t>, </a:t>
            </a:r>
            <a:r>
              <a:rPr lang="en-US" altLang="ko-KR" sz="1400" b="1" dirty="0" err="1">
                <a:solidFill>
                  <a:srgbClr val="6A3E3E"/>
                </a:solidFill>
                <a:latin typeface="Consolas"/>
              </a:rPr>
              <a:t>cateCodeRef</a:t>
            </a:r>
            <a:r>
              <a:rPr lang="en-US" altLang="ko-KR" sz="1400" b="1" dirty="0">
                <a:solidFill>
                  <a:srgbClr val="000000"/>
                </a:solidFill>
                <a:latin typeface="Consolas"/>
              </a:rPr>
              <a:t>);</a:t>
            </a:r>
          </a:p>
          <a:p>
            <a:r>
              <a:rPr lang="en-US" altLang="ko-KR" sz="1400" dirty="0">
                <a:solidFill>
                  <a:srgbClr val="000000"/>
                </a:solidFill>
                <a:latin typeface="Consolas"/>
              </a:rPr>
              <a:t>        } </a:t>
            </a:r>
            <a:r>
              <a:rPr lang="en-US" altLang="ko-KR" sz="1400" b="1" dirty="0">
                <a:solidFill>
                  <a:srgbClr val="7F0055"/>
                </a:solidFill>
                <a:latin typeface="Consolas"/>
              </a:rPr>
              <a:t>else</a:t>
            </a:r>
            <a:r>
              <a:rPr lang="en-US" altLang="ko-KR" sz="1400" b="1" dirty="0">
                <a:solidFill>
                  <a:srgbClr val="000000"/>
                </a:solidFill>
                <a:latin typeface="Consolas"/>
              </a:rPr>
              <a:t> { </a:t>
            </a:r>
          </a:p>
          <a:p>
            <a:r>
              <a:rPr lang="ja-JP" altLang="en-US" sz="1400" dirty="0">
                <a:solidFill>
                  <a:srgbClr val="000000"/>
                </a:solidFill>
                <a:latin typeface="Consolas"/>
              </a:rPr>
              <a:t>            </a:t>
            </a:r>
            <a:r>
              <a:rPr lang="en-US" altLang="ja-JP" sz="1400" dirty="0">
                <a:solidFill>
                  <a:srgbClr val="3F7F5F"/>
                </a:solidFill>
                <a:latin typeface="Consolas"/>
              </a:rPr>
              <a:t>// 2</a:t>
            </a:r>
            <a:r>
              <a:rPr lang="ja-JP" altLang="en-US" sz="1400" dirty="0">
                <a:solidFill>
                  <a:srgbClr val="3F7F5F"/>
                </a:solidFill>
                <a:latin typeface="Consolas"/>
              </a:rPr>
              <a:t>次カテゴリの場合、カテゴリコードのみを使用して商品リストを取得</a:t>
            </a:r>
          </a:p>
          <a:p>
            <a:r>
              <a:rPr lang="en-US" altLang="ko-KR" sz="1400" dirty="0">
                <a:solidFill>
                  <a:srgbClr val="000000"/>
                </a:solidFill>
                <a:latin typeface="Consolas"/>
              </a:rPr>
              <a:t>            </a:t>
            </a:r>
            <a:r>
              <a:rPr lang="en-US" altLang="ko-KR" sz="1400" b="1" dirty="0">
                <a:solidFill>
                  <a:srgbClr val="7F0055"/>
                </a:solidFill>
                <a:latin typeface="Consolas"/>
              </a:rPr>
              <a:t>return</a:t>
            </a:r>
            <a:r>
              <a:rPr lang="en-US" altLang="ko-KR" sz="1400" b="1" dirty="0">
                <a:solidFill>
                  <a:srgbClr val="000000"/>
                </a:solidFill>
                <a:latin typeface="Consolas"/>
              </a:rPr>
              <a:t> </a:t>
            </a:r>
            <a:r>
              <a:rPr lang="en-US" altLang="ko-KR" sz="1400" b="1" dirty="0" err="1">
                <a:solidFill>
                  <a:srgbClr val="0000C0"/>
                </a:solidFill>
                <a:latin typeface="Consolas"/>
              </a:rPr>
              <a:t>dao</a:t>
            </a:r>
            <a:r>
              <a:rPr lang="en-US" altLang="ko-KR" sz="1400" b="1" dirty="0" err="1">
                <a:solidFill>
                  <a:srgbClr val="000000"/>
                </a:solidFill>
                <a:latin typeface="Consolas"/>
              </a:rPr>
              <a:t>.list</a:t>
            </a:r>
            <a:r>
              <a:rPr lang="en-US" altLang="ko-KR" sz="1400" b="1" dirty="0">
                <a:solidFill>
                  <a:srgbClr val="000000"/>
                </a:solidFill>
                <a:latin typeface="Consolas"/>
              </a:rPr>
              <a:t>(</a:t>
            </a:r>
            <a:r>
              <a:rPr lang="en-US" altLang="ko-KR" sz="1400" b="1" dirty="0" err="1">
                <a:solidFill>
                  <a:srgbClr val="6A3E3E"/>
                </a:solidFill>
                <a:latin typeface="Consolas"/>
              </a:rPr>
              <a:t>cateCode</a:t>
            </a:r>
            <a:r>
              <a:rPr lang="en-US" altLang="ko-KR" sz="1400" b="1" dirty="0">
                <a:solidFill>
                  <a:srgbClr val="000000"/>
                </a:solidFill>
                <a:latin typeface="Consolas"/>
              </a:rPr>
              <a:t>);</a:t>
            </a:r>
          </a:p>
          <a:p>
            <a:r>
              <a:rPr lang="ko-KR" altLang="en-US" sz="1400" dirty="0">
                <a:solidFill>
                  <a:srgbClr val="000000"/>
                </a:solidFill>
                <a:latin typeface="Consolas"/>
              </a:rPr>
              <a:t>        </a:t>
            </a:r>
            <a:r>
              <a:rPr lang="en-US" altLang="ko-KR" sz="1400" dirty="0">
                <a:solidFill>
                  <a:srgbClr val="000000"/>
                </a:solidFill>
                <a:latin typeface="Consolas"/>
              </a:rPr>
              <a:t>}</a:t>
            </a:r>
          </a:p>
          <a:p>
            <a:r>
              <a:rPr lang="ko-KR" altLang="en-US" sz="1400" dirty="0">
                <a:solidFill>
                  <a:srgbClr val="000000"/>
                </a:solidFill>
                <a:latin typeface="Consolas"/>
              </a:rPr>
              <a:t>    </a:t>
            </a:r>
            <a:r>
              <a:rPr lang="en-US" altLang="ko-KR" sz="1400" dirty="0">
                <a:solidFill>
                  <a:srgbClr val="000000"/>
                </a:solidFill>
                <a:latin typeface="Consolas"/>
              </a:rPr>
              <a:t>}</a:t>
            </a:r>
            <a:endParaRPr lang="en-US" altLang="ja-JP" sz="1400" dirty="0" smtClean="0">
              <a:ea typeface="MS Mincho" pitchFamily="49" charset="-128"/>
            </a:endParaRPr>
          </a:p>
        </p:txBody>
      </p:sp>
    </p:spTree>
    <p:extLst>
      <p:ext uri="{BB962C8B-B14F-4D97-AF65-F5344CB8AC3E}">
        <p14:creationId xmlns:p14="http://schemas.microsoft.com/office/powerpoint/2010/main" val="1561107390"/>
      </p:ext>
    </p:extLst>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585271564" name="내용 개체 틀 2"/>
          <p:cNvSpPr>
            <a:spLocks noGrp="1"/>
          </p:cNvSpPr>
          <p:nvPr>
            <p:ph idx="1"/>
          </p:nvPr>
        </p:nvSpPr>
        <p:spPr bwMode="auto">
          <a:xfrm>
            <a:off x="446856" y="1196752"/>
            <a:ext cx="8229600" cy="5184000"/>
          </a:xfrm>
        </p:spPr>
        <p:txBody>
          <a:bodyPr/>
          <a:lstStyle>
            <a:lvl1pPr>
              <a:defRPr sz="2400"/>
            </a:lvl1pPr>
            <a:lvl2pPr>
              <a:defRPr sz="1600"/>
            </a:lvl2pPr>
            <a:lvl3pPr>
              <a:defRPr sz="1200"/>
            </a:lvl3pPr>
            <a:lvl4pPr>
              <a:defRPr sz="1200"/>
            </a:lvl4pPr>
            <a:lvl5pPr>
              <a:defRPr sz="1200"/>
            </a:lvl5pPr>
          </a:lstStyle>
          <a:p>
            <a:pPr>
              <a:defRPr/>
            </a:pPr>
            <a:r>
              <a:rPr lang="ja-JP" altLang="en-US" dirty="0">
                <a:ea typeface="MS Mincho" pitchFamily="49" charset="-128"/>
              </a:rPr>
              <a:t>スイーツショッピングモール</a:t>
            </a:r>
            <a:r>
              <a:rPr lang="ja-JP" altLang="en-US" dirty="0" smtClean="0">
                <a:ea typeface="MS Mincho" pitchFamily="49" charset="-128"/>
              </a:rPr>
              <a:t>で</a:t>
            </a:r>
            <a:r>
              <a:rPr lang="ja-JP" altLang="en-US" dirty="0">
                <a:ea typeface="MS Mincho" pitchFamily="49" charset="-128"/>
              </a:rPr>
              <a:t>使用するテーブ</a:t>
            </a:r>
            <a:r>
              <a:rPr lang="ja-JP" altLang="en-US" dirty="0" smtClean="0">
                <a:ea typeface="MS Mincho" pitchFamily="49" charset="-128"/>
              </a:rPr>
              <a:t>ル</a:t>
            </a:r>
            <a:endParaRPr lang="en-US" altLang="ja-JP" dirty="0" smtClean="0">
              <a:ea typeface="MS Mincho" pitchFamily="49" charset="-128"/>
            </a:endParaRPr>
          </a:p>
        </p:txBody>
      </p:sp>
      <p:sp>
        <p:nvSpPr>
          <p:cNvPr id="1797043425" name="제목 6"/>
          <p:cNvSpPr>
            <a:spLocks noGrp="1"/>
          </p:cNvSpPr>
          <p:nvPr>
            <p:ph type="title"/>
          </p:nvPr>
        </p:nvSpPr>
        <p:spPr bwMode="auto"/>
        <p:txBody>
          <a:bodyPr vert="horz" lIns="91440" tIns="45720" rIns="91440" bIns="45720" rtlCol="0" anchor="ctr">
            <a:normAutofit/>
          </a:bodyPr>
          <a:lstStyle/>
          <a:p>
            <a:r>
              <a:rPr lang="en-US" altLang="ja-JP" dirty="0">
                <a:latin typeface="MS Mincho" pitchFamily="49" charset="-128"/>
                <a:ea typeface="MS Mincho" pitchFamily="49" charset="-128"/>
              </a:rPr>
              <a:t>DB</a:t>
            </a:r>
            <a:r>
              <a:rPr lang="ja-JP" altLang="en-US" dirty="0">
                <a:latin typeface="MS Mincho" pitchFamily="49" charset="-128"/>
                <a:ea typeface="MS Mincho" pitchFamily="49" charset="-128"/>
              </a:rPr>
              <a:t>テーブル一覧</a:t>
            </a:r>
            <a:endParaRPr dirty="0">
              <a:latin typeface="MS Mincho" pitchFamily="49" charset="-128"/>
              <a:ea typeface="MS Mincho" pitchFamily="49" charset="-128"/>
            </a:endParaRPr>
          </a:p>
        </p:txBody>
      </p:sp>
      <p:graphicFrame>
        <p:nvGraphicFramePr>
          <p:cNvPr id="2" name="표 1"/>
          <p:cNvGraphicFramePr>
            <a:graphicFrameLocks noGrp="1"/>
          </p:cNvGraphicFramePr>
          <p:nvPr>
            <p:extLst>
              <p:ext uri="{D42A27DB-BD31-4B8C-83A1-F6EECF244321}">
                <p14:modId xmlns:p14="http://schemas.microsoft.com/office/powerpoint/2010/main" val="1366239318"/>
              </p:ext>
            </p:extLst>
          </p:nvPr>
        </p:nvGraphicFramePr>
        <p:xfrm>
          <a:off x="0" y="1683329"/>
          <a:ext cx="9144000" cy="5158328"/>
        </p:xfrm>
        <a:graphic>
          <a:graphicData uri="http://schemas.openxmlformats.org/drawingml/2006/table">
            <a:tbl>
              <a:tblPr firstRow="1" bandRow="1">
                <a:tableStyleId>{5C22544A-7EE6-4342-B048-85BDC9FD1C3A}</a:tableStyleId>
              </a:tblPr>
              <a:tblGrid>
                <a:gridCol w="1619672"/>
                <a:gridCol w="7524328"/>
              </a:tblGrid>
              <a:tr h="383630">
                <a:tc>
                  <a:txBody>
                    <a:bodyPr/>
                    <a:lstStyle/>
                    <a:p>
                      <a:pPr algn="ctr" latinLnBrk="1"/>
                      <a:r>
                        <a:rPr lang="ja-JP" altLang="en-US" dirty="0" smtClean="0">
                          <a:solidFill>
                            <a:schemeClr val="bg1"/>
                          </a:solidFill>
                          <a:latin typeface="MS Mincho" pitchFamily="49" charset="-128"/>
                          <a:ea typeface="MS Mincho" pitchFamily="49" charset="-128"/>
                        </a:rPr>
                        <a:t>テーブル</a:t>
                      </a:r>
                      <a:r>
                        <a:rPr lang="ko-KR" altLang="en-US" dirty="0" smtClean="0">
                          <a:solidFill>
                            <a:schemeClr val="bg1"/>
                          </a:solidFill>
                          <a:latin typeface="MS Mincho" pitchFamily="49" charset="-128"/>
                        </a:rPr>
                        <a:t>名</a:t>
                      </a:r>
                      <a:endParaRPr lang="ko-KR" altLang="en-US" dirty="0">
                        <a:solidFill>
                          <a:schemeClr val="bg1"/>
                        </a:solidFill>
                        <a:latin typeface="MS Mincho" pitchFamily="49" charset="-128"/>
                      </a:endParaRPr>
                    </a:p>
                  </a:txBody>
                  <a:tcPr/>
                </a:tc>
                <a:tc>
                  <a:txBody>
                    <a:bodyPr/>
                    <a:lstStyle/>
                    <a:p>
                      <a:pPr algn="ctr" latinLnBrk="1"/>
                      <a:r>
                        <a:rPr lang="ko-KR" altLang="en-US" sz="1800" b="1" dirty="0" smtClean="0">
                          <a:solidFill>
                            <a:schemeClr val="bg1"/>
                          </a:solidFill>
                          <a:latin typeface="MS Mincho" pitchFamily="49" charset="-128"/>
                          <a:ea typeface="MS Mincho" pitchFamily="49" charset="-128"/>
                          <a:cs typeface="+mn-cs"/>
                        </a:rPr>
                        <a:t>説明</a:t>
                      </a:r>
                      <a:endParaRPr lang="ko-KR" altLang="en-US" sz="1800" b="1" dirty="0">
                        <a:solidFill>
                          <a:schemeClr val="bg1"/>
                        </a:solidFill>
                        <a:latin typeface="MS Mincho" pitchFamily="49" charset="-128"/>
                        <a:ea typeface="MS Mincho" pitchFamily="49" charset="-128"/>
                        <a:cs typeface="+mn-cs"/>
                      </a:endParaRPr>
                    </a:p>
                  </a:txBody>
                  <a:tcPr/>
                </a:tc>
              </a:tr>
              <a:tr h="545225">
                <a:tc>
                  <a:txBody>
                    <a:bodyPr/>
                    <a:lstStyle/>
                    <a:p>
                      <a:pPr algn="ctr" latinLnBrk="1"/>
                      <a:r>
                        <a:rPr lang="en-US" altLang="ko-KR" sz="1400" dirty="0" smtClean="0">
                          <a:latin typeface="MS Mincho" pitchFamily="49" charset="-128"/>
                          <a:ea typeface="MS Mincho" pitchFamily="49" charset="-128"/>
                        </a:rPr>
                        <a:t>TBL_MEMBER</a:t>
                      </a:r>
                      <a:endParaRPr lang="ko-KR" altLang="en-US" sz="1400" dirty="0">
                        <a:latin typeface="MS Mincho" pitchFamily="49" charset="-128"/>
                      </a:endParaRPr>
                    </a:p>
                  </a:txBody>
                  <a:tcPr anchor="ctr"/>
                </a:tc>
                <a:tc>
                  <a:txBody>
                    <a:bodyPr/>
                    <a:lstStyle/>
                    <a:p>
                      <a:pPr latinLnBrk="1"/>
                      <a:r>
                        <a:rPr lang="ja-JP" altLang="en-US" sz="1400" dirty="0" smtClean="0">
                          <a:latin typeface="MS Mincho" pitchFamily="49" charset="-128"/>
                          <a:ea typeface="MS Mincho" pitchFamily="49" charset="-128"/>
                        </a:rPr>
                        <a:t>ショッピングモールを利用する顧客の登録情報を保存するテーブルにおいて、「</a:t>
                      </a:r>
                      <a:r>
                        <a:rPr lang="en-US" altLang="ja-JP" sz="1400" dirty="0" smtClean="0">
                          <a:latin typeface="MS Mincho" pitchFamily="49" charset="-128"/>
                          <a:ea typeface="MS Mincho" pitchFamily="49" charset="-128"/>
                        </a:rPr>
                        <a:t>Verify</a:t>
                      </a:r>
                      <a:r>
                        <a:rPr lang="ja-JP" altLang="en-US" sz="1400" dirty="0" smtClean="0">
                          <a:latin typeface="MS Mincho" pitchFamily="49" charset="-128"/>
                          <a:ea typeface="MS Mincho" pitchFamily="49" charset="-128"/>
                        </a:rPr>
                        <a:t>」というフィールドの値で管理者と一般ユーザーを区別します。</a:t>
                      </a:r>
                      <a:r>
                        <a:rPr lang="en-US" altLang="ja-JP" sz="1400" dirty="0" smtClean="0">
                          <a:latin typeface="MS Mincho" pitchFamily="49" charset="-128"/>
                          <a:ea typeface="MS Mincho" pitchFamily="49" charset="-128"/>
                        </a:rPr>
                        <a:t>(</a:t>
                      </a:r>
                      <a:r>
                        <a:rPr lang="ja-JP" altLang="en-US" sz="1400" dirty="0" smtClean="0">
                          <a:latin typeface="MS Mincho" pitchFamily="49" charset="-128"/>
                          <a:ea typeface="MS Mincho" pitchFamily="49" charset="-128"/>
                        </a:rPr>
                        <a:t>管理者 </a:t>
                      </a:r>
                      <a:r>
                        <a:rPr lang="en-US" altLang="ja-JP" sz="1400" dirty="0" smtClean="0">
                          <a:latin typeface="MS Mincho" pitchFamily="49" charset="-128"/>
                          <a:ea typeface="MS Mincho" pitchFamily="49" charset="-128"/>
                        </a:rPr>
                        <a:t>= 9) (</a:t>
                      </a:r>
                      <a:r>
                        <a:rPr lang="ja-JP" altLang="en-US" sz="1400" dirty="0" smtClean="0">
                          <a:latin typeface="MS Mincho" pitchFamily="49" charset="-128"/>
                          <a:ea typeface="MS Mincho" pitchFamily="49" charset="-128"/>
                        </a:rPr>
                        <a:t>ユーザー </a:t>
                      </a:r>
                      <a:r>
                        <a:rPr lang="en-US" altLang="ja-JP" sz="1400" dirty="0" smtClean="0">
                          <a:latin typeface="MS Mincho" pitchFamily="49" charset="-128"/>
                          <a:ea typeface="MS Mincho" pitchFamily="49" charset="-128"/>
                        </a:rPr>
                        <a:t>= 0)</a:t>
                      </a:r>
                      <a:endParaRPr lang="ko-KR" altLang="en-US" sz="1400" dirty="0">
                        <a:latin typeface="MS Mincho" pitchFamily="49" charset="-128"/>
                      </a:endParaRPr>
                    </a:p>
                  </a:txBody>
                  <a:tcPr/>
                </a:tc>
              </a:tr>
              <a:tr h="543476">
                <a:tc>
                  <a:txBody>
                    <a:bodyPr/>
                    <a:lstStyle/>
                    <a:p>
                      <a:pPr algn="ctr" latinLnBrk="1"/>
                      <a:r>
                        <a:rPr lang="en-US" altLang="ko-KR" sz="1400" dirty="0" smtClean="0">
                          <a:latin typeface="MS Mincho" pitchFamily="49" charset="-128"/>
                          <a:ea typeface="MS Mincho" pitchFamily="49" charset="-128"/>
                        </a:rPr>
                        <a:t>TBL_GOODS</a:t>
                      </a:r>
                      <a:endParaRPr lang="ko-KR" altLang="en-US" sz="1400" dirty="0">
                        <a:latin typeface="MS Mincho" pitchFamily="49" charset="-128"/>
                      </a:endParaRPr>
                    </a:p>
                  </a:txBody>
                  <a:tcPr anchor="ctr"/>
                </a:tc>
                <a:tc>
                  <a:txBody>
                    <a:bodyPr/>
                    <a:lstStyle/>
                    <a:p>
                      <a:pPr latinLnBrk="1"/>
                      <a:r>
                        <a:rPr lang="ja-JP" altLang="en-US" sz="1400" dirty="0" smtClean="0">
                          <a:latin typeface="MS Mincho" pitchFamily="49" charset="-128"/>
                          <a:ea typeface="MS Mincho" pitchFamily="49" charset="-128"/>
                        </a:rPr>
                        <a:t>商品の情報（画像、価格、残り個数、商品説明など）を格納するテーブルで、</a:t>
                      </a:r>
                      <a:r>
                        <a:rPr lang="en-US" altLang="ja-JP" sz="1400" dirty="0" smtClean="0">
                          <a:latin typeface="MS Mincho" pitchFamily="49" charset="-128"/>
                          <a:ea typeface="MS Mincho" pitchFamily="49" charset="-128"/>
                        </a:rPr>
                        <a:t>GDSNUM</a:t>
                      </a:r>
                      <a:r>
                        <a:rPr lang="ja-JP" altLang="en-US" sz="1400" dirty="0" smtClean="0">
                          <a:latin typeface="MS Mincho" pitchFamily="49" charset="-128"/>
                          <a:ea typeface="MS Mincho" pitchFamily="49" charset="-128"/>
                        </a:rPr>
                        <a:t>がそのテーブルの主キーとなります。</a:t>
                      </a:r>
                      <a:endParaRPr lang="ko-KR" altLang="en-US" sz="1400" dirty="0">
                        <a:latin typeface="MS Mincho" pitchFamily="49" charset="-128"/>
                      </a:endParaRPr>
                    </a:p>
                  </a:txBody>
                  <a:tcPr/>
                </a:tc>
              </a:tr>
              <a:tr h="759917">
                <a:tc>
                  <a:txBody>
                    <a:bodyPr/>
                    <a:lstStyle/>
                    <a:p>
                      <a:pPr algn="ctr" latinLnBrk="1"/>
                      <a:r>
                        <a:rPr lang="en-US" altLang="ko-KR" sz="1400" dirty="0" smtClean="0">
                          <a:latin typeface="MS Mincho" pitchFamily="49" charset="-128"/>
                          <a:ea typeface="MS Mincho" pitchFamily="49" charset="-128"/>
                        </a:rPr>
                        <a:t>GOODS_CATEGORY</a:t>
                      </a:r>
                      <a:endParaRPr lang="ko-KR" altLang="en-US" sz="1400" dirty="0">
                        <a:latin typeface="MS Mincho" pitchFamily="49" charset="-128"/>
                      </a:endParaRPr>
                    </a:p>
                  </a:txBody>
                  <a:tcPr anchor="ctr"/>
                </a:tc>
                <a:tc>
                  <a:txBody>
                    <a:bodyPr/>
                    <a:lstStyle/>
                    <a:p>
                      <a:pPr latinLnBrk="1"/>
                      <a:r>
                        <a:rPr lang="ja-JP" altLang="en-US" sz="1400" dirty="0" smtClean="0">
                          <a:latin typeface="MS Mincho" pitchFamily="49" charset="-128"/>
                          <a:ea typeface="MS Mincho" pitchFamily="49" charset="-128"/>
                        </a:rPr>
                        <a:t>商品のカテゴリーを管理するために設計されたテーブルです。各カテゴリー名、階層構造、および上位</a:t>
                      </a:r>
                      <a:r>
                        <a:rPr lang="en-US" altLang="ja-JP" sz="1400" dirty="0" smtClean="0">
                          <a:latin typeface="MS Mincho" pitchFamily="49" charset="-128"/>
                          <a:ea typeface="MS Mincho" pitchFamily="49" charset="-128"/>
                        </a:rPr>
                        <a:t>-</a:t>
                      </a:r>
                      <a:r>
                        <a:rPr lang="ja-JP" altLang="en-US" sz="1400" dirty="0" smtClean="0">
                          <a:latin typeface="MS Mincho" pitchFamily="49" charset="-128"/>
                          <a:ea typeface="MS Mincho" pitchFamily="49" charset="-128"/>
                        </a:rPr>
                        <a:t>下位カテゴリー間の関係を表します。</a:t>
                      </a:r>
                      <a:r>
                        <a:rPr lang="en-US" altLang="ja-JP" sz="1400" dirty="0" smtClean="0">
                          <a:latin typeface="MS Mincho" pitchFamily="49" charset="-128"/>
                          <a:ea typeface="MS Mincho" pitchFamily="49" charset="-128"/>
                        </a:rPr>
                        <a:t>CATECODE</a:t>
                      </a:r>
                      <a:r>
                        <a:rPr lang="ja-JP" altLang="en-US" sz="1400" dirty="0" smtClean="0">
                          <a:latin typeface="MS Mincho" pitchFamily="49" charset="-128"/>
                          <a:ea typeface="MS Mincho" pitchFamily="49" charset="-128"/>
                        </a:rPr>
                        <a:t>はカテゴリーの固有識別番号（主キー）であり、</a:t>
                      </a:r>
                      <a:r>
                        <a:rPr lang="en-US" altLang="ja-JP" sz="1400" dirty="0" smtClean="0">
                          <a:latin typeface="MS Mincho" pitchFamily="49" charset="-128"/>
                          <a:ea typeface="MS Mincho" pitchFamily="49" charset="-128"/>
                        </a:rPr>
                        <a:t>CATECODEREF</a:t>
                      </a:r>
                      <a:r>
                        <a:rPr lang="ja-JP" altLang="en-US" sz="1400" dirty="0" smtClean="0">
                          <a:latin typeface="MS Mincho" pitchFamily="49" charset="-128"/>
                          <a:ea typeface="MS Mincho" pitchFamily="49" charset="-128"/>
                        </a:rPr>
                        <a:t>は</a:t>
                      </a:r>
                      <a:r>
                        <a:rPr lang="en-US" altLang="ja-JP" sz="1400" dirty="0" smtClean="0">
                          <a:latin typeface="MS Mincho" pitchFamily="49" charset="-128"/>
                          <a:ea typeface="MS Mincho" pitchFamily="49" charset="-128"/>
                        </a:rPr>
                        <a:t>CATECODE</a:t>
                      </a:r>
                      <a:r>
                        <a:rPr lang="ja-JP" altLang="en-US" sz="1400" dirty="0" smtClean="0">
                          <a:latin typeface="MS Mincho" pitchFamily="49" charset="-128"/>
                          <a:ea typeface="MS Mincho" pitchFamily="49" charset="-128"/>
                        </a:rPr>
                        <a:t>と上位</a:t>
                      </a:r>
                      <a:r>
                        <a:rPr lang="en-US" altLang="ja-JP" sz="1400" dirty="0" smtClean="0">
                          <a:latin typeface="MS Mincho" pitchFamily="49" charset="-128"/>
                          <a:ea typeface="MS Mincho" pitchFamily="49" charset="-128"/>
                        </a:rPr>
                        <a:t>-</a:t>
                      </a:r>
                      <a:r>
                        <a:rPr lang="ja-JP" altLang="en-US" sz="1400" dirty="0" smtClean="0">
                          <a:latin typeface="MS Mincho" pitchFamily="49" charset="-128"/>
                          <a:ea typeface="MS Mincho" pitchFamily="49" charset="-128"/>
                        </a:rPr>
                        <a:t>下位関係になる外部キーです。</a:t>
                      </a:r>
                    </a:p>
                  </a:txBody>
                  <a:tcPr/>
                </a:tc>
              </a:tr>
              <a:tr h="644355">
                <a:tc>
                  <a:txBody>
                    <a:bodyPr/>
                    <a:lstStyle/>
                    <a:p>
                      <a:pPr algn="ctr" latinLnBrk="1"/>
                      <a:r>
                        <a:rPr lang="en-US" altLang="ko-KR" sz="1400" dirty="0" smtClean="0">
                          <a:latin typeface="MS Mincho" pitchFamily="49" charset="-128"/>
                          <a:ea typeface="MS Mincho" pitchFamily="49" charset="-128"/>
                        </a:rPr>
                        <a:t>TBL_CART</a:t>
                      </a:r>
                      <a:endParaRPr lang="ko-KR" altLang="en-US" sz="1400" dirty="0">
                        <a:latin typeface="MS Mincho" pitchFamily="49" charset="-128"/>
                      </a:endParaRPr>
                    </a:p>
                  </a:txBody>
                  <a:tcPr anchor="ctr"/>
                </a:tc>
                <a:tc>
                  <a:txBody>
                    <a:bodyPr/>
                    <a:lstStyle/>
                    <a:p>
                      <a:pPr latinLnBrk="1"/>
                      <a:r>
                        <a:rPr lang="ja-JP" altLang="en-US" sz="1400" dirty="0" smtClean="0">
                          <a:latin typeface="MS Mincho" pitchFamily="49" charset="-128"/>
                          <a:ea typeface="MS Mincho" pitchFamily="49" charset="-128"/>
                        </a:rPr>
                        <a:t>ショッピングカート情報を保存するテーブルで、ユーザーとカートに入れられた商品の記録を管理します。</a:t>
                      </a:r>
                      <a:r>
                        <a:rPr lang="en-US" altLang="ja-JP" sz="1400" dirty="0" smtClean="0">
                          <a:latin typeface="MS Mincho" pitchFamily="49" charset="-128"/>
                          <a:ea typeface="MS Mincho" pitchFamily="49" charset="-128"/>
                        </a:rPr>
                        <a:t>CARTNUM</a:t>
                      </a:r>
                      <a:r>
                        <a:rPr lang="ja-JP" altLang="en-US" sz="1400" dirty="0" smtClean="0">
                          <a:latin typeface="MS Mincho" pitchFamily="49" charset="-128"/>
                          <a:ea typeface="MS Mincho" pitchFamily="49" charset="-128"/>
                        </a:rPr>
                        <a:t>と</a:t>
                      </a:r>
                      <a:r>
                        <a:rPr lang="en-US" altLang="ja-JP" sz="1400" dirty="0" smtClean="0">
                          <a:latin typeface="MS Mincho" pitchFamily="49" charset="-128"/>
                          <a:ea typeface="MS Mincho" pitchFamily="49" charset="-128"/>
                        </a:rPr>
                        <a:t>USERID</a:t>
                      </a:r>
                      <a:r>
                        <a:rPr lang="ja-JP" altLang="en-US" sz="1400" dirty="0" smtClean="0">
                          <a:latin typeface="MS Mincho" pitchFamily="49" charset="-128"/>
                          <a:ea typeface="MS Mincho" pitchFamily="49" charset="-128"/>
                        </a:rPr>
                        <a:t>が主キーであり、</a:t>
                      </a:r>
                      <a:r>
                        <a:rPr lang="en-US" altLang="ja-JP" sz="1400" dirty="0" smtClean="0">
                          <a:latin typeface="MS Mincho" pitchFamily="49" charset="-128"/>
                          <a:ea typeface="MS Mincho" pitchFamily="49" charset="-128"/>
                        </a:rPr>
                        <a:t>USERID</a:t>
                      </a:r>
                      <a:r>
                        <a:rPr lang="ja-JP" altLang="en-US" sz="1400" dirty="0" smtClean="0">
                          <a:latin typeface="MS Mincho" pitchFamily="49" charset="-128"/>
                          <a:ea typeface="MS Mincho" pitchFamily="49" charset="-128"/>
                        </a:rPr>
                        <a:t>は外部キーです。また、</a:t>
                      </a:r>
                      <a:r>
                        <a:rPr lang="en-US" altLang="ja-JP" sz="1400" dirty="0" smtClean="0">
                          <a:latin typeface="MS Mincho" pitchFamily="49" charset="-128"/>
                          <a:ea typeface="MS Mincho" pitchFamily="49" charset="-128"/>
                        </a:rPr>
                        <a:t>TBL_CART</a:t>
                      </a:r>
                      <a:r>
                        <a:rPr lang="ja-JP" altLang="en-US" sz="1400" dirty="0" smtClean="0">
                          <a:latin typeface="MS Mincho" pitchFamily="49" charset="-128"/>
                          <a:ea typeface="MS Mincho" pitchFamily="49" charset="-128"/>
                        </a:rPr>
                        <a:t>と</a:t>
                      </a:r>
                      <a:r>
                        <a:rPr lang="en-US" altLang="ja-JP" sz="1400" dirty="0" smtClean="0">
                          <a:latin typeface="MS Mincho" pitchFamily="49" charset="-128"/>
                          <a:ea typeface="MS Mincho" pitchFamily="49" charset="-128"/>
                        </a:rPr>
                        <a:t>TBL_MEMBER</a:t>
                      </a:r>
                      <a:r>
                        <a:rPr lang="ja-JP" altLang="en-US" sz="1400" dirty="0" smtClean="0">
                          <a:latin typeface="MS Mincho" pitchFamily="49" charset="-128"/>
                          <a:ea typeface="MS Mincho" pitchFamily="49" charset="-128"/>
                        </a:rPr>
                        <a:t>は多対</a:t>
                      </a:r>
                      <a:r>
                        <a:rPr lang="en-US" altLang="ja-JP" sz="1400" dirty="0" smtClean="0">
                          <a:latin typeface="MS Mincho" pitchFamily="49" charset="-128"/>
                          <a:ea typeface="MS Mincho" pitchFamily="49" charset="-128"/>
                        </a:rPr>
                        <a:t>1</a:t>
                      </a:r>
                      <a:r>
                        <a:rPr lang="ja-JP" altLang="en-US" sz="1400" dirty="0" smtClean="0">
                          <a:latin typeface="MS Mincho" pitchFamily="49" charset="-128"/>
                          <a:ea typeface="MS Mincho" pitchFamily="49" charset="-128"/>
                        </a:rPr>
                        <a:t>の関係を持っています。</a:t>
                      </a:r>
                    </a:p>
                  </a:txBody>
                  <a:tcPr/>
                </a:tc>
              </a:tr>
              <a:tr h="644355">
                <a:tc>
                  <a:txBody>
                    <a:bodyPr/>
                    <a:lstStyle/>
                    <a:p>
                      <a:pPr algn="ctr" latinLnBrk="1"/>
                      <a:r>
                        <a:rPr lang="en-US" altLang="ko-KR" sz="1400" dirty="0" smtClean="0">
                          <a:latin typeface="MS Mincho" pitchFamily="49" charset="-128"/>
                          <a:ea typeface="MS Mincho" pitchFamily="49" charset="-128"/>
                        </a:rPr>
                        <a:t>TBL_REPLY</a:t>
                      </a:r>
                      <a:endParaRPr lang="ko-KR" altLang="en-US" sz="1400" dirty="0">
                        <a:latin typeface="MS Mincho" pitchFamily="49" charset="-128"/>
                      </a:endParaRPr>
                    </a:p>
                  </a:txBody>
                  <a:tcPr anchor="ctr"/>
                </a:tc>
                <a:tc>
                  <a:txBody>
                    <a:bodyPr/>
                    <a:lstStyle/>
                    <a:p>
                      <a:pPr latinLnBrk="1"/>
                      <a:r>
                        <a:rPr lang="ja-JP" altLang="en-US" sz="1400" dirty="0" smtClean="0">
                          <a:latin typeface="MS Mincho" pitchFamily="49" charset="-128"/>
                          <a:ea typeface="MS Mincho" pitchFamily="49" charset="-128"/>
                        </a:rPr>
                        <a:t>商品のレビュー情報を保存するテーブルで、各レビューの内容と日付を記録します。</a:t>
                      </a:r>
                    </a:p>
                    <a:p>
                      <a:pPr latinLnBrk="1"/>
                      <a:r>
                        <a:rPr lang="en-US" altLang="ja-JP" sz="1400" dirty="0" smtClean="0">
                          <a:latin typeface="MS Mincho" pitchFamily="49" charset="-128"/>
                          <a:ea typeface="MS Mincho" pitchFamily="49" charset="-128"/>
                        </a:rPr>
                        <a:t>GDSNUM</a:t>
                      </a:r>
                      <a:r>
                        <a:rPr lang="ja-JP" altLang="en-US" sz="1400" dirty="0" smtClean="0">
                          <a:latin typeface="MS Mincho" pitchFamily="49" charset="-128"/>
                          <a:ea typeface="MS Mincho" pitchFamily="49" charset="-128"/>
                        </a:rPr>
                        <a:t>と</a:t>
                      </a:r>
                      <a:r>
                        <a:rPr lang="en-US" altLang="ja-JP" sz="1400" dirty="0" smtClean="0">
                          <a:latin typeface="MS Mincho" pitchFamily="49" charset="-128"/>
                          <a:ea typeface="MS Mincho" pitchFamily="49" charset="-128"/>
                        </a:rPr>
                        <a:t>REPNUM</a:t>
                      </a:r>
                      <a:r>
                        <a:rPr lang="ja-JP" altLang="en-US" sz="1400" dirty="0" smtClean="0">
                          <a:latin typeface="MS Mincho" pitchFamily="49" charset="-128"/>
                          <a:ea typeface="MS Mincho" pitchFamily="49" charset="-128"/>
                        </a:rPr>
                        <a:t>が主キーであり、</a:t>
                      </a:r>
                      <a:r>
                        <a:rPr lang="en-US" altLang="ja-JP" sz="1400" dirty="0" smtClean="0">
                          <a:latin typeface="MS Mincho" pitchFamily="49" charset="-128"/>
                          <a:ea typeface="MS Mincho" pitchFamily="49" charset="-128"/>
                        </a:rPr>
                        <a:t>GDSNUM</a:t>
                      </a:r>
                      <a:r>
                        <a:rPr lang="ja-JP" altLang="en-US" sz="1400" dirty="0" smtClean="0">
                          <a:latin typeface="MS Mincho" pitchFamily="49" charset="-128"/>
                          <a:ea typeface="MS Mincho" pitchFamily="49" charset="-128"/>
                        </a:rPr>
                        <a:t>と</a:t>
                      </a:r>
                      <a:r>
                        <a:rPr lang="en-US" altLang="ja-JP" sz="1400" dirty="0" smtClean="0">
                          <a:latin typeface="MS Mincho" pitchFamily="49" charset="-128"/>
                          <a:ea typeface="MS Mincho" pitchFamily="49" charset="-128"/>
                        </a:rPr>
                        <a:t>USERID</a:t>
                      </a:r>
                      <a:r>
                        <a:rPr lang="ja-JP" altLang="en-US" sz="1400" dirty="0" smtClean="0">
                          <a:latin typeface="MS Mincho" pitchFamily="49" charset="-128"/>
                          <a:ea typeface="MS Mincho" pitchFamily="49" charset="-128"/>
                        </a:rPr>
                        <a:t>が外部キーです。</a:t>
                      </a:r>
                      <a:r>
                        <a:rPr lang="ja-JP" altLang="en-US" sz="1400" dirty="0" smtClean="0">
                          <a:latin typeface="MS Mincho" pitchFamily="49" charset="-128"/>
                          <a:ea typeface="MS Mincho" pitchFamily="49" charset="-128"/>
                        </a:rPr>
                        <a:t>また、</a:t>
                      </a:r>
                      <a:endParaRPr lang="ja-JP" altLang="en-US" sz="1400" dirty="0" smtClean="0">
                        <a:latin typeface="MS Mincho" pitchFamily="49" charset="-128"/>
                        <a:ea typeface="MS Mincho" pitchFamily="49" charset="-128"/>
                      </a:endParaRPr>
                    </a:p>
                    <a:p>
                      <a:pPr latinLnBrk="1"/>
                      <a:r>
                        <a:rPr lang="en-US" altLang="ja-JP" sz="1400" dirty="0" smtClean="0">
                          <a:latin typeface="MS Mincho" pitchFamily="49" charset="-128"/>
                          <a:ea typeface="MS Mincho" pitchFamily="49" charset="-128"/>
                        </a:rPr>
                        <a:t>TBL_REPLY</a:t>
                      </a:r>
                      <a:r>
                        <a:rPr lang="ja-JP" altLang="en-US" sz="1400" dirty="0" smtClean="0">
                          <a:latin typeface="MS Mincho" pitchFamily="49" charset="-128"/>
                          <a:ea typeface="MS Mincho" pitchFamily="49" charset="-128"/>
                        </a:rPr>
                        <a:t>と</a:t>
                      </a:r>
                      <a:r>
                        <a:rPr lang="en-US" altLang="ja-JP" sz="1400" dirty="0" smtClean="0">
                          <a:latin typeface="MS Mincho" pitchFamily="49" charset="-128"/>
                          <a:ea typeface="MS Mincho" pitchFamily="49" charset="-128"/>
                        </a:rPr>
                        <a:t>TBL_MEMBER</a:t>
                      </a:r>
                      <a:r>
                        <a:rPr lang="ja-JP" altLang="en-US" sz="1400" dirty="0" smtClean="0">
                          <a:latin typeface="MS Mincho" pitchFamily="49" charset="-128"/>
                          <a:ea typeface="MS Mincho" pitchFamily="49" charset="-128"/>
                        </a:rPr>
                        <a:t>は多対</a:t>
                      </a:r>
                      <a:r>
                        <a:rPr lang="en-US" altLang="ja-JP" sz="1400" dirty="0" smtClean="0">
                          <a:latin typeface="MS Mincho" pitchFamily="49" charset="-128"/>
                          <a:ea typeface="MS Mincho" pitchFamily="49" charset="-128"/>
                        </a:rPr>
                        <a:t>1</a:t>
                      </a:r>
                      <a:r>
                        <a:rPr lang="ja-JP" altLang="en-US" sz="1400" dirty="0" smtClean="0">
                          <a:latin typeface="MS Mincho" pitchFamily="49" charset="-128"/>
                          <a:ea typeface="MS Mincho" pitchFamily="49" charset="-128"/>
                        </a:rPr>
                        <a:t>の関係を持っています。</a:t>
                      </a:r>
                    </a:p>
                  </a:txBody>
                  <a:tcPr/>
                </a:tc>
              </a:tr>
              <a:tr h="644355">
                <a:tc>
                  <a:txBody>
                    <a:bodyPr/>
                    <a:lstStyle/>
                    <a:p>
                      <a:pPr algn="ctr" latinLnBrk="1"/>
                      <a:r>
                        <a:rPr lang="en-US" altLang="ko-KR" sz="1400" dirty="0" smtClean="0">
                          <a:latin typeface="MS Mincho" pitchFamily="49" charset="-128"/>
                          <a:ea typeface="MS Mincho" pitchFamily="49" charset="-128"/>
                        </a:rPr>
                        <a:t>TBL_ORDER</a:t>
                      </a:r>
                      <a:endParaRPr lang="ko-KR" altLang="en-US" sz="1400" dirty="0">
                        <a:latin typeface="MS Mincho" pitchFamily="49" charset="-128"/>
                      </a:endParaRPr>
                    </a:p>
                  </a:txBody>
                  <a:tcPr anchor="ctr"/>
                </a:tc>
                <a:tc>
                  <a:txBody>
                    <a:bodyPr/>
                    <a:lstStyle/>
                    <a:p>
                      <a:pPr latinLnBrk="1"/>
                      <a:r>
                        <a:rPr lang="ja-JP" altLang="en-US" sz="1400" dirty="0" smtClean="0">
                          <a:latin typeface="MS Mincho" pitchFamily="49" charset="-128"/>
                          <a:ea typeface="MS Mincho" pitchFamily="49" charset="-128"/>
                        </a:rPr>
                        <a:t>注文情報を保存するテーブルで、注文者情報および配送情報を記録します。</a:t>
                      </a:r>
                    </a:p>
                    <a:p>
                      <a:pPr latinLnBrk="1"/>
                      <a:r>
                        <a:rPr lang="en-US" altLang="ja-JP" sz="1400" dirty="0" smtClean="0">
                          <a:latin typeface="MS Mincho" pitchFamily="49" charset="-128"/>
                          <a:ea typeface="MS Mincho" pitchFamily="49" charset="-128"/>
                        </a:rPr>
                        <a:t>ORDERID</a:t>
                      </a:r>
                      <a:r>
                        <a:rPr lang="ja-JP" altLang="en-US" sz="1400" dirty="0" smtClean="0">
                          <a:latin typeface="MS Mincho" pitchFamily="49" charset="-128"/>
                          <a:ea typeface="MS Mincho" pitchFamily="49" charset="-128"/>
                        </a:rPr>
                        <a:t>が主キーであり、</a:t>
                      </a:r>
                      <a:r>
                        <a:rPr lang="en-US" altLang="ja-JP" sz="1400" dirty="0" smtClean="0">
                          <a:latin typeface="MS Mincho" pitchFamily="49" charset="-128"/>
                          <a:ea typeface="MS Mincho" pitchFamily="49" charset="-128"/>
                        </a:rPr>
                        <a:t>USERID</a:t>
                      </a:r>
                      <a:r>
                        <a:rPr lang="ja-JP" altLang="en-US" sz="1400" dirty="0" smtClean="0">
                          <a:latin typeface="MS Mincho" pitchFamily="49" charset="-128"/>
                          <a:ea typeface="MS Mincho" pitchFamily="49" charset="-128"/>
                        </a:rPr>
                        <a:t>を外部キーとして持ちます。</a:t>
                      </a:r>
                      <a:r>
                        <a:rPr lang="ja-JP" altLang="en-US" sz="1400" dirty="0" smtClean="0">
                          <a:latin typeface="MS Mincho" pitchFamily="49" charset="-128"/>
                          <a:ea typeface="MS Mincho" pitchFamily="49" charset="-128"/>
                        </a:rPr>
                        <a:t>また、</a:t>
                      </a:r>
                      <a:endParaRPr lang="ja-JP" altLang="en-US" sz="1400" dirty="0" smtClean="0">
                        <a:latin typeface="MS Mincho" pitchFamily="49" charset="-128"/>
                        <a:ea typeface="MS Mincho" pitchFamily="49" charset="-128"/>
                      </a:endParaRPr>
                    </a:p>
                    <a:p>
                      <a:pPr latinLnBrk="1"/>
                      <a:r>
                        <a:rPr lang="en-US" altLang="ja-JP" sz="1400" dirty="0" smtClean="0">
                          <a:latin typeface="MS Mincho" pitchFamily="49" charset="-128"/>
                          <a:ea typeface="MS Mincho" pitchFamily="49" charset="-128"/>
                        </a:rPr>
                        <a:t>TBL_ORDER</a:t>
                      </a:r>
                      <a:r>
                        <a:rPr lang="ja-JP" altLang="en-US" sz="1400" dirty="0" smtClean="0">
                          <a:latin typeface="MS Mincho" pitchFamily="49" charset="-128"/>
                          <a:ea typeface="MS Mincho" pitchFamily="49" charset="-128"/>
                        </a:rPr>
                        <a:t>と</a:t>
                      </a:r>
                      <a:r>
                        <a:rPr lang="en-US" altLang="ja-JP" sz="1400" dirty="0" smtClean="0">
                          <a:latin typeface="MS Mincho" pitchFamily="49" charset="-128"/>
                          <a:ea typeface="MS Mincho" pitchFamily="49" charset="-128"/>
                        </a:rPr>
                        <a:t>TBL_MEMBER</a:t>
                      </a:r>
                      <a:r>
                        <a:rPr lang="ja-JP" altLang="en-US" sz="1400" dirty="0" smtClean="0">
                          <a:latin typeface="MS Mincho" pitchFamily="49" charset="-128"/>
                          <a:ea typeface="MS Mincho" pitchFamily="49" charset="-128"/>
                        </a:rPr>
                        <a:t>は多対</a:t>
                      </a:r>
                      <a:r>
                        <a:rPr lang="en-US" altLang="ja-JP" sz="1400" dirty="0" smtClean="0">
                          <a:latin typeface="MS Mincho" pitchFamily="49" charset="-128"/>
                          <a:ea typeface="MS Mincho" pitchFamily="49" charset="-128"/>
                        </a:rPr>
                        <a:t>1</a:t>
                      </a:r>
                      <a:r>
                        <a:rPr lang="ja-JP" altLang="en-US" sz="1400" dirty="0" smtClean="0">
                          <a:latin typeface="MS Mincho" pitchFamily="49" charset="-128"/>
                          <a:ea typeface="MS Mincho" pitchFamily="49" charset="-128"/>
                        </a:rPr>
                        <a:t>の関係を持っています。</a:t>
                      </a:r>
                    </a:p>
                  </a:txBody>
                  <a:tcPr/>
                </a:tc>
              </a:tr>
              <a:tr h="629198">
                <a:tc>
                  <a:txBody>
                    <a:bodyPr/>
                    <a:lstStyle/>
                    <a:p>
                      <a:pPr algn="ctr" latinLnBrk="1"/>
                      <a:r>
                        <a:rPr lang="en-US" altLang="ko-KR" sz="1400" dirty="0" smtClean="0">
                          <a:latin typeface="MS Mincho" pitchFamily="49" charset="-128"/>
                          <a:ea typeface="MS Mincho" pitchFamily="49" charset="-128"/>
                        </a:rPr>
                        <a:t>TBL_ORDER</a:t>
                      </a:r>
                    </a:p>
                    <a:p>
                      <a:pPr algn="ctr" latinLnBrk="1"/>
                      <a:r>
                        <a:rPr lang="en-US" altLang="ko-KR" sz="1400" dirty="0" smtClean="0">
                          <a:latin typeface="MS Mincho" pitchFamily="49" charset="-128"/>
                          <a:ea typeface="MS Mincho" pitchFamily="49" charset="-128"/>
                        </a:rPr>
                        <a:t>_DETAILS</a:t>
                      </a:r>
                      <a:endParaRPr lang="ko-KR" altLang="en-US" sz="1400" dirty="0">
                        <a:latin typeface="MS Mincho" pitchFamily="49" charset="-128"/>
                      </a:endParaRPr>
                    </a:p>
                  </a:txBody>
                  <a:tcPr anchor="ctr"/>
                </a:tc>
                <a:tc>
                  <a:txBody>
                    <a:bodyPr/>
                    <a:lstStyle/>
                    <a:p>
                      <a:pPr latinLnBrk="1"/>
                      <a:r>
                        <a:rPr lang="ja-JP" altLang="en-US" sz="1400" dirty="0" smtClean="0">
                          <a:latin typeface="MS Mincho" pitchFamily="49" charset="-128"/>
                          <a:ea typeface="MS Mincho" pitchFamily="49" charset="-128"/>
                        </a:rPr>
                        <a:t>注文の詳細情報を管理するテーブルで、注文された商品の情報が含まれています。</a:t>
                      </a:r>
                    </a:p>
                    <a:p>
                      <a:pPr latinLnBrk="1"/>
                      <a:r>
                        <a:rPr lang="en-US" altLang="ja-JP" sz="1400" dirty="0" smtClean="0">
                          <a:latin typeface="MS Mincho" pitchFamily="49" charset="-128"/>
                          <a:ea typeface="MS Mincho" pitchFamily="49" charset="-128"/>
                        </a:rPr>
                        <a:t>ORDERDETAILSNUM</a:t>
                      </a:r>
                      <a:r>
                        <a:rPr lang="ja-JP" altLang="en-US" sz="1400" dirty="0" smtClean="0">
                          <a:latin typeface="MS Mincho" pitchFamily="49" charset="-128"/>
                          <a:ea typeface="MS Mincho" pitchFamily="49" charset="-128"/>
                        </a:rPr>
                        <a:t>を主キーとし、</a:t>
                      </a:r>
                      <a:r>
                        <a:rPr lang="en-US" altLang="ja-JP" sz="1400" dirty="0" smtClean="0">
                          <a:latin typeface="MS Mincho" pitchFamily="49" charset="-128"/>
                          <a:ea typeface="MS Mincho" pitchFamily="49" charset="-128"/>
                        </a:rPr>
                        <a:t>ORDERID</a:t>
                      </a:r>
                      <a:r>
                        <a:rPr lang="ja-JP" altLang="en-US" sz="1400" dirty="0" smtClean="0">
                          <a:latin typeface="MS Mincho" pitchFamily="49" charset="-128"/>
                          <a:ea typeface="MS Mincho" pitchFamily="49" charset="-128"/>
                        </a:rPr>
                        <a:t>と</a:t>
                      </a:r>
                      <a:r>
                        <a:rPr lang="en-US" altLang="ja-JP" sz="1400" dirty="0" smtClean="0">
                          <a:latin typeface="MS Mincho" pitchFamily="49" charset="-128"/>
                          <a:ea typeface="MS Mincho" pitchFamily="49" charset="-128"/>
                        </a:rPr>
                        <a:t>GDSNUM</a:t>
                      </a:r>
                      <a:r>
                        <a:rPr lang="ja-JP" altLang="en-US" sz="1400" dirty="0" smtClean="0">
                          <a:latin typeface="MS Mincho" pitchFamily="49" charset="-128"/>
                          <a:ea typeface="MS Mincho" pitchFamily="49" charset="-128"/>
                        </a:rPr>
                        <a:t>を外部キーとして持ちます。</a:t>
                      </a:r>
                    </a:p>
                    <a:p>
                      <a:pPr latinLnBrk="1"/>
                      <a:r>
                        <a:rPr lang="ja-JP" altLang="en-US" sz="1400" dirty="0" smtClean="0">
                          <a:latin typeface="MS Mincho" pitchFamily="49" charset="-128"/>
                          <a:ea typeface="MS Mincho" pitchFamily="49" charset="-128"/>
                        </a:rPr>
                        <a:t>また、</a:t>
                      </a:r>
                      <a:r>
                        <a:rPr lang="en-US" altLang="ja-JP" sz="1400" dirty="0" smtClean="0">
                          <a:latin typeface="MS Mincho" pitchFamily="49" charset="-128"/>
                          <a:ea typeface="MS Mincho" pitchFamily="49" charset="-128"/>
                        </a:rPr>
                        <a:t>TBL_ORDER_DETAILS</a:t>
                      </a:r>
                      <a:r>
                        <a:rPr lang="ja-JP" altLang="en-US" sz="1400" dirty="0" smtClean="0">
                          <a:latin typeface="MS Mincho" pitchFamily="49" charset="-128"/>
                          <a:ea typeface="MS Mincho" pitchFamily="49" charset="-128"/>
                        </a:rPr>
                        <a:t>と</a:t>
                      </a:r>
                      <a:r>
                        <a:rPr lang="en-US" altLang="ja-JP" sz="1400" dirty="0" smtClean="0">
                          <a:latin typeface="MS Mincho" pitchFamily="49" charset="-128"/>
                          <a:ea typeface="MS Mincho" pitchFamily="49" charset="-128"/>
                        </a:rPr>
                        <a:t>TBL_ORDER</a:t>
                      </a:r>
                      <a:r>
                        <a:rPr lang="ja-JP" altLang="en-US" sz="1400" dirty="0" smtClean="0">
                          <a:latin typeface="MS Mincho" pitchFamily="49" charset="-128"/>
                          <a:ea typeface="MS Mincho" pitchFamily="49" charset="-128"/>
                        </a:rPr>
                        <a:t>は多対</a:t>
                      </a:r>
                      <a:r>
                        <a:rPr lang="en-US" altLang="ja-JP" sz="1400" dirty="0" smtClean="0">
                          <a:latin typeface="MS Mincho" pitchFamily="49" charset="-128"/>
                          <a:ea typeface="MS Mincho" pitchFamily="49" charset="-128"/>
                        </a:rPr>
                        <a:t>1</a:t>
                      </a:r>
                      <a:r>
                        <a:rPr lang="ja-JP" altLang="en-US" sz="1400" dirty="0" smtClean="0">
                          <a:latin typeface="MS Mincho" pitchFamily="49" charset="-128"/>
                          <a:ea typeface="MS Mincho" pitchFamily="49" charset="-128"/>
                        </a:rPr>
                        <a:t>の関係を持っています。</a:t>
                      </a:r>
                    </a:p>
                  </a:txBody>
                  <a:tcPr/>
                </a:tc>
              </a:tr>
            </a:tbl>
          </a:graphicData>
        </a:graphic>
      </p:graphicFrame>
    </p:spTree>
  </p:cSld>
  <p:clrMapOvr>
    <a:masterClrMapping/>
  </p:clrMapOvr>
  <p:transition/>
</p:sld>
</file>

<file path=ppt/slides/slide8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제목 1"/>
          <p:cNvSpPr>
            <a:spLocks noGrp="1"/>
          </p:cNvSpPr>
          <p:nvPr>
            <p:ph type="title"/>
          </p:nvPr>
        </p:nvSpPr>
        <p:spPr bwMode="auto">
          <a:xfrm>
            <a:off x="0" y="-2242"/>
            <a:ext cx="9144000" cy="694938"/>
          </a:xfrm>
        </p:spPr>
        <p:txBody>
          <a:bodyPr vert="horz" lIns="91440" tIns="45720" rIns="91440" bIns="45720" rtlCol="0" anchor="ctr">
            <a:normAutofit/>
          </a:bodyPr>
          <a:lstStyle/>
          <a:p>
            <a:r>
              <a:rPr lang="en-US" altLang="ko-KR" dirty="0" err="1" smtClean="0">
                <a:latin typeface="MS Mincho" pitchFamily="49" charset="-128"/>
                <a:ea typeface="MS Mincho" pitchFamily="49" charset="-128"/>
              </a:rPr>
              <a:t>ShopServiceImpl</a:t>
            </a:r>
            <a:r>
              <a:rPr lang="en-US" altLang="ko-KR" dirty="0" smtClean="0">
                <a:latin typeface="MS Mincho" pitchFamily="49" charset="-128"/>
                <a:ea typeface="MS Mincho" pitchFamily="49" charset="-128"/>
              </a:rPr>
              <a:t>(2/3)</a:t>
            </a:r>
            <a:endParaRPr lang="ko-KR" dirty="0">
              <a:latin typeface="MS Mincho" pitchFamily="49" charset="-128"/>
              <a:ea typeface="MS Mincho" pitchFamily="49" charset="-128"/>
            </a:endParaRPr>
          </a:p>
        </p:txBody>
      </p:sp>
      <p:sp>
        <p:nvSpPr>
          <p:cNvPr id="5" name="내용 개체 틀 2"/>
          <p:cNvSpPr>
            <a:spLocks noGrp="1"/>
          </p:cNvSpPr>
          <p:nvPr>
            <p:ph sz="half" idx="1"/>
          </p:nvPr>
        </p:nvSpPr>
        <p:spPr bwMode="auto">
          <a:xfrm>
            <a:off x="0" y="692696"/>
            <a:ext cx="9144000" cy="6165304"/>
          </a:xfrm>
          <a:solidFill>
            <a:schemeClr val="bg1"/>
          </a:solidFill>
        </p:spPr>
        <p:txBody>
          <a:bodyPr numCol="2">
            <a:noAutofit/>
          </a:bodyPr>
          <a:lstStyle>
            <a:lvl1pPr>
              <a:defRPr sz="2400"/>
            </a:lvl1pPr>
            <a:lvl2pPr>
              <a:defRPr sz="1600"/>
            </a:lvl2pPr>
            <a:lvl3pPr>
              <a:defRPr sz="1200"/>
            </a:lvl3pPr>
            <a:lvl4pPr>
              <a:defRPr sz="1200"/>
            </a:lvl4pPr>
            <a:lvl5pPr>
              <a:defRPr sz="1200"/>
            </a:lvl5pPr>
          </a:lstStyle>
          <a:p>
            <a:r>
              <a:rPr lang="en-US" altLang="ja-JP" sz="1400" dirty="0">
                <a:solidFill>
                  <a:srgbClr val="3F7F5F"/>
                </a:solidFill>
                <a:latin typeface="Consolas"/>
              </a:rPr>
              <a:t>// </a:t>
            </a:r>
            <a:r>
              <a:rPr lang="ja-JP" altLang="en-US" sz="1400" dirty="0">
                <a:solidFill>
                  <a:srgbClr val="3F7F5F"/>
                </a:solidFill>
                <a:latin typeface="Consolas"/>
              </a:rPr>
              <a:t>商品番号を基に商品詳細情報を取得</a:t>
            </a:r>
          </a:p>
          <a:p>
            <a:r>
              <a:rPr lang="en-US" altLang="ko-KR" sz="1400" dirty="0">
                <a:solidFill>
                  <a:srgbClr val="000000"/>
                </a:solidFill>
                <a:latin typeface="Consolas"/>
              </a:rPr>
              <a:t>    </a:t>
            </a:r>
            <a:r>
              <a:rPr lang="en-US" altLang="ko-KR" sz="1400" dirty="0">
                <a:solidFill>
                  <a:srgbClr val="646464"/>
                </a:solidFill>
                <a:latin typeface="Consolas"/>
              </a:rPr>
              <a:t>@Override</a:t>
            </a:r>
          </a:p>
          <a:p>
            <a:r>
              <a:rPr lang="en-US" altLang="ko-KR" sz="1400" dirty="0">
                <a:solidFill>
                  <a:srgbClr val="000000"/>
                </a:solidFill>
                <a:latin typeface="Consolas"/>
              </a:rPr>
              <a:t>    </a:t>
            </a:r>
            <a:r>
              <a:rPr lang="en-US" altLang="ko-KR" sz="1400" b="1" dirty="0">
                <a:solidFill>
                  <a:srgbClr val="7F0055"/>
                </a:solidFill>
                <a:latin typeface="Consolas"/>
              </a:rPr>
              <a:t>public</a:t>
            </a:r>
            <a:r>
              <a:rPr lang="en-US" altLang="ko-KR" sz="1400" b="1" dirty="0">
                <a:solidFill>
                  <a:srgbClr val="000000"/>
                </a:solidFill>
                <a:latin typeface="Consolas"/>
              </a:rPr>
              <a:t> </a:t>
            </a:r>
            <a:r>
              <a:rPr lang="en-US" altLang="ko-KR" sz="1400" b="1" dirty="0" err="1">
                <a:solidFill>
                  <a:srgbClr val="000000"/>
                </a:solidFill>
                <a:latin typeface="Consolas"/>
              </a:rPr>
              <a:t>GoodsViewVO</a:t>
            </a:r>
            <a:r>
              <a:rPr lang="en-US" altLang="ko-KR" sz="1400" b="1" dirty="0">
                <a:solidFill>
                  <a:srgbClr val="000000"/>
                </a:solidFill>
                <a:latin typeface="Consolas"/>
              </a:rPr>
              <a:t> </a:t>
            </a:r>
            <a:r>
              <a:rPr lang="en-US" altLang="ko-KR" sz="1400" b="1" dirty="0" err="1">
                <a:solidFill>
                  <a:srgbClr val="000000"/>
                </a:solidFill>
                <a:latin typeface="Consolas"/>
              </a:rPr>
              <a:t>goodsView</a:t>
            </a:r>
            <a:r>
              <a:rPr lang="en-US" altLang="ko-KR" sz="1400" b="1" dirty="0">
                <a:solidFill>
                  <a:srgbClr val="000000"/>
                </a:solidFill>
                <a:latin typeface="Consolas"/>
              </a:rPr>
              <a:t>(</a:t>
            </a:r>
            <a:r>
              <a:rPr lang="en-US" altLang="ko-KR" sz="1400" b="1" dirty="0" err="1">
                <a:solidFill>
                  <a:srgbClr val="7F0055"/>
                </a:solidFill>
                <a:latin typeface="Consolas"/>
              </a:rPr>
              <a:t>int</a:t>
            </a:r>
            <a:r>
              <a:rPr lang="en-US" altLang="ko-KR" sz="1400" b="1" dirty="0">
                <a:solidFill>
                  <a:srgbClr val="000000"/>
                </a:solidFill>
                <a:latin typeface="Consolas"/>
              </a:rPr>
              <a:t> </a:t>
            </a:r>
            <a:r>
              <a:rPr lang="en-US" altLang="ko-KR" sz="1400" b="1" dirty="0" err="1">
                <a:solidFill>
                  <a:srgbClr val="6A3E3E"/>
                </a:solidFill>
                <a:latin typeface="Consolas"/>
              </a:rPr>
              <a:t>gdsNum</a:t>
            </a:r>
            <a:r>
              <a:rPr lang="en-US" altLang="ko-KR" sz="1400" b="1" dirty="0">
                <a:solidFill>
                  <a:srgbClr val="000000"/>
                </a:solidFill>
                <a:latin typeface="Consolas"/>
              </a:rPr>
              <a:t>) </a:t>
            </a:r>
            <a:r>
              <a:rPr lang="en-US" altLang="ko-KR" sz="1400" b="1" dirty="0">
                <a:solidFill>
                  <a:srgbClr val="7F0055"/>
                </a:solidFill>
                <a:latin typeface="Consolas"/>
              </a:rPr>
              <a:t>throws</a:t>
            </a:r>
            <a:r>
              <a:rPr lang="en-US" altLang="ko-KR" sz="1400" b="1" dirty="0">
                <a:solidFill>
                  <a:srgbClr val="000000"/>
                </a:solidFill>
                <a:latin typeface="Consolas"/>
              </a:rPr>
              <a:t> Exception {</a:t>
            </a:r>
          </a:p>
          <a:p>
            <a:r>
              <a:rPr lang="en-US" altLang="ko-KR" sz="1400" dirty="0">
                <a:solidFill>
                  <a:srgbClr val="000000"/>
                </a:solidFill>
                <a:latin typeface="Consolas"/>
              </a:rPr>
              <a:t>        </a:t>
            </a:r>
            <a:r>
              <a:rPr lang="en-US" altLang="ko-KR" sz="1400" b="1" dirty="0">
                <a:solidFill>
                  <a:srgbClr val="7F0055"/>
                </a:solidFill>
                <a:latin typeface="Consolas"/>
              </a:rPr>
              <a:t>return</a:t>
            </a:r>
            <a:r>
              <a:rPr lang="en-US" altLang="ko-KR" sz="1400" b="1" dirty="0">
                <a:solidFill>
                  <a:srgbClr val="000000"/>
                </a:solidFill>
                <a:latin typeface="Consolas"/>
              </a:rPr>
              <a:t> </a:t>
            </a:r>
            <a:r>
              <a:rPr lang="en-US" altLang="ko-KR" sz="1400" b="1" dirty="0" err="1">
                <a:solidFill>
                  <a:srgbClr val="0000C0"/>
                </a:solidFill>
                <a:latin typeface="Consolas"/>
              </a:rPr>
              <a:t>dao</a:t>
            </a:r>
            <a:r>
              <a:rPr lang="en-US" altLang="ko-KR" sz="1400" b="1" dirty="0" err="1">
                <a:solidFill>
                  <a:srgbClr val="000000"/>
                </a:solidFill>
                <a:latin typeface="Consolas"/>
              </a:rPr>
              <a:t>.goodsView</a:t>
            </a:r>
            <a:r>
              <a:rPr lang="en-US" altLang="ko-KR" sz="1400" b="1" dirty="0">
                <a:solidFill>
                  <a:srgbClr val="000000"/>
                </a:solidFill>
                <a:latin typeface="Consolas"/>
              </a:rPr>
              <a:t>(</a:t>
            </a:r>
            <a:r>
              <a:rPr lang="en-US" altLang="ko-KR" sz="1400" b="1" dirty="0" err="1">
                <a:solidFill>
                  <a:srgbClr val="6A3E3E"/>
                </a:solidFill>
                <a:latin typeface="Consolas"/>
              </a:rPr>
              <a:t>gdsNum</a:t>
            </a:r>
            <a:r>
              <a:rPr lang="en-US" altLang="ko-KR" sz="1400" b="1" dirty="0">
                <a:solidFill>
                  <a:srgbClr val="000000"/>
                </a:solidFill>
                <a:latin typeface="Consolas"/>
              </a:rPr>
              <a:t>);</a:t>
            </a:r>
          </a:p>
          <a:p>
            <a:r>
              <a:rPr lang="ko-KR" altLang="en-US" sz="1400" dirty="0">
                <a:solidFill>
                  <a:srgbClr val="000000"/>
                </a:solidFill>
                <a:latin typeface="Consolas"/>
              </a:rPr>
              <a:t>    </a:t>
            </a:r>
            <a:r>
              <a:rPr lang="en-US" altLang="ko-KR" sz="1400" dirty="0">
                <a:solidFill>
                  <a:srgbClr val="000000"/>
                </a:solidFill>
                <a:latin typeface="Consolas"/>
              </a:rPr>
              <a:t>}</a:t>
            </a:r>
          </a:p>
          <a:p>
            <a:endParaRPr lang="ko-KR" altLang="en-US" sz="1400" dirty="0">
              <a:latin typeface="Consolas"/>
            </a:endParaRPr>
          </a:p>
          <a:p>
            <a:r>
              <a:rPr lang="ja-JP" altLang="en-US" sz="1400" dirty="0">
                <a:solidFill>
                  <a:srgbClr val="000000"/>
                </a:solidFill>
                <a:latin typeface="Consolas"/>
              </a:rPr>
              <a:t>    </a:t>
            </a:r>
            <a:r>
              <a:rPr lang="en-US" altLang="ja-JP" sz="1400" dirty="0">
                <a:solidFill>
                  <a:srgbClr val="3F7F5F"/>
                </a:solidFill>
                <a:latin typeface="Consolas"/>
              </a:rPr>
              <a:t>// </a:t>
            </a:r>
            <a:r>
              <a:rPr lang="ja-JP" altLang="en-US" sz="1400" dirty="0">
                <a:solidFill>
                  <a:srgbClr val="3F7F5F"/>
                </a:solidFill>
                <a:latin typeface="Consolas"/>
              </a:rPr>
              <a:t>コメントを登録</a:t>
            </a:r>
          </a:p>
          <a:p>
            <a:r>
              <a:rPr lang="en-US" altLang="ko-KR" sz="1400" dirty="0">
                <a:solidFill>
                  <a:srgbClr val="000000"/>
                </a:solidFill>
                <a:latin typeface="Consolas"/>
              </a:rPr>
              <a:t>    </a:t>
            </a:r>
            <a:r>
              <a:rPr lang="en-US" altLang="ko-KR" sz="1400" dirty="0">
                <a:solidFill>
                  <a:srgbClr val="646464"/>
                </a:solidFill>
                <a:latin typeface="Consolas"/>
              </a:rPr>
              <a:t>@Override</a:t>
            </a:r>
          </a:p>
          <a:p>
            <a:r>
              <a:rPr lang="en-US" altLang="ko-KR" sz="1400" dirty="0">
                <a:solidFill>
                  <a:srgbClr val="000000"/>
                </a:solidFill>
                <a:latin typeface="Consolas"/>
              </a:rPr>
              <a:t>    </a:t>
            </a:r>
            <a:r>
              <a:rPr lang="en-US" altLang="ko-KR" sz="1400" b="1" dirty="0">
                <a:solidFill>
                  <a:srgbClr val="7F0055"/>
                </a:solidFill>
                <a:latin typeface="Consolas"/>
              </a:rPr>
              <a:t>public</a:t>
            </a:r>
            <a:r>
              <a:rPr lang="en-US" altLang="ko-KR" sz="1400" b="1" dirty="0">
                <a:solidFill>
                  <a:srgbClr val="000000"/>
                </a:solidFill>
                <a:latin typeface="Consolas"/>
              </a:rPr>
              <a:t> </a:t>
            </a:r>
            <a:r>
              <a:rPr lang="en-US" altLang="ko-KR" sz="1400" b="1" dirty="0">
                <a:solidFill>
                  <a:srgbClr val="7F0055"/>
                </a:solidFill>
                <a:latin typeface="Consolas"/>
              </a:rPr>
              <a:t>void</a:t>
            </a:r>
            <a:r>
              <a:rPr lang="en-US" altLang="ko-KR" sz="1400" b="1" dirty="0">
                <a:solidFill>
                  <a:srgbClr val="000000"/>
                </a:solidFill>
                <a:latin typeface="Consolas"/>
              </a:rPr>
              <a:t> </a:t>
            </a:r>
            <a:r>
              <a:rPr lang="en-US" altLang="ko-KR" sz="1400" b="1" dirty="0" err="1">
                <a:solidFill>
                  <a:srgbClr val="000000"/>
                </a:solidFill>
                <a:latin typeface="Consolas"/>
              </a:rPr>
              <a:t>registReply</a:t>
            </a:r>
            <a:r>
              <a:rPr lang="en-US" altLang="ko-KR" sz="1400" b="1" dirty="0">
                <a:solidFill>
                  <a:srgbClr val="000000"/>
                </a:solidFill>
                <a:latin typeface="Consolas"/>
              </a:rPr>
              <a:t>(</a:t>
            </a:r>
            <a:r>
              <a:rPr lang="en-US" altLang="ko-KR" sz="1400" b="1" dirty="0" err="1">
                <a:solidFill>
                  <a:srgbClr val="000000"/>
                </a:solidFill>
                <a:latin typeface="Consolas"/>
              </a:rPr>
              <a:t>ReplyVO</a:t>
            </a:r>
            <a:r>
              <a:rPr lang="en-US" altLang="ko-KR" sz="1400" b="1" dirty="0">
                <a:solidFill>
                  <a:srgbClr val="000000"/>
                </a:solidFill>
                <a:latin typeface="Consolas"/>
              </a:rPr>
              <a:t> </a:t>
            </a:r>
            <a:r>
              <a:rPr lang="en-US" altLang="ko-KR" sz="1400" b="1" dirty="0">
                <a:solidFill>
                  <a:srgbClr val="6A3E3E"/>
                </a:solidFill>
                <a:latin typeface="Consolas"/>
              </a:rPr>
              <a:t>reply</a:t>
            </a:r>
            <a:r>
              <a:rPr lang="en-US" altLang="ko-KR" sz="1400" b="1" dirty="0">
                <a:solidFill>
                  <a:srgbClr val="000000"/>
                </a:solidFill>
                <a:latin typeface="Consolas"/>
              </a:rPr>
              <a:t>) </a:t>
            </a:r>
            <a:r>
              <a:rPr lang="en-US" altLang="ko-KR" sz="1400" b="1" dirty="0">
                <a:solidFill>
                  <a:srgbClr val="7F0055"/>
                </a:solidFill>
                <a:latin typeface="Consolas"/>
              </a:rPr>
              <a:t>throws</a:t>
            </a:r>
            <a:r>
              <a:rPr lang="en-US" altLang="ko-KR" sz="1400" b="1" dirty="0">
                <a:solidFill>
                  <a:srgbClr val="000000"/>
                </a:solidFill>
                <a:latin typeface="Consolas"/>
              </a:rPr>
              <a:t> Exception {</a:t>
            </a:r>
          </a:p>
          <a:p>
            <a:r>
              <a:rPr lang="en-US" altLang="ko-KR" sz="1400" dirty="0">
                <a:solidFill>
                  <a:srgbClr val="000000"/>
                </a:solidFill>
                <a:latin typeface="Consolas"/>
              </a:rPr>
              <a:t>        </a:t>
            </a:r>
            <a:r>
              <a:rPr lang="en-US" altLang="ko-KR" sz="1400" dirty="0" err="1">
                <a:solidFill>
                  <a:srgbClr val="0000C0"/>
                </a:solidFill>
                <a:latin typeface="Consolas"/>
              </a:rPr>
              <a:t>dao</a:t>
            </a:r>
            <a:r>
              <a:rPr lang="en-US" altLang="ko-KR" sz="1400" dirty="0" err="1">
                <a:solidFill>
                  <a:srgbClr val="000000"/>
                </a:solidFill>
                <a:latin typeface="Consolas"/>
              </a:rPr>
              <a:t>.registReply</a:t>
            </a:r>
            <a:r>
              <a:rPr lang="en-US" altLang="ko-KR" sz="1400" dirty="0">
                <a:solidFill>
                  <a:srgbClr val="000000"/>
                </a:solidFill>
                <a:latin typeface="Consolas"/>
              </a:rPr>
              <a:t>(</a:t>
            </a:r>
            <a:r>
              <a:rPr lang="en-US" altLang="ko-KR" sz="1400" dirty="0">
                <a:solidFill>
                  <a:srgbClr val="6A3E3E"/>
                </a:solidFill>
                <a:latin typeface="Consolas"/>
              </a:rPr>
              <a:t>reply</a:t>
            </a:r>
            <a:r>
              <a:rPr lang="en-US" altLang="ko-KR" sz="1400" dirty="0">
                <a:solidFill>
                  <a:srgbClr val="000000"/>
                </a:solidFill>
                <a:latin typeface="Consolas"/>
              </a:rPr>
              <a:t>);</a:t>
            </a:r>
          </a:p>
          <a:p>
            <a:r>
              <a:rPr lang="ko-KR" altLang="en-US" sz="1400" dirty="0">
                <a:solidFill>
                  <a:srgbClr val="000000"/>
                </a:solidFill>
                <a:latin typeface="Consolas"/>
              </a:rPr>
              <a:t>    </a:t>
            </a:r>
            <a:r>
              <a:rPr lang="en-US" altLang="ko-KR" sz="1400" dirty="0">
                <a:solidFill>
                  <a:srgbClr val="000000"/>
                </a:solidFill>
                <a:latin typeface="Consolas"/>
              </a:rPr>
              <a:t>}</a:t>
            </a:r>
          </a:p>
          <a:p>
            <a:endParaRPr lang="ko-KR" altLang="en-US" sz="1400" dirty="0">
              <a:latin typeface="Consolas"/>
            </a:endParaRPr>
          </a:p>
          <a:p>
            <a:r>
              <a:rPr lang="ja-JP" altLang="en-US" sz="1400" dirty="0">
                <a:solidFill>
                  <a:srgbClr val="000000"/>
                </a:solidFill>
                <a:latin typeface="Consolas"/>
              </a:rPr>
              <a:t>    </a:t>
            </a:r>
            <a:r>
              <a:rPr lang="en-US" altLang="ja-JP" sz="1400" dirty="0">
                <a:solidFill>
                  <a:srgbClr val="3F7F5F"/>
                </a:solidFill>
                <a:latin typeface="Consolas"/>
              </a:rPr>
              <a:t>// </a:t>
            </a:r>
            <a:r>
              <a:rPr lang="ja-JP" altLang="en-US" sz="1400" dirty="0">
                <a:solidFill>
                  <a:srgbClr val="3F7F5F"/>
                </a:solidFill>
                <a:latin typeface="Consolas"/>
              </a:rPr>
              <a:t>商品番号に基づいてコメントリストを取得</a:t>
            </a:r>
          </a:p>
          <a:p>
            <a:r>
              <a:rPr lang="en-US" altLang="ko-KR" sz="1400" dirty="0">
                <a:solidFill>
                  <a:srgbClr val="000000"/>
                </a:solidFill>
                <a:latin typeface="Consolas"/>
              </a:rPr>
              <a:t>    </a:t>
            </a:r>
            <a:r>
              <a:rPr lang="en-US" altLang="ko-KR" sz="1400" dirty="0">
                <a:solidFill>
                  <a:srgbClr val="646464"/>
                </a:solidFill>
                <a:latin typeface="Consolas"/>
              </a:rPr>
              <a:t>@Override</a:t>
            </a:r>
          </a:p>
          <a:p>
            <a:r>
              <a:rPr lang="en-US" altLang="ko-KR" sz="1400" dirty="0">
                <a:solidFill>
                  <a:srgbClr val="000000"/>
                </a:solidFill>
                <a:latin typeface="Consolas"/>
              </a:rPr>
              <a:t>    </a:t>
            </a:r>
            <a:r>
              <a:rPr lang="en-US" altLang="ko-KR" sz="1400" b="1" dirty="0">
                <a:solidFill>
                  <a:srgbClr val="7F0055"/>
                </a:solidFill>
                <a:latin typeface="Consolas"/>
              </a:rPr>
              <a:t>public</a:t>
            </a:r>
            <a:r>
              <a:rPr lang="en-US" altLang="ko-KR" sz="1400" b="1" dirty="0">
                <a:solidFill>
                  <a:srgbClr val="000000"/>
                </a:solidFill>
                <a:latin typeface="Consolas"/>
              </a:rPr>
              <a:t> List&lt;</a:t>
            </a:r>
            <a:r>
              <a:rPr lang="en-US" altLang="ko-KR" sz="1400" b="1" dirty="0" err="1">
                <a:solidFill>
                  <a:srgbClr val="000000"/>
                </a:solidFill>
                <a:latin typeface="Consolas"/>
              </a:rPr>
              <a:t>ReplyListVO</a:t>
            </a:r>
            <a:r>
              <a:rPr lang="en-US" altLang="ko-KR" sz="1400" b="1" dirty="0">
                <a:solidFill>
                  <a:srgbClr val="000000"/>
                </a:solidFill>
                <a:latin typeface="Consolas"/>
              </a:rPr>
              <a:t>&gt; </a:t>
            </a:r>
            <a:r>
              <a:rPr lang="en-US" altLang="ko-KR" sz="1400" b="1" dirty="0" err="1">
                <a:solidFill>
                  <a:srgbClr val="000000"/>
                </a:solidFill>
                <a:latin typeface="Consolas"/>
              </a:rPr>
              <a:t>replyList</a:t>
            </a:r>
            <a:r>
              <a:rPr lang="en-US" altLang="ko-KR" sz="1400" b="1" dirty="0">
                <a:solidFill>
                  <a:srgbClr val="000000"/>
                </a:solidFill>
                <a:latin typeface="Consolas"/>
              </a:rPr>
              <a:t>(</a:t>
            </a:r>
            <a:r>
              <a:rPr lang="en-US" altLang="ko-KR" sz="1400" b="1" dirty="0" err="1">
                <a:solidFill>
                  <a:srgbClr val="7F0055"/>
                </a:solidFill>
                <a:latin typeface="Consolas"/>
              </a:rPr>
              <a:t>int</a:t>
            </a:r>
            <a:r>
              <a:rPr lang="en-US" altLang="ko-KR" sz="1400" b="1" dirty="0">
                <a:solidFill>
                  <a:srgbClr val="000000"/>
                </a:solidFill>
                <a:latin typeface="Consolas"/>
              </a:rPr>
              <a:t> </a:t>
            </a:r>
            <a:r>
              <a:rPr lang="en-US" altLang="ko-KR" sz="1400" b="1" dirty="0" err="1">
                <a:solidFill>
                  <a:srgbClr val="6A3E3E"/>
                </a:solidFill>
                <a:latin typeface="Consolas"/>
              </a:rPr>
              <a:t>gdsNum</a:t>
            </a:r>
            <a:r>
              <a:rPr lang="en-US" altLang="ko-KR" sz="1400" b="1" dirty="0">
                <a:solidFill>
                  <a:srgbClr val="000000"/>
                </a:solidFill>
                <a:latin typeface="Consolas"/>
              </a:rPr>
              <a:t>) </a:t>
            </a:r>
            <a:r>
              <a:rPr lang="en-US" altLang="ko-KR" sz="1400" b="1" dirty="0">
                <a:solidFill>
                  <a:srgbClr val="7F0055"/>
                </a:solidFill>
                <a:latin typeface="Consolas"/>
              </a:rPr>
              <a:t>throws</a:t>
            </a:r>
            <a:r>
              <a:rPr lang="en-US" altLang="ko-KR" sz="1400" b="1" dirty="0">
                <a:solidFill>
                  <a:srgbClr val="000000"/>
                </a:solidFill>
                <a:latin typeface="Consolas"/>
              </a:rPr>
              <a:t> Exception {</a:t>
            </a:r>
          </a:p>
          <a:p>
            <a:r>
              <a:rPr lang="en-US" altLang="ko-KR" sz="1400" dirty="0">
                <a:solidFill>
                  <a:srgbClr val="000000"/>
                </a:solidFill>
                <a:latin typeface="Consolas"/>
              </a:rPr>
              <a:t>        </a:t>
            </a:r>
            <a:r>
              <a:rPr lang="en-US" altLang="ko-KR" sz="1400" b="1" dirty="0">
                <a:solidFill>
                  <a:srgbClr val="7F0055"/>
                </a:solidFill>
                <a:latin typeface="Consolas"/>
              </a:rPr>
              <a:t>return</a:t>
            </a:r>
            <a:r>
              <a:rPr lang="en-US" altLang="ko-KR" sz="1400" b="1" dirty="0">
                <a:solidFill>
                  <a:srgbClr val="000000"/>
                </a:solidFill>
                <a:latin typeface="Consolas"/>
              </a:rPr>
              <a:t> </a:t>
            </a:r>
            <a:r>
              <a:rPr lang="en-US" altLang="ko-KR" sz="1400" b="1" dirty="0" err="1">
                <a:solidFill>
                  <a:srgbClr val="0000C0"/>
                </a:solidFill>
                <a:latin typeface="Consolas"/>
              </a:rPr>
              <a:t>dao</a:t>
            </a:r>
            <a:r>
              <a:rPr lang="en-US" altLang="ko-KR" sz="1400" b="1" dirty="0" err="1">
                <a:solidFill>
                  <a:srgbClr val="000000"/>
                </a:solidFill>
                <a:latin typeface="Consolas"/>
              </a:rPr>
              <a:t>.replyList</a:t>
            </a:r>
            <a:r>
              <a:rPr lang="en-US" altLang="ko-KR" sz="1400" b="1" dirty="0">
                <a:solidFill>
                  <a:srgbClr val="000000"/>
                </a:solidFill>
                <a:latin typeface="Consolas"/>
              </a:rPr>
              <a:t>(</a:t>
            </a:r>
            <a:r>
              <a:rPr lang="en-US" altLang="ko-KR" sz="1400" b="1" dirty="0" err="1">
                <a:solidFill>
                  <a:srgbClr val="6A3E3E"/>
                </a:solidFill>
                <a:latin typeface="Consolas"/>
              </a:rPr>
              <a:t>gdsNum</a:t>
            </a:r>
            <a:r>
              <a:rPr lang="en-US" altLang="ko-KR" sz="1400" b="1" dirty="0">
                <a:solidFill>
                  <a:srgbClr val="000000"/>
                </a:solidFill>
                <a:latin typeface="Consolas"/>
              </a:rPr>
              <a:t>);</a:t>
            </a:r>
          </a:p>
          <a:p>
            <a:r>
              <a:rPr lang="ko-KR" altLang="en-US" sz="1400" dirty="0">
                <a:solidFill>
                  <a:srgbClr val="000000"/>
                </a:solidFill>
                <a:latin typeface="Consolas"/>
              </a:rPr>
              <a:t>    </a:t>
            </a:r>
            <a:r>
              <a:rPr lang="en-US" altLang="ko-KR" sz="1400" dirty="0">
                <a:solidFill>
                  <a:srgbClr val="000000"/>
                </a:solidFill>
                <a:latin typeface="Consolas"/>
              </a:rPr>
              <a:t>}</a:t>
            </a:r>
          </a:p>
          <a:p>
            <a:endParaRPr lang="ko-KR" altLang="en-US" sz="1400" dirty="0">
              <a:latin typeface="Consolas"/>
            </a:endParaRPr>
          </a:p>
          <a:p>
            <a:r>
              <a:rPr lang="ja-JP" altLang="en-US" sz="1400" dirty="0">
                <a:solidFill>
                  <a:srgbClr val="000000"/>
                </a:solidFill>
                <a:latin typeface="Consolas"/>
              </a:rPr>
              <a:t>    </a:t>
            </a:r>
            <a:r>
              <a:rPr lang="en-US" altLang="ja-JP" sz="1400" dirty="0">
                <a:solidFill>
                  <a:srgbClr val="3F7F5F"/>
                </a:solidFill>
                <a:latin typeface="Consolas"/>
              </a:rPr>
              <a:t>// </a:t>
            </a:r>
            <a:r>
              <a:rPr lang="ja-JP" altLang="en-US" sz="1400" dirty="0">
                <a:solidFill>
                  <a:srgbClr val="3F7F5F"/>
                </a:solidFill>
                <a:latin typeface="Consolas"/>
              </a:rPr>
              <a:t>コメントを削除</a:t>
            </a:r>
          </a:p>
          <a:p>
            <a:r>
              <a:rPr lang="en-US" altLang="ko-KR" sz="1400" dirty="0">
                <a:solidFill>
                  <a:srgbClr val="000000"/>
                </a:solidFill>
                <a:latin typeface="Consolas"/>
              </a:rPr>
              <a:t>    </a:t>
            </a:r>
            <a:r>
              <a:rPr lang="en-US" altLang="ko-KR" sz="1400" dirty="0">
                <a:solidFill>
                  <a:srgbClr val="646464"/>
                </a:solidFill>
                <a:latin typeface="Consolas"/>
              </a:rPr>
              <a:t>@Override</a:t>
            </a:r>
          </a:p>
          <a:p>
            <a:r>
              <a:rPr lang="en-US" altLang="ko-KR" sz="1400" dirty="0">
                <a:solidFill>
                  <a:srgbClr val="000000"/>
                </a:solidFill>
                <a:latin typeface="Consolas"/>
              </a:rPr>
              <a:t>    </a:t>
            </a:r>
            <a:r>
              <a:rPr lang="en-US" altLang="ko-KR" sz="1400" b="1" dirty="0">
                <a:solidFill>
                  <a:srgbClr val="7F0055"/>
                </a:solidFill>
                <a:latin typeface="Consolas"/>
              </a:rPr>
              <a:t>public</a:t>
            </a:r>
            <a:r>
              <a:rPr lang="en-US" altLang="ko-KR" sz="1400" b="1" dirty="0">
                <a:solidFill>
                  <a:srgbClr val="000000"/>
                </a:solidFill>
                <a:latin typeface="Consolas"/>
              </a:rPr>
              <a:t> </a:t>
            </a:r>
            <a:r>
              <a:rPr lang="en-US" altLang="ko-KR" sz="1400" b="1" dirty="0">
                <a:solidFill>
                  <a:srgbClr val="7F0055"/>
                </a:solidFill>
                <a:latin typeface="Consolas"/>
              </a:rPr>
              <a:t>void</a:t>
            </a:r>
            <a:r>
              <a:rPr lang="en-US" altLang="ko-KR" sz="1400" b="1" dirty="0">
                <a:solidFill>
                  <a:srgbClr val="000000"/>
                </a:solidFill>
                <a:latin typeface="Consolas"/>
              </a:rPr>
              <a:t> </a:t>
            </a:r>
            <a:r>
              <a:rPr lang="en-US" altLang="ko-KR" sz="1400" b="1" dirty="0" err="1">
                <a:solidFill>
                  <a:srgbClr val="000000"/>
                </a:solidFill>
                <a:latin typeface="Consolas"/>
              </a:rPr>
              <a:t>deleteReply</a:t>
            </a:r>
            <a:r>
              <a:rPr lang="en-US" altLang="ko-KR" sz="1400" b="1" dirty="0">
                <a:solidFill>
                  <a:srgbClr val="000000"/>
                </a:solidFill>
                <a:latin typeface="Consolas"/>
              </a:rPr>
              <a:t>(</a:t>
            </a:r>
            <a:r>
              <a:rPr lang="en-US" altLang="ko-KR" sz="1400" b="1" dirty="0" err="1">
                <a:solidFill>
                  <a:srgbClr val="000000"/>
                </a:solidFill>
                <a:latin typeface="Consolas"/>
              </a:rPr>
              <a:t>ReplyVO</a:t>
            </a:r>
            <a:r>
              <a:rPr lang="en-US" altLang="ko-KR" sz="1400" b="1" dirty="0">
                <a:solidFill>
                  <a:srgbClr val="000000"/>
                </a:solidFill>
                <a:latin typeface="Consolas"/>
              </a:rPr>
              <a:t> </a:t>
            </a:r>
            <a:r>
              <a:rPr lang="en-US" altLang="ko-KR" sz="1400" b="1" dirty="0">
                <a:solidFill>
                  <a:srgbClr val="6A3E3E"/>
                </a:solidFill>
                <a:latin typeface="Consolas"/>
              </a:rPr>
              <a:t>reply</a:t>
            </a:r>
            <a:r>
              <a:rPr lang="en-US" altLang="ko-KR" sz="1400" b="1" dirty="0">
                <a:solidFill>
                  <a:srgbClr val="000000"/>
                </a:solidFill>
                <a:latin typeface="Consolas"/>
              </a:rPr>
              <a:t>) </a:t>
            </a:r>
            <a:r>
              <a:rPr lang="en-US" altLang="ko-KR" sz="1400" b="1" dirty="0">
                <a:solidFill>
                  <a:srgbClr val="7F0055"/>
                </a:solidFill>
                <a:latin typeface="Consolas"/>
              </a:rPr>
              <a:t>throws</a:t>
            </a:r>
            <a:r>
              <a:rPr lang="en-US" altLang="ko-KR" sz="1400" b="1" dirty="0">
                <a:solidFill>
                  <a:srgbClr val="000000"/>
                </a:solidFill>
                <a:latin typeface="Consolas"/>
              </a:rPr>
              <a:t> Exception {</a:t>
            </a:r>
          </a:p>
          <a:p>
            <a:r>
              <a:rPr lang="en-US" altLang="ko-KR" sz="1400" dirty="0">
                <a:solidFill>
                  <a:srgbClr val="000000"/>
                </a:solidFill>
                <a:latin typeface="Consolas"/>
              </a:rPr>
              <a:t>        </a:t>
            </a:r>
            <a:r>
              <a:rPr lang="en-US" altLang="ko-KR" sz="1400" dirty="0" err="1">
                <a:solidFill>
                  <a:srgbClr val="0000C0"/>
                </a:solidFill>
                <a:latin typeface="Consolas"/>
              </a:rPr>
              <a:t>dao</a:t>
            </a:r>
            <a:r>
              <a:rPr lang="en-US" altLang="ko-KR" sz="1400" dirty="0" err="1">
                <a:solidFill>
                  <a:srgbClr val="000000"/>
                </a:solidFill>
                <a:latin typeface="Consolas"/>
              </a:rPr>
              <a:t>.deleteReply</a:t>
            </a:r>
            <a:r>
              <a:rPr lang="en-US" altLang="ko-KR" sz="1400" dirty="0">
                <a:solidFill>
                  <a:srgbClr val="000000"/>
                </a:solidFill>
                <a:latin typeface="Consolas"/>
              </a:rPr>
              <a:t>(</a:t>
            </a:r>
            <a:r>
              <a:rPr lang="en-US" altLang="ko-KR" sz="1400" dirty="0">
                <a:solidFill>
                  <a:srgbClr val="6A3E3E"/>
                </a:solidFill>
                <a:latin typeface="Consolas"/>
              </a:rPr>
              <a:t>reply</a:t>
            </a:r>
            <a:r>
              <a:rPr lang="en-US" altLang="ko-KR" sz="1400" dirty="0">
                <a:solidFill>
                  <a:srgbClr val="000000"/>
                </a:solidFill>
                <a:latin typeface="Consolas"/>
              </a:rPr>
              <a:t>);</a:t>
            </a:r>
          </a:p>
          <a:p>
            <a:r>
              <a:rPr lang="ko-KR" altLang="en-US" sz="1400" dirty="0">
                <a:solidFill>
                  <a:srgbClr val="000000"/>
                </a:solidFill>
                <a:latin typeface="Consolas"/>
              </a:rPr>
              <a:t>    </a:t>
            </a:r>
            <a:r>
              <a:rPr lang="en-US" altLang="ko-KR" sz="1400" dirty="0">
                <a:solidFill>
                  <a:srgbClr val="000000"/>
                </a:solidFill>
                <a:latin typeface="Consolas"/>
              </a:rPr>
              <a:t>}</a:t>
            </a:r>
          </a:p>
          <a:p>
            <a:endParaRPr lang="ko-KR" altLang="en-US" sz="1400" dirty="0">
              <a:latin typeface="Consolas"/>
            </a:endParaRPr>
          </a:p>
          <a:p>
            <a:r>
              <a:rPr lang="ja-JP" altLang="en-US" sz="1400" dirty="0">
                <a:solidFill>
                  <a:srgbClr val="000000"/>
                </a:solidFill>
                <a:latin typeface="Consolas"/>
              </a:rPr>
              <a:t>    </a:t>
            </a:r>
            <a:r>
              <a:rPr lang="en-US" altLang="ja-JP" sz="1400" dirty="0">
                <a:solidFill>
                  <a:srgbClr val="3F7F5F"/>
                </a:solidFill>
                <a:latin typeface="Consolas"/>
              </a:rPr>
              <a:t>// </a:t>
            </a:r>
            <a:r>
              <a:rPr lang="ja-JP" altLang="en-US" sz="1400" dirty="0">
                <a:solidFill>
                  <a:srgbClr val="3F7F5F"/>
                </a:solidFill>
                <a:latin typeface="Consolas"/>
              </a:rPr>
              <a:t>コメント作成者のユーザー</a:t>
            </a:r>
            <a:r>
              <a:rPr lang="en-US" altLang="ja-JP" sz="1400" dirty="0">
                <a:solidFill>
                  <a:srgbClr val="3F7F5F"/>
                </a:solidFill>
                <a:latin typeface="Consolas"/>
              </a:rPr>
              <a:t>ID</a:t>
            </a:r>
            <a:r>
              <a:rPr lang="ja-JP" altLang="en-US" sz="1400" dirty="0">
                <a:solidFill>
                  <a:srgbClr val="3F7F5F"/>
                </a:solidFill>
                <a:latin typeface="Consolas"/>
              </a:rPr>
              <a:t>を検証</a:t>
            </a:r>
          </a:p>
          <a:p>
            <a:r>
              <a:rPr lang="en-US" altLang="ko-KR" sz="1400" dirty="0">
                <a:solidFill>
                  <a:srgbClr val="000000"/>
                </a:solidFill>
                <a:latin typeface="Consolas"/>
              </a:rPr>
              <a:t>    </a:t>
            </a:r>
            <a:r>
              <a:rPr lang="en-US" altLang="ko-KR" sz="1400" dirty="0">
                <a:solidFill>
                  <a:srgbClr val="646464"/>
                </a:solidFill>
                <a:latin typeface="Consolas"/>
              </a:rPr>
              <a:t>@Override</a:t>
            </a:r>
          </a:p>
          <a:p>
            <a:r>
              <a:rPr lang="en-US" altLang="ko-KR" sz="1400" dirty="0">
                <a:solidFill>
                  <a:srgbClr val="000000"/>
                </a:solidFill>
                <a:latin typeface="Consolas"/>
              </a:rPr>
              <a:t>    </a:t>
            </a:r>
            <a:r>
              <a:rPr lang="en-US" altLang="ko-KR" sz="1400" b="1" dirty="0">
                <a:solidFill>
                  <a:srgbClr val="7F0055"/>
                </a:solidFill>
                <a:latin typeface="Consolas"/>
              </a:rPr>
              <a:t>public</a:t>
            </a:r>
            <a:r>
              <a:rPr lang="en-US" altLang="ko-KR" sz="1400" b="1" dirty="0">
                <a:solidFill>
                  <a:srgbClr val="000000"/>
                </a:solidFill>
                <a:latin typeface="Consolas"/>
              </a:rPr>
              <a:t> String </a:t>
            </a:r>
            <a:r>
              <a:rPr lang="en-US" altLang="ko-KR" sz="1400" b="1" dirty="0" err="1">
                <a:solidFill>
                  <a:srgbClr val="000000"/>
                </a:solidFill>
                <a:latin typeface="Consolas"/>
              </a:rPr>
              <a:t>idCheck</a:t>
            </a:r>
            <a:r>
              <a:rPr lang="en-US" altLang="ko-KR" sz="1400" b="1" dirty="0">
                <a:solidFill>
                  <a:srgbClr val="000000"/>
                </a:solidFill>
                <a:latin typeface="Consolas"/>
              </a:rPr>
              <a:t>(</a:t>
            </a:r>
            <a:r>
              <a:rPr lang="en-US" altLang="ko-KR" sz="1400" b="1" dirty="0" err="1">
                <a:solidFill>
                  <a:srgbClr val="7F0055"/>
                </a:solidFill>
                <a:latin typeface="Consolas"/>
              </a:rPr>
              <a:t>int</a:t>
            </a:r>
            <a:r>
              <a:rPr lang="en-US" altLang="ko-KR" sz="1400" b="1" dirty="0">
                <a:solidFill>
                  <a:srgbClr val="000000"/>
                </a:solidFill>
                <a:latin typeface="Consolas"/>
              </a:rPr>
              <a:t> </a:t>
            </a:r>
            <a:r>
              <a:rPr lang="en-US" altLang="ko-KR" sz="1400" b="1" dirty="0" err="1">
                <a:solidFill>
                  <a:srgbClr val="6A3E3E"/>
                </a:solidFill>
                <a:latin typeface="Consolas"/>
              </a:rPr>
              <a:t>repNum</a:t>
            </a:r>
            <a:r>
              <a:rPr lang="en-US" altLang="ko-KR" sz="1400" b="1" dirty="0">
                <a:solidFill>
                  <a:srgbClr val="000000"/>
                </a:solidFill>
                <a:latin typeface="Consolas"/>
              </a:rPr>
              <a:t>) </a:t>
            </a:r>
            <a:r>
              <a:rPr lang="en-US" altLang="ko-KR" sz="1400" b="1" dirty="0">
                <a:solidFill>
                  <a:srgbClr val="7F0055"/>
                </a:solidFill>
                <a:latin typeface="Consolas"/>
              </a:rPr>
              <a:t>throws</a:t>
            </a:r>
            <a:r>
              <a:rPr lang="en-US" altLang="ko-KR" sz="1400" b="1" dirty="0">
                <a:solidFill>
                  <a:srgbClr val="000000"/>
                </a:solidFill>
                <a:latin typeface="Consolas"/>
              </a:rPr>
              <a:t> Exception {</a:t>
            </a:r>
          </a:p>
          <a:p>
            <a:r>
              <a:rPr lang="en-US" altLang="ko-KR" sz="1400" dirty="0">
                <a:solidFill>
                  <a:srgbClr val="000000"/>
                </a:solidFill>
                <a:latin typeface="Consolas"/>
              </a:rPr>
              <a:t>        </a:t>
            </a:r>
            <a:r>
              <a:rPr lang="en-US" altLang="ko-KR" sz="1400" b="1" dirty="0">
                <a:solidFill>
                  <a:srgbClr val="7F0055"/>
                </a:solidFill>
                <a:latin typeface="Consolas"/>
              </a:rPr>
              <a:t>return</a:t>
            </a:r>
            <a:r>
              <a:rPr lang="en-US" altLang="ko-KR" sz="1400" b="1" dirty="0">
                <a:solidFill>
                  <a:srgbClr val="000000"/>
                </a:solidFill>
                <a:latin typeface="Consolas"/>
              </a:rPr>
              <a:t> </a:t>
            </a:r>
            <a:r>
              <a:rPr lang="en-US" altLang="ko-KR" sz="1400" b="1" dirty="0" err="1">
                <a:solidFill>
                  <a:srgbClr val="0000C0"/>
                </a:solidFill>
                <a:latin typeface="Consolas"/>
              </a:rPr>
              <a:t>dao</a:t>
            </a:r>
            <a:r>
              <a:rPr lang="en-US" altLang="ko-KR" sz="1400" b="1" dirty="0" err="1">
                <a:solidFill>
                  <a:srgbClr val="000000"/>
                </a:solidFill>
                <a:latin typeface="Consolas"/>
              </a:rPr>
              <a:t>.idCheck</a:t>
            </a:r>
            <a:r>
              <a:rPr lang="en-US" altLang="ko-KR" sz="1400" b="1" dirty="0">
                <a:solidFill>
                  <a:srgbClr val="000000"/>
                </a:solidFill>
                <a:latin typeface="Consolas"/>
              </a:rPr>
              <a:t>(</a:t>
            </a:r>
            <a:r>
              <a:rPr lang="en-US" altLang="ko-KR" sz="1400" b="1" dirty="0" err="1">
                <a:solidFill>
                  <a:srgbClr val="6A3E3E"/>
                </a:solidFill>
                <a:latin typeface="Consolas"/>
              </a:rPr>
              <a:t>repNum</a:t>
            </a:r>
            <a:r>
              <a:rPr lang="en-US" altLang="ko-KR" sz="1400" b="1" dirty="0">
                <a:solidFill>
                  <a:srgbClr val="000000"/>
                </a:solidFill>
                <a:latin typeface="Consolas"/>
              </a:rPr>
              <a:t>);</a:t>
            </a:r>
          </a:p>
          <a:p>
            <a:r>
              <a:rPr lang="ko-KR" altLang="en-US" sz="1400" dirty="0">
                <a:solidFill>
                  <a:srgbClr val="000000"/>
                </a:solidFill>
                <a:latin typeface="Consolas"/>
              </a:rPr>
              <a:t>    </a:t>
            </a:r>
            <a:r>
              <a:rPr lang="en-US" altLang="ko-KR" sz="1400" dirty="0">
                <a:solidFill>
                  <a:srgbClr val="000000"/>
                </a:solidFill>
                <a:latin typeface="Consolas"/>
              </a:rPr>
              <a:t>}</a:t>
            </a:r>
          </a:p>
          <a:p>
            <a:endParaRPr lang="ko-KR" altLang="en-US" sz="1400" dirty="0">
              <a:latin typeface="Consolas"/>
            </a:endParaRPr>
          </a:p>
          <a:p>
            <a:r>
              <a:rPr lang="ja-JP" altLang="en-US" sz="1400" dirty="0">
                <a:solidFill>
                  <a:srgbClr val="000000"/>
                </a:solidFill>
                <a:latin typeface="Consolas"/>
              </a:rPr>
              <a:t>    </a:t>
            </a:r>
            <a:r>
              <a:rPr lang="en-US" altLang="ja-JP" sz="1400" dirty="0">
                <a:solidFill>
                  <a:srgbClr val="3F7F5F"/>
                </a:solidFill>
                <a:latin typeface="Consolas"/>
              </a:rPr>
              <a:t>// </a:t>
            </a:r>
            <a:r>
              <a:rPr lang="ja-JP" altLang="en-US" sz="1400" dirty="0">
                <a:solidFill>
                  <a:srgbClr val="3F7F5F"/>
                </a:solidFill>
                <a:latin typeface="Consolas"/>
              </a:rPr>
              <a:t>コメントを修正</a:t>
            </a:r>
          </a:p>
          <a:p>
            <a:r>
              <a:rPr lang="en-US" altLang="ko-KR" sz="1400" dirty="0">
                <a:solidFill>
                  <a:srgbClr val="000000"/>
                </a:solidFill>
                <a:latin typeface="Consolas"/>
              </a:rPr>
              <a:t>    </a:t>
            </a:r>
            <a:r>
              <a:rPr lang="en-US" altLang="ko-KR" sz="1400" dirty="0">
                <a:solidFill>
                  <a:srgbClr val="646464"/>
                </a:solidFill>
                <a:latin typeface="Consolas"/>
              </a:rPr>
              <a:t>@Override</a:t>
            </a:r>
          </a:p>
          <a:p>
            <a:r>
              <a:rPr lang="en-US" altLang="ko-KR" sz="1400" dirty="0">
                <a:solidFill>
                  <a:srgbClr val="000000"/>
                </a:solidFill>
                <a:latin typeface="Consolas"/>
              </a:rPr>
              <a:t>    </a:t>
            </a:r>
            <a:r>
              <a:rPr lang="en-US" altLang="ko-KR" sz="1400" b="1" dirty="0">
                <a:solidFill>
                  <a:srgbClr val="7F0055"/>
                </a:solidFill>
                <a:latin typeface="Consolas"/>
              </a:rPr>
              <a:t>public</a:t>
            </a:r>
            <a:r>
              <a:rPr lang="en-US" altLang="ko-KR" sz="1400" b="1" dirty="0">
                <a:solidFill>
                  <a:srgbClr val="000000"/>
                </a:solidFill>
                <a:latin typeface="Consolas"/>
              </a:rPr>
              <a:t> </a:t>
            </a:r>
            <a:r>
              <a:rPr lang="en-US" altLang="ko-KR" sz="1400" b="1" dirty="0">
                <a:solidFill>
                  <a:srgbClr val="7F0055"/>
                </a:solidFill>
                <a:latin typeface="Consolas"/>
              </a:rPr>
              <a:t>void</a:t>
            </a:r>
            <a:r>
              <a:rPr lang="en-US" altLang="ko-KR" sz="1400" b="1" dirty="0">
                <a:solidFill>
                  <a:srgbClr val="000000"/>
                </a:solidFill>
                <a:latin typeface="Consolas"/>
              </a:rPr>
              <a:t> </a:t>
            </a:r>
            <a:r>
              <a:rPr lang="en-US" altLang="ko-KR" sz="1400" b="1" dirty="0" err="1">
                <a:solidFill>
                  <a:srgbClr val="000000"/>
                </a:solidFill>
                <a:latin typeface="Consolas"/>
              </a:rPr>
              <a:t>modifyReply</a:t>
            </a:r>
            <a:r>
              <a:rPr lang="en-US" altLang="ko-KR" sz="1400" b="1" dirty="0">
                <a:solidFill>
                  <a:srgbClr val="000000"/>
                </a:solidFill>
                <a:latin typeface="Consolas"/>
              </a:rPr>
              <a:t>(</a:t>
            </a:r>
            <a:r>
              <a:rPr lang="en-US" altLang="ko-KR" sz="1400" b="1" dirty="0" err="1">
                <a:solidFill>
                  <a:srgbClr val="000000"/>
                </a:solidFill>
                <a:latin typeface="Consolas"/>
              </a:rPr>
              <a:t>ReplyVO</a:t>
            </a:r>
            <a:r>
              <a:rPr lang="en-US" altLang="ko-KR" sz="1400" b="1" dirty="0">
                <a:solidFill>
                  <a:srgbClr val="000000"/>
                </a:solidFill>
                <a:latin typeface="Consolas"/>
              </a:rPr>
              <a:t> </a:t>
            </a:r>
            <a:r>
              <a:rPr lang="en-US" altLang="ko-KR" sz="1400" b="1" dirty="0">
                <a:solidFill>
                  <a:srgbClr val="6A3E3E"/>
                </a:solidFill>
                <a:latin typeface="Consolas"/>
              </a:rPr>
              <a:t>reply</a:t>
            </a:r>
            <a:r>
              <a:rPr lang="en-US" altLang="ko-KR" sz="1400" b="1" dirty="0">
                <a:solidFill>
                  <a:srgbClr val="000000"/>
                </a:solidFill>
                <a:latin typeface="Consolas"/>
              </a:rPr>
              <a:t>) </a:t>
            </a:r>
            <a:r>
              <a:rPr lang="en-US" altLang="ko-KR" sz="1400" b="1" dirty="0">
                <a:solidFill>
                  <a:srgbClr val="7F0055"/>
                </a:solidFill>
                <a:latin typeface="Consolas"/>
              </a:rPr>
              <a:t>throws</a:t>
            </a:r>
            <a:r>
              <a:rPr lang="en-US" altLang="ko-KR" sz="1400" b="1" dirty="0">
                <a:solidFill>
                  <a:srgbClr val="000000"/>
                </a:solidFill>
                <a:latin typeface="Consolas"/>
              </a:rPr>
              <a:t> Exception {</a:t>
            </a:r>
          </a:p>
          <a:p>
            <a:r>
              <a:rPr lang="en-US" altLang="ko-KR" sz="1400" dirty="0">
                <a:solidFill>
                  <a:srgbClr val="000000"/>
                </a:solidFill>
                <a:latin typeface="Consolas"/>
              </a:rPr>
              <a:t>        </a:t>
            </a:r>
            <a:r>
              <a:rPr lang="en-US" altLang="ko-KR" sz="1400" dirty="0" err="1">
                <a:solidFill>
                  <a:srgbClr val="0000C0"/>
                </a:solidFill>
                <a:latin typeface="Consolas"/>
              </a:rPr>
              <a:t>dao</a:t>
            </a:r>
            <a:r>
              <a:rPr lang="en-US" altLang="ko-KR" sz="1400" dirty="0" err="1">
                <a:solidFill>
                  <a:srgbClr val="000000"/>
                </a:solidFill>
                <a:latin typeface="Consolas"/>
              </a:rPr>
              <a:t>.modifyReply</a:t>
            </a:r>
            <a:r>
              <a:rPr lang="en-US" altLang="ko-KR" sz="1400" dirty="0">
                <a:solidFill>
                  <a:srgbClr val="000000"/>
                </a:solidFill>
                <a:latin typeface="Consolas"/>
              </a:rPr>
              <a:t>(</a:t>
            </a:r>
            <a:r>
              <a:rPr lang="en-US" altLang="ko-KR" sz="1400" dirty="0">
                <a:solidFill>
                  <a:srgbClr val="6A3E3E"/>
                </a:solidFill>
                <a:latin typeface="Consolas"/>
              </a:rPr>
              <a:t>reply</a:t>
            </a:r>
            <a:r>
              <a:rPr lang="en-US" altLang="ko-KR" sz="1400" dirty="0">
                <a:solidFill>
                  <a:srgbClr val="000000"/>
                </a:solidFill>
                <a:latin typeface="Consolas"/>
              </a:rPr>
              <a:t>);</a:t>
            </a:r>
          </a:p>
          <a:p>
            <a:r>
              <a:rPr lang="ko-KR" altLang="en-US" sz="1400" dirty="0">
                <a:solidFill>
                  <a:srgbClr val="000000"/>
                </a:solidFill>
                <a:latin typeface="Consolas"/>
              </a:rPr>
              <a:t>    </a:t>
            </a:r>
            <a:r>
              <a:rPr lang="en-US" altLang="ko-KR" sz="1400" dirty="0">
                <a:solidFill>
                  <a:srgbClr val="000000"/>
                </a:solidFill>
                <a:latin typeface="Consolas"/>
              </a:rPr>
              <a:t>}</a:t>
            </a:r>
          </a:p>
          <a:p>
            <a:endParaRPr lang="ko-KR" altLang="en-US" sz="1400" dirty="0">
              <a:latin typeface="Consolas"/>
            </a:endParaRPr>
          </a:p>
          <a:p>
            <a:r>
              <a:rPr lang="ja-JP" altLang="en-US" sz="1400" dirty="0">
                <a:solidFill>
                  <a:srgbClr val="000000"/>
                </a:solidFill>
                <a:latin typeface="Consolas"/>
              </a:rPr>
              <a:t>    </a:t>
            </a:r>
            <a:r>
              <a:rPr lang="en-US" altLang="ja-JP" sz="1400" dirty="0">
                <a:solidFill>
                  <a:srgbClr val="3F7F5F"/>
                </a:solidFill>
                <a:latin typeface="Consolas"/>
              </a:rPr>
              <a:t>// </a:t>
            </a:r>
            <a:r>
              <a:rPr lang="ja-JP" altLang="en-US" sz="1400" dirty="0">
                <a:solidFill>
                  <a:srgbClr val="3F7F5F"/>
                </a:solidFill>
                <a:latin typeface="Consolas"/>
              </a:rPr>
              <a:t>カートに商品を追加</a:t>
            </a:r>
          </a:p>
          <a:p>
            <a:r>
              <a:rPr lang="en-US" altLang="ko-KR" sz="1400" dirty="0">
                <a:solidFill>
                  <a:srgbClr val="000000"/>
                </a:solidFill>
                <a:latin typeface="Consolas"/>
              </a:rPr>
              <a:t>    </a:t>
            </a:r>
            <a:r>
              <a:rPr lang="en-US" altLang="ko-KR" sz="1400" dirty="0">
                <a:solidFill>
                  <a:srgbClr val="646464"/>
                </a:solidFill>
                <a:latin typeface="Consolas"/>
              </a:rPr>
              <a:t>@Override</a:t>
            </a:r>
          </a:p>
          <a:p>
            <a:r>
              <a:rPr lang="en-US" altLang="ko-KR" sz="1400" dirty="0">
                <a:solidFill>
                  <a:srgbClr val="000000"/>
                </a:solidFill>
                <a:latin typeface="Consolas"/>
              </a:rPr>
              <a:t>    </a:t>
            </a:r>
            <a:r>
              <a:rPr lang="en-US" altLang="ko-KR" sz="1400" b="1" dirty="0">
                <a:solidFill>
                  <a:srgbClr val="7F0055"/>
                </a:solidFill>
                <a:latin typeface="Consolas"/>
              </a:rPr>
              <a:t>public</a:t>
            </a:r>
            <a:r>
              <a:rPr lang="en-US" altLang="ko-KR" sz="1400" b="1" dirty="0">
                <a:solidFill>
                  <a:srgbClr val="000000"/>
                </a:solidFill>
                <a:latin typeface="Consolas"/>
              </a:rPr>
              <a:t> </a:t>
            </a:r>
            <a:r>
              <a:rPr lang="en-US" altLang="ko-KR" sz="1400" b="1" dirty="0">
                <a:solidFill>
                  <a:srgbClr val="7F0055"/>
                </a:solidFill>
                <a:latin typeface="Consolas"/>
              </a:rPr>
              <a:t>void</a:t>
            </a:r>
            <a:r>
              <a:rPr lang="en-US" altLang="ko-KR" sz="1400" b="1" dirty="0">
                <a:solidFill>
                  <a:srgbClr val="000000"/>
                </a:solidFill>
                <a:latin typeface="Consolas"/>
              </a:rPr>
              <a:t> </a:t>
            </a:r>
            <a:r>
              <a:rPr lang="en-US" altLang="ko-KR" sz="1400" b="1" dirty="0" err="1">
                <a:solidFill>
                  <a:srgbClr val="000000"/>
                </a:solidFill>
                <a:latin typeface="Consolas"/>
              </a:rPr>
              <a:t>addCart</a:t>
            </a:r>
            <a:r>
              <a:rPr lang="en-US" altLang="ko-KR" sz="1400" b="1" dirty="0">
                <a:solidFill>
                  <a:srgbClr val="000000"/>
                </a:solidFill>
                <a:latin typeface="Consolas"/>
              </a:rPr>
              <a:t>(</a:t>
            </a:r>
            <a:r>
              <a:rPr lang="en-US" altLang="ko-KR" sz="1400" b="1" dirty="0" err="1">
                <a:solidFill>
                  <a:srgbClr val="000000"/>
                </a:solidFill>
                <a:latin typeface="Consolas"/>
              </a:rPr>
              <a:t>CartVO</a:t>
            </a:r>
            <a:r>
              <a:rPr lang="en-US" altLang="ko-KR" sz="1400" b="1" dirty="0">
                <a:solidFill>
                  <a:srgbClr val="000000"/>
                </a:solidFill>
                <a:latin typeface="Consolas"/>
              </a:rPr>
              <a:t> </a:t>
            </a:r>
            <a:r>
              <a:rPr lang="en-US" altLang="ko-KR" sz="1400" b="1" dirty="0">
                <a:solidFill>
                  <a:srgbClr val="6A3E3E"/>
                </a:solidFill>
                <a:latin typeface="Consolas"/>
              </a:rPr>
              <a:t>cart</a:t>
            </a:r>
            <a:r>
              <a:rPr lang="en-US" altLang="ko-KR" sz="1400" b="1" dirty="0">
                <a:solidFill>
                  <a:srgbClr val="000000"/>
                </a:solidFill>
                <a:latin typeface="Consolas"/>
              </a:rPr>
              <a:t>) </a:t>
            </a:r>
            <a:r>
              <a:rPr lang="en-US" altLang="ko-KR" sz="1400" b="1" dirty="0">
                <a:solidFill>
                  <a:srgbClr val="7F0055"/>
                </a:solidFill>
                <a:latin typeface="Consolas"/>
              </a:rPr>
              <a:t>throws</a:t>
            </a:r>
            <a:r>
              <a:rPr lang="en-US" altLang="ko-KR" sz="1400" b="1" dirty="0">
                <a:solidFill>
                  <a:srgbClr val="000000"/>
                </a:solidFill>
                <a:latin typeface="Consolas"/>
              </a:rPr>
              <a:t> Exception {</a:t>
            </a:r>
          </a:p>
          <a:p>
            <a:r>
              <a:rPr lang="en-US" altLang="ko-KR" sz="1400" dirty="0">
                <a:solidFill>
                  <a:srgbClr val="000000"/>
                </a:solidFill>
                <a:latin typeface="Consolas"/>
              </a:rPr>
              <a:t>        </a:t>
            </a:r>
            <a:r>
              <a:rPr lang="en-US" altLang="ko-KR" sz="1400" dirty="0" err="1">
                <a:solidFill>
                  <a:srgbClr val="0000C0"/>
                </a:solidFill>
                <a:latin typeface="Consolas"/>
              </a:rPr>
              <a:t>dao</a:t>
            </a:r>
            <a:r>
              <a:rPr lang="en-US" altLang="ko-KR" sz="1400" dirty="0" err="1">
                <a:solidFill>
                  <a:srgbClr val="000000"/>
                </a:solidFill>
                <a:latin typeface="Consolas"/>
              </a:rPr>
              <a:t>.addCart</a:t>
            </a:r>
            <a:r>
              <a:rPr lang="en-US" altLang="ko-KR" sz="1400" dirty="0">
                <a:solidFill>
                  <a:srgbClr val="000000"/>
                </a:solidFill>
                <a:latin typeface="Consolas"/>
              </a:rPr>
              <a:t>(</a:t>
            </a:r>
            <a:r>
              <a:rPr lang="en-US" altLang="ko-KR" sz="1400" dirty="0">
                <a:solidFill>
                  <a:srgbClr val="6A3E3E"/>
                </a:solidFill>
                <a:latin typeface="Consolas"/>
              </a:rPr>
              <a:t>cart</a:t>
            </a:r>
            <a:r>
              <a:rPr lang="en-US" altLang="ko-KR" sz="1400" dirty="0">
                <a:solidFill>
                  <a:srgbClr val="000000"/>
                </a:solidFill>
                <a:latin typeface="Consolas"/>
              </a:rPr>
              <a:t>);</a:t>
            </a:r>
          </a:p>
          <a:p>
            <a:r>
              <a:rPr lang="ko-KR" altLang="en-US" sz="1400" dirty="0">
                <a:solidFill>
                  <a:srgbClr val="000000"/>
                </a:solidFill>
                <a:latin typeface="Consolas"/>
              </a:rPr>
              <a:t>    </a:t>
            </a:r>
            <a:r>
              <a:rPr lang="en-US" altLang="ko-KR" sz="1400" dirty="0">
                <a:solidFill>
                  <a:srgbClr val="000000"/>
                </a:solidFill>
                <a:latin typeface="Consolas"/>
              </a:rPr>
              <a:t>}</a:t>
            </a:r>
            <a:endParaRPr lang="en-US" altLang="ja-JP" sz="1400" dirty="0" smtClean="0">
              <a:ea typeface="MS Mincho" pitchFamily="49" charset="-128"/>
            </a:endParaRPr>
          </a:p>
        </p:txBody>
      </p:sp>
    </p:spTree>
    <p:extLst>
      <p:ext uri="{BB962C8B-B14F-4D97-AF65-F5344CB8AC3E}">
        <p14:creationId xmlns:p14="http://schemas.microsoft.com/office/powerpoint/2010/main" val="1332335996"/>
      </p:ext>
    </p:extLst>
  </p:cSld>
  <p:clrMapOvr>
    <a:masterClrMapping/>
  </p:clrMapOvr>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제목 1"/>
          <p:cNvSpPr>
            <a:spLocks noGrp="1"/>
          </p:cNvSpPr>
          <p:nvPr>
            <p:ph type="title"/>
          </p:nvPr>
        </p:nvSpPr>
        <p:spPr bwMode="auto">
          <a:xfrm>
            <a:off x="0" y="-2242"/>
            <a:ext cx="9144000" cy="694938"/>
          </a:xfrm>
        </p:spPr>
        <p:txBody>
          <a:bodyPr vert="horz" lIns="91440" tIns="45720" rIns="91440" bIns="45720" rtlCol="0" anchor="ctr">
            <a:normAutofit/>
          </a:bodyPr>
          <a:lstStyle/>
          <a:p>
            <a:r>
              <a:rPr lang="en-US" altLang="ko-KR" dirty="0" err="1" smtClean="0">
                <a:latin typeface="MS Mincho" pitchFamily="49" charset="-128"/>
                <a:ea typeface="MS Mincho" pitchFamily="49" charset="-128"/>
              </a:rPr>
              <a:t>ShopServiceImpl</a:t>
            </a:r>
            <a:r>
              <a:rPr lang="en-US" altLang="ko-KR" dirty="0" smtClean="0">
                <a:latin typeface="MS Mincho" pitchFamily="49" charset="-128"/>
                <a:ea typeface="MS Mincho" pitchFamily="49" charset="-128"/>
              </a:rPr>
              <a:t>(3/3)</a:t>
            </a:r>
            <a:endParaRPr lang="ko-KR" dirty="0">
              <a:latin typeface="MS Mincho" pitchFamily="49" charset="-128"/>
              <a:ea typeface="MS Mincho" pitchFamily="49" charset="-128"/>
            </a:endParaRPr>
          </a:p>
        </p:txBody>
      </p:sp>
      <p:sp>
        <p:nvSpPr>
          <p:cNvPr id="5" name="내용 개체 틀 2"/>
          <p:cNvSpPr>
            <a:spLocks noGrp="1"/>
          </p:cNvSpPr>
          <p:nvPr>
            <p:ph sz="half" idx="1"/>
          </p:nvPr>
        </p:nvSpPr>
        <p:spPr bwMode="auto">
          <a:xfrm>
            <a:off x="0" y="692696"/>
            <a:ext cx="9144000" cy="6165304"/>
          </a:xfrm>
          <a:solidFill>
            <a:schemeClr val="bg1"/>
          </a:solidFill>
        </p:spPr>
        <p:txBody>
          <a:bodyPr numCol="2">
            <a:noAutofit/>
          </a:bodyPr>
          <a:lstStyle>
            <a:lvl1pPr>
              <a:defRPr sz="2400"/>
            </a:lvl1pPr>
            <a:lvl2pPr>
              <a:defRPr sz="1600"/>
            </a:lvl2pPr>
            <a:lvl3pPr>
              <a:defRPr sz="1200"/>
            </a:lvl3pPr>
            <a:lvl4pPr>
              <a:defRPr sz="1200"/>
            </a:lvl4pPr>
            <a:lvl5pPr>
              <a:defRPr sz="1200"/>
            </a:lvl5pPr>
          </a:lstStyle>
          <a:p>
            <a:r>
              <a:rPr lang="en-US" altLang="ja-JP" sz="1400" dirty="0">
                <a:solidFill>
                  <a:srgbClr val="3F7F5F"/>
                </a:solidFill>
                <a:latin typeface="Consolas"/>
              </a:rPr>
              <a:t>// </a:t>
            </a:r>
            <a:r>
              <a:rPr lang="ja-JP" altLang="en-US" sz="1400" dirty="0">
                <a:solidFill>
                  <a:srgbClr val="3F7F5F"/>
                </a:solidFill>
                <a:latin typeface="Consolas"/>
              </a:rPr>
              <a:t>ユーザー</a:t>
            </a:r>
            <a:r>
              <a:rPr lang="en-US" altLang="ja-JP" sz="1400" dirty="0">
                <a:solidFill>
                  <a:srgbClr val="3F7F5F"/>
                </a:solidFill>
                <a:latin typeface="Consolas"/>
              </a:rPr>
              <a:t>ID</a:t>
            </a:r>
            <a:r>
              <a:rPr lang="ja-JP" altLang="en-US" sz="1400" dirty="0">
                <a:solidFill>
                  <a:srgbClr val="3F7F5F"/>
                </a:solidFill>
                <a:latin typeface="Consolas"/>
              </a:rPr>
              <a:t>に基づいてカートリストを取得</a:t>
            </a:r>
          </a:p>
          <a:p>
            <a:r>
              <a:rPr lang="en-US" altLang="ko-KR" sz="1400" dirty="0">
                <a:solidFill>
                  <a:srgbClr val="000000"/>
                </a:solidFill>
                <a:latin typeface="Consolas"/>
              </a:rPr>
              <a:t>    </a:t>
            </a:r>
            <a:r>
              <a:rPr lang="en-US" altLang="ko-KR" sz="1400" dirty="0">
                <a:solidFill>
                  <a:srgbClr val="646464"/>
                </a:solidFill>
                <a:latin typeface="Consolas"/>
              </a:rPr>
              <a:t>@Override</a:t>
            </a:r>
          </a:p>
          <a:p>
            <a:r>
              <a:rPr lang="en-US" altLang="ko-KR" sz="1400" dirty="0">
                <a:solidFill>
                  <a:srgbClr val="000000"/>
                </a:solidFill>
                <a:latin typeface="Consolas"/>
              </a:rPr>
              <a:t>    </a:t>
            </a:r>
            <a:r>
              <a:rPr lang="en-US" altLang="ko-KR" sz="1400" b="1" dirty="0">
                <a:solidFill>
                  <a:srgbClr val="7F0055"/>
                </a:solidFill>
                <a:latin typeface="Consolas"/>
              </a:rPr>
              <a:t>public</a:t>
            </a:r>
            <a:r>
              <a:rPr lang="en-US" altLang="ko-KR" sz="1400" b="1" dirty="0">
                <a:solidFill>
                  <a:srgbClr val="000000"/>
                </a:solidFill>
                <a:latin typeface="Consolas"/>
              </a:rPr>
              <a:t> List&lt;</a:t>
            </a:r>
            <a:r>
              <a:rPr lang="en-US" altLang="ko-KR" sz="1400" b="1" dirty="0" err="1">
                <a:solidFill>
                  <a:srgbClr val="000000"/>
                </a:solidFill>
                <a:latin typeface="Consolas"/>
              </a:rPr>
              <a:t>CartListVO</a:t>
            </a:r>
            <a:r>
              <a:rPr lang="en-US" altLang="ko-KR" sz="1400" b="1" dirty="0">
                <a:solidFill>
                  <a:srgbClr val="000000"/>
                </a:solidFill>
                <a:latin typeface="Consolas"/>
              </a:rPr>
              <a:t>&gt; </a:t>
            </a:r>
            <a:r>
              <a:rPr lang="en-US" altLang="ko-KR" sz="1400" b="1" dirty="0" err="1">
                <a:solidFill>
                  <a:srgbClr val="000000"/>
                </a:solidFill>
                <a:latin typeface="Consolas"/>
              </a:rPr>
              <a:t>cartList</a:t>
            </a:r>
            <a:r>
              <a:rPr lang="en-US" altLang="ko-KR" sz="1400" b="1" dirty="0">
                <a:solidFill>
                  <a:srgbClr val="000000"/>
                </a:solidFill>
                <a:latin typeface="Consolas"/>
              </a:rPr>
              <a:t>(String </a:t>
            </a:r>
            <a:r>
              <a:rPr lang="en-US" altLang="ko-KR" sz="1400" b="1" dirty="0" err="1">
                <a:solidFill>
                  <a:srgbClr val="6A3E3E"/>
                </a:solidFill>
                <a:latin typeface="Consolas"/>
              </a:rPr>
              <a:t>userId</a:t>
            </a:r>
            <a:r>
              <a:rPr lang="en-US" altLang="ko-KR" sz="1400" b="1" dirty="0">
                <a:solidFill>
                  <a:srgbClr val="000000"/>
                </a:solidFill>
                <a:latin typeface="Consolas"/>
              </a:rPr>
              <a:t>) </a:t>
            </a:r>
            <a:r>
              <a:rPr lang="en-US" altLang="ko-KR" sz="1400" b="1" dirty="0">
                <a:solidFill>
                  <a:srgbClr val="7F0055"/>
                </a:solidFill>
                <a:latin typeface="Consolas"/>
              </a:rPr>
              <a:t>throws</a:t>
            </a:r>
            <a:r>
              <a:rPr lang="en-US" altLang="ko-KR" sz="1400" b="1" dirty="0">
                <a:solidFill>
                  <a:srgbClr val="000000"/>
                </a:solidFill>
                <a:latin typeface="Consolas"/>
              </a:rPr>
              <a:t> Exception {</a:t>
            </a:r>
          </a:p>
          <a:p>
            <a:r>
              <a:rPr lang="en-US" altLang="ko-KR" sz="1400" dirty="0">
                <a:solidFill>
                  <a:srgbClr val="000000"/>
                </a:solidFill>
                <a:latin typeface="Consolas"/>
              </a:rPr>
              <a:t>        </a:t>
            </a:r>
            <a:r>
              <a:rPr lang="en-US" altLang="ko-KR" sz="1400" b="1" dirty="0">
                <a:solidFill>
                  <a:srgbClr val="7F0055"/>
                </a:solidFill>
                <a:latin typeface="Consolas"/>
              </a:rPr>
              <a:t>return</a:t>
            </a:r>
            <a:r>
              <a:rPr lang="en-US" altLang="ko-KR" sz="1400" b="1" dirty="0">
                <a:solidFill>
                  <a:srgbClr val="000000"/>
                </a:solidFill>
                <a:latin typeface="Consolas"/>
              </a:rPr>
              <a:t> </a:t>
            </a:r>
            <a:r>
              <a:rPr lang="en-US" altLang="ko-KR" sz="1400" b="1" dirty="0" err="1">
                <a:solidFill>
                  <a:srgbClr val="0000C0"/>
                </a:solidFill>
                <a:latin typeface="Consolas"/>
              </a:rPr>
              <a:t>dao</a:t>
            </a:r>
            <a:r>
              <a:rPr lang="en-US" altLang="ko-KR" sz="1400" b="1" dirty="0" err="1">
                <a:solidFill>
                  <a:srgbClr val="000000"/>
                </a:solidFill>
                <a:latin typeface="Consolas"/>
              </a:rPr>
              <a:t>.cartList</a:t>
            </a:r>
            <a:r>
              <a:rPr lang="en-US" altLang="ko-KR" sz="1400" b="1" dirty="0">
                <a:solidFill>
                  <a:srgbClr val="000000"/>
                </a:solidFill>
                <a:latin typeface="Consolas"/>
              </a:rPr>
              <a:t>(</a:t>
            </a:r>
            <a:r>
              <a:rPr lang="en-US" altLang="ko-KR" sz="1400" b="1" dirty="0" err="1">
                <a:solidFill>
                  <a:srgbClr val="6A3E3E"/>
                </a:solidFill>
                <a:latin typeface="Consolas"/>
              </a:rPr>
              <a:t>userId</a:t>
            </a:r>
            <a:r>
              <a:rPr lang="en-US" altLang="ko-KR" sz="1400" b="1" dirty="0">
                <a:solidFill>
                  <a:srgbClr val="000000"/>
                </a:solidFill>
                <a:latin typeface="Consolas"/>
              </a:rPr>
              <a:t>);</a:t>
            </a:r>
          </a:p>
          <a:p>
            <a:r>
              <a:rPr lang="ko-KR" altLang="en-US" sz="1400" dirty="0">
                <a:solidFill>
                  <a:srgbClr val="000000"/>
                </a:solidFill>
                <a:latin typeface="Consolas"/>
              </a:rPr>
              <a:t>    </a:t>
            </a:r>
            <a:r>
              <a:rPr lang="en-US" altLang="ko-KR" sz="1400" dirty="0">
                <a:solidFill>
                  <a:srgbClr val="000000"/>
                </a:solidFill>
                <a:latin typeface="Consolas"/>
              </a:rPr>
              <a:t>}</a:t>
            </a:r>
          </a:p>
          <a:p>
            <a:endParaRPr lang="ko-KR" altLang="en-US" sz="1400" dirty="0">
              <a:latin typeface="Consolas"/>
            </a:endParaRPr>
          </a:p>
          <a:p>
            <a:r>
              <a:rPr lang="ja-JP" altLang="en-US" sz="1400" dirty="0">
                <a:solidFill>
                  <a:srgbClr val="000000"/>
                </a:solidFill>
                <a:latin typeface="Consolas"/>
              </a:rPr>
              <a:t>    </a:t>
            </a:r>
            <a:r>
              <a:rPr lang="en-US" altLang="ja-JP" sz="1400" dirty="0">
                <a:solidFill>
                  <a:srgbClr val="3F7F5F"/>
                </a:solidFill>
                <a:latin typeface="Consolas"/>
              </a:rPr>
              <a:t>// </a:t>
            </a:r>
            <a:r>
              <a:rPr lang="ja-JP" altLang="en-US" sz="1400" dirty="0">
                <a:solidFill>
                  <a:srgbClr val="3F7F5F"/>
                </a:solidFill>
                <a:latin typeface="Consolas"/>
              </a:rPr>
              <a:t>カート項目を削除</a:t>
            </a:r>
          </a:p>
          <a:p>
            <a:r>
              <a:rPr lang="en-US" altLang="ko-KR" sz="1400" dirty="0">
                <a:solidFill>
                  <a:srgbClr val="000000"/>
                </a:solidFill>
                <a:latin typeface="Consolas"/>
              </a:rPr>
              <a:t>    </a:t>
            </a:r>
            <a:r>
              <a:rPr lang="en-US" altLang="ko-KR" sz="1400" dirty="0">
                <a:solidFill>
                  <a:srgbClr val="646464"/>
                </a:solidFill>
                <a:latin typeface="Consolas"/>
              </a:rPr>
              <a:t>@Override</a:t>
            </a:r>
          </a:p>
          <a:p>
            <a:r>
              <a:rPr lang="en-US" altLang="ko-KR" sz="1400" dirty="0">
                <a:solidFill>
                  <a:srgbClr val="000000"/>
                </a:solidFill>
                <a:latin typeface="Consolas"/>
              </a:rPr>
              <a:t>    </a:t>
            </a:r>
            <a:r>
              <a:rPr lang="en-US" altLang="ko-KR" sz="1400" b="1" dirty="0">
                <a:solidFill>
                  <a:srgbClr val="7F0055"/>
                </a:solidFill>
                <a:latin typeface="Consolas"/>
              </a:rPr>
              <a:t>public</a:t>
            </a:r>
            <a:r>
              <a:rPr lang="en-US" altLang="ko-KR" sz="1400" b="1" dirty="0">
                <a:solidFill>
                  <a:srgbClr val="000000"/>
                </a:solidFill>
                <a:latin typeface="Consolas"/>
              </a:rPr>
              <a:t> </a:t>
            </a:r>
            <a:r>
              <a:rPr lang="en-US" altLang="ko-KR" sz="1400" b="1" dirty="0">
                <a:solidFill>
                  <a:srgbClr val="7F0055"/>
                </a:solidFill>
                <a:latin typeface="Consolas"/>
              </a:rPr>
              <a:t>void</a:t>
            </a:r>
            <a:r>
              <a:rPr lang="en-US" altLang="ko-KR" sz="1400" b="1" dirty="0">
                <a:solidFill>
                  <a:srgbClr val="000000"/>
                </a:solidFill>
                <a:latin typeface="Consolas"/>
              </a:rPr>
              <a:t> </a:t>
            </a:r>
            <a:r>
              <a:rPr lang="en-US" altLang="ko-KR" sz="1400" b="1" dirty="0" err="1">
                <a:solidFill>
                  <a:srgbClr val="000000"/>
                </a:solidFill>
                <a:latin typeface="Consolas"/>
              </a:rPr>
              <a:t>deleteCart</a:t>
            </a:r>
            <a:r>
              <a:rPr lang="en-US" altLang="ko-KR" sz="1400" b="1" dirty="0">
                <a:solidFill>
                  <a:srgbClr val="000000"/>
                </a:solidFill>
                <a:latin typeface="Consolas"/>
              </a:rPr>
              <a:t>(</a:t>
            </a:r>
            <a:r>
              <a:rPr lang="en-US" altLang="ko-KR" sz="1400" b="1" dirty="0" err="1">
                <a:solidFill>
                  <a:srgbClr val="000000"/>
                </a:solidFill>
                <a:latin typeface="Consolas"/>
              </a:rPr>
              <a:t>CartVO</a:t>
            </a:r>
            <a:r>
              <a:rPr lang="en-US" altLang="ko-KR" sz="1400" b="1" dirty="0">
                <a:solidFill>
                  <a:srgbClr val="000000"/>
                </a:solidFill>
                <a:latin typeface="Consolas"/>
              </a:rPr>
              <a:t> </a:t>
            </a:r>
            <a:r>
              <a:rPr lang="en-US" altLang="ko-KR" sz="1400" b="1" dirty="0">
                <a:solidFill>
                  <a:srgbClr val="6A3E3E"/>
                </a:solidFill>
                <a:latin typeface="Consolas"/>
              </a:rPr>
              <a:t>cart</a:t>
            </a:r>
            <a:r>
              <a:rPr lang="en-US" altLang="ko-KR" sz="1400" b="1" dirty="0">
                <a:solidFill>
                  <a:srgbClr val="000000"/>
                </a:solidFill>
                <a:latin typeface="Consolas"/>
              </a:rPr>
              <a:t>) </a:t>
            </a:r>
            <a:r>
              <a:rPr lang="en-US" altLang="ko-KR" sz="1400" b="1" dirty="0">
                <a:solidFill>
                  <a:srgbClr val="7F0055"/>
                </a:solidFill>
                <a:latin typeface="Consolas"/>
              </a:rPr>
              <a:t>throws</a:t>
            </a:r>
            <a:r>
              <a:rPr lang="en-US" altLang="ko-KR" sz="1400" b="1" dirty="0">
                <a:solidFill>
                  <a:srgbClr val="000000"/>
                </a:solidFill>
                <a:latin typeface="Consolas"/>
              </a:rPr>
              <a:t> Exception {</a:t>
            </a:r>
          </a:p>
          <a:p>
            <a:r>
              <a:rPr lang="en-US" altLang="ko-KR" sz="1400" dirty="0">
                <a:solidFill>
                  <a:srgbClr val="000000"/>
                </a:solidFill>
                <a:latin typeface="Consolas"/>
              </a:rPr>
              <a:t>        </a:t>
            </a:r>
            <a:r>
              <a:rPr lang="en-US" altLang="ko-KR" sz="1400" dirty="0" err="1">
                <a:solidFill>
                  <a:srgbClr val="0000C0"/>
                </a:solidFill>
                <a:latin typeface="Consolas"/>
              </a:rPr>
              <a:t>dao</a:t>
            </a:r>
            <a:r>
              <a:rPr lang="en-US" altLang="ko-KR" sz="1400" dirty="0" err="1">
                <a:solidFill>
                  <a:srgbClr val="000000"/>
                </a:solidFill>
                <a:latin typeface="Consolas"/>
              </a:rPr>
              <a:t>.deleteCart</a:t>
            </a:r>
            <a:r>
              <a:rPr lang="en-US" altLang="ko-KR" sz="1400" dirty="0">
                <a:solidFill>
                  <a:srgbClr val="000000"/>
                </a:solidFill>
                <a:latin typeface="Consolas"/>
              </a:rPr>
              <a:t>(</a:t>
            </a:r>
            <a:r>
              <a:rPr lang="en-US" altLang="ko-KR" sz="1400" dirty="0">
                <a:solidFill>
                  <a:srgbClr val="6A3E3E"/>
                </a:solidFill>
                <a:latin typeface="Consolas"/>
              </a:rPr>
              <a:t>cart</a:t>
            </a:r>
            <a:r>
              <a:rPr lang="en-US" altLang="ko-KR" sz="1400" dirty="0">
                <a:solidFill>
                  <a:srgbClr val="000000"/>
                </a:solidFill>
                <a:latin typeface="Consolas"/>
              </a:rPr>
              <a:t>);</a:t>
            </a:r>
          </a:p>
          <a:p>
            <a:r>
              <a:rPr lang="ko-KR" altLang="en-US" sz="1400" dirty="0">
                <a:solidFill>
                  <a:srgbClr val="000000"/>
                </a:solidFill>
                <a:latin typeface="Consolas"/>
              </a:rPr>
              <a:t>    </a:t>
            </a:r>
            <a:r>
              <a:rPr lang="en-US" altLang="ko-KR" sz="1400" dirty="0">
                <a:solidFill>
                  <a:srgbClr val="000000"/>
                </a:solidFill>
                <a:latin typeface="Consolas"/>
              </a:rPr>
              <a:t>}</a:t>
            </a:r>
          </a:p>
          <a:p>
            <a:endParaRPr lang="ko-KR" altLang="en-US" sz="1400" dirty="0">
              <a:latin typeface="Consolas"/>
            </a:endParaRPr>
          </a:p>
          <a:p>
            <a:r>
              <a:rPr lang="ja-JP" altLang="en-US" sz="1400" dirty="0">
                <a:solidFill>
                  <a:srgbClr val="000000"/>
                </a:solidFill>
                <a:latin typeface="Consolas"/>
              </a:rPr>
              <a:t>    </a:t>
            </a:r>
            <a:r>
              <a:rPr lang="en-US" altLang="ja-JP" sz="1400" dirty="0">
                <a:solidFill>
                  <a:srgbClr val="3F7F5F"/>
                </a:solidFill>
                <a:latin typeface="Consolas"/>
              </a:rPr>
              <a:t>// </a:t>
            </a:r>
            <a:r>
              <a:rPr lang="ja-JP" altLang="en-US" sz="1400" dirty="0">
                <a:solidFill>
                  <a:srgbClr val="3F7F5F"/>
                </a:solidFill>
                <a:latin typeface="Consolas"/>
              </a:rPr>
              <a:t>注文情報を保存</a:t>
            </a:r>
          </a:p>
          <a:p>
            <a:r>
              <a:rPr lang="en-US" altLang="ko-KR" sz="1400" dirty="0">
                <a:solidFill>
                  <a:srgbClr val="000000"/>
                </a:solidFill>
                <a:latin typeface="Consolas"/>
              </a:rPr>
              <a:t>    </a:t>
            </a:r>
            <a:r>
              <a:rPr lang="en-US" altLang="ko-KR" sz="1400" dirty="0">
                <a:solidFill>
                  <a:srgbClr val="646464"/>
                </a:solidFill>
                <a:latin typeface="Consolas"/>
              </a:rPr>
              <a:t>@Override</a:t>
            </a:r>
          </a:p>
          <a:p>
            <a:r>
              <a:rPr lang="en-US" altLang="ko-KR" sz="1400" dirty="0">
                <a:solidFill>
                  <a:srgbClr val="000000"/>
                </a:solidFill>
                <a:latin typeface="Consolas"/>
              </a:rPr>
              <a:t>    </a:t>
            </a:r>
            <a:r>
              <a:rPr lang="en-US" altLang="ko-KR" sz="1400" b="1" dirty="0">
                <a:solidFill>
                  <a:srgbClr val="7F0055"/>
                </a:solidFill>
                <a:latin typeface="Consolas"/>
              </a:rPr>
              <a:t>public</a:t>
            </a:r>
            <a:r>
              <a:rPr lang="en-US" altLang="ko-KR" sz="1400" b="1" dirty="0">
                <a:solidFill>
                  <a:srgbClr val="000000"/>
                </a:solidFill>
                <a:latin typeface="Consolas"/>
              </a:rPr>
              <a:t> </a:t>
            </a:r>
            <a:r>
              <a:rPr lang="en-US" altLang="ko-KR" sz="1400" b="1" dirty="0">
                <a:solidFill>
                  <a:srgbClr val="7F0055"/>
                </a:solidFill>
                <a:latin typeface="Consolas"/>
              </a:rPr>
              <a:t>void</a:t>
            </a:r>
            <a:r>
              <a:rPr lang="en-US" altLang="ko-KR" sz="1400" b="1" dirty="0">
                <a:solidFill>
                  <a:srgbClr val="000000"/>
                </a:solidFill>
                <a:latin typeface="Consolas"/>
              </a:rPr>
              <a:t> </a:t>
            </a:r>
            <a:r>
              <a:rPr lang="en-US" altLang="ko-KR" sz="1400" b="1" dirty="0" err="1">
                <a:solidFill>
                  <a:srgbClr val="000000"/>
                </a:solidFill>
                <a:latin typeface="Consolas"/>
              </a:rPr>
              <a:t>orderInfo</a:t>
            </a:r>
            <a:r>
              <a:rPr lang="en-US" altLang="ko-KR" sz="1400" b="1" dirty="0">
                <a:solidFill>
                  <a:srgbClr val="000000"/>
                </a:solidFill>
                <a:latin typeface="Consolas"/>
              </a:rPr>
              <a:t>(</a:t>
            </a:r>
            <a:r>
              <a:rPr lang="en-US" altLang="ko-KR" sz="1400" b="1" dirty="0" err="1">
                <a:solidFill>
                  <a:srgbClr val="000000"/>
                </a:solidFill>
                <a:latin typeface="Consolas"/>
              </a:rPr>
              <a:t>OrderVO</a:t>
            </a:r>
            <a:r>
              <a:rPr lang="en-US" altLang="ko-KR" sz="1400" b="1" dirty="0">
                <a:solidFill>
                  <a:srgbClr val="000000"/>
                </a:solidFill>
                <a:latin typeface="Consolas"/>
              </a:rPr>
              <a:t> </a:t>
            </a:r>
            <a:r>
              <a:rPr lang="en-US" altLang="ko-KR" sz="1400" b="1" dirty="0">
                <a:solidFill>
                  <a:srgbClr val="6A3E3E"/>
                </a:solidFill>
                <a:latin typeface="Consolas"/>
              </a:rPr>
              <a:t>order</a:t>
            </a:r>
            <a:r>
              <a:rPr lang="en-US" altLang="ko-KR" sz="1400" b="1" dirty="0">
                <a:solidFill>
                  <a:srgbClr val="000000"/>
                </a:solidFill>
                <a:latin typeface="Consolas"/>
              </a:rPr>
              <a:t>) </a:t>
            </a:r>
            <a:r>
              <a:rPr lang="en-US" altLang="ko-KR" sz="1400" b="1" dirty="0">
                <a:solidFill>
                  <a:srgbClr val="7F0055"/>
                </a:solidFill>
                <a:latin typeface="Consolas"/>
              </a:rPr>
              <a:t>throws</a:t>
            </a:r>
            <a:r>
              <a:rPr lang="en-US" altLang="ko-KR" sz="1400" b="1" dirty="0">
                <a:solidFill>
                  <a:srgbClr val="000000"/>
                </a:solidFill>
                <a:latin typeface="Consolas"/>
              </a:rPr>
              <a:t> Exception {</a:t>
            </a:r>
          </a:p>
          <a:p>
            <a:r>
              <a:rPr lang="en-US" altLang="ko-KR" sz="1400" dirty="0">
                <a:solidFill>
                  <a:srgbClr val="000000"/>
                </a:solidFill>
                <a:latin typeface="Consolas"/>
              </a:rPr>
              <a:t>        </a:t>
            </a:r>
            <a:r>
              <a:rPr lang="en-US" altLang="ko-KR" sz="1400" dirty="0" err="1">
                <a:solidFill>
                  <a:srgbClr val="0000C0"/>
                </a:solidFill>
                <a:latin typeface="Consolas"/>
              </a:rPr>
              <a:t>dao</a:t>
            </a:r>
            <a:r>
              <a:rPr lang="en-US" altLang="ko-KR" sz="1400" dirty="0" err="1">
                <a:solidFill>
                  <a:srgbClr val="000000"/>
                </a:solidFill>
                <a:latin typeface="Consolas"/>
              </a:rPr>
              <a:t>.orderInfo</a:t>
            </a:r>
            <a:r>
              <a:rPr lang="en-US" altLang="ko-KR" sz="1400" dirty="0">
                <a:solidFill>
                  <a:srgbClr val="000000"/>
                </a:solidFill>
                <a:latin typeface="Consolas"/>
              </a:rPr>
              <a:t>(</a:t>
            </a:r>
            <a:r>
              <a:rPr lang="en-US" altLang="ko-KR" sz="1400" dirty="0">
                <a:solidFill>
                  <a:srgbClr val="6A3E3E"/>
                </a:solidFill>
                <a:latin typeface="Consolas"/>
              </a:rPr>
              <a:t>order</a:t>
            </a:r>
            <a:r>
              <a:rPr lang="en-US" altLang="ko-KR" sz="1400" dirty="0">
                <a:solidFill>
                  <a:srgbClr val="000000"/>
                </a:solidFill>
                <a:latin typeface="Consolas"/>
              </a:rPr>
              <a:t>);</a:t>
            </a:r>
          </a:p>
          <a:p>
            <a:r>
              <a:rPr lang="ko-KR" altLang="en-US" sz="1400" dirty="0">
                <a:solidFill>
                  <a:srgbClr val="000000"/>
                </a:solidFill>
                <a:latin typeface="Consolas"/>
              </a:rPr>
              <a:t>    </a:t>
            </a:r>
            <a:r>
              <a:rPr lang="en-US" altLang="ko-KR" sz="1400" dirty="0">
                <a:solidFill>
                  <a:srgbClr val="000000"/>
                </a:solidFill>
                <a:latin typeface="Consolas"/>
              </a:rPr>
              <a:t>}</a:t>
            </a:r>
          </a:p>
          <a:p>
            <a:endParaRPr lang="ko-KR" altLang="en-US" sz="1400" dirty="0">
              <a:latin typeface="Consolas"/>
            </a:endParaRPr>
          </a:p>
          <a:p>
            <a:r>
              <a:rPr lang="ja-JP" altLang="en-US" sz="1400" dirty="0">
                <a:solidFill>
                  <a:srgbClr val="000000"/>
                </a:solidFill>
                <a:latin typeface="Consolas"/>
              </a:rPr>
              <a:t>    </a:t>
            </a:r>
            <a:r>
              <a:rPr lang="en-US" altLang="ja-JP" sz="1400" dirty="0">
                <a:solidFill>
                  <a:srgbClr val="3F7F5F"/>
                </a:solidFill>
                <a:latin typeface="Consolas"/>
              </a:rPr>
              <a:t>// </a:t>
            </a:r>
            <a:r>
              <a:rPr lang="ja-JP" altLang="en-US" sz="1400" dirty="0">
                <a:solidFill>
                  <a:srgbClr val="3F7F5F"/>
                </a:solidFill>
                <a:latin typeface="Consolas"/>
              </a:rPr>
              <a:t>注文詳細情報を保存</a:t>
            </a:r>
          </a:p>
          <a:p>
            <a:r>
              <a:rPr lang="en-US" altLang="ko-KR" sz="1400" dirty="0">
                <a:solidFill>
                  <a:srgbClr val="000000"/>
                </a:solidFill>
                <a:latin typeface="Consolas"/>
              </a:rPr>
              <a:t>    </a:t>
            </a:r>
            <a:r>
              <a:rPr lang="en-US" altLang="ko-KR" sz="1400" dirty="0">
                <a:solidFill>
                  <a:srgbClr val="646464"/>
                </a:solidFill>
                <a:latin typeface="Consolas"/>
              </a:rPr>
              <a:t>@Override</a:t>
            </a:r>
          </a:p>
          <a:p>
            <a:r>
              <a:rPr lang="en-US" altLang="ko-KR" sz="1400" dirty="0">
                <a:solidFill>
                  <a:srgbClr val="000000"/>
                </a:solidFill>
                <a:latin typeface="Consolas"/>
              </a:rPr>
              <a:t>    </a:t>
            </a:r>
            <a:r>
              <a:rPr lang="en-US" altLang="ko-KR" sz="1400" b="1" dirty="0">
                <a:solidFill>
                  <a:srgbClr val="7F0055"/>
                </a:solidFill>
                <a:latin typeface="Consolas"/>
              </a:rPr>
              <a:t>public</a:t>
            </a:r>
            <a:r>
              <a:rPr lang="en-US" altLang="ko-KR" sz="1400" b="1" dirty="0">
                <a:solidFill>
                  <a:srgbClr val="000000"/>
                </a:solidFill>
                <a:latin typeface="Consolas"/>
              </a:rPr>
              <a:t> </a:t>
            </a:r>
            <a:r>
              <a:rPr lang="en-US" altLang="ko-KR" sz="1400" b="1" dirty="0">
                <a:solidFill>
                  <a:srgbClr val="7F0055"/>
                </a:solidFill>
                <a:latin typeface="Consolas"/>
              </a:rPr>
              <a:t>void</a:t>
            </a:r>
            <a:r>
              <a:rPr lang="en-US" altLang="ko-KR" sz="1400" b="1" dirty="0">
                <a:solidFill>
                  <a:srgbClr val="000000"/>
                </a:solidFill>
                <a:latin typeface="Consolas"/>
              </a:rPr>
              <a:t> </a:t>
            </a:r>
            <a:r>
              <a:rPr lang="en-US" altLang="ko-KR" sz="1400" b="1" dirty="0" err="1">
                <a:solidFill>
                  <a:srgbClr val="000000"/>
                </a:solidFill>
                <a:latin typeface="Consolas"/>
              </a:rPr>
              <a:t>orderInfo_Details</a:t>
            </a:r>
            <a:r>
              <a:rPr lang="en-US" altLang="ko-KR" sz="1400" b="1" dirty="0">
                <a:solidFill>
                  <a:srgbClr val="000000"/>
                </a:solidFill>
                <a:latin typeface="Consolas"/>
              </a:rPr>
              <a:t>(</a:t>
            </a:r>
            <a:r>
              <a:rPr lang="en-US" altLang="ko-KR" sz="1400" b="1" dirty="0" err="1">
                <a:solidFill>
                  <a:srgbClr val="000000"/>
                </a:solidFill>
                <a:latin typeface="Consolas"/>
              </a:rPr>
              <a:t>OrderDetailVO</a:t>
            </a:r>
            <a:r>
              <a:rPr lang="en-US" altLang="ko-KR" sz="1400" b="1" dirty="0">
                <a:solidFill>
                  <a:srgbClr val="000000"/>
                </a:solidFill>
                <a:latin typeface="Consolas"/>
              </a:rPr>
              <a:t> </a:t>
            </a:r>
            <a:r>
              <a:rPr lang="en-US" altLang="ko-KR" sz="1400" b="1" dirty="0" err="1">
                <a:solidFill>
                  <a:srgbClr val="6A3E3E"/>
                </a:solidFill>
                <a:latin typeface="Consolas"/>
              </a:rPr>
              <a:t>orderDetail</a:t>
            </a:r>
            <a:r>
              <a:rPr lang="en-US" altLang="ko-KR" sz="1400" b="1" dirty="0">
                <a:solidFill>
                  <a:srgbClr val="000000"/>
                </a:solidFill>
                <a:latin typeface="Consolas"/>
              </a:rPr>
              <a:t>) </a:t>
            </a:r>
            <a:r>
              <a:rPr lang="en-US" altLang="ko-KR" sz="1400" b="1" dirty="0">
                <a:solidFill>
                  <a:srgbClr val="7F0055"/>
                </a:solidFill>
                <a:latin typeface="Consolas"/>
              </a:rPr>
              <a:t>throws</a:t>
            </a:r>
            <a:r>
              <a:rPr lang="en-US" altLang="ko-KR" sz="1400" b="1" dirty="0">
                <a:solidFill>
                  <a:srgbClr val="000000"/>
                </a:solidFill>
                <a:latin typeface="Consolas"/>
              </a:rPr>
              <a:t> Exception {</a:t>
            </a:r>
          </a:p>
          <a:p>
            <a:r>
              <a:rPr lang="en-US" altLang="ko-KR" sz="1400" dirty="0">
                <a:solidFill>
                  <a:srgbClr val="000000"/>
                </a:solidFill>
                <a:latin typeface="Consolas"/>
              </a:rPr>
              <a:t>        </a:t>
            </a:r>
            <a:r>
              <a:rPr lang="en-US" altLang="ko-KR" sz="1400" dirty="0" err="1">
                <a:solidFill>
                  <a:srgbClr val="0000C0"/>
                </a:solidFill>
                <a:latin typeface="Consolas"/>
              </a:rPr>
              <a:t>dao</a:t>
            </a:r>
            <a:r>
              <a:rPr lang="en-US" altLang="ko-KR" sz="1400" dirty="0" err="1">
                <a:solidFill>
                  <a:srgbClr val="000000"/>
                </a:solidFill>
                <a:latin typeface="Consolas"/>
              </a:rPr>
              <a:t>.orderInfo_Details</a:t>
            </a:r>
            <a:r>
              <a:rPr lang="en-US" altLang="ko-KR" sz="1400" dirty="0">
                <a:solidFill>
                  <a:srgbClr val="000000"/>
                </a:solidFill>
                <a:latin typeface="Consolas"/>
              </a:rPr>
              <a:t>(</a:t>
            </a:r>
            <a:r>
              <a:rPr lang="en-US" altLang="ko-KR" sz="1400" dirty="0" err="1">
                <a:solidFill>
                  <a:srgbClr val="6A3E3E"/>
                </a:solidFill>
                <a:latin typeface="Consolas"/>
              </a:rPr>
              <a:t>orderDetail</a:t>
            </a:r>
            <a:r>
              <a:rPr lang="en-US" altLang="ko-KR" sz="1400" dirty="0">
                <a:solidFill>
                  <a:srgbClr val="000000"/>
                </a:solidFill>
                <a:latin typeface="Consolas"/>
              </a:rPr>
              <a:t>);</a:t>
            </a:r>
          </a:p>
          <a:p>
            <a:r>
              <a:rPr lang="ko-KR" altLang="en-US" sz="1400" dirty="0">
                <a:solidFill>
                  <a:srgbClr val="000000"/>
                </a:solidFill>
                <a:latin typeface="Consolas"/>
              </a:rPr>
              <a:t>    </a:t>
            </a:r>
            <a:r>
              <a:rPr lang="en-US" altLang="ko-KR" sz="1400" dirty="0">
                <a:solidFill>
                  <a:srgbClr val="000000"/>
                </a:solidFill>
                <a:latin typeface="Consolas"/>
              </a:rPr>
              <a:t>}</a:t>
            </a:r>
          </a:p>
          <a:p>
            <a:endParaRPr lang="ko-KR" altLang="en-US" sz="1400" dirty="0">
              <a:latin typeface="Consolas"/>
            </a:endParaRPr>
          </a:p>
          <a:p>
            <a:r>
              <a:rPr lang="ja-JP" altLang="en-US" sz="1400" dirty="0">
                <a:solidFill>
                  <a:srgbClr val="000000"/>
                </a:solidFill>
                <a:latin typeface="Consolas"/>
              </a:rPr>
              <a:t>    </a:t>
            </a:r>
            <a:r>
              <a:rPr lang="en-US" altLang="ja-JP" sz="1400" dirty="0">
                <a:solidFill>
                  <a:srgbClr val="3F7F5F"/>
                </a:solidFill>
                <a:latin typeface="Consolas"/>
              </a:rPr>
              <a:t>// </a:t>
            </a:r>
            <a:r>
              <a:rPr lang="ja-JP" altLang="en-US" sz="1400" dirty="0">
                <a:solidFill>
                  <a:srgbClr val="3F7F5F"/>
                </a:solidFill>
                <a:latin typeface="Consolas"/>
              </a:rPr>
              <a:t>ユーザー</a:t>
            </a:r>
            <a:r>
              <a:rPr lang="en-US" altLang="ja-JP" sz="1400" dirty="0">
                <a:solidFill>
                  <a:srgbClr val="3F7F5F"/>
                </a:solidFill>
                <a:latin typeface="Consolas"/>
              </a:rPr>
              <a:t>ID</a:t>
            </a:r>
            <a:r>
              <a:rPr lang="ja-JP" altLang="en-US" sz="1400" dirty="0">
                <a:solidFill>
                  <a:srgbClr val="3F7F5F"/>
                </a:solidFill>
                <a:latin typeface="Consolas"/>
              </a:rPr>
              <a:t>に関連するカート情報を全削除</a:t>
            </a:r>
          </a:p>
          <a:p>
            <a:r>
              <a:rPr lang="en-US" altLang="ko-KR" sz="1400" dirty="0">
                <a:solidFill>
                  <a:srgbClr val="000000"/>
                </a:solidFill>
                <a:latin typeface="Consolas"/>
              </a:rPr>
              <a:t>    </a:t>
            </a:r>
            <a:r>
              <a:rPr lang="en-US" altLang="ko-KR" sz="1400" dirty="0">
                <a:solidFill>
                  <a:srgbClr val="646464"/>
                </a:solidFill>
                <a:latin typeface="Consolas"/>
              </a:rPr>
              <a:t>@Override</a:t>
            </a:r>
          </a:p>
          <a:p>
            <a:r>
              <a:rPr lang="en-US" altLang="ko-KR" sz="1400" dirty="0">
                <a:solidFill>
                  <a:srgbClr val="000000"/>
                </a:solidFill>
                <a:latin typeface="Consolas"/>
              </a:rPr>
              <a:t>    </a:t>
            </a:r>
            <a:r>
              <a:rPr lang="en-US" altLang="ko-KR" sz="1400" b="1" dirty="0">
                <a:solidFill>
                  <a:srgbClr val="7F0055"/>
                </a:solidFill>
                <a:latin typeface="Consolas"/>
              </a:rPr>
              <a:t>public</a:t>
            </a:r>
            <a:r>
              <a:rPr lang="en-US" altLang="ko-KR" sz="1400" b="1" dirty="0">
                <a:solidFill>
                  <a:srgbClr val="000000"/>
                </a:solidFill>
                <a:latin typeface="Consolas"/>
              </a:rPr>
              <a:t> </a:t>
            </a:r>
            <a:r>
              <a:rPr lang="en-US" altLang="ko-KR" sz="1400" b="1" dirty="0">
                <a:solidFill>
                  <a:srgbClr val="7F0055"/>
                </a:solidFill>
                <a:latin typeface="Consolas"/>
              </a:rPr>
              <a:t>void</a:t>
            </a:r>
            <a:r>
              <a:rPr lang="en-US" altLang="ko-KR" sz="1400" b="1" dirty="0">
                <a:solidFill>
                  <a:srgbClr val="000000"/>
                </a:solidFill>
                <a:latin typeface="Consolas"/>
              </a:rPr>
              <a:t> </a:t>
            </a:r>
            <a:r>
              <a:rPr lang="en-US" altLang="ko-KR" sz="1400" b="1" dirty="0" err="1">
                <a:solidFill>
                  <a:srgbClr val="000000"/>
                </a:solidFill>
                <a:latin typeface="Consolas"/>
              </a:rPr>
              <a:t>cartAllDelete</a:t>
            </a:r>
            <a:r>
              <a:rPr lang="en-US" altLang="ko-KR" sz="1400" b="1" dirty="0">
                <a:solidFill>
                  <a:srgbClr val="000000"/>
                </a:solidFill>
                <a:latin typeface="Consolas"/>
              </a:rPr>
              <a:t>(String </a:t>
            </a:r>
            <a:r>
              <a:rPr lang="en-US" altLang="ko-KR" sz="1400" b="1" dirty="0" err="1">
                <a:solidFill>
                  <a:srgbClr val="6A3E3E"/>
                </a:solidFill>
                <a:latin typeface="Consolas"/>
              </a:rPr>
              <a:t>userId</a:t>
            </a:r>
            <a:r>
              <a:rPr lang="en-US" altLang="ko-KR" sz="1400" b="1" dirty="0">
                <a:solidFill>
                  <a:srgbClr val="000000"/>
                </a:solidFill>
                <a:latin typeface="Consolas"/>
              </a:rPr>
              <a:t>) </a:t>
            </a:r>
            <a:r>
              <a:rPr lang="en-US" altLang="ko-KR" sz="1400" b="1" dirty="0">
                <a:solidFill>
                  <a:srgbClr val="7F0055"/>
                </a:solidFill>
                <a:latin typeface="Consolas"/>
              </a:rPr>
              <a:t>throws</a:t>
            </a:r>
            <a:r>
              <a:rPr lang="en-US" altLang="ko-KR" sz="1400" b="1" dirty="0">
                <a:solidFill>
                  <a:srgbClr val="000000"/>
                </a:solidFill>
                <a:latin typeface="Consolas"/>
              </a:rPr>
              <a:t> Exception {</a:t>
            </a:r>
          </a:p>
          <a:p>
            <a:r>
              <a:rPr lang="en-US" altLang="ko-KR" sz="1400" dirty="0">
                <a:solidFill>
                  <a:srgbClr val="000000"/>
                </a:solidFill>
                <a:latin typeface="Consolas"/>
              </a:rPr>
              <a:t>        </a:t>
            </a:r>
            <a:r>
              <a:rPr lang="en-US" altLang="ko-KR" sz="1400" dirty="0" err="1">
                <a:solidFill>
                  <a:srgbClr val="0000C0"/>
                </a:solidFill>
                <a:latin typeface="Consolas"/>
              </a:rPr>
              <a:t>dao</a:t>
            </a:r>
            <a:r>
              <a:rPr lang="en-US" altLang="ko-KR" sz="1400" dirty="0" err="1">
                <a:solidFill>
                  <a:srgbClr val="000000"/>
                </a:solidFill>
                <a:latin typeface="Consolas"/>
              </a:rPr>
              <a:t>.cartAllDelete</a:t>
            </a:r>
            <a:r>
              <a:rPr lang="en-US" altLang="ko-KR" sz="1400" dirty="0">
                <a:solidFill>
                  <a:srgbClr val="000000"/>
                </a:solidFill>
                <a:latin typeface="Consolas"/>
              </a:rPr>
              <a:t>(</a:t>
            </a:r>
            <a:r>
              <a:rPr lang="en-US" altLang="ko-KR" sz="1400" dirty="0" err="1">
                <a:solidFill>
                  <a:srgbClr val="6A3E3E"/>
                </a:solidFill>
                <a:latin typeface="Consolas"/>
              </a:rPr>
              <a:t>userId</a:t>
            </a:r>
            <a:r>
              <a:rPr lang="en-US" altLang="ko-KR" sz="1400" dirty="0">
                <a:solidFill>
                  <a:srgbClr val="000000"/>
                </a:solidFill>
                <a:latin typeface="Consolas"/>
              </a:rPr>
              <a:t>);</a:t>
            </a:r>
          </a:p>
          <a:p>
            <a:r>
              <a:rPr lang="ko-KR" altLang="en-US" sz="1400" dirty="0">
                <a:solidFill>
                  <a:srgbClr val="000000"/>
                </a:solidFill>
                <a:latin typeface="Consolas"/>
              </a:rPr>
              <a:t>    </a:t>
            </a:r>
            <a:r>
              <a:rPr lang="en-US" altLang="ko-KR" sz="1400" dirty="0">
                <a:solidFill>
                  <a:srgbClr val="000000"/>
                </a:solidFill>
                <a:latin typeface="Consolas"/>
              </a:rPr>
              <a:t>}</a:t>
            </a:r>
          </a:p>
          <a:p>
            <a:endParaRPr lang="ko-KR" altLang="en-US" sz="1400" dirty="0">
              <a:latin typeface="Consolas"/>
            </a:endParaRPr>
          </a:p>
          <a:p>
            <a:r>
              <a:rPr lang="ja-JP" altLang="en-US" sz="1400" dirty="0">
                <a:solidFill>
                  <a:srgbClr val="000000"/>
                </a:solidFill>
                <a:latin typeface="Consolas"/>
              </a:rPr>
              <a:t>    </a:t>
            </a:r>
            <a:r>
              <a:rPr lang="en-US" altLang="ja-JP" sz="1400" dirty="0">
                <a:solidFill>
                  <a:srgbClr val="3F7F5F"/>
                </a:solidFill>
                <a:latin typeface="Consolas"/>
              </a:rPr>
              <a:t>// </a:t>
            </a:r>
            <a:r>
              <a:rPr lang="ja-JP" altLang="en-US" sz="1400" dirty="0">
                <a:solidFill>
                  <a:srgbClr val="3F7F5F"/>
                </a:solidFill>
                <a:latin typeface="Consolas"/>
              </a:rPr>
              <a:t>注文リストを取得</a:t>
            </a:r>
          </a:p>
          <a:p>
            <a:r>
              <a:rPr lang="en-US" altLang="ko-KR" sz="1400" dirty="0">
                <a:solidFill>
                  <a:srgbClr val="000000"/>
                </a:solidFill>
                <a:latin typeface="Consolas"/>
              </a:rPr>
              <a:t>    </a:t>
            </a:r>
            <a:r>
              <a:rPr lang="en-US" altLang="ko-KR" sz="1400" dirty="0">
                <a:solidFill>
                  <a:srgbClr val="646464"/>
                </a:solidFill>
                <a:latin typeface="Consolas"/>
              </a:rPr>
              <a:t>@Override</a:t>
            </a:r>
          </a:p>
          <a:p>
            <a:r>
              <a:rPr lang="en-US" altLang="ko-KR" sz="1400" dirty="0">
                <a:solidFill>
                  <a:srgbClr val="000000"/>
                </a:solidFill>
                <a:latin typeface="Consolas"/>
              </a:rPr>
              <a:t>    </a:t>
            </a:r>
            <a:r>
              <a:rPr lang="en-US" altLang="ko-KR" sz="1400" b="1" dirty="0">
                <a:solidFill>
                  <a:srgbClr val="7F0055"/>
                </a:solidFill>
                <a:latin typeface="Consolas"/>
              </a:rPr>
              <a:t>public</a:t>
            </a:r>
            <a:r>
              <a:rPr lang="en-US" altLang="ko-KR" sz="1400" b="1" dirty="0">
                <a:solidFill>
                  <a:srgbClr val="000000"/>
                </a:solidFill>
                <a:latin typeface="Consolas"/>
              </a:rPr>
              <a:t> List&lt;</a:t>
            </a:r>
            <a:r>
              <a:rPr lang="en-US" altLang="ko-KR" sz="1400" b="1" dirty="0" err="1">
                <a:solidFill>
                  <a:srgbClr val="000000"/>
                </a:solidFill>
                <a:latin typeface="Consolas"/>
              </a:rPr>
              <a:t>OrderVO</a:t>
            </a:r>
            <a:r>
              <a:rPr lang="en-US" altLang="ko-KR" sz="1400" b="1" dirty="0">
                <a:solidFill>
                  <a:srgbClr val="000000"/>
                </a:solidFill>
                <a:latin typeface="Consolas"/>
              </a:rPr>
              <a:t>&gt; </a:t>
            </a:r>
            <a:r>
              <a:rPr lang="en-US" altLang="ko-KR" sz="1400" b="1" dirty="0" err="1">
                <a:solidFill>
                  <a:srgbClr val="000000"/>
                </a:solidFill>
                <a:latin typeface="Consolas"/>
              </a:rPr>
              <a:t>orderList</a:t>
            </a:r>
            <a:r>
              <a:rPr lang="en-US" altLang="ko-KR" sz="1400" b="1" dirty="0">
                <a:solidFill>
                  <a:srgbClr val="000000"/>
                </a:solidFill>
                <a:latin typeface="Consolas"/>
              </a:rPr>
              <a:t>(</a:t>
            </a:r>
            <a:r>
              <a:rPr lang="en-US" altLang="ko-KR" sz="1400" b="1" dirty="0" err="1">
                <a:solidFill>
                  <a:srgbClr val="000000"/>
                </a:solidFill>
                <a:latin typeface="Consolas"/>
              </a:rPr>
              <a:t>OrderVO</a:t>
            </a:r>
            <a:r>
              <a:rPr lang="en-US" altLang="ko-KR" sz="1400" b="1" dirty="0">
                <a:solidFill>
                  <a:srgbClr val="000000"/>
                </a:solidFill>
                <a:latin typeface="Consolas"/>
              </a:rPr>
              <a:t> </a:t>
            </a:r>
            <a:r>
              <a:rPr lang="en-US" altLang="ko-KR" sz="1400" b="1" dirty="0">
                <a:solidFill>
                  <a:srgbClr val="6A3E3E"/>
                </a:solidFill>
                <a:latin typeface="Consolas"/>
              </a:rPr>
              <a:t>order</a:t>
            </a:r>
            <a:r>
              <a:rPr lang="en-US" altLang="ko-KR" sz="1400" b="1" dirty="0">
                <a:solidFill>
                  <a:srgbClr val="000000"/>
                </a:solidFill>
                <a:latin typeface="Consolas"/>
              </a:rPr>
              <a:t>) </a:t>
            </a:r>
            <a:r>
              <a:rPr lang="en-US" altLang="ko-KR" sz="1400" b="1" dirty="0">
                <a:solidFill>
                  <a:srgbClr val="7F0055"/>
                </a:solidFill>
                <a:latin typeface="Consolas"/>
              </a:rPr>
              <a:t>throws</a:t>
            </a:r>
            <a:r>
              <a:rPr lang="en-US" altLang="ko-KR" sz="1400" b="1" dirty="0">
                <a:solidFill>
                  <a:srgbClr val="000000"/>
                </a:solidFill>
                <a:latin typeface="Consolas"/>
              </a:rPr>
              <a:t> Exception {</a:t>
            </a:r>
          </a:p>
          <a:p>
            <a:r>
              <a:rPr lang="en-US" altLang="ko-KR" sz="1400" dirty="0">
                <a:solidFill>
                  <a:srgbClr val="000000"/>
                </a:solidFill>
                <a:latin typeface="Consolas"/>
              </a:rPr>
              <a:t>        </a:t>
            </a:r>
            <a:r>
              <a:rPr lang="en-US" altLang="ko-KR" sz="1400" b="1" dirty="0">
                <a:solidFill>
                  <a:srgbClr val="7F0055"/>
                </a:solidFill>
                <a:latin typeface="Consolas"/>
              </a:rPr>
              <a:t>return</a:t>
            </a:r>
            <a:r>
              <a:rPr lang="en-US" altLang="ko-KR" sz="1400" b="1" dirty="0">
                <a:solidFill>
                  <a:srgbClr val="000000"/>
                </a:solidFill>
                <a:latin typeface="Consolas"/>
              </a:rPr>
              <a:t> </a:t>
            </a:r>
            <a:r>
              <a:rPr lang="en-US" altLang="ko-KR" sz="1400" b="1" dirty="0" err="1">
                <a:solidFill>
                  <a:srgbClr val="0000C0"/>
                </a:solidFill>
                <a:latin typeface="Consolas"/>
              </a:rPr>
              <a:t>dao</a:t>
            </a:r>
            <a:r>
              <a:rPr lang="en-US" altLang="ko-KR" sz="1400" b="1" dirty="0" err="1">
                <a:solidFill>
                  <a:srgbClr val="000000"/>
                </a:solidFill>
                <a:latin typeface="Consolas"/>
              </a:rPr>
              <a:t>.orderList</a:t>
            </a:r>
            <a:r>
              <a:rPr lang="en-US" altLang="ko-KR" sz="1400" b="1" dirty="0">
                <a:solidFill>
                  <a:srgbClr val="000000"/>
                </a:solidFill>
                <a:latin typeface="Consolas"/>
              </a:rPr>
              <a:t>(</a:t>
            </a:r>
            <a:r>
              <a:rPr lang="en-US" altLang="ko-KR" sz="1400" b="1" dirty="0">
                <a:solidFill>
                  <a:srgbClr val="6A3E3E"/>
                </a:solidFill>
                <a:latin typeface="Consolas"/>
              </a:rPr>
              <a:t>order</a:t>
            </a:r>
            <a:r>
              <a:rPr lang="en-US" altLang="ko-KR" sz="1400" b="1" dirty="0">
                <a:solidFill>
                  <a:srgbClr val="000000"/>
                </a:solidFill>
                <a:latin typeface="Consolas"/>
              </a:rPr>
              <a:t>);</a:t>
            </a:r>
          </a:p>
          <a:p>
            <a:r>
              <a:rPr lang="ko-KR" altLang="en-US" sz="1400" dirty="0">
                <a:solidFill>
                  <a:srgbClr val="000000"/>
                </a:solidFill>
                <a:latin typeface="Consolas"/>
              </a:rPr>
              <a:t>    </a:t>
            </a:r>
            <a:r>
              <a:rPr lang="en-US" altLang="ko-KR" sz="1400" dirty="0">
                <a:solidFill>
                  <a:srgbClr val="000000"/>
                </a:solidFill>
                <a:latin typeface="Consolas"/>
              </a:rPr>
              <a:t>}</a:t>
            </a:r>
          </a:p>
          <a:p>
            <a:endParaRPr lang="ko-KR" altLang="en-US" sz="1400" dirty="0">
              <a:latin typeface="Consolas"/>
            </a:endParaRPr>
          </a:p>
          <a:p>
            <a:r>
              <a:rPr lang="ja-JP" altLang="en-US" sz="1400" dirty="0">
                <a:solidFill>
                  <a:srgbClr val="000000"/>
                </a:solidFill>
                <a:latin typeface="Consolas"/>
              </a:rPr>
              <a:t>    </a:t>
            </a:r>
            <a:r>
              <a:rPr lang="en-US" altLang="ja-JP" sz="1400" dirty="0">
                <a:solidFill>
                  <a:srgbClr val="3F7F5F"/>
                </a:solidFill>
                <a:latin typeface="Consolas"/>
              </a:rPr>
              <a:t>// </a:t>
            </a:r>
            <a:r>
              <a:rPr lang="ja-JP" altLang="en-US" sz="1400" dirty="0">
                <a:solidFill>
                  <a:srgbClr val="3F7F5F"/>
                </a:solidFill>
                <a:latin typeface="Consolas"/>
              </a:rPr>
              <a:t>注文詳細情報を取得</a:t>
            </a:r>
          </a:p>
          <a:p>
            <a:r>
              <a:rPr lang="en-US" altLang="ko-KR" sz="1400" dirty="0">
                <a:solidFill>
                  <a:srgbClr val="000000"/>
                </a:solidFill>
                <a:latin typeface="Consolas"/>
              </a:rPr>
              <a:t>    </a:t>
            </a:r>
            <a:r>
              <a:rPr lang="en-US" altLang="ko-KR" sz="1400" dirty="0">
                <a:solidFill>
                  <a:srgbClr val="646464"/>
                </a:solidFill>
                <a:latin typeface="Consolas"/>
              </a:rPr>
              <a:t>@Override</a:t>
            </a:r>
          </a:p>
          <a:p>
            <a:r>
              <a:rPr lang="en-US" altLang="ko-KR" sz="1400" dirty="0">
                <a:solidFill>
                  <a:srgbClr val="000000"/>
                </a:solidFill>
                <a:latin typeface="Consolas"/>
              </a:rPr>
              <a:t>    </a:t>
            </a:r>
            <a:r>
              <a:rPr lang="en-US" altLang="ko-KR" sz="1400" b="1" dirty="0">
                <a:solidFill>
                  <a:srgbClr val="7F0055"/>
                </a:solidFill>
                <a:latin typeface="Consolas"/>
              </a:rPr>
              <a:t>public</a:t>
            </a:r>
            <a:r>
              <a:rPr lang="en-US" altLang="ko-KR" sz="1400" b="1" dirty="0">
                <a:solidFill>
                  <a:srgbClr val="000000"/>
                </a:solidFill>
                <a:latin typeface="Consolas"/>
              </a:rPr>
              <a:t> List&lt;</a:t>
            </a:r>
            <a:r>
              <a:rPr lang="en-US" altLang="ko-KR" sz="1400" b="1" dirty="0" err="1">
                <a:solidFill>
                  <a:srgbClr val="000000"/>
                </a:solidFill>
                <a:latin typeface="Consolas"/>
              </a:rPr>
              <a:t>OrderListVO</a:t>
            </a:r>
            <a:r>
              <a:rPr lang="en-US" altLang="ko-KR" sz="1400" b="1" dirty="0">
                <a:solidFill>
                  <a:srgbClr val="000000"/>
                </a:solidFill>
                <a:latin typeface="Consolas"/>
              </a:rPr>
              <a:t>&gt; </a:t>
            </a:r>
            <a:r>
              <a:rPr lang="en-US" altLang="ko-KR" sz="1400" b="1" dirty="0" err="1">
                <a:solidFill>
                  <a:srgbClr val="000000"/>
                </a:solidFill>
                <a:latin typeface="Consolas"/>
              </a:rPr>
              <a:t>orderView</a:t>
            </a:r>
            <a:r>
              <a:rPr lang="en-US" altLang="ko-KR" sz="1400" b="1" dirty="0">
                <a:solidFill>
                  <a:srgbClr val="000000"/>
                </a:solidFill>
                <a:latin typeface="Consolas"/>
              </a:rPr>
              <a:t>(</a:t>
            </a:r>
            <a:r>
              <a:rPr lang="en-US" altLang="ko-KR" sz="1400" b="1" dirty="0" err="1">
                <a:solidFill>
                  <a:srgbClr val="000000"/>
                </a:solidFill>
                <a:latin typeface="Consolas"/>
              </a:rPr>
              <a:t>OrderVO</a:t>
            </a:r>
            <a:r>
              <a:rPr lang="en-US" altLang="ko-KR" sz="1400" b="1" dirty="0">
                <a:solidFill>
                  <a:srgbClr val="000000"/>
                </a:solidFill>
                <a:latin typeface="Consolas"/>
              </a:rPr>
              <a:t> </a:t>
            </a:r>
            <a:r>
              <a:rPr lang="en-US" altLang="ko-KR" sz="1400" b="1" dirty="0">
                <a:solidFill>
                  <a:srgbClr val="6A3E3E"/>
                </a:solidFill>
                <a:latin typeface="Consolas"/>
              </a:rPr>
              <a:t>order</a:t>
            </a:r>
            <a:r>
              <a:rPr lang="en-US" altLang="ko-KR" sz="1400" b="1" dirty="0">
                <a:solidFill>
                  <a:srgbClr val="000000"/>
                </a:solidFill>
                <a:latin typeface="Consolas"/>
              </a:rPr>
              <a:t>) </a:t>
            </a:r>
            <a:r>
              <a:rPr lang="en-US" altLang="ko-KR" sz="1400" b="1" dirty="0">
                <a:solidFill>
                  <a:srgbClr val="7F0055"/>
                </a:solidFill>
                <a:latin typeface="Consolas"/>
              </a:rPr>
              <a:t>throws</a:t>
            </a:r>
            <a:r>
              <a:rPr lang="en-US" altLang="ko-KR" sz="1400" b="1" dirty="0">
                <a:solidFill>
                  <a:srgbClr val="000000"/>
                </a:solidFill>
                <a:latin typeface="Consolas"/>
              </a:rPr>
              <a:t> Exception {</a:t>
            </a:r>
          </a:p>
          <a:p>
            <a:r>
              <a:rPr lang="en-US" altLang="ko-KR" sz="1400" dirty="0">
                <a:solidFill>
                  <a:srgbClr val="000000"/>
                </a:solidFill>
                <a:latin typeface="Consolas"/>
              </a:rPr>
              <a:t>        </a:t>
            </a:r>
            <a:r>
              <a:rPr lang="en-US" altLang="ko-KR" sz="1400" b="1" dirty="0">
                <a:solidFill>
                  <a:srgbClr val="7F0055"/>
                </a:solidFill>
                <a:latin typeface="Consolas"/>
              </a:rPr>
              <a:t>return</a:t>
            </a:r>
            <a:r>
              <a:rPr lang="en-US" altLang="ko-KR" sz="1400" b="1" dirty="0">
                <a:solidFill>
                  <a:srgbClr val="000000"/>
                </a:solidFill>
                <a:latin typeface="Consolas"/>
              </a:rPr>
              <a:t> </a:t>
            </a:r>
            <a:r>
              <a:rPr lang="en-US" altLang="ko-KR" sz="1400" b="1" dirty="0" err="1">
                <a:solidFill>
                  <a:srgbClr val="0000C0"/>
                </a:solidFill>
                <a:latin typeface="Consolas"/>
              </a:rPr>
              <a:t>dao</a:t>
            </a:r>
            <a:r>
              <a:rPr lang="en-US" altLang="ko-KR" sz="1400" b="1" dirty="0" err="1">
                <a:solidFill>
                  <a:srgbClr val="000000"/>
                </a:solidFill>
                <a:latin typeface="Consolas"/>
              </a:rPr>
              <a:t>.orderView</a:t>
            </a:r>
            <a:r>
              <a:rPr lang="en-US" altLang="ko-KR" sz="1400" b="1" dirty="0">
                <a:solidFill>
                  <a:srgbClr val="000000"/>
                </a:solidFill>
                <a:latin typeface="Consolas"/>
              </a:rPr>
              <a:t>(</a:t>
            </a:r>
            <a:r>
              <a:rPr lang="en-US" altLang="ko-KR" sz="1400" b="1" dirty="0">
                <a:solidFill>
                  <a:srgbClr val="6A3E3E"/>
                </a:solidFill>
                <a:latin typeface="Consolas"/>
              </a:rPr>
              <a:t>order</a:t>
            </a:r>
            <a:r>
              <a:rPr lang="en-US" altLang="ko-KR" sz="1400" b="1" dirty="0">
                <a:solidFill>
                  <a:srgbClr val="000000"/>
                </a:solidFill>
                <a:latin typeface="Consolas"/>
              </a:rPr>
              <a:t>);</a:t>
            </a:r>
          </a:p>
          <a:p>
            <a:r>
              <a:rPr lang="ko-KR" altLang="en-US" sz="1400" dirty="0">
                <a:solidFill>
                  <a:srgbClr val="000000"/>
                </a:solidFill>
                <a:latin typeface="Consolas"/>
              </a:rPr>
              <a:t>    </a:t>
            </a:r>
            <a:r>
              <a:rPr lang="en-US" altLang="ko-KR" sz="1400" dirty="0">
                <a:solidFill>
                  <a:srgbClr val="000000"/>
                </a:solidFill>
                <a:latin typeface="Consolas"/>
              </a:rPr>
              <a:t>}</a:t>
            </a:r>
          </a:p>
          <a:p>
            <a:r>
              <a:rPr lang="en-US" altLang="ko-KR" sz="1400" dirty="0">
                <a:solidFill>
                  <a:srgbClr val="000000"/>
                </a:solidFill>
                <a:latin typeface="Consolas"/>
              </a:rPr>
              <a:t>}</a:t>
            </a:r>
            <a:endParaRPr lang="en-US" altLang="ja-JP" sz="1400" dirty="0" smtClean="0">
              <a:ea typeface="MS Mincho" pitchFamily="49" charset="-128"/>
            </a:endParaRPr>
          </a:p>
        </p:txBody>
      </p:sp>
    </p:spTree>
    <p:extLst>
      <p:ext uri="{BB962C8B-B14F-4D97-AF65-F5344CB8AC3E}">
        <p14:creationId xmlns:p14="http://schemas.microsoft.com/office/powerpoint/2010/main" val="2188637943"/>
      </p:ext>
    </p:extLst>
  </p:cSld>
  <p:clrMapOvr>
    <a:masterClrMapping/>
  </p:clrMapOvr>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제목 1"/>
          <p:cNvSpPr>
            <a:spLocks noGrp="1"/>
          </p:cNvSpPr>
          <p:nvPr>
            <p:ph type="title"/>
          </p:nvPr>
        </p:nvSpPr>
        <p:spPr bwMode="auto">
          <a:xfrm>
            <a:off x="0" y="-2242"/>
            <a:ext cx="9144000" cy="694938"/>
          </a:xfrm>
        </p:spPr>
        <p:txBody>
          <a:bodyPr vert="horz" lIns="91440" tIns="45720" rIns="91440" bIns="45720" rtlCol="0" anchor="ctr">
            <a:normAutofit/>
          </a:bodyPr>
          <a:lstStyle/>
          <a:p>
            <a:r>
              <a:rPr lang="en-US" altLang="ja-JP" dirty="0" err="1" smtClean="0">
                <a:latin typeface="MS Mincho" pitchFamily="49" charset="-128"/>
                <a:ea typeface="MS Mincho" pitchFamily="49" charset="-128"/>
              </a:rPr>
              <a:t>UploadFileUtils</a:t>
            </a:r>
            <a:r>
              <a:rPr lang="en-US" altLang="ja-JP" dirty="0" smtClean="0">
                <a:latin typeface="MS Mincho" pitchFamily="49" charset="-128"/>
                <a:ea typeface="MS Mincho" pitchFamily="49" charset="-128"/>
              </a:rPr>
              <a:t>(1/2)</a:t>
            </a:r>
            <a:endParaRPr lang="ko-KR" dirty="0">
              <a:latin typeface="MS Mincho" pitchFamily="49" charset="-128"/>
              <a:ea typeface="MS Mincho" pitchFamily="49" charset="-128"/>
            </a:endParaRPr>
          </a:p>
        </p:txBody>
      </p:sp>
      <p:sp>
        <p:nvSpPr>
          <p:cNvPr id="5" name="내용 개체 틀 2"/>
          <p:cNvSpPr>
            <a:spLocks noGrp="1"/>
          </p:cNvSpPr>
          <p:nvPr>
            <p:ph sz="half" idx="1"/>
          </p:nvPr>
        </p:nvSpPr>
        <p:spPr bwMode="auto">
          <a:xfrm>
            <a:off x="0" y="692696"/>
            <a:ext cx="9144000" cy="6165304"/>
          </a:xfrm>
          <a:solidFill>
            <a:schemeClr val="bg1"/>
          </a:solidFill>
        </p:spPr>
        <p:txBody>
          <a:bodyPr numCol="2">
            <a:noAutofit/>
          </a:bodyPr>
          <a:lstStyle>
            <a:lvl1pPr>
              <a:defRPr sz="2400"/>
            </a:lvl1pPr>
            <a:lvl2pPr>
              <a:defRPr sz="1600"/>
            </a:lvl2pPr>
            <a:lvl3pPr>
              <a:defRPr sz="1200"/>
            </a:lvl3pPr>
            <a:lvl4pPr>
              <a:defRPr sz="1200"/>
            </a:lvl4pPr>
            <a:lvl5pPr>
              <a:defRPr sz="1200"/>
            </a:lvl5pPr>
          </a:lstStyle>
          <a:p>
            <a:r>
              <a:rPr lang="en-US" altLang="ko-KR" sz="1300" b="1" dirty="0">
                <a:solidFill>
                  <a:srgbClr val="7F0055"/>
                </a:solidFill>
                <a:latin typeface="Consolas"/>
              </a:rPr>
              <a:t>package</a:t>
            </a:r>
            <a:r>
              <a:rPr lang="en-US" altLang="ko-KR" sz="1300" b="1" dirty="0">
                <a:solidFill>
                  <a:srgbClr val="000000"/>
                </a:solidFill>
                <a:latin typeface="Consolas"/>
              </a:rPr>
              <a:t> </a:t>
            </a:r>
            <a:r>
              <a:rPr lang="en-US" altLang="ko-KR" sz="1300" b="1" dirty="0" err="1">
                <a:solidFill>
                  <a:srgbClr val="000000"/>
                </a:solidFill>
                <a:latin typeface="Consolas"/>
              </a:rPr>
              <a:t>com.my.shop.utils</a:t>
            </a:r>
            <a:r>
              <a:rPr lang="en-US" altLang="ko-KR" sz="1300" b="1" dirty="0">
                <a:solidFill>
                  <a:srgbClr val="000000"/>
                </a:solidFill>
                <a:latin typeface="Consolas"/>
              </a:rPr>
              <a:t>;</a:t>
            </a:r>
          </a:p>
          <a:p>
            <a:endParaRPr lang="ko-KR" altLang="en-US" sz="1300" dirty="0">
              <a:latin typeface="Consolas"/>
            </a:endParaRPr>
          </a:p>
          <a:p>
            <a:r>
              <a:rPr lang="en-US" altLang="ko-KR" sz="1300" b="1" dirty="0">
                <a:solidFill>
                  <a:srgbClr val="7F0055"/>
                </a:solidFill>
                <a:latin typeface="Consolas"/>
              </a:rPr>
              <a:t>import</a:t>
            </a:r>
            <a:r>
              <a:rPr lang="en-US" altLang="ko-KR" sz="1300" b="1" dirty="0">
                <a:solidFill>
                  <a:srgbClr val="000000"/>
                </a:solidFill>
                <a:latin typeface="Consolas"/>
              </a:rPr>
              <a:t> </a:t>
            </a:r>
            <a:r>
              <a:rPr lang="en-US" altLang="ko-KR" sz="1300" b="1" dirty="0" err="1">
                <a:solidFill>
                  <a:srgbClr val="000000"/>
                </a:solidFill>
                <a:latin typeface="Consolas"/>
              </a:rPr>
              <a:t>java.io.File</a:t>
            </a:r>
            <a:r>
              <a:rPr lang="en-US" altLang="ko-KR" sz="1300" b="1" dirty="0">
                <a:solidFill>
                  <a:srgbClr val="000000"/>
                </a:solidFill>
                <a:latin typeface="Consolas"/>
              </a:rPr>
              <a:t>;</a:t>
            </a:r>
          </a:p>
          <a:p>
            <a:r>
              <a:rPr lang="en-US" altLang="ko-KR" sz="1300" b="1" dirty="0">
                <a:solidFill>
                  <a:srgbClr val="7F0055"/>
                </a:solidFill>
                <a:latin typeface="Consolas"/>
              </a:rPr>
              <a:t>import</a:t>
            </a:r>
            <a:r>
              <a:rPr lang="en-US" altLang="ko-KR" sz="1300" b="1" dirty="0">
                <a:solidFill>
                  <a:srgbClr val="000000"/>
                </a:solidFill>
                <a:latin typeface="Consolas"/>
              </a:rPr>
              <a:t> </a:t>
            </a:r>
            <a:r>
              <a:rPr lang="en-US" altLang="ko-KR" sz="1300" b="1" dirty="0" err="1">
                <a:solidFill>
                  <a:srgbClr val="000000"/>
                </a:solidFill>
                <a:latin typeface="Consolas"/>
              </a:rPr>
              <a:t>java.text.DecimalFormat</a:t>
            </a:r>
            <a:r>
              <a:rPr lang="en-US" altLang="ko-KR" sz="1300" b="1" dirty="0">
                <a:solidFill>
                  <a:srgbClr val="000000"/>
                </a:solidFill>
                <a:latin typeface="Consolas"/>
              </a:rPr>
              <a:t>;</a:t>
            </a:r>
          </a:p>
          <a:p>
            <a:r>
              <a:rPr lang="en-US" altLang="ko-KR" sz="1300" b="1" dirty="0">
                <a:solidFill>
                  <a:srgbClr val="7F0055"/>
                </a:solidFill>
                <a:latin typeface="Consolas"/>
              </a:rPr>
              <a:t>import</a:t>
            </a:r>
            <a:r>
              <a:rPr lang="en-US" altLang="ko-KR" sz="1300" b="1" dirty="0">
                <a:solidFill>
                  <a:srgbClr val="000000"/>
                </a:solidFill>
                <a:latin typeface="Consolas"/>
              </a:rPr>
              <a:t> </a:t>
            </a:r>
            <a:r>
              <a:rPr lang="en-US" altLang="ko-KR" sz="1300" b="1" dirty="0" err="1">
                <a:solidFill>
                  <a:srgbClr val="000000"/>
                </a:solidFill>
                <a:latin typeface="Consolas"/>
              </a:rPr>
              <a:t>java.util.Calendar</a:t>
            </a:r>
            <a:r>
              <a:rPr lang="en-US" altLang="ko-KR" sz="1300" b="1" dirty="0">
                <a:solidFill>
                  <a:srgbClr val="000000"/>
                </a:solidFill>
                <a:latin typeface="Consolas"/>
              </a:rPr>
              <a:t>;</a:t>
            </a:r>
          </a:p>
          <a:p>
            <a:r>
              <a:rPr lang="en-US" altLang="ko-KR" sz="1300" b="1" dirty="0">
                <a:solidFill>
                  <a:srgbClr val="7F0055"/>
                </a:solidFill>
                <a:latin typeface="Consolas"/>
              </a:rPr>
              <a:t>import</a:t>
            </a:r>
            <a:r>
              <a:rPr lang="en-US" altLang="ko-KR" sz="1300" b="1" dirty="0">
                <a:solidFill>
                  <a:srgbClr val="000000"/>
                </a:solidFill>
                <a:latin typeface="Consolas"/>
              </a:rPr>
              <a:t> </a:t>
            </a:r>
            <a:r>
              <a:rPr lang="en-US" altLang="ko-KR" sz="1300" b="1" dirty="0" err="1">
                <a:solidFill>
                  <a:srgbClr val="000000"/>
                </a:solidFill>
                <a:latin typeface="Consolas"/>
              </a:rPr>
              <a:t>java.util.UUID</a:t>
            </a:r>
            <a:r>
              <a:rPr lang="en-US" altLang="ko-KR" sz="1300" b="1" dirty="0">
                <a:solidFill>
                  <a:srgbClr val="000000"/>
                </a:solidFill>
                <a:latin typeface="Consolas"/>
              </a:rPr>
              <a:t>;</a:t>
            </a:r>
          </a:p>
          <a:p>
            <a:endParaRPr lang="ko-KR" altLang="en-US" sz="1300" dirty="0">
              <a:latin typeface="Consolas"/>
            </a:endParaRPr>
          </a:p>
          <a:p>
            <a:r>
              <a:rPr lang="en-US" altLang="ko-KR" sz="1300" b="1" dirty="0">
                <a:solidFill>
                  <a:srgbClr val="7F0055"/>
                </a:solidFill>
                <a:latin typeface="Consolas"/>
              </a:rPr>
              <a:t>import</a:t>
            </a:r>
            <a:r>
              <a:rPr lang="en-US" altLang="ko-KR" sz="1300" b="1" dirty="0">
                <a:solidFill>
                  <a:srgbClr val="000000"/>
                </a:solidFill>
                <a:latin typeface="Consolas"/>
              </a:rPr>
              <a:t> </a:t>
            </a:r>
            <a:r>
              <a:rPr lang="en-US" altLang="ko-KR" sz="1300" b="1" dirty="0" err="1">
                <a:solidFill>
                  <a:srgbClr val="000000"/>
                </a:solidFill>
                <a:latin typeface="Consolas"/>
              </a:rPr>
              <a:t>org.springframework.util.FileCopyUtils</a:t>
            </a:r>
            <a:r>
              <a:rPr lang="en-US" altLang="ko-KR" sz="1300" b="1" dirty="0">
                <a:solidFill>
                  <a:srgbClr val="000000"/>
                </a:solidFill>
                <a:latin typeface="Consolas"/>
              </a:rPr>
              <a:t>;</a:t>
            </a:r>
          </a:p>
          <a:p>
            <a:endParaRPr lang="ko-KR" altLang="en-US" sz="1300" dirty="0">
              <a:latin typeface="Consolas"/>
            </a:endParaRPr>
          </a:p>
          <a:p>
            <a:r>
              <a:rPr lang="en-US" altLang="ko-KR" sz="1300" b="1" dirty="0">
                <a:solidFill>
                  <a:srgbClr val="7F0055"/>
                </a:solidFill>
                <a:latin typeface="Consolas"/>
              </a:rPr>
              <a:t>import</a:t>
            </a:r>
            <a:r>
              <a:rPr lang="en-US" altLang="ko-KR" sz="1300" b="1" dirty="0">
                <a:solidFill>
                  <a:srgbClr val="000000"/>
                </a:solidFill>
                <a:latin typeface="Consolas"/>
              </a:rPr>
              <a:t> </a:t>
            </a:r>
            <a:r>
              <a:rPr lang="en-US" altLang="ko-KR" sz="1300" b="1" dirty="0" err="1">
                <a:solidFill>
                  <a:srgbClr val="000000"/>
                </a:solidFill>
                <a:latin typeface="Consolas"/>
              </a:rPr>
              <a:t>net.coobird.thumbnailator.Thumbnails</a:t>
            </a:r>
            <a:r>
              <a:rPr lang="en-US" altLang="ko-KR" sz="1300" b="1" dirty="0">
                <a:solidFill>
                  <a:srgbClr val="000000"/>
                </a:solidFill>
                <a:latin typeface="Consolas"/>
              </a:rPr>
              <a:t>;</a:t>
            </a:r>
          </a:p>
          <a:p>
            <a:endParaRPr lang="ko-KR" altLang="en-US" sz="1300" dirty="0">
              <a:latin typeface="Consolas"/>
            </a:endParaRPr>
          </a:p>
          <a:p>
            <a:r>
              <a:rPr lang="en-US" altLang="ko-KR" sz="1300" b="1" dirty="0">
                <a:solidFill>
                  <a:srgbClr val="7F0055"/>
                </a:solidFill>
                <a:latin typeface="Consolas"/>
              </a:rPr>
              <a:t>public</a:t>
            </a:r>
            <a:r>
              <a:rPr lang="en-US" altLang="ko-KR" sz="1300" b="1" dirty="0">
                <a:solidFill>
                  <a:srgbClr val="000000"/>
                </a:solidFill>
                <a:latin typeface="Consolas"/>
              </a:rPr>
              <a:t> </a:t>
            </a:r>
            <a:r>
              <a:rPr lang="en-US" altLang="ko-KR" sz="1300" b="1" dirty="0">
                <a:solidFill>
                  <a:srgbClr val="7F0055"/>
                </a:solidFill>
                <a:latin typeface="Consolas"/>
              </a:rPr>
              <a:t>class</a:t>
            </a:r>
            <a:r>
              <a:rPr lang="en-US" altLang="ko-KR" sz="1300" b="1" dirty="0">
                <a:solidFill>
                  <a:srgbClr val="000000"/>
                </a:solidFill>
                <a:latin typeface="Consolas"/>
              </a:rPr>
              <a:t> </a:t>
            </a:r>
            <a:r>
              <a:rPr lang="en-US" altLang="ko-KR" sz="1300" b="1" dirty="0" err="1">
                <a:solidFill>
                  <a:srgbClr val="000000"/>
                </a:solidFill>
                <a:latin typeface="Consolas"/>
              </a:rPr>
              <a:t>UploadFileUtils</a:t>
            </a:r>
            <a:r>
              <a:rPr lang="en-US" altLang="ko-KR" sz="1300" b="1" dirty="0">
                <a:solidFill>
                  <a:srgbClr val="000000"/>
                </a:solidFill>
                <a:latin typeface="Consolas"/>
              </a:rPr>
              <a:t> {</a:t>
            </a:r>
          </a:p>
          <a:p>
            <a:endParaRPr lang="ko-KR" altLang="en-US" sz="1300" dirty="0">
              <a:latin typeface="Consolas"/>
            </a:endParaRPr>
          </a:p>
          <a:p>
            <a:r>
              <a:rPr lang="ja-JP" altLang="en-US" sz="1300" dirty="0">
                <a:solidFill>
                  <a:srgbClr val="000000"/>
                </a:solidFill>
                <a:latin typeface="Consolas"/>
              </a:rPr>
              <a:t>    </a:t>
            </a:r>
            <a:r>
              <a:rPr lang="en-US" altLang="ja-JP" sz="1300" dirty="0">
                <a:solidFill>
                  <a:srgbClr val="3F7F5F"/>
                </a:solidFill>
                <a:latin typeface="Consolas"/>
              </a:rPr>
              <a:t>// </a:t>
            </a:r>
            <a:r>
              <a:rPr lang="ja-JP" altLang="en-US" sz="1300" dirty="0">
                <a:solidFill>
                  <a:srgbClr val="3F7F5F"/>
                </a:solidFill>
                <a:latin typeface="Consolas"/>
              </a:rPr>
              <a:t>サムネイル画像のサイズを定義</a:t>
            </a:r>
          </a:p>
          <a:p>
            <a:r>
              <a:rPr lang="en-US" altLang="ko-KR" sz="1300" dirty="0">
                <a:solidFill>
                  <a:srgbClr val="000000"/>
                </a:solidFill>
                <a:latin typeface="Consolas"/>
              </a:rPr>
              <a:t>    </a:t>
            </a:r>
            <a:r>
              <a:rPr lang="en-US" altLang="ko-KR" sz="1300" b="1" dirty="0">
                <a:solidFill>
                  <a:srgbClr val="7F0055"/>
                </a:solidFill>
                <a:latin typeface="Consolas"/>
              </a:rPr>
              <a:t>static</a:t>
            </a:r>
            <a:r>
              <a:rPr lang="en-US" altLang="ko-KR" sz="1300" b="1" dirty="0">
                <a:solidFill>
                  <a:srgbClr val="000000"/>
                </a:solidFill>
                <a:latin typeface="Consolas"/>
              </a:rPr>
              <a:t> </a:t>
            </a:r>
            <a:r>
              <a:rPr lang="en-US" altLang="ko-KR" sz="1300" b="1" dirty="0">
                <a:solidFill>
                  <a:srgbClr val="7F0055"/>
                </a:solidFill>
                <a:latin typeface="Consolas"/>
              </a:rPr>
              <a:t>final</a:t>
            </a:r>
            <a:r>
              <a:rPr lang="en-US" altLang="ko-KR" sz="1300" b="1" dirty="0">
                <a:solidFill>
                  <a:srgbClr val="000000"/>
                </a:solidFill>
                <a:latin typeface="Consolas"/>
              </a:rPr>
              <a:t> </a:t>
            </a:r>
            <a:r>
              <a:rPr lang="en-US" altLang="ko-KR" sz="1300" b="1" dirty="0" err="1">
                <a:solidFill>
                  <a:srgbClr val="7F0055"/>
                </a:solidFill>
                <a:latin typeface="Consolas"/>
              </a:rPr>
              <a:t>int</a:t>
            </a:r>
            <a:r>
              <a:rPr lang="en-US" altLang="ko-KR" sz="1300" b="1" dirty="0">
                <a:solidFill>
                  <a:srgbClr val="000000"/>
                </a:solidFill>
                <a:latin typeface="Consolas"/>
              </a:rPr>
              <a:t> </a:t>
            </a:r>
            <a:r>
              <a:rPr lang="en-US" altLang="ko-KR" sz="1300" b="1" i="1" dirty="0">
                <a:solidFill>
                  <a:srgbClr val="0000C0"/>
                </a:solidFill>
                <a:latin typeface="Consolas"/>
              </a:rPr>
              <a:t>THUMB_WIDTH</a:t>
            </a:r>
            <a:r>
              <a:rPr lang="en-US" altLang="ko-KR" sz="1300" b="1" i="1" dirty="0">
                <a:solidFill>
                  <a:srgbClr val="000000"/>
                </a:solidFill>
                <a:latin typeface="Consolas"/>
              </a:rPr>
              <a:t> = 300;</a:t>
            </a:r>
          </a:p>
          <a:p>
            <a:r>
              <a:rPr lang="en-US" altLang="ko-KR" sz="1300" dirty="0">
                <a:solidFill>
                  <a:srgbClr val="000000"/>
                </a:solidFill>
                <a:latin typeface="Consolas"/>
              </a:rPr>
              <a:t>    </a:t>
            </a:r>
            <a:r>
              <a:rPr lang="en-US" altLang="ko-KR" sz="1300" b="1" dirty="0">
                <a:solidFill>
                  <a:srgbClr val="7F0055"/>
                </a:solidFill>
                <a:latin typeface="Consolas"/>
              </a:rPr>
              <a:t>static</a:t>
            </a:r>
            <a:r>
              <a:rPr lang="en-US" altLang="ko-KR" sz="1300" b="1" dirty="0">
                <a:solidFill>
                  <a:srgbClr val="000000"/>
                </a:solidFill>
                <a:latin typeface="Consolas"/>
              </a:rPr>
              <a:t> </a:t>
            </a:r>
            <a:r>
              <a:rPr lang="en-US" altLang="ko-KR" sz="1300" b="1" dirty="0">
                <a:solidFill>
                  <a:srgbClr val="7F0055"/>
                </a:solidFill>
                <a:latin typeface="Consolas"/>
              </a:rPr>
              <a:t>final</a:t>
            </a:r>
            <a:r>
              <a:rPr lang="en-US" altLang="ko-KR" sz="1300" b="1" dirty="0">
                <a:solidFill>
                  <a:srgbClr val="000000"/>
                </a:solidFill>
                <a:latin typeface="Consolas"/>
              </a:rPr>
              <a:t> </a:t>
            </a:r>
            <a:r>
              <a:rPr lang="en-US" altLang="ko-KR" sz="1300" b="1" dirty="0" err="1">
                <a:solidFill>
                  <a:srgbClr val="7F0055"/>
                </a:solidFill>
                <a:latin typeface="Consolas"/>
              </a:rPr>
              <a:t>int</a:t>
            </a:r>
            <a:r>
              <a:rPr lang="en-US" altLang="ko-KR" sz="1300" b="1" dirty="0">
                <a:solidFill>
                  <a:srgbClr val="000000"/>
                </a:solidFill>
                <a:latin typeface="Consolas"/>
              </a:rPr>
              <a:t> </a:t>
            </a:r>
            <a:r>
              <a:rPr lang="en-US" altLang="ko-KR" sz="1300" b="1" i="1" dirty="0">
                <a:solidFill>
                  <a:srgbClr val="0000C0"/>
                </a:solidFill>
                <a:latin typeface="Consolas"/>
              </a:rPr>
              <a:t>THUMB_HEIGHT</a:t>
            </a:r>
            <a:r>
              <a:rPr lang="en-US" altLang="ko-KR" sz="1300" b="1" i="1" dirty="0">
                <a:solidFill>
                  <a:srgbClr val="000000"/>
                </a:solidFill>
                <a:latin typeface="Consolas"/>
              </a:rPr>
              <a:t> = 300;</a:t>
            </a:r>
          </a:p>
          <a:p>
            <a:endParaRPr lang="ko-KR" altLang="en-US" sz="1300" dirty="0">
              <a:latin typeface="Consolas"/>
            </a:endParaRPr>
          </a:p>
          <a:p>
            <a:r>
              <a:rPr lang="ja-JP" altLang="en-US" sz="1300" dirty="0">
                <a:solidFill>
                  <a:srgbClr val="000000"/>
                </a:solidFill>
                <a:latin typeface="Consolas"/>
              </a:rPr>
              <a:t>    </a:t>
            </a:r>
            <a:r>
              <a:rPr lang="en-US" altLang="ja-JP" sz="1300" dirty="0">
                <a:solidFill>
                  <a:srgbClr val="3F7F5F"/>
                </a:solidFill>
                <a:latin typeface="Consolas"/>
              </a:rPr>
              <a:t>// </a:t>
            </a:r>
            <a:r>
              <a:rPr lang="ja-JP" altLang="en-US" sz="1300" dirty="0">
                <a:solidFill>
                  <a:srgbClr val="3F7F5F"/>
                </a:solidFill>
                <a:latin typeface="Consolas"/>
              </a:rPr>
              <a:t>ファイルアップロード処理</a:t>
            </a:r>
          </a:p>
          <a:p>
            <a:r>
              <a:rPr lang="en-US" altLang="ko-KR" sz="1300" dirty="0">
                <a:solidFill>
                  <a:srgbClr val="000000"/>
                </a:solidFill>
                <a:latin typeface="Consolas"/>
              </a:rPr>
              <a:t>    </a:t>
            </a:r>
            <a:r>
              <a:rPr lang="en-US" altLang="ko-KR" sz="1300" b="1" dirty="0">
                <a:solidFill>
                  <a:srgbClr val="7F0055"/>
                </a:solidFill>
                <a:latin typeface="Consolas"/>
              </a:rPr>
              <a:t>public</a:t>
            </a:r>
            <a:r>
              <a:rPr lang="en-US" altLang="ko-KR" sz="1300" b="1" dirty="0">
                <a:solidFill>
                  <a:srgbClr val="000000"/>
                </a:solidFill>
                <a:latin typeface="Consolas"/>
              </a:rPr>
              <a:t> </a:t>
            </a:r>
            <a:r>
              <a:rPr lang="en-US" altLang="ko-KR" sz="1300" b="1" dirty="0">
                <a:solidFill>
                  <a:srgbClr val="7F0055"/>
                </a:solidFill>
                <a:latin typeface="Consolas"/>
              </a:rPr>
              <a:t>static</a:t>
            </a:r>
            <a:r>
              <a:rPr lang="en-US" altLang="ko-KR" sz="1300" b="1" dirty="0">
                <a:solidFill>
                  <a:srgbClr val="000000"/>
                </a:solidFill>
                <a:latin typeface="Consolas"/>
              </a:rPr>
              <a:t> String </a:t>
            </a:r>
            <a:r>
              <a:rPr lang="en-US" altLang="ko-KR" sz="1300" b="1" dirty="0" err="1">
                <a:solidFill>
                  <a:srgbClr val="000000"/>
                </a:solidFill>
                <a:latin typeface="Consolas"/>
              </a:rPr>
              <a:t>fileUpload</a:t>
            </a:r>
            <a:r>
              <a:rPr lang="en-US" altLang="ko-KR" sz="1300" b="1" dirty="0">
                <a:solidFill>
                  <a:srgbClr val="000000"/>
                </a:solidFill>
                <a:latin typeface="Consolas"/>
              </a:rPr>
              <a:t>(String </a:t>
            </a:r>
            <a:r>
              <a:rPr lang="en-US" altLang="ko-KR" sz="1300" b="1" dirty="0" err="1">
                <a:solidFill>
                  <a:srgbClr val="6A3E3E"/>
                </a:solidFill>
                <a:latin typeface="Consolas"/>
              </a:rPr>
              <a:t>uploadPath</a:t>
            </a:r>
            <a:r>
              <a:rPr lang="en-US" altLang="ko-KR" sz="1300" b="1" dirty="0">
                <a:solidFill>
                  <a:srgbClr val="000000"/>
                </a:solidFill>
                <a:latin typeface="Consolas"/>
              </a:rPr>
              <a:t>, String </a:t>
            </a:r>
            <a:r>
              <a:rPr lang="en-US" altLang="ko-KR" sz="1300" b="1" dirty="0" err="1">
                <a:solidFill>
                  <a:srgbClr val="6A3E3E"/>
                </a:solidFill>
                <a:latin typeface="Consolas"/>
              </a:rPr>
              <a:t>fileName</a:t>
            </a:r>
            <a:r>
              <a:rPr lang="en-US" altLang="ko-KR" sz="1300" b="1" dirty="0">
                <a:solidFill>
                  <a:srgbClr val="000000"/>
                </a:solidFill>
                <a:latin typeface="Consolas"/>
              </a:rPr>
              <a:t>, </a:t>
            </a:r>
            <a:r>
              <a:rPr lang="en-US" altLang="ko-KR" sz="1300" b="1" dirty="0">
                <a:solidFill>
                  <a:srgbClr val="7F0055"/>
                </a:solidFill>
                <a:latin typeface="Consolas"/>
              </a:rPr>
              <a:t>byte</a:t>
            </a:r>
            <a:r>
              <a:rPr lang="en-US" altLang="ko-KR" sz="1300" b="1" dirty="0">
                <a:solidFill>
                  <a:srgbClr val="000000"/>
                </a:solidFill>
                <a:latin typeface="Consolas"/>
              </a:rPr>
              <a:t>[] </a:t>
            </a:r>
            <a:r>
              <a:rPr lang="en-US" altLang="ko-KR" sz="1300" b="1" dirty="0" err="1">
                <a:solidFill>
                  <a:srgbClr val="6A3E3E"/>
                </a:solidFill>
                <a:latin typeface="Consolas"/>
              </a:rPr>
              <a:t>fileData</a:t>
            </a:r>
            <a:r>
              <a:rPr lang="en-US" altLang="ko-KR" sz="1300" b="1" dirty="0">
                <a:solidFill>
                  <a:srgbClr val="000000"/>
                </a:solidFill>
                <a:latin typeface="Consolas"/>
              </a:rPr>
              <a:t>, String </a:t>
            </a:r>
            <a:r>
              <a:rPr lang="en-US" altLang="ko-KR" sz="1300" b="1" dirty="0" err="1">
                <a:solidFill>
                  <a:srgbClr val="6A3E3E"/>
                </a:solidFill>
                <a:latin typeface="Consolas"/>
              </a:rPr>
              <a:t>ymdPath</a:t>
            </a:r>
            <a:r>
              <a:rPr lang="en-US" altLang="ko-KR" sz="1300" b="1" dirty="0">
                <a:solidFill>
                  <a:srgbClr val="000000"/>
                </a:solidFill>
                <a:latin typeface="Consolas"/>
              </a:rPr>
              <a:t>) </a:t>
            </a:r>
            <a:r>
              <a:rPr lang="en-US" altLang="ko-KR" sz="1300" b="1" dirty="0">
                <a:solidFill>
                  <a:srgbClr val="7F0055"/>
                </a:solidFill>
                <a:latin typeface="Consolas"/>
              </a:rPr>
              <a:t>throws</a:t>
            </a:r>
            <a:r>
              <a:rPr lang="en-US" altLang="ko-KR" sz="1300" b="1" dirty="0">
                <a:solidFill>
                  <a:srgbClr val="000000"/>
                </a:solidFill>
                <a:latin typeface="Consolas"/>
              </a:rPr>
              <a:t> Exception {</a:t>
            </a:r>
          </a:p>
          <a:p>
            <a:endParaRPr lang="ko-KR" altLang="en-US" sz="1300" dirty="0">
              <a:latin typeface="Consolas"/>
            </a:endParaRPr>
          </a:p>
          <a:p>
            <a:r>
              <a:rPr lang="ja-JP" altLang="en-US" sz="1300" dirty="0">
                <a:solidFill>
                  <a:srgbClr val="000000"/>
                </a:solidFill>
                <a:latin typeface="Consolas"/>
              </a:rPr>
              <a:t>        </a:t>
            </a:r>
            <a:r>
              <a:rPr lang="en-US" altLang="ja-JP" sz="1300" dirty="0">
                <a:solidFill>
                  <a:srgbClr val="000000"/>
                </a:solidFill>
                <a:latin typeface="Consolas"/>
              </a:rPr>
              <a:t>UUID </a:t>
            </a:r>
            <a:r>
              <a:rPr lang="en-US" altLang="ja-JP" sz="1300" dirty="0" err="1">
                <a:solidFill>
                  <a:srgbClr val="6A3E3E"/>
                </a:solidFill>
                <a:latin typeface="Consolas"/>
              </a:rPr>
              <a:t>uid</a:t>
            </a:r>
            <a:r>
              <a:rPr lang="ja-JP" altLang="en-US" sz="1300" dirty="0">
                <a:solidFill>
                  <a:srgbClr val="000000"/>
                </a:solidFill>
                <a:latin typeface="Consolas"/>
              </a:rPr>
              <a:t> </a:t>
            </a:r>
            <a:r>
              <a:rPr lang="en-US" altLang="ja-JP" sz="1300" dirty="0">
                <a:solidFill>
                  <a:srgbClr val="000000"/>
                </a:solidFill>
                <a:latin typeface="Consolas"/>
              </a:rPr>
              <a:t>= </a:t>
            </a:r>
            <a:r>
              <a:rPr lang="en-US" altLang="ja-JP" sz="1300" dirty="0" err="1">
                <a:solidFill>
                  <a:srgbClr val="000000"/>
                </a:solidFill>
                <a:latin typeface="Consolas"/>
              </a:rPr>
              <a:t>UUID.</a:t>
            </a:r>
            <a:r>
              <a:rPr lang="en-US" altLang="ja-JP" sz="1300" i="1" dirty="0" err="1">
                <a:solidFill>
                  <a:srgbClr val="000000"/>
                </a:solidFill>
                <a:latin typeface="Consolas"/>
              </a:rPr>
              <a:t>randomUUID</a:t>
            </a:r>
            <a:r>
              <a:rPr lang="en-US" altLang="ja-JP" sz="1300" i="1" dirty="0">
                <a:solidFill>
                  <a:srgbClr val="000000"/>
                </a:solidFill>
                <a:latin typeface="Consolas"/>
              </a:rPr>
              <a:t>(); </a:t>
            </a:r>
            <a:r>
              <a:rPr lang="en-US" altLang="ja-JP" sz="1300" i="1" dirty="0">
                <a:solidFill>
                  <a:srgbClr val="3F7F5F"/>
                </a:solidFill>
                <a:latin typeface="Consolas"/>
              </a:rPr>
              <a:t>// </a:t>
            </a:r>
            <a:r>
              <a:rPr lang="ja-JP" altLang="en-US" sz="1300" i="1" dirty="0">
                <a:solidFill>
                  <a:srgbClr val="3F7F5F"/>
                </a:solidFill>
                <a:latin typeface="Consolas"/>
              </a:rPr>
              <a:t>ファイル名の一意性を保証する</a:t>
            </a:r>
            <a:r>
              <a:rPr lang="en-US" altLang="ja-JP" sz="1300" i="1" dirty="0">
                <a:solidFill>
                  <a:srgbClr val="3F7F5F"/>
                </a:solidFill>
                <a:latin typeface="Consolas"/>
              </a:rPr>
              <a:t>UUID</a:t>
            </a:r>
            <a:r>
              <a:rPr lang="ja-JP" altLang="en-US" sz="1300" i="1" dirty="0">
                <a:solidFill>
                  <a:srgbClr val="3F7F5F"/>
                </a:solidFill>
                <a:latin typeface="Consolas"/>
              </a:rPr>
              <a:t>を生成</a:t>
            </a:r>
          </a:p>
          <a:p>
            <a:r>
              <a:rPr lang="en-US" altLang="ko-KR" sz="1300" dirty="0">
                <a:solidFill>
                  <a:srgbClr val="000000"/>
                </a:solidFill>
                <a:latin typeface="Consolas"/>
              </a:rPr>
              <a:t>        String </a:t>
            </a:r>
            <a:r>
              <a:rPr lang="en-US" altLang="ko-KR" sz="1300" dirty="0" err="1">
                <a:solidFill>
                  <a:srgbClr val="6A3E3E"/>
                </a:solidFill>
                <a:latin typeface="Consolas"/>
              </a:rPr>
              <a:t>newFileName</a:t>
            </a:r>
            <a:r>
              <a:rPr lang="en-US" altLang="ko-KR" sz="1300" dirty="0">
                <a:solidFill>
                  <a:srgbClr val="000000"/>
                </a:solidFill>
                <a:latin typeface="Consolas"/>
              </a:rPr>
              <a:t> = </a:t>
            </a:r>
            <a:r>
              <a:rPr lang="en-US" altLang="ko-KR" sz="1300" dirty="0" err="1">
                <a:solidFill>
                  <a:srgbClr val="6A3E3E"/>
                </a:solidFill>
                <a:latin typeface="Consolas"/>
              </a:rPr>
              <a:t>uid</a:t>
            </a:r>
            <a:r>
              <a:rPr lang="en-US" altLang="ko-KR" sz="1300" dirty="0">
                <a:solidFill>
                  <a:srgbClr val="000000"/>
                </a:solidFill>
                <a:latin typeface="Consolas"/>
              </a:rPr>
              <a:t> + </a:t>
            </a:r>
            <a:r>
              <a:rPr lang="en-US" altLang="ko-KR" sz="1300" dirty="0">
                <a:solidFill>
                  <a:srgbClr val="2A00FF"/>
                </a:solidFill>
                <a:latin typeface="Consolas"/>
              </a:rPr>
              <a:t>"_"</a:t>
            </a:r>
            <a:r>
              <a:rPr lang="en-US" altLang="ko-KR" sz="1300" dirty="0">
                <a:solidFill>
                  <a:srgbClr val="000000"/>
                </a:solidFill>
                <a:latin typeface="Consolas"/>
              </a:rPr>
              <a:t> + </a:t>
            </a:r>
            <a:r>
              <a:rPr lang="en-US" altLang="ko-KR" sz="1300" dirty="0" err="1">
                <a:solidFill>
                  <a:srgbClr val="6A3E3E"/>
                </a:solidFill>
                <a:latin typeface="Consolas"/>
              </a:rPr>
              <a:t>fileName</a:t>
            </a:r>
            <a:r>
              <a:rPr lang="en-US" altLang="ko-KR" sz="1300" dirty="0">
                <a:solidFill>
                  <a:srgbClr val="000000"/>
                </a:solidFill>
                <a:latin typeface="Consolas"/>
              </a:rPr>
              <a:t>; </a:t>
            </a:r>
            <a:r>
              <a:rPr lang="en-US" altLang="ko-KR" sz="1300" dirty="0">
                <a:solidFill>
                  <a:srgbClr val="3F7F5F"/>
                </a:solidFill>
                <a:latin typeface="Consolas"/>
              </a:rPr>
              <a:t>// </a:t>
            </a:r>
            <a:r>
              <a:rPr lang="ko-KR" altLang="en-US" sz="1300" dirty="0">
                <a:solidFill>
                  <a:srgbClr val="3F7F5F"/>
                </a:solidFill>
                <a:latin typeface="Consolas"/>
              </a:rPr>
              <a:t>新</a:t>
            </a:r>
            <a:r>
              <a:rPr lang="ja-JP" altLang="en-US" sz="1300" dirty="0">
                <a:solidFill>
                  <a:srgbClr val="3F7F5F"/>
                </a:solidFill>
                <a:latin typeface="Consolas"/>
              </a:rPr>
              <a:t>しいファイル</a:t>
            </a:r>
            <a:r>
              <a:rPr lang="ko-KR" altLang="en-US" sz="1300" dirty="0">
                <a:solidFill>
                  <a:srgbClr val="3F7F5F"/>
                </a:solidFill>
                <a:latin typeface="Consolas"/>
              </a:rPr>
              <a:t>名</a:t>
            </a:r>
            <a:r>
              <a:rPr lang="ja-JP" altLang="en-US" sz="1300" dirty="0">
                <a:solidFill>
                  <a:srgbClr val="3F7F5F"/>
                </a:solidFill>
                <a:latin typeface="Consolas"/>
              </a:rPr>
              <a:t>を</a:t>
            </a:r>
            <a:r>
              <a:rPr lang="ko-KR" altLang="en-US" sz="1300" dirty="0">
                <a:solidFill>
                  <a:srgbClr val="3F7F5F"/>
                </a:solidFill>
                <a:latin typeface="Consolas"/>
              </a:rPr>
              <a:t>生成</a:t>
            </a:r>
          </a:p>
          <a:p>
            <a:r>
              <a:rPr lang="en-US" altLang="ko-KR" sz="1300" dirty="0">
                <a:solidFill>
                  <a:srgbClr val="000000"/>
                </a:solidFill>
                <a:latin typeface="Consolas"/>
              </a:rPr>
              <a:t>        String </a:t>
            </a:r>
            <a:r>
              <a:rPr lang="en-US" altLang="ko-KR" sz="1300" dirty="0" err="1">
                <a:solidFill>
                  <a:srgbClr val="6A3E3E"/>
                </a:solidFill>
                <a:latin typeface="Consolas"/>
              </a:rPr>
              <a:t>imgPath</a:t>
            </a:r>
            <a:r>
              <a:rPr lang="en-US" altLang="ko-KR" sz="1300" dirty="0">
                <a:solidFill>
                  <a:srgbClr val="000000"/>
                </a:solidFill>
                <a:latin typeface="Consolas"/>
              </a:rPr>
              <a:t> = </a:t>
            </a:r>
            <a:r>
              <a:rPr lang="en-US" altLang="ko-KR" sz="1300" dirty="0" err="1">
                <a:solidFill>
                  <a:srgbClr val="6A3E3E"/>
                </a:solidFill>
                <a:latin typeface="Consolas"/>
              </a:rPr>
              <a:t>uploadPath</a:t>
            </a:r>
            <a:r>
              <a:rPr lang="en-US" altLang="ko-KR" sz="1300" dirty="0">
                <a:solidFill>
                  <a:srgbClr val="000000"/>
                </a:solidFill>
                <a:latin typeface="Consolas"/>
              </a:rPr>
              <a:t> + </a:t>
            </a:r>
            <a:r>
              <a:rPr lang="en-US" altLang="ko-KR" sz="1300" dirty="0" err="1">
                <a:solidFill>
                  <a:srgbClr val="6A3E3E"/>
                </a:solidFill>
                <a:latin typeface="Consolas"/>
              </a:rPr>
              <a:t>ymdPath</a:t>
            </a:r>
            <a:r>
              <a:rPr lang="en-US" altLang="ko-KR" sz="1300" dirty="0">
                <a:solidFill>
                  <a:srgbClr val="000000"/>
                </a:solidFill>
                <a:latin typeface="Consolas"/>
              </a:rPr>
              <a:t>; </a:t>
            </a:r>
            <a:r>
              <a:rPr lang="en-US" altLang="ko-KR" sz="1300" dirty="0">
                <a:solidFill>
                  <a:srgbClr val="3F7F5F"/>
                </a:solidFill>
                <a:latin typeface="Consolas"/>
              </a:rPr>
              <a:t>// </a:t>
            </a:r>
            <a:r>
              <a:rPr lang="ko-KR" altLang="en-US" sz="1300" dirty="0">
                <a:solidFill>
                  <a:srgbClr val="3F7F5F"/>
                </a:solidFill>
                <a:latin typeface="Consolas"/>
              </a:rPr>
              <a:t>保存</a:t>
            </a:r>
            <a:r>
              <a:rPr lang="ja-JP" altLang="en-US" sz="1300" dirty="0">
                <a:solidFill>
                  <a:srgbClr val="3F7F5F"/>
                </a:solidFill>
                <a:latin typeface="Consolas"/>
              </a:rPr>
              <a:t>パスを</a:t>
            </a:r>
            <a:r>
              <a:rPr lang="ko-KR" altLang="en-US" sz="1300" dirty="0">
                <a:solidFill>
                  <a:srgbClr val="3F7F5F"/>
                </a:solidFill>
                <a:latin typeface="Consolas"/>
              </a:rPr>
              <a:t>設定</a:t>
            </a:r>
          </a:p>
          <a:p>
            <a:endParaRPr lang="ko-KR" altLang="en-US" sz="1300" dirty="0">
              <a:latin typeface="Consolas"/>
            </a:endParaRPr>
          </a:p>
          <a:p>
            <a:r>
              <a:rPr lang="ja-JP" altLang="en-US" sz="1300" dirty="0">
                <a:solidFill>
                  <a:srgbClr val="000000"/>
                </a:solidFill>
                <a:latin typeface="Consolas"/>
              </a:rPr>
              <a:t>        </a:t>
            </a:r>
            <a:r>
              <a:rPr lang="en-US" altLang="ja-JP" sz="1300" dirty="0">
                <a:solidFill>
                  <a:srgbClr val="3F7F5F"/>
                </a:solidFill>
                <a:latin typeface="Consolas"/>
              </a:rPr>
              <a:t>// </a:t>
            </a:r>
            <a:r>
              <a:rPr lang="ja-JP" altLang="en-US" sz="1300" dirty="0">
                <a:solidFill>
                  <a:srgbClr val="3F7F5F"/>
                </a:solidFill>
                <a:latin typeface="Consolas"/>
              </a:rPr>
              <a:t>ファイルを指定された場所にコピー</a:t>
            </a:r>
          </a:p>
          <a:p>
            <a:r>
              <a:rPr lang="en-US" altLang="ko-KR" sz="1300" dirty="0">
                <a:solidFill>
                  <a:srgbClr val="000000"/>
                </a:solidFill>
                <a:latin typeface="Consolas"/>
              </a:rPr>
              <a:t>        File </a:t>
            </a:r>
            <a:r>
              <a:rPr lang="en-US" altLang="ko-KR" sz="1300" dirty="0">
                <a:solidFill>
                  <a:srgbClr val="6A3E3E"/>
                </a:solidFill>
                <a:latin typeface="Consolas"/>
              </a:rPr>
              <a:t>target</a:t>
            </a:r>
            <a:r>
              <a:rPr lang="en-US" altLang="ko-KR" sz="1300" dirty="0">
                <a:solidFill>
                  <a:srgbClr val="000000"/>
                </a:solidFill>
                <a:latin typeface="Consolas"/>
              </a:rPr>
              <a:t> = </a:t>
            </a:r>
            <a:r>
              <a:rPr lang="en-US" altLang="ko-KR" sz="1300" b="1" dirty="0">
                <a:solidFill>
                  <a:srgbClr val="7F0055"/>
                </a:solidFill>
                <a:latin typeface="Consolas"/>
              </a:rPr>
              <a:t>new</a:t>
            </a:r>
            <a:r>
              <a:rPr lang="en-US" altLang="ko-KR" sz="1300" b="1" dirty="0">
                <a:solidFill>
                  <a:srgbClr val="000000"/>
                </a:solidFill>
                <a:latin typeface="Consolas"/>
              </a:rPr>
              <a:t> File(</a:t>
            </a:r>
            <a:r>
              <a:rPr lang="en-US" altLang="ko-KR" sz="1300" b="1" dirty="0" err="1">
                <a:solidFill>
                  <a:srgbClr val="6A3E3E"/>
                </a:solidFill>
                <a:latin typeface="Consolas"/>
              </a:rPr>
              <a:t>imgPath</a:t>
            </a:r>
            <a:r>
              <a:rPr lang="en-US" altLang="ko-KR" sz="1300" b="1" dirty="0">
                <a:solidFill>
                  <a:srgbClr val="000000"/>
                </a:solidFill>
                <a:latin typeface="Consolas"/>
              </a:rPr>
              <a:t>, </a:t>
            </a:r>
            <a:r>
              <a:rPr lang="en-US" altLang="ko-KR" sz="1300" b="1" dirty="0" err="1">
                <a:solidFill>
                  <a:srgbClr val="6A3E3E"/>
                </a:solidFill>
                <a:latin typeface="Consolas"/>
              </a:rPr>
              <a:t>newFileName</a:t>
            </a:r>
            <a:r>
              <a:rPr lang="en-US" altLang="ko-KR" sz="1300" b="1" dirty="0">
                <a:solidFill>
                  <a:srgbClr val="000000"/>
                </a:solidFill>
                <a:latin typeface="Consolas"/>
              </a:rPr>
              <a:t>);</a:t>
            </a:r>
          </a:p>
          <a:p>
            <a:r>
              <a:rPr lang="en-US" altLang="ko-KR" sz="1300" dirty="0">
                <a:solidFill>
                  <a:srgbClr val="000000"/>
                </a:solidFill>
                <a:latin typeface="Consolas"/>
              </a:rPr>
              <a:t>        </a:t>
            </a:r>
            <a:r>
              <a:rPr lang="en-US" altLang="ko-KR" sz="1300" dirty="0" err="1">
                <a:solidFill>
                  <a:srgbClr val="000000"/>
                </a:solidFill>
                <a:latin typeface="Consolas"/>
              </a:rPr>
              <a:t>FileCopyUtils.</a:t>
            </a:r>
            <a:r>
              <a:rPr lang="en-US" altLang="ko-KR" sz="1300" i="1" dirty="0" err="1">
                <a:solidFill>
                  <a:srgbClr val="000000"/>
                </a:solidFill>
                <a:latin typeface="Consolas"/>
              </a:rPr>
              <a:t>copy</a:t>
            </a:r>
            <a:r>
              <a:rPr lang="en-US" altLang="ko-KR" sz="1300" i="1" dirty="0">
                <a:solidFill>
                  <a:srgbClr val="000000"/>
                </a:solidFill>
                <a:latin typeface="Consolas"/>
              </a:rPr>
              <a:t>(</a:t>
            </a:r>
            <a:r>
              <a:rPr lang="en-US" altLang="ko-KR" sz="1300" i="1" dirty="0" err="1">
                <a:solidFill>
                  <a:srgbClr val="6A3E3E"/>
                </a:solidFill>
                <a:latin typeface="Consolas"/>
              </a:rPr>
              <a:t>fileData</a:t>
            </a:r>
            <a:r>
              <a:rPr lang="en-US" altLang="ko-KR" sz="1300" i="1" dirty="0">
                <a:solidFill>
                  <a:srgbClr val="000000"/>
                </a:solidFill>
                <a:latin typeface="Consolas"/>
              </a:rPr>
              <a:t>, </a:t>
            </a:r>
            <a:r>
              <a:rPr lang="en-US" altLang="ko-KR" sz="1300" i="1" dirty="0">
                <a:solidFill>
                  <a:srgbClr val="6A3E3E"/>
                </a:solidFill>
                <a:latin typeface="Consolas"/>
              </a:rPr>
              <a:t>target</a:t>
            </a:r>
            <a:r>
              <a:rPr lang="en-US" altLang="ko-KR" sz="1300" i="1" dirty="0">
                <a:solidFill>
                  <a:srgbClr val="000000"/>
                </a:solidFill>
                <a:latin typeface="Consolas"/>
              </a:rPr>
              <a:t>);</a:t>
            </a:r>
          </a:p>
          <a:p>
            <a:endParaRPr lang="ko-KR" altLang="en-US" sz="1300" dirty="0">
              <a:latin typeface="Consolas"/>
            </a:endParaRPr>
          </a:p>
          <a:p>
            <a:r>
              <a:rPr lang="ja-JP" altLang="en-US" sz="1300" dirty="0">
                <a:solidFill>
                  <a:srgbClr val="000000"/>
                </a:solidFill>
                <a:latin typeface="Consolas"/>
              </a:rPr>
              <a:t>        </a:t>
            </a:r>
            <a:r>
              <a:rPr lang="en-US" altLang="ja-JP" sz="1300" dirty="0">
                <a:solidFill>
                  <a:srgbClr val="3F7F5F"/>
                </a:solidFill>
                <a:latin typeface="Consolas"/>
              </a:rPr>
              <a:t>// </a:t>
            </a:r>
            <a:r>
              <a:rPr lang="ja-JP" altLang="en-US" sz="1300" dirty="0">
                <a:solidFill>
                  <a:srgbClr val="3F7F5F"/>
                </a:solidFill>
                <a:latin typeface="Consolas"/>
              </a:rPr>
              <a:t>サムネイル画像の生成</a:t>
            </a:r>
          </a:p>
          <a:p>
            <a:r>
              <a:rPr lang="en-US" altLang="ko-KR" sz="1300" dirty="0">
                <a:solidFill>
                  <a:srgbClr val="000000"/>
                </a:solidFill>
                <a:latin typeface="Consolas"/>
              </a:rPr>
              <a:t>        String </a:t>
            </a:r>
            <a:r>
              <a:rPr lang="en-US" altLang="ko-KR" sz="1300" dirty="0" err="1">
                <a:solidFill>
                  <a:srgbClr val="6A3E3E"/>
                </a:solidFill>
                <a:latin typeface="Consolas"/>
              </a:rPr>
              <a:t>thumbFileName</a:t>
            </a:r>
            <a:r>
              <a:rPr lang="en-US" altLang="ko-KR" sz="1300" dirty="0">
                <a:solidFill>
                  <a:srgbClr val="000000"/>
                </a:solidFill>
                <a:latin typeface="Consolas"/>
              </a:rPr>
              <a:t> = </a:t>
            </a:r>
            <a:r>
              <a:rPr lang="en-US" altLang="ko-KR" sz="1300" dirty="0">
                <a:solidFill>
                  <a:srgbClr val="2A00FF"/>
                </a:solidFill>
                <a:latin typeface="Consolas"/>
              </a:rPr>
              <a:t>"s_"</a:t>
            </a:r>
            <a:r>
              <a:rPr lang="en-US" altLang="ko-KR" sz="1300" dirty="0">
                <a:solidFill>
                  <a:srgbClr val="000000"/>
                </a:solidFill>
                <a:latin typeface="Consolas"/>
              </a:rPr>
              <a:t> + </a:t>
            </a:r>
            <a:r>
              <a:rPr lang="en-US" altLang="ko-KR" sz="1300" dirty="0" err="1">
                <a:solidFill>
                  <a:srgbClr val="6A3E3E"/>
                </a:solidFill>
                <a:latin typeface="Consolas"/>
              </a:rPr>
              <a:t>newFileName</a:t>
            </a:r>
            <a:r>
              <a:rPr lang="en-US" altLang="ko-KR" sz="1300" dirty="0">
                <a:solidFill>
                  <a:srgbClr val="000000"/>
                </a:solidFill>
                <a:latin typeface="Consolas"/>
              </a:rPr>
              <a:t>; </a:t>
            </a:r>
            <a:r>
              <a:rPr lang="en-US" altLang="ko-KR" sz="1300" dirty="0">
                <a:solidFill>
                  <a:srgbClr val="3F7F5F"/>
                </a:solidFill>
                <a:latin typeface="Consolas"/>
              </a:rPr>
              <a:t>// </a:t>
            </a:r>
            <a:r>
              <a:rPr lang="ja-JP" altLang="en-US" sz="1300" dirty="0">
                <a:solidFill>
                  <a:srgbClr val="3F7F5F"/>
                </a:solidFill>
                <a:latin typeface="Consolas"/>
              </a:rPr>
              <a:t>サムネイルファイル</a:t>
            </a:r>
            <a:r>
              <a:rPr lang="ko-KR" altLang="en-US" sz="1300" dirty="0">
                <a:solidFill>
                  <a:srgbClr val="3F7F5F"/>
                </a:solidFill>
                <a:latin typeface="Consolas"/>
              </a:rPr>
              <a:t>名</a:t>
            </a:r>
            <a:r>
              <a:rPr lang="ja-JP" altLang="en-US" sz="1300" dirty="0">
                <a:solidFill>
                  <a:srgbClr val="3F7F5F"/>
                </a:solidFill>
                <a:latin typeface="Consolas"/>
              </a:rPr>
              <a:t>を</a:t>
            </a:r>
            <a:r>
              <a:rPr lang="ko-KR" altLang="en-US" sz="1300" dirty="0">
                <a:solidFill>
                  <a:srgbClr val="3F7F5F"/>
                </a:solidFill>
                <a:latin typeface="Consolas"/>
              </a:rPr>
              <a:t>生成</a:t>
            </a:r>
          </a:p>
          <a:p>
            <a:r>
              <a:rPr lang="en-US" altLang="ko-KR" sz="1300" dirty="0">
                <a:solidFill>
                  <a:srgbClr val="000000"/>
                </a:solidFill>
                <a:latin typeface="Consolas"/>
              </a:rPr>
              <a:t>        File </a:t>
            </a:r>
            <a:r>
              <a:rPr lang="en-US" altLang="ko-KR" sz="1300" dirty="0">
                <a:solidFill>
                  <a:srgbClr val="6A3E3E"/>
                </a:solidFill>
                <a:latin typeface="Consolas"/>
              </a:rPr>
              <a:t>image</a:t>
            </a:r>
            <a:r>
              <a:rPr lang="en-US" altLang="ko-KR" sz="1300" dirty="0">
                <a:solidFill>
                  <a:srgbClr val="000000"/>
                </a:solidFill>
                <a:latin typeface="Consolas"/>
              </a:rPr>
              <a:t> = </a:t>
            </a:r>
            <a:r>
              <a:rPr lang="en-US" altLang="ko-KR" sz="1300" b="1" dirty="0">
                <a:solidFill>
                  <a:srgbClr val="7F0055"/>
                </a:solidFill>
                <a:latin typeface="Consolas"/>
              </a:rPr>
              <a:t>new</a:t>
            </a:r>
            <a:r>
              <a:rPr lang="en-US" altLang="ko-KR" sz="1300" b="1" dirty="0">
                <a:solidFill>
                  <a:srgbClr val="000000"/>
                </a:solidFill>
                <a:latin typeface="Consolas"/>
              </a:rPr>
              <a:t> File(</a:t>
            </a:r>
            <a:r>
              <a:rPr lang="en-US" altLang="ko-KR" sz="1300" b="1" dirty="0" err="1">
                <a:solidFill>
                  <a:srgbClr val="6A3E3E"/>
                </a:solidFill>
                <a:latin typeface="Consolas"/>
              </a:rPr>
              <a:t>imgPath</a:t>
            </a:r>
            <a:r>
              <a:rPr lang="en-US" altLang="ko-KR" sz="1300" b="1" dirty="0">
                <a:solidFill>
                  <a:srgbClr val="000000"/>
                </a:solidFill>
                <a:latin typeface="Consolas"/>
              </a:rPr>
              <a:t> + </a:t>
            </a:r>
            <a:r>
              <a:rPr lang="en-US" altLang="ko-KR" sz="1300" b="1" dirty="0" err="1">
                <a:solidFill>
                  <a:srgbClr val="000000"/>
                </a:solidFill>
                <a:latin typeface="Consolas"/>
              </a:rPr>
              <a:t>File.</a:t>
            </a:r>
            <a:r>
              <a:rPr lang="en-US" altLang="ko-KR" sz="1300" b="1" i="1" dirty="0" err="1">
                <a:solidFill>
                  <a:srgbClr val="0000C0"/>
                </a:solidFill>
                <a:latin typeface="Consolas"/>
              </a:rPr>
              <a:t>separator</a:t>
            </a:r>
            <a:r>
              <a:rPr lang="en-US" altLang="ko-KR" sz="1300" b="1" i="1" dirty="0">
                <a:solidFill>
                  <a:srgbClr val="000000"/>
                </a:solidFill>
                <a:latin typeface="Consolas"/>
              </a:rPr>
              <a:t> + </a:t>
            </a:r>
            <a:r>
              <a:rPr lang="en-US" altLang="ko-KR" sz="1300" b="1" i="1" dirty="0" err="1">
                <a:solidFill>
                  <a:srgbClr val="6A3E3E"/>
                </a:solidFill>
                <a:latin typeface="Consolas"/>
              </a:rPr>
              <a:t>newFileName</a:t>
            </a:r>
            <a:r>
              <a:rPr lang="en-US" altLang="ko-KR" sz="1300" b="1" i="1" dirty="0">
                <a:solidFill>
                  <a:srgbClr val="000000"/>
                </a:solidFill>
                <a:latin typeface="Consolas"/>
              </a:rPr>
              <a:t>); </a:t>
            </a:r>
            <a:r>
              <a:rPr lang="en-US" altLang="ko-KR" sz="1300" b="1" i="1" dirty="0">
                <a:solidFill>
                  <a:srgbClr val="3F7F5F"/>
                </a:solidFill>
                <a:latin typeface="Consolas"/>
              </a:rPr>
              <a:t>// </a:t>
            </a:r>
            <a:r>
              <a:rPr lang="ko-KR" altLang="en-US" sz="1300" b="1" i="1" dirty="0">
                <a:solidFill>
                  <a:srgbClr val="3F7F5F"/>
                </a:solidFill>
                <a:latin typeface="Consolas"/>
              </a:rPr>
              <a:t>元画像</a:t>
            </a:r>
            <a:r>
              <a:rPr lang="ja-JP" altLang="en-US" sz="1300" b="1" i="1" dirty="0">
                <a:solidFill>
                  <a:srgbClr val="3F7F5F"/>
                </a:solidFill>
                <a:latin typeface="Consolas"/>
              </a:rPr>
              <a:t>のパス</a:t>
            </a:r>
          </a:p>
          <a:p>
            <a:r>
              <a:rPr lang="en-US" altLang="ko-KR" sz="1300" dirty="0">
                <a:solidFill>
                  <a:srgbClr val="000000"/>
                </a:solidFill>
                <a:latin typeface="Consolas"/>
              </a:rPr>
              <a:t>        File </a:t>
            </a:r>
            <a:r>
              <a:rPr lang="en-US" altLang="ko-KR" sz="1300" dirty="0">
                <a:solidFill>
                  <a:srgbClr val="6A3E3E"/>
                </a:solidFill>
                <a:latin typeface="Consolas"/>
              </a:rPr>
              <a:t>thumbnail</a:t>
            </a:r>
            <a:r>
              <a:rPr lang="en-US" altLang="ko-KR" sz="1300" dirty="0">
                <a:solidFill>
                  <a:srgbClr val="000000"/>
                </a:solidFill>
                <a:latin typeface="Consolas"/>
              </a:rPr>
              <a:t> = </a:t>
            </a:r>
            <a:r>
              <a:rPr lang="en-US" altLang="ko-KR" sz="1300" b="1" dirty="0">
                <a:solidFill>
                  <a:srgbClr val="7F0055"/>
                </a:solidFill>
                <a:latin typeface="Consolas"/>
              </a:rPr>
              <a:t>new</a:t>
            </a:r>
            <a:r>
              <a:rPr lang="en-US" altLang="ko-KR" sz="1300" b="1" dirty="0">
                <a:solidFill>
                  <a:srgbClr val="000000"/>
                </a:solidFill>
                <a:latin typeface="Consolas"/>
              </a:rPr>
              <a:t> File(</a:t>
            </a:r>
            <a:r>
              <a:rPr lang="en-US" altLang="ko-KR" sz="1300" b="1" dirty="0" err="1">
                <a:solidFill>
                  <a:srgbClr val="6A3E3E"/>
                </a:solidFill>
                <a:latin typeface="Consolas"/>
              </a:rPr>
              <a:t>imgPath</a:t>
            </a:r>
            <a:r>
              <a:rPr lang="en-US" altLang="ko-KR" sz="1300" b="1" dirty="0">
                <a:solidFill>
                  <a:srgbClr val="000000"/>
                </a:solidFill>
                <a:latin typeface="Consolas"/>
              </a:rPr>
              <a:t> + </a:t>
            </a:r>
            <a:r>
              <a:rPr lang="en-US" altLang="ko-KR" sz="1300" b="1" dirty="0" err="1">
                <a:solidFill>
                  <a:srgbClr val="000000"/>
                </a:solidFill>
                <a:latin typeface="Consolas"/>
              </a:rPr>
              <a:t>File.</a:t>
            </a:r>
            <a:r>
              <a:rPr lang="en-US" altLang="ko-KR" sz="1300" b="1" i="1" dirty="0" err="1">
                <a:solidFill>
                  <a:srgbClr val="0000C0"/>
                </a:solidFill>
                <a:latin typeface="Consolas"/>
              </a:rPr>
              <a:t>separator</a:t>
            </a:r>
            <a:r>
              <a:rPr lang="en-US" altLang="ko-KR" sz="1300" b="1" i="1" dirty="0">
                <a:solidFill>
                  <a:srgbClr val="000000"/>
                </a:solidFill>
                <a:latin typeface="Consolas"/>
              </a:rPr>
              <a:t> + </a:t>
            </a:r>
            <a:r>
              <a:rPr lang="en-US" altLang="ko-KR" sz="1300" b="1" i="1" dirty="0">
                <a:solidFill>
                  <a:srgbClr val="2A00FF"/>
                </a:solidFill>
                <a:latin typeface="Consolas"/>
              </a:rPr>
              <a:t>"s"</a:t>
            </a:r>
            <a:r>
              <a:rPr lang="en-US" altLang="ko-KR" sz="1300" b="1" i="1" dirty="0">
                <a:solidFill>
                  <a:srgbClr val="000000"/>
                </a:solidFill>
                <a:latin typeface="Consolas"/>
              </a:rPr>
              <a:t> + </a:t>
            </a:r>
            <a:r>
              <a:rPr lang="en-US" altLang="ko-KR" sz="1300" b="1" i="1" dirty="0" err="1">
                <a:solidFill>
                  <a:srgbClr val="000000"/>
                </a:solidFill>
                <a:latin typeface="Consolas"/>
              </a:rPr>
              <a:t>File.</a:t>
            </a:r>
            <a:r>
              <a:rPr lang="en-US" altLang="ko-KR" sz="1300" b="1" i="1" dirty="0" err="1">
                <a:solidFill>
                  <a:srgbClr val="0000C0"/>
                </a:solidFill>
                <a:latin typeface="Consolas"/>
              </a:rPr>
              <a:t>separator</a:t>
            </a:r>
            <a:r>
              <a:rPr lang="en-US" altLang="ko-KR" sz="1300" b="1" i="1" dirty="0">
                <a:solidFill>
                  <a:srgbClr val="000000"/>
                </a:solidFill>
                <a:latin typeface="Consolas"/>
              </a:rPr>
              <a:t> + </a:t>
            </a:r>
            <a:r>
              <a:rPr lang="en-US" altLang="ko-KR" sz="1300" b="1" i="1" dirty="0" err="1">
                <a:solidFill>
                  <a:srgbClr val="6A3E3E"/>
                </a:solidFill>
                <a:latin typeface="Consolas"/>
              </a:rPr>
              <a:t>thumbFileName</a:t>
            </a:r>
            <a:r>
              <a:rPr lang="en-US" altLang="ko-KR" sz="1300" b="1" i="1" dirty="0">
                <a:solidFill>
                  <a:srgbClr val="000000"/>
                </a:solidFill>
                <a:latin typeface="Consolas"/>
              </a:rPr>
              <a:t>); </a:t>
            </a:r>
            <a:r>
              <a:rPr lang="en-US" altLang="ko-KR" sz="1300" b="1" i="1" dirty="0">
                <a:solidFill>
                  <a:srgbClr val="3F7F5F"/>
                </a:solidFill>
                <a:latin typeface="Consolas"/>
              </a:rPr>
              <a:t>// </a:t>
            </a:r>
            <a:r>
              <a:rPr lang="ja-JP" altLang="en-US" sz="1300" b="1" i="1" dirty="0">
                <a:solidFill>
                  <a:srgbClr val="3F7F5F"/>
                </a:solidFill>
                <a:latin typeface="Consolas"/>
              </a:rPr>
              <a:t>サムネイルの</a:t>
            </a:r>
            <a:r>
              <a:rPr lang="ko-KR" altLang="en-US" sz="1300" b="1" i="1" dirty="0">
                <a:solidFill>
                  <a:srgbClr val="3F7F5F"/>
                </a:solidFill>
                <a:latin typeface="Consolas"/>
              </a:rPr>
              <a:t>保存先</a:t>
            </a:r>
          </a:p>
          <a:p>
            <a:endParaRPr lang="ko-KR" altLang="en-US" sz="1300" dirty="0">
              <a:latin typeface="Consolas"/>
            </a:endParaRPr>
          </a:p>
          <a:p>
            <a:r>
              <a:rPr lang="en-US" altLang="ko-KR" sz="1300" dirty="0">
                <a:solidFill>
                  <a:srgbClr val="000000"/>
                </a:solidFill>
                <a:latin typeface="Consolas"/>
              </a:rPr>
              <a:t>        </a:t>
            </a:r>
            <a:r>
              <a:rPr lang="en-US" altLang="ko-KR" sz="1300" b="1" dirty="0">
                <a:solidFill>
                  <a:srgbClr val="7F0055"/>
                </a:solidFill>
                <a:latin typeface="Consolas"/>
              </a:rPr>
              <a:t>if</a:t>
            </a:r>
            <a:r>
              <a:rPr lang="en-US" altLang="ko-KR" sz="1300" b="1" dirty="0">
                <a:solidFill>
                  <a:srgbClr val="000000"/>
                </a:solidFill>
                <a:latin typeface="Consolas"/>
              </a:rPr>
              <a:t> (</a:t>
            </a:r>
            <a:r>
              <a:rPr lang="en-US" altLang="ko-KR" sz="1300" b="1" dirty="0" err="1">
                <a:solidFill>
                  <a:srgbClr val="6A3E3E"/>
                </a:solidFill>
                <a:latin typeface="Consolas"/>
              </a:rPr>
              <a:t>image</a:t>
            </a:r>
            <a:r>
              <a:rPr lang="en-US" altLang="ko-KR" sz="1300" b="1" dirty="0" err="1">
                <a:solidFill>
                  <a:srgbClr val="000000"/>
                </a:solidFill>
                <a:latin typeface="Consolas"/>
              </a:rPr>
              <a:t>.exists</a:t>
            </a:r>
            <a:r>
              <a:rPr lang="en-US" altLang="ko-KR" sz="1300" b="1" dirty="0">
                <a:solidFill>
                  <a:srgbClr val="000000"/>
                </a:solidFill>
                <a:latin typeface="Consolas"/>
              </a:rPr>
              <a:t>()) { </a:t>
            </a:r>
            <a:r>
              <a:rPr lang="en-US" altLang="ko-KR" sz="1300" b="1" dirty="0">
                <a:solidFill>
                  <a:srgbClr val="3F7F5F"/>
                </a:solidFill>
                <a:latin typeface="Consolas"/>
              </a:rPr>
              <a:t>// </a:t>
            </a:r>
            <a:r>
              <a:rPr lang="ko-KR" altLang="en-US" sz="1300" b="1" dirty="0">
                <a:solidFill>
                  <a:srgbClr val="3F7F5F"/>
                </a:solidFill>
                <a:latin typeface="Consolas"/>
              </a:rPr>
              <a:t>元画像</a:t>
            </a:r>
            <a:r>
              <a:rPr lang="ja-JP" altLang="en-US" sz="1300" b="1" dirty="0">
                <a:solidFill>
                  <a:srgbClr val="3F7F5F"/>
                </a:solidFill>
                <a:latin typeface="Consolas"/>
              </a:rPr>
              <a:t>が</a:t>
            </a:r>
            <a:r>
              <a:rPr lang="ko-KR" altLang="en-US" sz="1300" b="1" dirty="0">
                <a:solidFill>
                  <a:srgbClr val="3F7F5F"/>
                </a:solidFill>
                <a:latin typeface="Consolas"/>
              </a:rPr>
              <a:t>存在</a:t>
            </a:r>
            <a:r>
              <a:rPr lang="ja-JP" altLang="en-US" sz="1300" b="1" dirty="0">
                <a:solidFill>
                  <a:srgbClr val="3F7F5F"/>
                </a:solidFill>
                <a:latin typeface="Consolas"/>
              </a:rPr>
              <a:t>する</a:t>
            </a:r>
            <a:r>
              <a:rPr lang="ko-KR" altLang="en-US" sz="1300" b="1" dirty="0" err="1">
                <a:solidFill>
                  <a:srgbClr val="3F7F5F"/>
                </a:solidFill>
                <a:latin typeface="Consolas"/>
              </a:rPr>
              <a:t>場合</a:t>
            </a:r>
            <a:endParaRPr lang="ko-KR" altLang="en-US" sz="1300" b="1" dirty="0">
              <a:solidFill>
                <a:srgbClr val="3F7F5F"/>
              </a:solidFill>
              <a:latin typeface="Consolas"/>
            </a:endParaRPr>
          </a:p>
          <a:p>
            <a:r>
              <a:rPr lang="ja-JP" altLang="en-US" sz="1300" dirty="0">
                <a:solidFill>
                  <a:srgbClr val="000000"/>
                </a:solidFill>
                <a:latin typeface="Consolas"/>
              </a:rPr>
              <a:t>            </a:t>
            </a:r>
            <a:r>
              <a:rPr lang="en-US" altLang="ja-JP" sz="1300" dirty="0" err="1">
                <a:solidFill>
                  <a:srgbClr val="6A3E3E"/>
                </a:solidFill>
                <a:latin typeface="Consolas"/>
              </a:rPr>
              <a:t>thumbnail</a:t>
            </a:r>
            <a:r>
              <a:rPr lang="en-US" altLang="ja-JP" sz="1300" dirty="0" err="1">
                <a:solidFill>
                  <a:srgbClr val="000000"/>
                </a:solidFill>
                <a:latin typeface="Consolas"/>
              </a:rPr>
              <a:t>.getParentFile</a:t>
            </a:r>
            <a:r>
              <a:rPr lang="en-US" altLang="ja-JP" sz="1300" dirty="0">
                <a:solidFill>
                  <a:srgbClr val="000000"/>
                </a:solidFill>
                <a:latin typeface="Consolas"/>
              </a:rPr>
              <a:t>().</a:t>
            </a:r>
            <a:r>
              <a:rPr lang="en-US" altLang="ja-JP" sz="1300" dirty="0" err="1">
                <a:solidFill>
                  <a:srgbClr val="000000"/>
                </a:solidFill>
                <a:latin typeface="Consolas"/>
              </a:rPr>
              <a:t>mkdirs</a:t>
            </a:r>
            <a:r>
              <a:rPr lang="en-US" altLang="ja-JP" sz="1300" dirty="0">
                <a:solidFill>
                  <a:srgbClr val="000000"/>
                </a:solidFill>
                <a:latin typeface="Consolas"/>
              </a:rPr>
              <a:t>(); </a:t>
            </a:r>
            <a:r>
              <a:rPr lang="en-US" altLang="ja-JP" sz="1300" dirty="0">
                <a:solidFill>
                  <a:srgbClr val="3F7F5F"/>
                </a:solidFill>
                <a:latin typeface="Consolas"/>
              </a:rPr>
              <a:t>// </a:t>
            </a:r>
            <a:r>
              <a:rPr lang="ja-JP" altLang="en-US" sz="1300" dirty="0">
                <a:solidFill>
                  <a:srgbClr val="3F7F5F"/>
                </a:solidFill>
                <a:latin typeface="Consolas"/>
              </a:rPr>
              <a:t>サムネイル用ディレクトリがない場合は作成</a:t>
            </a:r>
          </a:p>
          <a:p>
            <a:r>
              <a:rPr lang="en-US" altLang="ko-KR" sz="1300" dirty="0">
                <a:solidFill>
                  <a:srgbClr val="000000"/>
                </a:solidFill>
                <a:latin typeface="Consolas"/>
              </a:rPr>
              <a:t>            </a:t>
            </a:r>
            <a:r>
              <a:rPr lang="en-US" altLang="ko-KR" sz="1300" dirty="0" err="1">
                <a:solidFill>
                  <a:srgbClr val="000000"/>
                </a:solidFill>
                <a:latin typeface="Consolas"/>
              </a:rPr>
              <a:t>Thumbnails.</a:t>
            </a:r>
            <a:r>
              <a:rPr lang="en-US" altLang="ko-KR" sz="1300" i="1" dirty="0" err="1">
                <a:solidFill>
                  <a:srgbClr val="000000"/>
                </a:solidFill>
                <a:latin typeface="Consolas"/>
              </a:rPr>
              <a:t>of</a:t>
            </a:r>
            <a:r>
              <a:rPr lang="en-US" altLang="ko-KR" sz="1300" i="1" dirty="0">
                <a:solidFill>
                  <a:srgbClr val="000000"/>
                </a:solidFill>
                <a:latin typeface="Consolas"/>
              </a:rPr>
              <a:t>(</a:t>
            </a:r>
            <a:r>
              <a:rPr lang="en-US" altLang="ko-KR" sz="1300" i="1" dirty="0">
                <a:solidFill>
                  <a:srgbClr val="6A3E3E"/>
                </a:solidFill>
                <a:latin typeface="Consolas"/>
              </a:rPr>
              <a:t>image</a:t>
            </a:r>
            <a:r>
              <a:rPr lang="en-US" altLang="ko-KR" sz="1300" i="1" dirty="0">
                <a:solidFill>
                  <a:srgbClr val="000000"/>
                </a:solidFill>
                <a:latin typeface="Consolas"/>
              </a:rPr>
              <a:t>).size(</a:t>
            </a:r>
            <a:r>
              <a:rPr lang="en-US" altLang="ko-KR" sz="1300" b="1" i="1" dirty="0">
                <a:solidFill>
                  <a:srgbClr val="0000C0"/>
                </a:solidFill>
                <a:latin typeface="Consolas"/>
              </a:rPr>
              <a:t>THUMB_WIDTH</a:t>
            </a:r>
            <a:r>
              <a:rPr lang="en-US" altLang="ko-KR" sz="1300" b="1" i="1" dirty="0">
                <a:solidFill>
                  <a:srgbClr val="000000"/>
                </a:solidFill>
                <a:latin typeface="Consolas"/>
              </a:rPr>
              <a:t>, </a:t>
            </a:r>
            <a:r>
              <a:rPr lang="en-US" altLang="ko-KR" sz="1300" b="1" i="1" dirty="0">
                <a:solidFill>
                  <a:srgbClr val="0000C0"/>
                </a:solidFill>
                <a:latin typeface="Consolas"/>
              </a:rPr>
              <a:t>THUMB_HEIGHT</a:t>
            </a:r>
            <a:r>
              <a:rPr lang="en-US" altLang="ko-KR" sz="1300" b="1" i="1" dirty="0">
                <a:solidFill>
                  <a:srgbClr val="000000"/>
                </a:solidFill>
                <a:latin typeface="Consolas"/>
              </a:rPr>
              <a:t>).</a:t>
            </a:r>
            <a:r>
              <a:rPr lang="en-US" altLang="ko-KR" sz="1300" b="1" i="1" dirty="0" err="1">
                <a:solidFill>
                  <a:srgbClr val="000000"/>
                </a:solidFill>
                <a:latin typeface="Consolas"/>
              </a:rPr>
              <a:t>toFile</a:t>
            </a:r>
            <a:r>
              <a:rPr lang="en-US" altLang="ko-KR" sz="1300" b="1" i="1" dirty="0">
                <a:solidFill>
                  <a:srgbClr val="000000"/>
                </a:solidFill>
                <a:latin typeface="Consolas"/>
              </a:rPr>
              <a:t>(</a:t>
            </a:r>
            <a:r>
              <a:rPr lang="en-US" altLang="ko-KR" sz="1300" b="1" i="1" dirty="0">
                <a:solidFill>
                  <a:srgbClr val="6A3E3E"/>
                </a:solidFill>
                <a:latin typeface="Consolas"/>
              </a:rPr>
              <a:t>thumbnail</a:t>
            </a:r>
            <a:r>
              <a:rPr lang="en-US" altLang="ko-KR" sz="1300" b="1" i="1" dirty="0">
                <a:solidFill>
                  <a:srgbClr val="000000"/>
                </a:solidFill>
                <a:latin typeface="Consolas"/>
              </a:rPr>
              <a:t>); </a:t>
            </a:r>
            <a:r>
              <a:rPr lang="en-US" altLang="ko-KR" sz="1300" b="1" i="1" dirty="0">
                <a:solidFill>
                  <a:srgbClr val="3F7F5F"/>
                </a:solidFill>
                <a:latin typeface="Consolas"/>
              </a:rPr>
              <a:t>// </a:t>
            </a:r>
            <a:r>
              <a:rPr lang="ja-JP" altLang="en-US" sz="1300" b="1" i="1" dirty="0">
                <a:solidFill>
                  <a:srgbClr val="3F7F5F"/>
                </a:solidFill>
                <a:latin typeface="Consolas"/>
              </a:rPr>
              <a:t>サムネイルを</a:t>
            </a:r>
            <a:r>
              <a:rPr lang="ko-KR" altLang="en-US" sz="1300" b="1" i="1" dirty="0">
                <a:solidFill>
                  <a:srgbClr val="3F7F5F"/>
                </a:solidFill>
                <a:latin typeface="Consolas"/>
              </a:rPr>
              <a:t>生成</a:t>
            </a:r>
          </a:p>
          <a:p>
            <a:r>
              <a:rPr lang="ko-KR" altLang="en-US" sz="1300" dirty="0">
                <a:solidFill>
                  <a:srgbClr val="000000"/>
                </a:solidFill>
                <a:latin typeface="Consolas"/>
              </a:rPr>
              <a:t>        </a:t>
            </a:r>
            <a:r>
              <a:rPr lang="en-US" altLang="ko-KR" sz="1300" dirty="0">
                <a:solidFill>
                  <a:srgbClr val="000000"/>
                </a:solidFill>
                <a:latin typeface="Consolas"/>
              </a:rPr>
              <a:t>}</a:t>
            </a:r>
          </a:p>
          <a:p>
            <a:endParaRPr lang="ko-KR" altLang="en-US" sz="1300" dirty="0">
              <a:latin typeface="Consolas"/>
            </a:endParaRPr>
          </a:p>
          <a:p>
            <a:r>
              <a:rPr lang="ja-JP" altLang="en-US" sz="1300" dirty="0">
                <a:solidFill>
                  <a:srgbClr val="000000"/>
                </a:solidFill>
                <a:latin typeface="Consolas"/>
              </a:rPr>
              <a:t>        </a:t>
            </a:r>
            <a:r>
              <a:rPr lang="en-US" altLang="ja-JP" sz="1300" b="1" dirty="0">
                <a:solidFill>
                  <a:srgbClr val="7F0055"/>
                </a:solidFill>
                <a:latin typeface="Consolas"/>
              </a:rPr>
              <a:t>return</a:t>
            </a:r>
            <a:r>
              <a:rPr lang="ja-JP" altLang="en-US" sz="1300" b="1" dirty="0">
                <a:solidFill>
                  <a:srgbClr val="000000"/>
                </a:solidFill>
                <a:latin typeface="Consolas"/>
              </a:rPr>
              <a:t> </a:t>
            </a:r>
            <a:r>
              <a:rPr lang="en-US" altLang="ja-JP" sz="1300" b="1" dirty="0" err="1">
                <a:solidFill>
                  <a:srgbClr val="6A3E3E"/>
                </a:solidFill>
                <a:latin typeface="Consolas"/>
              </a:rPr>
              <a:t>newFileName</a:t>
            </a:r>
            <a:r>
              <a:rPr lang="en-US" altLang="ja-JP" sz="1300" b="1" dirty="0">
                <a:solidFill>
                  <a:srgbClr val="000000"/>
                </a:solidFill>
                <a:latin typeface="Consolas"/>
              </a:rPr>
              <a:t>; </a:t>
            </a:r>
            <a:r>
              <a:rPr lang="en-US" altLang="ja-JP" sz="1300" b="1" dirty="0">
                <a:solidFill>
                  <a:srgbClr val="3F7F5F"/>
                </a:solidFill>
                <a:latin typeface="Consolas"/>
              </a:rPr>
              <a:t>// </a:t>
            </a:r>
            <a:r>
              <a:rPr lang="ja-JP" altLang="en-US" sz="1300" b="1" dirty="0">
                <a:solidFill>
                  <a:srgbClr val="3F7F5F"/>
                </a:solidFill>
                <a:latin typeface="Consolas"/>
              </a:rPr>
              <a:t>アップロードしたファイル名を返す</a:t>
            </a:r>
          </a:p>
          <a:p>
            <a:r>
              <a:rPr lang="ko-KR" altLang="en-US" sz="1300" dirty="0">
                <a:solidFill>
                  <a:srgbClr val="000000"/>
                </a:solidFill>
                <a:latin typeface="Consolas"/>
              </a:rPr>
              <a:t>    </a:t>
            </a:r>
            <a:r>
              <a:rPr lang="en-US" altLang="ko-KR" sz="1300" dirty="0">
                <a:solidFill>
                  <a:srgbClr val="000000"/>
                </a:solidFill>
                <a:latin typeface="Consolas"/>
              </a:rPr>
              <a:t>}</a:t>
            </a:r>
            <a:endParaRPr lang="en-US" altLang="ja-JP" sz="1300" dirty="0" smtClean="0">
              <a:ea typeface="MS Mincho" pitchFamily="49" charset="-128"/>
            </a:endParaRPr>
          </a:p>
        </p:txBody>
      </p:sp>
    </p:spTree>
    <p:extLst>
      <p:ext uri="{BB962C8B-B14F-4D97-AF65-F5344CB8AC3E}">
        <p14:creationId xmlns:p14="http://schemas.microsoft.com/office/powerpoint/2010/main" val="1561107390"/>
      </p:ext>
    </p:extLst>
  </p:cSld>
  <p:clrMapOvr>
    <a:masterClrMapping/>
  </p:clrMapOvr>
  <p:transition/>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제목 1"/>
          <p:cNvSpPr>
            <a:spLocks noGrp="1"/>
          </p:cNvSpPr>
          <p:nvPr>
            <p:ph type="title"/>
          </p:nvPr>
        </p:nvSpPr>
        <p:spPr bwMode="auto">
          <a:xfrm>
            <a:off x="0" y="-2242"/>
            <a:ext cx="9144000" cy="694938"/>
          </a:xfrm>
        </p:spPr>
        <p:txBody>
          <a:bodyPr vert="horz" lIns="91440" tIns="45720" rIns="91440" bIns="45720" rtlCol="0" anchor="ctr">
            <a:normAutofit/>
          </a:bodyPr>
          <a:lstStyle/>
          <a:p>
            <a:r>
              <a:rPr lang="en-US" altLang="ja-JP" dirty="0" err="1" smtClean="0">
                <a:latin typeface="MS Mincho" pitchFamily="49" charset="-128"/>
                <a:ea typeface="MS Mincho" pitchFamily="49" charset="-128"/>
              </a:rPr>
              <a:t>UploadFileUtils</a:t>
            </a:r>
            <a:r>
              <a:rPr lang="en-US" altLang="ja-JP" dirty="0" smtClean="0">
                <a:latin typeface="MS Mincho" pitchFamily="49" charset="-128"/>
                <a:ea typeface="MS Mincho" pitchFamily="49" charset="-128"/>
              </a:rPr>
              <a:t>(2/2</a:t>
            </a:r>
            <a:r>
              <a:rPr lang="en-US" altLang="ja-JP" dirty="0">
                <a:latin typeface="MS Mincho" pitchFamily="49" charset="-128"/>
                <a:ea typeface="MS Mincho" pitchFamily="49" charset="-128"/>
              </a:rPr>
              <a:t>)</a:t>
            </a:r>
            <a:endParaRPr lang="ko-KR" dirty="0">
              <a:latin typeface="MS Mincho" pitchFamily="49" charset="-128"/>
              <a:ea typeface="MS Mincho" pitchFamily="49" charset="-128"/>
            </a:endParaRPr>
          </a:p>
        </p:txBody>
      </p:sp>
      <p:sp>
        <p:nvSpPr>
          <p:cNvPr id="5" name="내용 개체 틀 2"/>
          <p:cNvSpPr>
            <a:spLocks noGrp="1"/>
          </p:cNvSpPr>
          <p:nvPr>
            <p:ph sz="half" idx="1"/>
          </p:nvPr>
        </p:nvSpPr>
        <p:spPr bwMode="auto">
          <a:xfrm>
            <a:off x="0" y="692696"/>
            <a:ext cx="9144000" cy="6165304"/>
          </a:xfrm>
          <a:solidFill>
            <a:schemeClr val="bg1"/>
          </a:solidFill>
        </p:spPr>
        <p:txBody>
          <a:bodyPr numCol="2">
            <a:noAutofit/>
          </a:bodyPr>
          <a:lstStyle>
            <a:lvl1pPr>
              <a:defRPr sz="2400"/>
            </a:lvl1pPr>
            <a:lvl2pPr>
              <a:defRPr sz="1600"/>
            </a:lvl2pPr>
            <a:lvl3pPr>
              <a:defRPr sz="1200"/>
            </a:lvl3pPr>
            <a:lvl4pPr>
              <a:defRPr sz="1200"/>
            </a:lvl4pPr>
            <a:lvl5pPr>
              <a:defRPr sz="1200"/>
            </a:lvl5pPr>
          </a:lstStyle>
          <a:p>
            <a:r>
              <a:rPr lang="en-US" altLang="ja-JP" sz="1300" dirty="0">
                <a:solidFill>
                  <a:srgbClr val="3F7F5F"/>
                </a:solidFill>
                <a:latin typeface="Consolas"/>
              </a:rPr>
              <a:t>// </a:t>
            </a:r>
            <a:r>
              <a:rPr lang="ja-JP" altLang="en-US" sz="1300" dirty="0">
                <a:solidFill>
                  <a:srgbClr val="3F7F5F"/>
                </a:solidFill>
                <a:latin typeface="Consolas"/>
              </a:rPr>
              <a:t>日付ベースのディレクトリ構造を生成</a:t>
            </a:r>
          </a:p>
          <a:p>
            <a:r>
              <a:rPr lang="en-US" altLang="ko-KR" sz="1300" dirty="0">
                <a:solidFill>
                  <a:srgbClr val="000000"/>
                </a:solidFill>
                <a:latin typeface="Consolas"/>
              </a:rPr>
              <a:t>    </a:t>
            </a:r>
            <a:r>
              <a:rPr lang="en-US" altLang="ko-KR" sz="1300" b="1" dirty="0">
                <a:solidFill>
                  <a:srgbClr val="7F0055"/>
                </a:solidFill>
                <a:latin typeface="Consolas"/>
              </a:rPr>
              <a:t>public</a:t>
            </a:r>
            <a:r>
              <a:rPr lang="en-US" altLang="ko-KR" sz="1300" b="1" dirty="0">
                <a:solidFill>
                  <a:srgbClr val="000000"/>
                </a:solidFill>
                <a:latin typeface="Consolas"/>
              </a:rPr>
              <a:t> </a:t>
            </a:r>
            <a:r>
              <a:rPr lang="en-US" altLang="ko-KR" sz="1300" b="1" dirty="0">
                <a:solidFill>
                  <a:srgbClr val="7F0055"/>
                </a:solidFill>
                <a:latin typeface="Consolas"/>
              </a:rPr>
              <a:t>static</a:t>
            </a:r>
            <a:r>
              <a:rPr lang="en-US" altLang="ko-KR" sz="1300" b="1" dirty="0">
                <a:solidFill>
                  <a:srgbClr val="000000"/>
                </a:solidFill>
                <a:latin typeface="Consolas"/>
              </a:rPr>
              <a:t> String </a:t>
            </a:r>
            <a:r>
              <a:rPr lang="en-US" altLang="ko-KR" sz="1300" b="1" dirty="0" err="1">
                <a:solidFill>
                  <a:srgbClr val="000000"/>
                </a:solidFill>
                <a:latin typeface="Consolas"/>
              </a:rPr>
              <a:t>calcPath</a:t>
            </a:r>
            <a:r>
              <a:rPr lang="en-US" altLang="ko-KR" sz="1300" b="1" dirty="0">
                <a:solidFill>
                  <a:srgbClr val="000000"/>
                </a:solidFill>
                <a:latin typeface="Consolas"/>
              </a:rPr>
              <a:t>(String </a:t>
            </a:r>
            <a:r>
              <a:rPr lang="en-US" altLang="ko-KR" sz="1300" b="1" dirty="0" err="1">
                <a:solidFill>
                  <a:srgbClr val="6A3E3E"/>
                </a:solidFill>
                <a:latin typeface="Consolas"/>
              </a:rPr>
              <a:t>uploadPath</a:t>
            </a:r>
            <a:r>
              <a:rPr lang="en-US" altLang="ko-KR" sz="1300" b="1" dirty="0">
                <a:solidFill>
                  <a:srgbClr val="000000"/>
                </a:solidFill>
                <a:latin typeface="Consolas"/>
              </a:rPr>
              <a:t>) {</a:t>
            </a:r>
          </a:p>
          <a:p>
            <a:r>
              <a:rPr lang="en-US" altLang="ko-KR" sz="1300" dirty="0">
                <a:solidFill>
                  <a:srgbClr val="000000"/>
                </a:solidFill>
                <a:latin typeface="Consolas"/>
              </a:rPr>
              <a:t>        Calendar </a:t>
            </a:r>
            <a:r>
              <a:rPr lang="en-US" altLang="ko-KR" sz="1300" dirty="0" err="1">
                <a:solidFill>
                  <a:srgbClr val="6A3E3E"/>
                </a:solidFill>
                <a:latin typeface="Consolas"/>
              </a:rPr>
              <a:t>cal</a:t>
            </a:r>
            <a:r>
              <a:rPr lang="en-US" altLang="ko-KR" sz="1300" dirty="0">
                <a:solidFill>
                  <a:srgbClr val="000000"/>
                </a:solidFill>
                <a:latin typeface="Consolas"/>
              </a:rPr>
              <a:t> = </a:t>
            </a:r>
            <a:r>
              <a:rPr lang="en-US" altLang="ko-KR" sz="1300" dirty="0" err="1">
                <a:solidFill>
                  <a:srgbClr val="000000"/>
                </a:solidFill>
                <a:latin typeface="Consolas"/>
              </a:rPr>
              <a:t>Calendar.</a:t>
            </a:r>
            <a:r>
              <a:rPr lang="en-US" altLang="ko-KR" sz="1300" i="1" dirty="0" err="1">
                <a:solidFill>
                  <a:srgbClr val="000000"/>
                </a:solidFill>
                <a:latin typeface="Consolas"/>
              </a:rPr>
              <a:t>getInstance</a:t>
            </a:r>
            <a:r>
              <a:rPr lang="en-US" altLang="ko-KR" sz="1300" i="1" dirty="0">
                <a:solidFill>
                  <a:srgbClr val="000000"/>
                </a:solidFill>
                <a:latin typeface="Consolas"/>
              </a:rPr>
              <a:t>(); </a:t>
            </a:r>
            <a:r>
              <a:rPr lang="en-US" altLang="ko-KR" sz="1300" i="1" dirty="0">
                <a:solidFill>
                  <a:srgbClr val="3F7F5F"/>
                </a:solidFill>
                <a:latin typeface="Consolas"/>
              </a:rPr>
              <a:t>// </a:t>
            </a:r>
            <a:r>
              <a:rPr lang="ko-KR" altLang="en-US" sz="1300" i="1" dirty="0">
                <a:solidFill>
                  <a:srgbClr val="3F7F5F"/>
                </a:solidFill>
                <a:latin typeface="Consolas"/>
              </a:rPr>
              <a:t>現在</a:t>
            </a:r>
            <a:r>
              <a:rPr lang="ja-JP" altLang="en-US" sz="1300" i="1" dirty="0">
                <a:solidFill>
                  <a:srgbClr val="3F7F5F"/>
                </a:solidFill>
                <a:latin typeface="Consolas"/>
              </a:rPr>
              <a:t>の</a:t>
            </a:r>
            <a:r>
              <a:rPr lang="ko-KR" altLang="en-US" sz="1300" i="1" dirty="0">
                <a:solidFill>
                  <a:srgbClr val="3F7F5F"/>
                </a:solidFill>
                <a:latin typeface="Consolas"/>
              </a:rPr>
              <a:t>日付</a:t>
            </a:r>
            <a:r>
              <a:rPr lang="ja-JP" altLang="en-US" sz="1300" i="1" dirty="0">
                <a:solidFill>
                  <a:srgbClr val="3F7F5F"/>
                </a:solidFill>
                <a:latin typeface="Consolas"/>
              </a:rPr>
              <a:t>を</a:t>
            </a:r>
            <a:r>
              <a:rPr lang="ko-KR" altLang="en-US" sz="1300" i="1" dirty="0">
                <a:solidFill>
                  <a:srgbClr val="3F7F5F"/>
                </a:solidFill>
                <a:latin typeface="Consolas"/>
              </a:rPr>
              <a:t>取得</a:t>
            </a:r>
          </a:p>
          <a:p>
            <a:r>
              <a:rPr lang="en-US" altLang="ko-KR" sz="1300" dirty="0">
                <a:solidFill>
                  <a:srgbClr val="000000"/>
                </a:solidFill>
                <a:latin typeface="Consolas"/>
              </a:rPr>
              <a:t>        String </a:t>
            </a:r>
            <a:r>
              <a:rPr lang="en-US" altLang="ko-KR" sz="1300" dirty="0" err="1">
                <a:solidFill>
                  <a:srgbClr val="6A3E3E"/>
                </a:solidFill>
                <a:latin typeface="Consolas"/>
              </a:rPr>
              <a:t>yearPath</a:t>
            </a:r>
            <a:r>
              <a:rPr lang="en-US" altLang="ko-KR" sz="1300" dirty="0">
                <a:solidFill>
                  <a:srgbClr val="000000"/>
                </a:solidFill>
                <a:latin typeface="Consolas"/>
              </a:rPr>
              <a:t> = </a:t>
            </a:r>
            <a:r>
              <a:rPr lang="en-US" altLang="ko-KR" sz="1300" dirty="0" err="1">
                <a:solidFill>
                  <a:srgbClr val="000000"/>
                </a:solidFill>
                <a:latin typeface="Consolas"/>
              </a:rPr>
              <a:t>File.</a:t>
            </a:r>
            <a:r>
              <a:rPr lang="en-US" altLang="ko-KR" sz="1300" b="1" i="1" dirty="0" err="1">
                <a:solidFill>
                  <a:srgbClr val="0000C0"/>
                </a:solidFill>
                <a:latin typeface="Consolas"/>
              </a:rPr>
              <a:t>separator</a:t>
            </a:r>
            <a:r>
              <a:rPr lang="en-US" altLang="ko-KR" sz="1300" b="1" i="1" dirty="0">
                <a:solidFill>
                  <a:srgbClr val="000000"/>
                </a:solidFill>
                <a:latin typeface="Consolas"/>
              </a:rPr>
              <a:t> + </a:t>
            </a:r>
            <a:r>
              <a:rPr lang="en-US" altLang="ko-KR" sz="1300" b="1" i="1" dirty="0" err="1">
                <a:solidFill>
                  <a:srgbClr val="6A3E3E"/>
                </a:solidFill>
                <a:latin typeface="Consolas"/>
              </a:rPr>
              <a:t>cal</a:t>
            </a:r>
            <a:r>
              <a:rPr lang="en-US" altLang="ko-KR" sz="1300" b="1" i="1" dirty="0" err="1">
                <a:solidFill>
                  <a:srgbClr val="000000"/>
                </a:solidFill>
                <a:latin typeface="Consolas"/>
              </a:rPr>
              <a:t>.get</a:t>
            </a:r>
            <a:r>
              <a:rPr lang="en-US" altLang="ko-KR" sz="1300" b="1" i="1" dirty="0">
                <a:solidFill>
                  <a:srgbClr val="000000"/>
                </a:solidFill>
                <a:latin typeface="Consolas"/>
              </a:rPr>
              <a:t>(</a:t>
            </a:r>
            <a:r>
              <a:rPr lang="en-US" altLang="ko-KR" sz="1300" b="1" i="1" dirty="0" err="1">
                <a:solidFill>
                  <a:srgbClr val="000000"/>
                </a:solidFill>
                <a:latin typeface="Consolas"/>
              </a:rPr>
              <a:t>Calendar.</a:t>
            </a:r>
            <a:r>
              <a:rPr lang="en-US" altLang="ko-KR" sz="1300" b="1" i="1" dirty="0" err="1">
                <a:solidFill>
                  <a:srgbClr val="0000C0"/>
                </a:solidFill>
                <a:latin typeface="Consolas"/>
              </a:rPr>
              <a:t>YEAR</a:t>
            </a:r>
            <a:r>
              <a:rPr lang="en-US" altLang="ko-KR" sz="1300" b="1" i="1" dirty="0">
                <a:solidFill>
                  <a:srgbClr val="000000"/>
                </a:solidFill>
                <a:latin typeface="Consolas"/>
              </a:rPr>
              <a:t>); </a:t>
            </a:r>
            <a:r>
              <a:rPr lang="en-US" altLang="ko-KR" sz="1300" b="1" i="1" dirty="0">
                <a:solidFill>
                  <a:srgbClr val="3F7F5F"/>
                </a:solidFill>
                <a:latin typeface="Consolas"/>
              </a:rPr>
              <a:t>// </a:t>
            </a:r>
            <a:r>
              <a:rPr lang="ko-KR" altLang="en-US" sz="1300" b="1" i="1" dirty="0">
                <a:solidFill>
                  <a:srgbClr val="3F7F5F"/>
                </a:solidFill>
                <a:latin typeface="Consolas"/>
              </a:rPr>
              <a:t>年</a:t>
            </a:r>
            <a:r>
              <a:rPr lang="ja-JP" altLang="en-US" sz="1300" b="1" i="1" dirty="0">
                <a:solidFill>
                  <a:srgbClr val="3F7F5F"/>
                </a:solidFill>
                <a:latin typeface="Consolas"/>
              </a:rPr>
              <a:t>フォルダ</a:t>
            </a:r>
          </a:p>
          <a:p>
            <a:r>
              <a:rPr lang="en-US" altLang="ko-KR" sz="1300" dirty="0">
                <a:solidFill>
                  <a:srgbClr val="000000"/>
                </a:solidFill>
                <a:latin typeface="Consolas"/>
              </a:rPr>
              <a:t>        String </a:t>
            </a:r>
            <a:r>
              <a:rPr lang="en-US" altLang="ko-KR" sz="1300" dirty="0" err="1">
                <a:solidFill>
                  <a:srgbClr val="6A3E3E"/>
                </a:solidFill>
                <a:latin typeface="Consolas"/>
              </a:rPr>
              <a:t>monthPath</a:t>
            </a:r>
            <a:r>
              <a:rPr lang="en-US" altLang="ko-KR" sz="1300" dirty="0">
                <a:solidFill>
                  <a:srgbClr val="000000"/>
                </a:solidFill>
                <a:latin typeface="Consolas"/>
              </a:rPr>
              <a:t> = </a:t>
            </a:r>
            <a:r>
              <a:rPr lang="en-US" altLang="ko-KR" sz="1300" dirty="0" err="1">
                <a:solidFill>
                  <a:srgbClr val="6A3E3E"/>
                </a:solidFill>
                <a:latin typeface="Consolas"/>
              </a:rPr>
              <a:t>yearPath</a:t>
            </a:r>
            <a:r>
              <a:rPr lang="en-US" altLang="ko-KR" sz="1300" dirty="0">
                <a:solidFill>
                  <a:srgbClr val="000000"/>
                </a:solidFill>
                <a:latin typeface="Consolas"/>
              </a:rPr>
              <a:t> + </a:t>
            </a:r>
            <a:r>
              <a:rPr lang="en-US" altLang="ko-KR" sz="1300" dirty="0" err="1">
                <a:solidFill>
                  <a:srgbClr val="000000"/>
                </a:solidFill>
                <a:latin typeface="Consolas"/>
              </a:rPr>
              <a:t>File.</a:t>
            </a:r>
            <a:r>
              <a:rPr lang="en-US" altLang="ko-KR" sz="1300" b="1" i="1" dirty="0" err="1">
                <a:solidFill>
                  <a:srgbClr val="0000C0"/>
                </a:solidFill>
                <a:latin typeface="Consolas"/>
              </a:rPr>
              <a:t>separator</a:t>
            </a:r>
            <a:r>
              <a:rPr lang="en-US" altLang="ko-KR" sz="1300" b="1" i="1" dirty="0">
                <a:solidFill>
                  <a:srgbClr val="000000"/>
                </a:solidFill>
                <a:latin typeface="Consolas"/>
              </a:rPr>
              <a:t> + </a:t>
            </a:r>
            <a:r>
              <a:rPr lang="en-US" altLang="ko-KR" sz="1300" b="1" i="1" dirty="0">
                <a:solidFill>
                  <a:srgbClr val="7F0055"/>
                </a:solidFill>
                <a:latin typeface="Consolas"/>
              </a:rPr>
              <a:t>new</a:t>
            </a:r>
            <a:r>
              <a:rPr lang="en-US" altLang="ko-KR" sz="1300" b="1" i="1" dirty="0">
                <a:solidFill>
                  <a:srgbClr val="000000"/>
                </a:solidFill>
                <a:latin typeface="Consolas"/>
              </a:rPr>
              <a:t> </a:t>
            </a:r>
            <a:r>
              <a:rPr lang="en-US" altLang="ko-KR" sz="1300" b="1" i="1" dirty="0" err="1">
                <a:solidFill>
                  <a:srgbClr val="000000"/>
                </a:solidFill>
                <a:latin typeface="Consolas"/>
              </a:rPr>
              <a:t>DecimalFormat</a:t>
            </a:r>
            <a:r>
              <a:rPr lang="en-US" altLang="ko-KR" sz="1300" b="1" i="1" dirty="0">
                <a:solidFill>
                  <a:srgbClr val="000000"/>
                </a:solidFill>
                <a:latin typeface="Consolas"/>
              </a:rPr>
              <a:t>(</a:t>
            </a:r>
            <a:r>
              <a:rPr lang="en-US" altLang="ko-KR" sz="1300" b="1" i="1" dirty="0">
                <a:solidFill>
                  <a:srgbClr val="2A00FF"/>
                </a:solidFill>
                <a:latin typeface="Consolas"/>
              </a:rPr>
              <a:t>"00"</a:t>
            </a:r>
            <a:r>
              <a:rPr lang="en-US" altLang="ko-KR" sz="1300" b="1" i="1" dirty="0">
                <a:solidFill>
                  <a:srgbClr val="000000"/>
                </a:solidFill>
                <a:latin typeface="Consolas"/>
              </a:rPr>
              <a:t>).format(</a:t>
            </a:r>
            <a:r>
              <a:rPr lang="en-US" altLang="ko-KR" sz="1300" b="1" i="1" dirty="0" err="1">
                <a:solidFill>
                  <a:srgbClr val="6A3E3E"/>
                </a:solidFill>
                <a:latin typeface="Consolas"/>
              </a:rPr>
              <a:t>cal</a:t>
            </a:r>
            <a:r>
              <a:rPr lang="en-US" altLang="ko-KR" sz="1300" b="1" i="1" dirty="0" err="1">
                <a:solidFill>
                  <a:srgbClr val="000000"/>
                </a:solidFill>
                <a:latin typeface="Consolas"/>
              </a:rPr>
              <a:t>.get</a:t>
            </a:r>
            <a:r>
              <a:rPr lang="en-US" altLang="ko-KR" sz="1300" b="1" i="1" dirty="0">
                <a:solidFill>
                  <a:srgbClr val="000000"/>
                </a:solidFill>
                <a:latin typeface="Consolas"/>
              </a:rPr>
              <a:t>(</a:t>
            </a:r>
            <a:r>
              <a:rPr lang="en-US" altLang="ko-KR" sz="1300" b="1" i="1" dirty="0" err="1">
                <a:solidFill>
                  <a:srgbClr val="000000"/>
                </a:solidFill>
                <a:latin typeface="Consolas"/>
              </a:rPr>
              <a:t>Calendar.</a:t>
            </a:r>
            <a:r>
              <a:rPr lang="en-US" altLang="ko-KR" sz="1300" b="1" i="1" dirty="0" err="1">
                <a:solidFill>
                  <a:srgbClr val="0000C0"/>
                </a:solidFill>
                <a:latin typeface="Consolas"/>
              </a:rPr>
              <a:t>MONTH</a:t>
            </a:r>
            <a:r>
              <a:rPr lang="en-US" altLang="ko-KR" sz="1300" b="1" i="1" dirty="0">
                <a:solidFill>
                  <a:srgbClr val="000000"/>
                </a:solidFill>
                <a:latin typeface="Consolas"/>
              </a:rPr>
              <a:t>) + 1); </a:t>
            </a:r>
            <a:r>
              <a:rPr lang="en-US" altLang="ko-KR" sz="1300" b="1" i="1" dirty="0">
                <a:solidFill>
                  <a:srgbClr val="3F7F5F"/>
                </a:solidFill>
                <a:latin typeface="Consolas"/>
              </a:rPr>
              <a:t>// </a:t>
            </a:r>
            <a:r>
              <a:rPr lang="ko-KR" altLang="en-US" sz="1300" b="1" i="1" dirty="0">
                <a:solidFill>
                  <a:srgbClr val="3F7F5F"/>
                </a:solidFill>
                <a:latin typeface="Consolas"/>
              </a:rPr>
              <a:t>月</a:t>
            </a:r>
            <a:r>
              <a:rPr lang="ja-JP" altLang="en-US" sz="1300" b="1" i="1" dirty="0">
                <a:solidFill>
                  <a:srgbClr val="3F7F5F"/>
                </a:solidFill>
                <a:latin typeface="Consolas"/>
              </a:rPr>
              <a:t>フォルダ</a:t>
            </a:r>
          </a:p>
          <a:p>
            <a:r>
              <a:rPr lang="en-US" altLang="ko-KR" sz="1300" dirty="0">
                <a:solidFill>
                  <a:srgbClr val="000000"/>
                </a:solidFill>
                <a:latin typeface="Consolas"/>
              </a:rPr>
              <a:t>        String </a:t>
            </a:r>
            <a:r>
              <a:rPr lang="en-US" altLang="ko-KR" sz="1300" dirty="0" err="1">
                <a:solidFill>
                  <a:srgbClr val="6A3E3E"/>
                </a:solidFill>
                <a:latin typeface="Consolas"/>
              </a:rPr>
              <a:t>datePath</a:t>
            </a:r>
            <a:r>
              <a:rPr lang="en-US" altLang="ko-KR" sz="1300" dirty="0">
                <a:solidFill>
                  <a:srgbClr val="000000"/>
                </a:solidFill>
                <a:latin typeface="Consolas"/>
              </a:rPr>
              <a:t> = </a:t>
            </a:r>
            <a:r>
              <a:rPr lang="en-US" altLang="ko-KR" sz="1300" dirty="0" err="1">
                <a:solidFill>
                  <a:srgbClr val="6A3E3E"/>
                </a:solidFill>
                <a:latin typeface="Consolas"/>
              </a:rPr>
              <a:t>monthPath</a:t>
            </a:r>
            <a:r>
              <a:rPr lang="en-US" altLang="ko-KR" sz="1300" dirty="0">
                <a:solidFill>
                  <a:srgbClr val="000000"/>
                </a:solidFill>
                <a:latin typeface="Consolas"/>
              </a:rPr>
              <a:t> + </a:t>
            </a:r>
            <a:r>
              <a:rPr lang="en-US" altLang="ko-KR" sz="1300" dirty="0" err="1">
                <a:solidFill>
                  <a:srgbClr val="000000"/>
                </a:solidFill>
                <a:latin typeface="Consolas"/>
              </a:rPr>
              <a:t>File.</a:t>
            </a:r>
            <a:r>
              <a:rPr lang="en-US" altLang="ko-KR" sz="1300" b="1" i="1" dirty="0" err="1">
                <a:solidFill>
                  <a:srgbClr val="0000C0"/>
                </a:solidFill>
                <a:latin typeface="Consolas"/>
              </a:rPr>
              <a:t>separator</a:t>
            </a:r>
            <a:r>
              <a:rPr lang="en-US" altLang="ko-KR" sz="1300" b="1" i="1" dirty="0">
                <a:solidFill>
                  <a:srgbClr val="000000"/>
                </a:solidFill>
                <a:latin typeface="Consolas"/>
              </a:rPr>
              <a:t> + </a:t>
            </a:r>
            <a:r>
              <a:rPr lang="en-US" altLang="ko-KR" sz="1300" b="1" i="1" dirty="0">
                <a:solidFill>
                  <a:srgbClr val="7F0055"/>
                </a:solidFill>
                <a:latin typeface="Consolas"/>
              </a:rPr>
              <a:t>new</a:t>
            </a:r>
            <a:r>
              <a:rPr lang="en-US" altLang="ko-KR" sz="1300" b="1" i="1" dirty="0">
                <a:solidFill>
                  <a:srgbClr val="000000"/>
                </a:solidFill>
                <a:latin typeface="Consolas"/>
              </a:rPr>
              <a:t> </a:t>
            </a:r>
            <a:r>
              <a:rPr lang="en-US" altLang="ko-KR" sz="1300" b="1" i="1" dirty="0" err="1">
                <a:solidFill>
                  <a:srgbClr val="000000"/>
                </a:solidFill>
                <a:latin typeface="Consolas"/>
              </a:rPr>
              <a:t>DecimalFormat</a:t>
            </a:r>
            <a:r>
              <a:rPr lang="en-US" altLang="ko-KR" sz="1300" b="1" i="1" dirty="0">
                <a:solidFill>
                  <a:srgbClr val="000000"/>
                </a:solidFill>
                <a:latin typeface="Consolas"/>
              </a:rPr>
              <a:t>(</a:t>
            </a:r>
            <a:r>
              <a:rPr lang="en-US" altLang="ko-KR" sz="1300" b="1" i="1" dirty="0">
                <a:solidFill>
                  <a:srgbClr val="2A00FF"/>
                </a:solidFill>
                <a:latin typeface="Consolas"/>
              </a:rPr>
              <a:t>"00"</a:t>
            </a:r>
            <a:r>
              <a:rPr lang="en-US" altLang="ko-KR" sz="1300" b="1" i="1" dirty="0">
                <a:solidFill>
                  <a:srgbClr val="000000"/>
                </a:solidFill>
                <a:latin typeface="Consolas"/>
              </a:rPr>
              <a:t>).format(</a:t>
            </a:r>
            <a:r>
              <a:rPr lang="en-US" altLang="ko-KR" sz="1300" b="1" i="1" dirty="0" err="1">
                <a:solidFill>
                  <a:srgbClr val="6A3E3E"/>
                </a:solidFill>
                <a:latin typeface="Consolas"/>
              </a:rPr>
              <a:t>cal</a:t>
            </a:r>
            <a:r>
              <a:rPr lang="en-US" altLang="ko-KR" sz="1300" b="1" i="1" dirty="0" err="1">
                <a:solidFill>
                  <a:srgbClr val="000000"/>
                </a:solidFill>
                <a:latin typeface="Consolas"/>
              </a:rPr>
              <a:t>.get</a:t>
            </a:r>
            <a:r>
              <a:rPr lang="en-US" altLang="ko-KR" sz="1300" b="1" i="1" dirty="0">
                <a:solidFill>
                  <a:srgbClr val="000000"/>
                </a:solidFill>
                <a:latin typeface="Consolas"/>
              </a:rPr>
              <a:t>(</a:t>
            </a:r>
            <a:r>
              <a:rPr lang="en-US" altLang="ko-KR" sz="1300" b="1" i="1" dirty="0" err="1">
                <a:solidFill>
                  <a:srgbClr val="000000"/>
                </a:solidFill>
                <a:latin typeface="Consolas"/>
              </a:rPr>
              <a:t>Calendar.</a:t>
            </a:r>
            <a:r>
              <a:rPr lang="en-US" altLang="ko-KR" sz="1300" b="1" i="1" dirty="0" err="1">
                <a:solidFill>
                  <a:srgbClr val="0000C0"/>
                </a:solidFill>
                <a:latin typeface="Consolas"/>
              </a:rPr>
              <a:t>DATE</a:t>
            </a:r>
            <a:r>
              <a:rPr lang="en-US" altLang="ko-KR" sz="1300" b="1" i="1" dirty="0">
                <a:solidFill>
                  <a:srgbClr val="000000"/>
                </a:solidFill>
                <a:latin typeface="Consolas"/>
              </a:rPr>
              <a:t>)); </a:t>
            </a:r>
            <a:r>
              <a:rPr lang="en-US" altLang="ko-KR" sz="1300" b="1" i="1" dirty="0">
                <a:solidFill>
                  <a:srgbClr val="3F7F5F"/>
                </a:solidFill>
                <a:latin typeface="Consolas"/>
              </a:rPr>
              <a:t>// </a:t>
            </a:r>
            <a:r>
              <a:rPr lang="ko-KR" altLang="en-US" sz="1300" b="1" i="1" dirty="0">
                <a:solidFill>
                  <a:srgbClr val="3F7F5F"/>
                </a:solidFill>
                <a:latin typeface="Consolas"/>
              </a:rPr>
              <a:t>日</a:t>
            </a:r>
            <a:r>
              <a:rPr lang="ja-JP" altLang="en-US" sz="1300" b="1" i="1" dirty="0">
                <a:solidFill>
                  <a:srgbClr val="3F7F5F"/>
                </a:solidFill>
                <a:latin typeface="Consolas"/>
              </a:rPr>
              <a:t>フォルダ</a:t>
            </a:r>
          </a:p>
          <a:p>
            <a:endParaRPr lang="ko-KR" altLang="en-US" sz="1300" dirty="0">
              <a:latin typeface="Consolas"/>
            </a:endParaRPr>
          </a:p>
          <a:p>
            <a:r>
              <a:rPr lang="en-US" altLang="ko-KR" sz="1300" dirty="0">
                <a:solidFill>
                  <a:srgbClr val="000000"/>
                </a:solidFill>
                <a:latin typeface="Consolas"/>
              </a:rPr>
              <a:t>        </a:t>
            </a:r>
            <a:r>
              <a:rPr lang="en-US" altLang="ko-KR" sz="1300" i="1" dirty="0" err="1">
                <a:solidFill>
                  <a:srgbClr val="000000"/>
                </a:solidFill>
                <a:latin typeface="Consolas"/>
              </a:rPr>
              <a:t>makeDir</a:t>
            </a:r>
            <a:r>
              <a:rPr lang="en-US" altLang="ko-KR" sz="1300" i="1" dirty="0">
                <a:solidFill>
                  <a:srgbClr val="000000"/>
                </a:solidFill>
                <a:latin typeface="Consolas"/>
              </a:rPr>
              <a:t>(</a:t>
            </a:r>
            <a:r>
              <a:rPr lang="en-US" altLang="ko-KR" sz="1300" i="1" dirty="0" err="1">
                <a:solidFill>
                  <a:srgbClr val="6A3E3E"/>
                </a:solidFill>
                <a:latin typeface="Consolas"/>
              </a:rPr>
              <a:t>uploadPath</a:t>
            </a:r>
            <a:r>
              <a:rPr lang="en-US" altLang="ko-KR" sz="1300" i="1" dirty="0">
                <a:solidFill>
                  <a:srgbClr val="000000"/>
                </a:solidFill>
                <a:latin typeface="Consolas"/>
              </a:rPr>
              <a:t>, </a:t>
            </a:r>
            <a:r>
              <a:rPr lang="en-US" altLang="ko-KR" sz="1300" i="1" dirty="0" err="1">
                <a:solidFill>
                  <a:srgbClr val="6A3E3E"/>
                </a:solidFill>
                <a:latin typeface="Consolas"/>
              </a:rPr>
              <a:t>yearPath</a:t>
            </a:r>
            <a:r>
              <a:rPr lang="en-US" altLang="ko-KR" sz="1300" i="1" dirty="0">
                <a:solidFill>
                  <a:srgbClr val="000000"/>
                </a:solidFill>
                <a:latin typeface="Consolas"/>
              </a:rPr>
              <a:t>, </a:t>
            </a:r>
            <a:r>
              <a:rPr lang="en-US" altLang="ko-KR" sz="1300" i="1" dirty="0" err="1">
                <a:solidFill>
                  <a:srgbClr val="6A3E3E"/>
                </a:solidFill>
                <a:latin typeface="Consolas"/>
              </a:rPr>
              <a:t>monthPath</a:t>
            </a:r>
            <a:r>
              <a:rPr lang="en-US" altLang="ko-KR" sz="1300" i="1" dirty="0">
                <a:solidFill>
                  <a:srgbClr val="000000"/>
                </a:solidFill>
                <a:latin typeface="Consolas"/>
              </a:rPr>
              <a:t>, </a:t>
            </a:r>
            <a:r>
              <a:rPr lang="en-US" altLang="ko-KR" sz="1300" i="1" dirty="0" err="1">
                <a:solidFill>
                  <a:srgbClr val="6A3E3E"/>
                </a:solidFill>
                <a:latin typeface="Consolas"/>
              </a:rPr>
              <a:t>datePath</a:t>
            </a:r>
            <a:r>
              <a:rPr lang="en-US" altLang="ko-KR" sz="1300" i="1" dirty="0">
                <a:solidFill>
                  <a:srgbClr val="000000"/>
                </a:solidFill>
                <a:latin typeface="Consolas"/>
              </a:rPr>
              <a:t>); </a:t>
            </a:r>
            <a:r>
              <a:rPr lang="en-US" altLang="ko-KR" sz="1300" i="1" dirty="0">
                <a:solidFill>
                  <a:srgbClr val="3F7F5F"/>
                </a:solidFill>
                <a:latin typeface="Consolas"/>
              </a:rPr>
              <a:t>// </a:t>
            </a:r>
            <a:r>
              <a:rPr lang="ko-KR" altLang="en-US" sz="1300" i="1" dirty="0">
                <a:solidFill>
                  <a:srgbClr val="3F7F5F"/>
                </a:solidFill>
                <a:latin typeface="Consolas"/>
              </a:rPr>
              <a:t>年</a:t>
            </a:r>
            <a:r>
              <a:rPr lang="en-US" altLang="ko-KR" sz="1300" i="1" dirty="0">
                <a:solidFill>
                  <a:srgbClr val="3F7F5F"/>
                </a:solidFill>
                <a:latin typeface="Consolas"/>
              </a:rPr>
              <a:t>/</a:t>
            </a:r>
            <a:r>
              <a:rPr lang="ko-KR" altLang="en-US" sz="1300" i="1" dirty="0">
                <a:solidFill>
                  <a:srgbClr val="3F7F5F"/>
                </a:solidFill>
                <a:latin typeface="Consolas"/>
              </a:rPr>
              <a:t>月</a:t>
            </a:r>
            <a:r>
              <a:rPr lang="en-US" altLang="ko-KR" sz="1300" i="1" dirty="0">
                <a:solidFill>
                  <a:srgbClr val="3F7F5F"/>
                </a:solidFill>
                <a:latin typeface="Consolas"/>
              </a:rPr>
              <a:t>/</a:t>
            </a:r>
            <a:r>
              <a:rPr lang="ko-KR" altLang="en-US" sz="1300" i="1" dirty="0">
                <a:solidFill>
                  <a:srgbClr val="3F7F5F"/>
                </a:solidFill>
                <a:latin typeface="Consolas"/>
              </a:rPr>
              <a:t>日</a:t>
            </a:r>
            <a:r>
              <a:rPr lang="ja-JP" altLang="en-US" sz="1300" i="1" dirty="0">
                <a:solidFill>
                  <a:srgbClr val="3F7F5F"/>
                </a:solidFill>
                <a:latin typeface="Consolas"/>
              </a:rPr>
              <a:t>のフォルダを</a:t>
            </a:r>
            <a:r>
              <a:rPr lang="ko-KR" altLang="en-US" sz="1300" i="1" dirty="0">
                <a:solidFill>
                  <a:srgbClr val="3F7F5F"/>
                </a:solidFill>
                <a:latin typeface="Consolas"/>
              </a:rPr>
              <a:t>作成</a:t>
            </a:r>
          </a:p>
          <a:p>
            <a:r>
              <a:rPr lang="en-US" altLang="ko-KR" sz="1300" dirty="0">
                <a:solidFill>
                  <a:srgbClr val="000000"/>
                </a:solidFill>
                <a:latin typeface="Consolas"/>
              </a:rPr>
              <a:t>        </a:t>
            </a:r>
            <a:r>
              <a:rPr lang="en-US" altLang="ko-KR" sz="1300" i="1" dirty="0" err="1">
                <a:solidFill>
                  <a:srgbClr val="000000"/>
                </a:solidFill>
                <a:latin typeface="Consolas"/>
              </a:rPr>
              <a:t>makeDir</a:t>
            </a:r>
            <a:r>
              <a:rPr lang="en-US" altLang="ko-KR" sz="1300" i="1" dirty="0">
                <a:solidFill>
                  <a:srgbClr val="000000"/>
                </a:solidFill>
                <a:latin typeface="Consolas"/>
              </a:rPr>
              <a:t>(</a:t>
            </a:r>
            <a:r>
              <a:rPr lang="en-US" altLang="ko-KR" sz="1300" i="1" dirty="0" err="1">
                <a:solidFill>
                  <a:srgbClr val="6A3E3E"/>
                </a:solidFill>
                <a:latin typeface="Consolas"/>
              </a:rPr>
              <a:t>uploadPath</a:t>
            </a:r>
            <a:r>
              <a:rPr lang="en-US" altLang="ko-KR" sz="1300" i="1" dirty="0">
                <a:solidFill>
                  <a:srgbClr val="000000"/>
                </a:solidFill>
                <a:latin typeface="Consolas"/>
              </a:rPr>
              <a:t>, </a:t>
            </a:r>
            <a:r>
              <a:rPr lang="en-US" altLang="ko-KR" sz="1300" i="1" dirty="0" err="1">
                <a:solidFill>
                  <a:srgbClr val="6A3E3E"/>
                </a:solidFill>
                <a:latin typeface="Consolas"/>
              </a:rPr>
              <a:t>yearPath</a:t>
            </a:r>
            <a:r>
              <a:rPr lang="en-US" altLang="ko-KR" sz="1300" i="1" dirty="0">
                <a:solidFill>
                  <a:srgbClr val="000000"/>
                </a:solidFill>
                <a:latin typeface="Consolas"/>
              </a:rPr>
              <a:t>, </a:t>
            </a:r>
            <a:r>
              <a:rPr lang="en-US" altLang="ko-KR" sz="1300" i="1" dirty="0" err="1">
                <a:solidFill>
                  <a:srgbClr val="6A3E3E"/>
                </a:solidFill>
                <a:latin typeface="Consolas"/>
              </a:rPr>
              <a:t>monthPath</a:t>
            </a:r>
            <a:r>
              <a:rPr lang="en-US" altLang="ko-KR" sz="1300" i="1" dirty="0">
                <a:solidFill>
                  <a:srgbClr val="000000"/>
                </a:solidFill>
                <a:latin typeface="Consolas"/>
              </a:rPr>
              <a:t>, </a:t>
            </a:r>
            <a:r>
              <a:rPr lang="en-US" altLang="ko-KR" sz="1300" i="1" dirty="0" err="1">
                <a:solidFill>
                  <a:srgbClr val="6A3E3E"/>
                </a:solidFill>
                <a:latin typeface="Consolas"/>
              </a:rPr>
              <a:t>datePath</a:t>
            </a:r>
            <a:r>
              <a:rPr lang="en-US" altLang="ko-KR" sz="1300" i="1" dirty="0">
                <a:solidFill>
                  <a:srgbClr val="000000"/>
                </a:solidFill>
                <a:latin typeface="Consolas"/>
              </a:rPr>
              <a:t> + </a:t>
            </a:r>
            <a:r>
              <a:rPr lang="en-US" altLang="ko-KR" sz="1300" i="1" dirty="0">
                <a:solidFill>
                  <a:srgbClr val="2A00FF"/>
                </a:solidFill>
                <a:latin typeface="Consolas"/>
              </a:rPr>
              <a:t>"\\s"</a:t>
            </a:r>
            <a:r>
              <a:rPr lang="en-US" altLang="ko-KR" sz="1300" i="1" dirty="0">
                <a:solidFill>
                  <a:srgbClr val="000000"/>
                </a:solidFill>
                <a:latin typeface="Consolas"/>
              </a:rPr>
              <a:t>); </a:t>
            </a:r>
            <a:r>
              <a:rPr lang="en-US" altLang="ko-KR" sz="1300" i="1" dirty="0">
                <a:solidFill>
                  <a:srgbClr val="3F7F5F"/>
                </a:solidFill>
                <a:latin typeface="Consolas"/>
              </a:rPr>
              <a:t>// </a:t>
            </a:r>
            <a:r>
              <a:rPr lang="ja-JP" altLang="en-US" sz="1300" i="1" dirty="0">
                <a:solidFill>
                  <a:srgbClr val="3F7F5F"/>
                </a:solidFill>
                <a:latin typeface="Consolas"/>
              </a:rPr>
              <a:t>サムネイル</a:t>
            </a:r>
            <a:r>
              <a:rPr lang="ko-KR" altLang="en-US" sz="1300" i="1" dirty="0">
                <a:solidFill>
                  <a:srgbClr val="3F7F5F"/>
                </a:solidFill>
                <a:latin typeface="Consolas"/>
              </a:rPr>
              <a:t>用</a:t>
            </a:r>
            <a:r>
              <a:rPr lang="ja-JP" altLang="en-US" sz="1300" i="1" dirty="0">
                <a:solidFill>
                  <a:srgbClr val="3F7F5F"/>
                </a:solidFill>
                <a:latin typeface="Consolas"/>
              </a:rPr>
              <a:t>のフォルダを</a:t>
            </a:r>
            <a:r>
              <a:rPr lang="ko-KR" altLang="en-US" sz="1300" i="1" dirty="0">
                <a:solidFill>
                  <a:srgbClr val="3F7F5F"/>
                </a:solidFill>
                <a:latin typeface="Consolas"/>
              </a:rPr>
              <a:t>作成</a:t>
            </a:r>
          </a:p>
          <a:p>
            <a:endParaRPr lang="ko-KR" altLang="en-US" sz="1300" dirty="0">
              <a:latin typeface="Consolas"/>
            </a:endParaRPr>
          </a:p>
          <a:p>
            <a:r>
              <a:rPr lang="ja-JP" altLang="en-US" sz="1300" dirty="0">
                <a:solidFill>
                  <a:srgbClr val="000000"/>
                </a:solidFill>
                <a:latin typeface="Consolas"/>
              </a:rPr>
              <a:t>        </a:t>
            </a:r>
            <a:r>
              <a:rPr lang="en-US" altLang="ja-JP" sz="1300" b="1" dirty="0">
                <a:solidFill>
                  <a:srgbClr val="7F0055"/>
                </a:solidFill>
                <a:latin typeface="Consolas"/>
              </a:rPr>
              <a:t>return</a:t>
            </a:r>
            <a:r>
              <a:rPr lang="ja-JP" altLang="en-US" sz="1300" b="1" dirty="0">
                <a:solidFill>
                  <a:srgbClr val="000000"/>
                </a:solidFill>
                <a:latin typeface="Consolas"/>
              </a:rPr>
              <a:t> </a:t>
            </a:r>
            <a:r>
              <a:rPr lang="en-US" altLang="ja-JP" sz="1300" b="1" dirty="0" err="1">
                <a:solidFill>
                  <a:srgbClr val="6A3E3E"/>
                </a:solidFill>
                <a:latin typeface="Consolas"/>
              </a:rPr>
              <a:t>datePath</a:t>
            </a:r>
            <a:r>
              <a:rPr lang="en-US" altLang="ja-JP" sz="1300" b="1" dirty="0">
                <a:solidFill>
                  <a:srgbClr val="000000"/>
                </a:solidFill>
                <a:latin typeface="Consolas"/>
              </a:rPr>
              <a:t>; </a:t>
            </a:r>
            <a:r>
              <a:rPr lang="en-US" altLang="ja-JP" sz="1300" b="1" dirty="0">
                <a:solidFill>
                  <a:srgbClr val="3F7F5F"/>
                </a:solidFill>
                <a:latin typeface="Consolas"/>
              </a:rPr>
              <a:t>// </a:t>
            </a:r>
            <a:r>
              <a:rPr lang="ja-JP" altLang="en-US" sz="1300" b="1" dirty="0">
                <a:solidFill>
                  <a:srgbClr val="3F7F5F"/>
                </a:solidFill>
                <a:latin typeface="Consolas"/>
              </a:rPr>
              <a:t>ディレクトリパスを返す</a:t>
            </a:r>
          </a:p>
          <a:p>
            <a:r>
              <a:rPr lang="ko-KR" altLang="en-US" sz="1300" dirty="0">
                <a:solidFill>
                  <a:srgbClr val="000000"/>
                </a:solidFill>
                <a:latin typeface="Consolas"/>
              </a:rPr>
              <a:t>    </a:t>
            </a:r>
            <a:r>
              <a:rPr lang="en-US" altLang="ko-KR" sz="1300" dirty="0">
                <a:solidFill>
                  <a:srgbClr val="000000"/>
                </a:solidFill>
                <a:latin typeface="Consolas"/>
              </a:rPr>
              <a:t>}</a:t>
            </a:r>
          </a:p>
          <a:p>
            <a:endParaRPr lang="ko-KR" altLang="en-US" sz="1300" dirty="0">
              <a:latin typeface="Consolas"/>
            </a:endParaRPr>
          </a:p>
          <a:p>
            <a:r>
              <a:rPr lang="ja-JP" altLang="en-US" sz="1300" dirty="0">
                <a:solidFill>
                  <a:srgbClr val="000000"/>
                </a:solidFill>
                <a:latin typeface="Consolas"/>
              </a:rPr>
              <a:t>    </a:t>
            </a:r>
            <a:endParaRPr lang="en-US" altLang="ja-JP" sz="1300" dirty="0" smtClean="0">
              <a:solidFill>
                <a:srgbClr val="000000"/>
              </a:solidFill>
              <a:latin typeface="Consolas"/>
            </a:endParaRPr>
          </a:p>
          <a:p>
            <a:endParaRPr lang="en-US" altLang="ja-JP" sz="1300" dirty="0">
              <a:solidFill>
                <a:srgbClr val="000000"/>
              </a:solidFill>
              <a:latin typeface="Consolas"/>
            </a:endParaRPr>
          </a:p>
          <a:p>
            <a:endParaRPr lang="en-US" altLang="ja-JP" sz="1300" dirty="0" smtClean="0">
              <a:solidFill>
                <a:srgbClr val="000000"/>
              </a:solidFill>
              <a:latin typeface="Consolas"/>
            </a:endParaRPr>
          </a:p>
          <a:p>
            <a:r>
              <a:rPr lang="en-US" altLang="ja-JP" sz="1300" dirty="0">
                <a:solidFill>
                  <a:srgbClr val="000000"/>
                </a:solidFill>
                <a:latin typeface="Consolas"/>
              </a:rPr>
              <a:t> </a:t>
            </a:r>
            <a:r>
              <a:rPr lang="en-US" altLang="ja-JP" sz="1300" dirty="0" smtClean="0">
                <a:solidFill>
                  <a:srgbClr val="000000"/>
                </a:solidFill>
                <a:latin typeface="Consolas"/>
              </a:rPr>
              <a:t>   </a:t>
            </a:r>
            <a:r>
              <a:rPr lang="en-US" altLang="ja-JP" sz="1300" dirty="0" smtClean="0">
                <a:solidFill>
                  <a:srgbClr val="3F7F5F"/>
                </a:solidFill>
                <a:latin typeface="Consolas"/>
              </a:rPr>
              <a:t>// </a:t>
            </a:r>
            <a:r>
              <a:rPr lang="ja-JP" altLang="en-US" sz="1300" dirty="0">
                <a:solidFill>
                  <a:srgbClr val="3F7F5F"/>
                </a:solidFill>
                <a:latin typeface="Consolas"/>
              </a:rPr>
              <a:t>指定されたパスにディレクトリを作成</a:t>
            </a:r>
          </a:p>
          <a:p>
            <a:r>
              <a:rPr lang="en-US" altLang="ko-KR" sz="1300" dirty="0">
                <a:solidFill>
                  <a:srgbClr val="000000"/>
                </a:solidFill>
                <a:latin typeface="Consolas"/>
              </a:rPr>
              <a:t>    </a:t>
            </a:r>
            <a:r>
              <a:rPr lang="en-US" altLang="ko-KR" sz="1300" b="1" dirty="0">
                <a:solidFill>
                  <a:srgbClr val="7F0055"/>
                </a:solidFill>
                <a:latin typeface="Consolas"/>
              </a:rPr>
              <a:t>private</a:t>
            </a:r>
            <a:r>
              <a:rPr lang="en-US" altLang="ko-KR" sz="1300" b="1" dirty="0">
                <a:solidFill>
                  <a:srgbClr val="000000"/>
                </a:solidFill>
                <a:latin typeface="Consolas"/>
              </a:rPr>
              <a:t> </a:t>
            </a:r>
            <a:r>
              <a:rPr lang="en-US" altLang="ko-KR" sz="1300" b="1" dirty="0">
                <a:solidFill>
                  <a:srgbClr val="7F0055"/>
                </a:solidFill>
                <a:latin typeface="Consolas"/>
              </a:rPr>
              <a:t>static</a:t>
            </a:r>
            <a:r>
              <a:rPr lang="en-US" altLang="ko-KR" sz="1300" b="1" dirty="0">
                <a:solidFill>
                  <a:srgbClr val="000000"/>
                </a:solidFill>
                <a:latin typeface="Consolas"/>
              </a:rPr>
              <a:t> </a:t>
            </a:r>
            <a:r>
              <a:rPr lang="en-US" altLang="ko-KR" sz="1300" b="1" dirty="0">
                <a:solidFill>
                  <a:srgbClr val="7F0055"/>
                </a:solidFill>
                <a:latin typeface="Consolas"/>
              </a:rPr>
              <a:t>void</a:t>
            </a:r>
            <a:r>
              <a:rPr lang="en-US" altLang="ko-KR" sz="1300" b="1" dirty="0">
                <a:solidFill>
                  <a:srgbClr val="000000"/>
                </a:solidFill>
                <a:latin typeface="Consolas"/>
              </a:rPr>
              <a:t> </a:t>
            </a:r>
            <a:r>
              <a:rPr lang="en-US" altLang="ko-KR" sz="1300" b="1" dirty="0" err="1">
                <a:solidFill>
                  <a:srgbClr val="000000"/>
                </a:solidFill>
                <a:latin typeface="Consolas"/>
              </a:rPr>
              <a:t>makeDir</a:t>
            </a:r>
            <a:r>
              <a:rPr lang="en-US" altLang="ko-KR" sz="1300" b="1" dirty="0">
                <a:solidFill>
                  <a:srgbClr val="000000"/>
                </a:solidFill>
                <a:latin typeface="Consolas"/>
              </a:rPr>
              <a:t>(String </a:t>
            </a:r>
            <a:r>
              <a:rPr lang="en-US" altLang="ko-KR" sz="1300" b="1" dirty="0" err="1">
                <a:solidFill>
                  <a:srgbClr val="6A3E3E"/>
                </a:solidFill>
                <a:latin typeface="Consolas"/>
              </a:rPr>
              <a:t>uploadPath</a:t>
            </a:r>
            <a:r>
              <a:rPr lang="en-US" altLang="ko-KR" sz="1300" b="1" dirty="0">
                <a:solidFill>
                  <a:srgbClr val="000000"/>
                </a:solidFill>
                <a:latin typeface="Consolas"/>
              </a:rPr>
              <a:t>, String... </a:t>
            </a:r>
            <a:r>
              <a:rPr lang="en-US" altLang="ko-KR" sz="1300" b="1" dirty="0">
                <a:solidFill>
                  <a:srgbClr val="6A3E3E"/>
                </a:solidFill>
                <a:latin typeface="Consolas"/>
              </a:rPr>
              <a:t>paths</a:t>
            </a:r>
            <a:r>
              <a:rPr lang="en-US" altLang="ko-KR" sz="1300" b="1" dirty="0">
                <a:solidFill>
                  <a:srgbClr val="000000"/>
                </a:solidFill>
                <a:latin typeface="Consolas"/>
              </a:rPr>
              <a:t>) {</a:t>
            </a:r>
          </a:p>
          <a:p>
            <a:r>
              <a:rPr lang="en-US" altLang="ko-KR" sz="1300" dirty="0">
                <a:solidFill>
                  <a:srgbClr val="000000"/>
                </a:solidFill>
                <a:latin typeface="Consolas"/>
              </a:rPr>
              <a:t>        </a:t>
            </a:r>
            <a:r>
              <a:rPr lang="en-US" altLang="ko-KR" sz="1300" b="1" dirty="0">
                <a:solidFill>
                  <a:srgbClr val="7F0055"/>
                </a:solidFill>
                <a:latin typeface="Consolas"/>
              </a:rPr>
              <a:t>if</a:t>
            </a:r>
            <a:r>
              <a:rPr lang="en-US" altLang="ko-KR" sz="1300" b="1" dirty="0">
                <a:solidFill>
                  <a:srgbClr val="000000"/>
                </a:solidFill>
                <a:latin typeface="Consolas"/>
              </a:rPr>
              <a:t> (</a:t>
            </a:r>
            <a:r>
              <a:rPr lang="en-US" altLang="ko-KR" sz="1300" b="1" dirty="0">
                <a:solidFill>
                  <a:srgbClr val="7F0055"/>
                </a:solidFill>
                <a:latin typeface="Consolas"/>
              </a:rPr>
              <a:t>new</a:t>
            </a:r>
            <a:r>
              <a:rPr lang="en-US" altLang="ko-KR" sz="1300" b="1" dirty="0">
                <a:solidFill>
                  <a:srgbClr val="000000"/>
                </a:solidFill>
                <a:latin typeface="Consolas"/>
              </a:rPr>
              <a:t> File(</a:t>
            </a:r>
            <a:r>
              <a:rPr lang="en-US" altLang="ko-KR" sz="1300" b="1" dirty="0">
                <a:solidFill>
                  <a:srgbClr val="6A3E3E"/>
                </a:solidFill>
                <a:latin typeface="Consolas"/>
              </a:rPr>
              <a:t>paths</a:t>
            </a:r>
            <a:r>
              <a:rPr lang="en-US" altLang="ko-KR" sz="1300" b="1" dirty="0">
                <a:solidFill>
                  <a:srgbClr val="000000"/>
                </a:solidFill>
                <a:latin typeface="Consolas"/>
              </a:rPr>
              <a:t>[</a:t>
            </a:r>
            <a:r>
              <a:rPr lang="en-US" altLang="ko-KR" sz="1300" b="1" dirty="0" err="1">
                <a:solidFill>
                  <a:srgbClr val="6A3E3E"/>
                </a:solidFill>
                <a:latin typeface="Consolas"/>
              </a:rPr>
              <a:t>paths</a:t>
            </a:r>
            <a:r>
              <a:rPr lang="en-US" altLang="ko-KR" sz="1300" b="1" dirty="0" err="1">
                <a:solidFill>
                  <a:srgbClr val="000000"/>
                </a:solidFill>
                <a:latin typeface="Consolas"/>
              </a:rPr>
              <a:t>.</a:t>
            </a:r>
            <a:r>
              <a:rPr lang="en-US" altLang="ko-KR" sz="1300" b="1" dirty="0" err="1">
                <a:solidFill>
                  <a:srgbClr val="0000C0"/>
                </a:solidFill>
                <a:latin typeface="Consolas"/>
              </a:rPr>
              <a:t>length</a:t>
            </a:r>
            <a:r>
              <a:rPr lang="en-US" altLang="ko-KR" sz="1300" b="1" dirty="0">
                <a:solidFill>
                  <a:srgbClr val="000000"/>
                </a:solidFill>
                <a:latin typeface="Consolas"/>
              </a:rPr>
              <a:t> - 1]).exists()) { </a:t>
            </a:r>
            <a:r>
              <a:rPr lang="en-US" altLang="ko-KR" sz="1300" b="1" dirty="0">
                <a:solidFill>
                  <a:srgbClr val="7F0055"/>
                </a:solidFill>
                <a:latin typeface="Consolas"/>
              </a:rPr>
              <a:t>return</a:t>
            </a:r>
            <a:r>
              <a:rPr lang="en-US" altLang="ko-KR" sz="1300" b="1" dirty="0">
                <a:solidFill>
                  <a:srgbClr val="000000"/>
                </a:solidFill>
                <a:latin typeface="Consolas"/>
              </a:rPr>
              <a:t>; } </a:t>
            </a:r>
            <a:r>
              <a:rPr lang="en-US" altLang="ko-KR" sz="1300" b="1" dirty="0">
                <a:solidFill>
                  <a:srgbClr val="3F7F5F"/>
                </a:solidFill>
                <a:latin typeface="Consolas"/>
              </a:rPr>
              <a:t>// </a:t>
            </a:r>
            <a:r>
              <a:rPr lang="ko-KR" altLang="en-US" sz="1300" b="1" dirty="0">
                <a:solidFill>
                  <a:srgbClr val="3F7F5F"/>
                </a:solidFill>
                <a:latin typeface="Consolas"/>
              </a:rPr>
              <a:t>最後</a:t>
            </a:r>
            <a:r>
              <a:rPr lang="ja-JP" altLang="en-US" sz="1300" b="1" dirty="0">
                <a:solidFill>
                  <a:srgbClr val="3F7F5F"/>
                </a:solidFill>
                <a:latin typeface="Consolas"/>
              </a:rPr>
              <a:t>のパスが</a:t>
            </a:r>
            <a:r>
              <a:rPr lang="ko-KR" altLang="en-US" sz="1300" b="1" dirty="0">
                <a:solidFill>
                  <a:srgbClr val="3F7F5F"/>
                </a:solidFill>
                <a:latin typeface="Consolas"/>
              </a:rPr>
              <a:t>存在</a:t>
            </a:r>
            <a:r>
              <a:rPr lang="ja-JP" altLang="en-US" sz="1300" b="1" dirty="0">
                <a:solidFill>
                  <a:srgbClr val="3F7F5F"/>
                </a:solidFill>
                <a:latin typeface="Consolas"/>
              </a:rPr>
              <a:t>する</a:t>
            </a:r>
            <a:r>
              <a:rPr lang="ko-KR" altLang="en-US" sz="1300" b="1" dirty="0" err="1">
                <a:solidFill>
                  <a:srgbClr val="3F7F5F"/>
                </a:solidFill>
                <a:latin typeface="Consolas"/>
              </a:rPr>
              <a:t>場合</a:t>
            </a:r>
            <a:r>
              <a:rPr lang="ja-JP" altLang="en-US" sz="1300" b="1" dirty="0">
                <a:solidFill>
                  <a:srgbClr val="3F7F5F"/>
                </a:solidFill>
                <a:latin typeface="Consolas"/>
              </a:rPr>
              <a:t>は</a:t>
            </a:r>
            <a:r>
              <a:rPr lang="ko-KR" altLang="en-US" sz="1300" b="1" dirty="0">
                <a:solidFill>
                  <a:srgbClr val="3F7F5F"/>
                </a:solidFill>
                <a:latin typeface="Consolas"/>
              </a:rPr>
              <a:t>何</a:t>
            </a:r>
            <a:r>
              <a:rPr lang="ja-JP" altLang="en-US" sz="1300" b="1" dirty="0">
                <a:solidFill>
                  <a:srgbClr val="3F7F5F"/>
                </a:solidFill>
                <a:latin typeface="Consolas"/>
              </a:rPr>
              <a:t>もしない</a:t>
            </a:r>
          </a:p>
          <a:p>
            <a:endParaRPr lang="ko-KR" altLang="en-US" sz="1300" dirty="0">
              <a:latin typeface="Consolas"/>
            </a:endParaRPr>
          </a:p>
          <a:p>
            <a:r>
              <a:rPr lang="en-US" altLang="ko-KR" sz="1300" dirty="0">
                <a:solidFill>
                  <a:srgbClr val="000000"/>
                </a:solidFill>
                <a:latin typeface="Consolas"/>
              </a:rPr>
              <a:t>        </a:t>
            </a:r>
            <a:r>
              <a:rPr lang="en-US" altLang="ko-KR" sz="1300" b="1" dirty="0">
                <a:solidFill>
                  <a:srgbClr val="7F0055"/>
                </a:solidFill>
                <a:latin typeface="Consolas"/>
              </a:rPr>
              <a:t>for</a:t>
            </a:r>
            <a:r>
              <a:rPr lang="en-US" altLang="ko-KR" sz="1300" b="1" dirty="0">
                <a:solidFill>
                  <a:srgbClr val="000000"/>
                </a:solidFill>
                <a:latin typeface="Consolas"/>
              </a:rPr>
              <a:t> (String </a:t>
            </a:r>
            <a:r>
              <a:rPr lang="en-US" altLang="ko-KR" sz="1300" b="1" dirty="0">
                <a:solidFill>
                  <a:srgbClr val="6A3E3E"/>
                </a:solidFill>
                <a:latin typeface="Consolas"/>
              </a:rPr>
              <a:t>path</a:t>
            </a:r>
            <a:r>
              <a:rPr lang="en-US" altLang="ko-KR" sz="1300" b="1" dirty="0">
                <a:solidFill>
                  <a:srgbClr val="000000"/>
                </a:solidFill>
                <a:latin typeface="Consolas"/>
              </a:rPr>
              <a:t> : </a:t>
            </a:r>
            <a:r>
              <a:rPr lang="en-US" altLang="ko-KR" sz="1300" b="1" dirty="0">
                <a:solidFill>
                  <a:srgbClr val="6A3E3E"/>
                </a:solidFill>
                <a:latin typeface="Consolas"/>
              </a:rPr>
              <a:t>paths</a:t>
            </a:r>
            <a:r>
              <a:rPr lang="en-US" altLang="ko-KR" sz="1300" b="1" dirty="0">
                <a:solidFill>
                  <a:srgbClr val="000000"/>
                </a:solidFill>
                <a:latin typeface="Consolas"/>
              </a:rPr>
              <a:t>) { </a:t>
            </a:r>
            <a:r>
              <a:rPr lang="en-US" altLang="ko-KR" sz="1300" b="1" dirty="0">
                <a:solidFill>
                  <a:srgbClr val="3F7F5F"/>
                </a:solidFill>
                <a:latin typeface="Consolas"/>
              </a:rPr>
              <a:t>// </a:t>
            </a:r>
            <a:r>
              <a:rPr lang="ja-JP" altLang="en-US" sz="1300" b="1" dirty="0">
                <a:solidFill>
                  <a:srgbClr val="3F7F5F"/>
                </a:solidFill>
                <a:latin typeface="Consolas"/>
              </a:rPr>
              <a:t>パスリストをループ</a:t>
            </a:r>
            <a:r>
              <a:rPr lang="ko-KR" altLang="en-US" sz="1300" b="1" dirty="0">
                <a:solidFill>
                  <a:srgbClr val="3F7F5F"/>
                </a:solidFill>
                <a:latin typeface="Consolas"/>
              </a:rPr>
              <a:t>処理</a:t>
            </a:r>
          </a:p>
          <a:p>
            <a:r>
              <a:rPr lang="en-US" altLang="ko-KR" sz="1300" dirty="0">
                <a:solidFill>
                  <a:srgbClr val="000000"/>
                </a:solidFill>
                <a:latin typeface="Consolas"/>
              </a:rPr>
              <a:t>            File </a:t>
            </a:r>
            <a:r>
              <a:rPr lang="en-US" altLang="ko-KR" sz="1300" dirty="0" err="1">
                <a:solidFill>
                  <a:srgbClr val="6A3E3E"/>
                </a:solidFill>
                <a:latin typeface="Consolas"/>
              </a:rPr>
              <a:t>dirPath</a:t>
            </a:r>
            <a:r>
              <a:rPr lang="en-US" altLang="ko-KR" sz="1300" dirty="0">
                <a:solidFill>
                  <a:srgbClr val="000000"/>
                </a:solidFill>
                <a:latin typeface="Consolas"/>
              </a:rPr>
              <a:t> = </a:t>
            </a:r>
            <a:r>
              <a:rPr lang="en-US" altLang="ko-KR" sz="1300" b="1" dirty="0">
                <a:solidFill>
                  <a:srgbClr val="7F0055"/>
                </a:solidFill>
                <a:latin typeface="Consolas"/>
              </a:rPr>
              <a:t>new</a:t>
            </a:r>
            <a:r>
              <a:rPr lang="en-US" altLang="ko-KR" sz="1300" b="1" dirty="0">
                <a:solidFill>
                  <a:srgbClr val="000000"/>
                </a:solidFill>
                <a:latin typeface="Consolas"/>
              </a:rPr>
              <a:t> File(</a:t>
            </a:r>
            <a:r>
              <a:rPr lang="en-US" altLang="ko-KR" sz="1300" b="1" dirty="0" err="1">
                <a:solidFill>
                  <a:srgbClr val="6A3E3E"/>
                </a:solidFill>
                <a:latin typeface="Consolas"/>
              </a:rPr>
              <a:t>uploadPath</a:t>
            </a:r>
            <a:r>
              <a:rPr lang="en-US" altLang="ko-KR" sz="1300" b="1" dirty="0">
                <a:solidFill>
                  <a:srgbClr val="000000"/>
                </a:solidFill>
                <a:latin typeface="Consolas"/>
              </a:rPr>
              <a:t> + </a:t>
            </a:r>
            <a:r>
              <a:rPr lang="en-US" altLang="ko-KR" sz="1300" b="1" dirty="0">
                <a:solidFill>
                  <a:srgbClr val="6A3E3E"/>
                </a:solidFill>
                <a:latin typeface="Consolas"/>
              </a:rPr>
              <a:t>path</a:t>
            </a:r>
            <a:r>
              <a:rPr lang="en-US" altLang="ko-KR" sz="1300" b="1" dirty="0">
                <a:solidFill>
                  <a:srgbClr val="000000"/>
                </a:solidFill>
                <a:latin typeface="Consolas"/>
              </a:rPr>
              <a:t>); </a:t>
            </a:r>
            <a:r>
              <a:rPr lang="en-US" altLang="ko-KR" sz="1300" b="1" dirty="0">
                <a:solidFill>
                  <a:srgbClr val="3F7F5F"/>
                </a:solidFill>
                <a:latin typeface="Consolas"/>
              </a:rPr>
              <a:t>// </a:t>
            </a:r>
            <a:r>
              <a:rPr lang="ja-JP" altLang="en-US" sz="1300" b="1" dirty="0">
                <a:solidFill>
                  <a:srgbClr val="3F7F5F"/>
                </a:solidFill>
                <a:latin typeface="Consolas"/>
              </a:rPr>
              <a:t>フォルダパスを</a:t>
            </a:r>
            <a:r>
              <a:rPr lang="ko-KR" altLang="en-US" sz="1300" b="1" dirty="0">
                <a:solidFill>
                  <a:srgbClr val="3F7F5F"/>
                </a:solidFill>
                <a:latin typeface="Consolas"/>
              </a:rPr>
              <a:t>生成</a:t>
            </a:r>
          </a:p>
          <a:p>
            <a:r>
              <a:rPr lang="en-US" altLang="ko-KR" sz="1300" dirty="0">
                <a:solidFill>
                  <a:srgbClr val="000000"/>
                </a:solidFill>
                <a:latin typeface="Consolas"/>
              </a:rPr>
              <a:t>            </a:t>
            </a:r>
            <a:r>
              <a:rPr lang="en-US" altLang="ko-KR" sz="1300" b="1" dirty="0">
                <a:solidFill>
                  <a:srgbClr val="7F0055"/>
                </a:solidFill>
                <a:latin typeface="Consolas"/>
              </a:rPr>
              <a:t>if</a:t>
            </a:r>
            <a:r>
              <a:rPr lang="en-US" altLang="ko-KR" sz="1300" b="1" dirty="0">
                <a:solidFill>
                  <a:srgbClr val="000000"/>
                </a:solidFill>
                <a:latin typeface="Consolas"/>
              </a:rPr>
              <a:t> (!</a:t>
            </a:r>
            <a:r>
              <a:rPr lang="en-US" altLang="ko-KR" sz="1300" b="1" dirty="0" err="1">
                <a:solidFill>
                  <a:srgbClr val="6A3E3E"/>
                </a:solidFill>
                <a:latin typeface="Consolas"/>
              </a:rPr>
              <a:t>dirPath</a:t>
            </a:r>
            <a:r>
              <a:rPr lang="en-US" altLang="ko-KR" sz="1300" b="1" dirty="0" err="1">
                <a:solidFill>
                  <a:srgbClr val="000000"/>
                </a:solidFill>
                <a:latin typeface="Consolas"/>
              </a:rPr>
              <a:t>.exists</a:t>
            </a:r>
            <a:r>
              <a:rPr lang="en-US" altLang="ko-KR" sz="1300" b="1" dirty="0">
                <a:solidFill>
                  <a:srgbClr val="000000"/>
                </a:solidFill>
                <a:latin typeface="Consolas"/>
              </a:rPr>
              <a:t>()) { </a:t>
            </a:r>
            <a:r>
              <a:rPr lang="en-US" altLang="ko-KR" sz="1300" b="1" dirty="0">
                <a:solidFill>
                  <a:srgbClr val="3F7F5F"/>
                </a:solidFill>
                <a:latin typeface="Consolas"/>
              </a:rPr>
              <a:t>// </a:t>
            </a:r>
            <a:r>
              <a:rPr lang="ja-JP" altLang="en-US" sz="1300" b="1" dirty="0">
                <a:solidFill>
                  <a:srgbClr val="3F7F5F"/>
                </a:solidFill>
                <a:latin typeface="Consolas"/>
              </a:rPr>
              <a:t>フォルダが</a:t>
            </a:r>
            <a:r>
              <a:rPr lang="ko-KR" altLang="en-US" sz="1300" b="1" dirty="0">
                <a:solidFill>
                  <a:srgbClr val="3F7F5F"/>
                </a:solidFill>
                <a:latin typeface="Consolas"/>
              </a:rPr>
              <a:t>存在</a:t>
            </a:r>
            <a:r>
              <a:rPr lang="ja-JP" altLang="en-US" sz="1300" b="1" dirty="0">
                <a:solidFill>
                  <a:srgbClr val="3F7F5F"/>
                </a:solidFill>
                <a:latin typeface="Consolas"/>
              </a:rPr>
              <a:t>しない</a:t>
            </a:r>
            <a:r>
              <a:rPr lang="ko-KR" altLang="en-US" sz="1300" b="1" dirty="0" err="1">
                <a:solidFill>
                  <a:srgbClr val="3F7F5F"/>
                </a:solidFill>
                <a:latin typeface="Consolas"/>
              </a:rPr>
              <a:t>場合</a:t>
            </a:r>
            <a:endParaRPr lang="ko-KR" altLang="en-US" sz="1300" b="1" dirty="0">
              <a:solidFill>
                <a:srgbClr val="3F7F5F"/>
              </a:solidFill>
              <a:latin typeface="Consolas"/>
            </a:endParaRPr>
          </a:p>
          <a:p>
            <a:r>
              <a:rPr lang="ja-JP" altLang="en-US" sz="1300" dirty="0">
                <a:solidFill>
                  <a:srgbClr val="000000"/>
                </a:solidFill>
                <a:latin typeface="Consolas"/>
              </a:rPr>
              <a:t>                </a:t>
            </a:r>
            <a:r>
              <a:rPr lang="en-US" altLang="ja-JP" sz="1300" dirty="0" err="1">
                <a:solidFill>
                  <a:srgbClr val="6A3E3E"/>
                </a:solidFill>
                <a:latin typeface="Consolas"/>
              </a:rPr>
              <a:t>dirPath</a:t>
            </a:r>
            <a:r>
              <a:rPr lang="en-US" altLang="ja-JP" sz="1300" dirty="0" err="1">
                <a:solidFill>
                  <a:srgbClr val="000000"/>
                </a:solidFill>
                <a:latin typeface="Consolas"/>
              </a:rPr>
              <a:t>.mkdir</a:t>
            </a:r>
            <a:r>
              <a:rPr lang="en-US" altLang="ja-JP" sz="1300" dirty="0">
                <a:solidFill>
                  <a:srgbClr val="000000"/>
                </a:solidFill>
                <a:latin typeface="Consolas"/>
              </a:rPr>
              <a:t>(); </a:t>
            </a:r>
            <a:r>
              <a:rPr lang="en-US" altLang="ja-JP" sz="1300" dirty="0">
                <a:solidFill>
                  <a:srgbClr val="3F7F5F"/>
                </a:solidFill>
                <a:latin typeface="Consolas"/>
              </a:rPr>
              <a:t>// </a:t>
            </a:r>
            <a:r>
              <a:rPr lang="ja-JP" altLang="en-US" sz="1300" dirty="0">
                <a:solidFill>
                  <a:srgbClr val="3F7F5F"/>
                </a:solidFill>
                <a:latin typeface="Consolas"/>
              </a:rPr>
              <a:t>フォルダを作成</a:t>
            </a:r>
          </a:p>
          <a:p>
            <a:r>
              <a:rPr lang="ko-KR" altLang="en-US" sz="1300" dirty="0">
                <a:solidFill>
                  <a:srgbClr val="000000"/>
                </a:solidFill>
                <a:latin typeface="Consolas"/>
              </a:rPr>
              <a:t>            </a:t>
            </a:r>
            <a:r>
              <a:rPr lang="en-US" altLang="ko-KR" sz="1300" dirty="0">
                <a:solidFill>
                  <a:srgbClr val="000000"/>
                </a:solidFill>
                <a:latin typeface="Consolas"/>
              </a:rPr>
              <a:t>}</a:t>
            </a:r>
          </a:p>
          <a:p>
            <a:r>
              <a:rPr lang="ko-KR" altLang="en-US" sz="1300" dirty="0">
                <a:solidFill>
                  <a:srgbClr val="000000"/>
                </a:solidFill>
                <a:latin typeface="Consolas"/>
              </a:rPr>
              <a:t>        </a:t>
            </a:r>
            <a:r>
              <a:rPr lang="en-US" altLang="ko-KR" sz="1300" dirty="0">
                <a:solidFill>
                  <a:srgbClr val="000000"/>
                </a:solidFill>
                <a:latin typeface="Consolas"/>
              </a:rPr>
              <a:t>}</a:t>
            </a:r>
          </a:p>
          <a:p>
            <a:r>
              <a:rPr lang="ko-KR" altLang="en-US" sz="1300" dirty="0">
                <a:solidFill>
                  <a:srgbClr val="000000"/>
                </a:solidFill>
                <a:latin typeface="Consolas"/>
              </a:rPr>
              <a:t>    </a:t>
            </a:r>
            <a:r>
              <a:rPr lang="en-US" altLang="ko-KR" sz="1300" dirty="0">
                <a:solidFill>
                  <a:srgbClr val="000000"/>
                </a:solidFill>
                <a:latin typeface="Consolas"/>
              </a:rPr>
              <a:t>}</a:t>
            </a:r>
          </a:p>
          <a:p>
            <a:r>
              <a:rPr lang="en-US" altLang="ko-KR" sz="1300" dirty="0">
                <a:solidFill>
                  <a:srgbClr val="000000"/>
                </a:solidFill>
                <a:latin typeface="Consolas"/>
              </a:rPr>
              <a:t>}</a:t>
            </a:r>
            <a:endParaRPr lang="en-US" altLang="ja-JP" sz="1300" dirty="0" smtClean="0">
              <a:ea typeface="MS Mincho" pitchFamily="49" charset="-128"/>
            </a:endParaRPr>
          </a:p>
        </p:txBody>
      </p:sp>
    </p:spTree>
    <p:extLst>
      <p:ext uri="{BB962C8B-B14F-4D97-AF65-F5344CB8AC3E}">
        <p14:creationId xmlns:p14="http://schemas.microsoft.com/office/powerpoint/2010/main" val="1517954431"/>
      </p:ext>
    </p:extLst>
  </p:cSld>
  <p:clrMapOvr>
    <a:masterClrMapping/>
  </p:clrMapOvr>
  <p:transition/>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제목 1"/>
          <p:cNvSpPr>
            <a:spLocks noGrp="1"/>
          </p:cNvSpPr>
          <p:nvPr>
            <p:ph type="title"/>
          </p:nvPr>
        </p:nvSpPr>
        <p:spPr bwMode="auto">
          <a:xfrm>
            <a:off x="0" y="-2242"/>
            <a:ext cx="9144000" cy="694938"/>
          </a:xfrm>
        </p:spPr>
        <p:txBody>
          <a:bodyPr vert="horz" lIns="91440" tIns="45720" rIns="91440" bIns="45720" rtlCol="0" anchor="ctr">
            <a:normAutofit/>
          </a:bodyPr>
          <a:lstStyle/>
          <a:p>
            <a:r>
              <a:rPr lang="en-US" altLang="ja-JP" dirty="0" err="1" smtClean="0">
                <a:latin typeface="MS Mincho" pitchFamily="49" charset="-128"/>
                <a:ea typeface="MS Mincho" pitchFamily="49" charset="-128"/>
              </a:rPr>
              <a:t>CartListVO</a:t>
            </a:r>
            <a:r>
              <a:rPr lang="en-US" altLang="ja-JP" dirty="0" smtClean="0">
                <a:latin typeface="MS Mincho" pitchFamily="49" charset="-128"/>
                <a:ea typeface="MS Mincho" pitchFamily="49" charset="-128"/>
              </a:rPr>
              <a:t>(1/2)</a:t>
            </a:r>
            <a:endParaRPr lang="ko-KR" dirty="0">
              <a:latin typeface="MS Mincho" pitchFamily="49" charset="-128"/>
              <a:ea typeface="MS Mincho" pitchFamily="49" charset="-128"/>
            </a:endParaRPr>
          </a:p>
        </p:txBody>
      </p:sp>
      <p:sp>
        <p:nvSpPr>
          <p:cNvPr id="5" name="내용 개체 틀 2"/>
          <p:cNvSpPr>
            <a:spLocks noGrp="1"/>
          </p:cNvSpPr>
          <p:nvPr>
            <p:ph sz="half" idx="1"/>
          </p:nvPr>
        </p:nvSpPr>
        <p:spPr bwMode="auto">
          <a:xfrm>
            <a:off x="0" y="692696"/>
            <a:ext cx="9144000" cy="6165304"/>
          </a:xfrm>
          <a:solidFill>
            <a:schemeClr val="bg1"/>
          </a:solidFill>
        </p:spPr>
        <p:txBody>
          <a:bodyPr numCol="2">
            <a:noAutofit/>
          </a:bodyPr>
          <a:lstStyle>
            <a:lvl1pPr>
              <a:defRPr sz="2400"/>
            </a:lvl1pPr>
            <a:lvl2pPr>
              <a:defRPr sz="1600"/>
            </a:lvl2pPr>
            <a:lvl3pPr>
              <a:defRPr sz="1200"/>
            </a:lvl3pPr>
            <a:lvl4pPr>
              <a:defRPr sz="1200"/>
            </a:lvl4pPr>
            <a:lvl5pPr>
              <a:defRPr sz="1200"/>
            </a:lvl5pPr>
          </a:lstStyle>
          <a:p>
            <a:r>
              <a:rPr lang="en-US" altLang="ko-KR" sz="1400" b="1" dirty="0">
                <a:solidFill>
                  <a:srgbClr val="7F0055"/>
                </a:solidFill>
                <a:latin typeface="Consolas"/>
              </a:rPr>
              <a:t>package</a:t>
            </a:r>
            <a:r>
              <a:rPr lang="en-US" altLang="ko-KR" sz="1400" b="1" dirty="0">
                <a:solidFill>
                  <a:srgbClr val="000000"/>
                </a:solidFill>
                <a:latin typeface="Consolas"/>
              </a:rPr>
              <a:t> </a:t>
            </a:r>
            <a:r>
              <a:rPr lang="en-US" altLang="ko-KR" sz="1400" b="1" dirty="0" err="1">
                <a:solidFill>
                  <a:srgbClr val="000000"/>
                </a:solidFill>
                <a:latin typeface="Consolas"/>
              </a:rPr>
              <a:t>com.my.shop.vo</a:t>
            </a:r>
            <a:r>
              <a:rPr lang="en-US" altLang="ko-KR" sz="1400" b="1" dirty="0">
                <a:solidFill>
                  <a:srgbClr val="000000"/>
                </a:solidFill>
                <a:latin typeface="Consolas"/>
              </a:rPr>
              <a:t>;</a:t>
            </a:r>
          </a:p>
          <a:p>
            <a:endParaRPr lang="ko-KR" altLang="en-US" sz="1400" dirty="0">
              <a:latin typeface="Consolas"/>
            </a:endParaRPr>
          </a:p>
          <a:p>
            <a:r>
              <a:rPr lang="en-US" altLang="ko-KR" sz="1400" b="1" dirty="0">
                <a:solidFill>
                  <a:srgbClr val="7F0055"/>
                </a:solidFill>
                <a:latin typeface="Consolas"/>
              </a:rPr>
              <a:t>import</a:t>
            </a:r>
            <a:r>
              <a:rPr lang="en-US" altLang="ko-KR" sz="1400" b="1" dirty="0">
                <a:solidFill>
                  <a:srgbClr val="000000"/>
                </a:solidFill>
                <a:latin typeface="Consolas"/>
              </a:rPr>
              <a:t> </a:t>
            </a:r>
            <a:r>
              <a:rPr lang="en-US" altLang="ko-KR" sz="1400" b="1" dirty="0" err="1">
                <a:solidFill>
                  <a:srgbClr val="000000"/>
                </a:solidFill>
                <a:latin typeface="Consolas"/>
              </a:rPr>
              <a:t>java.util.Date</a:t>
            </a:r>
            <a:r>
              <a:rPr lang="en-US" altLang="ko-KR" sz="1400" b="1" dirty="0">
                <a:solidFill>
                  <a:srgbClr val="000000"/>
                </a:solidFill>
                <a:latin typeface="Consolas"/>
              </a:rPr>
              <a:t>;</a:t>
            </a:r>
          </a:p>
          <a:p>
            <a:endParaRPr lang="ko-KR" altLang="en-US" sz="1400" dirty="0">
              <a:latin typeface="Consolas"/>
            </a:endParaRPr>
          </a:p>
          <a:p>
            <a:r>
              <a:rPr lang="en-US" altLang="ja-JP" sz="1400" dirty="0">
                <a:solidFill>
                  <a:srgbClr val="3F7F5F"/>
                </a:solidFill>
                <a:latin typeface="Consolas"/>
              </a:rPr>
              <a:t>// </a:t>
            </a:r>
            <a:r>
              <a:rPr lang="ja-JP" altLang="en-US" sz="1400" dirty="0">
                <a:solidFill>
                  <a:srgbClr val="3F7F5F"/>
                </a:solidFill>
                <a:latin typeface="Consolas"/>
              </a:rPr>
              <a:t>カートリストのデータを格納するための</a:t>
            </a:r>
            <a:r>
              <a:rPr lang="en-US" altLang="ja-JP" sz="1400" dirty="0">
                <a:solidFill>
                  <a:srgbClr val="3F7F5F"/>
                </a:solidFill>
                <a:latin typeface="Consolas"/>
              </a:rPr>
              <a:t>VO</a:t>
            </a:r>
            <a:r>
              <a:rPr lang="ja-JP" altLang="en-US" sz="1400" dirty="0">
                <a:solidFill>
                  <a:srgbClr val="3F7F5F"/>
                </a:solidFill>
                <a:latin typeface="Consolas"/>
              </a:rPr>
              <a:t>クラス</a:t>
            </a:r>
          </a:p>
          <a:p>
            <a:r>
              <a:rPr lang="en-US" altLang="ko-KR" sz="1400" b="1" dirty="0">
                <a:solidFill>
                  <a:srgbClr val="7F0055"/>
                </a:solidFill>
                <a:latin typeface="Consolas"/>
              </a:rPr>
              <a:t>public</a:t>
            </a:r>
            <a:r>
              <a:rPr lang="en-US" altLang="ko-KR" sz="1400" b="1" dirty="0">
                <a:solidFill>
                  <a:srgbClr val="000000"/>
                </a:solidFill>
                <a:latin typeface="Consolas"/>
              </a:rPr>
              <a:t> </a:t>
            </a:r>
            <a:r>
              <a:rPr lang="en-US" altLang="ko-KR" sz="1400" b="1" dirty="0">
                <a:solidFill>
                  <a:srgbClr val="7F0055"/>
                </a:solidFill>
                <a:latin typeface="Consolas"/>
              </a:rPr>
              <a:t>class</a:t>
            </a:r>
            <a:r>
              <a:rPr lang="en-US" altLang="ko-KR" sz="1400" b="1" dirty="0">
                <a:solidFill>
                  <a:srgbClr val="000000"/>
                </a:solidFill>
                <a:latin typeface="Consolas"/>
              </a:rPr>
              <a:t> </a:t>
            </a:r>
            <a:r>
              <a:rPr lang="en-US" altLang="ko-KR" sz="1400" b="1" dirty="0" err="1">
                <a:solidFill>
                  <a:srgbClr val="000000"/>
                </a:solidFill>
                <a:latin typeface="Consolas"/>
              </a:rPr>
              <a:t>CartListVO</a:t>
            </a:r>
            <a:r>
              <a:rPr lang="en-US" altLang="ko-KR" sz="1400" b="1" dirty="0">
                <a:solidFill>
                  <a:srgbClr val="000000"/>
                </a:solidFill>
                <a:latin typeface="Consolas"/>
              </a:rPr>
              <a:t> {</a:t>
            </a:r>
          </a:p>
          <a:p>
            <a:endParaRPr lang="ko-KR" altLang="en-US" sz="1400" dirty="0">
              <a:latin typeface="Consolas"/>
            </a:endParaRPr>
          </a:p>
          <a:p>
            <a:r>
              <a:rPr lang="ja-JP" altLang="en-US" sz="1400" dirty="0">
                <a:solidFill>
                  <a:srgbClr val="000000"/>
                </a:solidFill>
                <a:latin typeface="Consolas"/>
              </a:rPr>
              <a:t>    </a:t>
            </a:r>
            <a:r>
              <a:rPr lang="en-US" altLang="ja-JP" sz="1400" dirty="0">
                <a:solidFill>
                  <a:srgbClr val="3F7F5F"/>
                </a:solidFill>
                <a:latin typeface="Consolas"/>
              </a:rPr>
              <a:t>// </a:t>
            </a:r>
            <a:r>
              <a:rPr lang="ja-JP" altLang="en-US" sz="1400" dirty="0">
                <a:solidFill>
                  <a:srgbClr val="3F7F5F"/>
                </a:solidFill>
                <a:latin typeface="Consolas"/>
              </a:rPr>
              <a:t>カート情報のプロパティ</a:t>
            </a:r>
          </a:p>
          <a:p>
            <a:r>
              <a:rPr lang="en-US" altLang="ko-KR" sz="1400" dirty="0">
                <a:solidFill>
                  <a:srgbClr val="000000"/>
                </a:solidFill>
                <a:latin typeface="Consolas"/>
              </a:rPr>
              <a:t>    </a:t>
            </a:r>
            <a:r>
              <a:rPr lang="en-US" altLang="ko-KR" sz="1400" b="1" dirty="0">
                <a:solidFill>
                  <a:srgbClr val="7F0055"/>
                </a:solidFill>
                <a:latin typeface="Consolas"/>
              </a:rPr>
              <a:t>private</a:t>
            </a:r>
            <a:r>
              <a:rPr lang="en-US" altLang="ko-KR" sz="1400" b="1" dirty="0">
                <a:solidFill>
                  <a:srgbClr val="000000"/>
                </a:solidFill>
                <a:latin typeface="Consolas"/>
              </a:rPr>
              <a:t> </a:t>
            </a:r>
            <a:r>
              <a:rPr lang="en-US" altLang="ko-KR" sz="1400" b="1" dirty="0" err="1">
                <a:solidFill>
                  <a:srgbClr val="7F0055"/>
                </a:solidFill>
                <a:latin typeface="Consolas"/>
              </a:rPr>
              <a:t>int</a:t>
            </a:r>
            <a:r>
              <a:rPr lang="en-US" altLang="ko-KR" sz="1400" b="1" dirty="0">
                <a:solidFill>
                  <a:srgbClr val="000000"/>
                </a:solidFill>
                <a:latin typeface="Consolas"/>
              </a:rPr>
              <a:t> </a:t>
            </a:r>
            <a:r>
              <a:rPr lang="en-US" altLang="ko-KR" sz="1400" b="1" dirty="0" err="1">
                <a:solidFill>
                  <a:srgbClr val="0000C0"/>
                </a:solidFill>
                <a:latin typeface="Consolas"/>
              </a:rPr>
              <a:t>cartNum</a:t>
            </a:r>
            <a:r>
              <a:rPr lang="en-US" altLang="ko-KR" sz="1400" b="1" dirty="0">
                <a:solidFill>
                  <a:srgbClr val="000000"/>
                </a:solidFill>
                <a:latin typeface="Consolas"/>
              </a:rPr>
              <a:t>; </a:t>
            </a:r>
            <a:r>
              <a:rPr lang="en-US" altLang="ko-KR" sz="1400" b="1" dirty="0">
                <a:solidFill>
                  <a:srgbClr val="3F7F5F"/>
                </a:solidFill>
                <a:latin typeface="Consolas"/>
              </a:rPr>
              <a:t>// </a:t>
            </a:r>
            <a:r>
              <a:rPr lang="ja-JP" altLang="en-US" sz="1400" b="1" dirty="0">
                <a:solidFill>
                  <a:srgbClr val="3F7F5F"/>
                </a:solidFill>
                <a:latin typeface="Consolas"/>
              </a:rPr>
              <a:t>カート</a:t>
            </a:r>
            <a:r>
              <a:rPr lang="ko-KR" altLang="en-US" sz="1400" b="1" dirty="0">
                <a:solidFill>
                  <a:srgbClr val="3F7F5F"/>
                </a:solidFill>
                <a:latin typeface="Consolas"/>
              </a:rPr>
              <a:t>番号</a:t>
            </a:r>
          </a:p>
          <a:p>
            <a:r>
              <a:rPr lang="en-US" altLang="ko-KR" sz="1400" dirty="0">
                <a:solidFill>
                  <a:srgbClr val="000000"/>
                </a:solidFill>
                <a:latin typeface="Consolas"/>
              </a:rPr>
              <a:t>    </a:t>
            </a:r>
            <a:r>
              <a:rPr lang="en-US" altLang="ko-KR" sz="1400" b="1" dirty="0">
                <a:solidFill>
                  <a:srgbClr val="7F0055"/>
                </a:solidFill>
                <a:latin typeface="Consolas"/>
              </a:rPr>
              <a:t>private</a:t>
            </a:r>
            <a:r>
              <a:rPr lang="en-US" altLang="ko-KR" sz="1400" b="1" dirty="0">
                <a:solidFill>
                  <a:srgbClr val="000000"/>
                </a:solidFill>
                <a:latin typeface="Consolas"/>
              </a:rPr>
              <a:t> </a:t>
            </a:r>
            <a:r>
              <a:rPr lang="en-US" altLang="ko-KR" sz="1400" b="1" dirty="0" err="1">
                <a:solidFill>
                  <a:srgbClr val="7F0055"/>
                </a:solidFill>
                <a:latin typeface="Consolas"/>
              </a:rPr>
              <a:t>int</a:t>
            </a:r>
            <a:r>
              <a:rPr lang="en-US" altLang="ko-KR" sz="1400" b="1" dirty="0">
                <a:solidFill>
                  <a:srgbClr val="000000"/>
                </a:solidFill>
                <a:latin typeface="Consolas"/>
              </a:rPr>
              <a:t> </a:t>
            </a:r>
            <a:r>
              <a:rPr lang="en-US" altLang="ko-KR" sz="1400" b="1" dirty="0" err="1">
                <a:solidFill>
                  <a:srgbClr val="0000C0"/>
                </a:solidFill>
                <a:latin typeface="Consolas"/>
              </a:rPr>
              <a:t>gdsNum</a:t>
            </a:r>
            <a:r>
              <a:rPr lang="en-US" altLang="ko-KR" sz="1400" b="1" dirty="0">
                <a:solidFill>
                  <a:srgbClr val="000000"/>
                </a:solidFill>
                <a:latin typeface="Consolas"/>
              </a:rPr>
              <a:t>; </a:t>
            </a:r>
            <a:r>
              <a:rPr lang="en-US" altLang="ko-KR" sz="1400" b="1" dirty="0">
                <a:solidFill>
                  <a:srgbClr val="3F7F5F"/>
                </a:solidFill>
                <a:latin typeface="Consolas"/>
              </a:rPr>
              <a:t>// </a:t>
            </a:r>
            <a:r>
              <a:rPr lang="ko-KR" altLang="en-US" sz="1400" b="1" dirty="0">
                <a:solidFill>
                  <a:srgbClr val="3F7F5F"/>
                </a:solidFill>
                <a:latin typeface="Consolas"/>
              </a:rPr>
              <a:t>商品番号</a:t>
            </a:r>
          </a:p>
          <a:p>
            <a:r>
              <a:rPr lang="en-US" altLang="ko-KR" sz="1400" dirty="0">
                <a:solidFill>
                  <a:srgbClr val="000000"/>
                </a:solidFill>
                <a:latin typeface="Consolas"/>
              </a:rPr>
              <a:t>    </a:t>
            </a:r>
            <a:r>
              <a:rPr lang="en-US" altLang="ko-KR" sz="1400" b="1" dirty="0">
                <a:solidFill>
                  <a:srgbClr val="7F0055"/>
                </a:solidFill>
                <a:latin typeface="Consolas"/>
              </a:rPr>
              <a:t>private</a:t>
            </a:r>
            <a:r>
              <a:rPr lang="en-US" altLang="ko-KR" sz="1400" b="1" dirty="0">
                <a:solidFill>
                  <a:srgbClr val="000000"/>
                </a:solidFill>
                <a:latin typeface="Consolas"/>
              </a:rPr>
              <a:t> </a:t>
            </a:r>
            <a:r>
              <a:rPr lang="en-US" altLang="ko-KR" sz="1400" b="1" dirty="0" err="1">
                <a:solidFill>
                  <a:srgbClr val="7F0055"/>
                </a:solidFill>
                <a:latin typeface="Consolas"/>
              </a:rPr>
              <a:t>int</a:t>
            </a:r>
            <a:r>
              <a:rPr lang="en-US" altLang="ko-KR" sz="1400" b="1" dirty="0">
                <a:solidFill>
                  <a:srgbClr val="000000"/>
                </a:solidFill>
                <a:latin typeface="Consolas"/>
              </a:rPr>
              <a:t> </a:t>
            </a:r>
            <a:r>
              <a:rPr lang="en-US" altLang="ko-KR" sz="1400" b="1" dirty="0" err="1">
                <a:solidFill>
                  <a:srgbClr val="0000C0"/>
                </a:solidFill>
                <a:latin typeface="Consolas"/>
              </a:rPr>
              <a:t>cartStock</a:t>
            </a:r>
            <a:r>
              <a:rPr lang="en-US" altLang="ko-KR" sz="1400" b="1" dirty="0">
                <a:solidFill>
                  <a:srgbClr val="000000"/>
                </a:solidFill>
                <a:latin typeface="Consolas"/>
              </a:rPr>
              <a:t>; </a:t>
            </a:r>
            <a:r>
              <a:rPr lang="en-US" altLang="ko-KR" sz="1400" b="1" dirty="0">
                <a:solidFill>
                  <a:srgbClr val="3F7F5F"/>
                </a:solidFill>
                <a:latin typeface="Consolas"/>
              </a:rPr>
              <a:t>// </a:t>
            </a:r>
            <a:r>
              <a:rPr lang="ja-JP" altLang="en-US" sz="1400" b="1" dirty="0">
                <a:solidFill>
                  <a:srgbClr val="3F7F5F"/>
                </a:solidFill>
                <a:latin typeface="Consolas"/>
              </a:rPr>
              <a:t>カートに</a:t>
            </a:r>
            <a:r>
              <a:rPr lang="ko-KR" altLang="en-US" sz="1400" b="1" dirty="0">
                <a:solidFill>
                  <a:srgbClr val="3F7F5F"/>
                </a:solidFill>
                <a:latin typeface="Consolas"/>
              </a:rPr>
              <a:t>追加</a:t>
            </a:r>
            <a:r>
              <a:rPr lang="ja-JP" altLang="en-US" sz="1400" b="1" dirty="0">
                <a:solidFill>
                  <a:srgbClr val="3F7F5F"/>
                </a:solidFill>
                <a:latin typeface="Consolas"/>
              </a:rPr>
              <a:t>された</a:t>
            </a:r>
            <a:r>
              <a:rPr lang="ko-KR" altLang="en-US" sz="1400" b="1" dirty="0">
                <a:solidFill>
                  <a:srgbClr val="3F7F5F"/>
                </a:solidFill>
                <a:latin typeface="Consolas"/>
              </a:rPr>
              <a:t>商品</a:t>
            </a:r>
            <a:r>
              <a:rPr lang="ja-JP" altLang="en-US" sz="1400" b="1" dirty="0">
                <a:solidFill>
                  <a:srgbClr val="3F7F5F"/>
                </a:solidFill>
                <a:latin typeface="Consolas"/>
              </a:rPr>
              <a:t>の</a:t>
            </a:r>
            <a:r>
              <a:rPr lang="ko-KR" altLang="en-US" sz="1400" b="1" dirty="0">
                <a:solidFill>
                  <a:srgbClr val="3F7F5F"/>
                </a:solidFill>
                <a:latin typeface="Consolas"/>
              </a:rPr>
              <a:t>数量</a:t>
            </a:r>
          </a:p>
          <a:p>
            <a:r>
              <a:rPr lang="en-US" altLang="ko-KR" sz="1400" dirty="0">
                <a:solidFill>
                  <a:srgbClr val="000000"/>
                </a:solidFill>
                <a:latin typeface="Consolas"/>
              </a:rPr>
              <a:t>    </a:t>
            </a:r>
            <a:r>
              <a:rPr lang="en-US" altLang="ko-KR" sz="1400" b="1" dirty="0">
                <a:solidFill>
                  <a:srgbClr val="7F0055"/>
                </a:solidFill>
                <a:latin typeface="Consolas"/>
              </a:rPr>
              <a:t>private</a:t>
            </a:r>
            <a:r>
              <a:rPr lang="en-US" altLang="ko-KR" sz="1400" b="1" dirty="0">
                <a:solidFill>
                  <a:srgbClr val="000000"/>
                </a:solidFill>
                <a:latin typeface="Consolas"/>
              </a:rPr>
              <a:t> </a:t>
            </a:r>
            <a:r>
              <a:rPr lang="en-US" altLang="ko-KR" sz="1400" b="1" dirty="0" err="1">
                <a:solidFill>
                  <a:srgbClr val="7F0055"/>
                </a:solidFill>
                <a:latin typeface="Consolas"/>
              </a:rPr>
              <a:t>int</a:t>
            </a:r>
            <a:r>
              <a:rPr lang="en-US" altLang="ko-KR" sz="1400" b="1" dirty="0">
                <a:solidFill>
                  <a:srgbClr val="000000"/>
                </a:solidFill>
                <a:latin typeface="Consolas"/>
              </a:rPr>
              <a:t> </a:t>
            </a:r>
            <a:r>
              <a:rPr lang="en-US" altLang="ko-KR" sz="1400" b="1" dirty="0" err="1">
                <a:solidFill>
                  <a:srgbClr val="0000C0"/>
                </a:solidFill>
                <a:latin typeface="Consolas"/>
              </a:rPr>
              <a:t>num</a:t>
            </a:r>
            <a:r>
              <a:rPr lang="en-US" altLang="ko-KR" sz="1400" b="1" dirty="0">
                <a:solidFill>
                  <a:srgbClr val="000000"/>
                </a:solidFill>
                <a:latin typeface="Consolas"/>
              </a:rPr>
              <a:t>; </a:t>
            </a:r>
            <a:r>
              <a:rPr lang="en-US" altLang="ko-KR" sz="1400" b="1" dirty="0">
                <a:solidFill>
                  <a:srgbClr val="3F7F5F"/>
                </a:solidFill>
                <a:latin typeface="Consolas"/>
              </a:rPr>
              <a:t>// </a:t>
            </a:r>
            <a:r>
              <a:rPr lang="ko-KR" altLang="en-US" sz="1400" b="1" dirty="0">
                <a:solidFill>
                  <a:srgbClr val="3F7F5F"/>
                </a:solidFill>
                <a:latin typeface="Consolas"/>
              </a:rPr>
              <a:t>任意</a:t>
            </a:r>
            <a:r>
              <a:rPr lang="ja-JP" altLang="en-US" sz="1400" b="1" dirty="0">
                <a:solidFill>
                  <a:srgbClr val="3F7F5F"/>
                </a:solidFill>
                <a:latin typeface="Consolas"/>
              </a:rPr>
              <a:t>の</a:t>
            </a:r>
            <a:r>
              <a:rPr lang="ko-KR" altLang="en-US" sz="1400" b="1" dirty="0">
                <a:solidFill>
                  <a:srgbClr val="3F7F5F"/>
                </a:solidFill>
                <a:latin typeface="Consolas"/>
              </a:rPr>
              <a:t>番号</a:t>
            </a:r>
            <a:r>
              <a:rPr lang="en-US" altLang="ko-KR" sz="1400" b="1" dirty="0">
                <a:solidFill>
                  <a:srgbClr val="3F7F5F"/>
                </a:solidFill>
                <a:latin typeface="Consolas"/>
              </a:rPr>
              <a:t>(</a:t>
            </a:r>
            <a:r>
              <a:rPr lang="ko-KR" altLang="en-US" sz="1400" b="1" dirty="0">
                <a:solidFill>
                  <a:srgbClr val="3F7F5F"/>
                </a:solidFill>
                <a:latin typeface="Consolas"/>
              </a:rPr>
              <a:t>用途</a:t>
            </a:r>
            <a:r>
              <a:rPr lang="ja-JP" altLang="en-US" sz="1400" b="1" dirty="0">
                <a:solidFill>
                  <a:srgbClr val="3F7F5F"/>
                </a:solidFill>
                <a:latin typeface="Consolas"/>
              </a:rPr>
              <a:t>に</a:t>
            </a:r>
            <a:r>
              <a:rPr lang="ko-KR" altLang="en-US" sz="1400" b="1" dirty="0">
                <a:solidFill>
                  <a:srgbClr val="3F7F5F"/>
                </a:solidFill>
                <a:latin typeface="Consolas"/>
              </a:rPr>
              <a:t>応</a:t>
            </a:r>
            <a:r>
              <a:rPr lang="ja-JP" altLang="en-US" sz="1400" b="1" dirty="0">
                <a:solidFill>
                  <a:srgbClr val="3F7F5F"/>
                </a:solidFill>
                <a:latin typeface="Consolas"/>
              </a:rPr>
              <a:t>じて</a:t>
            </a:r>
            <a:r>
              <a:rPr lang="ko-KR" altLang="en-US" sz="1400" b="1" dirty="0">
                <a:solidFill>
                  <a:srgbClr val="3F7F5F"/>
                </a:solidFill>
                <a:latin typeface="Consolas"/>
              </a:rPr>
              <a:t>設定</a:t>
            </a:r>
            <a:r>
              <a:rPr lang="en-US" altLang="ko-KR" sz="1400" b="1" dirty="0">
                <a:solidFill>
                  <a:srgbClr val="3F7F5F"/>
                </a:solidFill>
                <a:latin typeface="Consolas"/>
              </a:rPr>
              <a:t>)</a:t>
            </a:r>
          </a:p>
          <a:p>
            <a:r>
              <a:rPr lang="en-US" altLang="ko-KR" sz="1400" dirty="0">
                <a:solidFill>
                  <a:srgbClr val="000000"/>
                </a:solidFill>
                <a:latin typeface="Consolas"/>
              </a:rPr>
              <a:t>    </a:t>
            </a:r>
            <a:r>
              <a:rPr lang="en-US" altLang="ko-KR" sz="1400" b="1" dirty="0">
                <a:solidFill>
                  <a:srgbClr val="7F0055"/>
                </a:solidFill>
                <a:latin typeface="Consolas"/>
              </a:rPr>
              <a:t>private</a:t>
            </a:r>
            <a:r>
              <a:rPr lang="en-US" altLang="ko-KR" sz="1400" b="1" dirty="0">
                <a:solidFill>
                  <a:srgbClr val="000000"/>
                </a:solidFill>
                <a:latin typeface="Consolas"/>
              </a:rPr>
              <a:t> </a:t>
            </a:r>
            <a:r>
              <a:rPr lang="en-US" altLang="ko-KR" sz="1400" b="1" dirty="0" err="1">
                <a:solidFill>
                  <a:srgbClr val="7F0055"/>
                </a:solidFill>
                <a:latin typeface="Consolas"/>
              </a:rPr>
              <a:t>int</a:t>
            </a:r>
            <a:r>
              <a:rPr lang="en-US" altLang="ko-KR" sz="1400" b="1" dirty="0">
                <a:solidFill>
                  <a:srgbClr val="000000"/>
                </a:solidFill>
                <a:latin typeface="Consolas"/>
              </a:rPr>
              <a:t> </a:t>
            </a:r>
            <a:r>
              <a:rPr lang="en-US" altLang="ko-KR" sz="1400" b="1" dirty="0" err="1">
                <a:solidFill>
                  <a:srgbClr val="0000C0"/>
                </a:solidFill>
                <a:latin typeface="Consolas"/>
              </a:rPr>
              <a:t>gdsPrice</a:t>
            </a:r>
            <a:r>
              <a:rPr lang="en-US" altLang="ko-KR" sz="1400" b="1" dirty="0">
                <a:solidFill>
                  <a:srgbClr val="000000"/>
                </a:solidFill>
                <a:latin typeface="Consolas"/>
              </a:rPr>
              <a:t>; </a:t>
            </a:r>
            <a:r>
              <a:rPr lang="en-US" altLang="ko-KR" sz="1400" b="1" dirty="0">
                <a:solidFill>
                  <a:srgbClr val="3F7F5F"/>
                </a:solidFill>
                <a:latin typeface="Consolas"/>
              </a:rPr>
              <a:t>// </a:t>
            </a:r>
            <a:r>
              <a:rPr lang="ko-KR" altLang="en-US" sz="1400" b="1" dirty="0">
                <a:solidFill>
                  <a:srgbClr val="3F7F5F"/>
                </a:solidFill>
                <a:latin typeface="Consolas"/>
              </a:rPr>
              <a:t>商品価格</a:t>
            </a:r>
          </a:p>
          <a:p>
            <a:r>
              <a:rPr lang="en-US" altLang="ko-KR" sz="1400" dirty="0">
                <a:solidFill>
                  <a:srgbClr val="000000"/>
                </a:solidFill>
                <a:latin typeface="Consolas"/>
              </a:rPr>
              <a:t>    </a:t>
            </a:r>
            <a:r>
              <a:rPr lang="en-US" altLang="ko-KR" sz="1400" b="1" dirty="0">
                <a:solidFill>
                  <a:srgbClr val="7F0055"/>
                </a:solidFill>
                <a:latin typeface="Consolas"/>
              </a:rPr>
              <a:t>private</a:t>
            </a:r>
            <a:r>
              <a:rPr lang="en-US" altLang="ko-KR" sz="1400" b="1" dirty="0">
                <a:solidFill>
                  <a:srgbClr val="000000"/>
                </a:solidFill>
                <a:latin typeface="Consolas"/>
              </a:rPr>
              <a:t> String </a:t>
            </a:r>
            <a:r>
              <a:rPr lang="en-US" altLang="ko-KR" sz="1400" b="1" dirty="0" err="1">
                <a:solidFill>
                  <a:srgbClr val="0000C0"/>
                </a:solidFill>
                <a:latin typeface="Consolas"/>
              </a:rPr>
              <a:t>userId</a:t>
            </a:r>
            <a:r>
              <a:rPr lang="en-US" altLang="ko-KR" sz="1400" b="1" dirty="0">
                <a:solidFill>
                  <a:srgbClr val="000000"/>
                </a:solidFill>
                <a:latin typeface="Consolas"/>
              </a:rPr>
              <a:t>; </a:t>
            </a:r>
            <a:r>
              <a:rPr lang="en-US" altLang="ko-KR" sz="1400" b="1" dirty="0">
                <a:solidFill>
                  <a:srgbClr val="3F7F5F"/>
                </a:solidFill>
                <a:latin typeface="Consolas"/>
              </a:rPr>
              <a:t>// </a:t>
            </a:r>
            <a:r>
              <a:rPr lang="ja-JP" altLang="en-US" sz="1400" b="1" dirty="0">
                <a:solidFill>
                  <a:srgbClr val="3F7F5F"/>
                </a:solidFill>
                <a:latin typeface="Consolas"/>
              </a:rPr>
              <a:t>ユーザー</a:t>
            </a:r>
            <a:r>
              <a:rPr lang="en-US" altLang="ko-KR" sz="1400" b="1" dirty="0">
                <a:solidFill>
                  <a:srgbClr val="3F7F5F"/>
                </a:solidFill>
                <a:latin typeface="Consolas"/>
              </a:rPr>
              <a:t>ID</a:t>
            </a:r>
          </a:p>
          <a:p>
            <a:r>
              <a:rPr lang="en-US" altLang="ko-KR" sz="1400" dirty="0">
                <a:solidFill>
                  <a:srgbClr val="000000"/>
                </a:solidFill>
                <a:latin typeface="Consolas"/>
              </a:rPr>
              <a:t>    </a:t>
            </a:r>
            <a:r>
              <a:rPr lang="en-US" altLang="ko-KR" sz="1400" b="1" dirty="0">
                <a:solidFill>
                  <a:srgbClr val="7F0055"/>
                </a:solidFill>
                <a:latin typeface="Consolas"/>
              </a:rPr>
              <a:t>private</a:t>
            </a:r>
            <a:r>
              <a:rPr lang="en-US" altLang="ko-KR" sz="1400" b="1" dirty="0">
                <a:solidFill>
                  <a:srgbClr val="000000"/>
                </a:solidFill>
                <a:latin typeface="Consolas"/>
              </a:rPr>
              <a:t> String </a:t>
            </a:r>
            <a:r>
              <a:rPr lang="en-US" altLang="ko-KR" sz="1400" b="1" dirty="0" err="1">
                <a:solidFill>
                  <a:srgbClr val="0000C0"/>
                </a:solidFill>
                <a:latin typeface="Consolas"/>
              </a:rPr>
              <a:t>gdsName</a:t>
            </a:r>
            <a:r>
              <a:rPr lang="en-US" altLang="ko-KR" sz="1400" b="1" dirty="0">
                <a:solidFill>
                  <a:srgbClr val="000000"/>
                </a:solidFill>
                <a:latin typeface="Consolas"/>
              </a:rPr>
              <a:t>; </a:t>
            </a:r>
            <a:r>
              <a:rPr lang="en-US" altLang="ko-KR" sz="1400" b="1" dirty="0">
                <a:solidFill>
                  <a:srgbClr val="3F7F5F"/>
                </a:solidFill>
                <a:latin typeface="Consolas"/>
              </a:rPr>
              <a:t>// </a:t>
            </a:r>
            <a:r>
              <a:rPr lang="ko-KR" altLang="en-US" sz="1400" b="1" dirty="0">
                <a:solidFill>
                  <a:srgbClr val="3F7F5F"/>
                </a:solidFill>
                <a:latin typeface="Consolas"/>
              </a:rPr>
              <a:t>商品名</a:t>
            </a:r>
          </a:p>
          <a:p>
            <a:r>
              <a:rPr lang="en-US" altLang="ko-KR" sz="1400" dirty="0">
                <a:solidFill>
                  <a:srgbClr val="000000"/>
                </a:solidFill>
                <a:latin typeface="Consolas"/>
              </a:rPr>
              <a:t>    </a:t>
            </a:r>
            <a:r>
              <a:rPr lang="en-US" altLang="ko-KR" sz="1400" b="1" dirty="0">
                <a:solidFill>
                  <a:srgbClr val="7F0055"/>
                </a:solidFill>
                <a:latin typeface="Consolas"/>
              </a:rPr>
              <a:t>private</a:t>
            </a:r>
            <a:r>
              <a:rPr lang="en-US" altLang="ko-KR" sz="1400" b="1" dirty="0">
                <a:solidFill>
                  <a:srgbClr val="000000"/>
                </a:solidFill>
                <a:latin typeface="Consolas"/>
              </a:rPr>
              <a:t> String </a:t>
            </a:r>
            <a:r>
              <a:rPr lang="en-US" altLang="ko-KR" sz="1400" b="1" dirty="0" err="1">
                <a:solidFill>
                  <a:srgbClr val="0000C0"/>
                </a:solidFill>
                <a:latin typeface="Consolas"/>
              </a:rPr>
              <a:t>gdsThumbImg</a:t>
            </a:r>
            <a:r>
              <a:rPr lang="en-US" altLang="ko-KR" sz="1400" b="1" dirty="0">
                <a:solidFill>
                  <a:srgbClr val="000000"/>
                </a:solidFill>
                <a:latin typeface="Consolas"/>
              </a:rPr>
              <a:t>; </a:t>
            </a:r>
            <a:r>
              <a:rPr lang="en-US" altLang="ko-KR" sz="1400" b="1" dirty="0">
                <a:solidFill>
                  <a:srgbClr val="3F7F5F"/>
                </a:solidFill>
                <a:latin typeface="Consolas"/>
              </a:rPr>
              <a:t>// </a:t>
            </a:r>
            <a:r>
              <a:rPr lang="ko-KR" altLang="en-US" sz="1400" b="1" dirty="0">
                <a:solidFill>
                  <a:srgbClr val="3F7F5F"/>
                </a:solidFill>
                <a:latin typeface="Consolas"/>
              </a:rPr>
              <a:t>商品</a:t>
            </a:r>
            <a:r>
              <a:rPr lang="ja-JP" altLang="en-US" sz="1400" b="1" dirty="0">
                <a:solidFill>
                  <a:srgbClr val="3F7F5F"/>
                </a:solidFill>
                <a:latin typeface="Consolas"/>
              </a:rPr>
              <a:t>のサムネイル</a:t>
            </a:r>
            <a:r>
              <a:rPr lang="ko-KR" altLang="en-US" sz="1400" b="1" dirty="0">
                <a:solidFill>
                  <a:srgbClr val="3F7F5F"/>
                </a:solidFill>
                <a:latin typeface="Consolas"/>
              </a:rPr>
              <a:t>画像</a:t>
            </a:r>
            <a:r>
              <a:rPr lang="ja-JP" altLang="en-US" sz="1400" b="1" dirty="0">
                <a:solidFill>
                  <a:srgbClr val="3F7F5F"/>
                </a:solidFill>
                <a:latin typeface="Consolas"/>
              </a:rPr>
              <a:t>パス</a:t>
            </a:r>
          </a:p>
          <a:p>
            <a:r>
              <a:rPr lang="en-US" altLang="ko-KR" sz="1400" dirty="0">
                <a:solidFill>
                  <a:srgbClr val="000000"/>
                </a:solidFill>
                <a:latin typeface="Consolas"/>
              </a:rPr>
              <a:t>    </a:t>
            </a:r>
            <a:r>
              <a:rPr lang="en-US" altLang="ko-KR" sz="1400" b="1" dirty="0">
                <a:solidFill>
                  <a:srgbClr val="7F0055"/>
                </a:solidFill>
                <a:latin typeface="Consolas"/>
              </a:rPr>
              <a:t>private</a:t>
            </a:r>
            <a:r>
              <a:rPr lang="en-US" altLang="ko-KR" sz="1400" b="1" dirty="0">
                <a:solidFill>
                  <a:srgbClr val="000000"/>
                </a:solidFill>
                <a:latin typeface="Consolas"/>
              </a:rPr>
              <a:t> Date </a:t>
            </a:r>
            <a:r>
              <a:rPr lang="en-US" altLang="ko-KR" sz="1400" b="1" dirty="0" err="1">
                <a:solidFill>
                  <a:srgbClr val="0000C0"/>
                </a:solidFill>
                <a:latin typeface="Consolas"/>
              </a:rPr>
              <a:t>addDate</a:t>
            </a:r>
            <a:r>
              <a:rPr lang="en-US" altLang="ko-KR" sz="1400" b="1" dirty="0">
                <a:solidFill>
                  <a:srgbClr val="000000"/>
                </a:solidFill>
                <a:latin typeface="Consolas"/>
              </a:rPr>
              <a:t>; </a:t>
            </a:r>
            <a:r>
              <a:rPr lang="en-US" altLang="ko-KR" sz="1400" b="1" dirty="0">
                <a:solidFill>
                  <a:srgbClr val="3F7F5F"/>
                </a:solidFill>
                <a:latin typeface="Consolas"/>
              </a:rPr>
              <a:t>// </a:t>
            </a:r>
            <a:r>
              <a:rPr lang="ja-JP" altLang="en-US" sz="1400" b="1" dirty="0">
                <a:solidFill>
                  <a:srgbClr val="3F7F5F"/>
                </a:solidFill>
                <a:latin typeface="Consolas"/>
              </a:rPr>
              <a:t>カートに</a:t>
            </a:r>
            <a:r>
              <a:rPr lang="ko-KR" altLang="en-US" sz="1400" b="1" dirty="0">
                <a:solidFill>
                  <a:srgbClr val="3F7F5F"/>
                </a:solidFill>
                <a:latin typeface="Consolas"/>
              </a:rPr>
              <a:t>追加</a:t>
            </a:r>
            <a:r>
              <a:rPr lang="ja-JP" altLang="en-US" sz="1400" b="1" dirty="0">
                <a:solidFill>
                  <a:srgbClr val="3F7F5F"/>
                </a:solidFill>
                <a:latin typeface="Consolas"/>
              </a:rPr>
              <a:t>された</a:t>
            </a:r>
            <a:r>
              <a:rPr lang="ko-KR" altLang="en-US" sz="1400" b="1" dirty="0">
                <a:solidFill>
                  <a:srgbClr val="3F7F5F"/>
                </a:solidFill>
                <a:latin typeface="Consolas"/>
              </a:rPr>
              <a:t>日付</a:t>
            </a:r>
          </a:p>
          <a:p>
            <a:endParaRPr lang="ko-KR" altLang="en-US" sz="1400" dirty="0">
              <a:latin typeface="Consolas"/>
            </a:endParaRPr>
          </a:p>
          <a:p>
            <a:r>
              <a:rPr lang="ja-JP" altLang="en-US" sz="1400" dirty="0">
                <a:solidFill>
                  <a:srgbClr val="000000"/>
                </a:solidFill>
                <a:latin typeface="Consolas"/>
              </a:rPr>
              <a:t>    </a:t>
            </a:r>
            <a:endParaRPr lang="en-US" altLang="ja-JP" sz="1400" dirty="0" smtClean="0">
              <a:solidFill>
                <a:srgbClr val="000000"/>
              </a:solidFill>
              <a:latin typeface="Consolas"/>
            </a:endParaRPr>
          </a:p>
          <a:p>
            <a:endParaRPr lang="en-US" altLang="ja-JP" sz="1400" dirty="0">
              <a:solidFill>
                <a:srgbClr val="000000"/>
              </a:solidFill>
              <a:latin typeface="Consolas"/>
            </a:endParaRPr>
          </a:p>
          <a:p>
            <a:endParaRPr lang="en-US" altLang="ja-JP" sz="1400" dirty="0" smtClean="0">
              <a:solidFill>
                <a:srgbClr val="000000"/>
              </a:solidFill>
              <a:latin typeface="Consolas"/>
            </a:endParaRPr>
          </a:p>
          <a:p>
            <a:endParaRPr lang="en-US" altLang="ja-JP" sz="1400" dirty="0">
              <a:solidFill>
                <a:srgbClr val="000000"/>
              </a:solidFill>
              <a:latin typeface="Consolas"/>
            </a:endParaRPr>
          </a:p>
          <a:p>
            <a:endParaRPr lang="en-US" altLang="ja-JP" sz="1400" dirty="0" smtClean="0">
              <a:solidFill>
                <a:srgbClr val="000000"/>
              </a:solidFill>
              <a:latin typeface="Consolas"/>
            </a:endParaRPr>
          </a:p>
          <a:p>
            <a:r>
              <a:rPr lang="en-US" altLang="ja-JP" sz="1400" dirty="0" smtClean="0">
                <a:solidFill>
                  <a:srgbClr val="3F7F5F"/>
                </a:solidFill>
                <a:latin typeface="Consolas"/>
              </a:rPr>
              <a:t>// </a:t>
            </a:r>
            <a:r>
              <a:rPr lang="ja-JP" altLang="en-US" sz="1400" dirty="0">
                <a:solidFill>
                  <a:srgbClr val="3F7F5F"/>
                </a:solidFill>
                <a:latin typeface="Consolas"/>
              </a:rPr>
              <a:t>以下はプロパティにアクセスするための</a:t>
            </a:r>
            <a:r>
              <a:rPr lang="en-US" altLang="ja-JP" sz="1400" dirty="0">
                <a:solidFill>
                  <a:srgbClr val="3F7F5F"/>
                </a:solidFill>
                <a:latin typeface="Consolas"/>
              </a:rPr>
              <a:t>getter</a:t>
            </a:r>
            <a:r>
              <a:rPr lang="ja-JP" altLang="en-US" sz="1400" dirty="0">
                <a:solidFill>
                  <a:srgbClr val="3F7F5F"/>
                </a:solidFill>
                <a:latin typeface="Consolas"/>
              </a:rPr>
              <a:t>および</a:t>
            </a:r>
            <a:r>
              <a:rPr lang="en-US" altLang="ja-JP" sz="1400" dirty="0">
                <a:solidFill>
                  <a:srgbClr val="3F7F5F"/>
                </a:solidFill>
                <a:latin typeface="Consolas"/>
              </a:rPr>
              <a:t>setter</a:t>
            </a:r>
            <a:r>
              <a:rPr lang="ja-JP" altLang="en-US" sz="1400" dirty="0">
                <a:solidFill>
                  <a:srgbClr val="3F7F5F"/>
                </a:solidFill>
                <a:latin typeface="Consolas"/>
              </a:rPr>
              <a:t>メソッ</a:t>
            </a:r>
            <a:r>
              <a:rPr lang="ja-JP" altLang="en-US" sz="1400" dirty="0" smtClean="0">
                <a:solidFill>
                  <a:srgbClr val="3F7F5F"/>
                </a:solidFill>
                <a:latin typeface="Consolas"/>
              </a:rPr>
              <a:t>ド</a:t>
            </a:r>
            <a:endParaRPr lang="ko-KR" altLang="en-US" sz="1400" dirty="0">
              <a:latin typeface="Consolas"/>
            </a:endParaRPr>
          </a:p>
          <a:p>
            <a:r>
              <a:rPr lang="en-US" altLang="ko-KR" sz="1400" dirty="0">
                <a:solidFill>
                  <a:srgbClr val="000000"/>
                </a:solidFill>
                <a:latin typeface="Consolas"/>
              </a:rPr>
              <a:t>    </a:t>
            </a:r>
            <a:r>
              <a:rPr lang="en-US" altLang="ko-KR" sz="1400" b="1" dirty="0">
                <a:solidFill>
                  <a:srgbClr val="7F0055"/>
                </a:solidFill>
                <a:latin typeface="Consolas"/>
              </a:rPr>
              <a:t>public</a:t>
            </a:r>
            <a:r>
              <a:rPr lang="en-US" altLang="ko-KR" sz="1400" b="1" dirty="0">
                <a:solidFill>
                  <a:srgbClr val="000000"/>
                </a:solidFill>
                <a:latin typeface="Consolas"/>
              </a:rPr>
              <a:t> </a:t>
            </a:r>
            <a:r>
              <a:rPr lang="en-US" altLang="ko-KR" sz="1400" b="1" dirty="0" err="1">
                <a:solidFill>
                  <a:srgbClr val="7F0055"/>
                </a:solidFill>
                <a:latin typeface="Consolas"/>
              </a:rPr>
              <a:t>int</a:t>
            </a:r>
            <a:r>
              <a:rPr lang="en-US" altLang="ko-KR" sz="1400" b="1" dirty="0">
                <a:solidFill>
                  <a:srgbClr val="000000"/>
                </a:solidFill>
                <a:latin typeface="Consolas"/>
              </a:rPr>
              <a:t> </a:t>
            </a:r>
            <a:r>
              <a:rPr lang="en-US" altLang="ko-KR" sz="1400" b="1" dirty="0" err="1">
                <a:solidFill>
                  <a:srgbClr val="000000"/>
                </a:solidFill>
                <a:latin typeface="Consolas"/>
              </a:rPr>
              <a:t>getNum</a:t>
            </a:r>
            <a:r>
              <a:rPr lang="en-US" altLang="ko-KR" sz="1400" b="1" dirty="0">
                <a:solidFill>
                  <a:srgbClr val="000000"/>
                </a:solidFill>
                <a:latin typeface="Consolas"/>
              </a:rPr>
              <a:t>() { </a:t>
            </a:r>
            <a:r>
              <a:rPr lang="en-US" altLang="ko-KR" sz="1400" b="1" dirty="0">
                <a:solidFill>
                  <a:srgbClr val="3F7F5F"/>
                </a:solidFill>
                <a:latin typeface="Consolas"/>
              </a:rPr>
              <a:t>// </a:t>
            </a:r>
            <a:r>
              <a:rPr lang="en-US" altLang="ko-KR" sz="1400" b="1" u="sng" dirty="0" err="1">
                <a:solidFill>
                  <a:srgbClr val="3F7F5F"/>
                </a:solidFill>
                <a:latin typeface="Consolas"/>
              </a:rPr>
              <a:t>num</a:t>
            </a:r>
            <a:r>
              <a:rPr lang="ja-JP" altLang="en-US" sz="1400" b="1" u="sng" dirty="0">
                <a:solidFill>
                  <a:srgbClr val="3F7F5F"/>
                </a:solidFill>
                <a:latin typeface="Consolas"/>
              </a:rPr>
              <a:t>を</a:t>
            </a:r>
            <a:r>
              <a:rPr lang="ko-KR" altLang="en-US" sz="1400" b="1" u="sng" dirty="0">
                <a:solidFill>
                  <a:srgbClr val="3F7F5F"/>
                </a:solidFill>
                <a:latin typeface="Consolas"/>
              </a:rPr>
              <a:t>取得</a:t>
            </a:r>
          </a:p>
          <a:p>
            <a:r>
              <a:rPr lang="en-US" altLang="ko-KR" sz="1400" dirty="0">
                <a:solidFill>
                  <a:srgbClr val="000000"/>
                </a:solidFill>
                <a:latin typeface="Consolas"/>
              </a:rPr>
              <a:t>        </a:t>
            </a:r>
            <a:r>
              <a:rPr lang="en-US" altLang="ko-KR" sz="1400" b="1" dirty="0">
                <a:solidFill>
                  <a:srgbClr val="7F0055"/>
                </a:solidFill>
                <a:latin typeface="Consolas"/>
              </a:rPr>
              <a:t>return</a:t>
            </a:r>
            <a:r>
              <a:rPr lang="en-US" altLang="ko-KR" sz="1400" b="1" dirty="0">
                <a:solidFill>
                  <a:srgbClr val="000000"/>
                </a:solidFill>
                <a:latin typeface="Consolas"/>
              </a:rPr>
              <a:t> </a:t>
            </a:r>
            <a:r>
              <a:rPr lang="en-US" altLang="ko-KR" sz="1400" b="1" dirty="0" err="1">
                <a:solidFill>
                  <a:srgbClr val="0000C0"/>
                </a:solidFill>
                <a:latin typeface="Consolas"/>
              </a:rPr>
              <a:t>num</a:t>
            </a:r>
            <a:r>
              <a:rPr lang="en-US" altLang="ko-KR" sz="1400" b="1" dirty="0">
                <a:solidFill>
                  <a:srgbClr val="000000"/>
                </a:solidFill>
                <a:latin typeface="Consolas"/>
              </a:rPr>
              <a:t>;</a:t>
            </a:r>
          </a:p>
          <a:p>
            <a:r>
              <a:rPr lang="ko-KR" altLang="en-US" sz="1400" dirty="0">
                <a:solidFill>
                  <a:srgbClr val="000000"/>
                </a:solidFill>
                <a:latin typeface="Consolas"/>
              </a:rPr>
              <a:t>    </a:t>
            </a:r>
            <a:r>
              <a:rPr lang="en-US" altLang="ko-KR" sz="1400" dirty="0">
                <a:solidFill>
                  <a:srgbClr val="000000"/>
                </a:solidFill>
                <a:latin typeface="Consolas"/>
              </a:rPr>
              <a:t>}</a:t>
            </a:r>
          </a:p>
          <a:p>
            <a:r>
              <a:rPr lang="en-US" altLang="ko-KR" sz="1400" dirty="0">
                <a:solidFill>
                  <a:srgbClr val="000000"/>
                </a:solidFill>
                <a:latin typeface="Consolas"/>
              </a:rPr>
              <a:t>    </a:t>
            </a:r>
            <a:r>
              <a:rPr lang="en-US" altLang="ko-KR" sz="1400" b="1" dirty="0">
                <a:solidFill>
                  <a:srgbClr val="7F0055"/>
                </a:solidFill>
                <a:latin typeface="Consolas"/>
              </a:rPr>
              <a:t>public</a:t>
            </a:r>
            <a:r>
              <a:rPr lang="en-US" altLang="ko-KR" sz="1400" b="1" dirty="0">
                <a:solidFill>
                  <a:srgbClr val="000000"/>
                </a:solidFill>
                <a:latin typeface="Consolas"/>
              </a:rPr>
              <a:t> </a:t>
            </a:r>
            <a:r>
              <a:rPr lang="en-US" altLang="ko-KR" sz="1400" b="1" dirty="0">
                <a:solidFill>
                  <a:srgbClr val="7F0055"/>
                </a:solidFill>
                <a:latin typeface="Consolas"/>
              </a:rPr>
              <a:t>void</a:t>
            </a:r>
            <a:r>
              <a:rPr lang="en-US" altLang="ko-KR" sz="1400" b="1" dirty="0">
                <a:solidFill>
                  <a:srgbClr val="000000"/>
                </a:solidFill>
                <a:latin typeface="Consolas"/>
              </a:rPr>
              <a:t> </a:t>
            </a:r>
            <a:r>
              <a:rPr lang="en-US" altLang="ko-KR" sz="1400" b="1" dirty="0" err="1">
                <a:solidFill>
                  <a:srgbClr val="000000"/>
                </a:solidFill>
                <a:latin typeface="Consolas"/>
              </a:rPr>
              <a:t>setNum</a:t>
            </a:r>
            <a:r>
              <a:rPr lang="en-US" altLang="ko-KR" sz="1400" b="1" dirty="0">
                <a:solidFill>
                  <a:srgbClr val="000000"/>
                </a:solidFill>
                <a:latin typeface="Consolas"/>
              </a:rPr>
              <a:t>(</a:t>
            </a:r>
            <a:r>
              <a:rPr lang="en-US" altLang="ko-KR" sz="1400" b="1" dirty="0" err="1">
                <a:solidFill>
                  <a:srgbClr val="7F0055"/>
                </a:solidFill>
                <a:latin typeface="Consolas"/>
              </a:rPr>
              <a:t>int</a:t>
            </a:r>
            <a:r>
              <a:rPr lang="en-US" altLang="ko-KR" sz="1400" b="1" dirty="0">
                <a:solidFill>
                  <a:srgbClr val="000000"/>
                </a:solidFill>
                <a:latin typeface="Consolas"/>
              </a:rPr>
              <a:t> </a:t>
            </a:r>
            <a:r>
              <a:rPr lang="en-US" altLang="ko-KR" sz="1400" b="1" dirty="0" err="1">
                <a:solidFill>
                  <a:srgbClr val="6A3E3E"/>
                </a:solidFill>
                <a:latin typeface="Consolas"/>
              </a:rPr>
              <a:t>num</a:t>
            </a:r>
            <a:r>
              <a:rPr lang="en-US" altLang="ko-KR" sz="1400" b="1" dirty="0">
                <a:solidFill>
                  <a:srgbClr val="000000"/>
                </a:solidFill>
                <a:latin typeface="Consolas"/>
              </a:rPr>
              <a:t>) { </a:t>
            </a:r>
            <a:r>
              <a:rPr lang="en-US" altLang="ko-KR" sz="1400" b="1" dirty="0">
                <a:solidFill>
                  <a:srgbClr val="3F7F5F"/>
                </a:solidFill>
                <a:latin typeface="Consolas"/>
              </a:rPr>
              <a:t>// </a:t>
            </a:r>
            <a:r>
              <a:rPr lang="en-US" altLang="ko-KR" sz="1400" b="1" u="sng" dirty="0" err="1">
                <a:solidFill>
                  <a:srgbClr val="3F7F5F"/>
                </a:solidFill>
                <a:latin typeface="Consolas"/>
              </a:rPr>
              <a:t>num</a:t>
            </a:r>
            <a:r>
              <a:rPr lang="ja-JP" altLang="en-US" sz="1400" b="1" u="sng" dirty="0">
                <a:solidFill>
                  <a:srgbClr val="3F7F5F"/>
                </a:solidFill>
                <a:latin typeface="Consolas"/>
              </a:rPr>
              <a:t>を</a:t>
            </a:r>
            <a:r>
              <a:rPr lang="ko-KR" altLang="en-US" sz="1400" b="1" u="sng" dirty="0">
                <a:solidFill>
                  <a:srgbClr val="3F7F5F"/>
                </a:solidFill>
                <a:latin typeface="Consolas"/>
              </a:rPr>
              <a:t>設定</a:t>
            </a:r>
          </a:p>
          <a:p>
            <a:r>
              <a:rPr lang="en-US" altLang="ko-KR" sz="1400" dirty="0">
                <a:solidFill>
                  <a:srgbClr val="000000"/>
                </a:solidFill>
                <a:latin typeface="Consolas"/>
              </a:rPr>
              <a:t>        </a:t>
            </a:r>
            <a:r>
              <a:rPr lang="en-US" altLang="ko-KR" sz="1400" b="1" dirty="0" err="1">
                <a:solidFill>
                  <a:srgbClr val="7F0055"/>
                </a:solidFill>
                <a:latin typeface="Consolas"/>
              </a:rPr>
              <a:t>this</a:t>
            </a:r>
            <a:r>
              <a:rPr lang="en-US" altLang="ko-KR" sz="1400" b="1" dirty="0" err="1">
                <a:solidFill>
                  <a:srgbClr val="000000"/>
                </a:solidFill>
                <a:latin typeface="Consolas"/>
              </a:rPr>
              <a:t>.</a:t>
            </a:r>
            <a:r>
              <a:rPr lang="en-US" altLang="ko-KR" sz="1400" b="1" dirty="0" err="1">
                <a:solidFill>
                  <a:srgbClr val="0000C0"/>
                </a:solidFill>
                <a:latin typeface="Consolas"/>
              </a:rPr>
              <a:t>num</a:t>
            </a:r>
            <a:r>
              <a:rPr lang="en-US" altLang="ko-KR" sz="1400" b="1" dirty="0">
                <a:solidFill>
                  <a:srgbClr val="000000"/>
                </a:solidFill>
                <a:latin typeface="Consolas"/>
              </a:rPr>
              <a:t> = </a:t>
            </a:r>
            <a:r>
              <a:rPr lang="en-US" altLang="ko-KR" sz="1400" b="1" dirty="0" err="1">
                <a:solidFill>
                  <a:srgbClr val="6A3E3E"/>
                </a:solidFill>
                <a:latin typeface="Consolas"/>
              </a:rPr>
              <a:t>num</a:t>
            </a:r>
            <a:r>
              <a:rPr lang="en-US" altLang="ko-KR" sz="1400" b="1" dirty="0">
                <a:solidFill>
                  <a:srgbClr val="000000"/>
                </a:solidFill>
                <a:latin typeface="Consolas"/>
              </a:rPr>
              <a:t>;</a:t>
            </a:r>
          </a:p>
          <a:p>
            <a:r>
              <a:rPr lang="ko-KR" altLang="en-US" sz="1400" dirty="0">
                <a:solidFill>
                  <a:srgbClr val="000000"/>
                </a:solidFill>
                <a:latin typeface="Consolas"/>
              </a:rPr>
              <a:t>    </a:t>
            </a:r>
            <a:r>
              <a:rPr lang="en-US" altLang="ko-KR" sz="1400" dirty="0">
                <a:solidFill>
                  <a:srgbClr val="000000"/>
                </a:solidFill>
                <a:latin typeface="Consolas"/>
              </a:rPr>
              <a:t>}</a:t>
            </a:r>
          </a:p>
          <a:p>
            <a:r>
              <a:rPr lang="en-US" altLang="ko-KR" sz="1400" dirty="0">
                <a:solidFill>
                  <a:srgbClr val="000000"/>
                </a:solidFill>
                <a:latin typeface="Consolas"/>
              </a:rPr>
              <a:t>    </a:t>
            </a:r>
            <a:r>
              <a:rPr lang="en-US" altLang="ko-KR" sz="1400" b="1" dirty="0">
                <a:solidFill>
                  <a:srgbClr val="7F0055"/>
                </a:solidFill>
                <a:latin typeface="Consolas"/>
              </a:rPr>
              <a:t>public</a:t>
            </a:r>
            <a:r>
              <a:rPr lang="en-US" altLang="ko-KR" sz="1400" b="1" dirty="0">
                <a:solidFill>
                  <a:srgbClr val="000000"/>
                </a:solidFill>
                <a:latin typeface="Consolas"/>
              </a:rPr>
              <a:t> </a:t>
            </a:r>
            <a:r>
              <a:rPr lang="en-US" altLang="ko-KR" sz="1400" b="1" dirty="0" err="1">
                <a:solidFill>
                  <a:srgbClr val="7F0055"/>
                </a:solidFill>
                <a:latin typeface="Consolas"/>
              </a:rPr>
              <a:t>int</a:t>
            </a:r>
            <a:r>
              <a:rPr lang="en-US" altLang="ko-KR" sz="1400" b="1" dirty="0">
                <a:solidFill>
                  <a:srgbClr val="000000"/>
                </a:solidFill>
                <a:latin typeface="Consolas"/>
              </a:rPr>
              <a:t> </a:t>
            </a:r>
            <a:r>
              <a:rPr lang="en-US" altLang="ko-KR" sz="1400" b="1" dirty="0" err="1">
                <a:solidFill>
                  <a:srgbClr val="000000"/>
                </a:solidFill>
                <a:latin typeface="Consolas"/>
              </a:rPr>
              <a:t>getGdsPrice</a:t>
            </a:r>
            <a:r>
              <a:rPr lang="en-US" altLang="ko-KR" sz="1400" b="1" dirty="0">
                <a:solidFill>
                  <a:srgbClr val="000000"/>
                </a:solidFill>
                <a:latin typeface="Consolas"/>
              </a:rPr>
              <a:t>() { </a:t>
            </a:r>
            <a:r>
              <a:rPr lang="en-US" altLang="ko-KR" sz="1400" b="1" dirty="0">
                <a:solidFill>
                  <a:srgbClr val="3F7F5F"/>
                </a:solidFill>
                <a:latin typeface="Consolas"/>
              </a:rPr>
              <a:t>// </a:t>
            </a:r>
            <a:r>
              <a:rPr lang="ko-KR" altLang="en-US" sz="1400" b="1" dirty="0">
                <a:solidFill>
                  <a:srgbClr val="3F7F5F"/>
                </a:solidFill>
                <a:latin typeface="Consolas"/>
              </a:rPr>
              <a:t>商品価格</a:t>
            </a:r>
            <a:r>
              <a:rPr lang="ja-JP" altLang="en-US" sz="1400" b="1" dirty="0">
                <a:solidFill>
                  <a:srgbClr val="3F7F5F"/>
                </a:solidFill>
                <a:latin typeface="Consolas"/>
              </a:rPr>
              <a:t>を</a:t>
            </a:r>
            <a:r>
              <a:rPr lang="ko-KR" altLang="en-US" sz="1400" b="1" dirty="0">
                <a:solidFill>
                  <a:srgbClr val="3F7F5F"/>
                </a:solidFill>
                <a:latin typeface="Consolas"/>
              </a:rPr>
              <a:t>取得</a:t>
            </a:r>
          </a:p>
          <a:p>
            <a:r>
              <a:rPr lang="en-US" altLang="ko-KR" sz="1400" dirty="0">
                <a:solidFill>
                  <a:srgbClr val="000000"/>
                </a:solidFill>
                <a:latin typeface="Consolas"/>
              </a:rPr>
              <a:t>        </a:t>
            </a:r>
            <a:r>
              <a:rPr lang="en-US" altLang="ko-KR" sz="1400" b="1" dirty="0">
                <a:solidFill>
                  <a:srgbClr val="7F0055"/>
                </a:solidFill>
                <a:latin typeface="Consolas"/>
              </a:rPr>
              <a:t>return</a:t>
            </a:r>
            <a:r>
              <a:rPr lang="en-US" altLang="ko-KR" sz="1400" b="1" dirty="0">
                <a:solidFill>
                  <a:srgbClr val="000000"/>
                </a:solidFill>
                <a:latin typeface="Consolas"/>
              </a:rPr>
              <a:t> </a:t>
            </a:r>
            <a:r>
              <a:rPr lang="en-US" altLang="ko-KR" sz="1400" b="1" dirty="0" err="1">
                <a:solidFill>
                  <a:srgbClr val="0000C0"/>
                </a:solidFill>
                <a:latin typeface="Consolas"/>
              </a:rPr>
              <a:t>gdsPrice</a:t>
            </a:r>
            <a:r>
              <a:rPr lang="en-US" altLang="ko-KR" sz="1400" b="1" dirty="0">
                <a:solidFill>
                  <a:srgbClr val="000000"/>
                </a:solidFill>
                <a:latin typeface="Consolas"/>
              </a:rPr>
              <a:t>;</a:t>
            </a:r>
          </a:p>
          <a:p>
            <a:r>
              <a:rPr lang="ko-KR" altLang="en-US" sz="1400" dirty="0">
                <a:solidFill>
                  <a:srgbClr val="000000"/>
                </a:solidFill>
                <a:latin typeface="Consolas"/>
              </a:rPr>
              <a:t>    </a:t>
            </a:r>
            <a:r>
              <a:rPr lang="en-US" altLang="ko-KR" sz="1400" dirty="0">
                <a:solidFill>
                  <a:srgbClr val="000000"/>
                </a:solidFill>
                <a:latin typeface="Consolas"/>
              </a:rPr>
              <a:t>}</a:t>
            </a:r>
          </a:p>
          <a:p>
            <a:r>
              <a:rPr lang="en-US" altLang="ko-KR" sz="1400" dirty="0">
                <a:solidFill>
                  <a:srgbClr val="000000"/>
                </a:solidFill>
                <a:latin typeface="Consolas"/>
              </a:rPr>
              <a:t>    </a:t>
            </a:r>
            <a:r>
              <a:rPr lang="en-US" altLang="ko-KR" sz="1400" b="1" dirty="0">
                <a:solidFill>
                  <a:srgbClr val="7F0055"/>
                </a:solidFill>
                <a:latin typeface="Consolas"/>
              </a:rPr>
              <a:t>public</a:t>
            </a:r>
            <a:r>
              <a:rPr lang="en-US" altLang="ko-KR" sz="1400" b="1" dirty="0">
                <a:solidFill>
                  <a:srgbClr val="000000"/>
                </a:solidFill>
                <a:latin typeface="Consolas"/>
              </a:rPr>
              <a:t> </a:t>
            </a:r>
            <a:r>
              <a:rPr lang="en-US" altLang="ko-KR" sz="1400" b="1" dirty="0">
                <a:solidFill>
                  <a:srgbClr val="7F0055"/>
                </a:solidFill>
                <a:latin typeface="Consolas"/>
              </a:rPr>
              <a:t>void</a:t>
            </a:r>
            <a:r>
              <a:rPr lang="en-US" altLang="ko-KR" sz="1400" b="1" dirty="0">
                <a:solidFill>
                  <a:srgbClr val="000000"/>
                </a:solidFill>
                <a:latin typeface="Consolas"/>
              </a:rPr>
              <a:t> </a:t>
            </a:r>
            <a:r>
              <a:rPr lang="en-US" altLang="ko-KR" sz="1400" b="1" dirty="0" err="1">
                <a:solidFill>
                  <a:srgbClr val="000000"/>
                </a:solidFill>
                <a:latin typeface="Consolas"/>
              </a:rPr>
              <a:t>setGdsPrice</a:t>
            </a:r>
            <a:r>
              <a:rPr lang="en-US" altLang="ko-KR" sz="1400" b="1" dirty="0">
                <a:solidFill>
                  <a:srgbClr val="000000"/>
                </a:solidFill>
                <a:latin typeface="Consolas"/>
              </a:rPr>
              <a:t>(</a:t>
            </a:r>
            <a:r>
              <a:rPr lang="en-US" altLang="ko-KR" sz="1400" b="1" dirty="0" err="1">
                <a:solidFill>
                  <a:srgbClr val="7F0055"/>
                </a:solidFill>
                <a:latin typeface="Consolas"/>
              </a:rPr>
              <a:t>int</a:t>
            </a:r>
            <a:r>
              <a:rPr lang="en-US" altLang="ko-KR" sz="1400" b="1" dirty="0">
                <a:solidFill>
                  <a:srgbClr val="000000"/>
                </a:solidFill>
                <a:latin typeface="Consolas"/>
              </a:rPr>
              <a:t> </a:t>
            </a:r>
            <a:r>
              <a:rPr lang="en-US" altLang="ko-KR" sz="1400" b="1" dirty="0" err="1">
                <a:solidFill>
                  <a:srgbClr val="6A3E3E"/>
                </a:solidFill>
                <a:latin typeface="Consolas"/>
              </a:rPr>
              <a:t>gdsPrice</a:t>
            </a:r>
            <a:r>
              <a:rPr lang="en-US" altLang="ko-KR" sz="1400" b="1" dirty="0">
                <a:solidFill>
                  <a:srgbClr val="000000"/>
                </a:solidFill>
                <a:latin typeface="Consolas"/>
              </a:rPr>
              <a:t>) { </a:t>
            </a:r>
            <a:r>
              <a:rPr lang="en-US" altLang="ko-KR" sz="1400" b="1" dirty="0">
                <a:solidFill>
                  <a:srgbClr val="3F7F5F"/>
                </a:solidFill>
                <a:latin typeface="Consolas"/>
              </a:rPr>
              <a:t>// </a:t>
            </a:r>
            <a:r>
              <a:rPr lang="ko-KR" altLang="en-US" sz="1400" b="1" dirty="0">
                <a:solidFill>
                  <a:srgbClr val="3F7F5F"/>
                </a:solidFill>
                <a:latin typeface="Consolas"/>
              </a:rPr>
              <a:t>商品価格</a:t>
            </a:r>
            <a:r>
              <a:rPr lang="ja-JP" altLang="en-US" sz="1400" b="1" dirty="0">
                <a:solidFill>
                  <a:srgbClr val="3F7F5F"/>
                </a:solidFill>
                <a:latin typeface="Consolas"/>
              </a:rPr>
              <a:t>を</a:t>
            </a:r>
            <a:r>
              <a:rPr lang="ko-KR" altLang="en-US" sz="1400" b="1" dirty="0">
                <a:solidFill>
                  <a:srgbClr val="3F7F5F"/>
                </a:solidFill>
                <a:latin typeface="Consolas"/>
              </a:rPr>
              <a:t>設定</a:t>
            </a:r>
          </a:p>
          <a:p>
            <a:r>
              <a:rPr lang="en-US" altLang="ko-KR" sz="1400" dirty="0">
                <a:solidFill>
                  <a:srgbClr val="000000"/>
                </a:solidFill>
                <a:latin typeface="Consolas"/>
              </a:rPr>
              <a:t>        </a:t>
            </a:r>
            <a:r>
              <a:rPr lang="en-US" altLang="ko-KR" sz="1400" b="1" dirty="0" err="1">
                <a:solidFill>
                  <a:srgbClr val="7F0055"/>
                </a:solidFill>
                <a:latin typeface="Consolas"/>
              </a:rPr>
              <a:t>this</a:t>
            </a:r>
            <a:r>
              <a:rPr lang="en-US" altLang="ko-KR" sz="1400" b="1" dirty="0" err="1">
                <a:solidFill>
                  <a:srgbClr val="000000"/>
                </a:solidFill>
                <a:latin typeface="Consolas"/>
              </a:rPr>
              <a:t>.</a:t>
            </a:r>
            <a:r>
              <a:rPr lang="en-US" altLang="ko-KR" sz="1400" b="1" dirty="0" err="1">
                <a:solidFill>
                  <a:srgbClr val="0000C0"/>
                </a:solidFill>
                <a:latin typeface="Consolas"/>
              </a:rPr>
              <a:t>gdsPrice</a:t>
            </a:r>
            <a:r>
              <a:rPr lang="en-US" altLang="ko-KR" sz="1400" b="1" dirty="0">
                <a:solidFill>
                  <a:srgbClr val="000000"/>
                </a:solidFill>
                <a:latin typeface="Consolas"/>
              </a:rPr>
              <a:t> = </a:t>
            </a:r>
            <a:r>
              <a:rPr lang="en-US" altLang="ko-KR" sz="1400" b="1" dirty="0" err="1">
                <a:solidFill>
                  <a:srgbClr val="6A3E3E"/>
                </a:solidFill>
                <a:latin typeface="Consolas"/>
              </a:rPr>
              <a:t>gdsPrice</a:t>
            </a:r>
            <a:r>
              <a:rPr lang="en-US" altLang="ko-KR" sz="1400" b="1" dirty="0">
                <a:solidFill>
                  <a:srgbClr val="000000"/>
                </a:solidFill>
                <a:latin typeface="Consolas"/>
              </a:rPr>
              <a:t>;</a:t>
            </a:r>
          </a:p>
          <a:p>
            <a:r>
              <a:rPr lang="ko-KR" altLang="en-US" sz="1400" dirty="0">
                <a:solidFill>
                  <a:srgbClr val="000000"/>
                </a:solidFill>
                <a:latin typeface="Consolas"/>
              </a:rPr>
              <a:t>    </a:t>
            </a:r>
            <a:r>
              <a:rPr lang="en-US" altLang="ko-KR" sz="1400" dirty="0">
                <a:solidFill>
                  <a:srgbClr val="000000"/>
                </a:solidFill>
                <a:latin typeface="Consolas"/>
              </a:rPr>
              <a:t>}</a:t>
            </a:r>
          </a:p>
          <a:p>
            <a:r>
              <a:rPr lang="en-US" altLang="ko-KR" sz="1400" dirty="0">
                <a:solidFill>
                  <a:srgbClr val="000000"/>
                </a:solidFill>
                <a:latin typeface="Consolas"/>
              </a:rPr>
              <a:t>    </a:t>
            </a:r>
            <a:r>
              <a:rPr lang="en-US" altLang="ko-KR" sz="1400" b="1" dirty="0">
                <a:solidFill>
                  <a:srgbClr val="7F0055"/>
                </a:solidFill>
                <a:latin typeface="Consolas"/>
              </a:rPr>
              <a:t>public</a:t>
            </a:r>
            <a:r>
              <a:rPr lang="en-US" altLang="ko-KR" sz="1400" b="1" dirty="0">
                <a:solidFill>
                  <a:srgbClr val="000000"/>
                </a:solidFill>
                <a:latin typeface="Consolas"/>
              </a:rPr>
              <a:t> String </a:t>
            </a:r>
            <a:r>
              <a:rPr lang="en-US" altLang="ko-KR" sz="1400" b="1" dirty="0" err="1">
                <a:solidFill>
                  <a:srgbClr val="000000"/>
                </a:solidFill>
                <a:latin typeface="Consolas"/>
              </a:rPr>
              <a:t>getGdsName</a:t>
            </a:r>
            <a:r>
              <a:rPr lang="en-US" altLang="ko-KR" sz="1400" b="1" dirty="0">
                <a:solidFill>
                  <a:srgbClr val="000000"/>
                </a:solidFill>
                <a:latin typeface="Consolas"/>
              </a:rPr>
              <a:t>() { </a:t>
            </a:r>
            <a:r>
              <a:rPr lang="en-US" altLang="ko-KR" sz="1400" b="1" dirty="0">
                <a:solidFill>
                  <a:srgbClr val="3F7F5F"/>
                </a:solidFill>
                <a:latin typeface="Consolas"/>
              </a:rPr>
              <a:t>// </a:t>
            </a:r>
            <a:r>
              <a:rPr lang="ko-KR" altLang="en-US" sz="1400" b="1" dirty="0">
                <a:solidFill>
                  <a:srgbClr val="3F7F5F"/>
                </a:solidFill>
                <a:latin typeface="Consolas"/>
              </a:rPr>
              <a:t>商品名</a:t>
            </a:r>
            <a:r>
              <a:rPr lang="ja-JP" altLang="en-US" sz="1400" b="1" dirty="0">
                <a:solidFill>
                  <a:srgbClr val="3F7F5F"/>
                </a:solidFill>
                <a:latin typeface="Consolas"/>
              </a:rPr>
              <a:t>を</a:t>
            </a:r>
            <a:r>
              <a:rPr lang="ko-KR" altLang="en-US" sz="1400" b="1" dirty="0">
                <a:solidFill>
                  <a:srgbClr val="3F7F5F"/>
                </a:solidFill>
                <a:latin typeface="Consolas"/>
              </a:rPr>
              <a:t>取得</a:t>
            </a:r>
          </a:p>
          <a:p>
            <a:r>
              <a:rPr lang="en-US" altLang="ko-KR" sz="1400" dirty="0">
                <a:solidFill>
                  <a:srgbClr val="000000"/>
                </a:solidFill>
                <a:latin typeface="Consolas"/>
              </a:rPr>
              <a:t>        </a:t>
            </a:r>
            <a:r>
              <a:rPr lang="en-US" altLang="ko-KR" sz="1400" b="1" dirty="0">
                <a:solidFill>
                  <a:srgbClr val="7F0055"/>
                </a:solidFill>
                <a:latin typeface="Consolas"/>
              </a:rPr>
              <a:t>return</a:t>
            </a:r>
            <a:r>
              <a:rPr lang="en-US" altLang="ko-KR" sz="1400" b="1" dirty="0">
                <a:solidFill>
                  <a:srgbClr val="000000"/>
                </a:solidFill>
                <a:latin typeface="Consolas"/>
              </a:rPr>
              <a:t> </a:t>
            </a:r>
            <a:r>
              <a:rPr lang="en-US" altLang="ko-KR" sz="1400" b="1" dirty="0" err="1">
                <a:solidFill>
                  <a:srgbClr val="0000C0"/>
                </a:solidFill>
                <a:latin typeface="Consolas"/>
              </a:rPr>
              <a:t>gdsName</a:t>
            </a:r>
            <a:r>
              <a:rPr lang="en-US" altLang="ko-KR" sz="1400" b="1" dirty="0">
                <a:solidFill>
                  <a:srgbClr val="000000"/>
                </a:solidFill>
                <a:latin typeface="Consolas"/>
              </a:rPr>
              <a:t>;</a:t>
            </a:r>
          </a:p>
          <a:p>
            <a:r>
              <a:rPr lang="ko-KR" altLang="en-US" sz="1400" dirty="0">
                <a:solidFill>
                  <a:srgbClr val="000000"/>
                </a:solidFill>
                <a:latin typeface="Consolas"/>
              </a:rPr>
              <a:t>    </a:t>
            </a:r>
            <a:r>
              <a:rPr lang="en-US" altLang="ko-KR" sz="1400" dirty="0">
                <a:solidFill>
                  <a:srgbClr val="000000"/>
                </a:solidFill>
                <a:latin typeface="Consolas"/>
              </a:rPr>
              <a:t>}</a:t>
            </a:r>
          </a:p>
          <a:p>
            <a:r>
              <a:rPr lang="en-US" altLang="ko-KR" sz="1400" dirty="0">
                <a:solidFill>
                  <a:srgbClr val="000000"/>
                </a:solidFill>
                <a:latin typeface="Consolas"/>
              </a:rPr>
              <a:t>    </a:t>
            </a:r>
            <a:r>
              <a:rPr lang="en-US" altLang="ko-KR" sz="1400" b="1" dirty="0">
                <a:solidFill>
                  <a:srgbClr val="7F0055"/>
                </a:solidFill>
                <a:latin typeface="Consolas"/>
              </a:rPr>
              <a:t>public</a:t>
            </a:r>
            <a:r>
              <a:rPr lang="en-US" altLang="ko-KR" sz="1400" b="1" dirty="0">
                <a:solidFill>
                  <a:srgbClr val="000000"/>
                </a:solidFill>
                <a:latin typeface="Consolas"/>
              </a:rPr>
              <a:t> </a:t>
            </a:r>
            <a:r>
              <a:rPr lang="en-US" altLang="ko-KR" sz="1400" b="1" dirty="0">
                <a:solidFill>
                  <a:srgbClr val="7F0055"/>
                </a:solidFill>
                <a:latin typeface="Consolas"/>
              </a:rPr>
              <a:t>void</a:t>
            </a:r>
            <a:r>
              <a:rPr lang="en-US" altLang="ko-KR" sz="1400" b="1" dirty="0">
                <a:solidFill>
                  <a:srgbClr val="000000"/>
                </a:solidFill>
                <a:latin typeface="Consolas"/>
              </a:rPr>
              <a:t> </a:t>
            </a:r>
            <a:r>
              <a:rPr lang="en-US" altLang="ko-KR" sz="1400" b="1" dirty="0" err="1">
                <a:solidFill>
                  <a:srgbClr val="000000"/>
                </a:solidFill>
                <a:latin typeface="Consolas"/>
              </a:rPr>
              <a:t>setGdsName</a:t>
            </a:r>
            <a:r>
              <a:rPr lang="en-US" altLang="ko-KR" sz="1400" b="1" dirty="0">
                <a:solidFill>
                  <a:srgbClr val="000000"/>
                </a:solidFill>
                <a:latin typeface="Consolas"/>
              </a:rPr>
              <a:t>(String </a:t>
            </a:r>
            <a:r>
              <a:rPr lang="en-US" altLang="ko-KR" sz="1400" b="1" dirty="0" err="1">
                <a:solidFill>
                  <a:srgbClr val="6A3E3E"/>
                </a:solidFill>
                <a:latin typeface="Consolas"/>
              </a:rPr>
              <a:t>gdsName</a:t>
            </a:r>
            <a:r>
              <a:rPr lang="en-US" altLang="ko-KR" sz="1400" b="1" dirty="0">
                <a:solidFill>
                  <a:srgbClr val="000000"/>
                </a:solidFill>
                <a:latin typeface="Consolas"/>
              </a:rPr>
              <a:t>) { </a:t>
            </a:r>
            <a:r>
              <a:rPr lang="en-US" altLang="ko-KR" sz="1400" b="1" dirty="0">
                <a:solidFill>
                  <a:srgbClr val="3F7F5F"/>
                </a:solidFill>
                <a:latin typeface="Consolas"/>
              </a:rPr>
              <a:t>// </a:t>
            </a:r>
            <a:r>
              <a:rPr lang="ko-KR" altLang="en-US" sz="1400" b="1" dirty="0">
                <a:solidFill>
                  <a:srgbClr val="3F7F5F"/>
                </a:solidFill>
                <a:latin typeface="Consolas"/>
              </a:rPr>
              <a:t>商品名</a:t>
            </a:r>
            <a:r>
              <a:rPr lang="ja-JP" altLang="en-US" sz="1400" b="1" dirty="0">
                <a:solidFill>
                  <a:srgbClr val="3F7F5F"/>
                </a:solidFill>
                <a:latin typeface="Consolas"/>
              </a:rPr>
              <a:t>を</a:t>
            </a:r>
            <a:r>
              <a:rPr lang="ko-KR" altLang="en-US" sz="1400" b="1" dirty="0">
                <a:solidFill>
                  <a:srgbClr val="3F7F5F"/>
                </a:solidFill>
                <a:latin typeface="Consolas"/>
              </a:rPr>
              <a:t>設定</a:t>
            </a:r>
          </a:p>
          <a:p>
            <a:r>
              <a:rPr lang="en-US" altLang="ko-KR" sz="1400" dirty="0">
                <a:solidFill>
                  <a:srgbClr val="000000"/>
                </a:solidFill>
                <a:latin typeface="Consolas"/>
              </a:rPr>
              <a:t>        </a:t>
            </a:r>
            <a:r>
              <a:rPr lang="en-US" altLang="ko-KR" sz="1400" b="1" dirty="0" err="1">
                <a:solidFill>
                  <a:srgbClr val="7F0055"/>
                </a:solidFill>
                <a:latin typeface="Consolas"/>
              </a:rPr>
              <a:t>this</a:t>
            </a:r>
            <a:r>
              <a:rPr lang="en-US" altLang="ko-KR" sz="1400" b="1" dirty="0" err="1">
                <a:solidFill>
                  <a:srgbClr val="000000"/>
                </a:solidFill>
                <a:latin typeface="Consolas"/>
              </a:rPr>
              <a:t>.</a:t>
            </a:r>
            <a:r>
              <a:rPr lang="en-US" altLang="ko-KR" sz="1400" b="1" dirty="0" err="1">
                <a:solidFill>
                  <a:srgbClr val="0000C0"/>
                </a:solidFill>
                <a:latin typeface="Consolas"/>
              </a:rPr>
              <a:t>gdsName</a:t>
            </a:r>
            <a:r>
              <a:rPr lang="en-US" altLang="ko-KR" sz="1400" b="1" dirty="0">
                <a:solidFill>
                  <a:srgbClr val="000000"/>
                </a:solidFill>
                <a:latin typeface="Consolas"/>
              </a:rPr>
              <a:t> = </a:t>
            </a:r>
            <a:r>
              <a:rPr lang="en-US" altLang="ko-KR" sz="1400" b="1" dirty="0" err="1">
                <a:solidFill>
                  <a:srgbClr val="6A3E3E"/>
                </a:solidFill>
                <a:latin typeface="Consolas"/>
              </a:rPr>
              <a:t>gdsName</a:t>
            </a:r>
            <a:r>
              <a:rPr lang="en-US" altLang="ko-KR" sz="1400" b="1" dirty="0">
                <a:solidFill>
                  <a:srgbClr val="000000"/>
                </a:solidFill>
                <a:latin typeface="Consolas"/>
              </a:rPr>
              <a:t>;</a:t>
            </a:r>
          </a:p>
          <a:p>
            <a:r>
              <a:rPr lang="ko-KR" altLang="en-US" sz="1400" dirty="0">
                <a:solidFill>
                  <a:srgbClr val="000000"/>
                </a:solidFill>
                <a:latin typeface="Consolas"/>
              </a:rPr>
              <a:t>    </a:t>
            </a:r>
            <a:r>
              <a:rPr lang="en-US" altLang="ko-KR" sz="1400" dirty="0">
                <a:solidFill>
                  <a:srgbClr val="000000"/>
                </a:solidFill>
                <a:latin typeface="Consolas"/>
              </a:rPr>
              <a:t>}</a:t>
            </a:r>
            <a:endParaRPr lang="en-US" altLang="ja-JP" sz="1400" dirty="0" smtClean="0">
              <a:ea typeface="MS Mincho" pitchFamily="49" charset="-128"/>
            </a:endParaRPr>
          </a:p>
        </p:txBody>
      </p:sp>
    </p:spTree>
    <p:extLst>
      <p:ext uri="{BB962C8B-B14F-4D97-AF65-F5344CB8AC3E}">
        <p14:creationId xmlns:p14="http://schemas.microsoft.com/office/powerpoint/2010/main" val="1561107390"/>
      </p:ext>
    </p:extLst>
  </p:cSld>
  <p:clrMapOvr>
    <a:masterClrMapping/>
  </p:clrMapOvr>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제목 1"/>
          <p:cNvSpPr>
            <a:spLocks noGrp="1"/>
          </p:cNvSpPr>
          <p:nvPr>
            <p:ph type="title"/>
          </p:nvPr>
        </p:nvSpPr>
        <p:spPr bwMode="auto">
          <a:xfrm>
            <a:off x="0" y="-2242"/>
            <a:ext cx="9144000" cy="694938"/>
          </a:xfrm>
        </p:spPr>
        <p:txBody>
          <a:bodyPr vert="horz" lIns="91440" tIns="45720" rIns="91440" bIns="45720" rtlCol="0" anchor="ctr">
            <a:normAutofit/>
          </a:bodyPr>
          <a:lstStyle/>
          <a:p>
            <a:r>
              <a:rPr lang="en-US" altLang="ja-JP" dirty="0" err="1" smtClean="0">
                <a:latin typeface="MS Mincho" pitchFamily="49" charset="-128"/>
                <a:ea typeface="MS Mincho" pitchFamily="49" charset="-128"/>
              </a:rPr>
              <a:t>CartListVO</a:t>
            </a:r>
            <a:r>
              <a:rPr lang="en-US" altLang="ja-JP" dirty="0" smtClean="0">
                <a:latin typeface="MS Mincho" pitchFamily="49" charset="-128"/>
                <a:ea typeface="MS Mincho" pitchFamily="49" charset="-128"/>
              </a:rPr>
              <a:t>(2/2</a:t>
            </a:r>
            <a:r>
              <a:rPr lang="en-US" altLang="ja-JP" dirty="0">
                <a:latin typeface="MS Mincho" pitchFamily="49" charset="-128"/>
                <a:ea typeface="MS Mincho" pitchFamily="49" charset="-128"/>
              </a:rPr>
              <a:t>)</a:t>
            </a:r>
            <a:endParaRPr lang="ko-KR" dirty="0">
              <a:latin typeface="MS Mincho" pitchFamily="49" charset="-128"/>
              <a:ea typeface="MS Mincho" pitchFamily="49" charset="-128"/>
            </a:endParaRPr>
          </a:p>
        </p:txBody>
      </p:sp>
      <p:sp>
        <p:nvSpPr>
          <p:cNvPr id="5" name="내용 개체 틀 2"/>
          <p:cNvSpPr>
            <a:spLocks noGrp="1"/>
          </p:cNvSpPr>
          <p:nvPr>
            <p:ph sz="half" idx="1"/>
          </p:nvPr>
        </p:nvSpPr>
        <p:spPr bwMode="auto">
          <a:xfrm>
            <a:off x="0" y="692696"/>
            <a:ext cx="9144000" cy="6165304"/>
          </a:xfrm>
          <a:solidFill>
            <a:schemeClr val="bg1"/>
          </a:solidFill>
        </p:spPr>
        <p:txBody>
          <a:bodyPr numCol="2">
            <a:noAutofit/>
          </a:bodyPr>
          <a:lstStyle>
            <a:lvl1pPr>
              <a:defRPr sz="2400"/>
            </a:lvl1pPr>
            <a:lvl2pPr>
              <a:defRPr sz="1600"/>
            </a:lvl2pPr>
            <a:lvl3pPr>
              <a:defRPr sz="1200"/>
            </a:lvl3pPr>
            <a:lvl4pPr>
              <a:defRPr sz="1200"/>
            </a:lvl4pPr>
            <a:lvl5pPr>
              <a:defRPr sz="1200"/>
            </a:lvl5pPr>
          </a:lstStyle>
          <a:p>
            <a:r>
              <a:rPr lang="en-US" altLang="ko-KR" sz="1400" dirty="0">
                <a:solidFill>
                  <a:srgbClr val="000000"/>
                </a:solidFill>
                <a:latin typeface="Consolas"/>
              </a:rPr>
              <a:t> </a:t>
            </a:r>
            <a:r>
              <a:rPr lang="en-US" altLang="ko-KR" sz="1400" b="1" dirty="0">
                <a:solidFill>
                  <a:srgbClr val="7F0055"/>
                </a:solidFill>
                <a:latin typeface="Consolas"/>
              </a:rPr>
              <a:t>public</a:t>
            </a:r>
            <a:r>
              <a:rPr lang="en-US" altLang="ko-KR" sz="1400" b="1" dirty="0">
                <a:solidFill>
                  <a:srgbClr val="000000"/>
                </a:solidFill>
                <a:latin typeface="Consolas"/>
              </a:rPr>
              <a:t> String </a:t>
            </a:r>
            <a:r>
              <a:rPr lang="en-US" altLang="ko-KR" sz="1400" b="1" dirty="0" err="1">
                <a:solidFill>
                  <a:srgbClr val="000000"/>
                </a:solidFill>
                <a:latin typeface="Consolas"/>
              </a:rPr>
              <a:t>getGdsThumbImg</a:t>
            </a:r>
            <a:r>
              <a:rPr lang="en-US" altLang="ko-KR" sz="1400" b="1" dirty="0">
                <a:solidFill>
                  <a:srgbClr val="000000"/>
                </a:solidFill>
                <a:latin typeface="Consolas"/>
              </a:rPr>
              <a:t>() { </a:t>
            </a:r>
            <a:r>
              <a:rPr lang="en-US" altLang="ko-KR" sz="1400" b="1" dirty="0">
                <a:solidFill>
                  <a:srgbClr val="3F7F5F"/>
                </a:solidFill>
                <a:latin typeface="Consolas"/>
              </a:rPr>
              <a:t>// </a:t>
            </a:r>
            <a:r>
              <a:rPr lang="ja-JP" altLang="en-US" sz="1400" b="1" dirty="0">
                <a:solidFill>
                  <a:srgbClr val="3F7F5F"/>
                </a:solidFill>
                <a:latin typeface="Consolas"/>
              </a:rPr>
              <a:t>サムネイル</a:t>
            </a:r>
            <a:r>
              <a:rPr lang="ko-KR" altLang="en-US" sz="1400" b="1" dirty="0">
                <a:solidFill>
                  <a:srgbClr val="3F7F5F"/>
                </a:solidFill>
                <a:latin typeface="Consolas"/>
              </a:rPr>
              <a:t>画像</a:t>
            </a:r>
            <a:r>
              <a:rPr lang="ja-JP" altLang="en-US" sz="1400" b="1" dirty="0">
                <a:solidFill>
                  <a:srgbClr val="3F7F5F"/>
                </a:solidFill>
                <a:latin typeface="Consolas"/>
              </a:rPr>
              <a:t>パスを</a:t>
            </a:r>
            <a:r>
              <a:rPr lang="ko-KR" altLang="en-US" sz="1400" b="1" dirty="0">
                <a:solidFill>
                  <a:srgbClr val="3F7F5F"/>
                </a:solidFill>
                <a:latin typeface="Consolas"/>
              </a:rPr>
              <a:t>取得</a:t>
            </a:r>
          </a:p>
          <a:p>
            <a:r>
              <a:rPr lang="en-US" altLang="ko-KR" sz="1400" dirty="0">
                <a:solidFill>
                  <a:srgbClr val="000000"/>
                </a:solidFill>
                <a:latin typeface="Consolas"/>
              </a:rPr>
              <a:t>        </a:t>
            </a:r>
            <a:r>
              <a:rPr lang="en-US" altLang="ko-KR" sz="1400" b="1" dirty="0">
                <a:solidFill>
                  <a:srgbClr val="7F0055"/>
                </a:solidFill>
                <a:latin typeface="Consolas"/>
              </a:rPr>
              <a:t>return</a:t>
            </a:r>
            <a:r>
              <a:rPr lang="en-US" altLang="ko-KR" sz="1400" b="1" dirty="0">
                <a:solidFill>
                  <a:srgbClr val="000000"/>
                </a:solidFill>
                <a:latin typeface="Consolas"/>
              </a:rPr>
              <a:t> </a:t>
            </a:r>
            <a:r>
              <a:rPr lang="en-US" altLang="ko-KR" sz="1400" b="1" dirty="0" err="1">
                <a:solidFill>
                  <a:srgbClr val="0000C0"/>
                </a:solidFill>
                <a:latin typeface="Consolas"/>
              </a:rPr>
              <a:t>gdsThumbImg</a:t>
            </a:r>
            <a:r>
              <a:rPr lang="en-US" altLang="ko-KR" sz="1400" b="1" dirty="0">
                <a:solidFill>
                  <a:srgbClr val="000000"/>
                </a:solidFill>
                <a:latin typeface="Consolas"/>
              </a:rPr>
              <a:t>;</a:t>
            </a:r>
          </a:p>
          <a:p>
            <a:r>
              <a:rPr lang="ko-KR" altLang="en-US" sz="1400" dirty="0">
                <a:solidFill>
                  <a:srgbClr val="000000"/>
                </a:solidFill>
                <a:latin typeface="Consolas"/>
              </a:rPr>
              <a:t>    </a:t>
            </a:r>
            <a:r>
              <a:rPr lang="en-US" altLang="ko-KR" sz="1400" dirty="0">
                <a:solidFill>
                  <a:srgbClr val="000000"/>
                </a:solidFill>
                <a:latin typeface="Consolas"/>
              </a:rPr>
              <a:t>}</a:t>
            </a:r>
          </a:p>
          <a:p>
            <a:r>
              <a:rPr lang="en-US" altLang="ko-KR" sz="1400" dirty="0">
                <a:solidFill>
                  <a:srgbClr val="000000"/>
                </a:solidFill>
                <a:latin typeface="Consolas"/>
              </a:rPr>
              <a:t>    </a:t>
            </a:r>
            <a:r>
              <a:rPr lang="en-US" altLang="ko-KR" sz="1400" b="1" dirty="0">
                <a:solidFill>
                  <a:srgbClr val="7F0055"/>
                </a:solidFill>
                <a:latin typeface="Consolas"/>
              </a:rPr>
              <a:t>public</a:t>
            </a:r>
            <a:r>
              <a:rPr lang="en-US" altLang="ko-KR" sz="1400" b="1" dirty="0">
                <a:solidFill>
                  <a:srgbClr val="000000"/>
                </a:solidFill>
                <a:latin typeface="Consolas"/>
              </a:rPr>
              <a:t> </a:t>
            </a:r>
            <a:r>
              <a:rPr lang="en-US" altLang="ko-KR" sz="1400" b="1" dirty="0">
                <a:solidFill>
                  <a:srgbClr val="7F0055"/>
                </a:solidFill>
                <a:latin typeface="Consolas"/>
              </a:rPr>
              <a:t>void</a:t>
            </a:r>
            <a:r>
              <a:rPr lang="en-US" altLang="ko-KR" sz="1400" b="1" dirty="0">
                <a:solidFill>
                  <a:srgbClr val="000000"/>
                </a:solidFill>
                <a:latin typeface="Consolas"/>
              </a:rPr>
              <a:t> </a:t>
            </a:r>
            <a:r>
              <a:rPr lang="en-US" altLang="ko-KR" sz="1400" b="1" dirty="0" err="1">
                <a:solidFill>
                  <a:srgbClr val="000000"/>
                </a:solidFill>
                <a:latin typeface="Consolas"/>
              </a:rPr>
              <a:t>setGdsThumbImg</a:t>
            </a:r>
            <a:r>
              <a:rPr lang="en-US" altLang="ko-KR" sz="1400" b="1" dirty="0">
                <a:solidFill>
                  <a:srgbClr val="000000"/>
                </a:solidFill>
                <a:latin typeface="Consolas"/>
              </a:rPr>
              <a:t>(String </a:t>
            </a:r>
            <a:r>
              <a:rPr lang="en-US" altLang="ko-KR" sz="1400" b="1" dirty="0" err="1">
                <a:solidFill>
                  <a:srgbClr val="6A3E3E"/>
                </a:solidFill>
                <a:latin typeface="Consolas"/>
              </a:rPr>
              <a:t>gdsThumbImg</a:t>
            </a:r>
            <a:r>
              <a:rPr lang="en-US" altLang="ko-KR" sz="1400" b="1" dirty="0">
                <a:solidFill>
                  <a:srgbClr val="000000"/>
                </a:solidFill>
                <a:latin typeface="Consolas"/>
              </a:rPr>
              <a:t>) { </a:t>
            </a:r>
            <a:r>
              <a:rPr lang="en-US" altLang="ko-KR" sz="1400" b="1" dirty="0">
                <a:solidFill>
                  <a:srgbClr val="3F7F5F"/>
                </a:solidFill>
                <a:latin typeface="Consolas"/>
              </a:rPr>
              <a:t>// </a:t>
            </a:r>
            <a:r>
              <a:rPr lang="ja-JP" altLang="en-US" sz="1400" b="1" dirty="0">
                <a:solidFill>
                  <a:srgbClr val="3F7F5F"/>
                </a:solidFill>
                <a:latin typeface="Consolas"/>
              </a:rPr>
              <a:t>サムネイル</a:t>
            </a:r>
            <a:r>
              <a:rPr lang="ko-KR" altLang="en-US" sz="1400" b="1" dirty="0">
                <a:solidFill>
                  <a:srgbClr val="3F7F5F"/>
                </a:solidFill>
                <a:latin typeface="Consolas"/>
              </a:rPr>
              <a:t>画像</a:t>
            </a:r>
            <a:r>
              <a:rPr lang="ja-JP" altLang="en-US" sz="1400" b="1" dirty="0">
                <a:solidFill>
                  <a:srgbClr val="3F7F5F"/>
                </a:solidFill>
                <a:latin typeface="Consolas"/>
              </a:rPr>
              <a:t>パスを</a:t>
            </a:r>
            <a:r>
              <a:rPr lang="ko-KR" altLang="en-US" sz="1400" b="1" dirty="0">
                <a:solidFill>
                  <a:srgbClr val="3F7F5F"/>
                </a:solidFill>
                <a:latin typeface="Consolas"/>
              </a:rPr>
              <a:t>設定</a:t>
            </a:r>
          </a:p>
          <a:p>
            <a:r>
              <a:rPr lang="en-US" altLang="ko-KR" sz="1400" dirty="0">
                <a:solidFill>
                  <a:srgbClr val="000000"/>
                </a:solidFill>
                <a:latin typeface="Consolas"/>
              </a:rPr>
              <a:t>        </a:t>
            </a:r>
            <a:r>
              <a:rPr lang="en-US" altLang="ko-KR" sz="1400" b="1" dirty="0" err="1">
                <a:solidFill>
                  <a:srgbClr val="7F0055"/>
                </a:solidFill>
                <a:latin typeface="Consolas"/>
              </a:rPr>
              <a:t>this</a:t>
            </a:r>
            <a:r>
              <a:rPr lang="en-US" altLang="ko-KR" sz="1400" b="1" dirty="0" err="1">
                <a:solidFill>
                  <a:srgbClr val="000000"/>
                </a:solidFill>
                <a:latin typeface="Consolas"/>
              </a:rPr>
              <a:t>.</a:t>
            </a:r>
            <a:r>
              <a:rPr lang="en-US" altLang="ko-KR" sz="1400" b="1" dirty="0" err="1">
                <a:solidFill>
                  <a:srgbClr val="0000C0"/>
                </a:solidFill>
                <a:latin typeface="Consolas"/>
              </a:rPr>
              <a:t>gdsThumbImg</a:t>
            </a:r>
            <a:r>
              <a:rPr lang="en-US" altLang="ko-KR" sz="1400" b="1" dirty="0">
                <a:solidFill>
                  <a:srgbClr val="000000"/>
                </a:solidFill>
                <a:latin typeface="Consolas"/>
              </a:rPr>
              <a:t> = </a:t>
            </a:r>
            <a:r>
              <a:rPr lang="en-US" altLang="ko-KR" sz="1400" b="1" dirty="0" err="1">
                <a:solidFill>
                  <a:srgbClr val="6A3E3E"/>
                </a:solidFill>
                <a:latin typeface="Consolas"/>
              </a:rPr>
              <a:t>gdsThumbImg</a:t>
            </a:r>
            <a:r>
              <a:rPr lang="en-US" altLang="ko-KR" sz="1400" b="1" dirty="0">
                <a:solidFill>
                  <a:srgbClr val="000000"/>
                </a:solidFill>
                <a:latin typeface="Consolas"/>
              </a:rPr>
              <a:t>;</a:t>
            </a:r>
          </a:p>
          <a:p>
            <a:r>
              <a:rPr lang="ko-KR" altLang="en-US" sz="1400" dirty="0">
                <a:solidFill>
                  <a:srgbClr val="000000"/>
                </a:solidFill>
                <a:latin typeface="Consolas"/>
              </a:rPr>
              <a:t>    </a:t>
            </a:r>
            <a:r>
              <a:rPr lang="en-US" altLang="ko-KR" sz="1400" dirty="0">
                <a:solidFill>
                  <a:srgbClr val="000000"/>
                </a:solidFill>
                <a:latin typeface="Consolas"/>
              </a:rPr>
              <a:t>}</a:t>
            </a:r>
          </a:p>
          <a:p>
            <a:endParaRPr lang="ko-KR" altLang="en-US" sz="1400" dirty="0">
              <a:latin typeface="Consolas"/>
            </a:endParaRPr>
          </a:p>
          <a:p>
            <a:r>
              <a:rPr lang="en-US" altLang="ko-KR" sz="1400" dirty="0">
                <a:solidFill>
                  <a:srgbClr val="000000"/>
                </a:solidFill>
                <a:latin typeface="Consolas"/>
              </a:rPr>
              <a:t>    </a:t>
            </a:r>
            <a:r>
              <a:rPr lang="en-US" altLang="ko-KR" sz="1400" b="1" dirty="0">
                <a:solidFill>
                  <a:srgbClr val="7F0055"/>
                </a:solidFill>
                <a:latin typeface="Consolas"/>
              </a:rPr>
              <a:t>public</a:t>
            </a:r>
            <a:r>
              <a:rPr lang="en-US" altLang="ko-KR" sz="1400" b="1" dirty="0">
                <a:solidFill>
                  <a:srgbClr val="000000"/>
                </a:solidFill>
                <a:latin typeface="Consolas"/>
              </a:rPr>
              <a:t> </a:t>
            </a:r>
            <a:r>
              <a:rPr lang="en-US" altLang="ko-KR" sz="1400" b="1" dirty="0" err="1">
                <a:solidFill>
                  <a:srgbClr val="7F0055"/>
                </a:solidFill>
                <a:latin typeface="Consolas"/>
              </a:rPr>
              <a:t>int</a:t>
            </a:r>
            <a:r>
              <a:rPr lang="en-US" altLang="ko-KR" sz="1400" b="1" dirty="0">
                <a:solidFill>
                  <a:srgbClr val="000000"/>
                </a:solidFill>
                <a:latin typeface="Consolas"/>
              </a:rPr>
              <a:t> </a:t>
            </a:r>
            <a:r>
              <a:rPr lang="en-US" altLang="ko-KR" sz="1400" b="1" dirty="0" err="1">
                <a:solidFill>
                  <a:srgbClr val="000000"/>
                </a:solidFill>
                <a:latin typeface="Consolas"/>
              </a:rPr>
              <a:t>getCartNum</a:t>
            </a:r>
            <a:r>
              <a:rPr lang="en-US" altLang="ko-KR" sz="1400" b="1" dirty="0">
                <a:solidFill>
                  <a:srgbClr val="000000"/>
                </a:solidFill>
                <a:latin typeface="Consolas"/>
              </a:rPr>
              <a:t>() { </a:t>
            </a:r>
            <a:r>
              <a:rPr lang="en-US" altLang="ko-KR" sz="1400" b="1" dirty="0">
                <a:solidFill>
                  <a:srgbClr val="3F7F5F"/>
                </a:solidFill>
                <a:latin typeface="Consolas"/>
              </a:rPr>
              <a:t>// </a:t>
            </a:r>
            <a:r>
              <a:rPr lang="ja-JP" altLang="en-US" sz="1400" b="1" dirty="0">
                <a:solidFill>
                  <a:srgbClr val="3F7F5F"/>
                </a:solidFill>
                <a:latin typeface="Consolas"/>
              </a:rPr>
              <a:t>カート</a:t>
            </a:r>
            <a:r>
              <a:rPr lang="ko-KR" altLang="en-US" sz="1400" b="1" dirty="0">
                <a:solidFill>
                  <a:srgbClr val="3F7F5F"/>
                </a:solidFill>
                <a:latin typeface="Consolas"/>
              </a:rPr>
              <a:t>番号</a:t>
            </a:r>
            <a:r>
              <a:rPr lang="ja-JP" altLang="en-US" sz="1400" b="1" dirty="0">
                <a:solidFill>
                  <a:srgbClr val="3F7F5F"/>
                </a:solidFill>
                <a:latin typeface="Consolas"/>
              </a:rPr>
              <a:t>を</a:t>
            </a:r>
            <a:r>
              <a:rPr lang="ko-KR" altLang="en-US" sz="1400" b="1" dirty="0">
                <a:solidFill>
                  <a:srgbClr val="3F7F5F"/>
                </a:solidFill>
                <a:latin typeface="Consolas"/>
              </a:rPr>
              <a:t>取得</a:t>
            </a:r>
          </a:p>
          <a:p>
            <a:r>
              <a:rPr lang="en-US" altLang="ko-KR" sz="1400" dirty="0">
                <a:solidFill>
                  <a:srgbClr val="000000"/>
                </a:solidFill>
                <a:latin typeface="Consolas"/>
              </a:rPr>
              <a:t>        </a:t>
            </a:r>
            <a:r>
              <a:rPr lang="en-US" altLang="ko-KR" sz="1400" b="1" dirty="0">
                <a:solidFill>
                  <a:srgbClr val="7F0055"/>
                </a:solidFill>
                <a:latin typeface="Consolas"/>
              </a:rPr>
              <a:t>return</a:t>
            </a:r>
            <a:r>
              <a:rPr lang="en-US" altLang="ko-KR" sz="1400" b="1" dirty="0">
                <a:solidFill>
                  <a:srgbClr val="000000"/>
                </a:solidFill>
                <a:latin typeface="Consolas"/>
              </a:rPr>
              <a:t> </a:t>
            </a:r>
            <a:r>
              <a:rPr lang="en-US" altLang="ko-KR" sz="1400" b="1" dirty="0" err="1">
                <a:solidFill>
                  <a:srgbClr val="0000C0"/>
                </a:solidFill>
                <a:latin typeface="Consolas"/>
              </a:rPr>
              <a:t>cartNum</a:t>
            </a:r>
            <a:r>
              <a:rPr lang="en-US" altLang="ko-KR" sz="1400" b="1" dirty="0">
                <a:solidFill>
                  <a:srgbClr val="000000"/>
                </a:solidFill>
                <a:latin typeface="Consolas"/>
              </a:rPr>
              <a:t>;</a:t>
            </a:r>
          </a:p>
          <a:p>
            <a:r>
              <a:rPr lang="ko-KR" altLang="en-US" sz="1400" dirty="0">
                <a:solidFill>
                  <a:srgbClr val="000000"/>
                </a:solidFill>
                <a:latin typeface="Consolas"/>
              </a:rPr>
              <a:t>    </a:t>
            </a:r>
            <a:r>
              <a:rPr lang="en-US" altLang="ko-KR" sz="1400" dirty="0">
                <a:solidFill>
                  <a:srgbClr val="000000"/>
                </a:solidFill>
                <a:latin typeface="Consolas"/>
              </a:rPr>
              <a:t>}</a:t>
            </a:r>
          </a:p>
          <a:p>
            <a:r>
              <a:rPr lang="en-US" altLang="ko-KR" sz="1400" dirty="0">
                <a:solidFill>
                  <a:srgbClr val="000000"/>
                </a:solidFill>
                <a:latin typeface="Consolas"/>
              </a:rPr>
              <a:t>    </a:t>
            </a:r>
            <a:r>
              <a:rPr lang="en-US" altLang="ko-KR" sz="1400" b="1" dirty="0">
                <a:solidFill>
                  <a:srgbClr val="7F0055"/>
                </a:solidFill>
                <a:latin typeface="Consolas"/>
              </a:rPr>
              <a:t>public</a:t>
            </a:r>
            <a:r>
              <a:rPr lang="en-US" altLang="ko-KR" sz="1400" b="1" dirty="0">
                <a:solidFill>
                  <a:srgbClr val="000000"/>
                </a:solidFill>
                <a:latin typeface="Consolas"/>
              </a:rPr>
              <a:t> </a:t>
            </a:r>
            <a:r>
              <a:rPr lang="en-US" altLang="ko-KR" sz="1400" b="1" dirty="0">
                <a:solidFill>
                  <a:srgbClr val="7F0055"/>
                </a:solidFill>
                <a:latin typeface="Consolas"/>
              </a:rPr>
              <a:t>void</a:t>
            </a:r>
            <a:r>
              <a:rPr lang="en-US" altLang="ko-KR" sz="1400" b="1" dirty="0">
                <a:solidFill>
                  <a:srgbClr val="000000"/>
                </a:solidFill>
                <a:latin typeface="Consolas"/>
              </a:rPr>
              <a:t> </a:t>
            </a:r>
            <a:r>
              <a:rPr lang="en-US" altLang="ko-KR" sz="1400" b="1" dirty="0" err="1">
                <a:solidFill>
                  <a:srgbClr val="000000"/>
                </a:solidFill>
                <a:latin typeface="Consolas"/>
              </a:rPr>
              <a:t>setCartNum</a:t>
            </a:r>
            <a:r>
              <a:rPr lang="en-US" altLang="ko-KR" sz="1400" b="1" dirty="0">
                <a:solidFill>
                  <a:srgbClr val="000000"/>
                </a:solidFill>
                <a:latin typeface="Consolas"/>
              </a:rPr>
              <a:t>(</a:t>
            </a:r>
            <a:r>
              <a:rPr lang="en-US" altLang="ko-KR" sz="1400" b="1" dirty="0" err="1">
                <a:solidFill>
                  <a:srgbClr val="7F0055"/>
                </a:solidFill>
                <a:latin typeface="Consolas"/>
              </a:rPr>
              <a:t>int</a:t>
            </a:r>
            <a:r>
              <a:rPr lang="en-US" altLang="ko-KR" sz="1400" b="1" dirty="0">
                <a:solidFill>
                  <a:srgbClr val="000000"/>
                </a:solidFill>
                <a:latin typeface="Consolas"/>
              </a:rPr>
              <a:t> </a:t>
            </a:r>
            <a:r>
              <a:rPr lang="en-US" altLang="ko-KR" sz="1400" b="1" dirty="0" err="1">
                <a:solidFill>
                  <a:srgbClr val="6A3E3E"/>
                </a:solidFill>
                <a:latin typeface="Consolas"/>
              </a:rPr>
              <a:t>cartNum</a:t>
            </a:r>
            <a:r>
              <a:rPr lang="en-US" altLang="ko-KR" sz="1400" b="1" dirty="0">
                <a:solidFill>
                  <a:srgbClr val="000000"/>
                </a:solidFill>
                <a:latin typeface="Consolas"/>
              </a:rPr>
              <a:t>) { </a:t>
            </a:r>
            <a:r>
              <a:rPr lang="en-US" altLang="ko-KR" sz="1400" b="1" dirty="0">
                <a:solidFill>
                  <a:srgbClr val="3F7F5F"/>
                </a:solidFill>
                <a:latin typeface="Consolas"/>
              </a:rPr>
              <a:t>// </a:t>
            </a:r>
            <a:r>
              <a:rPr lang="ja-JP" altLang="en-US" sz="1400" b="1" dirty="0">
                <a:solidFill>
                  <a:srgbClr val="3F7F5F"/>
                </a:solidFill>
                <a:latin typeface="Consolas"/>
              </a:rPr>
              <a:t>カート</a:t>
            </a:r>
            <a:r>
              <a:rPr lang="ko-KR" altLang="en-US" sz="1400" b="1" dirty="0">
                <a:solidFill>
                  <a:srgbClr val="3F7F5F"/>
                </a:solidFill>
                <a:latin typeface="Consolas"/>
              </a:rPr>
              <a:t>番号</a:t>
            </a:r>
            <a:r>
              <a:rPr lang="ja-JP" altLang="en-US" sz="1400" b="1" dirty="0">
                <a:solidFill>
                  <a:srgbClr val="3F7F5F"/>
                </a:solidFill>
                <a:latin typeface="Consolas"/>
              </a:rPr>
              <a:t>を</a:t>
            </a:r>
            <a:r>
              <a:rPr lang="ko-KR" altLang="en-US" sz="1400" b="1" dirty="0">
                <a:solidFill>
                  <a:srgbClr val="3F7F5F"/>
                </a:solidFill>
                <a:latin typeface="Consolas"/>
              </a:rPr>
              <a:t>設定</a:t>
            </a:r>
          </a:p>
          <a:p>
            <a:r>
              <a:rPr lang="en-US" altLang="ko-KR" sz="1400" dirty="0">
                <a:solidFill>
                  <a:srgbClr val="000000"/>
                </a:solidFill>
                <a:latin typeface="Consolas"/>
              </a:rPr>
              <a:t>        </a:t>
            </a:r>
            <a:r>
              <a:rPr lang="en-US" altLang="ko-KR" sz="1400" b="1" dirty="0" err="1">
                <a:solidFill>
                  <a:srgbClr val="7F0055"/>
                </a:solidFill>
                <a:latin typeface="Consolas"/>
              </a:rPr>
              <a:t>this</a:t>
            </a:r>
            <a:r>
              <a:rPr lang="en-US" altLang="ko-KR" sz="1400" b="1" dirty="0" err="1">
                <a:solidFill>
                  <a:srgbClr val="000000"/>
                </a:solidFill>
                <a:latin typeface="Consolas"/>
              </a:rPr>
              <a:t>.</a:t>
            </a:r>
            <a:r>
              <a:rPr lang="en-US" altLang="ko-KR" sz="1400" b="1" dirty="0" err="1">
                <a:solidFill>
                  <a:srgbClr val="0000C0"/>
                </a:solidFill>
                <a:latin typeface="Consolas"/>
              </a:rPr>
              <a:t>cartNum</a:t>
            </a:r>
            <a:r>
              <a:rPr lang="en-US" altLang="ko-KR" sz="1400" b="1" dirty="0">
                <a:solidFill>
                  <a:srgbClr val="000000"/>
                </a:solidFill>
                <a:latin typeface="Consolas"/>
              </a:rPr>
              <a:t> = </a:t>
            </a:r>
            <a:r>
              <a:rPr lang="en-US" altLang="ko-KR" sz="1400" b="1" dirty="0" err="1">
                <a:solidFill>
                  <a:srgbClr val="6A3E3E"/>
                </a:solidFill>
                <a:latin typeface="Consolas"/>
              </a:rPr>
              <a:t>cartNum</a:t>
            </a:r>
            <a:r>
              <a:rPr lang="en-US" altLang="ko-KR" sz="1400" b="1" dirty="0">
                <a:solidFill>
                  <a:srgbClr val="000000"/>
                </a:solidFill>
                <a:latin typeface="Consolas"/>
              </a:rPr>
              <a:t>;</a:t>
            </a:r>
          </a:p>
          <a:p>
            <a:r>
              <a:rPr lang="ko-KR" altLang="en-US" sz="1400" dirty="0">
                <a:solidFill>
                  <a:srgbClr val="000000"/>
                </a:solidFill>
                <a:latin typeface="Consolas"/>
              </a:rPr>
              <a:t>    </a:t>
            </a:r>
            <a:r>
              <a:rPr lang="en-US" altLang="ko-KR" sz="1400" dirty="0">
                <a:solidFill>
                  <a:srgbClr val="000000"/>
                </a:solidFill>
                <a:latin typeface="Consolas"/>
              </a:rPr>
              <a:t>}</a:t>
            </a:r>
          </a:p>
          <a:p>
            <a:r>
              <a:rPr lang="en-US" altLang="ko-KR" sz="1400" dirty="0">
                <a:solidFill>
                  <a:srgbClr val="000000"/>
                </a:solidFill>
                <a:latin typeface="Consolas"/>
              </a:rPr>
              <a:t>    </a:t>
            </a:r>
            <a:r>
              <a:rPr lang="en-US" altLang="ko-KR" sz="1400" b="1" dirty="0">
                <a:solidFill>
                  <a:srgbClr val="7F0055"/>
                </a:solidFill>
                <a:latin typeface="Consolas"/>
              </a:rPr>
              <a:t>public</a:t>
            </a:r>
            <a:r>
              <a:rPr lang="en-US" altLang="ko-KR" sz="1400" b="1" dirty="0">
                <a:solidFill>
                  <a:srgbClr val="000000"/>
                </a:solidFill>
                <a:latin typeface="Consolas"/>
              </a:rPr>
              <a:t> </a:t>
            </a:r>
            <a:r>
              <a:rPr lang="en-US" altLang="ko-KR" sz="1400" b="1" dirty="0" err="1">
                <a:solidFill>
                  <a:srgbClr val="7F0055"/>
                </a:solidFill>
                <a:latin typeface="Consolas"/>
              </a:rPr>
              <a:t>int</a:t>
            </a:r>
            <a:r>
              <a:rPr lang="en-US" altLang="ko-KR" sz="1400" b="1" dirty="0">
                <a:solidFill>
                  <a:srgbClr val="000000"/>
                </a:solidFill>
                <a:latin typeface="Consolas"/>
              </a:rPr>
              <a:t> </a:t>
            </a:r>
            <a:r>
              <a:rPr lang="en-US" altLang="ko-KR" sz="1400" b="1" dirty="0" err="1">
                <a:solidFill>
                  <a:srgbClr val="000000"/>
                </a:solidFill>
                <a:latin typeface="Consolas"/>
              </a:rPr>
              <a:t>getGdsNum</a:t>
            </a:r>
            <a:r>
              <a:rPr lang="en-US" altLang="ko-KR" sz="1400" b="1" dirty="0">
                <a:solidFill>
                  <a:srgbClr val="000000"/>
                </a:solidFill>
                <a:latin typeface="Consolas"/>
              </a:rPr>
              <a:t>() { </a:t>
            </a:r>
            <a:r>
              <a:rPr lang="en-US" altLang="ko-KR" sz="1400" b="1" dirty="0">
                <a:solidFill>
                  <a:srgbClr val="3F7F5F"/>
                </a:solidFill>
                <a:latin typeface="Consolas"/>
              </a:rPr>
              <a:t>// </a:t>
            </a:r>
            <a:r>
              <a:rPr lang="ko-KR" altLang="en-US" sz="1400" b="1" dirty="0">
                <a:solidFill>
                  <a:srgbClr val="3F7F5F"/>
                </a:solidFill>
                <a:latin typeface="Consolas"/>
              </a:rPr>
              <a:t>商品番号</a:t>
            </a:r>
            <a:r>
              <a:rPr lang="ja-JP" altLang="en-US" sz="1400" b="1" dirty="0">
                <a:solidFill>
                  <a:srgbClr val="3F7F5F"/>
                </a:solidFill>
                <a:latin typeface="Consolas"/>
              </a:rPr>
              <a:t>を</a:t>
            </a:r>
            <a:r>
              <a:rPr lang="ko-KR" altLang="en-US" sz="1400" b="1" dirty="0">
                <a:solidFill>
                  <a:srgbClr val="3F7F5F"/>
                </a:solidFill>
                <a:latin typeface="Consolas"/>
              </a:rPr>
              <a:t>取得</a:t>
            </a:r>
          </a:p>
          <a:p>
            <a:r>
              <a:rPr lang="en-US" altLang="ko-KR" sz="1400" dirty="0">
                <a:solidFill>
                  <a:srgbClr val="000000"/>
                </a:solidFill>
                <a:latin typeface="Consolas"/>
              </a:rPr>
              <a:t>        </a:t>
            </a:r>
            <a:r>
              <a:rPr lang="en-US" altLang="ko-KR" sz="1400" b="1" dirty="0">
                <a:solidFill>
                  <a:srgbClr val="7F0055"/>
                </a:solidFill>
                <a:latin typeface="Consolas"/>
              </a:rPr>
              <a:t>return</a:t>
            </a:r>
            <a:r>
              <a:rPr lang="en-US" altLang="ko-KR" sz="1400" b="1" dirty="0">
                <a:solidFill>
                  <a:srgbClr val="000000"/>
                </a:solidFill>
                <a:latin typeface="Consolas"/>
              </a:rPr>
              <a:t> </a:t>
            </a:r>
            <a:r>
              <a:rPr lang="en-US" altLang="ko-KR" sz="1400" b="1" dirty="0" err="1">
                <a:solidFill>
                  <a:srgbClr val="0000C0"/>
                </a:solidFill>
                <a:latin typeface="Consolas"/>
              </a:rPr>
              <a:t>gdsNum</a:t>
            </a:r>
            <a:r>
              <a:rPr lang="en-US" altLang="ko-KR" sz="1400" b="1" dirty="0">
                <a:solidFill>
                  <a:srgbClr val="000000"/>
                </a:solidFill>
                <a:latin typeface="Consolas"/>
              </a:rPr>
              <a:t>;</a:t>
            </a:r>
          </a:p>
          <a:p>
            <a:r>
              <a:rPr lang="ko-KR" altLang="en-US" sz="1400" dirty="0">
                <a:solidFill>
                  <a:srgbClr val="000000"/>
                </a:solidFill>
                <a:latin typeface="Consolas"/>
              </a:rPr>
              <a:t>    </a:t>
            </a:r>
            <a:r>
              <a:rPr lang="en-US" altLang="ko-KR" sz="1400" dirty="0">
                <a:solidFill>
                  <a:srgbClr val="000000"/>
                </a:solidFill>
                <a:latin typeface="Consolas"/>
              </a:rPr>
              <a:t>}</a:t>
            </a:r>
          </a:p>
          <a:p>
            <a:r>
              <a:rPr lang="en-US" altLang="ko-KR" sz="1400" dirty="0">
                <a:solidFill>
                  <a:srgbClr val="000000"/>
                </a:solidFill>
                <a:latin typeface="Consolas"/>
              </a:rPr>
              <a:t>    </a:t>
            </a:r>
            <a:r>
              <a:rPr lang="en-US" altLang="ko-KR" sz="1400" b="1" dirty="0">
                <a:solidFill>
                  <a:srgbClr val="7F0055"/>
                </a:solidFill>
                <a:latin typeface="Consolas"/>
              </a:rPr>
              <a:t>public</a:t>
            </a:r>
            <a:r>
              <a:rPr lang="en-US" altLang="ko-KR" sz="1400" b="1" dirty="0">
                <a:solidFill>
                  <a:srgbClr val="000000"/>
                </a:solidFill>
                <a:latin typeface="Consolas"/>
              </a:rPr>
              <a:t> </a:t>
            </a:r>
            <a:r>
              <a:rPr lang="en-US" altLang="ko-KR" sz="1400" b="1" dirty="0">
                <a:solidFill>
                  <a:srgbClr val="7F0055"/>
                </a:solidFill>
                <a:latin typeface="Consolas"/>
              </a:rPr>
              <a:t>void</a:t>
            </a:r>
            <a:r>
              <a:rPr lang="en-US" altLang="ko-KR" sz="1400" b="1" dirty="0">
                <a:solidFill>
                  <a:srgbClr val="000000"/>
                </a:solidFill>
                <a:latin typeface="Consolas"/>
              </a:rPr>
              <a:t> </a:t>
            </a:r>
            <a:r>
              <a:rPr lang="en-US" altLang="ko-KR" sz="1400" b="1" dirty="0" err="1">
                <a:solidFill>
                  <a:srgbClr val="000000"/>
                </a:solidFill>
                <a:latin typeface="Consolas"/>
              </a:rPr>
              <a:t>setGdsNum</a:t>
            </a:r>
            <a:r>
              <a:rPr lang="en-US" altLang="ko-KR" sz="1400" b="1" dirty="0">
                <a:solidFill>
                  <a:srgbClr val="000000"/>
                </a:solidFill>
                <a:latin typeface="Consolas"/>
              </a:rPr>
              <a:t>(</a:t>
            </a:r>
            <a:r>
              <a:rPr lang="en-US" altLang="ko-KR" sz="1400" b="1" dirty="0" err="1">
                <a:solidFill>
                  <a:srgbClr val="7F0055"/>
                </a:solidFill>
                <a:latin typeface="Consolas"/>
              </a:rPr>
              <a:t>int</a:t>
            </a:r>
            <a:r>
              <a:rPr lang="en-US" altLang="ko-KR" sz="1400" b="1" dirty="0">
                <a:solidFill>
                  <a:srgbClr val="000000"/>
                </a:solidFill>
                <a:latin typeface="Consolas"/>
              </a:rPr>
              <a:t> </a:t>
            </a:r>
            <a:r>
              <a:rPr lang="en-US" altLang="ko-KR" sz="1400" b="1" dirty="0" err="1">
                <a:solidFill>
                  <a:srgbClr val="6A3E3E"/>
                </a:solidFill>
                <a:latin typeface="Consolas"/>
              </a:rPr>
              <a:t>gdsNum</a:t>
            </a:r>
            <a:r>
              <a:rPr lang="en-US" altLang="ko-KR" sz="1400" b="1" dirty="0">
                <a:solidFill>
                  <a:srgbClr val="000000"/>
                </a:solidFill>
                <a:latin typeface="Consolas"/>
              </a:rPr>
              <a:t>) { </a:t>
            </a:r>
            <a:r>
              <a:rPr lang="en-US" altLang="ko-KR" sz="1400" b="1" dirty="0">
                <a:solidFill>
                  <a:srgbClr val="3F7F5F"/>
                </a:solidFill>
                <a:latin typeface="Consolas"/>
              </a:rPr>
              <a:t>// </a:t>
            </a:r>
            <a:r>
              <a:rPr lang="ko-KR" altLang="en-US" sz="1400" b="1" dirty="0">
                <a:solidFill>
                  <a:srgbClr val="3F7F5F"/>
                </a:solidFill>
                <a:latin typeface="Consolas"/>
              </a:rPr>
              <a:t>商品番号</a:t>
            </a:r>
            <a:r>
              <a:rPr lang="ja-JP" altLang="en-US" sz="1400" b="1" dirty="0">
                <a:solidFill>
                  <a:srgbClr val="3F7F5F"/>
                </a:solidFill>
                <a:latin typeface="Consolas"/>
              </a:rPr>
              <a:t>を</a:t>
            </a:r>
            <a:r>
              <a:rPr lang="ko-KR" altLang="en-US" sz="1400" b="1" dirty="0">
                <a:solidFill>
                  <a:srgbClr val="3F7F5F"/>
                </a:solidFill>
                <a:latin typeface="Consolas"/>
              </a:rPr>
              <a:t>設定</a:t>
            </a:r>
          </a:p>
          <a:p>
            <a:r>
              <a:rPr lang="en-US" altLang="ko-KR" sz="1400" dirty="0">
                <a:solidFill>
                  <a:srgbClr val="000000"/>
                </a:solidFill>
                <a:latin typeface="Consolas"/>
              </a:rPr>
              <a:t>        </a:t>
            </a:r>
            <a:r>
              <a:rPr lang="en-US" altLang="ko-KR" sz="1400" b="1" dirty="0" err="1">
                <a:solidFill>
                  <a:srgbClr val="7F0055"/>
                </a:solidFill>
                <a:latin typeface="Consolas"/>
              </a:rPr>
              <a:t>this</a:t>
            </a:r>
            <a:r>
              <a:rPr lang="en-US" altLang="ko-KR" sz="1400" b="1" dirty="0" err="1">
                <a:solidFill>
                  <a:srgbClr val="000000"/>
                </a:solidFill>
                <a:latin typeface="Consolas"/>
              </a:rPr>
              <a:t>.</a:t>
            </a:r>
            <a:r>
              <a:rPr lang="en-US" altLang="ko-KR" sz="1400" b="1" dirty="0" err="1">
                <a:solidFill>
                  <a:srgbClr val="0000C0"/>
                </a:solidFill>
                <a:latin typeface="Consolas"/>
              </a:rPr>
              <a:t>gdsNum</a:t>
            </a:r>
            <a:r>
              <a:rPr lang="en-US" altLang="ko-KR" sz="1400" b="1" dirty="0">
                <a:solidFill>
                  <a:srgbClr val="000000"/>
                </a:solidFill>
                <a:latin typeface="Consolas"/>
              </a:rPr>
              <a:t> = </a:t>
            </a:r>
            <a:r>
              <a:rPr lang="en-US" altLang="ko-KR" sz="1400" b="1" dirty="0" err="1">
                <a:solidFill>
                  <a:srgbClr val="6A3E3E"/>
                </a:solidFill>
                <a:latin typeface="Consolas"/>
              </a:rPr>
              <a:t>gdsNum</a:t>
            </a:r>
            <a:r>
              <a:rPr lang="en-US" altLang="ko-KR" sz="1400" b="1" dirty="0">
                <a:solidFill>
                  <a:srgbClr val="000000"/>
                </a:solidFill>
                <a:latin typeface="Consolas"/>
              </a:rPr>
              <a:t>;</a:t>
            </a:r>
          </a:p>
          <a:p>
            <a:r>
              <a:rPr lang="ko-KR" altLang="en-US" sz="1400" dirty="0">
                <a:solidFill>
                  <a:srgbClr val="000000"/>
                </a:solidFill>
                <a:latin typeface="Consolas"/>
              </a:rPr>
              <a:t>    </a:t>
            </a:r>
            <a:r>
              <a:rPr lang="en-US" altLang="ko-KR" sz="1400" dirty="0">
                <a:solidFill>
                  <a:srgbClr val="000000"/>
                </a:solidFill>
                <a:latin typeface="Consolas"/>
              </a:rPr>
              <a:t>}</a:t>
            </a:r>
          </a:p>
          <a:p>
            <a:r>
              <a:rPr lang="en-US" altLang="ko-KR" sz="1400" dirty="0">
                <a:solidFill>
                  <a:srgbClr val="000000"/>
                </a:solidFill>
                <a:latin typeface="Consolas"/>
              </a:rPr>
              <a:t>    </a:t>
            </a:r>
            <a:endParaRPr lang="en-US" altLang="ko-KR" sz="1400" dirty="0" smtClean="0">
              <a:solidFill>
                <a:srgbClr val="000000"/>
              </a:solidFill>
              <a:latin typeface="Consolas"/>
            </a:endParaRPr>
          </a:p>
          <a:p>
            <a:endParaRPr lang="en-US" altLang="ko-KR" sz="1400" b="1" dirty="0">
              <a:solidFill>
                <a:srgbClr val="000000"/>
              </a:solidFill>
              <a:latin typeface="Consolas"/>
            </a:endParaRPr>
          </a:p>
          <a:p>
            <a:endParaRPr lang="en-US" altLang="ko-KR" sz="1400" b="1" dirty="0" smtClean="0">
              <a:solidFill>
                <a:srgbClr val="000000"/>
              </a:solidFill>
              <a:latin typeface="Consolas"/>
            </a:endParaRPr>
          </a:p>
          <a:p>
            <a:r>
              <a:rPr lang="en-US" altLang="ko-KR" sz="1400" b="1" dirty="0">
                <a:solidFill>
                  <a:srgbClr val="000000"/>
                </a:solidFill>
                <a:latin typeface="Consolas"/>
              </a:rPr>
              <a:t> </a:t>
            </a:r>
            <a:r>
              <a:rPr lang="en-US" altLang="ko-KR" sz="1400" b="1" dirty="0" smtClean="0">
                <a:solidFill>
                  <a:srgbClr val="000000"/>
                </a:solidFill>
                <a:latin typeface="Consolas"/>
              </a:rPr>
              <a:t>   </a:t>
            </a:r>
            <a:r>
              <a:rPr lang="en-US" altLang="ko-KR" sz="1400" b="1" dirty="0" smtClean="0">
                <a:solidFill>
                  <a:srgbClr val="7F0055"/>
                </a:solidFill>
                <a:latin typeface="Consolas"/>
              </a:rPr>
              <a:t>public</a:t>
            </a:r>
            <a:r>
              <a:rPr lang="en-US" altLang="ko-KR" sz="1400" b="1" dirty="0" smtClean="0">
                <a:solidFill>
                  <a:srgbClr val="000000"/>
                </a:solidFill>
                <a:latin typeface="Consolas"/>
              </a:rPr>
              <a:t> </a:t>
            </a:r>
            <a:r>
              <a:rPr lang="en-US" altLang="ko-KR" sz="1400" b="1" dirty="0" err="1">
                <a:solidFill>
                  <a:srgbClr val="7F0055"/>
                </a:solidFill>
                <a:latin typeface="Consolas"/>
              </a:rPr>
              <a:t>int</a:t>
            </a:r>
            <a:r>
              <a:rPr lang="en-US" altLang="ko-KR" sz="1400" b="1" dirty="0">
                <a:solidFill>
                  <a:srgbClr val="000000"/>
                </a:solidFill>
                <a:latin typeface="Consolas"/>
              </a:rPr>
              <a:t> </a:t>
            </a:r>
            <a:r>
              <a:rPr lang="en-US" altLang="ko-KR" sz="1400" b="1" dirty="0" err="1">
                <a:solidFill>
                  <a:srgbClr val="000000"/>
                </a:solidFill>
                <a:latin typeface="Consolas"/>
              </a:rPr>
              <a:t>getCartStock</a:t>
            </a:r>
            <a:r>
              <a:rPr lang="en-US" altLang="ko-KR" sz="1400" b="1" dirty="0">
                <a:solidFill>
                  <a:srgbClr val="000000"/>
                </a:solidFill>
                <a:latin typeface="Consolas"/>
              </a:rPr>
              <a:t>() { </a:t>
            </a:r>
            <a:r>
              <a:rPr lang="en-US" altLang="ko-KR" sz="1400" b="1" dirty="0">
                <a:solidFill>
                  <a:srgbClr val="3F7F5F"/>
                </a:solidFill>
                <a:latin typeface="Consolas"/>
              </a:rPr>
              <a:t>// </a:t>
            </a:r>
            <a:r>
              <a:rPr lang="ja-JP" altLang="en-US" sz="1400" b="1" dirty="0">
                <a:solidFill>
                  <a:srgbClr val="3F7F5F"/>
                </a:solidFill>
                <a:latin typeface="Consolas"/>
              </a:rPr>
              <a:t>カート</a:t>
            </a:r>
            <a:r>
              <a:rPr lang="ko-KR" altLang="en-US" sz="1400" b="1" dirty="0">
                <a:solidFill>
                  <a:srgbClr val="3F7F5F"/>
                </a:solidFill>
                <a:latin typeface="Consolas"/>
              </a:rPr>
              <a:t>内</a:t>
            </a:r>
            <a:r>
              <a:rPr lang="ja-JP" altLang="en-US" sz="1400" b="1" dirty="0">
                <a:solidFill>
                  <a:srgbClr val="3F7F5F"/>
                </a:solidFill>
                <a:latin typeface="Consolas"/>
              </a:rPr>
              <a:t>の</a:t>
            </a:r>
            <a:r>
              <a:rPr lang="ko-KR" altLang="en-US" sz="1400" b="1" dirty="0">
                <a:solidFill>
                  <a:srgbClr val="3F7F5F"/>
                </a:solidFill>
                <a:latin typeface="Consolas"/>
              </a:rPr>
              <a:t>商品</a:t>
            </a:r>
            <a:r>
              <a:rPr lang="ja-JP" altLang="en-US" sz="1400" b="1" dirty="0">
                <a:solidFill>
                  <a:srgbClr val="3F7F5F"/>
                </a:solidFill>
                <a:latin typeface="Consolas"/>
              </a:rPr>
              <a:t>の</a:t>
            </a:r>
            <a:r>
              <a:rPr lang="ko-KR" altLang="en-US" sz="1400" b="1" dirty="0">
                <a:solidFill>
                  <a:srgbClr val="3F7F5F"/>
                </a:solidFill>
                <a:latin typeface="Consolas"/>
              </a:rPr>
              <a:t>数量</a:t>
            </a:r>
            <a:r>
              <a:rPr lang="ja-JP" altLang="en-US" sz="1400" b="1" dirty="0">
                <a:solidFill>
                  <a:srgbClr val="3F7F5F"/>
                </a:solidFill>
                <a:latin typeface="Consolas"/>
              </a:rPr>
              <a:t>を</a:t>
            </a:r>
            <a:r>
              <a:rPr lang="ko-KR" altLang="en-US" sz="1400" b="1" dirty="0">
                <a:solidFill>
                  <a:srgbClr val="3F7F5F"/>
                </a:solidFill>
                <a:latin typeface="Consolas"/>
              </a:rPr>
              <a:t>取得</a:t>
            </a:r>
          </a:p>
          <a:p>
            <a:r>
              <a:rPr lang="en-US" altLang="ko-KR" sz="1400" dirty="0">
                <a:solidFill>
                  <a:srgbClr val="000000"/>
                </a:solidFill>
                <a:latin typeface="Consolas"/>
              </a:rPr>
              <a:t>        </a:t>
            </a:r>
            <a:r>
              <a:rPr lang="en-US" altLang="ko-KR" sz="1400" b="1" dirty="0">
                <a:solidFill>
                  <a:srgbClr val="7F0055"/>
                </a:solidFill>
                <a:latin typeface="Consolas"/>
              </a:rPr>
              <a:t>return</a:t>
            </a:r>
            <a:r>
              <a:rPr lang="en-US" altLang="ko-KR" sz="1400" b="1" dirty="0">
                <a:solidFill>
                  <a:srgbClr val="000000"/>
                </a:solidFill>
                <a:latin typeface="Consolas"/>
              </a:rPr>
              <a:t> </a:t>
            </a:r>
            <a:r>
              <a:rPr lang="en-US" altLang="ko-KR" sz="1400" b="1" dirty="0" err="1">
                <a:solidFill>
                  <a:srgbClr val="0000C0"/>
                </a:solidFill>
                <a:latin typeface="Consolas"/>
              </a:rPr>
              <a:t>cartStock</a:t>
            </a:r>
            <a:r>
              <a:rPr lang="en-US" altLang="ko-KR" sz="1400" b="1" dirty="0">
                <a:solidFill>
                  <a:srgbClr val="000000"/>
                </a:solidFill>
                <a:latin typeface="Consolas"/>
              </a:rPr>
              <a:t>;</a:t>
            </a:r>
          </a:p>
          <a:p>
            <a:r>
              <a:rPr lang="ko-KR" altLang="en-US" sz="1400" dirty="0">
                <a:solidFill>
                  <a:srgbClr val="000000"/>
                </a:solidFill>
                <a:latin typeface="Consolas"/>
              </a:rPr>
              <a:t>    </a:t>
            </a:r>
            <a:r>
              <a:rPr lang="en-US" altLang="ko-KR" sz="1400" dirty="0">
                <a:solidFill>
                  <a:srgbClr val="000000"/>
                </a:solidFill>
                <a:latin typeface="Consolas"/>
              </a:rPr>
              <a:t>}</a:t>
            </a:r>
          </a:p>
          <a:p>
            <a:r>
              <a:rPr lang="en-US" altLang="ko-KR" sz="1400" dirty="0">
                <a:solidFill>
                  <a:srgbClr val="000000"/>
                </a:solidFill>
                <a:latin typeface="Consolas"/>
              </a:rPr>
              <a:t>    </a:t>
            </a:r>
            <a:r>
              <a:rPr lang="en-US" altLang="ko-KR" sz="1400" b="1" dirty="0">
                <a:solidFill>
                  <a:srgbClr val="7F0055"/>
                </a:solidFill>
                <a:latin typeface="Consolas"/>
              </a:rPr>
              <a:t>public</a:t>
            </a:r>
            <a:r>
              <a:rPr lang="en-US" altLang="ko-KR" sz="1400" b="1" dirty="0">
                <a:solidFill>
                  <a:srgbClr val="000000"/>
                </a:solidFill>
                <a:latin typeface="Consolas"/>
              </a:rPr>
              <a:t> </a:t>
            </a:r>
            <a:r>
              <a:rPr lang="en-US" altLang="ko-KR" sz="1400" b="1" dirty="0">
                <a:solidFill>
                  <a:srgbClr val="7F0055"/>
                </a:solidFill>
                <a:latin typeface="Consolas"/>
              </a:rPr>
              <a:t>void</a:t>
            </a:r>
            <a:r>
              <a:rPr lang="en-US" altLang="ko-KR" sz="1400" b="1" dirty="0">
                <a:solidFill>
                  <a:srgbClr val="000000"/>
                </a:solidFill>
                <a:latin typeface="Consolas"/>
              </a:rPr>
              <a:t> </a:t>
            </a:r>
            <a:r>
              <a:rPr lang="en-US" altLang="ko-KR" sz="1400" b="1" dirty="0" err="1">
                <a:solidFill>
                  <a:srgbClr val="000000"/>
                </a:solidFill>
                <a:latin typeface="Consolas"/>
              </a:rPr>
              <a:t>setCartStock</a:t>
            </a:r>
            <a:r>
              <a:rPr lang="en-US" altLang="ko-KR" sz="1400" b="1" dirty="0">
                <a:solidFill>
                  <a:srgbClr val="000000"/>
                </a:solidFill>
                <a:latin typeface="Consolas"/>
              </a:rPr>
              <a:t>(</a:t>
            </a:r>
            <a:r>
              <a:rPr lang="en-US" altLang="ko-KR" sz="1400" b="1" dirty="0" err="1">
                <a:solidFill>
                  <a:srgbClr val="7F0055"/>
                </a:solidFill>
                <a:latin typeface="Consolas"/>
              </a:rPr>
              <a:t>int</a:t>
            </a:r>
            <a:r>
              <a:rPr lang="en-US" altLang="ko-KR" sz="1400" b="1" dirty="0">
                <a:solidFill>
                  <a:srgbClr val="000000"/>
                </a:solidFill>
                <a:latin typeface="Consolas"/>
              </a:rPr>
              <a:t> </a:t>
            </a:r>
            <a:r>
              <a:rPr lang="en-US" altLang="ko-KR" sz="1400" b="1" dirty="0" err="1">
                <a:solidFill>
                  <a:srgbClr val="6A3E3E"/>
                </a:solidFill>
                <a:latin typeface="Consolas"/>
              </a:rPr>
              <a:t>cartStock</a:t>
            </a:r>
            <a:r>
              <a:rPr lang="en-US" altLang="ko-KR" sz="1400" b="1" dirty="0">
                <a:solidFill>
                  <a:srgbClr val="000000"/>
                </a:solidFill>
                <a:latin typeface="Consolas"/>
              </a:rPr>
              <a:t>) { </a:t>
            </a:r>
            <a:r>
              <a:rPr lang="en-US" altLang="ko-KR" sz="1400" b="1" dirty="0">
                <a:solidFill>
                  <a:srgbClr val="3F7F5F"/>
                </a:solidFill>
                <a:latin typeface="Consolas"/>
              </a:rPr>
              <a:t>// </a:t>
            </a:r>
            <a:r>
              <a:rPr lang="ja-JP" altLang="en-US" sz="1400" b="1" dirty="0">
                <a:solidFill>
                  <a:srgbClr val="3F7F5F"/>
                </a:solidFill>
                <a:latin typeface="Consolas"/>
              </a:rPr>
              <a:t>カート</a:t>
            </a:r>
            <a:r>
              <a:rPr lang="ko-KR" altLang="en-US" sz="1400" b="1" dirty="0">
                <a:solidFill>
                  <a:srgbClr val="3F7F5F"/>
                </a:solidFill>
                <a:latin typeface="Consolas"/>
              </a:rPr>
              <a:t>内</a:t>
            </a:r>
            <a:r>
              <a:rPr lang="ja-JP" altLang="en-US" sz="1400" b="1" dirty="0">
                <a:solidFill>
                  <a:srgbClr val="3F7F5F"/>
                </a:solidFill>
                <a:latin typeface="Consolas"/>
              </a:rPr>
              <a:t>の</a:t>
            </a:r>
            <a:r>
              <a:rPr lang="ko-KR" altLang="en-US" sz="1400" b="1" dirty="0">
                <a:solidFill>
                  <a:srgbClr val="3F7F5F"/>
                </a:solidFill>
                <a:latin typeface="Consolas"/>
              </a:rPr>
              <a:t>商品</a:t>
            </a:r>
            <a:r>
              <a:rPr lang="ja-JP" altLang="en-US" sz="1400" b="1" dirty="0">
                <a:solidFill>
                  <a:srgbClr val="3F7F5F"/>
                </a:solidFill>
                <a:latin typeface="Consolas"/>
              </a:rPr>
              <a:t>の</a:t>
            </a:r>
            <a:r>
              <a:rPr lang="ko-KR" altLang="en-US" sz="1400" b="1" dirty="0">
                <a:solidFill>
                  <a:srgbClr val="3F7F5F"/>
                </a:solidFill>
                <a:latin typeface="Consolas"/>
              </a:rPr>
              <a:t>数量</a:t>
            </a:r>
            <a:r>
              <a:rPr lang="ja-JP" altLang="en-US" sz="1400" b="1" dirty="0">
                <a:solidFill>
                  <a:srgbClr val="3F7F5F"/>
                </a:solidFill>
                <a:latin typeface="Consolas"/>
              </a:rPr>
              <a:t>を</a:t>
            </a:r>
            <a:r>
              <a:rPr lang="ko-KR" altLang="en-US" sz="1400" b="1" dirty="0">
                <a:solidFill>
                  <a:srgbClr val="3F7F5F"/>
                </a:solidFill>
                <a:latin typeface="Consolas"/>
              </a:rPr>
              <a:t>設定</a:t>
            </a:r>
          </a:p>
          <a:p>
            <a:r>
              <a:rPr lang="en-US" altLang="ko-KR" sz="1400" dirty="0">
                <a:solidFill>
                  <a:srgbClr val="000000"/>
                </a:solidFill>
                <a:latin typeface="Consolas"/>
              </a:rPr>
              <a:t>        </a:t>
            </a:r>
            <a:r>
              <a:rPr lang="en-US" altLang="ko-KR" sz="1400" b="1" dirty="0" err="1">
                <a:solidFill>
                  <a:srgbClr val="7F0055"/>
                </a:solidFill>
                <a:latin typeface="Consolas"/>
              </a:rPr>
              <a:t>this</a:t>
            </a:r>
            <a:r>
              <a:rPr lang="en-US" altLang="ko-KR" sz="1400" b="1" dirty="0" err="1">
                <a:solidFill>
                  <a:srgbClr val="000000"/>
                </a:solidFill>
                <a:latin typeface="Consolas"/>
              </a:rPr>
              <a:t>.</a:t>
            </a:r>
            <a:r>
              <a:rPr lang="en-US" altLang="ko-KR" sz="1400" b="1" dirty="0" err="1">
                <a:solidFill>
                  <a:srgbClr val="0000C0"/>
                </a:solidFill>
                <a:latin typeface="Consolas"/>
              </a:rPr>
              <a:t>cartStock</a:t>
            </a:r>
            <a:r>
              <a:rPr lang="en-US" altLang="ko-KR" sz="1400" b="1" dirty="0">
                <a:solidFill>
                  <a:srgbClr val="000000"/>
                </a:solidFill>
                <a:latin typeface="Consolas"/>
              </a:rPr>
              <a:t> = </a:t>
            </a:r>
            <a:r>
              <a:rPr lang="en-US" altLang="ko-KR" sz="1400" b="1" dirty="0" err="1">
                <a:solidFill>
                  <a:srgbClr val="6A3E3E"/>
                </a:solidFill>
                <a:latin typeface="Consolas"/>
              </a:rPr>
              <a:t>cartStock</a:t>
            </a:r>
            <a:r>
              <a:rPr lang="en-US" altLang="ko-KR" sz="1400" b="1" dirty="0">
                <a:solidFill>
                  <a:srgbClr val="000000"/>
                </a:solidFill>
                <a:latin typeface="Consolas"/>
              </a:rPr>
              <a:t>;</a:t>
            </a:r>
          </a:p>
          <a:p>
            <a:r>
              <a:rPr lang="ko-KR" altLang="en-US" sz="1400" dirty="0">
                <a:solidFill>
                  <a:srgbClr val="000000"/>
                </a:solidFill>
                <a:latin typeface="Consolas"/>
              </a:rPr>
              <a:t>    </a:t>
            </a:r>
            <a:r>
              <a:rPr lang="en-US" altLang="ko-KR" sz="1400" dirty="0">
                <a:solidFill>
                  <a:srgbClr val="000000"/>
                </a:solidFill>
                <a:latin typeface="Consolas"/>
              </a:rPr>
              <a:t>}</a:t>
            </a:r>
          </a:p>
          <a:p>
            <a:r>
              <a:rPr lang="en-US" altLang="ko-KR" sz="1400" dirty="0">
                <a:solidFill>
                  <a:srgbClr val="000000"/>
                </a:solidFill>
                <a:latin typeface="Consolas"/>
              </a:rPr>
              <a:t>    </a:t>
            </a:r>
            <a:r>
              <a:rPr lang="en-US" altLang="ko-KR" sz="1400" b="1" dirty="0">
                <a:solidFill>
                  <a:srgbClr val="7F0055"/>
                </a:solidFill>
                <a:latin typeface="Consolas"/>
              </a:rPr>
              <a:t>public</a:t>
            </a:r>
            <a:r>
              <a:rPr lang="en-US" altLang="ko-KR" sz="1400" b="1" dirty="0">
                <a:solidFill>
                  <a:srgbClr val="000000"/>
                </a:solidFill>
                <a:latin typeface="Consolas"/>
              </a:rPr>
              <a:t> String </a:t>
            </a:r>
            <a:r>
              <a:rPr lang="en-US" altLang="ko-KR" sz="1400" b="1" dirty="0" err="1">
                <a:solidFill>
                  <a:srgbClr val="000000"/>
                </a:solidFill>
                <a:latin typeface="Consolas"/>
              </a:rPr>
              <a:t>getUserId</a:t>
            </a:r>
            <a:r>
              <a:rPr lang="en-US" altLang="ko-KR" sz="1400" b="1" dirty="0">
                <a:solidFill>
                  <a:srgbClr val="000000"/>
                </a:solidFill>
                <a:latin typeface="Consolas"/>
              </a:rPr>
              <a:t>() { </a:t>
            </a:r>
            <a:r>
              <a:rPr lang="en-US" altLang="ko-KR" sz="1400" b="1" dirty="0">
                <a:solidFill>
                  <a:srgbClr val="3F7F5F"/>
                </a:solidFill>
                <a:latin typeface="Consolas"/>
              </a:rPr>
              <a:t>// </a:t>
            </a:r>
            <a:r>
              <a:rPr lang="ja-JP" altLang="en-US" sz="1400" b="1" dirty="0">
                <a:solidFill>
                  <a:srgbClr val="3F7F5F"/>
                </a:solidFill>
                <a:latin typeface="Consolas"/>
              </a:rPr>
              <a:t>ユーザー</a:t>
            </a:r>
            <a:r>
              <a:rPr lang="en-US" altLang="ko-KR" sz="1400" b="1" dirty="0">
                <a:solidFill>
                  <a:srgbClr val="3F7F5F"/>
                </a:solidFill>
                <a:latin typeface="Consolas"/>
              </a:rPr>
              <a:t>ID</a:t>
            </a:r>
            <a:r>
              <a:rPr lang="ja-JP" altLang="en-US" sz="1400" b="1" dirty="0">
                <a:solidFill>
                  <a:srgbClr val="3F7F5F"/>
                </a:solidFill>
                <a:latin typeface="Consolas"/>
              </a:rPr>
              <a:t>を</a:t>
            </a:r>
            <a:r>
              <a:rPr lang="ko-KR" altLang="en-US" sz="1400" b="1" dirty="0">
                <a:solidFill>
                  <a:srgbClr val="3F7F5F"/>
                </a:solidFill>
                <a:latin typeface="Consolas"/>
              </a:rPr>
              <a:t>取得</a:t>
            </a:r>
          </a:p>
          <a:p>
            <a:r>
              <a:rPr lang="en-US" altLang="ko-KR" sz="1400" dirty="0">
                <a:solidFill>
                  <a:srgbClr val="000000"/>
                </a:solidFill>
                <a:latin typeface="Consolas"/>
              </a:rPr>
              <a:t>        </a:t>
            </a:r>
            <a:r>
              <a:rPr lang="en-US" altLang="ko-KR" sz="1400" b="1" dirty="0">
                <a:solidFill>
                  <a:srgbClr val="7F0055"/>
                </a:solidFill>
                <a:latin typeface="Consolas"/>
              </a:rPr>
              <a:t>return</a:t>
            </a:r>
            <a:r>
              <a:rPr lang="en-US" altLang="ko-KR" sz="1400" b="1" dirty="0">
                <a:solidFill>
                  <a:srgbClr val="000000"/>
                </a:solidFill>
                <a:latin typeface="Consolas"/>
              </a:rPr>
              <a:t> </a:t>
            </a:r>
            <a:r>
              <a:rPr lang="en-US" altLang="ko-KR" sz="1400" b="1" dirty="0" err="1">
                <a:solidFill>
                  <a:srgbClr val="0000C0"/>
                </a:solidFill>
                <a:latin typeface="Consolas"/>
              </a:rPr>
              <a:t>userId</a:t>
            </a:r>
            <a:r>
              <a:rPr lang="en-US" altLang="ko-KR" sz="1400" b="1" dirty="0">
                <a:solidFill>
                  <a:srgbClr val="000000"/>
                </a:solidFill>
                <a:latin typeface="Consolas"/>
              </a:rPr>
              <a:t>;</a:t>
            </a:r>
          </a:p>
          <a:p>
            <a:r>
              <a:rPr lang="ko-KR" altLang="en-US" sz="1400" dirty="0">
                <a:solidFill>
                  <a:srgbClr val="000000"/>
                </a:solidFill>
                <a:latin typeface="Consolas"/>
              </a:rPr>
              <a:t>    </a:t>
            </a:r>
            <a:r>
              <a:rPr lang="en-US" altLang="ko-KR" sz="1400" dirty="0">
                <a:solidFill>
                  <a:srgbClr val="000000"/>
                </a:solidFill>
                <a:latin typeface="Consolas"/>
              </a:rPr>
              <a:t>}</a:t>
            </a:r>
          </a:p>
          <a:p>
            <a:r>
              <a:rPr lang="en-US" altLang="ko-KR" sz="1400" dirty="0">
                <a:solidFill>
                  <a:srgbClr val="000000"/>
                </a:solidFill>
                <a:latin typeface="Consolas"/>
              </a:rPr>
              <a:t>    </a:t>
            </a:r>
            <a:r>
              <a:rPr lang="en-US" altLang="ko-KR" sz="1400" b="1" dirty="0">
                <a:solidFill>
                  <a:srgbClr val="7F0055"/>
                </a:solidFill>
                <a:latin typeface="Consolas"/>
              </a:rPr>
              <a:t>public</a:t>
            </a:r>
            <a:r>
              <a:rPr lang="en-US" altLang="ko-KR" sz="1400" b="1" dirty="0">
                <a:solidFill>
                  <a:srgbClr val="000000"/>
                </a:solidFill>
                <a:latin typeface="Consolas"/>
              </a:rPr>
              <a:t> </a:t>
            </a:r>
            <a:r>
              <a:rPr lang="en-US" altLang="ko-KR" sz="1400" b="1" dirty="0">
                <a:solidFill>
                  <a:srgbClr val="7F0055"/>
                </a:solidFill>
                <a:latin typeface="Consolas"/>
              </a:rPr>
              <a:t>void</a:t>
            </a:r>
            <a:r>
              <a:rPr lang="en-US" altLang="ko-KR" sz="1400" b="1" dirty="0">
                <a:solidFill>
                  <a:srgbClr val="000000"/>
                </a:solidFill>
                <a:latin typeface="Consolas"/>
              </a:rPr>
              <a:t> </a:t>
            </a:r>
            <a:r>
              <a:rPr lang="en-US" altLang="ko-KR" sz="1400" b="1" dirty="0" err="1">
                <a:solidFill>
                  <a:srgbClr val="000000"/>
                </a:solidFill>
                <a:latin typeface="Consolas"/>
              </a:rPr>
              <a:t>setUserId</a:t>
            </a:r>
            <a:r>
              <a:rPr lang="en-US" altLang="ko-KR" sz="1400" b="1" dirty="0">
                <a:solidFill>
                  <a:srgbClr val="000000"/>
                </a:solidFill>
                <a:latin typeface="Consolas"/>
              </a:rPr>
              <a:t>(String </a:t>
            </a:r>
            <a:r>
              <a:rPr lang="en-US" altLang="ko-KR" sz="1400" b="1" dirty="0" err="1">
                <a:solidFill>
                  <a:srgbClr val="6A3E3E"/>
                </a:solidFill>
                <a:latin typeface="Consolas"/>
              </a:rPr>
              <a:t>userId</a:t>
            </a:r>
            <a:r>
              <a:rPr lang="en-US" altLang="ko-KR" sz="1400" b="1" dirty="0">
                <a:solidFill>
                  <a:srgbClr val="000000"/>
                </a:solidFill>
                <a:latin typeface="Consolas"/>
              </a:rPr>
              <a:t>) { </a:t>
            </a:r>
            <a:r>
              <a:rPr lang="en-US" altLang="ko-KR" sz="1400" b="1" dirty="0">
                <a:solidFill>
                  <a:srgbClr val="3F7F5F"/>
                </a:solidFill>
                <a:latin typeface="Consolas"/>
              </a:rPr>
              <a:t>// </a:t>
            </a:r>
            <a:r>
              <a:rPr lang="ja-JP" altLang="en-US" sz="1400" b="1" dirty="0">
                <a:solidFill>
                  <a:srgbClr val="3F7F5F"/>
                </a:solidFill>
                <a:latin typeface="Consolas"/>
              </a:rPr>
              <a:t>ユーザー</a:t>
            </a:r>
            <a:r>
              <a:rPr lang="en-US" altLang="ko-KR" sz="1400" b="1" dirty="0">
                <a:solidFill>
                  <a:srgbClr val="3F7F5F"/>
                </a:solidFill>
                <a:latin typeface="Consolas"/>
              </a:rPr>
              <a:t>ID</a:t>
            </a:r>
            <a:r>
              <a:rPr lang="ja-JP" altLang="en-US" sz="1400" b="1" dirty="0">
                <a:solidFill>
                  <a:srgbClr val="3F7F5F"/>
                </a:solidFill>
                <a:latin typeface="Consolas"/>
              </a:rPr>
              <a:t>を</a:t>
            </a:r>
            <a:r>
              <a:rPr lang="ko-KR" altLang="en-US" sz="1400" b="1" dirty="0">
                <a:solidFill>
                  <a:srgbClr val="3F7F5F"/>
                </a:solidFill>
                <a:latin typeface="Consolas"/>
              </a:rPr>
              <a:t>設定</a:t>
            </a:r>
          </a:p>
          <a:p>
            <a:r>
              <a:rPr lang="en-US" altLang="ko-KR" sz="1400" dirty="0">
                <a:solidFill>
                  <a:srgbClr val="000000"/>
                </a:solidFill>
                <a:latin typeface="Consolas"/>
              </a:rPr>
              <a:t>        </a:t>
            </a:r>
            <a:r>
              <a:rPr lang="en-US" altLang="ko-KR" sz="1400" b="1" dirty="0" err="1">
                <a:solidFill>
                  <a:srgbClr val="7F0055"/>
                </a:solidFill>
                <a:latin typeface="Consolas"/>
              </a:rPr>
              <a:t>this</a:t>
            </a:r>
            <a:r>
              <a:rPr lang="en-US" altLang="ko-KR" sz="1400" b="1" dirty="0" err="1">
                <a:solidFill>
                  <a:srgbClr val="000000"/>
                </a:solidFill>
                <a:latin typeface="Consolas"/>
              </a:rPr>
              <a:t>.</a:t>
            </a:r>
            <a:r>
              <a:rPr lang="en-US" altLang="ko-KR" sz="1400" b="1" dirty="0" err="1">
                <a:solidFill>
                  <a:srgbClr val="0000C0"/>
                </a:solidFill>
                <a:latin typeface="Consolas"/>
              </a:rPr>
              <a:t>userId</a:t>
            </a:r>
            <a:r>
              <a:rPr lang="en-US" altLang="ko-KR" sz="1400" b="1" dirty="0">
                <a:solidFill>
                  <a:srgbClr val="000000"/>
                </a:solidFill>
                <a:latin typeface="Consolas"/>
              </a:rPr>
              <a:t> = </a:t>
            </a:r>
            <a:r>
              <a:rPr lang="en-US" altLang="ko-KR" sz="1400" b="1" dirty="0" err="1">
                <a:solidFill>
                  <a:srgbClr val="6A3E3E"/>
                </a:solidFill>
                <a:latin typeface="Consolas"/>
              </a:rPr>
              <a:t>userId</a:t>
            </a:r>
            <a:r>
              <a:rPr lang="en-US" altLang="ko-KR" sz="1400" b="1" dirty="0">
                <a:solidFill>
                  <a:srgbClr val="000000"/>
                </a:solidFill>
                <a:latin typeface="Consolas"/>
              </a:rPr>
              <a:t>;</a:t>
            </a:r>
          </a:p>
          <a:p>
            <a:r>
              <a:rPr lang="ko-KR" altLang="en-US" sz="1400" dirty="0">
                <a:solidFill>
                  <a:srgbClr val="000000"/>
                </a:solidFill>
                <a:latin typeface="Consolas"/>
              </a:rPr>
              <a:t>    </a:t>
            </a:r>
            <a:r>
              <a:rPr lang="en-US" altLang="ko-KR" sz="1400" dirty="0">
                <a:solidFill>
                  <a:srgbClr val="000000"/>
                </a:solidFill>
                <a:latin typeface="Consolas"/>
              </a:rPr>
              <a:t>}</a:t>
            </a:r>
          </a:p>
          <a:p>
            <a:r>
              <a:rPr lang="en-US" altLang="ko-KR" sz="1400" dirty="0">
                <a:solidFill>
                  <a:srgbClr val="000000"/>
                </a:solidFill>
                <a:latin typeface="Consolas"/>
              </a:rPr>
              <a:t>    </a:t>
            </a:r>
            <a:r>
              <a:rPr lang="en-US" altLang="ko-KR" sz="1400" b="1" dirty="0">
                <a:solidFill>
                  <a:srgbClr val="7F0055"/>
                </a:solidFill>
                <a:latin typeface="Consolas"/>
              </a:rPr>
              <a:t>public</a:t>
            </a:r>
            <a:r>
              <a:rPr lang="en-US" altLang="ko-KR" sz="1400" b="1" dirty="0">
                <a:solidFill>
                  <a:srgbClr val="000000"/>
                </a:solidFill>
                <a:latin typeface="Consolas"/>
              </a:rPr>
              <a:t> Date </a:t>
            </a:r>
            <a:r>
              <a:rPr lang="en-US" altLang="ko-KR" sz="1400" b="1" dirty="0" err="1">
                <a:solidFill>
                  <a:srgbClr val="000000"/>
                </a:solidFill>
                <a:latin typeface="Consolas"/>
              </a:rPr>
              <a:t>getAddDate</a:t>
            </a:r>
            <a:r>
              <a:rPr lang="en-US" altLang="ko-KR" sz="1400" b="1" dirty="0">
                <a:solidFill>
                  <a:srgbClr val="000000"/>
                </a:solidFill>
                <a:latin typeface="Consolas"/>
              </a:rPr>
              <a:t>() { </a:t>
            </a:r>
            <a:r>
              <a:rPr lang="en-US" altLang="ko-KR" sz="1400" b="1" dirty="0">
                <a:solidFill>
                  <a:srgbClr val="3F7F5F"/>
                </a:solidFill>
                <a:latin typeface="Consolas"/>
              </a:rPr>
              <a:t>// </a:t>
            </a:r>
            <a:r>
              <a:rPr lang="ja-JP" altLang="en-US" sz="1400" b="1" dirty="0">
                <a:solidFill>
                  <a:srgbClr val="3F7F5F"/>
                </a:solidFill>
                <a:latin typeface="Consolas"/>
              </a:rPr>
              <a:t>カートに</a:t>
            </a:r>
            <a:r>
              <a:rPr lang="ko-KR" altLang="en-US" sz="1400" b="1" dirty="0">
                <a:solidFill>
                  <a:srgbClr val="3F7F5F"/>
                </a:solidFill>
                <a:latin typeface="Consolas"/>
              </a:rPr>
              <a:t>追加</a:t>
            </a:r>
            <a:r>
              <a:rPr lang="ja-JP" altLang="en-US" sz="1400" b="1" dirty="0">
                <a:solidFill>
                  <a:srgbClr val="3F7F5F"/>
                </a:solidFill>
                <a:latin typeface="Consolas"/>
              </a:rPr>
              <a:t>された</a:t>
            </a:r>
            <a:r>
              <a:rPr lang="ko-KR" altLang="en-US" sz="1400" b="1" dirty="0">
                <a:solidFill>
                  <a:srgbClr val="3F7F5F"/>
                </a:solidFill>
                <a:latin typeface="Consolas"/>
              </a:rPr>
              <a:t>日付</a:t>
            </a:r>
            <a:r>
              <a:rPr lang="ja-JP" altLang="en-US" sz="1400" b="1" dirty="0">
                <a:solidFill>
                  <a:srgbClr val="3F7F5F"/>
                </a:solidFill>
                <a:latin typeface="Consolas"/>
              </a:rPr>
              <a:t>を</a:t>
            </a:r>
            <a:r>
              <a:rPr lang="ko-KR" altLang="en-US" sz="1400" b="1" dirty="0">
                <a:solidFill>
                  <a:srgbClr val="3F7F5F"/>
                </a:solidFill>
                <a:latin typeface="Consolas"/>
              </a:rPr>
              <a:t>取得</a:t>
            </a:r>
          </a:p>
          <a:p>
            <a:r>
              <a:rPr lang="en-US" altLang="ko-KR" sz="1400" dirty="0">
                <a:solidFill>
                  <a:srgbClr val="000000"/>
                </a:solidFill>
                <a:latin typeface="Consolas"/>
              </a:rPr>
              <a:t>        </a:t>
            </a:r>
            <a:r>
              <a:rPr lang="en-US" altLang="ko-KR" sz="1400" b="1" dirty="0">
                <a:solidFill>
                  <a:srgbClr val="7F0055"/>
                </a:solidFill>
                <a:latin typeface="Consolas"/>
              </a:rPr>
              <a:t>return</a:t>
            </a:r>
            <a:r>
              <a:rPr lang="en-US" altLang="ko-KR" sz="1400" b="1" dirty="0">
                <a:solidFill>
                  <a:srgbClr val="000000"/>
                </a:solidFill>
                <a:latin typeface="Consolas"/>
              </a:rPr>
              <a:t> </a:t>
            </a:r>
            <a:r>
              <a:rPr lang="en-US" altLang="ko-KR" sz="1400" b="1" dirty="0" err="1">
                <a:solidFill>
                  <a:srgbClr val="0000C0"/>
                </a:solidFill>
                <a:latin typeface="Consolas"/>
              </a:rPr>
              <a:t>addDate</a:t>
            </a:r>
            <a:r>
              <a:rPr lang="en-US" altLang="ko-KR" sz="1400" b="1" dirty="0">
                <a:solidFill>
                  <a:srgbClr val="000000"/>
                </a:solidFill>
                <a:latin typeface="Consolas"/>
              </a:rPr>
              <a:t>;</a:t>
            </a:r>
          </a:p>
          <a:p>
            <a:r>
              <a:rPr lang="ko-KR" altLang="en-US" sz="1400" dirty="0">
                <a:solidFill>
                  <a:srgbClr val="000000"/>
                </a:solidFill>
                <a:latin typeface="Consolas"/>
              </a:rPr>
              <a:t>    </a:t>
            </a:r>
            <a:r>
              <a:rPr lang="en-US" altLang="ko-KR" sz="1400" dirty="0">
                <a:solidFill>
                  <a:srgbClr val="000000"/>
                </a:solidFill>
                <a:latin typeface="Consolas"/>
              </a:rPr>
              <a:t>}</a:t>
            </a:r>
          </a:p>
          <a:p>
            <a:r>
              <a:rPr lang="en-US" altLang="ko-KR" sz="1400" dirty="0">
                <a:solidFill>
                  <a:srgbClr val="000000"/>
                </a:solidFill>
                <a:latin typeface="Consolas"/>
              </a:rPr>
              <a:t>    </a:t>
            </a:r>
            <a:r>
              <a:rPr lang="en-US" altLang="ko-KR" sz="1400" b="1" dirty="0">
                <a:solidFill>
                  <a:srgbClr val="7F0055"/>
                </a:solidFill>
                <a:latin typeface="Consolas"/>
              </a:rPr>
              <a:t>public</a:t>
            </a:r>
            <a:r>
              <a:rPr lang="en-US" altLang="ko-KR" sz="1400" b="1" dirty="0">
                <a:solidFill>
                  <a:srgbClr val="000000"/>
                </a:solidFill>
                <a:latin typeface="Consolas"/>
              </a:rPr>
              <a:t> </a:t>
            </a:r>
            <a:r>
              <a:rPr lang="en-US" altLang="ko-KR" sz="1400" b="1" dirty="0">
                <a:solidFill>
                  <a:srgbClr val="7F0055"/>
                </a:solidFill>
                <a:latin typeface="Consolas"/>
              </a:rPr>
              <a:t>void</a:t>
            </a:r>
            <a:r>
              <a:rPr lang="en-US" altLang="ko-KR" sz="1400" b="1" dirty="0">
                <a:solidFill>
                  <a:srgbClr val="000000"/>
                </a:solidFill>
                <a:latin typeface="Consolas"/>
              </a:rPr>
              <a:t> </a:t>
            </a:r>
            <a:r>
              <a:rPr lang="en-US" altLang="ko-KR" sz="1400" b="1" dirty="0" err="1">
                <a:solidFill>
                  <a:srgbClr val="000000"/>
                </a:solidFill>
                <a:latin typeface="Consolas"/>
              </a:rPr>
              <a:t>setAddDate</a:t>
            </a:r>
            <a:r>
              <a:rPr lang="en-US" altLang="ko-KR" sz="1400" b="1" dirty="0">
                <a:solidFill>
                  <a:srgbClr val="000000"/>
                </a:solidFill>
                <a:latin typeface="Consolas"/>
              </a:rPr>
              <a:t>(Date </a:t>
            </a:r>
            <a:r>
              <a:rPr lang="en-US" altLang="ko-KR" sz="1400" b="1" dirty="0" err="1">
                <a:solidFill>
                  <a:srgbClr val="6A3E3E"/>
                </a:solidFill>
                <a:latin typeface="Consolas"/>
              </a:rPr>
              <a:t>addDate</a:t>
            </a:r>
            <a:r>
              <a:rPr lang="en-US" altLang="ko-KR" sz="1400" b="1" dirty="0">
                <a:solidFill>
                  <a:srgbClr val="000000"/>
                </a:solidFill>
                <a:latin typeface="Consolas"/>
              </a:rPr>
              <a:t>) { </a:t>
            </a:r>
            <a:r>
              <a:rPr lang="en-US" altLang="ko-KR" sz="1400" b="1" dirty="0">
                <a:solidFill>
                  <a:srgbClr val="3F7F5F"/>
                </a:solidFill>
                <a:latin typeface="Consolas"/>
              </a:rPr>
              <a:t>// </a:t>
            </a:r>
            <a:r>
              <a:rPr lang="ja-JP" altLang="en-US" sz="1400" b="1" dirty="0">
                <a:solidFill>
                  <a:srgbClr val="3F7F5F"/>
                </a:solidFill>
                <a:latin typeface="Consolas"/>
              </a:rPr>
              <a:t>カートに</a:t>
            </a:r>
            <a:r>
              <a:rPr lang="ko-KR" altLang="en-US" sz="1400" b="1" dirty="0">
                <a:solidFill>
                  <a:srgbClr val="3F7F5F"/>
                </a:solidFill>
                <a:latin typeface="Consolas"/>
              </a:rPr>
              <a:t>追加</a:t>
            </a:r>
            <a:r>
              <a:rPr lang="ja-JP" altLang="en-US" sz="1400" b="1" dirty="0">
                <a:solidFill>
                  <a:srgbClr val="3F7F5F"/>
                </a:solidFill>
                <a:latin typeface="Consolas"/>
              </a:rPr>
              <a:t>された</a:t>
            </a:r>
            <a:r>
              <a:rPr lang="ko-KR" altLang="en-US" sz="1400" b="1" dirty="0">
                <a:solidFill>
                  <a:srgbClr val="3F7F5F"/>
                </a:solidFill>
                <a:latin typeface="Consolas"/>
              </a:rPr>
              <a:t>日付</a:t>
            </a:r>
            <a:r>
              <a:rPr lang="ja-JP" altLang="en-US" sz="1400" b="1" dirty="0">
                <a:solidFill>
                  <a:srgbClr val="3F7F5F"/>
                </a:solidFill>
                <a:latin typeface="Consolas"/>
              </a:rPr>
              <a:t>を</a:t>
            </a:r>
            <a:r>
              <a:rPr lang="ko-KR" altLang="en-US" sz="1400" b="1" dirty="0">
                <a:solidFill>
                  <a:srgbClr val="3F7F5F"/>
                </a:solidFill>
                <a:latin typeface="Consolas"/>
              </a:rPr>
              <a:t>設定</a:t>
            </a:r>
          </a:p>
          <a:p>
            <a:r>
              <a:rPr lang="en-US" altLang="ko-KR" sz="1400" dirty="0">
                <a:solidFill>
                  <a:srgbClr val="000000"/>
                </a:solidFill>
                <a:latin typeface="Consolas"/>
              </a:rPr>
              <a:t>        </a:t>
            </a:r>
            <a:r>
              <a:rPr lang="en-US" altLang="ko-KR" sz="1400" b="1" dirty="0" err="1">
                <a:solidFill>
                  <a:srgbClr val="7F0055"/>
                </a:solidFill>
                <a:latin typeface="Consolas"/>
              </a:rPr>
              <a:t>this</a:t>
            </a:r>
            <a:r>
              <a:rPr lang="en-US" altLang="ko-KR" sz="1400" b="1" dirty="0" err="1">
                <a:solidFill>
                  <a:srgbClr val="000000"/>
                </a:solidFill>
                <a:latin typeface="Consolas"/>
              </a:rPr>
              <a:t>.</a:t>
            </a:r>
            <a:r>
              <a:rPr lang="en-US" altLang="ko-KR" sz="1400" b="1" dirty="0" err="1">
                <a:solidFill>
                  <a:srgbClr val="0000C0"/>
                </a:solidFill>
                <a:latin typeface="Consolas"/>
              </a:rPr>
              <a:t>addDate</a:t>
            </a:r>
            <a:r>
              <a:rPr lang="en-US" altLang="ko-KR" sz="1400" b="1" dirty="0">
                <a:solidFill>
                  <a:srgbClr val="000000"/>
                </a:solidFill>
                <a:latin typeface="Consolas"/>
              </a:rPr>
              <a:t> = </a:t>
            </a:r>
            <a:r>
              <a:rPr lang="en-US" altLang="ko-KR" sz="1400" b="1" dirty="0" err="1">
                <a:solidFill>
                  <a:srgbClr val="6A3E3E"/>
                </a:solidFill>
                <a:latin typeface="Consolas"/>
              </a:rPr>
              <a:t>addDate</a:t>
            </a:r>
            <a:r>
              <a:rPr lang="en-US" altLang="ko-KR" sz="1400" b="1" dirty="0">
                <a:solidFill>
                  <a:srgbClr val="000000"/>
                </a:solidFill>
                <a:latin typeface="Consolas"/>
              </a:rPr>
              <a:t>;</a:t>
            </a:r>
          </a:p>
          <a:p>
            <a:r>
              <a:rPr lang="ko-KR" altLang="en-US" sz="1400" dirty="0">
                <a:solidFill>
                  <a:srgbClr val="000000"/>
                </a:solidFill>
                <a:latin typeface="Consolas"/>
              </a:rPr>
              <a:t>    </a:t>
            </a:r>
            <a:r>
              <a:rPr lang="en-US" altLang="ko-KR" sz="1400" dirty="0">
                <a:solidFill>
                  <a:srgbClr val="000000"/>
                </a:solidFill>
                <a:latin typeface="Consolas"/>
              </a:rPr>
              <a:t>}</a:t>
            </a:r>
          </a:p>
          <a:p>
            <a:endParaRPr lang="ko-KR" altLang="en-US" sz="1400" dirty="0">
              <a:latin typeface="Consolas"/>
            </a:endParaRPr>
          </a:p>
          <a:p>
            <a:r>
              <a:rPr lang="en-US" altLang="ko-KR" sz="1400" dirty="0">
                <a:solidFill>
                  <a:srgbClr val="000000"/>
                </a:solidFill>
                <a:latin typeface="Consolas"/>
              </a:rPr>
              <a:t>}</a:t>
            </a:r>
            <a:endParaRPr lang="en-US" altLang="ja-JP" sz="1400" dirty="0" smtClean="0">
              <a:ea typeface="MS Mincho" pitchFamily="49" charset="-128"/>
            </a:endParaRPr>
          </a:p>
        </p:txBody>
      </p:sp>
    </p:spTree>
    <p:extLst>
      <p:ext uri="{BB962C8B-B14F-4D97-AF65-F5344CB8AC3E}">
        <p14:creationId xmlns:p14="http://schemas.microsoft.com/office/powerpoint/2010/main" val="2073183412"/>
      </p:ext>
    </p:extLst>
  </p:cSld>
  <p:clrMapOvr>
    <a:masterClrMapping/>
  </p:clrMapOvr>
  <p:transition/>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제목 1"/>
          <p:cNvSpPr>
            <a:spLocks noGrp="1"/>
          </p:cNvSpPr>
          <p:nvPr>
            <p:ph type="title"/>
          </p:nvPr>
        </p:nvSpPr>
        <p:spPr bwMode="auto">
          <a:xfrm>
            <a:off x="0" y="-2242"/>
            <a:ext cx="9144000" cy="694938"/>
          </a:xfrm>
        </p:spPr>
        <p:txBody>
          <a:bodyPr vert="horz" lIns="91440" tIns="45720" rIns="91440" bIns="45720" rtlCol="0" anchor="ctr">
            <a:normAutofit/>
          </a:bodyPr>
          <a:lstStyle/>
          <a:p>
            <a:r>
              <a:rPr lang="en-US" altLang="ko-KR" dirty="0" err="1" smtClean="0">
                <a:latin typeface="MS Mincho" pitchFamily="49" charset="-128"/>
                <a:ea typeface="MS Mincho" pitchFamily="49" charset="-128"/>
              </a:rPr>
              <a:t>CartVO</a:t>
            </a:r>
            <a:endParaRPr lang="ko-KR" dirty="0">
              <a:latin typeface="MS Mincho" pitchFamily="49" charset="-128"/>
              <a:ea typeface="MS Mincho" pitchFamily="49" charset="-128"/>
            </a:endParaRPr>
          </a:p>
        </p:txBody>
      </p:sp>
      <p:sp>
        <p:nvSpPr>
          <p:cNvPr id="5" name="내용 개체 틀 2"/>
          <p:cNvSpPr>
            <a:spLocks noGrp="1"/>
          </p:cNvSpPr>
          <p:nvPr>
            <p:ph sz="half" idx="1"/>
          </p:nvPr>
        </p:nvSpPr>
        <p:spPr bwMode="auto">
          <a:xfrm>
            <a:off x="0" y="692696"/>
            <a:ext cx="9144000" cy="6165304"/>
          </a:xfrm>
          <a:solidFill>
            <a:schemeClr val="bg1"/>
          </a:solidFill>
        </p:spPr>
        <p:txBody>
          <a:bodyPr numCol="2">
            <a:noAutofit/>
          </a:bodyPr>
          <a:lstStyle>
            <a:lvl1pPr>
              <a:defRPr sz="2400"/>
            </a:lvl1pPr>
            <a:lvl2pPr>
              <a:defRPr sz="1600"/>
            </a:lvl2pPr>
            <a:lvl3pPr>
              <a:defRPr sz="1200"/>
            </a:lvl3pPr>
            <a:lvl4pPr>
              <a:defRPr sz="1200"/>
            </a:lvl4pPr>
            <a:lvl5pPr>
              <a:defRPr sz="1200"/>
            </a:lvl5pPr>
          </a:lstStyle>
          <a:p>
            <a:r>
              <a:rPr lang="en-US" altLang="ko-KR" sz="1300" b="1" dirty="0">
                <a:solidFill>
                  <a:srgbClr val="7F0055"/>
                </a:solidFill>
                <a:latin typeface="Consolas"/>
              </a:rPr>
              <a:t>package</a:t>
            </a:r>
            <a:r>
              <a:rPr lang="en-US" altLang="ko-KR" sz="1300" b="1" dirty="0">
                <a:solidFill>
                  <a:srgbClr val="000000"/>
                </a:solidFill>
                <a:latin typeface="Consolas"/>
              </a:rPr>
              <a:t> </a:t>
            </a:r>
            <a:r>
              <a:rPr lang="en-US" altLang="ko-KR" sz="1300" b="1" dirty="0" err="1">
                <a:solidFill>
                  <a:srgbClr val="000000"/>
                </a:solidFill>
                <a:latin typeface="Consolas"/>
              </a:rPr>
              <a:t>com.my.shop.vo</a:t>
            </a:r>
            <a:r>
              <a:rPr lang="en-US" altLang="ko-KR" sz="1300" b="1" dirty="0">
                <a:solidFill>
                  <a:srgbClr val="000000"/>
                </a:solidFill>
                <a:latin typeface="Consolas"/>
              </a:rPr>
              <a:t>;</a:t>
            </a:r>
          </a:p>
          <a:p>
            <a:endParaRPr lang="ko-KR" altLang="en-US" sz="1300" dirty="0">
              <a:latin typeface="Consolas"/>
            </a:endParaRPr>
          </a:p>
          <a:p>
            <a:r>
              <a:rPr lang="en-US" altLang="ko-KR" sz="1300" b="1" dirty="0">
                <a:solidFill>
                  <a:srgbClr val="7F0055"/>
                </a:solidFill>
                <a:latin typeface="Consolas"/>
              </a:rPr>
              <a:t>import</a:t>
            </a:r>
            <a:r>
              <a:rPr lang="en-US" altLang="ko-KR" sz="1300" b="1" dirty="0">
                <a:solidFill>
                  <a:srgbClr val="000000"/>
                </a:solidFill>
                <a:latin typeface="Consolas"/>
              </a:rPr>
              <a:t> </a:t>
            </a:r>
            <a:r>
              <a:rPr lang="en-US" altLang="ko-KR" sz="1300" b="1" dirty="0" err="1">
                <a:solidFill>
                  <a:srgbClr val="000000"/>
                </a:solidFill>
                <a:latin typeface="Consolas"/>
              </a:rPr>
              <a:t>java.util.Date</a:t>
            </a:r>
            <a:r>
              <a:rPr lang="en-US" altLang="ko-KR" sz="1300" b="1" dirty="0">
                <a:solidFill>
                  <a:srgbClr val="000000"/>
                </a:solidFill>
                <a:latin typeface="Consolas"/>
              </a:rPr>
              <a:t>;</a:t>
            </a:r>
          </a:p>
          <a:p>
            <a:endParaRPr lang="ko-KR" altLang="en-US" sz="1300" dirty="0">
              <a:latin typeface="Consolas"/>
            </a:endParaRPr>
          </a:p>
          <a:p>
            <a:r>
              <a:rPr lang="en-US" altLang="ja-JP" sz="1300" dirty="0">
                <a:solidFill>
                  <a:srgbClr val="3F7F5F"/>
                </a:solidFill>
                <a:latin typeface="Consolas"/>
              </a:rPr>
              <a:t>// </a:t>
            </a:r>
            <a:r>
              <a:rPr lang="ja-JP" altLang="en-US" sz="1300" dirty="0">
                <a:solidFill>
                  <a:srgbClr val="3F7F5F"/>
                </a:solidFill>
                <a:latin typeface="Consolas"/>
              </a:rPr>
              <a:t>カート情報を格納するための</a:t>
            </a:r>
            <a:r>
              <a:rPr lang="en-US" altLang="ja-JP" sz="1300" dirty="0">
                <a:solidFill>
                  <a:srgbClr val="3F7F5F"/>
                </a:solidFill>
                <a:latin typeface="Consolas"/>
              </a:rPr>
              <a:t>VO</a:t>
            </a:r>
            <a:r>
              <a:rPr lang="ja-JP" altLang="en-US" sz="1300" dirty="0">
                <a:solidFill>
                  <a:srgbClr val="3F7F5F"/>
                </a:solidFill>
                <a:latin typeface="Consolas"/>
              </a:rPr>
              <a:t>クラス</a:t>
            </a:r>
          </a:p>
          <a:p>
            <a:r>
              <a:rPr lang="en-US" altLang="ko-KR" sz="1300" b="1" dirty="0">
                <a:solidFill>
                  <a:srgbClr val="7F0055"/>
                </a:solidFill>
                <a:latin typeface="Consolas"/>
              </a:rPr>
              <a:t>public</a:t>
            </a:r>
            <a:r>
              <a:rPr lang="en-US" altLang="ko-KR" sz="1300" b="1" dirty="0">
                <a:solidFill>
                  <a:srgbClr val="000000"/>
                </a:solidFill>
                <a:latin typeface="Consolas"/>
              </a:rPr>
              <a:t> </a:t>
            </a:r>
            <a:r>
              <a:rPr lang="en-US" altLang="ko-KR" sz="1300" b="1" dirty="0">
                <a:solidFill>
                  <a:srgbClr val="7F0055"/>
                </a:solidFill>
                <a:latin typeface="Consolas"/>
              </a:rPr>
              <a:t>class</a:t>
            </a:r>
            <a:r>
              <a:rPr lang="en-US" altLang="ko-KR" sz="1300" b="1" dirty="0">
                <a:solidFill>
                  <a:srgbClr val="000000"/>
                </a:solidFill>
                <a:latin typeface="Consolas"/>
              </a:rPr>
              <a:t> </a:t>
            </a:r>
            <a:r>
              <a:rPr lang="en-US" altLang="ko-KR" sz="1300" b="1" dirty="0" err="1">
                <a:solidFill>
                  <a:srgbClr val="000000"/>
                </a:solidFill>
                <a:latin typeface="Consolas"/>
              </a:rPr>
              <a:t>CartVO</a:t>
            </a:r>
            <a:r>
              <a:rPr lang="en-US" altLang="ko-KR" sz="1300" b="1" dirty="0">
                <a:solidFill>
                  <a:srgbClr val="000000"/>
                </a:solidFill>
                <a:latin typeface="Consolas"/>
              </a:rPr>
              <a:t> {</a:t>
            </a:r>
          </a:p>
          <a:p>
            <a:endParaRPr lang="ko-KR" altLang="en-US" sz="1300" dirty="0">
              <a:latin typeface="Consolas"/>
            </a:endParaRPr>
          </a:p>
          <a:p>
            <a:r>
              <a:rPr lang="ja-JP" altLang="en-US" sz="1300" dirty="0">
                <a:solidFill>
                  <a:srgbClr val="000000"/>
                </a:solidFill>
                <a:latin typeface="Consolas"/>
              </a:rPr>
              <a:t>    </a:t>
            </a:r>
            <a:r>
              <a:rPr lang="en-US" altLang="ja-JP" sz="1300" dirty="0">
                <a:solidFill>
                  <a:srgbClr val="3F7F5F"/>
                </a:solidFill>
                <a:latin typeface="Consolas"/>
              </a:rPr>
              <a:t>// </a:t>
            </a:r>
            <a:r>
              <a:rPr lang="ja-JP" altLang="en-US" sz="1300" dirty="0">
                <a:solidFill>
                  <a:srgbClr val="3F7F5F"/>
                </a:solidFill>
                <a:latin typeface="Consolas"/>
              </a:rPr>
              <a:t>カートに関するプロパティ</a:t>
            </a:r>
          </a:p>
          <a:p>
            <a:r>
              <a:rPr lang="en-US" altLang="ko-KR" sz="1300" dirty="0">
                <a:solidFill>
                  <a:srgbClr val="000000"/>
                </a:solidFill>
                <a:latin typeface="Consolas"/>
              </a:rPr>
              <a:t>    </a:t>
            </a:r>
            <a:r>
              <a:rPr lang="en-US" altLang="ko-KR" sz="1300" b="1" dirty="0">
                <a:solidFill>
                  <a:srgbClr val="7F0055"/>
                </a:solidFill>
                <a:latin typeface="Consolas"/>
              </a:rPr>
              <a:t>private</a:t>
            </a:r>
            <a:r>
              <a:rPr lang="en-US" altLang="ko-KR" sz="1300" b="1" dirty="0">
                <a:solidFill>
                  <a:srgbClr val="000000"/>
                </a:solidFill>
                <a:latin typeface="Consolas"/>
              </a:rPr>
              <a:t> </a:t>
            </a:r>
            <a:r>
              <a:rPr lang="en-US" altLang="ko-KR" sz="1300" b="1" dirty="0" err="1">
                <a:solidFill>
                  <a:srgbClr val="7F0055"/>
                </a:solidFill>
                <a:latin typeface="Consolas"/>
              </a:rPr>
              <a:t>int</a:t>
            </a:r>
            <a:r>
              <a:rPr lang="en-US" altLang="ko-KR" sz="1300" b="1" dirty="0">
                <a:solidFill>
                  <a:srgbClr val="000000"/>
                </a:solidFill>
                <a:latin typeface="Consolas"/>
              </a:rPr>
              <a:t> </a:t>
            </a:r>
            <a:r>
              <a:rPr lang="en-US" altLang="ko-KR" sz="1300" b="1" dirty="0" err="1">
                <a:solidFill>
                  <a:srgbClr val="0000C0"/>
                </a:solidFill>
                <a:latin typeface="Consolas"/>
              </a:rPr>
              <a:t>cartNum</a:t>
            </a:r>
            <a:r>
              <a:rPr lang="en-US" altLang="ko-KR" sz="1300" b="1" dirty="0">
                <a:solidFill>
                  <a:srgbClr val="000000"/>
                </a:solidFill>
                <a:latin typeface="Consolas"/>
              </a:rPr>
              <a:t>; </a:t>
            </a:r>
            <a:r>
              <a:rPr lang="en-US" altLang="ko-KR" sz="1300" b="1" dirty="0">
                <a:solidFill>
                  <a:srgbClr val="3F7F5F"/>
                </a:solidFill>
                <a:latin typeface="Consolas"/>
              </a:rPr>
              <a:t>// </a:t>
            </a:r>
            <a:r>
              <a:rPr lang="ja-JP" altLang="en-US" sz="1300" b="1" dirty="0">
                <a:solidFill>
                  <a:srgbClr val="3F7F5F"/>
                </a:solidFill>
                <a:latin typeface="Consolas"/>
              </a:rPr>
              <a:t>カート</a:t>
            </a:r>
            <a:r>
              <a:rPr lang="ko-KR" altLang="en-US" sz="1300" b="1" dirty="0">
                <a:solidFill>
                  <a:srgbClr val="3F7F5F"/>
                </a:solidFill>
                <a:latin typeface="Consolas"/>
              </a:rPr>
              <a:t>番号</a:t>
            </a:r>
          </a:p>
          <a:p>
            <a:r>
              <a:rPr lang="en-US" altLang="ko-KR" sz="1300" dirty="0">
                <a:solidFill>
                  <a:srgbClr val="000000"/>
                </a:solidFill>
                <a:latin typeface="Consolas"/>
              </a:rPr>
              <a:t>    </a:t>
            </a:r>
            <a:r>
              <a:rPr lang="en-US" altLang="ko-KR" sz="1300" b="1" dirty="0">
                <a:solidFill>
                  <a:srgbClr val="7F0055"/>
                </a:solidFill>
                <a:latin typeface="Consolas"/>
              </a:rPr>
              <a:t>private</a:t>
            </a:r>
            <a:r>
              <a:rPr lang="en-US" altLang="ko-KR" sz="1300" b="1" dirty="0">
                <a:solidFill>
                  <a:srgbClr val="000000"/>
                </a:solidFill>
                <a:latin typeface="Consolas"/>
              </a:rPr>
              <a:t> </a:t>
            </a:r>
            <a:r>
              <a:rPr lang="en-US" altLang="ko-KR" sz="1300" b="1" dirty="0" err="1">
                <a:solidFill>
                  <a:srgbClr val="7F0055"/>
                </a:solidFill>
                <a:latin typeface="Consolas"/>
              </a:rPr>
              <a:t>int</a:t>
            </a:r>
            <a:r>
              <a:rPr lang="en-US" altLang="ko-KR" sz="1300" b="1" dirty="0">
                <a:solidFill>
                  <a:srgbClr val="000000"/>
                </a:solidFill>
                <a:latin typeface="Consolas"/>
              </a:rPr>
              <a:t> </a:t>
            </a:r>
            <a:r>
              <a:rPr lang="en-US" altLang="ko-KR" sz="1300" b="1" dirty="0" err="1">
                <a:solidFill>
                  <a:srgbClr val="0000C0"/>
                </a:solidFill>
                <a:latin typeface="Consolas"/>
              </a:rPr>
              <a:t>gdsNum</a:t>
            </a:r>
            <a:r>
              <a:rPr lang="en-US" altLang="ko-KR" sz="1300" b="1" dirty="0">
                <a:solidFill>
                  <a:srgbClr val="000000"/>
                </a:solidFill>
                <a:latin typeface="Consolas"/>
              </a:rPr>
              <a:t>; </a:t>
            </a:r>
            <a:r>
              <a:rPr lang="en-US" altLang="ko-KR" sz="1300" b="1" dirty="0">
                <a:solidFill>
                  <a:srgbClr val="3F7F5F"/>
                </a:solidFill>
                <a:latin typeface="Consolas"/>
              </a:rPr>
              <a:t>// </a:t>
            </a:r>
            <a:r>
              <a:rPr lang="ko-KR" altLang="en-US" sz="1300" b="1" dirty="0">
                <a:solidFill>
                  <a:srgbClr val="3F7F5F"/>
                </a:solidFill>
                <a:latin typeface="Consolas"/>
              </a:rPr>
              <a:t>商品番号</a:t>
            </a:r>
          </a:p>
          <a:p>
            <a:r>
              <a:rPr lang="en-US" altLang="ko-KR" sz="1300" dirty="0">
                <a:solidFill>
                  <a:srgbClr val="000000"/>
                </a:solidFill>
                <a:latin typeface="Consolas"/>
              </a:rPr>
              <a:t>    </a:t>
            </a:r>
            <a:r>
              <a:rPr lang="en-US" altLang="ko-KR" sz="1300" b="1" dirty="0">
                <a:solidFill>
                  <a:srgbClr val="7F0055"/>
                </a:solidFill>
                <a:latin typeface="Consolas"/>
              </a:rPr>
              <a:t>private</a:t>
            </a:r>
            <a:r>
              <a:rPr lang="en-US" altLang="ko-KR" sz="1300" b="1" dirty="0">
                <a:solidFill>
                  <a:srgbClr val="000000"/>
                </a:solidFill>
                <a:latin typeface="Consolas"/>
              </a:rPr>
              <a:t> </a:t>
            </a:r>
            <a:r>
              <a:rPr lang="en-US" altLang="ko-KR" sz="1300" b="1" dirty="0" err="1">
                <a:solidFill>
                  <a:srgbClr val="7F0055"/>
                </a:solidFill>
                <a:latin typeface="Consolas"/>
              </a:rPr>
              <a:t>int</a:t>
            </a:r>
            <a:r>
              <a:rPr lang="en-US" altLang="ko-KR" sz="1300" b="1" dirty="0">
                <a:solidFill>
                  <a:srgbClr val="000000"/>
                </a:solidFill>
                <a:latin typeface="Consolas"/>
              </a:rPr>
              <a:t> </a:t>
            </a:r>
            <a:r>
              <a:rPr lang="en-US" altLang="ko-KR" sz="1300" b="1" dirty="0" err="1">
                <a:solidFill>
                  <a:srgbClr val="0000C0"/>
                </a:solidFill>
                <a:latin typeface="Consolas"/>
              </a:rPr>
              <a:t>cartStock</a:t>
            </a:r>
            <a:r>
              <a:rPr lang="en-US" altLang="ko-KR" sz="1300" b="1" dirty="0">
                <a:solidFill>
                  <a:srgbClr val="000000"/>
                </a:solidFill>
                <a:latin typeface="Consolas"/>
              </a:rPr>
              <a:t>; </a:t>
            </a:r>
            <a:r>
              <a:rPr lang="en-US" altLang="ko-KR" sz="1300" b="1" dirty="0">
                <a:solidFill>
                  <a:srgbClr val="3F7F5F"/>
                </a:solidFill>
                <a:latin typeface="Consolas"/>
              </a:rPr>
              <a:t>// </a:t>
            </a:r>
            <a:r>
              <a:rPr lang="ja-JP" altLang="en-US" sz="1300" b="1" dirty="0">
                <a:solidFill>
                  <a:srgbClr val="3F7F5F"/>
                </a:solidFill>
                <a:latin typeface="Consolas"/>
              </a:rPr>
              <a:t>カートに</a:t>
            </a:r>
            <a:r>
              <a:rPr lang="ko-KR" altLang="en-US" sz="1300" b="1" dirty="0">
                <a:solidFill>
                  <a:srgbClr val="3F7F5F"/>
                </a:solidFill>
                <a:latin typeface="Consolas"/>
              </a:rPr>
              <a:t>追加</a:t>
            </a:r>
            <a:r>
              <a:rPr lang="ja-JP" altLang="en-US" sz="1300" b="1" dirty="0">
                <a:solidFill>
                  <a:srgbClr val="3F7F5F"/>
                </a:solidFill>
                <a:latin typeface="Consolas"/>
              </a:rPr>
              <a:t>された</a:t>
            </a:r>
            <a:r>
              <a:rPr lang="ko-KR" altLang="en-US" sz="1300" b="1" dirty="0">
                <a:solidFill>
                  <a:srgbClr val="3F7F5F"/>
                </a:solidFill>
                <a:latin typeface="Consolas"/>
              </a:rPr>
              <a:t>商品</a:t>
            </a:r>
            <a:r>
              <a:rPr lang="ja-JP" altLang="en-US" sz="1300" b="1" dirty="0">
                <a:solidFill>
                  <a:srgbClr val="3F7F5F"/>
                </a:solidFill>
                <a:latin typeface="Consolas"/>
              </a:rPr>
              <a:t>の</a:t>
            </a:r>
            <a:r>
              <a:rPr lang="ko-KR" altLang="en-US" sz="1300" b="1" dirty="0">
                <a:solidFill>
                  <a:srgbClr val="3F7F5F"/>
                </a:solidFill>
                <a:latin typeface="Consolas"/>
              </a:rPr>
              <a:t>数量</a:t>
            </a:r>
          </a:p>
          <a:p>
            <a:r>
              <a:rPr lang="en-US" altLang="ko-KR" sz="1300" dirty="0">
                <a:solidFill>
                  <a:srgbClr val="000000"/>
                </a:solidFill>
                <a:latin typeface="Consolas"/>
              </a:rPr>
              <a:t>    </a:t>
            </a:r>
            <a:r>
              <a:rPr lang="en-US" altLang="ko-KR" sz="1300" b="1" dirty="0">
                <a:solidFill>
                  <a:srgbClr val="7F0055"/>
                </a:solidFill>
                <a:latin typeface="Consolas"/>
              </a:rPr>
              <a:t>private</a:t>
            </a:r>
            <a:r>
              <a:rPr lang="en-US" altLang="ko-KR" sz="1300" b="1" dirty="0">
                <a:solidFill>
                  <a:srgbClr val="000000"/>
                </a:solidFill>
                <a:latin typeface="Consolas"/>
              </a:rPr>
              <a:t> String </a:t>
            </a:r>
            <a:r>
              <a:rPr lang="en-US" altLang="ko-KR" sz="1300" b="1" dirty="0" err="1">
                <a:solidFill>
                  <a:srgbClr val="0000C0"/>
                </a:solidFill>
                <a:latin typeface="Consolas"/>
              </a:rPr>
              <a:t>userId</a:t>
            </a:r>
            <a:r>
              <a:rPr lang="en-US" altLang="ko-KR" sz="1300" b="1" dirty="0">
                <a:solidFill>
                  <a:srgbClr val="000000"/>
                </a:solidFill>
                <a:latin typeface="Consolas"/>
              </a:rPr>
              <a:t>; </a:t>
            </a:r>
            <a:r>
              <a:rPr lang="en-US" altLang="ko-KR" sz="1300" b="1" dirty="0">
                <a:solidFill>
                  <a:srgbClr val="3F7F5F"/>
                </a:solidFill>
                <a:latin typeface="Consolas"/>
              </a:rPr>
              <a:t>// </a:t>
            </a:r>
            <a:r>
              <a:rPr lang="ja-JP" altLang="en-US" sz="1300" b="1" dirty="0">
                <a:solidFill>
                  <a:srgbClr val="3F7F5F"/>
                </a:solidFill>
                <a:latin typeface="Consolas"/>
              </a:rPr>
              <a:t>ユーザー</a:t>
            </a:r>
            <a:r>
              <a:rPr lang="en-US" altLang="ko-KR" sz="1300" b="1" dirty="0">
                <a:solidFill>
                  <a:srgbClr val="3F7F5F"/>
                </a:solidFill>
                <a:latin typeface="Consolas"/>
              </a:rPr>
              <a:t>ID</a:t>
            </a:r>
          </a:p>
          <a:p>
            <a:r>
              <a:rPr lang="en-US" altLang="ko-KR" sz="1300" dirty="0">
                <a:solidFill>
                  <a:srgbClr val="000000"/>
                </a:solidFill>
                <a:latin typeface="Consolas"/>
              </a:rPr>
              <a:t>    </a:t>
            </a:r>
            <a:r>
              <a:rPr lang="en-US" altLang="ko-KR" sz="1300" b="1" dirty="0">
                <a:solidFill>
                  <a:srgbClr val="7F0055"/>
                </a:solidFill>
                <a:latin typeface="Consolas"/>
              </a:rPr>
              <a:t>private</a:t>
            </a:r>
            <a:r>
              <a:rPr lang="en-US" altLang="ko-KR" sz="1300" b="1" dirty="0">
                <a:solidFill>
                  <a:srgbClr val="000000"/>
                </a:solidFill>
                <a:latin typeface="Consolas"/>
              </a:rPr>
              <a:t> Date </a:t>
            </a:r>
            <a:r>
              <a:rPr lang="en-US" altLang="ko-KR" sz="1300" b="1" dirty="0" err="1">
                <a:solidFill>
                  <a:srgbClr val="0000C0"/>
                </a:solidFill>
                <a:latin typeface="Consolas"/>
              </a:rPr>
              <a:t>addDate</a:t>
            </a:r>
            <a:r>
              <a:rPr lang="en-US" altLang="ko-KR" sz="1300" b="1" dirty="0">
                <a:solidFill>
                  <a:srgbClr val="000000"/>
                </a:solidFill>
                <a:latin typeface="Consolas"/>
              </a:rPr>
              <a:t>; </a:t>
            </a:r>
            <a:r>
              <a:rPr lang="en-US" altLang="ko-KR" sz="1300" b="1" dirty="0">
                <a:solidFill>
                  <a:srgbClr val="3F7F5F"/>
                </a:solidFill>
                <a:latin typeface="Consolas"/>
              </a:rPr>
              <a:t>// </a:t>
            </a:r>
            <a:r>
              <a:rPr lang="ja-JP" altLang="en-US" sz="1300" b="1" dirty="0">
                <a:solidFill>
                  <a:srgbClr val="3F7F5F"/>
                </a:solidFill>
                <a:latin typeface="Consolas"/>
              </a:rPr>
              <a:t>カートに</a:t>
            </a:r>
            <a:r>
              <a:rPr lang="ko-KR" altLang="en-US" sz="1300" b="1" dirty="0">
                <a:solidFill>
                  <a:srgbClr val="3F7F5F"/>
                </a:solidFill>
                <a:latin typeface="Consolas"/>
              </a:rPr>
              <a:t>追加</a:t>
            </a:r>
            <a:r>
              <a:rPr lang="ja-JP" altLang="en-US" sz="1300" b="1" dirty="0">
                <a:solidFill>
                  <a:srgbClr val="3F7F5F"/>
                </a:solidFill>
                <a:latin typeface="Consolas"/>
              </a:rPr>
              <a:t>された</a:t>
            </a:r>
            <a:r>
              <a:rPr lang="ko-KR" altLang="en-US" sz="1300" b="1" dirty="0">
                <a:solidFill>
                  <a:srgbClr val="3F7F5F"/>
                </a:solidFill>
                <a:latin typeface="Consolas"/>
              </a:rPr>
              <a:t>日付</a:t>
            </a:r>
          </a:p>
          <a:p>
            <a:endParaRPr lang="ko-KR" altLang="en-US" sz="1300" dirty="0">
              <a:latin typeface="Consolas"/>
            </a:endParaRPr>
          </a:p>
          <a:p>
            <a:r>
              <a:rPr lang="ja-JP" altLang="en-US" sz="1300" dirty="0">
                <a:solidFill>
                  <a:srgbClr val="000000"/>
                </a:solidFill>
                <a:latin typeface="Consolas"/>
              </a:rPr>
              <a:t>    </a:t>
            </a:r>
            <a:r>
              <a:rPr lang="en-US" altLang="ja-JP" sz="1300" dirty="0">
                <a:solidFill>
                  <a:srgbClr val="3F7F5F"/>
                </a:solidFill>
                <a:latin typeface="Consolas"/>
              </a:rPr>
              <a:t>// </a:t>
            </a:r>
            <a:r>
              <a:rPr lang="ja-JP" altLang="en-US" sz="1300" dirty="0">
                <a:solidFill>
                  <a:srgbClr val="3F7F5F"/>
                </a:solidFill>
                <a:latin typeface="Consolas"/>
              </a:rPr>
              <a:t>以下はプロパティにアクセスするための</a:t>
            </a:r>
            <a:r>
              <a:rPr lang="en-US" altLang="ja-JP" sz="1300" dirty="0">
                <a:solidFill>
                  <a:srgbClr val="3F7F5F"/>
                </a:solidFill>
                <a:latin typeface="Consolas"/>
              </a:rPr>
              <a:t>getter</a:t>
            </a:r>
            <a:r>
              <a:rPr lang="ja-JP" altLang="en-US" sz="1300" dirty="0">
                <a:solidFill>
                  <a:srgbClr val="3F7F5F"/>
                </a:solidFill>
                <a:latin typeface="Consolas"/>
              </a:rPr>
              <a:t>および</a:t>
            </a:r>
            <a:r>
              <a:rPr lang="en-US" altLang="ja-JP" sz="1300" dirty="0">
                <a:solidFill>
                  <a:srgbClr val="3F7F5F"/>
                </a:solidFill>
                <a:latin typeface="Consolas"/>
              </a:rPr>
              <a:t>setter</a:t>
            </a:r>
            <a:r>
              <a:rPr lang="ja-JP" altLang="en-US" sz="1300" dirty="0">
                <a:solidFill>
                  <a:srgbClr val="3F7F5F"/>
                </a:solidFill>
                <a:latin typeface="Consolas"/>
              </a:rPr>
              <a:t>メソッド</a:t>
            </a:r>
          </a:p>
          <a:p>
            <a:endParaRPr lang="ko-KR" altLang="en-US" sz="1300" dirty="0">
              <a:latin typeface="Consolas"/>
            </a:endParaRPr>
          </a:p>
          <a:p>
            <a:r>
              <a:rPr lang="en-US" altLang="ko-KR" sz="1300" dirty="0">
                <a:solidFill>
                  <a:srgbClr val="000000"/>
                </a:solidFill>
                <a:latin typeface="Consolas"/>
              </a:rPr>
              <a:t>    </a:t>
            </a:r>
            <a:r>
              <a:rPr lang="en-US" altLang="ko-KR" sz="1300" b="1" dirty="0">
                <a:solidFill>
                  <a:srgbClr val="7F0055"/>
                </a:solidFill>
                <a:latin typeface="Consolas"/>
              </a:rPr>
              <a:t>public</a:t>
            </a:r>
            <a:r>
              <a:rPr lang="en-US" altLang="ko-KR" sz="1300" b="1" dirty="0">
                <a:solidFill>
                  <a:srgbClr val="000000"/>
                </a:solidFill>
                <a:latin typeface="Consolas"/>
              </a:rPr>
              <a:t> </a:t>
            </a:r>
            <a:r>
              <a:rPr lang="en-US" altLang="ko-KR" sz="1300" b="1" dirty="0" err="1">
                <a:solidFill>
                  <a:srgbClr val="7F0055"/>
                </a:solidFill>
                <a:latin typeface="Consolas"/>
              </a:rPr>
              <a:t>int</a:t>
            </a:r>
            <a:r>
              <a:rPr lang="en-US" altLang="ko-KR" sz="1300" b="1" dirty="0">
                <a:solidFill>
                  <a:srgbClr val="000000"/>
                </a:solidFill>
                <a:latin typeface="Consolas"/>
              </a:rPr>
              <a:t> </a:t>
            </a:r>
            <a:r>
              <a:rPr lang="en-US" altLang="ko-KR" sz="1300" b="1" dirty="0" err="1">
                <a:solidFill>
                  <a:srgbClr val="000000"/>
                </a:solidFill>
                <a:latin typeface="Consolas"/>
              </a:rPr>
              <a:t>getCartNum</a:t>
            </a:r>
            <a:r>
              <a:rPr lang="en-US" altLang="ko-KR" sz="1300" b="1" dirty="0">
                <a:solidFill>
                  <a:srgbClr val="000000"/>
                </a:solidFill>
                <a:latin typeface="Consolas"/>
              </a:rPr>
              <a:t>() { </a:t>
            </a:r>
            <a:r>
              <a:rPr lang="en-US" altLang="ko-KR" sz="1300" b="1" dirty="0">
                <a:solidFill>
                  <a:srgbClr val="3F7F5F"/>
                </a:solidFill>
                <a:latin typeface="Consolas"/>
              </a:rPr>
              <a:t>// </a:t>
            </a:r>
            <a:r>
              <a:rPr lang="ja-JP" altLang="en-US" sz="1300" b="1" dirty="0">
                <a:solidFill>
                  <a:srgbClr val="3F7F5F"/>
                </a:solidFill>
                <a:latin typeface="Consolas"/>
              </a:rPr>
              <a:t>カート</a:t>
            </a:r>
            <a:r>
              <a:rPr lang="ko-KR" altLang="en-US" sz="1300" b="1" dirty="0">
                <a:solidFill>
                  <a:srgbClr val="3F7F5F"/>
                </a:solidFill>
                <a:latin typeface="Consolas"/>
              </a:rPr>
              <a:t>番号</a:t>
            </a:r>
            <a:r>
              <a:rPr lang="ja-JP" altLang="en-US" sz="1300" b="1" dirty="0">
                <a:solidFill>
                  <a:srgbClr val="3F7F5F"/>
                </a:solidFill>
                <a:latin typeface="Consolas"/>
              </a:rPr>
              <a:t>を</a:t>
            </a:r>
            <a:r>
              <a:rPr lang="ko-KR" altLang="en-US" sz="1300" b="1" dirty="0">
                <a:solidFill>
                  <a:srgbClr val="3F7F5F"/>
                </a:solidFill>
                <a:latin typeface="Consolas"/>
              </a:rPr>
              <a:t>取得</a:t>
            </a:r>
          </a:p>
          <a:p>
            <a:r>
              <a:rPr lang="en-US" altLang="ko-KR" sz="1300" dirty="0">
                <a:solidFill>
                  <a:srgbClr val="000000"/>
                </a:solidFill>
                <a:latin typeface="Consolas"/>
              </a:rPr>
              <a:t>        </a:t>
            </a:r>
            <a:r>
              <a:rPr lang="en-US" altLang="ko-KR" sz="1300" b="1" dirty="0">
                <a:solidFill>
                  <a:srgbClr val="7F0055"/>
                </a:solidFill>
                <a:latin typeface="Consolas"/>
              </a:rPr>
              <a:t>return</a:t>
            </a:r>
            <a:r>
              <a:rPr lang="en-US" altLang="ko-KR" sz="1300" b="1" dirty="0">
                <a:solidFill>
                  <a:srgbClr val="000000"/>
                </a:solidFill>
                <a:latin typeface="Consolas"/>
              </a:rPr>
              <a:t> </a:t>
            </a:r>
            <a:r>
              <a:rPr lang="en-US" altLang="ko-KR" sz="1300" b="1" dirty="0" err="1">
                <a:solidFill>
                  <a:srgbClr val="0000C0"/>
                </a:solidFill>
                <a:latin typeface="Consolas"/>
              </a:rPr>
              <a:t>cartNum</a:t>
            </a:r>
            <a:r>
              <a:rPr lang="en-US" altLang="ko-KR" sz="1300" b="1" dirty="0">
                <a:solidFill>
                  <a:srgbClr val="000000"/>
                </a:solidFill>
                <a:latin typeface="Consolas"/>
              </a:rPr>
              <a:t>;</a:t>
            </a:r>
          </a:p>
          <a:p>
            <a:r>
              <a:rPr lang="ko-KR" altLang="en-US" sz="1300" dirty="0">
                <a:solidFill>
                  <a:srgbClr val="000000"/>
                </a:solidFill>
                <a:latin typeface="Consolas"/>
              </a:rPr>
              <a:t>    </a:t>
            </a:r>
            <a:r>
              <a:rPr lang="en-US" altLang="ko-KR" sz="1300" dirty="0">
                <a:solidFill>
                  <a:srgbClr val="000000"/>
                </a:solidFill>
                <a:latin typeface="Consolas"/>
              </a:rPr>
              <a:t>}</a:t>
            </a:r>
          </a:p>
          <a:p>
            <a:r>
              <a:rPr lang="en-US" altLang="ko-KR" sz="1300" dirty="0">
                <a:solidFill>
                  <a:srgbClr val="000000"/>
                </a:solidFill>
                <a:latin typeface="Consolas"/>
              </a:rPr>
              <a:t>    </a:t>
            </a:r>
            <a:r>
              <a:rPr lang="en-US" altLang="ko-KR" sz="1300" b="1" dirty="0">
                <a:solidFill>
                  <a:srgbClr val="7F0055"/>
                </a:solidFill>
                <a:latin typeface="Consolas"/>
              </a:rPr>
              <a:t>public</a:t>
            </a:r>
            <a:r>
              <a:rPr lang="en-US" altLang="ko-KR" sz="1300" b="1" dirty="0">
                <a:solidFill>
                  <a:srgbClr val="000000"/>
                </a:solidFill>
                <a:latin typeface="Consolas"/>
              </a:rPr>
              <a:t> </a:t>
            </a:r>
            <a:r>
              <a:rPr lang="en-US" altLang="ko-KR" sz="1300" b="1" dirty="0">
                <a:solidFill>
                  <a:srgbClr val="7F0055"/>
                </a:solidFill>
                <a:latin typeface="Consolas"/>
              </a:rPr>
              <a:t>void</a:t>
            </a:r>
            <a:r>
              <a:rPr lang="en-US" altLang="ko-KR" sz="1300" b="1" dirty="0">
                <a:solidFill>
                  <a:srgbClr val="000000"/>
                </a:solidFill>
                <a:latin typeface="Consolas"/>
              </a:rPr>
              <a:t> </a:t>
            </a:r>
            <a:r>
              <a:rPr lang="en-US" altLang="ko-KR" sz="1300" b="1" dirty="0" err="1">
                <a:solidFill>
                  <a:srgbClr val="000000"/>
                </a:solidFill>
                <a:latin typeface="Consolas"/>
              </a:rPr>
              <a:t>setCartNum</a:t>
            </a:r>
            <a:r>
              <a:rPr lang="en-US" altLang="ko-KR" sz="1300" b="1" dirty="0">
                <a:solidFill>
                  <a:srgbClr val="000000"/>
                </a:solidFill>
                <a:latin typeface="Consolas"/>
              </a:rPr>
              <a:t>(</a:t>
            </a:r>
            <a:r>
              <a:rPr lang="en-US" altLang="ko-KR" sz="1300" b="1" dirty="0" err="1">
                <a:solidFill>
                  <a:srgbClr val="7F0055"/>
                </a:solidFill>
                <a:latin typeface="Consolas"/>
              </a:rPr>
              <a:t>int</a:t>
            </a:r>
            <a:r>
              <a:rPr lang="en-US" altLang="ko-KR" sz="1300" b="1" dirty="0">
                <a:solidFill>
                  <a:srgbClr val="000000"/>
                </a:solidFill>
                <a:latin typeface="Consolas"/>
              </a:rPr>
              <a:t> </a:t>
            </a:r>
            <a:r>
              <a:rPr lang="en-US" altLang="ko-KR" sz="1300" b="1" dirty="0" err="1">
                <a:solidFill>
                  <a:srgbClr val="6A3E3E"/>
                </a:solidFill>
                <a:latin typeface="Consolas"/>
              </a:rPr>
              <a:t>cartNum</a:t>
            </a:r>
            <a:r>
              <a:rPr lang="en-US" altLang="ko-KR" sz="1300" b="1" dirty="0">
                <a:solidFill>
                  <a:srgbClr val="000000"/>
                </a:solidFill>
                <a:latin typeface="Consolas"/>
              </a:rPr>
              <a:t>) { </a:t>
            </a:r>
            <a:r>
              <a:rPr lang="en-US" altLang="ko-KR" sz="1300" b="1" dirty="0">
                <a:solidFill>
                  <a:srgbClr val="3F7F5F"/>
                </a:solidFill>
                <a:latin typeface="Consolas"/>
              </a:rPr>
              <a:t>// </a:t>
            </a:r>
            <a:r>
              <a:rPr lang="ja-JP" altLang="en-US" sz="1300" b="1" dirty="0">
                <a:solidFill>
                  <a:srgbClr val="3F7F5F"/>
                </a:solidFill>
                <a:latin typeface="Consolas"/>
              </a:rPr>
              <a:t>カート</a:t>
            </a:r>
            <a:r>
              <a:rPr lang="ko-KR" altLang="en-US" sz="1300" b="1" dirty="0">
                <a:solidFill>
                  <a:srgbClr val="3F7F5F"/>
                </a:solidFill>
                <a:latin typeface="Consolas"/>
              </a:rPr>
              <a:t>番号</a:t>
            </a:r>
            <a:r>
              <a:rPr lang="ja-JP" altLang="en-US" sz="1300" b="1" dirty="0">
                <a:solidFill>
                  <a:srgbClr val="3F7F5F"/>
                </a:solidFill>
                <a:latin typeface="Consolas"/>
              </a:rPr>
              <a:t>を</a:t>
            </a:r>
            <a:r>
              <a:rPr lang="ko-KR" altLang="en-US" sz="1300" b="1" dirty="0">
                <a:solidFill>
                  <a:srgbClr val="3F7F5F"/>
                </a:solidFill>
                <a:latin typeface="Consolas"/>
              </a:rPr>
              <a:t>設定</a:t>
            </a:r>
          </a:p>
          <a:p>
            <a:r>
              <a:rPr lang="en-US" altLang="ko-KR" sz="1300" dirty="0">
                <a:solidFill>
                  <a:srgbClr val="000000"/>
                </a:solidFill>
                <a:latin typeface="Consolas"/>
              </a:rPr>
              <a:t>        </a:t>
            </a:r>
            <a:r>
              <a:rPr lang="en-US" altLang="ko-KR" sz="1300" b="1" dirty="0" err="1">
                <a:solidFill>
                  <a:srgbClr val="7F0055"/>
                </a:solidFill>
                <a:latin typeface="Consolas"/>
              </a:rPr>
              <a:t>this</a:t>
            </a:r>
            <a:r>
              <a:rPr lang="en-US" altLang="ko-KR" sz="1300" b="1" dirty="0" err="1">
                <a:solidFill>
                  <a:srgbClr val="000000"/>
                </a:solidFill>
                <a:latin typeface="Consolas"/>
              </a:rPr>
              <a:t>.</a:t>
            </a:r>
            <a:r>
              <a:rPr lang="en-US" altLang="ko-KR" sz="1300" b="1" dirty="0" err="1">
                <a:solidFill>
                  <a:srgbClr val="0000C0"/>
                </a:solidFill>
                <a:latin typeface="Consolas"/>
              </a:rPr>
              <a:t>cartNum</a:t>
            </a:r>
            <a:r>
              <a:rPr lang="en-US" altLang="ko-KR" sz="1300" b="1" dirty="0">
                <a:solidFill>
                  <a:srgbClr val="000000"/>
                </a:solidFill>
                <a:latin typeface="Consolas"/>
              </a:rPr>
              <a:t> = </a:t>
            </a:r>
            <a:r>
              <a:rPr lang="en-US" altLang="ko-KR" sz="1300" b="1" dirty="0" err="1">
                <a:solidFill>
                  <a:srgbClr val="6A3E3E"/>
                </a:solidFill>
                <a:latin typeface="Consolas"/>
              </a:rPr>
              <a:t>cartNum</a:t>
            </a:r>
            <a:r>
              <a:rPr lang="en-US" altLang="ko-KR" sz="1300" b="1" dirty="0">
                <a:solidFill>
                  <a:srgbClr val="000000"/>
                </a:solidFill>
                <a:latin typeface="Consolas"/>
              </a:rPr>
              <a:t>;</a:t>
            </a:r>
          </a:p>
          <a:p>
            <a:r>
              <a:rPr lang="ko-KR" altLang="en-US" sz="1300" dirty="0">
                <a:solidFill>
                  <a:srgbClr val="000000"/>
                </a:solidFill>
                <a:latin typeface="Consolas"/>
              </a:rPr>
              <a:t>    </a:t>
            </a:r>
            <a:r>
              <a:rPr lang="en-US" altLang="ko-KR" sz="1300" dirty="0">
                <a:solidFill>
                  <a:srgbClr val="000000"/>
                </a:solidFill>
                <a:latin typeface="Consolas"/>
              </a:rPr>
              <a:t>}</a:t>
            </a:r>
          </a:p>
          <a:p>
            <a:r>
              <a:rPr lang="en-US" altLang="ko-KR" sz="1300" dirty="0">
                <a:solidFill>
                  <a:srgbClr val="000000"/>
                </a:solidFill>
                <a:latin typeface="Consolas"/>
              </a:rPr>
              <a:t>    </a:t>
            </a:r>
            <a:r>
              <a:rPr lang="en-US" altLang="ko-KR" sz="1300" b="1" dirty="0">
                <a:solidFill>
                  <a:srgbClr val="7F0055"/>
                </a:solidFill>
                <a:latin typeface="Consolas"/>
              </a:rPr>
              <a:t>public</a:t>
            </a:r>
            <a:r>
              <a:rPr lang="en-US" altLang="ko-KR" sz="1300" b="1" dirty="0">
                <a:solidFill>
                  <a:srgbClr val="000000"/>
                </a:solidFill>
                <a:latin typeface="Consolas"/>
              </a:rPr>
              <a:t> </a:t>
            </a:r>
            <a:r>
              <a:rPr lang="en-US" altLang="ko-KR" sz="1300" b="1" dirty="0" err="1">
                <a:solidFill>
                  <a:srgbClr val="7F0055"/>
                </a:solidFill>
                <a:latin typeface="Consolas"/>
              </a:rPr>
              <a:t>int</a:t>
            </a:r>
            <a:r>
              <a:rPr lang="en-US" altLang="ko-KR" sz="1300" b="1" dirty="0">
                <a:solidFill>
                  <a:srgbClr val="000000"/>
                </a:solidFill>
                <a:latin typeface="Consolas"/>
              </a:rPr>
              <a:t> </a:t>
            </a:r>
            <a:r>
              <a:rPr lang="en-US" altLang="ko-KR" sz="1300" b="1" dirty="0" err="1">
                <a:solidFill>
                  <a:srgbClr val="000000"/>
                </a:solidFill>
                <a:latin typeface="Consolas"/>
              </a:rPr>
              <a:t>getGdsNum</a:t>
            </a:r>
            <a:r>
              <a:rPr lang="en-US" altLang="ko-KR" sz="1300" b="1" dirty="0">
                <a:solidFill>
                  <a:srgbClr val="000000"/>
                </a:solidFill>
                <a:latin typeface="Consolas"/>
              </a:rPr>
              <a:t>() { </a:t>
            </a:r>
            <a:r>
              <a:rPr lang="en-US" altLang="ko-KR" sz="1300" b="1" dirty="0">
                <a:solidFill>
                  <a:srgbClr val="3F7F5F"/>
                </a:solidFill>
                <a:latin typeface="Consolas"/>
              </a:rPr>
              <a:t>// </a:t>
            </a:r>
            <a:r>
              <a:rPr lang="ko-KR" altLang="en-US" sz="1300" b="1" dirty="0">
                <a:solidFill>
                  <a:srgbClr val="3F7F5F"/>
                </a:solidFill>
                <a:latin typeface="Consolas"/>
              </a:rPr>
              <a:t>商品番号</a:t>
            </a:r>
            <a:r>
              <a:rPr lang="ja-JP" altLang="en-US" sz="1300" b="1" dirty="0">
                <a:solidFill>
                  <a:srgbClr val="3F7F5F"/>
                </a:solidFill>
                <a:latin typeface="Consolas"/>
              </a:rPr>
              <a:t>を</a:t>
            </a:r>
            <a:r>
              <a:rPr lang="ko-KR" altLang="en-US" sz="1300" b="1" dirty="0">
                <a:solidFill>
                  <a:srgbClr val="3F7F5F"/>
                </a:solidFill>
                <a:latin typeface="Consolas"/>
              </a:rPr>
              <a:t>取得</a:t>
            </a:r>
          </a:p>
          <a:p>
            <a:r>
              <a:rPr lang="en-US" altLang="ko-KR" sz="1300" dirty="0">
                <a:solidFill>
                  <a:srgbClr val="000000"/>
                </a:solidFill>
                <a:latin typeface="Consolas"/>
              </a:rPr>
              <a:t>        </a:t>
            </a:r>
            <a:r>
              <a:rPr lang="en-US" altLang="ko-KR" sz="1300" b="1" dirty="0">
                <a:solidFill>
                  <a:srgbClr val="7F0055"/>
                </a:solidFill>
                <a:latin typeface="Consolas"/>
              </a:rPr>
              <a:t>return</a:t>
            </a:r>
            <a:r>
              <a:rPr lang="en-US" altLang="ko-KR" sz="1300" b="1" dirty="0">
                <a:solidFill>
                  <a:srgbClr val="000000"/>
                </a:solidFill>
                <a:latin typeface="Consolas"/>
              </a:rPr>
              <a:t> </a:t>
            </a:r>
            <a:r>
              <a:rPr lang="en-US" altLang="ko-KR" sz="1300" b="1" dirty="0" err="1">
                <a:solidFill>
                  <a:srgbClr val="0000C0"/>
                </a:solidFill>
                <a:latin typeface="Consolas"/>
              </a:rPr>
              <a:t>gdsNum</a:t>
            </a:r>
            <a:r>
              <a:rPr lang="en-US" altLang="ko-KR" sz="1300" b="1" dirty="0">
                <a:solidFill>
                  <a:srgbClr val="000000"/>
                </a:solidFill>
                <a:latin typeface="Consolas"/>
              </a:rPr>
              <a:t>;</a:t>
            </a:r>
          </a:p>
          <a:p>
            <a:r>
              <a:rPr lang="ko-KR" altLang="en-US" sz="1300" dirty="0">
                <a:solidFill>
                  <a:srgbClr val="000000"/>
                </a:solidFill>
                <a:latin typeface="Consolas"/>
              </a:rPr>
              <a:t>    </a:t>
            </a:r>
            <a:r>
              <a:rPr lang="en-US" altLang="ko-KR" sz="1300" dirty="0">
                <a:solidFill>
                  <a:srgbClr val="000000"/>
                </a:solidFill>
                <a:latin typeface="Consolas"/>
              </a:rPr>
              <a:t>}</a:t>
            </a:r>
          </a:p>
          <a:p>
            <a:r>
              <a:rPr lang="en-US" altLang="ko-KR" sz="1300" dirty="0">
                <a:solidFill>
                  <a:srgbClr val="000000"/>
                </a:solidFill>
                <a:latin typeface="Consolas"/>
              </a:rPr>
              <a:t>    </a:t>
            </a:r>
            <a:r>
              <a:rPr lang="en-US" altLang="ko-KR" sz="1300" b="1" dirty="0">
                <a:solidFill>
                  <a:srgbClr val="7F0055"/>
                </a:solidFill>
                <a:latin typeface="Consolas"/>
              </a:rPr>
              <a:t>public</a:t>
            </a:r>
            <a:r>
              <a:rPr lang="en-US" altLang="ko-KR" sz="1300" b="1" dirty="0">
                <a:solidFill>
                  <a:srgbClr val="000000"/>
                </a:solidFill>
                <a:latin typeface="Consolas"/>
              </a:rPr>
              <a:t> </a:t>
            </a:r>
            <a:r>
              <a:rPr lang="en-US" altLang="ko-KR" sz="1300" b="1" dirty="0">
                <a:solidFill>
                  <a:srgbClr val="7F0055"/>
                </a:solidFill>
                <a:latin typeface="Consolas"/>
              </a:rPr>
              <a:t>void</a:t>
            </a:r>
            <a:r>
              <a:rPr lang="en-US" altLang="ko-KR" sz="1300" b="1" dirty="0">
                <a:solidFill>
                  <a:srgbClr val="000000"/>
                </a:solidFill>
                <a:latin typeface="Consolas"/>
              </a:rPr>
              <a:t> </a:t>
            </a:r>
            <a:r>
              <a:rPr lang="en-US" altLang="ko-KR" sz="1300" b="1" dirty="0" err="1">
                <a:solidFill>
                  <a:srgbClr val="000000"/>
                </a:solidFill>
                <a:latin typeface="Consolas"/>
              </a:rPr>
              <a:t>setGdsNum</a:t>
            </a:r>
            <a:r>
              <a:rPr lang="en-US" altLang="ko-KR" sz="1300" b="1" dirty="0">
                <a:solidFill>
                  <a:srgbClr val="000000"/>
                </a:solidFill>
                <a:latin typeface="Consolas"/>
              </a:rPr>
              <a:t>(</a:t>
            </a:r>
            <a:r>
              <a:rPr lang="en-US" altLang="ko-KR" sz="1300" b="1" dirty="0" err="1">
                <a:solidFill>
                  <a:srgbClr val="7F0055"/>
                </a:solidFill>
                <a:latin typeface="Consolas"/>
              </a:rPr>
              <a:t>int</a:t>
            </a:r>
            <a:r>
              <a:rPr lang="en-US" altLang="ko-KR" sz="1300" b="1" dirty="0">
                <a:solidFill>
                  <a:srgbClr val="000000"/>
                </a:solidFill>
                <a:latin typeface="Consolas"/>
              </a:rPr>
              <a:t> </a:t>
            </a:r>
            <a:r>
              <a:rPr lang="en-US" altLang="ko-KR" sz="1300" b="1" dirty="0" err="1">
                <a:solidFill>
                  <a:srgbClr val="6A3E3E"/>
                </a:solidFill>
                <a:latin typeface="Consolas"/>
              </a:rPr>
              <a:t>gdsNum</a:t>
            </a:r>
            <a:r>
              <a:rPr lang="en-US" altLang="ko-KR" sz="1300" b="1" dirty="0">
                <a:solidFill>
                  <a:srgbClr val="000000"/>
                </a:solidFill>
                <a:latin typeface="Consolas"/>
              </a:rPr>
              <a:t>) { </a:t>
            </a:r>
            <a:r>
              <a:rPr lang="en-US" altLang="ko-KR" sz="1300" b="1" dirty="0">
                <a:solidFill>
                  <a:srgbClr val="3F7F5F"/>
                </a:solidFill>
                <a:latin typeface="Consolas"/>
              </a:rPr>
              <a:t>// </a:t>
            </a:r>
            <a:r>
              <a:rPr lang="ko-KR" altLang="en-US" sz="1300" b="1" dirty="0">
                <a:solidFill>
                  <a:srgbClr val="3F7F5F"/>
                </a:solidFill>
                <a:latin typeface="Consolas"/>
              </a:rPr>
              <a:t>商品番号</a:t>
            </a:r>
            <a:r>
              <a:rPr lang="ja-JP" altLang="en-US" sz="1300" b="1" dirty="0">
                <a:solidFill>
                  <a:srgbClr val="3F7F5F"/>
                </a:solidFill>
                <a:latin typeface="Consolas"/>
              </a:rPr>
              <a:t>を</a:t>
            </a:r>
            <a:r>
              <a:rPr lang="ko-KR" altLang="en-US" sz="1300" b="1" dirty="0">
                <a:solidFill>
                  <a:srgbClr val="3F7F5F"/>
                </a:solidFill>
                <a:latin typeface="Consolas"/>
              </a:rPr>
              <a:t>設定</a:t>
            </a:r>
          </a:p>
          <a:p>
            <a:r>
              <a:rPr lang="en-US" altLang="ko-KR" sz="1300" dirty="0">
                <a:solidFill>
                  <a:srgbClr val="000000"/>
                </a:solidFill>
                <a:latin typeface="Consolas"/>
              </a:rPr>
              <a:t>        </a:t>
            </a:r>
            <a:r>
              <a:rPr lang="en-US" altLang="ko-KR" sz="1300" b="1" dirty="0" err="1">
                <a:solidFill>
                  <a:srgbClr val="7F0055"/>
                </a:solidFill>
                <a:latin typeface="Consolas"/>
              </a:rPr>
              <a:t>this</a:t>
            </a:r>
            <a:r>
              <a:rPr lang="en-US" altLang="ko-KR" sz="1300" b="1" dirty="0" err="1">
                <a:solidFill>
                  <a:srgbClr val="000000"/>
                </a:solidFill>
                <a:latin typeface="Consolas"/>
              </a:rPr>
              <a:t>.</a:t>
            </a:r>
            <a:r>
              <a:rPr lang="en-US" altLang="ko-KR" sz="1300" b="1" dirty="0" err="1">
                <a:solidFill>
                  <a:srgbClr val="0000C0"/>
                </a:solidFill>
                <a:latin typeface="Consolas"/>
              </a:rPr>
              <a:t>gdsNum</a:t>
            </a:r>
            <a:r>
              <a:rPr lang="en-US" altLang="ko-KR" sz="1300" b="1" dirty="0">
                <a:solidFill>
                  <a:srgbClr val="000000"/>
                </a:solidFill>
                <a:latin typeface="Consolas"/>
              </a:rPr>
              <a:t> = </a:t>
            </a:r>
            <a:r>
              <a:rPr lang="en-US" altLang="ko-KR" sz="1300" b="1" dirty="0" err="1">
                <a:solidFill>
                  <a:srgbClr val="6A3E3E"/>
                </a:solidFill>
                <a:latin typeface="Consolas"/>
              </a:rPr>
              <a:t>gdsNum</a:t>
            </a:r>
            <a:r>
              <a:rPr lang="en-US" altLang="ko-KR" sz="1300" b="1" dirty="0">
                <a:solidFill>
                  <a:srgbClr val="000000"/>
                </a:solidFill>
                <a:latin typeface="Consolas"/>
              </a:rPr>
              <a:t>;</a:t>
            </a:r>
          </a:p>
          <a:p>
            <a:r>
              <a:rPr lang="ko-KR" altLang="en-US" sz="1300" dirty="0">
                <a:solidFill>
                  <a:srgbClr val="000000"/>
                </a:solidFill>
                <a:latin typeface="Consolas"/>
              </a:rPr>
              <a:t>    </a:t>
            </a:r>
            <a:r>
              <a:rPr lang="en-US" altLang="ko-KR" sz="1300" dirty="0">
                <a:solidFill>
                  <a:srgbClr val="000000"/>
                </a:solidFill>
                <a:latin typeface="Consolas"/>
              </a:rPr>
              <a:t>}</a:t>
            </a:r>
          </a:p>
          <a:p>
            <a:r>
              <a:rPr lang="en-US" altLang="ko-KR" sz="1300" dirty="0">
                <a:solidFill>
                  <a:srgbClr val="000000"/>
                </a:solidFill>
                <a:latin typeface="Consolas"/>
              </a:rPr>
              <a:t>    </a:t>
            </a:r>
            <a:r>
              <a:rPr lang="en-US" altLang="ko-KR" sz="1300" b="1" dirty="0">
                <a:solidFill>
                  <a:srgbClr val="7F0055"/>
                </a:solidFill>
                <a:latin typeface="Consolas"/>
              </a:rPr>
              <a:t>public</a:t>
            </a:r>
            <a:r>
              <a:rPr lang="en-US" altLang="ko-KR" sz="1300" b="1" dirty="0">
                <a:solidFill>
                  <a:srgbClr val="000000"/>
                </a:solidFill>
                <a:latin typeface="Consolas"/>
              </a:rPr>
              <a:t> </a:t>
            </a:r>
            <a:r>
              <a:rPr lang="en-US" altLang="ko-KR" sz="1300" b="1" dirty="0" err="1">
                <a:solidFill>
                  <a:srgbClr val="7F0055"/>
                </a:solidFill>
                <a:latin typeface="Consolas"/>
              </a:rPr>
              <a:t>int</a:t>
            </a:r>
            <a:r>
              <a:rPr lang="en-US" altLang="ko-KR" sz="1300" b="1" dirty="0">
                <a:solidFill>
                  <a:srgbClr val="000000"/>
                </a:solidFill>
                <a:latin typeface="Consolas"/>
              </a:rPr>
              <a:t> </a:t>
            </a:r>
            <a:r>
              <a:rPr lang="en-US" altLang="ko-KR" sz="1300" b="1" dirty="0" err="1">
                <a:solidFill>
                  <a:srgbClr val="000000"/>
                </a:solidFill>
                <a:latin typeface="Consolas"/>
              </a:rPr>
              <a:t>getCartStock</a:t>
            </a:r>
            <a:r>
              <a:rPr lang="en-US" altLang="ko-KR" sz="1300" b="1" dirty="0">
                <a:solidFill>
                  <a:srgbClr val="000000"/>
                </a:solidFill>
                <a:latin typeface="Consolas"/>
              </a:rPr>
              <a:t>() { </a:t>
            </a:r>
            <a:r>
              <a:rPr lang="en-US" altLang="ko-KR" sz="1300" b="1" dirty="0">
                <a:solidFill>
                  <a:srgbClr val="3F7F5F"/>
                </a:solidFill>
                <a:latin typeface="Consolas"/>
              </a:rPr>
              <a:t>// </a:t>
            </a:r>
            <a:r>
              <a:rPr lang="ja-JP" altLang="en-US" sz="1300" b="1" dirty="0">
                <a:solidFill>
                  <a:srgbClr val="3F7F5F"/>
                </a:solidFill>
                <a:latin typeface="Consolas"/>
              </a:rPr>
              <a:t>カート</a:t>
            </a:r>
            <a:r>
              <a:rPr lang="ko-KR" altLang="en-US" sz="1300" b="1" dirty="0">
                <a:solidFill>
                  <a:srgbClr val="3F7F5F"/>
                </a:solidFill>
                <a:latin typeface="Consolas"/>
              </a:rPr>
              <a:t>内</a:t>
            </a:r>
            <a:r>
              <a:rPr lang="ja-JP" altLang="en-US" sz="1300" b="1" dirty="0">
                <a:solidFill>
                  <a:srgbClr val="3F7F5F"/>
                </a:solidFill>
                <a:latin typeface="Consolas"/>
              </a:rPr>
              <a:t>の</a:t>
            </a:r>
            <a:r>
              <a:rPr lang="ko-KR" altLang="en-US" sz="1300" b="1" dirty="0">
                <a:solidFill>
                  <a:srgbClr val="3F7F5F"/>
                </a:solidFill>
                <a:latin typeface="Consolas"/>
              </a:rPr>
              <a:t>商品</a:t>
            </a:r>
            <a:r>
              <a:rPr lang="ja-JP" altLang="en-US" sz="1300" b="1" dirty="0">
                <a:solidFill>
                  <a:srgbClr val="3F7F5F"/>
                </a:solidFill>
                <a:latin typeface="Consolas"/>
              </a:rPr>
              <a:t>の</a:t>
            </a:r>
            <a:r>
              <a:rPr lang="ko-KR" altLang="en-US" sz="1300" b="1" dirty="0">
                <a:solidFill>
                  <a:srgbClr val="3F7F5F"/>
                </a:solidFill>
                <a:latin typeface="Consolas"/>
              </a:rPr>
              <a:t>数量</a:t>
            </a:r>
            <a:r>
              <a:rPr lang="ja-JP" altLang="en-US" sz="1300" b="1" dirty="0">
                <a:solidFill>
                  <a:srgbClr val="3F7F5F"/>
                </a:solidFill>
                <a:latin typeface="Consolas"/>
              </a:rPr>
              <a:t>を</a:t>
            </a:r>
            <a:r>
              <a:rPr lang="ko-KR" altLang="en-US" sz="1300" b="1" dirty="0">
                <a:solidFill>
                  <a:srgbClr val="3F7F5F"/>
                </a:solidFill>
                <a:latin typeface="Consolas"/>
              </a:rPr>
              <a:t>取得</a:t>
            </a:r>
          </a:p>
          <a:p>
            <a:r>
              <a:rPr lang="en-US" altLang="ko-KR" sz="1300" dirty="0">
                <a:solidFill>
                  <a:srgbClr val="000000"/>
                </a:solidFill>
                <a:latin typeface="Consolas"/>
              </a:rPr>
              <a:t>        </a:t>
            </a:r>
            <a:r>
              <a:rPr lang="en-US" altLang="ko-KR" sz="1300" b="1" dirty="0">
                <a:solidFill>
                  <a:srgbClr val="7F0055"/>
                </a:solidFill>
                <a:latin typeface="Consolas"/>
              </a:rPr>
              <a:t>return</a:t>
            </a:r>
            <a:r>
              <a:rPr lang="en-US" altLang="ko-KR" sz="1300" b="1" dirty="0">
                <a:solidFill>
                  <a:srgbClr val="000000"/>
                </a:solidFill>
                <a:latin typeface="Consolas"/>
              </a:rPr>
              <a:t> </a:t>
            </a:r>
            <a:r>
              <a:rPr lang="en-US" altLang="ko-KR" sz="1300" b="1" dirty="0" err="1">
                <a:solidFill>
                  <a:srgbClr val="0000C0"/>
                </a:solidFill>
                <a:latin typeface="Consolas"/>
              </a:rPr>
              <a:t>cartStock</a:t>
            </a:r>
            <a:r>
              <a:rPr lang="en-US" altLang="ko-KR" sz="1300" b="1" dirty="0">
                <a:solidFill>
                  <a:srgbClr val="000000"/>
                </a:solidFill>
                <a:latin typeface="Consolas"/>
              </a:rPr>
              <a:t>;</a:t>
            </a:r>
          </a:p>
          <a:p>
            <a:r>
              <a:rPr lang="ko-KR" altLang="en-US" sz="1300" dirty="0">
                <a:solidFill>
                  <a:srgbClr val="000000"/>
                </a:solidFill>
                <a:latin typeface="Consolas"/>
              </a:rPr>
              <a:t>    </a:t>
            </a:r>
            <a:r>
              <a:rPr lang="en-US" altLang="ko-KR" sz="1300" dirty="0">
                <a:solidFill>
                  <a:srgbClr val="000000"/>
                </a:solidFill>
                <a:latin typeface="Consolas"/>
              </a:rPr>
              <a:t>}</a:t>
            </a:r>
          </a:p>
          <a:p>
            <a:r>
              <a:rPr lang="en-US" altLang="ko-KR" sz="1300" dirty="0">
                <a:solidFill>
                  <a:srgbClr val="000000"/>
                </a:solidFill>
                <a:latin typeface="Consolas"/>
              </a:rPr>
              <a:t>    </a:t>
            </a:r>
            <a:r>
              <a:rPr lang="en-US" altLang="ko-KR" sz="1300" b="1" dirty="0">
                <a:solidFill>
                  <a:srgbClr val="7F0055"/>
                </a:solidFill>
                <a:latin typeface="Consolas"/>
              </a:rPr>
              <a:t>public</a:t>
            </a:r>
            <a:r>
              <a:rPr lang="en-US" altLang="ko-KR" sz="1300" b="1" dirty="0">
                <a:solidFill>
                  <a:srgbClr val="000000"/>
                </a:solidFill>
                <a:latin typeface="Consolas"/>
              </a:rPr>
              <a:t> </a:t>
            </a:r>
            <a:r>
              <a:rPr lang="en-US" altLang="ko-KR" sz="1300" b="1" dirty="0">
                <a:solidFill>
                  <a:srgbClr val="7F0055"/>
                </a:solidFill>
                <a:latin typeface="Consolas"/>
              </a:rPr>
              <a:t>void</a:t>
            </a:r>
            <a:r>
              <a:rPr lang="en-US" altLang="ko-KR" sz="1300" b="1" dirty="0">
                <a:solidFill>
                  <a:srgbClr val="000000"/>
                </a:solidFill>
                <a:latin typeface="Consolas"/>
              </a:rPr>
              <a:t> </a:t>
            </a:r>
            <a:r>
              <a:rPr lang="en-US" altLang="ko-KR" sz="1300" b="1" dirty="0" err="1">
                <a:solidFill>
                  <a:srgbClr val="000000"/>
                </a:solidFill>
                <a:latin typeface="Consolas"/>
              </a:rPr>
              <a:t>setCartStock</a:t>
            </a:r>
            <a:r>
              <a:rPr lang="en-US" altLang="ko-KR" sz="1300" b="1" dirty="0">
                <a:solidFill>
                  <a:srgbClr val="000000"/>
                </a:solidFill>
                <a:latin typeface="Consolas"/>
              </a:rPr>
              <a:t>(</a:t>
            </a:r>
            <a:r>
              <a:rPr lang="en-US" altLang="ko-KR" sz="1300" b="1" dirty="0" err="1">
                <a:solidFill>
                  <a:srgbClr val="7F0055"/>
                </a:solidFill>
                <a:latin typeface="Consolas"/>
              </a:rPr>
              <a:t>int</a:t>
            </a:r>
            <a:r>
              <a:rPr lang="en-US" altLang="ko-KR" sz="1300" b="1" dirty="0">
                <a:solidFill>
                  <a:srgbClr val="000000"/>
                </a:solidFill>
                <a:latin typeface="Consolas"/>
              </a:rPr>
              <a:t> </a:t>
            </a:r>
            <a:r>
              <a:rPr lang="en-US" altLang="ko-KR" sz="1300" b="1" dirty="0" err="1">
                <a:solidFill>
                  <a:srgbClr val="6A3E3E"/>
                </a:solidFill>
                <a:latin typeface="Consolas"/>
              </a:rPr>
              <a:t>cartStock</a:t>
            </a:r>
            <a:r>
              <a:rPr lang="en-US" altLang="ko-KR" sz="1300" b="1" dirty="0">
                <a:solidFill>
                  <a:srgbClr val="000000"/>
                </a:solidFill>
                <a:latin typeface="Consolas"/>
              </a:rPr>
              <a:t>) { </a:t>
            </a:r>
            <a:r>
              <a:rPr lang="en-US" altLang="ko-KR" sz="1300" b="1" dirty="0">
                <a:solidFill>
                  <a:srgbClr val="3F7F5F"/>
                </a:solidFill>
                <a:latin typeface="Consolas"/>
              </a:rPr>
              <a:t>// </a:t>
            </a:r>
            <a:r>
              <a:rPr lang="ja-JP" altLang="en-US" sz="1300" b="1" dirty="0">
                <a:solidFill>
                  <a:srgbClr val="3F7F5F"/>
                </a:solidFill>
                <a:latin typeface="Consolas"/>
              </a:rPr>
              <a:t>カート</a:t>
            </a:r>
            <a:r>
              <a:rPr lang="ko-KR" altLang="en-US" sz="1300" b="1" dirty="0">
                <a:solidFill>
                  <a:srgbClr val="3F7F5F"/>
                </a:solidFill>
                <a:latin typeface="Consolas"/>
              </a:rPr>
              <a:t>内</a:t>
            </a:r>
            <a:r>
              <a:rPr lang="ja-JP" altLang="en-US" sz="1300" b="1" dirty="0">
                <a:solidFill>
                  <a:srgbClr val="3F7F5F"/>
                </a:solidFill>
                <a:latin typeface="Consolas"/>
              </a:rPr>
              <a:t>の</a:t>
            </a:r>
            <a:r>
              <a:rPr lang="ko-KR" altLang="en-US" sz="1300" b="1" dirty="0">
                <a:solidFill>
                  <a:srgbClr val="3F7F5F"/>
                </a:solidFill>
                <a:latin typeface="Consolas"/>
              </a:rPr>
              <a:t>商品</a:t>
            </a:r>
            <a:r>
              <a:rPr lang="ja-JP" altLang="en-US" sz="1300" b="1" dirty="0">
                <a:solidFill>
                  <a:srgbClr val="3F7F5F"/>
                </a:solidFill>
                <a:latin typeface="Consolas"/>
              </a:rPr>
              <a:t>の</a:t>
            </a:r>
            <a:r>
              <a:rPr lang="ko-KR" altLang="en-US" sz="1300" b="1" dirty="0">
                <a:solidFill>
                  <a:srgbClr val="3F7F5F"/>
                </a:solidFill>
                <a:latin typeface="Consolas"/>
              </a:rPr>
              <a:t>数量</a:t>
            </a:r>
            <a:r>
              <a:rPr lang="ja-JP" altLang="en-US" sz="1300" b="1" dirty="0">
                <a:solidFill>
                  <a:srgbClr val="3F7F5F"/>
                </a:solidFill>
                <a:latin typeface="Consolas"/>
              </a:rPr>
              <a:t>を</a:t>
            </a:r>
            <a:r>
              <a:rPr lang="ko-KR" altLang="en-US" sz="1300" b="1" dirty="0">
                <a:solidFill>
                  <a:srgbClr val="3F7F5F"/>
                </a:solidFill>
                <a:latin typeface="Consolas"/>
              </a:rPr>
              <a:t>設定</a:t>
            </a:r>
          </a:p>
          <a:p>
            <a:r>
              <a:rPr lang="en-US" altLang="ko-KR" sz="1300" dirty="0">
                <a:solidFill>
                  <a:srgbClr val="000000"/>
                </a:solidFill>
                <a:latin typeface="Consolas"/>
              </a:rPr>
              <a:t>        </a:t>
            </a:r>
            <a:r>
              <a:rPr lang="en-US" altLang="ko-KR" sz="1300" b="1" dirty="0" err="1">
                <a:solidFill>
                  <a:srgbClr val="7F0055"/>
                </a:solidFill>
                <a:latin typeface="Consolas"/>
              </a:rPr>
              <a:t>this</a:t>
            </a:r>
            <a:r>
              <a:rPr lang="en-US" altLang="ko-KR" sz="1300" b="1" dirty="0" err="1">
                <a:solidFill>
                  <a:srgbClr val="000000"/>
                </a:solidFill>
                <a:latin typeface="Consolas"/>
              </a:rPr>
              <a:t>.</a:t>
            </a:r>
            <a:r>
              <a:rPr lang="en-US" altLang="ko-KR" sz="1300" b="1" dirty="0" err="1">
                <a:solidFill>
                  <a:srgbClr val="0000C0"/>
                </a:solidFill>
                <a:latin typeface="Consolas"/>
              </a:rPr>
              <a:t>cartStock</a:t>
            </a:r>
            <a:r>
              <a:rPr lang="en-US" altLang="ko-KR" sz="1300" b="1" dirty="0">
                <a:solidFill>
                  <a:srgbClr val="000000"/>
                </a:solidFill>
                <a:latin typeface="Consolas"/>
              </a:rPr>
              <a:t> = </a:t>
            </a:r>
            <a:r>
              <a:rPr lang="en-US" altLang="ko-KR" sz="1300" b="1" dirty="0" err="1">
                <a:solidFill>
                  <a:srgbClr val="6A3E3E"/>
                </a:solidFill>
                <a:latin typeface="Consolas"/>
              </a:rPr>
              <a:t>cartStock</a:t>
            </a:r>
            <a:r>
              <a:rPr lang="en-US" altLang="ko-KR" sz="1300" b="1" dirty="0">
                <a:solidFill>
                  <a:srgbClr val="000000"/>
                </a:solidFill>
                <a:latin typeface="Consolas"/>
              </a:rPr>
              <a:t>;</a:t>
            </a:r>
          </a:p>
          <a:p>
            <a:r>
              <a:rPr lang="ko-KR" altLang="en-US" sz="1300" dirty="0">
                <a:solidFill>
                  <a:srgbClr val="000000"/>
                </a:solidFill>
                <a:latin typeface="Consolas"/>
              </a:rPr>
              <a:t>    </a:t>
            </a:r>
            <a:r>
              <a:rPr lang="en-US" altLang="ko-KR" sz="1300" dirty="0">
                <a:solidFill>
                  <a:srgbClr val="000000"/>
                </a:solidFill>
                <a:latin typeface="Consolas"/>
              </a:rPr>
              <a:t>}</a:t>
            </a:r>
          </a:p>
          <a:p>
            <a:r>
              <a:rPr lang="en-US" altLang="ko-KR" sz="1300" dirty="0">
                <a:solidFill>
                  <a:srgbClr val="000000"/>
                </a:solidFill>
                <a:latin typeface="Consolas"/>
              </a:rPr>
              <a:t>    </a:t>
            </a:r>
            <a:r>
              <a:rPr lang="en-US" altLang="ko-KR" sz="1300" b="1" dirty="0">
                <a:solidFill>
                  <a:srgbClr val="7F0055"/>
                </a:solidFill>
                <a:latin typeface="Consolas"/>
              </a:rPr>
              <a:t>public</a:t>
            </a:r>
            <a:r>
              <a:rPr lang="en-US" altLang="ko-KR" sz="1300" b="1" dirty="0">
                <a:solidFill>
                  <a:srgbClr val="000000"/>
                </a:solidFill>
                <a:latin typeface="Consolas"/>
              </a:rPr>
              <a:t> String </a:t>
            </a:r>
            <a:r>
              <a:rPr lang="en-US" altLang="ko-KR" sz="1300" b="1" dirty="0" err="1">
                <a:solidFill>
                  <a:srgbClr val="000000"/>
                </a:solidFill>
                <a:latin typeface="Consolas"/>
              </a:rPr>
              <a:t>getUserId</a:t>
            </a:r>
            <a:r>
              <a:rPr lang="en-US" altLang="ko-KR" sz="1300" b="1" dirty="0">
                <a:solidFill>
                  <a:srgbClr val="000000"/>
                </a:solidFill>
                <a:latin typeface="Consolas"/>
              </a:rPr>
              <a:t>() { </a:t>
            </a:r>
            <a:r>
              <a:rPr lang="en-US" altLang="ko-KR" sz="1300" b="1" dirty="0">
                <a:solidFill>
                  <a:srgbClr val="3F7F5F"/>
                </a:solidFill>
                <a:latin typeface="Consolas"/>
              </a:rPr>
              <a:t>// </a:t>
            </a:r>
            <a:r>
              <a:rPr lang="ja-JP" altLang="en-US" sz="1300" b="1" dirty="0">
                <a:solidFill>
                  <a:srgbClr val="3F7F5F"/>
                </a:solidFill>
                <a:latin typeface="Consolas"/>
              </a:rPr>
              <a:t>ユーザー</a:t>
            </a:r>
            <a:r>
              <a:rPr lang="en-US" altLang="ko-KR" sz="1300" b="1" dirty="0">
                <a:solidFill>
                  <a:srgbClr val="3F7F5F"/>
                </a:solidFill>
                <a:latin typeface="Consolas"/>
              </a:rPr>
              <a:t>ID</a:t>
            </a:r>
            <a:r>
              <a:rPr lang="ja-JP" altLang="en-US" sz="1300" b="1" dirty="0">
                <a:solidFill>
                  <a:srgbClr val="3F7F5F"/>
                </a:solidFill>
                <a:latin typeface="Consolas"/>
              </a:rPr>
              <a:t>を</a:t>
            </a:r>
            <a:r>
              <a:rPr lang="ko-KR" altLang="en-US" sz="1300" b="1" dirty="0">
                <a:solidFill>
                  <a:srgbClr val="3F7F5F"/>
                </a:solidFill>
                <a:latin typeface="Consolas"/>
              </a:rPr>
              <a:t>取得</a:t>
            </a:r>
          </a:p>
          <a:p>
            <a:r>
              <a:rPr lang="en-US" altLang="ko-KR" sz="1300" dirty="0">
                <a:solidFill>
                  <a:srgbClr val="000000"/>
                </a:solidFill>
                <a:latin typeface="Consolas"/>
              </a:rPr>
              <a:t>        </a:t>
            </a:r>
            <a:r>
              <a:rPr lang="en-US" altLang="ko-KR" sz="1300" b="1" dirty="0">
                <a:solidFill>
                  <a:srgbClr val="7F0055"/>
                </a:solidFill>
                <a:latin typeface="Consolas"/>
              </a:rPr>
              <a:t>return</a:t>
            </a:r>
            <a:r>
              <a:rPr lang="en-US" altLang="ko-KR" sz="1300" b="1" dirty="0">
                <a:solidFill>
                  <a:srgbClr val="000000"/>
                </a:solidFill>
                <a:latin typeface="Consolas"/>
              </a:rPr>
              <a:t> </a:t>
            </a:r>
            <a:r>
              <a:rPr lang="en-US" altLang="ko-KR" sz="1300" b="1" dirty="0" err="1">
                <a:solidFill>
                  <a:srgbClr val="0000C0"/>
                </a:solidFill>
                <a:latin typeface="Consolas"/>
              </a:rPr>
              <a:t>userId</a:t>
            </a:r>
            <a:r>
              <a:rPr lang="en-US" altLang="ko-KR" sz="1300" b="1" dirty="0">
                <a:solidFill>
                  <a:srgbClr val="000000"/>
                </a:solidFill>
                <a:latin typeface="Consolas"/>
              </a:rPr>
              <a:t>;</a:t>
            </a:r>
          </a:p>
          <a:p>
            <a:r>
              <a:rPr lang="ko-KR" altLang="en-US" sz="1300" dirty="0">
                <a:solidFill>
                  <a:srgbClr val="000000"/>
                </a:solidFill>
                <a:latin typeface="Consolas"/>
              </a:rPr>
              <a:t>    </a:t>
            </a:r>
            <a:r>
              <a:rPr lang="en-US" altLang="ko-KR" sz="1300" dirty="0">
                <a:solidFill>
                  <a:srgbClr val="000000"/>
                </a:solidFill>
                <a:latin typeface="Consolas"/>
              </a:rPr>
              <a:t>}</a:t>
            </a:r>
          </a:p>
          <a:p>
            <a:r>
              <a:rPr lang="en-US" altLang="ko-KR" sz="1300" dirty="0">
                <a:solidFill>
                  <a:srgbClr val="000000"/>
                </a:solidFill>
                <a:latin typeface="Consolas"/>
              </a:rPr>
              <a:t>    </a:t>
            </a:r>
            <a:r>
              <a:rPr lang="en-US" altLang="ko-KR" sz="1300" b="1" dirty="0">
                <a:solidFill>
                  <a:srgbClr val="7F0055"/>
                </a:solidFill>
                <a:latin typeface="Consolas"/>
              </a:rPr>
              <a:t>public</a:t>
            </a:r>
            <a:r>
              <a:rPr lang="en-US" altLang="ko-KR" sz="1300" b="1" dirty="0">
                <a:solidFill>
                  <a:srgbClr val="000000"/>
                </a:solidFill>
                <a:latin typeface="Consolas"/>
              </a:rPr>
              <a:t> </a:t>
            </a:r>
            <a:r>
              <a:rPr lang="en-US" altLang="ko-KR" sz="1300" b="1" dirty="0">
                <a:solidFill>
                  <a:srgbClr val="7F0055"/>
                </a:solidFill>
                <a:latin typeface="Consolas"/>
              </a:rPr>
              <a:t>void</a:t>
            </a:r>
            <a:r>
              <a:rPr lang="en-US" altLang="ko-KR" sz="1300" b="1" dirty="0">
                <a:solidFill>
                  <a:srgbClr val="000000"/>
                </a:solidFill>
                <a:latin typeface="Consolas"/>
              </a:rPr>
              <a:t> </a:t>
            </a:r>
            <a:r>
              <a:rPr lang="en-US" altLang="ko-KR" sz="1300" b="1" dirty="0" err="1">
                <a:solidFill>
                  <a:srgbClr val="000000"/>
                </a:solidFill>
                <a:latin typeface="Consolas"/>
              </a:rPr>
              <a:t>setUserId</a:t>
            </a:r>
            <a:r>
              <a:rPr lang="en-US" altLang="ko-KR" sz="1300" b="1" dirty="0">
                <a:solidFill>
                  <a:srgbClr val="000000"/>
                </a:solidFill>
                <a:latin typeface="Consolas"/>
              </a:rPr>
              <a:t>(String </a:t>
            </a:r>
            <a:r>
              <a:rPr lang="en-US" altLang="ko-KR" sz="1300" b="1" dirty="0" err="1">
                <a:solidFill>
                  <a:srgbClr val="6A3E3E"/>
                </a:solidFill>
                <a:latin typeface="Consolas"/>
              </a:rPr>
              <a:t>userId</a:t>
            </a:r>
            <a:r>
              <a:rPr lang="en-US" altLang="ko-KR" sz="1300" b="1" dirty="0">
                <a:solidFill>
                  <a:srgbClr val="000000"/>
                </a:solidFill>
                <a:latin typeface="Consolas"/>
              </a:rPr>
              <a:t>) { </a:t>
            </a:r>
            <a:r>
              <a:rPr lang="en-US" altLang="ko-KR" sz="1300" b="1" dirty="0">
                <a:solidFill>
                  <a:srgbClr val="3F7F5F"/>
                </a:solidFill>
                <a:latin typeface="Consolas"/>
              </a:rPr>
              <a:t>// </a:t>
            </a:r>
            <a:r>
              <a:rPr lang="ja-JP" altLang="en-US" sz="1300" b="1" dirty="0">
                <a:solidFill>
                  <a:srgbClr val="3F7F5F"/>
                </a:solidFill>
                <a:latin typeface="Consolas"/>
              </a:rPr>
              <a:t>ユーザー</a:t>
            </a:r>
            <a:r>
              <a:rPr lang="en-US" altLang="ko-KR" sz="1300" b="1" dirty="0">
                <a:solidFill>
                  <a:srgbClr val="3F7F5F"/>
                </a:solidFill>
                <a:latin typeface="Consolas"/>
              </a:rPr>
              <a:t>ID</a:t>
            </a:r>
            <a:r>
              <a:rPr lang="ja-JP" altLang="en-US" sz="1300" b="1" dirty="0">
                <a:solidFill>
                  <a:srgbClr val="3F7F5F"/>
                </a:solidFill>
                <a:latin typeface="Consolas"/>
              </a:rPr>
              <a:t>を</a:t>
            </a:r>
            <a:r>
              <a:rPr lang="ko-KR" altLang="en-US" sz="1300" b="1" dirty="0">
                <a:solidFill>
                  <a:srgbClr val="3F7F5F"/>
                </a:solidFill>
                <a:latin typeface="Consolas"/>
              </a:rPr>
              <a:t>設定</a:t>
            </a:r>
          </a:p>
          <a:p>
            <a:r>
              <a:rPr lang="en-US" altLang="ko-KR" sz="1300" dirty="0">
                <a:solidFill>
                  <a:srgbClr val="000000"/>
                </a:solidFill>
                <a:latin typeface="Consolas"/>
              </a:rPr>
              <a:t>        </a:t>
            </a:r>
            <a:r>
              <a:rPr lang="en-US" altLang="ko-KR" sz="1300" b="1" dirty="0" err="1">
                <a:solidFill>
                  <a:srgbClr val="7F0055"/>
                </a:solidFill>
                <a:latin typeface="Consolas"/>
              </a:rPr>
              <a:t>this</a:t>
            </a:r>
            <a:r>
              <a:rPr lang="en-US" altLang="ko-KR" sz="1300" b="1" dirty="0" err="1">
                <a:solidFill>
                  <a:srgbClr val="000000"/>
                </a:solidFill>
                <a:latin typeface="Consolas"/>
              </a:rPr>
              <a:t>.</a:t>
            </a:r>
            <a:r>
              <a:rPr lang="en-US" altLang="ko-KR" sz="1300" b="1" dirty="0" err="1">
                <a:solidFill>
                  <a:srgbClr val="0000C0"/>
                </a:solidFill>
                <a:latin typeface="Consolas"/>
              </a:rPr>
              <a:t>userId</a:t>
            </a:r>
            <a:r>
              <a:rPr lang="en-US" altLang="ko-KR" sz="1300" b="1" dirty="0">
                <a:solidFill>
                  <a:srgbClr val="000000"/>
                </a:solidFill>
                <a:latin typeface="Consolas"/>
              </a:rPr>
              <a:t> = </a:t>
            </a:r>
            <a:r>
              <a:rPr lang="en-US" altLang="ko-KR" sz="1300" b="1" dirty="0" err="1">
                <a:solidFill>
                  <a:srgbClr val="6A3E3E"/>
                </a:solidFill>
                <a:latin typeface="Consolas"/>
              </a:rPr>
              <a:t>userId</a:t>
            </a:r>
            <a:r>
              <a:rPr lang="en-US" altLang="ko-KR" sz="1300" b="1" dirty="0">
                <a:solidFill>
                  <a:srgbClr val="000000"/>
                </a:solidFill>
                <a:latin typeface="Consolas"/>
              </a:rPr>
              <a:t>;</a:t>
            </a:r>
          </a:p>
          <a:p>
            <a:r>
              <a:rPr lang="ko-KR" altLang="en-US" sz="1300" dirty="0">
                <a:solidFill>
                  <a:srgbClr val="000000"/>
                </a:solidFill>
                <a:latin typeface="Consolas"/>
              </a:rPr>
              <a:t>    </a:t>
            </a:r>
            <a:r>
              <a:rPr lang="en-US" altLang="ko-KR" sz="1300" dirty="0">
                <a:solidFill>
                  <a:srgbClr val="000000"/>
                </a:solidFill>
                <a:latin typeface="Consolas"/>
              </a:rPr>
              <a:t>}</a:t>
            </a:r>
          </a:p>
          <a:p>
            <a:r>
              <a:rPr lang="en-US" altLang="ko-KR" sz="1300" dirty="0">
                <a:solidFill>
                  <a:srgbClr val="000000"/>
                </a:solidFill>
                <a:latin typeface="Consolas"/>
              </a:rPr>
              <a:t>    </a:t>
            </a:r>
            <a:r>
              <a:rPr lang="en-US" altLang="ko-KR" sz="1300" b="1" dirty="0">
                <a:solidFill>
                  <a:srgbClr val="7F0055"/>
                </a:solidFill>
                <a:latin typeface="Consolas"/>
              </a:rPr>
              <a:t>public</a:t>
            </a:r>
            <a:r>
              <a:rPr lang="en-US" altLang="ko-KR" sz="1300" b="1" dirty="0">
                <a:solidFill>
                  <a:srgbClr val="000000"/>
                </a:solidFill>
                <a:latin typeface="Consolas"/>
              </a:rPr>
              <a:t> Date </a:t>
            </a:r>
            <a:r>
              <a:rPr lang="en-US" altLang="ko-KR" sz="1300" b="1" dirty="0" err="1">
                <a:solidFill>
                  <a:srgbClr val="000000"/>
                </a:solidFill>
                <a:latin typeface="Consolas"/>
              </a:rPr>
              <a:t>getAddDate</a:t>
            </a:r>
            <a:r>
              <a:rPr lang="en-US" altLang="ko-KR" sz="1300" b="1" dirty="0">
                <a:solidFill>
                  <a:srgbClr val="000000"/>
                </a:solidFill>
                <a:latin typeface="Consolas"/>
              </a:rPr>
              <a:t>() { </a:t>
            </a:r>
            <a:r>
              <a:rPr lang="en-US" altLang="ko-KR" sz="1300" b="1" dirty="0">
                <a:solidFill>
                  <a:srgbClr val="3F7F5F"/>
                </a:solidFill>
                <a:latin typeface="Consolas"/>
              </a:rPr>
              <a:t>// </a:t>
            </a:r>
            <a:r>
              <a:rPr lang="ja-JP" altLang="en-US" sz="1300" b="1" dirty="0">
                <a:solidFill>
                  <a:srgbClr val="3F7F5F"/>
                </a:solidFill>
                <a:latin typeface="Consolas"/>
              </a:rPr>
              <a:t>カートに</a:t>
            </a:r>
            <a:r>
              <a:rPr lang="ko-KR" altLang="en-US" sz="1300" b="1" dirty="0">
                <a:solidFill>
                  <a:srgbClr val="3F7F5F"/>
                </a:solidFill>
                <a:latin typeface="Consolas"/>
              </a:rPr>
              <a:t>追加</a:t>
            </a:r>
            <a:r>
              <a:rPr lang="ja-JP" altLang="en-US" sz="1300" b="1" dirty="0">
                <a:solidFill>
                  <a:srgbClr val="3F7F5F"/>
                </a:solidFill>
                <a:latin typeface="Consolas"/>
              </a:rPr>
              <a:t>された</a:t>
            </a:r>
            <a:r>
              <a:rPr lang="ko-KR" altLang="en-US" sz="1300" b="1" dirty="0">
                <a:solidFill>
                  <a:srgbClr val="3F7F5F"/>
                </a:solidFill>
                <a:latin typeface="Consolas"/>
              </a:rPr>
              <a:t>日付</a:t>
            </a:r>
            <a:r>
              <a:rPr lang="ja-JP" altLang="en-US" sz="1300" b="1" dirty="0">
                <a:solidFill>
                  <a:srgbClr val="3F7F5F"/>
                </a:solidFill>
                <a:latin typeface="Consolas"/>
              </a:rPr>
              <a:t>を</a:t>
            </a:r>
            <a:r>
              <a:rPr lang="ko-KR" altLang="en-US" sz="1300" b="1" dirty="0">
                <a:solidFill>
                  <a:srgbClr val="3F7F5F"/>
                </a:solidFill>
                <a:latin typeface="Consolas"/>
              </a:rPr>
              <a:t>取得</a:t>
            </a:r>
          </a:p>
          <a:p>
            <a:r>
              <a:rPr lang="en-US" altLang="ko-KR" sz="1300" dirty="0">
                <a:solidFill>
                  <a:srgbClr val="000000"/>
                </a:solidFill>
                <a:latin typeface="Consolas"/>
              </a:rPr>
              <a:t>        </a:t>
            </a:r>
            <a:r>
              <a:rPr lang="en-US" altLang="ko-KR" sz="1300" b="1" dirty="0">
                <a:solidFill>
                  <a:srgbClr val="7F0055"/>
                </a:solidFill>
                <a:latin typeface="Consolas"/>
              </a:rPr>
              <a:t>return</a:t>
            </a:r>
            <a:r>
              <a:rPr lang="en-US" altLang="ko-KR" sz="1300" b="1" dirty="0">
                <a:solidFill>
                  <a:srgbClr val="000000"/>
                </a:solidFill>
                <a:latin typeface="Consolas"/>
              </a:rPr>
              <a:t> </a:t>
            </a:r>
            <a:r>
              <a:rPr lang="en-US" altLang="ko-KR" sz="1300" b="1" dirty="0" err="1">
                <a:solidFill>
                  <a:srgbClr val="0000C0"/>
                </a:solidFill>
                <a:latin typeface="Consolas"/>
              </a:rPr>
              <a:t>addDate</a:t>
            </a:r>
            <a:r>
              <a:rPr lang="en-US" altLang="ko-KR" sz="1300" b="1" dirty="0">
                <a:solidFill>
                  <a:srgbClr val="000000"/>
                </a:solidFill>
                <a:latin typeface="Consolas"/>
              </a:rPr>
              <a:t>;</a:t>
            </a:r>
          </a:p>
          <a:p>
            <a:r>
              <a:rPr lang="ko-KR" altLang="en-US" sz="1300" dirty="0">
                <a:solidFill>
                  <a:srgbClr val="000000"/>
                </a:solidFill>
                <a:latin typeface="Consolas"/>
              </a:rPr>
              <a:t>    </a:t>
            </a:r>
            <a:r>
              <a:rPr lang="en-US" altLang="ko-KR" sz="1300" dirty="0">
                <a:solidFill>
                  <a:srgbClr val="000000"/>
                </a:solidFill>
                <a:latin typeface="Consolas"/>
              </a:rPr>
              <a:t>}</a:t>
            </a:r>
          </a:p>
          <a:p>
            <a:r>
              <a:rPr lang="en-US" altLang="ko-KR" sz="1300" dirty="0">
                <a:solidFill>
                  <a:srgbClr val="000000"/>
                </a:solidFill>
                <a:latin typeface="Consolas"/>
              </a:rPr>
              <a:t>    </a:t>
            </a:r>
            <a:r>
              <a:rPr lang="en-US" altLang="ko-KR" sz="1300" b="1" dirty="0">
                <a:solidFill>
                  <a:srgbClr val="7F0055"/>
                </a:solidFill>
                <a:latin typeface="Consolas"/>
              </a:rPr>
              <a:t>public</a:t>
            </a:r>
            <a:r>
              <a:rPr lang="en-US" altLang="ko-KR" sz="1300" b="1" dirty="0">
                <a:solidFill>
                  <a:srgbClr val="000000"/>
                </a:solidFill>
                <a:latin typeface="Consolas"/>
              </a:rPr>
              <a:t> </a:t>
            </a:r>
            <a:r>
              <a:rPr lang="en-US" altLang="ko-KR" sz="1300" b="1" dirty="0">
                <a:solidFill>
                  <a:srgbClr val="7F0055"/>
                </a:solidFill>
                <a:latin typeface="Consolas"/>
              </a:rPr>
              <a:t>void</a:t>
            </a:r>
            <a:r>
              <a:rPr lang="en-US" altLang="ko-KR" sz="1300" b="1" dirty="0">
                <a:solidFill>
                  <a:srgbClr val="000000"/>
                </a:solidFill>
                <a:latin typeface="Consolas"/>
              </a:rPr>
              <a:t> </a:t>
            </a:r>
            <a:r>
              <a:rPr lang="en-US" altLang="ko-KR" sz="1300" b="1" dirty="0" err="1">
                <a:solidFill>
                  <a:srgbClr val="000000"/>
                </a:solidFill>
                <a:latin typeface="Consolas"/>
              </a:rPr>
              <a:t>setAddDate</a:t>
            </a:r>
            <a:r>
              <a:rPr lang="en-US" altLang="ko-KR" sz="1300" b="1" dirty="0">
                <a:solidFill>
                  <a:srgbClr val="000000"/>
                </a:solidFill>
                <a:latin typeface="Consolas"/>
              </a:rPr>
              <a:t>(Date </a:t>
            </a:r>
            <a:r>
              <a:rPr lang="en-US" altLang="ko-KR" sz="1300" b="1" dirty="0" err="1">
                <a:solidFill>
                  <a:srgbClr val="6A3E3E"/>
                </a:solidFill>
                <a:latin typeface="Consolas"/>
              </a:rPr>
              <a:t>addDate</a:t>
            </a:r>
            <a:r>
              <a:rPr lang="en-US" altLang="ko-KR" sz="1300" b="1" dirty="0">
                <a:solidFill>
                  <a:srgbClr val="000000"/>
                </a:solidFill>
                <a:latin typeface="Consolas"/>
              </a:rPr>
              <a:t>) { </a:t>
            </a:r>
            <a:r>
              <a:rPr lang="en-US" altLang="ko-KR" sz="1300" b="1" dirty="0">
                <a:solidFill>
                  <a:srgbClr val="3F7F5F"/>
                </a:solidFill>
                <a:latin typeface="Consolas"/>
              </a:rPr>
              <a:t>// </a:t>
            </a:r>
            <a:r>
              <a:rPr lang="ja-JP" altLang="en-US" sz="1300" b="1" dirty="0">
                <a:solidFill>
                  <a:srgbClr val="3F7F5F"/>
                </a:solidFill>
                <a:latin typeface="Consolas"/>
              </a:rPr>
              <a:t>カートに</a:t>
            </a:r>
            <a:r>
              <a:rPr lang="ko-KR" altLang="en-US" sz="1300" b="1" dirty="0">
                <a:solidFill>
                  <a:srgbClr val="3F7F5F"/>
                </a:solidFill>
                <a:latin typeface="Consolas"/>
              </a:rPr>
              <a:t>追加</a:t>
            </a:r>
            <a:r>
              <a:rPr lang="ja-JP" altLang="en-US" sz="1300" b="1" dirty="0">
                <a:solidFill>
                  <a:srgbClr val="3F7F5F"/>
                </a:solidFill>
                <a:latin typeface="Consolas"/>
              </a:rPr>
              <a:t>された</a:t>
            </a:r>
            <a:r>
              <a:rPr lang="ko-KR" altLang="en-US" sz="1300" b="1" dirty="0">
                <a:solidFill>
                  <a:srgbClr val="3F7F5F"/>
                </a:solidFill>
                <a:latin typeface="Consolas"/>
              </a:rPr>
              <a:t>日付</a:t>
            </a:r>
            <a:r>
              <a:rPr lang="ja-JP" altLang="en-US" sz="1300" b="1" dirty="0">
                <a:solidFill>
                  <a:srgbClr val="3F7F5F"/>
                </a:solidFill>
                <a:latin typeface="Consolas"/>
              </a:rPr>
              <a:t>を</a:t>
            </a:r>
            <a:r>
              <a:rPr lang="ko-KR" altLang="en-US" sz="1300" b="1" dirty="0">
                <a:solidFill>
                  <a:srgbClr val="3F7F5F"/>
                </a:solidFill>
                <a:latin typeface="Consolas"/>
              </a:rPr>
              <a:t>設定</a:t>
            </a:r>
          </a:p>
          <a:p>
            <a:r>
              <a:rPr lang="en-US" altLang="ko-KR" sz="1300" dirty="0">
                <a:solidFill>
                  <a:srgbClr val="000000"/>
                </a:solidFill>
                <a:latin typeface="Consolas"/>
              </a:rPr>
              <a:t>        </a:t>
            </a:r>
            <a:r>
              <a:rPr lang="en-US" altLang="ko-KR" sz="1300" b="1" dirty="0" err="1">
                <a:solidFill>
                  <a:srgbClr val="7F0055"/>
                </a:solidFill>
                <a:latin typeface="Consolas"/>
              </a:rPr>
              <a:t>this</a:t>
            </a:r>
            <a:r>
              <a:rPr lang="en-US" altLang="ko-KR" sz="1300" b="1" dirty="0" err="1">
                <a:solidFill>
                  <a:srgbClr val="000000"/>
                </a:solidFill>
                <a:latin typeface="Consolas"/>
              </a:rPr>
              <a:t>.</a:t>
            </a:r>
            <a:r>
              <a:rPr lang="en-US" altLang="ko-KR" sz="1300" b="1" dirty="0" err="1">
                <a:solidFill>
                  <a:srgbClr val="0000C0"/>
                </a:solidFill>
                <a:latin typeface="Consolas"/>
              </a:rPr>
              <a:t>addDate</a:t>
            </a:r>
            <a:r>
              <a:rPr lang="en-US" altLang="ko-KR" sz="1300" b="1" dirty="0">
                <a:solidFill>
                  <a:srgbClr val="000000"/>
                </a:solidFill>
                <a:latin typeface="Consolas"/>
              </a:rPr>
              <a:t> = </a:t>
            </a:r>
            <a:r>
              <a:rPr lang="en-US" altLang="ko-KR" sz="1300" b="1" dirty="0" err="1">
                <a:solidFill>
                  <a:srgbClr val="6A3E3E"/>
                </a:solidFill>
                <a:latin typeface="Consolas"/>
              </a:rPr>
              <a:t>addDate</a:t>
            </a:r>
            <a:r>
              <a:rPr lang="en-US" altLang="ko-KR" sz="1300" b="1" dirty="0">
                <a:solidFill>
                  <a:srgbClr val="000000"/>
                </a:solidFill>
                <a:latin typeface="Consolas"/>
              </a:rPr>
              <a:t>;</a:t>
            </a:r>
          </a:p>
          <a:p>
            <a:r>
              <a:rPr lang="ko-KR" altLang="en-US" sz="1300" dirty="0">
                <a:solidFill>
                  <a:srgbClr val="000000"/>
                </a:solidFill>
                <a:latin typeface="Consolas"/>
              </a:rPr>
              <a:t>    </a:t>
            </a:r>
            <a:r>
              <a:rPr lang="en-US" altLang="ko-KR" sz="1300" dirty="0">
                <a:solidFill>
                  <a:srgbClr val="000000"/>
                </a:solidFill>
                <a:latin typeface="Consolas"/>
              </a:rPr>
              <a:t>}</a:t>
            </a:r>
          </a:p>
          <a:p>
            <a:r>
              <a:rPr lang="en-US" altLang="ko-KR" sz="1300" dirty="0">
                <a:solidFill>
                  <a:srgbClr val="000000"/>
                </a:solidFill>
                <a:latin typeface="Consolas"/>
              </a:rPr>
              <a:t>}</a:t>
            </a:r>
            <a:endParaRPr lang="en-US" altLang="ja-JP" sz="1300" dirty="0" smtClean="0">
              <a:ea typeface="MS Mincho" pitchFamily="49" charset="-128"/>
            </a:endParaRPr>
          </a:p>
        </p:txBody>
      </p:sp>
    </p:spTree>
    <p:extLst>
      <p:ext uri="{BB962C8B-B14F-4D97-AF65-F5344CB8AC3E}">
        <p14:creationId xmlns:p14="http://schemas.microsoft.com/office/powerpoint/2010/main" val="1561107390"/>
      </p:ext>
    </p:extLst>
  </p:cSld>
  <p:clrMapOvr>
    <a:masterClrMapping/>
  </p:clrMapOvr>
  <p:transition/>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제목 1"/>
          <p:cNvSpPr>
            <a:spLocks noGrp="1"/>
          </p:cNvSpPr>
          <p:nvPr>
            <p:ph type="title"/>
          </p:nvPr>
        </p:nvSpPr>
        <p:spPr bwMode="auto">
          <a:xfrm>
            <a:off x="0" y="-2242"/>
            <a:ext cx="9144000" cy="694938"/>
          </a:xfrm>
        </p:spPr>
        <p:txBody>
          <a:bodyPr vert="horz" lIns="91440" tIns="45720" rIns="91440" bIns="45720" rtlCol="0" anchor="ctr">
            <a:normAutofit/>
          </a:bodyPr>
          <a:lstStyle/>
          <a:p>
            <a:r>
              <a:rPr lang="en-US" altLang="ko-KR" dirty="0" err="1" smtClean="0">
                <a:latin typeface="MS Mincho" pitchFamily="49" charset="-128"/>
                <a:ea typeface="MS Mincho" pitchFamily="49" charset="-128"/>
              </a:rPr>
              <a:t>CategoryVO</a:t>
            </a:r>
            <a:endParaRPr lang="ko-KR" dirty="0">
              <a:latin typeface="MS Mincho" pitchFamily="49" charset="-128"/>
              <a:ea typeface="MS Mincho" pitchFamily="49" charset="-128"/>
            </a:endParaRPr>
          </a:p>
        </p:txBody>
      </p:sp>
      <p:sp>
        <p:nvSpPr>
          <p:cNvPr id="5" name="내용 개체 틀 2"/>
          <p:cNvSpPr>
            <a:spLocks noGrp="1"/>
          </p:cNvSpPr>
          <p:nvPr>
            <p:ph sz="half" idx="1"/>
          </p:nvPr>
        </p:nvSpPr>
        <p:spPr bwMode="auto">
          <a:xfrm>
            <a:off x="0" y="692696"/>
            <a:ext cx="9144000" cy="6165304"/>
          </a:xfrm>
          <a:solidFill>
            <a:schemeClr val="bg1"/>
          </a:solidFill>
        </p:spPr>
        <p:txBody>
          <a:bodyPr numCol="2">
            <a:noAutofit/>
          </a:bodyPr>
          <a:lstStyle>
            <a:lvl1pPr>
              <a:defRPr sz="2400"/>
            </a:lvl1pPr>
            <a:lvl2pPr>
              <a:defRPr sz="1600"/>
            </a:lvl2pPr>
            <a:lvl3pPr>
              <a:defRPr sz="1200"/>
            </a:lvl3pPr>
            <a:lvl4pPr>
              <a:defRPr sz="1200"/>
            </a:lvl4pPr>
            <a:lvl5pPr>
              <a:defRPr sz="1200"/>
            </a:lvl5pPr>
          </a:lstStyle>
          <a:p>
            <a:r>
              <a:rPr lang="en-US" altLang="ko-KR" sz="1400" b="1" dirty="0">
                <a:solidFill>
                  <a:srgbClr val="7F0055"/>
                </a:solidFill>
                <a:latin typeface="Consolas"/>
              </a:rPr>
              <a:t>package</a:t>
            </a:r>
            <a:r>
              <a:rPr lang="en-US" altLang="ko-KR" sz="1400" b="1" dirty="0">
                <a:solidFill>
                  <a:srgbClr val="000000"/>
                </a:solidFill>
                <a:latin typeface="Consolas"/>
              </a:rPr>
              <a:t> </a:t>
            </a:r>
            <a:r>
              <a:rPr lang="en-US" altLang="ko-KR" sz="1400" b="1" dirty="0" err="1">
                <a:solidFill>
                  <a:srgbClr val="000000"/>
                </a:solidFill>
                <a:latin typeface="Consolas"/>
              </a:rPr>
              <a:t>com.my.shop.vo</a:t>
            </a:r>
            <a:r>
              <a:rPr lang="en-US" altLang="ko-KR" sz="1400" b="1" dirty="0">
                <a:solidFill>
                  <a:srgbClr val="000000"/>
                </a:solidFill>
                <a:latin typeface="Consolas"/>
              </a:rPr>
              <a:t>;</a:t>
            </a:r>
          </a:p>
          <a:p>
            <a:endParaRPr lang="ko-KR" altLang="en-US" sz="1400" dirty="0">
              <a:latin typeface="Consolas"/>
            </a:endParaRPr>
          </a:p>
          <a:p>
            <a:r>
              <a:rPr lang="en-US" altLang="ja-JP" sz="1400" dirty="0">
                <a:solidFill>
                  <a:srgbClr val="3F7F5F"/>
                </a:solidFill>
                <a:latin typeface="Consolas"/>
              </a:rPr>
              <a:t>// </a:t>
            </a:r>
            <a:r>
              <a:rPr lang="ja-JP" altLang="en-US" sz="1400" dirty="0">
                <a:solidFill>
                  <a:srgbClr val="3F7F5F"/>
                </a:solidFill>
                <a:latin typeface="Consolas"/>
              </a:rPr>
              <a:t>商品カテゴリ情報を格納するための</a:t>
            </a:r>
            <a:r>
              <a:rPr lang="en-US" altLang="ja-JP" sz="1400" dirty="0">
                <a:solidFill>
                  <a:srgbClr val="3F7F5F"/>
                </a:solidFill>
                <a:latin typeface="Consolas"/>
              </a:rPr>
              <a:t>VO</a:t>
            </a:r>
            <a:r>
              <a:rPr lang="ja-JP" altLang="en-US" sz="1400" dirty="0">
                <a:solidFill>
                  <a:srgbClr val="3F7F5F"/>
                </a:solidFill>
                <a:latin typeface="Consolas"/>
              </a:rPr>
              <a:t>クラス</a:t>
            </a:r>
          </a:p>
          <a:p>
            <a:r>
              <a:rPr lang="en-US" altLang="ko-KR" sz="1400" b="1" dirty="0">
                <a:solidFill>
                  <a:srgbClr val="7F0055"/>
                </a:solidFill>
                <a:latin typeface="Consolas"/>
              </a:rPr>
              <a:t>public</a:t>
            </a:r>
            <a:r>
              <a:rPr lang="en-US" altLang="ko-KR" sz="1400" b="1" dirty="0">
                <a:solidFill>
                  <a:srgbClr val="000000"/>
                </a:solidFill>
                <a:latin typeface="Consolas"/>
              </a:rPr>
              <a:t> </a:t>
            </a:r>
            <a:r>
              <a:rPr lang="en-US" altLang="ko-KR" sz="1400" b="1" dirty="0">
                <a:solidFill>
                  <a:srgbClr val="7F0055"/>
                </a:solidFill>
                <a:latin typeface="Consolas"/>
              </a:rPr>
              <a:t>class</a:t>
            </a:r>
            <a:r>
              <a:rPr lang="en-US" altLang="ko-KR" sz="1400" b="1" dirty="0">
                <a:solidFill>
                  <a:srgbClr val="000000"/>
                </a:solidFill>
                <a:latin typeface="Consolas"/>
              </a:rPr>
              <a:t> </a:t>
            </a:r>
            <a:r>
              <a:rPr lang="en-US" altLang="ko-KR" sz="1400" b="1" dirty="0" err="1">
                <a:solidFill>
                  <a:srgbClr val="000000"/>
                </a:solidFill>
                <a:latin typeface="Consolas"/>
              </a:rPr>
              <a:t>CategoryVO</a:t>
            </a:r>
            <a:r>
              <a:rPr lang="en-US" altLang="ko-KR" sz="1400" b="1" dirty="0">
                <a:solidFill>
                  <a:srgbClr val="000000"/>
                </a:solidFill>
                <a:latin typeface="Consolas"/>
              </a:rPr>
              <a:t> {</a:t>
            </a:r>
          </a:p>
          <a:p>
            <a:endParaRPr lang="ko-KR" altLang="en-US" sz="1400" dirty="0">
              <a:latin typeface="Consolas"/>
            </a:endParaRPr>
          </a:p>
          <a:p>
            <a:r>
              <a:rPr lang="ja-JP" altLang="en-US" sz="1400" dirty="0">
                <a:solidFill>
                  <a:srgbClr val="000000"/>
                </a:solidFill>
                <a:latin typeface="Consolas"/>
              </a:rPr>
              <a:t>    </a:t>
            </a:r>
            <a:r>
              <a:rPr lang="en-US" altLang="ja-JP" sz="1400" dirty="0">
                <a:solidFill>
                  <a:srgbClr val="3F7F5F"/>
                </a:solidFill>
                <a:latin typeface="Consolas"/>
              </a:rPr>
              <a:t>// </a:t>
            </a:r>
            <a:r>
              <a:rPr lang="ja-JP" altLang="en-US" sz="1400" dirty="0">
                <a:solidFill>
                  <a:srgbClr val="3F7F5F"/>
                </a:solidFill>
                <a:latin typeface="Consolas"/>
              </a:rPr>
              <a:t>商品カテゴリに関するプロパティ</a:t>
            </a:r>
          </a:p>
          <a:p>
            <a:r>
              <a:rPr lang="en-US" altLang="ko-KR" sz="1400" dirty="0">
                <a:solidFill>
                  <a:srgbClr val="000000"/>
                </a:solidFill>
                <a:latin typeface="Consolas"/>
              </a:rPr>
              <a:t>    </a:t>
            </a:r>
            <a:r>
              <a:rPr lang="en-US" altLang="ko-KR" sz="1400" b="1" dirty="0">
                <a:solidFill>
                  <a:srgbClr val="7F0055"/>
                </a:solidFill>
                <a:latin typeface="Consolas"/>
              </a:rPr>
              <a:t>private</a:t>
            </a:r>
            <a:r>
              <a:rPr lang="en-US" altLang="ko-KR" sz="1400" b="1" dirty="0">
                <a:solidFill>
                  <a:srgbClr val="000000"/>
                </a:solidFill>
                <a:latin typeface="Consolas"/>
              </a:rPr>
              <a:t> String </a:t>
            </a:r>
            <a:r>
              <a:rPr lang="en-US" altLang="ko-KR" sz="1400" b="1" dirty="0" err="1">
                <a:solidFill>
                  <a:srgbClr val="0000C0"/>
                </a:solidFill>
                <a:latin typeface="Consolas"/>
              </a:rPr>
              <a:t>cateName</a:t>
            </a:r>
            <a:r>
              <a:rPr lang="en-US" altLang="ko-KR" sz="1400" b="1" dirty="0">
                <a:solidFill>
                  <a:srgbClr val="000000"/>
                </a:solidFill>
                <a:latin typeface="Consolas"/>
              </a:rPr>
              <a:t>; </a:t>
            </a:r>
            <a:r>
              <a:rPr lang="en-US" altLang="ko-KR" sz="1400" b="1" dirty="0">
                <a:solidFill>
                  <a:srgbClr val="3F7F5F"/>
                </a:solidFill>
                <a:latin typeface="Consolas"/>
              </a:rPr>
              <a:t>// </a:t>
            </a:r>
            <a:r>
              <a:rPr lang="ja-JP" altLang="en-US" sz="1400" b="1" dirty="0">
                <a:solidFill>
                  <a:srgbClr val="3F7F5F"/>
                </a:solidFill>
                <a:latin typeface="Consolas"/>
              </a:rPr>
              <a:t>カテゴリ</a:t>
            </a:r>
            <a:r>
              <a:rPr lang="ko-KR" altLang="en-US" sz="1400" b="1" dirty="0">
                <a:solidFill>
                  <a:srgbClr val="3F7F5F"/>
                </a:solidFill>
                <a:latin typeface="Consolas"/>
              </a:rPr>
              <a:t>名</a:t>
            </a:r>
          </a:p>
          <a:p>
            <a:r>
              <a:rPr lang="en-US" altLang="ko-KR" sz="1400" dirty="0">
                <a:solidFill>
                  <a:srgbClr val="000000"/>
                </a:solidFill>
                <a:latin typeface="Consolas"/>
              </a:rPr>
              <a:t>    </a:t>
            </a:r>
            <a:r>
              <a:rPr lang="en-US" altLang="ko-KR" sz="1400" b="1" dirty="0">
                <a:solidFill>
                  <a:srgbClr val="7F0055"/>
                </a:solidFill>
                <a:latin typeface="Consolas"/>
              </a:rPr>
              <a:t>private</a:t>
            </a:r>
            <a:r>
              <a:rPr lang="en-US" altLang="ko-KR" sz="1400" b="1" dirty="0">
                <a:solidFill>
                  <a:srgbClr val="000000"/>
                </a:solidFill>
                <a:latin typeface="Consolas"/>
              </a:rPr>
              <a:t> String </a:t>
            </a:r>
            <a:r>
              <a:rPr lang="en-US" altLang="ko-KR" sz="1400" b="1" dirty="0" err="1">
                <a:solidFill>
                  <a:srgbClr val="0000C0"/>
                </a:solidFill>
                <a:latin typeface="Consolas"/>
              </a:rPr>
              <a:t>cateCode</a:t>
            </a:r>
            <a:r>
              <a:rPr lang="en-US" altLang="ko-KR" sz="1400" b="1" dirty="0">
                <a:solidFill>
                  <a:srgbClr val="000000"/>
                </a:solidFill>
                <a:latin typeface="Consolas"/>
              </a:rPr>
              <a:t>; </a:t>
            </a:r>
            <a:r>
              <a:rPr lang="en-US" altLang="ko-KR" sz="1400" b="1" dirty="0">
                <a:solidFill>
                  <a:srgbClr val="3F7F5F"/>
                </a:solidFill>
                <a:latin typeface="Consolas"/>
              </a:rPr>
              <a:t>// </a:t>
            </a:r>
            <a:r>
              <a:rPr lang="ja-JP" altLang="en-US" sz="1400" b="1" dirty="0">
                <a:solidFill>
                  <a:srgbClr val="3F7F5F"/>
                </a:solidFill>
                <a:latin typeface="Consolas"/>
              </a:rPr>
              <a:t>カテゴリコード</a:t>
            </a:r>
          </a:p>
          <a:p>
            <a:r>
              <a:rPr lang="en-US" altLang="ko-KR" sz="1400" dirty="0">
                <a:solidFill>
                  <a:srgbClr val="000000"/>
                </a:solidFill>
                <a:latin typeface="Consolas"/>
              </a:rPr>
              <a:t>    </a:t>
            </a:r>
            <a:r>
              <a:rPr lang="en-US" altLang="ko-KR" sz="1400" b="1" dirty="0">
                <a:solidFill>
                  <a:srgbClr val="7F0055"/>
                </a:solidFill>
                <a:latin typeface="Consolas"/>
              </a:rPr>
              <a:t>private</a:t>
            </a:r>
            <a:r>
              <a:rPr lang="en-US" altLang="ko-KR" sz="1400" b="1" dirty="0">
                <a:solidFill>
                  <a:srgbClr val="000000"/>
                </a:solidFill>
                <a:latin typeface="Consolas"/>
              </a:rPr>
              <a:t> String </a:t>
            </a:r>
            <a:r>
              <a:rPr lang="en-US" altLang="ko-KR" sz="1400" b="1" dirty="0" err="1">
                <a:solidFill>
                  <a:srgbClr val="0000C0"/>
                </a:solidFill>
                <a:latin typeface="Consolas"/>
              </a:rPr>
              <a:t>cateCodeRef</a:t>
            </a:r>
            <a:r>
              <a:rPr lang="en-US" altLang="ko-KR" sz="1400" b="1" dirty="0">
                <a:solidFill>
                  <a:srgbClr val="000000"/>
                </a:solidFill>
                <a:latin typeface="Consolas"/>
              </a:rPr>
              <a:t>; </a:t>
            </a:r>
            <a:r>
              <a:rPr lang="en-US" altLang="ko-KR" sz="1400" b="1" dirty="0">
                <a:solidFill>
                  <a:srgbClr val="3F7F5F"/>
                </a:solidFill>
                <a:latin typeface="Consolas"/>
              </a:rPr>
              <a:t>// </a:t>
            </a:r>
            <a:r>
              <a:rPr lang="ko-KR" altLang="en-US" sz="1400" b="1" dirty="0">
                <a:solidFill>
                  <a:srgbClr val="3F7F5F"/>
                </a:solidFill>
                <a:latin typeface="Consolas"/>
              </a:rPr>
              <a:t>親</a:t>
            </a:r>
            <a:r>
              <a:rPr lang="ja-JP" altLang="en-US" sz="1400" b="1" dirty="0">
                <a:solidFill>
                  <a:srgbClr val="3F7F5F"/>
                </a:solidFill>
                <a:latin typeface="Consolas"/>
              </a:rPr>
              <a:t>カテゴリコード（</a:t>
            </a:r>
            <a:r>
              <a:rPr lang="ko-KR" altLang="en-US" sz="1400" b="1" dirty="0">
                <a:solidFill>
                  <a:srgbClr val="3F7F5F"/>
                </a:solidFill>
                <a:latin typeface="Consolas"/>
              </a:rPr>
              <a:t>参照用）</a:t>
            </a:r>
          </a:p>
          <a:p>
            <a:r>
              <a:rPr lang="ja-JP" altLang="en-US" sz="1400" dirty="0">
                <a:solidFill>
                  <a:srgbClr val="000000"/>
                </a:solidFill>
                <a:latin typeface="Consolas"/>
              </a:rPr>
              <a:t>    </a:t>
            </a:r>
            <a:r>
              <a:rPr lang="en-US" altLang="ja-JP" sz="1400" b="1" dirty="0">
                <a:solidFill>
                  <a:srgbClr val="7F0055"/>
                </a:solidFill>
                <a:latin typeface="Consolas"/>
              </a:rPr>
              <a:t>private</a:t>
            </a:r>
            <a:r>
              <a:rPr lang="ja-JP" altLang="en-US" sz="1400" b="1" dirty="0">
                <a:solidFill>
                  <a:srgbClr val="000000"/>
                </a:solidFill>
                <a:latin typeface="Consolas"/>
              </a:rPr>
              <a:t> </a:t>
            </a:r>
            <a:r>
              <a:rPr lang="en-US" altLang="ja-JP" sz="1400" b="1" dirty="0" err="1">
                <a:solidFill>
                  <a:srgbClr val="7F0055"/>
                </a:solidFill>
                <a:latin typeface="Consolas"/>
              </a:rPr>
              <a:t>int</a:t>
            </a:r>
            <a:r>
              <a:rPr lang="ja-JP" altLang="en-US" sz="1400" b="1" dirty="0">
                <a:solidFill>
                  <a:srgbClr val="000000"/>
                </a:solidFill>
                <a:latin typeface="Consolas"/>
              </a:rPr>
              <a:t> </a:t>
            </a:r>
            <a:r>
              <a:rPr lang="en-US" altLang="ja-JP" sz="1400" b="1" dirty="0">
                <a:solidFill>
                  <a:srgbClr val="0000C0"/>
                </a:solidFill>
                <a:latin typeface="Consolas"/>
              </a:rPr>
              <a:t>level</a:t>
            </a:r>
            <a:r>
              <a:rPr lang="en-US" altLang="ja-JP" sz="1400" b="1" dirty="0">
                <a:solidFill>
                  <a:srgbClr val="000000"/>
                </a:solidFill>
                <a:latin typeface="Consolas"/>
              </a:rPr>
              <a:t>; </a:t>
            </a:r>
            <a:r>
              <a:rPr lang="en-US" altLang="ja-JP" sz="1400" b="1" dirty="0">
                <a:solidFill>
                  <a:srgbClr val="3F7F5F"/>
                </a:solidFill>
                <a:latin typeface="Consolas"/>
              </a:rPr>
              <a:t>// </a:t>
            </a:r>
            <a:r>
              <a:rPr lang="ja-JP" altLang="en-US" sz="1400" b="1" dirty="0">
                <a:solidFill>
                  <a:srgbClr val="3F7F5F"/>
                </a:solidFill>
                <a:latin typeface="Consolas"/>
              </a:rPr>
              <a:t>カテゴリ階層のレベル（</a:t>
            </a:r>
            <a:r>
              <a:rPr lang="en-US" altLang="ja-JP" sz="1400" b="1" dirty="0">
                <a:solidFill>
                  <a:srgbClr val="3F7F5F"/>
                </a:solidFill>
                <a:latin typeface="Consolas"/>
              </a:rPr>
              <a:t>1</a:t>
            </a:r>
            <a:r>
              <a:rPr lang="ja-JP" altLang="en-US" sz="1400" b="1" dirty="0">
                <a:solidFill>
                  <a:srgbClr val="3F7F5F"/>
                </a:solidFill>
                <a:latin typeface="Consolas"/>
              </a:rPr>
              <a:t>次カテゴリ、</a:t>
            </a:r>
            <a:r>
              <a:rPr lang="en-US" altLang="ja-JP" sz="1400" b="1" dirty="0">
                <a:solidFill>
                  <a:srgbClr val="3F7F5F"/>
                </a:solidFill>
                <a:latin typeface="Consolas"/>
              </a:rPr>
              <a:t>2</a:t>
            </a:r>
            <a:r>
              <a:rPr lang="ja-JP" altLang="en-US" sz="1400" b="1" dirty="0">
                <a:solidFill>
                  <a:srgbClr val="3F7F5F"/>
                </a:solidFill>
                <a:latin typeface="Consolas"/>
              </a:rPr>
              <a:t>次カテゴリなど）</a:t>
            </a:r>
          </a:p>
          <a:p>
            <a:endParaRPr lang="ko-KR" altLang="en-US" sz="1400" dirty="0">
              <a:latin typeface="Consolas"/>
            </a:endParaRPr>
          </a:p>
          <a:p>
            <a:r>
              <a:rPr lang="ja-JP" altLang="en-US" sz="1400" dirty="0">
                <a:solidFill>
                  <a:srgbClr val="000000"/>
                </a:solidFill>
                <a:latin typeface="Consolas"/>
              </a:rPr>
              <a:t>    </a:t>
            </a:r>
            <a:r>
              <a:rPr lang="en-US" altLang="ja-JP" sz="1400" dirty="0">
                <a:solidFill>
                  <a:srgbClr val="3F7F5F"/>
                </a:solidFill>
                <a:latin typeface="Consolas"/>
              </a:rPr>
              <a:t>// </a:t>
            </a:r>
            <a:r>
              <a:rPr lang="ja-JP" altLang="en-US" sz="1400" dirty="0">
                <a:solidFill>
                  <a:srgbClr val="3F7F5F"/>
                </a:solidFill>
                <a:latin typeface="Consolas"/>
              </a:rPr>
              <a:t>以下はプロパティにアクセスするための</a:t>
            </a:r>
            <a:r>
              <a:rPr lang="en-US" altLang="ja-JP" sz="1400" dirty="0">
                <a:solidFill>
                  <a:srgbClr val="3F7F5F"/>
                </a:solidFill>
                <a:latin typeface="Consolas"/>
              </a:rPr>
              <a:t>getter</a:t>
            </a:r>
            <a:r>
              <a:rPr lang="ja-JP" altLang="en-US" sz="1400" dirty="0">
                <a:solidFill>
                  <a:srgbClr val="3F7F5F"/>
                </a:solidFill>
                <a:latin typeface="Consolas"/>
              </a:rPr>
              <a:t>メソッ</a:t>
            </a:r>
            <a:r>
              <a:rPr lang="ja-JP" altLang="en-US" sz="1400" dirty="0" smtClean="0">
                <a:solidFill>
                  <a:srgbClr val="3F7F5F"/>
                </a:solidFill>
                <a:latin typeface="Consolas"/>
              </a:rPr>
              <a:t>ド</a:t>
            </a:r>
            <a:endParaRPr lang="ko-KR" altLang="en-US" sz="1400" dirty="0">
              <a:latin typeface="Consolas"/>
            </a:endParaRPr>
          </a:p>
          <a:p>
            <a:r>
              <a:rPr lang="en-US" altLang="ko-KR" sz="1400" dirty="0">
                <a:solidFill>
                  <a:srgbClr val="000000"/>
                </a:solidFill>
                <a:latin typeface="Consolas"/>
              </a:rPr>
              <a:t>    </a:t>
            </a:r>
            <a:r>
              <a:rPr lang="en-US" altLang="ko-KR" sz="1400" b="1" dirty="0">
                <a:solidFill>
                  <a:srgbClr val="7F0055"/>
                </a:solidFill>
                <a:latin typeface="Consolas"/>
              </a:rPr>
              <a:t>public</a:t>
            </a:r>
            <a:r>
              <a:rPr lang="en-US" altLang="ko-KR" sz="1400" b="1" dirty="0">
                <a:solidFill>
                  <a:srgbClr val="000000"/>
                </a:solidFill>
                <a:latin typeface="Consolas"/>
              </a:rPr>
              <a:t> String </a:t>
            </a:r>
            <a:r>
              <a:rPr lang="en-US" altLang="ko-KR" sz="1400" b="1" dirty="0" err="1">
                <a:solidFill>
                  <a:srgbClr val="000000"/>
                </a:solidFill>
                <a:latin typeface="Consolas"/>
              </a:rPr>
              <a:t>getCateName</a:t>
            </a:r>
            <a:r>
              <a:rPr lang="en-US" altLang="ko-KR" sz="1400" b="1" dirty="0">
                <a:solidFill>
                  <a:srgbClr val="000000"/>
                </a:solidFill>
                <a:latin typeface="Consolas"/>
              </a:rPr>
              <a:t>() { </a:t>
            </a:r>
            <a:r>
              <a:rPr lang="en-US" altLang="ko-KR" sz="1400" b="1" dirty="0">
                <a:solidFill>
                  <a:srgbClr val="3F7F5F"/>
                </a:solidFill>
                <a:latin typeface="Consolas"/>
              </a:rPr>
              <a:t>// </a:t>
            </a:r>
            <a:r>
              <a:rPr lang="ja-JP" altLang="en-US" sz="1400" b="1" dirty="0">
                <a:solidFill>
                  <a:srgbClr val="3F7F5F"/>
                </a:solidFill>
                <a:latin typeface="Consolas"/>
              </a:rPr>
              <a:t>カテゴリ</a:t>
            </a:r>
            <a:r>
              <a:rPr lang="ko-KR" altLang="en-US" sz="1400" b="1" dirty="0">
                <a:solidFill>
                  <a:srgbClr val="3F7F5F"/>
                </a:solidFill>
                <a:latin typeface="Consolas"/>
              </a:rPr>
              <a:t>名</a:t>
            </a:r>
            <a:r>
              <a:rPr lang="ja-JP" altLang="en-US" sz="1400" b="1" dirty="0">
                <a:solidFill>
                  <a:srgbClr val="3F7F5F"/>
                </a:solidFill>
                <a:latin typeface="Consolas"/>
              </a:rPr>
              <a:t>を</a:t>
            </a:r>
            <a:r>
              <a:rPr lang="ko-KR" altLang="en-US" sz="1400" b="1" dirty="0">
                <a:solidFill>
                  <a:srgbClr val="3F7F5F"/>
                </a:solidFill>
                <a:latin typeface="Consolas"/>
              </a:rPr>
              <a:t>取得</a:t>
            </a:r>
          </a:p>
          <a:p>
            <a:r>
              <a:rPr lang="en-US" altLang="ko-KR" sz="1400" dirty="0">
                <a:solidFill>
                  <a:srgbClr val="000000"/>
                </a:solidFill>
                <a:latin typeface="Consolas"/>
              </a:rPr>
              <a:t>        </a:t>
            </a:r>
            <a:r>
              <a:rPr lang="en-US" altLang="ko-KR" sz="1400" b="1" dirty="0">
                <a:solidFill>
                  <a:srgbClr val="7F0055"/>
                </a:solidFill>
                <a:latin typeface="Consolas"/>
              </a:rPr>
              <a:t>return</a:t>
            </a:r>
            <a:r>
              <a:rPr lang="en-US" altLang="ko-KR" sz="1400" b="1" dirty="0">
                <a:solidFill>
                  <a:srgbClr val="000000"/>
                </a:solidFill>
                <a:latin typeface="Consolas"/>
              </a:rPr>
              <a:t> </a:t>
            </a:r>
            <a:r>
              <a:rPr lang="en-US" altLang="ko-KR" sz="1400" b="1" dirty="0" err="1">
                <a:solidFill>
                  <a:srgbClr val="0000C0"/>
                </a:solidFill>
                <a:latin typeface="Consolas"/>
              </a:rPr>
              <a:t>cateName</a:t>
            </a:r>
            <a:r>
              <a:rPr lang="en-US" altLang="ko-KR" sz="1400" b="1" dirty="0">
                <a:solidFill>
                  <a:srgbClr val="000000"/>
                </a:solidFill>
                <a:latin typeface="Consolas"/>
              </a:rPr>
              <a:t>;</a:t>
            </a:r>
          </a:p>
          <a:p>
            <a:r>
              <a:rPr lang="ko-KR" altLang="en-US" sz="1400" dirty="0">
                <a:solidFill>
                  <a:srgbClr val="000000"/>
                </a:solidFill>
                <a:latin typeface="Consolas"/>
              </a:rPr>
              <a:t>    </a:t>
            </a:r>
            <a:r>
              <a:rPr lang="en-US" altLang="ko-KR" sz="1400" dirty="0">
                <a:solidFill>
                  <a:srgbClr val="000000"/>
                </a:solidFill>
                <a:latin typeface="Consolas"/>
              </a:rPr>
              <a:t>}</a:t>
            </a:r>
          </a:p>
          <a:p>
            <a:r>
              <a:rPr lang="en-US" altLang="ko-KR" sz="1400" dirty="0">
                <a:solidFill>
                  <a:srgbClr val="000000"/>
                </a:solidFill>
                <a:latin typeface="Consolas"/>
              </a:rPr>
              <a:t>    </a:t>
            </a:r>
            <a:r>
              <a:rPr lang="en-US" altLang="ko-KR" sz="1400" b="1" dirty="0">
                <a:solidFill>
                  <a:srgbClr val="7F0055"/>
                </a:solidFill>
                <a:latin typeface="Consolas"/>
              </a:rPr>
              <a:t>public</a:t>
            </a:r>
            <a:r>
              <a:rPr lang="en-US" altLang="ko-KR" sz="1400" b="1" dirty="0">
                <a:solidFill>
                  <a:srgbClr val="000000"/>
                </a:solidFill>
                <a:latin typeface="Consolas"/>
              </a:rPr>
              <a:t> String </a:t>
            </a:r>
            <a:r>
              <a:rPr lang="en-US" altLang="ko-KR" sz="1400" b="1" dirty="0" err="1">
                <a:solidFill>
                  <a:srgbClr val="000000"/>
                </a:solidFill>
                <a:latin typeface="Consolas"/>
              </a:rPr>
              <a:t>getCateCode</a:t>
            </a:r>
            <a:r>
              <a:rPr lang="en-US" altLang="ko-KR" sz="1400" b="1" dirty="0">
                <a:solidFill>
                  <a:srgbClr val="000000"/>
                </a:solidFill>
                <a:latin typeface="Consolas"/>
              </a:rPr>
              <a:t>() { </a:t>
            </a:r>
            <a:r>
              <a:rPr lang="en-US" altLang="ko-KR" sz="1400" b="1" dirty="0">
                <a:solidFill>
                  <a:srgbClr val="3F7F5F"/>
                </a:solidFill>
                <a:latin typeface="Consolas"/>
              </a:rPr>
              <a:t>// </a:t>
            </a:r>
            <a:r>
              <a:rPr lang="ja-JP" altLang="en-US" sz="1400" b="1" dirty="0">
                <a:solidFill>
                  <a:srgbClr val="3F7F5F"/>
                </a:solidFill>
                <a:latin typeface="Consolas"/>
              </a:rPr>
              <a:t>カテゴリコードを</a:t>
            </a:r>
            <a:r>
              <a:rPr lang="ko-KR" altLang="en-US" sz="1400" b="1" dirty="0">
                <a:solidFill>
                  <a:srgbClr val="3F7F5F"/>
                </a:solidFill>
                <a:latin typeface="Consolas"/>
              </a:rPr>
              <a:t>取得</a:t>
            </a:r>
          </a:p>
          <a:p>
            <a:r>
              <a:rPr lang="en-US" altLang="ko-KR" sz="1400" dirty="0">
                <a:solidFill>
                  <a:srgbClr val="000000"/>
                </a:solidFill>
                <a:latin typeface="Consolas"/>
              </a:rPr>
              <a:t>        </a:t>
            </a:r>
            <a:r>
              <a:rPr lang="en-US" altLang="ko-KR" sz="1400" b="1" dirty="0">
                <a:solidFill>
                  <a:srgbClr val="7F0055"/>
                </a:solidFill>
                <a:latin typeface="Consolas"/>
              </a:rPr>
              <a:t>return</a:t>
            </a:r>
            <a:r>
              <a:rPr lang="en-US" altLang="ko-KR" sz="1400" b="1" dirty="0">
                <a:solidFill>
                  <a:srgbClr val="000000"/>
                </a:solidFill>
                <a:latin typeface="Consolas"/>
              </a:rPr>
              <a:t> </a:t>
            </a:r>
            <a:r>
              <a:rPr lang="en-US" altLang="ko-KR" sz="1400" b="1" dirty="0" err="1">
                <a:solidFill>
                  <a:srgbClr val="0000C0"/>
                </a:solidFill>
                <a:latin typeface="Consolas"/>
              </a:rPr>
              <a:t>cateCode</a:t>
            </a:r>
            <a:r>
              <a:rPr lang="en-US" altLang="ko-KR" sz="1400" b="1" dirty="0">
                <a:solidFill>
                  <a:srgbClr val="000000"/>
                </a:solidFill>
                <a:latin typeface="Consolas"/>
              </a:rPr>
              <a:t>;</a:t>
            </a:r>
          </a:p>
          <a:p>
            <a:r>
              <a:rPr lang="ko-KR" altLang="en-US" sz="1400" dirty="0">
                <a:solidFill>
                  <a:srgbClr val="000000"/>
                </a:solidFill>
                <a:latin typeface="Consolas"/>
              </a:rPr>
              <a:t>    </a:t>
            </a:r>
            <a:r>
              <a:rPr lang="en-US" altLang="ko-KR" sz="1400" dirty="0">
                <a:solidFill>
                  <a:srgbClr val="000000"/>
                </a:solidFill>
                <a:latin typeface="Consolas"/>
              </a:rPr>
              <a:t>}</a:t>
            </a:r>
          </a:p>
          <a:p>
            <a:r>
              <a:rPr lang="en-US" altLang="ko-KR" sz="1400" dirty="0">
                <a:solidFill>
                  <a:srgbClr val="000000"/>
                </a:solidFill>
                <a:latin typeface="Consolas"/>
              </a:rPr>
              <a:t>    </a:t>
            </a:r>
            <a:r>
              <a:rPr lang="en-US" altLang="ko-KR" sz="1400" b="1" dirty="0">
                <a:solidFill>
                  <a:srgbClr val="7F0055"/>
                </a:solidFill>
                <a:latin typeface="Consolas"/>
              </a:rPr>
              <a:t>public</a:t>
            </a:r>
            <a:r>
              <a:rPr lang="en-US" altLang="ko-KR" sz="1400" b="1" dirty="0">
                <a:solidFill>
                  <a:srgbClr val="000000"/>
                </a:solidFill>
                <a:latin typeface="Consolas"/>
              </a:rPr>
              <a:t> String </a:t>
            </a:r>
            <a:r>
              <a:rPr lang="en-US" altLang="ko-KR" sz="1400" b="1" dirty="0" err="1">
                <a:solidFill>
                  <a:srgbClr val="000000"/>
                </a:solidFill>
                <a:latin typeface="Consolas"/>
              </a:rPr>
              <a:t>getCateCodeRef</a:t>
            </a:r>
            <a:r>
              <a:rPr lang="en-US" altLang="ko-KR" sz="1400" b="1" dirty="0">
                <a:solidFill>
                  <a:srgbClr val="000000"/>
                </a:solidFill>
                <a:latin typeface="Consolas"/>
              </a:rPr>
              <a:t>() { </a:t>
            </a:r>
            <a:r>
              <a:rPr lang="en-US" altLang="ko-KR" sz="1400" b="1" dirty="0">
                <a:solidFill>
                  <a:srgbClr val="3F7F5F"/>
                </a:solidFill>
                <a:latin typeface="Consolas"/>
              </a:rPr>
              <a:t>// </a:t>
            </a:r>
            <a:r>
              <a:rPr lang="ko-KR" altLang="en-US" sz="1400" b="1" dirty="0">
                <a:solidFill>
                  <a:srgbClr val="3F7F5F"/>
                </a:solidFill>
                <a:latin typeface="Consolas"/>
              </a:rPr>
              <a:t>親</a:t>
            </a:r>
            <a:r>
              <a:rPr lang="ja-JP" altLang="en-US" sz="1400" b="1" dirty="0">
                <a:solidFill>
                  <a:srgbClr val="3F7F5F"/>
                </a:solidFill>
                <a:latin typeface="Consolas"/>
              </a:rPr>
              <a:t>カテゴリコードを</a:t>
            </a:r>
            <a:r>
              <a:rPr lang="ko-KR" altLang="en-US" sz="1400" b="1" dirty="0">
                <a:solidFill>
                  <a:srgbClr val="3F7F5F"/>
                </a:solidFill>
                <a:latin typeface="Consolas"/>
              </a:rPr>
              <a:t>取得</a:t>
            </a:r>
          </a:p>
          <a:p>
            <a:r>
              <a:rPr lang="en-US" altLang="ko-KR" sz="1400" dirty="0">
                <a:solidFill>
                  <a:srgbClr val="000000"/>
                </a:solidFill>
                <a:latin typeface="Consolas"/>
              </a:rPr>
              <a:t>        </a:t>
            </a:r>
            <a:r>
              <a:rPr lang="en-US" altLang="ko-KR" sz="1400" b="1" dirty="0">
                <a:solidFill>
                  <a:srgbClr val="7F0055"/>
                </a:solidFill>
                <a:latin typeface="Consolas"/>
              </a:rPr>
              <a:t>return</a:t>
            </a:r>
            <a:r>
              <a:rPr lang="en-US" altLang="ko-KR" sz="1400" b="1" dirty="0">
                <a:solidFill>
                  <a:srgbClr val="000000"/>
                </a:solidFill>
                <a:latin typeface="Consolas"/>
              </a:rPr>
              <a:t> </a:t>
            </a:r>
            <a:r>
              <a:rPr lang="en-US" altLang="ko-KR" sz="1400" b="1" dirty="0" err="1">
                <a:solidFill>
                  <a:srgbClr val="0000C0"/>
                </a:solidFill>
                <a:latin typeface="Consolas"/>
              </a:rPr>
              <a:t>cateCodeRef</a:t>
            </a:r>
            <a:r>
              <a:rPr lang="en-US" altLang="ko-KR" sz="1400" b="1" dirty="0">
                <a:solidFill>
                  <a:srgbClr val="000000"/>
                </a:solidFill>
                <a:latin typeface="Consolas"/>
              </a:rPr>
              <a:t>;</a:t>
            </a:r>
          </a:p>
          <a:p>
            <a:r>
              <a:rPr lang="ko-KR" altLang="en-US" sz="1400" dirty="0">
                <a:solidFill>
                  <a:srgbClr val="000000"/>
                </a:solidFill>
                <a:latin typeface="Consolas"/>
              </a:rPr>
              <a:t>    </a:t>
            </a:r>
            <a:r>
              <a:rPr lang="en-US" altLang="ko-KR" sz="1400" dirty="0">
                <a:solidFill>
                  <a:srgbClr val="000000"/>
                </a:solidFill>
                <a:latin typeface="Consolas"/>
              </a:rPr>
              <a:t>}</a:t>
            </a:r>
          </a:p>
          <a:p>
            <a:r>
              <a:rPr lang="en-US" altLang="ko-KR" sz="1400" dirty="0">
                <a:solidFill>
                  <a:srgbClr val="000000"/>
                </a:solidFill>
                <a:latin typeface="Consolas"/>
              </a:rPr>
              <a:t>    </a:t>
            </a:r>
            <a:r>
              <a:rPr lang="en-US" altLang="ko-KR" sz="1400" b="1" dirty="0">
                <a:solidFill>
                  <a:srgbClr val="7F0055"/>
                </a:solidFill>
                <a:latin typeface="Consolas"/>
              </a:rPr>
              <a:t>public</a:t>
            </a:r>
            <a:r>
              <a:rPr lang="en-US" altLang="ko-KR" sz="1400" b="1" dirty="0">
                <a:solidFill>
                  <a:srgbClr val="000000"/>
                </a:solidFill>
                <a:latin typeface="Consolas"/>
              </a:rPr>
              <a:t> </a:t>
            </a:r>
            <a:r>
              <a:rPr lang="en-US" altLang="ko-KR" sz="1400" b="1" dirty="0" err="1">
                <a:solidFill>
                  <a:srgbClr val="7F0055"/>
                </a:solidFill>
                <a:latin typeface="Consolas"/>
              </a:rPr>
              <a:t>int</a:t>
            </a:r>
            <a:r>
              <a:rPr lang="en-US" altLang="ko-KR" sz="1400" b="1" dirty="0">
                <a:solidFill>
                  <a:srgbClr val="000000"/>
                </a:solidFill>
                <a:latin typeface="Consolas"/>
              </a:rPr>
              <a:t> </a:t>
            </a:r>
            <a:r>
              <a:rPr lang="en-US" altLang="ko-KR" sz="1400" b="1" dirty="0" err="1">
                <a:solidFill>
                  <a:srgbClr val="000000"/>
                </a:solidFill>
                <a:latin typeface="Consolas"/>
              </a:rPr>
              <a:t>getLevel</a:t>
            </a:r>
            <a:r>
              <a:rPr lang="en-US" altLang="ko-KR" sz="1400" b="1" dirty="0">
                <a:solidFill>
                  <a:srgbClr val="000000"/>
                </a:solidFill>
                <a:latin typeface="Consolas"/>
              </a:rPr>
              <a:t>() { </a:t>
            </a:r>
            <a:r>
              <a:rPr lang="en-US" altLang="ko-KR" sz="1400" b="1" dirty="0">
                <a:solidFill>
                  <a:srgbClr val="3F7F5F"/>
                </a:solidFill>
                <a:latin typeface="Consolas"/>
              </a:rPr>
              <a:t>// </a:t>
            </a:r>
            <a:r>
              <a:rPr lang="ja-JP" altLang="en-US" sz="1400" b="1" dirty="0">
                <a:solidFill>
                  <a:srgbClr val="3F7F5F"/>
                </a:solidFill>
                <a:latin typeface="Consolas"/>
              </a:rPr>
              <a:t>カテゴリ</a:t>
            </a:r>
            <a:r>
              <a:rPr lang="ko-KR" altLang="en-US" sz="1400" b="1" dirty="0">
                <a:solidFill>
                  <a:srgbClr val="3F7F5F"/>
                </a:solidFill>
                <a:latin typeface="Consolas"/>
              </a:rPr>
              <a:t>階層</a:t>
            </a:r>
            <a:r>
              <a:rPr lang="ja-JP" altLang="en-US" sz="1400" b="1" dirty="0">
                <a:solidFill>
                  <a:srgbClr val="3F7F5F"/>
                </a:solidFill>
                <a:latin typeface="Consolas"/>
              </a:rPr>
              <a:t>のレベルを</a:t>
            </a:r>
            <a:r>
              <a:rPr lang="ko-KR" altLang="en-US" sz="1400" b="1" dirty="0">
                <a:solidFill>
                  <a:srgbClr val="3F7F5F"/>
                </a:solidFill>
                <a:latin typeface="Consolas"/>
              </a:rPr>
              <a:t>取得</a:t>
            </a:r>
          </a:p>
          <a:p>
            <a:r>
              <a:rPr lang="en-US" altLang="ko-KR" sz="1400" dirty="0">
                <a:solidFill>
                  <a:srgbClr val="000000"/>
                </a:solidFill>
                <a:latin typeface="Consolas"/>
              </a:rPr>
              <a:t>        </a:t>
            </a:r>
            <a:r>
              <a:rPr lang="en-US" altLang="ko-KR" sz="1400" b="1" dirty="0">
                <a:solidFill>
                  <a:srgbClr val="7F0055"/>
                </a:solidFill>
                <a:latin typeface="Consolas"/>
              </a:rPr>
              <a:t>return</a:t>
            </a:r>
            <a:r>
              <a:rPr lang="en-US" altLang="ko-KR" sz="1400" b="1" dirty="0">
                <a:solidFill>
                  <a:srgbClr val="000000"/>
                </a:solidFill>
                <a:latin typeface="Consolas"/>
              </a:rPr>
              <a:t> </a:t>
            </a:r>
            <a:r>
              <a:rPr lang="en-US" altLang="ko-KR" sz="1400" b="1" dirty="0">
                <a:solidFill>
                  <a:srgbClr val="0000C0"/>
                </a:solidFill>
                <a:latin typeface="Consolas"/>
              </a:rPr>
              <a:t>level</a:t>
            </a:r>
            <a:r>
              <a:rPr lang="en-US" altLang="ko-KR" sz="1400" b="1" dirty="0">
                <a:solidFill>
                  <a:srgbClr val="000000"/>
                </a:solidFill>
                <a:latin typeface="Consolas"/>
              </a:rPr>
              <a:t>;</a:t>
            </a:r>
          </a:p>
          <a:p>
            <a:r>
              <a:rPr lang="ko-KR" altLang="en-US" sz="1400" dirty="0">
                <a:solidFill>
                  <a:srgbClr val="000000"/>
                </a:solidFill>
                <a:latin typeface="Consolas"/>
              </a:rPr>
              <a:t>    </a:t>
            </a:r>
            <a:r>
              <a:rPr lang="en-US" altLang="ko-KR" sz="1400" dirty="0">
                <a:solidFill>
                  <a:srgbClr val="000000"/>
                </a:solidFill>
                <a:latin typeface="Consolas"/>
              </a:rPr>
              <a:t>}</a:t>
            </a:r>
          </a:p>
          <a:p>
            <a:endParaRPr lang="ko-KR" altLang="en-US" sz="1400" dirty="0">
              <a:latin typeface="Consolas"/>
            </a:endParaRPr>
          </a:p>
          <a:p>
            <a:r>
              <a:rPr lang="ja-JP" altLang="en-US" sz="1400" dirty="0">
                <a:solidFill>
                  <a:srgbClr val="000000"/>
                </a:solidFill>
                <a:latin typeface="Consolas"/>
              </a:rPr>
              <a:t>    </a:t>
            </a:r>
            <a:r>
              <a:rPr lang="en-US" altLang="ja-JP" sz="1400" dirty="0">
                <a:solidFill>
                  <a:srgbClr val="3F7F5F"/>
                </a:solidFill>
                <a:latin typeface="Consolas"/>
              </a:rPr>
              <a:t>// </a:t>
            </a:r>
            <a:r>
              <a:rPr lang="ja-JP" altLang="en-US" sz="1400" dirty="0">
                <a:solidFill>
                  <a:srgbClr val="3F7F5F"/>
                </a:solidFill>
                <a:latin typeface="Consolas"/>
              </a:rPr>
              <a:t>以下はプロパティを設定するための</a:t>
            </a:r>
            <a:r>
              <a:rPr lang="en-US" altLang="ja-JP" sz="1400" dirty="0">
                <a:solidFill>
                  <a:srgbClr val="3F7F5F"/>
                </a:solidFill>
                <a:latin typeface="Consolas"/>
              </a:rPr>
              <a:t>setter</a:t>
            </a:r>
            <a:r>
              <a:rPr lang="ja-JP" altLang="en-US" sz="1400" dirty="0">
                <a:solidFill>
                  <a:srgbClr val="3F7F5F"/>
                </a:solidFill>
                <a:latin typeface="Consolas"/>
              </a:rPr>
              <a:t>メソッド</a:t>
            </a:r>
          </a:p>
          <a:p>
            <a:endParaRPr lang="ko-KR" altLang="en-US" sz="1400" dirty="0">
              <a:latin typeface="Consolas"/>
            </a:endParaRPr>
          </a:p>
          <a:p>
            <a:r>
              <a:rPr lang="en-US" altLang="ko-KR" sz="1400" dirty="0">
                <a:solidFill>
                  <a:srgbClr val="000000"/>
                </a:solidFill>
                <a:latin typeface="Consolas"/>
              </a:rPr>
              <a:t>    </a:t>
            </a:r>
            <a:r>
              <a:rPr lang="en-US" altLang="ko-KR" sz="1400" b="1" dirty="0">
                <a:solidFill>
                  <a:srgbClr val="7F0055"/>
                </a:solidFill>
                <a:latin typeface="Consolas"/>
              </a:rPr>
              <a:t>public</a:t>
            </a:r>
            <a:r>
              <a:rPr lang="en-US" altLang="ko-KR" sz="1400" b="1" dirty="0">
                <a:solidFill>
                  <a:srgbClr val="000000"/>
                </a:solidFill>
                <a:latin typeface="Consolas"/>
              </a:rPr>
              <a:t> </a:t>
            </a:r>
            <a:r>
              <a:rPr lang="en-US" altLang="ko-KR" sz="1400" b="1" dirty="0">
                <a:solidFill>
                  <a:srgbClr val="7F0055"/>
                </a:solidFill>
                <a:latin typeface="Consolas"/>
              </a:rPr>
              <a:t>void</a:t>
            </a:r>
            <a:r>
              <a:rPr lang="en-US" altLang="ko-KR" sz="1400" b="1" dirty="0">
                <a:solidFill>
                  <a:srgbClr val="000000"/>
                </a:solidFill>
                <a:latin typeface="Consolas"/>
              </a:rPr>
              <a:t> </a:t>
            </a:r>
            <a:r>
              <a:rPr lang="en-US" altLang="ko-KR" sz="1400" b="1" dirty="0" err="1">
                <a:solidFill>
                  <a:srgbClr val="000000"/>
                </a:solidFill>
                <a:latin typeface="Consolas"/>
              </a:rPr>
              <a:t>setCateName</a:t>
            </a:r>
            <a:r>
              <a:rPr lang="en-US" altLang="ko-KR" sz="1400" b="1" dirty="0">
                <a:solidFill>
                  <a:srgbClr val="000000"/>
                </a:solidFill>
                <a:latin typeface="Consolas"/>
              </a:rPr>
              <a:t>(String </a:t>
            </a:r>
            <a:r>
              <a:rPr lang="en-US" altLang="ko-KR" sz="1400" b="1" dirty="0" err="1">
                <a:solidFill>
                  <a:srgbClr val="6A3E3E"/>
                </a:solidFill>
                <a:latin typeface="Consolas"/>
              </a:rPr>
              <a:t>cateName</a:t>
            </a:r>
            <a:r>
              <a:rPr lang="en-US" altLang="ko-KR" sz="1400" b="1" dirty="0">
                <a:solidFill>
                  <a:srgbClr val="000000"/>
                </a:solidFill>
                <a:latin typeface="Consolas"/>
              </a:rPr>
              <a:t>) { </a:t>
            </a:r>
            <a:r>
              <a:rPr lang="en-US" altLang="ko-KR" sz="1400" b="1" dirty="0">
                <a:solidFill>
                  <a:srgbClr val="3F7F5F"/>
                </a:solidFill>
                <a:latin typeface="Consolas"/>
              </a:rPr>
              <a:t>// </a:t>
            </a:r>
            <a:r>
              <a:rPr lang="ja-JP" altLang="en-US" sz="1400" b="1" dirty="0">
                <a:solidFill>
                  <a:srgbClr val="3F7F5F"/>
                </a:solidFill>
                <a:latin typeface="Consolas"/>
              </a:rPr>
              <a:t>カテゴリ</a:t>
            </a:r>
            <a:r>
              <a:rPr lang="ko-KR" altLang="en-US" sz="1400" b="1" dirty="0">
                <a:solidFill>
                  <a:srgbClr val="3F7F5F"/>
                </a:solidFill>
                <a:latin typeface="Consolas"/>
              </a:rPr>
              <a:t>名</a:t>
            </a:r>
            <a:r>
              <a:rPr lang="ja-JP" altLang="en-US" sz="1400" b="1" dirty="0">
                <a:solidFill>
                  <a:srgbClr val="3F7F5F"/>
                </a:solidFill>
                <a:latin typeface="Consolas"/>
              </a:rPr>
              <a:t>を</a:t>
            </a:r>
            <a:r>
              <a:rPr lang="ko-KR" altLang="en-US" sz="1400" b="1" dirty="0">
                <a:solidFill>
                  <a:srgbClr val="3F7F5F"/>
                </a:solidFill>
                <a:latin typeface="Consolas"/>
              </a:rPr>
              <a:t>設定</a:t>
            </a:r>
          </a:p>
          <a:p>
            <a:r>
              <a:rPr lang="en-US" altLang="ko-KR" sz="1400" dirty="0">
                <a:solidFill>
                  <a:srgbClr val="000000"/>
                </a:solidFill>
                <a:latin typeface="Consolas"/>
              </a:rPr>
              <a:t>        </a:t>
            </a:r>
            <a:r>
              <a:rPr lang="en-US" altLang="ko-KR" sz="1400" b="1" dirty="0" err="1">
                <a:solidFill>
                  <a:srgbClr val="7F0055"/>
                </a:solidFill>
                <a:latin typeface="Consolas"/>
              </a:rPr>
              <a:t>this</a:t>
            </a:r>
            <a:r>
              <a:rPr lang="en-US" altLang="ko-KR" sz="1400" b="1" dirty="0" err="1">
                <a:solidFill>
                  <a:srgbClr val="000000"/>
                </a:solidFill>
                <a:latin typeface="Consolas"/>
              </a:rPr>
              <a:t>.</a:t>
            </a:r>
            <a:r>
              <a:rPr lang="en-US" altLang="ko-KR" sz="1400" b="1" dirty="0" err="1">
                <a:solidFill>
                  <a:srgbClr val="0000C0"/>
                </a:solidFill>
                <a:latin typeface="Consolas"/>
              </a:rPr>
              <a:t>cateName</a:t>
            </a:r>
            <a:r>
              <a:rPr lang="en-US" altLang="ko-KR" sz="1400" b="1" dirty="0">
                <a:solidFill>
                  <a:srgbClr val="000000"/>
                </a:solidFill>
                <a:latin typeface="Consolas"/>
              </a:rPr>
              <a:t> = </a:t>
            </a:r>
            <a:r>
              <a:rPr lang="en-US" altLang="ko-KR" sz="1400" b="1" dirty="0" err="1">
                <a:solidFill>
                  <a:srgbClr val="6A3E3E"/>
                </a:solidFill>
                <a:latin typeface="Consolas"/>
              </a:rPr>
              <a:t>cateName</a:t>
            </a:r>
            <a:r>
              <a:rPr lang="en-US" altLang="ko-KR" sz="1400" b="1" dirty="0">
                <a:solidFill>
                  <a:srgbClr val="000000"/>
                </a:solidFill>
                <a:latin typeface="Consolas"/>
              </a:rPr>
              <a:t>;</a:t>
            </a:r>
          </a:p>
          <a:p>
            <a:r>
              <a:rPr lang="ko-KR" altLang="en-US" sz="1400" dirty="0">
                <a:solidFill>
                  <a:srgbClr val="000000"/>
                </a:solidFill>
                <a:latin typeface="Consolas"/>
              </a:rPr>
              <a:t>    </a:t>
            </a:r>
            <a:r>
              <a:rPr lang="en-US" altLang="ko-KR" sz="1400" dirty="0">
                <a:solidFill>
                  <a:srgbClr val="000000"/>
                </a:solidFill>
                <a:latin typeface="Consolas"/>
              </a:rPr>
              <a:t>}</a:t>
            </a:r>
          </a:p>
          <a:p>
            <a:r>
              <a:rPr lang="en-US" altLang="ko-KR" sz="1400" dirty="0">
                <a:solidFill>
                  <a:srgbClr val="000000"/>
                </a:solidFill>
                <a:latin typeface="Consolas"/>
              </a:rPr>
              <a:t>    </a:t>
            </a:r>
            <a:r>
              <a:rPr lang="en-US" altLang="ko-KR" sz="1400" b="1" dirty="0">
                <a:solidFill>
                  <a:srgbClr val="7F0055"/>
                </a:solidFill>
                <a:latin typeface="Consolas"/>
              </a:rPr>
              <a:t>public</a:t>
            </a:r>
            <a:r>
              <a:rPr lang="en-US" altLang="ko-KR" sz="1400" b="1" dirty="0">
                <a:solidFill>
                  <a:srgbClr val="000000"/>
                </a:solidFill>
                <a:latin typeface="Consolas"/>
              </a:rPr>
              <a:t> </a:t>
            </a:r>
            <a:r>
              <a:rPr lang="en-US" altLang="ko-KR" sz="1400" b="1" dirty="0">
                <a:solidFill>
                  <a:srgbClr val="7F0055"/>
                </a:solidFill>
                <a:latin typeface="Consolas"/>
              </a:rPr>
              <a:t>void</a:t>
            </a:r>
            <a:r>
              <a:rPr lang="en-US" altLang="ko-KR" sz="1400" b="1" dirty="0">
                <a:solidFill>
                  <a:srgbClr val="000000"/>
                </a:solidFill>
                <a:latin typeface="Consolas"/>
              </a:rPr>
              <a:t> </a:t>
            </a:r>
            <a:r>
              <a:rPr lang="en-US" altLang="ko-KR" sz="1400" b="1" dirty="0" err="1">
                <a:solidFill>
                  <a:srgbClr val="000000"/>
                </a:solidFill>
                <a:latin typeface="Consolas"/>
              </a:rPr>
              <a:t>setCateCode</a:t>
            </a:r>
            <a:r>
              <a:rPr lang="en-US" altLang="ko-KR" sz="1400" b="1" dirty="0">
                <a:solidFill>
                  <a:srgbClr val="000000"/>
                </a:solidFill>
                <a:latin typeface="Consolas"/>
              </a:rPr>
              <a:t>(String </a:t>
            </a:r>
            <a:r>
              <a:rPr lang="en-US" altLang="ko-KR" sz="1400" b="1" dirty="0" err="1">
                <a:solidFill>
                  <a:srgbClr val="6A3E3E"/>
                </a:solidFill>
                <a:latin typeface="Consolas"/>
              </a:rPr>
              <a:t>cateCode</a:t>
            </a:r>
            <a:r>
              <a:rPr lang="en-US" altLang="ko-KR" sz="1400" b="1" dirty="0">
                <a:solidFill>
                  <a:srgbClr val="000000"/>
                </a:solidFill>
                <a:latin typeface="Consolas"/>
              </a:rPr>
              <a:t>) { </a:t>
            </a:r>
            <a:r>
              <a:rPr lang="en-US" altLang="ko-KR" sz="1400" b="1" dirty="0">
                <a:solidFill>
                  <a:srgbClr val="3F7F5F"/>
                </a:solidFill>
                <a:latin typeface="Consolas"/>
              </a:rPr>
              <a:t>// </a:t>
            </a:r>
            <a:r>
              <a:rPr lang="ja-JP" altLang="en-US" sz="1400" b="1" dirty="0">
                <a:solidFill>
                  <a:srgbClr val="3F7F5F"/>
                </a:solidFill>
                <a:latin typeface="Consolas"/>
              </a:rPr>
              <a:t>カテゴリコードを</a:t>
            </a:r>
            <a:r>
              <a:rPr lang="ko-KR" altLang="en-US" sz="1400" b="1" dirty="0">
                <a:solidFill>
                  <a:srgbClr val="3F7F5F"/>
                </a:solidFill>
                <a:latin typeface="Consolas"/>
              </a:rPr>
              <a:t>設定</a:t>
            </a:r>
          </a:p>
          <a:p>
            <a:r>
              <a:rPr lang="en-US" altLang="ko-KR" sz="1400" dirty="0">
                <a:solidFill>
                  <a:srgbClr val="000000"/>
                </a:solidFill>
                <a:latin typeface="Consolas"/>
              </a:rPr>
              <a:t>        </a:t>
            </a:r>
            <a:r>
              <a:rPr lang="en-US" altLang="ko-KR" sz="1400" b="1" dirty="0" err="1">
                <a:solidFill>
                  <a:srgbClr val="7F0055"/>
                </a:solidFill>
                <a:latin typeface="Consolas"/>
              </a:rPr>
              <a:t>this</a:t>
            </a:r>
            <a:r>
              <a:rPr lang="en-US" altLang="ko-KR" sz="1400" b="1" dirty="0" err="1">
                <a:solidFill>
                  <a:srgbClr val="000000"/>
                </a:solidFill>
                <a:latin typeface="Consolas"/>
              </a:rPr>
              <a:t>.</a:t>
            </a:r>
            <a:r>
              <a:rPr lang="en-US" altLang="ko-KR" sz="1400" b="1" dirty="0" err="1">
                <a:solidFill>
                  <a:srgbClr val="0000C0"/>
                </a:solidFill>
                <a:latin typeface="Consolas"/>
              </a:rPr>
              <a:t>cateCode</a:t>
            </a:r>
            <a:r>
              <a:rPr lang="en-US" altLang="ko-KR" sz="1400" b="1" dirty="0">
                <a:solidFill>
                  <a:srgbClr val="000000"/>
                </a:solidFill>
                <a:latin typeface="Consolas"/>
              </a:rPr>
              <a:t> = </a:t>
            </a:r>
            <a:r>
              <a:rPr lang="en-US" altLang="ko-KR" sz="1400" b="1" dirty="0" err="1">
                <a:solidFill>
                  <a:srgbClr val="6A3E3E"/>
                </a:solidFill>
                <a:latin typeface="Consolas"/>
              </a:rPr>
              <a:t>cateCode</a:t>
            </a:r>
            <a:r>
              <a:rPr lang="en-US" altLang="ko-KR" sz="1400" b="1" dirty="0">
                <a:solidFill>
                  <a:srgbClr val="000000"/>
                </a:solidFill>
                <a:latin typeface="Consolas"/>
              </a:rPr>
              <a:t>;</a:t>
            </a:r>
          </a:p>
          <a:p>
            <a:r>
              <a:rPr lang="ko-KR" altLang="en-US" sz="1400" dirty="0">
                <a:solidFill>
                  <a:srgbClr val="000000"/>
                </a:solidFill>
                <a:latin typeface="Consolas"/>
              </a:rPr>
              <a:t>    </a:t>
            </a:r>
            <a:r>
              <a:rPr lang="en-US" altLang="ko-KR" sz="1400" dirty="0">
                <a:solidFill>
                  <a:srgbClr val="000000"/>
                </a:solidFill>
                <a:latin typeface="Consolas"/>
              </a:rPr>
              <a:t>}</a:t>
            </a:r>
          </a:p>
          <a:p>
            <a:r>
              <a:rPr lang="en-US" altLang="ko-KR" sz="1400" dirty="0">
                <a:solidFill>
                  <a:srgbClr val="000000"/>
                </a:solidFill>
                <a:latin typeface="Consolas"/>
              </a:rPr>
              <a:t>    </a:t>
            </a:r>
            <a:r>
              <a:rPr lang="en-US" altLang="ko-KR" sz="1400" b="1" dirty="0">
                <a:solidFill>
                  <a:srgbClr val="7F0055"/>
                </a:solidFill>
                <a:latin typeface="Consolas"/>
              </a:rPr>
              <a:t>public</a:t>
            </a:r>
            <a:r>
              <a:rPr lang="en-US" altLang="ko-KR" sz="1400" b="1" dirty="0">
                <a:solidFill>
                  <a:srgbClr val="000000"/>
                </a:solidFill>
                <a:latin typeface="Consolas"/>
              </a:rPr>
              <a:t> </a:t>
            </a:r>
            <a:r>
              <a:rPr lang="en-US" altLang="ko-KR" sz="1400" b="1" dirty="0">
                <a:solidFill>
                  <a:srgbClr val="7F0055"/>
                </a:solidFill>
                <a:latin typeface="Consolas"/>
              </a:rPr>
              <a:t>void</a:t>
            </a:r>
            <a:r>
              <a:rPr lang="en-US" altLang="ko-KR" sz="1400" b="1" dirty="0">
                <a:solidFill>
                  <a:srgbClr val="000000"/>
                </a:solidFill>
                <a:latin typeface="Consolas"/>
              </a:rPr>
              <a:t> </a:t>
            </a:r>
            <a:r>
              <a:rPr lang="en-US" altLang="ko-KR" sz="1400" b="1" dirty="0" err="1">
                <a:solidFill>
                  <a:srgbClr val="000000"/>
                </a:solidFill>
                <a:latin typeface="Consolas"/>
              </a:rPr>
              <a:t>setCateCodeRef</a:t>
            </a:r>
            <a:r>
              <a:rPr lang="en-US" altLang="ko-KR" sz="1400" b="1" dirty="0">
                <a:solidFill>
                  <a:srgbClr val="000000"/>
                </a:solidFill>
                <a:latin typeface="Consolas"/>
              </a:rPr>
              <a:t>(String </a:t>
            </a:r>
            <a:r>
              <a:rPr lang="en-US" altLang="ko-KR" sz="1400" b="1" dirty="0" err="1">
                <a:solidFill>
                  <a:srgbClr val="6A3E3E"/>
                </a:solidFill>
                <a:latin typeface="Consolas"/>
              </a:rPr>
              <a:t>cateCodeRef</a:t>
            </a:r>
            <a:r>
              <a:rPr lang="en-US" altLang="ko-KR" sz="1400" b="1" dirty="0">
                <a:solidFill>
                  <a:srgbClr val="000000"/>
                </a:solidFill>
                <a:latin typeface="Consolas"/>
              </a:rPr>
              <a:t>) { </a:t>
            </a:r>
            <a:r>
              <a:rPr lang="en-US" altLang="ko-KR" sz="1400" b="1" dirty="0">
                <a:solidFill>
                  <a:srgbClr val="3F7F5F"/>
                </a:solidFill>
                <a:latin typeface="Consolas"/>
              </a:rPr>
              <a:t>// </a:t>
            </a:r>
            <a:r>
              <a:rPr lang="ko-KR" altLang="en-US" sz="1400" b="1" dirty="0">
                <a:solidFill>
                  <a:srgbClr val="3F7F5F"/>
                </a:solidFill>
                <a:latin typeface="Consolas"/>
              </a:rPr>
              <a:t>親</a:t>
            </a:r>
            <a:r>
              <a:rPr lang="ja-JP" altLang="en-US" sz="1400" b="1" dirty="0">
                <a:solidFill>
                  <a:srgbClr val="3F7F5F"/>
                </a:solidFill>
                <a:latin typeface="Consolas"/>
              </a:rPr>
              <a:t>カテゴリコードを</a:t>
            </a:r>
            <a:r>
              <a:rPr lang="ko-KR" altLang="en-US" sz="1400" b="1" dirty="0">
                <a:solidFill>
                  <a:srgbClr val="3F7F5F"/>
                </a:solidFill>
                <a:latin typeface="Consolas"/>
              </a:rPr>
              <a:t>設定</a:t>
            </a:r>
          </a:p>
          <a:p>
            <a:r>
              <a:rPr lang="en-US" altLang="ko-KR" sz="1400" dirty="0">
                <a:solidFill>
                  <a:srgbClr val="000000"/>
                </a:solidFill>
                <a:latin typeface="Consolas"/>
              </a:rPr>
              <a:t>        </a:t>
            </a:r>
            <a:r>
              <a:rPr lang="en-US" altLang="ko-KR" sz="1400" b="1" dirty="0" err="1">
                <a:solidFill>
                  <a:srgbClr val="7F0055"/>
                </a:solidFill>
                <a:latin typeface="Consolas"/>
              </a:rPr>
              <a:t>this</a:t>
            </a:r>
            <a:r>
              <a:rPr lang="en-US" altLang="ko-KR" sz="1400" b="1" dirty="0" err="1">
                <a:solidFill>
                  <a:srgbClr val="000000"/>
                </a:solidFill>
                <a:latin typeface="Consolas"/>
              </a:rPr>
              <a:t>.</a:t>
            </a:r>
            <a:r>
              <a:rPr lang="en-US" altLang="ko-KR" sz="1400" b="1" dirty="0" err="1">
                <a:solidFill>
                  <a:srgbClr val="0000C0"/>
                </a:solidFill>
                <a:latin typeface="Consolas"/>
              </a:rPr>
              <a:t>cateCodeRef</a:t>
            </a:r>
            <a:r>
              <a:rPr lang="en-US" altLang="ko-KR" sz="1400" b="1" dirty="0">
                <a:solidFill>
                  <a:srgbClr val="000000"/>
                </a:solidFill>
                <a:latin typeface="Consolas"/>
              </a:rPr>
              <a:t> = </a:t>
            </a:r>
            <a:r>
              <a:rPr lang="en-US" altLang="ko-KR" sz="1400" b="1" dirty="0" err="1">
                <a:solidFill>
                  <a:srgbClr val="6A3E3E"/>
                </a:solidFill>
                <a:latin typeface="Consolas"/>
              </a:rPr>
              <a:t>cateCodeRef</a:t>
            </a:r>
            <a:r>
              <a:rPr lang="en-US" altLang="ko-KR" sz="1400" b="1" dirty="0">
                <a:solidFill>
                  <a:srgbClr val="000000"/>
                </a:solidFill>
                <a:latin typeface="Consolas"/>
              </a:rPr>
              <a:t>;</a:t>
            </a:r>
          </a:p>
          <a:p>
            <a:r>
              <a:rPr lang="ko-KR" altLang="en-US" sz="1400" dirty="0">
                <a:solidFill>
                  <a:srgbClr val="000000"/>
                </a:solidFill>
                <a:latin typeface="Consolas"/>
              </a:rPr>
              <a:t>    </a:t>
            </a:r>
            <a:r>
              <a:rPr lang="en-US" altLang="ko-KR" sz="1400" dirty="0">
                <a:solidFill>
                  <a:srgbClr val="000000"/>
                </a:solidFill>
                <a:latin typeface="Consolas"/>
              </a:rPr>
              <a:t>}</a:t>
            </a:r>
          </a:p>
          <a:p>
            <a:r>
              <a:rPr lang="en-US" altLang="ko-KR" sz="1400" dirty="0">
                <a:solidFill>
                  <a:srgbClr val="000000"/>
                </a:solidFill>
                <a:latin typeface="Consolas"/>
              </a:rPr>
              <a:t>    </a:t>
            </a:r>
            <a:r>
              <a:rPr lang="en-US" altLang="ko-KR" sz="1400" b="1" dirty="0">
                <a:solidFill>
                  <a:srgbClr val="7F0055"/>
                </a:solidFill>
                <a:latin typeface="Consolas"/>
              </a:rPr>
              <a:t>public</a:t>
            </a:r>
            <a:r>
              <a:rPr lang="en-US" altLang="ko-KR" sz="1400" b="1" dirty="0">
                <a:solidFill>
                  <a:srgbClr val="000000"/>
                </a:solidFill>
                <a:latin typeface="Consolas"/>
              </a:rPr>
              <a:t> </a:t>
            </a:r>
            <a:r>
              <a:rPr lang="en-US" altLang="ko-KR" sz="1400" b="1" dirty="0">
                <a:solidFill>
                  <a:srgbClr val="7F0055"/>
                </a:solidFill>
                <a:latin typeface="Consolas"/>
              </a:rPr>
              <a:t>void</a:t>
            </a:r>
            <a:r>
              <a:rPr lang="en-US" altLang="ko-KR" sz="1400" b="1" dirty="0">
                <a:solidFill>
                  <a:srgbClr val="000000"/>
                </a:solidFill>
                <a:latin typeface="Consolas"/>
              </a:rPr>
              <a:t> </a:t>
            </a:r>
            <a:r>
              <a:rPr lang="en-US" altLang="ko-KR" sz="1400" b="1" dirty="0" err="1">
                <a:solidFill>
                  <a:srgbClr val="000000"/>
                </a:solidFill>
                <a:latin typeface="Consolas"/>
              </a:rPr>
              <a:t>setLevel</a:t>
            </a:r>
            <a:r>
              <a:rPr lang="en-US" altLang="ko-KR" sz="1400" b="1" dirty="0">
                <a:solidFill>
                  <a:srgbClr val="000000"/>
                </a:solidFill>
                <a:latin typeface="Consolas"/>
              </a:rPr>
              <a:t>(</a:t>
            </a:r>
            <a:r>
              <a:rPr lang="en-US" altLang="ko-KR" sz="1400" b="1" dirty="0" err="1">
                <a:solidFill>
                  <a:srgbClr val="7F0055"/>
                </a:solidFill>
                <a:latin typeface="Consolas"/>
              </a:rPr>
              <a:t>int</a:t>
            </a:r>
            <a:r>
              <a:rPr lang="en-US" altLang="ko-KR" sz="1400" b="1" dirty="0">
                <a:solidFill>
                  <a:srgbClr val="000000"/>
                </a:solidFill>
                <a:latin typeface="Consolas"/>
              </a:rPr>
              <a:t> </a:t>
            </a:r>
            <a:r>
              <a:rPr lang="en-US" altLang="ko-KR" sz="1400" b="1" dirty="0">
                <a:solidFill>
                  <a:srgbClr val="6A3E3E"/>
                </a:solidFill>
                <a:latin typeface="Consolas"/>
              </a:rPr>
              <a:t>level</a:t>
            </a:r>
            <a:r>
              <a:rPr lang="en-US" altLang="ko-KR" sz="1400" b="1" dirty="0">
                <a:solidFill>
                  <a:srgbClr val="000000"/>
                </a:solidFill>
                <a:latin typeface="Consolas"/>
              </a:rPr>
              <a:t>) { </a:t>
            </a:r>
            <a:r>
              <a:rPr lang="en-US" altLang="ko-KR" sz="1400" b="1" dirty="0">
                <a:solidFill>
                  <a:srgbClr val="3F7F5F"/>
                </a:solidFill>
                <a:latin typeface="Consolas"/>
              </a:rPr>
              <a:t>// </a:t>
            </a:r>
            <a:r>
              <a:rPr lang="ja-JP" altLang="en-US" sz="1400" b="1" dirty="0">
                <a:solidFill>
                  <a:srgbClr val="3F7F5F"/>
                </a:solidFill>
                <a:latin typeface="Consolas"/>
              </a:rPr>
              <a:t>カテゴリ</a:t>
            </a:r>
            <a:r>
              <a:rPr lang="ko-KR" altLang="en-US" sz="1400" b="1" dirty="0">
                <a:solidFill>
                  <a:srgbClr val="3F7F5F"/>
                </a:solidFill>
                <a:latin typeface="Consolas"/>
              </a:rPr>
              <a:t>階層</a:t>
            </a:r>
            <a:r>
              <a:rPr lang="ja-JP" altLang="en-US" sz="1400" b="1" dirty="0">
                <a:solidFill>
                  <a:srgbClr val="3F7F5F"/>
                </a:solidFill>
                <a:latin typeface="Consolas"/>
              </a:rPr>
              <a:t>のレベルを</a:t>
            </a:r>
            <a:r>
              <a:rPr lang="ko-KR" altLang="en-US" sz="1400" b="1" dirty="0">
                <a:solidFill>
                  <a:srgbClr val="3F7F5F"/>
                </a:solidFill>
                <a:latin typeface="Consolas"/>
              </a:rPr>
              <a:t>設定</a:t>
            </a:r>
          </a:p>
          <a:p>
            <a:r>
              <a:rPr lang="en-US" altLang="ko-KR" sz="1400" dirty="0">
                <a:solidFill>
                  <a:srgbClr val="000000"/>
                </a:solidFill>
                <a:latin typeface="Consolas"/>
              </a:rPr>
              <a:t>        </a:t>
            </a:r>
            <a:r>
              <a:rPr lang="en-US" altLang="ko-KR" sz="1400" b="1" dirty="0" err="1">
                <a:solidFill>
                  <a:srgbClr val="7F0055"/>
                </a:solidFill>
                <a:latin typeface="Consolas"/>
              </a:rPr>
              <a:t>this</a:t>
            </a:r>
            <a:r>
              <a:rPr lang="en-US" altLang="ko-KR" sz="1400" b="1" dirty="0" err="1">
                <a:solidFill>
                  <a:srgbClr val="000000"/>
                </a:solidFill>
                <a:latin typeface="Consolas"/>
              </a:rPr>
              <a:t>.</a:t>
            </a:r>
            <a:r>
              <a:rPr lang="en-US" altLang="ko-KR" sz="1400" b="1" dirty="0" err="1">
                <a:solidFill>
                  <a:srgbClr val="0000C0"/>
                </a:solidFill>
                <a:latin typeface="Consolas"/>
              </a:rPr>
              <a:t>level</a:t>
            </a:r>
            <a:r>
              <a:rPr lang="en-US" altLang="ko-KR" sz="1400" b="1" dirty="0">
                <a:solidFill>
                  <a:srgbClr val="000000"/>
                </a:solidFill>
                <a:latin typeface="Consolas"/>
              </a:rPr>
              <a:t> = </a:t>
            </a:r>
            <a:r>
              <a:rPr lang="en-US" altLang="ko-KR" sz="1400" b="1" dirty="0">
                <a:solidFill>
                  <a:srgbClr val="6A3E3E"/>
                </a:solidFill>
                <a:latin typeface="Consolas"/>
              </a:rPr>
              <a:t>level</a:t>
            </a:r>
            <a:r>
              <a:rPr lang="en-US" altLang="ko-KR" sz="1400" b="1" dirty="0">
                <a:solidFill>
                  <a:srgbClr val="000000"/>
                </a:solidFill>
                <a:latin typeface="Consolas"/>
              </a:rPr>
              <a:t>;</a:t>
            </a:r>
          </a:p>
          <a:p>
            <a:r>
              <a:rPr lang="ko-KR" altLang="en-US" sz="1400" dirty="0">
                <a:solidFill>
                  <a:srgbClr val="000000"/>
                </a:solidFill>
                <a:latin typeface="Consolas"/>
              </a:rPr>
              <a:t>    </a:t>
            </a:r>
            <a:r>
              <a:rPr lang="en-US" altLang="ko-KR" sz="1400" dirty="0">
                <a:solidFill>
                  <a:srgbClr val="000000"/>
                </a:solidFill>
                <a:latin typeface="Consolas"/>
              </a:rPr>
              <a:t>}</a:t>
            </a:r>
          </a:p>
          <a:p>
            <a:endParaRPr lang="ko-KR" altLang="en-US" sz="1400" dirty="0">
              <a:latin typeface="Consolas"/>
            </a:endParaRPr>
          </a:p>
          <a:p>
            <a:r>
              <a:rPr lang="en-US" altLang="ko-KR" sz="1400" dirty="0">
                <a:solidFill>
                  <a:srgbClr val="000000"/>
                </a:solidFill>
                <a:latin typeface="Consolas"/>
              </a:rPr>
              <a:t>}</a:t>
            </a:r>
            <a:endParaRPr lang="en-US" altLang="ja-JP" sz="1400" dirty="0" smtClean="0">
              <a:ea typeface="MS Mincho" pitchFamily="49" charset="-128"/>
            </a:endParaRPr>
          </a:p>
        </p:txBody>
      </p:sp>
    </p:spTree>
    <p:extLst>
      <p:ext uri="{BB962C8B-B14F-4D97-AF65-F5344CB8AC3E}">
        <p14:creationId xmlns:p14="http://schemas.microsoft.com/office/powerpoint/2010/main" val="1561107390"/>
      </p:ext>
    </p:extLst>
  </p:cSld>
  <p:clrMapOvr>
    <a:masterClrMapping/>
  </p:clrMapOvr>
  <p:transition/>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제목 1"/>
          <p:cNvSpPr>
            <a:spLocks noGrp="1"/>
          </p:cNvSpPr>
          <p:nvPr>
            <p:ph type="title"/>
          </p:nvPr>
        </p:nvSpPr>
        <p:spPr bwMode="auto">
          <a:xfrm>
            <a:off x="0" y="-2242"/>
            <a:ext cx="9144000" cy="694938"/>
          </a:xfrm>
        </p:spPr>
        <p:txBody>
          <a:bodyPr vert="horz" lIns="91440" tIns="45720" rIns="91440" bIns="45720" rtlCol="0" anchor="ctr">
            <a:normAutofit/>
          </a:bodyPr>
          <a:lstStyle/>
          <a:p>
            <a:r>
              <a:rPr lang="en-US" altLang="ja-JP" dirty="0" err="1" smtClean="0">
                <a:latin typeface="MS Mincho" pitchFamily="49" charset="-128"/>
                <a:ea typeface="MS Mincho" pitchFamily="49" charset="-128"/>
              </a:rPr>
              <a:t>GoodsViewVO</a:t>
            </a:r>
            <a:r>
              <a:rPr lang="en-US" altLang="ja-JP" dirty="0" smtClean="0">
                <a:latin typeface="MS Mincho" pitchFamily="49" charset="-128"/>
                <a:ea typeface="MS Mincho" pitchFamily="49" charset="-128"/>
              </a:rPr>
              <a:t>(1/2)</a:t>
            </a:r>
            <a:endParaRPr lang="ko-KR" dirty="0">
              <a:latin typeface="MS Mincho" pitchFamily="49" charset="-128"/>
              <a:ea typeface="MS Mincho" pitchFamily="49" charset="-128"/>
            </a:endParaRPr>
          </a:p>
        </p:txBody>
      </p:sp>
      <p:sp>
        <p:nvSpPr>
          <p:cNvPr id="5" name="내용 개체 틀 2"/>
          <p:cNvSpPr>
            <a:spLocks noGrp="1"/>
          </p:cNvSpPr>
          <p:nvPr>
            <p:ph sz="half" idx="1"/>
          </p:nvPr>
        </p:nvSpPr>
        <p:spPr bwMode="auto">
          <a:xfrm>
            <a:off x="0" y="692696"/>
            <a:ext cx="9144000" cy="6165304"/>
          </a:xfrm>
          <a:solidFill>
            <a:schemeClr val="bg1"/>
          </a:solidFill>
        </p:spPr>
        <p:txBody>
          <a:bodyPr numCol="2">
            <a:noAutofit/>
          </a:bodyPr>
          <a:lstStyle>
            <a:lvl1pPr>
              <a:defRPr sz="2400"/>
            </a:lvl1pPr>
            <a:lvl2pPr>
              <a:defRPr sz="1600"/>
            </a:lvl2pPr>
            <a:lvl3pPr>
              <a:defRPr sz="1200"/>
            </a:lvl3pPr>
            <a:lvl4pPr>
              <a:defRPr sz="1200"/>
            </a:lvl4pPr>
            <a:lvl5pPr>
              <a:defRPr sz="1200"/>
            </a:lvl5pPr>
          </a:lstStyle>
          <a:p>
            <a:r>
              <a:rPr lang="en-US" altLang="ko-KR" sz="1400" b="1" dirty="0">
                <a:solidFill>
                  <a:srgbClr val="7F0055"/>
                </a:solidFill>
                <a:latin typeface="Consolas"/>
              </a:rPr>
              <a:t>package</a:t>
            </a:r>
            <a:r>
              <a:rPr lang="en-US" altLang="ko-KR" sz="1400" b="1" dirty="0">
                <a:solidFill>
                  <a:srgbClr val="000000"/>
                </a:solidFill>
                <a:latin typeface="Consolas"/>
              </a:rPr>
              <a:t> </a:t>
            </a:r>
            <a:r>
              <a:rPr lang="en-US" altLang="ko-KR" sz="1400" b="1" dirty="0" err="1">
                <a:solidFill>
                  <a:srgbClr val="000000"/>
                </a:solidFill>
                <a:latin typeface="Consolas"/>
              </a:rPr>
              <a:t>com.my.shop.vo</a:t>
            </a:r>
            <a:r>
              <a:rPr lang="en-US" altLang="ko-KR" sz="1400" b="1" dirty="0">
                <a:solidFill>
                  <a:srgbClr val="000000"/>
                </a:solidFill>
                <a:latin typeface="Consolas"/>
              </a:rPr>
              <a:t>;</a:t>
            </a:r>
          </a:p>
          <a:p>
            <a:endParaRPr lang="ko-KR" altLang="en-US" sz="1400" dirty="0">
              <a:latin typeface="Consolas"/>
            </a:endParaRPr>
          </a:p>
          <a:p>
            <a:r>
              <a:rPr lang="en-US" altLang="ko-KR" sz="1400" b="1" dirty="0">
                <a:solidFill>
                  <a:srgbClr val="7F0055"/>
                </a:solidFill>
                <a:latin typeface="Consolas"/>
              </a:rPr>
              <a:t>import</a:t>
            </a:r>
            <a:r>
              <a:rPr lang="en-US" altLang="ko-KR" sz="1400" b="1" dirty="0">
                <a:solidFill>
                  <a:srgbClr val="000000"/>
                </a:solidFill>
                <a:latin typeface="Consolas"/>
              </a:rPr>
              <a:t> </a:t>
            </a:r>
            <a:r>
              <a:rPr lang="en-US" altLang="ko-KR" sz="1400" b="1" dirty="0" err="1">
                <a:solidFill>
                  <a:srgbClr val="000000"/>
                </a:solidFill>
                <a:latin typeface="Consolas"/>
              </a:rPr>
              <a:t>java.util.Date</a:t>
            </a:r>
            <a:r>
              <a:rPr lang="en-US" altLang="ko-KR" sz="1400" b="1" dirty="0">
                <a:solidFill>
                  <a:srgbClr val="000000"/>
                </a:solidFill>
                <a:latin typeface="Consolas"/>
              </a:rPr>
              <a:t>;</a:t>
            </a:r>
          </a:p>
          <a:p>
            <a:endParaRPr lang="ko-KR" altLang="en-US" sz="1400" dirty="0">
              <a:latin typeface="Consolas"/>
            </a:endParaRPr>
          </a:p>
          <a:p>
            <a:r>
              <a:rPr lang="en-US" altLang="ja-JP" sz="1400" dirty="0">
                <a:solidFill>
                  <a:srgbClr val="3F7F5F"/>
                </a:solidFill>
                <a:latin typeface="Consolas"/>
              </a:rPr>
              <a:t>// </a:t>
            </a:r>
            <a:r>
              <a:rPr lang="ja-JP" altLang="en-US" sz="1400" dirty="0">
                <a:solidFill>
                  <a:srgbClr val="3F7F5F"/>
                </a:solidFill>
                <a:latin typeface="Consolas"/>
              </a:rPr>
              <a:t>商品情報を格納するための</a:t>
            </a:r>
            <a:r>
              <a:rPr lang="en-US" altLang="ja-JP" sz="1400" dirty="0">
                <a:solidFill>
                  <a:srgbClr val="3F7F5F"/>
                </a:solidFill>
                <a:latin typeface="Consolas"/>
              </a:rPr>
              <a:t>VO</a:t>
            </a:r>
            <a:r>
              <a:rPr lang="ja-JP" altLang="en-US" sz="1400" dirty="0">
                <a:solidFill>
                  <a:srgbClr val="3F7F5F"/>
                </a:solidFill>
                <a:latin typeface="Consolas"/>
              </a:rPr>
              <a:t>クラス</a:t>
            </a:r>
          </a:p>
          <a:p>
            <a:r>
              <a:rPr lang="en-US" altLang="ko-KR" sz="1400" b="1" dirty="0">
                <a:solidFill>
                  <a:srgbClr val="7F0055"/>
                </a:solidFill>
                <a:latin typeface="Consolas"/>
              </a:rPr>
              <a:t>public</a:t>
            </a:r>
            <a:r>
              <a:rPr lang="en-US" altLang="ko-KR" sz="1400" b="1" dirty="0">
                <a:solidFill>
                  <a:srgbClr val="000000"/>
                </a:solidFill>
                <a:latin typeface="Consolas"/>
              </a:rPr>
              <a:t> </a:t>
            </a:r>
            <a:r>
              <a:rPr lang="en-US" altLang="ko-KR" sz="1400" b="1" dirty="0">
                <a:solidFill>
                  <a:srgbClr val="7F0055"/>
                </a:solidFill>
                <a:latin typeface="Consolas"/>
              </a:rPr>
              <a:t>class</a:t>
            </a:r>
            <a:r>
              <a:rPr lang="en-US" altLang="ko-KR" sz="1400" b="1" dirty="0">
                <a:solidFill>
                  <a:srgbClr val="000000"/>
                </a:solidFill>
                <a:latin typeface="Consolas"/>
              </a:rPr>
              <a:t> </a:t>
            </a:r>
            <a:r>
              <a:rPr lang="en-US" altLang="ko-KR" sz="1400" b="1" dirty="0" err="1">
                <a:solidFill>
                  <a:srgbClr val="000000"/>
                </a:solidFill>
                <a:latin typeface="Consolas"/>
              </a:rPr>
              <a:t>GoodsViewVO</a:t>
            </a:r>
            <a:r>
              <a:rPr lang="en-US" altLang="ko-KR" sz="1400" b="1" dirty="0">
                <a:solidFill>
                  <a:srgbClr val="000000"/>
                </a:solidFill>
                <a:latin typeface="Consolas"/>
              </a:rPr>
              <a:t> </a:t>
            </a:r>
            <a:r>
              <a:rPr lang="en-US" altLang="ko-KR" sz="1400" b="1" dirty="0" smtClean="0">
                <a:solidFill>
                  <a:srgbClr val="000000"/>
                </a:solidFill>
                <a:latin typeface="Consolas"/>
              </a:rPr>
              <a:t>{</a:t>
            </a:r>
            <a:endParaRPr lang="ko-KR" altLang="en-US" sz="1400" dirty="0">
              <a:latin typeface="Consolas"/>
            </a:endParaRPr>
          </a:p>
          <a:p>
            <a:r>
              <a:rPr lang="ja-JP" altLang="en-US" sz="1400" dirty="0">
                <a:solidFill>
                  <a:srgbClr val="000000"/>
                </a:solidFill>
                <a:latin typeface="Consolas"/>
              </a:rPr>
              <a:t>    </a:t>
            </a:r>
            <a:r>
              <a:rPr lang="en-US" altLang="ja-JP" sz="1400" dirty="0">
                <a:solidFill>
                  <a:srgbClr val="3F7F5F"/>
                </a:solidFill>
                <a:latin typeface="Consolas"/>
              </a:rPr>
              <a:t>// </a:t>
            </a:r>
            <a:r>
              <a:rPr lang="ja-JP" altLang="en-US" sz="1400" dirty="0">
                <a:solidFill>
                  <a:srgbClr val="3F7F5F"/>
                </a:solidFill>
                <a:latin typeface="Consolas"/>
              </a:rPr>
              <a:t>商品に関するプロパティ</a:t>
            </a:r>
          </a:p>
          <a:p>
            <a:r>
              <a:rPr lang="en-US" altLang="ko-KR" sz="1400" dirty="0">
                <a:solidFill>
                  <a:srgbClr val="000000"/>
                </a:solidFill>
                <a:latin typeface="Consolas"/>
              </a:rPr>
              <a:t>    </a:t>
            </a:r>
            <a:r>
              <a:rPr lang="en-US" altLang="ko-KR" sz="1400" b="1" dirty="0">
                <a:solidFill>
                  <a:srgbClr val="7F0055"/>
                </a:solidFill>
                <a:latin typeface="Consolas"/>
              </a:rPr>
              <a:t>private</a:t>
            </a:r>
            <a:r>
              <a:rPr lang="en-US" altLang="ko-KR" sz="1400" b="1" dirty="0">
                <a:solidFill>
                  <a:srgbClr val="000000"/>
                </a:solidFill>
                <a:latin typeface="Consolas"/>
              </a:rPr>
              <a:t> </a:t>
            </a:r>
            <a:r>
              <a:rPr lang="en-US" altLang="ko-KR" sz="1400" b="1" dirty="0" err="1">
                <a:solidFill>
                  <a:srgbClr val="7F0055"/>
                </a:solidFill>
                <a:latin typeface="Consolas"/>
              </a:rPr>
              <a:t>int</a:t>
            </a:r>
            <a:r>
              <a:rPr lang="en-US" altLang="ko-KR" sz="1400" b="1" dirty="0">
                <a:solidFill>
                  <a:srgbClr val="000000"/>
                </a:solidFill>
                <a:latin typeface="Consolas"/>
              </a:rPr>
              <a:t> </a:t>
            </a:r>
            <a:r>
              <a:rPr lang="en-US" altLang="ko-KR" sz="1400" b="1" dirty="0" err="1">
                <a:solidFill>
                  <a:srgbClr val="0000C0"/>
                </a:solidFill>
                <a:latin typeface="Consolas"/>
              </a:rPr>
              <a:t>gdsNum</a:t>
            </a:r>
            <a:r>
              <a:rPr lang="en-US" altLang="ko-KR" sz="1400" b="1" dirty="0">
                <a:solidFill>
                  <a:srgbClr val="000000"/>
                </a:solidFill>
                <a:latin typeface="Consolas"/>
              </a:rPr>
              <a:t>; </a:t>
            </a:r>
            <a:r>
              <a:rPr lang="en-US" altLang="ko-KR" sz="1400" b="1" dirty="0">
                <a:solidFill>
                  <a:srgbClr val="3F7F5F"/>
                </a:solidFill>
                <a:latin typeface="Consolas"/>
              </a:rPr>
              <a:t>// </a:t>
            </a:r>
            <a:r>
              <a:rPr lang="ko-KR" altLang="en-US" sz="1400" b="1" dirty="0">
                <a:solidFill>
                  <a:srgbClr val="3F7F5F"/>
                </a:solidFill>
                <a:latin typeface="Consolas"/>
              </a:rPr>
              <a:t>商品番号</a:t>
            </a:r>
          </a:p>
          <a:p>
            <a:r>
              <a:rPr lang="en-US" altLang="ko-KR" sz="1400" dirty="0">
                <a:solidFill>
                  <a:srgbClr val="000000"/>
                </a:solidFill>
                <a:latin typeface="Consolas"/>
              </a:rPr>
              <a:t>    </a:t>
            </a:r>
            <a:r>
              <a:rPr lang="en-US" altLang="ko-KR" sz="1400" b="1" dirty="0">
                <a:solidFill>
                  <a:srgbClr val="7F0055"/>
                </a:solidFill>
                <a:latin typeface="Consolas"/>
              </a:rPr>
              <a:t>private</a:t>
            </a:r>
            <a:r>
              <a:rPr lang="en-US" altLang="ko-KR" sz="1400" b="1" dirty="0">
                <a:solidFill>
                  <a:srgbClr val="000000"/>
                </a:solidFill>
                <a:latin typeface="Consolas"/>
              </a:rPr>
              <a:t> </a:t>
            </a:r>
            <a:r>
              <a:rPr lang="en-US" altLang="ko-KR" sz="1400" b="1" dirty="0" err="1">
                <a:solidFill>
                  <a:srgbClr val="7F0055"/>
                </a:solidFill>
                <a:latin typeface="Consolas"/>
              </a:rPr>
              <a:t>int</a:t>
            </a:r>
            <a:r>
              <a:rPr lang="en-US" altLang="ko-KR" sz="1400" b="1" dirty="0">
                <a:solidFill>
                  <a:srgbClr val="000000"/>
                </a:solidFill>
                <a:latin typeface="Consolas"/>
              </a:rPr>
              <a:t> </a:t>
            </a:r>
            <a:r>
              <a:rPr lang="en-US" altLang="ko-KR" sz="1400" b="1" dirty="0" err="1">
                <a:solidFill>
                  <a:srgbClr val="0000C0"/>
                </a:solidFill>
                <a:latin typeface="Consolas"/>
              </a:rPr>
              <a:t>gdsPrice</a:t>
            </a:r>
            <a:r>
              <a:rPr lang="en-US" altLang="ko-KR" sz="1400" b="1" dirty="0">
                <a:solidFill>
                  <a:srgbClr val="000000"/>
                </a:solidFill>
                <a:latin typeface="Consolas"/>
              </a:rPr>
              <a:t>; </a:t>
            </a:r>
            <a:r>
              <a:rPr lang="en-US" altLang="ko-KR" sz="1400" b="1" dirty="0">
                <a:solidFill>
                  <a:srgbClr val="3F7F5F"/>
                </a:solidFill>
                <a:latin typeface="Consolas"/>
              </a:rPr>
              <a:t>// </a:t>
            </a:r>
            <a:r>
              <a:rPr lang="ko-KR" altLang="en-US" sz="1400" b="1" dirty="0">
                <a:solidFill>
                  <a:srgbClr val="3F7F5F"/>
                </a:solidFill>
                <a:latin typeface="Consolas"/>
              </a:rPr>
              <a:t>商品価格</a:t>
            </a:r>
          </a:p>
          <a:p>
            <a:r>
              <a:rPr lang="en-US" altLang="ko-KR" sz="1400" dirty="0">
                <a:solidFill>
                  <a:srgbClr val="000000"/>
                </a:solidFill>
                <a:latin typeface="Consolas"/>
              </a:rPr>
              <a:t>    </a:t>
            </a:r>
            <a:r>
              <a:rPr lang="en-US" altLang="ko-KR" sz="1400" b="1" dirty="0">
                <a:solidFill>
                  <a:srgbClr val="7F0055"/>
                </a:solidFill>
                <a:latin typeface="Consolas"/>
              </a:rPr>
              <a:t>private</a:t>
            </a:r>
            <a:r>
              <a:rPr lang="en-US" altLang="ko-KR" sz="1400" b="1" dirty="0">
                <a:solidFill>
                  <a:srgbClr val="000000"/>
                </a:solidFill>
                <a:latin typeface="Consolas"/>
              </a:rPr>
              <a:t> </a:t>
            </a:r>
            <a:r>
              <a:rPr lang="en-US" altLang="ko-KR" sz="1400" b="1" dirty="0" err="1">
                <a:solidFill>
                  <a:srgbClr val="7F0055"/>
                </a:solidFill>
                <a:latin typeface="Consolas"/>
              </a:rPr>
              <a:t>int</a:t>
            </a:r>
            <a:r>
              <a:rPr lang="en-US" altLang="ko-KR" sz="1400" b="1" dirty="0">
                <a:solidFill>
                  <a:srgbClr val="000000"/>
                </a:solidFill>
                <a:latin typeface="Consolas"/>
              </a:rPr>
              <a:t> </a:t>
            </a:r>
            <a:r>
              <a:rPr lang="en-US" altLang="ko-KR" sz="1400" b="1" dirty="0" err="1">
                <a:solidFill>
                  <a:srgbClr val="0000C0"/>
                </a:solidFill>
                <a:latin typeface="Consolas"/>
              </a:rPr>
              <a:t>gdsStock</a:t>
            </a:r>
            <a:r>
              <a:rPr lang="en-US" altLang="ko-KR" sz="1400" b="1" dirty="0">
                <a:solidFill>
                  <a:srgbClr val="000000"/>
                </a:solidFill>
                <a:latin typeface="Consolas"/>
              </a:rPr>
              <a:t>; </a:t>
            </a:r>
            <a:r>
              <a:rPr lang="en-US" altLang="ko-KR" sz="1400" b="1" dirty="0">
                <a:solidFill>
                  <a:srgbClr val="3F7F5F"/>
                </a:solidFill>
                <a:latin typeface="Consolas"/>
              </a:rPr>
              <a:t>// </a:t>
            </a:r>
            <a:r>
              <a:rPr lang="ko-KR" altLang="en-US" sz="1400" b="1" dirty="0" err="1">
                <a:solidFill>
                  <a:srgbClr val="3F7F5F"/>
                </a:solidFill>
                <a:latin typeface="Consolas"/>
              </a:rPr>
              <a:t>商品在庫数</a:t>
            </a:r>
            <a:endParaRPr lang="ko-KR" altLang="en-US" sz="1400" b="1" dirty="0">
              <a:solidFill>
                <a:srgbClr val="3F7F5F"/>
              </a:solidFill>
              <a:latin typeface="Consolas"/>
            </a:endParaRPr>
          </a:p>
          <a:p>
            <a:r>
              <a:rPr lang="en-US" altLang="ko-KR" sz="1400" dirty="0">
                <a:solidFill>
                  <a:srgbClr val="000000"/>
                </a:solidFill>
                <a:latin typeface="Consolas"/>
              </a:rPr>
              <a:t>    </a:t>
            </a:r>
            <a:r>
              <a:rPr lang="en-US" altLang="ko-KR" sz="1400" b="1" dirty="0">
                <a:solidFill>
                  <a:srgbClr val="7F0055"/>
                </a:solidFill>
                <a:latin typeface="Consolas"/>
              </a:rPr>
              <a:t>private</a:t>
            </a:r>
            <a:r>
              <a:rPr lang="en-US" altLang="ko-KR" sz="1400" b="1" dirty="0">
                <a:solidFill>
                  <a:srgbClr val="000000"/>
                </a:solidFill>
                <a:latin typeface="Consolas"/>
              </a:rPr>
              <a:t> String </a:t>
            </a:r>
            <a:r>
              <a:rPr lang="en-US" altLang="ko-KR" sz="1400" b="1" dirty="0" err="1">
                <a:solidFill>
                  <a:srgbClr val="0000C0"/>
                </a:solidFill>
                <a:latin typeface="Consolas"/>
              </a:rPr>
              <a:t>gdsName</a:t>
            </a:r>
            <a:r>
              <a:rPr lang="en-US" altLang="ko-KR" sz="1400" b="1" dirty="0">
                <a:solidFill>
                  <a:srgbClr val="000000"/>
                </a:solidFill>
                <a:latin typeface="Consolas"/>
              </a:rPr>
              <a:t>; </a:t>
            </a:r>
            <a:r>
              <a:rPr lang="en-US" altLang="ko-KR" sz="1400" b="1" dirty="0">
                <a:solidFill>
                  <a:srgbClr val="3F7F5F"/>
                </a:solidFill>
                <a:latin typeface="Consolas"/>
              </a:rPr>
              <a:t>// </a:t>
            </a:r>
            <a:r>
              <a:rPr lang="ko-KR" altLang="en-US" sz="1400" b="1" dirty="0">
                <a:solidFill>
                  <a:srgbClr val="3F7F5F"/>
                </a:solidFill>
                <a:latin typeface="Consolas"/>
              </a:rPr>
              <a:t>商品名</a:t>
            </a:r>
          </a:p>
          <a:p>
            <a:r>
              <a:rPr lang="en-US" altLang="ko-KR" sz="1400" dirty="0">
                <a:solidFill>
                  <a:srgbClr val="000000"/>
                </a:solidFill>
                <a:latin typeface="Consolas"/>
              </a:rPr>
              <a:t>    </a:t>
            </a:r>
            <a:r>
              <a:rPr lang="en-US" altLang="ko-KR" sz="1400" b="1" dirty="0">
                <a:solidFill>
                  <a:srgbClr val="7F0055"/>
                </a:solidFill>
                <a:latin typeface="Consolas"/>
              </a:rPr>
              <a:t>private</a:t>
            </a:r>
            <a:r>
              <a:rPr lang="en-US" altLang="ko-KR" sz="1400" b="1" dirty="0">
                <a:solidFill>
                  <a:srgbClr val="000000"/>
                </a:solidFill>
                <a:latin typeface="Consolas"/>
              </a:rPr>
              <a:t> String </a:t>
            </a:r>
            <a:r>
              <a:rPr lang="en-US" altLang="ko-KR" sz="1400" b="1" dirty="0" err="1">
                <a:solidFill>
                  <a:srgbClr val="0000C0"/>
                </a:solidFill>
                <a:latin typeface="Consolas"/>
              </a:rPr>
              <a:t>cateCode</a:t>
            </a:r>
            <a:r>
              <a:rPr lang="en-US" altLang="ko-KR" sz="1400" b="1" dirty="0">
                <a:solidFill>
                  <a:srgbClr val="000000"/>
                </a:solidFill>
                <a:latin typeface="Consolas"/>
              </a:rPr>
              <a:t>; </a:t>
            </a:r>
            <a:r>
              <a:rPr lang="en-US" altLang="ko-KR" sz="1400" b="1" dirty="0">
                <a:solidFill>
                  <a:srgbClr val="3F7F5F"/>
                </a:solidFill>
                <a:latin typeface="Consolas"/>
              </a:rPr>
              <a:t>// </a:t>
            </a:r>
            <a:r>
              <a:rPr lang="ja-JP" altLang="en-US" sz="1400" b="1" dirty="0">
                <a:solidFill>
                  <a:srgbClr val="3F7F5F"/>
                </a:solidFill>
                <a:latin typeface="Consolas"/>
              </a:rPr>
              <a:t>カテゴリコード</a:t>
            </a:r>
          </a:p>
          <a:p>
            <a:r>
              <a:rPr lang="en-US" altLang="ko-KR" sz="1400" dirty="0">
                <a:solidFill>
                  <a:srgbClr val="000000"/>
                </a:solidFill>
                <a:latin typeface="Consolas"/>
              </a:rPr>
              <a:t>    </a:t>
            </a:r>
            <a:r>
              <a:rPr lang="en-US" altLang="ko-KR" sz="1400" b="1" dirty="0">
                <a:solidFill>
                  <a:srgbClr val="7F0055"/>
                </a:solidFill>
                <a:latin typeface="Consolas"/>
              </a:rPr>
              <a:t>private</a:t>
            </a:r>
            <a:r>
              <a:rPr lang="en-US" altLang="ko-KR" sz="1400" b="1" dirty="0">
                <a:solidFill>
                  <a:srgbClr val="000000"/>
                </a:solidFill>
                <a:latin typeface="Consolas"/>
              </a:rPr>
              <a:t> String </a:t>
            </a:r>
            <a:r>
              <a:rPr lang="en-US" altLang="ko-KR" sz="1400" b="1" dirty="0" err="1">
                <a:solidFill>
                  <a:srgbClr val="0000C0"/>
                </a:solidFill>
                <a:latin typeface="Consolas"/>
              </a:rPr>
              <a:t>gdsDes</a:t>
            </a:r>
            <a:r>
              <a:rPr lang="en-US" altLang="ko-KR" sz="1400" b="1" dirty="0">
                <a:solidFill>
                  <a:srgbClr val="000000"/>
                </a:solidFill>
                <a:latin typeface="Consolas"/>
              </a:rPr>
              <a:t>; </a:t>
            </a:r>
            <a:r>
              <a:rPr lang="en-US" altLang="ko-KR" sz="1400" b="1" dirty="0">
                <a:solidFill>
                  <a:srgbClr val="3F7F5F"/>
                </a:solidFill>
                <a:latin typeface="Consolas"/>
              </a:rPr>
              <a:t>// </a:t>
            </a:r>
            <a:r>
              <a:rPr lang="ko-KR" altLang="en-US" sz="1400" b="1" dirty="0">
                <a:solidFill>
                  <a:srgbClr val="3F7F5F"/>
                </a:solidFill>
                <a:latin typeface="Consolas"/>
              </a:rPr>
              <a:t>商品説明</a:t>
            </a:r>
          </a:p>
          <a:p>
            <a:r>
              <a:rPr lang="en-US" altLang="ko-KR" sz="1400" dirty="0">
                <a:solidFill>
                  <a:srgbClr val="000000"/>
                </a:solidFill>
                <a:latin typeface="Consolas"/>
              </a:rPr>
              <a:t>    </a:t>
            </a:r>
            <a:r>
              <a:rPr lang="en-US" altLang="ko-KR" sz="1400" b="1" dirty="0">
                <a:solidFill>
                  <a:srgbClr val="7F0055"/>
                </a:solidFill>
                <a:latin typeface="Consolas"/>
              </a:rPr>
              <a:t>private</a:t>
            </a:r>
            <a:r>
              <a:rPr lang="en-US" altLang="ko-KR" sz="1400" b="1" dirty="0">
                <a:solidFill>
                  <a:srgbClr val="000000"/>
                </a:solidFill>
                <a:latin typeface="Consolas"/>
              </a:rPr>
              <a:t> String </a:t>
            </a:r>
            <a:r>
              <a:rPr lang="en-US" altLang="ko-KR" sz="1400" b="1" dirty="0" err="1">
                <a:solidFill>
                  <a:srgbClr val="0000C0"/>
                </a:solidFill>
                <a:latin typeface="Consolas"/>
              </a:rPr>
              <a:t>gdsImg</a:t>
            </a:r>
            <a:r>
              <a:rPr lang="en-US" altLang="ko-KR" sz="1400" b="1" dirty="0">
                <a:solidFill>
                  <a:srgbClr val="000000"/>
                </a:solidFill>
                <a:latin typeface="Consolas"/>
              </a:rPr>
              <a:t>; </a:t>
            </a:r>
            <a:r>
              <a:rPr lang="en-US" altLang="ko-KR" sz="1400" b="1" dirty="0">
                <a:solidFill>
                  <a:srgbClr val="3F7F5F"/>
                </a:solidFill>
                <a:latin typeface="Consolas"/>
              </a:rPr>
              <a:t>// </a:t>
            </a:r>
            <a:r>
              <a:rPr lang="ko-KR" altLang="en-US" sz="1400" b="1" dirty="0">
                <a:solidFill>
                  <a:srgbClr val="3F7F5F"/>
                </a:solidFill>
                <a:latin typeface="Consolas"/>
              </a:rPr>
              <a:t>商品画像</a:t>
            </a:r>
            <a:r>
              <a:rPr lang="ja-JP" altLang="en-US" sz="1400" b="1" dirty="0">
                <a:solidFill>
                  <a:srgbClr val="3F7F5F"/>
                </a:solidFill>
                <a:latin typeface="Consolas"/>
              </a:rPr>
              <a:t>のパス</a:t>
            </a:r>
          </a:p>
          <a:p>
            <a:r>
              <a:rPr lang="en-US" altLang="ko-KR" sz="1400" dirty="0">
                <a:solidFill>
                  <a:srgbClr val="000000"/>
                </a:solidFill>
                <a:latin typeface="Consolas"/>
              </a:rPr>
              <a:t>    </a:t>
            </a:r>
            <a:r>
              <a:rPr lang="en-US" altLang="ko-KR" sz="1400" b="1" dirty="0">
                <a:solidFill>
                  <a:srgbClr val="7F0055"/>
                </a:solidFill>
                <a:latin typeface="Consolas"/>
              </a:rPr>
              <a:t>private</a:t>
            </a:r>
            <a:r>
              <a:rPr lang="en-US" altLang="ko-KR" sz="1400" b="1" dirty="0">
                <a:solidFill>
                  <a:srgbClr val="000000"/>
                </a:solidFill>
                <a:latin typeface="Consolas"/>
              </a:rPr>
              <a:t> String </a:t>
            </a:r>
            <a:r>
              <a:rPr lang="en-US" altLang="ko-KR" sz="1400" b="1" dirty="0" err="1">
                <a:solidFill>
                  <a:srgbClr val="0000C0"/>
                </a:solidFill>
                <a:latin typeface="Consolas"/>
              </a:rPr>
              <a:t>cateCodeRef</a:t>
            </a:r>
            <a:r>
              <a:rPr lang="en-US" altLang="ko-KR" sz="1400" b="1" dirty="0">
                <a:solidFill>
                  <a:srgbClr val="000000"/>
                </a:solidFill>
                <a:latin typeface="Consolas"/>
              </a:rPr>
              <a:t>; </a:t>
            </a:r>
            <a:r>
              <a:rPr lang="en-US" altLang="ko-KR" sz="1400" b="1" dirty="0">
                <a:solidFill>
                  <a:srgbClr val="3F7F5F"/>
                </a:solidFill>
                <a:latin typeface="Consolas"/>
              </a:rPr>
              <a:t>// </a:t>
            </a:r>
            <a:r>
              <a:rPr lang="ko-KR" altLang="en-US" sz="1400" b="1" dirty="0">
                <a:solidFill>
                  <a:srgbClr val="3F7F5F"/>
                </a:solidFill>
                <a:latin typeface="Consolas"/>
              </a:rPr>
              <a:t>親</a:t>
            </a:r>
            <a:r>
              <a:rPr lang="ja-JP" altLang="en-US" sz="1400" b="1" dirty="0">
                <a:solidFill>
                  <a:srgbClr val="3F7F5F"/>
                </a:solidFill>
                <a:latin typeface="Consolas"/>
              </a:rPr>
              <a:t>カテゴリコード</a:t>
            </a:r>
          </a:p>
          <a:p>
            <a:r>
              <a:rPr lang="en-US" altLang="ko-KR" sz="1400" dirty="0">
                <a:solidFill>
                  <a:srgbClr val="000000"/>
                </a:solidFill>
                <a:latin typeface="Consolas"/>
              </a:rPr>
              <a:t>    </a:t>
            </a:r>
            <a:r>
              <a:rPr lang="en-US" altLang="ko-KR" sz="1400" b="1" dirty="0">
                <a:solidFill>
                  <a:srgbClr val="7F0055"/>
                </a:solidFill>
                <a:latin typeface="Consolas"/>
              </a:rPr>
              <a:t>private</a:t>
            </a:r>
            <a:r>
              <a:rPr lang="en-US" altLang="ko-KR" sz="1400" b="1" dirty="0">
                <a:solidFill>
                  <a:srgbClr val="000000"/>
                </a:solidFill>
                <a:latin typeface="Consolas"/>
              </a:rPr>
              <a:t> String </a:t>
            </a:r>
            <a:r>
              <a:rPr lang="en-US" altLang="ko-KR" sz="1400" b="1" dirty="0" err="1">
                <a:solidFill>
                  <a:srgbClr val="0000C0"/>
                </a:solidFill>
                <a:latin typeface="Consolas"/>
              </a:rPr>
              <a:t>cateName</a:t>
            </a:r>
            <a:r>
              <a:rPr lang="en-US" altLang="ko-KR" sz="1400" b="1" dirty="0">
                <a:solidFill>
                  <a:srgbClr val="000000"/>
                </a:solidFill>
                <a:latin typeface="Consolas"/>
              </a:rPr>
              <a:t>; </a:t>
            </a:r>
            <a:r>
              <a:rPr lang="en-US" altLang="ko-KR" sz="1400" b="1" dirty="0">
                <a:solidFill>
                  <a:srgbClr val="3F7F5F"/>
                </a:solidFill>
                <a:latin typeface="Consolas"/>
              </a:rPr>
              <a:t>// </a:t>
            </a:r>
            <a:r>
              <a:rPr lang="ja-JP" altLang="en-US" sz="1400" b="1" dirty="0">
                <a:solidFill>
                  <a:srgbClr val="3F7F5F"/>
                </a:solidFill>
                <a:latin typeface="Consolas"/>
              </a:rPr>
              <a:t>カテゴリ</a:t>
            </a:r>
            <a:r>
              <a:rPr lang="ko-KR" altLang="en-US" sz="1400" b="1" dirty="0">
                <a:solidFill>
                  <a:srgbClr val="3F7F5F"/>
                </a:solidFill>
                <a:latin typeface="Consolas"/>
              </a:rPr>
              <a:t>名</a:t>
            </a:r>
          </a:p>
          <a:p>
            <a:r>
              <a:rPr lang="en-US" altLang="ko-KR" sz="1400" dirty="0">
                <a:solidFill>
                  <a:srgbClr val="000000"/>
                </a:solidFill>
                <a:latin typeface="Consolas"/>
              </a:rPr>
              <a:t>    </a:t>
            </a:r>
            <a:r>
              <a:rPr lang="en-US" altLang="ko-KR" sz="1400" b="1" dirty="0">
                <a:solidFill>
                  <a:srgbClr val="7F0055"/>
                </a:solidFill>
                <a:latin typeface="Consolas"/>
              </a:rPr>
              <a:t>private</a:t>
            </a:r>
            <a:r>
              <a:rPr lang="en-US" altLang="ko-KR" sz="1400" b="1" dirty="0">
                <a:solidFill>
                  <a:srgbClr val="000000"/>
                </a:solidFill>
                <a:latin typeface="Consolas"/>
              </a:rPr>
              <a:t> String </a:t>
            </a:r>
            <a:r>
              <a:rPr lang="en-US" altLang="ko-KR" sz="1400" b="1" dirty="0" err="1">
                <a:solidFill>
                  <a:srgbClr val="0000C0"/>
                </a:solidFill>
                <a:latin typeface="Consolas"/>
              </a:rPr>
              <a:t>gdsThumbImg</a:t>
            </a:r>
            <a:r>
              <a:rPr lang="en-US" altLang="ko-KR" sz="1400" b="1" dirty="0">
                <a:solidFill>
                  <a:srgbClr val="000000"/>
                </a:solidFill>
                <a:latin typeface="Consolas"/>
              </a:rPr>
              <a:t>; </a:t>
            </a:r>
            <a:r>
              <a:rPr lang="en-US" altLang="ko-KR" sz="1400" b="1" dirty="0">
                <a:solidFill>
                  <a:srgbClr val="3F7F5F"/>
                </a:solidFill>
                <a:latin typeface="Consolas"/>
              </a:rPr>
              <a:t>// </a:t>
            </a:r>
            <a:r>
              <a:rPr lang="ko-KR" altLang="en-US" sz="1400" b="1" dirty="0">
                <a:solidFill>
                  <a:srgbClr val="3F7F5F"/>
                </a:solidFill>
                <a:latin typeface="Consolas"/>
              </a:rPr>
              <a:t>商品</a:t>
            </a:r>
            <a:r>
              <a:rPr lang="ja-JP" altLang="en-US" sz="1400" b="1" dirty="0">
                <a:solidFill>
                  <a:srgbClr val="3F7F5F"/>
                </a:solidFill>
                <a:latin typeface="Consolas"/>
              </a:rPr>
              <a:t>サムネイル</a:t>
            </a:r>
            <a:r>
              <a:rPr lang="ko-KR" altLang="en-US" sz="1400" b="1" dirty="0">
                <a:solidFill>
                  <a:srgbClr val="3F7F5F"/>
                </a:solidFill>
                <a:latin typeface="Consolas"/>
              </a:rPr>
              <a:t>画像</a:t>
            </a:r>
            <a:r>
              <a:rPr lang="ja-JP" altLang="en-US" sz="1400" b="1" dirty="0">
                <a:solidFill>
                  <a:srgbClr val="3F7F5F"/>
                </a:solidFill>
                <a:latin typeface="Consolas"/>
              </a:rPr>
              <a:t>のパス</a:t>
            </a:r>
          </a:p>
          <a:p>
            <a:r>
              <a:rPr lang="en-US" altLang="ko-KR" sz="1400" dirty="0">
                <a:solidFill>
                  <a:srgbClr val="000000"/>
                </a:solidFill>
                <a:latin typeface="Consolas"/>
              </a:rPr>
              <a:t>    </a:t>
            </a:r>
            <a:r>
              <a:rPr lang="en-US" altLang="ko-KR" sz="1400" b="1" dirty="0">
                <a:solidFill>
                  <a:srgbClr val="7F0055"/>
                </a:solidFill>
                <a:latin typeface="Consolas"/>
              </a:rPr>
              <a:t>private</a:t>
            </a:r>
            <a:r>
              <a:rPr lang="en-US" altLang="ko-KR" sz="1400" b="1" dirty="0">
                <a:solidFill>
                  <a:srgbClr val="000000"/>
                </a:solidFill>
                <a:latin typeface="Consolas"/>
              </a:rPr>
              <a:t> Date </a:t>
            </a:r>
            <a:r>
              <a:rPr lang="en-US" altLang="ko-KR" sz="1400" b="1" dirty="0" err="1">
                <a:solidFill>
                  <a:srgbClr val="0000C0"/>
                </a:solidFill>
                <a:latin typeface="Consolas"/>
              </a:rPr>
              <a:t>gdsDate</a:t>
            </a:r>
            <a:r>
              <a:rPr lang="en-US" altLang="ko-KR" sz="1400" b="1" dirty="0">
                <a:solidFill>
                  <a:srgbClr val="000000"/>
                </a:solidFill>
                <a:latin typeface="Consolas"/>
              </a:rPr>
              <a:t>; </a:t>
            </a:r>
            <a:r>
              <a:rPr lang="en-US" altLang="ko-KR" sz="1400" b="1" dirty="0">
                <a:solidFill>
                  <a:srgbClr val="3F7F5F"/>
                </a:solidFill>
                <a:latin typeface="Consolas"/>
              </a:rPr>
              <a:t>// </a:t>
            </a:r>
            <a:r>
              <a:rPr lang="ko-KR" altLang="en-US" sz="1400" b="1" dirty="0">
                <a:solidFill>
                  <a:srgbClr val="3F7F5F"/>
                </a:solidFill>
                <a:latin typeface="Consolas"/>
              </a:rPr>
              <a:t>商品</a:t>
            </a:r>
            <a:r>
              <a:rPr lang="ja-JP" altLang="en-US" sz="1400" b="1" dirty="0">
                <a:solidFill>
                  <a:srgbClr val="3F7F5F"/>
                </a:solidFill>
                <a:latin typeface="Consolas"/>
              </a:rPr>
              <a:t>の</a:t>
            </a:r>
            <a:r>
              <a:rPr lang="ko-KR" altLang="en-US" sz="1400" b="1" dirty="0">
                <a:solidFill>
                  <a:srgbClr val="3F7F5F"/>
                </a:solidFill>
                <a:latin typeface="Consolas"/>
              </a:rPr>
              <a:t>登録日</a:t>
            </a:r>
          </a:p>
          <a:p>
            <a:endParaRPr lang="ko-KR" altLang="en-US" sz="1400" dirty="0">
              <a:latin typeface="Consolas"/>
            </a:endParaRPr>
          </a:p>
          <a:p>
            <a:r>
              <a:rPr lang="ja-JP" altLang="en-US" sz="1400" dirty="0">
                <a:solidFill>
                  <a:srgbClr val="000000"/>
                </a:solidFill>
                <a:latin typeface="Consolas"/>
              </a:rPr>
              <a:t>    </a:t>
            </a:r>
            <a:r>
              <a:rPr lang="en-US" altLang="ja-JP" sz="1400" dirty="0">
                <a:solidFill>
                  <a:srgbClr val="3F7F5F"/>
                </a:solidFill>
                <a:latin typeface="Consolas"/>
              </a:rPr>
              <a:t>// </a:t>
            </a:r>
            <a:r>
              <a:rPr lang="ja-JP" altLang="en-US" sz="1400" dirty="0">
                <a:solidFill>
                  <a:srgbClr val="3F7F5F"/>
                </a:solidFill>
                <a:latin typeface="Consolas"/>
              </a:rPr>
              <a:t>以下はプロパティにアクセスするための</a:t>
            </a:r>
            <a:r>
              <a:rPr lang="en-US" altLang="ja-JP" sz="1400" dirty="0">
                <a:solidFill>
                  <a:srgbClr val="3F7F5F"/>
                </a:solidFill>
                <a:latin typeface="Consolas"/>
              </a:rPr>
              <a:t>getter</a:t>
            </a:r>
            <a:r>
              <a:rPr lang="ja-JP" altLang="en-US" sz="1400" dirty="0">
                <a:solidFill>
                  <a:srgbClr val="3F7F5F"/>
                </a:solidFill>
                <a:latin typeface="Consolas"/>
              </a:rPr>
              <a:t>および</a:t>
            </a:r>
            <a:r>
              <a:rPr lang="en-US" altLang="ja-JP" sz="1400" dirty="0">
                <a:solidFill>
                  <a:srgbClr val="3F7F5F"/>
                </a:solidFill>
                <a:latin typeface="Consolas"/>
              </a:rPr>
              <a:t>setter</a:t>
            </a:r>
            <a:r>
              <a:rPr lang="ja-JP" altLang="en-US" sz="1400" dirty="0">
                <a:solidFill>
                  <a:srgbClr val="3F7F5F"/>
                </a:solidFill>
                <a:latin typeface="Consolas"/>
              </a:rPr>
              <a:t>メソッ</a:t>
            </a:r>
            <a:r>
              <a:rPr lang="ja-JP" altLang="en-US" sz="1400" dirty="0" smtClean="0">
                <a:solidFill>
                  <a:srgbClr val="3F7F5F"/>
                </a:solidFill>
                <a:latin typeface="Consolas"/>
              </a:rPr>
              <a:t>ド</a:t>
            </a:r>
            <a:endParaRPr lang="ko-KR" altLang="en-US" sz="1400" dirty="0">
              <a:latin typeface="Consolas"/>
            </a:endParaRPr>
          </a:p>
          <a:p>
            <a:r>
              <a:rPr lang="en-US" altLang="ko-KR" sz="1400" dirty="0">
                <a:solidFill>
                  <a:srgbClr val="000000"/>
                </a:solidFill>
                <a:latin typeface="Consolas"/>
              </a:rPr>
              <a:t>    </a:t>
            </a:r>
            <a:r>
              <a:rPr lang="en-US" altLang="ko-KR" sz="1400" b="1" dirty="0">
                <a:solidFill>
                  <a:srgbClr val="7F0055"/>
                </a:solidFill>
                <a:latin typeface="Consolas"/>
              </a:rPr>
              <a:t>public</a:t>
            </a:r>
            <a:r>
              <a:rPr lang="en-US" altLang="ko-KR" sz="1400" b="1" dirty="0">
                <a:solidFill>
                  <a:srgbClr val="000000"/>
                </a:solidFill>
                <a:latin typeface="Consolas"/>
              </a:rPr>
              <a:t> </a:t>
            </a:r>
            <a:r>
              <a:rPr lang="en-US" altLang="ko-KR" sz="1400" b="1" dirty="0" err="1">
                <a:solidFill>
                  <a:srgbClr val="7F0055"/>
                </a:solidFill>
                <a:latin typeface="Consolas"/>
              </a:rPr>
              <a:t>int</a:t>
            </a:r>
            <a:r>
              <a:rPr lang="en-US" altLang="ko-KR" sz="1400" b="1" dirty="0">
                <a:solidFill>
                  <a:srgbClr val="000000"/>
                </a:solidFill>
                <a:latin typeface="Consolas"/>
              </a:rPr>
              <a:t> </a:t>
            </a:r>
            <a:r>
              <a:rPr lang="en-US" altLang="ko-KR" sz="1400" b="1" dirty="0" err="1">
                <a:solidFill>
                  <a:srgbClr val="000000"/>
                </a:solidFill>
                <a:latin typeface="Consolas"/>
              </a:rPr>
              <a:t>getGdsNum</a:t>
            </a:r>
            <a:r>
              <a:rPr lang="en-US" altLang="ko-KR" sz="1400" b="1" dirty="0">
                <a:solidFill>
                  <a:srgbClr val="000000"/>
                </a:solidFill>
                <a:latin typeface="Consolas"/>
              </a:rPr>
              <a:t>() { </a:t>
            </a:r>
            <a:r>
              <a:rPr lang="en-US" altLang="ko-KR" sz="1400" b="1" dirty="0">
                <a:solidFill>
                  <a:srgbClr val="3F7F5F"/>
                </a:solidFill>
                <a:latin typeface="Consolas"/>
              </a:rPr>
              <a:t>// </a:t>
            </a:r>
            <a:r>
              <a:rPr lang="ko-KR" altLang="en-US" sz="1400" b="1" dirty="0">
                <a:solidFill>
                  <a:srgbClr val="3F7F5F"/>
                </a:solidFill>
                <a:latin typeface="Consolas"/>
              </a:rPr>
              <a:t>商品番号</a:t>
            </a:r>
            <a:r>
              <a:rPr lang="ja-JP" altLang="en-US" sz="1400" b="1" dirty="0">
                <a:solidFill>
                  <a:srgbClr val="3F7F5F"/>
                </a:solidFill>
                <a:latin typeface="Consolas"/>
              </a:rPr>
              <a:t>を</a:t>
            </a:r>
            <a:r>
              <a:rPr lang="ko-KR" altLang="en-US" sz="1400" b="1" dirty="0">
                <a:solidFill>
                  <a:srgbClr val="3F7F5F"/>
                </a:solidFill>
                <a:latin typeface="Consolas"/>
              </a:rPr>
              <a:t>取得</a:t>
            </a:r>
          </a:p>
          <a:p>
            <a:r>
              <a:rPr lang="en-US" altLang="ko-KR" sz="1400" dirty="0">
                <a:solidFill>
                  <a:srgbClr val="000000"/>
                </a:solidFill>
                <a:latin typeface="Consolas"/>
              </a:rPr>
              <a:t>        </a:t>
            </a:r>
            <a:r>
              <a:rPr lang="en-US" altLang="ko-KR" sz="1400" b="1" dirty="0">
                <a:solidFill>
                  <a:srgbClr val="7F0055"/>
                </a:solidFill>
                <a:latin typeface="Consolas"/>
              </a:rPr>
              <a:t>return</a:t>
            </a:r>
            <a:r>
              <a:rPr lang="en-US" altLang="ko-KR" sz="1400" b="1" dirty="0">
                <a:solidFill>
                  <a:srgbClr val="000000"/>
                </a:solidFill>
                <a:latin typeface="Consolas"/>
              </a:rPr>
              <a:t> </a:t>
            </a:r>
            <a:r>
              <a:rPr lang="en-US" altLang="ko-KR" sz="1400" b="1" dirty="0" err="1">
                <a:solidFill>
                  <a:srgbClr val="0000C0"/>
                </a:solidFill>
                <a:latin typeface="Consolas"/>
              </a:rPr>
              <a:t>gdsNum</a:t>
            </a:r>
            <a:r>
              <a:rPr lang="en-US" altLang="ko-KR" sz="1400" b="1" dirty="0">
                <a:solidFill>
                  <a:srgbClr val="000000"/>
                </a:solidFill>
                <a:latin typeface="Consolas"/>
              </a:rPr>
              <a:t>;</a:t>
            </a:r>
          </a:p>
          <a:p>
            <a:r>
              <a:rPr lang="ko-KR" altLang="en-US" sz="1400" dirty="0">
                <a:solidFill>
                  <a:srgbClr val="000000"/>
                </a:solidFill>
                <a:latin typeface="Consolas"/>
              </a:rPr>
              <a:t>    </a:t>
            </a:r>
            <a:r>
              <a:rPr lang="en-US" altLang="ko-KR" sz="1400" dirty="0">
                <a:solidFill>
                  <a:srgbClr val="000000"/>
                </a:solidFill>
                <a:latin typeface="Consolas"/>
              </a:rPr>
              <a:t>}</a:t>
            </a:r>
          </a:p>
          <a:p>
            <a:r>
              <a:rPr lang="en-US" altLang="ko-KR" sz="1400" dirty="0">
                <a:solidFill>
                  <a:srgbClr val="000000"/>
                </a:solidFill>
                <a:latin typeface="Consolas"/>
              </a:rPr>
              <a:t>    </a:t>
            </a:r>
            <a:r>
              <a:rPr lang="en-US" altLang="ko-KR" sz="1400" b="1" dirty="0">
                <a:solidFill>
                  <a:srgbClr val="7F0055"/>
                </a:solidFill>
                <a:latin typeface="Consolas"/>
              </a:rPr>
              <a:t>public</a:t>
            </a:r>
            <a:r>
              <a:rPr lang="en-US" altLang="ko-KR" sz="1400" b="1" dirty="0">
                <a:solidFill>
                  <a:srgbClr val="000000"/>
                </a:solidFill>
                <a:latin typeface="Consolas"/>
              </a:rPr>
              <a:t> </a:t>
            </a:r>
            <a:r>
              <a:rPr lang="en-US" altLang="ko-KR" sz="1400" b="1" dirty="0">
                <a:solidFill>
                  <a:srgbClr val="7F0055"/>
                </a:solidFill>
                <a:latin typeface="Consolas"/>
              </a:rPr>
              <a:t>void</a:t>
            </a:r>
            <a:r>
              <a:rPr lang="en-US" altLang="ko-KR" sz="1400" b="1" dirty="0">
                <a:solidFill>
                  <a:srgbClr val="000000"/>
                </a:solidFill>
                <a:latin typeface="Consolas"/>
              </a:rPr>
              <a:t> </a:t>
            </a:r>
            <a:r>
              <a:rPr lang="en-US" altLang="ko-KR" sz="1400" b="1" dirty="0" err="1">
                <a:solidFill>
                  <a:srgbClr val="000000"/>
                </a:solidFill>
                <a:latin typeface="Consolas"/>
              </a:rPr>
              <a:t>setGdsNum</a:t>
            </a:r>
            <a:r>
              <a:rPr lang="en-US" altLang="ko-KR" sz="1400" b="1" dirty="0">
                <a:solidFill>
                  <a:srgbClr val="000000"/>
                </a:solidFill>
                <a:latin typeface="Consolas"/>
              </a:rPr>
              <a:t>(</a:t>
            </a:r>
            <a:r>
              <a:rPr lang="en-US" altLang="ko-KR" sz="1400" b="1" dirty="0" err="1">
                <a:solidFill>
                  <a:srgbClr val="7F0055"/>
                </a:solidFill>
                <a:latin typeface="Consolas"/>
              </a:rPr>
              <a:t>int</a:t>
            </a:r>
            <a:r>
              <a:rPr lang="en-US" altLang="ko-KR" sz="1400" b="1" dirty="0">
                <a:solidFill>
                  <a:srgbClr val="000000"/>
                </a:solidFill>
                <a:latin typeface="Consolas"/>
              </a:rPr>
              <a:t> </a:t>
            </a:r>
            <a:r>
              <a:rPr lang="en-US" altLang="ko-KR" sz="1400" b="1" dirty="0" err="1">
                <a:solidFill>
                  <a:srgbClr val="6A3E3E"/>
                </a:solidFill>
                <a:latin typeface="Consolas"/>
              </a:rPr>
              <a:t>gdsNum</a:t>
            </a:r>
            <a:r>
              <a:rPr lang="en-US" altLang="ko-KR" sz="1400" b="1" dirty="0">
                <a:solidFill>
                  <a:srgbClr val="000000"/>
                </a:solidFill>
                <a:latin typeface="Consolas"/>
              </a:rPr>
              <a:t>) { </a:t>
            </a:r>
            <a:r>
              <a:rPr lang="en-US" altLang="ko-KR" sz="1400" b="1" dirty="0">
                <a:solidFill>
                  <a:srgbClr val="3F7F5F"/>
                </a:solidFill>
                <a:latin typeface="Consolas"/>
              </a:rPr>
              <a:t>// </a:t>
            </a:r>
            <a:r>
              <a:rPr lang="ko-KR" altLang="en-US" sz="1400" b="1" dirty="0">
                <a:solidFill>
                  <a:srgbClr val="3F7F5F"/>
                </a:solidFill>
                <a:latin typeface="Consolas"/>
              </a:rPr>
              <a:t>商品番号</a:t>
            </a:r>
            <a:r>
              <a:rPr lang="ja-JP" altLang="en-US" sz="1400" b="1" dirty="0">
                <a:solidFill>
                  <a:srgbClr val="3F7F5F"/>
                </a:solidFill>
                <a:latin typeface="Consolas"/>
              </a:rPr>
              <a:t>を</a:t>
            </a:r>
            <a:r>
              <a:rPr lang="ko-KR" altLang="en-US" sz="1400" b="1" dirty="0">
                <a:solidFill>
                  <a:srgbClr val="3F7F5F"/>
                </a:solidFill>
                <a:latin typeface="Consolas"/>
              </a:rPr>
              <a:t>設定</a:t>
            </a:r>
          </a:p>
          <a:p>
            <a:r>
              <a:rPr lang="en-US" altLang="ko-KR" sz="1400" dirty="0">
                <a:solidFill>
                  <a:srgbClr val="000000"/>
                </a:solidFill>
                <a:latin typeface="Consolas"/>
              </a:rPr>
              <a:t>        </a:t>
            </a:r>
            <a:r>
              <a:rPr lang="en-US" altLang="ko-KR" sz="1400" b="1" dirty="0" err="1">
                <a:solidFill>
                  <a:srgbClr val="7F0055"/>
                </a:solidFill>
                <a:latin typeface="Consolas"/>
              </a:rPr>
              <a:t>this</a:t>
            </a:r>
            <a:r>
              <a:rPr lang="en-US" altLang="ko-KR" sz="1400" b="1" dirty="0" err="1">
                <a:solidFill>
                  <a:srgbClr val="000000"/>
                </a:solidFill>
                <a:latin typeface="Consolas"/>
              </a:rPr>
              <a:t>.</a:t>
            </a:r>
            <a:r>
              <a:rPr lang="en-US" altLang="ko-KR" sz="1400" b="1" dirty="0" err="1">
                <a:solidFill>
                  <a:srgbClr val="0000C0"/>
                </a:solidFill>
                <a:latin typeface="Consolas"/>
              </a:rPr>
              <a:t>gdsNum</a:t>
            </a:r>
            <a:r>
              <a:rPr lang="en-US" altLang="ko-KR" sz="1400" b="1" dirty="0">
                <a:solidFill>
                  <a:srgbClr val="000000"/>
                </a:solidFill>
                <a:latin typeface="Consolas"/>
              </a:rPr>
              <a:t> = </a:t>
            </a:r>
            <a:r>
              <a:rPr lang="en-US" altLang="ko-KR" sz="1400" b="1" dirty="0" err="1">
                <a:solidFill>
                  <a:srgbClr val="6A3E3E"/>
                </a:solidFill>
                <a:latin typeface="Consolas"/>
              </a:rPr>
              <a:t>gdsNum</a:t>
            </a:r>
            <a:r>
              <a:rPr lang="en-US" altLang="ko-KR" sz="1400" b="1" dirty="0">
                <a:solidFill>
                  <a:srgbClr val="000000"/>
                </a:solidFill>
                <a:latin typeface="Consolas"/>
              </a:rPr>
              <a:t>;</a:t>
            </a:r>
          </a:p>
          <a:p>
            <a:r>
              <a:rPr lang="ko-KR" altLang="en-US" sz="1400" dirty="0">
                <a:solidFill>
                  <a:srgbClr val="000000"/>
                </a:solidFill>
                <a:latin typeface="Consolas"/>
              </a:rPr>
              <a:t>    </a:t>
            </a:r>
            <a:r>
              <a:rPr lang="en-US" altLang="ko-KR" sz="1400" dirty="0">
                <a:solidFill>
                  <a:srgbClr val="000000"/>
                </a:solidFill>
                <a:latin typeface="Consolas"/>
              </a:rPr>
              <a:t>}</a:t>
            </a:r>
          </a:p>
          <a:p>
            <a:r>
              <a:rPr lang="en-US" altLang="ko-KR" sz="1400" dirty="0">
                <a:solidFill>
                  <a:srgbClr val="000000"/>
                </a:solidFill>
                <a:latin typeface="Consolas"/>
              </a:rPr>
              <a:t>    </a:t>
            </a:r>
            <a:r>
              <a:rPr lang="en-US" altLang="ko-KR" sz="1400" b="1" dirty="0">
                <a:solidFill>
                  <a:srgbClr val="7F0055"/>
                </a:solidFill>
                <a:latin typeface="Consolas"/>
              </a:rPr>
              <a:t>public</a:t>
            </a:r>
            <a:r>
              <a:rPr lang="en-US" altLang="ko-KR" sz="1400" b="1" dirty="0">
                <a:solidFill>
                  <a:srgbClr val="000000"/>
                </a:solidFill>
                <a:latin typeface="Consolas"/>
              </a:rPr>
              <a:t> </a:t>
            </a:r>
            <a:r>
              <a:rPr lang="en-US" altLang="ko-KR" sz="1400" b="1" dirty="0" err="1">
                <a:solidFill>
                  <a:srgbClr val="7F0055"/>
                </a:solidFill>
                <a:latin typeface="Consolas"/>
              </a:rPr>
              <a:t>int</a:t>
            </a:r>
            <a:r>
              <a:rPr lang="en-US" altLang="ko-KR" sz="1400" b="1" dirty="0">
                <a:solidFill>
                  <a:srgbClr val="000000"/>
                </a:solidFill>
                <a:latin typeface="Consolas"/>
              </a:rPr>
              <a:t> </a:t>
            </a:r>
            <a:r>
              <a:rPr lang="en-US" altLang="ko-KR" sz="1400" b="1" dirty="0" err="1">
                <a:solidFill>
                  <a:srgbClr val="000000"/>
                </a:solidFill>
                <a:latin typeface="Consolas"/>
              </a:rPr>
              <a:t>getGdsPrice</a:t>
            </a:r>
            <a:r>
              <a:rPr lang="en-US" altLang="ko-KR" sz="1400" b="1" dirty="0">
                <a:solidFill>
                  <a:srgbClr val="000000"/>
                </a:solidFill>
                <a:latin typeface="Consolas"/>
              </a:rPr>
              <a:t>() { </a:t>
            </a:r>
            <a:r>
              <a:rPr lang="en-US" altLang="ko-KR" sz="1400" b="1" dirty="0">
                <a:solidFill>
                  <a:srgbClr val="3F7F5F"/>
                </a:solidFill>
                <a:latin typeface="Consolas"/>
              </a:rPr>
              <a:t>// </a:t>
            </a:r>
            <a:r>
              <a:rPr lang="ko-KR" altLang="en-US" sz="1400" b="1" dirty="0">
                <a:solidFill>
                  <a:srgbClr val="3F7F5F"/>
                </a:solidFill>
                <a:latin typeface="Consolas"/>
              </a:rPr>
              <a:t>商品価格</a:t>
            </a:r>
            <a:r>
              <a:rPr lang="ja-JP" altLang="en-US" sz="1400" b="1" dirty="0">
                <a:solidFill>
                  <a:srgbClr val="3F7F5F"/>
                </a:solidFill>
                <a:latin typeface="Consolas"/>
              </a:rPr>
              <a:t>を</a:t>
            </a:r>
            <a:r>
              <a:rPr lang="ko-KR" altLang="en-US" sz="1400" b="1" dirty="0">
                <a:solidFill>
                  <a:srgbClr val="3F7F5F"/>
                </a:solidFill>
                <a:latin typeface="Consolas"/>
              </a:rPr>
              <a:t>取得</a:t>
            </a:r>
          </a:p>
          <a:p>
            <a:r>
              <a:rPr lang="en-US" altLang="ko-KR" sz="1400" dirty="0">
                <a:solidFill>
                  <a:srgbClr val="000000"/>
                </a:solidFill>
                <a:latin typeface="Consolas"/>
              </a:rPr>
              <a:t>        </a:t>
            </a:r>
            <a:r>
              <a:rPr lang="en-US" altLang="ko-KR" sz="1400" b="1" dirty="0">
                <a:solidFill>
                  <a:srgbClr val="7F0055"/>
                </a:solidFill>
                <a:latin typeface="Consolas"/>
              </a:rPr>
              <a:t>return</a:t>
            </a:r>
            <a:r>
              <a:rPr lang="en-US" altLang="ko-KR" sz="1400" b="1" dirty="0">
                <a:solidFill>
                  <a:srgbClr val="000000"/>
                </a:solidFill>
                <a:latin typeface="Consolas"/>
              </a:rPr>
              <a:t> </a:t>
            </a:r>
            <a:r>
              <a:rPr lang="en-US" altLang="ko-KR" sz="1400" b="1" dirty="0" err="1">
                <a:solidFill>
                  <a:srgbClr val="0000C0"/>
                </a:solidFill>
                <a:latin typeface="Consolas"/>
              </a:rPr>
              <a:t>gdsPrice</a:t>
            </a:r>
            <a:r>
              <a:rPr lang="en-US" altLang="ko-KR" sz="1400" b="1" dirty="0">
                <a:solidFill>
                  <a:srgbClr val="000000"/>
                </a:solidFill>
                <a:latin typeface="Consolas"/>
              </a:rPr>
              <a:t>;</a:t>
            </a:r>
          </a:p>
          <a:p>
            <a:r>
              <a:rPr lang="ko-KR" altLang="en-US" sz="1400" dirty="0">
                <a:solidFill>
                  <a:srgbClr val="000000"/>
                </a:solidFill>
                <a:latin typeface="Consolas"/>
              </a:rPr>
              <a:t>    </a:t>
            </a:r>
            <a:r>
              <a:rPr lang="en-US" altLang="ko-KR" sz="1400" dirty="0">
                <a:solidFill>
                  <a:srgbClr val="000000"/>
                </a:solidFill>
                <a:latin typeface="Consolas"/>
              </a:rPr>
              <a:t>}</a:t>
            </a:r>
          </a:p>
          <a:p>
            <a:r>
              <a:rPr lang="en-US" altLang="ko-KR" sz="1400" dirty="0">
                <a:solidFill>
                  <a:srgbClr val="000000"/>
                </a:solidFill>
                <a:latin typeface="Consolas"/>
              </a:rPr>
              <a:t>    </a:t>
            </a:r>
            <a:r>
              <a:rPr lang="en-US" altLang="ko-KR" sz="1400" b="1" dirty="0">
                <a:solidFill>
                  <a:srgbClr val="7F0055"/>
                </a:solidFill>
                <a:latin typeface="Consolas"/>
              </a:rPr>
              <a:t>public</a:t>
            </a:r>
            <a:r>
              <a:rPr lang="en-US" altLang="ko-KR" sz="1400" b="1" dirty="0">
                <a:solidFill>
                  <a:srgbClr val="000000"/>
                </a:solidFill>
                <a:latin typeface="Consolas"/>
              </a:rPr>
              <a:t> </a:t>
            </a:r>
            <a:r>
              <a:rPr lang="en-US" altLang="ko-KR" sz="1400" b="1" dirty="0">
                <a:solidFill>
                  <a:srgbClr val="7F0055"/>
                </a:solidFill>
                <a:latin typeface="Consolas"/>
              </a:rPr>
              <a:t>void</a:t>
            </a:r>
            <a:r>
              <a:rPr lang="en-US" altLang="ko-KR" sz="1400" b="1" dirty="0">
                <a:solidFill>
                  <a:srgbClr val="000000"/>
                </a:solidFill>
                <a:latin typeface="Consolas"/>
              </a:rPr>
              <a:t> </a:t>
            </a:r>
            <a:r>
              <a:rPr lang="en-US" altLang="ko-KR" sz="1400" b="1" dirty="0" err="1">
                <a:solidFill>
                  <a:srgbClr val="000000"/>
                </a:solidFill>
                <a:latin typeface="Consolas"/>
              </a:rPr>
              <a:t>setGdsPrice</a:t>
            </a:r>
            <a:r>
              <a:rPr lang="en-US" altLang="ko-KR" sz="1400" b="1" dirty="0">
                <a:solidFill>
                  <a:srgbClr val="000000"/>
                </a:solidFill>
                <a:latin typeface="Consolas"/>
              </a:rPr>
              <a:t>(</a:t>
            </a:r>
            <a:r>
              <a:rPr lang="en-US" altLang="ko-KR" sz="1400" b="1" dirty="0" err="1">
                <a:solidFill>
                  <a:srgbClr val="7F0055"/>
                </a:solidFill>
                <a:latin typeface="Consolas"/>
              </a:rPr>
              <a:t>int</a:t>
            </a:r>
            <a:r>
              <a:rPr lang="en-US" altLang="ko-KR" sz="1400" b="1" dirty="0">
                <a:solidFill>
                  <a:srgbClr val="000000"/>
                </a:solidFill>
                <a:latin typeface="Consolas"/>
              </a:rPr>
              <a:t> </a:t>
            </a:r>
            <a:r>
              <a:rPr lang="en-US" altLang="ko-KR" sz="1400" b="1" dirty="0" err="1">
                <a:solidFill>
                  <a:srgbClr val="6A3E3E"/>
                </a:solidFill>
                <a:latin typeface="Consolas"/>
              </a:rPr>
              <a:t>gdsPrice</a:t>
            </a:r>
            <a:r>
              <a:rPr lang="en-US" altLang="ko-KR" sz="1400" b="1" dirty="0">
                <a:solidFill>
                  <a:srgbClr val="000000"/>
                </a:solidFill>
                <a:latin typeface="Consolas"/>
              </a:rPr>
              <a:t>) { </a:t>
            </a:r>
            <a:r>
              <a:rPr lang="en-US" altLang="ko-KR" sz="1400" b="1" dirty="0">
                <a:solidFill>
                  <a:srgbClr val="3F7F5F"/>
                </a:solidFill>
                <a:latin typeface="Consolas"/>
              </a:rPr>
              <a:t>// </a:t>
            </a:r>
            <a:r>
              <a:rPr lang="ko-KR" altLang="en-US" sz="1400" b="1" dirty="0">
                <a:solidFill>
                  <a:srgbClr val="3F7F5F"/>
                </a:solidFill>
                <a:latin typeface="Consolas"/>
              </a:rPr>
              <a:t>商品価格</a:t>
            </a:r>
            <a:r>
              <a:rPr lang="ja-JP" altLang="en-US" sz="1400" b="1" dirty="0">
                <a:solidFill>
                  <a:srgbClr val="3F7F5F"/>
                </a:solidFill>
                <a:latin typeface="Consolas"/>
              </a:rPr>
              <a:t>を</a:t>
            </a:r>
            <a:r>
              <a:rPr lang="ko-KR" altLang="en-US" sz="1400" b="1" dirty="0">
                <a:solidFill>
                  <a:srgbClr val="3F7F5F"/>
                </a:solidFill>
                <a:latin typeface="Consolas"/>
              </a:rPr>
              <a:t>設定</a:t>
            </a:r>
          </a:p>
          <a:p>
            <a:r>
              <a:rPr lang="en-US" altLang="ko-KR" sz="1400" dirty="0">
                <a:solidFill>
                  <a:srgbClr val="000000"/>
                </a:solidFill>
                <a:latin typeface="Consolas"/>
              </a:rPr>
              <a:t>        </a:t>
            </a:r>
            <a:r>
              <a:rPr lang="en-US" altLang="ko-KR" sz="1400" b="1" dirty="0" err="1">
                <a:solidFill>
                  <a:srgbClr val="7F0055"/>
                </a:solidFill>
                <a:latin typeface="Consolas"/>
              </a:rPr>
              <a:t>this</a:t>
            </a:r>
            <a:r>
              <a:rPr lang="en-US" altLang="ko-KR" sz="1400" b="1" dirty="0" err="1">
                <a:solidFill>
                  <a:srgbClr val="000000"/>
                </a:solidFill>
                <a:latin typeface="Consolas"/>
              </a:rPr>
              <a:t>.</a:t>
            </a:r>
            <a:r>
              <a:rPr lang="en-US" altLang="ko-KR" sz="1400" b="1" dirty="0" err="1">
                <a:solidFill>
                  <a:srgbClr val="0000C0"/>
                </a:solidFill>
                <a:latin typeface="Consolas"/>
              </a:rPr>
              <a:t>gdsPrice</a:t>
            </a:r>
            <a:r>
              <a:rPr lang="en-US" altLang="ko-KR" sz="1400" b="1" dirty="0">
                <a:solidFill>
                  <a:srgbClr val="000000"/>
                </a:solidFill>
                <a:latin typeface="Consolas"/>
              </a:rPr>
              <a:t> = </a:t>
            </a:r>
            <a:r>
              <a:rPr lang="en-US" altLang="ko-KR" sz="1400" b="1" dirty="0" err="1">
                <a:solidFill>
                  <a:srgbClr val="6A3E3E"/>
                </a:solidFill>
                <a:latin typeface="Consolas"/>
              </a:rPr>
              <a:t>gdsPrice</a:t>
            </a:r>
            <a:r>
              <a:rPr lang="en-US" altLang="ko-KR" sz="1400" b="1" dirty="0">
                <a:solidFill>
                  <a:srgbClr val="000000"/>
                </a:solidFill>
                <a:latin typeface="Consolas"/>
              </a:rPr>
              <a:t>;</a:t>
            </a:r>
          </a:p>
          <a:p>
            <a:r>
              <a:rPr lang="ko-KR" altLang="en-US" sz="1400" dirty="0">
                <a:solidFill>
                  <a:srgbClr val="000000"/>
                </a:solidFill>
                <a:latin typeface="Consolas"/>
              </a:rPr>
              <a:t>    </a:t>
            </a:r>
            <a:r>
              <a:rPr lang="en-US" altLang="ko-KR" sz="1400" dirty="0">
                <a:solidFill>
                  <a:srgbClr val="000000"/>
                </a:solidFill>
                <a:latin typeface="Consolas"/>
              </a:rPr>
              <a:t>}</a:t>
            </a:r>
          </a:p>
          <a:p>
            <a:r>
              <a:rPr lang="en-US" altLang="ko-KR" sz="1400" dirty="0">
                <a:solidFill>
                  <a:srgbClr val="000000"/>
                </a:solidFill>
                <a:latin typeface="Consolas"/>
              </a:rPr>
              <a:t>    </a:t>
            </a:r>
            <a:r>
              <a:rPr lang="en-US" altLang="ko-KR" sz="1400" b="1" dirty="0">
                <a:solidFill>
                  <a:srgbClr val="7F0055"/>
                </a:solidFill>
                <a:latin typeface="Consolas"/>
              </a:rPr>
              <a:t>public</a:t>
            </a:r>
            <a:r>
              <a:rPr lang="en-US" altLang="ko-KR" sz="1400" b="1" dirty="0">
                <a:solidFill>
                  <a:srgbClr val="000000"/>
                </a:solidFill>
                <a:latin typeface="Consolas"/>
              </a:rPr>
              <a:t> </a:t>
            </a:r>
            <a:r>
              <a:rPr lang="en-US" altLang="ko-KR" sz="1400" b="1" dirty="0" err="1">
                <a:solidFill>
                  <a:srgbClr val="7F0055"/>
                </a:solidFill>
                <a:latin typeface="Consolas"/>
              </a:rPr>
              <a:t>int</a:t>
            </a:r>
            <a:r>
              <a:rPr lang="en-US" altLang="ko-KR" sz="1400" b="1" dirty="0">
                <a:solidFill>
                  <a:srgbClr val="000000"/>
                </a:solidFill>
                <a:latin typeface="Consolas"/>
              </a:rPr>
              <a:t> </a:t>
            </a:r>
            <a:r>
              <a:rPr lang="en-US" altLang="ko-KR" sz="1400" b="1" dirty="0" err="1">
                <a:solidFill>
                  <a:srgbClr val="000000"/>
                </a:solidFill>
                <a:latin typeface="Consolas"/>
              </a:rPr>
              <a:t>getGdsStock</a:t>
            </a:r>
            <a:r>
              <a:rPr lang="en-US" altLang="ko-KR" sz="1400" b="1" dirty="0">
                <a:solidFill>
                  <a:srgbClr val="000000"/>
                </a:solidFill>
                <a:latin typeface="Consolas"/>
              </a:rPr>
              <a:t>() { </a:t>
            </a:r>
            <a:r>
              <a:rPr lang="en-US" altLang="ko-KR" sz="1400" b="1" dirty="0">
                <a:solidFill>
                  <a:srgbClr val="3F7F5F"/>
                </a:solidFill>
                <a:latin typeface="Consolas"/>
              </a:rPr>
              <a:t>// </a:t>
            </a:r>
            <a:r>
              <a:rPr lang="ko-KR" altLang="en-US" sz="1400" b="1" dirty="0" err="1">
                <a:solidFill>
                  <a:srgbClr val="3F7F5F"/>
                </a:solidFill>
                <a:latin typeface="Consolas"/>
              </a:rPr>
              <a:t>商品在庫数</a:t>
            </a:r>
            <a:r>
              <a:rPr lang="ja-JP" altLang="en-US" sz="1400" b="1" dirty="0">
                <a:solidFill>
                  <a:srgbClr val="3F7F5F"/>
                </a:solidFill>
                <a:latin typeface="Consolas"/>
              </a:rPr>
              <a:t>を</a:t>
            </a:r>
            <a:r>
              <a:rPr lang="ko-KR" altLang="en-US" sz="1400" b="1" dirty="0">
                <a:solidFill>
                  <a:srgbClr val="3F7F5F"/>
                </a:solidFill>
                <a:latin typeface="Consolas"/>
              </a:rPr>
              <a:t>取得</a:t>
            </a:r>
          </a:p>
          <a:p>
            <a:r>
              <a:rPr lang="en-US" altLang="ko-KR" sz="1400" dirty="0">
                <a:solidFill>
                  <a:srgbClr val="000000"/>
                </a:solidFill>
                <a:latin typeface="Consolas"/>
              </a:rPr>
              <a:t>        </a:t>
            </a:r>
            <a:r>
              <a:rPr lang="en-US" altLang="ko-KR" sz="1400" b="1" dirty="0">
                <a:solidFill>
                  <a:srgbClr val="7F0055"/>
                </a:solidFill>
                <a:latin typeface="Consolas"/>
              </a:rPr>
              <a:t>return</a:t>
            </a:r>
            <a:r>
              <a:rPr lang="en-US" altLang="ko-KR" sz="1400" b="1" dirty="0">
                <a:solidFill>
                  <a:srgbClr val="000000"/>
                </a:solidFill>
                <a:latin typeface="Consolas"/>
              </a:rPr>
              <a:t> </a:t>
            </a:r>
            <a:r>
              <a:rPr lang="en-US" altLang="ko-KR" sz="1400" b="1" dirty="0" err="1">
                <a:solidFill>
                  <a:srgbClr val="0000C0"/>
                </a:solidFill>
                <a:latin typeface="Consolas"/>
              </a:rPr>
              <a:t>gdsStock</a:t>
            </a:r>
            <a:r>
              <a:rPr lang="en-US" altLang="ko-KR" sz="1400" b="1" dirty="0">
                <a:solidFill>
                  <a:srgbClr val="000000"/>
                </a:solidFill>
                <a:latin typeface="Consolas"/>
              </a:rPr>
              <a:t>;</a:t>
            </a:r>
          </a:p>
          <a:p>
            <a:r>
              <a:rPr lang="ko-KR" altLang="en-US" sz="1400" dirty="0">
                <a:solidFill>
                  <a:srgbClr val="000000"/>
                </a:solidFill>
                <a:latin typeface="Consolas"/>
              </a:rPr>
              <a:t>    </a:t>
            </a:r>
            <a:r>
              <a:rPr lang="en-US" altLang="ko-KR" sz="1400" dirty="0">
                <a:solidFill>
                  <a:srgbClr val="000000"/>
                </a:solidFill>
                <a:latin typeface="Consolas"/>
              </a:rPr>
              <a:t>}</a:t>
            </a:r>
          </a:p>
          <a:p>
            <a:r>
              <a:rPr lang="en-US" altLang="ko-KR" sz="1400" dirty="0">
                <a:solidFill>
                  <a:srgbClr val="000000"/>
                </a:solidFill>
                <a:latin typeface="Consolas"/>
              </a:rPr>
              <a:t>    </a:t>
            </a:r>
            <a:r>
              <a:rPr lang="en-US" altLang="ko-KR" sz="1400" b="1" dirty="0">
                <a:solidFill>
                  <a:srgbClr val="7F0055"/>
                </a:solidFill>
                <a:latin typeface="Consolas"/>
              </a:rPr>
              <a:t>public</a:t>
            </a:r>
            <a:r>
              <a:rPr lang="en-US" altLang="ko-KR" sz="1400" b="1" dirty="0">
                <a:solidFill>
                  <a:srgbClr val="000000"/>
                </a:solidFill>
                <a:latin typeface="Consolas"/>
              </a:rPr>
              <a:t> </a:t>
            </a:r>
            <a:r>
              <a:rPr lang="en-US" altLang="ko-KR" sz="1400" b="1" dirty="0">
                <a:solidFill>
                  <a:srgbClr val="7F0055"/>
                </a:solidFill>
                <a:latin typeface="Consolas"/>
              </a:rPr>
              <a:t>void</a:t>
            </a:r>
            <a:r>
              <a:rPr lang="en-US" altLang="ko-KR" sz="1400" b="1" dirty="0">
                <a:solidFill>
                  <a:srgbClr val="000000"/>
                </a:solidFill>
                <a:latin typeface="Consolas"/>
              </a:rPr>
              <a:t> </a:t>
            </a:r>
            <a:r>
              <a:rPr lang="en-US" altLang="ko-KR" sz="1400" b="1" dirty="0" err="1">
                <a:solidFill>
                  <a:srgbClr val="000000"/>
                </a:solidFill>
                <a:latin typeface="Consolas"/>
              </a:rPr>
              <a:t>setGdsStock</a:t>
            </a:r>
            <a:r>
              <a:rPr lang="en-US" altLang="ko-KR" sz="1400" b="1" dirty="0">
                <a:solidFill>
                  <a:srgbClr val="000000"/>
                </a:solidFill>
                <a:latin typeface="Consolas"/>
              </a:rPr>
              <a:t>(</a:t>
            </a:r>
            <a:r>
              <a:rPr lang="en-US" altLang="ko-KR" sz="1400" b="1" dirty="0" err="1">
                <a:solidFill>
                  <a:srgbClr val="7F0055"/>
                </a:solidFill>
                <a:latin typeface="Consolas"/>
              </a:rPr>
              <a:t>int</a:t>
            </a:r>
            <a:r>
              <a:rPr lang="en-US" altLang="ko-KR" sz="1400" b="1" dirty="0">
                <a:solidFill>
                  <a:srgbClr val="000000"/>
                </a:solidFill>
                <a:latin typeface="Consolas"/>
              </a:rPr>
              <a:t> </a:t>
            </a:r>
            <a:r>
              <a:rPr lang="en-US" altLang="ko-KR" sz="1400" b="1" dirty="0" err="1">
                <a:solidFill>
                  <a:srgbClr val="6A3E3E"/>
                </a:solidFill>
                <a:latin typeface="Consolas"/>
              </a:rPr>
              <a:t>gdsStock</a:t>
            </a:r>
            <a:r>
              <a:rPr lang="en-US" altLang="ko-KR" sz="1400" b="1" dirty="0">
                <a:solidFill>
                  <a:srgbClr val="000000"/>
                </a:solidFill>
                <a:latin typeface="Consolas"/>
              </a:rPr>
              <a:t>) { </a:t>
            </a:r>
            <a:r>
              <a:rPr lang="en-US" altLang="ko-KR" sz="1400" b="1" dirty="0">
                <a:solidFill>
                  <a:srgbClr val="3F7F5F"/>
                </a:solidFill>
                <a:latin typeface="Consolas"/>
              </a:rPr>
              <a:t>// </a:t>
            </a:r>
            <a:r>
              <a:rPr lang="ko-KR" altLang="en-US" sz="1400" b="1" dirty="0" err="1">
                <a:solidFill>
                  <a:srgbClr val="3F7F5F"/>
                </a:solidFill>
                <a:latin typeface="Consolas"/>
              </a:rPr>
              <a:t>商品在庫数</a:t>
            </a:r>
            <a:r>
              <a:rPr lang="ja-JP" altLang="en-US" sz="1400" b="1" dirty="0">
                <a:solidFill>
                  <a:srgbClr val="3F7F5F"/>
                </a:solidFill>
                <a:latin typeface="Consolas"/>
              </a:rPr>
              <a:t>を</a:t>
            </a:r>
            <a:r>
              <a:rPr lang="ko-KR" altLang="en-US" sz="1400" b="1" dirty="0">
                <a:solidFill>
                  <a:srgbClr val="3F7F5F"/>
                </a:solidFill>
                <a:latin typeface="Consolas"/>
              </a:rPr>
              <a:t>設定</a:t>
            </a:r>
          </a:p>
          <a:p>
            <a:r>
              <a:rPr lang="en-US" altLang="ko-KR" sz="1400" dirty="0">
                <a:solidFill>
                  <a:srgbClr val="000000"/>
                </a:solidFill>
                <a:latin typeface="Consolas"/>
              </a:rPr>
              <a:t>        </a:t>
            </a:r>
            <a:r>
              <a:rPr lang="en-US" altLang="ko-KR" sz="1400" b="1" dirty="0" err="1">
                <a:solidFill>
                  <a:srgbClr val="7F0055"/>
                </a:solidFill>
                <a:latin typeface="Consolas"/>
              </a:rPr>
              <a:t>this</a:t>
            </a:r>
            <a:r>
              <a:rPr lang="en-US" altLang="ko-KR" sz="1400" b="1" dirty="0" err="1">
                <a:solidFill>
                  <a:srgbClr val="000000"/>
                </a:solidFill>
                <a:latin typeface="Consolas"/>
              </a:rPr>
              <a:t>.</a:t>
            </a:r>
            <a:r>
              <a:rPr lang="en-US" altLang="ko-KR" sz="1400" b="1" dirty="0" err="1">
                <a:solidFill>
                  <a:srgbClr val="0000C0"/>
                </a:solidFill>
                <a:latin typeface="Consolas"/>
              </a:rPr>
              <a:t>gdsStock</a:t>
            </a:r>
            <a:r>
              <a:rPr lang="en-US" altLang="ko-KR" sz="1400" b="1" dirty="0">
                <a:solidFill>
                  <a:srgbClr val="000000"/>
                </a:solidFill>
                <a:latin typeface="Consolas"/>
              </a:rPr>
              <a:t> = </a:t>
            </a:r>
            <a:r>
              <a:rPr lang="en-US" altLang="ko-KR" sz="1400" b="1" dirty="0" err="1">
                <a:solidFill>
                  <a:srgbClr val="6A3E3E"/>
                </a:solidFill>
                <a:latin typeface="Consolas"/>
              </a:rPr>
              <a:t>gdsStock</a:t>
            </a:r>
            <a:r>
              <a:rPr lang="en-US" altLang="ko-KR" sz="1400" b="1" dirty="0">
                <a:solidFill>
                  <a:srgbClr val="000000"/>
                </a:solidFill>
                <a:latin typeface="Consolas"/>
              </a:rPr>
              <a:t>;</a:t>
            </a:r>
          </a:p>
          <a:p>
            <a:r>
              <a:rPr lang="ko-KR" altLang="en-US" sz="1400" dirty="0">
                <a:solidFill>
                  <a:srgbClr val="000000"/>
                </a:solidFill>
                <a:latin typeface="Consolas"/>
              </a:rPr>
              <a:t>    </a:t>
            </a:r>
            <a:r>
              <a:rPr lang="en-US" altLang="ko-KR" sz="1400" dirty="0">
                <a:solidFill>
                  <a:srgbClr val="000000"/>
                </a:solidFill>
                <a:latin typeface="Consolas"/>
              </a:rPr>
              <a:t>}</a:t>
            </a:r>
          </a:p>
          <a:p>
            <a:r>
              <a:rPr lang="en-US" altLang="ko-KR" sz="1400" dirty="0">
                <a:solidFill>
                  <a:srgbClr val="000000"/>
                </a:solidFill>
                <a:latin typeface="Consolas"/>
              </a:rPr>
              <a:t>    </a:t>
            </a:r>
            <a:r>
              <a:rPr lang="en-US" altLang="ko-KR" sz="1400" b="1" dirty="0">
                <a:solidFill>
                  <a:srgbClr val="7F0055"/>
                </a:solidFill>
                <a:latin typeface="Consolas"/>
              </a:rPr>
              <a:t>public</a:t>
            </a:r>
            <a:r>
              <a:rPr lang="en-US" altLang="ko-KR" sz="1400" b="1" dirty="0">
                <a:solidFill>
                  <a:srgbClr val="000000"/>
                </a:solidFill>
                <a:latin typeface="Consolas"/>
              </a:rPr>
              <a:t> String </a:t>
            </a:r>
            <a:r>
              <a:rPr lang="en-US" altLang="ko-KR" sz="1400" b="1" dirty="0" err="1">
                <a:solidFill>
                  <a:srgbClr val="000000"/>
                </a:solidFill>
                <a:latin typeface="Consolas"/>
              </a:rPr>
              <a:t>getGdsName</a:t>
            </a:r>
            <a:r>
              <a:rPr lang="en-US" altLang="ko-KR" sz="1400" b="1" dirty="0">
                <a:solidFill>
                  <a:srgbClr val="000000"/>
                </a:solidFill>
                <a:latin typeface="Consolas"/>
              </a:rPr>
              <a:t>() { </a:t>
            </a:r>
            <a:r>
              <a:rPr lang="en-US" altLang="ko-KR" sz="1400" b="1" dirty="0">
                <a:solidFill>
                  <a:srgbClr val="3F7F5F"/>
                </a:solidFill>
                <a:latin typeface="Consolas"/>
              </a:rPr>
              <a:t>// </a:t>
            </a:r>
            <a:r>
              <a:rPr lang="ko-KR" altLang="en-US" sz="1400" b="1" dirty="0">
                <a:solidFill>
                  <a:srgbClr val="3F7F5F"/>
                </a:solidFill>
                <a:latin typeface="Consolas"/>
              </a:rPr>
              <a:t>商品名</a:t>
            </a:r>
            <a:r>
              <a:rPr lang="ja-JP" altLang="en-US" sz="1400" b="1" dirty="0">
                <a:solidFill>
                  <a:srgbClr val="3F7F5F"/>
                </a:solidFill>
                <a:latin typeface="Consolas"/>
              </a:rPr>
              <a:t>を</a:t>
            </a:r>
            <a:r>
              <a:rPr lang="ko-KR" altLang="en-US" sz="1400" b="1" dirty="0">
                <a:solidFill>
                  <a:srgbClr val="3F7F5F"/>
                </a:solidFill>
                <a:latin typeface="Consolas"/>
              </a:rPr>
              <a:t>取得</a:t>
            </a:r>
          </a:p>
          <a:p>
            <a:r>
              <a:rPr lang="en-US" altLang="ko-KR" sz="1400" dirty="0">
                <a:solidFill>
                  <a:srgbClr val="000000"/>
                </a:solidFill>
                <a:latin typeface="Consolas"/>
              </a:rPr>
              <a:t>        </a:t>
            </a:r>
            <a:r>
              <a:rPr lang="en-US" altLang="ko-KR" sz="1400" b="1" dirty="0">
                <a:solidFill>
                  <a:srgbClr val="7F0055"/>
                </a:solidFill>
                <a:latin typeface="Consolas"/>
              </a:rPr>
              <a:t>return</a:t>
            </a:r>
            <a:r>
              <a:rPr lang="en-US" altLang="ko-KR" sz="1400" b="1" dirty="0">
                <a:solidFill>
                  <a:srgbClr val="000000"/>
                </a:solidFill>
                <a:latin typeface="Consolas"/>
              </a:rPr>
              <a:t> </a:t>
            </a:r>
            <a:r>
              <a:rPr lang="en-US" altLang="ko-KR" sz="1400" b="1" dirty="0" err="1">
                <a:solidFill>
                  <a:srgbClr val="0000C0"/>
                </a:solidFill>
                <a:latin typeface="Consolas"/>
              </a:rPr>
              <a:t>gdsName</a:t>
            </a:r>
            <a:r>
              <a:rPr lang="en-US" altLang="ko-KR" sz="1400" b="1" dirty="0">
                <a:solidFill>
                  <a:srgbClr val="000000"/>
                </a:solidFill>
                <a:latin typeface="Consolas"/>
              </a:rPr>
              <a:t>;</a:t>
            </a:r>
          </a:p>
          <a:p>
            <a:r>
              <a:rPr lang="ko-KR" altLang="en-US" sz="1400" dirty="0">
                <a:solidFill>
                  <a:srgbClr val="000000"/>
                </a:solidFill>
                <a:latin typeface="Consolas"/>
              </a:rPr>
              <a:t>    </a:t>
            </a:r>
            <a:r>
              <a:rPr lang="en-US" altLang="ko-KR" sz="1400" dirty="0">
                <a:solidFill>
                  <a:srgbClr val="000000"/>
                </a:solidFill>
                <a:latin typeface="Consolas"/>
              </a:rPr>
              <a:t>}</a:t>
            </a:r>
          </a:p>
          <a:p>
            <a:r>
              <a:rPr lang="en-US" altLang="ko-KR" sz="1400" dirty="0">
                <a:solidFill>
                  <a:srgbClr val="000000"/>
                </a:solidFill>
                <a:latin typeface="Consolas"/>
              </a:rPr>
              <a:t>    </a:t>
            </a:r>
            <a:r>
              <a:rPr lang="en-US" altLang="ko-KR" sz="1400" b="1" dirty="0">
                <a:solidFill>
                  <a:srgbClr val="7F0055"/>
                </a:solidFill>
                <a:latin typeface="Consolas"/>
              </a:rPr>
              <a:t>public</a:t>
            </a:r>
            <a:r>
              <a:rPr lang="en-US" altLang="ko-KR" sz="1400" b="1" dirty="0">
                <a:solidFill>
                  <a:srgbClr val="000000"/>
                </a:solidFill>
                <a:latin typeface="Consolas"/>
              </a:rPr>
              <a:t> </a:t>
            </a:r>
            <a:r>
              <a:rPr lang="en-US" altLang="ko-KR" sz="1400" b="1" dirty="0">
                <a:solidFill>
                  <a:srgbClr val="7F0055"/>
                </a:solidFill>
                <a:latin typeface="Consolas"/>
              </a:rPr>
              <a:t>void</a:t>
            </a:r>
            <a:r>
              <a:rPr lang="en-US" altLang="ko-KR" sz="1400" b="1" dirty="0">
                <a:solidFill>
                  <a:srgbClr val="000000"/>
                </a:solidFill>
                <a:latin typeface="Consolas"/>
              </a:rPr>
              <a:t> </a:t>
            </a:r>
            <a:r>
              <a:rPr lang="en-US" altLang="ko-KR" sz="1400" b="1" dirty="0" err="1">
                <a:solidFill>
                  <a:srgbClr val="000000"/>
                </a:solidFill>
                <a:latin typeface="Consolas"/>
              </a:rPr>
              <a:t>setGdsName</a:t>
            </a:r>
            <a:r>
              <a:rPr lang="en-US" altLang="ko-KR" sz="1400" b="1" dirty="0">
                <a:solidFill>
                  <a:srgbClr val="000000"/>
                </a:solidFill>
                <a:latin typeface="Consolas"/>
              </a:rPr>
              <a:t>(String </a:t>
            </a:r>
            <a:r>
              <a:rPr lang="en-US" altLang="ko-KR" sz="1400" b="1" dirty="0" err="1">
                <a:solidFill>
                  <a:srgbClr val="6A3E3E"/>
                </a:solidFill>
                <a:latin typeface="Consolas"/>
              </a:rPr>
              <a:t>gdsName</a:t>
            </a:r>
            <a:r>
              <a:rPr lang="en-US" altLang="ko-KR" sz="1400" b="1" dirty="0">
                <a:solidFill>
                  <a:srgbClr val="000000"/>
                </a:solidFill>
                <a:latin typeface="Consolas"/>
              </a:rPr>
              <a:t>) { </a:t>
            </a:r>
            <a:r>
              <a:rPr lang="en-US" altLang="ko-KR" sz="1400" b="1" dirty="0">
                <a:solidFill>
                  <a:srgbClr val="3F7F5F"/>
                </a:solidFill>
                <a:latin typeface="Consolas"/>
              </a:rPr>
              <a:t>// </a:t>
            </a:r>
            <a:r>
              <a:rPr lang="ko-KR" altLang="en-US" sz="1400" b="1" dirty="0">
                <a:solidFill>
                  <a:srgbClr val="3F7F5F"/>
                </a:solidFill>
                <a:latin typeface="Consolas"/>
              </a:rPr>
              <a:t>商品名</a:t>
            </a:r>
            <a:r>
              <a:rPr lang="ja-JP" altLang="en-US" sz="1400" b="1" dirty="0">
                <a:solidFill>
                  <a:srgbClr val="3F7F5F"/>
                </a:solidFill>
                <a:latin typeface="Consolas"/>
              </a:rPr>
              <a:t>を</a:t>
            </a:r>
            <a:r>
              <a:rPr lang="ko-KR" altLang="en-US" sz="1400" b="1" dirty="0">
                <a:solidFill>
                  <a:srgbClr val="3F7F5F"/>
                </a:solidFill>
                <a:latin typeface="Consolas"/>
              </a:rPr>
              <a:t>設定</a:t>
            </a:r>
          </a:p>
          <a:p>
            <a:r>
              <a:rPr lang="en-US" altLang="ko-KR" sz="1400" dirty="0">
                <a:solidFill>
                  <a:srgbClr val="000000"/>
                </a:solidFill>
                <a:latin typeface="Consolas"/>
              </a:rPr>
              <a:t>        </a:t>
            </a:r>
            <a:r>
              <a:rPr lang="en-US" altLang="ko-KR" sz="1400" b="1" dirty="0" err="1">
                <a:solidFill>
                  <a:srgbClr val="7F0055"/>
                </a:solidFill>
                <a:latin typeface="Consolas"/>
              </a:rPr>
              <a:t>this</a:t>
            </a:r>
            <a:r>
              <a:rPr lang="en-US" altLang="ko-KR" sz="1400" b="1" dirty="0" err="1">
                <a:solidFill>
                  <a:srgbClr val="000000"/>
                </a:solidFill>
                <a:latin typeface="Consolas"/>
              </a:rPr>
              <a:t>.</a:t>
            </a:r>
            <a:r>
              <a:rPr lang="en-US" altLang="ko-KR" sz="1400" b="1" dirty="0" err="1">
                <a:solidFill>
                  <a:srgbClr val="0000C0"/>
                </a:solidFill>
                <a:latin typeface="Consolas"/>
              </a:rPr>
              <a:t>gdsName</a:t>
            </a:r>
            <a:r>
              <a:rPr lang="en-US" altLang="ko-KR" sz="1400" b="1" dirty="0">
                <a:solidFill>
                  <a:srgbClr val="000000"/>
                </a:solidFill>
                <a:latin typeface="Consolas"/>
              </a:rPr>
              <a:t> = </a:t>
            </a:r>
            <a:r>
              <a:rPr lang="en-US" altLang="ko-KR" sz="1400" b="1" dirty="0" err="1">
                <a:solidFill>
                  <a:srgbClr val="6A3E3E"/>
                </a:solidFill>
                <a:latin typeface="Consolas"/>
              </a:rPr>
              <a:t>gdsName</a:t>
            </a:r>
            <a:r>
              <a:rPr lang="en-US" altLang="ko-KR" sz="1400" b="1" dirty="0">
                <a:solidFill>
                  <a:srgbClr val="000000"/>
                </a:solidFill>
                <a:latin typeface="Consolas"/>
              </a:rPr>
              <a:t>;</a:t>
            </a:r>
          </a:p>
          <a:p>
            <a:r>
              <a:rPr lang="ko-KR" altLang="en-US" sz="1400" dirty="0">
                <a:solidFill>
                  <a:srgbClr val="000000"/>
                </a:solidFill>
                <a:latin typeface="Consolas"/>
              </a:rPr>
              <a:t>    </a:t>
            </a:r>
            <a:r>
              <a:rPr lang="en-US" altLang="ko-KR" sz="1400" dirty="0">
                <a:solidFill>
                  <a:srgbClr val="000000"/>
                </a:solidFill>
                <a:latin typeface="Consolas"/>
              </a:rPr>
              <a:t>}</a:t>
            </a:r>
            <a:endParaRPr lang="en-US" altLang="ja-JP" sz="1400" dirty="0" smtClean="0">
              <a:ea typeface="MS Mincho" pitchFamily="49" charset="-128"/>
            </a:endParaRPr>
          </a:p>
        </p:txBody>
      </p:sp>
    </p:spTree>
    <p:extLst>
      <p:ext uri="{BB962C8B-B14F-4D97-AF65-F5344CB8AC3E}">
        <p14:creationId xmlns:p14="http://schemas.microsoft.com/office/powerpoint/2010/main" val="1561107390"/>
      </p:ext>
    </p:extLst>
  </p:cSld>
  <p:clrMapOvr>
    <a:masterClrMapping/>
  </p:clrMapOvr>
  <p:transition/>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제목 1"/>
          <p:cNvSpPr>
            <a:spLocks noGrp="1"/>
          </p:cNvSpPr>
          <p:nvPr>
            <p:ph type="title"/>
          </p:nvPr>
        </p:nvSpPr>
        <p:spPr bwMode="auto">
          <a:xfrm>
            <a:off x="0" y="-2242"/>
            <a:ext cx="9144000" cy="694938"/>
          </a:xfrm>
        </p:spPr>
        <p:txBody>
          <a:bodyPr vert="horz" lIns="91440" tIns="45720" rIns="91440" bIns="45720" rtlCol="0" anchor="ctr">
            <a:normAutofit/>
          </a:bodyPr>
          <a:lstStyle/>
          <a:p>
            <a:r>
              <a:rPr lang="en-US" altLang="ja-JP" dirty="0" err="1" smtClean="0">
                <a:latin typeface="MS Mincho" pitchFamily="49" charset="-128"/>
                <a:ea typeface="MS Mincho" pitchFamily="49" charset="-128"/>
              </a:rPr>
              <a:t>GoodsViewVO</a:t>
            </a:r>
            <a:r>
              <a:rPr lang="en-US" altLang="ja-JP" dirty="0" smtClean="0">
                <a:latin typeface="MS Mincho" pitchFamily="49" charset="-128"/>
                <a:ea typeface="MS Mincho" pitchFamily="49" charset="-128"/>
              </a:rPr>
              <a:t>(2/2)</a:t>
            </a:r>
            <a:endParaRPr lang="ko-KR" dirty="0">
              <a:latin typeface="MS Mincho" pitchFamily="49" charset="-128"/>
              <a:ea typeface="MS Mincho" pitchFamily="49" charset="-128"/>
            </a:endParaRPr>
          </a:p>
        </p:txBody>
      </p:sp>
      <p:sp>
        <p:nvSpPr>
          <p:cNvPr id="5" name="내용 개체 틀 2"/>
          <p:cNvSpPr>
            <a:spLocks noGrp="1"/>
          </p:cNvSpPr>
          <p:nvPr>
            <p:ph sz="half" idx="1"/>
          </p:nvPr>
        </p:nvSpPr>
        <p:spPr bwMode="auto">
          <a:xfrm>
            <a:off x="0" y="692696"/>
            <a:ext cx="9144000" cy="6165304"/>
          </a:xfrm>
          <a:solidFill>
            <a:schemeClr val="bg1"/>
          </a:solidFill>
        </p:spPr>
        <p:txBody>
          <a:bodyPr numCol="2">
            <a:noAutofit/>
          </a:bodyPr>
          <a:lstStyle>
            <a:lvl1pPr>
              <a:defRPr sz="2400"/>
            </a:lvl1pPr>
            <a:lvl2pPr>
              <a:defRPr sz="1600"/>
            </a:lvl2pPr>
            <a:lvl3pPr>
              <a:defRPr sz="1200"/>
            </a:lvl3pPr>
            <a:lvl4pPr>
              <a:defRPr sz="1200"/>
            </a:lvl4pPr>
            <a:lvl5pPr>
              <a:defRPr sz="1200"/>
            </a:lvl5pPr>
          </a:lstStyle>
          <a:p>
            <a:r>
              <a:rPr lang="en-US" altLang="ko-KR" sz="1300" b="1" dirty="0">
                <a:solidFill>
                  <a:srgbClr val="7F0055"/>
                </a:solidFill>
                <a:latin typeface="Consolas"/>
              </a:rPr>
              <a:t>public</a:t>
            </a:r>
            <a:r>
              <a:rPr lang="en-US" altLang="ko-KR" sz="1300" b="1" dirty="0">
                <a:solidFill>
                  <a:srgbClr val="000000"/>
                </a:solidFill>
                <a:latin typeface="Consolas"/>
              </a:rPr>
              <a:t> String </a:t>
            </a:r>
            <a:r>
              <a:rPr lang="en-US" altLang="ko-KR" sz="1300" b="1" dirty="0" err="1">
                <a:solidFill>
                  <a:srgbClr val="000000"/>
                </a:solidFill>
                <a:latin typeface="Consolas"/>
              </a:rPr>
              <a:t>getCateCode</a:t>
            </a:r>
            <a:r>
              <a:rPr lang="en-US" altLang="ko-KR" sz="1300" b="1" dirty="0">
                <a:solidFill>
                  <a:srgbClr val="000000"/>
                </a:solidFill>
                <a:latin typeface="Consolas"/>
              </a:rPr>
              <a:t>() { </a:t>
            </a:r>
            <a:r>
              <a:rPr lang="en-US" altLang="ko-KR" sz="1300" b="1" dirty="0">
                <a:solidFill>
                  <a:srgbClr val="3F7F5F"/>
                </a:solidFill>
                <a:latin typeface="Consolas"/>
              </a:rPr>
              <a:t>// </a:t>
            </a:r>
            <a:r>
              <a:rPr lang="ja-JP" altLang="en-US" sz="1300" b="1" dirty="0">
                <a:solidFill>
                  <a:srgbClr val="3F7F5F"/>
                </a:solidFill>
                <a:latin typeface="Consolas"/>
              </a:rPr>
              <a:t>カテゴリコードを</a:t>
            </a:r>
            <a:r>
              <a:rPr lang="ko-KR" altLang="en-US" sz="1300" b="1" dirty="0">
                <a:solidFill>
                  <a:srgbClr val="3F7F5F"/>
                </a:solidFill>
                <a:latin typeface="Consolas"/>
              </a:rPr>
              <a:t>取得</a:t>
            </a:r>
          </a:p>
          <a:p>
            <a:r>
              <a:rPr lang="en-US" altLang="ko-KR" sz="1300" dirty="0">
                <a:solidFill>
                  <a:srgbClr val="000000"/>
                </a:solidFill>
                <a:latin typeface="Consolas"/>
              </a:rPr>
              <a:t>        </a:t>
            </a:r>
            <a:r>
              <a:rPr lang="en-US" altLang="ko-KR" sz="1300" b="1" dirty="0">
                <a:solidFill>
                  <a:srgbClr val="7F0055"/>
                </a:solidFill>
                <a:latin typeface="Consolas"/>
              </a:rPr>
              <a:t>return</a:t>
            </a:r>
            <a:r>
              <a:rPr lang="en-US" altLang="ko-KR" sz="1300" b="1" dirty="0">
                <a:solidFill>
                  <a:srgbClr val="000000"/>
                </a:solidFill>
                <a:latin typeface="Consolas"/>
              </a:rPr>
              <a:t> </a:t>
            </a:r>
            <a:r>
              <a:rPr lang="en-US" altLang="ko-KR" sz="1300" b="1" dirty="0" err="1">
                <a:solidFill>
                  <a:srgbClr val="0000C0"/>
                </a:solidFill>
                <a:latin typeface="Consolas"/>
              </a:rPr>
              <a:t>cateCode</a:t>
            </a:r>
            <a:r>
              <a:rPr lang="en-US" altLang="ko-KR" sz="1300" b="1" dirty="0">
                <a:solidFill>
                  <a:srgbClr val="000000"/>
                </a:solidFill>
                <a:latin typeface="Consolas"/>
              </a:rPr>
              <a:t>;</a:t>
            </a:r>
          </a:p>
          <a:p>
            <a:r>
              <a:rPr lang="ko-KR" altLang="en-US" sz="1300" dirty="0">
                <a:solidFill>
                  <a:srgbClr val="000000"/>
                </a:solidFill>
                <a:latin typeface="Consolas"/>
              </a:rPr>
              <a:t>    </a:t>
            </a:r>
            <a:r>
              <a:rPr lang="en-US" altLang="ko-KR" sz="1300" dirty="0">
                <a:solidFill>
                  <a:srgbClr val="000000"/>
                </a:solidFill>
                <a:latin typeface="Consolas"/>
              </a:rPr>
              <a:t>}</a:t>
            </a:r>
          </a:p>
          <a:p>
            <a:r>
              <a:rPr lang="en-US" altLang="ko-KR" sz="1300" dirty="0">
                <a:solidFill>
                  <a:srgbClr val="000000"/>
                </a:solidFill>
                <a:latin typeface="Consolas"/>
              </a:rPr>
              <a:t>    </a:t>
            </a:r>
            <a:r>
              <a:rPr lang="en-US" altLang="ko-KR" sz="1300" b="1" dirty="0">
                <a:solidFill>
                  <a:srgbClr val="7F0055"/>
                </a:solidFill>
                <a:latin typeface="Consolas"/>
              </a:rPr>
              <a:t>public</a:t>
            </a:r>
            <a:r>
              <a:rPr lang="en-US" altLang="ko-KR" sz="1300" b="1" dirty="0">
                <a:solidFill>
                  <a:srgbClr val="000000"/>
                </a:solidFill>
                <a:latin typeface="Consolas"/>
              </a:rPr>
              <a:t> </a:t>
            </a:r>
            <a:r>
              <a:rPr lang="en-US" altLang="ko-KR" sz="1300" b="1" dirty="0">
                <a:solidFill>
                  <a:srgbClr val="7F0055"/>
                </a:solidFill>
                <a:latin typeface="Consolas"/>
              </a:rPr>
              <a:t>void</a:t>
            </a:r>
            <a:r>
              <a:rPr lang="en-US" altLang="ko-KR" sz="1300" b="1" dirty="0">
                <a:solidFill>
                  <a:srgbClr val="000000"/>
                </a:solidFill>
                <a:latin typeface="Consolas"/>
              </a:rPr>
              <a:t> </a:t>
            </a:r>
            <a:r>
              <a:rPr lang="en-US" altLang="ko-KR" sz="1300" b="1" dirty="0" err="1">
                <a:solidFill>
                  <a:srgbClr val="000000"/>
                </a:solidFill>
                <a:latin typeface="Consolas"/>
              </a:rPr>
              <a:t>setCateCode</a:t>
            </a:r>
            <a:r>
              <a:rPr lang="en-US" altLang="ko-KR" sz="1300" b="1" dirty="0">
                <a:solidFill>
                  <a:srgbClr val="000000"/>
                </a:solidFill>
                <a:latin typeface="Consolas"/>
              </a:rPr>
              <a:t>(String </a:t>
            </a:r>
            <a:r>
              <a:rPr lang="en-US" altLang="ko-KR" sz="1300" b="1" dirty="0" err="1">
                <a:solidFill>
                  <a:srgbClr val="6A3E3E"/>
                </a:solidFill>
                <a:latin typeface="Consolas"/>
              </a:rPr>
              <a:t>cateCode</a:t>
            </a:r>
            <a:r>
              <a:rPr lang="en-US" altLang="ko-KR" sz="1300" b="1" dirty="0">
                <a:solidFill>
                  <a:srgbClr val="000000"/>
                </a:solidFill>
                <a:latin typeface="Consolas"/>
              </a:rPr>
              <a:t>) { </a:t>
            </a:r>
            <a:r>
              <a:rPr lang="en-US" altLang="ko-KR" sz="1300" b="1" dirty="0">
                <a:solidFill>
                  <a:srgbClr val="3F7F5F"/>
                </a:solidFill>
                <a:latin typeface="Consolas"/>
              </a:rPr>
              <a:t>// </a:t>
            </a:r>
            <a:r>
              <a:rPr lang="ja-JP" altLang="en-US" sz="1300" b="1" dirty="0">
                <a:solidFill>
                  <a:srgbClr val="3F7F5F"/>
                </a:solidFill>
                <a:latin typeface="Consolas"/>
              </a:rPr>
              <a:t>カテゴリコードを</a:t>
            </a:r>
            <a:r>
              <a:rPr lang="ko-KR" altLang="en-US" sz="1300" b="1" dirty="0">
                <a:solidFill>
                  <a:srgbClr val="3F7F5F"/>
                </a:solidFill>
                <a:latin typeface="Consolas"/>
              </a:rPr>
              <a:t>設定</a:t>
            </a:r>
          </a:p>
          <a:p>
            <a:r>
              <a:rPr lang="en-US" altLang="ko-KR" sz="1300" dirty="0">
                <a:solidFill>
                  <a:srgbClr val="000000"/>
                </a:solidFill>
                <a:latin typeface="Consolas"/>
              </a:rPr>
              <a:t>        </a:t>
            </a:r>
            <a:r>
              <a:rPr lang="en-US" altLang="ko-KR" sz="1300" b="1" dirty="0" err="1">
                <a:solidFill>
                  <a:srgbClr val="7F0055"/>
                </a:solidFill>
                <a:latin typeface="Consolas"/>
              </a:rPr>
              <a:t>this</a:t>
            </a:r>
            <a:r>
              <a:rPr lang="en-US" altLang="ko-KR" sz="1300" b="1" dirty="0" err="1">
                <a:solidFill>
                  <a:srgbClr val="000000"/>
                </a:solidFill>
                <a:latin typeface="Consolas"/>
              </a:rPr>
              <a:t>.</a:t>
            </a:r>
            <a:r>
              <a:rPr lang="en-US" altLang="ko-KR" sz="1300" b="1" dirty="0" err="1">
                <a:solidFill>
                  <a:srgbClr val="0000C0"/>
                </a:solidFill>
                <a:latin typeface="Consolas"/>
              </a:rPr>
              <a:t>cateCode</a:t>
            </a:r>
            <a:r>
              <a:rPr lang="en-US" altLang="ko-KR" sz="1300" b="1" dirty="0">
                <a:solidFill>
                  <a:srgbClr val="000000"/>
                </a:solidFill>
                <a:latin typeface="Consolas"/>
              </a:rPr>
              <a:t> = </a:t>
            </a:r>
            <a:r>
              <a:rPr lang="en-US" altLang="ko-KR" sz="1300" b="1" dirty="0" err="1">
                <a:solidFill>
                  <a:srgbClr val="6A3E3E"/>
                </a:solidFill>
                <a:latin typeface="Consolas"/>
              </a:rPr>
              <a:t>cateCode</a:t>
            </a:r>
            <a:r>
              <a:rPr lang="en-US" altLang="ko-KR" sz="1300" b="1" dirty="0">
                <a:solidFill>
                  <a:srgbClr val="000000"/>
                </a:solidFill>
                <a:latin typeface="Consolas"/>
              </a:rPr>
              <a:t>;</a:t>
            </a:r>
          </a:p>
          <a:p>
            <a:r>
              <a:rPr lang="ko-KR" altLang="en-US" sz="1300" dirty="0">
                <a:solidFill>
                  <a:srgbClr val="000000"/>
                </a:solidFill>
                <a:latin typeface="Consolas"/>
              </a:rPr>
              <a:t>    </a:t>
            </a:r>
            <a:r>
              <a:rPr lang="en-US" altLang="ko-KR" sz="1300" dirty="0">
                <a:solidFill>
                  <a:srgbClr val="000000"/>
                </a:solidFill>
                <a:latin typeface="Consolas"/>
              </a:rPr>
              <a:t>}</a:t>
            </a:r>
          </a:p>
          <a:p>
            <a:r>
              <a:rPr lang="en-US" altLang="ko-KR" sz="1300" dirty="0">
                <a:solidFill>
                  <a:srgbClr val="000000"/>
                </a:solidFill>
                <a:latin typeface="Consolas"/>
              </a:rPr>
              <a:t>    </a:t>
            </a:r>
            <a:r>
              <a:rPr lang="en-US" altLang="ko-KR" sz="1300" b="1" dirty="0">
                <a:solidFill>
                  <a:srgbClr val="7F0055"/>
                </a:solidFill>
                <a:latin typeface="Consolas"/>
              </a:rPr>
              <a:t>public</a:t>
            </a:r>
            <a:r>
              <a:rPr lang="en-US" altLang="ko-KR" sz="1300" b="1" dirty="0">
                <a:solidFill>
                  <a:srgbClr val="000000"/>
                </a:solidFill>
                <a:latin typeface="Consolas"/>
              </a:rPr>
              <a:t> String </a:t>
            </a:r>
            <a:r>
              <a:rPr lang="en-US" altLang="ko-KR" sz="1300" b="1" dirty="0" err="1">
                <a:solidFill>
                  <a:srgbClr val="000000"/>
                </a:solidFill>
                <a:latin typeface="Consolas"/>
              </a:rPr>
              <a:t>getGdsDes</a:t>
            </a:r>
            <a:r>
              <a:rPr lang="en-US" altLang="ko-KR" sz="1300" b="1" dirty="0">
                <a:solidFill>
                  <a:srgbClr val="000000"/>
                </a:solidFill>
                <a:latin typeface="Consolas"/>
              </a:rPr>
              <a:t>() { </a:t>
            </a:r>
            <a:r>
              <a:rPr lang="en-US" altLang="ko-KR" sz="1300" b="1" dirty="0">
                <a:solidFill>
                  <a:srgbClr val="3F7F5F"/>
                </a:solidFill>
                <a:latin typeface="Consolas"/>
              </a:rPr>
              <a:t>// </a:t>
            </a:r>
            <a:r>
              <a:rPr lang="ko-KR" altLang="en-US" sz="1300" b="1" dirty="0">
                <a:solidFill>
                  <a:srgbClr val="3F7F5F"/>
                </a:solidFill>
                <a:latin typeface="Consolas"/>
              </a:rPr>
              <a:t>商品説明</a:t>
            </a:r>
            <a:r>
              <a:rPr lang="ja-JP" altLang="en-US" sz="1300" b="1" dirty="0">
                <a:solidFill>
                  <a:srgbClr val="3F7F5F"/>
                </a:solidFill>
                <a:latin typeface="Consolas"/>
              </a:rPr>
              <a:t>を</a:t>
            </a:r>
            <a:r>
              <a:rPr lang="ko-KR" altLang="en-US" sz="1300" b="1" dirty="0">
                <a:solidFill>
                  <a:srgbClr val="3F7F5F"/>
                </a:solidFill>
                <a:latin typeface="Consolas"/>
              </a:rPr>
              <a:t>取得</a:t>
            </a:r>
          </a:p>
          <a:p>
            <a:r>
              <a:rPr lang="en-US" altLang="ko-KR" sz="1300" dirty="0">
                <a:solidFill>
                  <a:srgbClr val="000000"/>
                </a:solidFill>
                <a:latin typeface="Consolas"/>
              </a:rPr>
              <a:t>        </a:t>
            </a:r>
            <a:r>
              <a:rPr lang="en-US" altLang="ko-KR" sz="1300" b="1" dirty="0">
                <a:solidFill>
                  <a:srgbClr val="7F0055"/>
                </a:solidFill>
                <a:latin typeface="Consolas"/>
              </a:rPr>
              <a:t>return</a:t>
            </a:r>
            <a:r>
              <a:rPr lang="en-US" altLang="ko-KR" sz="1300" b="1" dirty="0">
                <a:solidFill>
                  <a:srgbClr val="000000"/>
                </a:solidFill>
                <a:latin typeface="Consolas"/>
              </a:rPr>
              <a:t> </a:t>
            </a:r>
            <a:r>
              <a:rPr lang="en-US" altLang="ko-KR" sz="1300" b="1" dirty="0" err="1">
                <a:solidFill>
                  <a:srgbClr val="0000C0"/>
                </a:solidFill>
                <a:latin typeface="Consolas"/>
              </a:rPr>
              <a:t>gdsDes</a:t>
            </a:r>
            <a:r>
              <a:rPr lang="en-US" altLang="ko-KR" sz="1300" b="1" dirty="0">
                <a:solidFill>
                  <a:srgbClr val="000000"/>
                </a:solidFill>
                <a:latin typeface="Consolas"/>
              </a:rPr>
              <a:t>;</a:t>
            </a:r>
          </a:p>
          <a:p>
            <a:r>
              <a:rPr lang="ko-KR" altLang="en-US" sz="1300" dirty="0">
                <a:solidFill>
                  <a:srgbClr val="000000"/>
                </a:solidFill>
                <a:latin typeface="Consolas"/>
              </a:rPr>
              <a:t>    </a:t>
            </a:r>
            <a:r>
              <a:rPr lang="en-US" altLang="ko-KR" sz="1300" dirty="0">
                <a:solidFill>
                  <a:srgbClr val="000000"/>
                </a:solidFill>
                <a:latin typeface="Consolas"/>
              </a:rPr>
              <a:t>}</a:t>
            </a:r>
          </a:p>
          <a:p>
            <a:r>
              <a:rPr lang="en-US" altLang="ko-KR" sz="1300" dirty="0">
                <a:solidFill>
                  <a:srgbClr val="000000"/>
                </a:solidFill>
                <a:latin typeface="Consolas"/>
              </a:rPr>
              <a:t>    </a:t>
            </a:r>
            <a:r>
              <a:rPr lang="en-US" altLang="ko-KR" sz="1300" b="1" dirty="0">
                <a:solidFill>
                  <a:srgbClr val="7F0055"/>
                </a:solidFill>
                <a:latin typeface="Consolas"/>
              </a:rPr>
              <a:t>public</a:t>
            </a:r>
            <a:r>
              <a:rPr lang="en-US" altLang="ko-KR" sz="1300" b="1" dirty="0">
                <a:solidFill>
                  <a:srgbClr val="000000"/>
                </a:solidFill>
                <a:latin typeface="Consolas"/>
              </a:rPr>
              <a:t> </a:t>
            </a:r>
            <a:r>
              <a:rPr lang="en-US" altLang="ko-KR" sz="1300" b="1" dirty="0">
                <a:solidFill>
                  <a:srgbClr val="7F0055"/>
                </a:solidFill>
                <a:latin typeface="Consolas"/>
              </a:rPr>
              <a:t>void</a:t>
            </a:r>
            <a:r>
              <a:rPr lang="en-US" altLang="ko-KR" sz="1300" b="1" dirty="0">
                <a:solidFill>
                  <a:srgbClr val="000000"/>
                </a:solidFill>
                <a:latin typeface="Consolas"/>
              </a:rPr>
              <a:t> </a:t>
            </a:r>
            <a:r>
              <a:rPr lang="en-US" altLang="ko-KR" sz="1300" b="1" dirty="0" err="1">
                <a:solidFill>
                  <a:srgbClr val="000000"/>
                </a:solidFill>
                <a:latin typeface="Consolas"/>
              </a:rPr>
              <a:t>setGdsDes</a:t>
            </a:r>
            <a:r>
              <a:rPr lang="en-US" altLang="ko-KR" sz="1300" b="1" dirty="0">
                <a:solidFill>
                  <a:srgbClr val="000000"/>
                </a:solidFill>
                <a:latin typeface="Consolas"/>
              </a:rPr>
              <a:t>(String </a:t>
            </a:r>
            <a:r>
              <a:rPr lang="en-US" altLang="ko-KR" sz="1300" b="1" dirty="0" err="1">
                <a:solidFill>
                  <a:srgbClr val="6A3E3E"/>
                </a:solidFill>
                <a:latin typeface="Consolas"/>
              </a:rPr>
              <a:t>gdsDes</a:t>
            </a:r>
            <a:r>
              <a:rPr lang="en-US" altLang="ko-KR" sz="1300" b="1" dirty="0">
                <a:solidFill>
                  <a:srgbClr val="000000"/>
                </a:solidFill>
                <a:latin typeface="Consolas"/>
              </a:rPr>
              <a:t>) { </a:t>
            </a:r>
            <a:r>
              <a:rPr lang="en-US" altLang="ko-KR" sz="1300" b="1" dirty="0">
                <a:solidFill>
                  <a:srgbClr val="3F7F5F"/>
                </a:solidFill>
                <a:latin typeface="Consolas"/>
              </a:rPr>
              <a:t>// </a:t>
            </a:r>
            <a:r>
              <a:rPr lang="ko-KR" altLang="en-US" sz="1300" b="1" dirty="0">
                <a:solidFill>
                  <a:srgbClr val="3F7F5F"/>
                </a:solidFill>
                <a:latin typeface="Consolas"/>
              </a:rPr>
              <a:t>商品説明</a:t>
            </a:r>
            <a:r>
              <a:rPr lang="ja-JP" altLang="en-US" sz="1300" b="1" dirty="0">
                <a:solidFill>
                  <a:srgbClr val="3F7F5F"/>
                </a:solidFill>
                <a:latin typeface="Consolas"/>
              </a:rPr>
              <a:t>を</a:t>
            </a:r>
            <a:r>
              <a:rPr lang="ko-KR" altLang="en-US" sz="1300" b="1" dirty="0">
                <a:solidFill>
                  <a:srgbClr val="3F7F5F"/>
                </a:solidFill>
                <a:latin typeface="Consolas"/>
              </a:rPr>
              <a:t>設定</a:t>
            </a:r>
          </a:p>
          <a:p>
            <a:r>
              <a:rPr lang="en-US" altLang="ko-KR" sz="1300" dirty="0">
                <a:solidFill>
                  <a:srgbClr val="000000"/>
                </a:solidFill>
                <a:latin typeface="Consolas"/>
              </a:rPr>
              <a:t>        </a:t>
            </a:r>
            <a:r>
              <a:rPr lang="en-US" altLang="ko-KR" sz="1300" b="1" dirty="0" err="1">
                <a:solidFill>
                  <a:srgbClr val="7F0055"/>
                </a:solidFill>
                <a:latin typeface="Consolas"/>
              </a:rPr>
              <a:t>this</a:t>
            </a:r>
            <a:r>
              <a:rPr lang="en-US" altLang="ko-KR" sz="1300" b="1" dirty="0" err="1">
                <a:solidFill>
                  <a:srgbClr val="000000"/>
                </a:solidFill>
                <a:latin typeface="Consolas"/>
              </a:rPr>
              <a:t>.</a:t>
            </a:r>
            <a:r>
              <a:rPr lang="en-US" altLang="ko-KR" sz="1300" b="1" dirty="0" err="1">
                <a:solidFill>
                  <a:srgbClr val="0000C0"/>
                </a:solidFill>
                <a:latin typeface="Consolas"/>
              </a:rPr>
              <a:t>gdsDes</a:t>
            </a:r>
            <a:r>
              <a:rPr lang="en-US" altLang="ko-KR" sz="1300" b="1" dirty="0">
                <a:solidFill>
                  <a:srgbClr val="000000"/>
                </a:solidFill>
                <a:latin typeface="Consolas"/>
              </a:rPr>
              <a:t> = </a:t>
            </a:r>
            <a:r>
              <a:rPr lang="en-US" altLang="ko-KR" sz="1300" b="1" dirty="0" err="1">
                <a:solidFill>
                  <a:srgbClr val="6A3E3E"/>
                </a:solidFill>
                <a:latin typeface="Consolas"/>
              </a:rPr>
              <a:t>gdsDes</a:t>
            </a:r>
            <a:r>
              <a:rPr lang="en-US" altLang="ko-KR" sz="1300" b="1" dirty="0">
                <a:solidFill>
                  <a:srgbClr val="000000"/>
                </a:solidFill>
                <a:latin typeface="Consolas"/>
              </a:rPr>
              <a:t>;</a:t>
            </a:r>
          </a:p>
          <a:p>
            <a:r>
              <a:rPr lang="ko-KR" altLang="en-US" sz="1300" dirty="0">
                <a:solidFill>
                  <a:srgbClr val="000000"/>
                </a:solidFill>
                <a:latin typeface="Consolas"/>
              </a:rPr>
              <a:t>    </a:t>
            </a:r>
            <a:r>
              <a:rPr lang="en-US" altLang="ko-KR" sz="1300" dirty="0">
                <a:solidFill>
                  <a:srgbClr val="000000"/>
                </a:solidFill>
                <a:latin typeface="Consolas"/>
              </a:rPr>
              <a:t>}</a:t>
            </a:r>
          </a:p>
          <a:p>
            <a:r>
              <a:rPr lang="en-US" altLang="ko-KR" sz="1300" dirty="0">
                <a:solidFill>
                  <a:srgbClr val="000000"/>
                </a:solidFill>
                <a:latin typeface="Consolas"/>
              </a:rPr>
              <a:t>    </a:t>
            </a:r>
            <a:r>
              <a:rPr lang="en-US" altLang="ko-KR" sz="1300" b="1" dirty="0">
                <a:solidFill>
                  <a:srgbClr val="7F0055"/>
                </a:solidFill>
                <a:latin typeface="Consolas"/>
              </a:rPr>
              <a:t>public</a:t>
            </a:r>
            <a:r>
              <a:rPr lang="en-US" altLang="ko-KR" sz="1300" b="1" dirty="0">
                <a:solidFill>
                  <a:srgbClr val="000000"/>
                </a:solidFill>
                <a:latin typeface="Consolas"/>
              </a:rPr>
              <a:t> String </a:t>
            </a:r>
            <a:r>
              <a:rPr lang="en-US" altLang="ko-KR" sz="1300" b="1" dirty="0" err="1">
                <a:solidFill>
                  <a:srgbClr val="000000"/>
                </a:solidFill>
                <a:latin typeface="Consolas"/>
              </a:rPr>
              <a:t>getGdsImg</a:t>
            </a:r>
            <a:r>
              <a:rPr lang="en-US" altLang="ko-KR" sz="1300" b="1" dirty="0">
                <a:solidFill>
                  <a:srgbClr val="000000"/>
                </a:solidFill>
                <a:latin typeface="Consolas"/>
              </a:rPr>
              <a:t>() { </a:t>
            </a:r>
            <a:r>
              <a:rPr lang="en-US" altLang="ko-KR" sz="1300" b="1" dirty="0">
                <a:solidFill>
                  <a:srgbClr val="3F7F5F"/>
                </a:solidFill>
                <a:latin typeface="Consolas"/>
              </a:rPr>
              <a:t>// </a:t>
            </a:r>
            <a:r>
              <a:rPr lang="ko-KR" altLang="en-US" sz="1300" b="1" dirty="0">
                <a:solidFill>
                  <a:srgbClr val="3F7F5F"/>
                </a:solidFill>
                <a:latin typeface="Consolas"/>
              </a:rPr>
              <a:t>商品画像</a:t>
            </a:r>
            <a:r>
              <a:rPr lang="ja-JP" altLang="en-US" sz="1300" b="1" dirty="0">
                <a:solidFill>
                  <a:srgbClr val="3F7F5F"/>
                </a:solidFill>
                <a:latin typeface="Consolas"/>
              </a:rPr>
              <a:t>パスを</a:t>
            </a:r>
            <a:r>
              <a:rPr lang="ko-KR" altLang="en-US" sz="1300" b="1" dirty="0">
                <a:solidFill>
                  <a:srgbClr val="3F7F5F"/>
                </a:solidFill>
                <a:latin typeface="Consolas"/>
              </a:rPr>
              <a:t>取得</a:t>
            </a:r>
          </a:p>
          <a:p>
            <a:r>
              <a:rPr lang="en-US" altLang="ko-KR" sz="1300" dirty="0">
                <a:solidFill>
                  <a:srgbClr val="000000"/>
                </a:solidFill>
                <a:latin typeface="Consolas"/>
              </a:rPr>
              <a:t>        </a:t>
            </a:r>
            <a:r>
              <a:rPr lang="en-US" altLang="ko-KR" sz="1300" b="1" dirty="0">
                <a:solidFill>
                  <a:srgbClr val="7F0055"/>
                </a:solidFill>
                <a:latin typeface="Consolas"/>
              </a:rPr>
              <a:t>return</a:t>
            </a:r>
            <a:r>
              <a:rPr lang="en-US" altLang="ko-KR" sz="1300" b="1" dirty="0">
                <a:solidFill>
                  <a:srgbClr val="000000"/>
                </a:solidFill>
                <a:latin typeface="Consolas"/>
              </a:rPr>
              <a:t> </a:t>
            </a:r>
            <a:r>
              <a:rPr lang="en-US" altLang="ko-KR" sz="1300" b="1" dirty="0" err="1">
                <a:solidFill>
                  <a:srgbClr val="0000C0"/>
                </a:solidFill>
                <a:latin typeface="Consolas"/>
              </a:rPr>
              <a:t>gdsImg</a:t>
            </a:r>
            <a:r>
              <a:rPr lang="en-US" altLang="ko-KR" sz="1300" b="1" dirty="0">
                <a:solidFill>
                  <a:srgbClr val="000000"/>
                </a:solidFill>
                <a:latin typeface="Consolas"/>
              </a:rPr>
              <a:t>;</a:t>
            </a:r>
          </a:p>
          <a:p>
            <a:r>
              <a:rPr lang="ko-KR" altLang="en-US" sz="1300" dirty="0">
                <a:solidFill>
                  <a:srgbClr val="000000"/>
                </a:solidFill>
                <a:latin typeface="Consolas"/>
              </a:rPr>
              <a:t>    </a:t>
            </a:r>
            <a:r>
              <a:rPr lang="en-US" altLang="ko-KR" sz="1300" dirty="0">
                <a:solidFill>
                  <a:srgbClr val="000000"/>
                </a:solidFill>
                <a:latin typeface="Consolas"/>
              </a:rPr>
              <a:t>}</a:t>
            </a:r>
          </a:p>
          <a:p>
            <a:r>
              <a:rPr lang="en-US" altLang="ko-KR" sz="1300" dirty="0">
                <a:solidFill>
                  <a:srgbClr val="000000"/>
                </a:solidFill>
                <a:latin typeface="Consolas"/>
              </a:rPr>
              <a:t>    </a:t>
            </a:r>
            <a:r>
              <a:rPr lang="en-US" altLang="ko-KR" sz="1300" b="1" dirty="0">
                <a:solidFill>
                  <a:srgbClr val="7F0055"/>
                </a:solidFill>
                <a:latin typeface="Consolas"/>
              </a:rPr>
              <a:t>public</a:t>
            </a:r>
            <a:r>
              <a:rPr lang="en-US" altLang="ko-KR" sz="1300" b="1" dirty="0">
                <a:solidFill>
                  <a:srgbClr val="000000"/>
                </a:solidFill>
                <a:latin typeface="Consolas"/>
              </a:rPr>
              <a:t> </a:t>
            </a:r>
            <a:r>
              <a:rPr lang="en-US" altLang="ko-KR" sz="1300" b="1" dirty="0">
                <a:solidFill>
                  <a:srgbClr val="7F0055"/>
                </a:solidFill>
                <a:latin typeface="Consolas"/>
              </a:rPr>
              <a:t>void</a:t>
            </a:r>
            <a:r>
              <a:rPr lang="en-US" altLang="ko-KR" sz="1300" b="1" dirty="0">
                <a:solidFill>
                  <a:srgbClr val="000000"/>
                </a:solidFill>
                <a:latin typeface="Consolas"/>
              </a:rPr>
              <a:t> </a:t>
            </a:r>
            <a:r>
              <a:rPr lang="en-US" altLang="ko-KR" sz="1300" b="1" dirty="0" err="1">
                <a:solidFill>
                  <a:srgbClr val="000000"/>
                </a:solidFill>
                <a:latin typeface="Consolas"/>
              </a:rPr>
              <a:t>setGdsImg</a:t>
            </a:r>
            <a:r>
              <a:rPr lang="en-US" altLang="ko-KR" sz="1300" b="1" dirty="0">
                <a:solidFill>
                  <a:srgbClr val="000000"/>
                </a:solidFill>
                <a:latin typeface="Consolas"/>
              </a:rPr>
              <a:t>(String </a:t>
            </a:r>
            <a:r>
              <a:rPr lang="en-US" altLang="ko-KR" sz="1300" b="1" dirty="0" err="1">
                <a:solidFill>
                  <a:srgbClr val="6A3E3E"/>
                </a:solidFill>
                <a:latin typeface="Consolas"/>
              </a:rPr>
              <a:t>gdsImg</a:t>
            </a:r>
            <a:r>
              <a:rPr lang="en-US" altLang="ko-KR" sz="1300" b="1" dirty="0">
                <a:solidFill>
                  <a:srgbClr val="000000"/>
                </a:solidFill>
                <a:latin typeface="Consolas"/>
              </a:rPr>
              <a:t>) { </a:t>
            </a:r>
            <a:r>
              <a:rPr lang="en-US" altLang="ko-KR" sz="1300" b="1" dirty="0">
                <a:solidFill>
                  <a:srgbClr val="3F7F5F"/>
                </a:solidFill>
                <a:latin typeface="Consolas"/>
              </a:rPr>
              <a:t>// </a:t>
            </a:r>
            <a:r>
              <a:rPr lang="ko-KR" altLang="en-US" sz="1300" b="1" dirty="0">
                <a:solidFill>
                  <a:srgbClr val="3F7F5F"/>
                </a:solidFill>
                <a:latin typeface="Consolas"/>
              </a:rPr>
              <a:t>商品画像</a:t>
            </a:r>
            <a:r>
              <a:rPr lang="ja-JP" altLang="en-US" sz="1300" b="1" dirty="0">
                <a:solidFill>
                  <a:srgbClr val="3F7F5F"/>
                </a:solidFill>
                <a:latin typeface="Consolas"/>
              </a:rPr>
              <a:t>パスを</a:t>
            </a:r>
            <a:r>
              <a:rPr lang="ko-KR" altLang="en-US" sz="1300" b="1" dirty="0">
                <a:solidFill>
                  <a:srgbClr val="3F7F5F"/>
                </a:solidFill>
                <a:latin typeface="Consolas"/>
              </a:rPr>
              <a:t>設定</a:t>
            </a:r>
          </a:p>
          <a:p>
            <a:r>
              <a:rPr lang="en-US" altLang="ko-KR" sz="1300" dirty="0">
                <a:solidFill>
                  <a:srgbClr val="000000"/>
                </a:solidFill>
                <a:latin typeface="Consolas"/>
              </a:rPr>
              <a:t>        </a:t>
            </a:r>
            <a:r>
              <a:rPr lang="en-US" altLang="ko-KR" sz="1300" b="1" dirty="0" err="1">
                <a:solidFill>
                  <a:srgbClr val="7F0055"/>
                </a:solidFill>
                <a:latin typeface="Consolas"/>
              </a:rPr>
              <a:t>this</a:t>
            </a:r>
            <a:r>
              <a:rPr lang="en-US" altLang="ko-KR" sz="1300" b="1" dirty="0" err="1">
                <a:solidFill>
                  <a:srgbClr val="000000"/>
                </a:solidFill>
                <a:latin typeface="Consolas"/>
              </a:rPr>
              <a:t>.</a:t>
            </a:r>
            <a:r>
              <a:rPr lang="en-US" altLang="ko-KR" sz="1300" b="1" dirty="0" err="1">
                <a:solidFill>
                  <a:srgbClr val="0000C0"/>
                </a:solidFill>
                <a:latin typeface="Consolas"/>
              </a:rPr>
              <a:t>gdsImg</a:t>
            </a:r>
            <a:r>
              <a:rPr lang="en-US" altLang="ko-KR" sz="1300" b="1" dirty="0">
                <a:solidFill>
                  <a:srgbClr val="000000"/>
                </a:solidFill>
                <a:latin typeface="Consolas"/>
              </a:rPr>
              <a:t> = </a:t>
            </a:r>
            <a:r>
              <a:rPr lang="en-US" altLang="ko-KR" sz="1300" b="1" dirty="0" err="1">
                <a:solidFill>
                  <a:srgbClr val="6A3E3E"/>
                </a:solidFill>
                <a:latin typeface="Consolas"/>
              </a:rPr>
              <a:t>gdsImg</a:t>
            </a:r>
            <a:r>
              <a:rPr lang="en-US" altLang="ko-KR" sz="1300" b="1" dirty="0">
                <a:solidFill>
                  <a:srgbClr val="000000"/>
                </a:solidFill>
                <a:latin typeface="Consolas"/>
              </a:rPr>
              <a:t>;</a:t>
            </a:r>
          </a:p>
          <a:p>
            <a:r>
              <a:rPr lang="ko-KR" altLang="en-US" sz="1300" dirty="0">
                <a:solidFill>
                  <a:srgbClr val="000000"/>
                </a:solidFill>
                <a:latin typeface="Consolas"/>
              </a:rPr>
              <a:t>    </a:t>
            </a:r>
            <a:r>
              <a:rPr lang="en-US" altLang="ko-KR" sz="1300" dirty="0">
                <a:solidFill>
                  <a:srgbClr val="000000"/>
                </a:solidFill>
                <a:latin typeface="Consolas"/>
              </a:rPr>
              <a:t>}</a:t>
            </a:r>
          </a:p>
          <a:p>
            <a:r>
              <a:rPr lang="en-US" altLang="ko-KR" sz="1300" dirty="0">
                <a:solidFill>
                  <a:srgbClr val="000000"/>
                </a:solidFill>
                <a:latin typeface="Consolas"/>
              </a:rPr>
              <a:t>    </a:t>
            </a:r>
            <a:r>
              <a:rPr lang="en-US" altLang="ko-KR" sz="1300" b="1" dirty="0">
                <a:solidFill>
                  <a:srgbClr val="7F0055"/>
                </a:solidFill>
                <a:latin typeface="Consolas"/>
              </a:rPr>
              <a:t>public</a:t>
            </a:r>
            <a:r>
              <a:rPr lang="en-US" altLang="ko-KR" sz="1300" b="1" dirty="0">
                <a:solidFill>
                  <a:srgbClr val="000000"/>
                </a:solidFill>
                <a:latin typeface="Consolas"/>
              </a:rPr>
              <a:t> String </a:t>
            </a:r>
            <a:r>
              <a:rPr lang="en-US" altLang="ko-KR" sz="1300" b="1" dirty="0" err="1">
                <a:solidFill>
                  <a:srgbClr val="000000"/>
                </a:solidFill>
                <a:latin typeface="Consolas"/>
              </a:rPr>
              <a:t>getCateCodeRef</a:t>
            </a:r>
            <a:r>
              <a:rPr lang="en-US" altLang="ko-KR" sz="1300" b="1" dirty="0">
                <a:solidFill>
                  <a:srgbClr val="000000"/>
                </a:solidFill>
                <a:latin typeface="Consolas"/>
              </a:rPr>
              <a:t>() { </a:t>
            </a:r>
            <a:r>
              <a:rPr lang="en-US" altLang="ko-KR" sz="1300" b="1" dirty="0">
                <a:solidFill>
                  <a:srgbClr val="3F7F5F"/>
                </a:solidFill>
                <a:latin typeface="Consolas"/>
              </a:rPr>
              <a:t>// </a:t>
            </a:r>
            <a:r>
              <a:rPr lang="ko-KR" altLang="en-US" sz="1300" b="1" dirty="0">
                <a:solidFill>
                  <a:srgbClr val="3F7F5F"/>
                </a:solidFill>
                <a:latin typeface="Consolas"/>
              </a:rPr>
              <a:t>親</a:t>
            </a:r>
            <a:r>
              <a:rPr lang="ja-JP" altLang="en-US" sz="1300" b="1" dirty="0">
                <a:solidFill>
                  <a:srgbClr val="3F7F5F"/>
                </a:solidFill>
                <a:latin typeface="Consolas"/>
              </a:rPr>
              <a:t>カテゴリコードを</a:t>
            </a:r>
            <a:r>
              <a:rPr lang="ko-KR" altLang="en-US" sz="1300" b="1" dirty="0">
                <a:solidFill>
                  <a:srgbClr val="3F7F5F"/>
                </a:solidFill>
                <a:latin typeface="Consolas"/>
              </a:rPr>
              <a:t>取得</a:t>
            </a:r>
          </a:p>
          <a:p>
            <a:r>
              <a:rPr lang="en-US" altLang="ko-KR" sz="1300" dirty="0">
                <a:solidFill>
                  <a:srgbClr val="000000"/>
                </a:solidFill>
                <a:latin typeface="Consolas"/>
              </a:rPr>
              <a:t>        </a:t>
            </a:r>
            <a:r>
              <a:rPr lang="en-US" altLang="ko-KR" sz="1300" b="1" dirty="0">
                <a:solidFill>
                  <a:srgbClr val="7F0055"/>
                </a:solidFill>
                <a:latin typeface="Consolas"/>
              </a:rPr>
              <a:t>return</a:t>
            </a:r>
            <a:r>
              <a:rPr lang="en-US" altLang="ko-KR" sz="1300" b="1" dirty="0">
                <a:solidFill>
                  <a:srgbClr val="000000"/>
                </a:solidFill>
                <a:latin typeface="Consolas"/>
              </a:rPr>
              <a:t> </a:t>
            </a:r>
            <a:r>
              <a:rPr lang="en-US" altLang="ko-KR" sz="1300" b="1" dirty="0" err="1">
                <a:solidFill>
                  <a:srgbClr val="0000C0"/>
                </a:solidFill>
                <a:latin typeface="Consolas"/>
              </a:rPr>
              <a:t>cateCodeRef</a:t>
            </a:r>
            <a:r>
              <a:rPr lang="en-US" altLang="ko-KR" sz="1300" b="1" dirty="0">
                <a:solidFill>
                  <a:srgbClr val="000000"/>
                </a:solidFill>
                <a:latin typeface="Consolas"/>
              </a:rPr>
              <a:t>;</a:t>
            </a:r>
          </a:p>
          <a:p>
            <a:r>
              <a:rPr lang="ko-KR" altLang="en-US" sz="1300" dirty="0">
                <a:solidFill>
                  <a:srgbClr val="000000"/>
                </a:solidFill>
                <a:latin typeface="Consolas"/>
              </a:rPr>
              <a:t>    </a:t>
            </a:r>
            <a:r>
              <a:rPr lang="en-US" altLang="ko-KR" sz="1300" dirty="0" smtClean="0">
                <a:solidFill>
                  <a:srgbClr val="000000"/>
                </a:solidFill>
                <a:latin typeface="Consolas"/>
              </a:rPr>
              <a:t>}</a:t>
            </a:r>
          </a:p>
          <a:p>
            <a:endParaRPr lang="en-US" altLang="ko-KR" sz="1300" dirty="0">
              <a:solidFill>
                <a:srgbClr val="000000"/>
              </a:solidFill>
              <a:latin typeface="Consolas"/>
            </a:endParaRPr>
          </a:p>
          <a:p>
            <a:endParaRPr lang="en-US" altLang="ko-KR" sz="1300" dirty="0">
              <a:solidFill>
                <a:srgbClr val="000000"/>
              </a:solidFill>
              <a:latin typeface="Consolas"/>
            </a:endParaRPr>
          </a:p>
          <a:p>
            <a:r>
              <a:rPr lang="en-US" altLang="ko-KR" sz="1300" dirty="0">
                <a:solidFill>
                  <a:srgbClr val="000000"/>
                </a:solidFill>
                <a:latin typeface="Consolas"/>
              </a:rPr>
              <a:t>    </a:t>
            </a:r>
            <a:r>
              <a:rPr lang="en-US" altLang="ko-KR" sz="1300" b="1" dirty="0">
                <a:solidFill>
                  <a:srgbClr val="7F0055"/>
                </a:solidFill>
                <a:latin typeface="Consolas"/>
              </a:rPr>
              <a:t>public</a:t>
            </a:r>
            <a:r>
              <a:rPr lang="en-US" altLang="ko-KR" sz="1300" b="1" dirty="0">
                <a:solidFill>
                  <a:srgbClr val="000000"/>
                </a:solidFill>
                <a:latin typeface="Consolas"/>
              </a:rPr>
              <a:t> </a:t>
            </a:r>
            <a:r>
              <a:rPr lang="en-US" altLang="ko-KR" sz="1300" b="1" dirty="0">
                <a:solidFill>
                  <a:srgbClr val="7F0055"/>
                </a:solidFill>
                <a:latin typeface="Consolas"/>
              </a:rPr>
              <a:t>void</a:t>
            </a:r>
            <a:r>
              <a:rPr lang="en-US" altLang="ko-KR" sz="1300" b="1" dirty="0">
                <a:solidFill>
                  <a:srgbClr val="000000"/>
                </a:solidFill>
                <a:latin typeface="Consolas"/>
              </a:rPr>
              <a:t> </a:t>
            </a:r>
            <a:r>
              <a:rPr lang="en-US" altLang="ko-KR" sz="1300" b="1" dirty="0" err="1">
                <a:solidFill>
                  <a:srgbClr val="000000"/>
                </a:solidFill>
                <a:latin typeface="Consolas"/>
              </a:rPr>
              <a:t>setCateCodeRef</a:t>
            </a:r>
            <a:r>
              <a:rPr lang="en-US" altLang="ko-KR" sz="1300" b="1" dirty="0">
                <a:solidFill>
                  <a:srgbClr val="000000"/>
                </a:solidFill>
                <a:latin typeface="Consolas"/>
              </a:rPr>
              <a:t>(String </a:t>
            </a:r>
            <a:r>
              <a:rPr lang="en-US" altLang="ko-KR" sz="1300" b="1" dirty="0" err="1">
                <a:solidFill>
                  <a:srgbClr val="6A3E3E"/>
                </a:solidFill>
                <a:latin typeface="Consolas"/>
              </a:rPr>
              <a:t>cateCodeRef</a:t>
            </a:r>
            <a:r>
              <a:rPr lang="en-US" altLang="ko-KR" sz="1300" b="1" dirty="0">
                <a:solidFill>
                  <a:srgbClr val="000000"/>
                </a:solidFill>
                <a:latin typeface="Consolas"/>
              </a:rPr>
              <a:t>) { </a:t>
            </a:r>
            <a:r>
              <a:rPr lang="en-US" altLang="ko-KR" sz="1300" b="1" dirty="0">
                <a:solidFill>
                  <a:srgbClr val="3F7F5F"/>
                </a:solidFill>
                <a:latin typeface="Consolas"/>
              </a:rPr>
              <a:t>// </a:t>
            </a:r>
            <a:r>
              <a:rPr lang="ko-KR" altLang="en-US" sz="1300" b="1" dirty="0">
                <a:solidFill>
                  <a:srgbClr val="3F7F5F"/>
                </a:solidFill>
                <a:latin typeface="Consolas"/>
              </a:rPr>
              <a:t>親</a:t>
            </a:r>
            <a:r>
              <a:rPr lang="ja-JP" altLang="en-US" sz="1300" b="1" dirty="0">
                <a:solidFill>
                  <a:srgbClr val="3F7F5F"/>
                </a:solidFill>
                <a:latin typeface="Consolas"/>
              </a:rPr>
              <a:t>カテゴリコードを</a:t>
            </a:r>
            <a:r>
              <a:rPr lang="ko-KR" altLang="en-US" sz="1300" b="1" dirty="0">
                <a:solidFill>
                  <a:srgbClr val="3F7F5F"/>
                </a:solidFill>
                <a:latin typeface="Consolas"/>
              </a:rPr>
              <a:t>設定</a:t>
            </a:r>
          </a:p>
          <a:p>
            <a:r>
              <a:rPr lang="en-US" altLang="ko-KR" sz="1300" dirty="0">
                <a:solidFill>
                  <a:srgbClr val="000000"/>
                </a:solidFill>
                <a:latin typeface="Consolas"/>
              </a:rPr>
              <a:t>        </a:t>
            </a:r>
            <a:r>
              <a:rPr lang="en-US" altLang="ko-KR" sz="1300" b="1" dirty="0" err="1">
                <a:solidFill>
                  <a:srgbClr val="7F0055"/>
                </a:solidFill>
                <a:latin typeface="Consolas"/>
              </a:rPr>
              <a:t>this</a:t>
            </a:r>
            <a:r>
              <a:rPr lang="en-US" altLang="ko-KR" sz="1300" b="1" dirty="0" err="1">
                <a:solidFill>
                  <a:srgbClr val="000000"/>
                </a:solidFill>
                <a:latin typeface="Consolas"/>
              </a:rPr>
              <a:t>.</a:t>
            </a:r>
            <a:r>
              <a:rPr lang="en-US" altLang="ko-KR" sz="1300" b="1" dirty="0" err="1">
                <a:solidFill>
                  <a:srgbClr val="0000C0"/>
                </a:solidFill>
                <a:latin typeface="Consolas"/>
              </a:rPr>
              <a:t>cateCodeRef</a:t>
            </a:r>
            <a:r>
              <a:rPr lang="en-US" altLang="ko-KR" sz="1300" b="1" dirty="0">
                <a:solidFill>
                  <a:srgbClr val="000000"/>
                </a:solidFill>
                <a:latin typeface="Consolas"/>
              </a:rPr>
              <a:t> = </a:t>
            </a:r>
            <a:r>
              <a:rPr lang="en-US" altLang="ko-KR" sz="1300" b="1" dirty="0" err="1">
                <a:solidFill>
                  <a:srgbClr val="6A3E3E"/>
                </a:solidFill>
                <a:latin typeface="Consolas"/>
              </a:rPr>
              <a:t>cateCodeRef</a:t>
            </a:r>
            <a:r>
              <a:rPr lang="en-US" altLang="ko-KR" sz="1300" b="1" dirty="0">
                <a:solidFill>
                  <a:srgbClr val="000000"/>
                </a:solidFill>
                <a:latin typeface="Consolas"/>
              </a:rPr>
              <a:t>;</a:t>
            </a:r>
          </a:p>
          <a:p>
            <a:r>
              <a:rPr lang="ko-KR" altLang="en-US" sz="1300" dirty="0">
                <a:solidFill>
                  <a:srgbClr val="000000"/>
                </a:solidFill>
                <a:latin typeface="Consolas"/>
              </a:rPr>
              <a:t>    </a:t>
            </a:r>
            <a:r>
              <a:rPr lang="en-US" altLang="ko-KR" sz="1300" dirty="0">
                <a:solidFill>
                  <a:srgbClr val="000000"/>
                </a:solidFill>
                <a:latin typeface="Consolas"/>
              </a:rPr>
              <a:t>}</a:t>
            </a:r>
          </a:p>
          <a:p>
            <a:r>
              <a:rPr lang="en-US" altLang="ko-KR" sz="1300" dirty="0">
                <a:solidFill>
                  <a:srgbClr val="000000"/>
                </a:solidFill>
                <a:latin typeface="Consolas"/>
              </a:rPr>
              <a:t>    </a:t>
            </a:r>
            <a:r>
              <a:rPr lang="en-US" altLang="ko-KR" sz="1300" b="1" dirty="0">
                <a:solidFill>
                  <a:srgbClr val="7F0055"/>
                </a:solidFill>
                <a:latin typeface="Consolas"/>
              </a:rPr>
              <a:t>public</a:t>
            </a:r>
            <a:r>
              <a:rPr lang="en-US" altLang="ko-KR" sz="1300" b="1" dirty="0">
                <a:solidFill>
                  <a:srgbClr val="000000"/>
                </a:solidFill>
                <a:latin typeface="Consolas"/>
              </a:rPr>
              <a:t> String </a:t>
            </a:r>
            <a:r>
              <a:rPr lang="en-US" altLang="ko-KR" sz="1300" b="1" dirty="0" err="1">
                <a:solidFill>
                  <a:srgbClr val="000000"/>
                </a:solidFill>
                <a:latin typeface="Consolas"/>
              </a:rPr>
              <a:t>getCateName</a:t>
            </a:r>
            <a:r>
              <a:rPr lang="en-US" altLang="ko-KR" sz="1300" b="1" dirty="0">
                <a:solidFill>
                  <a:srgbClr val="000000"/>
                </a:solidFill>
                <a:latin typeface="Consolas"/>
              </a:rPr>
              <a:t>() { </a:t>
            </a:r>
            <a:r>
              <a:rPr lang="en-US" altLang="ko-KR" sz="1300" b="1" dirty="0">
                <a:solidFill>
                  <a:srgbClr val="3F7F5F"/>
                </a:solidFill>
                <a:latin typeface="Consolas"/>
              </a:rPr>
              <a:t>// </a:t>
            </a:r>
            <a:r>
              <a:rPr lang="ja-JP" altLang="en-US" sz="1300" b="1" dirty="0">
                <a:solidFill>
                  <a:srgbClr val="3F7F5F"/>
                </a:solidFill>
                <a:latin typeface="Consolas"/>
              </a:rPr>
              <a:t>カテゴリ</a:t>
            </a:r>
            <a:r>
              <a:rPr lang="ko-KR" altLang="en-US" sz="1300" b="1" dirty="0">
                <a:solidFill>
                  <a:srgbClr val="3F7F5F"/>
                </a:solidFill>
                <a:latin typeface="Consolas"/>
              </a:rPr>
              <a:t>名</a:t>
            </a:r>
            <a:r>
              <a:rPr lang="ja-JP" altLang="en-US" sz="1300" b="1" dirty="0">
                <a:solidFill>
                  <a:srgbClr val="3F7F5F"/>
                </a:solidFill>
                <a:latin typeface="Consolas"/>
              </a:rPr>
              <a:t>を</a:t>
            </a:r>
            <a:r>
              <a:rPr lang="ko-KR" altLang="en-US" sz="1300" b="1" dirty="0">
                <a:solidFill>
                  <a:srgbClr val="3F7F5F"/>
                </a:solidFill>
                <a:latin typeface="Consolas"/>
              </a:rPr>
              <a:t>取得</a:t>
            </a:r>
          </a:p>
          <a:p>
            <a:r>
              <a:rPr lang="en-US" altLang="ko-KR" sz="1300" dirty="0">
                <a:solidFill>
                  <a:srgbClr val="000000"/>
                </a:solidFill>
                <a:latin typeface="Consolas"/>
              </a:rPr>
              <a:t>        </a:t>
            </a:r>
            <a:r>
              <a:rPr lang="en-US" altLang="ko-KR" sz="1300" b="1" dirty="0">
                <a:solidFill>
                  <a:srgbClr val="7F0055"/>
                </a:solidFill>
                <a:latin typeface="Consolas"/>
              </a:rPr>
              <a:t>return</a:t>
            </a:r>
            <a:r>
              <a:rPr lang="en-US" altLang="ko-KR" sz="1300" b="1" dirty="0">
                <a:solidFill>
                  <a:srgbClr val="000000"/>
                </a:solidFill>
                <a:latin typeface="Consolas"/>
              </a:rPr>
              <a:t> </a:t>
            </a:r>
            <a:r>
              <a:rPr lang="en-US" altLang="ko-KR" sz="1300" b="1" dirty="0" err="1">
                <a:solidFill>
                  <a:srgbClr val="0000C0"/>
                </a:solidFill>
                <a:latin typeface="Consolas"/>
              </a:rPr>
              <a:t>cateName</a:t>
            </a:r>
            <a:r>
              <a:rPr lang="en-US" altLang="ko-KR" sz="1300" b="1" dirty="0">
                <a:solidFill>
                  <a:srgbClr val="000000"/>
                </a:solidFill>
                <a:latin typeface="Consolas"/>
              </a:rPr>
              <a:t>;</a:t>
            </a:r>
          </a:p>
          <a:p>
            <a:r>
              <a:rPr lang="ko-KR" altLang="en-US" sz="1300" dirty="0">
                <a:solidFill>
                  <a:srgbClr val="000000"/>
                </a:solidFill>
                <a:latin typeface="Consolas"/>
              </a:rPr>
              <a:t>    </a:t>
            </a:r>
            <a:r>
              <a:rPr lang="en-US" altLang="ko-KR" sz="1300" dirty="0">
                <a:solidFill>
                  <a:srgbClr val="000000"/>
                </a:solidFill>
                <a:latin typeface="Consolas"/>
              </a:rPr>
              <a:t>}</a:t>
            </a:r>
          </a:p>
          <a:p>
            <a:r>
              <a:rPr lang="en-US" altLang="ko-KR" sz="1300" dirty="0">
                <a:solidFill>
                  <a:srgbClr val="000000"/>
                </a:solidFill>
                <a:latin typeface="Consolas"/>
              </a:rPr>
              <a:t>    </a:t>
            </a:r>
            <a:r>
              <a:rPr lang="en-US" altLang="ko-KR" sz="1300" b="1" dirty="0">
                <a:solidFill>
                  <a:srgbClr val="7F0055"/>
                </a:solidFill>
                <a:latin typeface="Consolas"/>
              </a:rPr>
              <a:t>public</a:t>
            </a:r>
            <a:r>
              <a:rPr lang="en-US" altLang="ko-KR" sz="1300" b="1" dirty="0">
                <a:solidFill>
                  <a:srgbClr val="000000"/>
                </a:solidFill>
                <a:latin typeface="Consolas"/>
              </a:rPr>
              <a:t> </a:t>
            </a:r>
            <a:r>
              <a:rPr lang="en-US" altLang="ko-KR" sz="1300" b="1" dirty="0">
                <a:solidFill>
                  <a:srgbClr val="7F0055"/>
                </a:solidFill>
                <a:latin typeface="Consolas"/>
              </a:rPr>
              <a:t>void</a:t>
            </a:r>
            <a:r>
              <a:rPr lang="en-US" altLang="ko-KR" sz="1300" b="1" dirty="0">
                <a:solidFill>
                  <a:srgbClr val="000000"/>
                </a:solidFill>
                <a:latin typeface="Consolas"/>
              </a:rPr>
              <a:t> </a:t>
            </a:r>
            <a:r>
              <a:rPr lang="en-US" altLang="ko-KR" sz="1300" b="1" dirty="0" err="1">
                <a:solidFill>
                  <a:srgbClr val="000000"/>
                </a:solidFill>
                <a:latin typeface="Consolas"/>
              </a:rPr>
              <a:t>setCateName</a:t>
            </a:r>
            <a:r>
              <a:rPr lang="en-US" altLang="ko-KR" sz="1300" b="1" dirty="0">
                <a:solidFill>
                  <a:srgbClr val="000000"/>
                </a:solidFill>
                <a:latin typeface="Consolas"/>
              </a:rPr>
              <a:t>(String </a:t>
            </a:r>
            <a:r>
              <a:rPr lang="en-US" altLang="ko-KR" sz="1300" b="1" dirty="0" err="1">
                <a:solidFill>
                  <a:srgbClr val="6A3E3E"/>
                </a:solidFill>
                <a:latin typeface="Consolas"/>
              </a:rPr>
              <a:t>cateName</a:t>
            </a:r>
            <a:r>
              <a:rPr lang="en-US" altLang="ko-KR" sz="1300" b="1" dirty="0">
                <a:solidFill>
                  <a:srgbClr val="000000"/>
                </a:solidFill>
                <a:latin typeface="Consolas"/>
              </a:rPr>
              <a:t>) { </a:t>
            </a:r>
            <a:r>
              <a:rPr lang="en-US" altLang="ko-KR" sz="1300" b="1" dirty="0">
                <a:solidFill>
                  <a:srgbClr val="3F7F5F"/>
                </a:solidFill>
                <a:latin typeface="Consolas"/>
              </a:rPr>
              <a:t>// </a:t>
            </a:r>
            <a:r>
              <a:rPr lang="ja-JP" altLang="en-US" sz="1300" b="1" dirty="0">
                <a:solidFill>
                  <a:srgbClr val="3F7F5F"/>
                </a:solidFill>
                <a:latin typeface="Consolas"/>
              </a:rPr>
              <a:t>カテゴリ</a:t>
            </a:r>
            <a:r>
              <a:rPr lang="ko-KR" altLang="en-US" sz="1300" b="1" dirty="0">
                <a:solidFill>
                  <a:srgbClr val="3F7F5F"/>
                </a:solidFill>
                <a:latin typeface="Consolas"/>
              </a:rPr>
              <a:t>名</a:t>
            </a:r>
            <a:r>
              <a:rPr lang="ja-JP" altLang="en-US" sz="1300" b="1" dirty="0">
                <a:solidFill>
                  <a:srgbClr val="3F7F5F"/>
                </a:solidFill>
                <a:latin typeface="Consolas"/>
              </a:rPr>
              <a:t>を</a:t>
            </a:r>
            <a:r>
              <a:rPr lang="ko-KR" altLang="en-US" sz="1300" b="1" dirty="0">
                <a:solidFill>
                  <a:srgbClr val="3F7F5F"/>
                </a:solidFill>
                <a:latin typeface="Consolas"/>
              </a:rPr>
              <a:t>設定</a:t>
            </a:r>
          </a:p>
          <a:p>
            <a:r>
              <a:rPr lang="en-US" altLang="ko-KR" sz="1300" dirty="0">
                <a:solidFill>
                  <a:srgbClr val="000000"/>
                </a:solidFill>
                <a:latin typeface="Consolas"/>
              </a:rPr>
              <a:t>        </a:t>
            </a:r>
            <a:r>
              <a:rPr lang="en-US" altLang="ko-KR" sz="1300" b="1" dirty="0" err="1">
                <a:solidFill>
                  <a:srgbClr val="7F0055"/>
                </a:solidFill>
                <a:latin typeface="Consolas"/>
              </a:rPr>
              <a:t>this</a:t>
            </a:r>
            <a:r>
              <a:rPr lang="en-US" altLang="ko-KR" sz="1300" b="1" dirty="0" err="1">
                <a:solidFill>
                  <a:srgbClr val="000000"/>
                </a:solidFill>
                <a:latin typeface="Consolas"/>
              </a:rPr>
              <a:t>.</a:t>
            </a:r>
            <a:r>
              <a:rPr lang="en-US" altLang="ko-KR" sz="1300" b="1" dirty="0" err="1">
                <a:solidFill>
                  <a:srgbClr val="0000C0"/>
                </a:solidFill>
                <a:latin typeface="Consolas"/>
              </a:rPr>
              <a:t>cateName</a:t>
            </a:r>
            <a:r>
              <a:rPr lang="en-US" altLang="ko-KR" sz="1300" b="1" dirty="0">
                <a:solidFill>
                  <a:srgbClr val="000000"/>
                </a:solidFill>
                <a:latin typeface="Consolas"/>
              </a:rPr>
              <a:t> = </a:t>
            </a:r>
            <a:r>
              <a:rPr lang="en-US" altLang="ko-KR" sz="1300" b="1" dirty="0" err="1">
                <a:solidFill>
                  <a:srgbClr val="6A3E3E"/>
                </a:solidFill>
                <a:latin typeface="Consolas"/>
              </a:rPr>
              <a:t>cateName</a:t>
            </a:r>
            <a:r>
              <a:rPr lang="en-US" altLang="ko-KR" sz="1300" b="1" dirty="0">
                <a:solidFill>
                  <a:srgbClr val="000000"/>
                </a:solidFill>
                <a:latin typeface="Consolas"/>
              </a:rPr>
              <a:t>;</a:t>
            </a:r>
          </a:p>
          <a:p>
            <a:r>
              <a:rPr lang="ko-KR" altLang="en-US" sz="1300" dirty="0">
                <a:solidFill>
                  <a:srgbClr val="000000"/>
                </a:solidFill>
                <a:latin typeface="Consolas"/>
              </a:rPr>
              <a:t>    </a:t>
            </a:r>
            <a:r>
              <a:rPr lang="en-US" altLang="ko-KR" sz="1300" dirty="0">
                <a:solidFill>
                  <a:srgbClr val="000000"/>
                </a:solidFill>
                <a:latin typeface="Consolas"/>
              </a:rPr>
              <a:t>}</a:t>
            </a:r>
          </a:p>
          <a:p>
            <a:r>
              <a:rPr lang="en-US" altLang="ko-KR" sz="1300" dirty="0">
                <a:solidFill>
                  <a:srgbClr val="000000"/>
                </a:solidFill>
                <a:latin typeface="Consolas"/>
              </a:rPr>
              <a:t>    </a:t>
            </a:r>
            <a:r>
              <a:rPr lang="en-US" altLang="ko-KR" sz="1300" b="1" dirty="0">
                <a:solidFill>
                  <a:srgbClr val="7F0055"/>
                </a:solidFill>
                <a:latin typeface="Consolas"/>
              </a:rPr>
              <a:t>public</a:t>
            </a:r>
            <a:r>
              <a:rPr lang="en-US" altLang="ko-KR" sz="1300" b="1" dirty="0">
                <a:solidFill>
                  <a:srgbClr val="000000"/>
                </a:solidFill>
                <a:latin typeface="Consolas"/>
              </a:rPr>
              <a:t> String </a:t>
            </a:r>
            <a:r>
              <a:rPr lang="en-US" altLang="ko-KR" sz="1300" b="1" dirty="0" err="1">
                <a:solidFill>
                  <a:srgbClr val="000000"/>
                </a:solidFill>
                <a:latin typeface="Consolas"/>
              </a:rPr>
              <a:t>getGdsThumbImg</a:t>
            </a:r>
            <a:r>
              <a:rPr lang="en-US" altLang="ko-KR" sz="1300" b="1" dirty="0">
                <a:solidFill>
                  <a:srgbClr val="000000"/>
                </a:solidFill>
                <a:latin typeface="Consolas"/>
              </a:rPr>
              <a:t>() { </a:t>
            </a:r>
            <a:r>
              <a:rPr lang="en-US" altLang="ko-KR" sz="1300" b="1" dirty="0">
                <a:solidFill>
                  <a:srgbClr val="3F7F5F"/>
                </a:solidFill>
                <a:latin typeface="Consolas"/>
              </a:rPr>
              <a:t>// </a:t>
            </a:r>
            <a:r>
              <a:rPr lang="ko-KR" altLang="en-US" sz="1300" b="1" dirty="0">
                <a:solidFill>
                  <a:srgbClr val="3F7F5F"/>
                </a:solidFill>
                <a:latin typeface="Consolas"/>
              </a:rPr>
              <a:t>商品</a:t>
            </a:r>
            <a:r>
              <a:rPr lang="ja-JP" altLang="en-US" sz="1300" b="1" dirty="0">
                <a:solidFill>
                  <a:srgbClr val="3F7F5F"/>
                </a:solidFill>
                <a:latin typeface="Consolas"/>
              </a:rPr>
              <a:t>サムネイル</a:t>
            </a:r>
            <a:r>
              <a:rPr lang="ko-KR" altLang="en-US" sz="1300" b="1" dirty="0">
                <a:solidFill>
                  <a:srgbClr val="3F7F5F"/>
                </a:solidFill>
                <a:latin typeface="Consolas"/>
              </a:rPr>
              <a:t>画像</a:t>
            </a:r>
            <a:r>
              <a:rPr lang="ja-JP" altLang="en-US" sz="1300" b="1" dirty="0">
                <a:solidFill>
                  <a:srgbClr val="3F7F5F"/>
                </a:solidFill>
                <a:latin typeface="Consolas"/>
              </a:rPr>
              <a:t>パスを</a:t>
            </a:r>
            <a:r>
              <a:rPr lang="ko-KR" altLang="en-US" sz="1300" b="1" dirty="0">
                <a:solidFill>
                  <a:srgbClr val="3F7F5F"/>
                </a:solidFill>
                <a:latin typeface="Consolas"/>
              </a:rPr>
              <a:t>取得</a:t>
            </a:r>
          </a:p>
          <a:p>
            <a:r>
              <a:rPr lang="en-US" altLang="ko-KR" sz="1300" dirty="0">
                <a:solidFill>
                  <a:srgbClr val="000000"/>
                </a:solidFill>
                <a:latin typeface="Consolas"/>
              </a:rPr>
              <a:t>        </a:t>
            </a:r>
            <a:r>
              <a:rPr lang="en-US" altLang="ko-KR" sz="1300" b="1" dirty="0">
                <a:solidFill>
                  <a:srgbClr val="7F0055"/>
                </a:solidFill>
                <a:latin typeface="Consolas"/>
              </a:rPr>
              <a:t>return</a:t>
            </a:r>
            <a:r>
              <a:rPr lang="en-US" altLang="ko-KR" sz="1300" b="1" dirty="0">
                <a:solidFill>
                  <a:srgbClr val="000000"/>
                </a:solidFill>
                <a:latin typeface="Consolas"/>
              </a:rPr>
              <a:t> </a:t>
            </a:r>
            <a:r>
              <a:rPr lang="en-US" altLang="ko-KR" sz="1300" b="1" dirty="0" err="1">
                <a:solidFill>
                  <a:srgbClr val="0000C0"/>
                </a:solidFill>
                <a:latin typeface="Consolas"/>
              </a:rPr>
              <a:t>gdsThumbImg</a:t>
            </a:r>
            <a:r>
              <a:rPr lang="en-US" altLang="ko-KR" sz="1300" b="1" dirty="0">
                <a:solidFill>
                  <a:srgbClr val="000000"/>
                </a:solidFill>
                <a:latin typeface="Consolas"/>
              </a:rPr>
              <a:t>;</a:t>
            </a:r>
          </a:p>
          <a:p>
            <a:r>
              <a:rPr lang="ko-KR" altLang="en-US" sz="1300" dirty="0">
                <a:solidFill>
                  <a:srgbClr val="000000"/>
                </a:solidFill>
                <a:latin typeface="Consolas"/>
              </a:rPr>
              <a:t>    </a:t>
            </a:r>
            <a:r>
              <a:rPr lang="en-US" altLang="ko-KR" sz="1300" dirty="0">
                <a:solidFill>
                  <a:srgbClr val="000000"/>
                </a:solidFill>
                <a:latin typeface="Consolas"/>
              </a:rPr>
              <a:t>}</a:t>
            </a:r>
          </a:p>
          <a:p>
            <a:r>
              <a:rPr lang="en-US" altLang="ko-KR" sz="1300" dirty="0">
                <a:solidFill>
                  <a:srgbClr val="000000"/>
                </a:solidFill>
                <a:latin typeface="Consolas"/>
              </a:rPr>
              <a:t>    </a:t>
            </a:r>
            <a:r>
              <a:rPr lang="en-US" altLang="ko-KR" sz="1300" b="1" dirty="0">
                <a:solidFill>
                  <a:srgbClr val="7F0055"/>
                </a:solidFill>
                <a:latin typeface="Consolas"/>
              </a:rPr>
              <a:t>public</a:t>
            </a:r>
            <a:r>
              <a:rPr lang="en-US" altLang="ko-KR" sz="1300" b="1" dirty="0">
                <a:solidFill>
                  <a:srgbClr val="000000"/>
                </a:solidFill>
                <a:latin typeface="Consolas"/>
              </a:rPr>
              <a:t> </a:t>
            </a:r>
            <a:r>
              <a:rPr lang="en-US" altLang="ko-KR" sz="1300" b="1" dirty="0">
                <a:solidFill>
                  <a:srgbClr val="7F0055"/>
                </a:solidFill>
                <a:latin typeface="Consolas"/>
              </a:rPr>
              <a:t>void</a:t>
            </a:r>
            <a:r>
              <a:rPr lang="en-US" altLang="ko-KR" sz="1300" b="1" dirty="0">
                <a:solidFill>
                  <a:srgbClr val="000000"/>
                </a:solidFill>
                <a:latin typeface="Consolas"/>
              </a:rPr>
              <a:t> </a:t>
            </a:r>
            <a:r>
              <a:rPr lang="en-US" altLang="ko-KR" sz="1300" b="1" dirty="0" err="1">
                <a:solidFill>
                  <a:srgbClr val="000000"/>
                </a:solidFill>
                <a:latin typeface="Consolas"/>
              </a:rPr>
              <a:t>setGdsThumbImg</a:t>
            </a:r>
            <a:r>
              <a:rPr lang="en-US" altLang="ko-KR" sz="1300" b="1" dirty="0">
                <a:solidFill>
                  <a:srgbClr val="000000"/>
                </a:solidFill>
                <a:latin typeface="Consolas"/>
              </a:rPr>
              <a:t>(String </a:t>
            </a:r>
            <a:r>
              <a:rPr lang="en-US" altLang="ko-KR" sz="1300" b="1" dirty="0" err="1">
                <a:solidFill>
                  <a:srgbClr val="6A3E3E"/>
                </a:solidFill>
                <a:latin typeface="Consolas"/>
              </a:rPr>
              <a:t>gdsThumbImg</a:t>
            </a:r>
            <a:r>
              <a:rPr lang="en-US" altLang="ko-KR" sz="1300" b="1" dirty="0">
                <a:solidFill>
                  <a:srgbClr val="000000"/>
                </a:solidFill>
                <a:latin typeface="Consolas"/>
              </a:rPr>
              <a:t>) { </a:t>
            </a:r>
            <a:r>
              <a:rPr lang="en-US" altLang="ko-KR" sz="1300" b="1" dirty="0">
                <a:solidFill>
                  <a:srgbClr val="3F7F5F"/>
                </a:solidFill>
                <a:latin typeface="Consolas"/>
              </a:rPr>
              <a:t>// </a:t>
            </a:r>
            <a:r>
              <a:rPr lang="ko-KR" altLang="en-US" sz="1300" b="1" dirty="0">
                <a:solidFill>
                  <a:srgbClr val="3F7F5F"/>
                </a:solidFill>
                <a:latin typeface="Consolas"/>
              </a:rPr>
              <a:t>商品</a:t>
            </a:r>
            <a:r>
              <a:rPr lang="ja-JP" altLang="en-US" sz="1300" b="1" dirty="0">
                <a:solidFill>
                  <a:srgbClr val="3F7F5F"/>
                </a:solidFill>
                <a:latin typeface="Consolas"/>
              </a:rPr>
              <a:t>サムネイル</a:t>
            </a:r>
            <a:r>
              <a:rPr lang="ko-KR" altLang="en-US" sz="1300" b="1" dirty="0">
                <a:solidFill>
                  <a:srgbClr val="3F7F5F"/>
                </a:solidFill>
                <a:latin typeface="Consolas"/>
              </a:rPr>
              <a:t>画像</a:t>
            </a:r>
            <a:r>
              <a:rPr lang="ja-JP" altLang="en-US" sz="1300" b="1" dirty="0">
                <a:solidFill>
                  <a:srgbClr val="3F7F5F"/>
                </a:solidFill>
                <a:latin typeface="Consolas"/>
              </a:rPr>
              <a:t>パスを</a:t>
            </a:r>
            <a:r>
              <a:rPr lang="ko-KR" altLang="en-US" sz="1300" b="1" dirty="0">
                <a:solidFill>
                  <a:srgbClr val="3F7F5F"/>
                </a:solidFill>
                <a:latin typeface="Consolas"/>
              </a:rPr>
              <a:t>設定</a:t>
            </a:r>
          </a:p>
          <a:p>
            <a:r>
              <a:rPr lang="en-US" altLang="ko-KR" sz="1300" dirty="0">
                <a:solidFill>
                  <a:srgbClr val="000000"/>
                </a:solidFill>
                <a:latin typeface="Consolas"/>
              </a:rPr>
              <a:t>        </a:t>
            </a:r>
            <a:r>
              <a:rPr lang="en-US" altLang="ko-KR" sz="1300" b="1" dirty="0" err="1">
                <a:solidFill>
                  <a:srgbClr val="7F0055"/>
                </a:solidFill>
                <a:latin typeface="Consolas"/>
              </a:rPr>
              <a:t>this</a:t>
            </a:r>
            <a:r>
              <a:rPr lang="en-US" altLang="ko-KR" sz="1300" b="1" dirty="0" err="1">
                <a:solidFill>
                  <a:srgbClr val="000000"/>
                </a:solidFill>
                <a:latin typeface="Consolas"/>
              </a:rPr>
              <a:t>.</a:t>
            </a:r>
            <a:r>
              <a:rPr lang="en-US" altLang="ko-KR" sz="1300" b="1" dirty="0" err="1">
                <a:solidFill>
                  <a:srgbClr val="0000C0"/>
                </a:solidFill>
                <a:latin typeface="Consolas"/>
              </a:rPr>
              <a:t>gdsThumbImg</a:t>
            </a:r>
            <a:r>
              <a:rPr lang="en-US" altLang="ko-KR" sz="1300" b="1" dirty="0">
                <a:solidFill>
                  <a:srgbClr val="000000"/>
                </a:solidFill>
                <a:latin typeface="Consolas"/>
              </a:rPr>
              <a:t> = </a:t>
            </a:r>
            <a:r>
              <a:rPr lang="en-US" altLang="ko-KR" sz="1300" b="1" dirty="0" err="1">
                <a:solidFill>
                  <a:srgbClr val="6A3E3E"/>
                </a:solidFill>
                <a:latin typeface="Consolas"/>
              </a:rPr>
              <a:t>gdsThumbImg</a:t>
            </a:r>
            <a:r>
              <a:rPr lang="en-US" altLang="ko-KR" sz="1300" b="1" dirty="0">
                <a:solidFill>
                  <a:srgbClr val="000000"/>
                </a:solidFill>
                <a:latin typeface="Consolas"/>
              </a:rPr>
              <a:t>;</a:t>
            </a:r>
          </a:p>
          <a:p>
            <a:r>
              <a:rPr lang="ko-KR" altLang="en-US" sz="1300" dirty="0">
                <a:solidFill>
                  <a:srgbClr val="000000"/>
                </a:solidFill>
                <a:latin typeface="Consolas"/>
              </a:rPr>
              <a:t>    </a:t>
            </a:r>
            <a:r>
              <a:rPr lang="en-US" altLang="ko-KR" sz="1300" dirty="0">
                <a:solidFill>
                  <a:srgbClr val="000000"/>
                </a:solidFill>
                <a:latin typeface="Consolas"/>
              </a:rPr>
              <a:t>}</a:t>
            </a:r>
          </a:p>
          <a:p>
            <a:r>
              <a:rPr lang="en-US" altLang="ko-KR" sz="1300" dirty="0">
                <a:solidFill>
                  <a:srgbClr val="000000"/>
                </a:solidFill>
                <a:latin typeface="Consolas"/>
              </a:rPr>
              <a:t>    </a:t>
            </a:r>
            <a:r>
              <a:rPr lang="en-US" altLang="ko-KR" sz="1300" b="1" dirty="0">
                <a:solidFill>
                  <a:srgbClr val="7F0055"/>
                </a:solidFill>
                <a:latin typeface="Consolas"/>
              </a:rPr>
              <a:t>public</a:t>
            </a:r>
            <a:r>
              <a:rPr lang="en-US" altLang="ko-KR" sz="1300" b="1" dirty="0">
                <a:solidFill>
                  <a:srgbClr val="000000"/>
                </a:solidFill>
                <a:latin typeface="Consolas"/>
              </a:rPr>
              <a:t> Date </a:t>
            </a:r>
            <a:r>
              <a:rPr lang="en-US" altLang="ko-KR" sz="1300" b="1" dirty="0" err="1">
                <a:solidFill>
                  <a:srgbClr val="000000"/>
                </a:solidFill>
                <a:latin typeface="Consolas"/>
              </a:rPr>
              <a:t>getGdsDate</a:t>
            </a:r>
            <a:r>
              <a:rPr lang="en-US" altLang="ko-KR" sz="1300" b="1" dirty="0">
                <a:solidFill>
                  <a:srgbClr val="000000"/>
                </a:solidFill>
                <a:latin typeface="Consolas"/>
              </a:rPr>
              <a:t>() { </a:t>
            </a:r>
            <a:r>
              <a:rPr lang="en-US" altLang="ko-KR" sz="1300" b="1" dirty="0">
                <a:solidFill>
                  <a:srgbClr val="3F7F5F"/>
                </a:solidFill>
                <a:latin typeface="Consolas"/>
              </a:rPr>
              <a:t>// </a:t>
            </a:r>
            <a:r>
              <a:rPr lang="ko-KR" altLang="en-US" sz="1300" b="1" dirty="0">
                <a:solidFill>
                  <a:srgbClr val="3F7F5F"/>
                </a:solidFill>
                <a:latin typeface="Consolas"/>
              </a:rPr>
              <a:t>商品</a:t>
            </a:r>
            <a:r>
              <a:rPr lang="ja-JP" altLang="en-US" sz="1300" b="1" dirty="0">
                <a:solidFill>
                  <a:srgbClr val="3F7F5F"/>
                </a:solidFill>
                <a:latin typeface="Consolas"/>
              </a:rPr>
              <a:t>の</a:t>
            </a:r>
            <a:r>
              <a:rPr lang="ko-KR" altLang="en-US" sz="1300" b="1" dirty="0">
                <a:solidFill>
                  <a:srgbClr val="3F7F5F"/>
                </a:solidFill>
                <a:latin typeface="Consolas"/>
              </a:rPr>
              <a:t>登録日</a:t>
            </a:r>
            <a:r>
              <a:rPr lang="ja-JP" altLang="en-US" sz="1300" b="1" dirty="0">
                <a:solidFill>
                  <a:srgbClr val="3F7F5F"/>
                </a:solidFill>
                <a:latin typeface="Consolas"/>
              </a:rPr>
              <a:t>を</a:t>
            </a:r>
            <a:r>
              <a:rPr lang="ko-KR" altLang="en-US" sz="1300" b="1" dirty="0">
                <a:solidFill>
                  <a:srgbClr val="3F7F5F"/>
                </a:solidFill>
                <a:latin typeface="Consolas"/>
              </a:rPr>
              <a:t>取得</a:t>
            </a:r>
          </a:p>
          <a:p>
            <a:r>
              <a:rPr lang="en-US" altLang="ko-KR" sz="1300" dirty="0">
                <a:solidFill>
                  <a:srgbClr val="000000"/>
                </a:solidFill>
                <a:latin typeface="Consolas"/>
              </a:rPr>
              <a:t>        </a:t>
            </a:r>
            <a:r>
              <a:rPr lang="en-US" altLang="ko-KR" sz="1300" b="1" dirty="0">
                <a:solidFill>
                  <a:srgbClr val="7F0055"/>
                </a:solidFill>
                <a:latin typeface="Consolas"/>
              </a:rPr>
              <a:t>return</a:t>
            </a:r>
            <a:r>
              <a:rPr lang="en-US" altLang="ko-KR" sz="1300" b="1" dirty="0">
                <a:solidFill>
                  <a:srgbClr val="000000"/>
                </a:solidFill>
                <a:latin typeface="Consolas"/>
              </a:rPr>
              <a:t> </a:t>
            </a:r>
            <a:r>
              <a:rPr lang="en-US" altLang="ko-KR" sz="1300" b="1" dirty="0" err="1">
                <a:solidFill>
                  <a:srgbClr val="0000C0"/>
                </a:solidFill>
                <a:latin typeface="Consolas"/>
              </a:rPr>
              <a:t>gdsDate</a:t>
            </a:r>
            <a:r>
              <a:rPr lang="en-US" altLang="ko-KR" sz="1300" b="1" dirty="0">
                <a:solidFill>
                  <a:srgbClr val="000000"/>
                </a:solidFill>
                <a:latin typeface="Consolas"/>
              </a:rPr>
              <a:t>;</a:t>
            </a:r>
          </a:p>
          <a:p>
            <a:r>
              <a:rPr lang="ko-KR" altLang="en-US" sz="1300" dirty="0">
                <a:solidFill>
                  <a:srgbClr val="000000"/>
                </a:solidFill>
                <a:latin typeface="Consolas"/>
              </a:rPr>
              <a:t>    </a:t>
            </a:r>
            <a:r>
              <a:rPr lang="en-US" altLang="ko-KR" sz="1300" dirty="0">
                <a:solidFill>
                  <a:srgbClr val="000000"/>
                </a:solidFill>
                <a:latin typeface="Consolas"/>
              </a:rPr>
              <a:t>}</a:t>
            </a:r>
          </a:p>
          <a:p>
            <a:r>
              <a:rPr lang="en-US" altLang="ko-KR" sz="1300" dirty="0">
                <a:solidFill>
                  <a:srgbClr val="000000"/>
                </a:solidFill>
                <a:latin typeface="Consolas"/>
              </a:rPr>
              <a:t>    </a:t>
            </a:r>
            <a:r>
              <a:rPr lang="en-US" altLang="ko-KR" sz="1300" b="1" dirty="0">
                <a:solidFill>
                  <a:srgbClr val="7F0055"/>
                </a:solidFill>
                <a:latin typeface="Consolas"/>
              </a:rPr>
              <a:t>public</a:t>
            </a:r>
            <a:r>
              <a:rPr lang="en-US" altLang="ko-KR" sz="1300" b="1" dirty="0">
                <a:solidFill>
                  <a:srgbClr val="000000"/>
                </a:solidFill>
                <a:latin typeface="Consolas"/>
              </a:rPr>
              <a:t> </a:t>
            </a:r>
            <a:r>
              <a:rPr lang="en-US" altLang="ko-KR" sz="1300" b="1" dirty="0">
                <a:solidFill>
                  <a:srgbClr val="7F0055"/>
                </a:solidFill>
                <a:latin typeface="Consolas"/>
              </a:rPr>
              <a:t>void</a:t>
            </a:r>
            <a:r>
              <a:rPr lang="en-US" altLang="ko-KR" sz="1300" b="1" dirty="0">
                <a:solidFill>
                  <a:srgbClr val="000000"/>
                </a:solidFill>
                <a:latin typeface="Consolas"/>
              </a:rPr>
              <a:t> </a:t>
            </a:r>
            <a:r>
              <a:rPr lang="en-US" altLang="ko-KR" sz="1300" b="1" dirty="0" err="1">
                <a:solidFill>
                  <a:srgbClr val="000000"/>
                </a:solidFill>
                <a:latin typeface="Consolas"/>
              </a:rPr>
              <a:t>setGdsDate</a:t>
            </a:r>
            <a:r>
              <a:rPr lang="en-US" altLang="ko-KR" sz="1300" b="1" dirty="0">
                <a:solidFill>
                  <a:srgbClr val="000000"/>
                </a:solidFill>
                <a:latin typeface="Consolas"/>
              </a:rPr>
              <a:t>(Date </a:t>
            </a:r>
            <a:r>
              <a:rPr lang="en-US" altLang="ko-KR" sz="1300" b="1" dirty="0" err="1">
                <a:solidFill>
                  <a:srgbClr val="6A3E3E"/>
                </a:solidFill>
                <a:latin typeface="Consolas"/>
              </a:rPr>
              <a:t>gdsDate</a:t>
            </a:r>
            <a:r>
              <a:rPr lang="en-US" altLang="ko-KR" sz="1300" b="1" dirty="0">
                <a:solidFill>
                  <a:srgbClr val="000000"/>
                </a:solidFill>
                <a:latin typeface="Consolas"/>
              </a:rPr>
              <a:t>) { </a:t>
            </a:r>
            <a:r>
              <a:rPr lang="en-US" altLang="ko-KR" sz="1300" b="1" dirty="0">
                <a:solidFill>
                  <a:srgbClr val="3F7F5F"/>
                </a:solidFill>
                <a:latin typeface="Consolas"/>
              </a:rPr>
              <a:t>// </a:t>
            </a:r>
            <a:r>
              <a:rPr lang="ko-KR" altLang="en-US" sz="1300" b="1" dirty="0">
                <a:solidFill>
                  <a:srgbClr val="3F7F5F"/>
                </a:solidFill>
                <a:latin typeface="Consolas"/>
              </a:rPr>
              <a:t>商品</a:t>
            </a:r>
            <a:r>
              <a:rPr lang="ja-JP" altLang="en-US" sz="1300" b="1" dirty="0">
                <a:solidFill>
                  <a:srgbClr val="3F7F5F"/>
                </a:solidFill>
                <a:latin typeface="Consolas"/>
              </a:rPr>
              <a:t>の</a:t>
            </a:r>
            <a:r>
              <a:rPr lang="ko-KR" altLang="en-US" sz="1300" b="1" dirty="0">
                <a:solidFill>
                  <a:srgbClr val="3F7F5F"/>
                </a:solidFill>
                <a:latin typeface="Consolas"/>
              </a:rPr>
              <a:t>登録日</a:t>
            </a:r>
            <a:r>
              <a:rPr lang="ja-JP" altLang="en-US" sz="1300" b="1" dirty="0">
                <a:solidFill>
                  <a:srgbClr val="3F7F5F"/>
                </a:solidFill>
                <a:latin typeface="Consolas"/>
              </a:rPr>
              <a:t>を</a:t>
            </a:r>
            <a:r>
              <a:rPr lang="ko-KR" altLang="en-US" sz="1300" b="1" dirty="0">
                <a:solidFill>
                  <a:srgbClr val="3F7F5F"/>
                </a:solidFill>
                <a:latin typeface="Consolas"/>
              </a:rPr>
              <a:t>設定</a:t>
            </a:r>
          </a:p>
          <a:p>
            <a:r>
              <a:rPr lang="en-US" altLang="ko-KR" sz="1300" dirty="0">
                <a:solidFill>
                  <a:srgbClr val="000000"/>
                </a:solidFill>
                <a:latin typeface="Consolas"/>
              </a:rPr>
              <a:t>        </a:t>
            </a:r>
            <a:r>
              <a:rPr lang="en-US" altLang="ko-KR" sz="1300" b="1" dirty="0" err="1">
                <a:solidFill>
                  <a:srgbClr val="7F0055"/>
                </a:solidFill>
                <a:latin typeface="Consolas"/>
              </a:rPr>
              <a:t>this</a:t>
            </a:r>
            <a:r>
              <a:rPr lang="en-US" altLang="ko-KR" sz="1300" b="1" dirty="0" err="1">
                <a:solidFill>
                  <a:srgbClr val="000000"/>
                </a:solidFill>
                <a:latin typeface="Consolas"/>
              </a:rPr>
              <a:t>.</a:t>
            </a:r>
            <a:r>
              <a:rPr lang="en-US" altLang="ko-KR" sz="1300" b="1" dirty="0" err="1">
                <a:solidFill>
                  <a:srgbClr val="0000C0"/>
                </a:solidFill>
                <a:latin typeface="Consolas"/>
              </a:rPr>
              <a:t>gdsDate</a:t>
            </a:r>
            <a:r>
              <a:rPr lang="en-US" altLang="ko-KR" sz="1300" b="1" dirty="0">
                <a:solidFill>
                  <a:srgbClr val="000000"/>
                </a:solidFill>
                <a:latin typeface="Consolas"/>
              </a:rPr>
              <a:t> = </a:t>
            </a:r>
            <a:r>
              <a:rPr lang="en-US" altLang="ko-KR" sz="1300" b="1" dirty="0" err="1">
                <a:solidFill>
                  <a:srgbClr val="6A3E3E"/>
                </a:solidFill>
                <a:latin typeface="Consolas"/>
              </a:rPr>
              <a:t>gdsDate</a:t>
            </a:r>
            <a:r>
              <a:rPr lang="en-US" altLang="ko-KR" sz="1300" b="1" dirty="0">
                <a:solidFill>
                  <a:srgbClr val="000000"/>
                </a:solidFill>
                <a:latin typeface="Consolas"/>
              </a:rPr>
              <a:t>;</a:t>
            </a:r>
          </a:p>
          <a:p>
            <a:r>
              <a:rPr lang="ko-KR" altLang="en-US" sz="1300" dirty="0">
                <a:solidFill>
                  <a:srgbClr val="000000"/>
                </a:solidFill>
                <a:latin typeface="Consolas"/>
              </a:rPr>
              <a:t>    </a:t>
            </a:r>
            <a:r>
              <a:rPr lang="en-US" altLang="ko-KR" sz="1300" dirty="0">
                <a:solidFill>
                  <a:srgbClr val="000000"/>
                </a:solidFill>
                <a:latin typeface="Consolas"/>
              </a:rPr>
              <a:t>}</a:t>
            </a:r>
          </a:p>
          <a:p>
            <a:r>
              <a:rPr lang="en-US" altLang="ko-KR" sz="1300" dirty="0">
                <a:solidFill>
                  <a:srgbClr val="000000"/>
                </a:solidFill>
                <a:latin typeface="Consolas"/>
              </a:rPr>
              <a:t>}</a:t>
            </a:r>
            <a:endParaRPr lang="en-US" altLang="ja-JP" sz="1300" dirty="0" smtClean="0">
              <a:ea typeface="MS Mincho" pitchFamily="49" charset="-128"/>
            </a:endParaRPr>
          </a:p>
        </p:txBody>
      </p:sp>
    </p:spTree>
    <p:extLst>
      <p:ext uri="{BB962C8B-B14F-4D97-AF65-F5344CB8AC3E}">
        <p14:creationId xmlns:p14="http://schemas.microsoft.com/office/powerpoint/2010/main" val="4172420935"/>
      </p:ext>
    </p:extLst>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585271564" name="내용 개체 틀 2"/>
          <p:cNvSpPr>
            <a:spLocks noGrp="1"/>
          </p:cNvSpPr>
          <p:nvPr>
            <p:ph idx="1"/>
          </p:nvPr>
        </p:nvSpPr>
        <p:spPr bwMode="auto">
          <a:xfrm>
            <a:off x="446856" y="1196752"/>
            <a:ext cx="8229600" cy="5184000"/>
          </a:xfrm>
        </p:spPr>
        <p:txBody>
          <a:bodyPr/>
          <a:lstStyle>
            <a:lvl1pPr>
              <a:defRPr sz="2400"/>
            </a:lvl1pPr>
            <a:lvl2pPr>
              <a:defRPr sz="1600"/>
            </a:lvl2pPr>
            <a:lvl3pPr>
              <a:defRPr sz="1200"/>
            </a:lvl3pPr>
            <a:lvl4pPr>
              <a:defRPr sz="1200"/>
            </a:lvl4pPr>
            <a:lvl5pPr>
              <a:defRPr sz="1200"/>
            </a:lvl5pPr>
          </a:lstStyle>
          <a:p>
            <a:pPr>
              <a:defRPr/>
            </a:pPr>
            <a:r>
              <a:rPr lang="ja-JP" altLang="en-US" dirty="0">
                <a:ea typeface="MS Mincho" pitchFamily="49" charset="-128"/>
              </a:rPr>
              <a:t>スイーツショッピングモー</a:t>
            </a:r>
            <a:r>
              <a:rPr lang="ja-JP" altLang="en-US" dirty="0" smtClean="0">
                <a:ea typeface="MS Mincho" pitchFamily="49" charset="-128"/>
              </a:rPr>
              <a:t>ルの実テ</a:t>
            </a:r>
            <a:r>
              <a:rPr lang="ja-JP" altLang="en-US" dirty="0">
                <a:ea typeface="MS Mincho" pitchFamily="49" charset="-128"/>
              </a:rPr>
              <a:t>ーブ</a:t>
            </a:r>
            <a:r>
              <a:rPr lang="ja-JP" altLang="en-US" dirty="0" smtClean="0">
                <a:ea typeface="MS Mincho" pitchFamily="49" charset="-128"/>
              </a:rPr>
              <a:t>ル</a:t>
            </a:r>
            <a:endParaRPr lang="en-US" altLang="ja-JP" dirty="0" smtClean="0">
              <a:ea typeface="MS Mincho" pitchFamily="49" charset="-128"/>
            </a:endParaRPr>
          </a:p>
        </p:txBody>
      </p:sp>
      <p:sp>
        <p:nvSpPr>
          <p:cNvPr id="1797043425" name="제목 6"/>
          <p:cNvSpPr>
            <a:spLocks noGrp="1"/>
          </p:cNvSpPr>
          <p:nvPr>
            <p:ph type="title"/>
          </p:nvPr>
        </p:nvSpPr>
        <p:spPr bwMode="auto"/>
        <p:txBody>
          <a:bodyPr vert="horz" lIns="91440" tIns="45720" rIns="91440" bIns="45720" rtlCol="0" anchor="ctr">
            <a:normAutofit/>
          </a:bodyPr>
          <a:lstStyle/>
          <a:p>
            <a:r>
              <a:rPr lang="en-US" altLang="ja-JP" dirty="0">
                <a:latin typeface="MS Mincho" pitchFamily="49" charset="-128"/>
                <a:ea typeface="MS Mincho" pitchFamily="49" charset="-128"/>
              </a:rPr>
              <a:t>DB</a:t>
            </a:r>
            <a:r>
              <a:rPr lang="ja-JP" altLang="en-US" dirty="0">
                <a:latin typeface="MS Mincho" pitchFamily="49" charset="-128"/>
                <a:ea typeface="MS Mincho" pitchFamily="49" charset="-128"/>
              </a:rPr>
              <a:t>テーブル一覧</a:t>
            </a:r>
            <a:endParaRPr dirty="0">
              <a:latin typeface="MS Mincho" pitchFamily="49" charset="-128"/>
              <a:ea typeface="MS Mincho" pitchFamily="49" charset="-128"/>
            </a:endParaRPr>
          </a:p>
        </p:txBody>
      </p:sp>
      <p:pic>
        <p:nvPicPr>
          <p:cNvPr id="5" name="그림 4"/>
          <p:cNvPicPr>
            <a:picLocks noChangeAspect="1"/>
          </p:cNvPicPr>
          <p:nvPr/>
        </p:nvPicPr>
        <p:blipFill>
          <a:blip r:embed="rId3"/>
          <a:stretch/>
        </p:blipFill>
        <p:spPr bwMode="auto">
          <a:xfrm>
            <a:off x="0" y="1628800"/>
            <a:ext cx="9144000" cy="5260932"/>
          </a:xfrm>
          <a:prstGeom prst="rect">
            <a:avLst/>
          </a:prstGeom>
        </p:spPr>
      </p:pic>
    </p:spTree>
    <p:extLst>
      <p:ext uri="{BB962C8B-B14F-4D97-AF65-F5344CB8AC3E}">
        <p14:creationId xmlns:p14="http://schemas.microsoft.com/office/powerpoint/2010/main" val="748721321"/>
      </p:ext>
    </p:extLst>
  </p:cSld>
  <p:clrMapOvr>
    <a:masterClrMapping/>
  </p:clrMapOvr>
  <p:transition/>
</p:sld>
</file>

<file path=ppt/slides/slide9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제목 1"/>
          <p:cNvSpPr>
            <a:spLocks noGrp="1"/>
          </p:cNvSpPr>
          <p:nvPr>
            <p:ph type="title"/>
          </p:nvPr>
        </p:nvSpPr>
        <p:spPr bwMode="auto">
          <a:xfrm>
            <a:off x="0" y="-2242"/>
            <a:ext cx="9144000" cy="694938"/>
          </a:xfrm>
        </p:spPr>
        <p:txBody>
          <a:bodyPr vert="horz" lIns="91440" tIns="45720" rIns="91440" bIns="45720" rtlCol="0" anchor="ctr">
            <a:normAutofit/>
          </a:bodyPr>
          <a:lstStyle/>
          <a:p>
            <a:r>
              <a:rPr lang="en-US" altLang="ja-JP" dirty="0" err="1" smtClean="0">
                <a:latin typeface="MS Mincho" pitchFamily="49" charset="-128"/>
                <a:ea typeface="MS Mincho" pitchFamily="49" charset="-128"/>
              </a:rPr>
              <a:t>GoodsVO</a:t>
            </a:r>
            <a:r>
              <a:rPr lang="en-US" altLang="ja-JP" dirty="0" smtClean="0">
                <a:latin typeface="MS Mincho" pitchFamily="49" charset="-128"/>
                <a:ea typeface="MS Mincho" pitchFamily="49" charset="-128"/>
              </a:rPr>
              <a:t>(1/2)</a:t>
            </a:r>
            <a:endParaRPr lang="ko-KR" dirty="0">
              <a:latin typeface="MS Mincho" pitchFamily="49" charset="-128"/>
              <a:ea typeface="MS Mincho" pitchFamily="49" charset="-128"/>
            </a:endParaRPr>
          </a:p>
        </p:txBody>
      </p:sp>
      <p:sp>
        <p:nvSpPr>
          <p:cNvPr id="5" name="내용 개체 틀 2"/>
          <p:cNvSpPr>
            <a:spLocks noGrp="1"/>
          </p:cNvSpPr>
          <p:nvPr>
            <p:ph sz="half" idx="1"/>
          </p:nvPr>
        </p:nvSpPr>
        <p:spPr bwMode="auto">
          <a:xfrm>
            <a:off x="0" y="692696"/>
            <a:ext cx="9144000" cy="6165304"/>
          </a:xfrm>
          <a:solidFill>
            <a:schemeClr val="bg1"/>
          </a:solidFill>
        </p:spPr>
        <p:txBody>
          <a:bodyPr numCol="2">
            <a:noAutofit/>
          </a:bodyPr>
          <a:lstStyle>
            <a:lvl1pPr>
              <a:defRPr sz="2400"/>
            </a:lvl1pPr>
            <a:lvl2pPr>
              <a:defRPr sz="1600"/>
            </a:lvl2pPr>
            <a:lvl3pPr>
              <a:defRPr sz="1200"/>
            </a:lvl3pPr>
            <a:lvl4pPr>
              <a:defRPr sz="1200"/>
            </a:lvl4pPr>
            <a:lvl5pPr>
              <a:defRPr sz="1200"/>
            </a:lvl5pPr>
          </a:lstStyle>
          <a:p>
            <a:r>
              <a:rPr lang="en-US" altLang="ko-KR" sz="1400" b="1" dirty="0">
                <a:solidFill>
                  <a:srgbClr val="7F0055"/>
                </a:solidFill>
                <a:latin typeface="Consolas"/>
              </a:rPr>
              <a:t>package</a:t>
            </a:r>
            <a:r>
              <a:rPr lang="en-US" altLang="ko-KR" sz="1400" b="1" dirty="0">
                <a:solidFill>
                  <a:srgbClr val="000000"/>
                </a:solidFill>
                <a:latin typeface="Consolas"/>
              </a:rPr>
              <a:t> </a:t>
            </a:r>
            <a:r>
              <a:rPr lang="en-US" altLang="ko-KR" sz="1400" b="1" dirty="0" err="1">
                <a:solidFill>
                  <a:srgbClr val="000000"/>
                </a:solidFill>
                <a:latin typeface="Consolas"/>
              </a:rPr>
              <a:t>com.my.shop.vo</a:t>
            </a:r>
            <a:r>
              <a:rPr lang="en-US" altLang="ko-KR" sz="1400" b="1" dirty="0">
                <a:solidFill>
                  <a:srgbClr val="000000"/>
                </a:solidFill>
                <a:latin typeface="Consolas"/>
              </a:rPr>
              <a:t>;</a:t>
            </a:r>
          </a:p>
          <a:p>
            <a:endParaRPr lang="ko-KR" altLang="en-US" sz="1400" dirty="0">
              <a:latin typeface="Consolas"/>
            </a:endParaRPr>
          </a:p>
          <a:p>
            <a:r>
              <a:rPr lang="en-US" altLang="ko-KR" sz="1400" b="1" dirty="0">
                <a:solidFill>
                  <a:srgbClr val="7F0055"/>
                </a:solidFill>
                <a:latin typeface="Consolas"/>
              </a:rPr>
              <a:t>import</a:t>
            </a:r>
            <a:r>
              <a:rPr lang="en-US" altLang="ko-KR" sz="1400" b="1" dirty="0">
                <a:solidFill>
                  <a:srgbClr val="000000"/>
                </a:solidFill>
                <a:latin typeface="Consolas"/>
              </a:rPr>
              <a:t> </a:t>
            </a:r>
            <a:r>
              <a:rPr lang="en-US" altLang="ko-KR" sz="1400" b="1" dirty="0" err="1">
                <a:solidFill>
                  <a:srgbClr val="000000"/>
                </a:solidFill>
                <a:latin typeface="Consolas"/>
              </a:rPr>
              <a:t>java.util.Date</a:t>
            </a:r>
            <a:r>
              <a:rPr lang="en-US" altLang="ko-KR" sz="1400" b="1" dirty="0">
                <a:solidFill>
                  <a:srgbClr val="000000"/>
                </a:solidFill>
                <a:latin typeface="Consolas"/>
              </a:rPr>
              <a:t>;</a:t>
            </a:r>
          </a:p>
          <a:p>
            <a:endParaRPr lang="ko-KR" altLang="en-US" sz="1400" dirty="0">
              <a:latin typeface="Consolas"/>
            </a:endParaRPr>
          </a:p>
          <a:p>
            <a:r>
              <a:rPr lang="en-US" altLang="ja-JP" sz="1400" dirty="0">
                <a:solidFill>
                  <a:srgbClr val="3F7F5F"/>
                </a:solidFill>
                <a:latin typeface="Consolas"/>
              </a:rPr>
              <a:t>// </a:t>
            </a:r>
            <a:r>
              <a:rPr lang="ja-JP" altLang="en-US" sz="1400" dirty="0">
                <a:solidFill>
                  <a:srgbClr val="3F7F5F"/>
                </a:solidFill>
                <a:latin typeface="Consolas"/>
              </a:rPr>
              <a:t>商品情報を格納するための</a:t>
            </a:r>
            <a:r>
              <a:rPr lang="en-US" altLang="ja-JP" sz="1400" dirty="0">
                <a:solidFill>
                  <a:srgbClr val="3F7F5F"/>
                </a:solidFill>
                <a:latin typeface="Consolas"/>
              </a:rPr>
              <a:t>VO</a:t>
            </a:r>
            <a:r>
              <a:rPr lang="ja-JP" altLang="en-US" sz="1400" dirty="0">
                <a:solidFill>
                  <a:srgbClr val="3F7F5F"/>
                </a:solidFill>
                <a:latin typeface="Consolas"/>
              </a:rPr>
              <a:t>クラス</a:t>
            </a:r>
          </a:p>
          <a:p>
            <a:r>
              <a:rPr lang="en-US" altLang="ko-KR" sz="1400" b="1" dirty="0">
                <a:solidFill>
                  <a:srgbClr val="7F0055"/>
                </a:solidFill>
                <a:latin typeface="Consolas"/>
              </a:rPr>
              <a:t>public</a:t>
            </a:r>
            <a:r>
              <a:rPr lang="en-US" altLang="ko-KR" sz="1400" b="1" dirty="0">
                <a:solidFill>
                  <a:srgbClr val="000000"/>
                </a:solidFill>
                <a:latin typeface="Consolas"/>
              </a:rPr>
              <a:t> </a:t>
            </a:r>
            <a:r>
              <a:rPr lang="en-US" altLang="ko-KR" sz="1400" b="1" dirty="0">
                <a:solidFill>
                  <a:srgbClr val="7F0055"/>
                </a:solidFill>
                <a:latin typeface="Consolas"/>
              </a:rPr>
              <a:t>class</a:t>
            </a:r>
            <a:r>
              <a:rPr lang="en-US" altLang="ko-KR" sz="1400" b="1" dirty="0">
                <a:solidFill>
                  <a:srgbClr val="000000"/>
                </a:solidFill>
                <a:latin typeface="Consolas"/>
              </a:rPr>
              <a:t> </a:t>
            </a:r>
            <a:r>
              <a:rPr lang="en-US" altLang="ko-KR" sz="1400" b="1" dirty="0" err="1">
                <a:solidFill>
                  <a:srgbClr val="000000"/>
                </a:solidFill>
                <a:latin typeface="Consolas"/>
              </a:rPr>
              <a:t>GoodsVO</a:t>
            </a:r>
            <a:r>
              <a:rPr lang="en-US" altLang="ko-KR" sz="1400" b="1" dirty="0">
                <a:solidFill>
                  <a:srgbClr val="000000"/>
                </a:solidFill>
                <a:latin typeface="Consolas"/>
              </a:rPr>
              <a:t> {</a:t>
            </a:r>
          </a:p>
          <a:p>
            <a:endParaRPr lang="ko-KR" altLang="en-US" sz="1400" dirty="0">
              <a:latin typeface="Consolas"/>
            </a:endParaRPr>
          </a:p>
          <a:p>
            <a:r>
              <a:rPr lang="ja-JP" altLang="en-US" sz="1400" dirty="0">
                <a:solidFill>
                  <a:srgbClr val="000000"/>
                </a:solidFill>
                <a:latin typeface="Consolas"/>
              </a:rPr>
              <a:t>    </a:t>
            </a:r>
            <a:r>
              <a:rPr lang="en-US" altLang="ja-JP" sz="1400" dirty="0">
                <a:solidFill>
                  <a:srgbClr val="3F7F5F"/>
                </a:solidFill>
                <a:latin typeface="Consolas"/>
              </a:rPr>
              <a:t>// </a:t>
            </a:r>
            <a:r>
              <a:rPr lang="ja-JP" altLang="en-US" sz="1400" dirty="0">
                <a:solidFill>
                  <a:srgbClr val="3F7F5F"/>
                </a:solidFill>
                <a:latin typeface="Consolas"/>
              </a:rPr>
              <a:t>商品に関するプロパティ</a:t>
            </a:r>
          </a:p>
          <a:p>
            <a:r>
              <a:rPr lang="en-US" altLang="ko-KR" sz="1400" dirty="0">
                <a:solidFill>
                  <a:srgbClr val="000000"/>
                </a:solidFill>
                <a:latin typeface="Consolas"/>
              </a:rPr>
              <a:t>    </a:t>
            </a:r>
            <a:r>
              <a:rPr lang="en-US" altLang="ko-KR" sz="1400" b="1" dirty="0">
                <a:solidFill>
                  <a:srgbClr val="7F0055"/>
                </a:solidFill>
                <a:latin typeface="Consolas"/>
              </a:rPr>
              <a:t>private</a:t>
            </a:r>
            <a:r>
              <a:rPr lang="en-US" altLang="ko-KR" sz="1400" b="1" dirty="0">
                <a:solidFill>
                  <a:srgbClr val="000000"/>
                </a:solidFill>
                <a:latin typeface="Consolas"/>
              </a:rPr>
              <a:t> </a:t>
            </a:r>
            <a:r>
              <a:rPr lang="en-US" altLang="ko-KR" sz="1400" b="1" dirty="0" err="1">
                <a:solidFill>
                  <a:srgbClr val="7F0055"/>
                </a:solidFill>
                <a:latin typeface="Consolas"/>
              </a:rPr>
              <a:t>int</a:t>
            </a:r>
            <a:r>
              <a:rPr lang="en-US" altLang="ko-KR" sz="1400" b="1" dirty="0">
                <a:solidFill>
                  <a:srgbClr val="000000"/>
                </a:solidFill>
                <a:latin typeface="Consolas"/>
              </a:rPr>
              <a:t> </a:t>
            </a:r>
            <a:r>
              <a:rPr lang="en-US" altLang="ko-KR" sz="1400" b="1" dirty="0" err="1">
                <a:solidFill>
                  <a:srgbClr val="0000C0"/>
                </a:solidFill>
                <a:latin typeface="Consolas"/>
              </a:rPr>
              <a:t>gdsNum</a:t>
            </a:r>
            <a:r>
              <a:rPr lang="en-US" altLang="ko-KR" sz="1400" b="1" dirty="0">
                <a:solidFill>
                  <a:srgbClr val="000000"/>
                </a:solidFill>
                <a:latin typeface="Consolas"/>
              </a:rPr>
              <a:t>; </a:t>
            </a:r>
            <a:r>
              <a:rPr lang="en-US" altLang="ko-KR" sz="1400" b="1" dirty="0">
                <a:solidFill>
                  <a:srgbClr val="3F7F5F"/>
                </a:solidFill>
                <a:latin typeface="Consolas"/>
              </a:rPr>
              <a:t>// </a:t>
            </a:r>
            <a:r>
              <a:rPr lang="ko-KR" altLang="en-US" sz="1400" b="1" dirty="0">
                <a:solidFill>
                  <a:srgbClr val="3F7F5F"/>
                </a:solidFill>
                <a:latin typeface="Consolas"/>
              </a:rPr>
              <a:t>商品番号</a:t>
            </a:r>
          </a:p>
          <a:p>
            <a:r>
              <a:rPr lang="en-US" altLang="ko-KR" sz="1400" dirty="0">
                <a:solidFill>
                  <a:srgbClr val="000000"/>
                </a:solidFill>
                <a:latin typeface="Consolas"/>
              </a:rPr>
              <a:t>    </a:t>
            </a:r>
            <a:r>
              <a:rPr lang="en-US" altLang="ko-KR" sz="1400" b="1" dirty="0">
                <a:solidFill>
                  <a:srgbClr val="7F0055"/>
                </a:solidFill>
                <a:latin typeface="Consolas"/>
              </a:rPr>
              <a:t>private</a:t>
            </a:r>
            <a:r>
              <a:rPr lang="en-US" altLang="ko-KR" sz="1400" b="1" dirty="0">
                <a:solidFill>
                  <a:srgbClr val="000000"/>
                </a:solidFill>
                <a:latin typeface="Consolas"/>
              </a:rPr>
              <a:t> String </a:t>
            </a:r>
            <a:r>
              <a:rPr lang="en-US" altLang="ko-KR" sz="1400" b="1" dirty="0" err="1">
                <a:solidFill>
                  <a:srgbClr val="0000C0"/>
                </a:solidFill>
                <a:latin typeface="Consolas"/>
              </a:rPr>
              <a:t>gdsName</a:t>
            </a:r>
            <a:r>
              <a:rPr lang="en-US" altLang="ko-KR" sz="1400" b="1" dirty="0">
                <a:solidFill>
                  <a:srgbClr val="000000"/>
                </a:solidFill>
                <a:latin typeface="Consolas"/>
              </a:rPr>
              <a:t>; </a:t>
            </a:r>
            <a:r>
              <a:rPr lang="en-US" altLang="ko-KR" sz="1400" b="1" dirty="0">
                <a:solidFill>
                  <a:srgbClr val="3F7F5F"/>
                </a:solidFill>
                <a:latin typeface="Consolas"/>
              </a:rPr>
              <a:t>// </a:t>
            </a:r>
            <a:r>
              <a:rPr lang="ko-KR" altLang="en-US" sz="1400" b="1" dirty="0">
                <a:solidFill>
                  <a:srgbClr val="3F7F5F"/>
                </a:solidFill>
                <a:latin typeface="Consolas"/>
              </a:rPr>
              <a:t>商品名</a:t>
            </a:r>
          </a:p>
          <a:p>
            <a:r>
              <a:rPr lang="en-US" altLang="ko-KR" sz="1400" dirty="0">
                <a:solidFill>
                  <a:srgbClr val="000000"/>
                </a:solidFill>
                <a:latin typeface="Consolas"/>
              </a:rPr>
              <a:t>    </a:t>
            </a:r>
            <a:r>
              <a:rPr lang="en-US" altLang="ko-KR" sz="1400" b="1" dirty="0">
                <a:solidFill>
                  <a:srgbClr val="7F0055"/>
                </a:solidFill>
                <a:latin typeface="Consolas"/>
              </a:rPr>
              <a:t>private</a:t>
            </a:r>
            <a:r>
              <a:rPr lang="en-US" altLang="ko-KR" sz="1400" b="1" dirty="0">
                <a:solidFill>
                  <a:srgbClr val="000000"/>
                </a:solidFill>
                <a:latin typeface="Consolas"/>
              </a:rPr>
              <a:t> String </a:t>
            </a:r>
            <a:r>
              <a:rPr lang="en-US" altLang="ko-KR" sz="1400" b="1" dirty="0" err="1">
                <a:solidFill>
                  <a:srgbClr val="0000C0"/>
                </a:solidFill>
                <a:latin typeface="Consolas"/>
              </a:rPr>
              <a:t>cateCode</a:t>
            </a:r>
            <a:r>
              <a:rPr lang="en-US" altLang="ko-KR" sz="1400" b="1" dirty="0">
                <a:solidFill>
                  <a:srgbClr val="000000"/>
                </a:solidFill>
                <a:latin typeface="Consolas"/>
              </a:rPr>
              <a:t>; </a:t>
            </a:r>
            <a:r>
              <a:rPr lang="en-US" altLang="ko-KR" sz="1400" b="1" dirty="0">
                <a:solidFill>
                  <a:srgbClr val="3F7F5F"/>
                </a:solidFill>
                <a:latin typeface="Consolas"/>
              </a:rPr>
              <a:t>// </a:t>
            </a:r>
            <a:r>
              <a:rPr lang="ja-JP" altLang="en-US" sz="1400" b="1" dirty="0">
                <a:solidFill>
                  <a:srgbClr val="3F7F5F"/>
                </a:solidFill>
                <a:latin typeface="Consolas"/>
              </a:rPr>
              <a:t>カテゴリコード</a:t>
            </a:r>
          </a:p>
          <a:p>
            <a:r>
              <a:rPr lang="en-US" altLang="ko-KR" sz="1400" dirty="0">
                <a:solidFill>
                  <a:srgbClr val="000000"/>
                </a:solidFill>
                <a:latin typeface="Consolas"/>
              </a:rPr>
              <a:t>    </a:t>
            </a:r>
            <a:r>
              <a:rPr lang="en-US" altLang="ko-KR" sz="1400" b="1" dirty="0">
                <a:solidFill>
                  <a:srgbClr val="7F0055"/>
                </a:solidFill>
                <a:latin typeface="Consolas"/>
              </a:rPr>
              <a:t>private</a:t>
            </a:r>
            <a:r>
              <a:rPr lang="en-US" altLang="ko-KR" sz="1400" b="1" dirty="0">
                <a:solidFill>
                  <a:srgbClr val="000000"/>
                </a:solidFill>
                <a:latin typeface="Consolas"/>
              </a:rPr>
              <a:t> </a:t>
            </a:r>
            <a:r>
              <a:rPr lang="en-US" altLang="ko-KR" sz="1400" b="1" dirty="0" err="1">
                <a:solidFill>
                  <a:srgbClr val="7F0055"/>
                </a:solidFill>
                <a:latin typeface="Consolas"/>
              </a:rPr>
              <a:t>int</a:t>
            </a:r>
            <a:r>
              <a:rPr lang="en-US" altLang="ko-KR" sz="1400" b="1" dirty="0">
                <a:solidFill>
                  <a:srgbClr val="000000"/>
                </a:solidFill>
                <a:latin typeface="Consolas"/>
              </a:rPr>
              <a:t> </a:t>
            </a:r>
            <a:r>
              <a:rPr lang="en-US" altLang="ko-KR" sz="1400" b="1" dirty="0" err="1">
                <a:solidFill>
                  <a:srgbClr val="0000C0"/>
                </a:solidFill>
                <a:latin typeface="Consolas"/>
              </a:rPr>
              <a:t>gdsPrice</a:t>
            </a:r>
            <a:r>
              <a:rPr lang="en-US" altLang="ko-KR" sz="1400" b="1" dirty="0">
                <a:solidFill>
                  <a:srgbClr val="000000"/>
                </a:solidFill>
                <a:latin typeface="Consolas"/>
              </a:rPr>
              <a:t>; </a:t>
            </a:r>
            <a:r>
              <a:rPr lang="en-US" altLang="ko-KR" sz="1400" b="1" dirty="0">
                <a:solidFill>
                  <a:srgbClr val="3F7F5F"/>
                </a:solidFill>
                <a:latin typeface="Consolas"/>
              </a:rPr>
              <a:t>// </a:t>
            </a:r>
            <a:r>
              <a:rPr lang="ko-KR" altLang="en-US" sz="1400" b="1" dirty="0">
                <a:solidFill>
                  <a:srgbClr val="3F7F5F"/>
                </a:solidFill>
                <a:latin typeface="Consolas"/>
              </a:rPr>
              <a:t>商品価格</a:t>
            </a:r>
          </a:p>
          <a:p>
            <a:r>
              <a:rPr lang="en-US" altLang="ko-KR" sz="1400" dirty="0">
                <a:solidFill>
                  <a:srgbClr val="000000"/>
                </a:solidFill>
                <a:latin typeface="Consolas"/>
              </a:rPr>
              <a:t>    </a:t>
            </a:r>
            <a:r>
              <a:rPr lang="en-US" altLang="ko-KR" sz="1400" b="1" dirty="0">
                <a:solidFill>
                  <a:srgbClr val="7F0055"/>
                </a:solidFill>
                <a:latin typeface="Consolas"/>
              </a:rPr>
              <a:t>private</a:t>
            </a:r>
            <a:r>
              <a:rPr lang="en-US" altLang="ko-KR" sz="1400" b="1" dirty="0">
                <a:solidFill>
                  <a:srgbClr val="000000"/>
                </a:solidFill>
                <a:latin typeface="Consolas"/>
              </a:rPr>
              <a:t> </a:t>
            </a:r>
            <a:r>
              <a:rPr lang="en-US" altLang="ko-KR" sz="1400" b="1" dirty="0" err="1">
                <a:solidFill>
                  <a:srgbClr val="7F0055"/>
                </a:solidFill>
                <a:latin typeface="Consolas"/>
              </a:rPr>
              <a:t>int</a:t>
            </a:r>
            <a:r>
              <a:rPr lang="en-US" altLang="ko-KR" sz="1400" b="1" dirty="0">
                <a:solidFill>
                  <a:srgbClr val="000000"/>
                </a:solidFill>
                <a:latin typeface="Consolas"/>
              </a:rPr>
              <a:t> </a:t>
            </a:r>
            <a:r>
              <a:rPr lang="en-US" altLang="ko-KR" sz="1400" b="1" dirty="0" err="1">
                <a:solidFill>
                  <a:srgbClr val="0000C0"/>
                </a:solidFill>
                <a:latin typeface="Consolas"/>
              </a:rPr>
              <a:t>gdsStock</a:t>
            </a:r>
            <a:r>
              <a:rPr lang="en-US" altLang="ko-KR" sz="1400" b="1" dirty="0">
                <a:solidFill>
                  <a:srgbClr val="000000"/>
                </a:solidFill>
                <a:latin typeface="Consolas"/>
              </a:rPr>
              <a:t>; </a:t>
            </a:r>
            <a:r>
              <a:rPr lang="en-US" altLang="ko-KR" sz="1400" b="1" dirty="0">
                <a:solidFill>
                  <a:srgbClr val="3F7F5F"/>
                </a:solidFill>
                <a:latin typeface="Consolas"/>
              </a:rPr>
              <a:t>// </a:t>
            </a:r>
            <a:r>
              <a:rPr lang="ko-KR" altLang="en-US" sz="1400" b="1" dirty="0" err="1">
                <a:solidFill>
                  <a:srgbClr val="3F7F5F"/>
                </a:solidFill>
                <a:latin typeface="Consolas"/>
              </a:rPr>
              <a:t>商品在庫数</a:t>
            </a:r>
            <a:endParaRPr lang="ko-KR" altLang="en-US" sz="1400" b="1" dirty="0">
              <a:solidFill>
                <a:srgbClr val="3F7F5F"/>
              </a:solidFill>
              <a:latin typeface="Consolas"/>
            </a:endParaRPr>
          </a:p>
          <a:p>
            <a:r>
              <a:rPr lang="en-US" altLang="ko-KR" sz="1400" dirty="0">
                <a:solidFill>
                  <a:srgbClr val="000000"/>
                </a:solidFill>
                <a:latin typeface="Consolas"/>
              </a:rPr>
              <a:t>    </a:t>
            </a:r>
            <a:r>
              <a:rPr lang="en-US" altLang="ko-KR" sz="1400" b="1" dirty="0">
                <a:solidFill>
                  <a:srgbClr val="7F0055"/>
                </a:solidFill>
                <a:latin typeface="Consolas"/>
              </a:rPr>
              <a:t>private</a:t>
            </a:r>
            <a:r>
              <a:rPr lang="en-US" altLang="ko-KR" sz="1400" b="1" dirty="0">
                <a:solidFill>
                  <a:srgbClr val="000000"/>
                </a:solidFill>
                <a:latin typeface="Consolas"/>
              </a:rPr>
              <a:t> String </a:t>
            </a:r>
            <a:r>
              <a:rPr lang="en-US" altLang="ko-KR" sz="1400" b="1" dirty="0" err="1">
                <a:solidFill>
                  <a:srgbClr val="0000C0"/>
                </a:solidFill>
                <a:latin typeface="Consolas"/>
              </a:rPr>
              <a:t>gdsDes</a:t>
            </a:r>
            <a:r>
              <a:rPr lang="en-US" altLang="ko-KR" sz="1400" b="1" dirty="0">
                <a:solidFill>
                  <a:srgbClr val="000000"/>
                </a:solidFill>
                <a:latin typeface="Consolas"/>
              </a:rPr>
              <a:t>; </a:t>
            </a:r>
            <a:r>
              <a:rPr lang="en-US" altLang="ko-KR" sz="1400" b="1" dirty="0">
                <a:solidFill>
                  <a:srgbClr val="3F7F5F"/>
                </a:solidFill>
                <a:latin typeface="Consolas"/>
              </a:rPr>
              <a:t>// </a:t>
            </a:r>
            <a:r>
              <a:rPr lang="ko-KR" altLang="en-US" sz="1400" b="1" dirty="0">
                <a:solidFill>
                  <a:srgbClr val="3F7F5F"/>
                </a:solidFill>
                <a:latin typeface="Consolas"/>
              </a:rPr>
              <a:t>商品説明</a:t>
            </a:r>
          </a:p>
          <a:p>
            <a:r>
              <a:rPr lang="en-US" altLang="ko-KR" sz="1400" dirty="0">
                <a:solidFill>
                  <a:srgbClr val="000000"/>
                </a:solidFill>
                <a:latin typeface="Consolas"/>
              </a:rPr>
              <a:t>    </a:t>
            </a:r>
            <a:r>
              <a:rPr lang="en-US" altLang="ko-KR" sz="1400" b="1" dirty="0">
                <a:solidFill>
                  <a:srgbClr val="7F0055"/>
                </a:solidFill>
                <a:latin typeface="Consolas"/>
              </a:rPr>
              <a:t>private</a:t>
            </a:r>
            <a:r>
              <a:rPr lang="en-US" altLang="ko-KR" sz="1400" b="1" dirty="0">
                <a:solidFill>
                  <a:srgbClr val="000000"/>
                </a:solidFill>
                <a:latin typeface="Consolas"/>
              </a:rPr>
              <a:t> String </a:t>
            </a:r>
            <a:r>
              <a:rPr lang="en-US" altLang="ko-KR" sz="1400" b="1" dirty="0" err="1">
                <a:solidFill>
                  <a:srgbClr val="0000C0"/>
                </a:solidFill>
                <a:latin typeface="Consolas"/>
              </a:rPr>
              <a:t>gdsImg</a:t>
            </a:r>
            <a:r>
              <a:rPr lang="en-US" altLang="ko-KR" sz="1400" b="1" dirty="0">
                <a:solidFill>
                  <a:srgbClr val="000000"/>
                </a:solidFill>
                <a:latin typeface="Consolas"/>
              </a:rPr>
              <a:t>; </a:t>
            </a:r>
            <a:r>
              <a:rPr lang="en-US" altLang="ko-KR" sz="1400" b="1" dirty="0">
                <a:solidFill>
                  <a:srgbClr val="3F7F5F"/>
                </a:solidFill>
                <a:latin typeface="Consolas"/>
              </a:rPr>
              <a:t>// </a:t>
            </a:r>
            <a:r>
              <a:rPr lang="ko-KR" altLang="en-US" sz="1400" b="1" dirty="0">
                <a:solidFill>
                  <a:srgbClr val="3F7F5F"/>
                </a:solidFill>
                <a:latin typeface="Consolas"/>
              </a:rPr>
              <a:t>商品画像</a:t>
            </a:r>
            <a:r>
              <a:rPr lang="ja-JP" altLang="en-US" sz="1400" b="1" dirty="0">
                <a:solidFill>
                  <a:srgbClr val="3F7F5F"/>
                </a:solidFill>
                <a:latin typeface="Consolas"/>
              </a:rPr>
              <a:t>のパス</a:t>
            </a:r>
          </a:p>
          <a:p>
            <a:r>
              <a:rPr lang="en-US" altLang="ko-KR" sz="1400" dirty="0">
                <a:solidFill>
                  <a:srgbClr val="000000"/>
                </a:solidFill>
                <a:latin typeface="Consolas"/>
              </a:rPr>
              <a:t>    </a:t>
            </a:r>
            <a:r>
              <a:rPr lang="en-US" altLang="ko-KR" sz="1400" b="1" dirty="0">
                <a:solidFill>
                  <a:srgbClr val="7F0055"/>
                </a:solidFill>
                <a:latin typeface="Consolas"/>
              </a:rPr>
              <a:t>private</a:t>
            </a:r>
            <a:r>
              <a:rPr lang="en-US" altLang="ko-KR" sz="1400" b="1" dirty="0">
                <a:solidFill>
                  <a:srgbClr val="000000"/>
                </a:solidFill>
                <a:latin typeface="Consolas"/>
              </a:rPr>
              <a:t> String </a:t>
            </a:r>
            <a:r>
              <a:rPr lang="en-US" altLang="ko-KR" sz="1400" b="1" dirty="0" err="1">
                <a:solidFill>
                  <a:srgbClr val="0000C0"/>
                </a:solidFill>
                <a:latin typeface="Consolas"/>
              </a:rPr>
              <a:t>gdsThumbImg</a:t>
            </a:r>
            <a:r>
              <a:rPr lang="en-US" altLang="ko-KR" sz="1400" b="1" dirty="0">
                <a:solidFill>
                  <a:srgbClr val="000000"/>
                </a:solidFill>
                <a:latin typeface="Consolas"/>
              </a:rPr>
              <a:t>; </a:t>
            </a:r>
            <a:r>
              <a:rPr lang="en-US" altLang="ko-KR" sz="1400" b="1" dirty="0">
                <a:solidFill>
                  <a:srgbClr val="3F7F5F"/>
                </a:solidFill>
                <a:latin typeface="Consolas"/>
              </a:rPr>
              <a:t>// </a:t>
            </a:r>
            <a:r>
              <a:rPr lang="ko-KR" altLang="en-US" sz="1400" b="1" dirty="0">
                <a:solidFill>
                  <a:srgbClr val="3F7F5F"/>
                </a:solidFill>
                <a:latin typeface="Consolas"/>
              </a:rPr>
              <a:t>商品</a:t>
            </a:r>
            <a:r>
              <a:rPr lang="ja-JP" altLang="en-US" sz="1400" b="1" dirty="0">
                <a:solidFill>
                  <a:srgbClr val="3F7F5F"/>
                </a:solidFill>
                <a:latin typeface="Consolas"/>
              </a:rPr>
              <a:t>サムネイル</a:t>
            </a:r>
            <a:r>
              <a:rPr lang="ko-KR" altLang="en-US" sz="1400" b="1" dirty="0">
                <a:solidFill>
                  <a:srgbClr val="3F7F5F"/>
                </a:solidFill>
                <a:latin typeface="Consolas"/>
              </a:rPr>
              <a:t>画像</a:t>
            </a:r>
            <a:r>
              <a:rPr lang="ja-JP" altLang="en-US" sz="1400" b="1" dirty="0">
                <a:solidFill>
                  <a:srgbClr val="3F7F5F"/>
                </a:solidFill>
                <a:latin typeface="Consolas"/>
              </a:rPr>
              <a:t>のパス</a:t>
            </a:r>
          </a:p>
          <a:p>
            <a:r>
              <a:rPr lang="en-US" altLang="ko-KR" sz="1400" dirty="0">
                <a:solidFill>
                  <a:srgbClr val="000000"/>
                </a:solidFill>
                <a:latin typeface="Consolas"/>
              </a:rPr>
              <a:t>    </a:t>
            </a:r>
            <a:r>
              <a:rPr lang="en-US" altLang="ko-KR" sz="1400" b="1" dirty="0">
                <a:solidFill>
                  <a:srgbClr val="7F0055"/>
                </a:solidFill>
                <a:latin typeface="Consolas"/>
              </a:rPr>
              <a:t>private</a:t>
            </a:r>
            <a:r>
              <a:rPr lang="en-US" altLang="ko-KR" sz="1400" b="1" dirty="0">
                <a:solidFill>
                  <a:srgbClr val="000000"/>
                </a:solidFill>
                <a:latin typeface="Consolas"/>
              </a:rPr>
              <a:t> Date </a:t>
            </a:r>
            <a:r>
              <a:rPr lang="en-US" altLang="ko-KR" sz="1400" b="1" dirty="0" err="1">
                <a:solidFill>
                  <a:srgbClr val="0000C0"/>
                </a:solidFill>
                <a:latin typeface="Consolas"/>
              </a:rPr>
              <a:t>gdsDate</a:t>
            </a:r>
            <a:r>
              <a:rPr lang="en-US" altLang="ko-KR" sz="1400" b="1" dirty="0">
                <a:solidFill>
                  <a:srgbClr val="000000"/>
                </a:solidFill>
                <a:latin typeface="Consolas"/>
              </a:rPr>
              <a:t>; </a:t>
            </a:r>
            <a:r>
              <a:rPr lang="en-US" altLang="ko-KR" sz="1400" b="1" dirty="0">
                <a:solidFill>
                  <a:srgbClr val="3F7F5F"/>
                </a:solidFill>
                <a:latin typeface="Consolas"/>
              </a:rPr>
              <a:t>// </a:t>
            </a:r>
            <a:r>
              <a:rPr lang="ko-KR" altLang="en-US" sz="1400" b="1" dirty="0">
                <a:solidFill>
                  <a:srgbClr val="3F7F5F"/>
                </a:solidFill>
                <a:latin typeface="Consolas"/>
              </a:rPr>
              <a:t>商品</a:t>
            </a:r>
            <a:r>
              <a:rPr lang="ja-JP" altLang="en-US" sz="1400" b="1" dirty="0">
                <a:solidFill>
                  <a:srgbClr val="3F7F5F"/>
                </a:solidFill>
                <a:latin typeface="Consolas"/>
              </a:rPr>
              <a:t>の</a:t>
            </a:r>
            <a:r>
              <a:rPr lang="ko-KR" altLang="en-US" sz="1400" b="1" dirty="0">
                <a:solidFill>
                  <a:srgbClr val="3F7F5F"/>
                </a:solidFill>
                <a:latin typeface="Consolas"/>
              </a:rPr>
              <a:t>登録日</a:t>
            </a:r>
          </a:p>
          <a:p>
            <a:endParaRPr lang="ko-KR" altLang="en-US" sz="1400" dirty="0">
              <a:latin typeface="Consolas"/>
            </a:endParaRPr>
          </a:p>
          <a:p>
            <a:r>
              <a:rPr lang="ja-JP" altLang="en-US" sz="1400" dirty="0">
                <a:solidFill>
                  <a:srgbClr val="000000"/>
                </a:solidFill>
                <a:latin typeface="Consolas"/>
              </a:rPr>
              <a:t>    </a:t>
            </a:r>
            <a:r>
              <a:rPr lang="en-US" altLang="ja-JP" sz="1400" dirty="0">
                <a:solidFill>
                  <a:srgbClr val="3F7F5F"/>
                </a:solidFill>
                <a:latin typeface="Consolas"/>
              </a:rPr>
              <a:t>// </a:t>
            </a:r>
            <a:r>
              <a:rPr lang="ja-JP" altLang="en-US" sz="1400" dirty="0">
                <a:solidFill>
                  <a:srgbClr val="3F7F5F"/>
                </a:solidFill>
                <a:latin typeface="Consolas"/>
              </a:rPr>
              <a:t>以下はプロパティにアクセスするための</a:t>
            </a:r>
            <a:r>
              <a:rPr lang="en-US" altLang="ja-JP" sz="1400" dirty="0">
                <a:solidFill>
                  <a:srgbClr val="3F7F5F"/>
                </a:solidFill>
                <a:latin typeface="Consolas"/>
              </a:rPr>
              <a:t>getter</a:t>
            </a:r>
            <a:r>
              <a:rPr lang="ja-JP" altLang="en-US" sz="1400" dirty="0">
                <a:solidFill>
                  <a:srgbClr val="3F7F5F"/>
                </a:solidFill>
                <a:latin typeface="Consolas"/>
              </a:rPr>
              <a:t>および</a:t>
            </a:r>
            <a:r>
              <a:rPr lang="en-US" altLang="ja-JP" sz="1400" dirty="0">
                <a:solidFill>
                  <a:srgbClr val="3F7F5F"/>
                </a:solidFill>
                <a:latin typeface="Consolas"/>
              </a:rPr>
              <a:t>setter</a:t>
            </a:r>
            <a:r>
              <a:rPr lang="ja-JP" altLang="en-US" sz="1400" dirty="0">
                <a:solidFill>
                  <a:srgbClr val="3F7F5F"/>
                </a:solidFill>
                <a:latin typeface="Consolas"/>
              </a:rPr>
              <a:t>メソッド</a:t>
            </a:r>
          </a:p>
          <a:p>
            <a:endParaRPr lang="ko-KR" altLang="en-US" sz="1400" dirty="0">
              <a:latin typeface="Consolas"/>
            </a:endParaRPr>
          </a:p>
          <a:p>
            <a:r>
              <a:rPr lang="en-US" altLang="ko-KR" sz="1400" dirty="0">
                <a:solidFill>
                  <a:srgbClr val="000000"/>
                </a:solidFill>
                <a:latin typeface="Consolas"/>
              </a:rPr>
              <a:t>    </a:t>
            </a:r>
            <a:r>
              <a:rPr lang="en-US" altLang="ko-KR" sz="1400" b="1" dirty="0">
                <a:solidFill>
                  <a:srgbClr val="7F0055"/>
                </a:solidFill>
                <a:latin typeface="Consolas"/>
              </a:rPr>
              <a:t>public</a:t>
            </a:r>
            <a:r>
              <a:rPr lang="en-US" altLang="ko-KR" sz="1400" b="1" dirty="0">
                <a:solidFill>
                  <a:srgbClr val="000000"/>
                </a:solidFill>
                <a:latin typeface="Consolas"/>
              </a:rPr>
              <a:t> String </a:t>
            </a:r>
            <a:r>
              <a:rPr lang="en-US" altLang="ko-KR" sz="1400" b="1" dirty="0" err="1">
                <a:solidFill>
                  <a:srgbClr val="000000"/>
                </a:solidFill>
                <a:latin typeface="Consolas"/>
              </a:rPr>
              <a:t>getGdsThumbImg</a:t>
            </a:r>
            <a:r>
              <a:rPr lang="en-US" altLang="ko-KR" sz="1400" b="1" dirty="0">
                <a:solidFill>
                  <a:srgbClr val="000000"/>
                </a:solidFill>
                <a:latin typeface="Consolas"/>
              </a:rPr>
              <a:t>() { </a:t>
            </a:r>
            <a:r>
              <a:rPr lang="en-US" altLang="ko-KR" sz="1400" b="1" dirty="0">
                <a:solidFill>
                  <a:srgbClr val="3F7F5F"/>
                </a:solidFill>
                <a:latin typeface="Consolas"/>
              </a:rPr>
              <a:t>// </a:t>
            </a:r>
            <a:r>
              <a:rPr lang="ja-JP" altLang="en-US" sz="1400" b="1" dirty="0">
                <a:solidFill>
                  <a:srgbClr val="3F7F5F"/>
                </a:solidFill>
                <a:latin typeface="Consolas"/>
              </a:rPr>
              <a:t>サムネイル</a:t>
            </a:r>
            <a:r>
              <a:rPr lang="ko-KR" altLang="en-US" sz="1400" b="1" dirty="0">
                <a:solidFill>
                  <a:srgbClr val="3F7F5F"/>
                </a:solidFill>
                <a:latin typeface="Consolas"/>
              </a:rPr>
              <a:t>画像</a:t>
            </a:r>
            <a:r>
              <a:rPr lang="ja-JP" altLang="en-US" sz="1400" b="1" dirty="0">
                <a:solidFill>
                  <a:srgbClr val="3F7F5F"/>
                </a:solidFill>
                <a:latin typeface="Consolas"/>
              </a:rPr>
              <a:t>パスを</a:t>
            </a:r>
            <a:r>
              <a:rPr lang="ko-KR" altLang="en-US" sz="1400" b="1" dirty="0">
                <a:solidFill>
                  <a:srgbClr val="3F7F5F"/>
                </a:solidFill>
                <a:latin typeface="Consolas"/>
              </a:rPr>
              <a:t>取得</a:t>
            </a:r>
          </a:p>
          <a:p>
            <a:r>
              <a:rPr lang="en-US" altLang="ko-KR" sz="1400" dirty="0">
                <a:solidFill>
                  <a:srgbClr val="000000"/>
                </a:solidFill>
                <a:latin typeface="Consolas"/>
              </a:rPr>
              <a:t>        </a:t>
            </a:r>
            <a:r>
              <a:rPr lang="en-US" altLang="ko-KR" sz="1400" b="1" dirty="0">
                <a:solidFill>
                  <a:srgbClr val="7F0055"/>
                </a:solidFill>
                <a:latin typeface="Consolas"/>
              </a:rPr>
              <a:t>return</a:t>
            </a:r>
            <a:r>
              <a:rPr lang="en-US" altLang="ko-KR" sz="1400" b="1" dirty="0">
                <a:solidFill>
                  <a:srgbClr val="000000"/>
                </a:solidFill>
                <a:latin typeface="Consolas"/>
              </a:rPr>
              <a:t> </a:t>
            </a:r>
            <a:r>
              <a:rPr lang="en-US" altLang="ko-KR" sz="1400" b="1" dirty="0" err="1">
                <a:solidFill>
                  <a:srgbClr val="0000C0"/>
                </a:solidFill>
                <a:latin typeface="Consolas"/>
              </a:rPr>
              <a:t>gdsThumbImg</a:t>
            </a:r>
            <a:r>
              <a:rPr lang="en-US" altLang="ko-KR" sz="1400" b="1" dirty="0">
                <a:solidFill>
                  <a:srgbClr val="000000"/>
                </a:solidFill>
                <a:latin typeface="Consolas"/>
              </a:rPr>
              <a:t>;</a:t>
            </a:r>
          </a:p>
          <a:p>
            <a:r>
              <a:rPr lang="ko-KR" altLang="en-US" sz="1400" dirty="0">
                <a:solidFill>
                  <a:srgbClr val="000000"/>
                </a:solidFill>
                <a:latin typeface="Consolas"/>
              </a:rPr>
              <a:t>    </a:t>
            </a:r>
            <a:r>
              <a:rPr lang="en-US" altLang="ko-KR" sz="1400" dirty="0">
                <a:solidFill>
                  <a:srgbClr val="000000"/>
                </a:solidFill>
                <a:latin typeface="Consolas"/>
              </a:rPr>
              <a:t>}</a:t>
            </a:r>
          </a:p>
          <a:p>
            <a:r>
              <a:rPr lang="en-US" altLang="ko-KR" sz="1400" dirty="0">
                <a:solidFill>
                  <a:srgbClr val="000000"/>
                </a:solidFill>
                <a:latin typeface="Consolas"/>
              </a:rPr>
              <a:t>    </a:t>
            </a:r>
            <a:r>
              <a:rPr lang="en-US" altLang="ko-KR" sz="1400" b="1" dirty="0">
                <a:solidFill>
                  <a:srgbClr val="7F0055"/>
                </a:solidFill>
                <a:latin typeface="Consolas"/>
              </a:rPr>
              <a:t>public</a:t>
            </a:r>
            <a:r>
              <a:rPr lang="en-US" altLang="ko-KR" sz="1400" b="1" dirty="0">
                <a:solidFill>
                  <a:srgbClr val="000000"/>
                </a:solidFill>
                <a:latin typeface="Consolas"/>
              </a:rPr>
              <a:t> </a:t>
            </a:r>
            <a:r>
              <a:rPr lang="en-US" altLang="ko-KR" sz="1400" b="1" dirty="0">
                <a:solidFill>
                  <a:srgbClr val="7F0055"/>
                </a:solidFill>
                <a:latin typeface="Consolas"/>
              </a:rPr>
              <a:t>void</a:t>
            </a:r>
            <a:r>
              <a:rPr lang="en-US" altLang="ko-KR" sz="1400" b="1" dirty="0">
                <a:solidFill>
                  <a:srgbClr val="000000"/>
                </a:solidFill>
                <a:latin typeface="Consolas"/>
              </a:rPr>
              <a:t> </a:t>
            </a:r>
            <a:r>
              <a:rPr lang="en-US" altLang="ko-KR" sz="1400" b="1" dirty="0" err="1">
                <a:solidFill>
                  <a:srgbClr val="000000"/>
                </a:solidFill>
                <a:latin typeface="Consolas"/>
              </a:rPr>
              <a:t>setGdsThumbImg</a:t>
            </a:r>
            <a:r>
              <a:rPr lang="en-US" altLang="ko-KR" sz="1400" b="1" dirty="0">
                <a:solidFill>
                  <a:srgbClr val="000000"/>
                </a:solidFill>
                <a:latin typeface="Consolas"/>
              </a:rPr>
              <a:t>(String </a:t>
            </a:r>
            <a:r>
              <a:rPr lang="en-US" altLang="ko-KR" sz="1400" b="1" dirty="0" err="1">
                <a:solidFill>
                  <a:srgbClr val="6A3E3E"/>
                </a:solidFill>
                <a:latin typeface="Consolas"/>
              </a:rPr>
              <a:t>gdsThumbImg</a:t>
            </a:r>
            <a:r>
              <a:rPr lang="en-US" altLang="ko-KR" sz="1400" b="1" dirty="0">
                <a:solidFill>
                  <a:srgbClr val="000000"/>
                </a:solidFill>
                <a:latin typeface="Consolas"/>
              </a:rPr>
              <a:t>) { </a:t>
            </a:r>
            <a:r>
              <a:rPr lang="en-US" altLang="ko-KR" sz="1400" b="1" dirty="0">
                <a:solidFill>
                  <a:srgbClr val="3F7F5F"/>
                </a:solidFill>
                <a:latin typeface="Consolas"/>
              </a:rPr>
              <a:t>// </a:t>
            </a:r>
            <a:r>
              <a:rPr lang="ja-JP" altLang="en-US" sz="1400" b="1" dirty="0">
                <a:solidFill>
                  <a:srgbClr val="3F7F5F"/>
                </a:solidFill>
                <a:latin typeface="Consolas"/>
              </a:rPr>
              <a:t>サムネイル</a:t>
            </a:r>
            <a:r>
              <a:rPr lang="ko-KR" altLang="en-US" sz="1400" b="1" dirty="0">
                <a:solidFill>
                  <a:srgbClr val="3F7F5F"/>
                </a:solidFill>
                <a:latin typeface="Consolas"/>
              </a:rPr>
              <a:t>画像</a:t>
            </a:r>
            <a:r>
              <a:rPr lang="ja-JP" altLang="en-US" sz="1400" b="1" dirty="0">
                <a:solidFill>
                  <a:srgbClr val="3F7F5F"/>
                </a:solidFill>
                <a:latin typeface="Consolas"/>
              </a:rPr>
              <a:t>パスを</a:t>
            </a:r>
            <a:r>
              <a:rPr lang="ko-KR" altLang="en-US" sz="1400" b="1" dirty="0">
                <a:solidFill>
                  <a:srgbClr val="3F7F5F"/>
                </a:solidFill>
                <a:latin typeface="Consolas"/>
              </a:rPr>
              <a:t>設定</a:t>
            </a:r>
          </a:p>
          <a:p>
            <a:r>
              <a:rPr lang="en-US" altLang="ko-KR" sz="1400" dirty="0">
                <a:solidFill>
                  <a:srgbClr val="000000"/>
                </a:solidFill>
                <a:latin typeface="Consolas"/>
              </a:rPr>
              <a:t>        </a:t>
            </a:r>
            <a:r>
              <a:rPr lang="en-US" altLang="ko-KR" sz="1400" b="1" dirty="0" err="1">
                <a:solidFill>
                  <a:srgbClr val="7F0055"/>
                </a:solidFill>
                <a:latin typeface="Consolas"/>
              </a:rPr>
              <a:t>this</a:t>
            </a:r>
            <a:r>
              <a:rPr lang="en-US" altLang="ko-KR" sz="1400" b="1" dirty="0" err="1">
                <a:solidFill>
                  <a:srgbClr val="000000"/>
                </a:solidFill>
                <a:latin typeface="Consolas"/>
              </a:rPr>
              <a:t>.</a:t>
            </a:r>
            <a:r>
              <a:rPr lang="en-US" altLang="ko-KR" sz="1400" b="1" dirty="0" err="1">
                <a:solidFill>
                  <a:srgbClr val="0000C0"/>
                </a:solidFill>
                <a:latin typeface="Consolas"/>
              </a:rPr>
              <a:t>gdsThumbImg</a:t>
            </a:r>
            <a:r>
              <a:rPr lang="en-US" altLang="ko-KR" sz="1400" b="1" dirty="0">
                <a:solidFill>
                  <a:srgbClr val="000000"/>
                </a:solidFill>
                <a:latin typeface="Consolas"/>
              </a:rPr>
              <a:t> = </a:t>
            </a:r>
            <a:r>
              <a:rPr lang="en-US" altLang="ko-KR" sz="1400" b="1" dirty="0" err="1">
                <a:solidFill>
                  <a:srgbClr val="6A3E3E"/>
                </a:solidFill>
                <a:latin typeface="Consolas"/>
              </a:rPr>
              <a:t>gdsThumbImg</a:t>
            </a:r>
            <a:r>
              <a:rPr lang="en-US" altLang="ko-KR" sz="1400" b="1" dirty="0">
                <a:solidFill>
                  <a:srgbClr val="000000"/>
                </a:solidFill>
                <a:latin typeface="Consolas"/>
              </a:rPr>
              <a:t>;</a:t>
            </a:r>
          </a:p>
          <a:p>
            <a:r>
              <a:rPr lang="ko-KR" altLang="en-US" sz="1400" dirty="0">
                <a:solidFill>
                  <a:srgbClr val="000000"/>
                </a:solidFill>
                <a:latin typeface="Consolas"/>
              </a:rPr>
              <a:t>    </a:t>
            </a:r>
            <a:r>
              <a:rPr lang="en-US" altLang="ko-KR" sz="1400" dirty="0">
                <a:solidFill>
                  <a:srgbClr val="000000"/>
                </a:solidFill>
                <a:latin typeface="Consolas"/>
              </a:rPr>
              <a:t>}</a:t>
            </a:r>
          </a:p>
          <a:p>
            <a:r>
              <a:rPr lang="en-US" altLang="ko-KR" sz="1400" dirty="0">
                <a:solidFill>
                  <a:srgbClr val="000000"/>
                </a:solidFill>
                <a:latin typeface="Consolas"/>
              </a:rPr>
              <a:t>    </a:t>
            </a:r>
            <a:r>
              <a:rPr lang="en-US" altLang="ko-KR" sz="1400" b="1" dirty="0">
                <a:solidFill>
                  <a:srgbClr val="7F0055"/>
                </a:solidFill>
                <a:latin typeface="Consolas"/>
              </a:rPr>
              <a:t>public</a:t>
            </a:r>
            <a:r>
              <a:rPr lang="en-US" altLang="ko-KR" sz="1400" b="1" dirty="0">
                <a:solidFill>
                  <a:srgbClr val="000000"/>
                </a:solidFill>
                <a:latin typeface="Consolas"/>
              </a:rPr>
              <a:t> </a:t>
            </a:r>
            <a:r>
              <a:rPr lang="en-US" altLang="ko-KR" sz="1400" b="1" dirty="0" err="1">
                <a:solidFill>
                  <a:srgbClr val="7F0055"/>
                </a:solidFill>
                <a:latin typeface="Consolas"/>
              </a:rPr>
              <a:t>int</a:t>
            </a:r>
            <a:r>
              <a:rPr lang="en-US" altLang="ko-KR" sz="1400" b="1" dirty="0">
                <a:solidFill>
                  <a:srgbClr val="000000"/>
                </a:solidFill>
                <a:latin typeface="Consolas"/>
              </a:rPr>
              <a:t> </a:t>
            </a:r>
            <a:r>
              <a:rPr lang="en-US" altLang="ko-KR" sz="1400" b="1" dirty="0" err="1">
                <a:solidFill>
                  <a:srgbClr val="000000"/>
                </a:solidFill>
                <a:latin typeface="Consolas"/>
              </a:rPr>
              <a:t>getGdsNum</a:t>
            </a:r>
            <a:r>
              <a:rPr lang="en-US" altLang="ko-KR" sz="1400" b="1" dirty="0">
                <a:solidFill>
                  <a:srgbClr val="000000"/>
                </a:solidFill>
                <a:latin typeface="Consolas"/>
              </a:rPr>
              <a:t>() { </a:t>
            </a:r>
            <a:r>
              <a:rPr lang="en-US" altLang="ko-KR" sz="1400" b="1" dirty="0">
                <a:solidFill>
                  <a:srgbClr val="3F7F5F"/>
                </a:solidFill>
                <a:latin typeface="Consolas"/>
              </a:rPr>
              <a:t>// </a:t>
            </a:r>
            <a:r>
              <a:rPr lang="ko-KR" altLang="en-US" sz="1400" b="1" dirty="0">
                <a:solidFill>
                  <a:srgbClr val="3F7F5F"/>
                </a:solidFill>
                <a:latin typeface="Consolas"/>
              </a:rPr>
              <a:t>商品番号</a:t>
            </a:r>
            <a:r>
              <a:rPr lang="ja-JP" altLang="en-US" sz="1400" b="1" dirty="0">
                <a:solidFill>
                  <a:srgbClr val="3F7F5F"/>
                </a:solidFill>
                <a:latin typeface="Consolas"/>
              </a:rPr>
              <a:t>を</a:t>
            </a:r>
            <a:r>
              <a:rPr lang="ko-KR" altLang="en-US" sz="1400" b="1" dirty="0">
                <a:solidFill>
                  <a:srgbClr val="3F7F5F"/>
                </a:solidFill>
                <a:latin typeface="Consolas"/>
              </a:rPr>
              <a:t>取得</a:t>
            </a:r>
          </a:p>
          <a:p>
            <a:r>
              <a:rPr lang="en-US" altLang="ko-KR" sz="1400" dirty="0">
                <a:solidFill>
                  <a:srgbClr val="000000"/>
                </a:solidFill>
                <a:latin typeface="Consolas"/>
              </a:rPr>
              <a:t>        </a:t>
            </a:r>
            <a:r>
              <a:rPr lang="en-US" altLang="ko-KR" sz="1400" b="1" dirty="0">
                <a:solidFill>
                  <a:srgbClr val="7F0055"/>
                </a:solidFill>
                <a:latin typeface="Consolas"/>
              </a:rPr>
              <a:t>return</a:t>
            </a:r>
            <a:r>
              <a:rPr lang="en-US" altLang="ko-KR" sz="1400" b="1" dirty="0">
                <a:solidFill>
                  <a:srgbClr val="000000"/>
                </a:solidFill>
                <a:latin typeface="Consolas"/>
              </a:rPr>
              <a:t> </a:t>
            </a:r>
            <a:r>
              <a:rPr lang="en-US" altLang="ko-KR" sz="1400" b="1" dirty="0" err="1">
                <a:solidFill>
                  <a:srgbClr val="0000C0"/>
                </a:solidFill>
                <a:latin typeface="Consolas"/>
              </a:rPr>
              <a:t>gdsNum</a:t>
            </a:r>
            <a:r>
              <a:rPr lang="en-US" altLang="ko-KR" sz="1400" b="1" dirty="0">
                <a:solidFill>
                  <a:srgbClr val="000000"/>
                </a:solidFill>
                <a:latin typeface="Consolas"/>
              </a:rPr>
              <a:t>;</a:t>
            </a:r>
          </a:p>
          <a:p>
            <a:r>
              <a:rPr lang="ko-KR" altLang="en-US" sz="1400" dirty="0">
                <a:solidFill>
                  <a:srgbClr val="000000"/>
                </a:solidFill>
                <a:latin typeface="Consolas"/>
              </a:rPr>
              <a:t>    </a:t>
            </a:r>
            <a:r>
              <a:rPr lang="en-US" altLang="ko-KR" sz="1400" dirty="0">
                <a:solidFill>
                  <a:srgbClr val="000000"/>
                </a:solidFill>
                <a:latin typeface="Consolas"/>
              </a:rPr>
              <a:t>}</a:t>
            </a:r>
          </a:p>
          <a:p>
            <a:r>
              <a:rPr lang="en-US" altLang="ko-KR" sz="1400" dirty="0">
                <a:solidFill>
                  <a:srgbClr val="000000"/>
                </a:solidFill>
                <a:latin typeface="Consolas"/>
              </a:rPr>
              <a:t>    </a:t>
            </a:r>
            <a:r>
              <a:rPr lang="en-US" altLang="ko-KR" sz="1400" b="1" dirty="0">
                <a:solidFill>
                  <a:srgbClr val="7F0055"/>
                </a:solidFill>
                <a:latin typeface="Consolas"/>
              </a:rPr>
              <a:t>public</a:t>
            </a:r>
            <a:r>
              <a:rPr lang="en-US" altLang="ko-KR" sz="1400" b="1" dirty="0">
                <a:solidFill>
                  <a:srgbClr val="000000"/>
                </a:solidFill>
                <a:latin typeface="Consolas"/>
              </a:rPr>
              <a:t> </a:t>
            </a:r>
            <a:r>
              <a:rPr lang="en-US" altLang="ko-KR" sz="1400" b="1" dirty="0">
                <a:solidFill>
                  <a:srgbClr val="7F0055"/>
                </a:solidFill>
                <a:latin typeface="Consolas"/>
              </a:rPr>
              <a:t>void</a:t>
            </a:r>
            <a:r>
              <a:rPr lang="en-US" altLang="ko-KR" sz="1400" b="1" dirty="0">
                <a:solidFill>
                  <a:srgbClr val="000000"/>
                </a:solidFill>
                <a:latin typeface="Consolas"/>
              </a:rPr>
              <a:t> </a:t>
            </a:r>
            <a:r>
              <a:rPr lang="en-US" altLang="ko-KR" sz="1400" b="1" dirty="0" err="1">
                <a:solidFill>
                  <a:srgbClr val="000000"/>
                </a:solidFill>
                <a:latin typeface="Consolas"/>
              </a:rPr>
              <a:t>setGdsNum</a:t>
            </a:r>
            <a:r>
              <a:rPr lang="en-US" altLang="ko-KR" sz="1400" b="1" dirty="0">
                <a:solidFill>
                  <a:srgbClr val="000000"/>
                </a:solidFill>
                <a:latin typeface="Consolas"/>
              </a:rPr>
              <a:t>(</a:t>
            </a:r>
            <a:r>
              <a:rPr lang="en-US" altLang="ko-KR" sz="1400" b="1" dirty="0" err="1">
                <a:solidFill>
                  <a:srgbClr val="7F0055"/>
                </a:solidFill>
                <a:latin typeface="Consolas"/>
              </a:rPr>
              <a:t>int</a:t>
            </a:r>
            <a:r>
              <a:rPr lang="en-US" altLang="ko-KR" sz="1400" b="1" dirty="0">
                <a:solidFill>
                  <a:srgbClr val="000000"/>
                </a:solidFill>
                <a:latin typeface="Consolas"/>
              </a:rPr>
              <a:t> </a:t>
            </a:r>
            <a:r>
              <a:rPr lang="en-US" altLang="ko-KR" sz="1400" b="1" dirty="0" err="1">
                <a:solidFill>
                  <a:srgbClr val="6A3E3E"/>
                </a:solidFill>
                <a:latin typeface="Consolas"/>
              </a:rPr>
              <a:t>gdsNum</a:t>
            </a:r>
            <a:r>
              <a:rPr lang="en-US" altLang="ko-KR" sz="1400" b="1" dirty="0">
                <a:solidFill>
                  <a:srgbClr val="000000"/>
                </a:solidFill>
                <a:latin typeface="Consolas"/>
              </a:rPr>
              <a:t>) { </a:t>
            </a:r>
            <a:r>
              <a:rPr lang="en-US" altLang="ko-KR" sz="1400" b="1" dirty="0">
                <a:solidFill>
                  <a:srgbClr val="3F7F5F"/>
                </a:solidFill>
                <a:latin typeface="Consolas"/>
              </a:rPr>
              <a:t>// </a:t>
            </a:r>
            <a:r>
              <a:rPr lang="ko-KR" altLang="en-US" sz="1400" b="1" dirty="0">
                <a:solidFill>
                  <a:srgbClr val="3F7F5F"/>
                </a:solidFill>
                <a:latin typeface="Consolas"/>
              </a:rPr>
              <a:t>商品番号</a:t>
            </a:r>
            <a:r>
              <a:rPr lang="ja-JP" altLang="en-US" sz="1400" b="1" dirty="0">
                <a:solidFill>
                  <a:srgbClr val="3F7F5F"/>
                </a:solidFill>
                <a:latin typeface="Consolas"/>
              </a:rPr>
              <a:t>を</a:t>
            </a:r>
            <a:r>
              <a:rPr lang="ko-KR" altLang="en-US" sz="1400" b="1" dirty="0">
                <a:solidFill>
                  <a:srgbClr val="3F7F5F"/>
                </a:solidFill>
                <a:latin typeface="Consolas"/>
              </a:rPr>
              <a:t>設定</a:t>
            </a:r>
          </a:p>
          <a:p>
            <a:r>
              <a:rPr lang="en-US" altLang="ko-KR" sz="1400" dirty="0">
                <a:solidFill>
                  <a:srgbClr val="000000"/>
                </a:solidFill>
                <a:latin typeface="Consolas"/>
              </a:rPr>
              <a:t>        </a:t>
            </a:r>
            <a:r>
              <a:rPr lang="en-US" altLang="ko-KR" sz="1400" b="1" dirty="0" err="1">
                <a:solidFill>
                  <a:srgbClr val="7F0055"/>
                </a:solidFill>
                <a:latin typeface="Consolas"/>
              </a:rPr>
              <a:t>this</a:t>
            </a:r>
            <a:r>
              <a:rPr lang="en-US" altLang="ko-KR" sz="1400" b="1" dirty="0" err="1">
                <a:solidFill>
                  <a:srgbClr val="000000"/>
                </a:solidFill>
                <a:latin typeface="Consolas"/>
              </a:rPr>
              <a:t>.</a:t>
            </a:r>
            <a:r>
              <a:rPr lang="en-US" altLang="ko-KR" sz="1400" b="1" dirty="0" err="1">
                <a:solidFill>
                  <a:srgbClr val="0000C0"/>
                </a:solidFill>
                <a:latin typeface="Consolas"/>
              </a:rPr>
              <a:t>gdsNum</a:t>
            </a:r>
            <a:r>
              <a:rPr lang="en-US" altLang="ko-KR" sz="1400" b="1" dirty="0">
                <a:solidFill>
                  <a:srgbClr val="000000"/>
                </a:solidFill>
                <a:latin typeface="Consolas"/>
              </a:rPr>
              <a:t> = </a:t>
            </a:r>
            <a:r>
              <a:rPr lang="en-US" altLang="ko-KR" sz="1400" b="1" dirty="0" err="1">
                <a:solidFill>
                  <a:srgbClr val="6A3E3E"/>
                </a:solidFill>
                <a:latin typeface="Consolas"/>
              </a:rPr>
              <a:t>gdsNum</a:t>
            </a:r>
            <a:r>
              <a:rPr lang="en-US" altLang="ko-KR" sz="1400" b="1" dirty="0">
                <a:solidFill>
                  <a:srgbClr val="000000"/>
                </a:solidFill>
                <a:latin typeface="Consolas"/>
              </a:rPr>
              <a:t>;</a:t>
            </a:r>
          </a:p>
          <a:p>
            <a:r>
              <a:rPr lang="ko-KR" altLang="en-US" sz="1400" dirty="0">
                <a:solidFill>
                  <a:srgbClr val="000000"/>
                </a:solidFill>
                <a:latin typeface="Consolas"/>
              </a:rPr>
              <a:t>    </a:t>
            </a:r>
            <a:r>
              <a:rPr lang="en-US" altLang="ko-KR" sz="1400" dirty="0">
                <a:solidFill>
                  <a:srgbClr val="000000"/>
                </a:solidFill>
                <a:latin typeface="Consolas"/>
              </a:rPr>
              <a:t>}</a:t>
            </a:r>
          </a:p>
          <a:p>
            <a:r>
              <a:rPr lang="en-US" altLang="ko-KR" sz="1400" dirty="0">
                <a:solidFill>
                  <a:srgbClr val="000000"/>
                </a:solidFill>
                <a:latin typeface="Consolas"/>
              </a:rPr>
              <a:t>    </a:t>
            </a:r>
            <a:r>
              <a:rPr lang="en-US" altLang="ko-KR" sz="1400" b="1" dirty="0">
                <a:solidFill>
                  <a:srgbClr val="7F0055"/>
                </a:solidFill>
                <a:latin typeface="Consolas"/>
              </a:rPr>
              <a:t>public</a:t>
            </a:r>
            <a:r>
              <a:rPr lang="en-US" altLang="ko-KR" sz="1400" b="1" dirty="0">
                <a:solidFill>
                  <a:srgbClr val="000000"/>
                </a:solidFill>
                <a:latin typeface="Consolas"/>
              </a:rPr>
              <a:t> String </a:t>
            </a:r>
            <a:r>
              <a:rPr lang="en-US" altLang="ko-KR" sz="1400" b="1" dirty="0" err="1">
                <a:solidFill>
                  <a:srgbClr val="000000"/>
                </a:solidFill>
                <a:latin typeface="Consolas"/>
              </a:rPr>
              <a:t>getGdsName</a:t>
            </a:r>
            <a:r>
              <a:rPr lang="en-US" altLang="ko-KR" sz="1400" b="1" dirty="0">
                <a:solidFill>
                  <a:srgbClr val="000000"/>
                </a:solidFill>
                <a:latin typeface="Consolas"/>
              </a:rPr>
              <a:t>() { </a:t>
            </a:r>
            <a:r>
              <a:rPr lang="en-US" altLang="ko-KR" sz="1400" b="1" dirty="0">
                <a:solidFill>
                  <a:srgbClr val="3F7F5F"/>
                </a:solidFill>
                <a:latin typeface="Consolas"/>
              </a:rPr>
              <a:t>// </a:t>
            </a:r>
            <a:r>
              <a:rPr lang="ko-KR" altLang="en-US" sz="1400" b="1" dirty="0">
                <a:solidFill>
                  <a:srgbClr val="3F7F5F"/>
                </a:solidFill>
                <a:latin typeface="Consolas"/>
              </a:rPr>
              <a:t>商品名</a:t>
            </a:r>
            <a:r>
              <a:rPr lang="ja-JP" altLang="en-US" sz="1400" b="1" dirty="0">
                <a:solidFill>
                  <a:srgbClr val="3F7F5F"/>
                </a:solidFill>
                <a:latin typeface="Consolas"/>
              </a:rPr>
              <a:t>を</a:t>
            </a:r>
            <a:r>
              <a:rPr lang="ko-KR" altLang="en-US" sz="1400" b="1" dirty="0">
                <a:solidFill>
                  <a:srgbClr val="3F7F5F"/>
                </a:solidFill>
                <a:latin typeface="Consolas"/>
              </a:rPr>
              <a:t>取得</a:t>
            </a:r>
          </a:p>
          <a:p>
            <a:r>
              <a:rPr lang="en-US" altLang="ko-KR" sz="1400" dirty="0">
                <a:solidFill>
                  <a:srgbClr val="000000"/>
                </a:solidFill>
                <a:latin typeface="Consolas"/>
              </a:rPr>
              <a:t>        </a:t>
            </a:r>
            <a:r>
              <a:rPr lang="en-US" altLang="ko-KR" sz="1400" b="1" dirty="0">
                <a:solidFill>
                  <a:srgbClr val="7F0055"/>
                </a:solidFill>
                <a:latin typeface="Consolas"/>
              </a:rPr>
              <a:t>return</a:t>
            </a:r>
            <a:r>
              <a:rPr lang="en-US" altLang="ko-KR" sz="1400" b="1" dirty="0">
                <a:solidFill>
                  <a:srgbClr val="000000"/>
                </a:solidFill>
                <a:latin typeface="Consolas"/>
              </a:rPr>
              <a:t> </a:t>
            </a:r>
            <a:r>
              <a:rPr lang="en-US" altLang="ko-KR" sz="1400" b="1" dirty="0" err="1">
                <a:solidFill>
                  <a:srgbClr val="0000C0"/>
                </a:solidFill>
                <a:latin typeface="Consolas"/>
              </a:rPr>
              <a:t>gdsName</a:t>
            </a:r>
            <a:r>
              <a:rPr lang="en-US" altLang="ko-KR" sz="1400" b="1" dirty="0">
                <a:solidFill>
                  <a:srgbClr val="000000"/>
                </a:solidFill>
                <a:latin typeface="Consolas"/>
              </a:rPr>
              <a:t>;</a:t>
            </a:r>
          </a:p>
          <a:p>
            <a:r>
              <a:rPr lang="ko-KR" altLang="en-US" sz="1400" dirty="0">
                <a:solidFill>
                  <a:srgbClr val="000000"/>
                </a:solidFill>
                <a:latin typeface="Consolas"/>
              </a:rPr>
              <a:t>    </a:t>
            </a:r>
            <a:r>
              <a:rPr lang="en-US" altLang="ko-KR" sz="1400" dirty="0">
                <a:solidFill>
                  <a:srgbClr val="000000"/>
                </a:solidFill>
                <a:latin typeface="Consolas"/>
              </a:rPr>
              <a:t>}</a:t>
            </a:r>
          </a:p>
          <a:p>
            <a:r>
              <a:rPr lang="en-US" altLang="ko-KR" sz="1400" dirty="0">
                <a:solidFill>
                  <a:srgbClr val="000000"/>
                </a:solidFill>
                <a:latin typeface="Consolas"/>
              </a:rPr>
              <a:t>    </a:t>
            </a:r>
            <a:r>
              <a:rPr lang="en-US" altLang="ko-KR" sz="1400" b="1" dirty="0">
                <a:solidFill>
                  <a:srgbClr val="7F0055"/>
                </a:solidFill>
                <a:latin typeface="Consolas"/>
              </a:rPr>
              <a:t>public</a:t>
            </a:r>
            <a:r>
              <a:rPr lang="en-US" altLang="ko-KR" sz="1400" b="1" dirty="0">
                <a:solidFill>
                  <a:srgbClr val="000000"/>
                </a:solidFill>
                <a:latin typeface="Consolas"/>
              </a:rPr>
              <a:t> </a:t>
            </a:r>
            <a:r>
              <a:rPr lang="en-US" altLang="ko-KR" sz="1400" b="1" dirty="0">
                <a:solidFill>
                  <a:srgbClr val="7F0055"/>
                </a:solidFill>
                <a:latin typeface="Consolas"/>
              </a:rPr>
              <a:t>void</a:t>
            </a:r>
            <a:r>
              <a:rPr lang="en-US" altLang="ko-KR" sz="1400" b="1" dirty="0">
                <a:solidFill>
                  <a:srgbClr val="000000"/>
                </a:solidFill>
                <a:latin typeface="Consolas"/>
              </a:rPr>
              <a:t> </a:t>
            </a:r>
            <a:r>
              <a:rPr lang="en-US" altLang="ko-KR" sz="1400" b="1" dirty="0" err="1">
                <a:solidFill>
                  <a:srgbClr val="000000"/>
                </a:solidFill>
                <a:latin typeface="Consolas"/>
              </a:rPr>
              <a:t>setGdsName</a:t>
            </a:r>
            <a:r>
              <a:rPr lang="en-US" altLang="ko-KR" sz="1400" b="1" dirty="0">
                <a:solidFill>
                  <a:srgbClr val="000000"/>
                </a:solidFill>
                <a:latin typeface="Consolas"/>
              </a:rPr>
              <a:t>(String </a:t>
            </a:r>
            <a:r>
              <a:rPr lang="en-US" altLang="ko-KR" sz="1400" b="1" dirty="0" err="1">
                <a:solidFill>
                  <a:srgbClr val="6A3E3E"/>
                </a:solidFill>
                <a:latin typeface="Consolas"/>
              </a:rPr>
              <a:t>gdsName</a:t>
            </a:r>
            <a:r>
              <a:rPr lang="en-US" altLang="ko-KR" sz="1400" b="1" dirty="0">
                <a:solidFill>
                  <a:srgbClr val="000000"/>
                </a:solidFill>
                <a:latin typeface="Consolas"/>
              </a:rPr>
              <a:t>) { </a:t>
            </a:r>
            <a:r>
              <a:rPr lang="en-US" altLang="ko-KR" sz="1400" b="1" dirty="0">
                <a:solidFill>
                  <a:srgbClr val="3F7F5F"/>
                </a:solidFill>
                <a:latin typeface="Consolas"/>
              </a:rPr>
              <a:t>// </a:t>
            </a:r>
            <a:r>
              <a:rPr lang="ko-KR" altLang="en-US" sz="1400" b="1" dirty="0">
                <a:solidFill>
                  <a:srgbClr val="3F7F5F"/>
                </a:solidFill>
                <a:latin typeface="Consolas"/>
              </a:rPr>
              <a:t>商品名</a:t>
            </a:r>
            <a:r>
              <a:rPr lang="ja-JP" altLang="en-US" sz="1400" b="1" dirty="0">
                <a:solidFill>
                  <a:srgbClr val="3F7F5F"/>
                </a:solidFill>
                <a:latin typeface="Consolas"/>
              </a:rPr>
              <a:t>を</a:t>
            </a:r>
            <a:r>
              <a:rPr lang="ko-KR" altLang="en-US" sz="1400" b="1" dirty="0">
                <a:solidFill>
                  <a:srgbClr val="3F7F5F"/>
                </a:solidFill>
                <a:latin typeface="Consolas"/>
              </a:rPr>
              <a:t>設定</a:t>
            </a:r>
          </a:p>
          <a:p>
            <a:r>
              <a:rPr lang="en-US" altLang="ko-KR" sz="1400" dirty="0">
                <a:solidFill>
                  <a:srgbClr val="000000"/>
                </a:solidFill>
                <a:latin typeface="Consolas"/>
              </a:rPr>
              <a:t>        </a:t>
            </a:r>
            <a:r>
              <a:rPr lang="en-US" altLang="ko-KR" sz="1400" b="1" dirty="0" err="1">
                <a:solidFill>
                  <a:srgbClr val="7F0055"/>
                </a:solidFill>
                <a:latin typeface="Consolas"/>
              </a:rPr>
              <a:t>this</a:t>
            </a:r>
            <a:r>
              <a:rPr lang="en-US" altLang="ko-KR" sz="1400" b="1" dirty="0" err="1">
                <a:solidFill>
                  <a:srgbClr val="000000"/>
                </a:solidFill>
                <a:latin typeface="Consolas"/>
              </a:rPr>
              <a:t>.</a:t>
            </a:r>
            <a:r>
              <a:rPr lang="en-US" altLang="ko-KR" sz="1400" b="1" dirty="0" err="1">
                <a:solidFill>
                  <a:srgbClr val="0000C0"/>
                </a:solidFill>
                <a:latin typeface="Consolas"/>
              </a:rPr>
              <a:t>gdsName</a:t>
            </a:r>
            <a:r>
              <a:rPr lang="en-US" altLang="ko-KR" sz="1400" b="1" dirty="0">
                <a:solidFill>
                  <a:srgbClr val="000000"/>
                </a:solidFill>
                <a:latin typeface="Consolas"/>
              </a:rPr>
              <a:t> = </a:t>
            </a:r>
            <a:r>
              <a:rPr lang="en-US" altLang="ko-KR" sz="1400" b="1" dirty="0" err="1">
                <a:solidFill>
                  <a:srgbClr val="6A3E3E"/>
                </a:solidFill>
                <a:latin typeface="Consolas"/>
              </a:rPr>
              <a:t>gdsName</a:t>
            </a:r>
            <a:r>
              <a:rPr lang="en-US" altLang="ko-KR" sz="1400" b="1" dirty="0">
                <a:solidFill>
                  <a:srgbClr val="000000"/>
                </a:solidFill>
                <a:latin typeface="Consolas"/>
              </a:rPr>
              <a:t>;</a:t>
            </a:r>
          </a:p>
          <a:p>
            <a:r>
              <a:rPr lang="ko-KR" altLang="en-US" sz="1400" dirty="0">
                <a:solidFill>
                  <a:srgbClr val="000000"/>
                </a:solidFill>
                <a:latin typeface="Consolas"/>
              </a:rPr>
              <a:t>    </a:t>
            </a:r>
            <a:r>
              <a:rPr lang="en-US" altLang="ko-KR" sz="1400" dirty="0">
                <a:solidFill>
                  <a:srgbClr val="000000"/>
                </a:solidFill>
                <a:latin typeface="Consolas"/>
              </a:rPr>
              <a:t>}</a:t>
            </a:r>
            <a:endParaRPr lang="en-US" altLang="ja-JP" sz="1400" dirty="0" smtClean="0">
              <a:ea typeface="MS Mincho" pitchFamily="49" charset="-128"/>
            </a:endParaRPr>
          </a:p>
        </p:txBody>
      </p:sp>
    </p:spTree>
    <p:extLst>
      <p:ext uri="{BB962C8B-B14F-4D97-AF65-F5344CB8AC3E}">
        <p14:creationId xmlns:p14="http://schemas.microsoft.com/office/powerpoint/2010/main" val="1561107390"/>
      </p:ext>
    </p:extLst>
  </p:cSld>
  <p:clrMapOvr>
    <a:masterClrMapping/>
  </p:clrMapOvr>
  <p:transition/>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제목 1"/>
          <p:cNvSpPr>
            <a:spLocks noGrp="1"/>
          </p:cNvSpPr>
          <p:nvPr>
            <p:ph type="title"/>
          </p:nvPr>
        </p:nvSpPr>
        <p:spPr bwMode="auto">
          <a:xfrm>
            <a:off x="0" y="-2242"/>
            <a:ext cx="9144000" cy="694938"/>
          </a:xfrm>
        </p:spPr>
        <p:txBody>
          <a:bodyPr vert="horz" lIns="91440" tIns="45720" rIns="91440" bIns="45720" rtlCol="0" anchor="ctr">
            <a:normAutofit/>
          </a:bodyPr>
          <a:lstStyle/>
          <a:p>
            <a:r>
              <a:rPr lang="en-US" altLang="ja-JP" dirty="0" err="1" smtClean="0">
                <a:latin typeface="MS Mincho" pitchFamily="49" charset="-128"/>
                <a:ea typeface="MS Mincho" pitchFamily="49" charset="-128"/>
              </a:rPr>
              <a:t>GoodsVO</a:t>
            </a:r>
            <a:r>
              <a:rPr lang="en-US" altLang="ja-JP" dirty="0" smtClean="0">
                <a:latin typeface="MS Mincho" pitchFamily="49" charset="-128"/>
                <a:ea typeface="MS Mincho" pitchFamily="49" charset="-128"/>
              </a:rPr>
              <a:t>(2/2)</a:t>
            </a:r>
            <a:endParaRPr lang="ko-KR" dirty="0">
              <a:latin typeface="MS Mincho" pitchFamily="49" charset="-128"/>
              <a:ea typeface="MS Mincho" pitchFamily="49" charset="-128"/>
            </a:endParaRPr>
          </a:p>
        </p:txBody>
      </p:sp>
      <p:sp>
        <p:nvSpPr>
          <p:cNvPr id="5" name="내용 개체 틀 2"/>
          <p:cNvSpPr>
            <a:spLocks noGrp="1"/>
          </p:cNvSpPr>
          <p:nvPr>
            <p:ph sz="half" idx="1"/>
          </p:nvPr>
        </p:nvSpPr>
        <p:spPr bwMode="auto">
          <a:xfrm>
            <a:off x="0" y="692696"/>
            <a:ext cx="9144000" cy="6165304"/>
          </a:xfrm>
          <a:solidFill>
            <a:schemeClr val="bg1"/>
          </a:solidFill>
        </p:spPr>
        <p:txBody>
          <a:bodyPr numCol="2">
            <a:noAutofit/>
          </a:bodyPr>
          <a:lstStyle>
            <a:lvl1pPr>
              <a:defRPr sz="2400"/>
            </a:lvl1pPr>
            <a:lvl2pPr>
              <a:defRPr sz="1600"/>
            </a:lvl2pPr>
            <a:lvl3pPr>
              <a:defRPr sz="1200"/>
            </a:lvl3pPr>
            <a:lvl4pPr>
              <a:defRPr sz="1200"/>
            </a:lvl4pPr>
            <a:lvl5pPr>
              <a:defRPr sz="1200"/>
            </a:lvl5pPr>
          </a:lstStyle>
          <a:p>
            <a:r>
              <a:rPr lang="en-US" altLang="ko-KR" sz="1400" b="1" dirty="0">
                <a:solidFill>
                  <a:srgbClr val="7F0055"/>
                </a:solidFill>
                <a:latin typeface="Consolas"/>
              </a:rPr>
              <a:t>public</a:t>
            </a:r>
            <a:r>
              <a:rPr lang="en-US" altLang="ko-KR" sz="1400" b="1" dirty="0">
                <a:solidFill>
                  <a:srgbClr val="000000"/>
                </a:solidFill>
                <a:latin typeface="Consolas"/>
              </a:rPr>
              <a:t> String </a:t>
            </a:r>
            <a:r>
              <a:rPr lang="en-US" altLang="ko-KR" sz="1400" b="1" dirty="0" err="1">
                <a:solidFill>
                  <a:srgbClr val="000000"/>
                </a:solidFill>
                <a:latin typeface="Consolas"/>
              </a:rPr>
              <a:t>getCateCode</a:t>
            </a:r>
            <a:r>
              <a:rPr lang="en-US" altLang="ko-KR" sz="1400" b="1" dirty="0">
                <a:solidFill>
                  <a:srgbClr val="000000"/>
                </a:solidFill>
                <a:latin typeface="Consolas"/>
              </a:rPr>
              <a:t>() { </a:t>
            </a:r>
            <a:r>
              <a:rPr lang="en-US" altLang="ko-KR" sz="1400" b="1" dirty="0">
                <a:solidFill>
                  <a:srgbClr val="3F7F5F"/>
                </a:solidFill>
                <a:latin typeface="Consolas"/>
              </a:rPr>
              <a:t>// </a:t>
            </a:r>
            <a:r>
              <a:rPr lang="ja-JP" altLang="en-US" sz="1400" b="1" dirty="0">
                <a:solidFill>
                  <a:srgbClr val="3F7F5F"/>
                </a:solidFill>
                <a:latin typeface="Consolas"/>
              </a:rPr>
              <a:t>カテゴリコードを</a:t>
            </a:r>
            <a:r>
              <a:rPr lang="ko-KR" altLang="en-US" sz="1400" b="1" dirty="0">
                <a:solidFill>
                  <a:srgbClr val="3F7F5F"/>
                </a:solidFill>
                <a:latin typeface="Consolas"/>
              </a:rPr>
              <a:t>取得</a:t>
            </a:r>
          </a:p>
          <a:p>
            <a:r>
              <a:rPr lang="en-US" altLang="ko-KR" sz="1400" dirty="0">
                <a:solidFill>
                  <a:srgbClr val="000000"/>
                </a:solidFill>
                <a:latin typeface="Consolas"/>
              </a:rPr>
              <a:t>        </a:t>
            </a:r>
            <a:r>
              <a:rPr lang="en-US" altLang="ko-KR" sz="1400" b="1" dirty="0">
                <a:solidFill>
                  <a:srgbClr val="7F0055"/>
                </a:solidFill>
                <a:latin typeface="Consolas"/>
              </a:rPr>
              <a:t>return</a:t>
            </a:r>
            <a:r>
              <a:rPr lang="en-US" altLang="ko-KR" sz="1400" b="1" dirty="0">
                <a:solidFill>
                  <a:srgbClr val="000000"/>
                </a:solidFill>
                <a:latin typeface="Consolas"/>
              </a:rPr>
              <a:t> </a:t>
            </a:r>
            <a:r>
              <a:rPr lang="en-US" altLang="ko-KR" sz="1400" b="1" dirty="0" err="1">
                <a:solidFill>
                  <a:srgbClr val="0000C0"/>
                </a:solidFill>
                <a:latin typeface="Consolas"/>
              </a:rPr>
              <a:t>cateCode</a:t>
            </a:r>
            <a:r>
              <a:rPr lang="en-US" altLang="ko-KR" sz="1400" b="1" dirty="0">
                <a:solidFill>
                  <a:srgbClr val="000000"/>
                </a:solidFill>
                <a:latin typeface="Consolas"/>
              </a:rPr>
              <a:t>;</a:t>
            </a:r>
          </a:p>
          <a:p>
            <a:r>
              <a:rPr lang="ko-KR" altLang="en-US" sz="1400" dirty="0">
                <a:solidFill>
                  <a:srgbClr val="000000"/>
                </a:solidFill>
                <a:latin typeface="Consolas"/>
              </a:rPr>
              <a:t>    </a:t>
            </a:r>
            <a:r>
              <a:rPr lang="en-US" altLang="ko-KR" sz="1400" dirty="0">
                <a:solidFill>
                  <a:srgbClr val="000000"/>
                </a:solidFill>
                <a:latin typeface="Consolas"/>
              </a:rPr>
              <a:t>}</a:t>
            </a:r>
          </a:p>
          <a:p>
            <a:r>
              <a:rPr lang="en-US" altLang="ko-KR" sz="1400" dirty="0">
                <a:solidFill>
                  <a:srgbClr val="000000"/>
                </a:solidFill>
                <a:latin typeface="Consolas"/>
              </a:rPr>
              <a:t>    </a:t>
            </a:r>
            <a:r>
              <a:rPr lang="en-US" altLang="ko-KR" sz="1400" b="1" dirty="0">
                <a:solidFill>
                  <a:srgbClr val="7F0055"/>
                </a:solidFill>
                <a:latin typeface="Consolas"/>
              </a:rPr>
              <a:t>public</a:t>
            </a:r>
            <a:r>
              <a:rPr lang="en-US" altLang="ko-KR" sz="1400" b="1" dirty="0">
                <a:solidFill>
                  <a:srgbClr val="000000"/>
                </a:solidFill>
                <a:latin typeface="Consolas"/>
              </a:rPr>
              <a:t> </a:t>
            </a:r>
            <a:r>
              <a:rPr lang="en-US" altLang="ko-KR" sz="1400" b="1" dirty="0">
                <a:solidFill>
                  <a:srgbClr val="7F0055"/>
                </a:solidFill>
                <a:latin typeface="Consolas"/>
              </a:rPr>
              <a:t>void</a:t>
            </a:r>
            <a:r>
              <a:rPr lang="en-US" altLang="ko-KR" sz="1400" b="1" dirty="0">
                <a:solidFill>
                  <a:srgbClr val="000000"/>
                </a:solidFill>
                <a:latin typeface="Consolas"/>
              </a:rPr>
              <a:t> </a:t>
            </a:r>
            <a:r>
              <a:rPr lang="en-US" altLang="ko-KR" sz="1400" b="1" dirty="0" err="1">
                <a:solidFill>
                  <a:srgbClr val="000000"/>
                </a:solidFill>
                <a:latin typeface="Consolas"/>
              </a:rPr>
              <a:t>setCateCode</a:t>
            </a:r>
            <a:r>
              <a:rPr lang="en-US" altLang="ko-KR" sz="1400" b="1" dirty="0">
                <a:solidFill>
                  <a:srgbClr val="000000"/>
                </a:solidFill>
                <a:latin typeface="Consolas"/>
              </a:rPr>
              <a:t>(String </a:t>
            </a:r>
            <a:r>
              <a:rPr lang="en-US" altLang="ko-KR" sz="1400" b="1" dirty="0" err="1">
                <a:solidFill>
                  <a:srgbClr val="6A3E3E"/>
                </a:solidFill>
                <a:latin typeface="Consolas"/>
              </a:rPr>
              <a:t>cateCode</a:t>
            </a:r>
            <a:r>
              <a:rPr lang="en-US" altLang="ko-KR" sz="1400" b="1" dirty="0">
                <a:solidFill>
                  <a:srgbClr val="000000"/>
                </a:solidFill>
                <a:latin typeface="Consolas"/>
              </a:rPr>
              <a:t>) { </a:t>
            </a:r>
            <a:r>
              <a:rPr lang="en-US" altLang="ko-KR" sz="1400" b="1" dirty="0">
                <a:solidFill>
                  <a:srgbClr val="3F7F5F"/>
                </a:solidFill>
                <a:latin typeface="Consolas"/>
              </a:rPr>
              <a:t>// </a:t>
            </a:r>
            <a:r>
              <a:rPr lang="ja-JP" altLang="en-US" sz="1400" b="1" dirty="0">
                <a:solidFill>
                  <a:srgbClr val="3F7F5F"/>
                </a:solidFill>
                <a:latin typeface="Consolas"/>
              </a:rPr>
              <a:t>カテゴリコードを</a:t>
            </a:r>
            <a:r>
              <a:rPr lang="ko-KR" altLang="en-US" sz="1400" b="1" dirty="0">
                <a:solidFill>
                  <a:srgbClr val="3F7F5F"/>
                </a:solidFill>
                <a:latin typeface="Consolas"/>
              </a:rPr>
              <a:t>設定</a:t>
            </a:r>
          </a:p>
          <a:p>
            <a:r>
              <a:rPr lang="en-US" altLang="ko-KR" sz="1400" dirty="0">
                <a:solidFill>
                  <a:srgbClr val="000000"/>
                </a:solidFill>
                <a:latin typeface="Consolas"/>
              </a:rPr>
              <a:t>        </a:t>
            </a:r>
            <a:r>
              <a:rPr lang="en-US" altLang="ko-KR" sz="1400" b="1" dirty="0" err="1">
                <a:solidFill>
                  <a:srgbClr val="7F0055"/>
                </a:solidFill>
                <a:latin typeface="Consolas"/>
              </a:rPr>
              <a:t>this</a:t>
            </a:r>
            <a:r>
              <a:rPr lang="en-US" altLang="ko-KR" sz="1400" b="1" dirty="0" err="1">
                <a:solidFill>
                  <a:srgbClr val="000000"/>
                </a:solidFill>
                <a:latin typeface="Consolas"/>
              </a:rPr>
              <a:t>.</a:t>
            </a:r>
            <a:r>
              <a:rPr lang="en-US" altLang="ko-KR" sz="1400" b="1" dirty="0" err="1">
                <a:solidFill>
                  <a:srgbClr val="0000C0"/>
                </a:solidFill>
                <a:latin typeface="Consolas"/>
              </a:rPr>
              <a:t>cateCode</a:t>
            </a:r>
            <a:r>
              <a:rPr lang="en-US" altLang="ko-KR" sz="1400" b="1" dirty="0">
                <a:solidFill>
                  <a:srgbClr val="000000"/>
                </a:solidFill>
                <a:latin typeface="Consolas"/>
              </a:rPr>
              <a:t> = </a:t>
            </a:r>
            <a:r>
              <a:rPr lang="en-US" altLang="ko-KR" sz="1400" b="1" dirty="0" err="1">
                <a:solidFill>
                  <a:srgbClr val="6A3E3E"/>
                </a:solidFill>
                <a:latin typeface="Consolas"/>
              </a:rPr>
              <a:t>cateCode</a:t>
            </a:r>
            <a:r>
              <a:rPr lang="en-US" altLang="ko-KR" sz="1400" b="1" dirty="0">
                <a:solidFill>
                  <a:srgbClr val="000000"/>
                </a:solidFill>
                <a:latin typeface="Consolas"/>
              </a:rPr>
              <a:t>;</a:t>
            </a:r>
          </a:p>
          <a:p>
            <a:r>
              <a:rPr lang="ko-KR" altLang="en-US" sz="1400" dirty="0">
                <a:solidFill>
                  <a:srgbClr val="000000"/>
                </a:solidFill>
                <a:latin typeface="Consolas"/>
              </a:rPr>
              <a:t>    </a:t>
            </a:r>
            <a:r>
              <a:rPr lang="en-US" altLang="ko-KR" sz="1400" dirty="0">
                <a:solidFill>
                  <a:srgbClr val="000000"/>
                </a:solidFill>
                <a:latin typeface="Consolas"/>
              </a:rPr>
              <a:t>}</a:t>
            </a:r>
          </a:p>
          <a:p>
            <a:r>
              <a:rPr lang="en-US" altLang="ko-KR" sz="1400" dirty="0">
                <a:solidFill>
                  <a:srgbClr val="000000"/>
                </a:solidFill>
                <a:latin typeface="Consolas"/>
              </a:rPr>
              <a:t>    </a:t>
            </a:r>
            <a:r>
              <a:rPr lang="en-US" altLang="ko-KR" sz="1400" b="1" dirty="0">
                <a:solidFill>
                  <a:srgbClr val="7F0055"/>
                </a:solidFill>
                <a:latin typeface="Consolas"/>
              </a:rPr>
              <a:t>public</a:t>
            </a:r>
            <a:r>
              <a:rPr lang="en-US" altLang="ko-KR" sz="1400" b="1" dirty="0">
                <a:solidFill>
                  <a:srgbClr val="000000"/>
                </a:solidFill>
                <a:latin typeface="Consolas"/>
              </a:rPr>
              <a:t> </a:t>
            </a:r>
            <a:r>
              <a:rPr lang="en-US" altLang="ko-KR" sz="1400" b="1" dirty="0" err="1">
                <a:solidFill>
                  <a:srgbClr val="7F0055"/>
                </a:solidFill>
                <a:latin typeface="Consolas"/>
              </a:rPr>
              <a:t>int</a:t>
            </a:r>
            <a:r>
              <a:rPr lang="en-US" altLang="ko-KR" sz="1400" b="1" dirty="0">
                <a:solidFill>
                  <a:srgbClr val="000000"/>
                </a:solidFill>
                <a:latin typeface="Consolas"/>
              </a:rPr>
              <a:t> </a:t>
            </a:r>
            <a:r>
              <a:rPr lang="en-US" altLang="ko-KR" sz="1400" b="1" dirty="0" err="1">
                <a:solidFill>
                  <a:srgbClr val="000000"/>
                </a:solidFill>
                <a:latin typeface="Consolas"/>
              </a:rPr>
              <a:t>getGdsPrice</a:t>
            </a:r>
            <a:r>
              <a:rPr lang="en-US" altLang="ko-KR" sz="1400" b="1" dirty="0">
                <a:solidFill>
                  <a:srgbClr val="000000"/>
                </a:solidFill>
                <a:latin typeface="Consolas"/>
              </a:rPr>
              <a:t>() { </a:t>
            </a:r>
            <a:r>
              <a:rPr lang="en-US" altLang="ko-KR" sz="1400" b="1" dirty="0">
                <a:solidFill>
                  <a:srgbClr val="3F7F5F"/>
                </a:solidFill>
                <a:latin typeface="Consolas"/>
              </a:rPr>
              <a:t>// </a:t>
            </a:r>
            <a:r>
              <a:rPr lang="ko-KR" altLang="en-US" sz="1400" b="1" dirty="0">
                <a:solidFill>
                  <a:srgbClr val="3F7F5F"/>
                </a:solidFill>
                <a:latin typeface="Consolas"/>
              </a:rPr>
              <a:t>商品価格</a:t>
            </a:r>
            <a:r>
              <a:rPr lang="ja-JP" altLang="en-US" sz="1400" b="1" dirty="0">
                <a:solidFill>
                  <a:srgbClr val="3F7F5F"/>
                </a:solidFill>
                <a:latin typeface="Consolas"/>
              </a:rPr>
              <a:t>を</a:t>
            </a:r>
            <a:r>
              <a:rPr lang="ko-KR" altLang="en-US" sz="1400" b="1" dirty="0">
                <a:solidFill>
                  <a:srgbClr val="3F7F5F"/>
                </a:solidFill>
                <a:latin typeface="Consolas"/>
              </a:rPr>
              <a:t>取得</a:t>
            </a:r>
          </a:p>
          <a:p>
            <a:r>
              <a:rPr lang="en-US" altLang="ko-KR" sz="1400" dirty="0">
                <a:solidFill>
                  <a:srgbClr val="000000"/>
                </a:solidFill>
                <a:latin typeface="Consolas"/>
              </a:rPr>
              <a:t>        </a:t>
            </a:r>
            <a:r>
              <a:rPr lang="en-US" altLang="ko-KR" sz="1400" b="1" dirty="0">
                <a:solidFill>
                  <a:srgbClr val="7F0055"/>
                </a:solidFill>
                <a:latin typeface="Consolas"/>
              </a:rPr>
              <a:t>return</a:t>
            </a:r>
            <a:r>
              <a:rPr lang="en-US" altLang="ko-KR" sz="1400" b="1" dirty="0">
                <a:solidFill>
                  <a:srgbClr val="000000"/>
                </a:solidFill>
                <a:latin typeface="Consolas"/>
              </a:rPr>
              <a:t> </a:t>
            </a:r>
            <a:r>
              <a:rPr lang="en-US" altLang="ko-KR" sz="1400" b="1" dirty="0" err="1">
                <a:solidFill>
                  <a:srgbClr val="0000C0"/>
                </a:solidFill>
                <a:latin typeface="Consolas"/>
              </a:rPr>
              <a:t>gdsPrice</a:t>
            </a:r>
            <a:r>
              <a:rPr lang="en-US" altLang="ko-KR" sz="1400" b="1" dirty="0">
                <a:solidFill>
                  <a:srgbClr val="000000"/>
                </a:solidFill>
                <a:latin typeface="Consolas"/>
              </a:rPr>
              <a:t>;</a:t>
            </a:r>
          </a:p>
          <a:p>
            <a:r>
              <a:rPr lang="ko-KR" altLang="en-US" sz="1400" dirty="0">
                <a:solidFill>
                  <a:srgbClr val="000000"/>
                </a:solidFill>
                <a:latin typeface="Consolas"/>
              </a:rPr>
              <a:t>    </a:t>
            </a:r>
            <a:r>
              <a:rPr lang="en-US" altLang="ko-KR" sz="1400" dirty="0">
                <a:solidFill>
                  <a:srgbClr val="000000"/>
                </a:solidFill>
                <a:latin typeface="Consolas"/>
              </a:rPr>
              <a:t>}</a:t>
            </a:r>
          </a:p>
          <a:p>
            <a:r>
              <a:rPr lang="en-US" altLang="ko-KR" sz="1400" dirty="0">
                <a:solidFill>
                  <a:srgbClr val="000000"/>
                </a:solidFill>
                <a:latin typeface="Consolas"/>
              </a:rPr>
              <a:t>    </a:t>
            </a:r>
            <a:r>
              <a:rPr lang="en-US" altLang="ko-KR" sz="1400" b="1" dirty="0">
                <a:solidFill>
                  <a:srgbClr val="7F0055"/>
                </a:solidFill>
                <a:latin typeface="Consolas"/>
              </a:rPr>
              <a:t>public</a:t>
            </a:r>
            <a:r>
              <a:rPr lang="en-US" altLang="ko-KR" sz="1400" b="1" dirty="0">
                <a:solidFill>
                  <a:srgbClr val="000000"/>
                </a:solidFill>
                <a:latin typeface="Consolas"/>
              </a:rPr>
              <a:t> </a:t>
            </a:r>
            <a:r>
              <a:rPr lang="en-US" altLang="ko-KR" sz="1400" b="1" dirty="0">
                <a:solidFill>
                  <a:srgbClr val="7F0055"/>
                </a:solidFill>
                <a:latin typeface="Consolas"/>
              </a:rPr>
              <a:t>void</a:t>
            </a:r>
            <a:r>
              <a:rPr lang="en-US" altLang="ko-KR" sz="1400" b="1" dirty="0">
                <a:solidFill>
                  <a:srgbClr val="000000"/>
                </a:solidFill>
                <a:latin typeface="Consolas"/>
              </a:rPr>
              <a:t> </a:t>
            </a:r>
            <a:r>
              <a:rPr lang="en-US" altLang="ko-KR" sz="1400" b="1" dirty="0" err="1">
                <a:solidFill>
                  <a:srgbClr val="000000"/>
                </a:solidFill>
                <a:latin typeface="Consolas"/>
              </a:rPr>
              <a:t>setGdsPrice</a:t>
            </a:r>
            <a:r>
              <a:rPr lang="en-US" altLang="ko-KR" sz="1400" b="1" dirty="0">
                <a:solidFill>
                  <a:srgbClr val="000000"/>
                </a:solidFill>
                <a:latin typeface="Consolas"/>
              </a:rPr>
              <a:t>(</a:t>
            </a:r>
            <a:r>
              <a:rPr lang="en-US" altLang="ko-KR" sz="1400" b="1" dirty="0" err="1">
                <a:solidFill>
                  <a:srgbClr val="7F0055"/>
                </a:solidFill>
                <a:latin typeface="Consolas"/>
              </a:rPr>
              <a:t>int</a:t>
            </a:r>
            <a:r>
              <a:rPr lang="en-US" altLang="ko-KR" sz="1400" b="1" dirty="0">
                <a:solidFill>
                  <a:srgbClr val="000000"/>
                </a:solidFill>
                <a:latin typeface="Consolas"/>
              </a:rPr>
              <a:t> </a:t>
            </a:r>
            <a:r>
              <a:rPr lang="en-US" altLang="ko-KR" sz="1400" b="1" dirty="0" err="1">
                <a:solidFill>
                  <a:srgbClr val="6A3E3E"/>
                </a:solidFill>
                <a:latin typeface="Consolas"/>
              </a:rPr>
              <a:t>gdsPrice</a:t>
            </a:r>
            <a:r>
              <a:rPr lang="en-US" altLang="ko-KR" sz="1400" b="1" dirty="0">
                <a:solidFill>
                  <a:srgbClr val="000000"/>
                </a:solidFill>
                <a:latin typeface="Consolas"/>
              </a:rPr>
              <a:t>) { </a:t>
            </a:r>
            <a:r>
              <a:rPr lang="en-US" altLang="ko-KR" sz="1400" b="1" dirty="0">
                <a:solidFill>
                  <a:srgbClr val="3F7F5F"/>
                </a:solidFill>
                <a:latin typeface="Consolas"/>
              </a:rPr>
              <a:t>// </a:t>
            </a:r>
            <a:r>
              <a:rPr lang="ko-KR" altLang="en-US" sz="1400" b="1" dirty="0">
                <a:solidFill>
                  <a:srgbClr val="3F7F5F"/>
                </a:solidFill>
                <a:latin typeface="Consolas"/>
              </a:rPr>
              <a:t>商品価格</a:t>
            </a:r>
            <a:r>
              <a:rPr lang="ja-JP" altLang="en-US" sz="1400" b="1" dirty="0">
                <a:solidFill>
                  <a:srgbClr val="3F7F5F"/>
                </a:solidFill>
                <a:latin typeface="Consolas"/>
              </a:rPr>
              <a:t>を</a:t>
            </a:r>
            <a:r>
              <a:rPr lang="ko-KR" altLang="en-US" sz="1400" b="1" dirty="0">
                <a:solidFill>
                  <a:srgbClr val="3F7F5F"/>
                </a:solidFill>
                <a:latin typeface="Consolas"/>
              </a:rPr>
              <a:t>設定</a:t>
            </a:r>
          </a:p>
          <a:p>
            <a:r>
              <a:rPr lang="en-US" altLang="ko-KR" sz="1400" dirty="0">
                <a:solidFill>
                  <a:srgbClr val="000000"/>
                </a:solidFill>
                <a:latin typeface="Consolas"/>
              </a:rPr>
              <a:t>        </a:t>
            </a:r>
            <a:r>
              <a:rPr lang="en-US" altLang="ko-KR" sz="1400" b="1" dirty="0" err="1">
                <a:solidFill>
                  <a:srgbClr val="7F0055"/>
                </a:solidFill>
                <a:latin typeface="Consolas"/>
              </a:rPr>
              <a:t>this</a:t>
            </a:r>
            <a:r>
              <a:rPr lang="en-US" altLang="ko-KR" sz="1400" b="1" dirty="0" err="1">
                <a:solidFill>
                  <a:srgbClr val="000000"/>
                </a:solidFill>
                <a:latin typeface="Consolas"/>
              </a:rPr>
              <a:t>.</a:t>
            </a:r>
            <a:r>
              <a:rPr lang="en-US" altLang="ko-KR" sz="1400" b="1" dirty="0" err="1">
                <a:solidFill>
                  <a:srgbClr val="0000C0"/>
                </a:solidFill>
                <a:latin typeface="Consolas"/>
              </a:rPr>
              <a:t>gdsPrice</a:t>
            </a:r>
            <a:r>
              <a:rPr lang="en-US" altLang="ko-KR" sz="1400" b="1" dirty="0">
                <a:solidFill>
                  <a:srgbClr val="000000"/>
                </a:solidFill>
                <a:latin typeface="Consolas"/>
              </a:rPr>
              <a:t> = </a:t>
            </a:r>
            <a:r>
              <a:rPr lang="en-US" altLang="ko-KR" sz="1400" b="1" dirty="0" err="1">
                <a:solidFill>
                  <a:srgbClr val="6A3E3E"/>
                </a:solidFill>
                <a:latin typeface="Consolas"/>
              </a:rPr>
              <a:t>gdsPrice</a:t>
            </a:r>
            <a:r>
              <a:rPr lang="en-US" altLang="ko-KR" sz="1400" b="1" dirty="0">
                <a:solidFill>
                  <a:srgbClr val="000000"/>
                </a:solidFill>
                <a:latin typeface="Consolas"/>
              </a:rPr>
              <a:t>;</a:t>
            </a:r>
          </a:p>
          <a:p>
            <a:r>
              <a:rPr lang="ko-KR" altLang="en-US" sz="1400" dirty="0">
                <a:solidFill>
                  <a:srgbClr val="000000"/>
                </a:solidFill>
                <a:latin typeface="Consolas"/>
              </a:rPr>
              <a:t>    </a:t>
            </a:r>
            <a:r>
              <a:rPr lang="en-US" altLang="ko-KR" sz="1400" dirty="0">
                <a:solidFill>
                  <a:srgbClr val="000000"/>
                </a:solidFill>
                <a:latin typeface="Consolas"/>
              </a:rPr>
              <a:t>}</a:t>
            </a:r>
          </a:p>
          <a:p>
            <a:r>
              <a:rPr lang="en-US" altLang="ko-KR" sz="1400" dirty="0">
                <a:solidFill>
                  <a:srgbClr val="000000"/>
                </a:solidFill>
                <a:latin typeface="Consolas"/>
              </a:rPr>
              <a:t>    </a:t>
            </a:r>
            <a:r>
              <a:rPr lang="en-US" altLang="ko-KR" sz="1400" b="1" dirty="0">
                <a:solidFill>
                  <a:srgbClr val="7F0055"/>
                </a:solidFill>
                <a:latin typeface="Consolas"/>
              </a:rPr>
              <a:t>public</a:t>
            </a:r>
            <a:r>
              <a:rPr lang="en-US" altLang="ko-KR" sz="1400" b="1" dirty="0">
                <a:solidFill>
                  <a:srgbClr val="000000"/>
                </a:solidFill>
                <a:latin typeface="Consolas"/>
              </a:rPr>
              <a:t> </a:t>
            </a:r>
            <a:r>
              <a:rPr lang="en-US" altLang="ko-KR" sz="1400" b="1" dirty="0" err="1">
                <a:solidFill>
                  <a:srgbClr val="7F0055"/>
                </a:solidFill>
                <a:latin typeface="Consolas"/>
              </a:rPr>
              <a:t>int</a:t>
            </a:r>
            <a:r>
              <a:rPr lang="en-US" altLang="ko-KR" sz="1400" b="1" dirty="0">
                <a:solidFill>
                  <a:srgbClr val="000000"/>
                </a:solidFill>
                <a:latin typeface="Consolas"/>
              </a:rPr>
              <a:t> </a:t>
            </a:r>
            <a:r>
              <a:rPr lang="en-US" altLang="ko-KR" sz="1400" b="1" dirty="0" err="1">
                <a:solidFill>
                  <a:srgbClr val="000000"/>
                </a:solidFill>
                <a:latin typeface="Consolas"/>
              </a:rPr>
              <a:t>getGdsStock</a:t>
            </a:r>
            <a:r>
              <a:rPr lang="en-US" altLang="ko-KR" sz="1400" b="1" dirty="0">
                <a:solidFill>
                  <a:srgbClr val="000000"/>
                </a:solidFill>
                <a:latin typeface="Consolas"/>
              </a:rPr>
              <a:t>() { </a:t>
            </a:r>
            <a:r>
              <a:rPr lang="en-US" altLang="ko-KR" sz="1400" b="1" dirty="0">
                <a:solidFill>
                  <a:srgbClr val="3F7F5F"/>
                </a:solidFill>
                <a:latin typeface="Consolas"/>
              </a:rPr>
              <a:t>// </a:t>
            </a:r>
            <a:r>
              <a:rPr lang="ko-KR" altLang="en-US" sz="1400" b="1" dirty="0" err="1">
                <a:solidFill>
                  <a:srgbClr val="3F7F5F"/>
                </a:solidFill>
                <a:latin typeface="Consolas"/>
              </a:rPr>
              <a:t>商品在庫数</a:t>
            </a:r>
            <a:r>
              <a:rPr lang="ja-JP" altLang="en-US" sz="1400" b="1" dirty="0">
                <a:solidFill>
                  <a:srgbClr val="3F7F5F"/>
                </a:solidFill>
                <a:latin typeface="Consolas"/>
              </a:rPr>
              <a:t>を</a:t>
            </a:r>
            <a:r>
              <a:rPr lang="ko-KR" altLang="en-US" sz="1400" b="1" dirty="0">
                <a:solidFill>
                  <a:srgbClr val="3F7F5F"/>
                </a:solidFill>
                <a:latin typeface="Consolas"/>
              </a:rPr>
              <a:t>取得</a:t>
            </a:r>
          </a:p>
          <a:p>
            <a:r>
              <a:rPr lang="en-US" altLang="ko-KR" sz="1400" dirty="0">
                <a:solidFill>
                  <a:srgbClr val="000000"/>
                </a:solidFill>
                <a:latin typeface="Consolas"/>
              </a:rPr>
              <a:t>        </a:t>
            </a:r>
            <a:r>
              <a:rPr lang="en-US" altLang="ko-KR" sz="1400" b="1" dirty="0">
                <a:solidFill>
                  <a:srgbClr val="7F0055"/>
                </a:solidFill>
                <a:latin typeface="Consolas"/>
              </a:rPr>
              <a:t>return</a:t>
            </a:r>
            <a:r>
              <a:rPr lang="en-US" altLang="ko-KR" sz="1400" b="1" dirty="0">
                <a:solidFill>
                  <a:srgbClr val="000000"/>
                </a:solidFill>
                <a:latin typeface="Consolas"/>
              </a:rPr>
              <a:t> </a:t>
            </a:r>
            <a:r>
              <a:rPr lang="en-US" altLang="ko-KR" sz="1400" b="1" dirty="0" err="1">
                <a:solidFill>
                  <a:srgbClr val="0000C0"/>
                </a:solidFill>
                <a:latin typeface="Consolas"/>
              </a:rPr>
              <a:t>gdsStock</a:t>
            </a:r>
            <a:r>
              <a:rPr lang="en-US" altLang="ko-KR" sz="1400" b="1" dirty="0">
                <a:solidFill>
                  <a:srgbClr val="000000"/>
                </a:solidFill>
                <a:latin typeface="Consolas"/>
              </a:rPr>
              <a:t>;</a:t>
            </a:r>
          </a:p>
          <a:p>
            <a:r>
              <a:rPr lang="ko-KR" altLang="en-US" sz="1400" dirty="0">
                <a:solidFill>
                  <a:srgbClr val="000000"/>
                </a:solidFill>
                <a:latin typeface="Consolas"/>
              </a:rPr>
              <a:t>    </a:t>
            </a:r>
            <a:r>
              <a:rPr lang="en-US" altLang="ko-KR" sz="1400" dirty="0">
                <a:solidFill>
                  <a:srgbClr val="000000"/>
                </a:solidFill>
                <a:latin typeface="Consolas"/>
              </a:rPr>
              <a:t>}</a:t>
            </a:r>
          </a:p>
          <a:p>
            <a:r>
              <a:rPr lang="en-US" altLang="ko-KR" sz="1400" dirty="0">
                <a:solidFill>
                  <a:srgbClr val="000000"/>
                </a:solidFill>
                <a:latin typeface="Consolas"/>
              </a:rPr>
              <a:t>    </a:t>
            </a:r>
            <a:r>
              <a:rPr lang="en-US" altLang="ko-KR" sz="1400" b="1" dirty="0">
                <a:solidFill>
                  <a:srgbClr val="7F0055"/>
                </a:solidFill>
                <a:latin typeface="Consolas"/>
              </a:rPr>
              <a:t>public</a:t>
            </a:r>
            <a:r>
              <a:rPr lang="en-US" altLang="ko-KR" sz="1400" b="1" dirty="0">
                <a:solidFill>
                  <a:srgbClr val="000000"/>
                </a:solidFill>
                <a:latin typeface="Consolas"/>
              </a:rPr>
              <a:t> </a:t>
            </a:r>
            <a:r>
              <a:rPr lang="en-US" altLang="ko-KR" sz="1400" b="1" dirty="0">
                <a:solidFill>
                  <a:srgbClr val="7F0055"/>
                </a:solidFill>
                <a:latin typeface="Consolas"/>
              </a:rPr>
              <a:t>void</a:t>
            </a:r>
            <a:r>
              <a:rPr lang="en-US" altLang="ko-KR" sz="1400" b="1" dirty="0">
                <a:solidFill>
                  <a:srgbClr val="000000"/>
                </a:solidFill>
                <a:latin typeface="Consolas"/>
              </a:rPr>
              <a:t> </a:t>
            </a:r>
            <a:r>
              <a:rPr lang="en-US" altLang="ko-KR" sz="1400" b="1" dirty="0" err="1">
                <a:solidFill>
                  <a:srgbClr val="000000"/>
                </a:solidFill>
                <a:latin typeface="Consolas"/>
              </a:rPr>
              <a:t>setGdsStock</a:t>
            </a:r>
            <a:r>
              <a:rPr lang="en-US" altLang="ko-KR" sz="1400" b="1" dirty="0">
                <a:solidFill>
                  <a:srgbClr val="000000"/>
                </a:solidFill>
                <a:latin typeface="Consolas"/>
              </a:rPr>
              <a:t>(</a:t>
            </a:r>
            <a:r>
              <a:rPr lang="en-US" altLang="ko-KR" sz="1400" b="1" dirty="0" err="1">
                <a:solidFill>
                  <a:srgbClr val="7F0055"/>
                </a:solidFill>
                <a:latin typeface="Consolas"/>
              </a:rPr>
              <a:t>int</a:t>
            </a:r>
            <a:r>
              <a:rPr lang="en-US" altLang="ko-KR" sz="1400" b="1" dirty="0">
                <a:solidFill>
                  <a:srgbClr val="000000"/>
                </a:solidFill>
                <a:latin typeface="Consolas"/>
              </a:rPr>
              <a:t> </a:t>
            </a:r>
            <a:r>
              <a:rPr lang="en-US" altLang="ko-KR" sz="1400" b="1" dirty="0" err="1">
                <a:solidFill>
                  <a:srgbClr val="6A3E3E"/>
                </a:solidFill>
                <a:latin typeface="Consolas"/>
              </a:rPr>
              <a:t>gdsStock</a:t>
            </a:r>
            <a:r>
              <a:rPr lang="en-US" altLang="ko-KR" sz="1400" b="1" dirty="0">
                <a:solidFill>
                  <a:srgbClr val="000000"/>
                </a:solidFill>
                <a:latin typeface="Consolas"/>
              </a:rPr>
              <a:t>) { </a:t>
            </a:r>
            <a:r>
              <a:rPr lang="en-US" altLang="ko-KR" sz="1400" b="1" dirty="0">
                <a:solidFill>
                  <a:srgbClr val="3F7F5F"/>
                </a:solidFill>
                <a:latin typeface="Consolas"/>
              </a:rPr>
              <a:t>// </a:t>
            </a:r>
            <a:r>
              <a:rPr lang="ko-KR" altLang="en-US" sz="1400" b="1" dirty="0" err="1">
                <a:solidFill>
                  <a:srgbClr val="3F7F5F"/>
                </a:solidFill>
                <a:latin typeface="Consolas"/>
              </a:rPr>
              <a:t>商品在庫数</a:t>
            </a:r>
            <a:r>
              <a:rPr lang="ja-JP" altLang="en-US" sz="1400" b="1" dirty="0">
                <a:solidFill>
                  <a:srgbClr val="3F7F5F"/>
                </a:solidFill>
                <a:latin typeface="Consolas"/>
              </a:rPr>
              <a:t>を</a:t>
            </a:r>
            <a:r>
              <a:rPr lang="ko-KR" altLang="en-US" sz="1400" b="1" dirty="0">
                <a:solidFill>
                  <a:srgbClr val="3F7F5F"/>
                </a:solidFill>
                <a:latin typeface="Consolas"/>
              </a:rPr>
              <a:t>設定</a:t>
            </a:r>
          </a:p>
          <a:p>
            <a:r>
              <a:rPr lang="en-US" altLang="ko-KR" sz="1400" dirty="0">
                <a:solidFill>
                  <a:srgbClr val="000000"/>
                </a:solidFill>
                <a:latin typeface="Consolas"/>
              </a:rPr>
              <a:t>        </a:t>
            </a:r>
            <a:r>
              <a:rPr lang="en-US" altLang="ko-KR" sz="1400" b="1" dirty="0" err="1">
                <a:solidFill>
                  <a:srgbClr val="7F0055"/>
                </a:solidFill>
                <a:latin typeface="Consolas"/>
              </a:rPr>
              <a:t>this</a:t>
            </a:r>
            <a:r>
              <a:rPr lang="en-US" altLang="ko-KR" sz="1400" b="1" dirty="0" err="1">
                <a:solidFill>
                  <a:srgbClr val="000000"/>
                </a:solidFill>
                <a:latin typeface="Consolas"/>
              </a:rPr>
              <a:t>.</a:t>
            </a:r>
            <a:r>
              <a:rPr lang="en-US" altLang="ko-KR" sz="1400" b="1" dirty="0" err="1">
                <a:solidFill>
                  <a:srgbClr val="0000C0"/>
                </a:solidFill>
                <a:latin typeface="Consolas"/>
              </a:rPr>
              <a:t>gdsStock</a:t>
            </a:r>
            <a:r>
              <a:rPr lang="en-US" altLang="ko-KR" sz="1400" b="1" dirty="0">
                <a:solidFill>
                  <a:srgbClr val="000000"/>
                </a:solidFill>
                <a:latin typeface="Consolas"/>
              </a:rPr>
              <a:t> = </a:t>
            </a:r>
            <a:r>
              <a:rPr lang="en-US" altLang="ko-KR" sz="1400" b="1" dirty="0" err="1">
                <a:solidFill>
                  <a:srgbClr val="6A3E3E"/>
                </a:solidFill>
                <a:latin typeface="Consolas"/>
              </a:rPr>
              <a:t>gdsStock</a:t>
            </a:r>
            <a:r>
              <a:rPr lang="en-US" altLang="ko-KR" sz="1400" b="1" dirty="0">
                <a:solidFill>
                  <a:srgbClr val="000000"/>
                </a:solidFill>
                <a:latin typeface="Consolas"/>
              </a:rPr>
              <a:t>;</a:t>
            </a:r>
          </a:p>
          <a:p>
            <a:r>
              <a:rPr lang="ko-KR" altLang="en-US" sz="1400" dirty="0">
                <a:solidFill>
                  <a:srgbClr val="000000"/>
                </a:solidFill>
                <a:latin typeface="Consolas"/>
              </a:rPr>
              <a:t>    </a:t>
            </a:r>
            <a:r>
              <a:rPr lang="en-US" altLang="ko-KR" sz="1400" dirty="0">
                <a:solidFill>
                  <a:srgbClr val="000000"/>
                </a:solidFill>
                <a:latin typeface="Consolas"/>
              </a:rPr>
              <a:t>}</a:t>
            </a:r>
          </a:p>
          <a:p>
            <a:r>
              <a:rPr lang="en-US" altLang="ko-KR" sz="1400" dirty="0">
                <a:solidFill>
                  <a:srgbClr val="000000"/>
                </a:solidFill>
                <a:latin typeface="Consolas"/>
              </a:rPr>
              <a:t>    </a:t>
            </a:r>
            <a:r>
              <a:rPr lang="en-US" altLang="ko-KR" sz="1400" b="1" dirty="0">
                <a:solidFill>
                  <a:srgbClr val="7F0055"/>
                </a:solidFill>
                <a:latin typeface="Consolas"/>
              </a:rPr>
              <a:t>public</a:t>
            </a:r>
            <a:r>
              <a:rPr lang="en-US" altLang="ko-KR" sz="1400" b="1" dirty="0">
                <a:solidFill>
                  <a:srgbClr val="000000"/>
                </a:solidFill>
                <a:latin typeface="Consolas"/>
              </a:rPr>
              <a:t> String </a:t>
            </a:r>
            <a:r>
              <a:rPr lang="en-US" altLang="ko-KR" sz="1400" b="1" dirty="0" err="1">
                <a:solidFill>
                  <a:srgbClr val="000000"/>
                </a:solidFill>
                <a:latin typeface="Consolas"/>
              </a:rPr>
              <a:t>getGdsDes</a:t>
            </a:r>
            <a:r>
              <a:rPr lang="en-US" altLang="ko-KR" sz="1400" b="1" dirty="0">
                <a:solidFill>
                  <a:srgbClr val="000000"/>
                </a:solidFill>
                <a:latin typeface="Consolas"/>
              </a:rPr>
              <a:t>() { </a:t>
            </a:r>
            <a:r>
              <a:rPr lang="en-US" altLang="ko-KR" sz="1400" b="1" dirty="0">
                <a:solidFill>
                  <a:srgbClr val="3F7F5F"/>
                </a:solidFill>
                <a:latin typeface="Consolas"/>
              </a:rPr>
              <a:t>// </a:t>
            </a:r>
            <a:r>
              <a:rPr lang="ko-KR" altLang="en-US" sz="1400" b="1" dirty="0">
                <a:solidFill>
                  <a:srgbClr val="3F7F5F"/>
                </a:solidFill>
                <a:latin typeface="Consolas"/>
              </a:rPr>
              <a:t>商品説明</a:t>
            </a:r>
            <a:r>
              <a:rPr lang="ja-JP" altLang="en-US" sz="1400" b="1" dirty="0">
                <a:solidFill>
                  <a:srgbClr val="3F7F5F"/>
                </a:solidFill>
                <a:latin typeface="Consolas"/>
              </a:rPr>
              <a:t>を</a:t>
            </a:r>
            <a:r>
              <a:rPr lang="ko-KR" altLang="en-US" sz="1400" b="1" dirty="0">
                <a:solidFill>
                  <a:srgbClr val="3F7F5F"/>
                </a:solidFill>
                <a:latin typeface="Consolas"/>
              </a:rPr>
              <a:t>取得</a:t>
            </a:r>
          </a:p>
          <a:p>
            <a:r>
              <a:rPr lang="en-US" altLang="ko-KR" sz="1400" dirty="0">
                <a:solidFill>
                  <a:srgbClr val="000000"/>
                </a:solidFill>
                <a:latin typeface="Consolas"/>
              </a:rPr>
              <a:t>        </a:t>
            </a:r>
            <a:r>
              <a:rPr lang="en-US" altLang="ko-KR" sz="1400" b="1" dirty="0">
                <a:solidFill>
                  <a:srgbClr val="7F0055"/>
                </a:solidFill>
                <a:latin typeface="Consolas"/>
              </a:rPr>
              <a:t>return</a:t>
            </a:r>
            <a:r>
              <a:rPr lang="en-US" altLang="ko-KR" sz="1400" b="1" dirty="0">
                <a:solidFill>
                  <a:srgbClr val="000000"/>
                </a:solidFill>
                <a:latin typeface="Consolas"/>
              </a:rPr>
              <a:t> </a:t>
            </a:r>
            <a:r>
              <a:rPr lang="en-US" altLang="ko-KR" sz="1400" b="1" dirty="0" err="1">
                <a:solidFill>
                  <a:srgbClr val="0000C0"/>
                </a:solidFill>
                <a:latin typeface="Consolas"/>
              </a:rPr>
              <a:t>gdsDes</a:t>
            </a:r>
            <a:r>
              <a:rPr lang="en-US" altLang="ko-KR" sz="1400" b="1" dirty="0">
                <a:solidFill>
                  <a:srgbClr val="000000"/>
                </a:solidFill>
                <a:latin typeface="Consolas"/>
              </a:rPr>
              <a:t>;</a:t>
            </a:r>
          </a:p>
          <a:p>
            <a:r>
              <a:rPr lang="ko-KR" altLang="en-US" sz="1400" dirty="0">
                <a:solidFill>
                  <a:srgbClr val="000000"/>
                </a:solidFill>
                <a:latin typeface="Consolas"/>
              </a:rPr>
              <a:t>    </a:t>
            </a:r>
            <a:r>
              <a:rPr lang="en-US" altLang="ko-KR" sz="1400" dirty="0">
                <a:solidFill>
                  <a:srgbClr val="000000"/>
                </a:solidFill>
                <a:latin typeface="Consolas"/>
              </a:rPr>
              <a:t>}</a:t>
            </a:r>
          </a:p>
          <a:p>
            <a:r>
              <a:rPr lang="en-US" altLang="ko-KR" sz="1400" dirty="0">
                <a:solidFill>
                  <a:srgbClr val="000000"/>
                </a:solidFill>
                <a:latin typeface="Consolas"/>
              </a:rPr>
              <a:t>    </a:t>
            </a:r>
            <a:r>
              <a:rPr lang="en-US" altLang="ko-KR" sz="1400" b="1" dirty="0">
                <a:solidFill>
                  <a:srgbClr val="7F0055"/>
                </a:solidFill>
                <a:latin typeface="Consolas"/>
              </a:rPr>
              <a:t>public</a:t>
            </a:r>
            <a:r>
              <a:rPr lang="en-US" altLang="ko-KR" sz="1400" b="1" dirty="0">
                <a:solidFill>
                  <a:srgbClr val="000000"/>
                </a:solidFill>
                <a:latin typeface="Consolas"/>
              </a:rPr>
              <a:t> </a:t>
            </a:r>
            <a:r>
              <a:rPr lang="en-US" altLang="ko-KR" sz="1400" b="1" dirty="0">
                <a:solidFill>
                  <a:srgbClr val="7F0055"/>
                </a:solidFill>
                <a:latin typeface="Consolas"/>
              </a:rPr>
              <a:t>void</a:t>
            </a:r>
            <a:r>
              <a:rPr lang="en-US" altLang="ko-KR" sz="1400" b="1" dirty="0">
                <a:solidFill>
                  <a:srgbClr val="000000"/>
                </a:solidFill>
                <a:latin typeface="Consolas"/>
              </a:rPr>
              <a:t> </a:t>
            </a:r>
            <a:r>
              <a:rPr lang="en-US" altLang="ko-KR" sz="1400" b="1" dirty="0" err="1">
                <a:solidFill>
                  <a:srgbClr val="000000"/>
                </a:solidFill>
                <a:latin typeface="Consolas"/>
              </a:rPr>
              <a:t>setGdsDes</a:t>
            </a:r>
            <a:r>
              <a:rPr lang="en-US" altLang="ko-KR" sz="1400" b="1" dirty="0">
                <a:solidFill>
                  <a:srgbClr val="000000"/>
                </a:solidFill>
                <a:latin typeface="Consolas"/>
              </a:rPr>
              <a:t>(String </a:t>
            </a:r>
            <a:r>
              <a:rPr lang="en-US" altLang="ko-KR" sz="1400" b="1" dirty="0" err="1">
                <a:solidFill>
                  <a:srgbClr val="6A3E3E"/>
                </a:solidFill>
                <a:latin typeface="Consolas"/>
              </a:rPr>
              <a:t>gdsDes</a:t>
            </a:r>
            <a:r>
              <a:rPr lang="en-US" altLang="ko-KR" sz="1400" b="1" dirty="0">
                <a:solidFill>
                  <a:srgbClr val="000000"/>
                </a:solidFill>
                <a:latin typeface="Consolas"/>
              </a:rPr>
              <a:t>) { </a:t>
            </a:r>
            <a:r>
              <a:rPr lang="en-US" altLang="ko-KR" sz="1400" b="1" dirty="0">
                <a:solidFill>
                  <a:srgbClr val="3F7F5F"/>
                </a:solidFill>
                <a:latin typeface="Consolas"/>
              </a:rPr>
              <a:t>// </a:t>
            </a:r>
            <a:r>
              <a:rPr lang="ko-KR" altLang="en-US" sz="1400" b="1" dirty="0">
                <a:solidFill>
                  <a:srgbClr val="3F7F5F"/>
                </a:solidFill>
                <a:latin typeface="Consolas"/>
              </a:rPr>
              <a:t>商品説明</a:t>
            </a:r>
            <a:r>
              <a:rPr lang="ja-JP" altLang="en-US" sz="1400" b="1" dirty="0">
                <a:solidFill>
                  <a:srgbClr val="3F7F5F"/>
                </a:solidFill>
                <a:latin typeface="Consolas"/>
              </a:rPr>
              <a:t>を</a:t>
            </a:r>
            <a:r>
              <a:rPr lang="ko-KR" altLang="en-US" sz="1400" b="1" dirty="0">
                <a:solidFill>
                  <a:srgbClr val="3F7F5F"/>
                </a:solidFill>
                <a:latin typeface="Consolas"/>
              </a:rPr>
              <a:t>設定</a:t>
            </a:r>
          </a:p>
          <a:p>
            <a:r>
              <a:rPr lang="en-US" altLang="ko-KR" sz="1400" dirty="0">
                <a:solidFill>
                  <a:srgbClr val="000000"/>
                </a:solidFill>
                <a:latin typeface="Consolas"/>
              </a:rPr>
              <a:t>        </a:t>
            </a:r>
            <a:r>
              <a:rPr lang="en-US" altLang="ko-KR" sz="1400" b="1" dirty="0" err="1">
                <a:solidFill>
                  <a:srgbClr val="7F0055"/>
                </a:solidFill>
                <a:latin typeface="Consolas"/>
              </a:rPr>
              <a:t>this</a:t>
            </a:r>
            <a:r>
              <a:rPr lang="en-US" altLang="ko-KR" sz="1400" b="1" dirty="0" err="1">
                <a:solidFill>
                  <a:srgbClr val="000000"/>
                </a:solidFill>
                <a:latin typeface="Consolas"/>
              </a:rPr>
              <a:t>.</a:t>
            </a:r>
            <a:r>
              <a:rPr lang="en-US" altLang="ko-KR" sz="1400" b="1" dirty="0" err="1">
                <a:solidFill>
                  <a:srgbClr val="0000C0"/>
                </a:solidFill>
                <a:latin typeface="Consolas"/>
              </a:rPr>
              <a:t>gdsDes</a:t>
            </a:r>
            <a:r>
              <a:rPr lang="en-US" altLang="ko-KR" sz="1400" b="1" dirty="0">
                <a:solidFill>
                  <a:srgbClr val="000000"/>
                </a:solidFill>
                <a:latin typeface="Consolas"/>
              </a:rPr>
              <a:t> = </a:t>
            </a:r>
            <a:r>
              <a:rPr lang="en-US" altLang="ko-KR" sz="1400" b="1" dirty="0" err="1">
                <a:solidFill>
                  <a:srgbClr val="6A3E3E"/>
                </a:solidFill>
                <a:latin typeface="Consolas"/>
              </a:rPr>
              <a:t>gdsDes</a:t>
            </a:r>
            <a:r>
              <a:rPr lang="en-US" altLang="ko-KR" sz="1400" b="1" dirty="0">
                <a:solidFill>
                  <a:srgbClr val="000000"/>
                </a:solidFill>
                <a:latin typeface="Consolas"/>
              </a:rPr>
              <a:t>;</a:t>
            </a:r>
          </a:p>
          <a:p>
            <a:r>
              <a:rPr lang="ko-KR" altLang="en-US" sz="1400" dirty="0">
                <a:solidFill>
                  <a:srgbClr val="000000"/>
                </a:solidFill>
                <a:latin typeface="Consolas"/>
              </a:rPr>
              <a:t>    </a:t>
            </a:r>
            <a:r>
              <a:rPr lang="en-US" altLang="ko-KR" sz="1400" dirty="0">
                <a:solidFill>
                  <a:srgbClr val="000000"/>
                </a:solidFill>
                <a:latin typeface="Consolas"/>
              </a:rPr>
              <a:t>}</a:t>
            </a:r>
          </a:p>
          <a:p>
            <a:r>
              <a:rPr lang="en-US" altLang="ko-KR" sz="1400" dirty="0">
                <a:solidFill>
                  <a:srgbClr val="000000"/>
                </a:solidFill>
                <a:latin typeface="Consolas"/>
              </a:rPr>
              <a:t>    </a:t>
            </a:r>
            <a:r>
              <a:rPr lang="en-US" altLang="ko-KR" sz="1400" b="1" dirty="0">
                <a:solidFill>
                  <a:srgbClr val="7F0055"/>
                </a:solidFill>
                <a:latin typeface="Consolas"/>
              </a:rPr>
              <a:t>public</a:t>
            </a:r>
            <a:r>
              <a:rPr lang="en-US" altLang="ko-KR" sz="1400" b="1" dirty="0">
                <a:solidFill>
                  <a:srgbClr val="000000"/>
                </a:solidFill>
                <a:latin typeface="Consolas"/>
              </a:rPr>
              <a:t> String </a:t>
            </a:r>
            <a:r>
              <a:rPr lang="en-US" altLang="ko-KR" sz="1400" b="1" dirty="0" err="1">
                <a:solidFill>
                  <a:srgbClr val="000000"/>
                </a:solidFill>
                <a:latin typeface="Consolas"/>
              </a:rPr>
              <a:t>getGdsImg</a:t>
            </a:r>
            <a:r>
              <a:rPr lang="en-US" altLang="ko-KR" sz="1400" b="1" dirty="0">
                <a:solidFill>
                  <a:srgbClr val="000000"/>
                </a:solidFill>
                <a:latin typeface="Consolas"/>
              </a:rPr>
              <a:t>() { </a:t>
            </a:r>
            <a:r>
              <a:rPr lang="en-US" altLang="ko-KR" sz="1400" b="1" dirty="0">
                <a:solidFill>
                  <a:srgbClr val="3F7F5F"/>
                </a:solidFill>
                <a:latin typeface="Consolas"/>
              </a:rPr>
              <a:t>// </a:t>
            </a:r>
            <a:r>
              <a:rPr lang="ko-KR" altLang="en-US" sz="1400" b="1" dirty="0">
                <a:solidFill>
                  <a:srgbClr val="3F7F5F"/>
                </a:solidFill>
                <a:latin typeface="Consolas"/>
              </a:rPr>
              <a:t>商品画像</a:t>
            </a:r>
            <a:r>
              <a:rPr lang="ja-JP" altLang="en-US" sz="1400" b="1" dirty="0">
                <a:solidFill>
                  <a:srgbClr val="3F7F5F"/>
                </a:solidFill>
                <a:latin typeface="Consolas"/>
              </a:rPr>
              <a:t>パスを</a:t>
            </a:r>
            <a:r>
              <a:rPr lang="ko-KR" altLang="en-US" sz="1400" b="1" dirty="0">
                <a:solidFill>
                  <a:srgbClr val="3F7F5F"/>
                </a:solidFill>
                <a:latin typeface="Consolas"/>
              </a:rPr>
              <a:t>取得</a:t>
            </a:r>
          </a:p>
          <a:p>
            <a:r>
              <a:rPr lang="en-US" altLang="ko-KR" sz="1400" dirty="0">
                <a:solidFill>
                  <a:srgbClr val="000000"/>
                </a:solidFill>
                <a:latin typeface="Consolas"/>
              </a:rPr>
              <a:t>        </a:t>
            </a:r>
            <a:r>
              <a:rPr lang="en-US" altLang="ko-KR" sz="1400" b="1" dirty="0">
                <a:solidFill>
                  <a:srgbClr val="7F0055"/>
                </a:solidFill>
                <a:latin typeface="Consolas"/>
              </a:rPr>
              <a:t>return</a:t>
            </a:r>
            <a:r>
              <a:rPr lang="en-US" altLang="ko-KR" sz="1400" b="1" dirty="0">
                <a:solidFill>
                  <a:srgbClr val="000000"/>
                </a:solidFill>
                <a:latin typeface="Consolas"/>
              </a:rPr>
              <a:t> </a:t>
            </a:r>
            <a:r>
              <a:rPr lang="en-US" altLang="ko-KR" sz="1400" b="1" dirty="0" err="1">
                <a:solidFill>
                  <a:srgbClr val="0000C0"/>
                </a:solidFill>
                <a:latin typeface="Consolas"/>
              </a:rPr>
              <a:t>gdsImg</a:t>
            </a:r>
            <a:r>
              <a:rPr lang="en-US" altLang="ko-KR" sz="1400" b="1" dirty="0">
                <a:solidFill>
                  <a:srgbClr val="000000"/>
                </a:solidFill>
                <a:latin typeface="Consolas"/>
              </a:rPr>
              <a:t>;</a:t>
            </a:r>
          </a:p>
          <a:p>
            <a:r>
              <a:rPr lang="ko-KR" altLang="en-US" sz="1400" dirty="0">
                <a:solidFill>
                  <a:srgbClr val="000000"/>
                </a:solidFill>
                <a:latin typeface="Consolas"/>
              </a:rPr>
              <a:t>    </a:t>
            </a:r>
            <a:r>
              <a:rPr lang="en-US" altLang="ko-KR" sz="1400" dirty="0">
                <a:solidFill>
                  <a:srgbClr val="000000"/>
                </a:solidFill>
                <a:latin typeface="Consolas"/>
              </a:rPr>
              <a:t>}</a:t>
            </a:r>
          </a:p>
          <a:p>
            <a:r>
              <a:rPr lang="en-US" altLang="ko-KR" sz="1400" dirty="0">
                <a:solidFill>
                  <a:srgbClr val="000000"/>
                </a:solidFill>
                <a:latin typeface="Consolas"/>
              </a:rPr>
              <a:t>    </a:t>
            </a:r>
            <a:r>
              <a:rPr lang="en-US" altLang="ko-KR" sz="1400" b="1" dirty="0">
                <a:solidFill>
                  <a:srgbClr val="7F0055"/>
                </a:solidFill>
                <a:latin typeface="Consolas"/>
              </a:rPr>
              <a:t>public</a:t>
            </a:r>
            <a:r>
              <a:rPr lang="en-US" altLang="ko-KR" sz="1400" b="1" dirty="0">
                <a:solidFill>
                  <a:srgbClr val="000000"/>
                </a:solidFill>
                <a:latin typeface="Consolas"/>
              </a:rPr>
              <a:t> </a:t>
            </a:r>
            <a:r>
              <a:rPr lang="en-US" altLang="ko-KR" sz="1400" b="1" dirty="0">
                <a:solidFill>
                  <a:srgbClr val="7F0055"/>
                </a:solidFill>
                <a:latin typeface="Consolas"/>
              </a:rPr>
              <a:t>void</a:t>
            </a:r>
            <a:r>
              <a:rPr lang="en-US" altLang="ko-KR" sz="1400" b="1" dirty="0">
                <a:solidFill>
                  <a:srgbClr val="000000"/>
                </a:solidFill>
                <a:latin typeface="Consolas"/>
              </a:rPr>
              <a:t> </a:t>
            </a:r>
            <a:r>
              <a:rPr lang="en-US" altLang="ko-KR" sz="1400" b="1" dirty="0" err="1">
                <a:solidFill>
                  <a:srgbClr val="000000"/>
                </a:solidFill>
                <a:latin typeface="Consolas"/>
              </a:rPr>
              <a:t>setGdsImg</a:t>
            </a:r>
            <a:r>
              <a:rPr lang="en-US" altLang="ko-KR" sz="1400" b="1" dirty="0">
                <a:solidFill>
                  <a:srgbClr val="000000"/>
                </a:solidFill>
                <a:latin typeface="Consolas"/>
              </a:rPr>
              <a:t>(String </a:t>
            </a:r>
            <a:r>
              <a:rPr lang="en-US" altLang="ko-KR" sz="1400" b="1" dirty="0" err="1">
                <a:solidFill>
                  <a:srgbClr val="6A3E3E"/>
                </a:solidFill>
                <a:latin typeface="Consolas"/>
              </a:rPr>
              <a:t>gdsImg</a:t>
            </a:r>
            <a:r>
              <a:rPr lang="en-US" altLang="ko-KR" sz="1400" b="1" dirty="0">
                <a:solidFill>
                  <a:srgbClr val="000000"/>
                </a:solidFill>
                <a:latin typeface="Consolas"/>
              </a:rPr>
              <a:t>) { </a:t>
            </a:r>
            <a:r>
              <a:rPr lang="en-US" altLang="ko-KR" sz="1400" b="1" dirty="0">
                <a:solidFill>
                  <a:srgbClr val="3F7F5F"/>
                </a:solidFill>
                <a:latin typeface="Consolas"/>
              </a:rPr>
              <a:t>// </a:t>
            </a:r>
            <a:r>
              <a:rPr lang="ko-KR" altLang="en-US" sz="1400" b="1" dirty="0">
                <a:solidFill>
                  <a:srgbClr val="3F7F5F"/>
                </a:solidFill>
                <a:latin typeface="Consolas"/>
              </a:rPr>
              <a:t>商品画像</a:t>
            </a:r>
            <a:r>
              <a:rPr lang="ja-JP" altLang="en-US" sz="1400" b="1" dirty="0">
                <a:solidFill>
                  <a:srgbClr val="3F7F5F"/>
                </a:solidFill>
                <a:latin typeface="Consolas"/>
              </a:rPr>
              <a:t>パスを</a:t>
            </a:r>
            <a:r>
              <a:rPr lang="ko-KR" altLang="en-US" sz="1400" b="1" dirty="0">
                <a:solidFill>
                  <a:srgbClr val="3F7F5F"/>
                </a:solidFill>
                <a:latin typeface="Consolas"/>
              </a:rPr>
              <a:t>設定</a:t>
            </a:r>
          </a:p>
          <a:p>
            <a:r>
              <a:rPr lang="en-US" altLang="ko-KR" sz="1400" dirty="0">
                <a:solidFill>
                  <a:srgbClr val="000000"/>
                </a:solidFill>
                <a:latin typeface="Consolas"/>
              </a:rPr>
              <a:t>        </a:t>
            </a:r>
            <a:r>
              <a:rPr lang="en-US" altLang="ko-KR" sz="1400" b="1" dirty="0" err="1">
                <a:solidFill>
                  <a:srgbClr val="7F0055"/>
                </a:solidFill>
                <a:latin typeface="Consolas"/>
              </a:rPr>
              <a:t>this</a:t>
            </a:r>
            <a:r>
              <a:rPr lang="en-US" altLang="ko-KR" sz="1400" b="1" dirty="0" err="1">
                <a:solidFill>
                  <a:srgbClr val="000000"/>
                </a:solidFill>
                <a:latin typeface="Consolas"/>
              </a:rPr>
              <a:t>.</a:t>
            </a:r>
            <a:r>
              <a:rPr lang="en-US" altLang="ko-KR" sz="1400" b="1" dirty="0" err="1">
                <a:solidFill>
                  <a:srgbClr val="0000C0"/>
                </a:solidFill>
                <a:latin typeface="Consolas"/>
              </a:rPr>
              <a:t>gdsImg</a:t>
            </a:r>
            <a:r>
              <a:rPr lang="en-US" altLang="ko-KR" sz="1400" b="1" dirty="0">
                <a:solidFill>
                  <a:srgbClr val="000000"/>
                </a:solidFill>
                <a:latin typeface="Consolas"/>
              </a:rPr>
              <a:t> = </a:t>
            </a:r>
            <a:r>
              <a:rPr lang="en-US" altLang="ko-KR" sz="1400" b="1" dirty="0" err="1">
                <a:solidFill>
                  <a:srgbClr val="6A3E3E"/>
                </a:solidFill>
                <a:latin typeface="Consolas"/>
              </a:rPr>
              <a:t>gdsImg</a:t>
            </a:r>
            <a:r>
              <a:rPr lang="en-US" altLang="ko-KR" sz="1400" b="1" dirty="0">
                <a:solidFill>
                  <a:srgbClr val="000000"/>
                </a:solidFill>
                <a:latin typeface="Consolas"/>
              </a:rPr>
              <a:t>;</a:t>
            </a:r>
          </a:p>
          <a:p>
            <a:r>
              <a:rPr lang="ko-KR" altLang="en-US" sz="1400" dirty="0">
                <a:solidFill>
                  <a:srgbClr val="000000"/>
                </a:solidFill>
                <a:latin typeface="Consolas"/>
              </a:rPr>
              <a:t>    </a:t>
            </a:r>
            <a:r>
              <a:rPr lang="en-US" altLang="ko-KR" sz="1400" dirty="0">
                <a:solidFill>
                  <a:srgbClr val="000000"/>
                </a:solidFill>
                <a:latin typeface="Consolas"/>
              </a:rPr>
              <a:t>}</a:t>
            </a:r>
          </a:p>
          <a:p>
            <a:r>
              <a:rPr lang="en-US" altLang="ko-KR" sz="1400" dirty="0">
                <a:solidFill>
                  <a:srgbClr val="000000"/>
                </a:solidFill>
                <a:latin typeface="Consolas"/>
              </a:rPr>
              <a:t>    </a:t>
            </a:r>
            <a:r>
              <a:rPr lang="en-US" altLang="ko-KR" sz="1400" b="1" dirty="0">
                <a:solidFill>
                  <a:srgbClr val="7F0055"/>
                </a:solidFill>
                <a:latin typeface="Consolas"/>
              </a:rPr>
              <a:t>public</a:t>
            </a:r>
            <a:r>
              <a:rPr lang="en-US" altLang="ko-KR" sz="1400" b="1" dirty="0">
                <a:solidFill>
                  <a:srgbClr val="000000"/>
                </a:solidFill>
                <a:latin typeface="Consolas"/>
              </a:rPr>
              <a:t> Date </a:t>
            </a:r>
            <a:r>
              <a:rPr lang="en-US" altLang="ko-KR" sz="1400" b="1" dirty="0" err="1">
                <a:solidFill>
                  <a:srgbClr val="000000"/>
                </a:solidFill>
                <a:latin typeface="Consolas"/>
              </a:rPr>
              <a:t>getGdsDate</a:t>
            </a:r>
            <a:r>
              <a:rPr lang="en-US" altLang="ko-KR" sz="1400" b="1" dirty="0">
                <a:solidFill>
                  <a:srgbClr val="000000"/>
                </a:solidFill>
                <a:latin typeface="Consolas"/>
              </a:rPr>
              <a:t>() { </a:t>
            </a:r>
            <a:r>
              <a:rPr lang="en-US" altLang="ko-KR" sz="1400" b="1" dirty="0">
                <a:solidFill>
                  <a:srgbClr val="3F7F5F"/>
                </a:solidFill>
                <a:latin typeface="Consolas"/>
              </a:rPr>
              <a:t>// </a:t>
            </a:r>
            <a:r>
              <a:rPr lang="ko-KR" altLang="en-US" sz="1400" b="1" dirty="0">
                <a:solidFill>
                  <a:srgbClr val="3F7F5F"/>
                </a:solidFill>
                <a:latin typeface="Consolas"/>
              </a:rPr>
              <a:t>商品</a:t>
            </a:r>
            <a:r>
              <a:rPr lang="ja-JP" altLang="en-US" sz="1400" b="1" dirty="0">
                <a:solidFill>
                  <a:srgbClr val="3F7F5F"/>
                </a:solidFill>
                <a:latin typeface="Consolas"/>
              </a:rPr>
              <a:t>の</a:t>
            </a:r>
            <a:r>
              <a:rPr lang="ko-KR" altLang="en-US" sz="1400" b="1" dirty="0">
                <a:solidFill>
                  <a:srgbClr val="3F7F5F"/>
                </a:solidFill>
                <a:latin typeface="Consolas"/>
              </a:rPr>
              <a:t>登録日</a:t>
            </a:r>
            <a:r>
              <a:rPr lang="ja-JP" altLang="en-US" sz="1400" b="1" dirty="0">
                <a:solidFill>
                  <a:srgbClr val="3F7F5F"/>
                </a:solidFill>
                <a:latin typeface="Consolas"/>
              </a:rPr>
              <a:t>を</a:t>
            </a:r>
            <a:r>
              <a:rPr lang="ko-KR" altLang="en-US" sz="1400" b="1" dirty="0">
                <a:solidFill>
                  <a:srgbClr val="3F7F5F"/>
                </a:solidFill>
                <a:latin typeface="Consolas"/>
              </a:rPr>
              <a:t>取得</a:t>
            </a:r>
          </a:p>
          <a:p>
            <a:r>
              <a:rPr lang="en-US" altLang="ko-KR" sz="1400" dirty="0">
                <a:solidFill>
                  <a:srgbClr val="000000"/>
                </a:solidFill>
                <a:latin typeface="Consolas"/>
              </a:rPr>
              <a:t>        </a:t>
            </a:r>
            <a:r>
              <a:rPr lang="en-US" altLang="ko-KR" sz="1400" b="1" dirty="0">
                <a:solidFill>
                  <a:srgbClr val="7F0055"/>
                </a:solidFill>
                <a:latin typeface="Consolas"/>
              </a:rPr>
              <a:t>return</a:t>
            </a:r>
            <a:r>
              <a:rPr lang="en-US" altLang="ko-KR" sz="1400" b="1" dirty="0">
                <a:solidFill>
                  <a:srgbClr val="000000"/>
                </a:solidFill>
                <a:latin typeface="Consolas"/>
              </a:rPr>
              <a:t> </a:t>
            </a:r>
            <a:r>
              <a:rPr lang="en-US" altLang="ko-KR" sz="1400" b="1" dirty="0" err="1">
                <a:solidFill>
                  <a:srgbClr val="0000C0"/>
                </a:solidFill>
                <a:latin typeface="Consolas"/>
              </a:rPr>
              <a:t>gdsDate</a:t>
            </a:r>
            <a:r>
              <a:rPr lang="en-US" altLang="ko-KR" sz="1400" b="1" dirty="0">
                <a:solidFill>
                  <a:srgbClr val="000000"/>
                </a:solidFill>
                <a:latin typeface="Consolas"/>
              </a:rPr>
              <a:t>;</a:t>
            </a:r>
          </a:p>
          <a:p>
            <a:r>
              <a:rPr lang="ko-KR" altLang="en-US" sz="1400" dirty="0">
                <a:solidFill>
                  <a:srgbClr val="000000"/>
                </a:solidFill>
                <a:latin typeface="Consolas"/>
              </a:rPr>
              <a:t>    </a:t>
            </a:r>
            <a:r>
              <a:rPr lang="en-US" altLang="ko-KR" sz="1400" dirty="0">
                <a:solidFill>
                  <a:srgbClr val="000000"/>
                </a:solidFill>
                <a:latin typeface="Consolas"/>
              </a:rPr>
              <a:t>}</a:t>
            </a:r>
          </a:p>
          <a:p>
            <a:r>
              <a:rPr lang="en-US" altLang="ko-KR" sz="1400" dirty="0">
                <a:solidFill>
                  <a:srgbClr val="000000"/>
                </a:solidFill>
                <a:latin typeface="Consolas"/>
              </a:rPr>
              <a:t>    </a:t>
            </a:r>
            <a:r>
              <a:rPr lang="en-US" altLang="ko-KR" sz="1400" b="1" dirty="0">
                <a:solidFill>
                  <a:srgbClr val="7F0055"/>
                </a:solidFill>
                <a:latin typeface="Consolas"/>
              </a:rPr>
              <a:t>public</a:t>
            </a:r>
            <a:r>
              <a:rPr lang="en-US" altLang="ko-KR" sz="1400" b="1" dirty="0">
                <a:solidFill>
                  <a:srgbClr val="000000"/>
                </a:solidFill>
                <a:latin typeface="Consolas"/>
              </a:rPr>
              <a:t> </a:t>
            </a:r>
            <a:r>
              <a:rPr lang="en-US" altLang="ko-KR" sz="1400" b="1" dirty="0">
                <a:solidFill>
                  <a:srgbClr val="7F0055"/>
                </a:solidFill>
                <a:latin typeface="Consolas"/>
              </a:rPr>
              <a:t>void</a:t>
            </a:r>
            <a:r>
              <a:rPr lang="en-US" altLang="ko-KR" sz="1400" b="1" dirty="0">
                <a:solidFill>
                  <a:srgbClr val="000000"/>
                </a:solidFill>
                <a:latin typeface="Consolas"/>
              </a:rPr>
              <a:t> </a:t>
            </a:r>
            <a:r>
              <a:rPr lang="en-US" altLang="ko-KR" sz="1400" b="1" dirty="0" err="1">
                <a:solidFill>
                  <a:srgbClr val="000000"/>
                </a:solidFill>
                <a:latin typeface="Consolas"/>
              </a:rPr>
              <a:t>setGdsDate</a:t>
            </a:r>
            <a:r>
              <a:rPr lang="en-US" altLang="ko-KR" sz="1400" b="1" dirty="0">
                <a:solidFill>
                  <a:srgbClr val="000000"/>
                </a:solidFill>
                <a:latin typeface="Consolas"/>
              </a:rPr>
              <a:t>(Date </a:t>
            </a:r>
            <a:r>
              <a:rPr lang="en-US" altLang="ko-KR" sz="1400" b="1" dirty="0" err="1">
                <a:solidFill>
                  <a:srgbClr val="6A3E3E"/>
                </a:solidFill>
                <a:latin typeface="Consolas"/>
              </a:rPr>
              <a:t>gdsDate</a:t>
            </a:r>
            <a:r>
              <a:rPr lang="en-US" altLang="ko-KR" sz="1400" b="1" dirty="0">
                <a:solidFill>
                  <a:srgbClr val="000000"/>
                </a:solidFill>
                <a:latin typeface="Consolas"/>
              </a:rPr>
              <a:t>) { </a:t>
            </a:r>
            <a:r>
              <a:rPr lang="en-US" altLang="ko-KR" sz="1400" b="1" dirty="0">
                <a:solidFill>
                  <a:srgbClr val="3F7F5F"/>
                </a:solidFill>
                <a:latin typeface="Consolas"/>
              </a:rPr>
              <a:t>// </a:t>
            </a:r>
            <a:r>
              <a:rPr lang="ko-KR" altLang="en-US" sz="1400" b="1" dirty="0">
                <a:solidFill>
                  <a:srgbClr val="3F7F5F"/>
                </a:solidFill>
                <a:latin typeface="Consolas"/>
              </a:rPr>
              <a:t>商品</a:t>
            </a:r>
            <a:r>
              <a:rPr lang="ja-JP" altLang="en-US" sz="1400" b="1" dirty="0">
                <a:solidFill>
                  <a:srgbClr val="3F7F5F"/>
                </a:solidFill>
                <a:latin typeface="Consolas"/>
              </a:rPr>
              <a:t>の</a:t>
            </a:r>
            <a:r>
              <a:rPr lang="ko-KR" altLang="en-US" sz="1400" b="1" dirty="0">
                <a:solidFill>
                  <a:srgbClr val="3F7F5F"/>
                </a:solidFill>
                <a:latin typeface="Consolas"/>
              </a:rPr>
              <a:t>登録日</a:t>
            </a:r>
            <a:r>
              <a:rPr lang="ja-JP" altLang="en-US" sz="1400" b="1" dirty="0">
                <a:solidFill>
                  <a:srgbClr val="3F7F5F"/>
                </a:solidFill>
                <a:latin typeface="Consolas"/>
              </a:rPr>
              <a:t>を</a:t>
            </a:r>
            <a:r>
              <a:rPr lang="ko-KR" altLang="en-US" sz="1400" b="1" dirty="0">
                <a:solidFill>
                  <a:srgbClr val="3F7F5F"/>
                </a:solidFill>
                <a:latin typeface="Consolas"/>
              </a:rPr>
              <a:t>設定</a:t>
            </a:r>
          </a:p>
          <a:p>
            <a:r>
              <a:rPr lang="en-US" altLang="ko-KR" sz="1400" dirty="0">
                <a:solidFill>
                  <a:srgbClr val="000000"/>
                </a:solidFill>
                <a:latin typeface="Consolas"/>
              </a:rPr>
              <a:t>        </a:t>
            </a:r>
            <a:r>
              <a:rPr lang="en-US" altLang="ko-KR" sz="1400" b="1" dirty="0" err="1">
                <a:solidFill>
                  <a:srgbClr val="7F0055"/>
                </a:solidFill>
                <a:latin typeface="Consolas"/>
              </a:rPr>
              <a:t>this</a:t>
            </a:r>
            <a:r>
              <a:rPr lang="en-US" altLang="ko-KR" sz="1400" b="1" dirty="0" err="1">
                <a:solidFill>
                  <a:srgbClr val="000000"/>
                </a:solidFill>
                <a:latin typeface="Consolas"/>
              </a:rPr>
              <a:t>.</a:t>
            </a:r>
            <a:r>
              <a:rPr lang="en-US" altLang="ko-KR" sz="1400" b="1" dirty="0" err="1">
                <a:solidFill>
                  <a:srgbClr val="0000C0"/>
                </a:solidFill>
                <a:latin typeface="Consolas"/>
              </a:rPr>
              <a:t>gdsDate</a:t>
            </a:r>
            <a:r>
              <a:rPr lang="en-US" altLang="ko-KR" sz="1400" b="1" dirty="0">
                <a:solidFill>
                  <a:srgbClr val="000000"/>
                </a:solidFill>
                <a:latin typeface="Consolas"/>
              </a:rPr>
              <a:t> = </a:t>
            </a:r>
            <a:r>
              <a:rPr lang="en-US" altLang="ko-KR" sz="1400" b="1" dirty="0" err="1">
                <a:solidFill>
                  <a:srgbClr val="6A3E3E"/>
                </a:solidFill>
                <a:latin typeface="Consolas"/>
              </a:rPr>
              <a:t>gdsDate</a:t>
            </a:r>
            <a:r>
              <a:rPr lang="en-US" altLang="ko-KR" sz="1400" b="1" dirty="0">
                <a:solidFill>
                  <a:srgbClr val="000000"/>
                </a:solidFill>
                <a:latin typeface="Consolas"/>
              </a:rPr>
              <a:t>;</a:t>
            </a:r>
          </a:p>
          <a:p>
            <a:r>
              <a:rPr lang="ko-KR" altLang="en-US" sz="1400" dirty="0">
                <a:solidFill>
                  <a:srgbClr val="000000"/>
                </a:solidFill>
                <a:latin typeface="Consolas"/>
              </a:rPr>
              <a:t>    </a:t>
            </a:r>
            <a:r>
              <a:rPr lang="en-US" altLang="ko-KR" sz="1400" dirty="0">
                <a:solidFill>
                  <a:srgbClr val="000000"/>
                </a:solidFill>
                <a:latin typeface="Consolas"/>
              </a:rPr>
              <a:t>}</a:t>
            </a:r>
          </a:p>
          <a:p>
            <a:endParaRPr lang="ko-KR" altLang="en-US" sz="1400" dirty="0">
              <a:latin typeface="Consolas"/>
            </a:endParaRPr>
          </a:p>
          <a:p>
            <a:r>
              <a:rPr lang="en-US" altLang="ko-KR" sz="1400" dirty="0">
                <a:solidFill>
                  <a:srgbClr val="000000"/>
                </a:solidFill>
                <a:latin typeface="Consolas"/>
              </a:rPr>
              <a:t>}</a:t>
            </a:r>
            <a:endParaRPr lang="en-US" altLang="ja-JP" sz="1400" dirty="0" smtClean="0">
              <a:ea typeface="MS Mincho" pitchFamily="49" charset="-128"/>
            </a:endParaRPr>
          </a:p>
        </p:txBody>
      </p:sp>
    </p:spTree>
    <p:extLst>
      <p:ext uri="{BB962C8B-B14F-4D97-AF65-F5344CB8AC3E}">
        <p14:creationId xmlns:p14="http://schemas.microsoft.com/office/powerpoint/2010/main" val="2588506075"/>
      </p:ext>
    </p:extLst>
  </p:cSld>
  <p:clrMapOvr>
    <a:masterClrMapping/>
  </p:clrMapOvr>
  <p:transition/>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제목 1"/>
          <p:cNvSpPr>
            <a:spLocks noGrp="1"/>
          </p:cNvSpPr>
          <p:nvPr>
            <p:ph type="title"/>
          </p:nvPr>
        </p:nvSpPr>
        <p:spPr bwMode="auto">
          <a:xfrm>
            <a:off x="0" y="-2242"/>
            <a:ext cx="9144000" cy="694938"/>
          </a:xfrm>
        </p:spPr>
        <p:txBody>
          <a:bodyPr vert="horz" lIns="91440" tIns="45720" rIns="91440" bIns="45720" rtlCol="0" anchor="ctr">
            <a:normAutofit/>
          </a:bodyPr>
          <a:lstStyle/>
          <a:p>
            <a:r>
              <a:rPr lang="en-US" altLang="ja-JP" dirty="0" err="1" smtClean="0">
                <a:latin typeface="MS Mincho" pitchFamily="49" charset="-128"/>
                <a:ea typeface="MS Mincho" pitchFamily="49" charset="-128"/>
              </a:rPr>
              <a:t>MemberVO</a:t>
            </a:r>
            <a:r>
              <a:rPr lang="en-US" altLang="ja-JP" dirty="0" smtClean="0">
                <a:latin typeface="MS Mincho" pitchFamily="49" charset="-128"/>
                <a:ea typeface="MS Mincho" pitchFamily="49" charset="-128"/>
              </a:rPr>
              <a:t>(1/2)</a:t>
            </a:r>
            <a:endParaRPr lang="ko-KR" dirty="0">
              <a:latin typeface="MS Mincho" pitchFamily="49" charset="-128"/>
              <a:ea typeface="MS Mincho" pitchFamily="49" charset="-128"/>
            </a:endParaRPr>
          </a:p>
        </p:txBody>
      </p:sp>
      <p:sp>
        <p:nvSpPr>
          <p:cNvPr id="5" name="내용 개체 틀 2"/>
          <p:cNvSpPr>
            <a:spLocks noGrp="1"/>
          </p:cNvSpPr>
          <p:nvPr>
            <p:ph sz="half" idx="1"/>
          </p:nvPr>
        </p:nvSpPr>
        <p:spPr bwMode="auto">
          <a:xfrm>
            <a:off x="0" y="692696"/>
            <a:ext cx="9144000" cy="6165304"/>
          </a:xfrm>
          <a:solidFill>
            <a:schemeClr val="bg1"/>
          </a:solidFill>
        </p:spPr>
        <p:txBody>
          <a:bodyPr numCol="2">
            <a:noAutofit/>
          </a:bodyPr>
          <a:lstStyle>
            <a:lvl1pPr>
              <a:defRPr sz="2400"/>
            </a:lvl1pPr>
            <a:lvl2pPr>
              <a:defRPr sz="1600"/>
            </a:lvl2pPr>
            <a:lvl3pPr>
              <a:defRPr sz="1200"/>
            </a:lvl3pPr>
            <a:lvl4pPr>
              <a:defRPr sz="1200"/>
            </a:lvl4pPr>
            <a:lvl5pPr>
              <a:defRPr sz="1200"/>
            </a:lvl5pPr>
          </a:lstStyle>
          <a:p>
            <a:r>
              <a:rPr lang="en-US" altLang="ko-KR" sz="1200" b="1" dirty="0">
                <a:solidFill>
                  <a:srgbClr val="7F0055"/>
                </a:solidFill>
                <a:latin typeface="Consolas"/>
              </a:rPr>
              <a:t>package</a:t>
            </a:r>
            <a:r>
              <a:rPr lang="en-US" altLang="ko-KR" sz="1200" b="1" dirty="0">
                <a:solidFill>
                  <a:srgbClr val="000000"/>
                </a:solidFill>
                <a:latin typeface="Consolas"/>
              </a:rPr>
              <a:t> </a:t>
            </a:r>
            <a:r>
              <a:rPr lang="en-US" altLang="ko-KR" sz="1200" b="1" dirty="0" err="1">
                <a:solidFill>
                  <a:srgbClr val="000000"/>
                </a:solidFill>
                <a:latin typeface="Consolas"/>
              </a:rPr>
              <a:t>com.my.shop.vo</a:t>
            </a:r>
            <a:r>
              <a:rPr lang="en-US" altLang="ko-KR" sz="1200" b="1" dirty="0">
                <a:solidFill>
                  <a:srgbClr val="000000"/>
                </a:solidFill>
                <a:latin typeface="Consolas"/>
              </a:rPr>
              <a:t>;</a:t>
            </a:r>
          </a:p>
          <a:p>
            <a:endParaRPr lang="ko-KR" altLang="en-US" sz="1200" dirty="0">
              <a:latin typeface="Consolas"/>
            </a:endParaRPr>
          </a:p>
          <a:p>
            <a:r>
              <a:rPr lang="en-US" altLang="ko-KR" sz="1200" b="1" dirty="0">
                <a:solidFill>
                  <a:srgbClr val="7F0055"/>
                </a:solidFill>
                <a:latin typeface="Consolas"/>
              </a:rPr>
              <a:t>import</a:t>
            </a:r>
            <a:r>
              <a:rPr lang="en-US" altLang="ko-KR" sz="1200" b="1" dirty="0">
                <a:solidFill>
                  <a:srgbClr val="000000"/>
                </a:solidFill>
                <a:latin typeface="Consolas"/>
              </a:rPr>
              <a:t> </a:t>
            </a:r>
            <a:r>
              <a:rPr lang="en-US" altLang="ko-KR" sz="1200" b="1" dirty="0" err="1">
                <a:solidFill>
                  <a:srgbClr val="000000"/>
                </a:solidFill>
                <a:latin typeface="Consolas"/>
              </a:rPr>
              <a:t>java.util.Date</a:t>
            </a:r>
            <a:r>
              <a:rPr lang="en-US" altLang="ko-KR" sz="1200" b="1" dirty="0">
                <a:solidFill>
                  <a:srgbClr val="000000"/>
                </a:solidFill>
                <a:latin typeface="Consolas"/>
              </a:rPr>
              <a:t>;</a:t>
            </a:r>
          </a:p>
          <a:p>
            <a:endParaRPr lang="ko-KR" altLang="en-US" sz="1200" dirty="0">
              <a:latin typeface="Consolas"/>
            </a:endParaRPr>
          </a:p>
          <a:p>
            <a:r>
              <a:rPr lang="en-US" altLang="ja-JP" sz="1200" dirty="0">
                <a:solidFill>
                  <a:srgbClr val="3F7F5F"/>
                </a:solidFill>
                <a:latin typeface="Consolas"/>
              </a:rPr>
              <a:t>// </a:t>
            </a:r>
            <a:r>
              <a:rPr lang="ja-JP" altLang="en-US" sz="1200" dirty="0">
                <a:solidFill>
                  <a:srgbClr val="3F7F5F"/>
                </a:solidFill>
                <a:latin typeface="Consolas"/>
              </a:rPr>
              <a:t>会員情報を格納するための</a:t>
            </a:r>
            <a:r>
              <a:rPr lang="en-US" altLang="ja-JP" sz="1200" dirty="0">
                <a:solidFill>
                  <a:srgbClr val="3F7F5F"/>
                </a:solidFill>
                <a:latin typeface="Consolas"/>
              </a:rPr>
              <a:t>VO</a:t>
            </a:r>
            <a:r>
              <a:rPr lang="ja-JP" altLang="en-US" sz="1200" dirty="0">
                <a:solidFill>
                  <a:srgbClr val="3F7F5F"/>
                </a:solidFill>
                <a:latin typeface="Consolas"/>
              </a:rPr>
              <a:t>クラス</a:t>
            </a:r>
          </a:p>
          <a:p>
            <a:r>
              <a:rPr lang="en-US" altLang="ko-KR" sz="1200" b="1" dirty="0">
                <a:solidFill>
                  <a:srgbClr val="7F0055"/>
                </a:solidFill>
                <a:latin typeface="Consolas"/>
              </a:rPr>
              <a:t>public</a:t>
            </a:r>
            <a:r>
              <a:rPr lang="en-US" altLang="ko-KR" sz="1200" b="1" dirty="0">
                <a:solidFill>
                  <a:srgbClr val="000000"/>
                </a:solidFill>
                <a:latin typeface="Consolas"/>
              </a:rPr>
              <a:t> </a:t>
            </a:r>
            <a:r>
              <a:rPr lang="en-US" altLang="ko-KR" sz="1200" b="1" dirty="0">
                <a:solidFill>
                  <a:srgbClr val="7F0055"/>
                </a:solidFill>
                <a:latin typeface="Consolas"/>
              </a:rPr>
              <a:t>class</a:t>
            </a:r>
            <a:r>
              <a:rPr lang="en-US" altLang="ko-KR" sz="1200" b="1" dirty="0">
                <a:solidFill>
                  <a:srgbClr val="000000"/>
                </a:solidFill>
                <a:latin typeface="Consolas"/>
              </a:rPr>
              <a:t> </a:t>
            </a:r>
            <a:r>
              <a:rPr lang="en-US" altLang="ko-KR" sz="1200" b="1" dirty="0" err="1">
                <a:solidFill>
                  <a:srgbClr val="000000"/>
                </a:solidFill>
                <a:latin typeface="Consolas"/>
              </a:rPr>
              <a:t>MemberVO</a:t>
            </a:r>
            <a:r>
              <a:rPr lang="en-US" altLang="ko-KR" sz="1200" b="1" dirty="0">
                <a:solidFill>
                  <a:srgbClr val="000000"/>
                </a:solidFill>
                <a:latin typeface="Consolas"/>
              </a:rPr>
              <a:t> </a:t>
            </a:r>
            <a:r>
              <a:rPr lang="en-US" altLang="ko-KR" sz="1200" b="1" dirty="0" smtClean="0">
                <a:solidFill>
                  <a:srgbClr val="000000"/>
                </a:solidFill>
                <a:latin typeface="Consolas"/>
              </a:rPr>
              <a:t>{</a:t>
            </a:r>
          </a:p>
          <a:p>
            <a:pPr marL="0" indent="0">
              <a:buNone/>
            </a:pPr>
            <a:endParaRPr lang="ko-KR" altLang="en-US" sz="1200" dirty="0" smtClean="0">
              <a:latin typeface="Consolas"/>
            </a:endParaRPr>
          </a:p>
          <a:p>
            <a:r>
              <a:rPr lang="ja-JP" altLang="en-US" sz="1200" dirty="0" smtClean="0">
                <a:solidFill>
                  <a:srgbClr val="000000"/>
                </a:solidFill>
                <a:latin typeface="Consolas"/>
              </a:rPr>
              <a:t>    </a:t>
            </a:r>
            <a:r>
              <a:rPr lang="en-US" altLang="ja-JP" sz="1200" dirty="0">
                <a:solidFill>
                  <a:srgbClr val="3F7F5F"/>
                </a:solidFill>
                <a:latin typeface="Consolas"/>
              </a:rPr>
              <a:t>// </a:t>
            </a:r>
            <a:r>
              <a:rPr lang="ja-JP" altLang="en-US" sz="1200" dirty="0">
                <a:solidFill>
                  <a:srgbClr val="3F7F5F"/>
                </a:solidFill>
                <a:latin typeface="Consolas"/>
              </a:rPr>
              <a:t>会員に関するプロパティ</a:t>
            </a:r>
          </a:p>
          <a:p>
            <a:r>
              <a:rPr lang="en-US" altLang="ko-KR" sz="1200" dirty="0">
                <a:solidFill>
                  <a:srgbClr val="000000"/>
                </a:solidFill>
                <a:latin typeface="Consolas"/>
              </a:rPr>
              <a:t>    </a:t>
            </a:r>
            <a:r>
              <a:rPr lang="en-US" altLang="ko-KR" sz="1200" b="1" dirty="0">
                <a:solidFill>
                  <a:srgbClr val="7F0055"/>
                </a:solidFill>
                <a:latin typeface="Consolas"/>
              </a:rPr>
              <a:t>private</a:t>
            </a:r>
            <a:r>
              <a:rPr lang="en-US" altLang="ko-KR" sz="1200" b="1" dirty="0">
                <a:solidFill>
                  <a:srgbClr val="000000"/>
                </a:solidFill>
                <a:latin typeface="Consolas"/>
              </a:rPr>
              <a:t> String </a:t>
            </a:r>
            <a:r>
              <a:rPr lang="en-US" altLang="ko-KR" sz="1200" b="1" dirty="0" err="1">
                <a:solidFill>
                  <a:srgbClr val="0000C0"/>
                </a:solidFill>
                <a:latin typeface="Consolas"/>
              </a:rPr>
              <a:t>userId</a:t>
            </a:r>
            <a:r>
              <a:rPr lang="en-US" altLang="ko-KR" sz="1200" b="1" dirty="0">
                <a:solidFill>
                  <a:srgbClr val="000000"/>
                </a:solidFill>
                <a:latin typeface="Consolas"/>
              </a:rPr>
              <a:t>; </a:t>
            </a:r>
            <a:r>
              <a:rPr lang="en-US" altLang="ko-KR" sz="1200" b="1" dirty="0">
                <a:solidFill>
                  <a:srgbClr val="3F7F5F"/>
                </a:solidFill>
                <a:latin typeface="Consolas"/>
              </a:rPr>
              <a:t>// </a:t>
            </a:r>
            <a:r>
              <a:rPr lang="ja-JP" altLang="en-US" sz="1200" b="1" dirty="0">
                <a:solidFill>
                  <a:srgbClr val="3F7F5F"/>
                </a:solidFill>
                <a:latin typeface="Consolas"/>
              </a:rPr>
              <a:t>ユーザー</a:t>
            </a:r>
            <a:r>
              <a:rPr lang="en-US" altLang="ko-KR" sz="1200" b="1" dirty="0">
                <a:solidFill>
                  <a:srgbClr val="3F7F5F"/>
                </a:solidFill>
                <a:latin typeface="Consolas"/>
              </a:rPr>
              <a:t>ID</a:t>
            </a:r>
          </a:p>
          <a:p>
            <a:r>
              <a:rPr lang="en-US" altLang="ko-KR" sz="1200" dirty="0">
                <a:solidFill>
                  <a:srgbClr val="000000"/>
                </a:solidFill>
                <a:latin typeface="Consolas"/>
              </a:rPr>
              <a:t>    </a:t>
            </a:r>
            <a:r>
              <a:rPr lang="en-US" altLang="ko-KR" sz="1200" b="1" dirty="0">
                <a:solidFill>
                  <a:srgbClr val="7F0055"/>
                </a:solidFill>
                <a:latin typeface="Consolas"/>
              </a:rPr>
              <a:t>private</a:t>
            </a:r>
            <a:r>
              <a:rPr lang="en-US" altLang="ko-KR" sz="1200" b="1" dirty="0">
                <a:solidFill>
                  <a:srgbClr val="000000"/>
                </a:solidFill>
                <a:latin typeface="Consolas"/>
              </a:rPr>
              <a:t> String </a:t>
            </a:r>
            <a:r>
              <a:rPr lang="en-US" altLang="ko-KR" sz="1200" b="1" dirty="0" err="1">
                <a:solidFill>
                  <a:srgbClr val="0000C0"/>
                </a:solidFill>
                <a:latin typeface="Consolas"/>
              </a:rPr>
              <a:t>userPass</a:t>
            </a:r>
            <a:r>
              <a:rPr lang="en-US" altLang="ko-KR" sz="1200" b="1" dirty="0">
                <a:solidFill>
                  <a:srgbClr val="000000"/>
                </a:solidFill>
                <a:latin typeface="Consolas"/>
              </a:rPr>
              <a:t>; </a:t>
            </a:r>
            <a:r>
              <a:rPr lang="en-US" altLang="ko-KR" sz="1200" b="1" dirty="0">
                <a:solidFill>
                  <a:srgbClr val="3F7F5F"/>
                </a:solidFill>
                <a:latin typeface="Consolas"/>
              </a:rPr>
              <a:t>// </a:t>
            </a:r>
            <a:r>
              <a:rPr lang="ja-JP" altLang="en-US" sz="1200" b="1" dirty="0">
                <a:solidFill>
                  <a:srgbClr val="3F7F5F"/>
                </a:solidFill>
                <a:latin typeface="Consolas"/>
              </a:rPr>
              <a:t>ユーザーパスワード</a:t>
            </a:r>
          </a:p>
          <a:p>
            <a:r>
              <a:rPr lang="en-US" altLang="ko-KR" sz="1200" dirty="0">
                <a:solidFill>
                  <a:srgbClr val="000000"/>
                </a:solidFill>
                <a:latin typeface="Consolas"/>
              </a:rPr>
              <a:t>    </a:t>
            </a:r>
            <a:r>
              <a:rPr lang="en-US" altLang="ko-KR" sz="1200" b="1" dirty="0">
                <a:solidFill>
                  <a:srgbClr val="7F0055"/>
                </a:solidFill>
                <a:latin typeface="Consolas"/>
              </a:rPr>
              <a:t>private</a:t>
            </a:r>
            <a:r>
              <a:rPr lang="en-US" altLang="ko-KR" sz="1200" b="1" dirty="0">
                <a:solidFill>
                  <a:srgbClr val="000000"/>
                </a:solidFill>
                <a:latin typeface="Consolas"/>
              </a:rPr>
              <a:t> String </a:t>
            </a:r>
            <a:r>
              <a:rPr lang="en-US" altLang="ko-KR" sz="1200" b="1" dirty="0" err="1">
                <a:solidFill>
                  <a:srgbClr val="0000C0"/>
                </a:solidFill>
                <a:latin typeface="Consolas"/>
              </a:rPr>
              <a:t>userPassRe</a:t>
            </a:r>
            <a:r>
              <a:rPr lang="en-US" altLang="ko-KR" sz="1200" b="1" dirty="0">
                <a:solidFill>
                  <a:srgbClr val="000000"/>
                </a:solidFill>
                <a:latin typeface="Consolas"/>
              </a:rPr>
              <a:t>; </a:t>
            </a:r>
            <a:r>
              <a:rPr lang="en-US" altLang="ko-KR" sz="1200" b="1" dirty="0">
                <a:solidFill>
                  <a:srgbClr val="3F7F5F"/>
                </a:solidFill>
                <a:latin typeface="Consolas"/>
              </a:rPr>
              <a:t>// </a:t>
            </a:r>
            <a:r>
              <a:rPr lang="ko-KR" altLang="en-US" sz="1200" b="1" dirty="0">
                <a:solidFill>
                  <a:srgbClr val="3F7F5F"/>
                </a:solidFill>
                <a:latin typeface="Consolas"/>
              </a:rPr>
              <a:t>再入力</a:t>
            </a:r>
            <a:r>
              <a:rPr lang="ja-JP" altLang="en-US" sz="1200" b="1" dirty="0">
                <a:solidFill>
                  <a:srgbClr val="3F7F5F"/>
                </a:solidFill>
                <a:latin typeface="Consolas"/>
              </a:rPr>
              <a:t>されたパスワード（</a:t>
            </a:r>
            <a:r>
              <a:rPr lang="ko-KR" altLang="en-US" sz="1200" b="1" dirty="0">
                <a:solidFill>
                  <a:srgbClr val="3F7F5F"/>
                </a:solidFill>
                <a:latin typeface="Consolas"/>
              </a:rPr>
              <a:t>確認用）</a:t>
            </a:r>
          </a:p>
          <a:p>
            <a:r>
              <a:rPr lang="en-US" altLang="ko-KR" sz="1200" dirty="0">
                <a:solidFill>
                  <a:srgbClr val="000000"/>
                </a:solidFill>
                <a:latin typeface="Consolas"/>
              </a:rPr>
              <a:t>    </a:t>
            </a:r>
            <a:r>
              <a:rPr lang="en-US" altLang="ko-KR" sz="1200" b="1" dirty="0">
                <a:solidFill>
                  <a:srgbClr val="7F0055"/>
                </a:solidFill>
                <a:latin typeface="Consolas"/>
              </a:rPr>
              <a:t>private</a:t>
            </a:r>
            <a:r>
              <a:rPr lang="en-US" altLang="ko-KR" sz="1200" b="1" dirty="0">
                <a:solidFill>
                  <a:srgbClr val="000000"/>
                </a:solidFill>
                <a:latin typeface="Consolas"/>
              </a:rPr>
              <a:t> String </a:t>
            </a:r>
            <a:r>
              <a:rPr lang="en-US" altLang="ko-KR" sz="1200" b="1" dirty="0" err="1">
                <a:solidFill>
                  <a:srgbClr val="0000C0"/>
                </a:solidFill>
                <a:latin typeface="Consolas"/>
              </a:rPr>
              <a:t>userName</a:t>
            </a:r>
            <a:r>
              <a:rPr lang="en-US" altLang="ko-KR" sz="1200" b="1" dirty="0">
                <a:solidFill>
                  <a:srgbClr val="000000"/>
                </a:solidFill>
                <a:latin typeface="Consolas"/>
              </a:rPr>
              <a:t>; </a:t>
            </a:r>
            <a:r>
              <a:rPr lang="en-US" altLang="ko-KR" sz="1200" b="1" dirty="0">
                <a:solidFill>
                  <a:srgbClr val="3F7F5F"/>
                </a:solidFill>
                <a:latin typeface="Consolas"/>
              </a:rPr>
              <a:t>// </a:t>
            </a:r>
            <a:r>
              <a:rPr lang="ja-JP" altLang="en-US" sz="1200" b="1" dirty="0">
                <a:solidFill>
                  <a:srgbClr val="3F7F5F"/>
                </a:solidFill>
                <a:latin typeface="Consolas"/>
              </a:rPr>
              <a:t>ユーザー</a:t>
            </a:r>
            <a:r>
              <a:rPr lang="ko-KR" altLang="en-US" sz="1200" b="1" dirty="0">
                <a:solidFill>
                  <a:srgbClr val="3F7F5F"/>
                </a:solidFill>
                <a:latin typeface="Consolas"/>
              </a:rPr>
              <a:t>名</a:t>
            </a:r>
          </a:p>
          <a:p>
            <a:r>
              <a:rPr lang="en-US" altLang="ko-KR" sz="1200" dirty="0">
                <a:solidFill>
                  <a:srgbClr val="000000"/>
                </a:solidFill>
                <a:latin typeface="Consolas"/>
              </a:rPr>
              <a:t>    </a:t>
            </a:r>
            <a:r>
              <a:rPr lang="en-US" altLang="ko-KR" sz="1200" b="1" dirty="0">
                <a:solidFill>
                  <a:srgbClr val="7F0055"/>
                </a:solidFill>
                <a:latin typeface="Consolas"/>
              </a:rPr>
              <a:t>private</a:t>
            </a:r>
            <a:r>
              <a:rPr lang="en-US" altLang="ko-KR" sz="1200" b="1" dirty="0">
                <a:solidFill>
                  <a:srgbClr val="000000"/>
                </a:solidFill>
                <a:latin typeface="Consolas"/>
              </a:rPr>
              <a:t> String </a:t>
            </a:r>
            <a:r>
              <a:rPr lang="en-US" altLang="ko-KR" sz="1200" b="1" dirty="0" err="1">
                <a:solidFill>
                  <a:srgbClr val="0000C0"/>
                </a:solidFill>
                <a:latin typeface="Consolas"/>
              </a:rPr>
              <a:t>userPhone</a:t>
            </a:r>
            <a:r>
              <a:rPr lang="en-US" altLang="ko-KR" sz="1200" b="1" dirty="0">
                <a:solidFill>
                  <a:srgbClr val="000000"/>
                </a:solidFill>
                <a:latin typeface="Consolas"/>
              </a:rPr>
              <a:t>; </a:t>
            </a:r>
            <a:r>
              <a:rPr lang="en-US" altLang="ko-KR" sz="1200" b="1" dirty="0">
                <a:solidFill>
                  <a:srgbClr val="3F7F5F"/>
                </a:solidFill>
                <a:latin typeface="Consolas"/>
              </a:rPr>
              <a:t>// </a:t>
            </a:r>
            <a:r>
              <a:rPr lang="ja-JP" altLang="en-US" sz="1200" b="1" dirty="0">
                <a:solidFill>
                  <a:srgbClr val="3F7F5F"/>
                </a:solidFill>
                <a:latin typeface="Consolas"/>
              </a:rPr>
              <a:t>ユーザーの</a:t>
            </a:r>
            <a:r>
              <a:rPr lang="ko-KR" altLang="en-US" sz="1200" b="1" dirty="0">
                <a:solidFill>
                  <a:srgbClr val="3F7F5F"/>
                </a:solidFill>
                <a:latin typeface="Consolas"/>
              </a:rPr>
              <a:t>電話番号</a:t>
            </a:r>
          </a:p>
          <a:p>
            <a:r>
              <a:rPr lang="en-US" altLang="ko-KR" sz="1200" dirty="0">
                <a:solidFill>
                  <a:srgbClr val="000000"/>
                </a:solidFill>
                <a:latin typeface="Consolas"/>
              </a:rPr>
              <a:t>    </a:t>
            </a:r>
            <a:r>
              <a:rPr lang="en-US" altLang="ko-KR" sz="1200" b="1" dirty="0">
                <a:solidFill>
                  <a:srgbClr val="7F0055"/>
                </a:solidFill>
                <a:latin typeface="Consolas"/>
              </a:rPr>
              <a:t>private</a:t>
            </a:r>
            <a:r>
              <a:rPr lang="en-US" altLang="ko-KR" sz="1200" b="1" dirty="0">
                <a:solidFill>
                  <a:srgbClr val="000000"/>
                </a:solidFill>
                <a:latin typeface="Consolas"/>
              </a:rPr>
              <a:t> String </a:t>
            </a:r>
            <a:r>
              <a:rPr lang="en-US" altLang="ko-KR" sz="1200" b="1" dirty="0" err="1">
                <a:solidFill>
                  <a:srgbClr val="0000C0"/>
                </a:solidFill>
                <a:latin typeface="Consolas"/>
              </a:rPr>
              <a:t>userEmail</a:t>
            </a:r>
            <a:r>
              <a:rPr lang="en-US" altLang="ko-KR" sz="1200" b="1" dirty="0">
                <a:solidFill>
                  <a:srgbClr val="000000"/>
                </a:solidFill>
                <a:latin typeface="Consolas"/>
              </a:rPr>
              <a:t>; </a:t>
            </a:r>
            <a:r>
              <a:rPr lang="en-US" altLang="ko-KR" sz="1200" b="1" dirty="0">
                <a:solidFill>
                  <a:srgbClr val="3F7F5F"/>
                </a:solidFill>
                <a:latin typeface="Consolas"/>
              </a:rPr>
              <a:t>// </a:t>
            </a:r>
            <a:r>
              <a:rPr lang="ja-JP" altLang="en-US" sz="1200" b="1" dirty="0">
                <a:solidFill>
                  <a:srgbClr val="3F7F5F"/>
                </a:solidFill>
                <a:latin typeface="Consolas"/>
              </a:rPr>
              <a:t>ユーザーのメールアドレス</a:t>
            </a:r>
          </a:p>
          <a:p>
            <a:r>
              <a:rPr lang="en-US" altLang="ko-KR" sz="1200" dirty="0">
                <a:solidFill>
                  <a:srgbClr val="000000"/>
                </a:solidFill>
                <a:latin typeface="Consolas"/>
              </a:rPr>
              <a:t>    </a:t>
            </a:r>
            <a:r>
              <a:rPr lang="en-US" altLang="ko-KR" sz="1200" b="1" dirty="0">
                <a:solidFill>
                  <a:srgbClr val="7F0055"/>
                </a:solidFill>
                <a:latin typeface="Consolas"/>
              </a:rPr>
              <a:t>private</a:t>
            </a:r>
            <a:r>
              <a:rPr lang="en-US" altLang="ko-KR" sz="1200" b="1" dirty="0">
                <a:solidFill>
                  <a:srgbClr val="000000"/>
                </a:solidFill>
                <a:latin typeface="Consolas"/>
              </a:rPr>
              <a:t> String </a:t>
            </a:r>
            <a:r>
              <a:rPr lang="en-US" altLang="ko-KR" sz="1200" b="1" dirty="0" err="1">
                <a:solidFill>
                  <a:srgbClr val="0000C0"/>
                </a:solidFill>
                <a:latin typeface="Consolas"/>
              </a:rPr>
              <a:t>userGender</a:t>
            </a:r>
            <a:r>
              <a:rPr lang="en-US" altLang="ko-KR" sz="1200" b="1" dirty="0">
                <a:solidFill>
                  <a:srgbClr val="000000"/>
                </a:solidFill>
                <a:latin typeface="Consolas"/>
              </a:rPr>
              <a:t>; </a:t>
            </a:r>
            <a:r>
              <a:rPr lang="en-US" altLang="ko-KR" sz="1200" b="1" dirty="0">
                <a:solidFill>
                  <a:srgbClr val="3F7F5F"/>
                </a:solidFill>
                <a:latin typeface="Consolas"/>
              </a:rPr>
              <a:t>// </a:t>
            </a:r>
            <a:r>
              <a:rPr lang="ja-JP" altLang="en-US" sz="1200" b="1" dirty="0">
                <a:solidFill>
                  <a:srgbClr val="3F7F5F"/>
                </a:solidFill>
                <a:latin typeface="Consolas"/>
              </a:rPr>
              <a:t>ユーザーの</a:t>
            </a:r>
            <a:r>
              <a:rPr lang="ko-KR" altLang="en-US" sz="1200" b="1" dirty="0">
                <a:solidFill>
                  <a:srgbClr val="3F7F5F"/>
                </a:solidFill>
                <a:latin typeface="Consolas"/>
              </a:rPr>
              <a:t>性別</a:t>
            </a:r>
          </a:p>
          <a:p>
            <a:r>
              <a:rPr lang="en-US" altLang="ko-KR" sz="1200" dirty="0">
                <a:solidFill>
                  <a:srgbClr val="000000"/>
                </a:solidFill>
                <a:latin typeface="Consolas"/>
              </a:rPr>
              <a:t>    </a:t>
            </a:r>
            <a:r>
              <a:rPr lang="en-US" altLang="ko-KR" sz="1200" b="1" dirty="0">
                <a:solidFill>
                  <a:srgbClr val="7F0055"/>
                </a:solidFill>
                <a:latin typeface="Consolas"/>
              </a:rPr>
              <a:t>private</a:t>
            </a:r>
            <a:r>
              <a:rPr lang="en-US" altLang="ko-KR" sz="1200" b="1" dirty="0">
                <a:solidFill>
                  <a:srgbClr val="000000"/>
                </a:solidFill>
                <a:latin typeface="Consolas"/>
              </a:rPr>
              <a:t> String </a:t>
            </a:r>
            <a:r>
              <a:rPr lang="en-US" altLang="ko-KR" sz="1200" b="1" dirty="0">
                <a:solidFill>
                  <a:srgbClr val="0000C0"/>
                </a:solidFill>
                <a:latin typeface="Consolas"/>
              </a:rPr>
              <a:t>userAddr1</a:t>
            </a:r>
            <a:r>
              <a:rPr lang="en-US" altLang="ko-KR" sz="1200" b="1" dirty="0">
                <a:solidFill>
                  <a:srgbClr val="000000"/>
                </a:solidFill>
                <a:latin typeface="Consolas"/>
              </a:rPr>
              <a:t>; </a:t>
            </a:r>
            <a:r>
              <a:rPr lang="en-US" altLang="ko-KR" sz="1200" b="1" dirty="0">
                <a:solidFill>
                  <a:srgbClr val="3F7F5F"/>
                </a:solidFill>
                <a:latin typeface="Consolas"/>
              </a:rPr>
              <a:t>// </a:t>
            </a:r>
            <a:r>
              <a:rPr lang="ja-JP" altLang="en-US" sz="1200" b="1" dirty="0">
                <a:solidFill>
                  <a:srgbClr val="3F7F5F"/>
                </a:solidFill>
                <a:latin typeface="Consolas"/>
              </a:rPr>
              <a:t>ユーザーの</a:t>
            </a:r>
            <a:r>
              <a:rPr lang="ko-KR" altLang="en-US" sz="1200" b="1" dirty="0">
                <a:solidFill>
                  <a:srgbClr val="3F7F5F"/>
                </a:solidFill>
                <a:latin typeface="Consolas"/>
              </a:rPr>
              <a:t>住所</a:t>
            </a:r>
            <a:r>
              <a:rPr lang="en-US" altLang="ko-KR" sz="1200" b="1" dirty="0">
                <a:solidFill>
                  <a:srgbClr val="3F7F5F"/>
                </a:solidFill>
                <a:latin typeface="Consolas"/>
              </a:rPr>
              <a:t>1</a:t>
            </a:r>
          </a:p>
          <a:p>
            <a:r>
              <a:rPr lang="en-US" altLang="ko-KR" sz="1200" dirty="0">
                <a:solidFill>
                  <a:srgbClr val="000000"/>
                </a:solidFill>
                <a:latin typeface="Consolas"/>
              </a:rPr>
              <a:t>    </a:t>
            </a:r>
            <a:r>
              <a:rPr lang="en-US" altLang="ko-KR" sz="1200" b="1" dirty="0">
                <a:solidFill>
                  <a:srgbClr val="7F0055"/>
                </a:solidFill>
                <a:latin typeface="Consolas"/>
              </a:rPr>
              <a:t>private</a:t>
            </a:r>
            <a:r>
              <a:rPr lang="en-US" altLang="ko-KR" sz="1200" b="1" dirty="0">
                <a:solidFill>
                  <a:srgbClr val="000000"/>
                </a:solidFill>
                <a:latin typeface="Consolas"/>
              </a:rPr>
              <a:t> String </a:t>
            </a:r>
            <a:r>
              <a:rPr lang="en-US" altLang="ko-KR" sz="1200" b="1" dirty="0">
                <a:solidFill>
                  <a:srgbClr val="0000C0"/>
                </a:solidFill>
                <a:latin typeface="Consolas"/>
              </a:rPr>
              <a:t>userAddr2</a:t>
            </a:r>
            <a:r>
              <a:rPr lang="en-US" altLang="ko-KR" sz="1200" b="1" dirty="0">
                <a:solidFill>
                  <a:srgbClr val="000000"/>
                </a:solidFill>
                <a:latin typeface="Consolas"/>
              </a:rPr>
              <a:t>; </a:t>
            </a:r>
            <a:r>
              <a:rPr lang="en-US" altLang="ko-KR" sz="1200" b="1" dirty="0">
                <a:solidFill>
                  <a:srgbClr val="3F7F5F"/>
                </a:solidFill>
                <a:latin typeface="Consolas"/>
              </a:rPr>
              <a:t>// </a:t>
            </a:r>
            <a:r>
              <a:rPr lang="ja-JP" altLang="en-US" sz="1200" b="1" dirty="0">
                <a:solidFill>
                  <a:srgbClr val="3F7F5F"/>
                </a:solidFill>
                <a:latin typeface="Consolas"/>
              </a:rPr>
              <a:t>ユーザーの</a:t>
            </a:r>
            <a:r>
              <a:rPr lang="ko-KR" altLang="en-US" sz="1200" b="1" dirty="0">
                <a:solidFill>
                  <a:srgbClr val="3F7F5F"/>
                </a:solidFill>
                <a:latin typeface="Consolas"/>
              </a:rPr>
              <a:t>住所</a:t>
            </a:r>
            <a:r>
              <a:rPr lang="en-US" altLang="ko-KR" sz="1200" b="1" dirty="0">
                <a:solidFill>
                  <a:srgbClr val="3F7F5F"/>
                </a:solidFill>
                <a:latin typeface="Consolas"/>
              </a:rPr>
              <a:t>2</a:t>
            </a:r>
          </a:p>
          <a:p>
            <a:r>
              <a:rPr lang="en-US" altLang="ko-KR" sz="1200" dirty="0">
                <a:solidFill>
                  <a:srgbClr val="000000"/>
                </a:solidFill>
                <a:latin typeface="Consolas"/>
              </a:rPr>
              <a:t>    </a:t>
            </a:r>
            <a:r>
              <a:rPr lang="en-US" altLang="ko-KR" sz="1200" b="1" dirty="0">
                <a:solidFill>
                  <a:srgbClr val="7F0055"/>
                </a:solidFill>
                <a:latin typeface="Consolas"/>
              </a:rPr>
              <a:t>private</a:t>
            </a:r>
            <a:r>
              <a:rPr lang="en-US" altLang="ko-KR" sz="1200" b="1" dirty="0">
                <a:solidFill>
                  <a:srgbClr val="000000"/>
                </a:solidFill>
                <a:latin typeface="Consolas"/>
              </a:rPr>
              <a:t> String </a:t>
            </a:r>
            <a:r>
              <a:rPr lang="en-US" altLang="ko-KR" sz="1200" b="1" dirty="0">
                <a:solidFill>
                  <a:srgbClr val="0000C0"/>
                </a:solidFill>
                <a:latin typeface="Consolas"/>
              </a:rPr>
              <a:t>userAddr3</a:t>
            </a:r>
            <a:r>
              <a:rPr lang="en-US" altLang="ko-KR" sz="1200" b="1" dirty="0">
                <a:solidFill>
                  <a:srgbClr val="000000"/>
                </a:solidFill>
                <a:latin typeface="Consolas"/>
              </a:rPr>
              <a:t>; </a:t>
            </a:r>
            <a:r>
              <a:rPr lang="en-US" altLang="ko-KR" sz="1200" b="1" dirty="0">
                <a:solidFill>
                  <a:srgbClr val="3F7F5F"/>
                </a:solidFill>
                <a:latin typeface="Consolas"/>
              </a:rPr>
              <a:t>// </a:t>
            </a:r>
            <a:r>
              <a:rPr lang="ja-JP" altLang="en-US" sz="1200" b="1" dirty="0">
                <a:solidFill>
                  <a:srgbClr val="3F7F5F"/>
                </a:solidFill>
                <a:latin typeface="Consolas"/>
              </a:rPr>
              <a:t>ユーザーの</a:t>
            </a:r>
            <a:r>
              <a:rPr lang="ko-KR" altLang="en-US" sz="1200" b="1" dirty="0">
                <a:solidFill>
                  <a:srgbClr val="3F7F5F"/>
                </a:solidFill>
                <a:latin typeface="Consolas"/>
              </a:rPr>
              <a:t>住所</a:t>
            </a:r>
            <a:r>
              <a:rPr lang="en-US" altLang="ko-KR" sz="1200" b="1" dirty="0">
                <a:solidFill>
                  <a:srgbClr val="3F7F5F"/>
                </a:solidFill>
                <a:latin typeface="Consolas"/>
              </a:rPr>
              <a:t>3</a:t>
            </a:r>
          </a:p>
          <a:p>
            <a:r>
              <a:rPr lang="en-US" altLang="ko-KR" sz="1200" dirty="0">
                <a:solidFill>
                  <a:srgbClr val="000000"/>
                </a:solidFill>
                <a:latin typeface="Consolas"/>
              </a:rPr>
              <a:t>    </a:t>
            </a:r>
            <a:r>
              <a:rPr lang="en-US" altLang="ko-KR" sz="1200" b="1" dirty="0">
                <a:solidFill>
                  <a:srgbClr val="7F0055"/>
                </a:solidFill>
                <a:latin typeface="Consolas"/>
              </a:rPr>
              <a:t>private</a:t>
            </a:r>
            <a:r>
              <a:rPr lang="en-US" altLang="ko-KR" sz="1200" b="1" dirty="0">
                <a:solidFill>
                  <a:srgbClr val="000000"/>
                </a:solidFill>
                <a:latin typeface="Consolas"/>
              </a:rPr>
              <a:t> Date </a:t>
            </a:r>
            <a:r>
              <a:rPr lang="en-US" altLang="ko-KR" sz="1200" b="1" dirty="0" err="1">
                <a:solidFill>
                  <a:srgbClr val="0000C0"/>
                </a:solidFill>
                <a:latin typeface="Consolas"/>
              </a:rPr>
              <a:t>regiDate</a:t>
            </a:r>
            <a:r>
              <a:rPr lang="en-US" altLang="ko-KR" sz="1200" b="1" dirty="0">
                <a:solidFill>
                  <a:srgbClr val="000000"/>
                </a:solidFill>
                <a:latin typeface="Consolas"/>
              </a:rPr>
              <a:t>; </a:t>
            </a:r>
            <a:r>
              <a:rPr lang="en-US" altLang="ko-KR" sz="1200" b="1" dirty="0">
                <a:solidFill>
                  <a:srgbClr val="3F7F5F"/>
                </a:solidFill>
                <a:latin typeface="Consolas"/>
              </a:rPr>
              <a:t>// </a:t>
            </a:r>
            <a:r>
              <a:rPr lang="ko-KR" altLang="en-US" sz="1200" b="1" dirty="0" err="1">
                <a:solidFill>
                  <a:srgbClr val="3F7F5F"/>
                </a:solidFill>
                <a:latin typeface="Consolas"/>
              </a:rPr>
              <a:t>登録日時</a:t>
            </a:r>
            <a:endParaRPr lang="ko-KR" altLang="en-US" sz="1200" b="1" dirty="0">
              <a:solidFill>
                <a:srgbClr val="3F7F5F"/>
              </a:solidFill>
              <a:latin typeface="Consolas"/>
            </a:endParaRPr>
          </a:p>
          <a:p>
            <a:r>
              <a:rPr lang="ja-JP" altLang="en-US" sz="1200" dirty="0">
                <a:solidFill>
                  <a:srgbClr val="000000"/>
                </a:solidFill>
                <a:latin typeface="Consolas"/>
              </a:rPr>
              <a:t>    </a:t>
            </a:r>
            <a:r>
              <a:rPr lang="en-US" altLang="ja-JP" sz="1200" b="1" dirty="0">
                <a:solidFill>
                  <a:srgbClr val="7F0055"/>
                </a:solidFill>
                <a:latin typeface="Consolas"/>
              </a:rPr>
              <a:t>private</a:t>
            </a:r>
            <a:r>
              <a:rPr lang="ja-JP" altLang="en-US" sz="1200" b="1" dirty="0">
                <a:solidFill>
                  <a:srgbClr val="000000"/>
                </a:solidFill>
                <a:latin typeface="Consolas"/>
              </a:rPr>
              <a:t> </a:t>
            </a:r>
            <a:r>
              <a:rPr lang="en-US" altLang="ja-JP" sz="1200" b="1" dirty="0" err="1">
                <a:solidFill>
                  <a:srgbClr val="7F0055"/>
                </a:solidFill>
                <a:latin typeface="Consolas"/>
              </a:rPr>
              <a:t>int</a:t>
            </a:r>
            <a:r>
              <a:rPr lang="ja-JP" altLang="en-US" sz="1200" b="1" dirty="0">
                <a:solidFill>
                  <a:srgbClr val="000000"/>
                </a:solidFill>
                <a:latin typeface="Consolas"/>
              </a:rPr>
              <a:t> </a:t>
            </a:r>
            <a:r>
              <a:rPr lang="en-US" altLang="ja-JP" sz="1200" b="1" dirty="0">
                <a:solidFill>
                  <a:srgbClr val="0000C0"/>
                </a:solidFill>
                <a:latin typeface="Consolas"/>
              </a:rPr>
              <a:t>verify</a:t>
            </a:r>
            <a:r>
              <a:rPr lang="en-US" altLang="ja-JP" sz="1200" b="1" dirty="0">
                <a:solidFill>
                  <a:srgbClr val="000000"/>
                </a:solidFill>
                <a:latin typeface="Consolas"/>
              </a:rPr>
              <a:t>; </a:t>
            </a:r>
            <a:r>
              <a:rPr lang="en-US" altLang="ja-JP" sz="1200" b="1" dirty="0">
                <a:solidFill>
                  <a:srgbClr val="3F7F5F"/>
                </a:solidFill>
                <a:latin typeface="Consolas"/>
              </a:rPr>
              <a:t>// </a:t>
            </a:r>
            <a:r>
              <a:rPr lang="ja-JP" altLang="en-US" sz="1200" b="1" dirty="0">
                <a:solidFill>
                  <a:srgbClr val="3F7F5F"/>
                </a:solidFill>
                <a:latin typeface="Consolas"/>
              </a:rPr>
              <a:t>ユーザーの認証状態（例</a:t>
            </a:r>
            <a:r>
              <a:rPr lang="en-US" altLang="ja-JP" sz="1200" b="1" dirty="0">
                <a:solidFill>
                  <a:srgbClr val="3F7F5F"/>
                </a:solidFill>
                <a:latin typeface="Consolas"/>
              </a:rPr>
              <a:t>: </a:t>
            </a:r>
            <a:r>
              <a:rPr lang="ja-JP" altLang="en-US" sz="1200" b="1" dirty="0">
                <a:solidFill>
                  <a:srgbClr val="3F7F5F"/>
                </a:solidFill>
                <a:latin typeface="Consolas"/>
              </a:rPr>
              <a:t>管理者か一般ユーザーかのフラグ</a:t>
            </a:r>
            <a:r>
              <a:rPr lang="ja-JP" altLang="en-US" sz="1200" b="1" dirty="0" smtClean="0">
                <a:solidFill>
                  <a:srgbClr val="3F7F5F"/>
                </a:solidFill>
                <a:latin typeface="Consolas"/>
              </a:rPr>
              <a:t>）</a:t>
            </a:r>
          </a:p>
          <a:p>
            <a:endParaRPr lang="ko-KR" altLang="en-US" sz="1200" dirty="0">
              <a:latin typeface="Consolas"/>
            </a:endParaRPr>
          </a:p>
          <a:p>
            <a:r>
              <a:rPr lang="ja-JP" altLang="en-US" sz="1200" dirty="0" smtClean="0">
                <a:solidFill>
                  <a:srgbClr val="000000"/>
                </a:solidFill>
                <a:latin typeface="Consolas"/>
              </a:rPr>
              <a:t>    </a:t>
            </a:r>
            <a:r>
              <a:rPr lang="en-US" altLang="ja-JP" sz="1200" dirty="0">
                <a:solidFill>
                  <a:srgbClr val="3F7F5F"/>
                </a:solidFill>
                <a:latin typeface="Consolas"/>
              </a:rPr>
              <a:t>// </a:t>
            </a:r>
            <a:r>
              <a:rPr lang="ja-JP" altLang="en-US" sz="1200" dirty="0">
                <a:solidFill>
                  <a:srgbClr val="3F7F5F"/>
                </a:solidFill>
                <a:latin typeface="Consolas"/>
              </a:rPr>
              <a:t>以下はプロパティにアクセスするための</a:t>
            </a:r>
            <a:r>
              <a:rPr lang="en-US" altLang="ja-JP" sz="1200" dirty="0">
                <a:solidFill>
                  <a:srgbClr val="3F7F5F"/>
                </a:solidFill>
                <a:latin typeface="Consolas"/>
              </a:rPr>
              <a:t>getter</a:t>
            </a:r>
            <a:r>
              <a:rPr lang="ja-JP" altLang="en-US" sz="1200" dirty="0">
                <a:solidFill>
                  <a:srgbClr val="3F7F5F"/>
                </a:solidFill>
                <a:latin typeface="Consolas"/>
              </a:rPr>
              <a:t>および</a:t>
            </a:r>
            <a:r>
              <a:rPr lang="en-US" altLang="ja-JP" sz="1200" dirty="0">
                <a:solidFill>
                  <a:srgbClr val="3F7F5F"/>
                </a:solidFill>
                <a:latin typeface="Consolas"/>
              </a:rPr>
              <a:t>setter</a:t>
            </a:r>
            <a:r>
              <a:rPr lang="ja-JP" altLang="en-US" sz="1200" dirty="0">
                <a:solidFill>
                  <a:srgbClr val="3F7F5F"/>
                </a:solidFill>
                <a:latin typeface="Consolas"/>
              </a:rPr>
              <a:t>メソッド</a:t>
            </a:r>
          </a:p>
          <a:p>
            <a:endParaRPr lang="ko-KR" altLang="en-US" sz="1200" dirty="0">
              <a:latin typeface="Consolas"/>
            </a:endParaRPr>
          </a:p>
          <a:p>
            <a:r>
              <a:rPr lang="en-US" altLang="ko-KR" sz="1200" dirty="0">
                <a:solidFill>
                  <a:srgbClr val="000000"/>
                </a:solidFill>
                <a:latin typeface="Consolas"/>
              </a:rPr>
              <a:t>    </a:t>
            </a:r>
            <a:r>
              <a:rPr lang="en-US" altLang="ko-KR" sz="1200" b="1" dirty="0">
                <a:solidFill>
                  <a:srgbClr val="7F0055"/>
                </a:solidFill>
                <a:latin typeface="Consolas"/>
              </a:rPr>
              <a:t>public</a:t>
            </a:r>
            <a:r>
              <a:rPr lang="en-US" altLang="ko-KR" sz="1200" b="1" dirty="0">
                <a:solidFill>
                  <a:srgbClr val="000000"/>
                </a:solidFill>
                <a:latin typeface="Consolas"/>
              </a:rPr>
              <a:t> String </a:t>
            </a:r>
            <a:r>
              <a:rPr lang="en-US" altLang="ko-KR" sz="1200" b="1" dirty="0" err="1">
                <a:solidFill>
                  <a:srgbClr val="000000"/>
                </a:solidFill>
                <a:latin typeface="Consolas"/>
              </a:rPr>
              <a:t>getUserId</a:t>
            </a:r>
            <a:r>
              <a:rPr lang="en-US" altLang="ko-KR" sz="1200" b="1" dirty="0">
                <a:solidFill>
                  <a:srgbClr val="000000"/>
                </a:solidFill>
                <a:latin typeface="Consolas"/>
              </a:rPr>
              <a:t>() { </a:t>
            </a:r>
            <a:r>
              <a:rPr lang="en-US" altLang="ko-KR" sz="1200" b="1" dirty="0">
                <a:solidFill>
                  <a:srgbClr val="3F7F5F"/>
                </a:solidFill>
                <a:latin typeface="Consolas"/>
              </a:rPr>
              <a:t>// </a:t>
            </a:r>
            <a:r>
              <a:rPr lang="ja-JP" altLang="en-US" sz="1200" b="1" dirty="0">
                <a:solidFill>
                  <a:srgbClr val="3F7F5F"/>
                </a:solidFill>
                <a:latin typeface="Consolas"/>
              </a:rPr>
              <a:t>ユーザー</a:t>
            </a:r>
            <a:r>
              <a:rPr lang="en-US" altLang="ko-KR" sz="1200" b="1" dirty="0">
                <a:solidFill>
                  <a:srgbClr val="3F7F5F"/>
                </a:solidFill>
                <a:latin typeface="Consolas"/>
              </a:rPr>
              <a:t>ID</a:t>
            </a:r>
            <a:r>
              <a:rPr lang="ja-JP" altLang="en-US" sz="1200" b="1" dirty="0">
                <a:solidFill>
                  <a:srgbClr val="3F7F5F"/>
                </a:solidFill>
                <a:latin typeface="Consolas"/>
              </a:rPr>
              <a:t>を</a:t>
            </a:r>
            <a:r>
              <a:rPr lang="ko-KR" altLang="en-US" sz="1200" b="1" dirty="0">
                <a:solidFill>
                  <a:srgbClr val="3F7F5F"/>
                </a:solidFill>
                <a:latin typeface="Consolas"/>
              </a:rPr>
              <a:t>取得</a:t>
            </a:r>
          </a:p>
          <a:p>
            <a:r>
              <a:rPr lang="en-US" altLang="ko-KR" sz="1200" dirty="0">
                <a:solidFill>
                  <a:srgbClr val="000000"/>
                </a:solidFill>
                <a:latin typeface="Consolas"/>
              </a:rPr>
              <a:t>        </a:t>
            </a:r>
            <a:r>
              <a:rPr lang="en-US" altLang="ko-KR" sz="1200" b="1" dirty="0">
                <a:solidFill>
                  <a:srgbClr val="7F0055"/>
                </a:solidFill>
                <a:latin typeface="Consolas"/>
              </a:rPr>
              <a:t>return</a:t>
            </a:r>
            <a:r>
              <a:rPr lang="en-US" altLang="ko-KR" sz="1200" b="1" dirty="0">
                <a:solidFill>
                  <a:srgbClr val="000000"/>
                </a:solidFill>
                <a:latin typeface="Consolas"/>
              </a:rPr>
              <a:t> </a:t>
            </a:r>
            <a:r>
              <a:rPr lang="en-US" altLang="ko-KR" sz="1200" b="1" dirty="0" err="1">
                <a:solidFill>
                  <a:srgbClr val="0000C0"/>
                </a:solidFill>
                <a:latin typeface="Consolas"/>
              </a:rPr>
              <a:t>userId</a:t>
            </a:r>
            <a:r>
              <a:rPr lang="en-US" altLang="ko-KR" sz="1200" b="1" dirty="0">
                <a:solidFill>
                  <a:srgbClr val="000000"/>
                </a:solidFill>
                <a:latin typeface="Consolas"/>
              </a:rPr>
              <a:t>;</a:t>
            </a:r>
          </a:p>
          <a:p>
            <a:r>
              <a:rPr lang="ko-KR" altLang="en-US" sz="1200" dirty="0">
                <a:solidFill>
                  <a:srgbClr val="000000"/>
                </a:solidFill>
                <a:latin typeface="Consolas"/>
              </a:rPr>
              <a:t>    </a:t>
            </a:r>
            <a:r>
              <a:rPr lang="en-US" altLang="ko-KR" sz="1200" dirty="0" smtClean="0">
                <a:solidFill>
                  <a:srgbClr val="000000"/>
                </a:solidFill>
                <a:latin typeface="Consolas"/>
              </a:rPr>
              <a:t>}</a:t>
            </a:r>
          </a:p>
          <a:p>
            <a:endParaRPr lang="en-US" altLang="ko-KR" sz="1200" dirty="0">
              <a:solidFill>
                <a:srgbClr val="000000"/>
              </a:solidFill>
              <a:latin typeface="Consolas"/>
            </a:endParaRPr>
          </a:p>
          <a:p>
            <a:endParaRPr lang="en-US" altLang="ko-KR" sz="1200" dirty="0">
              <a:solidFill>
                <a:srgbClr val="000000"/>
              </a:solidFill>
              <a:latin typeface="Consolas"/>
            </a:endParaRPr>
          </a:p>
          <a:p>
            <a:r>
              <a:rPr lang="en-US" altLang="ko-KR" sz="1200" dirty="0">
                <a:solidFill>
                  <a:srgbClr val="000000"/>
                </a:solidFill>
                <a:latin typeface="Consolas"/>
              </a:rPr>
              <a:t>    </a:t>
            </a:r>
            <a:r>
              <a:rPr lang="en-US" altLang="ko-KR" sz="1200" b="1" dirty="0">
                <a:solidFill>
                  <a:srgbClr val="7F0055"/>
                </a:solidFill>
                <a:latin typeface="Consolas"/>
              </a:rPr>
              <a:t>public</a:t>
            </a:r>
            <a:r>
              <a:rPr lang="en-US" altLang="ko-KR" sz="1200" b="1" dirty="0">
                <a:solidFill>
                  <a:srgbClr val="000000"/>
                </a:solidFill>
                <a:latin typeface="Consolas"/>
              </a:rPr>
              <a:t> </a:t>
            </a:r>
            <a:r>
              <a:rPr lang="en-US" altLang="ko-KR" sz="1200" b="1" dirty="0">
                <a:solidFill>
                  <a:srgbClr val="7F0055"/>
                </a:solidFill>
                <a:latin typeface="Consolas"/>
              </a:rPr>
              <a:t>void</a:t>
            </a:r>
            <a:r>
              <a:rPr lang="en-US" altLang="ko-KR" sz="1200" b="1" dirty="0">
                <a:solidFill>
                  <a:srgbClr val="000000"/>
                </a:solidFill>
                <a:latin typeface="Consolas"/>
              </a:rPr>
              <a:t> </a:t>
            </a:r>
            <a:r>
              <a:rPr lang="en-US" altLang="ko-KR" sz="1200" b="1" dirty="0" err="1">
                <a:solidFill>
                  <a:srgbClr val="000000"/>
                </a:solidFill>
                <a:latin typeface="Consolas"/>
              </a:rPr>
              <a:t>setUserId</a:t>
            </a:r>
            <a:r>
              <a:rPr lang="en-US" altLang="ko-KR" sz="1200" b="1" dirty="0">
                <a:solidFill>
                  <a:srgbClr val="000000"/>
                </a:solidFill>
                <a:latin typeface="Consolas"/>
              </a:rPr>
              <a:t>(String </a:t>
            </a:r>
            <a:r>
              <a:rPr lang="en-US" altLang="ko-KR" sz="1200" b="1" dirty="0" err="1">
                <a:solidFill>
                  <a:srgbClr val="6A3E3E"/>
                </a:solidFill>
                <a:latin typeface="Consolas"/>
              </a:rPr>
              <a:t>userId</a:t>
            </a:r>
            <a:r>
              <a:rPr lang="en-US" altLang="ko-KR" sz="1200" b="1" dirty="0">
                <a:solidFill>
                  <a:srgbClr val="000000"/>
                </a:solidFill>
                <a:latin typeface="Consolas"/>
              </a:rPr>
              <a:t>) { </a:t>
            </a:r>
            <a:r>
              <a:rPr lang="en-US" altLang="ko-KR" sz="1200" b="1" dirty="0">
                <a:solidFill>
                  <a:srgbClr val="3F7F5F"/>
                </a:solidFill>
                <a:latin typeface="Consolas"/>
              </a:rPr>
              <a:t>// </a:t>
            </a:r>
            <a:r>
              <a:rPr lang="ja-JP" altLang="en-US" sz="1200" b="1" dirty="0">
                <a:solidFill>
                  <a:srgbClr val="3F7F5F"/>
                </a:solidFill>
                <a:latin typeface="Consolas"/>
              </a:rPr>
              <a:t>ユーザー</a:t>
            </a:r>
            <a:r>
              <a:rPr lang="en-US" altLang="ko-KR" sz="1200" b="1" dirty="0">
                <a:solidFill>
                  <a:srgbClr val="3F7F5F"/>
                </a:solidFill>
                <a:latin typeface="Consolas"/>
              </a:rPr>
              <a:t>ID</a:t>
            </a:r>
            <a:r>
              <a:rPr lang="ja-JP" altLang="en-US" sz="1200" b="1" dirty="0">
                <a:solidFill>
                  <a:srgbClr val="3F7F5F"/>
                </a:solidFill>
                <a:latin typeface="Consolas"/>
              </a:rPr>
              <a:t>を</a:t>
            </a:r>
            <a:r>
              <a:rPr lang="ko-KR" altLang="en-US" sz="1200" b="1" dirty="0">
                <a:solidFill>
                  <a:srgbClr val="3F7F5F"/>
                </a:solidFill>
                <a:latin typeface="Consolas"/>
              </a:rPr>
              <a:t>設定</a:t>
            </a:r>
          </a:p>
          <a:p>
            <a:r>
              <a:rPr lang="en-US" altLang="ko-KR" sz="1200" dirty="0">
                <a:solidFill>
                  <a:srgbClr val="000000"/>
                </a:solidFill>
                <a:latin typeface="Consolas"/>
              </a:rPr>
              <a:t>        </a:t>
            </a:r>
            <a:r>
              <a:rPr lang="en-US" altLang="ko-KR" sz="1200" b="1" dirty="0" err="1">
                <a:solidFill>
                  <a:srgbClr val="7F0055"/>
                </a:solidFill>
                <a:latin typeface="Consolas"/>
              </a:rPr>
              <a:t>this</a:t>
            </a:r>
            <a:r>
              <a:rPr lang="en-US" altLang="ko-KR" sz="1200" b="1" dirty="0" err="1">
                <a:solidFill>
                  <a:srgbClr val="000000"/>
                </a:solidFill>
                <a:latin typeface="Consolas"/>
              </a:rPr>
              <a:t>.</a:t>
            </a:r>
            <a:r>
              <a:rPr lang="en-US" altLang="ko-KR" sz="1200" b="1" dirty="0" err="1">
                <a:solidFill>
                  <a:srgbClr val="0000C0"/>
                </a:solidFill>
                <a:latin typeface="Consolas"/>
              </a:rPr>
              <a:t>userId</a:t>
            </a:r>
            <a:r>
              <a:rPr lang="en-US" altLang="ko-KR" sz="1200" b="1" dirty="0">
                <a:solidFill>
                  <a:srgbClr val="000000"/>
                </a:solidFill>
                <a:latin typeface="Consolas"/>
              </a:rPr>
              <a:t> = </a:t>
            </a:r>
            <a:r>
              <a:rPr lang="en-US" altLang="ko-KR" sz="1200" b="1" dirty="0" err="1">
                <a:solidFill>
                  <a:srgbClr val="6A3E3E"/>
                </a:solidFill>
                <a:latin typeface="Consolas"/>
              </a:rPr>
              <a:t>userId</a:t>
            </a:r>
            <a:r>
              <a:rPr lang="en-US" altLang="ko-KR" sz="1200" b="1" dirty="0">
                <a:solidFill>
                  <a:srgbClr val="000000"/>
                </a:solidFill>
                <a:latin typeface="Consolas"/>
              </a:rPr>
              <a:t>;</a:t>
            </a:r>
          </a:p>
          <a:p>
            <a:r>
              <a:rPr lang="ko-KR" altLang="en-US" sz="1200" dirty="0">
                <a:solidFill>
                  <a:srgbClr val="000000"/>
                </a:solidFill>
                <a:latin typeface="Consolas"/>
              </a:rPr>
              <a:t>    </a:t>
            </a:r>
            <a:r>
              <a:rPr lang="en-US" altLang="ko-KR" sz="1200" dirty="0">
                <a:solidFill>
                  <a:srgbClr val="000000"/>
                </a:solidFill>
                <a:latin typeface="Consolas"/>
              </a:rPr>
              <a:t>}</a:t>
            </a:r>
          </a:p>
          <a:p>
            <a:r>
              <a:rPr lang="en-US" altLang="ko-KR" sz="1200" dirty="0">
                <a:solidFill>
                  <a:srgbClr val="000000"/>
                </a:solidFill>
                <a:latin typeface="Consolas"/>
              </a:rPr>
              <a:t>    </a:t>
            </a:r>
            <a:r>
              <a:rPr lang="en-US" altLang="ko-KR" sz="1200" b="1" dirty="0">
                <a:solidFill>
                  <a:srgbClr val="7F0055"/>
                </a:solidFill>
                <a:latin typeface="Consolas"/>
              </a:rPr>
              <a:t>public</a:t>
            </a:r>
            <a:r>
              <a:rPr lang="en-US" altLang="ko-KR" sz="1200" b="1" dirty="0">
                <a:solidFill>
                  <a:srgbClr val="000000"/>
                </a:solidFill>
                <a:latin typeface="Consolas"/>
              </a:rPr>
              <a:t> String </a:t>
            </a:r>
            <a:r>
              <a:rPr lang="en-US" altLang="ko-KR" sz="1200" b="1" dirty="0" err="1">
                <a:solidFill>
                  <a:srgbClr val="000000"/>
                </a:solidFill>
                <a:latin typeface="Consolas"/>
              </a:rPr>
              <a:t>getUserPass</a:t>
            </a:r>
            <a:r>
              <a:rPr lang="en-US" altLang="ko-KR" sz="1200" b="1" dirty="0">
                <a:solidFill>
                  <a:srgbClr val="000000"/>
                </a:solidFill>
                <a:latin typeface="Consolas"/>
              </a:rPr>
              <a:t>() { </a:t>
            </a:r>
            <a:r>
              <a:rPr lang="en-US" altLang="ko-KR" sz="1200" b="1" dirty="0">
                <a:solidFill>
                  <a:srgbClr val="3F7F5F"/>
                </a:solidFill>
                <a:latin typeface="Consolas"/>
              </a:rPr>
              <a:t>// </a:t>
            </a:r>
            <a:r>
              <a:rPr lang="ja-JP" altLang="en-US" sz="1200" b="1" dirty="0">
                <a:solidFill>
                  <a:srgbClr val="3F7F5F"/>
                </a:solidFill>
                <a:latin typeface="Consolas"/>
              </a:rPr>
              <a:t>パスワードを</a:t>
            </a:r>
            <a:r>
              <a:rPr lang="ko-KR" altLang="en-US" sz="1200" b="1" dirty="0">
                <a:solidFill>
                  <a:srgbClr val="3F7F5F"/>
                </a:solidFill>
                <a:latin typeface="Consolas"/>
              </a:rPr>
              <a:t>取得</a:t>
            </a:r>
          </a:p>
          <a:p>
            <a:r>
              <a:rPr lang="en-US" altLang="ko-KR" sz="1200" dirty="0">
                <a:solidFill>
                  <a:srgbClr val="000000"/>
                </a:solidFill>
                <a:latin typeface="Consolas"/>
              </a:rPr>
              <a:t>        </a:t>
            </a:r>
            <a:r>
              <a:rPr lang="en-US" altLang="ko-KR" sz="1200" b="1" dirty="0">
                <a:solidFill>
                  <a:srgbClr val="7F0055"/>
                </a:solidFill>
                <a:latin typeface="Consolas"/>
              </a:rPr>
              <a:t>return</a:t>
            </a:r>
            <a:r>
              <a:rPr lang="en-US" altLang="ko-KR" sz="1200" b="1" dirty="0">
                <a:solidFill>
                  <a:srgbClr val="000000"/>
                </a:solidFill>
                <a:latin typeface="Consolas"/>
              </a:rPr>
              <a:t> </a:t>
            </a:r>
            <a:r>
              <a:rPr lang="en-US" altLang="ko-KR" sz="1200" b="1" dirty="0" err="1">
                <a:solidFill>
                  <a:srgbClr val="0000C0"/>
                </a:solidFill>
                <a:latin typeface="Consolas"/>
              </a:rPr>
              <a:t>userPass</a:t>
            </a:r>
            <a:r>
              <a:rPr lang="en-US" altLang="ko-KR" sz="1200" b="1" dirty="0">
                <a:solidFill>
                  <a:srgbClr val="000000"/>
                </a:solidFill>
                <a:latin typeface="Consolas"/>
              </a:rPr>
              <a:t>;</a:t>
            </a:r>
          </a:p>
          <a:p>
            <a:r>
              <a:rPr lang="ko-KR" altLang="en-US" sz="1200" dirty="0">
                <a:solidFill>
                  <a:srgbClr val="000000"/>
                </a:solidFill>
                <a:latin typeface="Consolas"/>
              </a:rPr>
              <a:t>    </a:t>
            </a:r>
            <a:r>
              <a:rPr lang="en-US" altLang="ko-KR" sz="1200" dirty="0">
                <a:solidFill>
                  <a:srgbClr val="000000"/>
                </a:solidFill>
                <a:latin typeface="Consolas"/>
              </a:rPr>
              <a:t>}</a:t>
            </a:r>
          </a:p>
          <a:p>
            <a:r>
              <a:rPr lang="en-US" altLang="ko-KR" sz="1200" dirty="0">
                <a:solidFill>
                  <a:srgbClr val="000000"/>
                </a:solidFill>
                <a:latin typeface="Consolas"/>
              </a:rPr>
              <a:t>    </a:t>
            </a:r>
            <a:r>
              <a:rPr lang="en-US" altLang="ko-KR" sz="1200" b="1" dirty="0">
                <a:solidFill>
                  <a:srgbClr val="7F0055"/>
                </a:solidFill>
                <a:latin typeface="Consolas"/>
              </a:rPr>
              <a:t>public</a:t>
            </a:r>
            <a:r>
              <a:rPr lang="en-US" altLang="ko-KR" sz="1200" b="1" dirty="0">
                <a:solidFill>
                  <a:srgbClr val="000000"/>
                </a:solidFill>
                <a:latin typeface="Consolas"/>
              </a:rPr>
              <a:t> </a:t>
            </a:r>
            <a:r>
              <a:rPr lang="en-US" altLang="ko-KR" sz="1200" b="1" dirty="0">
                <a:solidFill>
                  <a:srgbClr val="7F0055"/>
                </a:solidFill>
                <a:latin typeface="Consolas"/>
              </a:rPr>
              <a:t>void</a:t>
            </a:r>
            <a:r>
              <a:rPr lang="en-US" altLang="ko-KR" sz="1200" b="1" dirty="0">
                <a:solidFill>
                  <a:srgbClr val="000000"/>
                </a:solidFill>
                <a:latin typeface="Consolas"/>
              </a:rPr>
              <a:t> </a:t>
            </a:r>
            <a:r>
              <a:rPr lang="en-US" altLang="ko-KR" sz="1200" b="1" dirty="0" err="1">
                <a:solidFill>
                  <a:srgbClr val="000000"/>
                </a:solidFill>
                <a:latin typeface="Consolas"/>
              </a:rPr>
              <a:t>setUserPass</a:t>
            </a:r>
            <a:r>
              <a:rPr lang="en-US" altLang="ko-KR" sz="1200" b="1" dirty="0">
                <a:solidFill>
                  <a:srgbClr val="000000"/>
                </a:solidFill>
                <a:latin typeface="Consolas"/>
              </a:rPr>
              <a:t>(String </a:t>
            </a:r>
            <a:r>
              <a:rPr lang="en-US" altLang="ko-KR" sz="1200" b="1" dirty="0" err="1">
                <a:solidFill>
                  <a:srgbClr val="6A3E3E"/>
                </a:solidFill>
                <a:latin typeface="Consolas"/>
              </a:rPr>
              <a:t>userPass</a:t>
            </a:r>
            <a:r>
              <a:rPr lang="en-US" altLang="ko-KR" sz="1200" b="1" dirty="0">
                <a:solidFill>
                  <a:srgbClr val="000000"/>
                </a:solidFill>
                <a:latin typeface="Consolas"/>
              </a:rPr>
              <a:t>) { </a:t>
            </a:r>
            <a:r>
              <a:rPr lang="en-US" altLang="ko-KR" sz="1200" b="1" dirty="0">
                <a:solidFill>
                  <a:srgbClr val="3F7F5F"/>
                </a:solidFill>
                <a:latin typeface="Consolas"/>
              </a:rPr>
              <a:t>// </a:t>
            </a:r>
            <a:r>
              <a:rPr lang="ja-JP" altLang="en-US" sz="1200" b="1" dirty="0">
                <a:solidFill>
                  <a:srgbClr val="3F7F5F"/>
                </a:solidFill>
                <a:latin typeface="Consolas"/>
              </a:rPr>
              <a:t>パスワードを</a:t>
            </a:r>
            <a:r>
              <a:rPr lang="ko-KR" altLang="en-US" sz="1200" b="1" dirty="0">
                <a:solidFill>
                  <a:srgbClr val="3F7F5F"/>
                </a:solidFill>
                <a:latin typeface="Consolas"/>
              </a:rPr>
              <a:t>設定</a:t>
            </a:r>
          </a:p>
          <a:p>
            <a:r>
              <a:rPr lang="en-US" altLang="ko-KR" sz="1200" dirty="0">
                <a:solidFill>
                  <a:srgbClr val="000000"/>
                </a:solidFill>
                <a:latin typeface="Consolas"/>
              </a:rPr>
              <a:t>        </a:t>
            </a:r>
            <a:r>
              <a:rPr lang="en-US" altLang="ko-KR" sz="1200" b="1" dirty="0" err="1">
                <a:solidFill>
                  <a:srgbClr val="7F0055"/>
                </a:solidFill>
                <a:latin typeface="Consolas"/>
              </a:rPr>
              <a:t>this</a:t>
            </a:r>
            <a:r>
              <a:rPr lang="en-US" altLang="ko-KR" sz="1200" b="1" dirty="0" err="1">
                <a:solidFill>
                  <a:srgbClr val="000000"/>
                </a:solidFill>
                <a:latin typeface="Consolas"/>
              </a:rPr>
              <a:t>.</a:t>
            </a:r>
            <a:r>
              <a:rPr lang="en-US" altLang="ko-KR" sz="1200" b="1" dirty="0" err="1">
                <a:solidFill>
                  <a:srgbClr val="0000C0"/>
                </a:solidFill>
                <a:latin typeface="Consolas"/>
              </a:rPr>
              <a:t>userPass</a:t>
            </a:r>
            <a:r>
              <a:rPr lang="en-US" altLang="ko-KR" sz="1200" b="1" dirty="0">
                <a:solidFill>
                  <a:srgbClr val="000000"/>
                </a:solidFill>
                <a:latin typeface="Consolas"/>
              </a:rPr>
              <a:t> = </a:t>
            </a:r>
            <a:r>
              <a:rPr lang="en-US" altLang="ko-KR" sz="1200" b="1" dirty="0" err="1">
                <a:solidFill>
                  <a:srgbClr val="6A3E3E"/>
                </a:solidFill>
                <a:latin typeface="Consolas"/>
              </a:rPr>
              <a:t>userPass</a:t>
            </a:r>
            <a:r>
              <a:rPr lang="en-US" altLang="ko-KR" sz="1200" b="1" dirty="0">
                <a:solidFill>
                  <a:srgbClr val="000000"/>
                </a:solidFill>
                <a:latin typeface="Consolas"/>
              </a:rPr>
              <a:t>;</a:t>
            </a:r>
          </a:p>
          <a:p>
            <a:r>
              <a:rPr lang="ko-KR" altLang="en-US" sz="1200" dirty="0">
                <a:solidFill>
                  <a:srgbClr val="000000"/>
                </a:solidFill>
                <a:latin typeface="Consolas"/>
              </a:rPr>
              <a:t>    </a:t>
            </a:r>
            <a:r>
              <a:rPr lang="en-US" altLang="ko-KR" sz="1200" dirty="0">
                <a:solidFill>
                  <a:srgbClr val="000000"/>
                </a:solidFill>
                <a:latin typeface="Consolas"/>
              </a:rPr>
              <a:t>}</a:t>
            </a:r>
          </a:p>
          <a:p>
            <a:r>
              <a:rPr lang="en-US" altLang="ko-KR" sz="1200" dirty="0">
                <a:solidFill>
                  <a:srgbClr val="000000"/>
                </a:solidFill>
                <a:latin typeface="Consolas"/>
              </a:rPr>
              <a:t>    </a:t>
            </a:r>
            <a:r>
              <a:rPr lang="en-US" altLang="ko-KR" sz="1200" b="1" dirty="0">
                <a:solidFill>
                  <a:srgbClr val="7F0055"/>
                </a:solidFill>
                <a:latin typeface="Consolas"/>
              </a:rPr>
              <a:t>public</a:t>
            </a:r>
            <a:r>
              <a:rPr lang="en-US" altLang="ko-KR" sz="1200" b="1" dirty="0">
                <a:solidFill>
                  <a:srgbClr val="000000"/>
                </a:solidFill>
                <a:latin typeface="Consolas"/>
              </a:rPr>
              <a:t> String </a:t>
            </a:r>
            <a:r>
              <a:rPr lang="en-US" altLang="ko-KR" sz="1200" b="1" dirty="0" err="1">
                <a:solidFill>
                  <a:srgbClr val="000000"/>
                </a:solidFill>
                <a:latin typeface="Consolas"/>
              </a:rPr>
              <a:t>getUserPassRe</a:t>
            </a:r>
            <a:r>
              <a:rPr lang="en-US" altLang="ko-KR" sz="1200" b="1" dirty="0">
                <a:solidFill>
                  <a:srgbClr val="000000"/>
                </a:solidFill>
                <a:latin typeface="Consolas"/>
              </a:rPr>
              <a:t>() { </a:t>
            </a:r>
            <a:r>
              <a:rPr lang="en-US" altLang="ko-KR" sz="1200" b="1" dirty="0">
                <a:solidFill>
                  <a:srgbClr val="3F7F5F"/>
                </a:solidFill>
                <a:latin typeface="Consolas"/>
              </a:rPr>
              <a:t>// </a:t>
            </a:r>
            <a:r>
              <a:rPr lang="ko-KR" altLang="en-US" sz="1200" b="1" dirty="0">
                <a:solidFill>
                  <a:srgbClr val="3F7F5F"/>
                </a:solidFill>
                <a:latin typeface="Consolas"/>
              </a:rPr>
              <a:t>再入力</a:t>
            </a:r>
            <a:r>
              <a:rPr lang="ja-JP" altLang="en-US" sz="1200" b="1" dirty="0">
                <a:solidFill>
                  <a:srgbClr val="3F7F5F"/>
                </a:solidFill>
                <a:latin typeface="Consolas"/>
              </a:rPr>
              <a:t>されたパスワードを</a:t>
            </a:r>
            <a:r>
              <a:rPr lang="ko-KR" altLang="en-US" sz="1200" b="1" dirty="0">
                <a:solidFill>
                  <a:srgbClr val="3F7F5F"/>
                </a:solidFill>
                <a:latin typeface="Consolas"/>
              </a:rPr>
              <a:t>取得</a:t>
            </a:r>
          </a:p>
          <a:p>
            <a:r>
              <a:rPr lang="en-US" altLang="ko-KR" sz="1200" dirty="0">
                <a:solidFill>
                  <a:srgbClr val="000000"/>
                </a:solidFill>
                <a:latin typeface="Consolas"/>
              </a:rPr>
              <a:t>        </a:t>
            </a:r>
            <a:r>
              <a:rPr lang="en-US" altLang="ko-KR" sz="1200" b="1" dirty="0">
                <a:solidFill>
                  <a:srgbClr val="7F0055"/>
                </a:solidFill>
                <a:latin typeface="Consolas"/>
              </a:rPr>
              <a:t>return</a:t>
            </a:r>
            <a:r>
              <a:rPr lang="en-US" altLang="ko-KR" sz="1200" b="1" dirty="0">
                <a:solidFill>
                  <a:srgbClr val="000000"/>
                </a:solidFill>
                <a:latin typeface="Consolas"/>
              </a:rPr>
              <a:t> </a:t>
            </a:r>
            <a:r>
              <a:rPr lang="en-US" altLang="ko-KR" sz="1200" b="1" dirty="0" err="1">
                <a:solidFill>
                  <a:srgbClr val="0000C0"/>
                </a:solidFill>
                <a:latin typeface="Consolas"/>
              </a:rPr>
              <a:t>userPassRe</a:t>
            </a:r>
            <a:r>
              <a:rPr lang="en-US" altLang="ko-KR" sz="1200" b="1" dirty="0">
                <a:solidFill>
                  <a:srgbClr val="000000"/>
                </a:solidFill>
                <a:latin typeface="Consolas"/>
              </a:rPr>
              <a:t>;</a:t>
            </a:r>
          </a:p>
          <a:p>
            <a:r>
              <a:rPr lang="ko-KR" altLang="en-US" sz="1200" dirty="0">
                <a:solidFill>
                  <a:srgbClr val="000000"/>
                </a:solidFill>
                <a:latin typeface="Consolas"/>
              </a:rPr>
              <a:t>    </a:t>
            </a:r>
            <a:r>
              <a:rPr lang="en-US" altLang="ko-KR" sz="1200" dirty="0">
                <a:solidFill>
                  <a:srgbClr val="000000"/>
                </a:solidFill>
                <a:latin typeface="Consolas"/>
              </a:rPr>
              <a:t>}</a:t>
            </a:r>
          </a:p>
          <a:p>
            <a:r>
              <a:rPr lang="en-US" altLang="ko-KR" sz="1200" dirty="0">
                <a:solidFill>
                  <a:srgbClr val="000000"/>
                </a:solidFill>
                <a:latin typeface="Consolas"/>
              </a:rPr>
              <a:t>    </a:t>
            </a:r>
            <a:r>
              <a:rPr lang="en-US" altLang="ko-KR" sz="1200" b="1" dirty="0">
                <a:solidFill>
                  <a:srgbClr val="7F0055"/>
                </a:solidFill>
                <a:latin typeface="Consolas"/>
              </a:rPr>
              <a:t>public</a:t>
            </a:r>
            <a:r>
              <a:rPr lang="en-US" altLang="ko-KR" sz="1200" b="1" dirty="0">
                <a:solidFill>
                  <a:srgbClr val="000000"/>
                </a:solidFill>
                <a:latin typeface="Consolas"/>
              </a:rPr>
              <a:t> </a:t>
            </a:r>
            <a:r>
              <a:rPr lang="en-US" altLang="ko-KR" sz="1200" b="1" dirty="0">
                <a:solidFill>
                  <a:srgbClr val="7F0055"/>
                </a:solidFill>
                <a:latin typeface="Consolas"/>
              </a:rPr>
              <a:t>void</a:t>
            </a:r>
            <a:r>
              <a:rPr lang="en-US" altLang="ko-KR" sz="1200" b="1" dirty="0">
                <a:solidFill>
                  <a:srgbClr val="000000"/>
                </a:solidFill>
                <a:latin typeface="Consolas"/>
              </a:rPr>
              <a:t> </a:t>
            </a:r>
            <a:r>
              <a:rPr lang="en-US" altLang="ko-KR" sz="1200" b="1" dirty="0" err="1">
                <a:solidFill>
                  <a:srgbClr val="000000"/>
                </a:solidFill>
                <a:latin typeface="Consolas"/>
              </a:rPr>
              <a:t>setUserPassRe</a:t>
            </a:r>
            <a:r>
              <a:rPr lang="en-US" altLang="ko-KR" sz="1200" b="1" dirty="0">
                <a:solidFill>
                  <a:srgbClr val="000000"/>
                </a:solidFill>
                <a:latin typeface="Consolas"/>
              </a:rPr>
              <a:t>(String </a:t>
            </a:r>
            <a:r>
              <a:rPr lang="en-US" altLang="ko-KR" sz="1200" b="1" dirty="0" err="1">
                <a:solidFill>
                  <a:srgbClr val="6A3E3E"/>
                </a:solidFill>
                <a:latin typeface="Consolas"/>
              </a:rPr>
              <a:t>userPassRe</a:t>
            </a:r>
            <a:r>
              <a:rPr lang="en-US" altLang="ko-KR" sz="1200" b="1" dirty="0">
                <a:solidFill>
                  <a:srgbClr val="000000"/>
                </a:solidFill>
                <a:latin typeface="Consolas"/>
              </a:rPr>
              <a:t>) { </a:t>
            </a:r>
            <a:r>
              <a:rPr lang="en-US" altLang="ko-KR" sz="1200" b="1" dirty="0">
                <a:solidFill>
                  <a:srgbClr val="3F7F5F"/>
                </a:solidFill>
                <a:latin typeface="Consolas"/>
              </a:rPr>
              <a:t>// </a:t>
            </a:r>
            <a:r>
              <a:rPr lang="ko-KR" altLang="en-US" sz="1200" b="1" dirty="0">
                <a:solidFill>
                  <a:srgbClr val="3F7F5F"/>
                </a:solidFill>
                <a:latin typeface="Consolas"/>
              </a:rPr>
              <a:t>再入力</a:t>
            </a:r>
            <a:r>
              <a:rPr lang="ja-JP" altLang="en-US" sz="1200" b="1" dirty="0">
                <a:solidFill>
                  <a:srgbClr val="3F7F5F"/>
                </a:solidFill>
                <a:latin typeface="Consolas"/>
              </a:rPr>
              <a:t>されたパスワードを</a:t>
            </a:r>
            <a:r>
              <a:rPr lang="ko-KR" altLang="en-US" sz="1200" b="1" dirty="0">
                <a:solidFill>
                  <a:srgbClr val="3F7F5F"/>
                </a:solidFill>
                <a:latin typeface="Consolas"/>
              </a:rPr>
              <a:t>設定</a:t>
            </a:r>
          </a:p>
          <a:p>
            <a:r>
              <a:rPr lang="en-US" altLang="ko-KR" sz="1200" dirty="0">
                <a:solidFill>
                  <a:srgbClr val="000000"/>
                </a:solidFill>
                <a:latin typeface="Consolas"/>
              </a:rPr>
              <a:t>        </a:t>
            </a:r>
            <a:r>
              <a:rPr lang="en-US" altLang="ko-KR" sz="1200" b="1" dirty="0" err="1">
                <a:solidFill>
                  <a:srgbClr val="7F0055"/>
                </a:solidFill>
                <a:latin typeface="Consolas"/>
              </a:rPr>
              <a:t>this</a:t>
            </a:r>
            <a:r>
              <a:rPr lang="en-US" altLang="ko-KR" sz="1200" b="1" dirty="0" err="1">
                <a:solidFill>
                  <a:srgbClr val="000000"/>
                </a:solidFill>
                <a:latin typeface="Consolas"/>
              </a:rPr>
              <a:t>.</a:t>
            </a:r>
            <a:r>
              <a:rPr lang="en-US" altLang="ko-KR" sz="1200" b="1" dirty="0" err="1">
                <a:solidFill>
                  <a:srgbClr val="0000C0"/>
                </a:solidFill>
                <a:latin typeface="Consolas"/>
              </a:rPr>
              <a:t>userPassRe</a:t>
            </a:r>
            <a:r>
              <a:rPr lang="en-US" altLang="ko-KR" sz="1200" b="1" dirty="0">
                <a:solidFill>
                  <a:srgbClr val="000000"/>
                </a:solidFill>
                <a:latin typeface="Consolas"/>
              </a:rPr>
              <a:t> = </a:t>
            </a:r>
            <a:r>
              <a:rPr lang="en-US" altLang="ko-KR" sz="1200" b="1" dirty="0" err="1">
                <a:solidFill>
                  <a:srgbClr val="6A3E3E"/>
                </a:solidFill>
                <a:latin typeface="Consolas"/>
              </a:rPr>
              <a:t>userPassRe</a:t>
            </a:r>
            <a:r>
              <a:rPr lang="en-US" altLang="ko-KR" sz="1200" b="1" dirty="0">
                <a:solidFill>
                  <a:srgbClr val="000000"/>
                </a:solidFill>
                <a:latin typeface="Consolas"/>
              </a:rPr>
              <a:t>;</a:t>
            </a:r>
          </a:p>
          <a:p>
            <a:r>
              <a:rPr lang="ko-KR" altLang="en-US" sz="1200" dirty="0">
                <a:solidFill>
                  <a:srgbClr val="000000"/>
                </a:solidFill>
                <a:latin typeface="Consolas"/>
              </a:rPr>
              <a:t>    </a:t>
            </a:r>
            <a:r>
              <a:rPr lang="en-US" altLang="ko-KR" sz="1200" dirty="0">
                <a:solidFill>
                  <a:srgbClr val="000000"/>
                </a:solidFill>
                <a:latin typeface="Consolas"/>
              </a:rPr>
              <a:t>}</a:t>
            </a:r>
          </a:p>
          <a:p>
            <a:r>
              <a:rPr lang="en-US" altLang="ko-KR" sz="1200" dirty="0">
                <a:solidFill>
                  <a:srgbClr val="000000"/>
                </a:solidFill>
                <a:latin typeface="Consolas"/>
              </a:rPr>
              <a:t>    </a:t>
            </a:r>
            <a:r>
              <a:rPr lang="en-US" altLang="ko-KR" sz="1200" b="1" dirty="0">
                <a:solidFill>
                  <a:srgbClr val="7F0055"/>
                </a:solidFill>
                <a:latin typeface="Consolas"/>
              </a:rPr>
              <a:t>public</a:t>
            </a:r>
            <a:r>
              <a:rPr lang="en-US" altLang="ko-KR" sz="1200" b="1" dirty="0">
                <a:solidFill>
                  <a:srgbClr val="000000"/>
                </a:solidFill>
                <a:latin typeface="Consolas"/>
              </a:rPr>
              <a:t> String </a:t>
            </a:r>
            <a:r>
              <a:rPr lang="en-US" altLang="ko-KR" sz="1200" b="1" dirty="0" err="1">
                <a:solidFill>
                  <a:srgbClr val="000000"/>
                </a:solidFill>
                <a:latin typeface="Consolas"/>
              </a:rPr>
              <a:t>getUserName</a:t>
            </a:r>
            <a:r>
              <a:rPr lang="en-US" altLang="ko-KR" sz="1200" b="1" dirty="0">
                <a:solidFill>
                  <a:srgbClr val="000000"/>
                </a:solidFill>
                <a:latin typeface="Consolas"/>
              </a:rPr>
              <a:t>() { </a:t>
            </a:r>
            <a:r>
              <a:rPr lang="en-US" altLang="ko-KR" sz="1200" b="1" dirty="0">
                <a:solidFill>
                  <a:srgbClr val="3F7F5F"/>
                </a:solidFill>
                <a:latin typeface="Consolas"/>
              </a:rPr>
              <a:t>// </a:t>
            </a:r>
            <a:r>
              <a:rPr lang="ja-JP" altLang="en-US" sz="1200" b="1" dirty="0">
                <a:solidFill>
                  <a:srgbClr val="3F7F5F"/>
                </a:solidFill>
                <a:latin typeface="Consolas"/>
              </a:rPr>
              <a:t>ユーザー</a:t>
            </a:r>
            <a:r>
              <a:rPr lang="ko-KR" altLang="en-US" sz="1200" b="1" dirty="0">
                <a:solidFill>
                  <a:srgbClr val="3F7F5F"/>
                </a:solidFill>
                <a:latin typeface="Consolas"/>
              </a:rPr>
              <a:t>名</a:t>
            </a:r>
            <a:r>
              <a:rPr lang="ja-JP" altLang="en-US" sz="1200" b="1" dirty="0">
                <a:solidFill>
                  <a:srgbClr val="3F7F5F"/>
                </a:solidFill>
                <a:latin typeface="Consolas"/>
              </a:rPr>
              <a:t>を</a:t>
            </a:r>
            <a:r>
              <a:rPr lang="ko-KR" altLang="en-US" sz="1200" b="1" dirty="0">
                <a:solidFill>
                  <a:srgbClr val="3F7F5F"/>
                </a:solidFill>
                <a:latin typeface="Consolas"/>
              </a:rPr>
              <a:t>取得</a:t>
            </a:r>
          </a:p>
          <a:p>
            <a:r>
              <a:rPr lang="en-US" altLang="ko-KR" sz="1200" dirty="0">
                <a:solidFill>
                  <a:srgbClr val="000000"/>
                </a:solidFill>
                <a:latin typeface="Consolas"/>
              </a:rPr>
              <a:t>        </a:t>
            </a:r>
            <a:r>
              <a:rPr lang="en-US" altLang="ko-KR" sz="1200" b="1" dirty="0">
                <a:solidFill>
                  <a:srgbClr val="7F0055"/>
                </a:solidFill>
                <a:latin typeface="Consolas"/>
              </a:rPr>
              <a:t>return</a:t>
            </a:r>
            <a:r>
              <a:rPr lang="en-US" altLang="ko-KR" sz="1200" b="1" dirty="0">
                <a:solidFill>
                  <a:srgbClr val="000000"/>
                </a:solidFill>
                <a:latin typeface="Consolas"/>
              </a:rPr>
              <a:t> </a:t>
            </a:r>
            <a:r>
              <a:rPr lang="en-US" altLang="ko-KR" sz="1200" b="1" dirty="0" err="1">
                <a:solidFill>
                  <a:srgbClr val="0000C0"/>
                </a:solidFill>
                <a:latin typeface="Consolas"/>
              </a:rPr>
              <a:t>userName</a:t>
            </a:r>
            <a:r>
              <a:rPr lang="en-US" altLang="ko-KR" sz="1200" b="1" dirty="0">
                <a:solidFill>
                  <a:srgbClr val="000000"/>
                </a:solidFill>
                <a:latin typeface="Consolas"/>
              </a:rPr>
              <a:t>;</a:t>
            </a:r>
          </a:p>
          <a:p>
            <a:r>
              <a:rPr lang="ko-KR" altLang="en-US" sz="1200" dirty="0">
                <a:solidFill>
                  <a:srgbClr val="000000"/>
                </a:solidFill>
                <a:latin typeface="Consolas"/>
              </a:rPr>
              <a:t>    </a:t>
            </a:r>
            <a:r>
              <a:rPr lang="en-US" altLang="ko-KR" sz="1200" dirty="0">
                <a:solidFill>
                  <a:srgbClr val="000000"/>
                </a:solidFill>
                <a:latin typeface="Consolas"/>
              </a:rPr>
              <a:t>}</a:t>
            </a:r>
          </a:p>
          <a:p>
            <a:r>
              <a:rPr lang="en-US" altLang="ko-KR" sz="1200" dirty="0">
                <a:solidFill>
                  <a:srgbClr val="000000"/>
                </a:solidFill>
                <a:latin typeface="Consolas"/>
              </a:rPr>
              <a:t>    </a:t>
            </a:r>
            <a:r>
              <a:rPr lang="en-US" altLang="ko-KR" sz="1200" b="1" dirty="0">
                <a:solidFill>
                  <a:srgbClr val="7F0055"/>
                </a:solidFill>
                <a:latin typeface="Consolas"/>
              </a:rPr>
              <a:t>public</a:t>
            </a:r>
            <a:r>
              <a:rPr lang="en-US" altLang="ko-KR" sz="1200" b="1" dirty="0">
                <a:solidFill>
                  <a:srgbClr val="000000"/>
                </a:solidFill>
                <a:latin typeface="Consolas"/>
              </a:rPr>
              <a:t> </a:t>
            </a:r>
            <a:r>
              <a:rPr lang="en-US" altLang="ko-KR" sz="1200" b="1" dirty="0">
                <a:solidFill>
                  <a:srgbClr val="7F0055"/>
                </a:solidFill>
                <a:latin typeface="Consolas"/>
              </a:rPr>
              <a:t>void</a:t>
            </a:r>
            <a:r>
              <a:rPr lang="en-US" altLang="ko-KR" sz="1200" b="1" dirty="0">
                <a:solidFill>
                  <a:srgbClr val="000000"/>
                </a:solidFill>
                <a:latin typeface="Consolas"/>
              </a:rPr>
              <a:t> </a:t>
            </a:r>
            <a:r>
              <a:rPr lang="en-US" altLang="ko-KR" sz="1200" b="1" dirty="0" err="1">
                <a:solidFill>
                  <a:srgbClr val="000000"/>
                </a:solidFill>
                <a:latin typeface="Consolas"/>
              </a:rPr>
              <a:t>setUserName</a:t>
            </a:r>
            <a:r>
              <a:rPr lang="en-US" altLang="ko-KR" sz="1200" b="1" dirty="0">
                <a:solidFill>
                  <a:srgbClr val="000000"/>
                </a:solidFill>
                <a:latin typeface="Consolas"/>
              </a:rPr>
              <a:t>(String </a:t>
            </a:r>
            <a:r>
              <a:rPr lang="en-US" altLang="ko-KR" sz="1200" b="1" dirty="0" err="1">
                <a:solidFill>
                  <a:srgbClr val="6A3E3E"/>
                </a:solidFill>
                <a:latin typeface="Consolas"/>
              </a:rPr>
              <a:t>userName</a:t>
            </a:r>
            <a:r>
              <a:rPr lang="en-US" altLang="ko-KR" sz="1200" b="1" dirty="0">
                <a:solidFill>
                  <a:srgbClr val="000000"/>
                </a:solidFill>
                <a:latin typeface="Consolas"/>
              </a:rPr>
              <a:t>) { </a:t>
            </a:r>
            <a:r>
              <a:rPr lang="en-US" altLang="ko-KR" sz="1200" b="1" dirty="0">
                <a:solidFill>
                  <a:srgbClr val="3F7F5F"/>
                </a:solidFill>
                <a:latin typeface="Consolas"/>
              </a:rPr>
              <a:t>// </a:t>
            </a:r>
            <a:r>
              <a:rPr lang="ja-JP" altLang="en-US" sz="1200" b="1" dirty="0">
                <a:solidFill>
                  <a:srgbClr val="3F7F5F"/>
                </a:solidFill>
                <a:latin typeface="Consolas"/>
              </a:rPr>
              <a:t>ユーザー</a:t>
            </a:r>
            <a:r>
              <a:rPr lang="ko-KR" altLang="en-US" sz="1200" b="1" dirty="0">
                <a:solidFill>
                  <a:srgbClr val="3F7F5F"/>
                </a:solidFill>
                <a:latin typeface="Consolas"/>
              </a:rPr>
              <a:t>名</a:t>
            </a:r>
            <a:r>
              <a:rPr lang="ja-JP" altLang="en-US" sz="1200" b="1" dirty="0">
                <a:solidFill>
                  <a:srgbClr val="3F7F5F"/>
                </a:solidFill>
                <a:latin typeface="Consolas"/>
              </a:rPr>
              <a:t>を</a:t>
            </a:r>
            <a:r>
              <a:rPr lang="ko-KR" altLang="en-US" sz="1200" b="1" dirty="0">
                <a:solidFill>
                  <a:srgbClr val="3F7F5F"/>
                </a:solidFill>
                <a:latin typeface="Consolas"/>
              </a:rPr>
              <a:t>設定</a:t>
            </a:r>
          </a:p>
          <a:p>
            <a:r>
              <a:rPr lang="en-US" altLang="ko-KR" sz="1200" dirty="0">
                <a:solidFill>
                  <a:srgbClr val="000000"/>
                </a:solidFill>
                <a:latin typeface="Consolas"/>
              </a:rPr>
              <a:t>        </a:t>
            </a:r>
            <a:r>
              <a:rPr lang="en-US" altLang="ko-KR" sz="1200" b="1" dirty="0" err="1">
                <a:solidFill>
                  <a:srgbClr val="7F0055"/>
                </a:solidFill>
                <a:latin typeface="Consolas"/>
              </a:rPr>
              <a:t>this</a:t>
            </a:r>
            <a:r>
              <a:rPr lang="en-US" altLang="ko-KR" sz="1200" b="1" dirty="0" err="1">
                <a:solidFill>
                  <a:srgbClr val="000000"/>
                </a:solidFill>
                <a:latin typeface="Consolas"/>
              </a:rPr>
              <a:t>.</a:t>
            </a:r>
            <a:r>
              <a:rPr lang="en-US" altLang="ko-KR" sz="1200" b="1" dirty="0" err="1">
                <a:solidFill>
                  <a:srgbClr val="0000C0"/>
                </a:solidFill>
                <a:latin typeface="Consolas"/>
              </a:rPr>
              <a:t>userName</a:t>
            </a:r>
            <a:r>
              <a:rPr lang="en-US" altLang="ko-KR" sz="1200" b="1" dirty="0">
                <a:solidFill>
                  <a:srgbClr val="000000"/>
                </a:solidFill>
                <a:latin typeface="Consolas"/>
              </a:rPr>
              <a:t> = </a:t>
            </a:r>
            <a:r>
              <a:rPr lang="en-US" altLang="ko-KR" sz="1200" b="1" dirty="0" err="1">
                <a:solidFill>
                  <a:srgbClr val="6A3E3E"/>
                </a:solidFill>
                <a:latin typeface="Consolas"/>
              </a:rPr>
              <a:t>userName</a:t>
            </a:r>
            <a:r>
              <a:rPr lang="en-US" altLang="ko-KR" sz="1200" b="1" dirty="0">
                <a:solidFill>
                  <a:srgbClr val="000000"/>
                </a:solidFill>
                <a:latin typeface="Consolas"/>
              </a:rPr>
              <a:t>;</a:t>
            </a:r>
          </a:p>
          <a:p>
            <a:r>
              <a:rPr lang="ko-KR" altLang="en-US" sz="1200" dirty="0">
                <a:solidFill>
                  <a:srgbClr val="000000"/>
                </a:solidFill>
                <a:latin typeface="Consolas"/>
              </a:rPr>
              <a:t>    </a:t>
            </a:r>
            <a:r>
              <a:rPr lang="en-US" altLang="ko-KR" sz="1200" dirty="0">
                <a:solidFill>
                  <a:srgbClr val="000000"/>
                </a:solidFill>
                <a:latin typeface="Consolas"/>
              </a:rPr>
              <a:t>}</a:t>
            </a:r>
            <a:endParaRPr lang="en-US" altLang="ja-JP" sz="1200" dirty="0" smtClean="0">
              <a:ea typeface="MS Mincho" pitchFamily="49" charset="-128"/>
            </a:endParaRPr>
          </a:p>
        </p:txBody>
      </p:sp>
    </p:spTree>
    <p:extLst>
      <p:ext uri="{BB962C8B-B14F-4D97-AF65-F5344CB8AC3E}">
        <p14:creationId xmlns:p14="http://schemas.microsoft.com/office/powerpoint/2010/main" val="2588506075"/>
      </p:ext>
    </p:extLst>
  </p:cSld>
  <p:clrMapOvr>
    <a:masterClrMapping/>
  </p:clrMapOvr>
  <p:transition/>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제목 1"/>
          <p:cNvSpPr>
            <a:spLocks noGrp="1"/>
          </p:cNvSpPr>
          <p:nvPr>
            <p:ph type="title"/>
          </p:nvPr>
        </p:nvSpPr>
        <p:spPr bwMode="auto">
          <a:xfrm>
            <a:off x="0" y="-2242"/>
            <a:ext cx="9144000" cy="694938"/>
          </a:xfrm>
        </p:spPr>
        <p:txBody>
          <a:bodyPr vert="horz" lIns="91440" tIns="45720" rIns="91440" bIns="45720" rtlCol="0" anchor="ctr">
            <a:normAutofit/>
          </a:bodyPr>
          <a:lstStyle/>
          <a:p>
            <a:r>
              <a:rPr lang="en-US" altLang="ja-JP" dirty="0" err="1" smtClean="0">
                <a:latin typeface="MS Mincho" pitchFamily="49" charset="-128"/>
                <a:ea typeface="MS Mincho" pitchFamily="49" charset="-128"/>
              </a:rPr>
              <a:t>MemberVO</a:t>
            </a:r>
            <a:r>
              <a:rPr lang="en-US" altLang="ja-JP" dirty="0" smtClean="0">
                <a:latin typeface="MS Mincho" pitchFamily="49" charset="-128"/>
                <a:ea typeface="MS Mincho" pitchFamily="49" charset="-128"/>
              </a:rPr>
              <a:t>(2/2)</a:t>
            </a:r>
            <a:endParaRPr lang="ko-KR" dirty="0">
              <a:latin typeface="MS Mincho" pitchFamily="49" charset="-128"/>
              <a:ea typeface="MS Mincho" pitchFamily="49" charset="-128"/>
            </a:endParaRPr>
          </a:p>
        </p:txBody>
      </p:sp>
      <p:sp>
        <p:nvSpPr>
          <p:cNvPr id="5" name="내용 개체 틀 2"/>
          <p:cNvSpPr>
            <a:spLocks noGrp="1"/>
          </p:cNvSpPr>
          <p:nvPr>
            <p:ph sz="half" idx="1"/>
          </p:nvPr>
        </p:nvSpPr>
        <p:spPr bwMode="auto">
          <a:xfrm>
            <a:off x="0" y="692696"/>
            <a:ext cx="9144000" cy="6165304"/>
          </a:xfrm>
          <a:solidFill>
            <a:schemeClr val="bg1"/>
          </a:solidFill>
        </p:spPr>
        <p:txBody>
          <a:bodyPr numCol="2">
            <a:noAutofit/>
          </a:bodyPr>
          <a:lstStyle>
            <a:lvl1pPr>
              <a:defRPr sz="2400"/>
            </a:lvl1pPr>
            <a:lvl2pPr>
              <a:defRPr sz="1600"/>
            </a:lvl2pPr>
            <a:lvl3pPr>
              <a:defRPr sz="1200"/>
            </a:lvl3pPr>
            <a:lvl4pPr>
              <a:defRPr sz="1200"/>
            </a:lvl4pPr>
            <a:lvl5pPr>
              <a:defRPr sz="1200"/>
            </a:lvl5pPr>
          </a:lstStyle>
          <a:p>
            <a:r>
              <a:rPr lang="en-US" altLang="ko-KR" sz="1200" b="1" dirty="0">
                <a:solidFill>
                  <a:srgbClr val="7F0055"/>
                </a:solidFill>
                <a:latin typeface="Consolas"/>
              </a:rPr>
              <a:t>public</a:t>
            </a:r>
            <a:r>
              <a:rPr lang="en-US" altLang="ko-KR" sz="1200" b="1" dirty="0">
                <a:solidFill>
                  <a:srgbClr val="000000"/>
                </a:solidFill>
                <a:latin typeface="Consolas"/>
              </a:rPr>
              <a:t> String </a:t>
            </a:r>
            <a:r>
              <a:rPr lang="en-US" altLang="ko-KR" sz="1200" b="1" dirty="0" err="1">
                <a:solidFill>
                  <a:srgbClr val="000000"/>
                </a:solidFill>
                <a:latin typeface="Consolas"/>
              </a:rPr>
              <a:t>getUserPhone</a:t>
            </a:r>
            <a:r>
              <a:rPr lang="en-US" altLang="ko-KR" sz="1200" b="1" dirty="0">
                <a:solidFill>
                  <a:srgbClr val="000000"/>
                </a:solidFill>
                <a:latin typeface="Consolas"/>
              </a:rPr>
              <a:t>() { </a:t>
            </a:r>
            <a:r>
              <a:rPr lang="en-US" altLang="ko-KR" sz="1200" b="1" dirty="0">
                <a:solidFill>
                  <a:srgbClr val="3F7F5F"/>
                </a:solidFill>
                <a:latin typeface="Consolas"/>
              </a:rPr>
              <a:t>// </a:t>
            </a:r>
            <a:r>
              <a:rPr lang="ko-KR" altLang="en-US" sz="1200" b="1" dirty="0">
                <a:solidFill>
                  <a:srgbClr val="3F7F5F"/>
                </a:solidFill>
                <a:latin typeface="Consolas"/>
              </a:rPr>
              <a:t>電話番号</a:t>
            </a:r>
            <a:r>
              <a:rPr lang="ja-JP" altLang="en-US" sz="1200" b="1" dirty="0">
                <a:solidFill>
                  <a:srgbClr val="3F7F5F"/>
                </a:solidFill>
                <a:latin typeface="Consolas"/>
              </a:rPr>
              <a:t>を</a:t>
            </a:r>
            <a:r>
              <a:rPr lang="ko-KR" altLang="en-US" sz="1200" b="1" dirty="0">
                <a:solidFill>
                  <a:srgbClr val="3F7F5F"/>
                </a:solidFill>
                <a:latin typeface="Consolas"/>
              </a:rPr>
              <a:t>取得</a:t>
            </a:r>
          </a:p>
          <a:p>
            <a:r>
              <a:rPr lang="en-US" altLang="ko-KR" sz="1200" dirty="0">
                <a:solidFill>
                  <a:srgbClr val="000000"/>
                </a:solidFill>
                <a:latin typeface="Consolas"/>
              </a:rPr>
              <a:t>        </a:t>
            </a:r>
            <a:r>
              <a:rPr lang="en-US" altLang="ko-KR" sz="1200" b="1" dirty="0">
                <a:solidFill>
                  <a:srgbClr val="7F0055"/>
                </a:solidFill>
                <a:latin typeface="Consolas"/>
              </a:rPr>
              <a:t>return</a:t>
            </a:r>
            <a:r>
              <a:rPr lang="en-US" altLang="ko-KR" sz="1200" b="1" dirty="0">
                <a:solidFill>
                  <a:srgbClr val="000000"/>
                </a:solidFill>
                <a:latin typeface="Consolas"/>
              </a:rPr>
              <a:t> </a:t>
            </a:r>
            <a:r>
              <a:rPr lang="en-US" altLang="ko-KR" sz="1200" b="1" dirty="0" err="1">
                <a:solidFill>
                  <a:srgbClr val="0000C0"/>
                </a:solidFill>
                <a:latin typeface="Consolas"/>
              </a:rPr>
              <a:t>userPhone</a:t>
            </a:r>
            <a:r>
              <a:rPr lang="en-US" altLang="ko-KR" sz="1200" b="1" dirty="0">
                <a:solidFill>
                  <a:srgbClr val="000000"/>
                </a:solidFill>
                <a:latin typeface="Consolas"/>
              </a:rPr>
              <a:t>;</a:t>
            </a:r>
          </a:p>
          <a:p>
            <a:r>
              <a:rPr lang="ko-KR" altLang="en-US" sz="1200" dirty="0">
                <a:solidFill>
                  <a:srgbClr val="000000"/>
                </a:solidFill>
                <a:latin typeface="Consolas"/>
              </a:rPr>
              <a:t>    </a:t>
            </a:r>
            <a:r>
              <a:rPr lang="en-US" altLang="ko-KR" sz="1200" dirty="0">
                <a:solidFill>
                  <a:srgbClr val="000000"/>
                </a:solidFill>
                <a:latin typeface="Consolas"/>
              </a:rPr>
              <a:t>}</a:t>
            </a:r>
          </a:p>
          <a:p>
            <a:r>
              <a:rPr lang="en-US" altLang="ko-KR" sz="1200" dirty="0">
                <a:solidFill>
                  <a:srgbClr val="000000"/>
                </a:solidFill>
                <a:latin typeface="Consolas"/>
              </a:rPr>
              <a:t>    </a:t>
            </a:r>
            <a:r>
              <a:rPr lang="en-US" altLang="ko-KR" sz="1200" b="1" dirty="0">
                <a:solidFill>
                  <a:srgbClr val="7F0055"/>
                </a:solidFill>
                <a:latin typeface="Consolas"/>
              </a:rPr>
              <a:t>public</a:t>
            </a:r>
            <a:r>
              <a:rPr lang="en-US" altLang="ko-KR" sz="1200" b="1" dirty="0">
                <a:solidFill>
                  <a:srgbClr val="000000"/>
                </a:solidFill>
                <a:latin typeface="Consolas"/>
              </a:rPr>
              <a:t> </a:t>
            </a:r>
            <a:r>
              <a:rPr lang="en-US" altLang="ko-KR" sz="1200" b="1" dirty="0">
                <a:solidFill>
                  <a:srgbClr val="7F0055"/>
                </a:solidFill>
                <a:latin typeface="Consolas"/>
              </a:rPr>
              <a:t>void</a:t>
            </a:r>
            <a:r>
              <a:rPr lang="en-US" altLang="ko-KR" sz="1200" b="1" dirty="0">
                <a:solidFill>
                  <a:srgbClr val="000000"/>
                </a:solidFill>
                <a:latin typeface="Consolas"/>
              </a:rPr>
              <a:t> </a:t>
            </a:r>
            <a:r>
              <a:rPr lang="en-US" altLang="ko-KR" sz="1200" b="1" dirty="0" err="1">
                <a:solidFill>
                  <a:srgbClr val="000000"/>
                </a:solidFill>
                <a:latin typeface="Consolas"/>
              </a:rPr>
              <a:t>setUserPhone</a:t>
            </a:r>
            <a:r>
              <a:rPr lang="en-US" altLang="ko-KR" sz="1200" b="1" dirty="0">
                <a:solidFill>
                  <a:srgbClr val="000000"/>
                </a:solidFill>
                <a:latin typeface="Consolas"/>
              </a:rPr>
              <a:t>(String </a:t>
            </a:r>
            <a:r>
              <a:rPr lang="en-US" altLang="ko-KR" sz="1200" b="1" dirty="0" err="1">
                <a:solidFill>
                  <a:srgbClr val="6A3E3E"/>
                </a:solidFill>
                <a:latin typeface="Consolas"/>
              </a:rPr>
              <a:t>userPhone</a:t>
            </a:r>
            <a:r>
              <a:rPr lang="en-US" altLang="ko-KR" sz="1200" b="1" dirty="0">
                <a:solidFill>
                  <a:srgbClr val="000000"/>
                </a:solidFill>
                <a:latin typeface="Consolas"/>
              </a:rPr>
              <a:t>) { </a:t>
            </a:r>
            <a:r>
              <a:rPr lang="en-US" altLang="ko-KR" sz="1200" b="1" dirty="0">
                <a:solidFill>
                  <a:srgbClr val="3F7F5F"/>
                </a:solidFill>
                <a:latin typeface="Consolas"/>
              </a:rPr>
              <a:t>// </a:t>
            </a:r>
            <a:r>
              <a:rPr lang="ko-KR" altLang="en-US" sz="1200" b="1" dirty="0">
                <a:solidFill>
                  <a:srgbClr val="3F7F5F"/>
                </a:solidFill>
                <a:latin typeface="Consolas"/>
              </a:rPr>
              <a:t>電話番号</a:t>
            </a:r>
            <a:r>
              <a:rPr lang="ja-JP" altLang="en-US" sz="1200" b="1" dirty="0">
                <a:solidFill>
                  <a:srgbClr val="3F7F5F"/>
                </a:solidFill>
                <a:latin typeface="Consolas"/>
              </a:rPr>
              <a:t>を</a:t>
            </a:r>
            <a:r>
              <a:rPr lang="ko-KR" altLang="en-US" sz="1200" b="1" dirty="0">
                <a:solidFill>
                  <a:srgbClr val="3F7F5F"/>
                </a:solidFill>
                <a:latin typeface="Consolas"/>
              </a:rPr>
              <a:t>設定</a:t>
            </a:r>
          </a:p>
          <a:p>
            <a:r>
              <a:rPr lang="en-US" altLang="ko-KR" sz="1200" dirty="0">
                <a:solidFill>
                  <a:srgbClr val="000000"/>
                </a:solidFill>
                <a:latin typeface="Consolas"/>
              </a:rPr>
              <a:t>        </a:t>
            </a:r>
            <a:r>
              <a:rPr lang="en-US" altLang="ko-KR" sz="1200" b="1" dirty="0" err="1">
                <a:solidFill>
                  <a:srgbClr val="7F0055"/>
                </a:solidFill>
                <a:latin typeface="Consolas"/>
              </a:rPr>
              <a:t>this</a:t>
            </a:r>
            <a:r>
              <a:rPr lang="en-US" altLang="ko-KR" sz="1200" b="1" dirty="0" err="1">
                <a:solidFill>
                  <a:srgbClr val="000000"/>
                </a:solidFill>
                <a:latin typeface="Consolas"/>
              </a:rPr>
              <a:t>.</a:t>
            </a:r>
            <a:r>
              <a:rPr lang="en-US" altLang="ko-KR" sz="1200" b="1" dirty="0" err="1">
                <a:solidFill>
                  <a:srgbClr val="0000C0"/>
                </a:solidFill>
                <a:latin typeface="Consolas"/>
              </a:rPr>
              <a:t>userPhone</a:t>
            </a:r>
            <a:r>
              <a:rPr lang="en-US" altLang="ko-KR" sz="1200" b="1" dirty="0">
                <a:solidFill>
                  <a:srgbClr val="000000"/>
                </a:solidFill>
                <a:latin typeface="Consolas"/>
              </a:rPr>
              <a:t> = </a:t>
            </a:r>
            <a:r>
              <a:rPr lang="en-US" altLang="ko-KR" sz="1200" b="1" dirty="0" err="1">
                <a:solidFill>
                  <a:srgbClr val="6A3E3E"/>
                </a:solidFill>
                <a:latin typeface="Consolas"/>
              </a:rPr>
              <a:t>userPhone</a:t>
            </a:r>
            <a:r>
              <a:rPr lang="en-US" altLang="ko-KR" sz="1200" b="1" dirty="0">
                <a:solidFill>
                  <a:srgbClr val="000000"/>
                </a:solidFill>
                <a:latin typeface="Consolas"/>
              </a:rPr>
              <a:t>;</a:t>
            </a:r>
          </a:p>
          <a:p>
            <a:r>
              <a:rPr lang="ko-KR" altLang="en-US" sz="1200" dirty="0">
                <a:solidFill>
                  <a:srgbClr val="000000"/>
                </a:solidFill>
                <a:latin typeface="Consolas"/>
              </a:rPr>
              <a:t>    </a:t>
            </a:r>
            <a:r>
              <a:rPr lang="en-US" altLang="ko-KR" sz="1200" dirty="0">
                <a:solidFill>
                  <a:srgbClr val="000000"/>
                </a:solidFill>
                <a:latin typeface="Consolas"/>
              </a:rPr>
              <a:t>}</a:t>
            </a:r>
          </a:p>
          <a:p>
            <a:r>
              <a:rPr lang="en-US" altLang="ko-KR" sz="1200" dirty="0">
                <a:solidFill>
                  <a:srgbClr val="000000"/>
                </a:solidFill>
                <a:latin typeface="Consolas"/>
              </a:rPr>
              <a:t>    </a:t>
            </a:r>
            <a:r>
              <a:rPr lang="en-US" altLang="ko-KR" sz="1200" b="1" dirty="0">
                <a:solidFill>
                  <a:srgbClr val="7F0055"/>
                </a:solidFill>
                <a:latin typeface="Consolas"/>
              </a:rPr>
              <a:t>public</a:t>
            </a:r>
            <a:r>
              <a:rPr lang="en-US" altLang="ko-KR" sz="1200" b="1" dirty="0">
                <a:solidFill>
                  <a:srgbClr val="000000"/>
                </a:solidFill>
                <a:latin typeface="Consolas"/>
              </a:rPr>
              <a:t> String </a:t>
            </a:r>
            <a:r>
              <a:rPr lang="en-US" altLang="ko-KR" sz="1200" b="1" dirty="0" err="1">
                <a:solidFill>
                  <a:srgbClr val="000000"/>
                </a:solidFill>
                <a:latin typeface="Consolas"/>
              </a:rPr>
              <a:t>getUserEmail</a:t>
            </a:r>
            <a:r>
              <a:rPr lang="en-US" altLang="ko-KR" sz="1200" b="1" dirty="0">
                <a:solidFill>
                  <a:srgbClr val="000000"/>
                </a:solidFill>
                <a:latin typeface="Consolas"/>
              </a:rPr>
              <a:t>() { </a:t>
            </a:r>
            <a:r>
              <a:rPr lang="en-US" altLang="ko-KR" sz="1200" b="1" dirty="0">
                <a:solidFill>
                  <a:srgbClr val="3F7F5F"/>
                </a:solidFill>
                <a:latin typeface="Consolas"/>
              </a:rPr>
              <a:t>// </a:t>
            </a:r>
            <a:r>
              <a:rPr lang="ja-JP" altLang="en-US" sz="1200" b="1" dirty="0">
                <a:solidFill>
                  <a:srgbClr val="3F7F5F"/>
                </a:solidFill>
                <a:latin typeface="Consolas"/>
              </a:rPr>
              <a:t>メールアドレスを</a:t>
            </a:r>
            <a:r>
              <a:rPr lang="ko-KR" altLang="en-US" sz="1200" b="1" dirty="0">
                <a:solidFill>
                  <a:srgbClr val="3F7F5F"/>
                </a:solidFill>
                <a:latin typeface="Consolas"/>
              </a:rPr>
              <a:t>取得</a:t>
            </a:r>
          </a:p>
          <a:p>
            <a:r>
              <a:rPr lang="en-US" altLang="ko-KR" sz="1200" dirty="0">
                <a:solidFill>
                  <a:srgbClr val="000000"/>
                </a:solidFill>
                <a:latin typeface="Consolas"/>
              </a:rPr>
              <a:t>        </a:t>
            </a:r>
            <a:r>
              <a:rPr lang="en-US" altLang="ko-KR" sz="1200" b="1" dirty="0">
                <a:solidFill>
                  <a:srgbClr val="7F0055"/>
                </a:solidFill>
                <a:latin typeface="Consolas"/>
              </a:rPr>
              <a:t>return</a:t>
            </a:r>
            <a:r>
              <a:rPr lang="en-US" altLang="ko-KR" sz="1200" b="1" dirty="0">
                <a:solidFill>
                  <a:srgbClr val="000000"/>
                </a:solidFill>
                <a:latin typeface="Consolas"/>
              </a:rPr>
              <a:t> </a:t>
            </a:r>
            <a:r>
              <a:rPr lang="en-US" altLang="ko-KR" sz="1200" b="1" dirty="0" err="1">
                <a:solidFill>
                  <a:srgbClr val="0000C0"/>
                </a:solidFill>
                <a:latin typeface="Consolas"/>
              </a:rPr>
              <a:t>userEmail</a:t>
            </a:r>
            <a:r>
              <a:rPr lang="en-US" altLang="ko-KR" sz="1200" b="1" dirty="0">
                <a:solidFill>
                  <a:srgbClr val="000000"/>
                </a:solidFill>
                <a:latin typeface="Consolas"/>
              </a:rPr>
              <a:t>;</a:t>
            </a:r>
          </a:p>
          <a:p>
            <a:r>
              <a:rPr lang="ko-KR" altLang="en-US" sz="1200" dirty="0">
                <a:solidFill>
                  <a:srgbClr val="000000"/>
                </a:solidFill>
                <a:latin typeface="Consolas"/>
              </a:rPr>
              <a:t>    </a:t>
            </a:r>
            <a:r>
              <a:rPr lang="en-US" altLang="ko-KR" sz="1200" dirty="0">
                <a:solidFill>
                  <a:srgbClr val="000000"/>
                </a:solidFill>
                <a:latin typeface="Consolas"/>
              </a:rPr>
              <a:t>}</a:t>
            </a:r>
          </a:p>
          <a:p>
            <a:r>
              <a:rPr lang="en-US" altLang="ko-KR" sz="1200" dirty="0">
                <a:solidFill>
                  <a:srgbClr val="000000"/>
                </a:solidFill>
                <a:latin typeface="Consolas"/>
              </a:rPr>
              <a:t>    </a:t>
            </a:r>
            <a:r>
              <a:rPr lang="en-US" altLang="ko-KR" sz="1200" b="1" dirty="0">
                <a:solidFill>
                  <a:srgbClr val="7F0055"/>
                </a:solidFill>
                <a:latin typeface="Consolas"/>
              </a:rPr>
              <a:t>public</a:t>
            </a:r>
            <a:r>
              <a:rPr lang="en-US" altLang="ko-KR" sz="1200" b="1" dirty="0">
                <a:solidFill>
                  <a:srgbClr val="000000"/>
                </a:solidFill>
                <a:latin typeface="Consolas"/>
              </a:rPr>
              <a:t> </a:t>
            </a:r>
            <a:r>
              <a:rPr lang="en-US" altLang="ko-KR" sz="1200" b="1" dirty="0">
                <a:solidFill>
                  <a:srgbClr val="7F0055"/>
                </a:solidFill>
                <a:latin typeface="Consolas"/>
              </a:rPr>
              <a:t>void</a:t>
            </a:r>
            <a:r>
              <a:rPr lang="en-US" altLang="ko-KR" sz="1200" b="1" dirty="0">
                <a:solidFill>
                  <a:srgbClr val="000000"/>
                </a:solidFill>
                <a:latin typeface="Consolas"/>
              </a:rPr>
              <a:t> </a:t>
            </a:r>
            <a:r>
              <a:rPr lang="en-US" altLang="ko-KR" sz="1200" b="1" dirty="0" err="1">
                <a:solidFill>
                  <a:srgbClr val="000000"/>
                </a:solidFill>
                <a:latin typeface="Consolas"/>
              </a:rPr>
              <a:t>setUserEmail</a:t>
            </a:r>
            <a:r>
              <a:rPr lang="en-US" altLang="ko-KR" sz="1200" b="1" dirty="0">
                <a:solidFill>
                  <a:srgbClr val="000000"/>
                </a:solidFill>
                <a:latin typeface="Consolas"/>
              </a:rPr>
              <a:t>(String </a:t>
            </a:r>
            <a:r>
              <a:rPr lang="en-US" altLang="ko-KR" sz="1200" b="1" dirty="0" err="1">
                <a:solidFill>
                  <a:srgbClr val="6A3E3E"/>
                </a:solidFill>
                <a:latin typeface="Consolas"/>
              </a:rPr>
              <a:t>userEmail</a:t>
            </a:r>
            <a:r>
              <a:rPr lang="en-US" altLang="ko-KR" sz="1200" b="1" dirty="0">
                <a:solidFill>
                  <a:srgbClr val="000000"/>
                </a:solidFill>
                <a:latin typeface="Consolas"/>
              </a:rPr>
              <a:t>) { </a:t>
            </a:r>
            <a:r>
              <a:rPr lang="en-US" altLang="ko-KR" sz="1200" b="1" dirty="0">
                <a:solidFill>
                  <a:srgbClr val="3F7F5F"/>
                </a:solidFill>
                <a:latin typeface="Consolas"/>
              </a:rPr>
              <a:t>// </a:t>
            </a:r>
            <a:r>
              <a:rPr lang="ja-JP" altLang="en-US" sz="1200" b="1" dirty="0">
                <a:solidFill>
                  <a:srgbClr val="3F7F5F"/>
                </a:solidFill>
                <a:latin typeface="Consolas"/>
              </a:rPr>
              <a:t>メールアドレスを</a:t>
            </a:r>
            <a:r>
              <a:rPr lang="ko-KR" altLang="en-US" sz="1200" b="1" dirty="0">
                <a:solidFill>
                  <a:srgbClr val="3F7F5F"/>
                </a:solidFill>
                <a:latin typeface="Consolas"/>
              </a:rPr>
              <a:t>設定</a:t>
            </a:r>
          </a:p>
          <a:p>
            <a:r>
              <a:rPr lang="en-US" altLang="ko-KR" sz="1200" dirty="0">
                <a:solidFill>
                  <a:srgbClr val="000000"/>
                </a:solidFill>
                <a:latin typeface="Consolas"/>
              </a:rPr>
              <a:t>        </a:t>
            </a:r>
            <a:r>
              <a:rPr lang="en-US" altLang="ko-KR" sz="1200" b="1" dirty="0" err="1">
                <a:solidFill>
                  <a:srgbClr val="7F0055"/>
                </a:solidFill>
                <a:latin typeface="Consolas"/>
              </a:rPr>
              <a:t>this</a:t>
            </a:r>
            <a:r>
              <a:rPr lang="en-US" altLang="ko-KR" sz="1200" b="1" dirty="0" err="1">
                <a:solidFill>
                  <a:srgbClr val="000000"/>
                </a:solidFill>
                <a:latin typeface="Consolas"/>
              </a:rPr>
              <a:t>.</a:t>
            </a:r>
            <a:r>
              <a:rPr lang="en-US" altLang="ko-KR" sz="1200" b="1" dirty="0" err="1">
                <a:solidFill>
                  <a:srgbClr val="0000C0"/>
                </a:solidFill>
                <a:latin typeface="Consolas"/>
              </a:rPr>
              <a:t>userEmail</a:t>
            </a:r>
            <a:r>
              <a:rPr lang="en-US" altLang="ko-KR" sz="1200" b="1" dirty="0">
                <a:solidFill>
                  <a:srgbClr val="000000"/>
                </a:solidFill>
                <a:latin typeface="Consolas"/>
              </a:rPr>
              <a:t> = </a:t>
            </a:r>
            <a:r>
              <a:rPr lang="en-US" altLang="ko-KR" sz="1200" b="1" dirty="0" err="1">
                <a:solidFill>
                  <a:srgbClr val="6A3E3E"/>
                </a:solidFill>
                <a:latin typeface="Consolas"/>
              </a:rPr>
              <a:t>userEmail</a:t>
            </a:r>
            <a:r>
              <a:rPr lang="en-US" altLang="ko-KR" sz="1200" b="1" dirty="0">
                <a:solidFill>
                  <a:srgbClr val="000000"/>
                </a:solidFill>
                <a:latin typeface="Consolas"/>
              </a:rPr>
              <a:t>;</a:t>
            </a:r>
          </a:p>
          <a:p>
            <a:r>
              <a:rPr lang="ko-KR" altLang="en-US" sz="1200" dirty="0">
                <a:solidFill>
                  <a:srgbClr val="000000"/>
                </a:solidFill>
                <a:latin typeface="Consolas"/>
              </a:rPr>
              <a:t>    </a:t>
            </a:r>
            <a:r>
              <a:rPr lang="en-US" altLang="ko-KR" sz="1200" dirty="0">
                <a:solidFill>
                  <a:srgbClr val="000000"/>
                </a:solidFill>
                <a:latin typeface="Consolas"/>
              </a:rPr>
              <a:t>}</a:t>
            </a:r>
          </a:p>
          <a:p>
            <a:r>
              <a:rPr lang="en-US" altLang="ko-KR" sz="1200" dirty="0">
                <a:solidFill>
                  <a:srgbClr val="000000"/>
                </a:solidFill>
                <a:latin typeface="Consolas"/>
              </a:rPr>
              <a:t>    </a:t>
            </a:r>
            <a:r>
              <a:rPr lang="en-US" altLang="ko-KR" sz="1200" b="1" dirty="0">
                <a:solidFill>
                  <a:srgbClr val="7F0055"/>
                </a:solidFill>
                <a:latin typeface="Consolas"/>
              </a:rPr>
              <a:t>public</a:t>
            </a:r>
            <a:r>
              <a:rPr lang="en-US" altLang="ko-KR" sz="1200" b="1" dirty="0">
                <a:solidFill>
                  <a:srgbClr val="000000"/>
                </a:solidFill>
                <a:latin typeface="Consolas"/>
              </a:rPr>
              <a:t> String </a:t>
            </a:r>
            <a:r>
              <a:rPr lang="en-US" altLang="ko-KR" sz="1200" b="1" dirty="0" err="1">
                <a:solidFill>
                  <a:srgbClr val="000000"/>
                </a:solidFill>
                <a:latin typeface="Consolas"/>
              </a:rPr>
              <a:t>getUserGender</a:t>
            </a:r>
            <a:r>
              <a:rPr lang="en-US" altLang="ko-KR" sz="1200" b="1" dirty="0">
                <a:solidFill>
                  <a:srgbClr val="000000"/>
                </a:solidFill>
                <a:latin typeface="Consolas"/>
              </a:rPr>
              <a:t>() { </a:t>
            </a:r>
            <a:r>
              <a:rPr lang="en-US" altLang="ko-KR" sz="1200" b="1" dirty="0">
                <a:solidFill>
                  <a:srgbClr val="3F7F5F"/>
                </a:solidFill>
                <a:latin typeface="Consolas"/>
              </a:rPr>
              <a:t>// </a:t>
            </a:r>
            <a:r>
              <a:rPr lang="ko-KR" altLang="en-US" sz="1200" b="1" dirty="0">
                <a:solidFill>
                  <a:srgbClr val="3F7F5F"/>
                </a:solidFill>
                <a:latin typeface="Consolas"/>
              </a:rPr>
              <a:t>性別</a:t>
            </a:r>
            <a:r>
              <a:rPr lang="ja-JP" altLang="en-US" sz="1200" b="1" dirty="0">
                <a:solidFill>
                  <a:srgbClr val="3F7F5F"/>
                </a:solidFill>
                <a:latin typeface="Consolas"/>
              </a:rPr>
              <a:t>を</a:t>
            </a:r>
            <a:r>
              <a:rPr lang="ko-KR" altLang="en-US" sz="1200" b="1" dirty="0">
                <a:solidFill>
                  <a:srgbClr val="3F7F5F"/>
                </a:solidFill>
                <a:latin typeface="Consolas"/>
              </a:rPr>
              <a:t>取得</a:t>
            </a:r>
          </a:p>
          <a:p>
            <a:r>
              <a:rPr lang="en-US" altLang="ko-KR" sz="1200" dirty="0">
                <a:solidFill>
                  <a:srgbClr val="000000"/>
                </a:solidFill>
                <a:latin typeface="Consolas"/>
              </a:rPr>
              <a:t>        </a:t>
            </a:r>
            <a:r>
              <a:rPr lang="en-US" altLang="ko-KR" sz="1200" b="1" dirty="0">
                <a:solidFill>
                  <a:srgbClr val="7F0055"/>
                </a:solidFill>
                <a:latin typeface="Consolas"/>
              </a:rPr>
              <a:t>return</a:t>
            </a:r>
            <a:r>
              <a:rPr lang="en-US" altLang="ko-KR" sz="1200" b="1" dirty="0">
                <a:solidFill>
                  <a:srgbClr val="000000"/>
                </a:solidFill>
                <a:latin typeface="Consolas"/>
              </a:rPr>
              <a:t> </a:t>
            </a:r>
            <a:r>
              <a:rPr lang="en-US" altLang="ko-KR" sz="1200" b="1" dirty="0" err="1">
                <a:solidFill>
                  <a:srgbClr val="0000C0"/>
                </a:solidFill>
                <a:latin typeface="Consolas"/>
              </a:rPr>
              <a:t>userGender</a:t>
            </a:r>
            <a:r>
              <a:rPr lang="en-US" altLang="ko-KR" sz="1200" b="1" dirty="0">
                <a:solidFill>
                  <a:srgbClr val="000000"/>
                </a:solidFill>
                <a:latin typeface="Consolas"/>
              </a:rPr>
              <a:t>;</a:t>
            </a:r>
          </a:p>
          <a:p>
            <a:r>
              <a:rPr lang="ko-KR" altLang="en-US" sz="1200" dirty="0">
                <a:solidFill>
                  <a:srgbClr val="000000"/>
                </a:solidFill>
                <a:latin typeface="Consolas"/>
              </a:rPr>
              <a:t>    </a:t>
            </a:r>
            <a:r>
              <a:rPr lang="en-US" altLang="ko-KR" sz="1200" dirty="0">
                <a:solidFill>
                  <a:srgbClr val="000000"/>
                </a:solidFill>
                <a:latin typeface="Consolas"/>
              </a:rPr>
              <a:t>}</a:t>
            </a:r>
          </a:p>
          <a:p>
            <a:r>
              <a:rPr lang="en-US" altLang="ko-KR" sz="1200" dirty="0">
                <a:solidFill>
                  <a:srgbClr val="000000"/>
                </a:solidFill>
                <a:latin typeface="Consolas"/>
              </a:rPr>
              <a:t>    </a:t>
            </a:r>
            <a:r>
              <a:rPr lang="en-US" altLang="ko-KR" sz="1200" b="1" dirty="0">
                <a:solidFill>
                  <a:srgbClr val="7F0055"/>
                </a:solidFill>
                <a:latin typeface="Consolas"/>
              </a:rPr>
              <a:t>public</a:t>
            </a:r>
            <a:r>
              <a:rPr lang="en-US" altLang="ko-KR" sz="1200" b="1" dirty="0">
                <a:solidFill>
                  <a:srgbClr val="000000"/>
                </a:solidFill>
                <a:latin typeface="Consolas"/>
              </a:rPr>
              <a:t> </a:t>
            </a:r>
            <a:r>
              <a:rPr lang="en-US" altLang="ko-KR" sz="1200" b="1" dirty="0">
                <a:solidFill>
                  <a:srgbClr val="7F0055"/>
                </a:solidFill>
                <a:latin typeface="Consolas"/>
              </a:rPr>
              <a:t>void</a:t>
            </a:r>
            <a:r>
              <a:rPr lang="en-US" altLang="ko-KR" sz="1200" b="1" dirty="0">
                <a:solidFill>
                  <a:srgbClr val="000000"/>
                </a:solidFill>
                <a:latin typeface="Consolas"/>
              </a:rPr>
              <a:t> </a:t>
            </a:r>
            <a:r>
              <a:rPr lang="en-US" altLang="ko-KR" sz="1200" b="1" dirty="0" err="1">
                <a:solidFill>
                  <a:srgbClr val="000000"/>
                </a:solidFill>
                <a:latin typeface="Consolas"/>
              </a:rPr>
              <a:t>setUserGender</a:t>
            </a:r>
            <a:r>
              <a:rPr lang="en-US" altLang="ko-KR" sz="1200" b="1" dirty="0">
                <a:solidFill>
                  <a:srgbClr val="000000"/>
                </a:solidFill>
                <a:latin typeface="Consolas"/>
              </a:rPr>
              <a:t>(String </a:t>
            </a:r>
            <a:r>
              <a:rPr lang="en-US" altLang="ko-KR" sz="1200" b="1" dirty="0" err="1">
                <a:solidFill>
                  <a:srgbClr val="6A3E3E"/>
                </a:solidFill>
                <a:latin typeface="Consolas"/>
              </a:rPr>
              <a:t>userGender</a:t>
            </a:r>
            <a:r>
              <a:rPr lang="en-US" altLang="ko-KR" sz="1200" b="1" dirty="0">
                <a:solidFill>
                  <a:srgbClr val="000000"/>
                </a:solidFill>
                <a:latin typeface="Consolas"/>
              </a:rPr>
              <a:t>) { </a:t>
            </a:r>
            <a:r>
              <a:rPr lang="en-US" altLang="ko-KR" sz="1200" b="1" dirty="0">
                <a:solidFill>
                  <a:srgbClr val="3F7F5F"/>
                </a:solidFill>
                <a:latin typeface="Consolas"/>
              </a:rPr>
              <a:t>// </a:t>
            </a:r>
            <a:r>
              <a:rPr lang="ko-KR" altLang="en-US" sz="1200" b="1" dirty="0">
                <a:solidFill>
                  <a:srgbClr val="3F7F5F"/>
                </a:solidFill>
                <a:latin typeface="Consolas"/>
              </a:rPr>
              <a:t>性別</a:t>
            </a:r>
            <a:r>
              <a:rPr lang="ja-JP" altLang="en-US" sz="1200" b="1" dirty="0">
                <a:solidFill>
                  <a:srgbClr val="3F7F5F"/>
                </a:solidFill>
                <a:latin typeface="Consolas"/>
              </a:rPr>
              <a:t>を</a:t>
            </a:r>
            <a:r>
              <a:rPr lang="ko-KR" altLang="en-US" sz="1200" b="1" dirty="0">
                <a:solidFill>
                  <a:srgbClr val="3F7F5F"/>
                </a:solidFill>
                <a:latin typeface="Consolas"/>
              </a:rPr>
              <a:t>設定</a:t>
            </a:r>
          </a:p>
          <a:p>
            <a:r>
              <a:rPr lang="en-US" altLang="ko-KR" sz="1200" dirty="0">
                <a:solidFill>
                  <a:srgbClr val="000000"/>
                </a:solidFill>
                <a:latin typeface="Consolas"/>
              </a:rPr>
              <a:t>        </a:t>
            </a:r>
            <a:r>
              <a:rPr lang="en-US" altLang="ko-KR" sz="1200" b="1" dirty="0" err="1">
                <a:solidFill>
                  <a:srgbClr val="7F0055"/>
                </a:solidFill>
                <a:latin typeface="Consolas"/>
              </a:rPr>
              <a:t>this</a:t>
            </a:r>
            <a:r>
              <a:rPr lang="en-US" altLang="ko-KR" sz="1200" b="1" dirty="0" err="1">
                <a:solidFill>
                  <a:srgbClr val="000000"/>
                </a:solidFill>
                <a:latin typeface="Consolas"/>
              </a:rPr>
              <a:t>.</a:t>
            </a:r>
            <a:r>
              <a:rPr lang="en-US" altLang="ko-KR" sz="1200" b="1" dirty="0" err="1">
                <a:solidFill>
                  <a:srgbClr val="0000C0"/>
                </a:solidFill>
                <a:latin typeface="Consolas"/>
              </a:rPr>
              <a:t>userGender</a:t>
            </a:r>
            <a:r>
              <a:rPr lang="en-US" altLang="ko-KR" sz="1200" b="1" dirty="0">
                <a:solidFill>
                  <a:srgbClr val="000000"/>
                </a:solidFill>
                <a:latin typeface="Consolas"/>
              </a:rPr>
              <a:t> = </a:t>
            </a:r>
            <a:r>
              <a:rPr lang="en-US" altLang="ko-KR" sz="1200" b="1" dirty="0" err="1">
                <a:solidFill>
                  <a:srgbClr val="6A3E3E"/>
                </a:solidFill>
                <a:latin typeface="Consolas"/>
              </a:rPr>
              <a:t>userGender</a:t>
            </a:r>
            <a:r>
              <a:rPr lang="en-US" altLang="ko-KR" sz="1200" b="1" dirty="0">
                <a:solidFill>
                  <a:srgbClr val="000000"/>
                </a:solidFill>
                <a:latin typeface="Consolas"/>
              </a:rPr>
              <a:t>;</a:t>
            </a:r>
          </a:p>
          <a:p>
            <a:r>
              <a:rPr lang="ko-KR" altLang="en-US" sz="1200" dirty="0">
                <a:solidFill>
                  <a:srgbClr val="000000"/>
                </a:solidFill>
                <a:latin typeface="Consolas"/>
              </a:rPr>
              <a:t>    </a:t>
            </a:r>
            <a:r>
              <a:rPr lang="en-US" altLang="ko-KR" sz="1200" dirty="0">
                <a:solidFill>
                  <a:srgbClr val="000000"/>
                </a:solidFill>
                <a:latin typeface="Consolas"/>
              </a:rPr>
              <a:t>}</a:t>
            </a:r>
          </a:p>
          <a:p>
            <a:r>
              <a:rPr lang="en-US" altLang="ko-KR" sz="1200" dirty="0">
                <a:solidFill>
                  <a:srgbClr val="000000"/>
                </a:solidFill>
                <a:latin typeface="Consolas"/>
              </a:rPr>
              <a:t>    </a:t>
            </a:r>
            <a:r>
              <a:rPr lang="en-US" altLang="ko-KR" sz="1200" b="1" dirty="0">
                <a:solidFill>
                  <a:srgbClr val="7F0055"/>
                </a:solidFill>
                <a:latin typeface="Consolas"/>
              </a:rPr>
              <a:t>public</a:t>
            </a:r>
            <a:r>
              <a:rPr lang="en-US" altLang="ko-KR" sz="1200" b="1" dirty="0">
                <a:solidFill>
                  <a:srgbClr val="000000"/>
                </a:solidFill>
                <a:latin typeface="Consolas"/>
              </a:rPr>
              <a:t> String getUserAddr1() { </a:t>
            </a:r>
            <a:r>
              <a:rPr lang="en-US" altLang="ko-KR" sz="1200" b="1" dirty="0">
                <a:solidFill>
                  <a:srgbClr val="3F7F5F"/>
                </a:solidFill>
                <a:latin typeface="Consolas"/>
              </a:rPr>
              <a:t>// </a:t>
            </a:r>
            <a:r>
              <a:rPr lang="ko-KR" altLang="en-US" sz="1200" b="1" dirty="0">
                <a:solidFill>
                  <a:srgbClr val="3F7F5F"/>
                </a:solidFill>
                <a:latin typeface="Consolas"/>
              </a:rPr>
              <a:t>住所</a:t>
            </a:r>
            <a:r>
              <a:rPr lang="en-US" altLang="ko-KR" sz="1200" b="1" dirty="0">
                <a:solidFill>
                  <a:srgbClr val="3F7F5F"/>
                </a:solidFill>
                <a:latin typeface="Consolas"/>
              </a:rPr>
              <a:t>1</a:t>
            </a:r>
            <a:r>
              <a:rPr lang="ja-JP" altLang="en-US" sz="1200" b="1" dirty="0">
                <a:solidFill>
                  <a:srgbClr val="3F7F5F"/>
                </a:solidFill>
                <a:latin typeface="Consolas"/>
              </a:rPr>
              <a:t>を</a:t>
            </a:r>
            <a:r>
              <a:rPr lang="ko-KR" altLang="en-US" sz="1200" b="1" dirty="0">
                <a:solidFill>
                  <a:srgbClr val="3F7F5F"/>
                </a:solidFill>
                <a:latin typeface="Consolas"/>
              </a:rPr>
              <a:t>取得</a:t>
            </a:r>
          </a:p>
          <a:p>
            <a:r>
              <a:rPr lang="en-US" altLang="ko-KR" sz="1200" dirty="0">
                <a:solidFill>
                  <a:srgbClr val="000000"/>
                </a:solidFill>
                <a:latin typeface="Consolas"/>
              </a:rPr>
              <a:t>        </a:t>
            </a:r>
            <a:r>
              <a:rPr lang="en-US" altLang="ko-KR" sz="1200" b="1" dirty="0">
                <a:solidFill>
                  <a:srgbClr val="7F0055"/>
                </a:solidFill>
                <a:latin typeface="Consolas"/>
              </a:rPr>
              <a:t>return</a:t>
            </a:r>
            <a:r>
              <a:rPr lang="en-US" altLang="ko-KR" sz="1200" b="1" dirty="0">
                <a:solidFill>
                  <a:srgbClr val="000000"/>
                </a:solidFill>
                <a:latin typeface="Consolas"/>
              </a:rPr>
              <a:t> </a:t>
            </a:r>
            <a:r>
              <a:rPr lang="en-US" altLang="ko-KR" sz="1200" b="1" dirty="0">
                <a:solidFill>
                  <a:srgbClr val="0000C0"/>
                </a:solidFill>
                <a:latin typeface="Consolas"/>
              </a:rPr>
              <a:t>userAddr1</a:t>
            </a:r>
            <a:r>
              <a:rPr lang="en-US" altLang="ko-KR" sz="1200" b="1" dirty="0">
                <a:solidFill>
                  <a:srgbClr val="000000"/>
                </a:solidFill>
                <a:latin typeface="Consolas"/>
              </a:rPr>
              <a:t>;</a:t>
            </a:r>
          </a:p>
          <a:p>
            <a:r>
              <a:rPr lang="ko-KR" altLang="en-US" sz="1200" dirty="0">
                <a:solidFill>
                  <a:srgbClr val="000000"/>
                </a:solidFill>
                <a:latin typeface="Consolas"/>
              </a:rPr>
              <a:t>    </a:t>
            </a:r>
            <a:r>
              <a:rPr lang="en-US" altLang="ko-KR" sz="1200" dirty="0">
                <a:solidFill>
                  <a:srgbClr val="000000"/>
                </a:solidFill>
                <a:latin typeface="Consolas"/>
              </a:rPr>
              <a:t>}</a:t>
            </a:r>
          </a:p>
          <a:p>
            <a:r>
              <a:rPr lang="en-US" altLang="ko-KR" sz="1200" dirty="0">
                <a:solidFill>
                  <a:srgbClr val="000000"/>
                </a:solidFill>
                <a:latin typeface="Consolas"/>
              </a:rPr>
              <a:t>    </a:t>
            </a:r>
            <a:r>
              <a:rPr lang="en-US" altLang="ko-KR" sz="1200" b="1" dirty="0">
                <a:solidFill>
                  <a:srgbClr val="7F0055"/>
                </a:solidFill>
                <a:latin typeface="Consolas"/>
              </a:rPr>
              <a:t>public</a:t>
            </a:r>
            <a:r>
              <a:rPr lang="en-US" altLang="ko-KR" sz="1200" b="1" dirty="0">
                <a:solidFill>
                  <a:srgbClr val="000000"/>
                </a:solidFill>
                <a:latin typeface="Consolas"/>
              </a:rPr>
              <a:t> </a:t>
            </a:r>
            <a:r>
              <a:rPr lang="en-US" altLang="ko-KR" sz="1200" b="1" dirty="0">
                <a:solidFill>
                  <a:srgbClr val="7F0055"/>
                </a:solidFill>
                <a:latin typeface="Consolas"/>
              </a:rPr>
              <a:t>void</a:t>
            </a:r>
            <a:r>
              <a:rPr lang="en-US" altLang="ko-KR" sz="1200" b="1" dirty="0">
                <a:solidFill>
                  <a:srgbClr val="000000"/>
                </a:solidFill>
                <a:latin typeface="Consolas"/>
              </a:rPr>
              <a:t> setUserAddr1(String </a:t>
            </a:r>
            <a:r>
              <a:rPr lang="en-US" altLang="ko-KR" sz="1200" b="1" dirty="0">
                <a:solidFill>
                  <a:srgbClr val="6A3E3E"/>
                </a:solidFill>
                <a:latin typeface="Consolas"/>
              </a:rPr>
              <a:t>userAddr1</a:t>
            </a:r>
            <a:r>
              <a:rPr lang="en-US" altLang="ko-KR" sz="1200" b="1" dirty="0">
                <a:solidFill>
                  <a:srgbClr val="000000"/>
                </a:solidFill>
                <a:latin typeface="Consolas"/>
              </a:rPr>
              <a:t>) { </a:t>
            </a:r>
            <a:r>
              <a:rPr lang="en-US" altLang="ko-KR" sz="1200" b="1" dirty="0">
                <a:solidFill>
                  <a:srgbClr val="3F7F5F"/>
                </a:solidFill>
                <a:latin typeface="Consolas"/>
              </a:rPr>
              <a:t>// </a:t>
            </a:r>
            <a:r>
              <a:rPr lang="ko-KR" altLang="en-US" sz="1200" b="1" dirty="0">
                <a:solidFill>
                  <a:srgbClr val="3F7F5F"/>
                </a:solidFill>
                <a:latin typeface="Consolas"/>
              </a:rPr>
              <a:t>住所</a:t>
            </a:r>
            <a:r>
              <a:rPr lang="en-US" altLang="ko-KR" sz="1200" b="1" dirty="0">
                <a:solidFill>
                  <a:srgbClr val="3F7F5F"/>
                </a:solidFill>
                <a:latin typeface="Consolas"/>
              </a:rPr>
              <a:t>1</a:t>
            </a:r>
            <a:r>
              <a:rPr lang="ja-JP" altLang="en-US" sz="1200" b="1" dirty="0">
                <a:solidFill>
                  <a:srgbClr val="3F7F5F"/>
                </a:solidFill>
                <a:latin typeface="Consolas"/>
              </a:rPr>
              <a:t>を</a:t>
            </a:r>
            <a:r>
              <a:rPr lang="ko-KR" altLang="en-US" sz="1200" b="1" dirty="0">
                <a:solidFill>
                  <a:srgbClr val="3F7F5F"/>
                </a:solidFill>
                <a:latin typeface="Consolas"/>
              </a:rPr>
              <a:t>設定</a:t>
            </a:r>
          </a:p>
          <a:p>
            <a:r>
              <a:rPr lang="en-US" altLang="ko-KR" sz="1200" dirty="0">
                <a:solidFill>
                  <a:srgbClr val="000000"/>
                </a:solidFill>
                <a:latin typeface="Consolas"/>
              </a:rPr>
              <a:t>        </a:t>
            </a:r>
            <a:r>
              <a:rPr lang="en-US" altLang="ko-KR" sz="1200" b="1" dirty="0">
                <a:solidFill>
                  <a:srgbClr val="7F0055"/>
                </a:solidFill>
                <a:latin typeface="Consolas"/>
              </a:rPr>
              <a:t>this</a:t>
            </a:r>
            <a:r>
              <a:rPr lang="en-US" altLang="ko-KR" sz="1200" b="1" dirty="0">
                <a:solidFill>
                  <a:srgbClr val="000000"/>
                </a:solidFill>
                <a:latin typeface="Consolas"/>
              </a:rPr>
              <a:t>.</a:t>
            </a:r>
            <a:r>
              <a:rPr lang="en-US" altLang="ko-KR" sz="1200" b="1" dirty="0">
                <a:solidFill>
                  <a:srgbClr val="0000C0"/>
                </a:solidFill>
                <a:latin typeface="Consolas"/>
              </a:rPr>
              <a:t>userAddr1</a:t>
            </a:r>
            <a:r>
              <a:rPr lang="en-US" altLang="ko-KR" sz="1200" b="1" dirty="0">
                <a:solidFill>
                  <a:srgbClr val="000000"/>
                </a:solidFill>
                <a:latin typeface="Consolas"/>
              </a:rPr>
              <a:t> = </a:t>
            </a:r>
            <a:r>
              <a:rPr lang="en-US" altLang="ko-KR" sz="1200" b="1" dirty="0">
                <a:solidFill>
                  <a:srgbClr val="6A3E3E"/>
                </a:solidFill>
                <a:latin typeface="Consolas"/>
              </a:rPr>
              <a:t>userAddr1</a:t>
            </a:r>
            <a:r>
              <a:rPr lang="en-US" altLang="ko-KR" sz="1200" b="1" dirty="0">
                <a:solidFill>
                  <a:srgbClr val="000000"/>
                </a:solidFill>
                <a:latin typeface="Consolas"/>
              </a:rPr>
              <a:t>;</a:t>
            </a:r>
          </a:p>
          <a:p>
            <a:r>
              <a:rPr lang="ko-KR" altLang="en-US" sz="1200" dirty="0">
                <a:solidFill>
                  <a:srgbClr val="000000"/>
                </a:solidFill>
                <a:latin typeface="Consolas"/>
              </a:rPr>
              <a:t>    </a:t>
            </a:r>
            <a:r>
              <a:rPr lang="en-US" altLang="ko-KR" sz="1200" dirty="0">
                <a:solidFill>
                  <a:srgbClr val="000000"/>
                </a:solidFill>
                <a:latin typeface="Consolas"/>
              </a:rPr>
              <a:t>}</a:t>
            </a:r>
          </a:p>
          <a:p>
            <a:r>
              <a:rPr lang="en-US" altLang="ko-KR" sz="1200" dirty="0">
                <a:solidFill>
                  <a:srgbClr val="000000"/>
                </a:solidFill>
                <a:latin typeface="Consolas"/>
              </a:rPr>
              <a:t>    </a:t>
            </a:r>
            <a:r>
              <a:rPr lang="en-US" altLang="ko-KR" sz="1200" b="1" dirty="0">
                <a:solidFill>
                  <a:srgbClr val="7F0055"/>
                </a:solidFill>
                <a:latin typeface="Consolas"/>
              </a:rPr>
              <a:t>public</a:t>
            </a:r>
            <a:r>
              <a:rPr lang="en-US" altLang="ko-KR" sz="1200" b="1" dirty="0">
                <a:solidFill>
                  <a:srgbClr val="000000"/>
                </a:solidFill>
                <a:latin typeface="Consolas"/>
              </a:rPr>
              <a:t> String getUserAddr2() { </a:t>
            </a:r>
            <a:r>
              <a:rPr lang="en-US" altLang="ko-KR" sz="1200" b="1" dirty="0">
                <a:solidFill>
                  <a:srgbClr val="3F7F5F"/>
                </a:solidFill>
                <a:latin typeface="Consolas"/>
              </a:rPr>
              <a:t>// </a:t>
            </a:r>
            <a:r>
              <a:rPr lang="ko-KR" altLang="en-US" sz="1200" b="1" dirty="0">
                <a:solidFill>
                  <a:srgbClr val="3F7F5F"/>
                </a:solidFill>
                <a:latin typeface="Consolas"/>
              </a:rPr>
              <a:t>住所</a:t>
            </a:r>
            <a:r>
              <a:rPr lang="en-US" altLang="ko-KR" sz="1200" b="1" dirty="0">
                <a:solidFill>
                  <a:srgbClr val="3F7F5F"/>
                </a:solidFill>
                <a:latin typeface="Consolas"/>
              </a:rPr>
              <a:t>2</a:t>
            </a:r>
            <a:r>
              <a:rPr lang="ja-JP" altLang="en-US" sz="1200" b="1" dirty="0">
                <a:solidFill>
                  <a:srgbClr val="3F7F5F"/>
                </a:solidFill>
                <a:latin typeface="Consolas"/>
              </a:rPr>
              <a:t>を</a:t>
            </a:r>
            <a:r>
              <a:rPr lang="ko-KR" altLang="en-US" sz="1200" b="1" dirty="0">
                <a:solidFill>
                  <a:srgbClr val="3F7F5F"/>
                </a:solidFill>
                <a:latin typeface="Consolas"/>
              </a:rPr>
              <a:t>取得</a:t>
            </a:r>
          </a:p>
          <a:p>
            <a:r>
              <a:rPr lang="en-US" altLang="ko-KR" sz="1200" dirty="0">
                <a:solidFill>
                  <a:srgbClr val="000000"/>
                </a:solidFill>
                <a:latin typeface="Consolas"/>
              </a:rPr>
              <a:t>        </a:t>
            </a:r>
            <a:r>
              <a:rPr lang="en-US" altLang="ko-KR" sz="1200" b="1" dirty="0">
                <a:solidFill>
                  <a:srgbClr val="7F0055"/>
                </a:solidFill>
                <a:latin typeface="Consolas"/>
              </a:rPr>
              <a:t>return</a:t>
            </a:r>
            <a:r>
              <a:rPr lang="en-US" altLang="ko-KR" sz="1200" b="1" dirty="0">
                <a:solidFill>
                  <a:srgbClr val="000000"/>
                </a:solidFill>
                <a:latin typeface="Consolas"/>
              </a:rPr>
              <a:t> </a:t>
            </a:r>
            <a:r>
              <a:rPr lang="en-US" altLang="ko-KR" sz="1200" b="1" dirty="0">
                <a:solidFill>
                  <a:srgbClr val="0000C0"/>
                </a:solidFill>
                <a:latin typeface="Consolas"/>
              </a:rPr>
              <a:t>userAddr2</a:t>
            </a:r>
            <a:r>
              <a:rPr lang="en-US" altLang="ko-KR" sz="1200" b="1" dirty="0">
                <a:solidFill>
                  <a:srgbClr val="000000"/>
                </a:solidFill>
                <a:latin typeface="Consolas"/>
              </a:rPr>
              <a:t>;</a:t>
            </a:r>
          </a:p>
          <a:p>
            <a:r>
              <a:rPr lang="ko-KR" altLang="en-US" sz="1200" dirty="0">
                <a:solidFill>
                  <a:srgbClr val="000000"/>
                </a:solidFill>
                <a:latin typeface="Consolas"/>
              </a:rPr>
              <a:t>    </a:t>
            </a:r>
            <a:r>
              <a:rPr lang="en-US" altLang="ko-KR" sz="1200" dirty="0" smtClean="0">
                <a:solidFill>
                  <a:srgbClr val="000000"/>
                </a:solidFill>
                <a:latin typeface="Consolas"/>
              </a:rPr>
              <a:t>}</a:t>
            </a:r>
          </a:p>
          <a:p>
            <a:endParaRPr lang="en-US" altLang="ko-KR" sz="1200" dirty="0">
              <a:solidFill>
                <a:srgbClr val="000000"/>
              </a:solidFill>
              <a:latin typeface="Consolas"/>
            </a:endParaRPr>
          </a:p>
          <a:p>
            <a:r>
              <a:rPr lang="en-US" altLang="ko-KR" sz="1200" dirty="0">
                <a:solidFill>
                  <a:srgbClr val="000000"/>
                </a:solidFill>
                <a:latin typeface="Consolas"/>
              </a:rPr>
              <a:t>    </a:t>
            </a:r>
            <a:r>
              <a:rPr lang="en-US" altLang="ko-KR" sz="1200" b="1" dirty="0">
                <a:solidFill>
                  <a:srgbClr val="7F0055"/>
                </a:solidFill>
                <a:latin typeface="Consolas"/>
              </a:rPr>
              <a:t>public</a:t>
            </a:r>
            <a:r>
              <a:rPr lang="en-US" altLang="ko-KR" sz="1200" b="1" dirty="0">
                <a:solidFill>
                  <a:srgbClr val="000000"/>
                </a:solidFill>
                <a:latin typeface="Consolas"/>
              </a:rPr>
              <a:t> </a:t>
            </a:r>
            <a:r>
              <a:rPr lang="en-US" altLang="ko-KR" sz="1200" b="1" dirty="0">
                <a:solidFill>
                  <a:srgbClr val="7F0055"/>
                </a:solidFill>
                <a:latin typeface="Consolas"/>
              </a:rPr>
              <a:t>void</a:t>
            </a:r>
            <a:r>
              <a:rPr lang="en-US" altLang="ko-KR" sz="1200" b="1" dirty="0">
                <a:solidFill>
                  <a:srgbClr val="000000"/>
                </a:solidFill>
                <a:latin typeface="Consolas"/>
              </a:rPr>
              <a:t> setUserAddr2(String </a:t>
            </a:r>
            <a:r>
              <a:rPr lang="en-US" altLang="ko-KR" sz="1200" b="1" dirty="0">
                <a:solidFill>
                  <a:srgbClr val="6A3E3E"/>
                </a:solidFill>
                <a:latin typeface="Consolas"/>
              </a:rPr>
              <a:t>userAddr2</a:t>
            </a:r>
            <a:r>
              <a:rPr lang="en-US" altLang="ko-KR" sz="1200" b="1" dirty="0">
                <a:solidFill>
                  <a:srgbClr val="000000"/>
                </a:solidFill>
                <a:latin typeface="Consolas"/>
              </a:rPr>
              <a:t>) { </a:t>
            </a:r>
            <a:r>
              <a:rPr lang="en-US" altLang="ko-KR" sz="1200" b="1" dirty="0">
                <a:solidFill>
                  <a:srgbClr val="3F7F5F"/>
                </a:solidFill>
                <a:latin typeface="Consolas"/>
              </a:rPr>
              <a:t>// </a:t>
            </a:r>
            <a:r>
              <a:rPr lang="ko-KR" altLang="en-US" sz="1200" b="1" dirty="0">
                <a:solidFill>
                  <a:srgbClr val="3F7F5F"/>
                </a:solidFill>
                <a:latin typeface="Consolas"/>
              </a:rPr>
              <a:t>住所</a:t>
            </a:r>
            <a:r>
              <a:rPr lang="en-US" altLang="ko-KR" sz="1200" b="1" dirty="0">
                <a:solidFill>
                  <a:srgbClr val="3F7F5F"/>
                </a:solidFill>
                <a:latin typeface="Consolas"/>
              </a:rPr>
              <a:t>2</a:t>
            </a:r>
            <a:r>
              <a:rPr lang="ja-JP" altLang="en-US" sz="1200" b="1" dirty="0">
                <a:solidFill>
                  <a:srgbClr val="3F7F5F"/>
                </a:solidFill>
                <a:latin typeface="Consolas"/>
              </a:rPr>
              <a:t>を</a:t>
            </a:r>
            <a:r>
              <a:rPr lang="ko-KR" altLang="en-US" sz="1200" b="1" dirty="0">
                <a:solidFill>
                  <a:srgbClr val="3F7F5F"/>
                </a:solidFill>
                <a:latin typeface="Consolas"/>
              </a:rPr>
              <a:t>設定</a:t>
            </a:r>
          </a:p>
          <a:p>
            <a:r>
              <a:rPr lang="en-US" altLang="ko-KR" sz="1200" dirty="0">
                <a:solidFill>
                  <a:srgbClr val="000000"/>
                </a:solidFill>
                <a:latin typeface="Consolas"/>
              </a:rPr>
              <a:t>        </a:t>
            </a:r>
            <a:r>
              <a:rPr lang="en-US" altLang="ko-KR" sz="1200" b="1" dirty="0">
                <a:solidFill>
                  <a:srgbClr val="7F0055"/>
                </a:solidFill>
                <a:latin typeface="Consolas"/>
              </a:rPr>
              <a:t>this</a:t>
            </a:r>
            <a:r>
              <a:rPr lang="en-US" altLang="ko-KR" sz="1200" b="1" dirty="0">
                <a:solidFill>
                  <a:srgbClr val="000000"/>
                </a:solidFill>
                <a:latin typeface="Consolas"/>
              </a:rPr>
              <a:t>.</a:t>
            </a:r>
            <a:r>
              <a:rPr lang="en-US" altLang="ko-KR" sz="1200" b="1" dirty="0">
                <a:solidFill>
                  <a:srgbClr val="0000C0"/>
                </a:solidFill>
                <a:latin typeface="Consolas"/>
              </a:rPr>
              <a:t>userAddr2</a:t>
            </a:r>
            <a:r>
              <a:rPr lang="en-US" altLang="ko-KR" sz="1200" b="1" dirty="0">
                <a:solidFill>
                  <a:srgbClr val="000000"/>
                </a:solidFill>
                <a:latin typeface="Consolas"/>
              </a:rPr>
              <a:t> = </a:t>
            </a:r>
            <a:r>
              <a:rPr lang="en-US" altLang="ko-KR" sz="1200" b="1" dirty="0">
                <a:solidFill>
                  <a:srgbClr val="6A3E3E"/>
                </a:solidFill>
                <a:latin typeface="Consolas"/>
              </a:rPr>
              <a:t>userAddr2</a:t>
            </a:r>
            <a:r>
              <a:rPr lang="en-US" altLang="ko-KR" sz="1200" b="1" dirty="0">
                <a:solidFill>
                  <a:srgbClr val="000000"/>
                </a:solidFill>
                <a:latin typeface="Consolas"/>
              </a:rPr>
              <a:t>;</a:t>
            </a:r>
          </a:p>
          <a:p>
            <a:r>
              <a:rPr lang="ko-KR" altLang="en-US" sz="1200" dirty="0">
                <a:solidFill>
                  <a:srgbClr val="000000"/>
                </a:solidFill>
                <a:latin typeface="Consolas"/>
              </a:rPr>
              <a:t>    </a:t>
            </a:r>
            <a:r>
              <a:rPr lang="en-US" altLang="ko-KR" sz="1200" dirty="0">
                <a:solidFill>
                  <a:srgbClr val="000000"/>
                </a:solidFill>
                <a:latin typeface="Consolas"/>
              </a:rPr>
              <a:t>}</a:t>
            </a:r>
          </a:p>
          <a:p>
            <a:r>
              <a:rPr lang="en-US" altLang="ko-KR" sz="1200" dirty="0">
                <a:solidFill>
                  <a:srgbClr val="000000"/>
                </a:solidFill>
                <a:latin typeface="Consolas"/>
              </a:rPr>
              <a:t>    </a:t>
            </a:r>
            <a:r>
              <a:rPr lang="en-US" altLang="ko-KR" sz="1200" b="1" dirty="0">
                <a:solidFill>
                  <a:srgbClr val="7F0055"/>
                </a:solidFill>
                <a:latin typeface="Consolas"/>
              </a:rPr>
              <a:t>public</a:t>
            </a:r>
            <a:r>
              <a:rPr lang="en-US" altLang="ko-KR" sz="1200" b="1" dirty="0">
                <a:solidFill>
                  <a:srgbClr val="000000"/>
                </a:solidFill>
                <a:latin typeface="Consolas"/>
              </a:rPr>
              <a:t> String getUserAddr3() { </a:t>
            </a:r>
            <a:r>
              <a:rPr lang="en-US" altLang="ko-KR" sz="1200" b="1" dirty="0">
                <a:solidFill>
                  <a:srgbClr val="3F7F5F"/>
                </a:solidFill>
                <a:latin typeface="Consolas"/>
              </a:rPr>
              <a:t>// </a:t>
            </a:r>
            <a:r>
              <a:rPr lang="ko-KR" altLang="en-US" sz="1200" b="1" dirty="0">
                <a:solidFill>
                  <a:srgbClr val="3F7F5F"/>
                </a:solidFill>
                <a:latin typeface="Consolas"/>
              </a:rPr>
              <a:t>住所</a:t>
            </a:r>
            <a:r>
              <a:rPr lang="en-US" altLang="ko-KR" sz="1200" b="1" dirty="0">
                <a:solidFill>
                  <a:srgbClr val="3F7F5F"/>
                </a:solidFill>
                <a:latin typeface="Consolas"/>
              </a:rPr>
              <a:t>3</a:t>
            </a:r>
            <a:r>
              <a:rPr lang="ja-JP" altLang="en-US" sz="1200" b="1" dirty="0">
                <a:solidFill>
                  <a:srgbClr val="3F7F5F"/>
                </a:solidFill>
                <a:latin typeface="Consolas"/>
              </a:rPr>
              <a:t>を</a:t>
            </a:r>
            <a:r>
              <a:rPr lang="ko-KR" altLang="en-US" sz="1200" b="1" dirty="0">
                <a:solidFill>
                  <a:srgbClr val="3F7F5F"/>
                </a:solidFill>
                <a:latin typeface="Consolas"/>
              </a:rPr>
              <a:t>取得</a:t>
            </a:r>
          </a:p>
          <a:p>
            <a:r>
              <a:rPr lang="en-US" altLang="ko-KR" sz="1200" dirty="0">
                <a:solidFill>
                  <a:srgbClr val="000000"/>
                </a:solidFill>
                <a:latin typeface="Consolas"/>
              </a:rPr>
              <a:t>        </a:t>
            </a:r>
            <a:r>
              <a:rPr lang="en-US" altLang="ko-KR" sz="1200" b="1" dirty="0">
                <a:solidFill>
                  <a:srgbClr val="7F0055"/>
                </a:solidFill>
                <a:latin typeface="Consolas"/>
              </a:rPr>
              <a:t>return</a:t>
            </a:r>
            <a:r>
              <a:rPr lang="en-US" altLang="ko-KR" sz="1200" b="1" dirty="0">
                <a:solidFill>
                  <a:srgbClr val="000000"/>
                </a:solidFill>
                <a:latin typeface="Consolas"/>
              </a:rPr>
              <a:t> </a:t>
            </a:r>
            <a:r>
              <a:rPr lang="en-US" altLang="ko-KR" sz="1200" b="1" dirty="0">
                <a:solidFill>
                  <a:srgbClr val="0000C0"/>
                </a:solidFill>
                <a:latin typeface="Consolas"/>
              </a:rPr>
              <a:t>userAddr3</a:t>
            </a:r>
            <a:r>
              <a:rPr lang="en-US" altLang="ko-KR" sz="1200" b="1" dirty="0">
                <a:solidFill>
                  <a:srgbClr val="000000"/>
                </a:solidFill>
                <a:latin typeface="Consolas"/>
              </a:rPr>
              <a:t>;</a:t>
            </a:r>
          </a:p>
          <a:p>
            <a:r>
              <a:rPr lang="ko-KR" altLang="en-US" sz="1200" dirty="0">
                <a:solidFill>
                  <a:srgbClr val="000000"/>
                </a:solidFill>
                <a:latin typeface="Consolas"/>
              </a:rPr>
              <a:t>    </a:t>
            </a:r>
            <a:r>
              <a:rPr lang="en-US" altLang="ko-KR" sz="1200" dirty="0">
                <a:solidFill>
                  <a:srgbClr val="000000"/>
                </a:solidFill>
                <a:latin typeface="Consolas"/>
              </a:rPr>
              <a:t>}</a:t>
            </a:r>
          </a:p>
          <a:p>
            <a:r>
              <a:rPr lang="en-US" altLang="ko-KR" sz="1200" dirty="0">
                <a:solidFill>
                  <a:srgbClr val="000000"/>
                </a:solidFill>
                <a:latin typeface="Consolas"/>
              </a:rPr>
              <a:t>    </a:t>
            </a:r>
            <a:r>
              <a:rPr lang="en-US" altLang="ko-KR" sz="1200" b="1" dirty="0">
                <a:solidFill>
                  <a:srgbClr val="7F0055"/>
                </a:solidFill>
                <a:latin typeface="Consolas"/>
              </a:rPr>
              <a:t>public</a:t>
            </a:r>
            <a:r>
              <a:rPr lang="en-US" altLang="ko-KR" sz="1200" b="1" dirty="0">
                <a:solidFill>
                  <a:srgbClr val="000000"/>
                </a:solidFill>
                <a:latin typeface="Consolas"/>
              </a:rPr>
              <a:t> </a:t>
            </a:r>
            <a:r>
              <a:rPr lang="en-US" altLang="ko-KR" sz="1200" b="1" dirty="0">
                <a:solidFill>
                  <a:srgbClr val="7F0055"/>
                </a:solidFill>
                <a:latin typeface="Consolas"/>
              </a:rPr>
              <a:t>void</a:t>
            </a:r>
            <a:r>
              <a:rPr lang="en-US" altLang="ko-KR" sz="1200" b="1" dirty="0">
                <a:solidFill>
                  <a:srgbClr val="000000"/>
                </a:solidFill>
                <a:latin typeface="Consolas"/>
              </a:rPr>
              <a:t> setUserAddr3(String </a:t>
            </a:r>
            <a:r>
              <a:rPr lang="en-US" altLang="ko-KR" sz="1200" b="1" dirty="0">
                <a:solidFill>
                  <a:srgbClr val="6A3E3E"/>
                </a:solidFill>
                <a:latin typeface="Consolas"/>
              </a:rPr>
              <a:t>userAddr3</a:t>
            </a:r>
            <a:r>
              <a:rPr lang="en-US" altLang="ko-KR" sz="1200" b="1" dirty="0">
                <a:solidFill>
                  <a:srgbClr val="000000"/>
                </a:solidFill>
                <a:latin typeface="Consolas"/>
              </a:rPr>
              <a:t>) { </a:t>
            </a:r>
            <a:r>
              <a:rPr lang="en-US" altLang="ko-KR" sz="1200" b="1" dirty="0">
                <a:solidFill>
                  <a:srgbClr val="3F7F5F"/>
                </a:solidFill>
                <a:latin typeface="Consolas"/>
              </a:rPr>
              <a:t>// </a:t>
            </a:r>
            <a:r>
              <a:rPr lang="ko-KR" altLang="en-US" sz="1200" b="1" dirty="0">
                <a:solidFill>
                  <a:srgbClr val="3F7F5F"/>
                </a:solidFill>
                <a:latin typeface="Consolas"/>
              </a:rPr>
              <a:t>住所</a:t>
            </a:r>
            <a:r>
              <a:rPr lang="en-US" altLang="ko-KR" sz="1200" b="1" dirty="0">
                <a:solidFill>
                  <a:srgbClr val="3F7F5F"/>
                </a:solidFill>
                <a:latin typeface="Consolas"/>
              </a:rPr>
              <a:t>3</a:t>
            </a:r>
            <a:r>
              <a:rPr lang="ja-JP" altLang="en-US" sz="1200" b="1" dirty="0">
                <a:solidFill>
                  <a:srgbClr val="3F7F5F"/>
                </a:solidFill>
                <a:latin typeface="Consolas"/>
              </a:rPr>
              <a:t>を</a:t>
            </a:r>
            <a:r>
              <a:rPr lang="ko-KR" altLang="en-US" sz="1200" b="1" dirty="0">
                <a:solidFill>
                  <a:srgbClr val="3F7F5F"/>
                </a:solidFill>
                <a:latin typeface="Consolas"/>
              </a:rPr>
              <a:t>設定</a:t>
            </a:r>
          </a:p>
          <a:p>
            <a:r>
              <a:rPr lang="en-US" altLang="ko-KR" sz="1200" dirty="0">
                <a:solidFill>
                  <a:srgbClr val="000000"/>
                </a:solidFill>
                <a:latin typeface="Consolas"/>
              </a:rPr>
              <a:t>        </a:t>
            </a:r>
            <a:r>
              <a:rPr lang="en-US" altLang="ko-KR" sz="1200" b="1" dirty="0">
                <a:solidFill>
                  <a:srgbClr val="7F0055"/>
                </a:solidFill>
                <a:latin typeface="Consolas"/>
              </a:rPr>
              <a:t>this</a:t>
            </a:r>
            <a:r>
              <a:rPr lang="en-US" altLang="ko-KR" sz="1200" b="1" dirty="0">
                <a:solidFill>
                  <a:srgbClr val="000000"/>
                </a:solidFill>
                <a:latin typeface="Consolas"/>
              </a:rPr>
              <a:t>.</a:t>
            </a:r>
            <a:r>
              <a:rPr lang="en-US" altLang="ko-KR" sz="1200" b="1" dirty="0">
                <a:solidFill>
                  <a:srgbClr val="0000C0"/>
                </a:solidFill>
                <a:latin typeface="Consolas"/>
              </a:rPr>
              <a:t>userAddr3</a:t>
            </a:r>
            <a:r>
              <a:rPr lang="en-US" altLang="ko-KR" sz="1200" b="1" dirty="0">
                <a:solidFill>
                  <a:srgbClr val="000000"/>
                </a:solidFill>
                <a:latin typeface="Consolas"/>
              </a:rPr>
              <a:t> = </a:t>
            </a:r>
            <a:r>
              <a:rPr lang="en-US" altLang="ko-KR" sz="1200" b="1" dirty="0">
                <a:solidFill>
                  <a:srgbClr val="6A3E3E"/>
                </a:solidFill>
                <a:latin typeface="Consolas"/>
              </a:rPr>
              <a:t>userAddr3</a:t>
            </a:r>
            <a:r>
              <a:rPr lang="en-US" altLang="ko-KR" sz="1200" b="1" dirty="0">
                <a:solidFill>
                  <a:srgbClr val="000000"/>
                </a:solidFill>
                <a:latin typeface="Consolas"/>
              </a:rPr>
              <a:t>;</a:t>
            </a:r>
          </a:p>
          <a:p>
            <a:r>
              <a:rPr lang="ko-KR" altLang="en-US" sz="1200" dirty="0">
                <a:solidFill>
                  <a:srgbClr val="000000"/>
                </a:solidFill>
                <a:latin typeface="Consolas"/>
              </a:rPr>
              <a:t>    </a:t>
            </a:r>
            <a:r>
              <a:rPr lang="en-US" altLang="ko-KR" sz="1200" dirty="0">
                <a:solidFill>
                  <a:srgbClr val="000000"/>
                </a:solidFill>
                <a:latin typeface="Consolas"/>
              </a:rPr>
              <a:t>}</a:t>
            </a:r>
          </a:p>
          <a:p>
            <a:r>
              <a:rPr lang="en-US" altLang="ko-KR" sz="1200" dirty="0">
                <a:solidFill>
                  <a:srgbClr val="000000"/>
                </a:solidFill>
                <a:latin typeface="Consolas"/>
              </a:rPr>
              <a:t>    </a:t>
            </a:r>
            <a:r>
              <a:rPr lang="en-US" altLang="ko-KR" sz="1200" b="1" dirty="0">
                <a:solidFill>
                  <a:srgbClr val="7F0055"/>
                </a:solidFill>
                <a:latin typeface="Consolas"/>
              </a:rPr>
              <a:t>public</a:t>
            </a:r>
            <a:r>
              <a:rPr lang="en-US" altLang="ko-KR" sz="1200" b="1" dirty="0">
                <a:solidFill>
                  <a:srgbClr val="000000"/>
                </a:solidFill>
                <a:latin typeface="Consolas"/>
              </a:rPr>
              <a:t> Date </a:t>
            </a:r>
            <a:r>
              <a:rPr lang="en-US" altLang="ko-KR" sz="1200" b="1" dirty="0" err="1">
                <a:solidFill>
                  <a:srgbClr val="000000"/>
                </a:solidFill>
                <a:latin typeface="Consolas"/>
              </a:rPr>
              <a:t>getRegiDate</a:t>
            </a:r>
            <a:r>
              <a:rPr lang="en-US" altLang="ko-KR" sz="1200" b="1" dirty="0">
                <a:solidFill>
                  <a:srgbClr val="000000"/>
                </a:solidFill>
                <a:latin typeface="Consolas"/>
              </a:rPr>
              <a:t>() { </a:t>
            </a:r>
            <a:r>
              <a:rPr lang="en-US" altLang="ko-KR" sz="1200" b="1" dirty="0">
                <a:solidFill>
                  <a:srgbClr val="3F7F5F"/>
                </a:solidFill>
                <a:latin typeface="Consolas"/>
              </a:rPr>
              <a:t>// </a:t>
            </a:r>
            <a:r>
              <a:rPr lang="ko-KR" altLang="en-US" sz="1200" b="1" dirty="0" err="1">
                <a:solidFill>
                  <a:srgbClr val="3F7F5F"/>
                </a:solidFill>
                <a:latin typeface="Consolas"/>
              </a:rPr>
              <a:t>登録日時</a:t>
            </a:r>
            <a:r>
              <a:rPr lang="ja-JP" altLang="en-US" sz="1200" b="1" dirty="0">
                <a:solidFill>
                  <a:srgbClr val="3F7F5F"/>
                </a:solidFill>
                <a:latin typeface="Consolas"/>
              </a:rPr>
              <a:t>を</a:t>
            </a:r>
            <a:r>
              <a:rPr lang="ko-KR" altLang="en-US" sz="1200" b="1" dirty="0">
                <a:solidFill>
                  <a:srgbClr val="3F7F5F"/>
                </a:solidFill>
                <a:latin typeface="Consolas"/>
              </a:rPr>
              <a:t>取得</a:t>
            </a:r>
          </a:p>
          <a:p>
            <a:r>
              <a:rPr lang="en-US" altLang="ko-KR" sz="1200" dirty="0">
                <a:solidFill>
                  <a:srgbClr val="000000"/>
                </a:solidFill>
                <a:latin typeface="Consolas"/>
              </a:rPr>
              <a:t>        </a:t>
            </a:r>
            <a:r>
              <a:rPr lang="en-US" altLang="ko-KR" sz="1200" b="1" dirty="0">
                <a:solidFill>
                  <a:srgbClr val="7F0055"/>
                </a:solidFill>
                <a:latin typeface="Consolas"/>
              </a:rPr>
              <a:t>return</a:t>
            </a:r>
            <a:r>
              <a:rPr lang="en-US" altLang="ko-KR" sz="1200" b="1" dirty="0">
                <a:solidFill>
                  <a:srgbClr val="000000"/>
                </a:solidFill>
                <a:latin typeface="Consolas"/>
              </a:rPr>
              <a:t> </a:t>
            </a:r>
            <a:r>
              <a:rPr lang="en-US" altLang="ko-KR" sz="1200" b="1" dirty="0" err="1">
                <a:solidFill>
                  <a:srgbClr val="0000C0"/>
                </a:solidFill>
                <a:latin typeface="Consolas"/>
              </a:rPr>
              <a:t>regiDate</a:t>
            </a:r>
            <a:r>
              <a:rPr lang="en-US" altLang="ko-KR" sz="1200" b="1" dirty="0">
                <a:solidFill>
                  <a:srgbClr val="000000"/>
                </a:solidFill>
                <a:latin typeface="Consolas"/>
              </a:rPr>
              <a:t>;</a:t>
            </a:r>
          </a:p>
          <a:p>
            <a:r>
              <a:rPr lang="ko-KR" altLang="en-US" sz="1200" dirty="0">
                <a:solidFill>
                  <a:srgbClr val="000000"/>
                </a:solidFill>
                <a:latin typeface="Consolas"/>
              </a:rPr>
              <a:t>    </a:t>
            </a:r>
            <a:r>
              <a:rPr lang="en-US" altLang="ko-KR" sz="1200" dirty="0">
                <a:solidFill>
                  <a:srgbClr val="000000"/>
                </a:solidFill>
                <a:latin typeface="Consolas"/>
              </a:rPr>
              <a:t>}</a:t>
            </a:r>
          </a:p>
          <a:p>
            <a:r>
              <a:rPr lang="en-US" altLang="ko-KR" sz="1200" dirty="0">
                <a:solidFill>
                  <a:srgbClr val="000000"/>
                </a:solidFill>
                <a:latin typeface="Consolas"/>
              </a:rPr>
              <a:t>    </a:t>
            </a:r>
            <a:r>
              <a:rPr lang="en-US" altLang="ko-KR" sz="1200" b="1" dirty="0">
                <a:solidFill>
                  <a:srgbClr val="7F0055"/>
                </a:solidFill>
                <a:latin typeface="Consolas"/>
              </a:rPr>
              <a:t>public</a:t>
            </a:r>
            <a:r>
              <a:rPr lang="en-US" altLang="ko-KR" sz="1200" b="1" dirty="0">
                <a:solidFill>
                  <a:srgbClr val="000000"/>
                </a:solidFill>
                <a:latin typeface="Consolas"/>
              </a:rPr>
              <a:t> </a:t>
            </a:r>
            <a:r>
              <a:rPr lang="en-US" altLang="ko-KR" sz="1200" b="1" dirty="0">
                <a:solidFill>
                  <a:srgbClr val="7F0055"/>
                </a:solidFill>
                <a:latin typeface="Consolas"/>
              </a:rPr>
              <a:t>void</a:t>
            </a:r>
            <a:r>
              <a:rPr lang="en-US" altLang="ko-KR" sz="1200" b="1" dirty="0">
                <a:solidFill>
                  <a:srgbClr val="000000"/>
                </a:solidFill>
                <a:latin typeface="Consolas"/>
              </a:rPr>
              <a:t> </a:t>
            </a:r>
            <a:r>
              <a:rPr lang="en-US" altLang="ko-KR" sz="1200" b="1" dirty="0" err="1">
                <a:solidFill>
                  <a:srgbClr val="000000"/>
                </a:solidFill>
                <a:latin typeface="Consolas"/>
              </a:rPr>
              <a:t>setRegiDate</a:t>
            </a:r>
            <a:r>
              <a:rPr lang="en-US" altLang="ko-KR" sz="1200" b="1" dirty="0">
                <a:solidFill>
                  <a:srgbClr val="000000"/>
                </a:solidFill>
                <a:latin typeface="Consolas"/>
              </a:rPr>
              <a:t>(Date </a:t>
            </a:r>
            <a:r>
              <a:rPr lang="en-US" altLang="ko-KR" sz="1200" b="1" dirty="0" err="1">
                <a:solidFill>
                  <a:srgbClr val="6A3E3E"/>
                </a:solidFill>
                <a:latin typeface="Consolas"/>
              </a:rPr>
              <a:t>regiDate</a:t>
            </a:r>
            <a:r>
              <a:rPr lang="en-US" altLang="ko-KR" sz="1200" b="1" dirty="0">
                <a:solidFill>
                  <a:srgbClr val="000000"/>
                </a:solidFill>
                <a:latin typeface="Consolas"/>
              </a:rPr>
              <a:t>) { </a:t>
            </a:r>
            <a:r>
              <a:rPr lang="en-US" altLang="ko-KR" sz="1200" b="1" dirty="0">
                <a:solidFill>
                  <a:srgbClr val="3F7F5F"/>
                </a:solidFill>
                <a:latin typeface="Consolas"/>
              </a:rPr>
              <a:t>// </a:t>
            </a:r>
            <a:r>
              <a:rPr lang="ko-KR" altLang="en-US" sz="1200" b="1" dirty="0" err="1">
                <a:solidFill>
                  <a:srgbClr val="3F7F5F"/>
                </a:solidFill>
                <a:latin typeface="Consolas"/>
              </a:rPr>
              <a:t>登録日時</a:t>
            </a:r>
            <a:r>
              <a:rPr lang="ja-JP" altLang="en-US" sz="1200" b="1" dirty="0">
                <a:solidFill>
                  <a:srgbClr val="3F7F5F"/>
                </a:solidFill>
                <a:latin typeface="Consolas"/>
              </a:rPr>
              <a:t>を</a:t>
            </a:r>
            <a:r>
              <a:rPr lang="ko-KR" altLang="en-US" sz="1200" b="1" dirty="0">
                <a:solidFill>
                  <a:srgbClr val="3F7F5F"/>
                </a:solidFill>
                <a:latin typeface="Consolas"/>
              </a:rPr>
              <a:t>設定</a:t>
            </a:r>
          </a:p>
          <a:p>
            <a:r>
              <a:rPr lang="en-US" altLang="ko-KR" sz="1200" dirty="0">
                <a:solidFill>
                  <a:srgbClr val="000000"/>
                </a:solidFill>
                <a:latin typeface="Consolas"/>
              </a:rPr>
              <a:t>        </a:t>
            </a:r>
            <a:r>
              <a:rPr lang="en-US" altLang="ko-KR" sz="1200" b="1" dirty="0" err="1">
                <a:solidFill>
                  <a:srgbClr val="7F0055"/>
                </a:solidFill>
                <a:latin typeface="Consolas"/>
              </a:rPr>
              <a:t>this</a:t>
            </a:r>
            <a:r>
              <a:rPr lang="en-US" altLang="ko-KR" sz="1200" b="1" dirty="0" err="1">
                <a:solidFill>
                  <a:srgbClr val="000000"/>
                </a:solidFill>
                <a:latin typeface="Consolas"/>
              </a:rPr>
              <a:t>.</a:t>
            </a:r>
            <a:r>
              <a:rPr lang="en-US" altLang="ko-KR" sz="1200" b="1" dirty="0" err="1">
                <a:solidFill>
                  <a:srgbClr val="0000C0"/>
                </a:solidFill>
                <a:latin typeface="Consolas"/>
              </a:rPr>
              <a:t>regiDate</a:t>
            </a:r>
            <a:r>
              <a:rPr lang="en-US" altLang="ko-KR" sz="1200" b="1" dirty="0">
                <a:solidFill>
                  <a:srgbClr val="000000"/>
                </a:solidFill>
                <a:latin typeface="Consolas"/>
              </a:rPr>
              <a:t> = </a:t>
            </a:r>
            <a:r>
              <a:rPr lang="en-US" altLang="ko-KR" sz="1200" b="1" dirty="0" err="1">
                <a:solidFill>
                  <a:srgbClr val="6A3E3E"/>
                </a:solidFill>
                <a:latin typeface="Consolas"/>
              </a:rPr>
              <a:t>regiDate</a:t>
            </a:r>
            <a:r>
              <a:rPr lang="en-US" altLang="ko-KR" sz="1200" b="1" dirty="0">
                <a:solidFill>
                  <a:srgbClr val="000000"/>
                </a:solidFill>
                <a:latin typeface="Consolas"/>
              </a:rPr>
              <a:t>;</a:t>
            </a:r>
          </a:p>
          <a:p>
            <a:r>
              <a:rPr lang="ko-KR" altLang="en-US" sz="1200" dirty="0">
                <a:solidFill>
                  <a:srgbClr val="000000"/>
                </a:solidFill>
                <a:latin typeface="Consolas"/>
              </a:rPr>
              <a:t>    </a:t>
            </a:r>
            <a:r>
              <a:rPr lang="en-US" altLang="ko-KR" sz="1200" dirty="0">
                <a:solidFill>
                  <a:srgbClr val="000000"/>
                </a:solidFill>
                <a:latin typeface="Consolas"/>
              </a:rPr>
              <a:t>}</a:t>
            </a:r>
          </a:p>
          <a:p>
            <a:r>
              <a:rPr lang="en-US" altLang="ko-KR" sz="1200" dirty="0">
                <a:solidFill>
                  <a:srgbClr val="000000"/>
                </a:solidFill>
                <a:latin typeface="Consolas"/>
              </a:rPr>
              <a:t>    </a:t>
            </a:r>
            <a:r>
              <a:rPr lang="en-US" altLang="ko-KR" sz="1200" b="1" dirty="0">
                <a:solidFill>
                  <a:srgbClr val="7F0055"/>
                </a:solidFill>
                <a:latin typeface="Consolas"/>
              </a:rPr>
              <a:t>public</a:t>
            </a:r>
            <a:r>
              <a:rPr lang="en-US" altLang="ko-KR" sz="1200" b="1" dirty="0">
                <a:solidFill>
                  <a:srgbClr val="000000"/>
                </a:solidFill>
                <a:latin typeface="Consolas"/>
              </a:rPr>
              <a:t> </a:t>
            </a:r>
            <a:r>
              <a:rPr lang="en-US" altLang="ko-KR" sz="1200" b="1" dirty="0" err="1">
                <a:solidFill>
                  <a:srgbClr val="7F0055"/>
                </a:solidFill>
                <a:latin typeface="Consolas"/>
              </a:rPr>
              <a:t>int</a:t>
            </a:r>
            <a:r>
              <a:rPr lang="en-US" altLang="ko-KR" sz="1200" b="1" dirty="0">
                <a:solidFill>
                  <a:srgbClr val="000000"/>
                </a:solidFill>
                <a:latin typeface="Consolas"/>
              </a:rPr>
              <a:t> </a:t>
            </a:r>
            <a:r>
              <a:rPr lang="en-US" altLang="ko-KR" sz="1200" b="1" dirty="0" err="1">
                <a:solidFill>
                  <a:srgbClr val="000000"/>
                </a:solidFill>
                <a:latin typeface="Consolas"/>
              </a:rPr>
              <a:t>getVerify</a:t>
            </a:r>
            <a:r>
              <a:rPr lang="en-US" altLang="ko-KR" sz="1200" b="1" dirty="0">
                <a:solidFill>
                  <a:srgbClr val="000000"/>
                </a:solidFill>
                <a:latin typeface="Consolas"/>
              </a:rPr>
              <a:t>() { </a:t>
            </a:r>
            <a:r>
              <a:rPr lang="en-US" altLang="ko-KR" sz="1200" b="1" dirty="0">
                <a:solidFill>
                  <a:srgbClr val="3F7F5F"/>
                </a:solidFill>
                <a:latin typeface="Consolas"/>
              </a:rPr>
              <a:t>// </a:t>
            </a:r>
            <a:r>
              <a:rPr lang="ko-KR" altLang="en-US" sz="1200" b="1" dirty="0">
                <a:solidFill>
                  <a:srgbClr val="3F7F5F"/>
                </a:solidFill>
                <a:latin typeface="Consolas"/>
              </a:rPr>
              <a:t>認証状態</a:t>
            </a:r>
            <a:r>
              <a:rPr lang="ja-JP" altLang="en-US" sz="1200" b="1" dirty="0">
                <a:solidFill>
                  <a:srgbClr val="3F7F5F"/>
                </a:solidFill>
                <a:latin typeface="Consolas"/>
              </a:rPr>
              <a:t>を</a:t>
            </a:r>
            <a:r>
              <a:rPr lang="ko-KR" altLang="en-US" sz="1200" b="1" dirty="0">
                <a:solidFill>
                  <a:srgbClr val="3F7F5F"/>
                </a:solidFill>
                <a:latin typeface="Consolas"/>
              </a:rPr>
              <a:t>取得</a:t>
            </a:r>
          </a:p>
          <a:p>
            <a:r>
              <a:rPr lang="en-US" altLang="ko-KR" sz="1200" dirty="0">
                <a:solidFill>
                  <a:srgbClr val="000000"/>
                </a:solidFill>
                <a:latin typeface="Consolas"/>
              </a:rPr>
              <a:t>        </a:t>
            </a:r>
            <a:r>
              <a:rPr lang="en-US" altLang="ko-KR" sz="1200" b="1" dirty="0">
                <a:solidFill>
                  <a:srgbClr val="7F0055"/>
                </a:solidFill>
                <a:latin typeface="Consolas"/>
              </a:rPr>
              <a:t>return</a:t>
            </a:r>
            <a:r>
              <a:rPr lang="en-US" altLang="ko-KR" sz="1200" b="1" dirty="0">
                <a:solidFill>
                  <a:srgbClr val="000000"/>
                </a:solidFill>
                <a:latin typeface="Consolas"/>
              </a:rPr>
              <a:t> </a:t>
            </a:r>
            <a:r>
              <a:rPr lang="en-US" altLang="ko-KR" sz="1200" b="1" dirty="0">
                <a:solidFill>
                  <a:srgbClr val="0000C0"/>
                </a:solidFill>
                <a:latin typeface="Consolas"/>
              </a:rPr>
              <a:t>verify</a:t>
            </a:r>
            <a:r>
              <a:rPr lang="en-US" altLang="ko-KR" sz="1200" b="1" dirty="0">
                <a:solidFill>
                  <a:srgbClr val="000000"/>
                </a:solidFill>
                <a:latin typeface="Consolas"/>
              </a:rPr>
              <a:t>;</a:t>
            </a:r>
          </a:p>
          <a:p>
            <a:r>
              <a:rPr lang="ko-KR" altLang="en-US" sz="1200" dirty="0">
                <a:solidFill>
                  <a:srgbClr val="000000"/>
                </a:solidFill>
                <a:latin typeface="Consolas"/>
              </a:rPr>
              <a:t>    </a:t>
            </a:r>
            <a:r>
              <a:rPr lang="en-US" altLang="ko-KR" sz="1200" dirty="0">
                <a:solidFill>
                  <a:srgbClr val="000000"/>
                </a:solidFill>
                <a:latin typeface="Consolas"/>
              </a:rPr>
              <a:t>}</a:t>
            </a:r>
          </a:p>
          <a:p>
            <a:r>
              <a:rPr lang="en-US" altLang="ko-KR" sz="1200" dirty="0">
                <a:solidFill>
                  <a:srgbClr val="000000"/>
                </a:solidFill>
                <a:latin typeface="Consolas"/>
              </a:rPr>
              <a:t>    </a:t>
            </a:r>
            <a:r>
              <a:rPr lang="en-US" altLang="ko-KR" sz="1200" b="1" dirty="0">
                <a:solidFill>
                  <a:srgbClr val="7F0055"/>
                </a:solidFill>
                <a:latin typeface="Consolas"/>
              </a:rPr>
              <a:t>public</a:t>
            </a:r>
            <a:r>
              <a:rPr lang="en-US" altLang="ko-KR" sz="1200" b="1" dirty="0">
                <a:solidFill>
                  <a:srgbClr val="000000"/>
                </a:solidFill>
                <a:latin typeface="Consolas"/>
              </a:rPr>
              <a:t> </a:t>
            </a:r>
            <a:r>
              <a:rPr lang="en-US" altLang="ko-KR" sz="1200" b="1" dirty="0">
                <a:solidFill>
                  <a:srgbClr val="7F0055"/>
                </a:solidFill>
                <a:latin typeface="Consolas"/>
              </a:rPr>
              <a:t>void</a:t>
            </a:r>
            <a:r>
              <a:rPr lang="en-US" altLang="ko-KR" sz="1200" b="1" dirty="0">
                <a:solidFill>
                  <a:srgbClr val="000000"/>
                </a:solidFill>
                <a:latin typeface="Consolas"/>
              </a:rPr>
              <a:t> </a:t>
            </a:r>
            <a:r>
              <a:rPr lang="en-US" altLang="ko-KR" sz="1200" b="1" dirty="0" err="1">
                <a:solidFill>
                  <a:srgbClr val="000000"/>
                </a:solidFill>
                <a:latin typeface="Consolas"/>
              </a:rPr>
              <a:t>setVerify</a:t>
            </a:r>
            <a:r>
              <a:rPr lang="en-US" altLang="ko-KR" sz="1200" b="1" dirty="0">
                <a:solidFill>
                  <a:srgbClr val="000000"/>
                </a:solidFill>
                <a:latin typeface="Consolas"/>
              </a:rPr>
              <a:t>(</a:t>
            </a:r>
            <a:r>
              <a:rPr lang="en-US" altLang="ko-KR" sz="1200" b="1" dirty="0" err="1">
                <a:solidFill>
                  <a:srgbClr val="7F0055"/>
                </a:solidFill>
                <a:latin typeface="Consolas"/>
              </a:rPr>
              <a:t>int</a:t>
            </a:r>
            <a:r>
              <a:rPr lang="en-US" altLang="ko-KR" sz="1200" b="1" dirty="0">
                <a:solidFill>
                  <a:srgbClr val="000000"/>
                </a:solidFill>
                <a:latin typeface="Consolas"/>
              </a:rPr>
              <a:t> </a:t>
            </a:r>
            <a:r>
              <a:rPr lang="en-US" altLang="ko-KR" sz="1200" b="1" dirty="0">
                <a:solidFill>
                  <a:srgbClr val="6A3E3E"/>
                </a:solidFill>
                <a:latin typeface="Consolas"/>
              </a:rPr>
              <a:t>verify</a:t>
            </a:r>
            <a:r>
              <a:rPr lang="en-US" altLang="ko-KR" sz="1200" b="1" dirty="0">
                <a:solidFill>
                  <a:srgbClr val="000000"/>
                </a:solidFill>
                <a:latin typeface="Consolas"/>
              </a:rPr>
              <a:t>) { </a:t>
            </a:r>
            <a:r>
              <a:rPr lang="en-US" altLang="ko-KR" sz="1200" b="1" dirty="0">
                <a:solidFill>
                  <a:srgbClr val="3F7F5F"/>
                </a:solidFill>
                <a:latin typeface="Consolas"/>
              </a:rPr>
              <a:t>// </a:t>
            </a:r>
            <a:r>
              <a:rPr lang="ko-KR" altLang="en-US" sz="1200" b="1" dirty="0">
                <a:solidFill>
                  <a:srgbClr val="3F7F5F"/>
                </a:solidFill>
                <a:latin typeface="Consolas"/>
              </a:rPr>
              <a:t>認証状態</a:t>
            </a:r>
            <a:r>
              <a:rPr lang="ja-JP" altLang="en-US" sz="1200" b="1" dirty="0">
                <a:solidFill>
                  <a:srgbClr val="3F7F5F"/>
                </a:solidFill>
                <a:latin typeface="Consolas"/>
              </a:rPr>
              <a:t>を</a:t>
            </a:r>
            <a:r>
              <a:rPr lang="ko-KR" altLang="en-US" sz="1200" b="1" dirty="0">
                <a:solidFill>
                  <a:srgbClr val="3F7F5F"/>
                </a:solidFill>
                <a:latin typeface="Consolas"/>
              </a:rPr>
              <a:t>設定</a:t>
            </a:r>
          </a:p>
          <a:p>
            <a:r>
              <a:rPr lang="en-US" altLang="ko-KR" sz="1200" dirty="0">
                <a:solidFill>
                  <a:srgbClr val="000000"/>
                </a:solidFill>
                <a:latin typeface="Consolas"/>
              </a:rPr>
              <a:t>        </a:t>
            </a:r>
            <a:r>
              <a:rPr lang="en-US" altLang="ko-KR" sz="1200" b="1" dirty="0" err="1">
                <a:solidFill>
                  <a:srgbClr val="7F0055"/>
                </a:solidFill>
                <a:latin typeface="Consolas"/>
              </a:rPr>
              <a:t>this</a:t>
            </a:r>
            <a:r>
              <a:rPr lang="en-US" altLang="ko-KR" sz="1200" b="1" dirty="0" err="1">
                <a:solidFill>
                  <a:srgbClr val="000000"/>
                </a:solidFill>
                <a:latin typeface="Consolas"/>
              </a:rPr>
              <a:t>.</a:t>
            </a:r>
            <a:r>
              <a:rPr lang="en-US" altLang="ko-KR" sz="1200" b="1" dirty="0" err="1">
                <a:solidFill>
                  <a:srgbClr val="0000C0"/>
                </a:solidFill>
                <a:latin typeface="Consolas"/>
              </a:rPr>
              <a:t>verify</a:t>
            </a:r>
            <a:r>
              <a:rPr lang="en-US" altLang="ko-KR" sz="1200" b="1" dirty="0">
                <a:solidFill>
                  <a:srgbClr val="000000"/>
                </a:solidFill>
                <a:latin typeface="Consolas"/>
              </a:rPr>
              <a:t> = </a:t>
            </a:r>
            <a:r>
              <a:rPr lang="en-US" altLang="ko-KR" sz="1200" b="1" dirty="0">
                <a:solidFill>
                  <a:srgbClr val="6A3E3E"/>
                </a:solidFill>
                <a:latin typeface="Consolas"/>
              </a:rPr>
              <a:t>verify</a:t>
            </a:r>
            <a:r>
              <a:rPr lang="en-US" altLang="ko-KR" sz="1200" b="1" dirty="0">
                <a:solidFill>
                  <a:srgbClr val="000000"/>
                </a:solidFill>
                <a:latin typeface="Consolas"/>
              </a:rPr>
              <a:t>;</a:t>
            </a:r>
          </a:p>
          <a:p>
            <a:r>
              <a:rPr lang="ko-KR" altLang="en-US" sz="1200" dirty="0">
                <a:solidFill>
                  <a:srgbClr val="000000"/>
                </a:solidFill>
                <a:latin typeface="Consolas"/>
              </a:rPr>
              <a:t>    </a:t>
            </a:r>
            <a:r>
              <a:rPr lang="en-US" altLang="ko-KR" sz="1200" dirty="0">
                <a:solidFill>
                  <a:srgbClr val="000000"/>
                </a:solidFill>
                <a:latin typeface="Consolas"/>
              </a:rPr>
              <a:t>}</a:t>
            </a:r>
          </a:p>
          <a:p>
            <a:r>
              <a:rPr lang="en-US" altLang="ko-KR" sz="1200" dirty="0">
                <a:solidFill>
                  <a:srgbClr val="000000"/>
                </a:solidFill>
                <a:latin typeface="Consolas"/>
              </a:rPr>
              <a:t>}</a:t>
            </a:r>
            <a:endParaRPr lang="en-US" altLang="ja-JP" sz="1200" dirty="0" smtClean="0">
              <a:ea typeface="MS Mincho" pitchFamily="49" charset="-128"/>
            </a:endParaRPr>
          </a:p>
        </p:txBody>
      </p:sp>
    </p:spTree>
    <p:extLst>
      <p:ext uri="{BB962C8B-B14F-4D97-AF65-F5344CB8AC3E}">
        <p14:creationId xmlns:p14="http://schemas.microsoft.com/office/powerpoint/2010/main" val="3219711424"/>
      </p:ext>
    </p:extLst>
  </p:cSld>
  <p:clrMapOvr>
    <a:masterClrMapping/>
  </p:clrMapOvr>
  <p:transition/>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제목 1"/>
          <p:cNvSpPr>
            <a:spLocks noGrp="1"/>
          </p:cNvSpPr>
          <p:nvPr>
            <p:ph type="title"/>
          </p:nvPr>
        </p:nvSpPr>
        <p:spPr bwMode="auto">
          <a:xfrm>
            <a:off x="0" y="-2242"/>
            <a:ext cx="9144000" cy="694938"/>
          </a:xfrm>
        </p:spPr>
        <p:txBody>
          <a:bodyPr vert="horz" lIns="91440" tIns="45720" rIns="91440" bIns="45720" rtlCol="0" anchor="ctr">
            <a:normAutofit/>
          </a:bodyPr>
          <a:lstStyle/>
          <a:p>
            <a:r>
              <a:rPr lang="en-US" altLang="ja-JP" dirty="0" err="1" smtClean="0">
                <a:latin typeface="MS Mincho" pitchFamily="49" charset="-128"/>
                <a:ea typeface="MS Mincho" pitchFamily="49" charset="-128"/>
              </a:rPr>
              <a:t>OrderDetailVO</a:t>
            </a:r>
            <a:endParaRPr lang="ko-KR" dirty="0">
              <a:latin typeface="MS Mincho" pitchFamily="49" charset="-128"/>
              <a:ea typeface="MS Mincho" pitchFamily="49" charset="-128"/>
            </a:endParaRPr>
          </a:p>
        </p:txBody>
      </p:sp>
      <p:sp>
        <p:nvSpPr>
          <p:cNvPr id="5" name="내용 개체 틀 2"/>
          <p:cNvSpPr>
            <a:spLocks noGrp="1"/>
          </p:cNvSpPr>
          <p:nvPr>
            <p:ph sz="half" idx="1"/>
          </p:nvPr>
        </p:nvSpPr>
        <p:spPr bwMode="auto">
          <a:xfrm>
            <a:off x="0" y="692696"/>
            <a:ext cx="9144000" cy="6165304"/>
          </a:xfrm>
          <a:solidFill>
            <a:schemeClr val="bg1"/>
          </a:solidFill>
        </p:spPr>
        <p:txBody>
          <a:bodyPr numCol="2">
            <a:noAutofit/>
          </a:bodyPr>
          <a:lstStyle>
            <a:lvl1pPr>
              <a:defRPr sz="2400"/>
            </a:lvl1pPr>
            <a:lvl2pPr>
              <a:defRPr sz="1600"/>
            </a:lvl2pPr>
            <a:lvl3pPr>
              <a:defRPr sz="1200"/>
            </a:lvl3pPr>
            <a:lvl4pPr>
              <a:defRPr sz="1200"/>
            </a:lvl4pPr>
            <a:lvl5pPr>
              <a:defRPr sz="1200"/>
            </a:lvl5pPr>
          </a:lstStyle>
          <a:p>
            <a:r>
              <a:rPr lang="en-US" altLang="ko-KR" sz="1400" b="1" dirty="0">
                <a:solidFill>
                  <a:srgbClr val="7F0055"/>
                </a:solidFill>
                <a:latin typeface="Consolas"/>
              </a:rPr>
              <a:t>package</a:t>
            </a:r>
            <a:r>
              <a:rPr lang="en-US" altLang="ko-KR" sz="1400" b="1" dirty="0">
                <a:solidFill>
                  <a:srgbClr val="000000"/>
                </a:solidFill>
                <a:latin typeface="Consolas"/>
              </a:rPr>
              <a:t> </a:t>
            </a:r>
            <a:r>
              <a:rPr lang="en-US" altLang="ko-KR" sz="1400" b="1" dirty="0" err="1">
                <a:solidFill>
                  <a:srgbClr val="000000"/>
                </a:solidFill>
                <a:latin typeface="Consolas"/>
              </a:rPr>
              <a:t>com.my.shop.vo</a:t>
            </a:r>
            <a:r>
              <a:rPr lang="en-US" altLang="ko-KR" sz="1400" b="1" dirty="0">
                <a:solidFill>
                  <a:srgbClr val="000000"/>
                </a:solidFill>
                <a:latin typeface="Consolas"/>
              </a:rPr>
              <a:t>;</a:t>
            </a:r>
          </a:p>
          <a:p>
            <a:endParaRPr lang="ko-KR" altLang="en-US" sz="1400" dirty="0">
              <a:latin typeface="Consolas"/>
            </a:endParaRPr>
          </a:p>
          <a:p>
            <a:r>
              <a:rPr lang="en-US" altLang="ja-JP" sz="1400" dirty="0">
                <a:solidFill>
                  <a:srgbClr val="3F7F5F"/>
                </a:solidFill>
                <a:latin typeface="Consolas"/>
              </a:rPr>
              <a:t>// </a:t>
            </a:r>
            <a:r>
              <a:rPr lang="ja-JP" altLang="en-US" sz="1400" dirty="0">
                <a:solidFill>
                  <a:srgbClr val="3F7F5F"/>
                </a:solidFill>
                <a:latin typeface="Consolas"/>
              </a:rPr>
              <a:t>注文詳細情報を格納するための</a:t>
            </a:r>
            <a:r>
              <a:rPr lang="en-US" altLang="ja-JP" sz="1400" dirty="0">
                <a:solidFill>
                  <a:srgbClr val="3F7F5F"/>
                </a:solidFill>
                <a:latin typeface="Consolas"/>
              </a:rPr>
              <a:t>VO</a:t>
            </a:r>
            <a:r>
              <a:rPr lang="ja-JP" altLang="en-US" sz="1400" dirty="0">
                <a:solidFill>
                  <a:srgbClr val="3F7F5F"/>
                </a:solidFill>
                <a:latin typeface="Consolas"/>
              </a:rPr>
              <a:t>クラス</a:t>
            </a:r>
          </a:p>
          <a:p>
            <a:r>
              <a:rPr lang="en-US" altLang="ko-KR" sz="1400" b="1" dirty="0">
                <a:solidFill>
                  <a:srgbClr val="7F0055"/>
                </a:solidFill>
                <a:latin typeface="Consolas"/>
              </a:rPr>
              <a:t>public</a:t>
            </a:r>
            <a:r>
              <a:rPr lang="en-US" altLang="ko-KR" sz="1400" b="1" dirty="0">
                <a:solidFill>
                  <a:srgbClr val="000000"/>
                </a:solidFill>
                <a:latin typeface="Consolas"/>
              </a:rPr>
              <a:t> </a:t>
            </a:r>
            <a:r>
              <a:rPr lang="en-US" altLang="ko-KR" sz="1400" b="1" dirty="0">
                <a:solidFill>
                  <a:srgbClr val="7F0055"/>
                </a:solidFill>
                <a:latin typeface="Consolas"/>
              </a:rPr>
              <a:t>class</a:t>
            </a:r>
            <a:r>
              <a:rPr lang="en-US" altLang="ko-KR" sz="1400" b="1" dirty="0">
                <a:solidFill>
                  <a:srgbClr val="000000"/>
                </a:solidFill>
                <a:latin typeface="Consolas"/>
              </a:rPr>
              <a:t> </a:t>
            </a:r>
            <a:r>
              <a:rPr lang="en-US" altLang="ko-KR" sz="1400" b="1" dirty="0" err="1">
                <a:solidFill>
                  <a:srgbClr val="000000"/>
                </a:solidFill>
                <a:latin typeface="Consolas"/>
              </a:rPr>
              <a:t>OrderDetailVO</a:t>
            </a:r>
            <a:r>
              <a:rPr lang="en-US" altLang="ko-KR" sz="1400" b="1" dirty="0">
                <a:solidFill>
                  <a:srgbClr val="000000"/>
                </a:solidFill>
                <a:latin typeface="Consolas"/>
              </a:rPr>
              <a:t> {</a:t>
            </a:r>
          </a:p>
          <a:p>
            <a:endParaRPr lang="ko-KR" altLang="en-US" sz="1400" dirty="0">
              <a:latin typeface="Consolas"/>
            </a:endParaRPr>
          </a:p>
          <a:p>
            <a:r>
              <a:rPr lang="ja-JP" altLang="en-US" sz="1400" dirty="0">
                <a:solidFill>
                  <a:srgbClr val="000000"/>
                </a:solidFill>
                <a:latin typeface="Consolas"/>
              </a:rPr>
              <a:t>    </a:t>
            </a:r>
            <a:r>
              <a:rPr lang="en-US" altLang="ja-JP" sz="1400" dirty="0">
                <a:solidFill>
                  <a:srgbClr val="3F7F5F"/>
                </a:solidFill>
                <a:latin typeface="Consolas"/>
              </a:rPr>
              <a:t>// </a:t>
            </a:r>
            <a:r>
              <a:rPr lang="ja-JP" altLang="en-US" sz="1400" dirty="0">
                <a:solidFill>
                  <a:srgbClr val="3F7F5F"/>
                </a:solidFill>
                <a:latin typeface="Consolas"/>
              </a:rPr>
              <a:t>注文詳細に関するプロパティ</a:t>
            </a:r>
          </a:p>
          <a:p>
            <a:r>
              <a:rPr lang="en-US" altLang="ko-KR" sz="1400" dirty="0">
                <a:solidFill>
                  <a:srgbClr val="000000"/>
                </a:solidFill>
                <a:latin typeface="Consolas"/>
              </a:rPr>
              <a:t>    </a:t>
            </a:r>
            <a:r>
              <a:rPr lang="en-US" altLang="ko-KR" sz="1400" b="1" dirty="0">
                <a:solidFill>
                  <a:srgbClr val="7F0055"/>
                </a:solidFill>
                <a:latin typeface="Consolas"/>
              </a:rPr>
              <a:t>private</a:t>
            </a:r>
            <a:r>
              <a:rPr lang="en-US" altLang="ko-KR" sz="1400" b="1" dirty="0">
                <a:solidFill>
                  <a:srgbClr val="000000"/>
                </a:solidFill>
                <a:latin typeface="Consolas"/>
              </a:rPr>
              <a:t> </a:t>
            </a:r>
            <a:r>
              <a:rPr lang="en-US" altLang="ko-KR" sz="1400" b="1" dirty="0" err="1">
                <a:solidFill>
                  <a:srgbClr val="7F0055"/>
                </a:solidFill>
                <a:latin typeface="Consolas"/>
              </a:rPr>
              <a:t>int</a:t>
            </a:r>
            <a:r>
              <a:rPr lang="en-US" altLang="ko-KR" sz="1400" b="1" dirty="0">
                <a:solidFill>
                  <a:srgbClr val="000000"/>
                </a:solidFill>
                <a:latin typeface="Consolas"/>
              </a:rPr>
              <a:t> </a:t>
            </a:r>
            <a:r>
              <a:rPr lang="en-US" altLang="ko-KR" sz="1400" b="1" dirty="0" err="1">
                <a:solidFill>
                  <a:srgbClr val="0000C0"/>
                </a:solidFill>
                <a:latin typeface="Consolas"/>
              </a:rPr>
              <a:t>orderDetailsNum</a:t>
            </a:r>
            <a:r>
              <a:rPr lang="en-US" altLang="ko-KR" sz="1400" b="1" dirty="0">
                <a:solidFill>
                  <a:srgbClr val="000000"/>
                </a:solidFill>
                <a:latin typeface="Consolas"/>
              </a:rPr>
              <a:t>; </a:t>
            </a:r>
            <a:r>
              <a:rPr lang="en-US" altLang="ko-KR" sz="1400" b="1" dirty="0">
                <a:solidFill>
                  <a:srgbClr val="3F7F5F"/>
                </a:solidFill>
                <a:latin typeface="Consolas"/>
              </a:rPr>
              <a:t>// </a:t>
            </a:r>
            <a:r>
              <a:rPr lang="ko-KR" altLang="en-US" sz="1400" b="1" dirty="0">
                <a:solidFill>
                  <a:srgbClr val="3F7F5F"/>
                </a:solidFill>
                <a:latin typeface="Consolas"/>
              </a:rPr>
              <a:t>注文詳細番号</a:t>
            </a:r>
          </a:p>
          <a:p>
            <a:r>
              <a:rPr lang="nb-NO" altLang="ko-KR" sz="1400" dirty="0">
                <a:solidFill>
                  <a:srgbClr val="000000"/>
                </a:solidFill>
                <a:latin typeface="Consolas"/>
              </a:rPr>
              <a:t>    </a:t>
            </a:r>
            <a:r>
              <a:rPr lang="nb-NO" altLang="ko-KR" sz="1400" b="1" dirty="0">
                <a:solidFill>
                  <a:srgbClr val="7F0055"/>
                </a:solidFill>
                <a:latin typeface="Consolas"/>
              </a:rPr>
              <a:t>private</a:t>
            </a:r>
            <a:r>
              <a:rPr lang="nb-NO" altLang="ko-KR" sz="1400" b="1" dirty="0">
                <a:solidFill>
                  <a:srgbClr val="000000"/>
                </a:solidFill>
                <a:latin typeface="Consolas"/>
              </a:rPr>
              <a:t> String </a:t>
            </a:r>
            <a:r>
              <a:rPr lang="nb-NO" altLang="ko-KR" sz="1400" b="1" dirty="0">
                <a:solidFill>
                  <a:srgbClr val="0000C0"/>
                </a:solidFill>
                <a:latin typeface="Consolas"/>
              </a:rPr>
              <a:t>orderId</a:t>
            </a:r>
            <a:r>
              <a:rPr lang="nb-NO" altLang="ko-KR" sz="1400" b="1" dirty="0">
                <a:solidFill>
                  <a:srgbClr val="000000"/>
                </a:solidFill>
                <a:latin typeface="Consolas"/>
              </a:rPr>
              <a:t>; </a:t>
            </a:r>
            <a:r>
              <a:rPr lang="nb-NO" altLang="ko-KR" sz="1400" b="1" dirty="0">
                <a:solidFill>
                  <a:srgbClr val="3F7F5F"/>
                </a:solidFill>
                <a:latin typeface="Consolas"/>
              </a:rPr>
              <a:t>// </a:t>
            </a:r>
            <a:r>
              <a:rPr lang="ko-KR" altLang="nb-NO" sz="1400" b="1" dirty="0">
                <a:solidFill>
                  <a:srgbClr val="3F7F5F"/>
                </a:solidFill>
                <a:latin typeface="Consolas"/>
              </a:rPr>
              <a:t>注文</a:t>
            </a:r>
            <a:r>
              <a:rPr lang="nb-NO" altLang="ko-KR" sz="1400" b="1" dirty="0">
                <a:solidFill>
                  <a:srgbClr val="3F7F5F"/>
                </a:solidFill>
                <a:latin typeface="Consolas"/>
              </a:rPr>
              <a:t>ID</a:t>
            </a:r>
          </a:p>
          <a:p>
            <a:r>
              <a:rPr lang="en-US" altLang="ko-KR" sz="1400" dirty="0">
                <a:solidFill>
                  <a:srgbClr val="000000"/>
                </a:solidFill>
                <a:latin typeface="Consolas"/>
              </a:rPr>
              <a:t>    </a:t>
            </a:r>
            <a:r>
              <a:rPr lang="en-US" altLang="ko-KR" sz="1400" b="1" dirty="0">
                <a:solidFill>
                  <a:srgbClr val="7F0055"/>
                </a:solidFill>
                <a:latin typeface="Consolas"/>
              </a:rPr>
              <a:t>private</a:t>
            </a:r>
            <a:r>
              <a:rPr lang="en-US" altLang="ko-KR" sz="1400" b="1" dirty="0">
                <a:solidFill>
                  <a:srgbClr val="000000"/>
                </a:solidFill>
                <a:latin typeface="Consolas"/>
              </a:rPr>
              <a:t> </a:t>
            </a:r>
            <a:r>
              <a:rPr lang="en-US" altLang="ko-KR" sz="1400" b="1" dirty="0" err="1">
                <a:solidFill>
                  <a:srgbClr val="7F0055"/>
                </a:solidFill>
                <a:latin typeface="Consolas"/>
              </a:rPr>
              <a:t>int</a:t>
            </a:r>
            <a:r>
              <a:rPr lang="en-US" altLang="ko-KR" sz="1400" b="1" dirty="0">
                <a:solidFill>
                  <a:srgbClr val="000000"/>
                </a:solidFill>
                <a:latin typeface="Consolas"/>
              </a:rPr>
              <a:t> </a:t>
            </a:r>
            <a:r>
              <a:rPr lang="en-US" altLang="ko-KR" sz="1400" b="1" dirty="0" err="1">
                <a:solidFill>
                  <a:srgbClr val="0000C0"/>
                </a:solidFill>
                <a:latin typeface="Consolas"/>
              </a:rPr>
              <a:t>gdsNum</a:t>
            </a:r>
            <a:r>
              <a:rPr lang="en-US" altLang="ko-KR" sz="1400" b="1" dirty="0">
                <a:solidFill>
                  <a:srgbClr val="000000"/>
                </a:solidFill>
                <a:latin typeface="Consolas"/>
              </a:rPr>
              <a:t>; </a:t>
            </a:r>
            <a:r>
              <a:rPr lang="en-US" altLang="ko-KR" sz="1400" b="1" dirty="0">
                <a:solidFill>
                  <a:srgbClr val="3F7F5F"/>
                </a:solidFill>
                <a:latin typeface="Consolas"/>
              </a:rPr>
              <a:t>// </a:t>
            </a:r>
            <a:r>
              <a:rPr lang="ko-KR" altLang="en-US" sz="1400" b="1" dirty="0">
                <a:solidFill>
                  <a:srgbClr val="3F7F5F"/>
                </a:solidFill>
                <a:latin typeface="Consolas"/>
              </a:rPr>
              <a:t>商品番号</a:t>
            </a:r>
          </a:p>
          <a:p>
            <a:r>
              <a:rPr lang="en-US" altLang="ko-KR" sz="1400" dirty="0">
                <a:solidFill>
                  <a:srgbClr val="000000"/>
                </a:solidFill>
                <a:latin typeface="Consolas"/>
              </a:rPr>
              <a:t>    </a:t>
            </a:r>
            <a:r>
              <a:rPr lang="en-US" altLang="ko-KR" sz="1400" b="1" dirty="0">
                <a:solidFill>
                  <a:srgbClr val="7F0055"/>
                </a:solidFill>
                <a:latin typeface="Consolas"/>
              </a:rPr>
              <a:t>private</a:t>
            </a:r>
            <a:r>
              <a:rPr lang="en-US" altLang="ko-KR" sz="1400" b="1" dirty="0">
                <a:solidFill>
                  <a:srgbClr val="000000"/>
                </a:solidFill>
                <a:latin typeface="Consolas"/>
              </a:rPr>
              <a:t> </a:t>
            </a:r>
            <a:r>
              <a:rPr lang="en-US" altLang="ko-KR" sz="1400" b="1" dirty="0" err="1">
                <a:solidFill>
                  <a:srgbClr val="7F0055"/>
                </a:solidFill>
                <a:latin typeface="Consolas"/>
              </a:rPr>
              <a:t>int</a:t>
            </a:r>
            <a:r>
              <a:rPr lang="en-US" altLang="ko-KR" sz="1400" b="1" dirty="0">
                <a:solidFill>
                  <a:srgbClr val="000000"/>
                </a:solidFill>
                <a:latin typeface="Consolas"/>
              </a:rPr>
              <a:t> </a:t>
            </a:r>
            <a:r>
              <a:rPr lang="en-US" altLang="ko-KR" sz="1400" b="1" dirty="0" err="1">
                <a:solidFill>
                  <a:srgbClr val="0000C0"/>
                </a:solidFill>
                <a:latin typeface="Consolas"/>
              </a:rPr>
              <a:t>cartStock</a:t>
            </a:r>
            <a:r>
              <a:rPr lang="en-US" altLang="ko-KR" sz="1400" b="1" dirty="0">
                <a:solidFill>
                  <a:srgbClr val="000000"/>
                </a:solidFill>
                <a:latin typeface="Consolas"/>
              </a:rPr>
              <a:t>; </a:t>
            </a:r>
            <a:r>
              <a:rPr lang="en-US" altLang="ko-KR" sz="1400" b="1" dirty="0">
                <a:solidFill>
                  <a:srgbClr val="3F7F5F"/>
                </a:solidFill>
                <a:latin typeface="Consolas"/>
              </a:rPr>
              <a:t>// </a:t>
            </a:r>
            <a:r>
              <a:rPr lang="ko-KR" altLang="en-US" sz="1400" b="1" dirty="0" err="1">
                <a:solidFill>
                  <a:srgbClr val="3F7F5F"/>
                </a:solidFill>
                <a:latin typeface="Consolas"/>
              </a:rPr>
              <a:t>注文時</a:t>
            </a:r>
            <a:r>
              <a:rPr lang="ja-JP" altLang="en-US" sz="1400" b="1" dirty="0">
                <a:solidFill>
                  <a:srgbClr val="3F7F5F"/>
                </a:solidFill>
                <a:latin typeface="Consolas"/>
              </a:rPr>
              <a:t>のカート</a:t>
            </a:r>
            <a:r>
              <a:rPr lang="ko-KR" altLang="en-US" sz="1400" b="1" dirty="0">
                <a:solidFill>
                  <a:srgbClr val="3F7F5F"/>
                </a:solidFill>
                <a:latin typeface="Consolas"/>
              </a:rPr>
              <a:t>内</a:t>
            </a:r>
            <a:r>
              <a:rPr lang="ja-JP" altLang="en-US" sz="1400" b="1" dirty="0">
                <a:solidFill>
                  <a:srgbClr val="3F7F5F"/>
                </a:solidFill>
                <a:latin typeface="Consolas"/>
              </a:rPr>
              <a:t>の</a:t>
            </a:r>
            <a:r>
              <a:rPr lang="ko-KR" altLang="en-US" sz="1400" b="1" dirty="0">
                <a:solidFill>
                  <a:srgbClr val="3F7F5F"/>
                </a:solidFill>
                <a:latin typeface="Consolas"/>
              </a:rPr>
              <a:t>数量</a:t>
            </a:r>
          </a:p>
          <a:p>
            <a:endParaRPr lang="ko-KR" altLang="en-US" sz="1400" dirty="0">
              <a:latin typeface="Consolas"/>
            </a:endParaRPr>
          </a:p>
          <a:p>
            <a:r>
              <a:rPr lang="ja-JP" altLang="en-US" sz="1400" dirty="0">
                <a:solidFill>
                  <a:srgbClr val="000000"/>
                </a:solidFill>
                <a:latin typeface="Consolas"/>
              </a:rPr>
              <a:t>    </a:t>
            </a:r>
            <a:r>
              <a:rPr lang="en-US" altLang="ja-JP" sz="1400" dirty="0">
                <a:solidFill>
                  <a:srgbClr val="3F7F5F"/>
                </a:solidFill>
                <a:latin typeface="Consolas"/>
              </a:rPr>
              <a:t>// </a:t>
            </a:r>
            <a:r>
              <a:rPr lang="ja-JP" altLang="en-US" sz="1400" dirty="0">
                <a:solidFill>
                  <a:srgbClr val="3F7F5F"/>
                </a:solidFill>
                <a:latin typeface="Consolas"/>
              </a:rPr>
              <a:t>以下はプロパティにアクセスするための</a:t>
            </a:r>
            <a:r>
              <a:rPr lang="en-US" altLang="ja-JP" sz="1400" dirty="0">
                <a:solidFill>
                  <a:srgbClr val="3F7F5F"/>
                </a:solidFill>
                <a:latin typeface="Consolas"/>
              </a:rPr>
              <a:t>getter</a:t>
            </a:r>
            <a:r>
              <a:rPr lang="ja-JP" altLang="en-US" sz="1400" dirty="0">
                <a:solidFill>
                  <a:srgbClr val="3F7F5F"/>
                </a:solidFill>
                <a:latin typeface="Consolas"/>
              </a:rPr>
              <a:t>および</a:t>
            </a:r>
            <a:r>
              <a:rPr lang="en-US" altLang="ja-JP" sz="1400" dirty="0">
                <a:solidFill>
                  <a:srgbClr val="3F7F5F"/>
                </a:solidFill>
                <a:latin typeface="Consolas"/>
              </a:rPr>
              <a:t>setter</a:t>
            </a:r>
            <a:r>
              <a:rPr lang="ja-JP" altLang="en-US" sz="1400" dirty="0">
                <a:solidFill>
                  <a:srgbClr val="3F7F5F"/>
                </a:solidFill>
                <a:latin typeface="Consolas"/>
              </a:rPr>
              <a:t>メソッド</a:t>
            </a:r>
          </a:p>
          <a:p>
            <a:endParaRPr lang="ko-KR" altLang="en-US" sz="1400" dirty="0">
              <a:latin typeface="Consolas"/>
            </a:endParaRPr>
          </a:p>
          <a:p>
            <a:r>
              <a:rPr lang="en-US" altLang="ko-KR" sz="1400" dirty="0">
                <a:solidFill>
                  <a:srgbClr val="000000"/>
                </a:solidFill>
                <a:latin typeface="Consolas"/>
              </a:rPr>
              <a:t>    </a:t>
            </a:r>
            <a:r>
              <a:rPr lang="en-US" altLang="ko-KR" sz="1400" b="1" dirty="0">
                <a:solidFill>
                  <a:srgbClr val="7F0055"/>
                </a:solidFill>
                <a:latin typeface="Consolas"/>
              </a:rPr>
              <a:t>public</a:t>
            </a:r>
            <a:r>
              <a:rPr lang="en-US" altLang="ko-KR" sz="1400" b="1" dirty="0">
                <a:solidFill>
                  <a:srgbClr val="000000"/>
                </a:solidFill>
                <a:latin typeface="Consolas"/>
              </a:rPr>
              <a:t> </a:t>
            </a:r>
            <a:r>
              <a:rPr lang="en-US" altLang="ko-KR" sz="1400" b="1" dirty="0" err="1">
                <a:solidFill>
                  <a:srgbClr val="7F0055"/>
                </a:solidFill>
                <a:latin typeface="Consolas"/>
              </a:rPr>
              <a:t>int</a:t>
            </a:r>
            <a:r>
              <a:rPr lang="en-US" altLang="ko-KR" sz="1400" b="1" dirty="0">
                <a:solidFill>
                  <a:srgbClr val="000000"/>
                </a:solidFill>
                <a:latin typeface="Consolas"/>
              </a:rPr>
              <a:t> </a:t>
            </a:r>
            <a:r>
              <a:rPr lang="en-US" altLang="ko-KR" sz="1400" b="1" dirty="0" err="1">
                <a:solidFill>
                  <a:srgbClr val="000000"/>
                </a:solidFill>
                <a:latin typeface="Consolas"/>
              </a:rPr>
              <a:t>getOrderDetailsNum</a:t>
            </a:r>
            <a:r>
              <a:rPr lang="en-US" altLang="ko-KR" sz="1400" b="1" dirty="0">
                <a:solidFill>
                  <a:srgbClr val="000000"/>
                </a:solidFill>
                <a:latin typeface="Consolas"/>
              </a:rPr>
              <a:t>() { </a:t>
            </a:r>
            <a:r>
              <a:rPr lang="en-US" altLang="ko-KR" sz="1400" b="1" dirty="0">
                <a:solidFill>
                  <a:srgbClr val="3F7F5F"/>
                </a:solidFill>
                <a:latin typeface="Consolas"/>
              </a:rPr>
              <a:t>// </a:t>
            </a:r>
            <a:r>
              <a:rPr lang="ko-KR" altLang="en-US" sz="1400" b="1" dirty="0">
                <a:solidFill>
                  <a:srgbClr val="3F7F5F"/>
                </a:solidFill>
                <a:latin typeface="Consolas"/>
              </a:rPr>
              <a:t>注文詳細番号</a:t>
            </a:r>
            <a:r>
              <a:rPr lang="ja-JP" altLang="en-US" sz="1400" b="1" dirty="0">
                <a:solidFill>
                  <a:srgbClr val="3F7F5F"/>
                </a:solidFill>
                <a:latin typeface="Consolas"/>
              </a:rPr>
              <a:t>を</a:t>
            </a:r>
            <a:r>
              <a:rPr lang="ko-KR" altLang="en-US" sz="1400" b="1" dirty="0">
                <a:solidFill>
                  <a:srgbClr val="3F7F5F"/>
                </a:solidFill>
                <a:latin typeface="Consolas"/>
              </a:rPr>
              <a:t>取得</a:t>
            </a:r>
          </a:p>
          <a:p>
            <a:r>
              <a:rPr lang="en-US" altLang="ko-KR" sz="1400" dirty="0">
                <a:solidFill>
                  <a:srgbClr val="000000"/>
                </a:solidFill>
                <a:latin typeface="Consolas"/>
              </a:rPr>
              <a:t>        </a:t>
            </a:r>
            <a:r>
              <a:rPr lang="en-US" altLang="ko-KR" sz="1400" b="1" dirty="0">
                <a:solidFill>
                  <a:srgbClr val="7F0055"/>
                </a:solidFill>
                <a:latin typeface="Consolas"/>
              </a:rPr>
              <a:t>return</a:t>
            </a:r>
            <a:r>
              <a:rPr lang="en-US" altLang="ko-KR" sz="1400" b="1" dirty="0">
                <a:solidFill>
                  <a:srgbClr val="000000"/>
                </a:solidFill>
                <a:latin typeface="Consolas"/>
              </a:rPr>
              <a:t> </a:t>
            </a:r>
            <a:r>
              <a:rPr lang="en-US" altLang="ko-KR" sz="1400" b="1" dirty="0" err="1">
                <a:solidFill>
                  <a:srgbClr val="0000C0"/>
                </a:solidFill>
                <a:latin typeface="Consolas"/>
              </a:rPr>
              <a:t>orderDetailsNum</a:t>
            </a:r>
            <a:r>
              <a:rPr lang="en-US" altLang="ko-KR" sz="1400" b="1" dirty="0">
                <a:solidFill>
                  <a:srgbClr val="000000"/>
                </a:solidFill>
                <a:latin typeface="Consolas"/>
              </a:rPr>
              <a:t>;</a:t>
            </a:r>
          </a:p>
          <a:p>
            <a:r>
              <a:rPr lang="ko-KR" altLang="en-US" sz="1400" dirty="0">
                <a:solidFill>
                  <a:srgbClr val="000000"/>
                </a:solidFill>
                <a:latin typeface="Consolas"/>
              </a:rPr>
              <a:t>    </a:t>
            </a:r>
            <a:r>
              <a:rPr lang="en-US" altLang="ko-KR" sz="1400" dirty="0">
                <a:solidFill>
                  <a:srgbClr val="000000"/>
                </a:solidFill>
                <a:latin typeface="Consolas"/>
              </a:rPr>
              <a:t>}</a:t>
            </a:r>
          </a:p>
          <a:p>
            <a:r>
              <a:rPr lang="en-US" altLang="ko-KR" sz="1400" dirty="0">
                <a:solidFill>
                  <a:srgbClr val="000000"/>
                </a:solidFill>
                <a:latin typeface="Consolas"/>
              </a:rPr>
              <a:t>    </a:t>
            </a:r>
            <a:r>
              <a:rPr lang="en-US" altLang="ko-KR" sz="1400" b="1" dirty="0">
                <a:solidFill>
                  <a:srgbClr val="7F0055"/>
                </a:solidFill>
                <a:latin typeface="Consolas"/>
              </a:rPr>
              <a:t>public</a:t>
            </a:r>
            <a:r>
              <a:rPr lang="en-US" altLang="ko-KR" sz="1400" b="1" dirty="0">
                <a:solidFill>
                  <a:srgbClr val="000000"/>
                </a:solidFill>
                <a:latin typeface="Consolas"/>
              </a:rPr>
              <a:t> </a:t>
            </a:r>
            <a:r>
              <a:rPr lang="en-US" altLang="ko-KR" sz="1400" b="1" dirty="0">
                <a:solidFill>
                  <a:srgbClr val="7F0055"/>
                </a:solidFill>
                <a:latin typeface="Consolas"/>
              </a:rPr>
              <a:t>void</a:t>
            </a:r>
            <a:r>
              <a:rPr lang="en-US" altLang="ko-KR" sz="1400" b="1" dirty="0">
                <a:solidFill>
                  <a:srgbClr val="000000"/>
                </a:solidFill>
                <a:latin typeface="Consolas"/>
              </a:rPr>
              <a:t> </a:t>
            </a:r>
            <a:r>
              <a:rPr lang="en-US" altLang="ko-KR" sz="1400" b="1" dirty="0" err="1">
                <a:solidFill>
                  <a:srgbClr val="000000"/>
                </a:solidFill>
                <a:latin typeface="Consolas"/>
              </a:rPr>
              <a:t>setOrderDetailsNum</a:t>
            </a:r>
            <a:r>
              <a:rPr lang="en-US" altLang="ko-KR" sz="1400" b="1" dirty="0">
                <a:solidFill>
                  <a:srgbClr val="000000"/>
                </a:solidFill>
                <a:latin typeface="Consolas"/>
              </a:rPr>
              <a:t>(</a:t>
            </a:r>
            <a:r>
              <a:rPr lang="en-US" altLang="ko-KR" sz="1400" b="1" dirty="0" err="1">
                <a:solidFill>
                  <a:srgbClr val="7F0055"/>
                </a:solidFill>
                <a:latin typeface="Consolas"/>
              </a:rPr>
              <a:t>int</a:t>
            </a:r>
            <a:r>
              <a:rPr lang="en-US" altLang="ko-KR" sz="1400" b="1" dirty="0">
                <a:solidFill>
                  <a:srgbClr val="000000"/>
                </a:solidFill>
                <a:latin typeface="Consolas"/>
              </a:rPr>
              <a:t> </a:t>
            </a:r>
            <a:r>
              <a:rPr lang="en-US" altLang="ko-KR" sz="1400" b="1" dirty="0" err="1">
                <a:solidFill>
                  <a:srgbClr val="6A3E3E"/>
                </a:solidFill>
                <a:latin typeface="Consolas"/>
              </a:rPr>
              <a:t>orderDetailsNum</a:t>
            </a:r>
            <a:r>
              <a:rPr lang="en-US" altLang="ko-KR" sz="1400" b="1" dirty="0">
                <a:solidFill>
                  <a:srgbClr val="000000"/>
                </a:solidFill>
                <a:latin typeface="Consolas"/>
              </a:rPr>
              <a:t>) { </a:t>
            </a:r>
            <a:r>
              <a:rPr lang="en-US" altLang="ko-KR" sz="1400" b="1" dirty="0">
                <a:solidFill>
                  <a:srgbClr val="3F7F5F"/>
                </a:solidFill>
                <a:latin typeface="Consolas"/>
              </a:rPr>
              <a:t>// </a:t>
            </a:r>
            <a:r>
              <a:rPr lang="ko-KR" altLang="en-US" sz="1400" b="1" dirty="0">
                <a:solidFill>
                  <a:srgbClr val="3F7F5F"/>
                </a:solidFill>
                <a:latin typeface="Consolas"/>
              </a:rPr>
              <a:t>注文詳細番号</a:t>
            </a:r>
            <a:r>
              <a:rPr lang="ja-JP" altLang="en-US" sz="1400" b="1" dirty="0">
                <a:solidFill>
                  <a:srgbClr val="3F7F5F"/>
                </a:solidFill>
                <a:latin typeface="Consolas"/>
              </a:rPr>
              <a:t>を</a:t>
            </a:r>
            <a:r>
              <a:rPr lang="ko-KR" altLang="en-US" sz="1400" b="1" dirty="0">
                <a:solidFill>
                  <a:srgbClr val="3F7F5F"/>
                </a:solidFill>
                <a:latin typeface="Consolas"/>
              </a:rPr>
              <a:t>設定</a:t>
            </a:r>
          </a:p>
          <a:p>
            <a:r>
              <a:rPr lang="en-US" altLang="ko-KR" sz="1400" dirty="0">
                <a:solidFill>
                  <a:srgbClr val="000000"/>
                </a:solidFill>
                <a:latin typeface="Consolas"/>
              </a:rPr>
              <a:t>        </a:t>
            </a:r>
            <a:r>
              <a:rPr lang="en-US" altLang="ko-KR" sz="1400" b="1" dirty="0" err="1">
                <a:solidFill>
                  <a:srgbClr val="7F0055"/>
                </a:solidFill>
                <a:latin typeface="Consolas"/>
              </a:rPr>
              <a:t>this</a:t>
            </a:r>
            <a:r>
              <a:rPr lang="en-US" altLang="ko-KR" sz="1400" b="1" dirty="0" err="1">
                <a:solidFill>
                  <a:srgbClr val="000000"/>
                </a:solidFill>
                <a:latin typeface="Consolas"/>
              </a:rPr>
              <a:t>.</a:t>
            </a:r>
            <a:r>
              <a:rPr lang="en-US" altLang="ko-KR" sz="1400" b="1" dirty="0" err="1">
                <a:solidFill>
                  <a:srgbClr val="0000C0"/>
                </a:solidFill>
                <a:latin typeface="Consolas"/>
              </a:rPr>
              <a:t>orderDetailsNum</a:t>
            </a:r>
            <a:r>
              <a:rPr lang="en-US" altLang="ko-KR" sz="1400" b="1" dirty="0">
                <a:solidFill>
                  <a:srgbClr val="000000"/>
                </a:solidFill>
                <a:latin typeface="Consolas"/>
              </a:rPr>
              <a:t> = </a:t>
            </a:r>
            <a:r>
              <a:rPr lang="en-US" altLang="ko-KR" sz="1400" b="1" dirty="0" err="1">
                <a:solidFill>
                  <a:srgbClr val="6A3E3E"/>
                </a:solidFill>
                <a:latin typeface="Consolas"/>
              </a:rPr>
              <a:t>orderDetailsNum</a:t>
            </a:r>
            <a:r>
              <a:rPr lang="en-US" altLang="ko-KR" sz="1400" b="1" dirty="0">
                <a:solidFill>
                  <a:srgbClr val="000000"/>
                </a:solidFill>
                <a:latin typeface="Consolas"/>
              </a:rPr>
              <a:t>;</a:t>
            </a:r>
          </a:p>
          <a:p>
            <a:r>
              <a:rPr lang="ko-KR" altLang="en-US" sz="1400" dirty="0">
                <a:solidFill>
                  <a:srgbClr val="000000"/>
                </a:solidFill>
                <a:latin typeface="Consolas"/>
              </a:rPr>
              <a:t>    </a:t>
            </a:r>
            <a:r>
              <a:rPr lang="en-US" altLang="ko-KR" sz="1400" dirty="0" smtClean="0">
                <a:solidFill>
                  <a:srgbClr val="000000"/>
                </a:solidFill>
                <a:latin typeface="Consolas"/>
              </a:rPr>
              <a:t>}</a:t>
            </a:r>
          </a:p>
          <a:p>
            <a:endParaRPr lang="en-US" altLang="ko-KR" sz="1400" dirty="0">
              <a:solidFill>
                <a:srgbClr val="000000"/>
              </a:solidFill>
              <a:latin typeface="Consolas"/>
            </a:endParaRPr>
          </a:p>
          <a:p>
            <a:endParaRPr lang="en-US" altLang="ko-KR" sz="1400" dirty="0" smtClean="0">
              <a:solidFill>
                <a:srgbClr val="000000"/>
              </a:solidFill>
              <a:latin typeface="Consolas"/>
            </a:endParaRPr>
          </a:p>
          <a:p>
            <a:endParaRPr lang="en-US" altLang="ko-KR" sz="1400" dirty="0">
              <a:solidFill>
                <a:srgbClr val="000000"/>
              </a:solidFill>
              <a:latin typeface="Consolas"/>
            </a:endParaRPr>
          </a:p>
          <a:p>
            <a:r>
              <a:rPr lang="en-US" altLang="ko-KR" sz="1400" dirty="0">
                <a:solidFill>
                  <a:srgbClr val="000000"/>
                </a:solidFill>
                <a:latin typeface="Consolas"/>
              </a:rPr>
              <a:t>    </a:t>
            </a:r>
            <a:r>
              <a:rPr lang="en-US" altLang="ko-KR" sz="1400" b="1" dirty="0">
                <a:solidFill>
                  <a:srgbClr val="7F0055"/>
                </a:solidFill>
                <a:latin typeface="Consolas"/>
              </a:rPr>
              <a:t>public</a:t>
            </a:r>
            <a:r>
              <a:rPr lang="en-US" altLang="ko-KR" sz="1400" b="1" dirty="0">
                <a:solidFill>
                  <a:srgbClr val="000000"/>
                </a:solidFill>
                <a:latin typeface="Consolas"/>
              </a:rPr>
              <a:t> String </a:t>
            </a:r>
            <a:r>
              <a:rPr lang="en-US" altLang="ko-KR" sz="1400" b="1" dirty="0" err="1">
                <a:solidFill>
                  <a:srgbClr val="000000"/>
                </a:solidFill>
                <a:latin typeface="Consolas"/>
              </a:rPr>
              <a:t>getOrderId</a:t>
            </a:r>
            <a:r>
              <a:rPr lang="en-US" altLang="ko-KR" sz="1400" b="1" dirty="0">
                <a:solidFill>
                  <a:srgbClr val="000000"/>
                </a:solidFill>
                <a:latin typeface="Consolas"/>
              </a:rPr>
              <a:t>() { </a:t>
            </a:r>
            <a:r>
              <a:rPr lang="en-US" altLang="ko-KR" sz="1400" b="1" dirty="0">
                <a:solidFill>
                  <a:srgbClr val="3F7F5F"/>
                </a:solidFill>
                <a:latin typeface="Consolas"/>
              </a:rPr>
              <a:t>// </a:t>
            </a:r>
            <a:r>
              <a:rPr lang="ko-KR" altLang="en-US" sz="1400" b="1" dirty="0">
                <a:solidFill>
                  <a:srgbClr val="3F7F5F"/>
                </a:solidFill>
                <a:latin typeface="Consolas"/>
              </a:rPr>
              <a:t>注文</a:t>
            </a:r>
            <a:r>
              <a:rPr lang="en-US" altLang="ko-KR" sz="1400" b="1" dirty="0">
                <a:solidFill>
                  <a:srgbClr val="3F7F5F"/>
                </a:solidFill>
                <a:latin typeface="Consolas"/>
              </a:rPr>
              <a:t>ID</a:t>
            </a:r>
            <a:r>
              <a:rPr lang="ja-JP" altLang="en-US" sz="1400" b="1" dirty="0">
                <a:solidFill>
                  <a:srgbClr val="3F7F5F"/>
                </a:solidFill>
                <a:latin typeface="Consolas"/>
              </a:rPr>
              <a:t>を</a:t>
            </a:r>
            <a:r>
              <a:rPr lang="ko-KR" altLang="en-US" sz="1400" b="1" dirty="0">
                <a:solidFill>
                  <a:srgbClr val="3F7F5F"/>
                </a:solidFill>
                <a:latin typeface="Consolas"/>
              </a:rPr>
              <a:t>取得</a:t>
            </a:r>
          </a:p>
          <a:p>
            <a:r>
              <a:rPr lang="en-US" altLang="ko-KR" sz="1400" dirty="0">
                <a:solidFill>
                  <a:srgbClr val="000000"/>
                </a:solidFill>
                <a:latin typeface="Consolas"/>
              </a:rPr>
              <a:t>        </a:t>
            </a:r>
            <a:r>
              <a:rPr lang="en-US" altLang="ko-KR" sz="1400" b="1" dirty="0">
                <a:solidFill>
                  <a:srgbClr val="7F0055"/>
                </a:solidFill>
                <a:latin typeface="Consolas"/>
              </a:rPr>
              <a:t>return</a:t>
            </a:r>
            <a:r>
              <a:rPr lang="en-US" altLang="ko-KR" sz="1400" b="1" dirty="0">
                <a:solidFill>
                  <a:srgbClr val="000000"/>
                </a:solidFill>
                <a:latin typeface="Consolas"/>
              </a:rPr>
              <a:t> </a:t>
            </a:r>
            <a:r>
              <a:rPr lang="en-US" altLang="ko-KR" sz="1400" b="1" dirty="0" err="1">
                <a:solidFill>
                  <a:srgbClr val="0000C0"/>
                </a:solidFill>
                <a:latin typeface="Consolas"/>
              </a:rPr>
              <a:t>orderId</a:t>
            </a:r>
            <a:r>
              <a:rPr lang="en-US" altLang="ko-KR" sz="1400" b="1" dirty="0">
                <a:solidFill>
                  <a:srgbClr val="000000"/>
                </a:solidFill>
                <a:latin typeface="Consolas"/>
              </a:rPr>
              <a:t>;</a:t>
            </a:r>
          </a:p>
          <a:p>
            <a:r>
              <a:rPr lang="ko-KR" altLang="en-US" sz="1400" dirty="0">
                <a:solidFill>
                  <a:srgbClr val="000000"/>
                </a:solidFill>
                <a:latin typeface="Consolas"/>
              </a:rPr>
              <a:t>    </a:t>
            </a:r>
            <a:r>
              <a:rPr lang="en-US" altLang="ko-KR" sz="1400" dirty="0">
                <a:solidFill>
                  <a:srgbClr val="000000"/>
                </a:solidFill>
                <a:latin typeface="Consolas"/>
              </a:rPr>
              <a:t>}</a:t>
            </a:r>
          </a:p>
          <a:p>
            <a:r>
              <a:rPr lang="en-US" altLang="ko-KR" sz="1400" dirty="0">
                <a:solidFill>
                  <a:srgbClr val="000000"/>
                </a:solidFill>
                <a:latin typeface="Consolas"/>
              </a:rPr>
              <a:t>    </a:t>
            </a:r>
            <a:r>
              <a:rPr lang="en-US" altLang="ko-KR" sz="1400" b="1" dirty="0">
                <a:solidFill>
                  <a:srgbClr val="7F0055"/>
                </a:solidFill>
                <a:latin typeface="Consolas"/>
              </a:rPr>
              <a:t>public</a:t>
            </a:r>
            <a:r>
              <a:rPr lang="en-US" altLang="ko-KR" sz="1400" b="1" dirty="0">
                <a:solidFill>
                  <a:srgbClr val="000000"/>
                </a:solidFill>
                <a:latin typeface="Consolas"/>
              </a:rPr>
              <a:t> </a:t>
            </a:r>
            <a:r>
              <a:rPr lang="en-US" altLang="ko-KR" sz="1400" b="1" dirty="0">
                <a:solidFill>
                  <a:srgbClr val="7F0055"/>
                </a:solidFill>
                <a:latin typeface="Consolas"/>
              </a:rPr>
              <a:t>void</a:t>
            </a:r>
            <a:r>
              <a:rPr lang="en-US" altLang="ko-KR" sz="1400" b="1" dirty="0">
                <a:solidFill>
                  <a:srgbClr val="000000"/>
                </a:solidFill>
                <a:latin typeface="Consolas"/>
              </a:rPr>
              <a:t> </a:t>
            </a:r>
            <a:r>
              <a:rPr lang="en-US" altLang="ko-KR" sz="1400" b="1" dirty="0" err="1">
                <a:solidFill>
                  <a:srgbClr val="000000"/>
                </a:solidFill>
                <a:latin typeface="Consolas"/>
              </a:rPr>
              <a:t>setOrderId</a:t>
            </a:r>
            <a:r>
              <a:rPr lang="en-US" altLang="ko-KR" sz="1400" b="1" dirty="0">
                <a:solidFill>
                  <a:srgbClr val="000000"/>
                </a:solidFill>
                <a:latin typeface="Consolas"/>
              </a:rPr>
              <a:t>(String </a:t>
            </a:r>
            <a:r>
              <a:rPr lang="en-US" altLang="ko-KR" sz="1400" b="1" dirty="0" err="1">
                <a:solidFill>
                  <a:srgbClr val="6A3E3E"/>
                </a:solidFill>
                <a:latin typeface="Consolas"/>
              </a:rPr>
              <a:t>orderId</a:t>
            </a:r>
            <a:r>
              <a:rPr lang="en-US" altLang="ko-KR" sz="1400" b="1" dirty="0">
                <a:solidFill>
                  <a:srgbClr val="000000"/>
                </a:solidFill>
                <a:latin typeface="Consolas"/>
              </a:rPr>
              <a:t>) { </a:t>
            </a:r>
            <a:r>
              <a:rPr lang="en-US" altLang="ko-KR" sz="1400" b="1" dirty="0">
                <a:solidFill>
                  <a:srgbClr val="3F7F5F"/>
                </a:solidFill>
                <a:latin typeface="Consolas"/>
              </a:rPr>
              <a:t>// </a:t>
            </a:r>
            <a:r>
              <a:rPr lang="ko-KR" altLang="en-US" sz="1400" b="1" dirty="0">
                <a:solidFill>
                  <a:srgbClr val="3F7F5F"/>
                </a:solidFill>
                <a:latin typeface="Consolas"/>
              </a:rPr>
              <a:t>注文</a:t>
            </a:r>
            <a:r>
              <a:rPr lang="en-US" altLang="ko-KR" sz="1400" b="1" dirty="0">
                <a:solidFill>
                  <a:srgbClr val="3F7F5F"/>
                </a:solidFill>
                <a:latin typeface="Consolas"/>
              </a:rPr>
              <a:t>ID</a:t>
            </a:r>
            <a:r>
              <a:rPr lang="ja-JP" altLang="en-US" sz="1400" b="1" dirty="0">
                <a:solidFill>
                  <a:srgbClr val="3F7F5F"/>
                </a:solidFill>
                <a:latin typeface="Consolas"/>
              </a:rPr>
              <a:t>を</a:t>
            </a:r>
            <a:r>
              <a:rPr lang="ko-KR" altLang="en-US" sz="1400" b="1" dirty="0">
                <a:solidFill>
                  <a:srgbClr val="3F7F5F"/>
                </a:solidFill>
                <a:latin typeface="Consolas"/>
              </a:rPr>
              <a:t>設定</a:t>
            </a:r>
          </a:p>
          <a:p>
            <a:r>
              <a:rPr lang="en-US" altLang="ko-KR" sz="1400" dirty="0">
                <a:solidFill>
                  <a:srgbClr val="000000"/>
                </a:solidFill>
                <a:latin typeface="Consolas"/>
              </a:rPr>
              <a:t>        </a:t>
            </a:r>
            <a:r>
              <a:rPr lang="en-US" altLang="ko-KR" sz="1400" b="1" dirty="0" err="1">
                <a:solidFill>
                  <a:srgbClr val="7F0055"/>
                </a:solidFill>
                <a:latin typeface="Consolas"/>
              </a:rPr>
              <a:t>this</a:t>
            </a:r>
            <a:r>
              <a:rPr lang="en-US" altLang="ko-KR" sz="1400" b="1" dirty="0" err="1">
                <a:solidFill>
                  <a:srgbClr val="000000"/>
                </a:solidFill>
                <a:latin typeface="Consolas"/>
              </a:rPr>
              <a:t>.</a:t>
            </a:r>
            <a:r>
              <a:rPr lang="en-US" altLang="ko-KR" sz="1400" b="1" dirty="0" err="1">
                <a:solidFill>
                  <a:srgbClr val="0000C0"/>
                </a:solidFill>
                <a:latin typeface="Consolas"/>
              </a:rPr>
              <a:t>orderId</a:t>
            </a:r>
            <a:r>
              <a:rPr lang="en-US" altLang="ko-KR" sz="1400" b="1" dirty="0">
                <a:solidFill>
                  <a:srgbClr val="000000"/>
                </a:solidFill>
                <a:latin typeface="Consolas"/>
              </a:rPr>
              <a:t> = </a:t>
            </a:r>
            <a:r>
              <a:rPr lang="en-US" altLang="ko-KR" sz="1400" b="1" dirty="0" err="1">
                <a:solidFill>
                  <a:srgbClr val="6A3E3E"/>
                </a:solidFill>
                <a:latin typeface="Consolas"/>
              </a:rPr>
              <a:t>orderId</a:t>
            </a:r>
            <a:r>
              <a:rPr lang="en-US" altLang="ko-KR" sz="1400" b="1" dirty="0">
                <a:solidFill>
                  <a:srgbClr val="000000"/>
                </a:solidFill>
                <a:latin typeface="Consolas"/>
              </a:rPr>
              <a:t>;</a:t>
            </a:r>
          </a:p>
          <a:p>
            <a:r>
              <a:rPr lang="ko-KR" altLang="en-US" sz="1400" dirty="0">
                <a:solidFill>
                  <a:srgbClr val="000000"/>
                </a:solidFill>
                <a:latin typeface="Consolas"/>
              </a:rPr>
              <a:t>    </a:t>
            </a:r>
            <a:r>
              <a:rPr lang="en-US" altLang="ko-KR" sz="1400" dirty="0">
                <a:solidFill>
                  <a:srgbClr val="000000"/>
                </a:solidFill>
                <a:latin typeface="Consolas"/>
              </a:rPr>
              <a:t>}</a:t>
            </a:r>
          </a:p>
          <a:p>
            <a:r>
              <a:rPr lang="en-US" altLang="ko-KR" sz="1400" dirty="0">
                <a:solidFill>
                  <a:srgbClr val="000000"/>
                </a:solidFill>
                <a:latin typeface="Consolas"/>
              </a:rPr>
              <a:t>    </a:t>
            </a:r>
            <a:r>
              <a:rPr lang="en-US" altLang="ko-KR" sz="1400" b="1" dirty="0">
                <a:solidFill>
                  <a:srgbClr val="7F0055"/>
                </a:solidFill>
                <a:latin typeface="Consolas"/>
              </a:rPr>
              <a:t>public</a:t>
            </a:r>
            <a:r>
              <a:rPr lang="en-US" altLang="ko-KR" sz="1400" b="1" dirty="0">
                <a:solidFill>
                  <a:srgbClr val="000000"/>
                </a:solidFill>
                <a:latin typeface="Consolas"/>
              </a:rPr>
              <a:t> </a:t>
            </a:r>
            <a:r>
              <a:rPr lang="en-US" altLang="ko-KR" sz="1400" b="1" dirty="0" err="1">
                <a:solidFill>
                  <a:srgbClr val="7F0055"/>
                </a:solidFill>
                <a:latin typeface="Consolas"/>
              </a:rPr>
              <a:t>int</a:t>
            </a:r>
            <a:r>
              <a:rPr lang="en-US" altLang="ko-KR" sz="1400" b="1" dirty="0">
                <a:solidFill>
                  <a:srgbClr val="000000"/>
                </a:solidFill>
                <a:latin typeface="Consolas"/>
              </a:rPr>
              <a:t> </a:t>
            </a:r>
            <a:r>
              <a:rPr lang="en-US" altLang="ko-KR" sz="1400" b="1" dirty="0" err="1">
                <a:solidFill>
                  <a:srgbClr val="000000"/>
                </a:solidFill>
                <a:latin typeface="Consolas"/>
              </a:rPr>
              <a:t>getGdsNum</a:t>
            </a:r>
            <a:r>
              <a:rPr lang="en-US" altLang="ko-KR" sz="1400" b="1" dirty="0">
                <a:solidFill>
                  <a:srgbClr val="000000"/>
                </a:solidFill>
                <a:latin typeface="Consolas"/>
              </a:rPr>
              <a:t>() { </a:t>
            </a:r>
            <a:r>
              <a:rPr lang="en-US" altLang="ko-KR" sz="1400" b="1" dirty="0">
                <a:solidFill>
                  <a:srgbClr val="3F7F5F"/>
                </a:solidFill>
                <a:latin typeface="Consolas"/>
              </a:rPr>
              <a:t>// </a:t>
            </a:r>
            <a:r>
              <a:rPr lang="ko-KR" altLang="en-US" sz="1400" b="1" dirty="0">
                <a:solidFill>
                  <a:srgbClr val="3F7F5F"/>
                </a:solidFill>
                <a:latin typeface="Consolas"/>
              </a:rPr>
              <a:t>商品番号</a:t>
            </a:r>
            <a:r>
              <a:rPr lang="ja-JP" altLang="en-US" sz="1400" b="1" dirty="0">
                <a:solidFill>
                  <a:srgbClr val="3F7F5F"/>
                </a:solidFill>
                <a:latin typeface="Consolas"/>
              </a:rPr>
              <a:t>を</a:t>
            </a:r>
            <a:r>
              <a:rPr lang="ko-KR" altLang="en-US" sz="1400" b="1" dirty="0">
                <a:solidFill>
                  <a:srgbClr val="3F7F5F"/>
                </a:solidFill>
                <a:latin typeface="Consolas"/>
              </a:rPr>
              <a:t>取得</a:t>
            </a:r>
          </a:p>
          <a:p>
            <a:r>
              <a:rPr lang="en-US" altLang="ko-KR" sz="1400" dirty="0">
                <a:solidFill>
                  <a:srgbClr val="000000"/>
                </a:solidFill>
                <a:latin typeface="Consolas"/>
              </a:rPr>
              <a:t>        </a:t>
            </a:r>
            <a:r>
              <a:rPr lang="en-US" altLang="ko-KR" sz="1400" b="1" dirty="0">
                <a:solidFill>
                  <a:srgbClr val="7F0055"/>
                </a:solidFill>
                <a:latin typeface="Consolas"/>
              </a:rPr>
              <a:t>return</a:t>
            </a:r>
            <a:r>
              <a:rPr lang="en-US" altLang="ko-KR" sz="1400" b="1" dirty="0">
                <a:solidFill>
                  <a:srgbClr val="000000"/>
                </a:solidFill>
                <a:latin typeface="Consolas"/>
              </a:rPr>
              <a:t> </a:t>
            </a:r>
            <a:r>
              <a:rPr lang="en-US" altLang="ko-KR" sz="1400" b="1" dirty="0" err="1">
                <a:solidFill>
                  <a:srgbClr val="0000C0"/>
                </a:solidFill>
                <a:latin typeface="Consolas"/>
              </a:rPr>
              <a:t>gdsNum</a:t>
            </a:r>
            <a:r>
              <a:rPr lang="en-US" altLang="ko-KR" sz="1400" b="1" dirty="0">
                <a:solidFill>
                  <a:srgbClr val="000000"/>
                </a:solidFill>
                <a:latin typeface="Consolas"/>
              </a:rPr>
              <a:t>;</a:t>
            </a:r>
          </a:p>
          <a:p>
            <a:r>
              <a:rPr lang="ko-KR" altLang="en-US" sz="1400" dirty="0">
                <a:solidFill>
                  <a:srgbClr val="000000"/>
                </a:solidFill>
                <a:latin typeface="Consolas"/>
              </a:rPr>
              <a:t>    </a:t>
            </a:r>
            <a:r>
              <a:rPr lang="en-US" altLang="ko-KR" sz="1400" dirty="0">
                <a:solidFill>
                  <a:srgbClr val="000000"/>
                </a:solidFill>
                <a:latin typeface="Consolas"/>
              </a:rPr>
              <a:t>}</a:t>
            </a:r>
          </a:p>
          <a:p>
            <a:r>
              <a:rPr lang="en-US" altLang="ko-KR" sz="1400" dirty="0">
                <a:solidFill>
                  <a:srgbClr val="000000"/>
                </a:solidFill>
                <a:latin typeface="Consolas"/>
              </a:rPr>
              <a:t>    </a:t>
            </a:r>
            <a:r>
              <a:rPr lang="en-US" altLang="ko-KR" sz="1400" b="1" dirty="0">
                <a:solidFill>
                  <a:srgbClr val="7F0055"/>
                </a:solidFill>
                <a:latin typeface="Consolas"/>
              </a:rPr>
              <a:t>public</a:t>
            </a:r>
            <a:r>
              <a:rPr lang="en-US" altLang="ko-KR" sz="1400" b="1" dirty="0">
                <a:solidFill>
                  <a:srgbClr val="000000"/>
                </a:solidFill>
                <a:latin typeface="Consolas"/>
              </a:rPr>
              <a:t> </a:t>
            </a:r>
            <a:r>
              <a:rPr lang="en-US" altLang="ko-KR" sz="1400" b="1" dirty="0">
                <a:solidFill>
                  <a:srgbClr val="7F0055"/>
                </a:solidFill>
                <a:latin typeface="Consolas"/>
              </a:rPr>
              <a:t>void</a:t>
            </a:r>
            <a:r>
              <a:rPr lang="en-US" altLang="ko-KR" sz="1400" b="1" dirty="0">
                <a:solidFill>
                  <a:srgbClr val="000000"/>
                </a:solidFill>
                <a:latin typeface="Consolas"/>
              </a:rPr>
              <a:t> </a:t>
            </a:r>
            <a:r>
              <a:rPr lang="en-US" altLang="ko-KR" sz="1400" b="1" dirty="0" err="1">
                <a:solidFill>
                  <a:srgbClr val="000000"/>
                </a:solidFill>
                <a:latin typeface="Consolas"/>
              </a:rPr>
              <a:t>setGdsNum</a:t>
            </a:r>
            <a:r>
              <a:rPr lang="en-US" altLang="ko-KR" sz="1400" b="1" dirty="0">
                <a:solidFill>
                  <a:srgbClr val="000000"/>
                </a:solidFill>
                <a:latin typeface="Consolas"/>
              </a:rPr>
              <a:t>(</a:t>
            </a:r>
            <a:r>
              <a:rPr lang="en-US" altLang="ko-KR" sz="1400" b="1" dirty="0" err="1">
                <a:solidFill>
                  <a:srgbClr val="7F0055"/>
                </a:solidFill>
                <a:latin typeface="Consolas"/>
              </a:rPr>
              <a:t>int</a:t>
            </a:r>
            <a:r>
              <a:rPr lang="en-US" altLang="ko-KR" sz="1400" b="1" dirty="0">
                <a:solidFill>
                  <a:srgbClr val="000000"/>
                </a:solidFill>
                <a:latin typeface="Consolas"/>
              </a:rPr>
              <a:t> </a:t>
            </a:r>
            <a:r>
              <a:rPr lang="en-US" altLang="ko-KR" sz="1400" b="1" dirty="0" err="1">
                <a:solidFill>
                  <a:srgbClr val="6A3E3E"/>
                </a:solidFill>
                <a:latin typeface="Consolas"/>
              </a:rPr>
              <a:t>gdsNum</a:t>
            </a:r>
            <a:r>
              <a:rPr lang="en-US" altLang="ko-KR" sz="1400" b="1" dirty="0">
                <a:solidFill>
                  <a:srgbClr val="000000"/>
                </a:solidFill>
                <a:latin typeface="Consolas"/>
              </a:rPr>
              <a:t>) { </a:t>
            </a:r>
            <a:r>
              <a:rPr lang="en-US" altLang="ko-KR" sz="1400" b="1" dirty="0">
                <a:solidFill>
                  <a:srgbClr val="3F7F5F"/>
                </a:solidFill>
                <a:latin typeface="Consolas"/>
              </a:rPr>
              <a:t>// </a:t>
            </a:r>
            <a:r>
              <a:rPr lang="ko-KR" altLang="en-US" sz="1400" b="1" dirty="0">
                <a:solidFill>
                  <a:srgbClr val="3F7F5F"/>
                </a:solidFill>
                <a:latin typeface="Consolas"/>
              </a:rPr>
              <a:t>商品番号</a:t>
            </a:r>
            <a:r>
              <a:rPr lang="ja-JP" altLang="en-US" sz="1400" b="1" dirty="0">
                <a:solidFill>
                  <a:srgbClr val="3F7F5F"/>
                </a:solidFill>
                <a:latin typeface="Consolas"/>
              </a:rPr>
              <a:t>を</a:t>
            </a:r>
            <a:r>
              <a:rPr lang="ko-KR" altLang="en-US" sz="1400" b="1" dirty="0">
                <a:solidFill>
                  <a:srgbClr val="3F7F5F"/>
                </a:solidFill>
                <a:latin typeface="Consolas"/>
              </a:rPr>
              <a:t>設定</a:t>
            </a:r>
          </a:p>
          <a:p>
            <a:r>
              <a:rPr lang="en-US" altLang="ko-KR" sz="1400" dirty="0">
                <a:solidFill>
                  <a:srgbClr val="000000"/>
                </a:solidFill>
                <a:latin typeface="Consolas"/>
              </a:rPr>
              <a:t>        </a:t>
            </a:r>
            <a:r>
              <a:rPr lang="en-US" altLang="ko-KR" sz="1400" b="1" dirty="0" err="1">
                <a:solidFill>
                  <a:srgbClr val="7F0055"/>
                </a:solidFill>
                <a:latin typeface="Consolas"/>
              </a:rPr>
              <a:t>this</a:t>
            </a:r>
            <a:r>
              <a:rPr lang="en-US" altLang="ko-KR" sz="1400" b="1" dirty="0" err="1">
                <a:solidFill>
                  <a:srgbClr val="000000"/>
                </a:solidFill>
                <a:latin typeface="Consolas"/>
              </a:rPr>
              <a:t>.</a:t>
            </a:r>
            <a:r>
              <a:rPr lang="en-US" altLang="ko-KR" sz="1400" b="1" dirty="0" err="1">
                <a:solidFill>
                  <a:srgbClr val="0000C0"/>
                </a:solidFill>
                <a:latin typeface="Consolas"/>
              </a:rPr>
              <a:t>gdsNum</a:t>
            </a:r>
            <a:r>
              <a:rPr lang="en-US" altLang="ko-KR" sz="1400" b="1" dirty="0">
                <a:solidFill>
                  <a:srgbClr val="000000"/>
                </a:solidFill>
                <a:latin typeface="Consolas"/>
              </a:rPr>
              <a:t> = </a:t>
            </a:r>
            <a:r>
              <a:rPr lang="en-US" altLang="ko-KR" sz="1400" b="1" dirty="0" err="1">
                <a:solidFill>
                  <a:srgbClr val="6A3E3E"/>
                </a:solidFill>
                <a:latin typeface="Consolas"/>
              </a:rPr>
              <a:t>gdsNum</a:t>
            </a:r>
            <a:r>
              <a:rPr lang="en-US" altLang="ko-KR" sz="1400" b="1" dirty="0">
                <a:solidFill>
                  <a:srgbClr val="000000"/>
                </a:solidFill>
                <a:latin typeface="Consolas"/>
              </a:rPr>
              <a:t>;</a:t>
            </a:r>
          </a:p>
          <a:p>
            <a:r>
              <a:rPr lang="ko-KR" altLang="en-US" sz="1400" dirty="0">
                <a:solidFill>
                  <a:srgbClr val="000000"/>
                </a:solidFill>
                <a:latin typeface="Consolas"/>
              </a:rPr>
              <a:t>    </a:t>
            </a:r>
            <a:r>
              <a:rPr lang="en-US" altLang="ko-KR" sz="1400" dirty="0">
                <a:solidFill>
                  <a:srgbClr val="000000"/>
                </a:solidFill>
                <a:latin typeface="Consolas"/>
              </a:rPr>
              <a:t>}</a:t>
            </a:r>
          </a:p>
          <a:p>
            <a:r>
              <a:rPr lang="en-US" altLang="ko-KR" sz="1400" dirty="0">
                <a:solidFill>
                  <a:srgbClr val="000000"/>
                </a:solidFill>
                <a:latin typeface="Consolas"/>
              </a:rPr>
              <a:t>    </a:t>
            </a:r>
            <a:r>
              <a:rPr lang="en-US" altLang="ko-KR" sz="1400" b="1" dirty="0">
                <a:solidFill>
                  <a:srgbClr val="7F0055"/>
                </a:solidFill>
                <a:latin typeface="Consolas"/>
              </a:rPr>
              <a:t>public</a:t>
            </a:r>
            <a:r>
              <a:rPr lang="en-US" altLang="ko-KR" sz="1400" b="1" dirty="0">
                <a:solidFill>
                  <a:srgbClr val="000000"/>
                </a:solidFill>
                <a:latin typeface="Consolas"/>
              </a:rPr>
              <a:t> </a:t>
            </a:r>
            <a:r>
              <a:rPr lang="en-US" altLang="ko-KR" sz="1400" b="1" dirty="0" err="1">
                <a:solidFill>
                  <a:srgbClr val="7F0055"/>
                </a:solidFill>
                <a:latin typeface="Consolas"/>
              </a:rPr>
              <a:t>int</a:t>
            </a:r>
            <a:r>
              <a:rPr lang="en-US" altLang="ko-KR" sz="1400" b="1" dirty="0">
                <a:solidFill>
                  <a:srgbClr val="000000"/>
                </a:solidFill>
                <a:latin typeface="Consolas"/>
              </a:rPr>
              <a:t> </a:t>
            </a:r>
            <a:r>
              <a:rPr lang="en-US" altLang="ko-KR" sz="1400" b="1" dirty="0" err="1">
                <a:solidFill>
                  <a:srgbClr val="000000"/>
                </a:solidFill>
                <a:latin typeface="Consolas"/>
              </a:rPr>
              <a:t>getCartStock</a:t>
            </a:r>
            <a:r>
              <a:rPr lang="en-US" altLang="ko-KR" sz="1400" b="1" dirty="0">
                <a:solidFill>
                  <a:srgbClr val="000000"/>
                </a:solidFill>
                <a:latin typeface="Consolas"/>
              </a:rPr>
              <a:t>() { </a:t>
            </a:r>
            <a:r>
              <a:rPr lang="en-US" altLang="ko-KR" sz="1400" b="1" dirty="0">
                <a:solidFill>
                  <a:srgbClr val="3F7F5F"/>
                </a:solidFill>
                <a:latin typeface="Consolas"/>
              </a:rPr>
              <a:t>// </a:t>
            </a:r>
            <a:r>
              <a:rPr lang="ko-KR" altLang="en-US" sz="1400" b="1" dirty="0" err="1">
                <a:solidFill>
                  <a:srgbClr val="3F7F5F"/>
                </a:solidFill>
                <a:latin typeface="Consolas"/>
              </a:rPr>
              <a:t>注文時</a:t>
            </a:r>
            <a:r>
              <a:rPr lang="ja-JP" altLang="en-US" sz="1400" b="1" dirty="0">
                <a:solidFill>
                  <a:srgbClr val="3F7F5F"/>
                </a:solidFill>
                <a:latin typeface="Consolas"/>
              </a:rPr>
              <a:t>のカート</a:t>
            </a:r>
            <a:r>
              <a:rPr lang="ko-KR" altLang="en-US" sz="1400" b="1" dirty="0" err="1">
                <a:solidFill>
                  <a:srgbClr val="3F7F5F"/>
                </a:solidFill>
                <a:latin typeface="Consolas"/>
              </a:rPr>
              <a:t>内数量</a:t>
            </a:r>
            <a:r>
              <a:rPr lang="ja-JP" altLang="en-US" sz="1400" b="1" dirty="0">
                <a:solidFill>
                  <a:srgbClr val="3F7F5F"/>
                </a:solidFill>
                <a:latin typeface="Consolas"/>
              </a:rPr>
              <a:t>を</a:t>
            </a:r>
            <a:r>
              <a:rPr lang="ko-KR" altLang="en-US" sz="1400" b="1" dirty="0">
                <a:solidFill>
                  <a:srgbClr val="3F7F5F"/>
                </a:solidFill>
                <a:latin typeface="Consolas"/>
              </a:rPr>
              <a:t>取得</a:t>
            </a:r>
          </a:p>
          <a:p>
            <a:r>
              <a:rPr lang="en-US" altLang="ko-KR" sz="1400" dirty="0">
                <a:solidFill>
                  <a:srgbClr val="000000"/>
                </a:solidFill>
                <a:latin typeface="Consolas"/>
              </a:rPr>
              <a:t>        </a:t>
            </a:r>
            <a:r>
              <a:rPr lang="en-US" altLang="ko-KR" sz="1400" b="1" dirty="0">
                <a:solidFill>
                  <a:srgbClr val="7F0055"/>
                </a:solidFill>
                <a:latin typeface="Consolas"/>
              </a:rPr>
              <a:t>return</a:t>
            </a:r>
            <a:r>
              <a:rPr lang="en-US" altLang="ko-KR" sz="1400" b="1" dirty="0">
                <a:solidFill>
                  <a:srgbClr val="000000"/>
                </a:solidFill>
                <a:latin typeface="Consolas"/>
              </a:rPr>
              <a:t> </a:t>
            </a:r>
            <a:r>
              <a:rPr lang="en-US" altLang="ko-KR" sz="1400" b="1" dirty="0" err="1">
                <a:solidFill>
                  <a:srgbClr val="0000C0"/>
                </a:solidFill>
                <a:latin typeface="Consolas"/>
              </a:rPr>
              <a:t>cartStock</a:t>
            </a:r>
            <a:r>
              <a:rPr lang="en-US" altLang="ko-KR" sz="1400" b="1" dirty="0">
                <a:solidFill>
                  <a:srgbClr val="000000"/>
                </a:solidFill>
                <a:latin typeface="Consolas"/>
              </a:rPr>
              <a:t>;</a:t>
            </a:r>
          </a:p>
          <a:p>
            <a:r>
              <a:rPr lang="ko-KR" altLang="en-US" sz="1400" dirty="0">
                <a:solidFill>
                  <a:srgbClr val="000000"/>
                </a:solidFill>
                <a:latin typeface="Consolas"/>
              </a:rPr>
              <a:t>    </a:t>
            </a:r>
            <a:r>
              <a:rPr lang="en-US" altLang="ko-KR" sz="1400" dirty="0">
                <a:solidFill>
                  <a:srgbClr val="000000"/>
                </a:solidFill>
                <a:latin typeface="Consolas"/>
              </a:rPr>
              <a:t>}</a:t>
            </a:r>
          </a:p>
          <a:p>
            <a:r>
              <a:rPr lang="en-US" altLang="ko-KR" sz="1400" dirty="0">
                <a:solidFill>
                  <a:srgbClr val="000000"/>
                </a:solidFill>
                <a:latin typeface="Consolas"/>
              </a:rPr>
              <a:t>    </a:t>
            </a:r>
            <a:r>
              <a:rPr lang="en-US" altLang="ko-KR" sz="1400" b="1" dirty="0">
                <a:solidFill>
                  <a:srgbClr val="7F0055"/>
                </a:solidFill>
                <a:latin typeface="Consolas"/>
              </a:rPr>
              <a:t>public</a:t>
            </a:r>
            <a:r>
              <a:rPr lang="en-US" altLang="ko-KR" sz="1400" b="1" dirty="0">
                <a:solidFill>
                  <a:srgbClr val="000000"/>
                </a:solidFill>
                <a:latin typeface="Consolas"/>
              </a:rPr>
              <a:t> </a:t>
            </a:r>
            <a:r>
              <a:rPr lang="en-US" altLang="ko-KR" sz="1400" b="1" dirty="0">
                <a:solidFill>
                  <a:srgbClr val="7F0055"/>
                </a:solidFill>
                <a:latin typeface="Consolas"/>
              </a:rPr>
              <a:t>void</a:t>
            </a:r>
            <a:r>
              <a:rPr lang="en-US" altLang="ko-KR" sz="1400" b="1" dirty="0">
                <a:solidFill>
                  <a:srgbClr val="000000"/>
                </a:solidFill>
                <a:latin typeface="Consolas"/>
              </a:rPr>
              <a:t> </a:t>
            </a:r>
            <a:r>
              <a:rPr lang="en-US" altLang="ko-KR" sz="1400" b="1" dirty="0" err="1">
                <a:solidFill>
                  <a:srgbClr val="000000"/>
                </a:solidFill>
                <a:latin typeface="Consolas"/>
              </a:rPr>
              <a:t>setCartStock</a:t>
            </a:r>
            <a:r>
              <a:rPr lang="en-US" altLang="ko-KR" sz="1400" b="1" dirty="0">
                <a:solidFill>
                  <a:srgbClr val="000000"/>
                </a:solidFill>
                <a:latin typeface="Consolas"/>
              </a:rPr>
              <a:t>(</a:t>
            </a:r>
            <a:r>
              <a:rPr lang="en-US" altLang="ko-KR" sz="1400" b="1" dirty="0" err="1">
                <a:solidFill>
                  <a:srgbClr val="7F0055"/>
                </a:solidFill>
                <a:latin typeface="Consolas"/>
              </a:rPr>
              <a:t>int</a:t>
            </a:r>
            <a:r>
              <a:rPr lang="en-US" altLang="ko-KR" sz="1400" b="1" dirty="0">
                <a:solidFill>
                  <a:srgbClr val="000000"/>
                </a:solidFill>
                <a:latin typeface="Consolas"/>
              </a:rPr>
              <a:t> </a:t>
            </a:r>
            <a:r>
              <a:rPr lang="en-US" altLang="ko-KR" sz="1400" b="1" dirty="0" err="1">
                <a:solidFill>
                  <a:srgbClr val="6A3E3E"/>
                </a:solidFill>
                <a:latin typeface="Consolas"/>
              </a:rPr>
              <a:t>cartStock</a:t>
            </a:r>
            <a:r>
              <a:rPr lang="en-US" altLang="ko-KR" sz="1400" b="1" dirty="0">
                <a:solidFill>
                  <a:srgbClr val="000000"/>
                </a:solidFill>
                <a:latin typeface="Consolas"/>
              </a:rPr>
              <a:t>) { </a:t>
            </a:r>
            <a:r>
              <a:rPr lang="en-US" altLang="ko-KR" sz="1400" b="1" dirty="0">
                <a:solidFill>
                  <a:srgbClr val="3F7F5F"/>
                </a:solidFill>
                <a:latin typeface="Consolas"/>
              </a:rPr>
              <a:t>// </a:t>
            </a:r>
            <a:r>
              <a:rPr lang="ko-KR" altLang="en-US" sz="1400" b="1" dirty="0" err="1">
                <a:solidFill>
                  <a:srgbClr val="3F7F5F"/>
                </a:solidFill>
                <a:latin typeface="Consolas"/>
              </a:rPr>
              <a:t>注文時</a:t>
            </a:r>
            <a:r>
              <a:rPr lang="ja-JP" altLang="en-US" sz="1400" b="1" dirty="0">
                <a:solidFill>
                  <a:srgbClr val="3F7F5F"/>
                </a:solidFill>
                <a:latin typeface="Consolas"/>
              </a:rPr>
              <a:t>のカート</a:t>
            </a:r>
            <a:r>
              <a:rPr lang="ko-KR" altLang="en-US" sz="1400" b="1" dirty="0" err="1">
                <a:solidFill>
                  <a:srgbClr val="3F7F5F"/>
                </a:solidFill>
                <a:latin typeface="Consolas"/>
              </a:rPr>
              <a:t>内数量</a:t>
            </a:r>
            <a:r>
              <a:rPr lang="ja-JP" altLang="en-US" sz="1400" b="1" dirty="0">
                <a:solidFill>
                  <a:srgbClr val="3F7F5F"/>
                </a:solidFill>
                <a:latin typeface="Consolas"/>
              </a:rPr>
              <a:t>を</a:t>
            </a:r>
            <a:r>
              <a:rPr lang="ko-KR" altLang="en-US" sz="1400" b="1" dirty="0">
                <a:solidFill>
                  <a:srgbClr val="3F7F5F"/>
                </a:solidFill>
                <a:latin typeface="Consolas"/>
              </a:rPr>
              <a:t>設定</a:t>
            </a:r>
          </a:p>
          <a:p>
            <a:r>
              <a:rPr lang="en-US" altLang="ko-KR" sz="1400" dirty="0">
                <a:solidFill>
                  <a:srgbClr val="000000"/>
                </a:solidFill>
                <a:latin typeface="Consolas"/>
              </a:rPr>
              <a:t>        </a:t>
            </a:r>
            <a:r>
              <a:rPr lang="en-US" altLang="ko-KR" sz="1400" b="1" dirty="0" err="1">
                <a:solidFill>
                  <a:srgbClr val="7F0055"/>
                </a:solidFill>
                <a:latin typeface="Consolas"/>
              </a:rPr>
              <a:t>this</a:t>
            </a:r>
            <a:r>
              <a:rPr lang="en-US" altLang="ko-KR" sz="1400" b="1" dirty="0" err="1">
                <a:solidFill>
                  <a:srgbClr val="000000"/>
                </a:solidFill>
                <a:latin typeface="Consolas"/>
              </a:rPr>
              <a:t>.</a:t>
            </a:r>
            <a:r>
              <a:rPr lang="en-US" altLang="ko-KR" sz="1400" b="1" dirty="0" err="1">
                <a:solidFill>
                  <a:srgbClr val="0000C0"/>
                </a:solidFill>
                <a:latin typeface="Consolas"/>
              </a:rPr>
              <a:t>cartStock</a:t>
            </a:r>
            <a:r>
              <a:rPr lang="en-US" altLang="ko-KR" sz="1400" b="1" dirty="0">
                <a:solidFill>
                  <a:srgbClr val="000000"/>
                </a:solidFill>
                <a:latin typeface="Consolas"/>
              </a:rPr>
              <a:t> = </a:t>
            </a:r>
            <a:r>
              <a:rPr lang="en-US" altLang="ko-KR" sz="1400" b="1" dirty="0" err="1">
                <a:solidFill>
                  <a:srgbClr val="6A3E3E"/>
                </a:solidFill>
                <a:latin typeface="Consolas"/>
              </a:rPr>
              <a:t>cartStock</a:t>
            </a:r>
            <a:r>
              <a:rPr lang="en-US" altLang="ko-KR" sz="1400" b="1" dirty="0">
                <a:solidFill>
                  <a:srgbClr val="000000"/>
                </a:solidFill>
                <a:latin typeface="Consolas"/>
              </a:rPr>
              <a:t>;</a:t>
            </a:r>
          </a:p>
          <a:p>
            <a:r>
              <a:rPr lang="ko-KR" altLang="en-US" sz="1400" dirty="0">
                <a:solidFill>
                  <a:srgbClr val="000000"/>
                </a:solidFill>
                <a:latin typeface="Consolas"/>
              </a:rPr>
              <a:t>    </a:t>
            </a:r>
            <a:r>
              <a:rPr lang="en-US" altLang="ko-KR" sz="1400" dirty="0">
                <a:solidFill>
                  <a:srgbClr val="000000"/>
                </a:solidFill>
                <a:latin typeface="Consolas"/>
              </a:rPr>
              <a:t>}</a:t>
            </a:r>
          </a:p>
          <a:p>
            <a:r>
              <a:rPr lang="en-US" altLang="ko-KR" sz="1400" dirty="0">
                <a:solidFill>
                  <a:srgbClr val="000000"/>
                </a:solidFill>
                <a:latin typeface="Consolas"/>
              </a:rPr>
              <a:t>}</a:t>
            </a:r>
            <a:endParaRPr lang="en-US" altLang="ja-JP" sz="1400" dirty="0" smtClean="0">
              <a:ea typeface="MS Mincho" pitchFamily="49" charset="-128"/>
            </a:endParaRPr>
          </a:p>
        </p:txBody>
      </p:sp>
    </p:spTree>
    <p:extLst>
      <p:ext uri="{BB962C8B-B14F-4D97-AF65-F5344CB8AC3E}">
        <p14:creationId xmlns:p14="http://schemas.microsoft.com/office/powerpoint/2010/main" val="2588506075"/>
      </p:ext>
    </p:extLst>
  </p:cSld>
  <p:clrMapOvr>
    <a:masterClrMapping/>
  </p:clrMapOvr>
  <p:transition/>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제목 1"/>
          <p:cNvSpPr>
            <a:spLocks noGrp="1"/>
          </p:cNvSpPr>
          <p:nvPr>
            <p:ph type="title"/>
          </p:nvPr>
        </p:nvSpPr>
        <p:spPr bwMode="auto">
          <a:xfrm>
            <a:off x="0" y="-2242"/>
            <a:ext cx="9144000" cy="694938"/>
          </a:xfrm>
        </p:spPr>
        <p:txBody>
          <a:bodyPr vert="horz" lIns="91440" tIns="45720" rIns="91440" bIns="45720" rtlCol="0" anchor="ctr">
            <a:normAutofit/>
          </a:bodyPr>
          <a:lstStyle/>
          <a:p>
            <a:r>
              <a:rPr lang="en-US" altLang="ja-JP" dirty="0" err="1" smtClean="0">
                <a:latin typeface="MS Mincho" pitchFamily="49" charset="-128"/>
                <a:ea typeface="MS Mincho" pitchFamily="49" charset="-128"/>
              </a:rPr>
              <a:t>OrderListVO</a:t>
            </a:r>
            <a:r>
              <a:rPr lang="en-US" altLang="ja-JP" dirty="0" smtClean="0">
                <a:latin typeface="MS Mincho" pitchFamily="49" charset="-128"/>
                <a:ea typeface="MS Mincho" pitchFamily="49" charset="-128"/>
              </a:rPr>
              <a:t>(1/3)</a:t>
            </a:r>
            <a:endParaRPr lang="ko-KR" dirty="0">
              <a:latin typeface="MS Mincho" pitchFamily="49" charset="-128"/>
              <a:ea typeface="MS Mincho" pitchFamily="49" charset="-128"/>
            </a:endParaRPr>
          </a:p>
        </p:txBody>
      </p:sp>
      <p:sp>
        <p:nvSpPr>
          <p:cNvPr id="5" name="내용 개체 틀 2"/>
          <p:cNvSpPr>
            <a:spLocks noGrp="1"/>
          </p:cNvSpPr>
          <p:nvPr>
            <p:ph sz="half" idx="1"/>
          </p:nvPr>
        </p:nvSpPr>
        <p:spPr bwMode="auto">
          <a:xfrm>
            <a:off x="0" y="692696"/>
            <a:ext cx="9144000" cy="6165304"/>
          </a:xfrm>
          <a:solidFill>
            <a:schemeClr val="bg1"/>
          </a:solidFill>
        </p:spPr>
        <p:txBody>
          <a:bodyPr numCol="2">
            <a:noAutofit/>
          </a:bodyPr>
          <a:lstStyle>
            <a:lvl1pPr>
              <a:defRPr sz="2400"/>
            </a:lvl1pPr>
            <a:lvl2pPr>
              <a:defRPr sz="1600"/>
            </a:lvl2pPr>
            <a:lvl3pPr>
              <a:defRPr sz="1200"/>
            </a:lvl3pPr>
            <a:lvl4pPr>
              <a:defRPr sz="1200"/>
            </a:lvl4pPr>
            <a:lvl5pPr>
              <a:defRPr sz="1200"/>
            </a:lvl5pPr>
          </a:lstStyle>
          <a:p>
            <a:r>
              <a:rPr lang="en-US" altLang="ko-KR" sz="1300" b="1" dirty="0">
                <a:solidFill>
                  <a:srgbClr val="7F0055"/>
                </a:solidFill>
                <a:latin typeface="Consolas"/>
              </a:rPr>
              <a:t>package</a:t>
            </a:r>
            <a:r>
              <a:rPr lang="en-US" altLang="ko-KR" sz="1300" b="1" dirty="0">
                <a:solidFill>
                  <a:srgbClr val="000000"/>
                </a:solidFill>
                <a:latin typeface="Consolas"/>
              </a:rPr>
              <a:t> </a:t>
            </a:r>
            <a:r>
              <a:rPr lang="en-US" altLang="ko-KR" sz="1300" b="1" dirty="0" err="1">
                <a:solidFill>
                  <a:srgbClr val="000000"/>
                </a:solidFill>
                <a:latin typeface="Consolas"/>
              </a:rPr>
              <a:t>com.my.shop.vo</a:t>
            </a:r>
            <a:r>
              <a:rPr lang="en-US" altLang="ko-KR" sz="1300" b="1" dirty="0">
                <a:solidFill>
                  <a:srgbClr val="000000"/>
                </a:solidFill>
                <a:latin typeface="Consolas"/>
              </a:rPr>
              <a:t>;</a:t>
            </a:r>
          </a:p>
          <a:p>
            <a:endParaRPr lang="ko-KR" altLang="en-US" sz="1300" dirty="0">
              <a:latin typeface="Consolas"/>
            </a:endParaRPr>
          </a:p>
          <a:p>
            <a:r>
              <a:rPr lang="en-US" altLang="ko-KR" sz="1300" b="1" dirty="0">
                <a:solidFill>
                  <a:srgbClr val="7F0055"/>
                </a:solidFill>
                <a:latin typeface="Consolas"/>
              </a:rPr>
              <a:t>import</a:t>
            </a:r>
            <a:r>
              <a:rPr lang="en-US" altLang="ko-KR" sz="1300" b="1" dirty="0">
                <a:solidFill>
                  <a:srgbClr val="000000"/>
                </a:solidFill>
                <a:latin typeface="Consolas"/>
              </a:rPr>
              <a:t> </a:t>
            </a:r>
            <a:r>
              <a:rPr lang="en-US" altLang="ko-KR" sz="1300" b="1" dirty="0" err="1">
                <a:solidFill>
                  <a:srgbClr val="000000"/>
                </a:solidFill>
                <a:latin typeface="Consolas"/>
              </a:rPr>
              <a:t>java.sql.Date</a:t>
            </a:r>
            <a:r>
              <a:rPr lang="en-US" altLang="ko-KR" sz="1300" b="1" dirty="0">
                <a:solidFill>
                  <a:srgbClr val="000000"/>
                </a:solidFill>
                <a:latin typeface="Consolas"/>
              </a:rPr>
              <a:t>;</a:t>
            </a:r>
          </a:p>
          <a:p>
            <a:endParaRPr lang="ko-KR" altLang="en-US" sz="1300" dirty="0">
              <a:latin typeface="Consolas"/>
            </a:endParaRPr>
          </a:p>
          <a:p>
            <a:r>
              <a:rPr lang="en-US" altLang="ja-JP" sz="1300" dirty="0">
                <a:solidFill>
                  <a:srgbClr val="3F7F5F"/>
                </a:solidFill>
                <a:latin typeface="Consolas"/>
              </a:rPr>
              <a:t>// </a:t>
            </a:r>
            <a:r>
              <a:rPr lang="ja-JP" altLang="en-US" sz="1300" dirty="0">
                <a:solidFill>
                  <a:srgbClr val="3F7F5F"/>
                </a:solidFill>
                <a:latin typeface="Consolas"/>
              </a:rPr>
              <a:t>注文リスト情報を格納するための</a:t>
            </a:r>
            <a:r>
              <a:rPr lang="en-US" altLang="ja-JP" sz="1300" dirty="0">
                <a:solidFill>
                  <a:srgbClr val="3F7F5F"/>
                </a:solidFill>
                <a:latin typeface="Consolas"/>
              </a:rPr>
              <a:t>VO</a:t>
            </a:r>
            <a:r>
              <a:rPr lang="ja-JP" altLang="en-US" sz="1300" dirty="0">
                <a:solidFill>
                  <a:srgbClr val="3F7F5F"/>
                </a:solidFill>
                <a:latin typeface="Consolas"/>
              </a:rPr>
              <a:t>クラス</a:t>
            </a:r>
          </a:p>
          <a:p>
            <a:r>
              <a:rPr lang="en-US" altLang="ko-KR" sz="1300" b="1" dirty="0">
                <a:solidFill>
                  <a:srgbClr val="7F0055"/>
                </a:solidFill>
                <a:latin typeface="Consolas"/>
              </a:rPr>
              <a:t>public</a:t>
            </a:r>
            <a:r>
              <a:rPr lang="en-US" altLang="ko-KR" sz="1300" b="1" dirty="0">
                <a:solidFill>
                  <a:srgbClr val="000000"/>
                </a:solidFill>
                <a:latin typeface="Consolas"/>
              </a:rPr>
              <a:t> </a:t>
            </a:r>
            <a:r>
              <a:rPr lang="en-US" altLang="ko-KR" sz="1300" b="1" dirty="0">
                <a:solidFill>
                  <a:srgbClr val="7F0055"/>
                </a:solidFill>
                <a:latin typeface="Consolas"/>
              </a:rPr>
              <a:t>class</a:t>
            </a:r>
            <a:r>
              <a:rPr lang="en-US" altLang="ko-KR" sz="1300" b="1" dirty="0">
                <a:solidFill>
                  <a:srgbClr val="000000"/>
                </a:solidFill>
                <a:latin typeface="Consolas"/>
              </a:rPr>
              <a:t> </a:t>
            </a:r>
            <a:r>
              <a:rPr lang="en-US" altLang="ko-KR" sz="1300" b="1" dirty="0" err="1">
                <a:solidFill>
                  <a:srgbClr val="000000"/>
                </a:solidFill>
                <a:latin typeface="Consolas"/>
              </a:rPr>
              <a:t>OrderListVO</a:t>
            </a:r>
            <a:r>
              <a:rPr lang="en-US" altLang="ko-KR" sz="1300" b="1" dirty="0">
                <a:solidFill>
                  <a:srgbClr val="000000"/>
                </a:solidFill>
                <a:latin typeface="Consolas"/>
              </a:rPr>
              <a:t> {</a:t>
            </a:r>
          </a:p>
          <a:p>
            <a:endParaRPr lang="ko-KR" altLang="en-US" sz="1300" dirty="0">
              <a:latin typeface="Consolas"/>
            </a:endParaRPr>
          </a:p>
          <a:p>
            <a:r>
              <a:rPr lang="ja-JP" altLang="en-US" sz="1300" dirty="0">
                <a:solidFill>
                  <a:srgbClr val="000000"/>
                </a:solidFill>
                <a:latin typeface="Consolas"/>
              </a:rPr>
              <a:t>    </a:t>
            </a:r>
            <a:r>
              <a:rPr lang="en-US" altLang="ja-JP" sz="1300" dirty="0">
                <a:solidFill>
                  <a:srgbClr val="3F7F5F"/>
                </a:solidFill>
                <a:latin typeface="Consolas"/>
              </a:rPr>
              <a:t>// </a:t>
            </a:r>
            <a:r>
              <a:rPr lang="ja-JP" altLang="en-US" sz="1300" dirty="0">
                <a:solidFill>
                  <a:srgbClr val="3F7F5F"/>
                </a:solidFill>
                <a:latin typeface="Consolas"/>
              </a:rPr>
              <a:t>注文情報に関するプロパティ</a:t>
            </a:r>
          </a:p>
          <a:p>
            <a:r>
              <a:rPr lang="nb-NO" altLang="ko-KR" sz="1300" dirty="0">
                <a:solidFill>
                  <a:srgbClr val="000000"/>
                </a:solidFill>
                <a:latin typeface="Consolas"/>
              </a:rPr>
              <a:t>    </a:t>
            </a:r>
            <a:r>
              <a:rPr lang="nb-NO" altLang="ko-KR" sz="1300" b="1" dirty="0">
                <a:solidFill>
                  <a:srgbClr val="7F0055"/>
                </a:solidFill>
                <a:latin typeface="Consolas"/>
              </a:rPr>
              <a:t>private</a:t>
            </a:r>
            <a:r>
              <a:rPr lang="nb-NO" altLang="ko-KR" sz="1300" b="1" dirty="0">
                <a:solidFill>
                  <a:srgbClr val="000000"/>
                </a:solidFill>
                <a:latin typeface="Consolas"/>
              </a:rPr>
              <a:t> String </a:t>
            </a:r>
            <a:r>
              <a:rPr lang="nb-NO" altLang="ko-KR" sz="1300" b="1" dirty="0">
                <a:solidFill>
                  <a:srgbClr val="0000C0"/>
                </a:solidFill>
                <a:latin typeface="Consolas"/>
              </a:rPr>
              <a:t>orderId</a:t>
            </a:r>
            <a:r>
              <a:rPr lang="nb-NO" altLang="ko-KR" sz="1300" b="1" dirty="0">
                <a:solidFill>
                  <a:srgbClr val="000000"/>
                </a:solidFill>
                <a:latin typeface="Consolas"/>
              </a:rPr>
              <a:t>; </a:t>
            </a:r>
            <a:r>
              <a:rPr lang="nb-NO" altLang="ko-KR" sz="1300" b="1" dirty="0">
                <a:solidFill>
                  <a:srgbClr val="3F7F5F"/>
                </a:solidFill>
                <a:latin typeface="Consolas"/>
              </a:rPr>
              <a:t>// </a:t>
            </a:r>
            <a:r>
              <a:rPr lang="ko-KR" altLang="nb-NO" sz="1300" b="1" dirty="0">
                <a:solidFill>
                  <a:srgbClr val="3F7F5F"/>
                </a:solidFill>
                <a:latin typeface="Consolas"/>
              </a:rPr>
              <a:t>注文</a:t>
            </a:r>
            <a:r>
              <a:rPr lang="nb-NO" altLang="ko-KR" sz="1300" b="1" dirty="0">
                <a:solidFill>
                  <a:srgbClr val="3F7F5F"/>
                </a:solidFill>
                <a:latin typeface="Consolas"/>
              </a:rPr>
              <a:t>ID</a:t>
            </a:r>
          </a:p>
          <a:p>
            <a:r>
              <a:rPr lang="en-US" altLang="ko-KR" sz="1300" dirty="0">
                <a:solidFill>
                  <a:srgbClr val="000000"/>
                </a:solidFill>
                <a:latin typeface="Consolas"/>
              </a:rPr>
              <a:t>    </a:t>
            </a:r>
            <a:r>
              <a:rPr lang="en-US" altLang="ko-KR" sz="1300" b="1" dirty="0">
                <a:solidFill>
                  <a:srgbClr val="7F0055"/>
                </a:solidFill>
                <a:latin typeface="Consolas"/>
              </a:rPr>
              <a:t>private</a:t>
            </a:r>
            <a:r>
              <a:rPr lang="en-US" altLang="ko-KR" sz="1300" b="1" dirty="0">
                <a:solidFill>
                  <a:srgbClr val="000000"/>
                </a:solidFill>
                <a:latin typeface="Consolas"/>
              </a:rPr>
              <a:t> String </a:t>
            </a:r>
            <a:r>
              <a:rPr lang="en-US" altLang="ko-KR" sz="1300" b="1" dirty="0" err="1">
                <a:solidFill>
                  <a:srgbClr val="0000C0"/>
                </a:solidFill>
                <a:latin typeface="Consolas"/>
              </a:rPr>
              <a:t>userId</a:t>
            </a:r>
            <a:r>
              <a:rPr lang="en-US" altLang="ko-KR" sz="1300" b="1" dirty="0">
                <a:solidFill>
                  <a:srgbClr val="000000"/>
                </a:solidFill>
                <a:latin typeface="Consolas"/>
              </a:rPr>
              <a:t>; </a:t>
            </a:r>
            <a:r>
              <a:rPr lang="en-US" altLang="ko-KR" sz="1300" b="1" dirty="0">
                <a:solidFill>
                  <a:srgbClr val="3F7F5F"/>
                </a:solidFill>
                <a:latin typeface="Consolas"/>
              </a:rPr>
              <a:t>// </a:t>
            </a:r>
            <a:r>
              <a:rPr lang="ja-JP" altLang="en-US" sz="1300" b="1" dirty="0">
                <a:solidFill>
                  <a:srgbClr val="3F7F5F"/>
                </a:solidFill>
                <a:latin typeface="Consolas"/>
              </a:rPr>
              <a:t>ユーザー</a:t>
            </a:r>
            <a:r>
              <a:rPr lang="en-US" altLang="ko-KR" sz="1300" b="1" dirty="0">
                <a:solidFill>
                  <a:srgbClr val="3F7F5F"/>
                </a:solidFill>
                <a:latin typeface="Consolas"/>
              </a:rPr>
              <a:t>ID</a:t>
            </a:r>
          </a:p>
          <a:p>
            <a:r>
              <a:rPr lang="en-US" altLang="ko-KR" sz="1300" dirty="0">
                <a:solidFill>
                  <a:srgbClr val="000000"/>
                </a:solidFill>
                <a:latin typeface="Consolas"/>
              </a:rPr>
              <a:t>    </a:t>
            </a:r>
            <a:r>
              <a:rPr lang="en-US" altLang="ko-KR" sz="1300" b="1" dirty="0">
                <a:solidFill>
                  <a:srgbClr val="7F0055"/>
                </a:solidFill>
                <a:latin typeface="Consolas"/>
              </a:rPr>
              <a:t>private</a:t>
            </a:r>
            <a:r>
              <a:rPr lang="en-US" altLang="ko-KR" sz="1300" b="1" dirty="0">
                <a:solidFill>
                  <a:srgbClr val="000000"/>
                </a:solidFill>
                <a:latin typeface="Consolas"/>
              </a:rPr>
              <a:t> String </a:t>
            </a:r>
            <a:r>
              <a:rPr lang="en-US" altLang="ko-KR" sz="1300" b="1" dirty="0" err="1">
                <a:solidFill>
                  <a:srgbClr val="0000C0"/>
                </a:solidFill>
                <a:latin typeface="Consolas"/>
              </a:rPr>
              <a:t>orderRec</a:t>
            </a:r>
            <a:r>
              <a:rPr lang="en-US" altLang="ko-KR" sz="1300" b="1" dirty="0">
                <a:solidFill>
                  <a:srgbClr val="000000"/>
                </a:solidFill>
                <a:latin typeface="Consolas"/>
              </a:rPr>
              <a:t>; </a:t>
            </a:r>
            <a:r>
              <a:rPr lang="en-US" altLang="ko-KR" sz="1300" b="1" dirty="0">
                <a:solidFill>
                  <a:srgbClr val="3F7F5F"/>
                </a:solidFill>
                <a:latin typeface="Consolas"/>
              </a:rPr>
              <a:t>// </a:t>
            </a:r>
            <a:r>
              <a:rPr lang="ko-KR" altLang="en-US" sz="1300" b="1" dirty="0">
                <a:solidFill>
                  <a:srgbClr val="3F7F5F"/>
                </a:solidFill>
                <a:latin typeface="Consolas"/>
              </a:rPr>
              <a:t>受取人名</a:t>
            </a:r>
          </a:p>
          <a:p>
            <a:r>
              <a:rPr lang="nb-NO" altLang="ko-KR" sz="1300" dirty="0">
                <a:solidFill>
                  <a:srgbClr val="000000"/>
                </a:solidFill>
                <a:latin typeface="Consolas"/>
              </a:rPr>
              <a:t>    </a:t>
            </a:r>
            <a:r>
              <a:rPr lang="nb-NO" altLang="ko-KR" sz="1300" b="1" dirty="0">
                <a:solidFill>
                  <a:srgbClr val="7F0055"/>
                </a:solidFill>
                <a:latin typeface="Consolas"/>
              </a:rPr>
              <a:t>private</a:t>
            </a:r>
            <a:r>
              <a:rPr lang="nb-NO" altLang="ko-KR" sz="1300" b="1" dirty="0">
                <a:solidFill>
                  <a:srgbClr val="000000"/>
                </a:solidFill>
                <a:latin typeface="Consolas"/>
              </a:rPr>
              <a:t> String </a:t>
            </a:r>
            <a:r>
              <a:rPr lang="nb-NO" altLang="ko-KR" sz="1300" b="1" dirty="0">
                <a:solidFill>
                  <a:srgbClr val="0000C0"/>
                </a:solidFill>
                <a:latin typeface="Consolas"/>
              </a:rPr>
              <a:t>userAddr1</a:t>
            </a:r>
            <a:r>
              <a:rPr lang="nb-NO" altLang="ko-KR" sz="1300" b="1" dirty="0">
                <a:solidFill>
                  <a:srgbClr val="000000"/>
                </a:solidFill>
                <a:latin typeface="Consolas"/>
              </a:rPr>
              <a:t>; </a:t>
            </a:r>
            <a:r>
              <a:rPr lang="nb-NO" altLang="ko-KR" sz="1300" b="1" dirty="0">
                <a:solidFill>
                  <a:srgbClr val="3F7F5F"/>
                </a:solidFill>
                <a:latin typeface="Consolas"/>
              </a:rPr>
              <a:t>// </a:t>
            </a:r>
            <a:r>
              <a:rPr lang="ko-KR" altLang="nb-NO" sz="1300" b="1" dirty="0" err="1">
                <a:solidFill>
                  <a:srgbClr val="3F7F5F"/>
                </a:solidFill>
                <a:latin typeface="Consolas"/>
              </a:rPr>
              <a:t>配送先住所</a:t>
            </a:r>
            <a:r>
              <a:rPr lang="nb-NO" altLang="ko-KR" sz="1300" b="1" dirty="0">
                <a:solidFill>
                  <a:srgbClr val="3F7F5F"/>
                </a:solidFill>
                <a:latin typeface="Consolas"/>
              </a:rPr>
              <a:t>1</a:t>
            </a:r>
          </a:p>
          <a:p>
            <a:r>
              <a:rPr lang="nb-NO" altLang="ko-KR" sz="1300" dirty="0">
                <a:solidFill>
                  <a:srgbClr val="000000"/>
                </a:solidFill>
                <a:latin typeface="Consolas"/>
              </a:rPr>
              <a:t>    </a:t>
            </a:r>
            <a:r>
              <a:rPr lang="nb-NO" altLang="ko-KR" sz="1300" b="1" dirty="0">
                <a:solidFill>
                  <a:srgbClr val="7F0055"/>
                </a:solidFill>
                <a:latin typeface="Consolas"/>
              </a:rPr>
              <a:t>private</a:t>
            </a:r>
            <a:r>
              <a:rPr lang="nb-NO" altLang="ko-KR" sz="1300" b="1" dirty="0">
                <a:solidFill>
                  <a:srgbClr val="000000"/>
                </a:solidFill>
                <a:latin typeface="Consolas"/>
              </a:rPr>
              <a:t> String </a:t>
            </a:r>
            <a:r>
              <a:rPr lang="nb-NO" altLang="ko-KR" sz="1300" b="1" dirty="0">
                <a:solidFill>
                  <a:srgbClr val="0000C0"/>
                </a:solidFill>
                <a:latin typeface="Consolas"/>
              </a:rPr>
              <a:t>userAddr2</a:t>
            </a:r>
            <a:r>
              <a:rPr lang="nb-NO" altLang="ko-KR" sz="1300" b="1" dirty="0">
                <a:solidFill>
                  <a:srgbClr val="000000"/>
                </a:solidFill>
                <a:latin typeface="Consolas"/>
              </a:rPr>
              <a:t>; </a:t>
            </a:r>
            <a:r>
              <a:rPr lang="nb-NO" altLang="ko-KR" sz="1300" b="1" dirty="0">
                <a:solidFill>
                  <a:srgbClr val="3F7F5F"/>
                </a:solidFill>
                <a:latin typeface="Consolas"/>
              </a:rPr>
              <a:t>// </a:t>
            </a:r>
            <a:r>
              <a:rPr lang="ko-KR" altLang="nb-NO" sz="1300" b="1" dirty="0" err="1">
                <a:solidFill>
                  <a:srgbClr val="3F7F5F"/>
                </a:solidFill>
                <a:latin typeface="Consolas"/>
              </a:rPr>
              <a:t>配送先住所</a:t>
            </a:r>
            <a:r>
              <a:rPr lang="nb-NO" altLang="ko-KR" sz="1300" b="1" dirty="0">
                <a:solidFill>
                  <a:srgbClr val="3F7F5F"/>
                </a:solidFill>
                <a:latin typeface="Consolas"/>
              </a:rPr>
              <a:t>2</a:t>
            </a:r>
          </a:p>
          <a:p>
            <a:r>
              <a:rPr lang="nb-NO" altLang="ko-KR" sz="1300" dirty="0">
                <a:solidFill>
                  <a:srgbClr val="000000"/>
                </a:solidFill>
                <a:latin typeface="Consolas"/>
              </a:rPr>
              <a:t>    </a:t>
            </a:r>
            <a:r>
              <a:rPr lang="nb-NO" altLang="ko-KR" sz="1300" b="1" dirty="0">
                <a:solidFill>
                  <a:srgbClr val="7F0055"/>
                </a:solidFill>
                <a:latin typeface="Consolas"/>
              </a:rPr>
              <a:t>private</a:t>
            </a:r>
            <a:r>
              <a:rPr lang="nb-NO" altLang="ko-KR" sz="1300" b="1" dirty="0">
                <a:solidFill>
                  <a:srgbClr val="000000"/>
                </a:solidFill>
                <a:latin typeface="Consolas"/>
              </a:rPr>
              <a:t> String </a:t>
            </a:r>
            <a:r>
              <a:rPr lang="nb-NO" altLang="ko-KR" sz="1300" b="1" dirty="0">
                <a:solidFill>
                  <a:srgbClr val="0000C0"/>
                </a:solidFill>
                <a:latin typeface="Consolas"/>
              </a:rPr>
              <a:t>userAddr3</a:t>
            </a:r>
            <a:r>
              <a:rPr lang="nb-NO" altLang="ko-KR" sz="1300" b="1" dirty="0">
                <a:solidFill>
                  <a:srgbClr val="000000"/>
                </a:solidFill>
                <a:latin typeface="Consolas"/>
              </a:rPr>
              <a:t>; </a:t>
            </a:r>
            <a:r>
              <a:rPr lang="nb-NO" altLang="ko-KR" sz="1300" b="1" dirty="0">
                <a:solidFill>
                  <a:srgbClr val="3F7F5F"/>
                </a:solidFill>
                <a:latin typeface="Consolas"/>
              </a:rPr>
              <a:t>// </a:t>
            </a:r>
            <a:r>
              <a:rPr lang="ko-KR" altLang="nb-NO" sz="1300" b="1" dirty="0" err="1">
                <a:solidFill>
                  <a:srgbClr val="3F7F5F"/>
                </a:solidFill>
                <a:latin typeface="Consolas"/>
              </a:rPr>
              <a:t>配送先住所</a:t>
            </a:r>
            <a:r>
              <a:rPr lang="nb-NO" altLang="ko-KR" sz="1300" b="1" dirty="0">
                <a:solidFill>
                  <a:srgbClr val="3F7F5F"/>
                </a:solidFill>
                <a:latin typeface="Consolas"/>
              </a:rPr>
              <a:t>3</a:t>
            </a:r>
          </a:p>
          <a:p>
            <a:r>
              <a:rPr lang="en-US" altLang="ko-KR" sz="1300" dirty="0">
                <a:solidFill>
                  <a:srgbClr val="000000"/>
                </a:solidFill>
                <a:latin typeface="Consolas"/>
              </a:rPr>
              <a:t>    </a:t>
            </a:r>
            <a:r>
              <a:rPr lang="en-US" altLang="ko-KR" sz="1300" b="1" dirty="0">
                <a:solidFill>
                  <a:srgbClr val="7F0055"/>
                </a:solidFill>
                <a:latin typeface="Consolas"/>
              </a:rPr>
              <a:t>private</a:t>
            </a:r>
            <a:r>
              <a:rPr lang="en-US" altLang="ko-KR" sz="1300" b="1" dirty="0">
                <a:solidFill>
                  <a:srgbClr val="000000"/>
                </a:solidFill>
                <a:latin typeface="Consolas"/>
              </a:rPr>
              <a:t> String </a:t>
            </a:r>
            <a:r>
              <a:rPr lang="en-US" altLang="ko-KR" sz="1300" b="1" dirty="0" err="1">
                <a:solidFill>
                  <a:srgbClr val="0000C0"/>
                </a:solidFill>
                <a:latin typeface="Consolas"/>
              </a:rPr>
              <a:t>orderPhone</a:t>
            </a:r>
            <a:r>
              <a:rPr lang="en-US" altLang="ko-KR" sz="1300" b="1" dirty="0">
                <a:solidFill>
                  <a:srgbClr val="000000"/>
                </a:solidFill>
                <a:latin typeface="Consolas"/>
              </a:rPr>
              <a:t>; </a:t>
            </a:r>
            <a:r>
              <a:rPr lang="en-US" altLang="ko-KR" sz="1300" b="1" dirty="0">
                <a:solidFill>
                  <a:srgbClr val="3F7F5F"/>
                </a:solidFill>
                <a:latin typeface="Consolas"/>
              </a:rPr>
              <a:t>// </a:t>
            </a:r>
            <a:r>
              <a:rPr lang="ko-KR" altLang="en-US" sz="1300" b="1" dirty="0">
                <a:solidFill>
                  <a:srgbClr val="3F7F5F"/>
                </a:solidFill>
                <a:latin typeface="Consolas"/>
              </a:rPr>
              <a:t>受取人</a:t>
            </a:r>
            <a:r>
              <a:rPr lang="ja-JP" altLang="en-US" sz="1300" b="1" dirty="0">
                <a:solidFill>
                  <a:srgbClr val="3F7F5F"/>
                </a:solidFill>
                <a:latin typeface="Consolas"/>
              </a:rPr>
              <a:t>の</a:t>
            </a:r>
            <a:r>
              <a:rPr lang="ko-KR" altLang="en-US" sz="1300" b="1" dirty="0">
                <a:solidFill>
                  <a:srgbClr val="3F7F5F"/>
                </a:solidFill>
                <a:latin typeface="Consolas"/>
              </a:rPr>
              <a:t>電話番号</a:t>
            </a:r>
          </a:p>
          <a:p>
            <a:r>
              <a:rPr lang="en-US" altLang="ko-KR" sz="1300" dirty="0">
                <a:solidFill>
                  <a:srgbClr val="000000"/>
                </a:solidFill>
                <a:latin typeface="Consolas"/>
              </a:rPr>
              <a:t>    </a:t>
            </a:r>
            <a:r>
              <a:rPr lang="en-US" altLang="ko-KR" sz="1300" b="1" dirty="0">
                <a:solidFill>
                  <a:srgbClr val="7F0055"/>
                </a:solidFill>
                <a:latin typeface="Consolas"/>
              </a:rPr>
              <a:t>private</a:t>
            </a:r>
            <a:r>
              <a:rPr lang="en-US" altLang="ko-KR" sz="1300" b="1" dirty="0">
                <a:solidFill>
                  <a:srgbClr val="000000"/>
                </a:solidFill>
                <a:latin typeface="Consolas"/>
              </a:rPr>
              <a:t> </a:t>
            </a:r>
            <a:r>
              <a:rPr lang="en-US" altLang="ko-KR" sz="1300" b="1" dirty="0" err="1">
                <a:solidFill>
                  <a:srgbClr val="7F0055"/>
                </a:solidFill>
                <a:latin typeface="Consolas"/>
              </a:rPr>
              <a:t>int</a:t>
            </a:r>
            <a:r>
              <a:rPr lang="en-US" altLang="ko-KR" sz="1300" b="1" dirty="0">
                <a:solidFill>
                  <a:srgbClr val="000000"/>
                </a:solidFill>
                <a:latin typeface="Consolas"/>
              </a:rPr>
              <a:t> </a:t>
            </a:r>
            <a:r>
              <a:rPr lang="en-US" altLang="ko-KR" sz="1300" b="1" dirty="0">
                <a:solidFill>
                  <a:srgbClr val="0000C0"/>
                </a:solidFill>
                <a:latin typeface="Consolas"/>
              </a:rPr>
              <a:t>amount</a:t>
            </a:r>
            <a:r>
              <a:rPr lang="en-US" altLang="ko-KR" sz="1300" b="1" dirty="0">
                <a:solidFill>
                  <a:srgbClr val="000000"/>
                </a:solidFill>
                <a:latin typeface="Consolas"/>
              </a:rPr>
              <a:t>; </a:t>
            </a:r>
            <a:r>
              <a:rPr lang="en-US" altLang="ko-KR" sz="1300" b="1" dirty="0">
                <a:solidFill>
                  <a:srgbClr val="3F7F5F"/>
                </a:solidFill>
                <a:latin typeface="Consolas"/>
              </a:rPr>
              <a:t>// </a:t>
            </a:r>
            <a:r>
              <a:rPr lang="ko-KR" altLang="en-US" sz="1300" b="1" dirty="0">
                <a:solidFill>
                  <a:srgbClr val="3F7F5F"/>
                </a:solidFill>
                <a:latin typeface="Consolas"/>
              </a:rPr>
              <a:t>注文総額</a:t>
            </a:r>
          </a:p>
          <a:p>
            <a:r>
              <a:rPr lang="en-US" altLang="ko-KR" sz="1300" dirty="0">
                <a:solidFill>
                  <a:srgbClr val="000000"/>
                </a:solidFill>
                <a:latin typeface="Consolas"/>
              </a:rPr>
              <a:t>    </a:t>
            </a:r>
            <a:r>
              <a:rPr lang="en-US" altLang="ko-KR" sz="1300" b="1" dirty="0">
                <a:solidFill>
                  <a:srgbClr val="7F0055"/>
                </a:solidFill>
                <a:latin typeface="Consolas"/>
              </a:rPr>
              <a:t>private</a:t>
            </a:r>
            <a:r>
              <a:rPr lang="en-US" altLang="ko-KR" sz="1300" b="1" dirty="0">
                <a:solidFill>
                  <a:srgbClr val="000000"/>
                </a:solidFill>
                <a:latin typeface="Consolas"/>
              </a:rPr>
              <a:t> Date </a:t>
            </a:r>
            <a:r>
              <a:rPr lang="en-US" altLang="ko-KR" sz="1300" b="1" dirty="0" err="1">
                <a:solidFill>
                  <a:srgbClr val="0000C0"/>
                </a:solidFill>
                <a:latin typeface="Consolas"/>
              </a:rPr>
              <a:t>orderDate</a:t>
            </a:r>
            <a:r>
              <a:rPr lang="en-US" altLang="ko-KR" sz="1300" b="1" dirty="0">
                <a:solidFill>
                  <a:srgbClr val="000000"/>
                </a:solidFill>
                <a:latin typeface="Consolas"/>
              </a:rPr>
              <a:t>; </a:t>
            </a:r>
            <a:r>
              <a:rPr lang="en-US" altLang="ko-KR" sz="1300" b="1" dirty="0">
                <a:solidFill>
                  <a:srgbClr val="3F7F5F"/>
                </a:solidFill>
                <a:latin typeface="Consolas"/>
              </a:rPr>
              <a:t>// </a:t>
            </a:r>
            <a:r>
              <a:rPr lang="ko-KR" altLang="en-US" sz="1300" b="1" dirty="0" err="1">
                <a:solidFill>
                  <a:srgbClr val="3F7F5F"/>
                </a:solidFill>
                <a:latin typeface="Consolas"/>
              </a:rPr>
              <a:t>注文日時</a:t>
            </a:r>
            <a:endParaRPr lang="ko-KR" altLang="en-US" sz="1300" b="1" dirty="0">
              <a:solidFill>
                <a:srgbClr val="3F7F5F"/>
              </a:solidFill>
              <a:latin typeface="Consolas"/>
            </a:endParaRPr>
          </a:p>
          <a:p>
            <a:endParaRPr lang="ko-KR" altLang="en-US" sz="1300" dirty="0">
              <a:latin typeface="Consolas"/>
            </a:endParaRPr>
          </a:p>
          <a:p>
            <a:r>
              <a:rPr lang="ja-JP" altLang="en-US" sz="1300" dirty="0">
                <a:solidFill>
                  <a:srgbClr val="000000"/>
                </a:solidFill>
                <a:latin typeface="Consolas"/>
              </a:rPr>
              <a:t>    </a:t>
            </a:r>
            <a:r>
              <a:rPr lang="en-US" altLang="ja-JP" sz="1300" dirty="0">
                <a:solidFill>
                  <a:srgbClr val="3F7F5F"/>
                </a:solidFill>
                <a:latin typeface="Consolas"/>
              </a:rPr>
              <a:t>// </a:t>
            </a:r>
            <a:r>
              <a:rPr lang="ja-JP" altLang="en-US" sz="1300" dirty="0">
                <a:solidFill>
                  <a:srgbClr val="3F7F5F"/>
                </a:solidFill>
                <a:latin typeface="Consolas"/>
              </a:rPr>
              <a:t>注文詳細情報に関するプロパティ</a:t>
            </a:r>
          </a:p>
          <a:p>
            <a:r>
              <a:rPr lang="en-US" altLang="ko-KR" sz="1300" dirty="0">
                <a:solidFill>
                  <a:srgbClr val="000000"/>
                </a:solidFill>
                <a:latin typeface="Consolas"/>
              </a:rPr>
              <a:t>    </a:t>
            </a:r>
            <a:r>
              <a:rPr lang="en-US" altLang="ko-KR" sz="1300" b="1" dirty="0">
                <a:solidFill>
                  <a:srgbClr val="7F0055"/>
                </a:solidFill>
                <a:latin typeface="Consolas"/>
              </a:rPr>
              <a:t>private</a:t>
            </a:r>
            <a:r>
              <a:rPr lang="en-US" altLang="ko-KR" sz="1300" b="1" dirty="0">
                <a:solidFill>
                  <a:srgbClr val="000000"/>
                </a:solidFill>
                <a:latin typeface="Consolas"/>
              </a:rPr>
              <a:t> </a:t>
            </a:r>
            <a:r>
              <a:rPr lang="en-US" altLang="ko-KR" sz="1300" b="1" dirty="0" err="1">
                <a:solidFill>
                  <a:srgbClr val="7F0055"/>
                </a:solidFill>
                <a:latin typeface="Consolas"/>
              </a:rPr>
              <a:t>int</a:t>
            </a:r>
            <a:r>
              <a:rPr lang="en-US" altLang="ko-KR" sz="1300" b="1" dirty="0">
                <a:solidFill>
                  <a:srgbClr val="000000"/>
                </a:solidFill>
                <a:latin typeface="Consolas"/>
              </a:rPr>
              <a:t> </a:t>
            </a:r>
            <a:r>
              <a:rPr lang="en-US" altLang="ko-KR" sz="1300" b="1" dirty="0" err="1">
                <a:solidFill>
                  <a:srgbClr val="0000C0"/>
                </a:solidFill>
                <a:latin typeface="Consolas"/>
              </a:rPr>
              <a:t>orderDetailsNum</a:t>
            </a:r>
            <a:r>
              <a:rPr lang="en-US" altLang="ko-KR" sz="1300" b="1" dirty="0">
                <a:solidFill>
                  <a:srgbClr val="000000"/>
                </a:solidFill>
                <a:latin typeface="Consolas"/>
              </a:rPr>
              <a:t>; </a:t>
            </a:r>
            <a:r>
              <a:rPr lang="en-US" altLang="ko-KR" sz="1300" b="1" dirty="0">
                <a:solidFill>
                  <a:srgbClr val="3F7F5F"/>
                </a:solidFill>
                <a:latin typeface="Consolas"/>
              </a:rPr>
              <a:t>// </a:t>
            </a:r>
            <a:r>
              <a:rPr lang="ko-KR" altLang="en-US" sz="1300" b="1" dirty="0">
                <a:solidFill>
                  <a:srgbClr val="3F7F5F"/>
                </a:solidFill>
                <a:latin typeface="Consolas"/>
              </a:rPr>
              <a:t>注文詳細番号</a:t>
            </a:r>
          </a:p>
          <a:p>
            <a:r>
              <a:rPr lang="en-US" altLang="ko-KR" sz="1300" dirty="0">
                <a:solidFill>
                  <a:srgbClr val="000000"/>
                </a:solidFill>
                <a:latin typeface="Consolas"/>
              </a:rPr>
              <a:t>    </a:t>
            </a:r>
            <a:r>
              <a:rPr lang="en-US" altLang="ko-KR" sz="1300" b="1" dirty="0">
                <a:solidFill>
                  <a:srgbClr val="7F0055"/>
                </a:solidFill>
                <a:latin typeface="Consolas"/>
              </a:rPr>
              <a:t>private</a:t>
            </a:r>
            <a:r>
              <a:rPr lang="en-US" altLang="ko-KR" sz="1300" b="1" dirty="0">
                <a:solidFill>
                  <a:srgbClr val="000000"/>
                </a:solidFill>
                <a:latin typeface="Consolas"/>
              </a:rPr>
              <a:t> </a:t>
            </a:r>
            <a:r>
              <a:rPr lang="en-US" altLang="ko-KR" sz="1300" b="1" dirty="0" err="1">
                <a:solidFill>
                  <a:srgbClr val="7F0055"/>
                </a:solidFill>
                <a:latin typeface="Consolas"/>
              </a:rPr>
              <a:t>int</a:t>
            </a:r>
            <a:r>
              <a:rPr lang="en-US" altLang="ko-KR" sz="1300" b="1" dirty="0">
                <a:solidFill>
                  <a:srgbClr val="000000"/>
                </a:solidFill>
                <a:latin typeface="Consolas"/>
              </a:rPr>
              <a:t> </a:t>
            </a:r>
            <a:r>
              <a:rPr lang="en-US" altLang="ko-KR" sz="1300" b="1" dirty="0" err="1">
                <a:solidFill>
                  <a:srgbClr val="0000C0"/>
                </a:solidFill>
                <a:latin typeface="Consolas"/>
              </a:rPr>
              <a:t>gdsNum</a:t>
            </a:r>
            <a:r>
              <a:rPr lang="en-US" altLang="ko-KR" sz="1300" b="1" dirty="0">
                <a:solidFill>
                  <a:srgbClr val="000000"/>
                </a:solidFill>
                <a:latin typeface="Consolas"/>
              </a:rPr>
              <a:t>; </a:t>
            </a:r>
            <a:r>
              <a:rPr lang="en-US" altLang="ko-KR" sz="1300" b="1" dirty="0">
                <a:solidFill>
                  <a:srgbClr val="3F7F5F"/>
                </a:solidFill>
                <a:latin typeface="Consolas"/>
              </a:rPr>
              <a:t>// </a:t>
            </a:r>
            <a:r>
              <a:rPr lang="ko-KR" altLang="en-US" sz="1300" b="1" dirty="0">
                <a:solidFill>
                  <a:srgbClr val="3F7F5F"/>
                </a:solidFill>
                <a:latin typeface="Consolas"/>
              </a:rPr>
              <a:t>商品番号</a:t>
            </a:r>
          </a:p>
          <a:p>
            <a:r>
              <a:rPr lang="en-US" altLang="ko-KR" sz="1300" dirty="0">
                <a:solidFill>
                  <a:srgbClr val="000000"/>
                </a:solidFill>
                <a:latin typeface="Consolas"/>
              </a:rPr>
              <a:t>    </a:t>
            </a:r>
            <a:r>
              <a:rPr lang="en-US" altLang="ko-KR" sz="1300" b="1" dirty="0">
                <a:solidFill>
                  <a:srgbClr val="7F0055"/>
                </a:solidFill>
                <a:latin typeface="Consolas"/>
              </a:rPr>
              <a:t>private</a:t>
            </a:r>
            <a:r>
              <a:rPr lang="en-US" altLang="ko-KR" sz="1300" b="1" dirty="0">
                <a:solidFill>
                  <a:srgbClr val="000000"/>
                </a:solidFill>
                <a:latin typeface="Consolas"/>
              </a:rPr>
              <a:t> </a:t>
            </a:r>
            <a:r>
              <a:rPr lang="en-US" altLang="ko-KR" sz="1300" b="1" dirty="0" err="1">
                <a:solidFill>
                  <a:srgbClr val="7F0055"/>
                </a:solidFill>
                <a:latin typeface="Consolas"/>
              </a:rPr>
              <a:t>int</a:t>
            </a:r>
            <a:r>
              <a:rPr lang="en-US" altLang="ko-KR" sz="1300" b="1" dirty="0">
                <a:solidFill>
                  <a:srgbClr val="000000"/>
                </a:solidFill>
                <a:latin typeface="Consolas"/>
              </a:rPr>
              <a:t> </a:t>
            </a:r>
            <a:r>
              <a:rPr lang="en-US" altLang="ko-KR" sz="1300" b="1" dirty="0" err="1">
                <a:solidFill>
                  <a:srgbClr val="0000C0"/>
                </a:solidFill>
                <a:latin typeface="Consolas"/>
              </a:rPr>
              <a:t>cartStock</a:t>
            </a:r>
            <a:r>
              <a:rPr lang="en-US" altLang="ko-KR" sz="1300" b="1" dirty="0">
                <a:solidFill>
                  <a:srgbClr val="000000"/>
                </a:solidFill>
                <a:latin typeface="Consolas"/>
              </a:rPr>
              <a:t>; </a:t>
            </a:r>
            <a:r>
              <a:rPr lang="en-US" altLang="ko-KR" sz="1300" b="1" dirty="0">
                <a:solidFill>
                  <a:srgbClr val="3F7F5F"/>
                </a:solidFill>
                <a:latin typeface="Consolas"/>
              </a:rPr>
              <a:t>// </a:t>
            </a:r>
            <a:r>
              <a:rPr lang="ko-KR" altLang="en-US" sz="1300" b="1" dirty="0" err="1">
                <a:solidFill>
                  <a:srgbClr val="3F7F5F"/>
                </a:solidFill>
                <a:latin typeface="Consolas"/>
              </a:rPr>
              <a:t>注文時</a:t>
            </a:r>
            <a:r>
              <a:rPr lang="ja-JP" altLang="en-US" sz="1300" b="1" dirty="0">
                <a:solidFill>
                  <a:srgbClr val="3F7F5F"/>
                </a:solidFill>
                <a:latin typeface="Consolas"/>
              </a:rPr>
              <a:t>のカート</a:t>
            </a:r>
            <a:r>
              <a:rPr lang="ko-KR" altLang="en-US" sz="1300" b="1" dirty="0" err="1">
                <a:solidFill>
                  <a:srgbClr val="3F7F5F"/>
                </a:solidFill>
                <a:latin typeface="Consolas"/>
              </a:rPr>
              <a:t>内数量</a:t>
            </a:r>
            <a:endParaRPr lang="ko-KR" altLang="en-US" sz="1300" b="1" dirty="0">
              <a:solidFill>
                <a:srgbClr val="3F7F5F"/>
              </a:solidFill>
              <a:latin typeface="Consolas"/>
            </a:endParaRPr>
          </a:p>
          <a:p>
            <a:endParaRPr lang="en-US" altLang="ko-KR" sz="1300" dirty="0" smtClean="0">
              <a:latin typeface="Consolas"/>
            </a:endParaRPr>
          </a:p>
          <a:p>
            <a:endParaRPr lang="en-US" altLang="ko-KR" sz="1300" dirty="0">
              <a:latin typeface="Consolas"/>
            </a:endParaRPr>
          </a:p>
          <a:p>
            <a:endParaRPr lang="en-US" altLang="ko-KR" sz="1300" dirty="0" smtClean="0">
              <a:latin typeface="Consolas"/>
            </a:endParaRPr>
          </a:p>
          <a:p>
            <a:endParaRPr lang="en-US" altLang="ko-KR" sz="1300" dirty="0">
              <a:latin typeface="Consolas"/>
            </a:endParaRPr>
          </a:p>
          <a:p>
            <a:endParaRPr lang="ko-KR" altLang="en-US" sz="1300" dirty="0">
              <a:latin typeface="Consolas"/>
            </a:endParaRPr>
          </a:p>
          <a:p>
            <a:r>
              <a:rPr lang="ja-JP" altLang="en-US" sz="1300" dirty="0">
                <a:solidFill>
                  <a:srgbClr val="000000"/>
                </a:solidFill>
                <a:latin typeface="Consolas"/>
              </a:rPr>
              <a:t>    </a:t>
            </a:r>
            <a:r>
              <a:rPr lang="en-US" altLang="ja-JP" sz="1300" dirty="0">
                <a:solidFill>
                  <a:srgbClr val="3F7F5F"/>
                </a:solidFill>
                <a:latin typeface="Consolas"/>
              </a:rPr>
              <a:t>// </a:t>
            </a:r>
            <a:r>
              <a:rPr lang="ja-JP" altLang="en-US" sz="1300" dirty="0">
                <a:solidFill>
                  <a:srgbClr val="3F7F5F"/>
                </a:solidFill>
                <a:latin typeface="Consolas"/>
              </a:rPr>
              <a:t>商品情報に関するプロパティ</a:t>
            </a:r>
          </a:p>
          <a:p>
            <a:r>
              <a:rPr lang="en-US" altLang="ko-KR" sz="1300" dirty="0">
                <a:solidFill>
                  <a:srgbClr val="000000"/>
                </a:solidFill>
                <a:latin typeface="Consolas"/>
              </a:rPr>
              <a:t>    </a:t>
            </a:r>
            <a:r>
              <a:rPr lang="en-US" altLang="ko-KR" sz="1300" b="1" dirty="0">
                <a:solidFill>
                  <a:srgbClr val="7F0055"/>
                </a:solidFill>
                <a:latin typeface="Consolas"/>
              </a:rPr>
              <a:t>private</a:t>
            </a:r>
            <a:r>
              <a:rPr lang="en-US" altLang="ko-KR" sz="1300" b="1" dirty="0">
                <a:solidFill>
                  <a:srgbClr val="000000"/>
                </a:solidFill>
                <a:latin typeface="Consolas"/>
              </a:rPr>
              <a:t> String </a:t>
            </a:r>
            <a:r>
              <a:rPr lang="en-US" altLang="ko-KR" sz="1300" b="1" dirty="0" err="1">
                <a:solidFill>
                  <a:srgbClr val="0000C0"/>
                </a:solidFill>
                <a:latin typeface="Consolas"/>
              </a:rPr>
              <a:t>gdsName</a:t>
            </a:r>
            <a:r>
              <a:rPr lang="en-US" altLang="ko-KR" sz="1300" b="1" dirty="0">
                <a:solidFill>
                  <a:srgbClr val="000000"/>
                </a:solidFill>
                <a:latin typeface="Consolas"/>
              </a:rPr>
              <a:t>; </a:t>
            </a:r>
            <a:r>
              <a:rPr lang="en-US" altLang="ko-KR" sz="1300" b="1" dirty="0">
                <a:solidFill>
                  <a:srgbClr val="3F7F5F"/>
                </a:solidFill>
                <a:latin typeface="Consolas"/>
              </a:rPr>
              <a:t>// </a:t>
            </a:r>
            <a:r>
              <a:rPr lang="ko-KR" altLang="en-US" sz="1300" b="1" dirty="0">
                <a:solidFill>
                  <a:srgbClr val="3F7F5F"/>
                </a:solidFill>
                <a:latin typeface="Consolas"/>
              </a:rPr>
              <a:t>商品名</a:t>
            </a:r>
          </a:p>
          <a:p>
            <a:r>
              <a:rPr lang="en-US" altLang="ko-KR" sz="1300" dirty="0">
                <a:solidFill>
                  <a:srgbClr val="000000"/>
                </a:solidFill>
                <a:latin typeface="Consolas"/>
              </a:rPr>
              <a:t>    </a:t>
            </a:r>
            <a:r>
              <a:rPr lang="en-US" altLang="ko-KR" sz="1300" b="1" dirty="0">
                <a:solidFill>
                  <a:srgbClr val="7F0055"/>
                </a:solidFill>
                <a:latin typeface="Consolas"/>
              </a:rPr>
              <a:t>private</a:t>
            </a:r>
            <a:r>
              <a:rPr lang="en-US" altLang="ko-KR" sz="1300" b="1" dirty="0">
                <a:solidFill>
                  <a:srgbClr val="000000"/>
                </a:solidFill>
                <a:latin typeface="Consolas"/>
              </a:rPr>
              <a:t> String </a:t>
            </a:r>
            <a:r>
              <a:rPr lang="en-US" altLang="ko-KR" sz="1300" b="1" dirty="0" err="1">
                <a:solidFill>
                  <a:srgbClr val="0000C0"/>
                </a:solidFill>
                <a:latin typeface="Consolas"/>
              </a:rPr>
              <a:t>gdsThumbImg</a:t>
            </a:r>
            <a:r>
              <a:rPr lang="en-US" altLang="ko-KR" sz="1300" b="1" dirty="0">
                <a:solidFill>
                  <a:srgbClr val="000000"/>
                </a:solidFill>
                <a:latin typeface="Consolas"/>
              </a:rPr>
              <a:t>; </a:t>
            </a:r>
            <a:r>
              <a:rPr lang="en-US" altLang="ko-KR" sz="1300" b="1" dirty="0">
                <a:solidFill>
                  <a:srgbClr val="3F7F5F"/>
                </a:solidFill>
                <a:latin typeface="Consolas"/>
              </a:rPr>
              <a:t>// </a:t>
            </a:r>
            <a:r>
              <a:rPr lang="ko-KR" altLang="en-US" sz="1300" b="1" dirty="0">
                <a:solidFill>
                  <a:srgbClr val="3F7F5F"/>
                </a:solidFill>
                <a:latin typeface="Consolas"/>
              </a:rPr>
              <a:t>商品</a:t>
            </a:r>
            <a:r>
              <a:rPr lang="ja-JP" altLang="en-US" sz="1300" b="1" dirty="0">
                <a:solidFill>
                  <a:srgbClr val="3F7F5F"/>
                </a:solidFill>
                <a:latin typeface="Consolas"/>
              </a:rPr>
              <a:t>サムネイル</a:t>
            </a:r>
            <a:r>
              <a:rPr lang="ko-KR" altLang="en-US" sz="1300" b="1" dirty="0">
                <a:solidFill>
                  <a:srgbClr val="3F7F5F"/>
                </a:solidFill>
                <a:latin typeface="Consolas"/>
              </a:rPr>
              <a:t>画像</a:t>
            </a:r>
            <a:r>
              <a:rPr lang="ja-JP" altLang="en-US" sz="1300" b="1" dirty="0">
                <a:solidFill>
                  <a:srgbClr val="3F7F5F"/>
                </a:solidFill>
                <a:latin typeface="Consolas"/>
              </a:rPr>
              <a:t>パス</a:t>
            </a:r>
          </a:p>
          <a:p>
            <a:r>
              <a:rPr lang="en-US" altLang="ko-KR" sz="1300" dirty="0">
                <a:solidFill>
                  <a:srgbClr val="000000"/>
                </a:solidFill>
                <a:latin typeface="Consolas"/>
              </a:rPr>
              <a:t>    </a:t>
            </a:r>
            <a:r>
              <a:rPr lang="en-US" altLang="ko-KR" sz="1300" b="1" dirty="0">
                <a:solidFill>
                  <a:srgbClr val="7F0055"/>
                </a:solidFill>
                <a:latin typeface="Consolas"/>
              </a:rPr>
              <a:t>private</a:t>
            </a:r>
            <a:r>
              <a:rPr lang="en-US" altLang="ko-KR" sz="1300" b="1" dirty="0">
                <a:solidFill>
                  <a:srgbClr val="000000"/>
                </a:solidFill>
                <a:latin typeface="Consolas"/>
              </a:rPr>
              <a:t> </a:t>
            </a:r>
            <a:r>
              <a:rPr lang="en-US" altLang="ko-KR" sz="1300" b="1" dirty="0" err="1">
                <a:solidFill>
                  <a:srgbClr val="7F0055"/>
                </a:solidFill>
                <a:latin typeface="Consolas"/>
              </a:rPr>
              <a:t>int</a:t>
            </a:r>
            <a:r>
              <a:rPr lang="en-US" altLang="ko-KR" sz="1300" b="1" dirty="0">
                <a:solidFill>
                  <a:srgbClr val="000000"/>
                </a:solidFill>
                <a:latin typeface="Consolas"/>
              </a:rPr>
              <a:t> </a:t>
            </a:r>
            <a:r>
              <a:rPr lang="en-US" altLang="ko-KR" sz="1300" b="1" dirty="0" err="1">
                <a:solidFill>
                  <a:srgbClr val="0000C0"/>
                </a:solidFill>
                <a:latin typeface="Consolas"/>
              </a:rPr>
              <a:t>gdsPrice</a:t>
            </a:r>
            <a:r>
              <a:rPr lang="en-US" altLang="ko-KR" sz="1300" b="1" dirty="0">
                <a:solidFill>
                  <a:srgbClr val="000000"/>
                </a:solidFill>
                <a:latin typeface="Consolas"/>
              </a:rPr>
              <a:t>; </a:t>
            </a:r>
            <a:r>
              <a:rPr lang="en-US" altLang="ko-KR" sz="1300" b="1" dirty="0">
                <a:solidFill>
                  <a:srgbClr val="3F7F5F"/>
                </a:solidFill>
                <a:latin typeface="Consolas"/>
              </a:rPr>
              <a:t>// </a:t>
            </a:r>
            <a:r>
              <a:rPr lang="ko-KR" altLang="en-US" sz="1300" b="1" dirty="0">
                <a:solidFill>
                  <a:srgbClr val="3F7F5F"/>
                </a:solidFill>
                <a:latin typeface="Consolas"/>
              </a:rPr>
              <a:t>商品価格</a:t>
            </a:r>
          </a:p>
          <a:p>
            <a:endParaRPr lang="ko-KR" altLang="en-US" sz="1300" dirty="0">
              <a:latin typeface="Consolas"/>
            </a:endParaRPr>
          </a:p>
          <a:p>
            <a:r>
              <a:rPr lang="ja-JP" altLang="en-US" sz="1300" dirty="0">
                <a:solidFill>
                  <a:srgbClr val="000000"/>
                </a:solidFill>
                <a:latin typeface="Consolas"/>
              </a:rPr>
              <a:t>    </a:t>
            </a:r>
            <a:r>
              <a:rPr lang="en-US" altLang="ja-JP" sz="1300" dirty="0">
                <a:solidFill>
                  <a:srgbClr val="3F7F5F"/>
                </a:solidFill>
                <a:latin typeface="Consolas"/>
              </a:rPr>
              <a:t>// </a:t>
            </a:r>
            <a:r>
              <a:rPr lang="ja-JP" altLang="en-US" sz="1300" dirty="0">
                <a:solidFill>
                  <a:srgbClr val="3F7F5F"/>
                </a:solidFill>
                <a:latin typeface="Consolas"/>
              </a:rPr>
              <a:t>配送情報に関するプロパティ</a:t>
            </a:r>
          </a:p>
          <a:p>
            <a:r>
              <a:rPr lang="en-US" altLang="ko-KR" sz="1300" dirty="0">
                <a:solidFill>
                  <a:srgbClr val="000000"/>
                </a:solidFill>
                <a:latin typeface="Consolas"/>
              </a:rPr>
              <a:t>    </a:t>
            </a:r>
            <a:r>
              <a:rPr lang="en-US" altLang="ko-KR" sz="1300" b="1" dirty="0">
                <a:solidFill>
                  <a:srgbClr val="7F0055"/>
                </a:solidFill>
                <a:latin typeface="Consolas"/>
              </a:rPr>
              <a:t>private</a:t>
            </a:r>
            <a:r>
              <a:rPr lang="en-US" altLang="ko-KR" sz="1300" b="1" dirty="0">
                <a:solidFill>
                  <a:srgbClr val="000000"/>
                </a:solidFill>
                <a:latin typeface="Consolas"/>
              </a:rPr>
              <a:t> String </a:t>
            </a:r>
            <a:r>
              <a:rPr lang="en-US" altLang="ko-KR" sz="1300" b="1" dirty="0">
                <a:solidFill>
                  <a:srgbClr val="0000C0"/>
                </a:solidFill>
                <a:latin typeface="Consolas"/>
              </a:rPr>
              <a:t>delivery</a:t>
            </a:r>
            <a:r>
              <a:rPr lang="en-US" altLang="ko-KR" sz="1300" b="1" dirty="0">
                <a:solidFill>
                  <a:srgbClr val="000000"/>
                </a:solidFill>
                <a:latin typeface="Consolas"/>
              </a:rPr>
              <a:t>; </a:t>
            </a:r>
            <a:r>
              <a:rPr lang="en-US" altLang="ko-KR" sz="1300" b="1" dirty="0">
                <a:solidFill>
                  <a:srgbClr val="3F7F5F"/>
                </a:solidFill>
                <a:latin typeface="Consolas"/>
              </a:rPr>
              <a:t>// </a:t>
            </a:r>
            <a:r>
              <a:rPr lang="ko-KR" altLang="en-US" sz="1300" b="1" dirty="0">
                <a:solidFill>
                  <a:srgbClr val="3F7F5F"/>
                </a:solidFill>
                <a:latin typeface="Consolas"/>
              </a:rPr>
              <a:t>配送</a:t>
            </a:r>
            <a:r>
              <a:rPr lang="ja-JP" altLang="en-US" sz="1300" b="1" dirty="0">
                <a:solidFill>
                  <a:srgbClr val="3F7F5F"/>
                </a:solidFill>
                <a:latin typeface="Consolas"/>
              </a:rPr>
              <a:t>ステータス</a:t>
            </a:r>
          </a:p>
          <a:p>
            <a:endParaRPr lang="ko-KR" altLang="en-US" sz="1300" dirty="0">
              <a:latin typeface="Consolas"/>
            </a:endParaRPr>
          </a:p>
          <a:p>
            <a:r>
              <a:rPr lang="ja-JP" altLang="en-US" sz="1300" dirty="0">
                <a:solidFill>
                  <a:srgbClr val="000000"/>
                </a:solidFill>
                <a:latin typeface="Consolas"/>
              </a:rPr>
              <a:t>    </a:t>
            </a:r>
            <a:r>
              <a:rPr lang="en-US" altLang="ja-JP" sz="1300" dirty="0">
                <a:solidFill>
                  <a:srgbClr val="3F7F5F"/>
                </a:solidFill>
                <a:latin typeface="Consolas"/>
              </a:rPr>
              <a:t>// </a:t>
            </a:r>
            <a:r>
              <a:rPr lang="ja-JP" altLang="en-US" sz="1300" dirty="0">
                <a:solidFill>
                  <a:srgbClr val="3F7F5F"/>
                </a:solidFill>
                <a:latin typeface="Consolas"/>
              </a:rPr>
              <a:t>以下はプロパティにアクセスするための</a:t>
            </a:r>
            <a:r>
              <a:rPr lang="en-US" altLang="ja-JP" sz="1300" dirty="0">
                <a:solidFill>
                  <a:srgbClr val="3F7F5F"/>
                </a:solidFill>
                <a:latin typeface="Consolas"/>
              </a:rPr>
              <a:t>getter</a:t>
            </a:r>
            <a:r>
              <a:rPr lang="ja-JP" altLang="en-US" sz="1300" dirty="0">
                <a:solidFill>
                  <a:srgbClr val="3F7F5F"/>
                </a:solidFill>
                <a:latin typeface="Consolas"/>
              </a:rPr>
              <a:t>および</a:t>
            </a:r>
            <a:r>
              <a:rPr lang="en-US" altLang="ja-JP" sz="1300" dirty="0">
                <a:solidFill>
                  <a:srgbClr val="3F7F5F"/>
                </a:solidFill>
                <a:latin typeface="Consolas"/>
              </a:rPr>
              <a:t>setter</a:t>
            </a:r>
            <a:r>
              <a:rPr lang="ja-JP" altLang="en-US" sz="1300" dirty="0">
                <a:solidFill>
                  <a:srgbClr val="3F7F5F"/>
                </a:solidFill>
                <a:latin typeface="Consolas"/>
              </a:rPr>
              <a:t>メソッド</a:t>
            </a:r>
          </a:p>
          <a:p>
            <a:endParaRPr lang="ko-KR" altLang="en-US" sz="1300" dirty="0">
              <a:latin typeface="Consolas"/>
            </a:endParaRPr>
          </a:p>
          <a:p>
            <a:r>
              <a:rPr lang="en-US" altLang="ko-KR" sz="1300" dirty="0">
                <a:solidFill>
                  <a:srgbClr val="000000"/>
                </a:solidFill>
                <a:latin typeface="Consolas"/>
              </a:rPr>
              <a:t>    </a:t>
            </a:r>
            <a:r>
              <a:rPr lang="en-US" altLang="ko-KR" sz="1300" b="1" dirty="0">
                <a:solidFill>
                  <a:srgbClr val="7F0055"/>
                </a:solidFill>
                <a:latin typeface="Consolas"/>
              </a:rPr>
              <a:t>public</a:t>
            </a:r>
            <a:r>
              <a:rPr lang="en-US" altLang="ko-KR" sz="1300" b="1" dirty="0">
                <a:solidFill>
                  <a:srgbClr val="000000"/>
                </a:solidFill>
                <a:latin typeface="Consolas"/>
              </a:rPr>
              <a:t> String </a:t>
            </a:r>
            <a:r>
              <a:rPr lang="en-US" altLang="ko-KR" sz="1300" b="1" dirty="0" err="1">
                <a:solidFill>
                  <a:srgbClr val="000000"/>
                </a:solidFill>
                <a:latin typeface="Consolas"/>
              </a:rPr>
              <a:t>getDelivery</a:t>
            </a:r>
            <a:r>
              <a:rPr lang="en-US" altLang="ko-KR" sz="1300" b="1" dirty="0">
                <a:solidFill>
                  <a:srgbClr val="000000"/>
                </a:solidFill>
                <a:latin typeface="Consolas"/>
              </a:rPr>
              <a:t>() { </a:t>
            </a:r>
            <a:r>
              <a:rPr lang="en-US" altLang="ko-KR" sz="1300" b="1" dirty="0">
                <a:solidFill>
                  <a:srgbClr val="3F7F5F"/>
                </a:solidFill>
                <a:latin typeface="Consolas"/>
              </a:rPr>
              <a:t>// </a:t>
            </a:r>
            <a:r>
              <a:rPr lang="ko-KR" altLang="en-US" sz="1300" b="1" dirty="0">
                <a:solidFill>
                  <a:srgbClr val="3F7F5F"/>
                </a:solidFill>
                <a:latin typeface="Consolas"/>
              </a:rPr>
              <a:t>配送</a:t>
            </a:r>
            <a:r>
              <a:rPr lang="ja-JP" altLang="en-US" sz="1300" b="1" dirty="0">
                <a:solidFill>
                  <a:srgbClr val="3F7F5F"/>
                </a:solidFill>
                <a:latin typeface="Consolas"/>
              </a:rPr>
              <a:t>ステータスを</a:t>
            </a:r>
            <a:r>
              <a:rPr lang="ko-KR" altLang="en-US" sz="1300" b="1" dirty="0">
                <a:solidFill>
                  <a:srgbClr val="3F7F5F"/>
                </a:solidFill>
                <a:latin typeface="Consolas"/>
              </a:rPr>
              <a:t>取得</a:t>
            </a:r>
          </a:p>
          <a:p>
            <a:r>
              <a:rPr lang="en-US" altLang="ko-KR" sz="1300" dirty="0">
                <a:solidFill>
                  <a:srgbClr val="000000"/>
                </a:solidFill>
                <a:latin typeface="Consolas"/>
              </a:rPr>
              <a:t>        </a:t>
            </a:r>
            <a:r>
              <a:rPr lang="en-US" altLang="ko-KR" sz="1300" b="1" dirty="0">
                <a:solidFill>
                  <a:srgbClr val="7F0055"/>
                </a:solidFill>
                <a:latin typeface="Consolas"/>
              </a:rPr>
              <a:t>return</a:t>
            </a:r>
            <a:r>
              <a:rPr lang="en-US" altLang="ko-KR" sz="1300" b="1" dirty="0">
                <a:solidFill>
                  <a:srgbClr val="000000"/>
                </a:solidFill>
                <a:latin typeface="Consolas"/>
              </a:rPr>
              <a:t> </a:t>
            </a:r>
            <a:r>
              <a:rPr lang="en-US" altLang="ko-KR" sz="1300" b="1" dirty="0">
                <a:solidFill>
                  <a:srgbClr val="0000C0"/>
                </a:solidFill>
                <a:latin typeface="Consolas"/>
              </a:rPr>
              <a:t>delivery</a:t>
            </a:r>
            <a:r>
              <a:rPr lang="en-US" altLang="ko-KR" sz="1300" b="1" dirty="0">
                <a:solidFill>
                  <a:srgbClr val="000000"/>
                </a:solidFill>
                <a:latin typeface="Consolas"/>
              </a:rPr>
              <a:t>;</a:t>
            </a:r>
          </a:p>
          <a:p>
            <a:r>
              <a:rPr lang="ko-KR" altLang="en-US" sz="1300" dirty="0">
                <a:solidFill>
                  <a:srgbClr val="000000"/>
                </a:solidFill>
                <a:latin typeface="Consolas"/>
              </a:rPr>
              <a:t>    </a:t>
            </a:r>
            <a:r>
              <a:rPr lang="en-US" altLang="ko-KR" sz="1300" dirty="0">
                <a:solidFill>
                  <a:srgbClr val="000000"/>
                </a:solidFill>
                <a:latin typeface="Consolas"/>
              </a:rPr>
              <a:t>}</a:t>
            </a:r>
          </a:p>
          <a:p>
            <a:r>
              <a:rPr lang="en-US" altLang="ko-KR" sz="1300" dirty="0">
                <a:solidFill>
                  <a:srgbClr val="000000"/>
                </a:solidFill>
                <a:latin typeface="Consolas"/>
              </a:rPr>
              <a:t>    </a:t>
            </a:r>
            <a:r>
              <a:rPr lang="en-US" altLang="ko-KR" sz="1300" b="1" dirty="0">
                <a:solidFill>
                  <a:srgbClr val="7F0055"/>
                </a:solidFill>
                <a:latin typeface="Consolas"/>
              </a:rPr>
              <a:t>public</a:t>
            </a:r>
            <a:r>
              <a:rPr lang="en-US" altLang="ko-KR" sz="1300" b="1" dirty="0">
                <a:solidFill>
                  <a:srgbClr val="000000"/>
                </a:solidFill>
                <a:latin typeface="Consolas"/>
              </a:rPr>
              <a:t> </a:t>
            </a:r>
            <a:r>
              <a:rPr lang="en-US" altLang="ko-KR" sz="1300" b="1" dirty="0">
                <a:solidFill>
                  <a:srgbClr val="7F0055"/>
                </a:solidFill>
                <a:latin typeface="Consolas"/>
              </a:rPr>
              <a:t>void</a:t>
            </a:r>
            <a:r>
              <a:rPr lang="en-US" altLang="ko-KR" sz="1300" b="1" dirty="0">
                <a:solidFill>
                  <a:srgbClr val="000000"/>
                </a:solidFill>
                <a:latin typeface="Consolas"/>
              </a:rPr>
              <a:t> </a:t>
            </a:r>
            <a:r>
              <a:rPr lang="en-US" altLang="ko-KR" sz="1300" b="1" dirty="0" err="1">
                <a:solidFill>
                  <a:srgbClr val="000000"/>
                </a:solidFill>
                <a:latin typeface="Consolas"/>
              </a:rPr>
              <a:t>setDelivery</a:t>
            </a:r>
            <a:r>
              <a:rPr lang="en-US" altLang="ko-KR" sz="1300" b="1" dirty="0">
                <a:solidFill>
                  <a:srgbClr val="000000"/>
                </a:solidFill>
                <a:latin typeface="Consolas"/>
              </a:rPr>
              <a:t>(String </a:t>
            </a:r>
            <a:r>
              <a:rPr lang="en-US" altLang="ko-KR" sz="1300" b="1" dirty="0">
                <a:solidFill>
                  <a:srgbClr val="6A3E3E"/>
                </a:solidFill>
                <a:latin typeface="Consolas"/>
              </a:rPr>
              <a:t>delivery</a:t>
            </a:r>
            <a:r>
              <a:rPr lang="en-US" altLang="ko-KR" sz="1300" b="1" dirty="0">
                <a:solidFill>
                  <a:srgbClr val="000000"/>
                </a:solidFill>
                <a:latin typeface="Consolas"/>
              </a:rPr>
              <a:t>) { </a:t>
            </a:r>
            <a:r>
              <a:rPr lang="en-US" altLang="ko-KR" sz="1300" b="1" dirty="0">
                <a:solidFill>
                  <a:srgbClr val="3F7F5F"/>
                </a:solidFill>
                <a:latin typeface="Consolas"/>
              </a:rPr>
              <a:t>// </a:t>
            </a:r>
            <a:r>
              <a:rPr lang="ko-KR" altLang="en-US" sz="1300" b="1" dirty="0">
                <a:solidFill>
                  <a:srgbClr val="3F7F5F"/>
                </a:solidFill>
                <a:latin typeface="Consolas"/>
              </a:rPr>
              <a:t>配送</a:t>
            </a:r>
            <a:r>
              <a:rPr lang="ja-JP" altLang="en-US" sz="1300" b="1" dirty="0">
                <a:solidFill>
                  <a:srgbClr val="3F7F5F"/>
                </a:solidFill>
                <a:latin typeface="Consolas"/>
              </a:rPr>
              <a:t>ステータスを</a:t>
            </a:r>
            <a:r>
              <a:rPr lang="ko-KR" altLang="en-US" sz="1300" b="1" dirty="0">
                <a:solidFill>
                  <a:srgbClr val="3F7F5F"/>
                </a:solidFill>
                <a:latin typeface="Consolas"/>
              </a:rPr>
              <a:t>設定</a:t>
            </a:r>
          </a:p>
          <a:p>
            <a:r>
              <a:rPr lang="en-US" altLang="ko-KR" sz="1300" dirty="0">
                <a:solidFill>
                  <a:srgbClr val="000000"/>
                </a:solidFill>
                <a:latin typeface="Consolas"/>
              </a:rPr>
              <a:t>        </a:t>
            </a:r>
            <a:r>
              <a:rPr lang="en-US" altLang="ko-KR" sz="1300" b="1" dirty="0" err="1">
                <a:solidFill>
                  <a:srgbClr val="7F0055"/>
                </a:solidFill>
                <a:latin typeface="Consolas"/>
              </a:rPr>
              <a:t>this</a:t>
            </a:r>
            <a:r>
              <a:rPr lang="en-US" altLang="ko-KR" sz="1300" b="1" dirty="0" err="1">
                <a:solidFill>
                  <a:srgbClr val="000000"/>
                </a:solidFill>
                <a:latin typeface="Consolas"/>
              </a:rPr>
              <a:t>.</a:t>
            </a:r>
            <a:r>
              <a:rPr lang="en-US" altLang="ko-KR" sz="1300" b="1" dirty="0" err="1">
                <a:solidFill>
                  <a:srgbClr val="0000C0"/>
                </a:solidFill>
                <a:latin typeface="Consolas"/>
              </a:rPr>
              <a:t>delivery</a:t>
            </a:r>
            <a:r>
              <a:rPr lang="en-US" altLang="ko-KR" sz="1300" b="1" dirty="0">
                <a:solidFill>
                  <a:srgbClr val="000000"/>
                </a:solidFill>
                <a:latin typeface="Consolas"/>
              </a:rPr>
              <a:t> = </a:t>
            </a:r>
            <a:r>
              <a:rPr lang="en-US" altLang="ko-KR" sz="1300" b="1" dirty="0">
                <a:solidFill>
                  <a:srgbClr val="6A3E3E"/>
                </a:solidFill>
                <a:latin typeface="Consolas"/>
              </a:rPr>
              <a:t>delivery</a:t>
            </a:r>
            <a:r>
              <a:rPr lang="en-US" altLang="ko-KR" sz="1300" b="1" dirty="0">
                <a:solidFill>
                  <a:srgbClr val="000000"/>
                </a:solidFill>
                <a:latin typeface="Consolas"/>
              </a:rPr>
              <a:t>;</a:t>
            </a:r>
          </a:p>
          <a:p>
            <a:r>
              <a:rPr lang="ko-KR" altLang="en-US" sz="1300" dirty="0">
                <a:solidFill>
                  <a:srgbClr val="000000"/>
                </a:solidFill>
                <a:latin typeface="Consolas"/>
              </a:rPr>
              <a:t>    </a:t>
            </a:r>
            <a:r>
              <a:rPr lang="en-US" altLang="ko-KR" sz="1300" dirty="0">
                <a:solidFill>
                  <a:srgbClr val="000000"/>
                </a:solidFill>
                <a:latin typeface="Consolas"/>
              </a:rPr>
              <a:t>}</a:t>
            </a:r>
            <a:endParaRPr lang="en-US" altLang="ja-JP" sz="1300" dirty="0" smtClean="0">
              <a:ea typeface="MS Mincho" pitchFamily="49" charset="-128"/>
            </a:endParaRPr>
          </a:p>
        </p:txBody>
      </p:sp>
    </p:spTree>
    <p:extLst>
      <p:ext uri="{BB962C8B-B14F-4D97-AF65-F5344CB8AC3E}">
        <p14:creationId xmlns:p14="http://schemas.microsoft.com/office/powerpoint/2010/main" val="1812679410"/>
      </p:ext>
    </p:extLst>
  </p:cSld>
  <p:clrMapOvr>
    <a:masterClrMapping/>
  </p:clrMapOvr>
  <p:transition/>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제목 1"/>
          <p:cNvSpPr>
            <a:spLocks noGrp="1"/>
          </p:cNvSpPr>
          <p:nvPr>
            <p:ph type="title"/>
          </p:nvPr>
        </p:nvSpPr>
        <p:spPr bwMode="auto">
          <a:xfrm>
            <a:off x="0" y="-2242"/>
            <a:ext cx="9144000" cy="694938"/>
          </a:xfrm>
        </p:spPr>
        <p:txBody>
          <a:bodyPr vert="horz" lIns="91440" tIns="45720" rIns="91440" bIns="45720" rtlCol="0" anchor="ctr">
            <a:normAutofit/>
          </a:bodyPr>
          <a:lstStyle/>
          <a:p>
            <a:r>
              <a:rPr lang="en-US" altLang="ja-JP" dirty="0" err="1" smtClean="0">
                <a:latin typeface="MS Mincho" pitchFamily="49" charset="-128"/>
                <a:ea typeface="MS Mincho" pitchFamily="49" charset="-128"/>
              </a:rPr>
              <a:t>OrderListVO</a:t>
            </a:r>
            <a:r>
              <a:rPr lang="en-US" altLang="ja-JP" dirty="0" smtClean="0">
                <a:latin typeface="MS Mincho" pitchFamily="49" charset="-128"/>
                <a:ea typeface="MS Mincho" pitchFamily="49" charset="-128"/>
              </a:rPr>
              <a:t>(2/3)</a:t>
            </a:r>
            <a:endParaRPr lang="ko-KR" dirty="0">
              <a:latin typeface="MS Mincho" pitchFamily="49" charset="-128"/>
              <a:ea typeface="MS Mincho" pitchFamily="49" charset="-128"/>
            </a:endParaRPr>
          </a:p>
        </p:txBody>
      </p:sp>
      <p:sp>
        <p:nvSpPr>
          <p:cNvPr id="5" name="내용 개체 틀 2"/>
          <p:cNvSpPr>
            <a:spLocks noGrp="1"/>
          </p:cNvSpPr>
          <p:nvPr>
            <p:ph sz="half" idx="1"/>
          </p:nvPr>
        </p:nvSpPr>
        <p:spPr bwMode="auto">
          <a:xfrm>
            <a:off x="0" y="692696"/>
            <a:ext cx="9144000" cy="6165304"/>
          </a:xfrm>
          <a:solidFill>
            <a:schemeClr val="bg1"/>
          </a:solidFill>
        </p:spPr>
        <p:txBody>
          <a:bodyPr numCol="2">
            <a:noAutofit/>
          </a:bodyPr>
          <a:lstStyle>
            <a:lvl1pPr>
              <a:defRPr sz="2400"/>
            </a:lvl1pPr>
            <a:lvl2pPr>
              <a:defRPr sz="1600"/>
            </a:lvl2pPr>
            <a:lvl3pPr>
              <a:defRPr sz="1200"/>
            </a:lvl3pPr>
            <a:lvl4pPr>
              <a:defRPr sz="1200"/>
            </a:lvl4pPr>
            <a:lvl5pPr>
              <a:defRPr sz="1200"/>
            </a:lvl5pPr>
          </a:lstStyle>
          <a:p>
            <a:r>
              <a:rPr lang="en-US" altLang="ko-KR" sz="1300" b="1" dirty="0">
                <a:solidFill>
                  <a:srgbClr val="7F0055"/>
                </a:solidFill>
                <a:latin typeface="Consolas"/>
              </a:rPr>
              <a:t>public</a:t>
            </a:r>
            <a:r>
              <a:rPr lang="en-US" altLang="ko-KR" sz="1300" b="1" dirty="0">
                <a:solidFill>
                  <a:srgbClr val="000000"/>
                </a:solidFill>
                <a:latin typeface="Consolas"/>
              </a:rPr>
              <a:t> </a:t>
            </a:r>
            <a:r>
              <a:rPr lang="en-US" altLang="ko-KR" sz="1300" b="1" dirty="0" err="1">
                <a:solidFill>
                  <a:srgbClr val="7F0055"/>
                </a:solidFill>
                <a:latin typeface="Consolas"/>
              </a:rPr>
              <a:t>int</a:t>
            </a:r>
            <a:r>
              <a:rPr lang="en-US" altLang="ko-KR" sz="1300" b="1" dirty="0">
                <a:solidFill>
                  <a:srgbClr val="000000"/>
                </a:solidFill>
                <a:latin typeface="Consolas"/>
              </a:rPr>
              <a:t> </a:t>
            </a:r>
            <a:r>
              <a:rPr lang="en-US" altLang="ko-KR" sz="1300" b="1" dirty="0" err="1">
                <a:solidFill>
                  <a:srgbClr val="000000"/>
                </a:solidFill>
                <a:latin typeface="Consolas"/>
              </a:rPr>
              <a:t>getGdsPrice</a:t>
            </a:r>
            <a:r>
              <a:rPr lang="en-US" altLang="ko-KR" sz="1300" b="1" dirty="0">
                <a:solidFill>
                  <a:srgbClr val="000000"/>
                </a:solidFill>
                <a:latin typeface="Consolas"/>
              </a:rPr>
              <a:t>() { </a:t>
            </a:r>
            <a:r>
              <a:rPr lang="en-US" altLang="ko-KR" sz="1300" b="1" dirty="0">
                <a:solidFill>
                  <a:srgbClr val="3F7F5F"/>
                </a:solidFill>
                <a:latin typeface="Consolas"/>
              </a:rPr>
              <a:t>// </a:t>
            </a:r>
            <a:r>
              <a:rPr lang="ko-KR" altLang="en-US" sz="1300" b="1" dirty="0">
                <a:solidFill>
                  <a:srgbClr val="3F7F5F"/>
                </a:solidFill>
                <a:latin typeface="Consolas"/>
              </a:rPr>
              <a:t>商品価格</a:t>
            </a:r>
            <a:r>
              <a:rPr lang="ja-JP" altLang="en-US" sz="1300" b="1" dirty="0">
                <a:solidFill>
                  <a:srgbClr val="3F7F5F"/>
                </a:solidFill>
                <a:latin typeface="Consolas"/>
              </a:rPr>
              <a:t>を</a:t>
            </a:r>
            <a:r>
              <a:rPr lang="ko-KR" altLang="en-US" sz="1300" b="1" dirty="0">
                <a:solidFill>
                  <a:srgbClr val="3F7F5F"/>
                </a:solidFill>
                <a:latin typeface="Consolas"/>
              </a:rPr>
              <a:t>取得</a:t>
            </a:r>
          </a:p>
          <a:p>
            <a:r>
              <a:rPr lang="en-US" altLang="ko-KR" sz="1300" dirty="0">
                <a:solidFill>
                  <a:srgbClr val="000000"/>
                </a:solidFill>
                <a:latin typeface="Consolas"/>
              </a:rPr>
              <a:t>        </a:t>
            </a:r>
            <a:r>
              <a:rPr lang="en-US" altLang="ko-KR" sz="1300" b="1" dirty="0">
                <a:solidFill>
                  <a:srgbClr val="7F0055"/>
                </a:solidFill>
                <a:latin typeface="Consolas"/>
              </a:rPr>
              <a:t>return</a:t>
            </a:r>
            <a:r>
              <a:rPr lang="en-US" altLang="ko-KR" sz="1300" b="1" dirty="0">
                <a:solidFill>
                  <a:srgbClr val="000000"/>
                </a:solidFill>
                <a:latin typeface="Consolas"/>
              </a:rPr>
              <a:t> </a:t>
            </a:r>
            <a:r>
              <a:rPr lang="en-US" altLang="ko-KR" sz="1300" b="1" dirty="0" err="1">
                <a:solidFill>
                  <a:srgbClr val="0000C0"/>
                </a:solidFill>
                <a:latin typeface="Consolas"/>
              </a:rPr>
              <a:t>gdsPrice</a:t>
            </a:r>
            <a:r>
              <a:rPr lang="en-US" altLang="ko-KR" sz="1300" b="1" dirty="0">
                <a:solidFill>
                  <a:srgbClr val="000000"/>
                </a:solidFill>
                <a:latin typeface="Consolas"/>
              </a:rPr>
              <a:t>;</a:t>
            </a:r>
          </a:p>
          <a:p>
            <a:r>
              <a:rPr lang="ko-KR" altLang="en-US" sz="1300" dirty="0">
                <a:solidFill>
                  <a:srgbClr val="000000"/>
                </a:solidFill>
                <a:latin typeface="Consolas"/>
              </a:rPr>
              <a:t>    </a:t>
            </a:r>
            <a:r>
              <a:rPr lang="en-US" altLang="ko-KR" sz="1300" dirty="0">
                <a:solidFill>
                  <a:srgbClr val="000000"/>
                </a:solidFill>
                <a:latin typeface="Consolas"/>
              </a:rPr>
              <a:t>}</a:t>
            </a:r>
          </a:p>
          <a:p>
            <a:r>
              <a:rPr lang="en-US" altLang="ko-KR" sz="1300" dirty="0">
                <a:solidFill>
                  <a:srgbClr val="000000"/>
                </a:solidFill>
                <a:latin typeface="Consolas"/>
              </a:rPr>
              <a:t>    </a:t>
            </a:r>
            <a:r>
              <a:rPr lang="en-US" altLang="ko-KR" sz="1300" b="1" dirty="0">
                <a:solidFill>
                  <a:srgbClr val="7F0055"/>
                </a:solidFill>
                <a:latin typeface="Consolas"/>
              </a:rPr>
              <a:t>public</a:t>
            </a:r>
            <a:r>
              <a:rPr lang="en-US" altLang="ko-KR" sz="1300" b="1" dirty="0">
                <a:solidFill>
                  <a:srgbClr val="000000"/>
                </a:solidFill>
                <a:latin typeface="Consolas"/>
              </a:rPr>
              <a:t> </a:t>
            </a:r>
            <a:r>
              <a:rPr lang="en-US" altLang="ko-KR" sz="1300" b="1" dirty="0">
                <a:solidFill>
                  <a:srgbClr val="7F0055"/>
                </a:solidFill>
                <a:latin typeface="Consolas"/>
              </a:rPr>
              <a:t>void</a:t>
            </a:r>
            <a:r>
              <a:rPr lang="en-US" altLang="ko-KR" sz="1300" b="1" dirty="0">
                <a:solidFill>
                  <a:srgbClr val="000000"/>
                </a:solidFill>
                <a:latin typeface="Consolas"/>
              </a:rPr>
              <a:t> </a:t>
            </a:r>
            <a:r>
              <a:rPr lang="en-US" altLang="ko-KR" sz="1300" b="1" dirty="0" err="1">
                <a:solidFill>
                  <a:srgbClr val="000000"/>
                </a:solidFill>
                <a:latin typeface="Consolas"/>
              </a:rPr>
              <a:t>setGdsPrice</a:t>
            </a:r>
            <a:r>
              <a:rPr lang="en-US" altLang="ko-KR" sz="1300" b="1" dirty="0">
                <a:solidFill>
                  <a:srgbClr val="000000"/>
                </a:solidFill>
                <a:latin typeface="Consolas"/>
              </a:rPr>
              <a:t>(</a:t>
            </a:r>
            <a:r>
              <a:rPr lang="en-US" altLang="ko-KR" sz="1300" b="1" dirty="0" err="1">
                <a:solidFill>
                  <a:srgbClr val="7F0055"/>
                </a:solidFill>
                <a:latin typeface="Consolas"/>
              </a:rPr>
              <a:t>int</a:t>
            </a:r>
            <a:r>
              <a:rPr lang="en-US" altLang="ko-KR" sz="1300" b="1" dirty="0">
                <a:solidFill>
                  <a:srgbClr val="000000"/>
                </a:solidFill>
                <a:latin typeface="Consolas"/>
              </a:rPr>
              <a:t> </a:t>
            </a:r>
            <a:r>
              <a:rPr lang="en-US" altLang="ko-KR" sz="1300" b="1" dirty="0" err="1">
                <a:solidFill>
                  <a:srgbClr val="6A3E3E"/>
                </a:solidFill>
                <a:latin typeface="Consolas"/>
              </a:rPr>
              <a:t>gdsPrice</a:t>
            </a:r>
            <a:r>
              <a:rPr lang="en-US" altLang="ko-KR" sz="1300" b="1" dirty="0">
                <a:solidFill>
                  <a:srgbClr val="000000"/>
                </a:solidFill>
                <a:latin typeface="Consolas"/>
              </a:rPr>
              <a:t>) { </a:t>
            </a:r>
            <a:r>
              <a:rPr lang="en-US" altLang="ko-KR" sz="1300" b="1" dirty="0">
                <a:solidFill>
                  <a:srgbClr val="3F7F5F"/>
                </a:solidFill>
                <a:latin typeface="Consolas"/>
              </a:rPr>
              <a:t>// </a:t>
            </a:r>
            <a:r>
              <a:rPr lang="ko-KR" altLang="en-US" sz="1300" b="1" dirty="0">
                <a:solidFill>
                  <a:srgbClr val="3F7F5F"/>
                </a:solidFill>
                <a:latin typeface="Consolas"/>
              </a:rPr>
              <a:t>商品価格</a:t>
            </a:r>
            <a:r>
              <a:rPr lang="ja-JP" altLang="en-US" sz="1300" b="1" dirty="0">
                <a:solidFill>
                  <a:srgbClr val="3F7F5F"/>
                </a:solidFill>
                <a:latin typeface="Consolas"/>
              </a:rPr>
              <a:t>を</a:t>
            </a:r>
            <a:r>
              <a:rPr lang="ko-KR" altLang="en-US" sz="1300" b="1" dirty="0">
                <a:solidFill>
                  <a:srgbClr val="3F7F5F"/>
                </a:solidFill>
                <a:latin typeface="Consolas"/>
              </a:rPr>
              <a:t>設定</a:t>
            </a:r>
          </a:p>
          <a:p>
            <a:r>
              <a:rPr lang="en-US" altLang="ko-KR" sz="1300" dirty="0">
                <a:solidFill>
                  <a:srgbClr val="000000"/>
                </a:solidFill>
                <a:latin typeface="Consolas"/>
              </a:rPr>
              <a:t>        </a:t>
            </a:r>
            <a:r>
              <a:rPr lang="en-US" altLang="ko-KR" sz="1300" b="1" dirty="0" err="1">
                <a:solidFill>
                  <a:srgbClr val="7F0055"/>
                </a:solidFill>
                <a:latin typeface="Consolas"/>
              </a:rPr>
              <a:t>this</a:t>
            </a:r>
            <a:r>
              <a:rPr lang="en-US" altLang="ko-KR" sz="1300" b="1" dirty="0" err="1">
                <a:solidFill>
                  <a:srgbClr val="000000"/>
                </a:solidFill>
                <a:latin typeface="Consolas"/>
              </a:rPr>
              <a:t>.</a:t>
            </a:r>
            <a:r>
              <a:rPr lang="en-US" altLang="ko-KR" sz="1300" b="1" dirty="0" err="1">
                <a:solidFill>
                  <a:srgbClr val="0000C0"/>
                </a:solidFill>
                <a:latin typeface="Consolas"/>
              </a:rPr>
              <a:t>gdsPrice</a:t>
            </a:r>
            <a:r>
              <a:rPr lang="en-US" altLang="ko-KR" sz="1300" b="1" dirty="0">
                <a:solidFill>
                  <a:srgbClr val="000000"/>
                </a:solidFill>
                <a:latin typeface="Consolas"/>
              </a:rPr>
              <a:t> = </a:t>
            </a:r>
            <a:r>
              <a:rPr lang="en-US" altLang="ko-KR" sz="1300" b="1" dirty="0" err="1">
                <a:solidFill>
                  <a:srgbClr val="6A3E3E"/>
                </a:solidFill>
                <a:latin typeface="Consolas"/>
              </a:rPr>
              <a:t>gdsPrice</a:t>
            </a:r>
            <a:r>
              <a:rPr lang="en-US" altLang="ko-KR" sz="1300" b="1" dirty="0">
                <a:solidFill>
                  <a:srgbClr val="000000"/>
                </a:solidFill>
                <a:latin typeface="Consolas"/>
              </a:rPr>
              <a:t>;</a:t>
            </a:r>
          </a:p>
          <a:p>
            <a:r>
              <a:rPr lang="ko-KR" altLang="en-US" sz="1300" dirty="0">
                <a:solidFill>
                  <a:srgbClr val="000000"/>
                </a:solidFill>
                <a:latin typeface="Consolas"/>
              </a:rPr>
              <a:t>    </a:t>
            </a:r>
            <a:r>
              <a:rPr lang="en-US" altLang="ko-KR" sz="1300" dirty="0">
                <a:solidFill>
                  <a:srgbClr val="000000"/>
                </a:solidFill>
                <a:latin typeface="Consolas"/>
              </a:rPr>
              <a:t>}</a:t>
            </a:r>
          </a:p>
          <a:p>
            <a:r>
              <a:rPr lang="en-US" altLang="ko-KR" sz="1300" dirty="0">
                <a:solidFill>
                  <a:srgbClr val="000000"/>
                </a:solidFill>
                <a:latin typeface="Consolas"/>
              </a:rPr>
              <a:t>    </a:t>
            </a:r>
            <a:r>
              <a:rPr lang="en-US" altLang="ko-KR" sz="1300" b="1" dirty="0">
                <a:solidFill>
                  <a:srgbClr val="7F0055"/>
                </a:solidFill>
                <a:latin typeface="Consolas"/>
              </a:rPr>
              <a:t>public</a:t>
            </a:r>
            <a:r>
              <a:rPr lang="en-US" altLang="ko-KR" sz="1300" b="1" dirty="0">
                <a:solidFill>
                  <a:srgbClr val="000000"/>
                </a:solidFill>
                <a:latin typeface="Consolas"/>
              </a:rPr>
              <a:t> String </a:t>
            </a:r>
            <a:r>
              <a:rPr lang="en-US" altLang="ko-KR" sz="1300" b="1" dirty="0" err="1">
                <a:solidFill>
                  <a:srgbClr val="000000"/>
                </a:solidFill>
                <a:latin typeface="Consolas"/>
              </a:rPr>
              <a:t>getOrderId</a:t>
            </a:r>
            <a:r>
              <a:rPr lang="en-US" altLang="ko-KR" sz="1300" b="1" dirty="0">
                <a:solidFill>
                  <a:srgbClr val="000000"/>
                </a:solidFill>
                <a:latin typeface="Consolas"/>
              </a:rPr>
              <a:t>() { </a:t>
            </a:r>
            <a:r>
              <a:rPr lang="en-US" altLang="ko-KR" sz="1300" b="1" dirty="0">
                <a:solidFill>
                  <a:srgbClr val="3F7F5F"/>
                </a:solidFill>
                <a:latin typeface="Consolas"/>
              </a:rPr>
              <a:t>// </a:t>
            </a:r>
            <a:r>
              <a:rPr lang="ko-KR" altLang="en-US" sz="1300" b="1" dirty="0">
                <a:solidFill>
                  <a:srgbClr val="3F7F5F"/>
                </a:solidFill>
                <a:latin typeface="Consolas"/>
              </a:rPr>
              <a:t>注文</a:t>
            </a:r>
            <a:r>
              <a:rPr lang="en-US" altLang="ko-KR" sz="1300" b="1" dirty="0">
                <a:solidFill>
                  <a:srgbClr val="3F7F5F"/>
                </a:solidFill>
                <a:latin typeface="Consolas"/>
              </a:rPr>
              <a:t>ID</a:t>
            </a:r>
            <a:r>
              <a:rPr lang="ja-JP" altLang="en-US" sz="1300" b="1" dirty="0">
                <a:solidFill>
                  <a:srgbClr val="3F7F5F"/>
                </a:solidFill>
                <a:latin typeface="Consolas"/>
              </a:rPr>
              <a:t>を</a:t>
            </a:r>
            <a:r>
              <a:rPr lang="ko-KR" altLang="en-US" sz="1300" b="1" dirty="0">
                <a:solidFill>
                  <a:srgbClr val="3F7F5F"/>
                </a:solidFill>
                <a:latin typeface="Consolas"/>
              </a:rPr>
              <a:t>取得</a:t>
            </a:r>
          </a:p>
          <a:p>
            <a:r>
              <a:rPr lang="en-US" altLang="ko-KR" sz="1300" dirty="0">
                <a:solidFill>
                  <a:srgbClr val="000000"/>
                </a:solidFill>
                <a:latin typeface="Consolas"/>
              </a:rPr>
              <a:t>        </a:t>
            </a:r>
            <a:r>
              <a:rPr lang="en-US" altLang="ko-KR" sz="1300" b="1" dirty="0">
                <a:solidFill>
                  <a:srgbClr val="7F0055"/>
                </a:solidFill>
                <a:latin typeface="Consolas"/>
              </a:rPr>
              <a:t>return</a:t>
            </a:r>
            <a:r>
              <a:rPr lang="en-US" altLang="ko-KR" sz="1300" b="1" dirty="0">
                <a:solidFill>
                  <a:srgbClr val="000000"/>
                </a:solidFill>
                <a:latin typeface="Consolas"/>
              </a:rPr>
              <a:t> </a:t>
            </a:r>
            <a:r>
              <a:rPr lang="en-US" altLang="ko-KR" sz="1300" b="1" dirty="0" err="1">
                <a:solidFill>
                  <a:srgbClr val="0000C0"/>
                </a:solidFill>
                <a:latin typeface="Consolas"/>
              </a:rPr>
              <a:t>orderId</a:t>
            </a:r>
            <a:r>
              <a:rPr lang="en-US" altLang="ko-KR" sz="1300" b="1" dirty="0">
                <a:solidFill>
                  <a:srgbClr val="000000"/>
                </a:solidFill>
                <a:latin typeface="Consolas"/>
              </a:rPr>
              <a:t>;</a:t>
            </a:r>
          </a:p>
          <a:p>
            <a:r>
              <a:rPr lang="ko-KR" altLang="en-US" sz="1300" dirty="0">
                <a:solidFill>
                  <a:srgbClr val="000000"/>
                </a:solidFill>
                <a:latin typeface="Consolas"/>
              </a:rPr>
              <a:t>    </a:t>
            </a:r>
            <a:r>
              <a:rPr lang="en-US" altLang="ko-KR" sz="1300" dirty="0">
                <a:solidFill>
                  <a:srgbClr val="000000"/>
                </a:solidFill>
                <a:latin typeface="Consolas"/>
              </a:rPr>
              <a:t>}</a:t>
            </a:r>
          </a:p>
          <a:p>
            <a:r>
              <a:rPr lang="en-US" altLang="ko-KR" sz="1300" dirty="0">
                <a:solidFill>
                  <a:srgbClr val="000000"/>
                </a:solidFill>
                <a:latin typeface="Consolas"/>
              </a:rPr>
              <a:t>    </a:t>
            </a:r>
            <a:r>
              <a:rPr lang="en-US" altLang="ko-KR" sz="1300" b="1" dirty="0">
                <a:solidFill>
                  <a:srgbClr val="7F0055"/>
                </a:solidFill>
                <a:latin typeface="Consolas"/>
              </a:rPr>
              <a:t>public</a:t>
            </a:r>
            <a:r>
              <a:rPr lang="en-US" altLang="ko-KR" sz="1300" b="1" dirty="0">
                <a:solidFill>
                  <a:srgbClr val="000000"/>
                </a:solidFill>
                <a:latin typeface="Consolas"/>
              </a:rPr>
              <a:t> </a:t>
            </a:r>
            <a:r>
              <a:rPr lang="en-US" altLang="ko-KR" sz="1300" b="1" dirty="0">
                <a:solidFill>
                  <a:srgbClr val="7F0055"/>
                </a:solidFill>
                <a:latin typeface="Consolas"/>
              </a:rPr>
              <a:t>void</a:t>
            </a:r>
            <a:r>
              <a:rPr lang="en-US" altLang="ko-KR" sz="1300" b="1" dirty="0">
                <a:solidFill>
                  <a:srgbClr val="000000"/>
                </a:solidFill>
                <a:latin typeface="Consolas"/>
              </a:rPr>
              <a:t> </a:t>
            </a:r>
            <a:r>
              <a:rPr lang="en-US" altLang="ko-KR" sz="1300" b="1" dirty="0" err="1">
                <a:solidFill>
                  <a:srgbClr val="000000"/>
                </a:solidFill>
                <a:latin typeface="Consolas"/>
              </a:rPr>
              <a:t>setOrderId</a:t>
            </a:r>
            <a:r>
              <a:rPr lang="en-US" altLang="ko-KR" sz="1300" b="1" dirty="0">
                <a:solidFill>
                  <a:srgbClr val="000000"/>
                </a:solidFill>
                <a:latin typeface="Consolas"/>
              </a:rPr>
              <a:t>(String </a:t>
            </a:r>
            <a:r>
              <a:rPr lang="en-US" altLang="ko-KR" sz="1300" b="1" dirty="0" err="1">
                <a:solidFill>
                  <a:srgbClr val="6A3E3E"/>
                </a:solidFill>
                <a:latin typeface="Consolas"/>
              </a:rPr>
              <a:t>orderId</a:t>
            </a:r>
            <a:r>
              <a:rPr lang="en-US" altLang="ko-KR" sz="1300" b="1" dirty="0">
                <a:solidFill>
                  <a:srgbClr val="000000"/>
                </a:solidFill>
                <a:latin typeface="Consolas"/>
              </a:rPr>
              <a:t>) { </a:t>
            </a:r>
            <a:r>
              <a:rPr lang="en-US" altLang="ko-KR" sz="1300" b="1" dirty="0">
                <a:solidFill>
                  <a:srgbClr val="3F7F5F"/>
                </a:solidFill>
                <a:latin typeface="Consolas"/>
              </a:rPr>
              <a:t>// </a:t>
            </a:r>
            <a:r>
              <a:rPr lang="ko-KR" altLang="en-US" sz="1300" b="1" dirty="0">
                <a:solidFill>
                  <a:srgbClr val="3F7F5F"/>
                </a:solidFill>
                <a:latin typeface="Consolas"/>
              </a:rPr>
              <a:t>注文</a:t>
            </a:r>
            <a:r>
              <a:rPr lang="en-US" altLang="ko-KR" sz="1300" b="1" dirty="0">
                <a:solidFill>
                  <a:srgbClr val="3F7F5F"/>
                </a:solidFill>
                <a:latin typeface="Consolas"/>
              </a:rPr>
              <a:t>ID</a:t>
            </a:r>
            <a:r>
              <a:rPr lang="ja-JP" altLang="en-US" sz="1300" b="1" dirty="0">
                <a:solidFill>
                  <a:srgbClr val="3F7F5F"/>
                </a:solidFill>
                <a:latin typeface="Consolas"/>
              </a:rPr>
              <a:t>を</a:t>
            </a:r>
            <a:r>
              <a:rPr lang="ko-KR" altLang="en-US" sz="1300" b="1" dirty="0">
                <a:solidFill>
                  <a:srgbClr val="3F7F5F"/>
                </a:solidFill>
                <a:latin typeface="Consolas"/>
              </a:rPr>
              <a:t>設定</a:t>
            </a:r>
          </a:p>
          <a:p>
            <a:r>
              <a:rPr lang="en-US" altLang="ko-KR" sz="1300" dirty="0">
                <a:solidFill>
                  <a:srgbClr val="000000"/>
                </a:solidFill>
                <a:latin typeface="Consolas"/>
              </a:rPr>
              <a:t>        </a:t>
            </a:r>
            <a:r>
              <a:rPr lang="en-US" altLang="ko-KR" sz="1300" b="1" dirty="0" err="1">
                <a:solidFill>
                  <a:srgbClr val="7F0055"/>
                </a:solidFill>
                <a:latin typeface="Consolas"/>
              </a:rPr>
              <a:t>this</a:t>
            </a:r>
            <a:r>
              <a:rPr lang="en-US" altLang="ko-KR" sz="1300" b="1" dirty="0" err="1">
                <a:solidFill>
                  <a:srgbClr val="000000"/>
                </a:solidFill>
                <a:latin typeface="Consolas"/>
              </a:rPr>
              <a:t>.</a:t>
            </a:r>
            <a:r>
              <a:rPr lang="en-US" altLang="ko-KR" sz="1300" b="1" dirty="0" err="1">
                <a:solidFill>
                  <a:srgbClr val="0000C0"/>
                </a:solidFill>
                <a:latin typeface="Consolas"/>
              </a:rPr>
              <a:t>orderId</a:t>
            </a:r>
            <a:r>
              <a:rPr lang="en-US" altLang="ko-KR" sz="1300" b="1" dirty="0">
                <a:solidFill>
                  <a:srgbClr val="000000"/>
                </a:solidFill>
                <a:latin typeface="Consolas"/>
              </a:rPr>
              <a:t> = </a:t>
            </a:r>
            <a:r>
              <a:rPr lang="en-US" altLang="ko-KR" sz="1300" b="1" dirty="0" err="1">
                <a:solidFill>
                  <a:srgbClr val="6A3E3E"/>
                </a:solidFill>
                <a:latin typeface="Consolas"/>
              </a:rPr>
              <a:t>orderId</a:t>
            </a:r>
            <a:r>
              <a:rPr lang="en-US" altLang="ko-KR" sz="1300" b="1" dirty="0">
                <a:solidFill>
                  <a:srgbClr val="000000"/>
                </a:solidFill>
                <a:latin typeface="Consolas"/>
              </a:rPr>
              <a:t>; </a:t>
            </a:r>
          </a:p>
          <a:p>
            <a:r>
              <a:rPr lang="ko-KR" altLang="en-US" sz="1300" dirty="0">
                <a:solidFill>
                  <a:srgbClr val="000000"/>
                </a:solidFill>
                <a:latin typeface="Consolas"/>
              </a:rPr>
              <a:t>    </a:t>
            </a:r>
            <a:r>
              <a:rPr lang="en-US" altLang="ko-KR" sz="1300" dirty="0">
                <a:solidFill>
                  <a:srgbClr val="000000"/>
                </a:solidFill>
                <a:latin typeface="Consolas"/>
              </a:rPr>
              <a:t>}</a:t>
            </a:r>
          </a:p>
          <a:p>
            <a:r>
              <a:rPr lang="en-US" altLang="ko-KR" sz="1300" dirty="0">
                <a:solidFill>
                  <a:srgbClr val="000000"/>
                </a:solidFill>
                <a:latin typeface="Consolas"/>
              </a:rPr>
              <a:t>    </a:t>
            </a:r>
            <a:r>
              <a:rPr lang="en-US" altLang="ko-KR" sz="1300" b="1" dirty="0">
                <a:solidFill>
                  <a:srgbClr val="7F0055"/>
                </a:solidFill>
                <a:latin typeface="Consolas"/>
              </a:rPr>
              <a:t>public</a:t>
            </a:r>
            <a:r>
              <a:rPr lang="en-US" altLang="ko-KR" sz="1300" b="1" dirty="0">
                <a:solidFill>
                  <a:srgbClr val="000000"/>
                </a:solidFill>
                <a:latin typeface="Consolas"/>
              </a:rPr>
              <a:t> String </a:t>
            </a:r>
            <a:r>
              <a:rPr lang="en-US" altLang="ko-KR" sz="1300" b="1" dirty="0" err="1">
                <a:solidFill>
                  <a:srgbClr val="000000"/>
                </a:solidFill>
                <a:latin typeface="Consolas"/>
              </a:rPr>
              <a:t>getUserId</a:t>
            </a:r>
            <a:r>
              <a:rPr lang="en-US" altLang="ko-KR" sz="1300" b="1" dirty="0">
                <a:solidFill>
                  <a:srgbClr val="000000"/>
                </a:solidFill>
                <a:latin typeface="Consolas"/>
              </a:rPr>
              <a:t>() { </a:t>
            </a:r>
            <a:r>
              <a:rPr lang="en-US" altLang="ko-KR" sz="1300" b="1" dirty="0">
                <a:solidFill>
                  <a:srgbClr val="3F7F5F"/>
                </a:solidFill>
                <a:latin typeface="Consolas"/>
              </a:rPr>
              <a:t>// </a:t>
            </a:r>
            <a:r>
              <a:rPr lang="ja-JP" altLang="en-US" sz="1300" b="1" dirty="0">
                <a:solidFill>
                  <a:srgbClr val="3F7F5F"/>
                </a:solidFill>
                <a:latin typeface="Consolas"/>
              </a:rPr>
              <a:t>ユーザー</a:t>
            </a:r>
            <a:r>
              <a:rPr lang="en-US" altLang="ko-KR" sz="1300" b="1" dirty="0">
                <a:solidFill>
                  <a:srgbClr val="3F7F5F"/>
                </a:solidFill>
                <a:latin typeface="Consolas"/>
              </a:rPr>
              <a:t>ID</a:t>
            </a:r>
            <a:r>
              <a:rPr lang="ja-JP" altLang="en-US" sz="1300" b="1" dirty="0">
                <a:solidFill>
                  <a:srgbClr val="3F7F5F"/>
                </a:solidFill>
                <a:latin typeface="Consolas"/>
              </a:rPr>
              <a:t>を</a:t>
            </a:r>
            <a:r>
              <a:rPr lang="ko-KR" altLang="en-US" sz="1300" b="1" dirty="0">
                <a:solidFill>
                  <a:srgbClr val="3F7F5F"/>
                </a:solidFill>
                <a:latin typeface="Consolas"/>
              </a:rPr>
              <a:t>取得</a:t>
            </a:r>
          </a:p>
          <a:p>
            <a:r>
              <a:rPr lang="en-US" altLang="ko-KR" sz="1300" dirty="0">
                <a:solidFill>
                  <a:srgbClr val="000000"/>
                </a:solidFill>
                <a:latin typeface="Consolas"/>
              </a:rPr>
              <a:t>        </a:t>
            </a:r>
            <a:r>
              <a:rPr lang="en-US" altLang="ko-KR" sz="1300" b="1" dirty="0">
                <a:solidFill>
                  <a:srgbClr val="7F0055"/>
                </a:solidFill>
                <a:latin typeface="Consolas"/>
              </a:rPr>
              <a:t>return</a:t>
            </a:r>
            <a:r>
              <a:rPr lang="en-US" altLang="ko-KR" sz="1300" b="1" dirty="0">
                <a:solidFill>
                  <a:srgbClr val="000000"/>
                </a:solidFill>
                <a:latin typeface="Consolas"/>
              </a:rPr>
              <a:t> </a:t>
            </a:r>
            <a:r>
              <a:rPr lang="en-US" altLang="ko-KR" sz="1300" b="1" dirty="0" err="1">
                <a:solidFill>
                  <a:srgbClr val="0000C0"/>
                </a:solidFill>
                <a:latin typeface="Consolas"/>
              </a:rPr>
              <a:t>userId</a:t>
            </a:r>
            <a:r>
              <a:rPr lang="en-US" altLang="ko-KR" sz="1300" b="1" dirty="0">
                <a:solidFill>
                  <a:srgbClr val="000000"/>
                </a:solidFill>
                <a:latin typeface="Consolas"/>
              </a:rPr>
              <a:t>;</a:t>
            </a:r>
          </a:p>
          <a:p>
            <a:r>
              <a:rPr lang="ko-KR" altLang="en-US" sz="1300" dirty="0">
                <a:solidFill>
                  <a:srgbClr val="000000"/>
                </a:solidFill>
                <a:latin typeface="Consolas"/>
              </a:rPr>
              <a:t>    </a:t>
            </a:r>
            <a:r>
              <a:rPr lang="en-US" altLang="ko-KR" sz="1300" dirty="0">
                <a:solidFill>
                  <a:srgbClr val="000000"/>
                </a:solidFill>
                <a:latin typeface="Consolas"/>
              </a:rPr>
              <a:t>}</a:t>
            </a:r>
          </a:p>
          <a:p>
            <a:r>
              <a:rPr lang="en-US" altLang="ko-KR" sz="1300" dirty="0">
                <a:solidFill>
                  <a:srgbClr val="000000"/>
                </a:solidFill>
                <a:latin typeface="Consolas"/>
              </a:rPr>
              <a:t>    </a:t>
            </a:r>
            <a:r>
              <a:rPr lang="en-US" altLang="ko-KR" sz="1300" b="1" dirty="0">
                <a:solidFill>
                  <a:srgbClr val="7F0055"/>
                </a:solidFill>
                <a:latin typeface="Consolas"/>
              </a:rPr>
              <a:t>public</a:t>
            </a:r>
            <a:r>
              <a:rPr lang="en-US" altLang="ko-KR" sz="1300" b="1" dirty="0">
                <a:solidFill>
                  <a:srgbClr val="000000"/>
                </a:solidFill>
                <a:latin typeface="Consolas"/>
              </a:rPr>
              <a:t> </a:t>
            </a:r>
            <a:r>
              <a:rPr lang="en-US" altLang="ko-KR" sz="1300" b="1" dirty="0">
                <a:solidFill>
                  <a:srgbClr val="7F0055"/>
                </a:solidFill>
                <a:latin typeface="Consolas"/>
              </a:rPr>
              <a:t>void</a:t>
            </a:r>
            <a:r>
              <a:rPr lang="en-US" altLang="ko-KR" sz="1300" b="1" dirty="0">
                <a:solidFill>
                  <a:srgbClr val="000000"/>
                </a:solidFill>
                <a:latin typeface="Consolas"/>
              </a:rPr>
              <a:t> </a:t>
            </a:r>
            <a:r>
              <a:rPr lang="en-US" altLang="ko-KR" sz="1300" b="1" dirty="0" err="1">
                <a:solidFill>
                  <a:srgbClr val="000000"/>
                </a:solidFill>
                <a:latin typeface="Consolas"/>
              </a:rPr>
              <a:t>setUserId</a:t>
            </a:r>
            <a:r>
              <a:rPr lang="en-US" altLang="ko-KR" sz="1300" b="1" dirty="0">
                <a:solidFill>
                  <a:srgbClr val="000000"/>
                </a:solidFill>
                <a:latin typeface="Consolas"/>
              </a:rPr>
              <a:t>(String </a:t>
            </a:r>
            <a:r>
              <a:rPr lang="en-US" altLang="ko-KR" sz="1300" b="1" dirty="0" err="1">
                <a:solidFill>
                  <a:srgbClr val="6A3E3E"/>
                </a:solidFill>
                <a:latin typeface="Consolas"/>
              </a:rPr>
              <a:t>userId</a:t>
            </a:r>
            <a:r>
              <a:rPr lang="en-US" altLang="ko-KR" sz="1300" b="1" dirty="0">
                <a:solidFill>
                  <a:srgbClr val="000000"/>
                </a:solidFill>
                <a:latin typeface="Consolas"/>
              </a:rPr>
              <a:t>) { </a:t>
            </a:r>
            <a:r>
              <a:rPr lang="en-US" altLang="ko-KR" sz="1300" b="1" dirty="0">
                <a:solidFill>
                  <a:srgbClr val="3F7F5F"/>
                </a:solidFill>
                <a:latin typeface="Consolas"/>
              </a:rPr>
              <a:t>// </a:t>
            </a:r>
            <a:r>
              <a:rPr lang="ja-JP" altLang="en-US" sz="1300" b="1" dirty="0">
                <a:solidFill>
                  <a:srgbClr val="3F7F5F"/>
                </a:solidFill>
                <a:latin typeface="Consolas"/>
              </a:rPr>
              <a:t>ユーザー</a:t>
            </a:r>
            <a:r>
              <a:rPr lang="en-US" altLang="ko-KR" sz="1300" b="1" dirty="0">
                <a:solidFill>
                  <a:srgbClr val="3F7F5F"/>
                </a:solidFill>
                <a:latin typeface="Consolas"/>
              </a:rPr>
              <a:t>ID</a:t>
            </a:r>
            <a:r>
              <a:rPr lang="ja-JP" altLang="en-US" sz="1300" b="1" dirty="0">
                <a:solidFill>
                  <a:srgbClr val="3F7F5F"/>
                </a:solidFill>
                <a:latin typeface="Consolas"/>
              </a:rPr>
              <a:t>を</a:t>
            </a:r>
            <a:r>
              <a:rPr lang="ko-KR" altLang="en-US" sz="1300" b="1" dirty="0">
                <a:solidFill>
                  <a:srgbClr val="3F7F5F"/>
                </a:solidFill>
                <a:latin typeface="Consolas"/>
              </a:rPr>
              <a:t>設定</a:t>
            </a:r>
          </a:p>
          <a:p>
            <a:r>
              <a:rPr lang="en-US" altLang="ko-KR" sz="1300" dirty="0">
                <a:solidFill>
                  <a:srgbClr val="000000"/>
                </a:solidFill>
                <a:latin typeface="Consolas"/>
              </a:rPr>
              <a:t>        </a:t>
            </a:r>
            <a:r>
              <a:rPr lang="en-US" altLang="ko-KR" sz="1300" b="1" dirty="0" err="1">
                <a:solidFill>
                  <a:srgbClr val="7F0055"/>
                </a:solidFill>
                <a:latin typeface="Consolas"/>
              </a:rPr>
              <a:t>this</a:t>
            </a:r>
            <a:r>
              <a:rPr lang="en-US" altLang="ko-KR" sz="1300" b="1" dirty="0" err="1">
                <a:solidFill>
                  <a:srgbClr val="000000"/>
                </a:solidFill>
                <a:latin typeface="Consolas"/>
              </a:rPr>
              <a:t>.</a:t>
            </a:r>
            <a:r>
              <a:rPr lang="en-US" altLang="ko-KR" sz="1300" b="1" dirty="0" err="1">
                <a:solidFill>
                  <a:srgbClr val="0000C0"/>
                </a:solidFill>
                <a:latin typeface="Consolas"/>
              </a:rPr>
              <a:t>userId</a:t>
            </a:r>
            <a:r>
              <a:rPr lang="en-US" altLang="ko-KR" sz="1300" b="1" dirty="0">
                <a:solidFill>
                  <a:srgbClr val="000000"/>
                </a:solidFill>
                <a:latin typeface="Consolas"/>
              </a:rPr>
              <a:t> = </a:t>
            </a:r>
            <a:r>
              <a:rPr lang="en-US" altLang="ko-KR" sz="1300" b="1" dirty="0" err="1">
                <a:solidFill>
                  <a:srgbClr val="6A3E3E"/>
                </a:solidFill>
                <a:latin typeface="Consolas"/>
              </a:rPr>
              <a:t>userId</a:t>
            </a:r>
            <a:r>
              <a:rPr lang="en-US" altLang="ko-KR" sz="1300" b="1" dirty="0">
                <a:solidFill>
                  <a:srgbClr val="000000"/>
                </a:solidFill>
                <a:latin typeface="Consolas"/>
              </a:rPr>
              <a:t>;</a:t>
            </a:r>
          </a:p>
          <a:p>
            <a:r>
              <a:rPr lang="ko-KR" altLang="en-US" sz="1300" dirty="0">
                <a:solidFill>
                  <a:srgbClr val="000000"/>
                </a:solidFill>
                <a:latin typeface="Consolas"/>
              </a:rPr>
              <a:t>    </a:t>
            </a:r>
            <a:r>
              <a:rPr lang="en-US" altLang="ko-KR" sz="1300" dirty="0">
                <a:solidFill>
                  <a:srgbClr val="000000"/>
                </a:solidFill>
                <a:latin typeface="Consolas"/>
              </a:rPr>
              <a:t>}</a:t>
            </a:r>
          </a:p>
          <a:p>
            <a:r>
              <a:rPr lang="en-US" altLang="ko-KR" sz="1300" dirty="0">
                <a:solidFill>
                  <a:srgbClr val="000000"/>
                </a:solidFill>
                <a:latin typeface="Consolas"/>
              </a:rPr>
              <a:t>    </a:t>
            </a:r>
            <a:r>
              <a:rPr lang="en-US" altLang="ko-KR" sz="1300" b="1" dirty="0">
                <a:solidFill>
                  <a:srgbClr val="7F0055"/>
                </a:solidFill>
                <a:latin typeface="Consolas"/>
              </a:rPr>
              <a:t>public</a:t>
            </a:r>
            <a:r>
              <a:rPr lang="en-US" altLang="ko-KR" sz="1300" b="1" dirty="0">
                <a:solidFill>
                  <a:srgbClr val="000000"/>
                </a:solidFill>
                <a:latin typeface="Consolas"/>
              </a:rPr>
              <a:t> String </a:t>
            </a:r>
            <a:r>
              <a:rPr lang="en-US" altLang="ko-KR" sz="1300" b="1" dirty="0" err="1">
                <a:solidFill>
                  <a:srgbClr val="000000"/>
                </a:solidFill>
                <a:latin typeface="Consolas"/>
              </a:rPr>
              <a:t>getOrderRec</a:t>
            </a:r>
            <a:r>
              <a:rPr lang="en-US" altLang="ko-KR" sz="1300" b="1" dirty="0">
                <a:solidFill>
                  <a:srgbClr val="000000"/>
                </a:solidFill>
                <a:latin typeface="Consolas"/>
              </a:rPr>
              <a:t>() { </a:t>
            </a:r>
            <a:r>
              <a:rPr lang="en-US" altLang="ko-KR" sz="1300" b="1" dirty="0">
                <a:solidFill>
                  <a:srgbClr val="3F7F5F"/>
                </a:solidFill>
                <a:latin typeface="Consolas"/>
              </a:rPr>
              <a:t>// </a:t>
            </a:r>
            <a:r>
              <a:rPr lang="ko-KR" altLang="en-US" sz="1300" b="1" dirty="0">
                <a:solidFill>
                  <a:srgbClr val="3F7F5F"/>
                </a:solidFill>
                <a:latin typeface="Consolas"/>
              </a:rPr>
              <a:t>受取人名</a:t>
            </a:r>
            <a:r>
              <a:rPr lang="ja-JP" altLang="en-US" sz="1300" b="1" dirty="0">
                <a:solidFill>
                  <a:srgbClr val="3F7F5F"/>
                </a:solidFill>
                <a:latin typeface="Consolas"/>
              </a:rPr>
              <a:t>を</a:t>
            </a:r>
            <a:r>
              <a:rPr lang="ko-KR" altLang="en-US" sz="1300" b="1" dirty="0">
                <a:solidFill>
                  <a:srgbClr val="3F7F5F"/>
                </a:solidFill>
                <a:latin typeface="Consolas"/>
              </a:rPr>
              <a:t>取得</a:t>
            </a:r>
          </a:p>
          <a:p>
            <a:r>
              <a:rPr lang="en-US" altLang="ko-KR" sz="1300" dirty="0">
                <a:solidFill>
                  <a:srgbClr val="000000"/>
                </a:solidFill>
                <a:latin typeface="Consolas"/>
              </a:rPr>
              <a:t>        </a:t>
            </a:r>
            <a:r>
              <a:rPr lang="en-US" altLang="ko-KR" sz="1300" b="1" dirty="0">
                <a:solidFill>
                  <a:srgbClr val="7F0055"/>
                </a:solidFill>
                <a:latin typeface="Consolas"/>
              </a:rPr>
              <a:t>return</a:t>
            </a:r>
            <a:r>
              <a:rPr lang="en-US" altLang="ko-KR" sz="1300" b="1" dirty="0">
                <a:solidFill>
                  <a:srgbClr val="000000"/>
                </a:solidFill>
                <a:latin typeface="Consolas"/>
              </a:rPr>
              <a:t> </a:t>
            </a:r>
            <a:r>
              <a:rPr lang="en-US" altLang="ko-KR" sz="1300" b="1" dirty="0" err="1">
                <a:solidFill>
                  <a:srgbClr val="0000C0"/>
                </a:solidFill>
                <a:latin typeface="Consolas"/>
              </a:rPr>
              <a:t>orderRec</a:t>
            </a:r>
            <a:r>
              <a:rPr lang="en-US" altLang="ko-KR" sz="1300" b="1" dirty="0">
                <a:solidFill>
                  <a:srgbClr val="000000"/>
                </a:solidFill>
                <a:latin typeface="Consolas"/>
              </a:rPr>
              <a:t>;</a:t>
            </a:r>
          </a:p>
          <a:p>
            <a:r>
              <a:rPr lang="ko-KR" altLang="en-US" sz="1300" dirty="0">
                <a:solidFill>
                  <a:srgbClr val="000000"/>
                </a:solidFill>
                <a:latin typeface="Consolas"/>
              </a:rPr>
              <a:t>    </a:t>
            </a:r>
            <a:r>
              <a:rPr lang="en-US" altLang="ko-KR" sz="1300" dirty="0" smtClean="0">
                <a:solidFill>
                  <a:srgbClr val="000000"/>
                </a:solidFill>
                <a:latin typeface="Consolas"/>
              </a:rPr>
              <a:t>}</a:t>
            </a:r>
          </a:p>
          <a:p>
            <a:endParaRPr lang="en-US" altLang="ko-KR" sz="1300" dirty="0">
              <a:solidFill>
                <a:srgbClr val="000000"/>
              </a:solidFill>
              <a:latin typeface="Consolas"/>
            </a:endParaRPr>
          </a:p>
          <a:p>
            <a:endParaRPr lang="en-US" altLang="ko-KR" sz="1300" dirty="0" smtClean="0">
              <a:solidFill>
                <a:srgbClr val="000000"/>
              </a:solidFill>
              <a:latin typeface="Consolas"/>
            </a:endParaRPr>
          </a:p>
          <a:p>
            <a:endParaRPr lang="en-US" altLang="ko-KR" sz="1300" dirty="0">
              <a:solidFill>
                <a:srgbClr val="000000"/>
              </a:solidFill>
              <a:latin typeface="Consolas"/>
            </a:endParaRPr>
          </a:p>
          <a:p>
            <a:r>
              <a:rPr lang="en-US" altLang="ko-KR" sz="1300" dirty="0">
                <a:solidFill>
                  <a:srgbClr val="000000"/>
                </a:solidFill>
                <a:latin typeface="Consolas"/>
              </a:rPr>
              <a:t>    </a:t>
            </a:r>
            <a:r>
              <a:rPr lang="en-US" altLang="ko-KR" sz="1300" b="1" dirty="0">
                <a:solidFill>
                  <a:srgbClr val="7F0055"/>
                </a:solidFill>
                <a:latin typeface="Consolas"/>
              </a:rPr>
              <a:t>public</a:t>
            </a:r>
            <a:r>
              <a:rPr lang="en-US" altLang="ko-KR" sz="1300" b="1" dirty="0">
                <a:solidFill>
                  <a:srgbClr val="000000"/>
                </a:solidFill>
                <a:latin typeface="Consolas"/>
              </a:rPr>
              <a:t> </a:t>
            </a:r>
            <a:r>
              <a:rPr lang="en-US" altLang="ko-KR" sz="1300" b="1" dirty="0">
                <a:solidFill>
                  <a:srgbClr val="7F0055"/>
                </a:solidFill>
                <a:latin typeface="Consolas"/>
              </a:rPr>
              <a:t>void</a:t>
            </a:r>
            <a:r>
              <a:rPr lang="en-US" altLang="ko-KR" sz="1300" b="1" dirty="0">
                <a:solidFill>
                  <a:srgbClr val="000000"/>
                </a:solidFill>
                <a:latin typeface="Consolas"/>
              </a:rPr>
              <a:t> </a:t>
            </a:r>
            <a:r>
              <a:rPr lang="en-US" altLang="ko-KR" sz="1300" b="1" dirty="0" err="1">
                <a:solidFill>
                  <a:srgbClr val="000000"/>
                </a:solidFill>
                <a:latin typeface="Consolas"/>
              </a:rPr>
              <a:t>setOrderRec</a:t>
            </a:r>
            <a:r>
              <a:rPr lang="en-US" altLang="ko-KR" sz="1300" b="1" dirty="0">
                <a:solidFill>
                  <a:srgbClr val="000000"/>
                </a:solidFill>
                <a:latin typeface="Consolas"/>
              </a:rPr>
              <a:t>(String </a:t>
            </a:r>
            <a:r>
              <a:rPr lang="en-US" altLang="ko-KR" sz="1300" b="1" dirty="0" err="1">
                <a:solidFill>
                  <a:srgbClr val="6A3E3E"/>
                </a:solidFill>
                <a:latin typeface="Consolas"/>
              </a:rPr>
              <a:t>orderRec</a:t>
            </a:r>
            <a:r>
              <a:rPr lang="en-US" altLang="ko-KR" sz="1300" b="1" dirty="0">
                <a:solidFill>
                  <a:srgbClr val="000000"/>
                </a:solidFill>
                <a:latin typeface="Consolas"/>
              </a:rPr>
              <a:t>) { </a:t>
            </a:r>
            <a:r>
              <a:rPr lang="en-US" altLang="ko-KR" sz="1300" b="1" dirty="0">
                <a:solidFill>
                  <a:srgbClr val="3F7F5F"/>
                </a:solidFill>
                <a:latin typeface="Consolas"/>
              </a:rPr>
              <a:t>// </a:t>
            </a:r>
            <a:r>
              <a:rPr lang="ko-KR" altLang="en-US" sz="1300" b="1" dirty="0">
                <a:solidFill>
                  <a:srgbClr val="3F7F5F"/>
                </a:solidFill>
                <a:latin typeface="Consolas"/>
              </a:rPr>
              <a:t>受取人名</a:t>
            </a:r>
            <a:r>
              <a:rPr lang="ja-JP" altLang="en-US" sz="1300" b="1" dirty="0">
                <a:solidFill>
                  <a:srgbClr val="3F7F5F"/>
                </a:solidFill>
                <a:latin typeface="Consolas"/>
              </a:rPr>
              <a:t>を</a:t>
            </a:r>
            <a:r>
              <a:rPr lang="ko-KR" altLang="en-US" sz="1300" b="1" dirty="0">
                <a:solidFill>
                  <a:srgbClr val="3F7F5F"/>
                </a:solidFill>
                <a:latin typeface="Consolas"/>
              </a:rPr>
              <a:t>設定</a:t>
            </a:r>
          </a:p>
          <a:p>
            <a:r>
              <a:rPr lang="en-US" altLang="ko-KR" sz="1300" dirty="0">
                <a:solidFill>
                  <a:srgbClr val="000000"/>
                </a:solidFill>
                <a:latin typeface="Consolas"/>
              </a:rPr>
              <a:t>        </a:t>
            </a:r>
            <a:r>
              <a:rPr lang="en-US" altLang="ko-KR" sz="1300" b="1" dirty="0" err="1">
                <a:solidFill>
                  <a:srgbClr val="7F0055"/>
                </a:solidFill>
                <a:latin typeface="Consolas"/>
              </a:rPr>
              <a:t>this</a:t>
            </a:r>
            <a:r>
              <a:rPr lang="en-US" altLang="ko-KR" sz="1300" b="1" dirty="0" err="1">
                <a:solidFill>
                  <a:srgbClr val="000000"/>
                </a:solidFill>
                <a:latin typeface="Consolas"/>
              </a:rPr>
              <a:t>.</a:t>
            </a:r>
            <a:r>
              <a:rPr lang="en-US" altLang="ko-KR" sz="1300" b="1" dirty="0" err="1">
                <a:solidFill>
                  <a:srgbClr val="0000C0"/>
                </a:solidFill>
                <a:latin typeface="Consolas"/>
              </a:rPr>
              <a:t>orderRec</a:t>
            </a:r>
            <a:r>
              <a:rPr lang="en-US" altLang="ko-KR" sz="1300" b="1" dirty="0">
                <a:solidFill>
                  <a:srgbClr val="000000"/>
                </a:solidFill>
                <a:latin typeface="Consolas"/>
              </a:rPr>
              <a:t> = </a:t>
            </a:r>
            <a:r>
              <a:rPr lang="en-US" altLang="ko-KR" sz="1300" b="1" dirty="0" err="1">
                <a:solidFill>
                  <a:srgbClr val="6A3E3E"/>
                </a:solidFill>
                <a:latin typeface="Consolas"/>
              </a:rPr>
              <a:t>orderRec</a:t>
            </a:r>
            <a:r>
              <a:rPr lang="en-US" altLang="ko-KR" sz="1300" b="1" dirty="0">
                <a:solidFill>
                  <a:srgbClr val="000000"/>
                </a:solidFill>
                <a:latin typeface="Consolas"/>
              </a:rPr>
              <a:t>;</a:t>
            </a:r>
          </a:p>
          <a:p>
            <a:r>
              <a:rPr lang="ko-KR" altLang="en-US" sz="1300" dirty="0">
                <a:solidFill>
                  <a:srgbClr val="000000"/>
                </a:solidFill>
                <a:latin typeface="Consolas"/>
              </a:rPr>
              <a:t>    </a:t>
            </a:r>
            <a:r>
              <a:rPr lang="en-US" altLang="ko-KR" sz="1300" dirty="0">
                <a:solidFill>
                  <a:srgbClr val="000000"/>
                </a:solidFill>
                <a:latin typeface="Consolas"/>
              </a:rPr>
              <a:t>}</a:t>
            </a:r>
          </a:p>
          <a:p>
            <a:r>
              <a:rPr lang="en-US" altLang="ko-KR" sz="1300" dirty="0">
                <a:solidFill>
                  <a:srgbClr val="000000"/>
                </a:solidFill>
                <a:latin typeface="Consolas"/>
              </a:rPr>
              <a:t>    </a:t>
            </a:r>
            <a:r>
              <a:rPr lang="en-US" altLang="ko-KR" sz="1300" b="1" dirty="0">
                <a:solidFill>
                  <a:srgbClr val="7F0055"/>
                </a:solidFill>
                <a:latin typeface="Consolas"/>
              </a:rPr>
              <a:t>public</a:t>
            </a:r>
            <a:r>
              <a:rPr lang="en-US" altLang="ko-KR" sz="1300" b="1" dirty="0">
                <a:solidFill>
                  <a:srgbClr val="000000"/>
                </a:solidFill>
                <a:latin typeface="Consolas"/>
              </a:rPr>
              <a:t> String getUserAddr1() { </a:t>
            </a:r>
            <a:r>
              <a:rPr lang="en-US" altLang="ko-KR" sz="1300" b="1" dirty="0">
                <a:solidFill>
                  <a:srgbClr val="3F7F5F"/>
                </a:solidFill>
                <a:latin typeface="Consolas"/>
              </a:rPr>
              <a:t>// </a:t>
            </a:r>
            <a:r>
              <a:rPr lang="ko-KR" altLang="en-US" sz="1300" b="1" dirty="0" err="1">
                <a:solidFill>
                  <a:srgbClr val="3F7F5F"/>
                </a:solidFill>
                <a:latin typeface="Consolas"/>
              </a:rPr>
              <a:t>配送先住所</a:t>
            </a:r>
            <a:r>
              <a:rPr lang="en-US" altLang="ko-KR" sz="1300" b="1" dirty="0">
                <a:solidFill>
                  <a:srgbClr val="3F7F5F"/>
                </a:solidFill>
                <a:latin typeface="Consolas"/>
              </a:rPr>
              <a:t>1</a:t>
            </a:r>
            <a:r>
              <a:rPr lang="ja-JP" altLang="en-US" sz="1300" b="1" dirty="0">
                <a:solidFill>
                  <a:srgbClr val="3F7F5F"/>
                </a:solidFill>
                <a:latin typeface="Consolas"/>
              </a:rPr>
              <a:t>を</a:t>
            </a:r>
            <a:r>
              <a:rPr lang="ko-KR" altLang="en-US" sz="1300" b="1" dirty="0">
                <a:solidFill>
                  <a:srgbClr val="3F7F5F"/>
                </a:solidFill>
                <a:latin typeface="Consolas"/>
              </a:rPr>
              <a:t>取得</a:t>
            </a:r>
          </a:p>
          <a:p>
            <a:r>
              <a:rPr lang="en-US" altLang="ko-KR" sz="1300" dirty="0">
                <a:solidFill>
                  <a:srgbClr val="000000"/>
                </a:solidFill>
                <a:latin typeface="Consolas"/>
              </a:rPr>
              <a:t>        </a:t>
            </a:r>
            <a:r>
              <a:rPr lang="en-US" altLang="ko-KR" sz="1300" b="1" dirty="0">
                <a:solidFill>
                  <a:srgbClr val="7F0055"/>
                </a:solidFill>
                <a:latin typeface="Consolas"/>
              </a:rPr>
              <a:t>return</a:t>
            </a:r>
            <a:r>
              <a:rPr lang="en-US" altLang="ko-KR" sz="1300" b="1" dirty="0">
                <a:solidFill>
                  <a:srgbClr val="000000"/>
                </a:solidFill>
                <a:latin typeface="Consolas"/>
              </a:rPr>
              <a:t> </a:t>
            </a:r>
            <a:r>
              <a:rPr lang="en-US" altLang="ko-KR" sz="1300" b="1" dirty="0">
                <a:solidFill>
                  <a:srgbClr val="0000C0"/>
                </a:solidFill>
                <a:latin typeface="Consolas"/>
              </a:rPr>
              <a:t>userAddr1</a:t>
            </a:r>
            <a:r>
              <a:rPr lang="en-US" altLang="ko-KR" sz="1300" b="1" dirty="0">
                <a:solidFill>
                  <a:srgbClr val="000000"/>
                </a:solidFill>
                <a:latin typeface="Consolas"/>
              </a:rPr>
              <a:t>;</a:t>
            </a:r>
          </a:p>
          <a:p>
            <a:r>
              <a:rPr lang="ko-KR" altLang="en-US" sz="1300" dirty="0">
                <a:solidFill>
                  <a:srgbClr val="000000"/>
                </a:solidFill>
                <a:latin typeface="Consolas"/>
              </a:rPr>
              <a:t>    </a:t>
            </a:r>
            <a:r>
              <a:rPr lang="en-US" altLang="ko-KR" sz="1300" dirty="0">
                <a:solidFill>
                  <a:srgbClr val="000000"/>
                </a:solidFill>
                <a:latin typeface="Consolas"/>
              </a:rPr>
              <a:t>}</a:t>
            </a:r>
          </a:p>
          <a:p>
            <a:r>
              <a:rPr lang="en-US" altLang="ko-KR" sz="1300" dirty="0">
                <a:solidFill>
                  <a:srgbClr val="000000"/>
                </a:solidFill>
                <a:latin typeface="Consolas"/>
              </a:rPr>
              <a:t>    </a:t>
            </a:r>
            <a:r>
              <a:rPr lang="en-US" altLang="ko-KR" sz="1300" b="1" dirty="0">
                <a:solidFill>
                  <a:srgbClr val="7F0055"/>
                </a:solidFill>
                <a:latin typeface="Consolas"/>
              </a:rPr>
              <a:t>public</a:t>
            </a:r>
            <a:r>
              <a:rPr lang="en-US" altLang="ko-KR" sz="1300" b="1" dirty="0">
                <a:solidFill>
                  <a:srgbClr val="000000"/>
                </a:solidFill>
                <a:latin typeface="Consolas"/>
              </a:rPr>
              <a:t> </a:t>
            </a:r>
            <a:r>
              <a:rPr lang="en-US" altLang="ko-KR" sz="1300" b="1" dirty="0">
                <a:solidFill>
                  <a:srgbClr val="7F0055"/>
                </a:solidFill>
                <a:latin typeface="Consolas"/>
              </a:rPr>
              <a:t>void</a:t>
            </a:r>
            <a:r>
              <a:rPr lang="en-US" altLang="ko-KR" sz="1300" b="1" dirty="0">
                <a:solidFill>
                  <a:srgbClr val="000000"/>
                </a:solidFill>
                <a:latin typeface="Consolas"/>
              </a:rPr>
              <a:t> setUserAddr1(String </a:t>
            </a:r>
            <a:r>
              <a:rPr lang="en-US" altLang="ko-KR" sz="1300" b="1" dirty="0">
                <a:solidFill>
                  <a:srgbClr val="6A3E3E"/>
                </a:solidFill>
                <a:latin typeface="Consolas"/>
              </a:rPr>
              <a:t>userAddr1</a:t>
            </a:r>
            <a:r>
              <a:rPr lang="en-US" altLang="ko-KR" sz="1300" b="1" dirty="0">
                <a:solidFill>
                  <a:srgbClr val="000000"/>
                </a:solidFill>
                <a:latin typeface="Consolas"/>
              </a:rPr>
              <a:t>) { </a:t>
            </a:r>
            <a:r>
              <a:rPr lang="en-US" altLang="ko-KR" sz="1300" b="1" dirty="0">
                <a:solidFill>
                  <a:srgbClr val="3F7F5F"/>
                </a:solidFill>
                <a:latin typeface="Consolas"/>
              </a:rPr>
              <a:t>// </a:t>
            </a:r>
            <a:r>
              <a:rPr lang="ko-KR" altLang="en-US" sz="1300" b="1" dirty="0" err="1">
                <a:solidFill>
                  <a:srgbClr val="3F7F5F"/>
                </a:solidFill>
                <a:latin typeface="Consolas"/>
              </a:rPr>
              <a:t>配送先住所</a:t>
            </a:r>
            <a:r>
              <a:rPr lang="en-US" altLang="ko-KR" sz="1300" b="1" dirty="0">
                <a:solidFill>
                  <a:srgbClr val="3F7F5F"/>
                </a:solidFill>
                <a:latin typeface="Consolas"/>
              </a:rPr>
              <a:t>1</a:t>
            </a:r>
            <a:r>
              <a:rPr lang="ja-JP" altLang="en-US" sz="1300" b="1" dirty="0">
                <a:solidFill>
                  <a:srgbClr val="3F7F5F"/>
                </a:solidFill>
                <a:latin typeface="Consolas"/>
              </a:rPr>
              <a:t>を</a:t>
            </a:r>
            <a:r>
              <a:rPr lang="ko-KR" altLang="en-US" sz="1300" b="1" dirty="0">
                <a:solidFill>
                  <a:srgbClr val="3F7F5F"/>
                </a:solidFill>
                <a:latin typeface="Consolas"/>
              </a:rPr>
              <a:t>設定</a:t>
            </a:r>
          </a:p>
          <a:p>
            <a:r>
              <a:rPr lang="en-US" altLang="ko-KR" sz="1300" dirty="0">
                <a:solidFill>
                  <a:srgbClr val="000000"/>
                </a:solidFill>
                <a:latin typeface="Consolas"/>
              </a:rPr>
              <a:t>        </a:t>
            </a:r>
            <a:r>
              <a:rPr lang="en-US" altLang="ko-KR" sz="1300" b="1" dirty="0">
                <a:solidFill>
                  <a:srgbClr val="7F0055"/>
                </a:solidFill>
                <a:latin typeface="Consolas"/>
              </a:rPr>
              <a:t>this</a:t>
            </a:r>
            <a:r>
              <a:rPr lang="en-US" altLang="ko-KR" sz="1300" b="1" dirty="0">
                <a:solidFill>
                  <a:srgbClr val="000000"/>
                </a:solidFill>
                <a:latin typeface="Consolas"/>
              </a:rPr>
              <a:t>.</a:t>
            </a:r>
            <a:r>
              <a:rPr lang="en-US" altLang="ko-KR" sz="1300" b="1" dirty="0">
                <a:solidFill>
                  <a:srgbClr val="0000C0"/>
                </a:solidFill>
                <a:latin typeface="Consolas"/>
              </a:rPr>
              <a:t>userAddr1</a:t>
            </a:r>
            <a:r>
              <a:rPr lang="en-US" altLang="ko-KR" sz="1300" b="1" dirty="0">
                <a:solidFill>
                  <a:srgbClr val="000000"/>
                </a:solidFill>
                <a:latin typeface="Consolas"/>
              </a:rPr>
              <a:t> = </a:t>
            </a:r>
            <a:r>
              <a:rPr lang="en-US" altLang="ko-KR" sz="1300" b="1" dirty="0">
                <a:solidFill>
                  <a:srgbClr val="6A3E3E"/>
                </a:solidFill>
                <a:latin typeface="Consolas"/>
              </a:rPr>
              <a:t>userAddr1</a:t>
            </a:r>
            <a:r>
              <a:rPr lang="en-US" altLang="ko-KR" sz="1300" b="1" dirty="0">
                <a:solidFill>
                  <a:srgbClr val="000000"/>
                </a:solidFill>
                <a:latin typeface="Consolas"/>
              </a:rPr>
              <a:t>;</a:t>
            </a:r>
          </a:p>
          <a:p>
            <a:r>
              <a:rPr lang="ko-KR" altLang="en-US" sz="1300" dirty="0">
                <a:solidFill>
                  <a:srgbClr val="000000"/>
                </a:solidFill>
                <a:latin typeface="Consolas"/>
              </a:rPr>
              <a:t>    </a:t>
            </a:r>
            <a:r>
              <a:rPr lang="en-US" altLang="ko-KR" sz="1300" dirty="0">
                <a:solidFill>
                  <a:srgbClr val="000000"/>
                </a:solidFill>
                <a:latin typeface="Consolas"/>
              </a:rPr>
              <a:t>}</a:t>
            </a:r>
          </a:p>
          <a:p>
            <a:r>
              <a:rPr lang="en-US" altLang="ko-KR" sz="1300" dirty="0">
                <a:solidFill>
                  <a:srgbClr val="000000"/>
                </a:solidFill>
                <a:latin typeface="Consolas"/>
              </a:rPr>
              <a:t>    </a:t>
            </a:r>
            <a:r>
              <a:rPr lang="en-US" altLang="ko-KR" sz="1300" b="1" dirty="0">
                <a:solidFill>
                  <a:srgbClr val="7F0055"/>
                </a:solidFill>
                <a:latin typeface="Consolas"/>
              </a:rPr>
              <a:t>public</a:t>
            </a:r>
            <a:r>
              <a:rPr lang="en-US" altLang="ko-KR" sz="1300" b="1" dirty="0">
                <a:solidFill>
                  <a:srgbClr val="000000"/>
                </a:solidFill>
                <a:latin typeface="Consolas"/>
              </a:rPr>
              <a:t> String getUserAddr2() { </a:t>
            </a:r>
            <a:r>
              <a:rPr lang="en-US" altLang="ko-KR" sz="1300" b="1" dirty="0">
                <a:solidFill>
                  <a:srgbClr val="3F7F5F"/>
                </a:solidFill>
                <a:latin typeface="Consolas"/>
              </a:rPr>
              <a:t>// </a:t>
            </a:r>
            <a:r>
              <a:rPr lang="ko-KR" altLang="en-US" sz="1300" b="1" dirty="0" err="1">
                <a:solidFill>
                  <a:srgbClr val="3F7F5F"/>
                </a:solidFill>
                <a:latin typeface="Consolas"/>
              </a:rPr>
              <a:t>配送先住所</a:t>
            </a:r>
            <a:r>
              <a:rPr lang="en-US" altLang="ko-KR" sz="1300" b="1" dirty="0">
                <a:solidFill>
                  <a:srgbClr val="3F7F5F"/>
                </a:solidFill>
                <a:latin typeface="Consolas"/>
              </a:rPr>
              <a:t>2</a:t>
            </a:r>
            <a:r>
              <a:rPr lang="ja-JP" altLang="en-US" sz="1300" b="1" dirty="0">
                <a:solidFill>
                  <a:srgbClr val="3F7F5F"/>
                </a:solidFill>
                <a:latin typeface="Consolas"/>
              </a:rPr>
              <a:t>を</a:t>
            </a:r>
            <a:r>
              <a:rPr lang="ko-KR" altLang="en-US" sz="1300" b="1" dirty="0">
                <a:solidFill>
                  <a:srgbClr val="3F7F5F"/>
                </a:solidFill>
                <a:latin typeface="Consolas"/>
              </a:rPr>
              <a:t>取得</a:t>
            </a:r>
          </a:p>
          <a:p>
            <a:r>
              <a:rPr lang="en-US" altLang="ko-KR" sz="1300" dirty="0">
                <a:solidFill>
                  <a:srgbClr val="000000"/>
                </a:solidFill>
                <a:latin typeface="Consolas"/>
              </a:rPr>
              <a:t>        </a:t>
            </a:r>
            <a:r>
              <a:rPr lang="en-US" altLang="ko-KR" sz="1300" b="1" dirty="0">
                <a:solidFill>
                  <a:srgbClr val="7F0055"/>
                </a:solidFill>
                <a:latin typeface="Consolas"/>
              </a:rPr>
              <a:t>return</a:t>
            </a:r>
            <a:r>
              <a:rPr lang="en-US" altLang="ko-KR" sz="1300" b="1" dirty="0">
                <a:solidFill>
                  <a:srgbClr val="000000"/>
                </a:solidFill>
                <a:latin typeface="Consolas"/>
              </a:rPr>
              <a:t> </a:t>
            </a:r>
            <a:r>
              <a:rPr lang="en-US" altLang="ko-KR" sz="1300" b="1" dirty="0">
                <a:solidFill>
                  <a:srgbClr val="0000C0"/>
                </a:solidFill>
                <a:latin typeface="Consolas"/>
              </a:rPr>
              <a:t>userAddr2</a:t>
            </a:r>
            <a:r>
              <a:rPr lang="en-US" altLang="ko-KR" sz="1300" b="1" dirty="0">
                <a:solidFill>
                  <a:srgbClr val="000000"/>
                </a:solidFill>
                <a:latin typeface="Consolas"/>
              </a:rPr>
              <a:t>;</a:t>
            </a:r>
          </a:p>
          <a:p>
            <a:r>
              <a:rPr lang="ko-KR" altLang="en-US" sz="1300" dirty="0">
                <a:solidFill>
                  <a:srgbClr val="000000"/>
                </a:solidFill>
                <a:latin typeface="Consolas"/>
              </a:rPr>
              <a:t>    </a:t>
            </a:r>
            <a:r>
              <a:rPr lang="en-US" altLang="ko-KR" sz="1300" dirty="0">
                <a:solidFill>
                  <a:srgbClr val="000000"/>
                </a:solidFill>
                <a:latin typeface="Consolas"/>
              </a:rPr>
              <a:t>}</a:t>
            </a:r>
          </a:p>
          <a:p>
            <a:r>
              <a:rPr lang="en-US" altLang="ko-KR" sz="1300" dirty="0">
                <a:solidFill>
                  <a:srgbClr val="000000"/>
                </a:solidFill>
                <a:latin typeface="Consolas"/>
              </a:rPr>
              <a:t>    </a:t>
            </a:r>
            <a:r>
              <a:rPr lang="en-US" altLang="ko-KR" sz="1300" b="1" dirty="0">
                <a:solidFill>
                  <a:srgbClr val="7F0055"/>
                </a:solidFill>
                <a:latin typeface="Consolas"/>
              </a:rPr>
              <a:t>public</a:t>
            </a:r>
            <a:r>
              <a:rPr lang="en-US" altLang="ko-KR" sz="1300" b="1" dirty="0">
                <a:solidFill>
                  <a:srgbClr val="000000"/>
                </a:solidFill>
                <a:latin typeface="Consolas"/>
              </a:rPr>
              <a:t> </a:t>
            </a:r>
            <a:r>
              <a:rPr lang="en-US" altLang="ko-KR" sz="1300" b="1" dirty="0">
                <a:solidFill>
                  <a:srgbClr val="7F0055"/>
                </a:solidFill>
                <a:latin typeface="Consolas"/>
              </a:rPr>
              <a:t>void</a:t>
            </a:r>
            <a:r>
              <a:rPr lang="en-US" altLang="ko-KR" sz="1300" b="1" dirty="0">
                <a:solidFill>
                  <a:srgbClr val="000000"/>
                </a:solidFill>
                <a:latin typeface="Consolas"/>
              </a:rPr>
              <a:t> setUserAddr2(String </a:t>
            </a:r>
            <a:r>
              <a:rPr lang="en-US" altLang="ko-KR" sz="1300" b="1" dirty="0">
                <a:solidFill>
                  <a:srgbClr val="6A3E3E"/>
                </a:solidFill>
                <a:latin typeface="Consolas"/>
              </a:rPr>
              <a:t>userAddr2</a:t>
            </a:r>
            <a:r>
              <a:rPr lang="en-US" altLang="ko-KR" sz="1300" b="1" dirty="0">
                <a:solidFill>
                  <a:srgbClr val="000000"/>
                </a:solidFill>
                <a:latin typeface="Consolas"/>
              </a:rPr>
              <a:t>) { </a:t>
            </a:r>
            <a:r>
              <a:rPr lang="en-US" altLang="ko-KR" sz="1300" b="1" dirty="0">
                <a:solidFill>
                  <a:srgbClr val="3F7F5F"/>
                </a:solidFill>
                <a:latin typeface="Consolas"/>
              </a:rPr>
              <a:t>// </a:t>
            </a:r>
            <a:r>
              <a:rPr lang="ko-KR" altLang="en-US" sz="1300" b="1" dirty="0" err="1">
                <a:solidFill>
                  <a:srgbClr val="3F7F5F"/>
                </a:solidFill>
                <a:latin typeface="Consolas"/>
              </a:rPr>
              <a:t>配送先住所</a:t>
            </a:r>
            <a:r>
              <a:rPr lang="en-US" altLang="ko-KR" sz="1300" b="1" dirty="0">
                <a:solidFill>
                  <a:srgbClr val="3F7F5F"/>
                </a:solidFill>
                <a:latin typeface="Consolas"/>
              </a:rPr>
              <a:t>2</a:t>
            </a:r>
            <a:r>
              <a:rPr lang="ja-JP" altLang="en-US" sz="1300" b="1" dirty="0">
                <a:solidFill>
                  <a:srgbClr val="3F7F5F"/>
                </a:solidFill>
                <a:latin typeface="Consolas"/>
              </a:rPr>
              <a:t>を</a:t>
            </a:r>
            <a:r>
              <a:rPr lang="ko-KR" altLang="en-US" sz="1300" b="1" dirty="0">
                <a:solidFill>
                  <a:srgbClr val="3F7F5F"/>
                </a:solidFill>
                <a:latin typeface="Consolas"/>
              </a:rPr>
              <a:t>設定</a:t>
            </a:r>
          </a:p>
          <a:p>
            <a:r>
              <a:rPr lang="en-US" altLang="ko-KR" sz="1300" dirty="0">
                <a:solidFill>
                  <a:srgbClr val="000000"/>
                </a:solidFill>
                <a:latin typeface="Consolas"/>
              </a:rPr>
              <a:t>        </a:t>
            </a:r>
            <a:r>
              <a:rPr lang="en-US" altLang="ko-KR" sz="1300" b="1" dirty="0">
                <a:solidFill>
                  <a:srgbClr val="7F0055"/>
                </a:solidFill>
                <a:latin typeface="Consolas"/>
              </a:rPr>
              <a:t>this</a:t>
            </a:r>
            <a:r>
              <a:rPr lang="en-US" altLang="ko-KR" sz="1300" b="1" dirty="0">
                <a:solidFill>
                  <a:srgbClr val="000000"/>
                </a:solidFill>
                <a:latin typeface="Consolas"/>
              </a:rPr>
              <a:t>.</a:t>
            </a:r>
            <a:r>
              <a:rPr lang="en-US" altLang="ko-KR" sz="1300" b="1" dirty="0">
                <a:solidFill>
                  <a:srgbClr val="0000C0"/>
                </a:solidFill>
                <a:latin typeface="Consolas"/>
              </a:rPr>
              <a:t>userAddr2</a:t>
            </a:r>
            <a:r>
              <a:rPr lang="en-US" altLang="ko-KR" sz="1300" b="1" dirty="0">
                <a:solidFill>
                  <a:srgbClr val="000000"/>
                </a:solidFill>
                <a:latin typeface="Consolas"/>
              </a:rPr>
              <a:t> = </a:t>
            </a:r>
            <a:r>
              <a:rPr lang="en-US" altLang="ko-KR" sz="1300" b="1" dirty="0">
                <a:solidFill>
                  <a:srgbClr val="6A3E3E"/>
                </a:solidFill>
                <a:latin typeface="Consolas"/>
              </a:rPr>
              <a:t>userAddr2</a:t>
            </a:r>
            <a:r>
              <a:rPr lang="en-US" altLang="ko-KR" sz="1300" b="1" dirty="0">
                <a:solidFill>
                  <a:srgbClr val="000000"/>
                </a:solidFill>
                <a:latin typeface="Consolas"/>
              </a:rPr>
              <a:t>;</a:t>
            </a:r>
          </a:p>
          <a:p>
            <a:r>
              <a:rPr lang="ko-KR" altLang="en-US" sz="1300" dirty="0">
                <a:solidFill>
                  <a:srgbClr val="000000"/>
                </a:solidFill>
                <a:latin typeface="Consolas"/>
              </a:rPr>
              <a:t>    </a:t>
            </a:r>
            <a:r>
              <a:rPr lang="en-US" altLang="ko-KR" sz="1300" dirty="0">
                <a:solidFill>
                  <a:srgbClr val="000000"/>
                </a:solidFill>
                <a:latin typeface="Consolas"/>
              </a:rPr>
              <a:t>}</a:t>
            </a:r>
          </a:p>
          <a:p>
            <a:r>
              <a:rPr lang="en-US" altLang="ko-KR" sz="1300" dirty="0">
                <a:solidFill>
                  <a:srgbClr val="000000"/>
                </a:solidFill>
                <a:latin typeface="Consolas"/>
              </a:rPr>
              <a:t>    </a:t>
            </a:r>
            <a:r>
              <a:rPr lang="en-US" altLang="ko-KR" sz="1300" b="1" dirty="0">
                <a:solidFill>
                  <a:srgbClr val="7F0055"/>
                </a:solidFill>
                <a:latin typeface="Consolas"/>
              </a:rPr>
              <a:t>public</a:t>
            </a:r>
            <a:r>
              <a:rPr lang="en-US" altLang="ko-KR" sz="1300" b="1" dirty="0">
                <a:solidFill>
                  <a:srgbClr val="000000"/>
                </a:solidFill>
                <a:latin typeface="Consolas"/>
              </a:rPr>
              <a:t> String getUserAddr3() { </a:t>
            </a:r>
            <a:r>
              <a:rPr lang="en-US" altLang="ko-KR" sz="1300" b="1" dirty="0">
                <a:solidFill>
                  <a:srgbClr val="3F7F5F"/>
                </a:solidFill>
                <a:latin typeface="Consolas"/>
              </a:rPr>
              <a:t>// </a:t>
            </a:r>
            <a:r>
              <a:rPr lang="ko-KR" altLang="en-US" sz="1300" b="1" dirty="0" err="1">
                <a:solidFill>
                  <a:srgbClr val="3F7F5F"/>
                </a:solidFill>
                <a:latin typeface="Consolas"/>
              </a:rPr>
              <a:t>配送先住所</a:t>
            </a:r>
            <a:r>
              <a:rPr lang="en-US" altLang="ko-KR" sz="1300" b="1" dirty="0">
                <a:solidFill>
                  <a:srgbClr val="3F7F5F"/>
                </a:solidFill>
                <a:latin typeface="Consolas"/>
              </a:rPr>
              <a:t>3</a:t>
            </a:r>
            <a:r>
              <a:rPr lang="ja-JP" altLang="en-US" sz="1300" b="1" dirty="0">
                <a:solidFill>
                  <a:srgbClr val="3F7F5F"/>
                </a:solidFill>
                <a:latin typeface="Consolas"/>
              </a:rPr>
              <a:t>を</a:t>
            </a:r>
            <a:r>
              <a:rPr lang="ko-KR" altLang="en-US" sz="1300" b="1" dirty="0">
                <a:solidFill>
                  <a:srgbClr val="3F7F5F"/>
                </a:solidFill>
                <a:latin typeface="Consolas"/>
              </a:rPr>
              <a:t>取得</a:t>
            </a:r>
          </a:p>
          <a:p>
            <a:r>
              <a:rPr lang="en-US" altLang="ko-KR" sz="1300" dirty="0">
                <a:solidFill>
                  <a:srgbClr val="000000"/>
                </a:solidFill>
                <a:latin typeface="Consolas"/>
              </a:rPr>
              <a:t>        </a:t>
            </a:r>
            <a:r>
              <a:rPr lang="en-US" altLang="ko-KR" sz="1300" b="1" dirty="0">
                <a:solidFill>
                  <a:srgbClr val="7F0055"/>
                </a:solidFill>
                <a:latin typeface="Consolas"/>
              </a:rPr>
              <a:t>return</a:t>
            </a:r>
            <a:r>
              <a:rPr lang="en-US" altLang="ko-KR" sz="1300" b="1" dirty="0">
                <a:solidFill>
                  <a:srgbClr val="000000"/>
                </a:solidFill>
                <a:latin typeface="Consolas"/>
              </a:rPr>
              <a:t> </a:t>
            </a:r>
            <a:r>
              <a:rPr lang="en-US" altLang="ko-KR" sz="1300" b="1" dirty="0">
                <a:solidFill>
                  <a:srgbClr val="0000C0"/>
                </a:solidFill>
                <a:latin typeface="Consolas"/>
              </a:rPr>
              <a:t>userAddr3</a:t>
            </a:r>
            <a:r>
              <a:rPr lang="en-US" altLang="ko-KR" sz="1300" b="1" dirty="0">
                <a:solidFill>
                  <a:srgbClr val="000000"/>
                </a:solidFill>
                <a:latin typeface="Consolas"/>
              </a:rPr>
              <a:t>;</a:t>
            </a:r>
          </a:p>
          <a:p>
            <a:r>
              <a:rPr lang="ko-KR" altLang="en-US" sz="1300" dirty="0">
                <a:solidFill>
                  <a:srgbClr val="000000"/>
                </a:solidFill>
                <a:latin typeface="Consolas"/>
              </a:rPr>
              <a:t>    </a:t>
            </a:r>
            <a:r>
              <a:rPr lang="en-US" altLang="ko-KR" sz="1300" dirty="0">
                <a:solidFill>
                  <a:srgbClr val="000000"/>
                </a:solidFill>
                <a:latin typeface="Consolas"/>
              </a:rPr>
              <a:t>}</a:t>
            </a:r>
          </a:p>
          <a:p>
            <a:r>
              <a:rPr lang="en-US" altLang="ko-KR" sz="1300" dirty="0">
                <a:solidFill>
                  <a:srgbClr val="000000"/>
                </a:solidFill>
                <a:latin typeface="Consolas"/>
              </a:rPr>
              <a:t>    </a:t>
            </a:r>
            <a:r>
              <a:rPr lang="en-US" altLang="ko-KR" sz="1300" b="1" dirty="0">
                <a:solidFill>
                  <a:srgbClr val="7F0055"/>
                </a:solidFill>
                <a:latin typeface="Consolas"/>
              </a:rPr>
              <a:t>public</a:t>
            </a:r>
            <a:r>
              <a:rPr lang="en-US" altLang="ko-KR" sz="1300" b="1" dirty="0">
                <a:solidFill>
                  <a:srgbClr val="000000"/>
                </a:solidFill>
                <a:latin typeface="Consolas"/>
              </a:rPr>
              <a:t> </a:t>
            </a:r>
            <a:r>
              <a:rPr lang="en-US" altLang="ko-KR" sz="1300" b="1" dirty="0">
                <a:solidFill>
                  <a:srgbClr val="7F0055"/>
                </a:solidFill>
                <a:latin typeface="Consolas"/>
              </a:rPr>
              <a:t>void</a:t>
            </a:r>
            <a:r>
              <a:rPr lang="en-US" altLang="ko-KR" sz="1300" b="1" dirty="0">
                <a:solidFill>
                  <a:srgbClr val="000000"/>
                </a:solidFill>
                <a:latin typeface="Consolas"/>
              </a:rPr>
              <a:t> setUserAddr3(String </a:t>
            </a:r>
            <a:r>
              <a:rPr lang="en-US" altLang="ko-KR" sz="1300" b="1" dirty="0">
                <a:solidFill>
                  <a:srgbClr val="6A3E3E"/>
                </a:solidFill>
                <a:latin typeface="Consolas"/>
              </a:rPr>
              <a:t>userAddr3</a:t>
            </a:r>
            <a:r>
              <a:rPr lang="en-US" altLang="ko-KR" sz="1300" b="1" dirty="0">
                <a:solidFill>
                  <a:srgbClr val="000000"/>
                </a:solidFill>
                <a:latin typeface="Consolas"/>
              </a:rPr>
              <a:t>) { </a:t>
            </a:r>
            <a:r>
              <a:rPr lang="en-US" altLang="ko-KR" sz="1300" b="1" dirty="0">
                <a:solidFill>
                  <a:srgbClr val="3F7F5F"/>
                </a:solidFill>
                <a:latin typeface="Consolas"/>
              </a:rPr>
              <a:t>// </a:t>
            </a:r>
            <a:r>
              <a:rPr lang="ko-KR" altLang="en-US" sz="1300" b="1" dirty="0" err="1">
                <a:solidFill>
                  <a:srgbClr val="3F7F5F"/>
                </a:solidFill>
                <a:latin typeface="Consolas"/>
              </a:rPr>
              <a:t>配送先住所</a:t>
            </a:r>
            <a:r>
              <a:rPr lang="en-US" altLang="ko-KR" sz="1300" b="1" dirty="0">
                <a:solidFill>
                  <a:srgbClr val="3F7F5F"/>
                </a:solidFill>
                <a:latin typeface="Consolas"/>
              </a:rPr>
              <a:t>3</a:t>
            </a:r>
            <a:r>
              <a:rPr lang="ja-JP" altLang="en-US" sz="1300" b="1" dirty="0">
                <a:solidFill>
                  <a:srgbClr val="3F7F5F"/>
                </a:solidFill>
                <a:latin typeface="Consolas"/>
              </a:rPr>
              <a:t>を</a:t>
            </a:r>
            <a:r>
              <a:rPr lang="ko-KR" altLang="en-US" sz="1300" b="1" dirty="0">
                <a:solidFill>
                  <a:srgbClr val="3F7F5F"/>
                </a:solidFill>
                <a:latin typeface="Consolas"/>
              </a:rPr>
              <a:t>設定</a:t>
            </a:r>
          </a:p>
          <a:p>
            <a:r>
              <a:rPr lang="en-US" altLang="ko-KR" sz="1300" dirty="0">
                <a:solidFill>
                  <a:srgbClr val="000000"/>
                </a:solidFill>
                <a:latin typeface="Consolas"/>
              </a:rPr>
              <a:t>        </a:t>
            </a:r>
            <a:r>
              <a:rPr lang="en-US" altLang="ko-KR" sz="1300" b="1" dirty="0">
                <a:solidFill>
                  <a:srgbClr val="7F0055"/>
                </a:solidFill>
                <a:latin typeface="Consolas"/>
              </a:rPr>
              <a:t>this</a:t>
            </a:r>
            <a:r>
              <a:rPr lang="en-US" altLang="ko-KR" sz="1300" b="1" dirty="0">
                <a:solidFill>
                  <a:srgbClr val="000000"/>
                </a:solidFill>
                <a:latin typeface="Consolas"/>
              </a:rPr>
              <a:t>.</a:t>
            </a:r>
            <a:r>
              <a:rPr lang="en-US" altLang="ko-KR" sz="1300" b="1" dirty="0">
                <a:solidFill>
                  <a:srgbClr val="0000C0"/>
                </a:solidFill>
                <a:latin typeface="Consolas"/>
              </a:rPr>
              <a:t>userAddr3</a:t>
            </a:r>
            <a:r>
              <a:rPr lang="en-US" altLang="ko-KR" sz="1300" b="1" dirty="0">
                <a:solidFill>
                  <a:srgbClr val="000000"/>
                </a:solidFill>
                <a:latin typeface="Consolas"/>
              </a:rPr>
              <a:t> = </a:t>
            </a:r>
            <a:r>
              <a:rPr lang="en-US" altLang="ko-KR" sz="1300" b="1" dirty="0">
                <a:solidFill>
                  <a:srgbClr val="6A3E3E"/>
                </a:solidFill>
                <a:latin typeface="Consolas"/>
              </a:rPr>
              <a:t>userAddr3</a:t>
            </a:r>
            <a:r>
              <a:rPr lang="en-US" altLang="ko-KR" sz="1300" b="1" dirty="0">
                <a:solidFill>
                  <a:srgbClr val="000000"/>
                </a:solidFill>
                <a:latin typeface="Consolas"/>
              </a:rPr>
              <a:t>;</a:t>
            </a:r>
          </a:p>
          <a:p>
            <a:r>
              <a:rPr lang="ko-KR" altLang="en-US" sz="1300" dirty="0">
                <a:solidFill>
                  <a:srgbClr val="000000"/>
                </a:solidFill>
                <a:latin typeface="Consolas"/>
              </a:rPr>
              <a:t>    </a:t>
            </a:r>
            <a:r>
              <a:rPr lang="en-US" altLang="ko-KR" sz="1300" dirty="0">
                <a:solidFill>
                  <a:srgbClr val="000000"/>
                </a:solidFill>
                <a:latin typeface="Consolas"/>
              </a:rPr>
              <a:t>}</a:t>
            </a:r>
            <a:endParaRPr lang="en-US" altLang="ja-JP" sz="1300" dirty="0" smtClean="0">
              <a:ea typeface="MS Mincho" pitchFamily="49" charset="-128"/>
            </a:endParaRPr>
          </a:p>
        </p:txBody>
      </p:sp>
    </p:spTree>
    <p:extLst>
      <p:ext uri="{BB962C8B-B14F-4D97-AF65-F5344CB8AC3E}">
        <p14:creationId xmlns:p14="http://schemas.microsoft.com/office/powerpoint/2010/main" val="3333281814"/>
      </p:ext>
    </p:extLst>
  </p:cSld>
  <p:clrMapOvr>
    <a:masterClrMapping/>
  </p:clrMapOvr>
  <p:transition/>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제목 1"/>
          <p:cNvSpPr>
            <a:spLocks noGrp="1"/>
          </p:cNvSpPr>
          <p:nvPr>
            <p:ph type="title"/>
          </p:nvPr>
        </p:nvSpPr>
        <p:spPr bwMode="auto">
          <a:xfrm>
            <a:off x="0" y="-2242"/>
            <a:ext cx="9144000" cy="694938"/>
          </a:xfrm>
        </p:spPr>
        <p:txBody>
          <a:bodyPr vert="horz" lIns="91440" tIns="45720" rIns="91440" bIns="45720" rtlCol="0" anchor="ctr">
            <a:normAutofit/>
          </a:bodyPr>
          <a:lstStyle/>
          <a:p>
            <a:r>
              <a:rPr lang="en-US" altLang="ja-JP" dirty="0" err="1" smtClean="0">
                <a:latin typeface="MS Mincho" pitchFamily="49" charset="-128"/>
                <a:ea typeface="MS Mincho" pitchFamily="49" charset="-128"/>
              </a:rPr>
              <a:t>OrderListVO</a:t>
            </a:r>
            <a:r>
              <a:rPr lang="en-US" altLang="ja-JP" dirty="0" smtClean="0">
                <a:latin typeface="MS Mincho" pitchFamily="49" charset="-128"/>
                <a:ea typeface="MS Mincho" pitchFamily="49" charset="-128"/>
              </a:rPr>
              <a:t>(3/3)</a:t>
            </a:r>
            <a:endParaRPr lang="ko-KR" dirty="0">
              <a:latin typeface="MS Mincho" pitchFamily="49" charset="-128"/>
              <a:ea typeface="MS Mincho" pitchFamily="49" charset="-128"/>
            </a:endParaRPr>
          </a:p>
        </p:txBody>
      </p:sp>
      <p:sp>
        <p:nvSpPr>
          <p:cNvPr id="5" name="내용 개체 틀 2"/>
          <p:cNvSpPr>
            <a:spLocks noGrp="1"/>
          </p:cNvSpPr>
          <p:nvPr>
            <p:ph sz="half" idx="1"/>
          </p:nvPr>
        </p:nvSpPr>
        <p:spPr bwMode="auto">
          <a:xfrm>
            <a:off x="0" y="692696"/>
            <a:ext cx="9144000" cy="6165304"/>
          </a:xfrm>
          <a:solidFill>
            <a:schemeClr val="bg1"/>
          </a:solidFill>
        </p:spPr>
        <p:txBody>
          <a:bodyPr numCol="2">
            <a:noAutofit/>
          </a:bodyPr>
          <a:lstStyle>
            <a:lvl1pPr>
              <a:defRPr sz="2400"/>
            </a:lvl1pPr>
            <a:lvl2pPr>
              <a:defRPr sz="1600"/>
            </a:lvl2pPr>
            <a:lvl3pPr>
              <a:defRPr sz="1200"/>
            </a:lvl3pPr>
            <a:lvl4pPr>
              <a:defRPr sz="1200"/>
            </a:lvl4pPr>
            <a:lvl5pPr>
              <a:defRPr sz="1200"/>
            </a:lvl5pPr>
          </a:lstStyle>
          <a:p>
            <a:r>
              <a:rPr lang="en-US" altLang="ko-KR" sz="1200" b="1" dirty="0">
                <a:solidFill>
                  <a:srgbClr val="7F0055"/>
                </a:solidFill>
                <a:latin typeface="Consolas"/>
              </a:rPr>
              <a:t>public</a:t>
            </a:r>
            <a:r>
              <a:rPr lang="en-US" altLang="ko-KR" sz="1200" b="1" dirty="0">
                <a:solidFill>
                  <a:srgbClr val="000000"/>
                </a:solidFill>
                <a:latin typeface="Consolas"/>
              </a:rPr>
              <a:t> String </a:t>
            </a:r>
            <a:r>
              <a:rPr lang="en-US" altLang="ko-KR" sz="1200" b="1" dirty="0" err="1">
                <a:solidFill>
                  <a:srgbClr val="000000"/>
                </a:solidFill>
                <a:latin typeface="Consolas"/>
              </a:rPr>
              <a:t>getOrderPhone</a:t>
            </a:r>
            <a:r>
              <a:rPr lang="en-US" altLang="ko-KR" sz="1200" b="1" dirty="0">
                <a:solidFill>
                  <a:srgbClr val="000000"/>
                </a:solidFill>
                <a:latin typeface="Consolas"/>
              </a:rPr>
              <a:t>() { </a:t>
            </a:r>
            <a:r>
              <a:rPr lang="en-US" altLang="ko-KR" sz="1200" b="1" dirty="0">
                <a:solidFill>
                  <a:srgbClr val="3F7F5F"/>
                </a:solidFill>
                <a:latin typeface="Consolas"/>
              </a:rPr>
              <a:t>// </a:t>
            </a:r>
            <a:r>
              <a:rPr lang="ko-KR" altLang="en-US" sz="1200" b="1" dirty="0">
                <a:solidFill>
                  <a:srgbClr val="3F7F5F"/>
                </a:solidFill>
                <a:latin typeface="Consolas"/>
              </a:rPr>
              <a:t>受取人</a:t>
            </a:r>
            <a:r>
              <a:rPr lang="ja-JP" altLang="en-US" sz="1200" b="1" dirty="0">
                <a:solidFill>
                  <a:srgbClr val="3F7F5F"/>
                </a:solidFill>
                <a:latin typeface="Consolas"/>
              </a:rPr>
              <a:t>の</a:t>
            </a:r>
            <a:r>
              <a:rPr lang="ko-KR" altLang="en-US" sz="1200" b="1" dirty="0">
                <a:solidFill>
                  <a:srgbClr val="3F7F5F"/>
                </a:solidFill>
                <a:latin typeface="Consolas"/>
              </a:rPr>
              <a:t>電話番号</a:t>
            </a:r>
            <a:r>
              <a:rPr lang="ja-JP" altLang="en-US" sz="1200" b="1" dirty="0">
                <a:solidFill>
                  <a:srgbClr val="3F7F5F"/>
                </a:solidFill>
                <a:latin typeface="Consolas"/>
              </a:rPr>
              <a:t>を</a:t>
            </a:r>
            <a:r>
              <a:rPr lang="ko-KR" altLang="en-US" sz="1200" b="1" dirty="0">
                <a:solidFill>
                  <a:srgbClr val="3F7F5F"/>
                </a:solidFill>
                <a:latin typeface="Consolas"/>
              </a:rPr>
              <a:t>取得</a:t>
            </a:r>
          </a:p>
          <a:p>
            <a:r>
              <a:rPr lang="en-US" altLang="ko-KR" sz="1200" dirty="0">
                <a:solidFill>
                  <a:srgbClr val="000000"/>
                </a:solidFill>
                <a:latin typeface="Consolas"/>
              </a:rPr>
              <a:t>        </a:t>
            </a:r>
            <a:r>
              <a:rPr lang="en-US" altLang="ko-KR" sz="1200" b="1" dirty="0">
                <a:solidFill>
                  <a:srgbClr val="7F0055"/>
                </a:solidFill>
                <a:latin typeface="Consolas"/>
              </a:rPr>
              <a:t>return</a:t>
            </a:r>
            <a:r>
              <a:rPr lang="en-US" altLang="ko-KR" sz="1200" b="1" dirty="0">
                <a:solidFill>
                  <a:srgbClr val="000000"/>
                </a:solidFill>
                <a:latin typeface="Consolas"/>
              </a:rPr>
              <a:t> </a:t>
            </a:r>
            <a:r>
              <a:rPr lang="en-US" altLang="ko-KR" sz="1200" b="1" dirty="0" err="1">
                <a:solidFill>
                  <a:srgbClr val="0000C0"/>
                </a:solidFill>
                <a:latin typeface="Consolas"/>
              </a:rPr>
              <a:t>orderPhone</a:t>
            </a:r>
            <a:r>
              <a:rPr lang="en-US" altLang="ko-KR" sz="1200" b="1" dirty="0">
                <a:solidFill>
                  <a:srgbClr val="000000"/>
                </a:solidFill>
                <a:latin typeface="Consolas"/>
              </a:rPr>
              <a:t>;</a:t>
            </a:r>
          </a:p>
          <a:p>
            <a:r>
              <a:rPr lang="ko-KR" altLang="en-US" sz="1200" dirty="0">
                <a:solidFill>
                  <a:srgbClr val="000000"/>
                </a:solidFill>
                <a:latin typeface="Consolas"/>
              </a:rPr>
              <a:t>    </a:t>
            </a:r>
            <a:r>
              <a:rPr lang="en-US" altLang="ko-KR" sz="1200" dirty="0">
                <a:solidFill>
                  <a:srgbClr val="000000"/>
                </a:solidFill>
                <a:latin typeface="Consolas"/>
              </a:rPr>
              <a:t>}</a:t>
            </a:r>
          </a:p>
          <a:p>
            <a:r>
              <a:rPr lang="en-US" altLang="ko-KR" sz="1200" dirty="0">
                <a:solidFill>
                  <a:srgbClr val="000000"/>
                </a:solidFill>
                <a:latin typeface="Consolas"/>
              </a:rPr>
              <a:t>    </a:t>
            </a:r>
            <a:r>
              <a:rPr lang="en-US" altLang="ko-KR" sz="1200" b="1" dirty="0">
                <a:solidFill>
                  <a:srgbClr val="7F0055"/>
                </a:solidFill>
                <a:latin typeface="Consolas"/>
              </a:rPr>
              <a:t>public</a:t>
            </a:r>
            <a:r>
              <a:rPr lang="en-US" altLang="ko-KR" sz="1200" b="1" dirty="0">
                <a:solidFill>
                  <a:srgbClr val="000000"/>
                </a:solidFill>
                <a:latin typeface="Consolas"/>
              </a:rPr>
              <a:t> </a:t>
            </a:r>
            <a:r>
              <a:rPr lang="en-US" altLang="ko-KR" sz="1200" b="1" dirty="0">
                <a:solidFill>
                  <a:srgbClr val="7F0055"/>
                </a:solidFill>
                <a:latin typeface="Consolas"/>
              </a:rPr>
              <a:t>void</a:t>
            </a:r>
            <a:r>
              <a:rPr lang="en-US" altLang="ko-KR" sz="1200" b="1" dirty="0">
                <a:solidFill>
                  <a:srgbClr val="000000"/>
                </a:solidFill>
                <a:latin typeface="Consolas"/>
              </a:rPr>
              <a:t> </a:t>
            </a:r>
            <a:r>
              <a:rPr lang="en-US" altLang="ko-KR" sz="1200" b="1" dirty="0" err="1">
                <a:solidFill>
                  <a:srgbClr val="000000"/>
                </a:solidFill>
                <a:latin typeface="Consolas"/>
              </a:rPr>
              <a:t>setOrderPhone</a:t>
            </a:r>
            <a:r>
              <a:rPr lang="en-US" altLang="ko-KR" sz="1200" b="1" dirty="0">
                <a:solidFill>
                  <a:srgbClr val="000000"/>
                </a:solidFill>
                <a:latin typeface="Consolas"/>
              </a:rPr>
              <a:t>(String </a:t>
            </a:r>
            <a:r>
              <a:rPr lang="en-US" altLang="ko-KR" sz="1200" b="1" dirty="0" err="1">
                <a:solidFill>
                  <a:srgbClr val="6A3E3E"/>
                </a:solidFill>
                <a:latin typeface="Consolas"/>
              </a:rPr>
              <a:t>orderPhone</a:t>
            </a:r>
            <a:r>
              <a:rPr lang="en-US" altLang="ko-KR" sz="1200" b="1" dirty="0">
                <a:solidFill>
                  <a:srgbClr val="000000"/>
                </a:solidFill>
                <a:latin typeface="Consolas"/>
              </a:rPr>
              <a:t>) { </a:t>
            </a:r>
            <a:r>
              <a:rPr lang="en-US" altLang="ko-KR" sz="1200" b="1" dirty="0">
                <a:solidFill>
                  <a:srgbClr val="3F7F5F"/>
                </a:solidFill>
                <a:latin typeface="Consolas"/>
              </a:rPr>
              <a:t>// </a:t>
            </a:r>
            <a:r>
              <a:rPr lang="ko-KR" altLang="en-US" sz="1200" b="1" dirty="0">
                <a:solidFill>
                  <a:srgbClr val="3F7F5F"/>
                </a:solidFill>
                <a:latin typeface="Consolas"/>
              </a:rPr>
              <a:t>受取人</a:t>
            </a:r>
            <a:r>
              <a:rPr lang="ja-JP" altLang="en-US" sz="1200" b="1" dirty="0">
                <a:solidFill>
                  <a:srgbClr val="3F7F5F"/>
                </a:solidFill>
                <a:latin typeface="Consolas"/>
              </a:rPr>
              <a:t>の</a:t>
            </a:r>
            <a:r>
              <a:rPr lang="ko-KR" altLang="en-US" sz="1200" b="1" dirty="0">
                <a:solidFill>
                  <a:srgbClr val="3F7F5F"/>
                </a:solidFill>
                <a:latin typeface="Consolas"/>
              </a:rPr>
              <a:t>電話番号</a:t>
            </a:r>
            <a:r>
              <a:rPr lang="ja-JP" altLang="en-US" sz="1200" b="1" dirty="0">
                <a:solidFill>
                  <a:srgbClr val="3F7F5F"/>
                </a:solidFill>
                <a:latin typeface="Consolas"/>
              </a:rPr>
              <a:t>を</a:t>
            </a:r>
            <a:r>
              <a:rPr lang="ko-KR" altLang="en-US" sz="1200" b="1" dirty="0">
                <a:solidFill>
                  <a:srgbClr val="3F7F5F"/>
                </a:solidFill>
                <a:latin typeface="Consolas"/>
              </a:rPr>
              <a:t>設定</a:t>
            </a:r>
          </a:p>
          <a:p>
            <a:r>
              <a:rPr lang="en-US" altLang="ko-KR" sz="1200" dirty="0">
                <a:solidFill>
                  <a:srgbClr val="000000"/>
                </a:solidFill>
                <a:latin typeface="Consolas"/>
              </a:rPr>
              <a:t>        </a:t>
            </a:r>
            <a:r>
              <a:rPr lang="en-US" altLang="ko-KR" sz="1200" b="1" dirty="0" err="1">
                <a:solidFill>
                  <a:srgbClr val="7F0055"/>
                </a:solidFill>
                <a:latin typeface="Consolas"/>
              </a:rPr>
              <a:t>this</a:t>
            </a:r>
            <a:r>
              <a:rPr lang="en-US" altLang="ko-KR" sz="1200" b="1" dirty="0" err="1">
                <a:solidFill>
                  <a:srgbClr val="000000"/>
                </a:solidFill>
                <a:latin typeface="Consolas"/>
              </a:rPr>
              <a:t>.</a:t>
            </a:r>
            <a:r>
              <a:rPr lang="en-US" altLang="ko-KR" sz="1200" b="1" dirty="0" err="1">
                <a:solidFill>
                  <a:srgbClr val="0000C0"/>
                </a:solidFill>
                <a:latin typeface="Consolas"/>
              </a:rPr>
              <a:t>orderPhone</a:t>
            </a:r>
            <a:r>
              <a:rPr lang="en-US" altLang="ko-KR" sz="1200" b="1" dirty="0">
                <a:solidFill>
                  <a:srgbClr val="000000"/>
                </a:solidFill>
                <a:latin typeface="Consolas"/>
              </a:rPr>
              <a:t> = </a:t>
            </a:r>
            <a:r>
              <a:rPr lang="en-US" altLang="ko-KR" sz="1200" b="1" dirty="0" err="1">
                <a:solidFill>
                  <a:srgbClr val="6A3E3E"/>
                </a:solidFill>
                <a:latin typeface="Consolas"/>
              </a:rPr>
              <a:t>orderPhone</a:t>
            </a:r>
            <a:r>
              <a:rPr lang="en-US" altLang="ko-KR" sz="1200" b="1" dirty="0">
                <a:solidFill>
                  <a:srgbClr val="000000"/>
                </a:solidFill>
                <a:latin typeface="Consolas"/>
              </a:rPr>
              <a:t>;</a:t>
            </a:r>
          </a:p>
          <a:p>
            <a:r>
              <a:rPr lang="ko-KR" altLang="en-US" sz="1200" dirty="0">
                <a:solidFill>
                  <a:srgbClr val="000000"/>
                </a:solidFill>
                <a:latin typeface="Consolas"/>
              </a:rPr>
              <a:t>    </a:t>
            </a:r>
            <a:r>
              <a:rPr lang="en-US" altLang="ko-KR" sz="1200" dirty="0">
                <a:solidFill>
                  <a:srgbClr val="000000"/>
                </a:solidFill>
                <a:latin typeface="Consolas"/>
              </a:rPr>
              <a:t>}</a:t>
            </a:r>
          </a:p>
          <a:p>
            <a:r>
              <a:rPr lang="en-US" altLang="ko-KR" sz="1200" dirty="0">
                <a:solidFill>
                  <a:srgbClr val="000000"/>
                </a:solidFill>
                <a:latin typeface="Consolas"/>
              </a:rPr>
              <a:t>    </a:t>
            </a:r>
            <a:r>
              <a:rPr lang="en-US" altLang="ko-KR" sz="1200" b="1" dirty="0">
                <a:solidFill>
                  <a:srgbClr val="7F0055"/>
                </a:solidFill>
                <a:latin typeface="Consolas"/>
              </a:rPr>
              <a:t>public</a:t>
            </a:r>
            <a:r>
              <a:rPr lang="en-US" altLang="ko-KR" sz="1200" b="1" dirty="0">
                <a:solidFill>
                  <a:srgbClr val="000000"/>
                </a:solidFill>
                <a:latin typeface="Consolas"/>
              </a:rPr>
              <a:t> </a:t>
            </a:r>
            <a:r>
              <a:rPr lang="en-US" altLang="ko-KR" sz="1200" b="1" dirty="0" err="1">
                <a:solidFill>
                  <a:srgbClr val="7F0055"/>
                </a:solidFill>
                <a:latin typeface="Consolas"/>
              </a:rPr>
              <a:t>int</a:t>
            </a:r>
            <a:r>
              <a:rPr lang="en-US" altLang="ko-KR" sz="1200" b="1" dirty="0">
                <a:solidFill>
                  <a:srgbClr val="000000"/>
                </a:solidFill>
                <a:latin typeface="Consolas"/>
              </a:rPr>
              <a:t> </a:t>
            </a:r>
            <a:r>
              <a:rPr lang="en-US" altLang="ko-KR" sz="1200" b="1" dirty="0" err="1">
                <a:solidFill>
                  <a:srgbClr val="000000"/>
                </a:solidFill>
                <a:latin typeface="Consolas"/>
              </a:rPr>
              <a:t>getAmount</a:t>
            </a:r>
            <a:r>
              <a:rPr lang="en-US" altLang="ko-KR" sz="1200" b="1" dirty="0">
                <a:solidFill>
                  <a:srgbClr val="000000"/>
                </a:solidFill>
                <a:latin typeface="Consolas"/>
              </a:rPr>
              <a:t>() { </a:t>
            </a:r>
            <a:r>
              <a:rPr lang="en-US" altLang="ko-KR" sz="1200" b="1" dirty="0">
                <a:solidFill>
                  <a:srgbClr val="3F7F5F"/>
                </a:solidFill>
                <a:latin typeface="Consolas"/>
              </a:rPr>
              <a:t>// </a:t>
            </a:r>
            <a:r>
              <a:rPr lang="ko-KR" altLang="en-US" sz="1200" b="1" dirty="0">
                <a:solidFill>
                  <a:srgbClr val="3F7F5F"/>
                </a:solidFill>
                <a:latin typeface="Consolas"/>
              </a:rPr>
              <a:t>注文総額</a:t>
            </a:r>
            <a:r>
              <a:rPr lang="ja-JP" altLang="en-US" sz="1200" b="1" dirty="0">
                <a:solidFill>
                  <a:srgbClr val="3F7F5F"/>
                </a:solidFill>
                <a:latin typeface="Consolas"/>
              </a:rPr>
              <a:t>を</a:t>
            </a:r>
            <a:r>
              <a:rPr lang="ko-KR" altLang="en-US" sz="1200" b="1" dirty="0">
                <a:solidFill>
                  <a:srgbClr val="3F7F5F"/>
                </a:solidFill>
                <a:latin typeface="Consolas"/>
              </a:rPr>
              <a:t>取得</a:t>
            </a:r>
          </a:p>
          <a:p>
            <a:r>
              <a:rPr lang="en-US" altLang="ko-KR" sz="1200" dirty="0">
                <a:solidFill>
                  <a:srgbClr val="000000"/>
                </a:solidFill>
                <a:latin typeface="Consolas"/>
              </a:rPr>
              <a:t>        </a:t>
            </a:r>
            <a:r>
              <a:rPr lang="en-US" altLang="ko-KR" sz="1200" b="1" dirty="0">
                <a:solidFill>
                  <a:srgbClr val="7F0055"/>
                </a:solidFill>
                <a:latin typeface="Consolas"/>
              </a:rPr>
              <a:t>return</a:t>
            </a:r>
            <a:r>
              <a:rPr lang="en-US" altLang="ko-KR" sz="1200" b="1" dirty="0">
                <a:solidFill>
                  <a:srgbClr val="000000"/>
                </a:solidFill>
                <a:latin typeface="Consolas"/>
              </a:rPr>
              <a:t> </a:t>
            </a:r>
            <a:r>
              <a:rPr lang="en-US" altLang="ko-KR" sz="1200" b="1" dirty="0">
                <a:solidFill>
                  <a:srgbClr val="0000C0"/>
                </a:solidFill>
                <a:latin typeface="Consolas"/>
              </a:rPr>
              <a:t>amount</a:t>
            </a:r>
            <a:r>
              <a:rPr lang="en-US" altLang="ko-KR" sz="1200" b="1" dirty="0">
                <a:solidFill>
                  <a:srgbClr val="000000"/>
                </a:solidFill>
                <a:latin typeface="Consolas"/>
              </a:rPr>
              <a:t>;</a:t>
            </a:r>
          </a:p>
          <a:p>
            <a:r>
              <a:rPr lang="ko-KR" altLang="en-US" sz="1200" dirty="0">
                <a:solidFill>
                  <a:srgbClr val="000000"/>
                </a:solidFill>
                <a:latin typeface="Consolas"/>
              </a:rPr>
              <a:t>    </a:t>
            </a:r>
            <a:r>
              <a:rPr lang="en-US" altLang="ko-KR" sz="1200" dirty="0">
                <a:solidFill>
                  <a:srgbClr val="000000"/>
                </a:solidFill>
                <a:latin typeface="Consolas"/>
              </a:rPr>
              <a:t>}</a:t>
            </a:r>
          </a:p>
          <a:p>
            <a:r>
              <a:rPr lang="en-US" altLang="ko-KR" sz="1200" dirty="0">
                <a:solidFill>
                  <a:srgbClr val="000000"/>
                </a:solidFill>
                <a:latin typeface="Consolas"/>
              </a:rPr>
              <a:t>    </a:t>
            </a:r>
            <a:r>
              <a:rPr lang="en-US" altLang="ko-KR" sz="1200" b="1" dirty="0">
                <a:solidFill>
                  <a:srgbClr val="7F0055"/>
                </a:solidFill>
                <a:latin typeface="Consolas"/>
              </a:rPr>
              <a:t>public</a:t>
            </a:r>
            <a:r>
              <a:rPr lang="en-US" altLang="ko-KR" sz="1200" b="1" dirty="0">
                <a:solidFill>
                  <a:srgbClr val="000000"/>
                </a:solidFill>
                <a:latin typeface="Consolas"/>
              </a:rPr>
              <a:t> </a:t>
            </a:r>
            <a:r>
              <a:rPr lang="en-US" altLang="ko-KR" sz="1200" b="1" dirty="0">
                <a:solidFill>
                  <a:srgbClr val="7F0055"/>
                </a:solidFill>
                <a:latin typeface="Consolas"/>
              </a:rPr>
              <a:t>void</a:t>
            </a:r>
            <a:r>
              <a:rPr lang="en-US" altLang="ko-KR" sz="1200" b="1" dirty="0">
                <a:solidFill>
                  <a:srgbClr val="000000"/>
                </a:solidFill>
                <a:latin typeface="Consolas"/>
              </a:rPr>
              <a:t> </a:t>
            </a:r>
            <a:r>
              <a:rPr lang="en-US" altLang="ko-KR" sz="1200" b="1" dirty="0" err="1">
                <a:solidFill>
                  <a:srgbClr val="000000"/>
                </a:solidFill>
                <a:latin typeface="Consolas"/>
              </a:rPr>
              <a:t>setAmount</a:t>
            </a:r>
            <a:r>
              <a:rPr lang="en-US" altLang="ko-KR" sz="1200" b="1" dirty="0">
                <a:solidFill>
                  <a:srgbClr val="000000"/>
                </a:solidFill>
                <a:latin typeface="Consolas"/>
              </a:rPr>
              <a:t>(</a:t>
            </a:r>
            <a:r>
              <a:rPr lang="en-US" altLang="ko-KR" sz="1200" b="1" dirty="0" err="1">
                <a:solidFill>
                  <a:srgbClr val="7F0055"/>
                </a:solidFill>
                <a:latin typeface="Consolas"/>
              </a:rPr>
              <a:t>int</a:t>
            </a:r>
            <a:r>
              <a:rPr lang="en-US" altLang="ko-KR" sz="1200" b="1" dirty="0">
                <a:solidFill>
                  <a:srgbClr val="000000"/>
                </a:solidFill>
                <a:latin typeface="Consolas"/>
              </a:rPr>
              <a:t> </a:t>
            </a:r>
            <a:r>
              <a:rPr lang="en-US" altLang="ko-KR" sz="1200" b="1" dirty="0">
                <a:solidFill>
                  <a:srgbClr val="6A3E3E"/>
                </a:solidFill>
                <a:latin typeface="Consolas"/>
              </a:rPr>
              <a:t>amount</a:t>
            </a:r>
            <a:r>
              <a:rPr lang="en-US" altLang="ko-KR" sz="1200" b="1" dirty="0">
                <a:solidFill>
                  <a:srgbClr val="000000"/>
                </a:solidFill>
                <a:latin typeface="Consolas"/>
              </a:rPr>
              <a:t>) { </a:t>
            </a:r>
            <a:r>
              <a:rPr lang="en-US" altLang="ko-KR" sz="1200" b="1" dirty="0">
                <a:solidFill>
                  <a:srgbClr val="3F7F5F"/>
                </a:solidFill>
                <a:latin typeface="Consolas"/>
              </a:rPr>
              <a:t>// </a:t>
            </a:r>
            <a:r>
              <a:rPr lang="ko-KR" altLang="en-US" sz="1200" b="1" dirty="0">
                <a:solidFill>
                  <a:srgbClr val="3F7F5F"/>
                </a:solidFill>
                <a:latin typeface="Consolas"/>
              </a:rPr>
              <a:t>注文総額</a:t>
            </a:r>
            <a:r>
              <a:rPr lang="ja-JP" altLang="en-US" sz="1200" b="1" dirty="0">
                <a:solidFill>
                  <a:srgbClr val="3F7F5F"/>
                </a:solidFill>
                <a:latin typeface="Consolas"/>
              </a:rPr>
              <a:t>を</a:t>
            </a:r>
            <a:r>
              <a:rPr lang="ko-KR" altLang="en-US" sz="1200" b="1" dirty="0">
                <a:solidFill>
                  <a:srgbClr val="3F7F5F"/>
                </a:solidFill>
                <a:latin typeface="Consolas"/>
              </a:rPr>
              <a:t>設定</a:t>
            </a:r>
          </a:p>
          <a:p>
            <a:r>
              <a:rPr lang="en-US" altLang="ko-KR" sz="1200" dirty="0">
                <a:solidFill>
                  <a:srgbClr val="000000"/>
                </a:solidFill>
                <a:latin typeface="Consolas"/>
              </a:rPr>
              <a:t>        </a:t>
            </a:r>
            <a:r>
              <a:rPr lang="en-US" altLang="ko-KR" sz="1200" b="1" dirty="0" err="1">
                <a:solidFill>
                  <a:srgbClr val="7F0055"/>
                </a:solidFill>
                <a:latin typeface="Consolas"/>
              </a:rPr>
              <a:t>this</a:t>
            </a:r>
            <a:r>
              <a:rPr lang="en-US" altLang="ko-KR" sz="1200" b="1" dirty="0" err="1">
                <a:solidFill>
                  <a:srgbClr val="000000"/>
                </a:solidFill>
                <a:latin typeface="Consolas"/>
              </a:rPr>
              <a:t>.</a:t>
            </a:r>
            <a:r>
              <a:rPr lang="en-US" altLang="ko-KR" sz="1200" b="1" dirty="0" err="1">
                <a:solidFill>
                  <a:srgbClr val="0000C0"/>
                </a:solidFill>
                <a:latin typeface="Consolas"/>
              </a:rPr>
              <a:t>amount</a:t>
            </a:r>
            <a:r>
              <a:rPr lang="en-US" altLang="ko-KR" sz="1200" b="1" dirty="0">
                <a:solidFill>
                  <a:srgbClr val="000000"/>
                </a:solidFill>
                <a:latin typeface="Consolas"/>
              </a:rPr>
              <a:t> = </a:t>
            </a:r>
            <a:r>
              <a:rPr lang="en-US" altLang="ko-KR" sz="1200" b="1" dirty="0">
                <a:solidFill>
                  <a:srgbClr val="6A3E3E"/>
                </a:solidFill>
                <a:latin typeface="Consolas"/>
              </a:rPr>
              <a:t>amount</a:t>
            </a:r>
            <a:r>
              <a:rPr lang="en-US" altLang="ko-KR" sz="1200" b="1" dirty="0">
                <a:solidFill>
                  <a:srgbClr val="000000"/>
                </a:solidFill>
                <a:latin typeface="Consolas"/>
              </a:rPr>
              <a:t>;</a:t>
            </a:r>
          </a:p>
          <a:p>
            <a:r>
              <a:rPr lang="ko-KR" altLang="en-US" sz="1200" dirty="0">
                <a:solidFill>
                  <a:srgbClr val="000000"/>
                </a:solidFill>
                <a:latin typeface="Consolas"/>
              </a:rPr>
              <a:t>    </a:t>
            </a:r>
            <a:r>
              <a:rPr lang="en-US" altLang="ko-KR" sz="1200" dirty="0">
                <a:solidFill>
                  <a:srgbClr val="000000"/>
                </a:solidFill>
                <a:latin typeface="Consolas"/>
              </a:rPr>
              <a:t>}</a:t>
            </a:r>
          </a:p>
          <a:p>
            <a:r>
              <a:rPr lang="en-US" altLang="ko-KR" sz="1200" dirty="0">
                <a:solidFill>
                  <a:srgbClr val="000000"/>
                </a:solidFill>
                <a:latin typeface="Consolas"/>
              </a:rPr>
              <a:t>    </a:t>
            </a:r>
            <a:r>
              <a:rPr lang="en-US" altLang="ko-KR" sz="1200" b="1" dirty="0">
                <a:solidFill>
                  <a:srgbClr val="7F0055"/>
                </a:solidFill>
                <a:latin typeface="Consolas"/>
              </a:rPr>
              <a:t>public</a:t>
            </a:r>
            <a:r>
              <a:rPr lang="en-US" altLang="ko-KR" sz="1200" b="1" dirty="0">
                <a:solidFill>
                  <a:srgbClr val="000000"/>
                </a:solidFill>
                <a:latin typeface="Consolas"/>
              </a:rPr>
              <a:t> Date </a:t>
            </a:r>
            <a:r>
              <a:rPr lang="en-US" altLang="ko-KR" sz="1200" b="1" dirty="0" err="1">
                <a:solidFill>
                  <a:srgbClr val="000000"/>
                </a:solidFill>
                <a:latin typeface="Consolas"/>
              </a:rPr>
              <a:t>getOrderDate</a:t>
            </a:r>
            <a:r>
              <a:rPr lang="en-US" altLang="ko-KR" sz="1200" b="1" dirty="0">
                <a:solidFill>
                  <a:srgbClr val="000000"/>
                </a:solidFill>
                <a:latin typeface="Consolas"/>
              </a:rPr>
              <a:t>() { </a:t>
            </a:r>
            <a:r>
              <a:rPr lang="en-US" altLang="ko-KR" sz="1200" b="1" dirty="0">
                <a:solidFill>
                  <a:srgbClr val="3F7F5F"/>
                </a:solidFill>
                <a:latin typeface="Consolas"/>
              </a:rPr>
              <a:t>// </a:t>
            </a:r>
            <a:r>
              <a:rPr lang="ko-KR" altLang="en-US" sz="1200" b="1" dirty="0" err="1">
                <a:solidFill>
                  <a:srgbClr val="3F7F5F"/>
                </a:solidFill>
                <a:latin typeface="Consolas"/>
              </a:rPr>
              <a:t>注文日時</a:t>
            </a:r>
            <a:r>
              <a:rPr lang="ja-JP" altLang="en-US" sz="1200" b="1" dirty="0">
                <a:solidFill>
                  <a:srgbClr val="3F7F5F"/>
                </a:solidFill>
                <a:latin typeface="Consolas"/>
              </a:rPr>
              <a:t>を</a:t>
            </a:r>
            <a:r>
              <a:rPr lang="ko-KR" altLang="en-US" sz="1200" b="1" dirty="0">
                <a:solidFill>
                  <a:srgbClr val="3F7F5F"/>
                </a:solidFill>
                <a:latin typeface="Consolas"/>
              </a:rPr>
              <a:t>取得</a:t>
            </a:r>
          </a:p>
          <a:p>
            <a:r>
              <a:rPr lang="en-US" altLang="ko-KR" sz="1200" dirty="0">
                <a:solidFill>
                  <a:srgbClr val="000000"/>
                </a:solidFill>
                <a:latin typeface="Consolas"/>
              </a:rPr>
              <a:t>        </a:t>
            </a:r>
            <a:r>
              <a:rPr lang="en-US" altLang="ko-KR" sz="1200" b="1" dirty="0">
                <a:solidFill>
                  <a:srgbClr val="7F0055"/>
                </a:solidFill>
                <a:latin typeface="Consolas"/>
              </a:rPr>
              <a:t>return</a:t>
            </a:r>
            <a:r>
              <a:rPr lang="en-US" altLang="ko-KR" sz="1200" b="1" dirty="0">
                <a:solidFill>
                  <a:srgbClr val="000000"/>
                </a:solidFill>
                <a:latin typeface="Consolas"/>
              </a:rPr>
              <a:t> </a:t>
            </a:r>
            <a:r>
              <a:rPr lang="en-US" altLang="ko-KR" sz="1200" b="1" dirty="0" err="1">
                <a:solidFill>
                  <a:srgbClr val="0000C0"/>
                </a:solidFill>
                <a:latin typeface="Consolas"/>
              </a:rPr>
              <a:t>orderDate</a:t>
            </a:r>
            <a:r>
              <a:rPr lang="en-US" altLang="ko-KR" sz="1200" b="1" dirty="0">
                <a:solidFill>
                  <a:srgbClr val="000000"/>
                </a:solidFill>
                <a:latin typeface="Consolas"/>
              </a:rPr>
              <a:t>;</a:t>
            </a:r>
          </a:p>
          <a:p>
            <a:r>
              <a:rPr lang="ko-KR" altLang="en-US" sz="1200" dirty="0">
                <a:solidFill>
                  <a:srgbClr val="000000"/>
                </a:solidFill>
                <a:latin typeface="Consolas"/>
              </a:rPr>
              <a:t>    </a:t>
            </a:r>
            <a:r>
              <a:rPr lang="en-US" altLang="ko-KR" sz="1200" dirty="0">
                <a:solidFill>
                  <a:srgbClr val="000000"/>
                </a:solidFill>
                <a:latin typeface="Consolas"/>
              </a:rPr>
              <a:t>}</a:t>
            </a:r>
          </a:p>
          <a:p>
            <a:r>
              <a:rPr lang="en-US" altLang="ko-KR" sz="1200" dirty="0">
                <a:solidFill>
                  <a:srgbClr val="000000"/>
                </a:solidFill>
                <a:latin typeface="Consolas"/>
              </a:rPr>
              <a:t>    </a:t>
            </a:r>
            <a:r>
              <a:rPr lang="en-US" altLang="ko-KR" sz="1200" b="1" dirty="0">
                <a:solidFill>
                  <a:srgbClr val="7F0055"/>
                </a:solidFill>
                <a:latin typeface="Consolas"/>
              </a:rPr>
              <a:t>public</a:t>
            </a:r>
            <a:r>
              <a:rPr lang="en-US" altLang="ko-KR" sz="1200" b="1" dirty="0">
                <a:solidFill>
                  <a:srgbClr val="000000"/>
                </a:solidFill>
                <a:latin typeface="Consolas"/>
              </a:rPr>
              <a:t> </a:t>
            </a:r>
            <a:r>
              <a:rPr lang="en-US" altLang="ko-KR" sz="1200" b="1" dirty="0">
                <a:solidFill>
                  <a:srgbClr val="7F0055"/>
                </a:solidFill>
                <a:latin typeface="Consolas"/>
              </a:rPr>
              <a:t>void</a:t>
            </a:r>
            <a:r>
              <a:rPr lang="en-US" altLang="ko-KR" sz="1200" b="1" dirty="0">
                <a:solidFill>
                  <a:srgbClr val="000000"/>
                </a:solidFill>
                <a:latin typeface="Consolas"/>
              </a:rPr>
              <a:t> </a:t>
            </a:r>
            <a:r>
              <a:rPr lang="en-US" altLang="ko-KR" sz="1200" b="1" dirty="0" err="1">
                <a:solidFill>
                  <a:srgbClr val="000000"/>
                </a:solidFill>
                <a:latin typeface="Consolas"/>
              </a:rPr>
              <a:t>setOrderDate</a:t>
            </a:r>
            <a:r>
              <a:rPr lang="en-US" altLang="ko-KR" sz="1200" b="1" dirty="0">
                <a:solidFill>
                  <a:srgbClr val="000000"/>
                </a:solidFill>
                <a:latin typeface="Consolas"/>
              </a:rPr>
              <a:t>(Date </a:t>
            </a:r>
            <a:r>
              <a:rPr lang="en-US" altLang="ko-KR" sz="1200" b="1" dirty="0" err="1">
                <a:solidFill>
                  <a:srgbClr val="6A3E3E"/>
                </a:solidFill>
                <a:latin typeface="Consolas"/>
              </a:rPr>
              <a:t>orderDate</a:t>
            </a:r>
            <a:r>
              <a:rPr lang="en-US" altLang="ko-KR" sz="1200" b="1" dirty="0">
                <a:solidFill>
                  <a:srgbClr val="000000"/>
                </a:solidFill>
                <a:latin typeface="Consolas"/>
              </a:rPr>
              <a:t>) { </a:t>
            </a:r>
            <a:r>
              <a:rPr lang="en-US" altLang="ko-KR" sz="1200" b="1" dirty="0">
                <a:solidFill>
                  <a:srgbClr val="3F7F5F"/>
                </a:solidFill>
                <a:latin typeface="Consolas"/>
              </a:rPr>
              <a:t>// </a:t>
            </a:r>
            <a:r>
              <a:rPr lang="ko-KR" altLang="en-US" sz="1200" b="1" dirty="0" err="1">
                <a:solidFill>
                  <a:srgbClr val="3F7F5F"/>
                </a:solidFill>
                <a:latin typeface="Consolas"/>
              </a:rPr>
              <a:t>注文日時</a:t>
            </a:r>
            <a:r>
              <a:rPr lang="ja-JP" altLang="en-US" sz="1200" b="1" dirty="0">
                <a:solidFill>
                  <a:srgbClr val="3F7F5F"/>
                </a:solidFill>
                <a:latin typeface="Consolas"/>
              </a:rPr>
              <a:t>を</a:t>
            </a:r>
            <a:r>
              <a:rPr lang="ko-KR" altLang="en-US" sz="1200" b="1" dirty="0">
                <a:solidFill>
                  <a:srgbClr val="3F7F5F"/>
                </a:solidFill>
                <a:latin typeface="Consolas"/>
              </a:rPr>
              <a:t>設定</a:t>
            </a:r>
          </a:p>
          <a:p>
            <a:r>
              <a:rPr lang="en-US" altLang="ko-KR" sz="1200" dirty="0">
                <a:solidFill>
                  <a:srgbClr val="000000"/>
                </a:solidFill>
                <a:latin typeface="Consolas"/>
              </a:rPr>
              <a:t>        </a:t>
            </a:r>
            <a:r>
              <a:rPr lang="en-US" altLang="ko-KR" sz="1200" b="1" dirty="0" err="1">
                <a:solidFill>
                  <a:srgbClr val="7F0055"/>
                </a:solidFill>
                <a:latin typeface="Consolas"/>
              </a:rPr>
              <a:t>this</a:t>
            </a:r>
            <a:r>
              <a:rPr lang="en-US" altLang="ko-KR" sz="1200" b="1" dirty="0" err="1">
                <a:solidFill>
                  <a:srgbClr val="000000"/>
                </a:solidFill>
                <a:latin typeface="Consolas"/>
              </a:rPr>
              <a:t>.</a:t>
            </a:r>
            <a:r>
              <a:rPr lang="en-US" altLang="ko-KR" sz="1200" b="1" dirty="0" err="1">
                <a:solidFill>
                  <a:srgbClr val="0000C0"/>
                </a:solidFill>
                <a:latin typeface="Consolas"/>
              </a:rPr>
              <a:t>orderDate</a:t>
            </a:r>
            <a:r>
              <a:rPr lang="en-US" altLang="ko-KR" sz="1200" b="1" dirty="0">
                <a:solidFill>
                  <a:srgbClr val="000000"/>
                </a:solidFill>
                <a:latin typeface="Consolas"/>
              </a:rPr>
              <a:t> = </a:t>
            </a:r>
            <a:r>
              <a:rPr lang="en-US" altLang="ko-KR" sz="1200" b="1" dirty="0" err="1">
                <a:solidFill>
                  <a:srgbClr val="6A3E3E"/>
                </a:solidFill>
                <a:latin typeface="Consolas"/>
              </a:rPr>
              <a:t>orderDate</a:t>
            </a:r>
            <a:r>
              <a:rPr lang="en-US" altLang="ko-KR" sz="1200" b="1" dirty="0">
                <a:solidFill>
                  <a:srgbClr val="000000"/>
                </a:solidFill>
                <a:latin typeface="Consolas"/>
              </a:rPr>
              <a:t>;</a:t>
            </a:r>
          </a:p>
          <a:p>
            <a:r>
              <a:rPr lang="ko-KR" altLang="en-US" sz="1200" dirty="0">
                <a:solidFill>
                  <a:srgbClr val="000000"/>
                </a:solidFill>
                <a:latin typeface="Consolas"/>
              </a:rPr>
              <a:t>    </a:t>
            </a:r>
            <a:r>
              <a:rPr lang="en-US" altLang="ko-KR" sz="1200" dirty="0">
                <a:solidFill>
                  <a:srgbClr val="000000"/>
                </a:solidFill>
                <a:latin typeface="Consolas"/>
              </a:rPr>
              <a:t>}</a:t>
            </a:r>
          </a:p>
          <a:p>
            <a:r>
              <a:rPr lang="en-US" altLang="ko-KR" sz="1200" dirty="0">
                <a:solidFill>
                  <a:srgbClr val="000000"/>
                </a:solidFill>
                <a:latin typeface="Consolas"/>
              </a:rPr>
              <a:t>    </a:t>
            </a:r>
            <a:r>
              <a:rPr lang="en-US" altLang="ko-KR" sz="1200" b="1" dirty="0">
                <a:solidFill>
                  <a:srgbClr val="7F0055"/>
                </a:solidFill>
                <a:latin typeface="Consolas"/>
              </a:rPr>
              <a:t>public</a:t>
            </a:r>
            <a:r>
              <a:rPr lang="en-US" altLang="ko-KR" sz="1200" b="1" dirty="0">
                <a:solidFill>
                  <a:srgbClr val="000000"/>
                </a:solidFill>
                <a:latin typeface="Consolas"/>
              </a:rPr>
              <a:t> </a:t>
            </a:r>
            <a:r>
              <a:rPr lang="en-US" altLang="ko-KR" sz="1200" b="1" dirty="0" err="1">
                <a:solidFill>
                  <a:srgbClr val="7F0055"/>
                </a:solidFill>
                <a:latin typeface="Consolas"/>
              </a:rPr>
              <a:t>int</a:t>
            </a:r>
            <a:r>
              <a:rPr lang="en-US" altLang="ko-KR" sz="1200" b="1" dirty="0">
                <a:solidFill>
                  <a:srgbClr val="000000"/>
                </a:solidFill>
                <a:latin typeface="Consolas"/>
              </a:rPr>
              <a:t> </a:t>
            </a:r>
            <a:r>
              <a:rPr lang="en-US" altLang="ko-KR" sz="1200" b="1" dirty="0" err="1">
                <a:solidFill>
                  <a:srgbClr val="000000"/>
                </a:solidFill>
                <a:latin typeface="Consolas"/>
              </a:rPr>
              <a:t>getOrderDetailsNum</a:t>
            </a:r>
            <a:r>
              <a:rPr lang="en-US" altLang="ko-KR" sz="1200" b="1" dirty="0">
                <a:solidFill>
                  <a:srgbClr val="000000"/>
                </a:solidFill>
                <a:latin typeface="Consolas"/>
              </a:rPr>
              <a:t>() { </a:t>
            </a:r>
            <a:r>
              <a:rPr lang="en-US" altLang="ko-KR" sz="1200" b="1" dirty="0">
                <a:solidFill>
                  <a:srgbClr val="3F7F5F"/>
                </a:solidFill>
                <a:latin typeface="Consolas"/>
              </a:rPr>
              <a:t>// </a:t>
            </a:r>
            <a:r>
              <a:rPr lang="ko-KR" altLang="en-US" sz="1200" b="1" dirty="0">
                <a:solidFill>
                  <a:srgbClr val="3F7F5F"/>
                </a:solidFill>
                <a:latin typeface="Consolas"/>
              </a:rPr>
              <a:t>注文詳細番号</a:t>
            </a:r>
            <a:r>
              <a:rPr lang="ja-JP" altLang="en-US" sz="1200" b="1" dirty="0">
                <a:solidFill>
                  <a:srgbClr val="3F7F5F"/>
                </a:solidFill>
                <a:latin typeface="Consolas"/>
              </a:rPr>
              <a:t>を</a:t>
            </a:r>
            <a:r>
              <a:rPr lang="ko-KR" altLang="en-US" sz="1200" b="1" dirty="0">
                <a:solidFill>
                  <a:srgbClr val="3F7F5F"/>
                </a:solidFill>
                <a:latin typeface="Consolas"/>
              </a:rPr>
              <a:t>取得</a:t>
            </a:r>
          </a:p>
          <a:p>
            <a:r>
              <a:rPr lang="en-US" altLang="ko-KR" sz="1200" dirty="0">
                <a:solidFill>
                  <a:srgbClr val="000000"/>
                </a:solidFill>
                <a:latin typeface="Consolas"/>
              </a:rPr>
              <a:t>        </a:t>
            </a:r>
            <a:r>
              <a:rPr lang="en-US" altLang="ko-KR" sz="1200" b="1" dirty="0">
                <a:solidFill>
                  <a:srgbClr val="7F0055"/>
                </a:solidFill>
                <a:latin typeface="Consolas"/>
              </a:rPr>
              <a:t>return</a:t>
            </a:r>
            <a:r>
              <a:rPr lang="en-US" altLang="ko-KR" sz="1200" b="1" dirty="0">
                <a:solidFill>
                  <a:srgbClr val="000000"/>
                </a:solidFill>
                <a:latin typeface="Consolas"/>
              </a:rPr>
              <a:t> </a:t>
            </a:r>
            <a:r>
              <a:rPr lang="en-US" altLang="ko-KR" sz="1200" b="1" dirty="0" err="1">
                <a:solidFill>
                  <a:srgbClr val="0000C0"/>
                </a:solidFill>
                <a:latin typeface="Consolas"/>
              </a:rPr>
              <a:t>orderDetailsNum</a:t>
            </a:r>
            <a:r>
              <a:rPr lang="en-US" altLang="ko-KR" sz="1200" b="1" dirty="0">
                <a:solidFill>
                  <a:srgbClr val="000000"/>
                </a:solidFill>
                <a:latin typeface="Consolas"/>
              </a:rPr>
              <a:t>;</a:t>
            </a:r>
          </a:p>
          <a:p>
            <a:r>
              <a:rPr lang="ko-KR" altLang="en-US" sz="1200" dirty="0">
                <a:solidFill>
                  <a:srgbClr val="000000"/>
                </a:solidFill>
                <a:latin typeface="Consolas"/>
              </a:rPr>
              <a:t>    </a:t>
            </a:r>
            <a:r>
              <a:rPr lang="en-US" altLang="ko-KR" sz="1200" dirty="0">
                <a:solidFill>
                  <a:srgbClr val="000000"/>
                </a:solidFill>
                <a:latin typeface="Consolas"/>
              </a:rPr>
              <a:t>}</a:t>
            </a:r>
          </a:p>
          <a:p>
            <a:r>
              <a:rPr lang="en-US" altLang="ko-KR" sz="1200" dirty="0">
                <a:solidFill>
                  <a:srgbClr val="000000"/>
                </a:solidFill>
                <a:latin typeface="Consolas"/>
              </a:rPr>
              <a:t>    </a:t>
            </a:r>
            <a:r>
              <a:rPr lang="en-US" altLang="ko-KR" sz="1200" b="1" dirty="0">
                <a:solidFill>
                  <a:srgbClr val="7F0055"/>
                </a:solidFill>
                <a:latin typeface="Consolas"/>
              </a:rPr>
              <a:t>public</a:t>
            </a:r>
            <a:r>
              <a:rPr lang="en-US" altLang="ko-KR" sz="1200" b="1" dirty="0">
                <a:solidFill>
                  <a:srgbClr val="000000"/>
                </a:solidFill>
                <a:latin typeface="Consolas"/>
              </a:rPr>
              <a:t> </a:t>
            </a:r>
            <a:r>
              <a:rPr lang="en-US" altLang="ko-KR" sz="1200" b="1" dirty="0">
                <a:solidFill>
                  <a:srgbClr val="7F0055"/>
                </a:solidFill>
                <a:latin typeface="Consolas"/>
              </a:rPr>
              <a:t>void</a:t>
            </a:r>
            <a:r>
              <a:rPr lang="en-US" altLang="ko-KR" sz="1200" b="1" dirty="0">
                <a:solidFill>
                  <a:srgbClr val="000000"/>
                </a:solidFill>
                <a:latin typeface="Consolas"/>
              </a:rPr>
              <a:t> </a:t>
            </a:r>
            <a:r>
              <a:rPr lang="en-US" altLang="ko-KR" sz="1200" b="1" dirty="0" err="1">
                <a:solidFill>
                  <a:srgbClr val="000000"/>
                </a:solidFill>
                <a:latin typeface="Consolas"/>
              </a:rPr>
              <a:t>setOrderDetailsNum</a:t>
            </a:r>
            <a:r>
              <a:rPr lang="en-US" altLang="ko-KR" sz="1200" b="1" dirty="0">
                <a:solidFill>
                  <a:srgbClr val="000000"/>
                </a:solidFill>
                <a:latin typeface="Consolas"/>
              </a:rPr>
              <a:t>(</a:t>
            </a:r>
            <a:r>
              <a:rPr lang="en-US" altLang="ko-KR" sz="1200" b="1" dirty="0" err="1">
                <a:solidFill>
                  <a:srgbClr val="7F0055"/>
                </a:solidFill>
                <a:latin typeface="Consolas"/>
              </a:rPr>
              <a:t>int</a:t>
            </a:r>
            <a:r>
              <a:rPr lang="en-US" altLang="ko-KR" sz="1200" b="1" dirty="0">
                <a:solidFill>
                  <a:srgbClr val="000000"/>
                </a:solidFill>
                <a:latin typeface="Consolas"/>
              </a:rPr>
              <a:t> </a:t>
            </a:r>
            <a:r>
              <a:rPr lang="en-US" altLang="ko-KR" sz="1200" b="1" dirty="0" err="1">
                <a:solidFill>
                  <a:srgbClr val="6A3E3E"/>
                </a:solidFill>
                <a:latin typeface="Consolas"/>
              </a:rPr>
              <a:t>orderDetailsNum</a:t>
            </a:r>
            <a:r>
              <a:rPr lang="en-US" altLang="ko-KR" sz="1200" b="1" dirty="0">
                <a:solidFill>
                  <a:srgbClr val="000000"/>
                </a:solidFill>
                <a:latin typeface="Consolas"/>
              </a:rPr>
              <a:t>) { </a:t>
            </a:r>
            <a:r>
              <a:rPr lang="en-US" altLang="ko-KR" sz="1200" b="1" dirty="0">
                <a:solidFill>
                  <a:srgbClr val="3F7F5F"/>
                </a:solidFill>
                <a:latin typeface="Consolas"/>
              </a:rPr>
              <a:t>// </a:t>
            </a:r>
            <a:r>
              <a:rPr lang="ko-KR" altLang="en-US" sz="1200" b="1" dirty="0">
                <a:solidFill>
                  <a:srgbClr val="3F7F5F"/>
                </a:solidFill>
                <a:latin typeface="Consolas"/>
              </a:rPr>
              <a:t>注文詳細番号</a:t>
            </a:r>
            <a:r>
              <a:rPr lang="ja-JP" altLang="en-US" sz="1200" b="1" dirty="0">
                <a:solidFill>
                  <a:srgbClr val="3F7F5F"/>
                </a:solidFill>
                <a:latin typeface="Consolas"/>
              </a:rPr>
              <a:t>を</a:t>
            </a:r>
            <a:r>
              <a:rPr lang="ko-KR" altLang="en-US" sz="1200" b="1" dirty="0">
                <a:solidFill>
                  <a:srgbClr val="3F7F5F"/>
                </a:solidFill>
                <a:latin typeface="Consolas"/>
              </a:rPr>
              <a:t>設定</a:t>
            </a:r>
          </a:p>
          <a:p>
            <a:r>
              <a:rPr lang="en-US" altLang="ko-KR" sz="1200" dirty="0">
                <a:solidFill>
                  <a:srgbClr val="000000"/>
                </a:solidFill>
                <a:latin typeface="Consolas"/>
              </a:rPr>
              <a:t>        </a:t>
            </a:r>
            <a:r>
              <a:rPr lang="en-US" altLang="ko-KR" sz="1200" b="1" dirty="0" err="1">
                <a:solidFill>
                  <a:srgbClr val="7F0055"/>
                </a:solidFill>
                <a:latin typeface="Consolas"/>
              </a:rPr>
              <a:t>this</a:t>
            </a:r>
            <a:r>
              <a:rPr lang="en-US" altLang="ko-KR" sz="1200" b="1" dirty="0" err="1">
                <a:solidFill>
                  <a:srgbClr val="000000"/>
                </a:solidFill>
                <a:latin typeface="Consolas"/>
              </a:rPr>
              <a:t>.</a:t>
            </a:r>
            <a:r>
              <a:rPr lang="en-US" altLang="ko-KR" sz="1200" b="1" dirty="0" err="1">
                <a:solidFill>
                  <a:srgbClr val="0000C0"/>
                </a:solidFill>
                <a:latin typeface="Consolas"/>
              </a:rPr>
              <a:t>orderDetailsNum</a:t>
            </a:r>
            <a:r>
              <a:rPr lang="en-US" altLang="ko-KR" sz="1200" b="1" dirty="0">
                <a:solidFill>
                  <a:srgbClr val="000000"/>
                </a:solidFill>
                <a:latin typeface="Consolas"/>
              </a:rPr>
              <a:t> = </a:t>
            </a:r>
            <a:r>
              <a:rPr lang="en-US" altLang="ko-KR" sz="1200" b="1" dirty="0" err="1">
                <a:solidFill>
                  <a:srgbClr val="6A3E3E"/>
                </a:solidFill>
                <a:latin typeface="Consolas"/>
              </a:rPr>
              <a:t>orderDetailsNum</a:t>
            </a:r>
            <a:r>
              <a:rPr lang="en-US" altLang="ko-KR" sz="1200" b="1" dirty="0">
                <a:solidFill>
                  <a:srgbClr val="000000"/>
                </a:solidFill>
                <a:latin typeface="Consolas"/>
              </a:rPr>
              <a:t>;</a:t>
            </a:r>
          </a:p>
          <a:p>
            <a:r>
              <a:rPr lang="ko-KR" altLang="en-US" sz="1200" dirty="0">
                <a:solidFill>
                  <a:srgbClr val="000000"/>
                </a:solidFill>
                <a:latin typeface="Consolas"/>
              </a:rPr>
              <a:t>    </a:t>
            </a:r>
            <a:r>
              <a:rPr lang="en-US" altLang="ko-KR" sz="1200" dirty="0">
                <a:solidFill>
                  <a:srgbClr val="000000"/>
                </a:solidFill>
                <a:latin typeface="Consolas"/>
              </a:rPr>
              <a:t>}</a:t>
            </a:r>
          </a:p>
          <a:p>
            <a:r>
              <a:rPr lang="en-US" altLang="ko-KR" sz="1200" dirty="0">
                <a:solidFill>
                  <a:srgbClr val="000000"/>
                </a:solidFill>
                <a:latin typeface="Consolas"/>
              </a:rPr>
              <a:t>    </a:t>
            </a:r>
            <a:r>
              <a:rPr lang="en-US" altLang="ko-KR" sz="1200" b="1" dirty="0">
                <a:solidFill>
                  <a:srgbClr val="7F0055"/>
                </a:solidFill>
                <a:latin typeface="Consolas"/>
              </a:rPr>
              <a:t>public</a:t>
            </a:r>
            <a:r>
              <a:rPr lang="en-US" altLang="ko-KR" sz="1200" b="1" dirty="0">
                <a:solidFill>
                  <a:srgbClr val="000000"/>
                </a:solidFill>
                <a:latin typeface="Consolas"/>
              </a:rPr>
              <a:t> </a:t>
            </a:r>
            <a:r>
              <a:rPr lang="en-US" altLang="ko-KR" sz="1200" b="1" dirty="0" err="1">
                <a:solidFill>
                  <a:srgbClr val="7F0055"/>
                </a:solidFill>
                <a:latin typeface="Consolas"/>
              </a:rPr>
              <a:t>int</a:t>
            </a:r>
            <a:r>
              <a:rPr lang="en-US" altLang="ko-KR" sz="1200" b="1" dirty="0">
                <a:solidFill>
                  <a:srgbClr val="000000"/>
                </a:solidFill>
                <a:latin typeface="Consolas"/>
              </a:rPr>
              <a:t> </a:t>
            </a:r>
            <a:r>
              <a:rPr lang="en-US" altLang="ko-KR" sz="1200" b="1" dirty="0" err="1">
                <a:solidFill>
                  <a:srgbClr val="000000"/>
                </a:solidFill>
                <a:latin typeface="Consolas"/>
              </a:rPr>
              <a:t>getGdsNum</a:t>
            </a:r>
            <a:r>
              <a:rPr lang="en-US" altLang="ko-KR" sz="1200" b="1" dirty="0">
                <a:solidFill>
                  <a:srgbClr val="000000"/>
                </a:solidFill>
                <a:latin typeface="Consolas"/>
              </a:rPr>
              <a:t>() { </a:t>
            </a:r>
            <a:r>
              <a:rPr lang="en-US" altLang="ko-KR" sz="1200" b="1" dirty="0">
                <a:solidFill>
                  <a:srgbClr val="3F7F5F"/>
                </a:solidFill>
                <a:latin typeface="Consolas"/>
              </a:rPr>
              <a:t>// </a:t>
            </a:r>
            <a:r>
              <a:rPr lang="ko-KR" altLang="en-US" sz="1200" b="1" dirty="0">
                <a:solidFill>
                  <a:srgbClr val="3F7F5F"/>
                </a:solidFill>
                <a:latin typeface="Consolas"/>
              </a:rPr>
              <a:t>商品番号</a:t>
            </a:r>
            <a:r>
              <a:rPr lang="ja-JP" altLang="en-US" sz="1200" b="1" dirty="0">
                <a:solidFill>
                  <a:srgbClr val="3F7F5F"/>
                </a:solidFill>
                <a:latin typeface="Consolas"/>
              </a:rPr>
              <a:t>を</a:t>
            </a:r>
            <a:r>
              <a:rPr lang="ko-KR" altLang="en-US" sz="1200" b="1" dirty="0">
                <a:solidFill>
                  <a:srgbClr val="3F7F5F"/>
                </a:solidFill>
                <a:latin typeface="Consolas"/>
              </a:rPr>
              <a:t>取得</a:t>
            </a:r>
          </a:p>
          <a:p>
            <a:r>
              <a:rPr lang="en-US" altLang="ko-KR" sz="1200" dirty="0">
                <a:solidFill>
                  <a:srgbClr val="000000"/>
                </a:solidFill>
                <a:latin typeface="Consolas"/>
              </a:rPr>
              <a:t>        </a:t>
            </a:r>
            <a:r>
              <a:rPr lang="en-US" altLang="ko-KR" sz="1200" b="1" dirty="0">
                <a:solidFill>
                  <a:srgbClr val="7F0055"/>
                </a:solidFill>
                <a:latin typeface="Consolas"/>
              </a:rPr>
              <a:t>return</a:t>
            </a:r>
            <a:r>
              <a:rPr lang="en-US" altLang="ko-KR" sz="1200" b="1" dirty="0">
                <a:solidFill>
                  <a:srgbClr val="000000"/>
                </a:solidFill>
                <a:latin typeface="Consolas"/>
              </a:rPr>
              <a:t> </a:t>
            </a:r>
            <a:r>
              <a:rPr lang="en-US" altLang="ko-KR" sz="1200" b="1" dirty="0" err="1">
                <a:solidFill>
                  <a:srgbClr val="0000C0"/>
                </a:solidFill>
                <a:latin typeface="Consolas"/>
              </a:rPr>
              <a:t>gdsNum</a:t>
            </a:r>
            <a:r>
              <a:rPr lang="en-US" altLang="ko-KR" sz="1200" b="1" dirty="0">
                <a:solidFill>
                  <a:srgbClr val="000000"/>
                </a:solidFill>
                <a:latin typeface="Consolas"/>
              </a:rPr>
              <a:t>;</a:t>
            </a:r>
          </a:p>
          <a:p>
            <a:r>
              <a:rPr lang="ko-KR" altLang="en-US" sz="1200" dirty="0">
                <a:solidFill>
                  <a:srgbClr val="000000"/>
                </a:solidFill>
                <a:latin typeface="Consolas"/>
              </a:rPr>
              <a:t>    </a:t>
            </a:r>
            <a:r>
              <a:rPr lang="en-US" altLang="ko-KR" sz="1200" dirty="0">
                <a:solidFill>
                  <a:srgbClr val="000000"/>
                </a:solidFill>
                <a:latin typeface="Consolas"/>
              </a:rPr>
              <a:t>}</a:t>
            </a:r>
          </a:p>
          <a:p>
            <a:r>
              <a:rPr lang="en-US" altLang="ko-KR" sz="1200" dirty="0">
                <a:solidFill>
                  <a:srgbClr val="000000"/>
                </a:solidFill>
                <a:latin typeface="Consolas"/>
              </a:rPr>
              <a:t>    </a:t>
            </a:r>
            <a:r>
              <a:rPr lang="en-US" altLang="ko-KR" sz="1200" b="1" dirty="0">
                <a:solidFill>
                  <a:srgbClr val="7F0055"/>
                </a:solidFill>
                <a:latin typeface="Consolas"/>
              </a:rPr>
              <a:t>public</a:t>
            </a:r>
            <a:r>
              <a:rPr lang="en-US" altLang="ko-KR" sz="1200" b="1" dirty="0">
                <a:solidFill>
                  <a:srgbClr val="000000"/>
                </a:solidFill>
                <a:latin typeface="Consolas"/>
              </a:rPr>
              <a:t> </a:t>
            </a:r>
            <a:r>
              <a:rPr lang="en-US" altLang="ko-KR" sz="1200" b="1" dirty="0">
                <a:solidFill>
                  <a:srgbClr val="7F0055"/>
                </a:solidFill>
                <a:latin typeface="Consolas"/>
              </a:rPr>
              <a:t>void</a:t>
            </a:r>
            <a:r>
              <a:rPr lang="en-US" altLang="ko-KR" sz="1200" b="1" dirty="0">
                <a:solidFill>
                  <a:srgbClr val="000000"/>
                </a:solidFill>
                <a:latin typeface="Consolas"/>
              </a:rPr>
              <a:t> </a:t>
            </a:r>
            <a:r>
              <a:rPr lang="en-US" altLang="ko-KR" sz="1200" b="1" dirty="0" err="1">
                <a:solidFill>
                  <a:srgbClr val="000000"/>
                </a:solidFill>
                <a:latin typeface="Consolas"/>
              </a:rPr>
              <a:t>setGdsNum</a:t>
            </a:r>
            <a:r>
              <a:rPr lang="en-US" altLang="ko-KR" sz="1200" b="1" dirty="0">
                <a:solidFill>
                  <a:srgbClr val="000000"/>
                </a:solidFill>
                <a:latin typeface="Consolas"/>
              </a:rPr>
              <a:t>(</a:t>
            </a:r>
            <a:r>
              <a:rPr lang="en-US" altLang="ko-KR" sz="1200" b="1" dirty="0" err="1">
                <a:solidFill>
                  <a:srgbClr val="7F0055"/>
                </a:solidFill>
                <a:latin typeface="Consolas"/>
              </a:rPr>
              <a:t>int</a:t>
            </a:r>
            <a:r>
              <a:rPr lang="en-US" altLang="ko-KR" sz="1200" b="1" dirty="0">
                <a:solidFill>
                  <a:srgbClr val="000000"/>
                </a:solidFill>
                <a:latin typeface="Consolas"/>
              </a:rPr>
              <a:t> </a:t>
            </a:r>
            <a:r>
              <a:rPr lang="en-US" altLang="ko-KR" sz="1200" b="1" dirty="0" err="1">
                <a:solidFill>
                  <a:srgbClr val="6A3E3E"/>
                </a:solidFill>
                <a:latin typeface="Consolas"/>
              </a:rPr>
              <a:t>gdsNum</a:t>
            </a:r>
            <a:r>
              <a:rPr lang="en-US" altLang="ko-KR" sz="1200" b="1" dirty="0">
                <a:solidFill>
                  <a:srgbClr val="000000"/>
                </a:solidFill>
                <a:latin typeface="Consolas"/>
              </a:rPr>
              <a:t>) { </a:t>
            </a:r>
            <a:r>
              <a:rPr lang="en-US" altLang="ko-KR" sz="1200" b="1" dirty="0">
                <a:solidFill>
                  <a:srgbClr val="3F7F5F"/>
                </a:solidFill>
                <a:latin typeface="Consolas"/>
              </a:rPr>
              <a:t>// </a:t>
            </a:r>
            <a:r>
              <a:rPr lang="ko-KR" altLang="en-US" sz="1200" b="1" dirty="0">
                <a:solidFill>
                  <a:srgbClr val="3F7F5F"/>
                </a:solidFill>
                <a:latin typeface="Consolas"/>
              </a:rPr>
              <a:t>商品番号</a:t>
            </a:r>
            <a:r>
              <a:rPr lang="ja-JP" altLang="en-US" sz="1200" b="1" dirty="0">
                <a:solidFill>
                  <a:srgbClr val="3F7F5F"/>
                </a:solidFill>
                <a:latin typeface="Consolas"/>
              </a:rPr>
              <a:t>を</a:t>
            </a:r>
            <a:r>
              <a:rPr lang="ko-KR" altLang="en-US" sz="1200" b="1" dirty="0">
                <a:solidFill>
                  <a:srgbClr val="3F7F5F"/>
                </a:solidFill>
                <a:latin typeface="Consolas"/>
              </a:rPr>
              <a:t>設定</a:t>
            </a:r>
          </a:p>
          <a:p>
            <a:r>
              <a:rPr lang="en-US" altLang="ko-KR" sz="1200" dirty="0">
                <a:solidFill>
                  <a:srgbClr val="000000"/>
                </a:solidFill>
                <a:latin typeface="Consolas"/>
              </a:rPr>
              <a:t>        </a:t>
            </a:r>
            <a:r>
              <a:rPr lang="en-US" altLang="ko-KR" sz="1200" b="1" dirty="0" err="1">
                <a:solidFill>
                  <a:srgbClr val="7F0055"/>
                </a:solidFill>
                <a:latin typeface="Consolas"/>
              </a:rPr>
              <a:t>this</a:t>
            </a:r>
            <a:r>
              <a:rPr lang="en-US" altLang="ko-KR" sz="1200" b="1" dirty="0" err="1">
                <a:solidFill>
                  <a:srgbClr val="000000"/>
                </a:solidFill>
                <a:latin typeface="Consolas"/>
              </a:rPr>
              <a:t>.</a:t>
            </a:r>
            <a:r>
              <a:rPr lang="en-US" altLang="ko-KR" sz="1200" b="1" dirty="0" err="1">
                <a:solidFill>
                  <a:srgbClr val="0000C0"/>
                </a:solidFill>
                <a:latin typeface="Consolas"/>
              </a:rPr>
              <a:t>gdsNum</a:t>
            </a:r>
            <a:r>
              <a:rPr lang="en-US" altLang="ko-KR" sz="1200" b="1" dirty="0">
                <a:solidFill>
                  <a:srgbClr val="000000"/>
                </a:solidFill>
                <a:latin typeface="Consolas"/>
              </a:rPr>
              <a:t> = </a:t>
            </a:r>
            <a:r>
              <a:rPr lang="en-US" altLang="ko-KR" sz="1200" b="1" dirty="0" err="1">
                <a:solidFill>
                  <a:srgbClr val="6A3E3E"/>
                </a:solidFill>
                <a:latin typeface="Consolas"/>
              </a:rPr>
              <a:t>gdsNum</a:t>
            </a:r>
            <a:r>
              <a:rPr lang="en-US" altLang="ko-KR" sz="1200" b="1" dirty="0">
                <a:solidFill>
                  <a:srgbClr val="000000"/>
                </a:solidFill>
                <a:latin typeface="Consolas"/>
              </a:rPr>
              <a:t>;</a:t>
            </a:r>
          </a:p>
          <a:p>
            <a:r>
              <a:rPr lang="ko-KR" altLang="en-US" sz="1200" dirty="0">
                <a:solidFill>
                  <a:srgbClr val="000000"/>
                </a:solidFill>
                <a:latin typeface="Consolas"/>
              </a:rPr>
              <a:t>    </a:t>
            </a:r>
            <a:r>
              <a:rPr lang="en-US" altLang="ko-KR" sz="1200" dirty="0">
                <a:solidFill>
                  <a:srgbClr val="000000"/>
                </a:solidFill>
                <a:latin typeface="Consolas"/>
              </a:rPr>
              <a:t>}</a:t>
            </a:r>
          </a:p>
          <a:p>
            <a:r>
              <a:rPr lang="en-US" altLang="ko-KR" sz="1200" dirty="0">
                <a:solidFill>
                  <a:srgbClr val="000000"/>
                </a:solidFill>
                <a:latin typeface="Consolas"/>
              </a:rPr>
              <a:t>    </a:t>
            </a:r>
            <a:r>
              <a:rPr lang="en-US" altLang="ko-KR" sz="1200" b="1" dirty="0">
                <a:solidFill>
                  <a:srgbClr val="7F0055"/>
                </a:solidFill>
                <a:latin typeface="Consolas"/>
              </a:rPr>
              <a:t>public</a:t>
            </a:r>
            <a:r>
              <a:rPr lang="en-US" altLang="ko-KR" sz="1200" b="1" dirty="0">
                <a:solidFill>
                  <a:srgbClr val="000000"/>
                </a:solidFill>
                <a:latin typeface="Consolas"/>
              </a:rPr>
              <a:t> </a:t>
            </a:r>
            <a:r>
              <a:rPr lang="en-US" altLang="ko-KR" sz="1200" b="1" dirty="0" err="1">
                <a:solidFill>
                  <a:srgbClr val="7F0055"/>
                </a:solidFill>
                <a:latin typeface="Consolas"/>
              </a:rPr>
              <a:t>int</a:t>
            </a:r>
            <a:r>
              <a:rPr lang="en-US" altLang="ko-KR" sz="1200" b="1" dirty="0">
                <a:solidFill>
                  <a:srgbClr val="000000"/>
                </a:solidFill>
                <a:latin typeface="Consolas"/>
              </a:rPr>
              <a:t> </a:t>
            </a:r>
            <a:r>
              <a:rPr lang="en-US" altLang="ko-KR" sz="1200" b="1" dirty="0" err="1">
                <a:solidFill>
                  <a:srgbClr val="000000"/>
                </a:solidFill>
                <a:latin typeface="Consolas"/>
              </a:rPr>
              <a:t>getCartStock</a:t>
            </a:r>
            <a:r>
              <a:rPr lang="en-US" altLang="ko-KR" sz="1200" b="1" dirty="0">
                <a:solidFill>
                  <a:srgbClr val="000000"/>
                </a:solidFill>
                <a:latin typeface="Consolas"/>
              </a:rPr>
              <a:t>() { </a:t>
            </a:r>
            <a:r>
              <a:rPr lang="en-US" altLang="ko-KR" sz="1200" b="1" dirty="0">
                <a:solidFill>
                  <a:srgbClr val="3F7F5F"/>
                </a:solidFill>
                <a:latin typeface="Consolas"/>
              </a:rPr>
              <a:t>// </a:t>
            </a:r>
            <a:r>
              <a:rPr lang="ko-KR" altLang="en-US" sz="1200" b="1" dirty="0" err="1">
                <a:solidFill>
                  <a:srgbClr val="3F7F5F"/>
                </a:solidFill>
                <a:latin typeface="Consolas"/>
              </a:rPr>
              <a:t>注文時</a:t>
            </a:r>
            <a:r>
              <a:rPr lang="ja-JP" altLang="en-US" sz="1200" b="1" dirty="0">
                <a:solidFill>
                  <a:srgbClr val="3F7F5F"/>
                </a:solidFill>
                <a:latin typeface="Consolas"/>
              </a:rPr>
              <a:t>のカート</a:t>
            </a:r>
            <a:r>
              <a:rPr lang="ko-KR" altLang="en-US" sz="1200" b="1" dirty="0" err="1">
                <a:solidFill>
                  <a:srgbClr val="3F7F5F"/>
                </a:solidFill>
                <a:latin typeface="Consolas"/>
              </a:rPr>
              <a:t>内数量</a:t>
            </a:r>
            <a:r>
              <a:rPr lang="ja-JP" altLang="en-US" sz="1200" b="1" dirty="0">
                <a:solidFill>
                  <a:srgbClr val="3F7F5F"/>
                </a:solidFill>
                <a:latin typeface="Consolas"/>
              </a:rPr>
              <a:t>を</a:t>
            </a:r>
            <a:r>
              <a:rPr lang="ko-KR" altLang="en-US" sz="1200" b="1" dirty="0">
                <a:solidFill>
                  <a:srgbClr val="3F7F5F"/>
                </a:solidFill>
                <a:latin typeface="Consolas"/>
              </a:rPr>
              <a:t>取得</a:t>
            </a:r>
          </a:p>
          <a:p>
            <a:r>
              <a:rPr lang="en-US" altLang="ko-KR" sz="1200" dirty="0">
                <a:solidFill>
                  <a:srgbClr val="000000"/>
                </a:solidFill>
                <a:latin typeface="Consolas"/>
              </a:rPr>
              <a:t>        </a:t>
            </a:r>
            <a:r>
              <a:rPr lang="en-US" altLang="ko-KR" sz="1200" b="1" dirty="0">
                <a:solidFill>
                  <a:srgbClr val="7F0055"/>
                </a:solidFill>
                <a:latin typeface="Consolas"/>
              </a:rPr>
              <a:t>return</a:t>
            </a:r>
            <a:r>
              <a:rPr lang="en-US" altLang="ko-KR" sz="1200" b="1" dirty="0">
                <a:solidFill>
                  <a:srgbClr val="000000"/>
                </a:solidFill>
                <a:latin typeface="Consolas"/>
              </a:rPr>
              <a:t> </a:t>
            </a:r>
            <a:r>
              <a:rPr lang="en-US" altLang="ko-KR" sz="1200" b="1" dirty="0" err="1">
                <a:solidFill>
                  <a:srgbClr val="0000C0"/>
                </a:solidFill>
                <a:latin typeface="Consolas"/>
              </a:rPr>
              <a:t>cartStock</a:t>
            </a:r>
            <a:r>
              <a:rPr lang="en-US" altLang="ko-KR" sz="1200" b="1" dirty="0">
                <a:solidFill>
                  <a:srgbClr val="000000"/>
                </a:solidFill>
                <a:latin typeface="Consolas"/>
              </a:rPr>
              <a:t>;</a:t>
            </a:r>
          </a:p>
          <a:p>
            <a:r>
              <a:rPr lang="ko-KR" altLang="en-US" sz="1200" dirty="0">
                <a:solidFill>
                  <a:srgbClr val="000000"/>
                </a:solidFill>
                <a:latin typeface="Consolas"/>
              </a:rPr>
              <a:t>    </a:t>
            </a:r>
            <a:r>
              <a:rPr lang="en-US" altLang="ko-KR" sz="1200" dirty="0">
                <a:solidFill>
                  <a:srgbClr val="000000"/>
                </a:solidFill>
                <a:latin typeface="Consolas"/>
              </a:rPr>
              <a:t>}</a:t>
            </a:r>
          </a:p>
          <a:p>
            <a:r>
              <a:rPr lang="en-US" altLang="ko-KR" sz="1200" dirty="0">
                <a:solidFill>
                  <a:srgbClr val="000000"/>
                </a:solidFill>
                <a:latin typeface="Consolas"/>
              </a:rPr>
              <a:t>    </a:t>
            </a:r>
            <a:r>
              <a:rPr lang="en-US" altLang="ko-KR" sz="1200" b="1" dirty="0">
                <a:solidFill>
                  <a:srgbClr val="7F0055"/>
                </a:solidFill>
                <a:latin typeface="Consolas"/>
              </a:rPr>
              <a:t>public</a:t>
            </a:r>
            <a:r>
              <a:rPr lang="en-US" altLang="ko-KR" sz="1200" b="1" dirty="0">
                <a:solidFill>
                  <a:srgbClr val="000000"/>
                </a:solidFill>
                <a:latin typeface="Consolas"/>
              </a:rPr>
              <a:t> </a:t>
            </a:r>
            <a:r>
              <a:rPr lang="en-US" altLang="ko-KR" sz="1200" b="1" dirty="0">
                <a:solidFill>
                  <a:srgbClr val="7F0055"/>
                </a:solidFill>
                <a:latin typeface="Consolas"/>
              </a:rPr>
              <a:t>void</a:t>
            </a:r>
            <a:r>
              <a:rPr lang="en-US" altLang="ko-KR" sz="1200" b="1" dirty="0">
                <a:solidFill>
                  <a:srgbClr val="000000"/>
                </a:solidFill>
                <a:latin typeface="Consolas"/>
              </a:rPr>
              <a:t> </a:t>
            </a:r>
            <a:r>
              <a:rPr lang="en-US" altLang="ko-KR" sz="1200" b="1" dirty="0" err="1">
                <a:solidFill>
                  <a:srgbClr val="000000"/>
                </a:solidFill>
                <a:latin typeface="Consolas"/>
              </a:rPr>
              <a:t>setCartStock</a:t>
            </a:r>
            <a:r>
              <a:rPr lang="en-US" altLang="ko-KR" sz="1200" b="1" dirty="0">
                <a:solidFill>
                  <a:srgbClr val="000000"/>
                </a:solidFill>
                <a:latin typeface="Consolas"/>
              </a:rPr>
              <a:t>(</a:t>
            </a:r>
            <a:r>
              <a:rPr lang="en-US" altLang="ko-KR" sz="1200" b="1" dirty="0" err="1">
                <a:solidFill>
                  <a:srgbClr val="7F0055"/>
                </a:solidFill>
                <a:latin typeface="Consolas"/>
              </a:rPr>
              <a:t>int</a:t>
            </a:r>
            <a:r>
              <a:rPr lang="en-US" altLang="ko-KR" sz="1200" b="1" dirty="0">
                <a:solidFill>
                  <a:srgbClr val="000000"/>
                </a:solidFill>
                <a:latin typeface="Consolas"/>
              </a:rPr>
              <a:t> </a:t>
            </a:r>
            <a:r>
              <a:rPr lang="en-US" altLang="ko-KR" sz="1200" b="1" dirty="0" err="1">
                <a:solidFill>
                  <a:srgbClr val="6A3E3E"/>
                </a:solidFill>
                <a:latin typeface="Consolas"/>
              </a:rPr>
              <a:t>cartStock</a:t>
            </a:r>
            <a:r>
              <a:rPr lang="en-US" altLang="ko-KR" sz="1200" b="1" dirty="0">
                <a:solidFill>
                  <a:srgbClr val="000000"/>
                </a:solidFill>
                <a:latin typeface="Consolas"/>
              </a:rPr>
              <a:t>) { </a:t>
            </a:r>
            <a:r>
              <a:rPr lang="en-US" altLang="ko-KR" sz="1200" b="1" dirty="0">
                <a:solidFill>
                  <a:srgbClr val="3F7F5F"/>
                </a:solidFill>
                <a:latin typeface="Consolas"/>
              </a:rPr>
              <a:t>// </a:t>
            </a:r>
            <a:r>
              <a:rPr lang="ko-KR" altLang="en-US" sz="1200" b="1" dirty="0" err="1">
                <a:solidFill>
                  <a:srgbClr val="3F7F5F"/>
                </a:solidFill>
                <a:latin typeface="Consolas"/>
              </a:rPr>
              <a:t>注文時</a:t>
            </a:r>
            <a:r>
              <a:rPr lang="ja-JP" altLang="en-US" sz="1200" b="1" dirty="0">
                <a:solidFill>
                  <a:srgbClr val="3F7F5F"/>
                </a:solidFill>
                <a:latin typeface="Consolas"/>
              </a:rPr>
              <a:t>のカート</a:t>
            </a:r>
            <a:r>
              <a:rPr lang="ko-KR" altLang="en-US" sz="1200" b="1" dirty="0" err="1">
                <a:solidFill>
                  <a:srgbClr val="3F7F5F"/>
                </a:solidFill>
                <a:latin typeface="Consolas"/>
              </a:rPr>
              <a:t>内数量</a:t>
            </a:r>
            <a:r>
              <a:rPr lang="ja-JP" altLang="en-US" sz="1200" b="1" dirty="0">
                <a:solidFill>
                  <a:srgbClr val="3F7F5F"/>
                </a:solidFill>
                <a:latin typeface="Consolas"/>
              </a:rPr>
              <a:t>を</a:t>
            </a:r>
            <a:r>
              <a:rPr lang="ko-KR" altLang="en-US" sz="1200" b="1" dirty="0">
                <a:solidFill>
                  <a:srgbClr val="3F7F5F"/>
                </a:solidFill>
                <a:latin typeface="Consolas"/>
              </a:rPr>
              <a:t>設定</a:t>
            </a:r>
          </a:p>
          <a:p>
            <a:r>
              <a:rPr lang="en-US" altLang="ko-KR" sz="1200" dirty="0">
                <a:solidFill>
                  <a:srgbClr val="000000"/>
                </a:solidFill>
                <a:latin typeface="Consolas"/>
              </a:rPr>
              <a:t>        </a:t>
            </a:r>
            <a:r>
              <a:rPr lang="en-US" altLang="ko-KR" sz="1200" b="1" dirty="0" err="1">
                <a:solidFill>
                  <a:srgbClr val="7F0055"/>
                </a:solidFill>
                <a:latin typeface="Consolas"/>
              </a:rPr>
              <a:t>this</a:t>
            </a:r>
            <a:r>
              <a:rPr lang="en-US" altLang="ko-KR" sz="1200" b="1" dirty="0" err="1">
                <a:solidFill>
                  <a:srgbClr val="000000"/>
                </a:solidFill>
                <a:latin typeface="Consolas"/>
              </a:rPr>
              <a:t>.</a:t>
            </a:r>
            <a:r>
              <a:rPr lang="en-US" altLang="ko-KR" sz="1200" b="1" dirty="0" err="1">
                <a:solidFill>
                  <a:srgbClr val="0000C0"/>
                </a:solidFill>
                <a:latin typeface="Consolas"/>
              </a:rPr>
              <a:t>cartStock</a:t>
            </a:r>
            <a:r>
              <a:rPr lang="en-US" altLang="ko-KR" sz="1200" b="1" dirty="0">
                <a:solidFill>
                  <a:srgbClr val="000000"/>
                </a:solidFill>
                <a:latin typeface="Consolas"/>
              </a:rPr>
              <a:t> = </a:t>
            </a:r>
            <a:r>
              <a:rPr lang="en-US" altLang="ko-KR" sz="1200" b="1" dirty="0" err="1">
                <a:solidFill>
                  <a:srgbClr val="6A3E3E"/>
                </a:solidFill>
                <a:latin typeface="Consolas"/>
              </a:rPr>
              <a:t>cartStock</a:t>
            </a:r>
            <a:r>
              <a:rPr lang="en-US" altLang="ko-KR" sz="1200" b="1" dirty="0">
                <a:solidFill>
                  <a:srgbClr val="000000"/>
                </a:solidFill>
                <a:latin typeface="Consolas"/>
              </a:rPr>
              <a:t>;</a:t>
            </a:r>
          </a:p>
          <a:p>
            <a:r>
              <a:rPr lang="ko-KR" altLang="en-US" sz="1200" dirty="0">
                <a:solidFill>
                  <a:srgbClr val="000000"/>
                </a:solidFill>
                <a:latin typeface="Consolas"/>
              </a:rPr>
              <a:t>    </a:t>
            </a:r>
            <a:r>
              <a:rPr lang="en-US" altLang="ko-KR" sz="1200" dirty="0">
                <a:solidFill>
                  <a:srgbClr val="000000"/>
                </a:solidFill>
                <a:latin typeface="Consolas"/>
              </a:rPr>
              <a:t>}</a:t>
            </a:r>
          </a:p>
          <a:p>
            <a:r>
              <a:rPr lang="en-US" altLang="ko-KR" sz="1200" dirty="0">
                <a:solidFill>
                  <a:srgbClr val="000000"/>
                </a:solidFill>
                <a:latin typeface="Consolas"/>
              </a:rPr>
              <a:t>    </a:t>
            </a:r>
            <a:r>
              <a:rPr lang="en-US" altLang="ko-KR" sz="1200" b="1" dirty="0">
                <a:solidFill>
                  <a:srgbClr val="7F0055"/>
                </a:solidFill>
                <a:latin typeface="Consolas"/>
              </a:rPr>
              <a:t>public</a:t>
            </a:r>
            <a:r>
              <a:rPr lang="en-US" altLang="ko-KR" sz="1200" b="1" dirty="0">
                <a:solidFill>
                  <a:srgbClr val="000000"/>
                </a:solidFill>
                <a:latin typeface="Consolas"/>
              </a:rPr>
              <a:t> String </a:t>
            </a:r>
            <a:r>
              <a:rPr lang="en-US" altLang="ko-KR" sz="1200" b="1" dirty="0" err="1">
                <a:solidFill>
                  <a:srgbClr val="000000"/>
                </a:solidFill>
                <a:latin typeface="Consolas"/>
              </a:rPr>
              <a:t>getGdsName</a:t>
            </a:r>
            <a:r>
              <a:rPr lang="en-US" altLang="ko-KR" sz="1200" b="1" dirty="0">
                <a:solidFill>
                  <a:srgbClr val="000000"/>
                </a:solidFill>
                <a:latin typeface="Consolas"/>
              </a:rPr>
              <a:t>() { </a:t>
            </a:r>
            <a:r>
              <a:rPr lang="en-US" altLang="ko-KR" sz="1200" b="1" dirty="0">
                <a:solidFill>
                  <a:srgbClr val="3F7F5F"/>
                </a:solidFill>
                <a:latin typeface="Consolas"/>
              </a:rPr>
              <a:t>// </a:t>
            </a:r>
            <a:r>
              <a:rPr lang="ko-KR" altLang="en-US" sz="1200" b="1" dirty="0">
                <a:solidFill>
                  <a:srgbClr val="3F7F5F"/>
                </a:solidFill>
                <a:latin typeface="Consolas"/>
              </a:rPr>
              <a:t>商品名</a:t>
            </a:r>
            <a:r>
              <a:rPr lang="ja-JP" altLang="en-US" sz="1200" b="1" dirty="0">
                <a:solidFill>
                  <a:srgbClr val="3F7F5F"/>
                </a:solidFill>
                <a:latin typeface="Consolas"/>
              </a:rPr>
              <a:t>を</a:t>
            </a:r>
            <a:r>
              <a:rPr lang="ko-KR" altLang="en-US" sz="1200" b="1" dirty="0">
                <a:solidFill>
                  <a:srgbClr val="3F7F5F"/>
                </a:solidFill>
                <a:latin typeface="Consolas"/>
              </a:rPr>
              <a:t>取得</a:t>
            </a:r>
          </a:p>
          <a:p>
            <a:r>
              <a:rPr lang="en-US" altLang="ko-KR" sz="1200" dirty="0">
                <a:solidFill>
                  <a:srgbClr val="000000"/>
                </a:solidFill>
                <a:latin typeface="Consolas"/>
              </a:rPr>
              <a:t>        </a:t>
            </a:r>
            <a:r>
              <a:rPr lang="en-US" altLang="ko-KR" sz="1200" b="1" dirty="0">
                <a:solidFill>
                  <a:srgbClr val="7F0055"/>
                </a:solidFill>
                <a:latin typeface="Consolas"/>
              </a:rPr>
              <a:t>return</a:t>
            </a:r>
            <a:r>
              <a:rPr lang="en-US" altLang="ko-KR" sz="1200" b="1" dirty="0">
                <a:solidFill>
                  <a:srgbClr val="000000"/>
                </a:solidFill>
                <a:latin typeface="Consolas"/>
              </a:rPr>
              <a:t> </a:t>
            </a:r>
            <a:r>
              <a:rPr lang="en-US" altLang="ko-KR" sz="1200" b="1" dirty="0" err="1">
                <a:solidFill>
                  <a:srgbClr val="0000C0"/>
                </a:solidFill>
                <a:latin typeface="Consolas"/>
              </a:rPr>
              <a:t>gdsName</a:t>
            </a:r>
            <a:r>
              <a:rPr lang="en-US" altLang="ko-KR" sz="1200" b="1" dirty="0">
                <a:solidFill>
                  <a:srgbClr val="000000"/>
                </a:solidFill>
                <a:latin typeface="Consolas"/>
              </a:rPr>
              <a:t>;</a:t>
            </a:r>
          </a:p>
          <a:p>
            <a:r>
              <a:rPr lang="ko-KR" altLang="en-US" sz="1200" dirty="0">
                <a:solidFill>
                  <a:srgbClr val="000000"/>
                </a:solidFill>
                <a:latin typeface="Consolas"/>
              </a:rPr>
              <a:t>    </a:t>
            </a:r>
            <a:r>
              <a:rPr lang="en-US" altLang="ko-KR" sz="1200" dirty="0">
                <a:solidFill>
                  <a:srgbClr val="000000"/>
                </a:solidFill>
                <a:latin typeface="Consolas"/>
              </a:rPr>
              <a:t>}</a:t>
            </a:r>
          </a:p>
          <a:p>
            <a:r>
              <a:rPr lang="en-US" altLang="ko-KR" sz="1200" dirty="0">
                <a:solidFill>
                  <a:srgbClr val="000000"/>
                </a:solidFill>
                <a:latin typeface="Consolas"/>
              </a:rPr>
              <a:t>    </a:t>
            </a:r>
            <a:r>
              <a:rPr lang="en-US" altLang="ko-KR" sz="1200" b="1" dirty="0">
                <a:solidFill>
                  <a:srgbClr val="7F0055"/>
                </a:solidFill>
                <a:latin typeface="Consolas"/>
              </a:rPr>
              <a:t>public</a:t>
            </a:r>
            <a:r>
              <a:rPr lang="en-US" altLang="ko-KR" sz="1200" b="1" dirty="0">
                <a:solidFill>
                  <a:srgbClr val="000000"/>
                </a:solidFill>
                <a:latin typeface="Consolas"/>
              </a:rPr>
              <a:t> </a:t>
            </a:r>
            <a:r>
              <a:rPr lang="en-US" altLang="ko-KR" sz="1200" b="1" dirty="0">
                <a:solidFill>
                  <a:srgbClr val="7F0055"/>
                </a:solidFill>
                <a:latin typeface="Consolas"/>
              </a:rPr>
              <a:t>void</a:t>
            </a:r>
            <a:r>
              <a:rPr lang="en-US" altLang="ko-KR" sz="1200" b="1" dirty="0">
                <a:solidFill>
                  <a:srgbClr val="000000"/>
                </a:solidFill>
                <a:latin typeface="Consolas"/>
              </a:rPr>
              <a:t> </a:t>
            </a:r>
            <a:r>
              <a:rPr lang="en-US" altLang="ko-KR" sz="1200" b="1" dirty="0" err="1">
                <a:solidFill>
                  <a:srgbClr val="000000"/>
                </a:solidFill>
                <a:latin typeface="Consolas"/>
              </a:rPr>
              <a:t>setGdsName</a:t>
            </a:r>
            <a:r>
              <a:rPr lang="en-US" altLang="ko-KR" sz="1200" b="1" dirty="0">
                <a:solidFill>
                  <a:srgbClr val="000000"/>
                </a:solidFill>
                <a:latin typeface="Consolas"/>
              </a:rPr>
              <a:t>(String </a:t>
            </a:r>
            <a:r>
              <a:rPr lang="en-US" altLang="ko-KR" sz="1200" b="1" dirty="0" err="1">
                <a:solidFill>
                  <a:srgbClr val="6A3E3E"/>
                </a:solidFill>
                <a:latin typeface="Consolas"/>
              </a:rPr>
              <a:t>gdsName</a:t>
            </a:r>
            <a:r>
              <a:rPr lang="en-US" altLang="ko-KR" sz="1200" b="1" dirty="0">
                <a:solidFill>
                  <a:srgbClr val="000000"/>
                </a:solidFill>
                <a:latin typeface="Consolas"/>
              </a:rPr>
              <a:t>) { </a:t>
            </a:r>
            <a:r>
              <a:rPr lang="en-US" altLang="ko-KR" sz="1200" b="1" dirty="0">
                <a:solidFill>
                  <a:srgbClr val="3F7F5F"/>
                </a:solidFill>
                <a:latin typeface="Consolas"/>
              </a:rPr>
              <a:t>// </a:t>
            </a:r>
            <a:r>
              <a:rPr lang="ko-KR" altLang="en-US" sz="1200" b="1" dirty="0">
                <a:solidFill>
                  <a:srgbClr val="3F7F5F"/>
                </a:solidFill>
                <a:latin typeface="Consolas"/>
              </a:rPr>
              <a:t>商品名</a:t>
            </a:r>
            <a:r>
              <a:rPr lang="ja-JP" altLang="en-US" sz="1200" b="1" dirty="0">
                <a:solidFill>
                  <a:srgbClr val="3F7F5F"/>
                </a:solidFill>
                <a:latin typeface="Consolas"/>
              </a:rPr>
              <a:t>を</a:t>
            </a:r>
            <a:r>
              <a:rPr lang="ko-KR" altLang="en-US" sz="1200" b="1" dirty="0">
                <a:solidFill>
                  <a:srgbClr val="3F7F5F"/>
                </a:solidFill>
                <a:latin typeface="Consolas"/>
              </a:rPr>
              <a:t>設定</a:t>
            </a:r>
          </a:p>
          <a:p>
            <a:r>
              <a:rPr lang="en-US" altLang="ko-KR" sz="1200" dirty="0">
                <a:solidFill>
                  <a:srgbClr val="000000"/>
                </a:solidFill>
                <a:latin typeface="Consolas"/>
              </a:rPr>
              <a:t>        </a:t>
            </a:r>
            <a:r>
              <a:rPr lang="en-US" altLang="ko-KR" sz="1200" b="1" dirty="0" err="1">
                <a:solidFill>
                  <a:srgbClr val="7F0055"/>
                </a:solidFill>
                <a:latin typeface="Consolas"/>
              </a:rPr>
              <a:t>this</a:t>
            </a:r>
            <a:r>
              <a:rPr lang="en-US" altLang="ko-KR" sz="1200" b="1" dirty="0" err="1">
                <a:solidFill>
                  <a:srgbClr val="000000"/>
                </a:solidFill>
                <a:latin typeface="Consolas"/>
              </a:rPr>
              <a:t>.</a:t>
            </a:r>
            <a:r>
              <a:rPr lang="en-US" altLang="ko-KR" sz="1200" b="1" dirty="0" err="1">
                <a:solidFill>
                  <a:srgbClr val="0000C0"/>
                </a:solidFill>
                <a:latin typeface="Consolas"/>
              </a:rPr>
              <a:t>gdsName</a:t>
            </a:r>
            <a:r>
              <a:rPr lang="en-US" altLang="ko-KR" sz="1200" b="1" dirty="0">
                <a:solidFill>
                  <a:srgbClr val="000000"/>
                </a:solidFill>
                <a:latin typeface="Consolas"/>
              </a:rPr>
              <a:t> = </a:t>
            </a:r>
            <a:r>
              <a:rPr lang="en-US" altLang="ko-KR" sz="1200" b="1" dirty="0" err="1">
                <a:solidFill>
                  <a:srgbClr val="6A3E3E"/>
                </a:solidFill>
                <a:latin typeface="Consolas"/>
              </a:rPr>
              <a:t>gdsName</a:t>
            </a:r>
            <a:r>
              <a:rPr lang="en-US" altLang="ko-KR" sz="1200" b="1" dirty="0">
                <a:solidFill>
                  <a:srgbClr val="000000"/>
                </a:solidFill>
                <a:latin typeface="Consolas"/>
              </a:rPr>
              <a:t>;</a:t>
            </a:r>
          </a:p>
          <a:p>
            <a:r>
              <a:rPr lang="ko-KR" altLang="en-US" sz="1200" dirty="0">
                <a:solidFill>
                  <a:srgbClr val="000000"/>
                </a:solidFill>
                <a:latin typeface="Consolas"/>
              </a:rPr>
              <a:t>    </a:t>
            </a:r>
            <a:r>
              <a:rPr lang="en-US" altLang="ko-KR" sz="1200" dirty="0">
                <a:solidFill>
                  <a:srgbClr val="000000"/>
                </a:solidFill>
                <a:latin typeface="Consolas"/>
              </a:rPr>
              <a:t>}</a:t>
            </a:r>
          </a:p>
          <a:p>
            <a:r>
              <a:rPr lang="en-US" altLang="ko-KR" sz="1200" dirty="0">
                <a:solidFill>
                  <a:srgbClr val="000000"/>
                </a:solidFill>
                <a:latin typeface="Consolas"/>
              </a:rPr>
              <a:t>    </a:t>
            </a:r>
            <a:r>
              <a:rPr lang="en-US" altLang="ko-KR" sz="1200" b="1" dirty="0">
                <a:solidFill>
                  <a:srgbClr val="7F0055"/>
                </a:solidFill>
                <a:latin typeface="Consolas"/>
              </a:rPr>
              <a:t>public</a:t>
            </a:r>
            <a:r>
              <a:rPr lang="en-US" altLang="ko-KR" sz="1200" b="1" dirty="0">
                <a:solidFill>
                  <a:srgbClr val="000000"/>
                </a:solidFill>
                <a:latin typeface="Consolas"/>
              </a:rPr>
              <a:t> String </a:t>
            </a:r>
            <a:r>
              <a:rPr lang="en-US" altLang="ko-KR" sz="1200" b="1" dirty="0" err="1">
                <a:solidFill>
                  <a:srgbClr val="000000"/>
                </a:solidFill>
                <a:latin typeface="Consolas"/>
              </a:rPr>
              <a:t>getGdsThumbImg</a:t>
            </a:r>
            <a:r>
              <a:rPr lang="en-US" altLang="ko-KR" sz="1200" b="1" dirty="0">
                <a:solidFill>
                  <a:srgbClr val="000000"/>
                </a:solidFill>
                <a:latin typeface="Consolas"/>
              </a:rPr>
              <a:t>() { </a:t>
            </a:r>
            <a:r>
              <a:rPr lang="en-US" altLang="ko-KR" sz="1200" b="1" dirty="0">
                <a:solidFill>
                  <a:srgbClr val="3F7F5F"/>
                </a:solidFill>
                <a:latin typeface="Consolas"/>
              </a:rPr>
              <a:t>// </a:t>
            </a:r>
            <a:r>
              <a:rPr lang="ko-KR" altLang="en-US" sz="1200" b="1" dirty="0">
                <a:solidFill>
                  <a:srgbClr val="3F7F5F"/>
                </a:solidFill>
                <a:latin typeface="Consolas"/>
              </a:rPr>
              <a:t>商品</a:t>
            </a:r>
            <a:r>
              <a:rPr lang="ja-JP" altLang="en-US" sz="1200" b="1" dirty="0">
                <a:solidFill>
                  <a:srgbClr val="3F7F5F"/>
                </a:solidFill>
                <a:latin typeface="Consolas"/>
              </a:rPr>
              <a:t>サムネイル</a:t>
            </a:r>
            <a:r>
              <a:rPr lang="ko-KR" altLang="en-US" sz="1200" b="1" dirty="0">
                <a:solidFill>
                  <a:srgbClr val="3F7F5F"/>
                </a:solidFill>
                <a:latin typeface="Consolas"/>
              </a:rPr>
              <a:t>画像</a:t>
            </a:r>
            <a:r>
              <a:rPr lang="ja-JP" altLang="en-US" sz="1200" b="1" dirty="0">
                <a:solidFill>
                  <a:srgbClr val="3F7F5F"/>
                </a:solidFill>
                <a:latin typeface="Consolas"/>
              </a:rPr>
              <a:t>パスを</a:t>
            </a:r>
            <a:r>
              <a:rPr lang="ko-KR" altLang="en-US" sz="1200" b="1" dirty="0">
                <a:solidFill>
                  <a:srgbClr val="3F7F5F"/>
                </a:solidFill>
                <a:latin typeface="Consolas"/>
              </a:rPr>
              <a:t>取得</a:t>
            </a:r>
          </a:p>
          <a:p>
            <a:r>
              <a:rPr lang="en-US" altLang="ko-KR" sz="1200" dirty="0">
                <a:solidFill>
                  <a:srgbClr val="000000"/>
                </a:solidFill>
                <a:latin typeface="Consolas"/>
              </a:rPr>
              <a:t>        </a:t>
            </a:r>
            <a:r>
              <a:rPr lang="en-US" altLang="ko-KR" sz="1200" b="1" dirty="0">
                <a:solidFill>
                  <a:srgbClr val="7F0055"/>
                </a:solidFill>
                <a:latin typeface="Consolas"/>
              </a:rPr>
              <a:t>return</a:t>
            </a:r>
            <a:r>
              <a:rPr lang="en-US" altLang="ko-KR" sz="1200" b="1" dirty="0">
                <a:solidFill>
                  <a:srgbClr val="000000"/>
                </a:solidFill>
                <a:latin typeface="Consolas"/>
              </a:rPr>
              <a:t> </a:t>
            </a:r>
            <a:r>
              <a:rPr lang="en-US" altLang="ko-KR" sz="1200" b="1" dirty="0" err="1">
                <a:solidFill>
                  <a:srgbClr val="0000C0"/>
                </a:solidFill>
                <a:latin typeface="Consolas"/>
              </a:rPr>
              <a:t>gdsThumbImg</a:t>
            </a:r>
            <a:r>
              <a:rPr lang="en-US" altLang="ko-KR" sz="1200" b="1" dirty="0">
                <a:solidFill>
                  <a:srgbClr val="000000"/>
                </a:solidFill>
                <a:latin typeface="Consolas"/>
              </a:rPr>
              <a:t>;</a:t>
            </a:r>
          </a:p>
          <a:p>
            <a:r>
              <a:rPr lang="ko-KR" altLang="en-US" sz="1200" dirty="0">
                <a:solidFill>
                  <a:srgbClr val="000000"/>
                </a:solidFill>
                <a:latin typeface="Consolas"/>
              </a:rPr>
              <a:t>    </a:t>
            </a:r>
            <a:r>
              <a:rPr lang="en-US" altLang="ko-KR" sz="1200" dirty="0">
                <a:solidFill>
                  <a:srgbClr val="000000"/>
                </a:solidFill>
                <a:latin typeface="Consolas"/>
              </a:rPr>
              <a:t>}</a:t>
            </a:r>
          </a:p>
          <a:p>
            <a:r>
              <a:rPr lang="en-US" altLang="ko-KR" sz="1200" dirty="0">
                <a:solidFill>
                  <a:srgbClr val="000000"/>
                </a:solidFill>
                <a:latin typeface="Consolas"/>
              </a:rPr>
              <a:t>    </a:t>
            </a:r>
            <a:r>
              <a:rPr lang="en-US" altLang="ko-KR" sz="1200" b="1" dirty="0">
                <a:solidFill>
                  <a:srgbClr val="7F0055"/>
                </a:solidFill>
                <a:latin typeface="Consolas"/>
              </a:rPr>
              <a:t>public</a:t>
            </a:r>
            <a:r>
              <a:rPr lang="en-US" altLang="ko-KR" sz="1200" b="1" dirty="0">
                <a:solidFill>
                  <a:srgbClr val="000000"/>
                </a:solidFill>
                <a:latin typeface="Consolas"/>
              </a:rPr>
              <a:t> </a:t>
            </a:r>
            <a:r>
              <a:rPr lang="en-US" altLang="ko-KR" sz="1200" b="1" dirty="0">
                <a:solidFill>
                  <a:srgbClr val="7F0055"/>
                </a:solidFill>
                <a:latin typeface="Consolas"/>
              </a:rPr>
              <a:t>void</a:t>
            </a:r>
            <a:r>
              <a:rPr lang="en-US" altLang="ko-KR" sz="1200" b="1" dirty="0">
                <a:solidFill>
                  <a:srgbClr val="000000"/>
                </a:solidFill>
                <a:latin typeface="Consolas"/>
              </a:rPr>
              <a:t> </a:t>
            </a:r>
            <a:r>
              <a:rPr lang="en-US" altLang="ko-KR" sz="1200" b="1" dirty="0" err="1">
                <a:solidFill>
                  <a:srgbClr val="000000"/>
                </a:solidFill>
                <a:latin typeface="Consolas"/>
              </a:rPr>
              <a:t>setGdsThumbImg</a:t>
            </a:r>
            <a:r>
              <a:rPr lang="en-US" altLang="ko-KR" sz="1200" b="1" dirty="0">
                <a:solidFill>
                  <a:srgbClr val="000000"/>
                </a:solidFill>
                <a:latin typeface="Consolas"/>
              </a:rPr>
              <a:t>(String </a:t>
            </a:r>
            <a:r>
              <a:rPr lang="en-US" altLang="ko-KR" sz="1200" b="1" dirty="0" err="1">
                <a:solidFill>
                  <a:srgbClr val="6A3E3E"/>
                </a:solidFill>
                <a:latin typeface="Consolas"/>
              </a:rPr>
              <a:t>gdsThumbImg</a:t>
            </a:r>
            <a:r>
              <a:rPr lang="en-US" altLang="ko-KR" sz="1200" b="1" dirty="0">
                <a:solidFill>
                  <a:srgbClr val="000000"/>
                </a:solidFill>
                <a:latin typeface="Consolas"/>
              </a:rPr>
              <a:t>) { </a:t>
            </a:r>
            <a:r>
              <a:rPr lang="en-US" altLang="ko-KR" sz="1200" b="1" dirty="0">
                <a:solidFill>
                  <a:srgbClr val="3F7F5F"/>
                </a:solidFill>
                <a:latin typeface="Consolas"/>
              </a:rPr>
              <a:t>// </a:t>
            </a:r>
            <a:r>
              <a:rPr lang="ko-KR" altLang="en-US" sz="1200" b="1" dirty="0">
                <a:solidFill>
                  <a:srgbClr val="3F7F5F"/>
                </a:solidFill>
                <a:latin typeface="Consolas"/>
              </a:rPr>
              <a:t>商品</a:t>
            </a:r>
            <a:r>
              <a:rPr lang="ja-JP" altLang="en-US" sz="1200" b="1" dirty="0">
                <a:solidFill>
                  <a:srgbClr val="3F7F5F"/>
                </a:solidFill>
                <a:latin typeface="Consolas"/>
              </a:rPr>
              <a:t>サムネイル</a:t>
            </a:r>
            <a:r>
              <a:rPr lang="ko-KR" altLang="en-US" sz="1200" b="1" dirty="0">
                <a:solidFill>
                  <a:srgbClr val="3F7F5F"/>
                </a:solidFill>
                <a:latin typeface="Consolas"/>
              </a:rPr>
              <a:t>画像</a:t>
            </a:r>
            <a:r>
              <a:rPr lang="ja-JP" altLang="en-US" sz="1200" b="1" dirty="0">
                <a:solidFill>
                  <a:srgbClr val="3F7F5F"/>
                </a:solidFill>
                <a:latin typeface="Consolas"/>
              </a:rPr>
              <a:t>パスを</a:t>
            </a:r>
            <a:r>
              <a:rPr lang="ko-KR" altLang="en-US" sz="1200" b="1" dirty="0">
                <a:solidFill>
                  <a:srgbClr val="3F7F5F"/>
                </a:solidFill>
                <a:latin typeface="Consolas"/>
              </a:rPr>
              <a:t>設定</a:t>
            </a:r>
          </a:p>
          <a:p>
            <a:r>
              <a:rPr lang="en-US" altLang="ko-KR" sz="1200" dirty="0">
                <a:solidFill>
                  <a:srgbClr val="000000"/>
                </a:solidFill>
                <a:latin typeface="Consolas"/>
              </a:rPr>
              <a:t>        </a:t>
            </a:r>
            <a:r>
              <a:rPr lang="en-US" altLang="ko-KR" sz="1200" b="1" dirty="0" err="1">
                <a:solidFill>
                  <a:srgbClr val="7F0055"/>
                </a:solidFill>
                <a:latin typeface="Consolas"/>
              </a:rPr>
              <a:t>this</a:t>
            </a:r>
            <a:r>
              <a:rPr lang="en-US" altLang="ko-KR" sz="1200" b="1" dirty="0" err="1">
                <a:solidFill>
                  <a:srgbClr val="000000"/>
                </a:solidFill>
                <a:latin typeface="Consolas"/>
              </a:rPr>
              <a:t>.</a:t>
            </a:r>
            <a:r>
              <a:rPr lang="en-US" altLang="ko-KR" sz="1200" b="1" dirty="0" err="1">
                <a:solidFill>
                  <a:srgbClr val="0000C0"/>
                </a:solidFill>
                <a:latin typeface="Consolas"/>
              </a:rPr>
              <a:t>gdsThumbImg</a:t>
            </a:r>
            <a:r>
              <a:rPr lang="en-US" altLang="ko-KR" sz="1200" b="1" dirty="0">
                <a:solidFill>
                  <a:srgbClr val="000000"/>
                </a:solidFill>
                <a:latin typeface="Consolas"/>
              </a:rPr>
              <a:t> = </a:t>
            </a:r>
            <a:r>
              <a:rPr lang="en-US" altLang="ko-KR" sz="1200" b="1" dirty="0" err="1">
                <a:solidFill>
                  <a:srgbClr val="6A3E3E"/>
                </a:solidFill>
                <a:latin typeface="Consolas"/>
              </a:rPr>
              <a:t>gdsThumbImg</a:t>
            </a:r>
            <a:r>
              <a:rPr lang="en-US" altLang="ko-KR" sz="1200" b="1" dirty="0">
                <a:solidFill>
                  <a:srgbClr val="000000"/>
                </a:solidFill>
                <a:latin typeface="Consolas"/>
              </a:rPr>
              <a:t>;</a:t>
            </a:r>
          </a:p>
          <a:p>
            <a:r>
              <a:rPr lang="ko-KR" altLang="en-US" sz="1200" dirty="0">
                <a:solidFill>
                  <a:srgbClr val="000000"/>
                </a:solidFill>
                <a:latin typeface="Consolas"/>
              </a:rPr>
              <a:t>    </a:t>
            </a:r>
            <a:r>
              <a:rPr lang="en-US" altLang="ko-KR" sz="1200" dirty="0">
                <a:solidFill>
                  <a:srgbClr val="000000"/>
                </a:solidFill>
                <a:latin typeface="Consolas"/>
              </a:rPr>
              <a:t>}</a:t>
            </a:r>
          </a:p>
          <a:p>
            <a:r>
              <a:rPr lang="en-US" altLang="ko-KR" sz="1200" dirty="0">
                <a:solidFill>
                  <a:srgbClr val="000000"/>
                </a:solidFill>
                <a:latin typeface="Consolas"/>
              </a:rPr>
              <a:t>}</a:t>
            </a:r>
            <a:endParaRPr lang="en-US" altLang="ja-JP" sz="1200" dirty="0" smtClean="0">
              <a:ea typeface="MS Mincho" pitchFamily="49" charset="-128"/>
            </a:endParaRPr>
          </a:p>
        </p:txBody>
      </p:sp>
    </p:spTree>
    <p:extLst>
      <p:ext uri="{BB962C8B-B14F-4D97-AF65-F5344CB8AC3E}">
        <p14:creationId xmlns:p14="http://schemas.microsoft.com/office/powerpoint/2010/main" val="4116181445"/>
      </p:ext>
    </p:extLst>
  </p:cSld>
  <p:clrMapOvr>
    <a:masterClrMapping/>
  </p:clrMapOvr>
  <p:transition/>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제목 1"/>
          <p:cNvSpPr>
            <a:spLocks noGrp="1"/>
          </p:cNvSpPr>
          <p:nvPr>
            <p:ph type="title"/>
          </p:nvPr>
        </p:nvSpPr>
        <p:spPr bwMode="auto">
          <a:xfrm>
            <a:off x="0" y="-2242"/>
            <a:ext cx="9144000" cy="694938"/>
          </a:xfrm>
        </p:spPr>
        <p:txBody>
          <a:bodyPr vert="horz" lIns="91440" tIns="45720" rIns="91440" bIns="45720" rtlCol="0" anchor="ctr">
            <a:normAutofit/>
          </a:bodyPr>
          <a:lstStyle/>
          <a:p>
            <a:r>
              <a:rPr lang="en-US" altLang="ko-KR" dirty="0" err="1" smtClean="0">
                <a:latin typeface="MS Mincho" pitchFamily="49" charset="-128"/>
                <a:ea typeface="MS Mincho" pitchFamily="49" charset="-128"/>
              </a:rPr>
              <a:t>OrderVO</a:t>
            </a:r>
            <a:r>
              <a:rPr lang="en-US" altLang="ko-KR" dirty="0" smtClean="0">
                <a:latin typeface="MS Mincho" pitchFamily="49" charset="-128"/>
                <a:ea typeface="MS Mincho" pitchFamily="49" charset="-128"/>
              </a:rPr>
              <a:t>(1/2)</a:t>
            </a:r>
            <a:endParaRPr lang="ko-KR" dirty="0">
              <a:latin typeface="MS Mincho" pitchFamily="49" charset="-128"/>
              <a:ea typeface="MS Mincho" pitchFamily="49" charset="-128"/>
            </a:endParaRPr>
          </a:p>
        </p:txBody>
      </p:sp>
      <p:sp>
        <p:nvSpPr>
          <p:cNvPr id="5" name="내용 개체 틀 2"/>
          <p:cNvSpPr>
            <a:spLocks noGrp="1"/>
          </p:cNvSpPr>
          <p:nvPr>
            <p:ph sz="half" idx="1"/>
          </p:nvPr>
        </p:nvSpPr>
        <p:spPr bwMode="auto">
          <a:xfrm>
            <a:off x="0" y="692696"/>
            <a:ext cx="9144000" cy="6165304"/>
          </a:xfrm>
          <a:solidFill>
            <a:schemeClr val="bg1"/>
          </a:solidFill>
        </p:spPr>
        <p:txBody>
          <a:bodyPr numCol="2">
            <a:noAutofit/>
          </a:bodyPr>
          <a:lstStyle>
            <a:lvl1pPr>
              <a:defRPr sz="2400"/>
            </a:lvl1pPr>
            <a:lvl2pPr>
              <a:defRPr sz="1600"/>
            </a:lvl2pPr>
            <a:lvl3pPr>
              <a:defRPr sz="1200"/>
            </a:lvl3pPr>
            <a:lvl4pPr>
              <a:defRPr sz="1200"/>
            </a:lvl4pPr>
            <a:lvl5pPr>
              <a:defRPr sz="1200"/>
            </a:lvl5pPr>
          </a:lstStyle>
          <a:p>
            <a:r>
              <a:rPr lang="en-US" altLang="ko-KR" sz="1400" b="1" dirty="0">
                <a:solidFill>
                  <a:srgbClr val="7F0055"/>
                </a:solidFill>
                <a:latin typeface="Consolas"/>
              </a:rPr>
              <a:t>package</a:t>
            </a:r>
            <a:r>
              <a:rPr lang="en-US" altLang="ko-KR" sz="1400" b="1" dirty="0">
                <a:solidFill>
                  <a:srgbClr val="000000"/>
                </a:solidFill>
                <a:latin typeface="Consolas"/>
              </a:rPr>
              <a:t> </a:t>
            </a:r>
            <a:r>
              <a:rPr lang="en-US" altLang="ko-KR" sz="1400" b="1" dirty="0" err="1">
                <a:solidFill>
                  <a:srgbClr val="000000"/>
                </a:solidFill>
                <a:latin typeface="Consolas"/>
              </a:rPr>
              <a:t>com.my.shop.vo</a:t>
            </a:r>
            <a:r>
              <a:rPr lang="en-US" altLang="ko-KR" sz="1400" b="1" dirty="0">
                <a:solidFill>
                  <a:srgbClr val="000000"/>
                </a:solidFill>
                <a:latin typeface="Consolas"/>
              </a:rPr>
              <a:t>;</a:t>
            </a:r>
          </a:p>
          <a:p>
            <a:endParaRPr lang="ko-KR" altLang="en-US" sz="1400" dirty="0">
              <a:latin typeface="Consolas"/>
            </a:endParaRPr>
          </a:p>
          <a:p>
            <a:r>
              <a:rPr lang="en-US" altLang="ko-KR" sz="1400" b="1" dirty="0">
                <a:solidFill>
                  <a:srgbClr val="7F0055"/>
                </a:solidFill>
                <a:latin typeface="Consolas"/>
              </a:rPr>
              <a:t>import</a:t>
            </a:r>
            <a:r>
              <a:rPr lang="en-US" altLang="ko-KR" sz="1400" b="1" dirty="0">
                <a:solidFill>
                  <a:srgbClr val="000000"/>
                </a:solidFill>
                <a:latin typeface="Consolas"/>
              </a:rPr>
              <a:t> </a:t>
            </a:r>
            <a:r>
              <a:rPr lang="en-US" altLang="ko-KR" sz="1400" b="1" dirty="0" err="1">
                <a:solidFill>
                  <a:srgbClr val="000000"/>
                </a:solidFill>
                <a:latin typeface="Consolas"/>
              </a:rPr>
              <a:t>java.sql.Date</a:t>
            </a:r>
            <a:r>
              <a:rPr lang="en-US" altLang="ko-KR" sz="1400" b="1" dirty="0">
                <a:solidFill>
                  <a:srgbClr val="000000"/>
                </a:solidFill>
                <a:latin typeface="Consolas"/>
              </a:rPr>
              <a:t>;</a:t>
            </a:r>
          </a:p>
          <a:p>
            <a:endParaRPr lang="ko-KR" altLang="en-US" sz="1400" dirty="0">
              <a:latin typeface="Consolas"/>
            </a:endParaRPr>
          </a:p>
          <a:p>
            <a:r>
              <a:rPr lang="en-US" altLang="ja-JP" sz="1400" dirty="0">
                <a:solidFill>
                  <a:srgbClr val="3F7F5F"/>
                </a:solidFill>
                <a:latin typeface="Consolas"/>
              </a:rPr>
              <a:t>// </a:t>
            </a:r>
            <a:r>
              <a:rPr lang="ja-JP" altLang="en-US" sz="1400" dirty="0">
                <a:solidFill>
                  <a:srgbClr val="3F7F5F"/>
                </a:solidFill>
                <a:latin typeface="Consolas"/>
              </a:rPr>
              <a:t>注文情報を格納するための</a:t>
            </a:r>
            <a:r>
              <a:rPr lang="en-US" altLang="ja-JP" sz="1400" dirty="0">
                <a:solidFill>
                  <a:srgbClr val="3F7F5F"/>
                </a:solidFill>
                <a:latin typeface="Consolas"/>
              </a:rPr>
              <a:t>VO</a:t>
            </a:r>
            <a:r>
              <a:rPr lang="ja-JP" altLang="en-US" sz="1400" dirty="0">
                <a:solidFill>
                  <a:srgbClr val="3F7F5F"/>
                </a:solidFill>
                <a:latin typeface="Consolas"/>
              </a:rPr>
              <a:t>クラス</a:t>
            </a:r>
          </a:p>
          <a:p>
            <a:r>
              <a:rPr lang="en-US" altLang="ko-KR" sz="1400" b="1" dirty="0">
                <a:solidFill>
                  <a:srgbClr val="7F0055"/>
                </a:solidFill>
                <a:latin typeface="Consolas"/>
              </a:rPr>
              <a:t>public</a:t>
            </a:r>
            <a:r>
              <a:rPr lang="en-US" altLang="ko-KR" sz="1400" b="1" dirty="0">
                <a:solidFill>
                  <a:srgbClr val="000000"/>
                </a:solidFill>
                <a:latin typeface="Consolas"/>
              </a:rPr>
              <a:t> </a:t>
            </a:r>
            <a:r>
              <a:rPr lang="en-US" altLang="ko-KR" sz="1400" b="1" dirty="0">
                <a:solidFill>
                  <a:srgbClr val="7F0055"/>
                </a:solidFill>
                <a:latin typeface="Consolas"/>
              </a:rPr>
              <a:t>class</a:t>
            </a:r>
            <a:r>
              <a:rPr lang="en-US" altLang="ko-KR" sz="1400" b="1" dirty="0">
                <a:solidFill>
                  <a:srgbClr val="000000"/>
                </a:solidFill>
                <a:latin typeface="Consolas"/>
              </a:rPr>
              <a:t> </a:t>
            </a:r>
            <a:r>
              <a:rPr lang="en-US" altLang="ko-KR" sz="1400" b="1" dirty="0" err="1">
                <a:solidFill>
                  <a:srgbClr val="000000"/>
                </a:solidFill>
                <a:latin typeface="Consolas"/>
              </a:rPr>
              <a:t>OrderVO</a:t>
            </a:r>
            <a:r>
              <a:rPr lang="en-US" altLang="ko-KR" sz="1400" b="1" dirty="0">
                <a:solidFill>
                  <a:srgbClr val="000000"/>
                </a:solidFill>
                <a:latin typeface="Consolas"/>
              </a:rPr>
              <a:t> {</a:t>
            </a:r>
          </a:p>
          <a:p>
            <a:endParaRPr lang="ko-KR" altLang="en-US" sz="1400" dirty="0">
              <a:latin typeface="Consolas"/>
            </a:endParaRPr>
          </a:p>
          <a:p>
            <a:r>
              <a:rPr lang="ja-JP" altLang="en-US" sz="1400" dirty="0">
                <a:solidFill>
                  <a:srgbClr val="000000"/>
                </a:solidFill>
                <a:latin typeface="Consolas"/>
              </a:rPr>
              <a:t>    </a:t>
            </a:r>
            <a:r>
              <a:rPr lang="en-US" altLang="ja-JP" sz="1400" dirty="0">
                <a:solidFill>
                  <a:srgbClr val="3F7F5F"/>
                </a:solidFill>
                <a:latin typeface="Consolas"/>
              </a:rPr>
              <a:t>// </a:t>
            </a:r>
            <a:r>
              <a:rPr lang="ja-JP" altLang="en-US" sz="1400" dirty="0">
                <a:solidFill>
                  <a:srgbClr val="3F7F5F"/>
                </a:solidFill>
                <a:latin typeface="Consolas"/>
              </a:rPr>
              <a:t>注文情報に関するプロパティ</a:t>
            </a:r>
          </a:p>
          <a:p>
            <a:r>
              <a:rPr lang="nb-NO" altLang="ko-KR" sz="1400" dirty="0">
                <a:solidFill>
                  <a:srgbClr val="000000"/>
                </a:solidFill>
                <a:latin typeface="Consolas"/>
              </a:rPr>
              <a:t>    </a:t>
            </a:r>
            <a:r>
              <a:rPr lang="nb-NO" altLang="ko-KR" sz="1400" b="1" dirty="0">
                <a:solidFill>
                  <a:srgbClr val="7F0055"/>
                </a:solidFill>
                <a:latin typeface="Consolas"/>
              </a:rPr>
              <a:t>private</a:t>
            </a:r>
            <a:r>
              <a:rPr lang="nb-NO" altLang="ko-KR" sz="1400" b="1" dirty="0">
                <a:solidFill>
                  <a:srgbClr val="000000"/>
                </a:solidFill>
                <a:latin typeface="Consolas"/>
              </a:rPr>
              <a:t> String </a:t>
            </a:r>
            <a:r>
              <a:rPr lang="nb-NO" altLang="ko-KR" sz="1400" b="1" dirty="0">
                <a:solidFill>
                  <a:srgbClr val="0000C0"/>
                </a:solidFill>
                <a:latin typeface="Consolas"/>
              </a:rPr>
              <a:t>orderId</a:t>
            </a:r>
            <a:r>
              <a:rPr lang="nb-NO" altLang="ko-KR" sz="1400" b="1" dirty="0">
                <a:solidFill>
                  <a:srgbClr val="000000"/>
                </a:solidFill>
                <a:latin typeface="Consolas"/>
              </a:rPr>
              <a:t>; </a:t>
            </a:r>
            <a:r>
              <a:rPr lang="nb-NO" altLang="ko-KR" sz="1400" b="1" dirty="0">
                <a:solidFill>
                  <a:srgbClr val="3F7F5F"/>
                </a:solidFill>
                <a:latin typeface="Consolas"/>
              </a:rPr>
              <a:t>// </a:t>
            </a:r>
            <a:r>
              <a:rPr lang="ko-KR" altLang="nb-NO" sz="1400" b="1" dirty="0">
                <a:solidFill>
                  <a:srgbClr val="3F7F5F"/>
                </a:solidFill>
                <a:latin typeface="Consolas"/>
              </a:rPr>
              <a:t>注文</a:t>
            </a:r>
            <a:r>
              <a:rPr lang="nb-NO" altLang="ko-KR" sz="1400" b="1" dirty="0">
                <a:solidFill>
                  <a:srgbClr val="3F7F5F"/>
                </a:solidFill>
                <a:latin typeface="Consolas"/>
              </a:rPr>
              <a:t>ID</a:t>
            </a:r>
          </a:p>
          <a:p>
            <a:r>
              <a:rPr lang="en-US" altLang="ko-KR" sz="1400" dirty="0">
                <a:solidFill>
                  <a:srgbClr val="000000"/>
                </a:solidFill>
                <a:latin typeface="Consolas"/>
              </a:rPr>
              <a:t>    </a:t>
            </a:r>
            <a:r>
              <a:rPr lang="en-US" altLang="ko-KR" sz="1400" b="1" dirty="0">
                <a:solidFill>
                  <a:srgbClr val="7F0055"/>
                </a:solidFill>
                <a:latin typeface="Consolas"/>
              </a:rPr>
              <a:t>private</a:t>
            </a:r>
            <a:r>
              <a:rPr lang="en-US" altLang="ko-KR" sz="1400" b="1" dirty="0">
                <a:solidFill>
                  <a:srgbClr val="000000"/>
                </a:solidFill>
                <a:latin typeface="Consolas"/>
              </a:rPr>
              <a:t> String </a:t>
            </a:r>
            <a:r>
              <a:rPr lang="en-US" altLang="ko-KR" sz="1400" b="1" dirty="0" err="1">
                <a:solidFill>
                  <a:srgbClr val="0000C0"/>
                </a:solidFill>
                <a:latin typeface="Consolas"/>
              </a:rPr>
              <a:t>userId</a:t>
            </a:r>
            <a:r>
              <a:rPr lang="en-US" altLang="ko-KR" sz="1400" b="1" dirty="0">
                <a:solidFill>
                  <a:srgbClr val="000000"/>
                </a:solidFill>
                <a:latin typeface="Consolas"/>
              </a:rPr>
              <a:t>; </a:t>
            </a:r>
            <a:r>
              <a:rPr lang="en-US" altLang="ko-KR" sz="1400" b="1" dirty="0">
                <a:solidFill>
                  <a:srgbClr val="3F7F5F"/>
                </a:solidFill>
                <a:latin typeface="Consolas"/>
              </a:rPr>
              <a:t>// </a:t>
            </a:r>
            <a:r>
              <a:rPr lang="ja-JP" altLang="en-US" sz="1400" b="1" dirty="0">
                <a:solidFill>
                  <a:srgbClr val="3F7F5F"/>
                </a:solidFill>
                <a:latin typeface="Consolas"/>
              </a:rPr>
              <a:t>ユーザー</a:t>
            </a:r>
            <a:r>
              <a:rPr lang="en-US" altLang="ko-KR" sz="1400" b="1" dirty="0">
                <a:solidFill>
                  <a:srgbClr val="3F7F5F"/>
                </a:solidFill>
                <a:latin typeface="Consolas"/>
              </a:rPr>
              <a:t>ID</a:t>
            </a:r>
          </a:p>
          <a:p>
            <a:r>
              <a:rPr lang="en-US" altLang="ko-KR" sz="1400" dirty="0">
                <a:solidFill>
                  <a:srgbClr val="000000"/>
                </a:solidFill>
                <a:latin typeface="Consolas"/>
              </a:rPr>
              <a:t>    </a:t>
            </a:r>
            <a:r>
              <a:rPr lang="en-US" altLang="ko-KR" sz="1400" b="1" dirty="0">
                <a:solidFill>
                  <a:srgbClr val="7F0055"/>
                </a:solidFill>
                <a:latin typeface="Consolas"/>
              </a:rPr>
              <a:t>private</a:t>
            </a:r>
            <a:r>
              <a:rPr lang="en-US" altLang="ko-KR" sz="1400" b="1" dirty="0">
                <a:solidFill>
                  <a:srgbClr val="000000"/>
                </a:solidFill>
                <a:latin typeface="Consolas"/>
              </a:rPr>
              <a:t> String </a:t>
            </a:r>
            <a:r>
              <a:rPr lang="en-US" altLang="ko-KR" sz="1400" b="1" dirty="0" err="1">
                <a:solidFill>
                  <a:srgbClr val="0000C0"/>
                </a:solidFill>
                <a:latin typeface="Consolas"/>
              </a:rPr>
              <a:t>orderRec</a:t>
            </a:r>
            <a:r>
              <a:rPr lang="en-US" altLang="ko-KR" sz="1400" b="1" dirty="0">
                <a:solidFill>
                  <a:srgbClr val="000000"/>
                </a:solidFill>
                <a:latin typeface="Consolas"/>
              </a:rPr>
              <a:t>; </a:t>
            </a:r>
            <a:r>
              <a:rPr lang="en-US" altLang="ko-KR" sz="1400" b="1" dirty="0">
                <a:solidFill>
                  <a:srgbClr val="3F7F5F"/>
                </a:solidFill>
                <a:latin typeface="Consolas"/>
              </a:rPr>
              <a:t>// </a:t>
            </a:r>
            <a:r>
              <a:rPr lang="ko-KR" altLang="en-US" sz="1400" b="1" dirty="0">
                <a:solidFill>
                  <a:srgbClr val="3F7F5F"/>
                </a:solidFill>
                <a:latin typeface="Consolas"/>
              </a:rPr>
              <a:t>受取人名</a:t>
            </a:r>
          </a:p>
          <a:p>
            <a:r>
              <a:rPr lang="nb-NO" altLang="ko-KR" sz="1400" dirty="0">
                <a:solidFill>
                  <a:srgbClr val="000000"/>
                </a:solidFill>
                <a:latin typeface="Consolas"/>
              </a:rPr>
              <a:t>    </a:t>
            </a:r>
            <a:r>
              <a:rPr lang="nb-NO" altLang="ko-KR" sz="1400" b="1" dirty="0">
                <a:solidFill>
                  <a:srgbClr val="7F0055"/>
                </a:solidFill>
                <a:latin typeface="Consolas"/>
              </a:rPr>
              <a:t>private</a:t>
            </a:r>
            <a:r>
              <a:rPr lang="nb-NO" altLang="ko-KR" sz="1400" b="1" dirty="0">
                <a:solidFill>
                  <a:srgbClr val="000000"/>
                </a:solidFill>
                <a:latin typeface="Consolas"/>
              </a:rPr>
              <a:t> String </a:t>
            </a:r>
            <a:r>
              <a:rPr lang="nb-NO" altLang="ko-KR" sz="1400" b="1" dirty="0">
                <a:solidFill>
                  <a:srgbClr val="0000C0"/>
                </a:solidFill>
                <a:latin typeface="Consolas"/>
              </a:rPr>
              <a:t>userAddr1</a:t>
            </a:r>
            <a:r>
              <a:rPr lang="nb-NO" altLang="ko-KR" sz="1400" b="1" dirty="0">
                <a:solidFill>
                  <a:srgbClr val="000000"/>
                </a:solidFill>
                <a:latin typeface="Consolas"/>
              </a:rPr>
              <a:t>; </a:t>
            </a:r>
            <a:r>
              <a:rPr lang="nb-NO" altLang="ko-KR" sz="1400" b="1" dirty="0">
                <a:solidFill>
                  <a:srgbClr val="3F7F5F"/>
                </a:solidFill>
                <a:latin typeface="Consolas"/>
              </a:rPr>
              <a:t>// </a:t>
            </a:r>
            <a:r>
              <a:rPr lang="ko-KR" altLang="nb-NO" sz="1400" b="1" dirty="0" err="1">
                <a:solidFill>
                  <a:srgbClr val="3F7F5F"/>
                </a:solidFill>
                <a:latin typeface="Consolas"/>
              </a:rPr>
              <a:t>配送先住所</a:t>
            </a:r>
            <a:r>
              <a:rPr lang="nb-NO" altLang="ko-KR" sz="1400" b="1" dirty="0">
                <a:solidFill>
                  <a:srgbClr val="3F7F5F"/>
                </a:solidFill>
                <a:latin typeface="Consolas"/>
              </a:rPr>
              <a:t>1</a:t>
            </a:r>
          </a:p>
          <a:p>
            <a:r>
              <a:rPr lang="nb-NO" altLang="ko-KR" sz="1400" dirty="0">
                <a:solidFill>
                  <a:srgbClr val="000000"/>
                </a:solidFill>
                <a:latin typeface="Consolas"/>
              </a:rPr>
              <a:t>    </a:t>
            </a:r>
            <a:r>
              <a:rPr lang="nb-NO" altLang="ko-KR" sz="1400" b="1" dirty="0">
                <a:solidFill>
                  <a:srgbClr val="7F0055"/>
                </a:solidFill>
                <a:latin typeface="Consolas"/>
              </a:rPr>
              <a:t>private</a:t>
            </a:r>
            <a:r>
              <a:rPr lang="nb-NO" altLang="ko-KR" sz="1400" b="1" dirty="0">
                <a:solidFill>
                  <a:srgbClr val="000000"/>
                </a:solidFill>
                <a:latin typeface="Consolas"/>
              </a:rPr>
              <a:t> String </a:t>
            </a:r>
            <a:r>
              <a:rPr lang="nb-NO" altLang="ko-KR" sz="1400" b="1" dirty="0">
                <a:solidFill>
                  <a:srgbClr val="0000C0"/>
                </a:solidFill>
                <a:latin typeface="Consolas"/>
              </a:rPr>
              <a:t>userAddr2</a:t>
            </a:r>
            <a:r>
              <a:rPr lang="nb-NO" altLang="ko-KR" sz="1400" b="1" dirty="0">
                <a:solidFill>
                  <a:srgbClr val="000000"/>
                </a:solidFill>
                <a:latin typeface="Consolas"/>
              </a:rPr>
              <a:t>; </a:t>
            </a:r>
            <a:r>
              <a:rPr lang="nb-NO" altLang="ko-KR" sz="1400" b="1" dirty="0">
                <a:solidFill>
                  <a:srgbClr val="3F7F5F"/>
                </a:solidFill>
                <a:latin typeface="Consolas"/>
              </a:rPr>
              <a:t>// </a:t>
            </a:r>
            <a:r>
              <a:rPr lang="ko-KR" altLang="nb-NO" sz="1400" b="1" dirty="0" err="1">
                <a:solidFill>
                  <a:srgbClr val="3F7F5F"/>
                </a:solidFill>
                <a:latin typeface="Consolas"/>
              </a:rPr>
              <a:t>配送先住所</a:t>
            </a:r>
            <a:r>
              <a:rPr lang="nb-NO" altLang="ko-KR" sz="1400" b="1" dirty="0">
                <a:solidFill>
                  <a:srgbClr val="3F7F5F"/>
                </a:solidFill>
                <a:latin typeface="Consolas"/>
              </a:rPr>
              <a:t>2</a:t>
            </a:r>
          </a:p>
          <a:p>
            <a:r>
              <a:rPr lang="nb-NO" altLang="ko-KR" sz="1400" dirty="0">
                <a:solidFill>
                  <a:srgbClr val="000000"/>
                </a:solidFill>
                <a:latin typeface="Consolas"/>
              </a:rPr>
              <a:t>    </a:t>
            </a:r>
            <a:r>
              <a:rPr lang="nb-NO" altLang="ko-KR" sz="1400" b="1" dirty="0">
                <a:solidFill>
                  <a:srgbClr val="7F0055"/>
                </a:solidFill>
                <a:latin typeface="Consolas"/>
              </a:rPr>
              <a:t>private</a:t>
            </a:r>
            <a:r>
              <a:rPr lang="nb-NO" altLang="ko-KR" sz="1400" b="1" dirty="0">
                <a:solidFill>
                  <a:srgbClr val="000000"/>
                </a:solidFill>
                <a:latin typeface="Consolas"/>
              </a:rPr>
              <a:t> String </a:t>
            </a:r>
            <a:r>
              <a:rPr lang="nb-NO" altLang="ko-KR" sz="1400" b="1" dirty="0">
                <a:solidFill>
                  <a:srgbClr val="0000C0"/>
                </a:solidFill>
                <a:latin typeface="Consolas"/>
              </a:rPr>
              <a:t>userAddr3</a:t>
            </a:r>
            <a:r>
              <a:rPr lang="nb-NO" altLang="ko-KR" sz="1400" b="1" dirty="0">
                <a:solidFill>
                  <a:srgbClr val="000000"/>
                </a:solidFill>
                <a:latin typeface="Consolas"/>
              </a:rPr>
              <a:t>; </a:t>
            </a:r>
            <a:r>
              <a:rPr lang="nb-NO" altLang="ko-KR" sz="1400" b="1" dirty="0">
                <a:solidFill>
                  <a:srgbClr val="3F7F5F"/>
                </a:solidFill>
                <a:latin typeface="Consolas"/>
              </a:rPr>
              <a:t>// </a:t>
            </a:r>
            <a:r>
              <a:rPr lang="ko-KR" altLang="nb-NO" sz="1400" b="1" dirty="0" err="1">
                <a:solidFill>
                  <a:srgbClr val="3F7F5F"/>
                </a:solidFill>
                <a:latin typeface="Consolas"/>
              </a:rPr>
              <a:t>配送先住所</a:t>
            </a:r>
            <a:r>
              <a:rPr lang="nb-NO" altLang="ko-KR" sz="1400" b="1" dirty="0">
                <a:solidFill>
                  <a:srgbClr val="3F7F5F"/>
                </a:solidFill>
                <a:latin typeface="Consolas"/>
              </a:rPr>
              <a:t>3</a:t>
            </a:r>
          </a:p>
          <a:p>
            <a:r>
              <a:rPr lang="en-US" altLang="ko-KR" sz="1400" dirty="0">
                <a:solidFill>
                  <a:srgbClr val="000000"/>
                </a:solidFill>
                <a:latin typeface="Consolas"/>
              </a:rPr>
              <a:t>    </a:t>
            </a:r>
            <a:r>
              <a:rPr lang="en-US" altLang="ko-KR" sz="1400" b="1" dirty="0">
                <a:solidFill>
                  <a:srgbClr val="7F0055"/>
                </a:solidFill>
                <a:latin typeface="Consolas"/>
              </a:rPr>
              <a:t>private</a:t>
            </a:r>
            <a:r>
              <a:rPr lang="en-US" altLang="ko-KR" sz="1400" b="1" dirty="0">
                <a:solidFill>
                  <a:srgbClr val="000000"/>
                </a:solidFill>
                <a:latin typeface="Consolas"/>
              </a:rPr>
              <a:t> String </a:t>
            </a:r>
            <a:r>
              <a:rPr lang="en-US" altLang="ko-KR" sz="1400" b="1" dirty="0" err="1">
                <a:solidFill>
                  <a:srgbClr val="0000C0"/>
                </a:solidFill>
                <a:latin typeface="Consolas"/>
              </a:rPr>
              <a:t>orderPhone</a:t>
            </a:r>
            <a:r>
              <a:rPr lang="en-US" altLang="ko-KR" sz="1400" b="1" dirty="0">
                <a:solidFill>
                  <a:srgbClr val="000000"/>
                </a:solidFill>
                <a:latin typeface="Consolas"/>
              </a:rPr>
              <a:t>; </a:t>
            </a:r>
            <a:r>
              <a:rPr lang="en-US" altLang="ko-KR" sz="1400" b="1" dirty="0">
                <a:solidFill>
                  <a:srgbClr val="3F7F5F"/>
                </a:solidFill>
                <a:latin typeface="Consolas"/>
              </a:rPr>
              <a:t>// </a:t>
            </a:r>
            <a:r>
              <a:rPr lang="ko-KR" altLang="en-US" sz="1400" b="1" dirty="0">
                <a:solidFill>
                  <a:srgbClr val="3F7F5F"/>
                </a:solidFill>
                <a:latin typeface="Consolas"/>
              </a:rPr>
              <a:t>受取人</a:t>
            </a:r>
            <a:r>
              <a:rPr lang="ja-JP" altLang="en-US" sz="1400" b="1" dirty="0">
                <a:solidFill>
                  <a:srgbClr val="3F7F5F"/>
                </a:solidFill>
                <a:latin typeface="Consolas"/>
              </a:rPr>
              <a:t>の</a:t>
            </a:r>
            <a:r>
              <a:rPr lang="ko-KR" altLang="en-US" sz="1400" b="1" dirty="0">
                <a:solidFill>
                  <a:srgbClr val="3F7F5F"/>
                </a:solidFill>
                <a:latin typeface="Consolas"/>
              </a:rPr>
              <a:t>電話番号</a:t>
            </a:r>
          </a:p>
          <a:p>
            <a:r>
              <a:rPr lang="en-US" altLang="ko-KR" sz="1400" dirty="0">
                <a:solidFill>
                  <a:srgbClr val="000000"/>
                </a:solidFill>
                <a:latin typeface="Consolas"/>
              </a:rPr>
              <a:t>    </a:t>
            </a:r>
            <a:r>
              <a:rPr lang="en-US" altLang="ko-KR" sz="1400" b="1" dirty="0">
                <a:solidFill>
                  <a:srgbClr val="7F0055"/>
                </a:solidFill>
                <a:latin typeface="Consolas"/>
              </a:rPr>
              <a:t>private</a:t>
            </a:r>
            <a:r>
              <a:rPr lang="en-US" altLang="ko-KR" sz="1400" b="1" dirty="0">
                <a:solidFill>
                  <a:srgbClr val="000000"/>
                </a:solidFill>
                <a:latin typeface="Consolas"/>
              </a:rPr>
              <a:t> </a:t>
            </a:r>
            <a:r>
              <a:rPr lang="en-US" altLang="ko-KR" sz="1400" b="1" dirty="0" err="1">
                <a:solidFill>
                  <a:srgbClr val="7F0055"/>
                </a:solidFill>
                <a:latin typeface="Consolas"/>
              </a:rPr>
              <a:t>int</a:t>
            </a:r>
            <a:r>
              <a:rPr lang="en-US" altLang="ko-KR" sz="1400" b="1" dirty="0">
                <a:solidFill>
                  <a:srgbClr val="000000"/>
                </a:solidFill>
                <a:latin typeface="Consolas"/>
              </a:rPr>
              <a:t> </a:t>
            </a:r>
            <a:r>
              <a:rPr lang="en-US" altLang="ko-KR" sz="1400" b="1" dirty="0">
                <a:solidFill>
                  <a:srgbClr val="0000C0"/>
                </a:solidFill>
                <a:latin typeface="Consolas"/>
              </a:rPr>
              <a:t>amount</a:t>
            </a:r>
            <a:r>
              <a:rPr lang="en-US" altLang="ko-KR" sz="1400" b="1" dirty="0">
                <a:solidFill>
                  <a:srgbClr val="000000"/>
                </a:solidFill>
                <a:latin typeface="Consolas"/>
              </a:rPr>
              <a:t>; </a:t>
            </a:r>
            <a:r>
              <a:rPr lang="en-US" altLang="ko-KR" sz="1400" b="1" dirty="0">
                <a:solidFill>
                  <a:srgbClr val="3F7F5F"/>
                </a:solidFill>
                <a:latin typeface="Consolas"/>
              </a:rPr>
              <a:t>// </a:t>
            </a:r>
            <a:r>
              <a:rPr lang="ko-KR" altLang="en-US" sz="1400" b="1" dirty="0">
                <a:solidFill>
                  <a:srgbClr val="3F7F5F"/>
                </a:solidFill>
                <a:latin typeface="Consolas"/>
              </a:rPr>
              <a:t>注文総額</a:t>
            </a:r>
          </a:p>
          <a:p>
            <a:r>
              <a:rPr lang="en-US" altLang="ko-KR" sz="1400" dirty="0">
                <a:solidFill>
                  <a:srgbClr val="000000"/>
                </a:solidFill>
                <a:latin typeface="Consolas"/>
              </a:rPr>
              <a:t>    </a:t>
            </a:r>
            <a:r>
              <a:rPr lang="en-US" altLang="ko-KR" sz="1400" b="1" dirty="0">
                <a:solidFill>
                  <a:srgbClr val="7F0055"/>
                </a:solidFill>
                <a:latin typeface="Consolas"/>
              </a:rPr>
              <a:t>private</a:t>
            </a:r>
            <a:r>
              <a:rPr lang="en-US" altLang="ko-KR" sz="1400" b="1" dirty="0">
                <a:solidFill>
                  <a:srgbClr val="000000"/>
                </a:solidFill>
                <a:latin typeface="Consolas"/>
              </a:rPr>
              <a:t> Date </a:t>
            </a:r>
            <a:r>
              <a:rPr lang="en-US" altLang="ko-KR" sz="1400" b="1" dirty="0" err="1">
                <a:solidFill>
                  <a:srgbClr val="0000C0"/>
                </a:solidFill>
                <a:latin typeface="Consolas"/>
              </a:rPr>
              <a:t>orderDate</a:t>
            </a:r>
            <a:r>
              <a:rPr lang="en-US" altLang="ko-KR" sz="1400" b="1" dirty="0">
                <a:solidFill>
                  <a:srgbClr val="000000"/>
                </a:solidFill>
                <a:latin typeface="Consolas"/>
              </a:rPr>
              <a:t>; </a:t>
            </a:r>
            <a:r>
              <a:rPr lang="en-US" altLang="ko-KR" sz="1400" b="1" dirty="0">
                <a:solidFill>
                  <a:srgbClr val="3F7F5F"/>
                </a:solidFill>
                <a:latin typeface="Consolas"/>
              </a:rPr>
              <a:t>// </a:t>
            </a:r>
            <a:r>
              <a:rPr lang="ko-KR" altLang="en-US" sz="1400" b="1" dirty="0" err="1">
                <a:solidFill>
                  <a:srgbClr val="3F7F5F"/>
                </a:solidFill>
                <a:latin typeface="Consolas"/>
              </a:rPr>
              <a:t>注文日時</a:t>
            </a:r>
            <a:endParaRPr lang="ko-KR" altLang="en-US" sz="1400" b="1" dirty="0">
              <a:solidFill>
                <a:srgbClr val="3F7F5F"/>
              </a:solidFill>
              <a:latin typeface="Consolas"/>
            </a:endParaRPr>
          </a:p>
          <a:p>
            <a:r>
              <a:rPr lang="en-US" altLang="ko-KR" sz="1400" dirty="0">
                <a:solidFill>
                  <a:srgbClr val="000000"/>
                </a:solidFill>
                <a:latin typeface="Consolas"/>
              </a:rPr>
              <a:t>    </a:t>
            </a:r>
            <a:r>
              <a:rPr lang="en-US" altLang="ko-KR" sz="1400" b="1" dirty="0">
                <a:solidFill>
                  <a:srgbClr val="7F0055"/>
                </a:solidFill>
                <a:latin typeface="Consolas"/>
              </a:rPr>
              <a:t>private</a:t>
            </a:r>
            <a:r>
              <a:rPr lang="en-US" altLang="ko-KR" sz="1400" b="1" dirty="0">
                <a:solidFill>
                  <a:srgbClr val="000000"/>
                </a:solidFill>
                <a:latin typeface="Consolas"/>
              </a:rPr>
              <a:t> String </a:t>
            </a:r>
            <a:r>
              <a:rPr lang="en-US" altLang="ko-KR" sz="1400" b="1" dirty="0">
                <a:solidFill>
                  <a:srgbClr val="0000C0"/>
                </a:solidFill>
                <a:latin typeface="Consolas"/>
              </a:rPr>
              <a:t>delivery</a:t>
            </a:r>
            <a:r>
              <a:rPr lang="en-US" altLang="ko-KR" sz="1400" b="1" dirty="0">
                <a:solidFill>
                  <a:srgbClr val="000000"/>
                </a:solidFill>
                <a:latin typeface="Consolas"/>
              </a:rPr>
              <a:t>; </a:t>
            </a:r>
            <a:r>
              <a:rPr lang="en-US" altLang="ko-KR" sz="1400" b="1" dirty="0">
                <a:solidFill>
                  <a:srgbClr val="3F7F5F"/>
                </a:solidFill>
                <a:latin typeface="Consolas"/>
              </a:rPr>
              <a:t>// </a:t>
            </a:r>
            <a:r>
              <a:rPr lang="ko-KR" altLang="en-US" sz="1400" b="1" dirty="0">
                <a:solidFill>
                  <a:srgbClr val="3F7F5F"/>
                </a:solidFill>
                <a:latin typeface="Consolas"/>
              </a:rPr>
              <a:t>配送</a:t>
            </a:r>
            <a:r>
              <a:rPr lang="ja-JP" altLang="en-US" sz="1400" b="1" dirty="0">
                <a:solidFill>
                  <a:srgbClr val="3F7F5F"/>
                </a:solidFill>
                <a:latin typeface="Consolas"/>
              </a:rPr>
              <a:t>ステータス</a:t>
            </a:r>
          </a:p>
          <a:p>
            <a:endParaRPr lang="ko-KR" altLang="en-US" sz="1400" dirty="0">
              <a:latin typeface="Consolas"/>
            </a:endParaRPr>
          </a:p>
          <a:p>
            <a:r>
              <a:rPr lang="ja-JP" altLang="en-US" sz="1400" dirty="0">
                <a:solidFill>
                  <a:srgbClr val="000000"/>
                </a:solidFill>
                <a:latin typeface="Consolas"/>
              </a:rPr>
              <a:t>    </a:t>
            </a:r>
            <a:r>
              <a:rPr lang="en-US" altLang="ja-JP" sz="1400" dirty="0">
                <a:solidFill>
                  <a:srgbClr val="3F7F5F"/>
                </a:solidFill>
                <a:latin typeface="Consolas"/>
              </a:rPr>
              <a:t>// </a:t>
            </a:r>
            <a:r>
              <a:rPr lang="ja-JP" altLang="en-US" sz="1400" dirty="0">
                <a:solidFill>
                  <a:srgbClr val="3F7F5F"/>
                </a:solidFill>
                <a:latin typeface="Consolas"/>
              </a:rPr>
              <a:t>以下はプロパティにアクセスするための</a:t>
            </a:r>
            <a:r>
              <a:rPr lang="en-US" altLang="ja-JP" sz="1400" dirty="0">
                <a:solidFill>
                  <a:srgbClr val="3F7F5F"/>
                </a:solidFill>
                <a:latin typeface="Consolas"/>
              </a:rPr>
              <a:t>getter</a:t>
            </a:r>
            <a:r>
              <a:rPr lang="ja-JP" altLang="en-US" sz="1400" dirty="0">
                <a:solidFill>
                  <a:srgbClr val="3F7F5F"/>
                </a:solidFill>
                <a:latin typeface="Consolas"/>
              </a:rPr>
              <a:t>および</a:t>
            </a:r>
            <a:r>
              <a:rPr lang="en-US" altLang="ja-JP" sz="1400" dirty="0">
                <a:solidFill>
                  <a:srgbClr val="3F7F5F"/>
                </a:solidFill>
                <a:latin typeface="Consolas"/>
              </a:rPr>
              <a:t>setter</a:t>
            </a:r>
            <a:r>
              <a:rPr lang="ja-JP" altLang="en-US" sz="1400" dirty="0">
                <a:solidFill>
                  <a:srgbClr val="3F7F5F"/>
                </a:solidFill>
                <a:latin typeface="Consolas"/>
              </a:rPr>
              <a:t>メソッド</a:t>
            </a:r>
          </a:p>
          <a:p>
            <a:endParaRPr lang="en-US" altLang="ko-KR" sz="1400" dirty="0" smtClean="0">
              <a:latin typeface="Consolas"/>
            </a:endParaRPr>
          </a:p>
          <a:p>
            <a:endParaRPr lang="ko-KR" altLang="en-US" sz="1400" dirty="0">
              <a:latin typeface="Consolas"/>
            </a:endParaRPr>
          </a:p>
          <a:p>
            <a:r>
              <a:rPr lang="en-US" altLang="ko-KR" sz="1400" dirty="0">
                <a:solidFill>
                  <a:srgbClr val="000000"/>
                </a:solidFill>
                <a:latin typeface="Consolas"/>
              </a:rPr>
              <a:t>    </a:t>
            </a:r>
            <a:r>
              <a:rPr lang="en-US" altLang="ko-KR" sz="1400" b="1" dirty="0">
                <a:solidFill>
                  <a:srgbClr val="7F0055"/>
                </a:solidFill>
                <a:latin typeface="Consolas"/>
              </a:rPr>
              <a:t>public</a:t>
            </a:r>
            <a:r>
              <a:rPr lang="en-US" altLang="ko-KR" sz="1400" b="1" dirty="0">
                <a:solidFill>
                  <a:srgbClr val="000000"/>
                </a:solidFill>
                <a:latin typeface="Consolas"/>
              </a:rPr>
              <a:t> String </a:t>
            </a:r>
            <a:r>
              <a:rPr lang="en-US" altLang="ko-KR" sz="1400" b="1" dirty="0" err="1">
                <a:solidFill>
                  <a:srgbClr val="000000"/>
                </a:solidFill>
                <a:latin typeface="Consolas"/>
              </a:rPr>
              <a:t>getDelivery</a:t>
            </a:r>
            <a:r>
              <a:rPr lang="en-US" altLang="ko-KR" sz="1400" b="1" dirty="0">
                <a:solidFill>
                  <a:srgbClr val="000000"/>
                </a:solidFill>
                <a:latin typeface="Consolas"/>
              </a:rPr>
              <a:t>() { </a:t>
            </a:r>
            <a:r>
              <a:rPr lang="en-US" altLang="ko-KR" sz="1400" b="1" dirty="0">
                <a:solidFill>
                  <a:srgbClr val="3F7F5F"/>
                </a:solidFill>
                <a:latin typeface="Consolas"/>
              </a:rPr>
              <a:t>// </a:t>
            </a:r>
            <a:r>
              <a:rPr lang="ko-KR" altLang="en-US" sz="1400" b="1" dirty="0">
                <a:solidFill>
                  <a:srgbClr val="3F7F5F"/>
                </a:solidFill>
                <a:latin typeface="Consolas"/>
              </a:rPr>
              <a:t>配送</a:t>
            </a:r>
            <a:r>
              <a:rPr lang="ja-JP" altLang="en-US" sz="1400" b="1" dirty="0">
                <a:solidFill>
                  <a:srgbClr val="3F7F5F"/>
                </a:solidFill>
                <a:latin typeface="Consolas"/>
              </a:rPr>
              <a:t>ステータスを</a:t>
            </a:r>
            <a:r>
              <a:rPr lang="ko-KR" altLang="en-US" sz="1400" b="1" dirty="0">
                <a:solidFill>
                  <a:srgbClr val="3F7F5F"/>
                </a:solidFill>
                <a:latin typeface="Consolas"/>
              </a:rPr>
              <a:t>取得</a:t>
            </a:r>
          </a:p>
          <a:p>
            <a:r>
              <a:rPr lang="en-US" altLang="ko-KR" sz="1400" dirty="0">
                <a:solidFill>
                  <a:srgbClr val="000000"/>
                </a:solidFill>
                <a:latin typeface="Consolas"/>
              </a:rPr>
              <a:t>        </a:t>
            </a:r>
            <a:r>
              <a:rPr lang="en-US" altLang="ko-KR" sz="1400" b="1" dirty="0">
                <a:solidFill>
                  <a:srgbClr val="7F0055"/>
                </a:solidFill>
                <a:latin typeface="Consolas"/>
              </a:rPr>
              <a:t>return</a:t>
            </a:r>
            <a:r>
              <a:rPr lang="en-US" altLang="ko-KR" sz="1400" b="1" dirty="0">
                <a:solidFill>
                  <a:srgbClr val="000000"/>
                </a:solidFill>
                <a:latin typeface="Consolas"/>
              </a:rPr>
              <a:t> </a:t>
            </a:r>
            <a:r>
              <a:rPr lang="en-US" altLang="ko-KR" sz="1400" b="1" dirty="0">
                <a:solidFill>
                  <a:srgbClr val="0000C0"/>
                </a:solidFill>
                <a:latin typeface="Consolas"/>
              </a:rPr>
              <a:t>delivery</a:t>
            </a:r>
            <a:r>
              <a:rPr lang="en-US" altLang="ko-KR" sz="1400" b="1" dirty="0">
                <a:solidFill>
                  <a:srgbClr val="000000"/>
                </a:solidFill>
                <a:latin typeface="Consolas"/>
              </a:rPr>
              <a:t>;</a:t>
            </a:r>
          </a:p>
          <a:p>
            <a:r>
              <a:rPr lang="ko-KR" altLang="en-US" sz="1400" dirty="0">
                <a:solidFill>
                  <a:srgbClr val="000000"/>
                </a:solidFill>
                <a:latin typeface="Consolas"/>
              </a:rPr>
              <a:t>    </a:t>
            </a:r>
            <a:r>
              <a:rPr lang="en-US" altLang="ko-KR" sz="1400" dirty="0">
                <a:solidFill>
                  <a:srgbClr val="000000"/>
                </a:solidFill>
                <a:latin typeface="Consolas"/>
              </a:rPr>
              <a:t>}</a:t>
            </a:r>
          </a:p>
          <a:p>
            <a:r>
              <a:rPr lang="en-US" altLang="ko-KR" sz="1400" dirty="0">
                <a:solidFill>
                  <a:srgbClr val="000000"/>
                </a:solidFill>
                <a:latin typeface="Consolas"/>
              </a:rPr>
              <a:t>    </a:t>
            </a:r>
            <a:r>
              <a:rPr lang="en-US" altLang="ko-KR" sz="1400" b="1" dirty="0">
                <a:solidFill>
                  <a:srgbClr val="7F0055"/>
                </a:solidFill>
                <a:latin typeface="Consolas"/>
              </a:rPr>
              <a:t>public</a:t>
            </a:r>
            <a:r>
              <a:rPr lang="en-US" altLang="ko-KR" sz="1400" b="1" dirty="0">
                <a:solidFill>
                  <a:srgbClr val="000000"/>
                </a:solidFill>
                <a:latin typeface="Consolas"/>
              </a:rPr>
              <a:t> </a:t>
            </a:r>
            <a:r>
              <a:rPr lang="en-US" altLang="ko-KR" sz="1400" b="1" dirty="0">
                <a:solidFill>
                  <a:srgbClr val="7F0055"/>
                </a:solidFill>
                <a:latin typeface="Consolas"/>
              </a:rPr>
              <a:t>void</a:t>
            </a:r>
            <a:r>
              <a:rPr lang="en-US" altLang="ko-KR" sz="1400" b="1" dirty="0">
                <a:solidFill>
                  <a:srgbClr val="000000"/>
                </a:solidFill>
                <a:latin typeface="Consolas"/>
              </a:rPr>
              <a:t> </a:t>
            </a:r>
            <a:r>
              <a:rPr lang="en-US" altLang="ko-KR" sz="1400" b="1" dirty="0" err="1">
                <a:solidFill>
                  <a:srgbClr val="000000"/>
                </a:solidFill>
                <a:latin typeface="Consolas"/>
              </a:rPr>
              <a:t>setDelivery</a:t>
            </a:r>
            <a:r>
              <a:rPr lang="en-US" altLang="ko-KR" sz="1400" b="1" dirty="0">
                <a:solidFill>
                  <a:srgbClr val="000000"/>
                </a:solidFill>
                <a:latin typeface="Consolas"/>
              </a:rPr>
              <a:t>(String </a:t>
            </a:r>
            <a:r>
              <a:rPr lang="en-US" altLang="ko-KR" sz="1400" b="1" dirty="0">
                <a:solidFill>
                  <a:srgbClr val="6A3E3E"/>
                </a:solidFill>
                <a:latin typeface="Consolas"/>
              </a:rPr>
              <a:t>delivery</a:t>
            </a:r>
            <a:r>
              <a:rPr lang="en-US" altLang="ko-KR" sz="1400" b="1" dirty="0">
                <a:solidFill>
                  <a:srgbClr val="000000"/>
                </a:solidFill>
                <a:latin typeface="Consolas"/>
              </a:rPr>
              <a:t>) { </a:t>
            </a:r>
            <a:r>
              <a:rPr lang="en-US" altLang="ko-KR" sz="1400" b="1" dirty="0">
                <a:solidFill>
                  <a:srgbClr val="3F7F5F"/>
                </a:solidFill>
                <a:latin typeface="Consolas"/>
              </a:rPr>
              <a:t>// </a:t>
            </a:r>
            <a:r>
              <a:rPr lang="ko-KR" altLang="en-US" sz="1400" b="1" dirty="0">
                <a:solidFill>
                  <a:srgbClr val="3F7F5F"/>
                </a:solidFill>
                <a:latin typeface="Consolas"/>
              </a:rPr>
              <a:t>配送</a:t>
            </a:r>
            <a:r>
              <a:rPr lang="ja-JP" altLang="en-US" sz="1400" b="1" dirty="0">
                <a:solidFill>
                  <a:srgbClr val="3F7F5F"/>
                </a:solidFill>
                <a:latin typeface="Consolas"/>
              </a:rPr>
              <a:t>ステータスを</a:t>
            </a:r>
            <a:r>
              <a:rPr lang="ko-KR" altLang="en-US" sz="1400" b="1" dirty="0">
                <a:solidFill>
                  <a:srgbClr val="3F7F5F"/>
                </a:solidFill>
                <a:latin typeface="Consolas"/>
              </a:rPr>
              <a:t>設定</a:t>
            </a:r>
          </a:p>
          <a:p>
            <a:r>
              <a:rPr lang="en-US" altLang="ko-KR" sz="1400" dirty="0">
                <a:solidFill>
                  <a:srgbClr val="000000"/>
                </a:solidFill>
                <a:latin typeface="Consolas"/>
              </a:rPr>
              <a:t>        </a:t>
            </a:r>
            <a:r>
              <a:rPr lang="en-US" altLang="ko-KR" sz="1400" b="1" dirty="0" err="1">
                <a:solidFill>
                  <a:srgbClr val="7F0055"/>
                </a:solidFill>
                <a:latin typeface="Consolas"/>
              </a:rPr>
              <a:t>this</a:t>
            </a:r>
            <a:r>
              <a:rPr lang="en-US" altLang="ko-KR" sz="1400" b="1" dirty="0" err="1">
                <a:solidFill>
                  <a:srgbClr val="000000"/>
                </a:solidFill>
                <a:latin typeface="Consolas"/>
              </a:rPr>
              <a:t>.</a:t>
            </a:r>
            <a:r>
              <a:rPr lang="en-US" altLang="ko-KR" sz="1400" b="1" dirty="0" err="1">
                <a:solidFill>
                  <a:srgbClr val="0000C0"/>
                </a:solidFill>
                <a:latin typeface="Consolas"/>
              </a:rPr>
              <a:t>delivery</a:t>
            </a:r>
            <a:r>
              <a:rPr lang="en-US" altLang="ko-KR" sz="1400" b="1" dirty="0">
                <a:solidFill>
                  <a:srgbClr val="000000"/>
                </a:solidFill>
                <a:latin typeface="Consolas"/>
              </a:rPr>
              <a:t> = </a:t>
            </a:r>
            <a:r>
              <a:rPr lang="en-US" altLang="ko-KR" sz="1400" b="1" dirty="0">
                <a:solidFill>
                  <a:srgbClr val="6A3E3E"/>
                </a:solidFill>
                <a:latin typeface="Consolas"/>
              </a:rPr>
              <a:t>delivery</a:t>
            </a:r>
            <a:r>
              <a:rPr lang="en-US" altLang="ko-KR" sz="1400" b="1" dirty="0">
                <a:solidFill>
                  <a:srgbClr val="000000"/>
                </a:solidFill>
                <a:latin typeface="Consolas"/>
              </a:rPr>
              <a:t>;</a:t>
            </a:r>
          </a:p>
          <a:p>
            <a:r>
              <a:rPr lang="ko-KR" altLang="en-US" sz="1400" dirty="0">
                <a:solidFill>
                  <a:srgbClr val="000000"/>
                </a:solidFill>
                <a:latin typeface="Consolas"/>
              </a:rPr>
              <a:t>    </a:t>
            </a:r>
            <a:r>
              <a:rPr lang="en-US" altLang="ko-KR" sz="1400" dirty="0">
                <a:solidFill>
                  <a:srgbClr val="000000"/>
                </a:solidFill>
                <a:latin typeface="Consolas"/>
              </a:rPr>
              <a:t>}</a:t>
            </a:r>
          </a:p>
          <a:p>
            <a:r>
              <a:rPr lang="en-US" altLang="ko-KR" sz="1400" dirty="0">
                <a:solidFill>
                  <a:srgbClr val="000000"/>
                </a:solidFill>
                <a:latin typeface="Consolas"/>
              </a:rPr>
              <a:t>    </a:t>
            </a:r>
            <a:r>
              <a:rPr lang="en-US" altLang="ko-KR" sz="1400" b="1" dirty="0">
                <a:solidFill>
                  <a:srgbClr val="7F0055"/>
                </a:solidFill>
                <a:latin typeface="Consolas"/>
              </a:rPr>
              <a:t>public</a:t>
            </a:r>
            <a:r>
              <a:rPr lang="en-US" altLang="ko-KR" sz="1400" b="1" dirty="0">
                <a:solidFill>
                  <a:srgbClr val="000000"/>
                </a:solidFill>
                <a:latin typeface="Consolas"/>
              </a:rPr>
              <a:t> Date </a:t>
            </a:r>
            <a:r>
              <a:rPr lang="en-US" altLang="ko-KR" sz="1400" b="1" dirty="0" err="1">
                <a:solidFill>
                  <a:srgbClr val="000000"/>
                </a:solidFill>
                <a:latin typeface="Consolas"/>
              </a:rPr>
              <a:t>getOrderDate</a:t>
            </a:r>
            <a:r>
              <a:rPr lang="en-US" altLang="ko-KR" sz="1400" b="1" dirty="0">
                <a:solidFill>
                  <a:srgbClr val="000000"/>
                </a:solidFill>
                <a:latin typeface="Consolas"/>
              </a:rPr>
              <a:t>() { </a:t>
            </a:r>
            <a:r>
              <a:rPr lang="en-US" altLang="ko-KR" sz="1400" b="1" dirty="0">
                <a:solidFill>
                  <a:srgbClr val="3F7F5F"/>
                </a:solidFill>
                <a:latin typeface="Consolas"/>
              </a:rPr>
              <a:t>// </a:t>
            </a:r>
            <a:r>
              <a:rPr lang="ko-KR" altLang="en-US" sz="1400" b="1" dirty="0" err="1">
                <a:solidFill>
                  <a:srgbClr val="3F7F5F"/>
                </a:solidFill>
                <a:latin typeface="Consolas"/>
              </a:rPr>
              <a:t>注文日時</a:t>
            </a:r>
            <a:r>
              <a:rPr lang="ja-JP" altLang="en-US" sz="1400" b="1" dirty="0">
                <a:solidFill>
                  <a:srgbClr val="3F7F5F"/>
                </a:solidFill>
                <a:latin typeface="Consolas"/>
              </a:rPr>
              <a:t>を</a:t>
            </a:r>
            <a:r>
              <a:rPr lang="ko-KR" altLang="en-US" sz="1400" b="1" dirty="0">
                <a:solidFill>
                  <a:srgbClr val="3F7F5F"/>
                </a:solidFill>
                <a:latin typeface="Consolas"/>
              </a:rPr>
              <a:t>取得</a:t>
            </a:r>
          </a:p>
          <a:p>
            <a:r>
              <a:rPr lang="en-US" altLang="ko-KR" sz="1400" dirty="0">
                <a:solidFill>
                  <a:srgbClr val="000000"/>
                </a:solidFill>
                <a:latin typeface="Consolas"/>
              </a:rPr>
              <a:t>        </a:t>
            </a:r>
            <a:r>
              <a:rPr lang="en-US" altLang="ko-KR" sz="1400" b="1" dirty="0">
                <a:solidFill>
                  <a:srgbClr val="7F0055"/>
                </a:solidFill>
                <a:latin typeface="Consolas"/>
              </a:rPr>
              <a:t>return</a:t>
            </a:r>
            <a:r>
              <a:rPr lang="en-US" altLang="ko-KR" sz="1400" b="1" dirty="0">
                <a:solidFill>
                  <a:srgbClr val="000000"/>
                </a:solidFill>
                <a:latin typeface="Consolas"/>
              </a:rPr>
              <a:t> </a:t>
            </a:r>
            <a:r>
              <a:rPr lang="en-US" altLang="ko-KR" sz="1400" b="1" dirty="0" err="1">
                <a:solidFill>
                  <a:srgbClr val="0000C0"/>
                </a:solidFill>
                <a:latin typeface="Consolas"/>
              </a:rPr>
              <a:t>orderDate</a:t>
            </a:r>
            <a:r>
              <a:rPr lang="en-US" altLang="ko-KR" sz="1400" b="1" dirty="0">
                <a:solidFill>
                  <a:srgbClr val="000000"/>
                </a:solidFill>
                <a:latin typeface="Consolas"/>
              </a:rPr>
              <a:t>;</a:t>
            </a:r>
          </a:p>
          <a:p>
            <a:r>
              <a:rPr lang="ko-KR" altLang="en-US" sz="1400" dirty="0">
                <a:solidFill>
                  <a:srgbClr val="000000"/>
                </a:solidFill>
                <a:latin typeface="Consolas"/>
              </a:rPr>
              <a:t>    </a:t>
            </a:r>
            <a:r>
              <a:rPr lang="en-US" altLang="ko-KR" sz="1400" dirty="0">
                <a:solidFill>
                  <a:srgbClr val="000000"/>
                </a:solidFill>
                <a:latin typeface="Consolas"/>
              </a:rPr>
              <a:t>}</a:t>
            </a:r>
          </a:p>
          <a:p>
            <a:r>
              <a:rPr lang="en-US" altLang="ko-KR" sz="1400" dirty="0">
                <a:solidFill>
                  <a:srgbClr val="000000"/>
                </a:solidFill>
                <a:latin typeface="Consolas"/>
              </a:rPr>
              <a:t>    </a:t>
            </a:r>
            <a:r>
              <a:rPr lang="en-US" altLang="ko-KR" sz="1400" b="1" dirty="0">
                <a:solidFill>
                  <a:srgbClr val="7F0055"/>
                </a:solidFill>
                <a:latin typeface="Consolas"/>
              </a:rPr>
              <a:t>public</a:t>
            </a:r>
            <a:r>
              <a:rPr lang="en-US" altLang="ko-KR" sz="1400" b="1" dirty="0">
                <a:solidFill>
                  <a:srgbClr val="000000"/>
                </a:solidFill>
                <a:latin typeface="Consolas"/>
              </a:rPr>
              <a:t> </a:t>
            </a:r>
            <a:r>
              <a:rPr lang="en-US" altLang="ko-KR" sz="1400" b="1" dirty="0">
                <a:solidFill>
                  <a:srgbClr val="7F0055"/>
                </a:solidFill>
                <a:latin typeface="Consolas"/>
              </a:rPr>
              <a:t>void</a:t>
            </a:r>
            <a:r>
              <a:rPr lang="en-US" altLang="ko-KR" sz="1400" b="1" dirty="0">
                <a:solidFill>
                  <a:srgbClr val="000000"/>
                </a:solidFill>
                <a:latin typeface="Consolas"/>
              </a:rPr>
              <a:t> </a:t>
            </a:r>
            <a:r>
              <a:rPr lang="en-US" altLang="ko-KR" sz="1400" b="1" dirty="0" err="1">
                <a:solidFill>
                  <a:srgbClr val="000000"/>
                </a:solidFill>
                <a:latin typeface="Consolas"/>
              </a:rPr>
              <a:t>setOrderDate</a:t>
            </a:r>
            <a:r>
              <a:rPr lang="en-US" altLang="ko-KR" sz="1400" b="1" dirty="0">
                <a:solidFill>
                  <a:srgbClr val="000000"/>
                </a:solidFill>
                <a:latin typeface="Consolas"/>
              </a:rPr>
              <a:t>(Date </a:t>
            </a:r>
            <a:r>
              <a:rPr lang="en-US" altLang="ko-KR" sz="1400" b="1" dirty="0" err="1">
                <a:solidFill>
                  <a:srgbClr val="6A3E3E"/>
                </a:solidFill>
                <a:latin typeface="Consolas"/>
              </a:rPr>
              <a:t>orderDate</a:t>
            </a:r>
            <a:r>
              <a:rPr lang="en-US" altLang="ko-KR" sz="1400" b="1" dirty="0">
                <a:solidFill>
                  <a:srgbClr val="000000"/>
                </a:solidFill>
                <a:latin typeface="Consolas"/>
              </a:rPr>
              <a:t>) { </a:t>
            </a:r>
            <a:r>
              <a:rPr lang="en-US" altLang="ko-KR" sz="1400" b="1" dirty="0">
                <a:solidFill>
                  <a:srgbClr val="3F7F5F"/>
                </a:solidFill>
                <a:latin typeface="Consolas"/>
              </a:rPr>
              <a:t>// </a:t>
            </a:r>
            <a:r>
              <a:rPr lang="ko-KR" altLang="en-US" sz="1400" b="1" dirty="0" err="1">
                <a:solidFill>
                  <a:srgbClr val="3F7F5F"/>
                </a:solidFill>
                <a:latin typeface="Consolas"/>
              </a:rPr>
              <a:t>注文日時</a:t>
            </a:r>
            <a:r>
              <a:rPr lang="ja-JP" altLang="en-US" sz="1400" b="1" dirty="0">
                <a:solidFill>
                  <a:srgbClr val="3F7F5F"/>
                </a:solidFill>
                <a:latin typeface="Consolas"/>
              </a:rPr>
              <a:t>を</a:t>
            </a:r>
            <a:r>
              <a:rPr lang="ko-KR" altLang="en-US" sz="1400" b="1" dirty="0">
                <a:solidFill>
                  <a:srgbClr val="3F7F5F"/>
                </a:solidFill>
                <a:latin typeface="Consolas"/>
              </a:rPr>
              <a:t>設定</a:t>
            </a:r>
          </a:p>
          <a:p>
            <a:r>
              <a:rPr lang="en-US" altLang="ko-KR" sz="1400" dirty="0">
                <a:solidFill>
                  <a:srgbClr val="000000"/>
                </a:solidFill>
                <a:latin typeface="Consolas"/>
              </a:rPr>
              <a:t>        </a:t>
            </a:r>
            <a:r>
              <a:rPr lang="en-US" altLang="ko-KR" sz="1400" b="1" dirty="0" err="1">
                <a:solidFill>
                  <a:srgbClr val="7F0055"/>
                </a:solidFill>
                <a:latin typeface="Consolas"/>
              </a:rPr>
              <a:t>this</a:t>
            </a:r>
            <a:r>
              <a:rPr lang="en-US" altLang="ko-KR" sz="1400" b="1" dirty="0" err="1">
                <a:solidFill>
                  <a:srgbClr val="000000"/>
                </a:solidFill>
                <a:latin typeface="Consolas"/>
              </a:rPr>
              <a:t>.</a:t>
            </a:r>
            <a:r>
              <a:rPr lang="en-US" altLang="ko-KR" sz="1400" b="1" dirty="0" err="1">
                <a:solidFill>
                  <a:srgbClr val="0000C0"/>
                </a:solidFill>
                <a:latin typeface="Consolas"/>
              </a:rPr>
              <a:t>orderDate</a:t>
            </a:r>
            <a:r>
              <a:rPr lang="en-US" altLang="ko-KR" sz="1400" b="1" dirty="0">
                <a:solidFill>
                  <a:srgbClr val="000000"/>
                </a:solidFill>
                <a:latin typeface="Consolas"/>
              </a:rPr>
              <a:t> = </a:t>
            </a:r>
            <a:r>
              <a:rPr lang="en-US" altLang="ko-KR" sz="1400" b="1" dirty="0" err="1">
                <a:solidFill>
                  <a:srgbClr val="6A3E3E"/>
                </a:solidFill>
                <a:latin typeface="Consolas"/>
              </a:rPr>
              <a:t>orderDate</a:t>
            </a:r>
            <a:r>
              <a:rPr lang="en-US" altLang="ko-KR" sz="1400" b="1" dirty="0">
                <a:solidFill>
                  <a:srgbClr val="000000"/>
                </a:solidFill>
                <a:latin typeface="Consolas"/>
              </a:rPr>
              <a:t>;</a:t>
            </a:r>
          </a:p>
          <a:p>
            <a:r>
              <a:rPr lang="ko-KR" altLang="en-US" sz="1400" dirty="0">
                <a:solidFill>
                  <a:srgbClr val="000000"/>
                </a:solidFill>
                <a:latin typeface="Consolas"/>
              </a:rPr>
              <a:t>    </a:t>
            </a:r>
            <a:r>
              <a:rPr lang="en-US" altLang="ko-KR" sz="1400" dirty="0">
                <a:solidFill>
                  <a:srgbClr val="000000"/>
                </a:solidFill>
                <a:latin typeface="Consolas"/>
              </a:rPr>
              <a:t>}</a:t>
            </a:r>
          </a:p>
          <a:p>
            <a:r>
              <a:rPr lang="en-US" altLang="ko-KR" sz="1400" dirty="0">
                <a:solidFill>
                  <a:srgbClr val="000000"/>
                </a:solidFill>
                <a:latin typeface="Consolas"/>
              </a:rPr>
              <a:t>    </a:t>
            </a:r>
            <a:r>
              <a:rPr lang="en-US" altLang="ko-KR" sz="1400" b="1" dirty="0">
                <a:solidFill>
                  <a:srgbClr val="7F0055"/>
                </a:solidFill>
                <a:latin typeface="Consolas"/>
              </a:rPr>
              <a:t>public</a:t>
            </a:r>
            <a:r>
              <a:rPr lang="en-US" altLang="ko-KR" sz="1400" b="1" dirty="0">
                <a:solidFill>
                  <a:srgbClr val="000000"/>
                </a:solidFill>
                <a:latin typeface="Consolas"/>
              </a:rPr>
              <a:t> </a:t>
            </a:r>
            <a:r>
              <a:rPr lang="en-US" altLang="ko-KR" sz="1400" b="1" dirty="0" err="1">
                <a:solidFill>
                  <a:srgbClr val="7F0055"/>
                </a:solidFill>
                <a:latin typeface="Consolas"/>
              </a:rPr>
              <a:t>int</a:t>
            </a:r>
            <a:r>
              <a:rPr lang="en-US" altLang="ko-KR" sz="1400" b="1" dirty="0">
                <a:solidFill>
                  <a:srgbClr val="000000"/>
                </a:solidFill>
                <a:latin typeface="Consolas"/>
              </a:rPr>
              <a:t> </a:t>
            </a:r>
            <a:r>
              <a:rPr lang="en-US" altLang="ko-KR" sz="1400" b="1" dirty="0" err="1">
                <a:solidFill>
                  <a:srgbClr val="000000"/>
                </a:solidFill>
                <a:latin typeface="Consolas"/>
              </a:rPr>
              <a:t>getAmount</a:t>
            </a:r>
            <a:r>
              <a:rPr lang="en-US" altLang="ko-KR" sz="1400" b="1" dirty="0">
                <a:solidFill>
                  <a:srgbClr val="000000"/>
                </a:solidFill>
                <a:latin typeface="Consolas"/>
              </a:rPr>
              <a:t>() { </a:t>
            </a:r>
            <a:r>
              <a:rPr lang="en-US" altLang="ko-KR" sz="1400" b="1" dirty="0">
                <a:solidFill>
                  <a:srgbClr val="3F7F5F"/>
                </a:solidFill>
                <a:latin typeface="Consolas"/>
              </a:rPr>
              <a:t>// </a:t>
            </a:r>
            <a:r>
              <a:rPr lang="ko-KR" altLang="en-US" sz="1400" b="1" dirty="0">
                <a:solidFill>
                  <a:srgbClr val="3F7F5F"/>
                </a:solidFill>
                <a:latin typeface="Consolas"/>
              </a:rPr>
              <a:t>注文総額</a:t>
            </a:r>
            <a:r>
              <a:rPr lang="ja-JP" altLang="en-US" sz="1400" b="1" dirty="0">
                <a:solidFill>
                  <a:srgbClr val="3F7F5F"/>
                </a:solidFill>
                <a:latin typeface="Consolas"/>
              </a:rPr>
              <a:t>を</a:t>
            </a:r>
            <a:r>
              <a:rPr lang="ko-KR" altLang="en-US" sz="1400" b="1" dirty="0">
                <a:solidFill>
                  <a:srgbClr val="3F7F5F"/>
                </a:solidFill>
                <a:latin typeface="Consolas"/>
              </a:rPr>
              <a:t>取得</a:t>
            </a:r>
          </a:p>
          <a:p>
            <a:r>
              <a:rPr lang="en-US" altLang="ko-KR" sz="1400" dirty="0">
                <a:solidFill>
                  <a:srgbClr val="000000"/>
                </a:solidFill>
                <a:latin typeface="Consolas"/>
              </a:rPr>
              <a:t>        </a:t>
            </a:r>
            <a:r>
              <a:rPr lang="en-US" altLang="ko-KR" sz="1400" b="1" dirty="0">
                <a:solidFill>
                  <a:srgbClr val="7F0055"/>
                </a:solidFill>
                <a:latin typeface="Consolas"/>
              </a:rPr>
              <a:t>return</a:t>
            </a:r>
            <a:r>
              <a:rPr lang="en-US" altLang="ko-KR" sz="1400" b="1" dirty="0">
                <a:solidFill>
                  <a:srgbClr val="000000"/>
                </a:solidFill>
                <a:latin typeface="Consolas"/>
              </a:rPr>
              <a:t> </a:t>
            </a:r>
            <a:r>
              <a:rPr lang="en-US" altLang="ko-KR" sz="1400" b="1" dirty="0">
                <a:solidFill>
                  <a:srgbClr val="0000C0"/>
                </a:solidFill>
                <a:latin typeface="Consolas"/>
              </a:rPr>
              <a:t>amount</a:t>
            </a:r>
            <a:r>
              <a:rPr lang="en-US" altLang="ko-KR" sz="1400" b="1" dirty="0">
                <a:solidFill>
                  <a:srgbClr val="000000"/>
                </a:solidFill>
                <a:latin typeface="Consolas"/>
              </a:rPr>
              <a:t>;</a:t>
            </a:r>
          </a:p>
          <a:p>
            <a:r>
              <a:rPr lang="ko-KR" altLang="en-US" sz="1400" dirty="0">
                <a:solidFill>
                  <a:srgbClr val="000000"/>
                </a:solidFill>
                <a:latin typeface="Consolas"/>
              </a:rPr>
              <a:t>    </a:t>
            </a:r>
            <a:r>
              <a:rPr lang="en-US" altLang="ko-KR" sz="1400" dirty="0">
                <a:solidFill>
                  <a:srgbClr val="000000"/>
                </a:solidFill>
                <a:latin typeface="Consolas"/>
              </a:rPr>
              <a:t>}</a:t>
            </a:r>
          </a:p>
          <a:p>
            <a:r>
              <a:rPr lang="en-US" altLang="ko-KR" sz="1400" dirty="0">
                <a:solidFill>
                  <a:srgbClr val="000000"/>
                </a:solidFill>
                <a:latin typeface="Consolas"/>
              </a:rPr>
              <a:t>    </a:t>
            </a:r>
            <a:r>
              <a:rPr lang="en-US" altLang="ko-KR" sz="1400" b="1" dirty="0">
                <a:solidFill>
                  <a:srgbClr val="7F0055"/>
                </a:solidFill>
                <a:latin typeface="Consolas"/>
              </a:rPr>
              <a:t>public</a:t>
            </a:r>
            <a:r>
              <a:rPr lang="en-US" altLang="ko-KR" sz="1400" b="1" dirty="0">
                <a:solidFill>
                  <a:srgbClr val="000000"/>
                </a:solidFill>
                <a:latin typeface="Consolas"/>
              </a:rPr>
              <a:t> </a:t>
            </a:r>
            <a:r>
              <a:rPr lang="en-US" altLang="ko-KR" sz="1400" b="1" dirty="0">
                <a:solidFill>
                  <a:srgbClr val="7F0055"/>
                </a:solidFill>
                <a:latin typeface="Consolas"/>
              </a:rPr>
              <a:t>void</a:t>
            </a:r>
            <a:r>
              <a:rPr lang="en-US" altLang="ko-KR" sz="1400" b="1" dirty="0">
                <a:solidFill>
                  <a:srgbClr val="000000"/>
                </a:solidFill>
                <a:latin typeface="Consolas"/>
              </a:rPr>
              <a:t> </a:t>
            </a:r>
            <a:r>
              <a:rPr lang="en-US" altLang="ko-KR" sz="1400" b="1" dirty="0" err="1">
                <a:solidFill>
                  <a:srgbClr val="000000"/>
                </a:solidFill>
                <a:latin typeface="Consolas"/>
              </a:rPr>
              <a:t>setAmount</a:t>
            </a:r>
            <a:r>
              <a:rPr lang="en-US" altLang="ko-KR" sz="1400" b="1" dirty="0">
                <a:solidFill>
                  <a:srgbClr val="000000"/>
                </a:solidFill>
                <a:latin typeface="Consolas"/>
              </a:rPr>
              <a:t>(</a:t>
            </a:r>
            <a:r>
              <a:rPr lang="en-US" altLang="ko-KR" sz="1400" b="1" dirty="0" err="1">
                <a:solidFill>
                  <a:srgbClr val="7F0055"/>
                </a:solidFill>
                <a:latin typeface="Consolas"/>
              </a:rPr>
              <a:t>int</a:t>
            </a:r>
            <a:r>
              <a:rPr lang="en-US" altLang="ko-KR" sz="1400" b="1" dirty="0">
                <a:solidFill>
                  <a:srgbClr val="000000"/>
                </a:solidFill>
                <a:latin typeface="Consolas"/>
              </a:rPr>
              <a:t> </a:t>
            </a:r>
            <a:r>
              <a:rPr lang="en-US" altLang="ko-KR" sz="1400" b="1" dirty="0">
                <a:solidFill>
                  <a:srgbClr val="6A3E3E"/>
                </a:solidFill>
                <a:latin typeface="Consolas"/>
              </a:rPr>
              <a:t>amount</a:t>
            </a:r>
            <a:r>
              <a:rPr lang="en-US" altLang="ko-KR" sz="1400" b="1" dirty="0">
                <a:solidFill>
                  <a:srgbClr val="000000"/>
                </a:solidFill>
                <a:latin typeface="Consolas"/>
              </a:rPr>
              <a:t>) { </a:t>
            </a:r>
            <a:r>
              <a:rPr lang="en-US" altLang="ko-KR" sz="1400" b="1" dirty="0">
                <a:solidFill>
                  <a:srgbClr val="3F7F5F"/>
                </a:solidFill>
                <a:latin typeface="Consolas"/>
              </a:rPr>
              <a:t>// </a:t>
            </a:r>
            <a:r>
              <a:rPr lang="ko-KR" altLang="en-US" sz="1400" b="1" dirty="0">
                <a:solidFill>
                  <a:srgbClr val="3F7F5F"/>
                </a:solidFill>
                <a:latin typeface="Consolas"/>
              </a:rPr>
              <a:t>注文総額</a:t>
            </a:r>
            <a:r>
              <a:rPr lang="ja-JP" altLang="en-US" sz="1400" b="1" dirty="0">
                <a:solidFill>
                  <a:srgbClr val="3F7F5F"/>
                </a:solidFill>
                <a:latin typeface="Consolas"/>
              </a:rPr>
              <a:t>を</a:t>
            </a:r>
            <a:r>
              <a:rPr lang="ko-KR" altLang="en-US" sz="1400" b="1" dirty="0">
                <a:solidFill>
                  <a:srgbClr val="3F7F5F"/>
                </a:solidFill>
                <a:latin typeface="Consolas"/>
              </a:rPr>
              <a:t>設定</a:t>
            </a:r>
          </a:p>
          <a:p>
            <a:r>
              <a:rPr lang="en-US" altLang="ko-KR" sz="1400" dirty="0">
                <a:solidFill>
                  <a:srgbClr val="000000"/>
                </a:solidFill>
                <a:latin typeface="Consolas"/>
              </a:rPr>
              <a:t>        </a:t>
            </a:r>
            <a:r>
              <a:rPr lang="en-US" altLang="ko-KR" sz="1400" b="1" dirty="0" err="1">
                <a:solidFill>
                  <a:srgbClr val="7F0055"/>
                </a:solidFill>
                <a:latin typeface="Consolas"/>
              </a:rPr>
              <a:t>this</a:t>
            </a:r>
            <a:r>
              <a:rPr lang="en-US" altLang="ko-KR" sz="1400" b="1" dirty="0" err="1">
                <a:solidFill>
                  <a:srgbClr val="000000"/>
                </a:solidFill>
                <a:latin typeface="Consolas"/>
              </a:rPr>
              <a:t>.</a:t>
            </a:r>
            <a:r>
              <a:rPr lang="en-US" altLang="ko-KR" sz="1400" b="1" dirty="0" err="1">
                <a:solidFill>
                  <a:srgbClr val="0000C0"/>
                </a:solidFill>
                <a:latin typeface="Consolas"/>
              </a:rPr>
              <a:t>amount</a:t>
            </a:r>
            <a:r>
              <a:rPr lang="en-US" altLang="ko-KR" sz="1400" b="1" dirty="0">
                <a:solidFill>
                  <a:srgbClr val="000000"/>
                </a:solidFill>
                <a:latin typeface="Consolas"/>
              </a:rPr>
              <a:t> = </a:t>
            </a:r>
            <a:r>
              <a:rPr lang="en-US" altLang="ko-KR" sz="1400" b="1" dirty="0">
                <a:solidFill>
                  <a:srgbClr val="6A3E3E"/>
                </a:solidFill>
                <a:latin typeface="Consolas"/>
              </a:rPr>
              <a:t>amount</a:t>
            </a:r>
            <a:r>
              <a:rPr lang="en-US" altLang="ko-KR" sz="1400" b="1" dirty="0">
                <a:solidFill>
                  <a:srgbClr val="000000"/>
                </a:solidFill>
                <a:latin typeface="Consolas"/>
              </a:rPr>
              <a:t>;</a:t>
            </a:r>
          </a:p>
          <a:p>
            <a:r>
              <a:rPr lang="ko-KR" altLang="en-US" sz="1400" dirty="0">
                <a:solidFill>
                  <a:srgbClr val="000000"/>
                </a:solidFill>
                <a:latin typeface="Consolas"/>
              </a:rPr>
              <a:t>    </a:t>
            </a:r>
            <a:r>
              <a:rPr lang="en-US" altLang="ko-KR" sz="1400" dirty="0">
                <a:solidFill>
                  <a:srgbClr val="000000"/>
                </a:solidFill>
                <a:latin typeface="Consolas"/>
              </a:rPr>
              <a:t>}</a:t>
            </a:r>
          </a:p>
          <a:p>
            <a:r>
              <a:rPr lang="en-US" altLang="ko-KR" sz="1400" dirty="0">
                <a:solidFill>
                  <a:srgbClr val="000000"/>
                </a:solidFill>
                <a:latin typeface="Consolas"/>
              </a:rPr>
              <a:t>    </a:t>
            </a:r>
            <a:r>
              <a:rPr lang="en-US" altLang="ko-KR" sz="1400" b="1" dirty="0">
                <a:solidFill>
                  <a:srgbClr val="7F0055"/>
                </a:solidFill>
                <a:latin typeface="Consolas"/>
              </a:rPr>
              <a:t>public</a:t>
            </a:r>
            <a:r>
              <a:rPr lang="en-US" altLang="ko-KR" sz="1400" b="1" dirty="0">
                <a:solidFill>
                  <a:srgbClr val="000000"/>
                </a:solidFill>
                <a:latin typeface="Consolas"/>
              </a:rPr>
              <a:t> String </a:t>
            </a:r>
            <a:r>
              <a:rPr lang="en-US" altLang="ko-KR" sz="1400" b="1" dirty="0" err="1">
                <a:solidFill>
                  <a:srgbClr val="000000"/>
                </a:solidFill>
                <a:latin typeface="Consolas"/>
              </a:rPr>
              <a:t>getOrderId</a:t>
            </a:r>
            <a:r>
              <a:rPr lang="en-US" altLang="ko-KR" sz="1400" b="1" dirty="0">
                <a:solidFill>
                  <a:srgbClr val="000000"/>
                </a:solidFill>
                <a:latin typeface="Consolas"/>
              </a:rPr>
              <a:t>() { </a:t>
            </a:r>
            <a:r>
              <a:rPr lang="en-US" altLang="ko-KR" sz="1400" b="1" dirty="0">
                <a:solidFill>
                  <a:srgbClr val="3F7F5F"/>
                </a:solidFill>
                <a:latin typeface="Consolas"/>
              </a:rPr>
              <a:t>// </a:t>
            </a:r>
            <a:r>
              <a:rPr lang="ko-KR" altLang="en-US" sz="1400" b="1" dirty="0">
                <a:solidFill>
                  <a:srgbClr val="3F7F5F"/>
                </a:solidFill>
                <a:latin typeface="Consolas"/>
              </a:rPr>
              <a:t>注文</a:t>
            </a:r>
            <a:r>
              <a:rPr lang="en-US" altLang="ko-KR" sz="1400" b="1" dirty="0">
                <a:solidFill>
                  <a:srgbClr val="3F7F5F"/>
                </a:solidFill>
                <a:latin typeface="Consolas"/>
              </a:rPr>
              <a:t>ID</a:t>
            </a:r>
            <a:r>
              <a:rPr lang="ja-JP" altLang="en-US" sz="1400" b="1" dirty="0">
                <a:solidFill>
                  <a:srgbClr val="3F7F5F"/>
                </a:solidFill>
                <a:latin typeface="Consolas"/>
              </a:rPr>
              <a:t>を</a:t>
            </a:r>
            <a:r>
              <a:rPr lang="ko-KR" altLang="en-US" sz="1400" b="1" dirty="0">
                <a:solidFill>
                  <a:srgbClr val="3F7F5F"/>
                </a:solidFill>
                <a:latin typeface="Consolas"/>
              </a:rPr>
              <a:t>取得</a:t>
            </a:r>
          </a:p>
          <a:p>
            <a:r>
              <a:rPr lang="en-US" altLang="ko-KR" sz="1400" dirty="0">
                <a:solidFill>
                  <a:srgbClr val="000000"/>
                </a:solidFill>
                <a:latin typeface="Consolas"/>
              </a:rPr>
              <a:t>        </a:t>
            </a:r>
            <a:r>
              <a:rPr lang="en-US" altLang="ko-KR" sz="1400" b="1" dirty="0">
                <a:solidFill>
                  <a:srgbClr val="7F0055"/>
                </a:solidFill>
                <a:latin typeface="Consolas"/>
              </a:rPr>
              <a:t>return</a:t>
            </a:r>
            <a:r>
              <a:rPr lang="en-US" altLang="ko-KR" sz="1400" b="1" dirty="0">
                <a:solidFill>
                  <a:srgbClr val="000000"/>
                </a:solidFill>
                <a:latin typeface="Consolas"/>
              </a:rPr>
              <a:t> </a:t>
            </a:r>
            <a:r>
              <a:rPr lang="en-US" altLang="ko-KR" sz="1400" b="1" dirty="0" err="1">
                <a:solidFill>
                  <a:srgbClr val="0000C0"/>
                </a:solidFill>
                <a:latin typeface="Consolas"/>
              </a:rPr>
              <a:t>orderId</a:t>
            </a:r>
            <a:r>
              <a:rPr lang="en-US" altLang="ko-KR" sz="1400" b="1" dirty="0">
                <a:solidFill>
                  <a:srgbClr val="000000"/>
                </a:solidFill>
                <a:latin typeface="Consolas"/>
              </a:rPr>
              <a:t>;</a:t>
            </a:r>
          </a:p>
          <a:p>
            <a:r>
              <a:rPr lang="ko-KR" altLang="en-US" sz="1400" dirty="0">
                <a:solidFill>
                  <a:srgbClr val="000000"/>
                </a:solidFill>
                <a:latin typeface="Consolas"/>
              </a:rPr>
              <a:t>    </a:t>
            </a:r>
            <a:r>
              <a:rPr lang="en-US" altLang="ko-KR" sz="1400" dirty="0">
                <a:solidFill>
                  <a:srgbClr val="000000"/>
                </a:solidFill>
                <a:latin typeface="Consolas"/>
              </a:rPr>
              <a:t>}</a:t>
            </a:r>
            <a:endParaRPr lang="en-US" altLang="ja-JP" sz="1400" dirty="0" smtClean="0">
              <a:ea typeface="MS Mincho" pitchFamily="49" charset="-128"/>
            </a:endParaRPr>
          </a:p>
        </p:txBody>
      </p:sp>
    </p:spTree>
    <p:extLst>
      <p:ext uri="{BB962C8B-B14F-4D97-AF65-F5344CB8AC3E}">
        <p14:creationId xmlns:p14="http://schemas.microsoft.com/office/powerpoint/2010/main" val="2772468853"/>
      </p:ext>
    </p:extLst>
  </p:cSld>
  <p:clrMapOvr>
    <a:masterClrMapping/>
  </p:clrMapOvr>
  <p:transition/>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제목 1"/>
          <p:cNvSpPr>
            <a:spLocks noGrp="1"/>
          </p:cNvSpPr>
          <p:nvPr>
            <p:ph type="title"/>
          </p:nvPr>
        </p:nvSpPr>
        <p:spPr bwMode="auto">
          <a:xfrm>
            <a:off x="0" y="-2242"/>
            <a:ext cx="9144000" cy="694938"/>
          </a:xfrm>
        </p:spPr>
        <p:txBody>
          <a:bodyPr vert="horz" lIns="91440" tIns="45720" rIns="91440" bIns="45720" rtlCol="0" anchor="ctr">
            <a:normAutofit/>
          </a:bodyPr>
          <a:lstStyle/>
          <a:p>
            <a:r>
              <a:rPr lang="en-US" altLang="ko-KR" dirty="0" err="1" smtClean="0">
                <a:latin typeface="MS Mincho" pitchFamily="49" charset="-128"/>
                <a:ea typeface="MS Mincho" pitchFamily="49" charset="-128"/>
              </a:rPr>
              <a:t>OrderVO</a:t>
            </a:r>
            <a:r>
              <a:rPr lang="en-US" altLang="ko-KR" dirty="0" smtClean="0">
                <a:latin typeface="MS Mincho" pitchFamily="49" charset="-128"/>
                <a:ea typeface="MS Mincho" pitchFamily="49" charset="-128"/>
              </a:rPr>
              <a:t>(2/2</a:t>
            </a:r>
            <a:r>
              <a:rPr lang="en-US" altLang="ko-KR" dirty="0">
                <a:latin typeface="MS Mincho" pitchFamily="49" charset="-128"/>
                <a:ea typeface="MS Mincho" pitchFamily="49" charset="-128"/>
              </a:rPr>
              <a:t>)</a:t>
            </a:r>
            <a:endParaRPr lang="ko-KR" dirty="0">
              <a:latin typeface="MS Mincho" pitchFamily="49" charset="-128"/>
              <a:ea typeface="MS Mincho" pitchFamily="49" charset="-128"/>
            </a:endParaRPr>
          </a:p>
        </p:txBody>
      </p:sp>
      <p:sp>
        <p:nvSpPr>
          <p:cNvPr id="5" name="내용 개체 틀 2"/>
          <p:cNvSpPr>
            <a:spLocks noGrp="1"/>
          </p:cNvSpPr>
          <p:nvPr>
            <p:ph sz="half" idx="1"/>
          </p:nvPr>
        </p:nvSpPr>
        <p:spPr bwMode="auto">
          <a:xfrm>
            <a:off x="0" y="692696"/>
            <a:ext cx="9144000" cy="6165304"/>
          </a:xfrm>
          <a:solidFill>
            <a:schemeClr val="bg1"/>
          </a:solidFill>
        </p:spPr>
        <p:txBody>
          <a:bodyPr numCol="2">
            <a:noAutofit/>
          </a:bodyPr>
          <a:lstStyle>
            <a:lvl1pPr>
              <a:defRPr sz="2400"/>
            </a:lvl1pPr>
            <a:lvl2pPr>
              <a:defRPr sz="1600"/>
            </a:lvl2pPr>
            <a:lvl3pPr>
              <a:defRPr sz="1200"/>
            </a:lvl3pPr>
            <a:lvl4pPr>
              <a:defRPr sz="1200"/>
            </a:lvl4pPr>
            <a:lvl5pPr>
              <a:defRPr sz="1200"/>
            </a:lvl5pPr>
          </a:lstStyle>
          <a:p>
            <a:r>
              <a:rPr lang="en-US" altLang="ko-KR" sz="1400" b="1" dirty="0">
                <a:solidFill>
                  <a:srgbClr val="7F0055"/>
                </a:solidFill>
                <a:latin typeface="Consolas"/>
              </a:rPr>
              <a:t>public</a:t>
            </a:r>
            <a:r>
              <a:rPr lang="en-US" altLang="ko-KR" sz="1400" b="1" dirty="0">
                <a:solidFill>
                  <a:srgbClr val="000000"/>
                </a:solidFill>
                <a:latin typeface="Consolas"/>
              </a:rPr>
              <a:t> </a:t>
            </a:r>
            <a:r>
              <a:rPr lang="en-US" altLang="ko-KR" sz="1400" b="1" dirty="0">
                <a:solidFill>
                  <a:srgbClr val="7F0055"/>
                </a:solidFill>
                <a:latin typeface="Consolas"/>
              </a:rPr>
              <a:t>void</a:t>
            </a:r>
            <a:r>
              <a:rPr lang="en-US" altLang="ko-KR" sz="1400" b="1" dirty="0">
                <a:solidFill>
                  <a:srgbClr val="000000"/>
                </a:solidFill>
                <a:latin typeface="Consolas"/>
              </a:rPr>
              <a:t> </a:t>
            </a:r>
            <a:r>
              <a:rPr lang="en-US" altLang="ko-KR" sz="1400" b="1" dirty="0" err="1">
                <a:solidFill>
                  <a:srgbClr val="000000"/>
                </a:solidFill>
                <a:latin typeface="Consolas"/>
              </a:rPr>
              <a:t>setOrderId</a:t>
            </a:r>
            <a:r>
              <a:rPr lang="en-US" altLang="ko-KR" sz="1400" b="1" dirty="0">
                <a:solidFill>
                  <a:srgbClr val="000000"/>
                </a:solidFill>
                <a:latin typeface="Consolas"/>
              </a:rPr>
              <a:t>(String </a:t>
            </a:r>
            <a:r>
              <a:rPr lang="en-US" altLang="ko-KR" sz="1400" b="1" dirty="0" err="1">
                <a:solidFill>
                  <a:srgbClr val="6A3E3E"/>
                </a:solidFill>
                <a:latin typeface="Consolas"/>
              </a:rPr>
              <a:t>orderId</a:t>
            </a:r>
            <a:r>
              <a:rPr lang="en-US" altLang="ko-KR" sz="1400" b="1" dirty="0">
                <a:solidFill>
                  <a:srgbClr val="000000"/>
                </a:solidFill>
                <a:latin typeface="Consolas"/>
              </a:rPr>
              <a:t>) { </a:t>
            </a:r>
            <a:r>
              <a:rPr lang="en-US" altLang="ko-KR" sz="1400" b="1" dirty="0">
                <a:solidFill>
                  <a:srgbClr val="3F7F5F"/>
                </a:solidFill>
                <a:latin typeface="Consolas"/>
              </a:rPr>
              <a:t>// </a:t>
            </a:r>
            <a:r>
              <a:rPr lang="ko-KR" altLang="en-US" sz="1400" b="1" dirty="0">
                <a:solidFill>
                  <a:srgbClr val="3F7F5F"/>
                </a:solidFill>
                <a:latin typeface="Consolas"/>
              </a:rPr>
              <a:t>注文</a:t>
            </a:r>
            <a:r>
              <a:rPr lang="en-US" altLang="ko-KR" sz="1400" b="1" dirty="0">
                <a:solidFill>
                  <a:srgbClr val="3F7F5F"/>
                </a:solidFill>
                <a:latin typeface="Consolas"/>
              </a:rPr>
              <a:t>ID</a:t>
            </a:r>
            <a:r>
              <a:rPr lang="ja-JP" altLang="en-US" sz="1400" b="1" dirty="0">
                <a:solidFill>
                  <a:srgbClr val="3F7F5F"/>
                </a:solidFill>
                <a:latin typeface="Consolas"/>
              </a:rPr>
              <a:t>を</a:t>
            </a:r>
            <a:r>
              <a:rPr lang="ko-KR" altLang="en-US" sz="1400" b="1" dirty="0">
                <a:solidFill>
                  <a:srgbClr val="3F7F5F"/>
                </a:solidFill>
                <a:latin typeface="Consolas"/>
              </a:rPr>
              <a:t>設定</a:t>
            </a:r>
          </a:p>
          <a:p>
            <a:r>
              <a:rPr lang="en-US" altLang="ko-KR" sz="1400" dirty="0">
                <a:solidFill>
                  <a:srgbClr val="000000"/>
                </a:solidFill>
                <a:latin typeface="Consolas"/>
              </a:rPr>
              <a:t>        </a:t>
            </a:r>
            <a:r>
              <a:rPr lang="en-US" altLang="ko-KR" sz="1400" b="1" dirty="0" err="1">
                <a:solidFill>
                  <a:srgbClr val="7F0055"/>
                </a:solidFill>
                <a:latin typeface="Consolas"/>
              </a:rPr>
              <a:t>this</a:t>
            </a:r>
            <a:r>
              <a:rPr lang="en-US" altLang="ko-KR" sz="1400" b="1" dirty="0" err="1">
                <a:solidFill>
                  <a:srgbClr val="000000"/>
                </a:solidFill>
                <a:latin typeface="Consolas"/>
              </a:rPr>
              <a:t>.</a:t>
            </a:r>
            <a:r>
              <a:rPr lang="en-US" altLang="ko-KR" sz="1400" b="1" dirty="0" err="1">
                <a:solidFill>
                  <a:srgbClr val="0000C0"/>
                </a:solidFill>
                <a:latin typeface="Consolas"/>
              </a:rPr>
              <a:t>orderId</a:t>
            </a:r>
            <a:r>
              <a:rPr lang="en-US" altLang="ko-KR" sz="1400" b="1" dirty="0">
                <a:solidFill>
                  <a:srgbClr val="000000"/>
                </a:solidFill>
                <a:latin typeface="Consolas"/>
              </a:rPr>
              <a:t> = </a:t>
            </a:r>
            <a:r>
              <a:rPr lang="en-US" altLang="ko-KR" sz="1400" b="1" dirty="0" err="1">
                <a:solidFill>
                  <a:srgbClr val="6A3E3E"/>
                </a:solidFill>
                <a:latin typeface="Consolas"/>
              </a:rPr>
              <a:t>orderId</a:t>
            </a:r>
            <a:r>
              <a:rPr lang="en-US" altLang="ko-KR" sz="1400" b="1" dirty="0">
                <a:solidFill>
                  <a:srgbClr val="000000"/>
                </a:solidFill>
                <a:latin typeface="Consolas"/>
              </a:rPr>
              <a:t>;</a:t>
            </a:r>
          </a:p>
          <a:p>
            <a:r>
              <a:rPr lang="ko-KR" altLang="en-US" sz="1400" dirty="0">
                <a:solidFill>
                  <a:srgbClr val="000000"/>
                </a:solidFill>
                <a:latin typeface="Consolas"/>
              </a:rPr>
              <a:t>    </a:t>
            </a:r>
            <a:r>
              <a:rPr lang="en-US" altLang="ko-KR" sz="1400" dirty="0">
                <a:solidFill>
                  <a:srgbClr val="000000"/>
                </a:solidFill>
                <a:latin typeface="Consolas"/>
              </a:rPr>
              <a:t>}</a:t>
            </a:r>
          </a:p>
          <a:p>
            <a:r>
              <a:rPr lang="en-US" altLang="ko-KR" sz="1400" dirty="0">
                <a:solidFill>
                  <a:srgbClr val="000000"/>
                </a:solidFill>
                <a:latin typeface="Consolas"/>
              </a:rPr>
              <a:t>    </a:t>
            </a:r>
            <a:r>
              <a:rPr lang="en-US" altLang="ko-KR" sz="1400" b="1" dirty="0">
                <a:solidFill>
                  <a:srgbClr val="7F0055"/>
                </a:solidFill>
                <a:latin typeface="Consolas"/>
              </a:rPr>
              <a:t>public</a:t>
            </a:r>
            <a:r>
              <a:rPr lang="en-US" altLang="ko-KR" sz="1400" b="1" dirty="0">
                <a:solidFill>
                  <a:srgbClr val="000000"/>
                </a:solidFill>
                <a:latin typeface="Consolas"/>
              </a:rPr>
              <a:t> String </a:t>
            </a:r>
            <a:r>
              <a:rPr lang="en-US" altLang="ko-KR" sz="1400" b="1" dirty="0" err="1">
                <a:solidFill>
                  <a:srgbClr val="000000"/>
                </a:solidFill>
                <a:latin typeface="Consolas"/>
              </a:rPr>
              <a:t>getUserId</a:t>
            </a:r>
            <a:r>
              <a:rPr lang="en-US" altLang="ko-KR" sz="1400" b="1" dirty="0">
                <a:solidFill>
                  <a:srgbClr val="000000"/>
                </a:solidFill>
                <a:latin typeface="Consolas"/>
              </a:rPr>
              <a:t>() { </a:t>
            </a:r>
            <a:r>
              <a:rPr lang="en-US" altLang="ko-KR" sz="1400" b="1" dirty="0">
                <a:solidFill>
                  <a:srgbClr val="3F7F5F"/>
                </a:solidFill>
                <a:latin typeface="Consolas"/>
              </a:rPr>
              <a:t>// </a:t>
            </a:r>
            <a:r>
              <a:rPr lang="ja-JP" altLang="en-US" sz="1400" b="1" dirty="0">
                <a:solidFill>
                  <a:srgbClr val="3F7F5F"/>
                </a:solidFill>
                <a:latin typeface="Consolas"/>
              </a:rPr>
              <a:t>ユーザー</a:t>
            </a:r>
            <a:r>
              <a:rPr lang="en-US" altLang="ko-KR" sz="1400" b="1" dirty="0">
                <a:solidFill>
                  <a:srgbClr val="3F7F5F"/>
                </a:solidFill>
                <a:latin typeface="Consolas"/>
              </a:rPr>
              <a:t>ID</a:t>
            </a:r>
            <a:r>
              <a:rPr lang="ja-JP" altLang="en-US" sz="1400" b="1" dirty="0">
                <a:solidFill>
                  <a:srgbClr val="3F7F5F"/>
                </a:solidFill>
                <a:latin typeface="Consolas"/>
              </a:rPr>
              <a:t>を</a:t>
            </a:r>
            <a:r>
              <a:rPr lang="ko-KR" altLang="en-US" sz="1400" b="1" dirty="0">
                <a:solidFill>
                  <a:srgbClr val="3F7F5F"/>
                </a:solidFill>
                <a:latin typeface="Consolas"/>
              </a:rPr>
              <a:t>取得</a:t>
            </a:r>
          </a:p>
          <a:p>
            <a:r>
              <a:rPr lang="en-US" altLang="ko-KR" sz="1400" dirty="0">
                <a:solidFill>
                  <a:srgbClr val="000000"/>
                </a:solidFill>
                <a:latin typeface="Consolas"/>
              </a:rPr>
              <a:t>        </a:t>
            </a:r>
            <a:r>
              <a:rPr lang="en-US" altLang="ko-KR" sz="1400" b="1" dirty="0">
                <a:solidFill>
                  <a:srgbClr val="7F0055"/>
                </a:solidFill>
                <a:latin typeface="Consolas"/>
              </a:rPr>
              <a:t>return</a:t>
            </a:r>
            <a:r>
              <a:rPr lang="en-US" altLang="ko-KR" sz="1400" b="1" dirty="0">
                <a:solidFill>
                  <a:srgbClr val="000000"/>
                </a:solidFill>
                <a:latin typeface="Consolas"/>
              </a:rPr>
              <a:t> </a:t>
            </a:r>
            <a:r>
              <a:rPr lang="en-US" altLang="ko-KR" sz="1400" b="1" dirty="0" err="1">
                <a:solidFill>
                  <a:srgbClr val="0000C0"/>
                </a:solidFill>
                <a:latin typeface="Consolas"/>
              </a:rPr>
              <a:t>userId</a:t>
            </a:r>
            <a:r>
              <a:rPr lang="en-US" altLang="ko-KR" sz="1400" b="1" dirty="0">
                <a:solidFill>
                  <a:srgbClr val="000000"/>
                </a:solidFill>
                <a:latin typeface="Consolas"/>
              </a:rPr>
              <a:t>;</a:t>
            </a:r>
          </a:p>
          <a:p>
            <a:r>
              <a:rPr lang="ko-KR" altLang="en-US" sz="1400" dirty="0">
                <a:solidFill>
                  <a:srgbClr val="000000"/>
                </a:solidFill>
                <a:latin typeface="Consolas"/>
              </a:rPr>
              <a:t>    </a:t>
            </a:r>
            <a:r>
              <a:rPr lang="en-US" altLang="ko-KR" sz="1400" dirty="0">
                <a:solidFill>
                  <a:srgbClr val="000000"/>
                </a:solidFill>
                <a:latin typeface="Consolas"/>
              </a:rPr>
              <a:t>}</a:t>
            </a:r>
          </a:p>
          <a:p>
            <a:r>
              <a:rPr lang="en-US" altLang="ko-KR" sz="1400" dirty="0">
                <a:solidFill>
                  <a:srgbClr val="000000"/>
                </a:solidFill>
                <a:latin typeface="Consolas"/>
              </a:rPr>
              <a:t>    </a:t>
            </a:r>
            <a:r>
              <a:rPr lang="en-US" altLang="ko-KR" sz="1400" b="1" dirty="0">
                <a:solidFill>
                  <a:srgbClr val="7F0055"/>
                </a:solidFill>
                <a:latin typeface="Consolas"/>
              </a:rPr>
              <a:t>public</a:t>
            </a:r>
            <a:r>
              <a:rPr lang="en-US" altLang="ko-KR" sz="1400" b="1" dirty="0">
                <a:solidFill>
                  <a:srgbClr val="000000"/>
                </a:solidFill>
                <a:latin typeface="Consolas"/>
              </a:rPr>
              <a:t> </a:t>
            </a:r>
            <a:r>
              <a:rPr lang="en-US" altLang="ko-KR" sz="1400" b="1" dirty="0">
                <a:solidFill>
                  <a:srgbClr val="7F0055"/>
                </a:solidFill>
                <a:latin typeface="Consolas"/>
              </a:rPr>
              <a:t>void</a:t>
            </a:r>
            <a:r>
              <a:rPr lang="en-US" altLang="ko-KR" sz="1400" b="1" dirty="0">
                <a:solidFill>
                  <a:srgbClr val="000000"/>
                </a:solidFill>
                <a:latin typeface="Consolas"/>
              </a:rPr>
              <a:t> </a:t>
            </a:r>
            <a:r>
              <a:rPr lang="en-US" altLang="ko-KR" sz="1400" b="1" dirty="0" err="1">
                <a:solidFill>
                  <a:srgbClr val="000000"/>
                </a:solidFill>
                <a:latin typeface="Consolas"/>
              </a:rPr>
              <a:t>setUserId</a:t>
            </a:r>
            <a:r>
              <a:rPr lang="en-US" altLang="ko-KR" sz="1400" b="1" dirty="0">
                <a:solidFill>
                  <a:srgbClr val="000000"/>
                </a:solidFill>
                <a:latin typeface="Consolas"/>
              </a:rPr>
              <a:t>(String </a:t>
            </a:r>
            <a:r>
              <a:rPr lang="en-US" altLang="ko-KR" sz="1400" b="1" dirty="0" err="1">
                <a:solidFill>
                  <a:srgbClr val="6A3E3E"/>
                </a:solidFill>
                <a:latin typeface="Consolas"/>
              </a:rPr>
              <a:t>userId</a:t>
            </a:r>
            <a:r>
              <a:rPr lang="en-US" altLang="ko-KR" sz="1400" b="1" dirty="0">
                <a:solidFill>
                  <a:srgbClr val="000000"/>
                </a:solidFill>
                <a:latin typeface="Consolas"/>
              </a:rPr>
              <a:t>) { </a:t>
            </a:r>
            <a:r>
              <a:rPr lang="en-US" altLang="ko-KR" sz="1400" b="1" dirty="0">
                <a:solidFill>
                  <a:srgbClr val="3F7F5F"/>
                </a:solidFill>
                <a:latin typeface="Consolas"/>
              </a:rPr>
              <a:t>// </a:t>
            </a:r>
            <a:r>
              <a:rPr lang="ja-JP" altLang="en-US" sz="1400" b="1" dirty="0">
                <a:solidFill>
                  <a:srgbClr val="3F7F5F"/>
                </a:solidFill>
                <a:latin typeface="Consolas"/>
              </a:rPr>
              <a:t>ユーザー</a:t>
            </a:r>
            <a:r>
              <a:rPr lang="en-US" altLang="ko-KR" sz="1400" b="1" dirty="0">
                <a:solidFill>
                  <a:srgbClr val="3F7F5F"/>
                </a:solidFill>
                <a:latin typeface="Consolas"/>
              </a:rPr>
              <a:t>ID</a:t>
            </a:r>
            <a:r>
              <a:rPr lang="ja-JP" altLang="en-US" sz="1400" b="1" dirty="0">
                <a:solidFill>
                  <a:srgbClr val="3F7F5F"/>
                </a:solidFill>
                <a:latin typeface="Consolas"/>
              </a:rPr>
              <a:t>を</a:t>
            </a:r>
            <a:r>
              <a:rPr lang="ko-KR" altLang="en-US" sz="1400" b="1" dirty="0">
                <a:solidFill>
                  <a:srgbClr val="3F7F5F"/>
                </a:solidFill>
                <a:latin typeface="Consolas"/>
              </a:rPr>
              <a:t>設定</a:t>
            </a:r>
          </a:p>
          <a:p>
            <a:r>
              <a:rPr lang="en-US" altLang="ko-KR" sz="1400" dirty="0">
                <a:solidFill>
                  <a:srgbClr val="000000"/>
                </a:solidFill>
                <a:latin typeface="Consolas"/>
              </a:rPr>
              <a:t>        </a:t>
            </a:r>
            <a:r>
              <a:rPr lang="en-US" altLang="ko-KR" sz="1400" b="1" dirty="0" err="1">
                <a:solidFill>
                  <a:srgbClr val="7F0055"/>
                </a:solidFill>
                <a:latin typeface="Consolas"/>
              </a:rPr>
              <a:t>this</a:t>
            </a:r>
            <a:r>
              <a:rPr lang="en-US" altLang="ko-KR" sz="1400" b="1" dirty="0" err="1">
                <a:solidFill>
                  <a:srgbClr val="000000"/>
                </a:solidFill>
                <a:latin typeface="Consolas"/>
              </a:rPr>
              <a:t>.</a:t>
            </a:r>
            <a:r>
              <a:rPr lang="en-US" altLang="ko-KR" sz="1400" b="1" dirty="0" err="1">
                <a:solidFill>
                  <a:srgbClr val="0000C0"/>
                </a:solidFill>
                <a:latin typeface="Consolas"/>
              </a:rPr>
              <a:t>userId</a:t>
            </a:r>
            <a:r>
              <a:rPr lang="en-US" altLang="ko-KR" sz="1400" b="1" dirty="0">
                <a:solidFill>
                  <a:srgbClr val="000000"/>
                </a:solidFill>
                <a:latin typeface="Consolas"/>
              </a:rPr>
              <a:t> = </a:t>
            </a:r>
            <a:r>
              <a:rPr lang="en-US" altLang="ko-KR" sz="1400" b="1" dirty="0" err="1">
                <a:solidFill>
                  <a:srgbClr val="6A3E3E"/>
                </a:solidFill>
                <a:latin typeface="Consolas"/>
              </a:rPr>
              <a:t>userId</a:t>
            </a:r>
            <a:r>
              <a:rPr lang="en-US" altLang="ko-KR" sz="1400" b="1" dirty="0">
                <a:solidFill>
                  <a:srgbClr val="000000"/>
                </a:solidFill>
                <a:latin typeface="Consolas"/>
              </a:rPr>
              <a:t>;</a:t>
            </a:r>
          </a:p>
          <a:p>
            <a:r>
              <a:rPr lang="ko-KR" altLang="en-US" sz="1400" dirty="0">
                <a:solidFill>
                  <a:srgbClr val="000000"/>
                </a:solidFill>
                <a:latin typeface="Consolas"/>
              </a:rPr>
              <a:t>    </a:t>
            </a:r>
            <a:r>
              <a:rPr lang="en-US" altLang="ko-KR" sz="1400" dirty="0">
                <a:solidFill>
                  <a:srgbClr val="000000"/>
                </a:solidFill>
                <a:latin typeface="Consolas"/>
              </a:rPr>
              <a:t>}</a:t>
            </a:r>
          </a:p>
          <a:p>
            <a:r>
              <a:rPr lang="en-US" altLang="ko-KR" sz="1400" dirty="0">
                <a:solidFill>
                  <a:srgbClr val="000000"/>
                </a:solidFill>
                <a:latin typeface="Consolas"/>
              </a:rPr>
              <a:t>    </a:t>
            </a:r>
            <a:r>
              <a:rPr lang="en-US" altLang="ko-KR" sz="1400" b="1" dirty="0">
                <a:solidFill>
                  <a:srgbClr val="7F0055"/>
                </a:solidFill>
                <a:latin typeface="Consolas"/>
              </a:rPr>
              <a:t>public</a:t>
            </a:r>
            <a:r>
              <a:rPr lang="en-US" altLang="ko-KR" sz="1400" b="1" dirty="0">
                <a:solidFill>
                  <a:srgbClr val="000000"/>
                </a:solidFill>
                <a:latin typeface="Consolas"/>
              </a:rPr>
              <a:t> String </a:t>
            </a:r>
            <a:r>
              <a:rPr lang="en-US" altLang="ko-KR" sz="1400" b="1" dirty="0" err="1">
                <a:solidFill>
                  <a:srgbClr val="000000"/>
                </a:solidFill>
                <a:latin typeface="Consolas"/>
              </a:rPr>
              <a:t>getOrderRec</a:t>
            </a:r>
            <a:r>
              <a:rPr lang="en-US" altLang="ko-KR" sz="1400" b="1" dirty="0">
                <a:solidFill>
                  <a:srgbClr val="000000"/>
                </a:solidFill>
                <a:latin typeface="Consolas"/>
              </a:rPr>
              <a:t>() { </a:t>
            </a:r>
            <a:r>
              <a:rPr lang="en-US" altLang="ko-KR" sz="1400" b="1" dirty="0">
                <a:solidFill>
                  <a:srgbClr val="3F7F5F"/>
                </a:solidFill>
                <a:latin typeface="Consolas"/>
              </a:rPr>
              <a:t>// </a:t>
            </a:r>
            <a:r>
              <a:rPr lang="ko-KR" altLang="en-US" sz="1400" b="1" dirty="0">
                <a:solidFill>
                  <a:srgbClr val="3F7F5F"/>
                </a:solidFill>
                <a:latin typeface="Consolas"/>
              </a:rPr>
              <a:t>受取人名</a:t>
            </a:r>
            <a:r>
              <a:rPr lang="ja-JP" altLang="en-US" sz="1400" b="1" dirty="0">
                <a:solidFill>
                  <a:srgbClr val="3F7F5F"/>
                </a:solidFill>
                <a:latin typeface="Consolas"/>
              </a:rPr>
              <a:t>を</a:t>
            </a:r>
            <a:r>
              <a:rPr lang="ko-KR" altLang="en-US" sz="1400" b="1" dirty="0">
                <a:solidFill>
                  <a:srgbClr val="3F7F5F"/>
                </a:solidFill>
                <a:latin typeface="Consolas"/>
              </a:rPr>
              <a:t>取得</a:t>
            </a:r>
          </a:p>
          <a:p>
            <a:r>
              <a:rPr lang="en-US" altLang="ko-KR" sz="1400" dirty="0">
                <a:solidFill>
                  <a:srgbClr val="000000"/>
                </a:solidFill>
                <a:latin typeface="Consolas"/>
              </a:rPr>
              <a:t>        </a:t>
            </a:r>
            <a:r>
              <a:rPr lang="en-US" altLang="ko-KR" sz="1400" b="1" dirty="0">
                <a:solidFill>
                  <a:srgbClr val="7F0055"/>
                </a:solidFill>
                <a:latin typeface="Consolas"/>
              </a:rPr>
              <a:t>return</a:t>
            </a:r>
            <a:r>
              <a:rPr lang="en-US" altLang="ko-KR" sz="1400" b="1" dirty="0">
                <a:solidFill>
                  <a:srgbClr val="000000"/>
                </a:solidFill>
                <a:latin typeface="Consolas"/>
              </a:rPr>
              <a:t> </a:t>
            </a:r>
            <a:r>
              <a:rPr lang="en-US" altLang="ko-KR" sz="1400" b="1" dirty="0" err="1">
                <a:solidFill>
                  <a:srgbClr val="0000C0"/>
                </a:solidFill>
                <a:latin typeface="Consolas"/>
              </a:rPr>
              <a:t>orderRec</a:t>
            </a:r>
            <a:r>
              <a:rPr lang="en-US" altLang="ko-KR" sz="1400" b="1" dirty="0">
                <a:solidFill>
                  <a:srgbClr val="000000"/>
                </a:solidFill>
                <a:latin typeface="Consolas"/>
              </a:rPr>
              <a:t>;</a:t>
            </a:r>
          </a:p>
          <a:p>
            <a:r>
              <a:rPr lang="ko-KR" altLang="en-US" sz="1400" dirty="0">
                <a:solidFill>
                  <a:srgbClr val="000000"/>
                </a:solidFill>
                <a:latin typeface="Consolas"/>
              </a:rPr>
              <a:t>    </a:t>
            </a:r>
            <a:r>
              <a:rPr lang="en-US" altLang="ko-KR" sz="1400" dirty="0">
                <a:solidFill>
                  <a:srgbClr val="000000"/>
                </a:solidFill>
                <a:latin typeface="Consolas"/>
              </a:rPr>
              <a:t>}</a:t>
            </a:r>
          </a:p>
          <a:p>
            <a:r>
              <a:rPr lang="en-US" altLang="ko-KR" sz="1400" dirty="0">
                <a:solidFill>
                  <a:srgbClr val="000000"/>
                </a:solidFill>
                <a:latin typeface="Consolas"/>
              </a:rPr>
              <a:t>    </a:t>
            </a:r>
            <a:r>
              <a:rPr lang="en-US" altLang="ko-KR" sz="1400" b="1" dirty="0">
                <a:solidFill>
                  <a:srgbClr val="7F0055"/>
                </a:solidFill>
                <a:latin typeface="Consolas"/>
              </a:rPr>
              <a:t>public</a:t>
            </a:r>
            <a:r>
              <a:rPr lang="en-US" altLang="ko-KR" sz="1400" b="1" dirty="0">
                <a:solidFill>
                  <a:srgbClr val="000000"/>
                </a:solidFill>
                <a:latin typeface="Consolas"/>
              </a:rPr>
              <a:t> </a:t>
            </a:r>
            <a:r>
              <a:rPr lang="en-US" altLang="ko-KR" sz="1400" b="1" dirty="0">
                <a:solidFill>
                  <a:srgbClr val="7F0055"/>
                </a:solidFill>
                <a:latin typeface="Consolas"/>
              </a:rPr>
              <a:t>void</a:t>
            </a:r>
            <a:r>
              <a:rPr lang="en-US" altLang="ko-KR" sz="1400" b="1" dirty="0">
                <a:solidFill>
                  <a:srgbClr val="000000"/>
                </a:solidFill>
                <a:latin typeface="Consolas"/>
              </a:rPr>
              <a:t> </a:t>
            </a:r>
            <a:r>
              <a:rPr lang="en-US" altLang="ko-KR" sz="1400" b="1" dirty="0" err="1">
                <a:solidFill>
                  <a:srgbClr val="000000"/>
                </a:solidFill>
                <a:latin typeface="Consolas"/>
              </a:rPr>
              <a:t>setOrderRec</a:t>
            </a:r>
            <a:r>
              <a:rPr lang="en-US" altLang="ko-KR" sz="1400" b="1" dirty="0">
                <a:solidFill>
                  <a:srgbClr val="000000"/>
                </a:solidFill>
                <a:latin typeface="Consolas"/>
              </a:rPr>
              <a:t>(String </a:t>
            </a:r>
            <a:r>
              <a:rPr lang="en-US" altLang="ko-KR" sz="1400" b="1" dirty="0" err="1">
                <a:solidFill>
                  <a:srgbClr val="6A3E3E"/>
                </a:solidFill>
                <a:latin typeface="Consolas"/>
              </a:rPr>
              <a:t>orderRec</a:t>
            </a:r>
            <a:r>
              <a:rPr lang="en-US" altLang="ko-KR" sz="1400" b="1" dirty="0">
                <a:solidFill>
                  <a:srgbClr val="000000"/>
                </a:solidFill>
                <a:latin typeface="Consolas"/>
              </a:rPr>
              <a:t>) { </a:t>
            </a:r>
            <a:r>
              <a:rPr lang="en-US" altLang="ko-KR" sz="1400" b="1" dirty="0">
                <a:solidFill>
                  <a:srgbClr val="3F7F5F"/>
                </a:solidFill>
                <a:latin typeface="Consolas"/>
              </a:rPr>
              <a:t>// </a:t>
            </a:r>
            <a:r>
              <a:rPr lang="ko-KR" altLang="en-US" sz="1400" b="1" dirty="0">
                <a:solidFill>
                  <a:srgbClr val="3F7F5F"/>
                </a:solidFill>
                <a:latin typeface="Consolas"/>
              </a:rPr>
              <a:t>受取人名</a:t>
            </a:r>
            <a:r>
              <a:rPr lang="ja-JP" altLang="en-US" sz="1400" b="1" dirty="0">
                <a:solidFill>
                  <a:srgbClr val="3F7F5F"/>
                </a:solidFill>
                <a:latin typeface="Consolas"/>
              </a:rPr>
              <a:t>を</a:t>
            </a:r>
            <a:r>
              <a:rPr lang="ko-KR" altLang="en-US" sz="1400" b="1" dirty="0">
                <a:solidFill>
                  <a:srgbClr val="3F7F5F"/>
                </a:solidFill>
                <a:latin typeface="Consolas"/>
              </a:rPr>
              <a:t>設定</a:t>
            </a:r>
          </a:p>
          <a:p>
            <a:r>
              <a:rPr lang="en-US" altLang="ko-KR" sz="1400" dirty="0">
                <a:solidFill>
                  <a:srgbClr val="000000"/>
                </a:solidFill>
                <a:latin typeface="Consolas"/>
              </a:rPr>
              <a:t>        </a:t>
            </a:r>
            <a:r>
              <a:rPr lang="en-US" altLang="ko-KR" sz="1400" b="1" dirty="0" err="1">
                <a:solidFill>
                  <a:srgbClr val="7F0055"/>
                </a:solidFill>
                <a:latin typeface="Consolas"/>
              </a:rPr>
              <a:t>this</a:t>
            </a:r>
            <a:r>
              <a:rPr lang="en-US" altLang="ko-KR" sz="1400" b="1" dirty="0" err="1">
                <a:solidFill>
                  <a:srgbClr val="000000"/>
                </a:solidFill>
                <a:latin typeface="Consolas"/>
              </a:rPr>
              <a:t>.</a:t>
            </a:r>
            <a:r>
              <a:rPr lang="en-US" altLang="ko-KR" sz="1400" b="1" dirty="0" err="1">
                <a:solidFill>
                  <a:srgbClr val="0000C0"/>
                </a:solidFill>
                <a:latin typeface="Consolas"/>
              </a:rPr>
              <a:t>orderRec</a:t>
            </a:r>
            <a:r>
              <a:rPr lang="en-US" altLang="ko-KR" sz="1400" b="1" dirty="0">
                <a:solidFill>
                  <a:srgbClr val="000000"/>
                </a:solidFill>
                <a:latin typeface="Consolas"/>
              </a:rPr>
              <a:t> = </a:t>
            </a:r>
            <a:r>
              <a:rPr lang="en-US" altLang="ko-KR" sz="1400" b="1" dirty="0" err="1">
                <a:solidFill>
                  <a:srgbClr val="6A3E3E"/>
                </a:solidFill>
                <a:latin typeface="Consolas"/>
              </a:rPr>
              <a:t>orderRec</a:t>
            </a:r>
            <a:r>
              <a:rPr lang="en-US" altLang="ko-KR" sz="1400" b="1" dirty="0">
                <a:solidFill>
                  <a:srgbClr val="000000"/>
                </a:solidFill>
                <a:latin typeface="Consolas"/>
              </a:rPr>
              <a:t>;</a:t>
            </a:r>
          </a:p>
          <a:p>
            <a:r>
              <a:rPr lang="ko-KR" altLang="en-US" sz="1400" dirty="0">
                <a:solidFill>
                  <a:srgbClr val="000000"/>
                </a:solidFill>
                <a:latin typeface="Consolas"/>
              </a:rPr>
              <a:t>    </a:t>
            </a:r>
            <a:r>
              <a:rPr lang="en-US" altLang="ko-KR" sz="1400" dirty="0">
                <a:solidFill>
                  <a:srgbClr val="000000"/>
                </a:solidFill>
                <a:latin typeface="Consolas"/>
              </a:rPr>
              <a:t>}</a:t>
            </a:r>
          </a:p>
          <a:p>
            <a:r>
              <a:rPr lang="en-US" altLang="ko-KR" sz="1400" dirty="0">
                <a:solidFill>
                  <a:srgbClr val="000000"/>
                </a:solidFill>
                <a:latin typeface="Consolas"/>
              </a:rPr>
              <a:t>    </a:t>
            </a:r>
            <a:r>
              <a:rPr lang="en-US" altLang="ko-KR" sz="1400" b="1" dirty="0">
                <a:solidFill>
                  <a:srgbClr val="7F0055"/>
                </a:solidFill>
                <a:latin typeface="Consolas"/>
              </a:rPr>
              <a:t>public</a:t>
            </a:r>
            <a:r>
              <a:rPr lang="en-US" altLang="ko-KR" sz="1400" b="1" dirty="0">
                <a:solidFill>
                  <a:srgbClr val="000000"/>
                </a:solidFill>
                <a:latin typeface="Consolas"/>
              </a:rPr>
              <a:t> String getUserAddr1() { </a:t>
            </a:r>
            <a:r>
              <a:rPr lang="en-US" altLang="ko-KR" sz="1400" b="1" dirty="0">
                <a:solidFill>
                  <a:srgbClr val="3F7F5F"/>
                </a:solidFill>
                <a:latin typeface="Consolas"/>
              </a:rPr>
              <a:t>// </a:t>
            </a:r>
            <a:r>
              <a:rPr lang="ko-KR" altLang="en-US" sz="1400" b="1" dirty="0" err="1">
                <a:solidFill>
                  <a:srgbClr val="3F7F5F"/>
                </a:solidFill>
                <a:latin typeface="Consolas"/>
              </a:rPr>
              <a:t>配送先住所</a:t>
            </a:r>
            <a:r>
              <a:rPr lang="en-US" altLang="ko-KR" sz="1400" b="1" dirty="0">
                <a:solidFill>
                  <a:srgbClr val="3F7F5F"/>
                </a:solidFill>
                <a:latin typeface="Consolas"/>
              </a:rPr>
              <a:t>1</a:t>
            </a:r>
            <a:r>
              <a:rPr lang="ja-JP" altLang="en-US" sz="1400" b="1" dirty="0">
                <a:solidFill>
                  <a:srgbClr val="3F7F5F"/>
                </a:solidFill>
                <a:latin typeface="Consolas"/>
              </a:rPr>
              <a:t>を</a:t>
            </a:r>
            <a:r>
              <a:rPr lang="ko-KR" altLang="en-US" sz="1400" b="1" dirty="0">
                <a:solidFill>
                  <a:srgbClr val="3F7F5F"/>
                </a:solidFill>
                <a:latin typeface="Consolas"/>
              </a:rPr>
              <a:t>取得</a:t>
            </a:r>
          </a:p>
          <a:p>
            <a:r>
              <a:rPr lang="en-US" altLang="ko-KR" sz="1400" dirty="0">
                <a:solidFill>
                  <a:srgbClr val="000000"/>
                </a:solidFill>
                <a:latin typeface="Consolas"/>
              </a:rPr>
              <a:t>        </a:t>
            </a:r>
            <a:r>
              <a:rPr lang="en-US" altLang="ko-KR" sz="1400" b="1" dirty="0">
                <a:solidFill>
                  <a:srgbClr val="7F0055"/>
                </a:solidFill>
                <a:latin typeface="Consolas"/>
              </a:rPr>
              <a:t>return</a:t>
            </a:r>
            <a:r>
              <a:rPr lang="en-US" altLang="ko-KR" sz="1400" b="1" dirty="0">
                <a:solidFill>
                  <a:srgbClr val="000000"/>
                </a:solidFill>
                <a:latin typeface="Consolas"/>
              </a:rPr>
              <a:t> </a:t>
            </a:r>
            <a:r>
              <a:rPr lang="en-US" altLang="ko-KR" sz="1400" b="1" dirty="0">
                <a:solidFill>
                  <a:srgbClr val="0000C0"/>
                </a:solidFill>
                <a:latin typeface="Consolas"/>
              </a:rPr>
              <a:t>userAddr1</a:t>
            </a:r>
            <a:r>
              <a:rPr lang="en-US" altLang="ko-KR" sz="1400" b="1" dirty="0">
                <a:solidFill>
                  <a:srgbClr val="000000"/>
                </a:solidFill>
                <a:latin typeface="Consolas"/>
              </a:rPr>
              <a:t>;</a:t>
            </a:r>
          </a:p>
          <a:p>
            <a:r>
              <a:rPr lang="ko-KR" altLang="en-US" sz="1400" dirty="0">
                <a:solidFill>
                  <a:srgbClr val="000000"/>
                </a:solidFill>
                <a:latin typeface="Consolas"/>
              </a:rPr>
              <a:t>    </a:t>
            </a:r>
            <a:r>
              <a:rPr lang="en-US" altLang="ko-KR" sz="1400" dirty="0">
                <a:solidFill>
                  <a:srgbClr val="000000"/>
                </a:solidFill>
                <a:latin typeface="Consolas"/>
              </a:rPr>
              <a:t>}</a:t>
            </a:r>
          </a:p>
          <a:p>
            <a:r>
              <a:rPr lang="en-US" altLang="ko-KR" sz="1400" dirty="0">
                <a:solidFill>
                  <a:srgbClr val="000000"/>
                </a:solidFill>
                <a:latin typeface="Consolas"/>
              </a:rPr>
              <a:t>    </a:t>
            </a:r>
            <a:r>
              <a:rPr lang="en-US" altLang="ko-KR" sz="1400" b="1" dirty="0">
                <a:solidFill>
                  <a:srgbClr val="7F0055"/>
                </a:solidFill>
                <a:latin typeface="Consolas"/>
              </a:rPr>
              <a:t>public</a:t>
            </a:r>
            <a:r>
              <a:rPr lang="en-US" altLang="ko-KR" sz="1400" b="1" dirty="0">
                <a:solidFill>
                  <a:srgbClr val="000000"/>
                </a:solidFill>
                <a:latin typeface="Consolas"/>
              </a:rPr>
              <a:t> </a:t>
            </a:r>
            <a:r>
              <a:rPr lang="en-US" altLang="ko-KR" sz="1400" b="1" dirty="0">
                <a:solidFill>
                  <a:srgbClr val="7F0055"/>
                </a:solidFill>
                <a:latin typeface="Consolas"/>
              </a:rPr>
              <a:t>void</a:t>
            </a:r>
            <a:r>
              <a:rPr lang="en-US" altLang="ko-KR" sz="1400" b="1" dirty="0">
                <a:solidFill>
                  <a:srgbClr val="000000"/>
                </a:solidFill>
                <a:latin typeface="Consolas"/>
              </a:rPr>
              <a:t> setUserAddr1(String </a:t>
            </a:r>
            <a:r>
              <a:rPr lang="en-US" altLang="ko-KR" sz="1400" b="1" dirty="0">
                <a:solidFill>
                  <a:srgbClr val="6A3E3E"/>
                </a:solidFill>
                <a:latin typeface="Consolas"/>
              </a:rPr>
              <a:t>userAddr1</a:t>
            </a:r>
            <a:r>
              <a:rPr lang="en-US" altLang="ko-KR" sz="1400" b="1" dirty="0">
                <a:solidFill>
                  <a:srgbClr val="000000"/>
                </a:solidFill>
                <a:latin typeface="Consolas"/>
              </a:rPr>
              <a:t>) { </a:t>
            </a:r>
            <a:r>
              <a:rPr lang="en-US" altLang="ko-KR" sz="1400" b="1" dirty="0">
                <a:solidFill>
                  <a:srgbClr val="3F7F5F"/>
                </a:solidFill>
                <a:latin typeface="Consolas"/>
              </a:rPr>
              <a:t>// </a:t>
            </a:r>
            <a:r>
              <a:rPr lang="ko-KR" altLang="en-US" sz="1400" b="1" dirty="0" err="1">
                <a:solidFill>
                  <a:srgbClr val="3F7F5F"/>
                </a:solidFill>
                <a:latin typeface="Consolas"/>
              </a:rPr>
              <a:t>配送先住所</a:t>
            </a:r>
            <a:r>
              <a:rPr lang="en-US" altLang="ko-KR" sz="1400" b="1" dirty="0">
                <a:solidFill>
                  <a:srgbClr val="3F7F5F"/>
                </a:solidFill>
                <a:latin typeface="Consolas"/>
              </a:rPr>
              <a:t>1</a:t>
            </a:r>
            <a:r>
              <a:rPr lang="ja-JP" altLang="en-US" sz="1400" b="1" dirty="0">
                <a:solidFill>
                  <a:srgbClr val="3F7F5F"/>
                </a:solidFill>
                <a:latin typeface="Consolas"/>
              </a:rPr>
              <a:t>を</a:t>
            </a:r>
            <a:r>
              <a:rPr lang="ko-KR" altLang="en-US" sz="1400" b="1" dirty="0">
                <a:solidFill>
                  <a:srgbClr val="3F7F5F"/>
                </a:solidFill>
                <a:latin typeface="Consolas"/>
              </a:rPr>
              <a:t>設定</a:t>
            </a:r>
          </a:p>
          <a:p>
            <a:r>
              <a:rPr lang="en-US" altLang="ko-KR" sz="1400" dirty="0">
                <a:solidFill>
                  <a:srgbClr val="000000"/>
                </a:solidFill>
                <a:latin typeface="Consolas"/>
              </a:rPr>
              <a:t>        </a:t>
            </a:r>
            <a:r>
              <a:rPr lang="en-US" altLang="ko-KR" sz="1400" b="1" dirty="0">
                <a:solidFill>
                  <a:srgbClr val="7F0055"/>
                </a:solidFill>
                <a:latin typeface="Consolas"/>
              </a:rPr>
              <a:t>this</a:t>
            </a:r>
            <a:r>
              <a:rPr lang="en-US" altLang="ko-KR" sz="1400" b="1" dirty="0">
                <a:solidFill>
                  <a:srgbClr val="000000"/>
                </a:solidFill>
                <a:latin typeface="Consolas"/>
              </a:rPr>
              <a:t>.</a:t>
            </a:r>
            <a:r>
              <a:rPr lang="en-US" altLang="ko-KR" sz="1400" b="1" dirty="0">
                <a:solidFill>
                  <a:srgbClr val="0000C0"/>
                </a:solidFill>
                <a:latin typeface="Consolas"/>
              </a:rPr>
              <a:t>userAddr1</a:t>
            </a:r>
            <a:r>
              <a:rPr lang="en-US" altLang="ko-KR" sz="1400" b="1" dirty="0">
                <a:solidFill>
                  <a:srgbClr val="000000"/>
                </a:solidFill>
                <a:latin typeface="Consolas"/>
              </a:rPr>
              <a:t> = </a:t>
            </a:r>
            <a:r>
              <a:rPr lang="en-US" altLang="ko-KR" sz="1400" b="1" dirty="0">
                <a:solidFill>
                  <a:srgbClr val="6A3E3E"/>
                </a:solidFill>
                <a:latin typeface="Consolas"/>
              </a:rPr>
              <a:t>userAddr1</a:t>
            </a:r>
            <a:r>
              <a:rPr lang="en-US" altLang="ko-KR" sz="1400" b="1" dirty="0">
                <a:solidFill>
                  <a:srgbClr val="000000"/>
                </a:solidFill>
                <a:latin typeface="Consolas"/>
              </a:rPr>
              <a:t>;</a:t>
            </a:r>
          </a:p>
          <a:p>
            <a:r>
              <a:rPr lang="ko-KR" altLang="en-US" sz="1400" dirty="0">
                <a:solidFill>
                  <a:srgbClr val="000000"/>
                </a:solidFill>
                <a:latin typeface="Consolas"/>
              </a:rPr>
              <a:t>    </a:t>
            </a:r>
            <a:r>
              <a:rPr lang="en-US" altLang="ko-KR" sz="1400" dirty="0">
                <a:solidFill>
                  <a:srgbClr val="000000"/>
                </a:solidFill>
                <a:latin typeface="Consolas"/>
              </a:rPr>
              <a:t>}</a:t>
            </a:r>
          </a:p>
          <a:p>
            <a:r>
              <a:rPr lang="en-US" altLang="ko-KR" sz="1400" dirty="0">
                <a:solidFill>
                  <a:srgbClr val="000000"/>
                </a:solidFill>
                <a:latin typeface="Consolas"/>
              </a:rPr>
              <a:t>    </a:t>
            </a:r>
            <a:r>
              <a:rPr lang="en-US" altLang="ko-KR" sz="1400" b="1" dirty="0">
                <a:solidFill>
                  <a:srgbClr val="7F0055"/>
                </a:solidFill>
                <a:latin typeface="Consolas"/>
              </a:rPr>
              <a:t>public</a:t>
            </a:r>
            <a:r>
              <a:rPr lang="en-US" altLang="ko-KR" sz="1400" b="1" dirty="0">
                <a:solidFill>
                  <a:srgbClr val="000000"/>
                </a:solidFill>
                <a:latin typeface="Consolas"/>
              </a:rPr>
              <a:t> String getUserAddr2() { </a:t>
            </a:r>
            <a:r>
              <a:rPr lang="en-US" altLang="ko-KR" sz="1400" b="1" dirty="0">
                <a:solidFill>
                  <a:srgbClr val="3F7F5F"/>
                </a:solidFill>
                <a:latin typeface="Consolas"/>
              </a:rPr>
              <a:t>// </a:t>
            </a:r>
            <a:r>
              <a:rPr lang="ko-KR" altLang="en-US" sz="1400" b="1" dirty="0" err="1">
                <a:solidFill>
                  <a:srgbClr val="3F7F5F"/>
                </a:solidFill>
                <a:latin typeface="Consolas"/>
              </a:rPr>
              <a:t>配送先住所</a:t>
            </a:r>
            <a:r>
              <a:rPr lang="en-US" altLang="ko-KR" sz="1400" b="1" dirty="0">
                <a:solidFill>
                  <a:srgbClr val="3F7F5F"/>
                </a:solidFill>
                <a:latin typeface="Consolas"/>
              </a:rPr>
              <a:t>2</a:t>
            </a:r>
            <a:r>
              <a:rPr lang="ja-JP" altLang="en-US" sz="1400" b="1" dirty="0">
                <a:solidFill>
                  <a:srgbClr val="3F7F5F"/>
                </a:solidFill>
                <a:latin typeface="Consolas"/>
              </a:rPr>
              <a:t>を</a:t>
            </a:r>
            <a:r>
              <a:rPr lang="ko-KR" altLang="en-US" sz="1400" b="1" dirty="0">
                <a:solidFill>
                  <a:srgbClr val="3F7F5F"/>
                </a:solidFill>
                <a:latin typeface="Consolas"/>
              </a:rPr>
              <a:t>取得</a:t>
            </a:r>
          </a:p>
          <a:p>
            <a:r>
              <a:rPr lang="en-US" altLang="ko-KR" sz="1400" dirty="0">
                <a:solidFill>
                  <a:srgbClr val="000000"/>
                </a:solidFill>
                <a:latin typeface="Consolas"/>
              </a:rPr>
              <a:t>        </a:t>
            </a:r>
            <a:r>
              <a:rPr lang="en-US" altLang="ko-KR" sz="1400" b="1" dirty="0">
                <a:solidFill>
                  <a:srgbClr val="7F0055"/>
                </a:solidFill>
                <a:latin typeface="Consolas"/>
              </a:rPr>
              <a:t>return</a:t>
            </a:r>
            <a:r>
              <a:rPr lang="en-US" altLang="ko-KR" sz="1400" b="1" dirty="0">
                <a:solidFill>
                  <a:srgbClr val="000000"/>
                </a:solidFill>
                <a:latin typeface="Consolas"/>
              </a:rPr>
              <a:t> </a:t>
            </a:r>
            <a:r>
              <a:rPr lang="en-US" altLang="ko-KR" sz="1400" b="1" dirty="0">
                <a:solidFill>
                  <a:srgbClr val="0000C0"/>
                </a:solidFill>
                <a:latin typeface="Consolas"/>
              </a:rPr>
              <a:t>userAddr2</a:t>
            </a:r>
            <a:r>
              <a:rPr lang="en-US" altLang="ko-KR" sz="1400" b="1" dirty="0">
                <a:solidFill>
                  <a:srgbClr val="000000"/>
                </a:solidFill>
                <a:latin typeface="Consolas"/>
              </a:rPr>
              <a:t>;</a:t>
            </a:r>
          </a:p>
          <a:p>
            <a:r>
              <a:rPr lang="ko-KR" altLang="en-US" sz="1400" dirty="0">
                <a:solidFill>
                  <a:srgbClr val="000000"/>
                </a:solidFill>
                <a:latin typeface="Consolas"/>
              </a:rPr>
              <a:t>    </a:t>
            </a:r>
            <a:r>
              <a:rPr lang="en-US" altLang="ko-KR" sz="1400" dirty="0">
                <a:solidFill>
                  <a:srgbClr val="000000"/>
                </a:solidFill>
                <a:latin typeface="Consolas"/>
              </a:rPr>
              <a:t>}</a:t>
            </a:r>
          </a:p>
          <a:p>
            <a:r>
              <a:rPr lang="en-US" altLang="ko-KR" sz="1400" dirty="0">
                <a:solidFill>
                  <a:srgbClr val="000000"/>
                </a:solidFill>
                <a:latin typeface="Consolas"/>
              </a:rPr>
              <a:t>    </a:t>
            </a:r>
            <a:r>
              <a:rPr lang="en-US" altLang="ko-KR" sz="1400" b="1" dirty="0">
                <a:solidFill>
                  <a:srgbClr val="7F0055"/>
                </a:solidFill>
                <a:latin typeface="Consolas"/>
              </a:rPr>
              <a:t>public</a:t>
            </a:r>
            <a:r>
              <a:rPr lang="en-US" altLang="ko-KR" sz="1400" b="1" dirty="0">
                <a:solidFill>
                  <a:srgbClr val="000000"/>
                </a:solidFill>
                <a:latin typeface="Consolas"/>
              </a:rPr>
              <a:t> </a:t>
            </a:r>
            <a:r>
              <a:rPr lang="en-US" altLang="ko-KR" sz="1400" b="1" dirty="0">
                <a:solidFill>
                  <a:srgbClr val="7F0055"/>
                </a:solidFill>
                <a:latin typeface="Consolas"/>
              </a:rPr>
              <a:t>void</a:t>
            </a:r>
            <a:r>
              <a:rPr lang="en-US" altLang="ko-KR" sz="1400" b="1" dirty="0">
                <a:solidFill>
                  <a:srgbClr val="000000"/>
                </a:solidFill>
                <a:latin typeface="Consolas"/>
              </a:rPr>
              <a:t> setUserAddr2(String </a:t>
            </a:r>
            <a:r>
              <a:rPr lang="en-US" altLang="ko-KR" sz="1400" b="1" dirty="0">
                <a:solidFill>
                  <a:srgbClr val="6A3E3E"/>
                </a:solidFill>
                <a:latin typeface="Consolas"/>
              </a:rPr>
              <a:t>userAddr2</a:t>
            </a:r>
            <a:r>
              <a:rPr lang="en-US" altLang="ko-KR" sz="1400" b="1" dirty="0">
                <a:solidFill>
                  <a:srgbClr val="000000"/>
                </a:solidFill>
                <a:latin typeface="Consolas"/>
              </a:rPr>
              <a:t>) { </a:t>
            </a:r>
            <a:r>
              <a:rPr lang="en-US" altLang="ko-KR" sz="1400" b="1" dirty="0">
                <a:solidFill>
                  <a:srgbClr val="3F7F5F"/>
                </a:solidFill>
                <a:latin typeface="Consolas"/>
              </a:rPr>
              <a:t>// </a:t>
            </a:r>
            <a:r>
              <a:rPr lang="ko-KR" altLang="en-US" sz="1400" b="1" dirty="0" err="1">
                <a:solidFill>
                  <a:srgbClr val="3F7F5F"/>
                </a:solidFill>
                <a:latin typeface="Consolas"/>
              </a:rPr>
              <a:t>配送先住所</a:t>
            </a:r>
            <a:r>
              <a:rPr lang="en-US" altLang="ko-KR" sz="1400" b="1" dirty="0">
                <a:solidFill>
                  <a:srgbClr val="3F7F5F"/>
                </a:solidFill>
                <a:latin typeface="Consolas"/>
              </a:rPr>
              <a:t>2</a:t>
            </a:r>
            <a:r>
              <a:rPr lang="ja-JP" altLang="en-US" sz="1400" b="1" dirty="0">
                <a:solidFill>
                  <a:srgbClr val="3F7F5F"/>
                </a:solidFill>
                <a:latin typeface="Consolas"/>
              </a:rPr>
              <a:t>を</a:t>
            </a:r>
            <a:r>
              <a:rPr lang="ko-KR" altLang="en-US" sz="1400" b="1" dirty="0">
                <a:solidFill>
                  <a:srgbClr val="3F7F5F"/>
                </a:solidFill>
                <a:latin typeface="Consolas"/>
              </a:rPr>
              <a:t>設定</a:t>
            </a:r>
          </a:p>
          <a:p>
            <a:r>
              <a:rPr lang="en-US" altLang="ko-KR" sz="1400" dirty="0">
                <a:solidFill>
                  <a:srgbClr val="000000"/>
                </a:solidFill>
                <a:latin typeface="Consolas"/>
              </a:rPr>
              <a:t>        </a:t>
            </a:r>
            <a:r>
              <a:rPr lang="en-US" altLang="ko-KR" sz="1400" b="1" dirty="0">
                <a:solidFill>
                  <a:srgbClr val="7F0055"/>
                </a:solidFill>
                <a:latin typeface="Consolas"/>
              </a:rPr>
              <a:t>this</a:t>
            </a:r>
            <a:r>
              <a:rPr lang="en-US" altLang="ko-KR" sz="1400" b="1" dirty="0">
                <a:solidFill>
                  <a:srgbClr val="000000"/>
                </a:solidFill>
                <a:latin typeface="Consolas"/>
              </a:rPr>
              <a:t>.</a:t>
            </a:r>
            <a:r>
              <a:rPr lang="en-US" altLang="ko-KR" sz="1400" b="1" dirty="0">
                <a:solidFill>
                  <a:srgbClr val="0000C0"/>
                </a:solidFill>
                <a:latin typeface="Consolas"/>
              </a:rPr>
              <a:t>userAddr2</a:t>
            </a:r>
            <a:r>
              <a:rPr lang="en-US" altLang="ko-KR" sz="1400" b="1" dirty="0">
                <a:solidFill>
                  <a:srgbClr val="000000"/>
                </a:solidFill>
                <a:latin typeface="Consolas"/>
              </a:rPr>
              <a:t> = </a:t>
            </a:r>
            <a:r>
              <a:rPr lang="en-US" altLang="ko-KR" sz="1400" b="1" dirty="0">
                <a:solidFill>
                  <a:srgbClr val="6A3E3E"/>
                </a:solidFill>
                <a:latin typeface="Consolas"/>
              </a:rPr>
              <a:t>userAddr2</a:t>
            </a:r>
            <a:r>
              <a:rPr lang="en-US" altLang="ko-KR" sz="1400" b="1" dirty="0">
                <a:solidFill>
                  <a:srgbClr val="000000"/>
                </a:solidFill>
                <a:latin typeface="Consolas"/>
              </a:rPr>
              <a:t>;</a:t>
            </a:r>
          </a:p>
          <a:p>
            <a:r>
              <a:rPr lang="ko-KR" altLang="en-US" sz="1400" dirty="0">
                <a:solidFill>
                  <a:srgbClr val="000000"/>
                </a:solidFill>
                <a:latin typeface="Consolas"/>
              </a:rPr>
              <a:t>    </a:t>
            </a:r>
            <a:r>
              <a:rPr lang="en-US" altLang="ko-KR" sz="1400" dirty="0">
                <a:solidFill>
                  <a:srgbClr val="000000"/>
                </a:solidFill>
                <a:latin typeface="Consolas"/>
              </a:rPr>
              <a:t>}</a:t>
            </a:r>
          </a:p>
          <a:p>
            <a:r>
              <a:rPr lang="en-US" altLang="ko-KR" sz="1400" dirty="0">
                <a:solidFill>
                  <a:srgbClr val="000000"/>
                </a:solidFill>
                <a:latin typeface="Consolas"/>
              </a:rPr>
              <a:t>    </a:t>
            </a:r>
            <a:r>
              <a:rPr lang="en-US" altLang="ko-KR" sz="1400" b="1" dirty="0">
                <a:solidFill>
                  <a:srgbClr val="7F0055"/>
                </a:solidFill>
                <a:latin typeface="Consolas"/>
              </a:rPr>
              <a:t>public</a:t>
            </a:r>
            <a:r>
              <a:rPr lang="en-US" altLang="ko-KR" sz="1400" b="1" dirty="0">
                <a:solidFill>
                  <a:srgbClr val="000000"/>
                </a:solidFill>
                <a:latin typeface="Consolas"/>
              </a:rPr>
              <a:t> String getUserAddr3() { </a:t>
            </a:r>
            <a:r>
              <a:rPr lang="en-US" altLang="ko-KR" sz="1400" b="1" dirty="0">
                <a:solidFill>
                  <a:srgbClr val="3F7F5F"/>
                </a:solidFill>
                <a:latin typeface="Consolas"/>
              </a:rPr>
              <a:t>// </a:t>
            </a:r>
            <a:r>
              <a:rPr lang="ko-KR" altLang="en-US" sz="1400" b="1" dirty="0" err="1">
                <a:solidFill>
                  <a:srgbClr val="3F7F5F"/>
                </a:solidFill>
                <a:latin typeface="Consolas"/>
              </a:rPr>
              <a:t>配送先住所</a:t>
            </a:r>
            <a:r>
              <a:rPr lang="en-US" altLang="ko-KR" sz="1400" b="1" dirty="0">
                <a:solidFill>
                  <a:srgbClr val="3F7F5F"/>
                </a:solidFill>
                <a:latin typeface="Consolas"/>
              </a:rPr>
              <a:t>3</a:t>
            </a:r>
            <a:r>
              <a:rPr lang="ja-JP" altLang="en-US" sz="1400" b="1" dirty="0">
                <a:solidFill>
                  <a:srgbClr val="3F7F5F"/>
                </a:solidFill>
                <a:latin typeface="Consolas"/>
              </a:rPr>
              <a:t>を</a:t>
            </a:r>
            <a:r>
              <a:rPr lang="ko-KR" altLang="en-US" sz="1400" b="1" dirty="0">
                <a:solidFill>
                  <a:srgbClr val="3F7F5F"/>
                </a:solidFill>
                <a:latin typeface="Consolas"/>
              </a:rPr>
              <a:t>取得</a:t>
            </a:r>
          </a:p>
          <a:p>
            <a:r>
              <a:rPr lang="en-US" altLang="ko-KR" sz="1400" dirty="0">
                <a:solidFill>
                  <a:srgbClr val="000000"/>
                </a:solidFill>
                <a:latin typeface="Consolas"/>
              </a:rPr>
              <a:t>        </a:t>
            </a:r>
            <a:r>
              <a:rPr lang="en-US" altLang="ko-KR" sz="1400" b="1" dirty="0">
                <a:solidFill>
                  <a:srgbClr val="7F0055"/>
                </a:solidFill>
                <a:latin typeface="Consolas"/>
              </a:rPr>
              <a:t>return</a:t>
            </a:r>
            <a:r>
              <a:rPr lang="en-US" altLang="ko-KR" sz="1400" b="1" dirty="0">
                <a:solidFill>
                  <a:srgbClr val="000000"/>
                </a:solidFill>
                <a:latin typeface="Consolas"/>
              </a:rPr>
              <a:t> </a:t>
            </a:r>
            <a:r>
              <a:rPr lang="en-US" altLang="ko-KR" sz="1400" b="1" dirty="0">
                <a:solidFill>
                  <a:srgbClr val="0000C0"/>
                </a:solidFill>
                <a:latin typeface="Consolas"/>
              </a:rPr>
              <a:t>userAddr3</a:t>
            </a:r>
            <a:r>
              <a:rPr lang="en-US" altLang="ko-KR" sz="1400" b="1" dirty="0">
                <a:solidFill>
                  <a:srgbClr val="000000"/>
                </a:solidFill>
                <a:latin typeface="Consolas"/>
              </a:rPr>
              <a:t>;</a:t>
            </a:r>
          </a:p>
          <a:p>
            <a:r>
              <a:rPr lang="ko-KR" altLang="en-US" sz="1400" dirty="0">
                <a:solidFill>
                  <a:srgbClr val="000000"/>
                </a:solidFill>
                <a:latin typeface="Consolas"/>
              </a:rPr>
              <a:t>    </a:t>
            </a:r>
            <a:r>
              <a:rPr lang="en-US" altLang="ko-KR" sz="1400" dirty="0">
                <a:solidFill>
                  <a:srgbClr val="000000"/>
                </a:solidFill>
                <a:latin typeface="Consolas"/>
              </a:rPr>
              <a:t>}</a:t>
            </a:r>
          </a:p>
          <a:p>
            <a:r>
              <a:rPr lang="en-US" altLang="ko-KR" sz="1400" dirty="0">
                <a:solidFill>
                  <a:srgbClr val="000000"/>
                </a:solidFill>
                <a:latin typeface="Consolas"/>
              </a:rPr>
              <a:t>    </a:t>
            </a:r>
            <a:r>
              <a:rPr lang="en-US" altLang="ko-KR" sz="1400" b="1" dirty="0">
                <a:solidFill>
                  <a:srgbClr val="7F0055"/>
                </a:solidFill>
                <a:latin typeface="Consolas"/>
              </a:rPr>
              <a:t>public</a:t>
            </a:r>
            <a:r>
              <a:rPr lang="en-US" altLang="ko-KR" sz="1400" b="1" dirty="0">
                <a:solidFill>
                  <a:srgbClr val="000000"/>
                </a:solidFill>
                <a:latin typeface="Consolas"/>
              </a:rPr>
              <a:t> </a:t>
            </a:r>
            <a:r>
              <a:rPr lang="en-US" altLang="ko-KR" sz="1400" b="1" dirty="0">
                <a:solidFill>
                  <a:srgbClr val="7F0055"/>
                </a:solidFill>
                <a:latin typeface="Consolas"/>
              </a:rPr>
              <a:t>void</a:t>
            </a:r>
            <a:r>
              <a:rPr lang="en-US" altLang="ko-KR" sz="1400" b="1" dirty="0">
                <a:solidFill>
                  <a:srgbClr val="000000"/>
                </a:solidFill>
                <a:latin typeface="Consolas"/>
              </a:rPr>
              <a:t> setUserAddr3(String </a:t>
            </a:r>
            <a:r>
              <a:rPr lang="en-US" altLang="ko-KR" sz="1400" b="1" dirty="0">
                <a:solidFill>
                  <a:srgbClr val="6A3E3E"/>
                </a:solidFill>
                <a:latin typeface="Consolas"/>
              </a:rPr>
              <a:t>userAddr3</a:t>
            </a:r>
            <a:r>
              <a:rPr lang="en-US" altLang="ko-KR" sz="1400" b="1" dirty="0">
                <a:solidFill>
                  <a:srgbClr val="000000"/>
                </a:solidFill>
                <a:latin typeface="Consolas"/>
              </a:rPr>
              <a:t>) { </a:t>
            </a:r>
            <a:r>
              <a:rPr lang="en-US" altLang="ko-KR" sz="1400" b="1" dirty="0">
                <a:solidFill>
                  <a:srgbClr val="3F7F5F"/>
                </a:solidFill>
                <a:latin typeface="Consolas"/>
              </a:rPr>
              <a:t>// </a:t>
            </a:r>
            <a:r>
              <a:rPr lang="ko-KR" altLang="en-US" sz="1400" b="1" dirty="0" err="1">
                <a:solidFill>
                  <a:srgbClr val="3F7F5F"/>
                </a:solidFill>
                <a:latin typeface="Consolas"/>
              </a:rPr>
              <a:t>配送先住所</a:t>
            </a:r>
            <a:r>
              <a:rPr lang="en-US" altLang="ko-KR" sz="1400" b="1" dirty="0">
                <a:solidFill>
                  <a:srgbClr val="3F7F5F"/>
                </a:solidFill>
                <a:latin typeface="Consolas"/>
              </a:rPr>
              <a:t>3</a:t>
            </a:r>
            <a:r>
              <a:rPr lang="ja-JP" altLang="en-US" sz="1400" b="1" dirty="0">
                <a:solidFill>
                  <a:srgbClr val="3F7F5F"/>
                </a:solidFill>
                <a:latin typeface="Consolas"/>
              </a:rPr>
              <a:t>を</a:t>
            </a:r>
            <a:r>
              <a:rPr lang="ko-KR" altLang="en-US" sz="1400" b="1" dirty="0">
                <a:solidFill>
                  <a:srgbClr val="3F7F5F"/>
                </a:solidFill>
                <a:latin typeface="Consolas"/>
              </a:rPr>
              <a:t>設定</a:t>
            </a:r>
          </a:p>
          <a:p>
            <a:r>
              <a:rPr lang="en-US" altLang="ko-KR" sz="1400" dirty="0">
                <a:solidFill>
                  <a:srgbClr val="000000"/>
                </a:solidFill>
                <a:latin typeface="Consolas"/>
              </a:rPr>
              <a:t>        </a:t>
            </a:r>
            <a:r>
              <a:rPr lang="en-US" altLang="ko-KR" sz="1400" b="1" dirty="0">
                <a:solidFill>
                  <a:srgbClr val="7F0055"/>
                </a:solidFill>
                <a:latin typeface="Consolas"/>
              </a:rPr>
              <a:t>this</a:t>
            </a:r>
            <a:r>
              <a:rPr lang="en-US" altLang="ko-KR" sz="1400" b="1" dirty="0">
                <a:solidFill>
                  <a:srgbClr val="000000"/>
                </a:solidFill>
                <a:latin typeface="Consolas"/>
              </a:rPr>
              <a:t>.</a:t>
            </a:r>
            <a:r>
              <a:rPr lang="en-US" altLang="ko-KR" sz="1400" b="1" dirty="0">
                <a:solidFill>
                  <a:srgbClr val="0000C0"/>
                </a:solidFill>
                <a:latin typeface="Consolas"/>
              </a:rPr>
              <a:t>userAddr3</a:t>
            </a:r>
            <a:r>
              <a:rPr lang="en-US" altLang="ko-KR" sz="1400" b="1" dirty="0">
                <a:solidFill>
                  <a:srgbClr val="000000"/>
                </a:solidFill>
                <a:latin typeface="Consolas"/>
              </a:rPr>
              <a:t> = </a:t>
            </a:r>
            <a:r>
              <a:rPr lang="en-US" altLang="ko-KR" sz="1400" b="1" dirty="0">
                <a:solidFill>
                  <a:srgbClr val="6A3E3E"/>
                </a:solidFill>
                <a:latin typeface="Consolas"/>
              </a:rPr>
              <a:t>userAddr3</a:t>
            </a:r>
            <a:r>
              <a:rPr lang="en-US" altLang="ko-KR" sz="1400" b="1" dirty="0">
                <a:solidFill>
                  <a:srgbClr val="000000"/>
                </a:solidFill>
                <a:latin typeface="Consolas"/>
              </a:rPr>
              <a:t>;</a:t>
            </a:r>
          </a:p>
          <a:p>
            <a:r>
              <a:rPr lang="ko-KR" altLang="en-US" sz="1400" dirty="0">
                <a:solidFill>
                  <a:srgbClr val="000000"/>
                </a:solidFill>
                <a:latin typeface="Consolas"/>
              </a:rPr>
              <a:t>    </a:t>
            </a:r>
            <a:r>
              <a:rPr lang="en-US" altLang="ko-KR" sz="1400" dirty="0">
                <a:solidFill>
                  <a:srgbClr val="000000"/>
                </a:solidFill>
                <a:latin typeface="Consolas"/>
              </a:rPr>
              <a:t>}</a:t>
            </a:r>
          </a:p>
          <a:p>
            <a:r>
              <a:rPr lang="en-US" altLang="ko-KR" sz="1400" dirty="0">
                <a:solidFill>
                  <a:srgbClr val="000000"/>
                </a:solidFill>
                <a:latin typeface="Consolas"/>
              </a:rPr>
              <a:t>    </a:t>
            </a:r>
            <a:r>
              <a:rPr lang="en-US" altLang="ko-KR" sz="1400" b="1" dirty="0">
                <a:solidFill>
                  <a:srgbClr val="7F0055"/>
                </a:solidFill>
                <a:latin typeface="Consolas"/>
              </a:rPr>
              <a:t>public</a:t>
            </a:r>
            <a:r>
              <a:rPr lang="en-US" altLang="ko-KR" sz="1400" b="1" dirty="0">
                <a:solidFill>
                  <a:srgbClr val="000000"/>
                </a:solidFill>
                <a:latin typeface="Consolas"/>
              </a:rPr>
              <a:t> String </a:t>
            </a:r>
            <a:r>
              <a:rPr lang="en-US" altLang="ko-KR" sz="1400" b="1" dirty="0" err="1">
                <a:solidFill>
                  <a:srgbClr val="000000"/>
                </a:solidFill>
                <a:latin typeface="Consolas"/>
              </a:rPr>
              <a:t>getOrderPhone</a:t>
            </a:r>
            <a:r>
              <a:rPr lang="en-US" altLang="ko-KR" sz="1400" b="1" dirty="0">
                <a:solidFill>
                  <a:srgbClr val="000000"/>
                </a:solidFill>
                <a:latin typeface="Consolas"/>
              </a:rPr>
              <a:t>() { </a:t>
            </a:r>
            <a:r>
              <a:rPr lang="en-US" altLang="ko-KR" sz="1400" b="1" dirty="0">
                <a:solidFill>
                  <a:srgbClr val="3F7F5F"/>
                </a:solidFill>
                <a:latin typeface="Consolas"/>
              </a:rPr>
              <a:t>// </a:t>
            </a:r>
            <a:r>
              <a:rPr lang="ko-KR" altLang="en-US" sz="1400" b="1" dirty="0">
                <a:solidFill>
                  <a:srgbClr val="3F7F5F"/>
                </a:solidFill>
                <a:latin typeface="Consolas"/>
              </a:rPr>
              <a:t>受取人</a:t>
            </a:r>
            <a:r>
              <a:rPr lang="ja-JP" altLang="en-US" sz="1400" b="1" dirty="0">
                <a:solidFill>
                  <a:srgbClr val="3F7F5F"/>
                </a:solidFill>
                <a:latin typeface="Consolas"/>
              </a:rPr>
              <a:t>の</a:t>
            </a:r>
            <a:r>
              <a:rPr lang="ko-KR" altLang="en-US" sz="1400" b="1" dirty="0">
                <a:solidFill>
                  <a:srgbClr val="3F7F5F"/>
                </a:solidFill>
                <a:latin typeface="Consolas"/>
              </a:rPr>
              <a:t>電話番号</a:t>
            </a:r>
            <a:r>
              <a:rPr lang="ja-JP" altLang="en-US" sz="1400" b="1" dirty="0">
                <a:solidFill>
                  <a:srgbClr val="3F7F5F"/>
                </a:solidFill>
                <a:latin typeface="Consolas"/>
              </a:rPr>
              <a:t>を</a:t>
            </a:r>
            <a:r>
              <a:rPr lang="ko-KR" altLang="en-US" sz="1400" b="1" dirty="0">
                <a:solidFill>
                  <a:srgbClr val="3F7F5F"/>
                </a:solidFill>
                <a:latin typeface="Consolas"/>
              </a:rPr>
              <a:t>取得</a:t>
            </a:r>
          </a:p>
          <a:p>
            <a:r>
              <a:rPr lang="en-US" altLang="ko-KR" sz="1400" dirty="0">
                <a:solidFill>
                  <a:srgbClr val="000000"/>
                </a:solidFill>
                <a:latin typeface="Consolas"/>
              </a:rPr>
              <a:t>        </a:t>
            </a:r>
            <a:r>
              <a:rPr lang="en-US" altLang="ko-KR" sz="1400" b="1" dirty="0">
                <a:solidFill>
                  <a:srgbClr val="7F0055"/>
                </a:solidFill>
                <a:latin typeface="Consolas"/>
              </a:rPr>
              <a:t>return</a:t>
            </a:r>
            <a:r>
              <a:rPr lang="en-US" altLang="ko-KR" sz="1400" b="1" dirty="0">
                <a:solidFill>
                  <a:srgbClr val="000000"/>
                </a:solidFill>
                <a:latin typeface="Consolas"/>
              </a:rPr>
              <a:t> </a:t>
            </a:r>
            <a:r>
              <a:rPr lang="en-US" altLang="ko-KR" sz="1400" b="1" dirty="0" err="1">
                <a:solidFill>
                  <a:srgbClr val="0000C0"/>
                </a:solidFill>
                <a:latin typeface="Consolas"/>
              </a:rPr>
              <a:t>orderPhone</a:t>
            </a:r>
            <a:r>
              <a:rPr lang="en-US" altLang="ko-KR" sz="1400" b="1" dirty="0">
                <a:solidFill>
                  <a:srgbClr val="000000"/>
                </a:solidFill>
                <a:latin typeface="Consolas"/>
              </a:rPr>
              <a:t>;</a:t>
            </a:r>
          </a:p>
          <a:p>
            <a:r>
              <a:rPr lang="ko-KR" altLang="en-US" sz="1400" dirty="0">
                <a:solidFill>
                  <a:srgbClr val="000000"/>
                </a:solidFill>
                <a:latin typeface="Consolas"/>
              </a:rPr>
              <a:t>    </a:t>
            </a:r>
            <a:r>
              <a:rPr lang="en-US" altLang="ko-KR" sz="1400" dirty="0">
                <a:solidFill>
                  <a:srgbClr val="000000"/>
                </a:solidFill>
                <a:latin typeface="Consolas"/>
              </a:rPr>
              <a:t>}</a:t>
            </a:r>
          </a:p>
          <a:p>
            <a:r>
              <a:rPr lang="en-US" altLang="ko-KR" sz="1400" dirty="0">
                <a:solidFill>
                  <a:srgbClr val="000000"/>
                </a:solidFill>
                <a:latin typeface="Consolas"/>
              </a:rPr>
              <a:t>    </a:t>
            </a:r>
            <a:r>
              <a:rPr lang="en-US" altLang="ko-KR" sz="1400" b="1" dirty="0">
                <a:solidFill>
                  <a:srgbClr val="7F0055"/>
                </a:solidFill>
                <a:latin typeface="Consolas"/>
              </a:rPr>
              <a:t>public</a:t>
            </a:r>
            <a:r>
              <a:rPr lang="en-US" altLang="ko-KR" sz="1400" b="1" dirty="0">
                <a:solidFill>
                  <a:srgbClr val="000000"/>
                </a:solidFill>
                <a:latin typeface="Consolas"/>
              </a:rPr>
              <a:t> </a:t>
            </a:r>
            <a:r>
              <a:rPr lang="en-US" altLang="ko-KR" sz="1400" b="1" dirty="0">
                <a:solidFill>
                  <a:srgbClr val="7F0055"/>
                </a:solidFill>
                <a:latin typeface="Consolas"/>
              </a:rPr>
              <a:t>void</a:t>
            </a:r>
            <a:r>
              <a:rPr lang="en-US" altLang="ko-KR" sz="1400" b="1" dirty="0">
                <a:solidFill>
                  <a:srgbClr val="000000"/>
                </a:solidFill>
                <a:latin typeface="Consolas"/>
              </a:rPr>
              <a:t> </a:t>
            </a:r>
            <a:r>
              <a:rPr lang="en-US" altLang="ko-KR" sz="1400" b="1" dirty="0" err="1">
                <a:solidFill>
                  <a:srgbClr val="000000"/>
                </a:solidFill>
                <a:latin typeface="Consolas"/>
              </a:rPr>
              <a:t>setOrderPhone</a:t>
            </a:r>
            <a:r>
              <a:rPr lang="en-US" altLang="ko-KR" sz="1400" b="1" dirty="0">
                <a:solidFill>
                  <a:srgbClr val="000000"/>
                </a:solidFill>
                <a:latin typeface="Consolas"/>
              </a:rPr>
              <a:t>(String </a:t>
            </a:r>
            <a:r>
              <a:rPr lang="en-US" altLang="ko-KR" sz="1400" b="1" dirty="0" err="1">
                <a:solidFill>
                  <a:srgbClr val="6A3E3E"/>
                </a:solidFill>
                <a:latin typeface="Consolas"/>
              </a:rPr>
              <a:t>orderPhone</a:t>
            </a:r>
            <a:r>
              <a:rPr lang="en-US" altLang="ko-KR" sz="1400" b="1" dirty="0">
                <a:solidFill>
                  <a:srgbClr val="000000"/>
                </a:solidFill>
                <a:latin typeface="Consolas"/>
              </a:rPr>
              <a:t>) { </a:t>
            </a:r>
            <a:r>
              <a:rPr lang="en-US" altLang="ko-KR" sz="1400" b="1" dirty="0">
                <a:solidFill>
                  <a:srgbClr val="3F7F5F"/>
                </a:solidFill>
                <a:latin typeface="Consolas"/>
              </a:rPr>
              <a:t>// </a:t>
            </a:r>
            <a:r>
              <a:rPr lang="ko-KR" altLang="en-US" sz="1400" b="1" dirty="0">
                <a:solidFill>
                  <a:srgbClr val="3F7F5F"/>
                </a:solidFill>
                <a:latin typeface="Consolas"/>
              </a:rPr>
              <a:t>受取人</a:t>
            </a:r>
            <a:r>
              <a:rPr lang="ja-JP" altLang="en-US" sz="1400" b="1" dirty="0">
                <a:solidFill>
                  <a:srgbClr val="3F7F5F"/>
                </a:solidFill>
                <a:latin typeface="Consolas"/>
              </a:rPr>
              <a:t>の</a:t>
            </a:r>
            <a:r>
              <a:rPr lang="ko-KR" altLang="en-US" sz="1400" b="1" dirty="0">
                <a:solidFill>
                  <a:srgbClr val="3F7F5F"/>
                </a:solidFill>
                <a:latin typeface="Consolas"/>
              </a:rPr>
              <a:t>電話番号</a:t>
            </a:r>
            <a:r>
              <a:rPr lang="ja-JP" altLang="en-US" sz="1400" b="1" dirty="0">
                <a:solidFill>
                  <a:srgbClr val="3F7F5F"/>
                </a:solidFill>
                <a:latin typeface="Consolas"/>
              </a:rPr>
              <a:t>を</a:t>
            </a:r>
            <a:r>
              <a:rPr lang="ko-KR" altLang="en-US" sz="1400" b="1" dirty="0">
                <a:solidFill>
                  <a:srgbClr val="3F7F5F"/>
                </a:solidFill>
                <a:latin typeface="Consolas"/>
              </a:rPr>
              <a:t>設定</a:t>
            </a:r>
          </a:p>
          <a:p>
            <a:r>
              <a:rPr lang="en-US" altLang="ko-KR" sz="1400" dirty="0">
                <a:solidFill>
                  <a:srgbClr val="000000"/>
                </a:solidFill>
                <a:latin typeface="Consolas"/>
              </a:rPr>
              <a:t>        </a:t>
            </a:r>
            <a:r>
              <a:rPr lang="en-US" altLang="ko-KR" sz="1400" b="1" dirty="0" err="1">
                <a:solidFill>
                  <a:srgbClr val="7F0055"/>
                </a:solidFill>
                <a:latin typeface="Consolas"/>
              </a:rPr>
              <a:t>this</a:t>
            </a:r>
            <a:r>
              <a:rPr lang="en-US" altLang="ko-KR" sz="1400" b="1" dirty="0" err="1">
                <a:solidFill>
                  <a:srgbClr val="000000"/>
                </a:solidFill>
                <a:latin typeface="Consolas"/>
              </a:rPr>
              <a:t>.</a:t>
            </a:r>
            <a:r>
              <a:rPr lang="en-US" altLang="ko-KR" sz="1400" b="1" dirty="0" err="1">
                <a:solidFill>
                  <a:srgbClr val="0000C0"/>
                </a:solidFill>
                <a:latin typeface="Consolas"/>
              </a:rPr>
              <a:t>orderPhone</a:t>
            </a:r>
            <a:r>
              <a:rPr lang="en-US" altLang="ko-KR" sz="1400" b="1" dirty="0">
                <a:solidFill>
                  <a:srgbClr val="000000"/>
                </a:solidFill>
                <a:latin typeface="Consolas"/>
              </a:rPr>
              <a:t> = </a:t>
            </a:r>
            <a:r>
              <a:rPr lang="en-US" altLang="ko-KR" sz="1400" b="1" dirty="0" err="1">
                <a:solidFill>
                  <a:srgbClr val="6A3E3E"/>
                </a:solidFill>
                <a:latin typeface="Consolas"/>
              </a:rPr>
              <a:t>orderPhone</a:t>
            </a:r>
            <a:r>
              <a:rPr lang="en-US" altLang="ko-KR" sz="1400" b="1" dirty="0">
                <a:solidFill>
                  <a:srgbClr val="000000"/>
                </a:solidFill>
                <a:latin typeface="Consolas"/>
              </a:rPr>
              <a:t>;</a:t>
            </a:r>
          </a:p>
          <a:p>
            <a:r>
              <a:rPr lang="ko-KR" altLang="en-US" sz="1400" dirty="0">
                <a:solidFill>
                  <a:srgbClr val="000000"/>
                </a:solidFill>
                <a:latin typeface="Consolas"/>
              </a:rPr>
              <a:t>    </a:t>
            </a:r>
            <a:r>
              <a:rPr lang="en-US" altLang="ko-KR" sz="1400" dirty="0">
                <a:solidFill>
                  <a:srgbClr val="000000"/>
                </a:solidFill>
                <a:latin typeface="Consolas"/>
              </a:rPr>
              <a:t>}</a:t>
            </a:r>
          </a:p>
          <a:p>
            <a:r>
              <a:rPr lang="en-US" altLang="ko-KR" sz="1400" dirty="0">
                <a:solidFill>
                  <a:srgbClr val="000000"/>
                </a:solidFill>
                <a:latin typeface="Consolas"/>
              </a:rPr>
              <a:t>}</a:t>
            </a:r>
            <a:endParaRPr lang="en-US" altLang="ja-JP" sz="1400" dirty="0" smtClean="0">
              <a:ea typeface="MS Mincho" pitchFamily="49" charset="-128"/>
            </a:endParaRPr>
          </a:p>
        </p:txBody>
      </p:sp>
    </p:spTree>
    <p:extLst>
      <p:ext uri="{BB962C8B-B14F-4D97-AF65-F5344CB8AC3E}">
        <p14:creationId xmlns:p14="http://schemas.microsoft.com/office/powerpoint/2010/main" val="2891487993"/>
      </p:ext>
    </p:extLst>
  </p:cSld>
  <p:clrMapOvr>
    <a:masterClrMapping/>
  </p:clrMapOvr>
  <p:transition/>
  <p:timing>
    <p:tnLst>
      <p:par>
        <p:cTn id="1" dur="indefinite" restart="never" nodeType="tmRoot"/>
      </p:par>
    </p:tnLst>
  </p:timing>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Arial"/>
        <a:cs typeface="Arial"/>
      </a:majorFont>
      <a:minorFont>
        <a:latin typeface="맑은 고딕"/>
        <a:ea typeface="Arial"/>
        <a:cs typeface="Arial"/>
      </a:minorFont>
    </a:fontScheme>
    <a:fmtScheme name="Office">
      <a:fillStyleLst>
        <a:solidFill>
          <a:schemeClr val="phClr"/>
        </a:solidFill>
        <a:gradFill>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effectStyle>
      </a:effectStyleLst>
      <a:bgFillStyleLst>
        <a:solidFill>
          <a:schemeClr val="phClr"/>
        </a:solidFill>
        <a:gradFill>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gradFill>
        <a:gradFill>
          <a:gsLst>
            <a:gs pos="0">
              <a:schemeClr val="phClr">
                <a:tint val="80000"/>
                <a:satMod val="300000"/>
              </a:schemeClr>
            </a:gs>
            <a:gs pos="100000">
              <a:schemeClr val="phClr">
                <a:shade val="30000"/>
                <a:satMod val="200000"/>
              </a:schemeClr>
            </a:gs>
          </a:gsLst>
          <a:path path="circle"/>
        </a:gradFill>
      </a:bgFillStyleLst>
    </a:fmtScheme>
  </a:themeElements>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
      <a:majorFont>
        <a:latin typeface="맑은 고딕"/>
        <a:ea typeface="Arial"/>
        <a:cs typeface="Arial"/>
      </a:majorFont>
      <a:minorFont>
        <a:latin typeface="맑은 고딕"/>
        <a:ea typeface="Arial"/>
        <a:cs typeface="Arial"/>
      </a:minorFont>
    </a:fontScheme>
    <a:fmtScheme name="Office">
      <a:fillStyleLst>
        <a:solidFill>
          <a:schemeClr val="phClr"/>
        </a:solidFill>
        <a:gradFill>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effectStyle>
      </a:effectStyleLst>
      <a:bgFillStyleLst>
        <a:solidFill>
          <a:schemeClr val="phClr"/>
        </a:solidFill>
        <a:gradFill>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gradFill>
        <a:gradFill>
          <a:gsLst>
            <a:gs pos="0">
              <a:schemeClr val="phClr">
                <a:tint val="80000"/>
                <a:satMod val="300000"/>
              </a:schemeClr>
            </a:gs>
            <a:gs pos="100000">
              <a:schemeClr val="phClr">
                <a:shade val="30000"/>
                <a:satMod val="200000"/>
              </a:schemeClr>
            </a:gs>
          </a:gsLst>
          <a:path path="circle"/>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2496</TotalTime>
  <Words>49581</Words>
  <Application>Microsoft Office PowerPoint</Application>
  <PresentationFormat>화면 슬라이드 쇼(4:3)</PresentationFormat>
  <Paragraphs>7230</Paragraphs>
  <Slides>195</Slides>
  <Notes>195</Notes>
  <HiddenSlides>0</HiddenSlides>
  <MMClips>0</MMClips>
  <ScaleCrop>false</ScaleCrop>
  <HeadingPairs>
    <vt:vector size="4" baseType="variant">
      <vt:variant>
        <vt:lpstr>테마</vt:lpstr>
      </vt:variant>
      <vt:variant>
        <vt:i4>1</vt:i4>
      </vt:variant>
      <vt:variant>
        <vt:lpstr>슬라이드 제목</vt:lpstr>
      </vt:variant>
      <vt:variant>
        <vt:i4>195</vt:i4>
      </vt:variant>
    </vt:vector>
  </HeadingPairs>
  <TitlesOfParts>
    <vt:vector size="196" baseType="lpstr">
      <vt:lpstr>Office 테마</vt:lpstr>
      <vt:lpstr>ポートフォリオ</vt:lpstr>
      <vt:lpstr>自己紹介</vt:lpstr>
      <vt:lpstr>作品紹介</vt:lpstr>
      <vt:lpstr>スイーツショッピングモール</vt:lpstr>
      <vt:lpstr>スイーツショッピングモールについて</vt:lpstr>
      <vt:lpstr>アプリケー ションの概要</vt:lpstr>
      <vt:lpstr>ER(Entity Relationship)図</vt:lpstr>
      <vt:lpstr>DBテーブル一覧</vt:lpstr>
      <vt:lpstr>DBテーブル一覧</vt:lpstr>
      <vt:lpstr>ログイン画面</vt:lpstr>
      <vt:lpstr>ログイン画面</vt:lpstr>
      <vt:lpstr>会員登録画面</vt:lpstr>
      <vt:lpstr>会員登録画面</vt:lpstr>
      <vt:lpstr>ヘッダ画面</vt:lpstr>
      <vt:lpstr>ヘッダ画面</vt:lpstr>
      <vt:lpstr>商品リスト画面</vt:lpstr>
      <vt:lpstr>商品リスト画面</vt:lpstr>
      <vt:lpstr>商品VIEW画面</vt:lpstr>
      <vt:lpstr>商品VIEW画面</vt:lpstr>
      <vt:lpstr>カートリスト画面</vt:lpstr>
      <vt:lpstr>カートリスト画面</vt:lpstr>
      <vt:lpstr>注文リスト画面</vt:lpstr>
      <vt:lpstr>注文リスト画面</vt:lpstr>
      <vt:lpstr>注文詳細View画面</vt:lpstr>
      <vt:lpstr>注文詳細View画面</vt:lpstr>
      <vt:lpstr>ADMINメニュー画面</vt:lpstr>
      <vt:lpstr>ADMINメニュー画面</vt:lpstr>
      <vt:lpstr>ADMINメニュー画面</vt:lpstr>
      <vt:lpstr>ADMINメニュー画面</vt:lpstr>
      <vt:lpstr>ADMINメニュー画面</vt:lpstr>
      <vt:lpstr>ADMINメニュー画面</vt:lpstr>
      <vt:lpstr>ADMINメニュー画面</vt:lpstr>
      <vt:lpstr>ADMINメニュー画面</vt:lpstr>
      <vt:lpstr>ADMINメニュー画面</vt:lpstr>
      <vt:lpstr>ADMINメニュー画面</vt:lpstr>
      <vt:lpstr>ADMINメニュー画面</vt:lpstr>
      <vt:lpstr>ADMINメニュー画面</vt:lpstr>
      <vt:lpstr>ADMINメニュー画面</vt:lpstr>
      <vt:lpstr>ADMINメニュー画面</vt:lpstr>
      <vt:lpstr>アプリケーションの開発</vt:lpstr>
      <vt:lpstr>アプリケーションの開発</vt:lpstr>
      <vt:lpstr>プロジェクトの構成(JAVA PART)</vt:lpstr>
      <vt:lpstr>プロジェクトの構成(Resource Part)</vt:lpstr>
      <vt:lpstr>プロジェクトの構成(JSP PART)</vt:lpstr>
      <vt:lpstr>ADMINコントローラー(1/6)</vt:lpstr>
      <vt:lpstr>ADMINコントローラー(2/6)</vt:lpstr>
      <vt:lpstr>ADMINコントローラー(3/6)</vt:lpstr>
      <vt:lpstr>ADMINコントローラー(4/6)</vt:lpstr>
      <vt:lpstr>ADMINコントローラー(5/6)</vt:lpstr>
      <vt:lpstr>ADMINコントローラー(6/6)</vt:lpstr>
      <vt:lpstr>HOMEコントローラー</vt:lpstr>
      <vt:lpstr>MEMBERコントローラー(1/3)</vt:lpstr>
      <vt:lpstr>MEMBERコントローラー(2/3)</vt:lpstr>
      <vt:lpstr>MEMBERコントローラー(3/3)</vt:lpstr>
      <vt:lpstr>SHOPコントローラー(1/5)</vt:lpstr>
      <vt:lpstr>SHOPコントローラー(2/5)</vt:lpstr>
      <vt:lpstr>SHOPコントローラー(3/5)</vt:lpstr>
      <vt:lpstr>SHOPコントローラー(4/5)</vt:lpstr>
      <vt:lpstr>SHOPコントローラー(5/5)</vt:lpstr>
      <vt:lpstr>アドミンインターセプター</vt:lpstr>
      <vt:lpstr>AdminDAO</vt:lpstr>
      <vt:lpstr>AdminDAOImpl(1/2)</vt:lpstr>
      <vt:lpstr>AdminDAOImpl(2/2)</vt:lpstr>
      <vt:lpstr>MemberDAO</vt:lpstr>
      <vt:lpstr>MemberDAOImpl</vt:lpstr>
      <vt:lpstr>ShopDAO(1/2)</vt:lpstr>
      <vt:lpstr>ShopDAO(2/2)</vt:lpstr>
      <vt:lpstr>ShopDAOImpl(1/4)</vt:lpstr>
      <vt:lpstr>ShopDAOImpl(2/4)</vt:lpstr>
      <vt:lpstr>ShopDAOImpl(3/4)</vt:lpstr>
      <vt:lpstr>ShopDAOImpl(4/4)</vt:lpstr>
      <vt:lpstr>AdminService</vt:lpstr>
      <vt:lpstr>AdminServiceImpl(1/3)</vt:lpstr>
      <vt:lpstr>AdminServiceImpl(2/3)</vt:lpstr>
      <vt:lpstr>AdminServiceImpl(3/3)</vt:lpstr>
      <vt:lpstr>MemberService</vt:lpstr>
      <vt:lpstr>MemberServiceImpl</vt:lpstr>
      <vt:lpstr>ShopService</vt:lpstr>
      <vt:lpstr>ShopServiceImpl(1/3)</vt:lpstr>
      <vt:lpstr>ShopServiceImpl(2/3)</vt:lpstr>
      <vt:lpstr>ShopServiceImpl(3/3)</vt:lpstr>
      <vt:lpstr>UploadFileUtils(1/2)</vt:lpstr>
      <vt:lpstr>UploadFileUtils(2/2)</vt:lpstr>
      <vt:lpstr>CartListVO(1/2)</vt:lpstr>
      <vt:lpstr>CartListVO(2/2)</vt:lpstr>
      <vt:lpstr>CartVO</vt:lpstr>
      <vt:lpstr>CategoryVO</vt:lpstr>
      <vt:lpstr>GoodsViewVO(1/2)</vt:lpstr>
      <vt:lpstr>GoodsViewVO(2/2)</vt:lpstr>
      <vt:lpstr>GoodsVO(1/2)</vt:lpstr>
      <vt:lpstr>GoodsVO(2/2)</vt:lpstr>
      <vt:lpstr>MemberVO(1/2)</vt:lpstr>
      <vt:lpstr>MemberVO(2/2)</vt:lpstr>
      <vt:lpstr>OrderDetailVO</vt:lpstr>
      <vt:lpstr>OrderListVO(1/3)</vt:lpstr>
      <vt:lpstr>OrderListVO(2/3)</vt:lpstr>
      <vt:lpstr>OrderListVO(3/3)</vt:lpstr>
      <vt:lpstr>OrderVO(1/2)</vt:lpstr>
      <vt:lpstr>OrderVO(2/2)</vt:lpstr>
      <vt:lpstr>ReplyListVO(1/2)</vt:lpstr>
      <vt:lpstr>ReplyListVO(2/2)</vt:lpstr>
      <vt:lpstr>ReplyVO</vt:lpstr>
      <vt:lpstr>Adminマッパー(1/4)</vt:lpstr>
      <vt:lpstr>Adminマッパー(2/4)</vt:lpstr>
      <vt:lpstr>Adminマッパー(3/4)</vt:lpstr>
      <vt:lpstr>Adminマッパー(4/4)</vt:lpstr>
      <vt:lpstr>Memberマッパー</vt:lpstr>
      <vt:lpstr>Shopマッパー(1/5)</vt:lpstr>
      <vt:lpstr>Shopマッパー(2/5)</vt:lpstr>
      <vt:lpstr>Shopマッパー(3/5)</vt:lpstr>
      <vt:lpstr>Shopマッパー(4/5)</vt:lpstr>
      <vt:lpstr>Shopマッパー(5/5)</vt:lpstr>
      <vt:lpstr>Servlet-contet.xml(1/2)</vt:lpstr>
      <vt:lpstr>Servlet-contet.xml(2/2)</vt:lpstr>
      <vt:lpstr>Root-context.xml(1/2)</vt:lpstr>
      <vt:lpstr>Root-context.xml(2/2)</vt:lpstr>
      <vt:lpstr>Admin/goods/list(1/2)</vt:lpstr>
      <vt:lpstr>Admin/goods/list(2/2)</vt:lpstr>
      <vt:lpstr>Admin/goods/modify(1/3)</vt:lpstr>
      <vt:lpstr>Admin/goods/modify(2/3)</vt:lpstr>
      <vt:lpstr>Admin/goods/modify(3/3)</vt:lpstr>
      <vt:lpstr>Admin/goods/register(1/2)</vt:lpstr>
      <vt:lpstr>Admin/goods/register(2/2)</vt:lpstr>
      <vt:lpstr>Admin/goods/view(1/2)</vt:lpstr>
      <vt:lpstr>Admin/goods/view(2/2)</vt:lpstr>
      <vt:lpstr>Admin/include/lnb</vt:lpstr>
      <vt:lpstr>Admin/shop/allReply</vt:lpstr>
      <vt:lpstr>Admin/shop/allUser(1/2)</vt:lpstr>
      <vt:lpstr>Admin/shop/allUser(2/2)</vt:lpstr>
      <vt:lpstr>Admin/shop/orderList</vt:lpstr>
      <vt:lpstr>Admin/shop/orderView(1/2)</vt:lpstr>
      <vt:lpstr>Admin/shop/orderView(2/2)</vt:lpstr>
      <vt:lpstr>Admin/index</vt:lpstr>
      <vt:lpstr>include/aside(1/3)</vt:lpstr>
      <vt:lpstr>include/aside(2/3)</vt:lpstr>
      <vt:lpstr>include/aside(1/3)</vt:lpstr>
      <vt:lpstr>include/body</vt:lpstr>
      <vt:lpstr>Include/breadcrumbs</vt:lpstr>
      <vt:lpstr>Include/footer</vt:lpstr>
      <vt:lpstr>Include/header(1/8)</vt:lpstr>
      <vt:lpstr>Include/header(2/8)</vt:lpstr>
      <vt:lpstr>Include/header(3/8)</vt:lpstr>
      <vt:lpstr>Include/header(4/8)</vt:lpstr>
      <vt:lpstr>Include/header(5/8)</vt:lpstr>
      <vt:lpstr>Include/header(6/8)</vt:lpstr>
      <vt:lpstr>Include/header(7/8)</vt:lpstr>
      <vt:lpstr>Include/header(8/8)</vt:lpstr>
      <vt:lpstr>Member/signin(1/3)</vt:lpstr>
      <vt:lpstr>Member/signin(2/3)</vt:lpstr>
      <vt:lpstr>Member/signin(3/3)</vt:lpstr>
      <vt:lpstr>Member/signup(1/4)</vt:lpstr>
      <vt:lpstr>Member/signup(2/4)</vt:lpstr>
      <vt:lpstr>Member/signup(3/4)</vt:lpstr>
      <vt:lpstr>Member/signup(4/4)</vt:lpstr>
      <vt:lpstr>Shop/cartlist(1/4)</vt:lpstr>
      <vt:lpstr>Shop/cartlist(2/4)</vt:lpstr>
      <vt:lpstr>Shop/cartlist(3/4)</vt:lpstr>
      <vt:lpstr>Shop/cartlist(4/4)</vt:lpstr>
      <vt:lpstr>Shop/list</vt:lpstr>
      <vt:lpstr>Shop/orderList</vt:lpstr>
      <vt:lpstr>Shop/orderView(1/2)</vt:lpstr>
      <vt:lpstr>Shop/orderView(2/2)</vt:lpstr>
      <vt:lpstr>Shop/View(1/3)</vt:lpstr>
      <vt:lpstr>Shop/View(2/3)</vt:lpstr>
      <vt:lpstr>Shop/View(3/3)</vt:lpstr>
      <vt:lpstr>Home(index.jsp)</vt:lpstr>
      <vt:lpstr>resources/css/style(1/3)</vt:lpstr>
      <vt:lpstr>resources/css/style(2/3)</vt:lpstr>
      <vt:lpstr>resources/css/style(3/3)</vt:lpstr>
      <vt:lpstr>resources/js/backBtn</vt:lpstr>
      <vt:lpstr>resources/js/cart</vt:lpstr>
      <vt:lpstr>resources/js/cartlist</vt:lpstr>
      <vt:lpstr>resources/js/changeImageFunction</vt:lpstr>
      <vt:lpstr>resources/js/ckeditorConfig</vt:lpstr>
      <vt:lpstr>resources/js/daum</vt:lpstr>
      <vt:lpstr>resources/js/daumlayer(1/2)</vt:lpstr>
      <vt:lpstr>resources/js/daumlayer(2/2)</vt:lpstr>
      <vt:lpstr>resources/js/delivery</vt:lpstr>
      <vt:lpstr>resources/js/historyBack</vt:lpstr>
      <vt:lpstr>resources/js/jsonDrop</vt:lpstr>
      <vt:lpstr>resources/js/newselect</vt:lpstr>
      <vt:lpstr>resources/js/reply</vt:lpstr>
      <vt:lpstr>resources/js/replyDelete</vt:lpstr>
      <vt:lpstr>resources/js/replyEdit</vt:lpstr>
      <vt:lpstr>resources/js/stockBtn</vt:lpstr>
      <vt:lpstr>resources/js/video</vt:lpstr>
      <vt:lpstr>resources/js/viewjs_01</vt:lpstr>
      <vt:lpstr>resources/js/delivery</vt:lpstr>
      <vt:lpstr>Pom.xml(1/5)</vt:lpstr>
      <vt:lpstr>Pom.xml(2/5)</vt:lpstr>
      <vt:lpstr>Pom.xml(3/5)</vt:lpstr>
      <vt:lpstr>Pom.xml(4/5)</vt:lpstr>
      <vt:lpstr>Pom.xml(5/5)</vt:lpstr>
      <vt:lpstr>まとめ</vt:lpstr>
      <vt:lpstr>おわり</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ポートフォリオ</dc:title>
  <dc:creator>혜리</dc:creator>
  <cp:lastModifiedBy>혜리</cp:lastModifiedBy>
  <cp:revision>214</cp:revision>
  <dcterms:created xsi:type="dcterms:W3CDTF">2025-04-02T15:18:10Z</dcterms:created>
  <dcterms:modified xsi:type="dcterms:W3CDTF">2025-04-24T18:34:55Z</dcterms:modified>
</cp:coreProperties>
</file>